
<file path=[Content_Types].xml><?xml version="1.0" encoding="utf-8"?>
<Types xmlns="http://schemas.openxmlformats.org/package/2006/content-types"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embeddedFontLst>
    <p:embeddedFont>
      <p:font typeface="Source Han Serif SC Regular"/>
      <p:regular r:id="rId21"/>
    </p:embeddedFont>
    <p:embeddedFont>
      <p:font typeface="Source Han Sans"/>
      <p:regular r:id="rId22"/>
    </p:embeddedFont>
    <p:embeddedFont>
      <p:font typeface="OPPOSans R"/>
      <p:regular r:id="rId23"/>
    </p:embeddedFont>
    <p:embeddedFont>
      <p:font typeface="OPPOSans H"/>
      <p:regular r:id="rId24"/>
    </p:embeddedFont>
    <p:embeddedFont>
      <p:font typeface="Source Han Sans CN Bold"/>
      <p:regular r:id="rId25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font" Target="fonts/font2.fntdata"/>
<Relationship Id="rId22" Type="http://schemas.openxmlformats.org/officeDocument/2006/relationships/font" Target="fonts/font3.fntdata"/>
<Relationship Id="rId23" Type="http://schemas.openxmlformats.org/officeDocument/2006/relationships/font" Target="fonts/font4.fntdata"/>
<Relationship Id="rId24" Type="http://schemas.openxmlformats.org/officeDocument/2006/relationships/font" Target="fonts/font1.fntdata"/>
<Relationship Id="rId25" Type="http://schemas.openxmlformats.org/officeDocument/2006/relationships/font" Target="fonts/font5.fntdata"/>
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2.png"/>
<Relationship Id="rId4" Type="http://schemas.openxmlformats.org/officeDocument/2006/relationships/image" Target="../media/image4.png"/>
<Relationship Id="rId5" Type="http://schemas.openxmlformats.org/officeDocument/2006/relationships/image" Target="../media/image5.png"/>
<Relationship Id="rId6" Type="http://schemas.openxmlformats.org/officeDocument/2006/relationships/image" Target="../media/image1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2.png"/>
<Relationship Id="rId4" Type="http://schemas.openxmlformats.org/officeDocument/2006/relationships/image" Target="../media/image4.png"/>
<Relationship Id="rId5" Type="http://schemas.openxmlformats.org/officeDocument/2006/relationships/image" Target="../media/image5.png"/>
<Relationship Id="rId6" Type="http://schemas.openxmlformats.org/officeDocument/2006/relationships/image" Target="../media/image1.png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2.png"/>
<Relationship Id="rId4" Type="http://schemas.openxmlformats.org/officeDocument/2006/relationships/image" Target="../media/image4.png"/>
<Relationship Id="rId5" Type="http://schemas.openxmlformats.org/officeDocument/2006/relationships/image" Target="../media/image5.png"/>
<Relationship Id="rId6" Type="http://schemas.openxmlformats.org/officeDocument/2006/relationships/image" Target="../media/image1.png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2.png"/>
<Relationship Id="rId4" Type="http://schemas.openxmlformats.org/officeDocument/2006/relationships/image" Target="../media/image4.png"/>
<Relationship Id="rId5" Type="http://schemas.openxmlformats.org/officeDocument/2006/relationships/image" Target="../media/image5.png"/>
<Relationship Id="rId6" Type="http://schemas.openxmlformats.org/officeDocument/2006/relationships/image" Target="../media/image1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2.png"/>
<Relationship Id="rId4" Type="http://schemas.openxmlformats.org/officeDocument/2006/relationships/image" Target="../media/image4.png"/>
<Relationship Id="rId5" Type="http://schemas.openxmlformats.org/officeDocument/2006/relationships/image" Target="../media/image5.png"/>
<Relationship Id="rId6" Type="http://schemas.openxmlformats.org/officeDocument/2006/relationships/image" Target="../media/image1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Relationship Id="rId3" Type="http://schemas.openxmlformats.org/officeDocument/2006/relationships/image" Target="../media/image2.png"/>
<Relationship Id="rId4" Type="http://schemas.openxmlformats.org/officeDocument/2006/relationships/image" Target="../media/image4.png"/>
<Relationship Id="rId5" Type="http://schemas.openxmlformats.org/officeDocument/2006/relationships/image" Target="../media/image5.png"/>
<Relationship Id="rId6" Type="http://schemas.openxmlformats.org/officeDocument/2006/relationships/image" Target="../media/image1.png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1407" t="3423" r="1407" b="3423"/>
          <a:stretch>
            <a:fillRect/>
          </a:stretch>
        </p:blipFill>
        <p:spPr>
          <a:xfrm rot="0" flipH="0" flipV="0">
            <a:off x="496455" y="783421"/>
            <a:ext cx="11199090" cy="5291158"/>
          </a:xfrm>
          <a:custGeom>
            <a:avLst/>
            <a:gdLst>
              <a:gd name="connsiteX0" fmla="*/ 553667 w 11199090"/>
              <a:gd name="connsiteY0" fmla="*/ 0 h 5291158"/>
              <a:gd name="connsiteX1" fmla="*/ 10645423 w 11199090"/>
              <a:gd name="connsiteY1" fmla="*/ 0 h 5291158"/>
              <a:gd name="connsiteX2" fmla="*/ 11199090 w 11199090"/>
              <a:gd name="connsiteY2" fmla="*/ 553667 h 5291158"/>
              <a:gd name="connsiteX3" fmla="*/ 11199090 w 11199090"/>
              <a:gd name="connsiteY3" fmla="*/ 4737491 h 5291158"/>
              <a:gd name="connsiteX4" fmla="*/ 10645423 w 11199090"/>
              <a:gd name="connsiteY4" fmla="*/ 5291158 h 5291158"/>
              <a:gd name="connsiteX5" fmla="*/ 553667 w 11199090"/>
              <a:gd name="connsiteY5" fmla="*/ 5291158 h 5291158"/>
              <a:gd name="connsiteX6" fmla="*/ 0 w 11199090"/>
              <a:gd name="connsiteY6" fmla="*/ 4737491 h 5291158"/>
              <a:gd name="connsiteX7" fmla="*/ 0 w 11199090"/>
              <a:gd name="connsiteY7" fmla="*/ 553667 h 5291158"/>
              <a:gd name="connsiteX8" fmla="*/ 553667 w 11199090"/>
              <a:gd name="connsiteY8" fmla="*/ 0 h 5291158"/>
            </a:gdLst>
            <a:rect l="l" t="t" r="r" b="b"/>
            <a:pathLst>
              <a:path w="11199090" h="5291158">
                <a:moveTo>
                  <a:pt x="553667" y="0"/>
                </a:moveTo>
                <a:lnTo>
                  <a:pt x="10645423" y="0"/>
                </a:lnTo>
                <a:cubicBezTo>
                  <a:pt x="10951205" y="0"/>
                  <a:pt x="11199090" y="247885"/>
                  <a:pt x="11199090" y="553667"/>
                </a:cubicBezTo>
                <a:lnTo>
                  <a:pt x="11199090" y="4737491"/>
                </a:lnTo>
                <a:cubicBezTo>
                  <a:pt x="11199090" y="5043273"/>
                  <a:pt x="10951205" y="5291158"/>
                  <a:pt x="10645423" y="5291158"/>
                </a:cubicBezTo>
                <a:lnTo>
                  <a:pt x="553667" y="5291158"/>
                </a:lnTo>
                <a:cubicBezTo>
                  <a:pt x="247885" y="5291158"/>
                  <a:pt x="0" y="5043273"/>
                  <a:pt x="0" y="4737491"/>
                </a:cubicBezTo>
                <a:lnTo>
                  <a:pt x="0" y="553667"/>
                </a:lnTo>
                <a:cubicBezTo>
                  <a:pt x="0" y="247885"/>
                  <a:pt x="247885" y="0"/>
                  <a:pt x="55366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496455" y="783421"/>
            <a:ext cx="11199090" cy="5291158"/>
          </a:xfrm>
          <a:prstGeom prst="roundRect">
            <a:avLst>
              <a:gd name="adj" fmla="val 10464"/>
            </a:avLst>
          </a:prstGeom>
          <a:solidFill>
            <a:schemeClr val="bg1">
              <a:alpha val="70000"/>
            </a:schemeClr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7203920" flipH="1" flipV="0">
            <a:off x="5115863" y="-925057"/>
            <a:ext cx="342495" cy="12710966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7203920" flipH="1" flipV="0">
            <a:off x="5267339" y="-856962"/>
            <a:ext cx="39543" cy="12574778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110343" y="0"/>
            <a:ext cx="3248997" cy="6074579"/>
          </a:xfrm>
          <a:prstGeom prst="rect">
            <a:avLst/>
          </a:prstGeom>
          <a:solidFill>
            <a:schemeClr val="tx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1610032" y="159728"/>
            <a:ext cx="2249619" cy="575512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0" flipV="0">
            <a:off x="1195067" y="165947"/>
            <a:ext cx="320445" cy="5742685"/>
          </a:xfrm>
          <a:custGeom>
            <a:avLst/>
            <a:gdLst>
              <a:gd name="connsiteX0" fmla="*/ 35343 w 320445"/>
              <a:gd name="connsiteY0" fmla="*/ 5530632 h 5742685"/>
              <a:gd name="connsiteX1" fmla="*/ 285102 w 320445"/>
              <a:gd name="connsiteY1" fmla="*/ 5530632 h 5742685"/>
              <a:gd name="connsiteX2" fmla="*/ 320445 w 320445"/>
              <a:gd name="connsiteY2" fmla="*/ 5565975 h 5742685"/>
              <a:gd name="connsiteX3" fmla="*/ 320445 w 320445"/>
              <a:gd name="connsiteY3" fmla="*/ 5707342 h 5742685"/>
              <a:gd name="connsiteX4" fmla="*/ 285102 w 320445"/>
              <a:gd name="connsiteY4" fmla="*/ 5742685 h 5742685"/>
              <a:gd name="connsiteX5" fmla="*/ 35343 w 320445"/>
              <a:gd name="connsiteY5" fmla="*/ 5742685 h 5742685"/>
              <a:gd name="connsiteX6" fmla="*/ 0 w 320445"/>
              <a:gd name="connsiteY6" fmla="*/ 5707342 h 5742685"/>
              <a:gd name="connsiteX7" fmla="*/ 0 w 320445"/>
              <a:gd name="connsiteY7" fmla="*/ 5565975 h 5742685"/>
              <a:gd name="connsiteX8" fmla="*/ 35343 w 320445"/>
              <a:gd name="connsiteY8" fmla="*/ 5530632 h 5742685"/>
              <a:gd name="connsiteX9" fmla="*/ 35343 w 320445"/>
              <a:gd name="connsiteY9" fmla="*/ 5027846 h 5742685"/>
              <a:gd name="connsiteX10" fmla="*/ 285102 w 320445"/>
              <a:gd name="connsiteY10" fmla="*/ 5027846 h 5742685"/>
              <a:gd name="connsiteX11" fmla="*/ 320445 w 320445"/>
              <a:gd name="connsiteY11" fmla="*/ 5063189 h 5742685"/>
              <a:gd name="connsiteX12" fmla="*/ 320445 w 320445"/>
              <a:gd name="connsiteY12" fmla="*/ 5204556 h 5742685"/>
              <a:gd name="connsiteX13" fmla="*/ 285102 w 320445"/>
              <a:gd name="connsiteY13" fmla="*/ 5239899 h 5742685"/>
              <a:gd name="connsiteX14" fmla="*/ 35343 w 320445"/>
              <a:gd name="connsiteY14" fmla="*/ 5239899 h 5742685"/>
              <a:gd name="connsiteX15" fmla="*/ 0 w 320445"/>
              <a:gd name="connsiteY15" fmla="*/ 5204556 h 5742685"/>
              <a:gd name="connsiteX16" fmla="*/ 0 w 320445"/>
              <a:gd name="connsiteY16" fmla="*/ 5063189 h 5742685"/>
              <a:gd name="connsiteX17" fmla="*/ 35343 w 320445"/>
              <a:gd name="connsiteY17" fmla="*/ 5027846 h 5742685"/>
              <a:gd name="connsiteX18" fmla="*/ 35343 w 320445"/>
              <a:gd name="connsiteY18" fmla="*/ 4525061 h 5742685"/>
              <a:gd name="connsiteX19" fmla="*/ 285102 w 320445"/>
              <a:gd name="connsiteY19" fmla="*/ 4525061 h 5742685"/>
              <a:gd name="connsiteX20" fmla="*/ 320445 w 320445"/>
              <a:gd name="connsiteY20" fmla="*/ 4560404 h 5742685"/>
              <a:gd name="connsiteX21" fmla="*/ 320445 w 320445"/>
              <a:gd name="connsiteY21" fmla="*/ 4701771 h 5742685"/>
              <a:gd name="connsiteX22" fmla="*/ 285102 w 320445"/>
              <a:gd name="connsiteY22" fmla="*/ 4737114 h 5742685"/>
              <a:gd name="connsiteX23" fmla="*/ 35343 w 320445"/>
              <a:gd name="connsiteY23" fmla="*/ 4737114 h 5742685"/>
              <a:gd name="connsiteX24" fmla="*/ 0 w 320445"/>
              <a:gd name="connsiteY24" fmla="*/ 4701771 h 5742685"/>
              <a:gd name="connsiteX25" fmla="*/ 0 w 320445"/>
              <a:gd name="connsiteY25" fmla="*/ 4560404 h 5742685"/>
              <a:gd name="connsiteX26" fmla="*/ 35343 w 320445"/>
              <a:gd name="connsiteY26" fmla="*/ 4525061 h 5742685"/>
              <a:gd name="connsiteX27" fmla="*/ 35343 w 320445"/>
              <a:gd name="connsiteY27" fmla="*/ 4022277 h 5742685"/>
              <a:gd name="connsiteX28" fmla="*/ 285102 w 320445"/>
              <a:gd name="connsiteY28" fmla="*/ 4022277 h 5742685"/>
              <a:gd name="connsiteX29" fmla="*/ 320445 w 320445"/>
              <a:gd name="connsiteY29" fmla="*/ 4057620 h 5742685"/>
              <a:gd name="connsiteX30" fmla="*/ 320445 w 320445"/>
              <a:gd name="connsiteY30" fmla="*/ 4198987 h 5742685"/>
              <a:gd name="connsiteX31" fmla="*/ 285102 w 320445"/>
              <a:gd name="connsiteY31" fmla="*/ 4234330 h 5742685"/>
              <a:gd name="connsiteX32" fmla="*/ 35343 w 320445"/>
              <a:gd name="connsiteY32" fmla="*/ 4234330 h 5742685"/>
              <a:gd name="connsiteX33" fmla="*/ 0 w 320445"/>
              <a:gd name="connsiteY33" fmla="*/ 4198987 h 5742685"/>
              <a:gd name="connsiteX34" fmla="*/ 0 w 320445"/>
              <a:gd name="connsiteY34" fmla="*/ 4057620 h 5742685"/>
              <a:gd name="connsiteX35" fmla="*/ 35343 w 320445"/>
              <a:gd name="connsiteY35" fmla="*/ 4022277 h 5742685"/>
              <a:gd name="connsiteX36" fmla="*/ 35343 w 320445"/>
              <a:gd name="connsiteY36" fmla="*/ 3519492 h 5742685"/>
              <a:gd name="connsiteX37" fmla="*/ 285102 w 320445"/>
              <a:gd name="connsiteY37" fmla="*/ 3519492 h 5742685"/>
              <a:gd name="connsiteX38" fmla="*/ 320445 w 320445"/>
              <a:gd name="connsiteY38" fmla="*/ 3554835 h 5742685"/>
              <a:gd name="connsiteX39" fmla="*/ 320445 w 320445"/>
              <a:gd name="connsiteY39" fmla="*/ 3696202 h 5742685"/>
              <a:gd name="connsiteX40" fmla="*/ 285102 w 320445"/>
              <a:gd name="connsiteY40" fmla="*/ 3731545 h 5742685"/>
              <a:gd name="connsiteX41" fmla="*/ 35343 w 320445"/>
              <a:gd name="connsiteY41" fmla="*/ 3731545 h 5742685"/>
              <a:gd name="connsiteX42" fmla="*/ 0 w 320445"/>
              <a:gd name="connsiteY42" fmla="*/ 3696202 h 5742685"/>
              <a:gd name="connsiteX43" fmla="*/ 0 w 320445"/>
              <a:gd name="connsiteY43" fmla="*/ 3554835 h 5742685"/>
              <a:gd name="connsiteX44" fmla="*/ 35343 w 320445"/>
              <a:gd name="connsiteY44" fmla="*/ 3519492 h 5742685"/>
              <a:gd name="connsiteX45" fmla="*/ 35343 w 320445"/>
              <a:gd name="connsiteY45" fmla="*/ 3016707 h 5742685"/>
              <a:gd name="connsiteX46" fmla="*/ 285102 w 320445"/>
              <a:gd name="connsiteY46" fmla="*/ 3016707 h 5742685"/>
              <a:gd name="connsiteX47" fmla="*/ 320445 w 320445"/>
              <a:gd name="connsiteY47" fmla="*/ 3052050 h 5742685"/>
              <a:gd name="connsiteX48" fmla="*/ 320445 w 320445"/>
              <a:gd name="connsiteY48" fmla="*/ 3193417 h 5742685"/>
              <a:gd name="connsiteX49" fmla="*/ 285102 w 320445"/>
              <a:gd name="connsiteY49" fmla="*/ 3228760 h 5742685"/>
              <a:gd name="connsiteX50" fmla="*/ 35343 w 320445"/>
              <a:gd name="connsiteY50" fmla="*/ 3228760 h 5742685"/>
              <a:gd name="connsiteX51" fmla="*/ 0 w 320445"/>
              <a:gd name="connsiteY51" fmla="*/ 3193417 h 5742685"/>
              <a:gd name="connsiteX52" fmla="*/ 0 w 320445"/>
              <a:gd name="connsiteY52" fmla="*/ 3052050 h 5742685"/>
              <a:gd name="connsiteX53" fmla="*/ 35343 w 320445"/>
              <a:gd name="connsiteY53" fmla="*/ 3016707 h 5742685"/>
              <a:gd name="connsiteX54" fmla="*/ 35343 w 320445"/>
              <a:gd name="connsiteY54" fmla="*/ 2513923 h 5742685"/>
              <a:gd name="connsiteX55" fmla="*/ 285102 w 320445"/>
              <a:gd name="connsiteY55" fmla="*/ 2513923 h 5742685"/>
              <a:gd name="connsiteX56" fmla="*/ 320445 w 320445"/>
              <a:gd name="connsiteY56" fmla="*/ 2549266 h 5742685"/>
              <a:gd name="connsiteX57" fmla="*/ 320445 w 320445"/>
              <a:gd name="connsiteY57" fmla="*/ 2690633 h 5742685"/>
              <a:gd name="connsiteX58" fmla="*/ 285102 w 320445"/>
              <a:gd name="connsiteY58" fmla="*/ 2725976 h 5742685"/>
              <a:gd name="connsiteX59" fmla="*/ 35343 w 320445"/>
              <a:gd name="connsiteY59" fmla="*/ 2725976 h 5742685"/>
              <a:gd name="connsiteX60" fmla="*/ 0 w 320445"/>
              <a:gd name="connsiteY60" fmla="*/ 2690633 h 5742685"/>
              <a:gd name="connsiteX61" fmla="*/ 0 w 320445"/>
              <a:gd name="connsiteY61" fmla="*/ 2549266 h 5742685"/>
              <a:gd name="connsiteX62" fmla="*/ 35343 w 320445"/>
              <a:gd name="connsiteY62" fmla="*/ 2513923 h 5742685"/>
              <a:gd name="connsiteX63" fmla="*/ 35343 w 320445"/>
              <a:gd name="connsiteY63" fmla="*/ 2011138 h 5742685"/>
              <a:gd name="connsiteX64" fmla="*/ 285102 w 320445"/>
              <a:gd name="connsiteY64" fmla="*/ 2011138 h 5742685"/>
              <a:gd name="connsiteX65" fmla="*/ 320445 w 320445"/>
              <a:gd name="connsiteY65" fmla="*/ 2046481 h 5742685"/>
              <a:gd name="connsiteX66" fmla="*/ 320445 w 320445"/>
              <a:gd name="connsiteY66" fmla="*/ 2187848 h 5742685"/>
              <a:gd name="connsiteX67" fmla="*/ 285102 w 320445"/>
              <a:gd name="connsiteY67" fmla="*/ 2223191 h 5742685"/>
              <a:gd name="connsiteX68" fmla="*/ 35343 w 320445"/>
              <a:gd name="connsiteY68" fmla="*/ 2223191 h 5742685"/>
              <a:gd name="connsiteX69" fmla="*/ 0 w 320445"/>
              <a:gd name="connsiteY69" fmla="*/ 2187848 h 5742685"/>
              <a:gd name="connsiteX70" fmla="*/ 0 w 320445"/>
              <a:gd name="connsiteY70" fmla="*/ 2046481 h 5742685"/>
              <a:gd name="connsiteX71" fmla="*/ 35343 w 320445"/>
              <a:gd name="connsiteY71" fmla="*/ 2011138 h 5742685"/>
              <a:gd name="connsiteX72" fmla="*/ 35343 w 320445"/>
              <a:gd name="connsiteY72" fmla="*/ 1508353 h 5742685"/>
              <a:gd name="connsiteX73" fmla="*/ 285102 w 320445"/>
              <a:gd name="connsiteY73" fmla="*/ 1508353 h 5742685"/>
              <a:gd name="connsiteX74" fmla="*/ 320445 w 320445"/>
              <a:gd name="connsiteY74" fmla="*/ 1543697 h 5742685"/>
              <a:gd name="connsiteX75" fmla="*/ 320445 w 320445"/>
              <a:gd name="connsiteY75" fmla="*/ 1685064 h 5742685"/>
              <a:gd name="connsiteX76" fmla="*/ 285102 w 320445"/>
              <a:gd name="connsiteY76" fmla="*/ 1720407 h 5742685"/>
              <a:gd name="connsiteX77" fmla="*/ 35343 w 320445"/>
              <a:gd name="connsiteY77" fmla="*/ 1720407 h 5742685"/>
              <a:gd name="connsiteX78" fmla="*/ 0 w 320445"/>
              <a:gd name="connsiteY78" fmla="*/ 1685064 h 5742685"/>
              <a:gd name="connsiteX79" fmla="*/ 0 w 320445"/>
              <a:gd name="connsiteY79" fmla="*/ 1543697 h 5742685"/>
              <a:gd name="connsiteX80" fmla="*/ 35343 w 320445"/>
              <a:gd name="connsiteY80" fmla="*/ 1508353 h 5742685"/>
              <a:gd name="connsiteX81" fmla="*/ 35343 w 320445"/>
              <a:gd name="connsiteY81" fmla="*/ 1005569 h 5742685"/>
              <a:gd name="connsiteX82" fmla="*/ 285102 w 320445"/>
              <a:gd name="connsiteY82" fmla="*/ 1005569 h 5742685"/>
              <a:gd name="connsiteX83" fmla="*/ 320445 w 320445"/>
              <a:gd name="connsiteY83" fmla="*/ 1040912 h 5742685"/>
              <a:gd name="connsiteX84" fmla="*/ 320445 w 320445"/>
              <a:gd name="connsiteY84" fmla="*/ 1182279 h 5742685"/>
              <a:gd name="connsiteX85" fmla="*/ 285102 w 320445"/>
              <a:gd name="connsiteY85" fmla="*/ 1217621 h 5742685"/>
              <a:gd name="connsiteX86" fmla="*/ 35343 w 320445"/>
              <a:gd name="connsiteY86" fmla="*/ 1217621 h 5742685"/>
              <a:gd name="connsiteX87" fmla="*/ 0 w 320445"/>
              <a:gd name="connsiteY87" fmla="*/ 1182279 h 5742685"/>
              <a:gd name="connsiteX88" fmla="*/ 0 w 320445"/>
              <a:gd name="connsiteY88" fmla="*/ 1040912 h 5742685"/>
              <a:gd name="connsiteX89" fmla="*/ 35343 w 320445"/>
              <a:gd name="connsiteY89" fmla="*/ 1005569 h 5742685"/>
              <a:gd name="connsiteX90" fmla="*/ 35343 w 320445"/>
              <a:gd name="connsiteY90" fmla="*/ 502785 h 5742685"/>
              <a:gd name="connsiteX91" fmla="*/ 285102 w 320445"/>
              <a:gd name="connsiteY91" fmla="*/ 502785 h 5742685"/>
              <a:gd name="connsiteX92" fmla="*/ 320445 w 320445"/>
              <a:gd name="connsiteY92" fmla="*/ 538128 h 5742685"/>
              <a:gd name="connsiteX93" fmla="*/ 320445 w 320445"/>
              <a:gd name="connsiteY93" fmla="*/ 679495 h 5742685"/>
              <a:gd name="connsiteX94" fmla="*/ 285102 w 320445"/>
              <a:gd name="connsiteY94" fmla="*/ 714838 h 5742685"/>
              <a:gd name="connsiteX95" fmla="*/ 35343 w 320445"/>
              <a:gd name="connsiteY95" fmla="*/ 714838 h 5742685"/>
              <a:gd name="connsiteX96" fmla="*/ 0 w 320445"/>
              <a:gd name="connsiteY96" fmla="*/ 679495 h 5742685"/>
              <a:gd name="connsiteX97" fmla="*/ 0 w 320445"/>
              <a:gd name="connsiteY97" fmla="*/ 538128 h 5742685"/>
              <a:gd name="connsiteX98" fmla="*/ 35343 w 320445"/>
              <a:gd name="connsiteY98" fmla="*/ 502785 h 5742685"/>
              <a:gd name="connsiteX99" fmla="*/ 35343 w 320445"/>
              <a:gd name="connsiteY99" fmla="*/ 0 h 5742685"/>
              <a:gd name="connsiteX100" fmla="*/ 285102 w 320445"/>
              <a:gd name="connsiteY100" fmla="*/ 0 h 5742685"/>
              <a:gd name="connsiteX101" fmla="*/ 320445 w 320445"/>
              <a:gd name="connsiteY101" fmla="*/ 35343 h 5742685"/>
              <a:gd name="connsiteX102" fmla="*/ 320445 w 320445"/>
              <a:gd name="connsiteY102" fmla="*/ 176710 h 5742685"/>
              <a:gd name="connsiteX103" fmla="*/ 285102 w 320445"/>
              <a:gd name="connsiteY103" fmla="*/ 212053 h 5742685"/>
              <a:gd name="connsiteX104" fmla="*/ 35343 w 320445"/>
              <a:gd name="connsiteY104" fmla="*/ 212053 h 5742685"/>
              <a:gd name="connsiteX105" fmla="*/ 0 w 320445"/>
              <a:gd name="connsiteY105" fmla="*/ 176710 h 5742685"/>
              <a:gd name="connsiteX106" fmla="*/ 0 w 320445"/>
              <a:gd name="connsiteY106" fmla="*/ 35343 h 5742685"/>
              <a:gd name="connsiteX107" fmla="*/ 35343 w 320445"/>
              <a:gd name="connsiteY107" fmla="*/ 0 h 5742685"/>
            </a:gdLst>
            <a:rect l="l" t="t" r="r" b="b"/>
            <a:pathLst>
              <a:path w="320445" h="5742685">
                <a:moveTo>
                  <a:pt x="35343" y="5530632"/>
                </a:moveTo>
                <a:lnTo>
                  <a:pt x="285102" y="5530632"/>
                </a:lnTo>
                <a:cubicBezTo>
                  <a:pt x="304621" y="5530632"/>
                  <a:pt x="320445" y="5546456"/>
                  <a:pt x="320445" y="5565975"/>
                </a:cubicBezTo>
                <a:lnTo>
                  <a:pt x="320445" y="5707342"/>
                </a:lnTo>
                <a:cubicBezTo>
                  <a:pt x="320445" y="5726861"/>
                  <a:pt x="304621" y="5742685"/>
                  <a:pt x="285102" y="5742685"/>
                </a:cubicBezTo>
                <a:lnTo>
                  <a:pt x="35343" y="5742685"/>
                </a:lnTo>
                <a:cubicBezTo>
                  <a:pt x="15824" y="5742685"/>
                  <a:pt x="0" y="5726861"/>
                  <a:pt x="0" y="5707342"/>
                </a:cubicBezTo>
                <a:lnTo>
                  <a:pt x="0" y="5565975"/>
                </a:lnTo>
                <a:cubicBezTo>
                  <a:pt x="0" y="5546456"/>
                  <a:pt x="15824" y="5530632"/>
                  <a:pt x="35343" y="5530632"/>
                </a:cubicBezTo>
                <a:close/>
                <a:moveTo>
                  <a:pt x="35343" y="5027846"/>
                </a:moveTo>
                <a:lnTo>
                  <a:pt x="285102" y="5027846"/>
                </a:lnTo>
                <a:cubicBezTo>
                  <a:pt x="304621" y="5027846"/>
                  <a:pt x="320445" y="5043670"/>
                  <a:pt x="320445" y="5063189"/>
                </a:cubicBezTo>
                <a:lnTo>
                  <a:pt x="320445" y="5204556"/>
                </a:lnTo>
                <a:cubicBezTo>
                  <a:pt x="320445" y="5224075"/>
                  <a:pt x="304621" y="5239899"/>
                  <a:pt x="285102" y="5239899"/>
                </a:cubicBezTo>
                <a:lnTo>
                  <a:pt x="35343" y="5239899"/>
                </a:lnTo>
                <a:cubicBezTo>
                  <a:pt x="15824" y="5239899"/>
                  <a:pt x="0" y="5224075"/>
                  <a:pt x="0" y="5204556"/>
                </a:cubicBezTo>
                <a:lnTo>
                  <a:pt x="0" y="5063189"/>
                </a:lnTo>
                <a:cubicBezTo>
                  <a:pt x="0" y="5043670"/>
                  <a:pt x="15824" y="5027846"/>
                  <a:pt x="35343" y="5027846"/>
                </a:cubicBezTo>
                <a:close/>
                <a:moveTo>
                  <a:pt x="35343" y="4525061"/>
                </a:moveTo>
                <a:lnTo>
                  <a:pt x="285102" y="4525061"/>
                </a:lnTo>
                <a:cubicBezTo>
                  <a:pt x="304621" y="4525061"/>
                  <a:pt x="320445" y="4540885"/>
                  <a:pt x="320445" y="4560404"/>
                </a:cubicBezTo>
                <a:lnTo>
                  <a:pt x="320445" y="4701771"/>
                </a:lnTo>
                <a:cubicBezTo>
                  <a:pt x="320445" y="4721290"/>
                  <a:pt x="304621" y="4737114"/>
                  <a:pt x="285102" y="4737114"/>
                </a:cubicBezTo>
                <a:lnTo>
                  <a:pt x="35343" y="4737114"/>
                </a:lnTo>
                <a:cubicBezTo>
                  <a:pt x="15824" y="4737114"/>
                  <a:pt x="0" y="4721290"/>
                  <a:pt x="0" y="4701771"/>
                </a:cubicBezTo>
                <a:lnTo>
                  <a:pt x="0" y="4560404"/>
                </a:lnTo>
                <a:cubicBezTo>
                  <a:pt x="0" y="4540885"/>
                  <a:pt x="15824" y="4525061"/>
                  <a:pt x="35343" y="4525061"/>
                </a:cubicBezTo>
                <a:close/>
                <a:moveTo>
                  <a:pt x="35343" y="4022277"/>
                </a:moveTo>
                <a:lnTo>
                  <a:pt x="285102" y="4022277"/>
                </a:lnTo>
                <a:cubicBezTo>
                  <a:pt x="304621" y="4022277"/>
                  <a:pt x="320445" y="4038101"/>
                  <a:pt x="320445" y="4057620"/>
                </a:cubicBezTo>
                <a:lnTo>
                  <a:pt x="320445" y="4198987"/>
                </a:lnTo>
                <a:cubicBezTo>
                  <a:pt x="320445" y="4218506"/>
                  <a:pt x="304621" y="4234330"/>
                  <a:pt x="285102" y="4234330"/>
                </a:cubicBezTo>
                <a:lnTo>
                  <a:pt x="35343" y="4234330"/>
                </a:lnTo>
                <a:cubicBezTo>
                  <a:pt x="15824" y="4234330"/>
                  <a:pt x="0" y="4218506"/>
                  <a:pt x="0" y="4198987"/>
                </a:cubicBezTo>
                <a:lnTo>
                  <a:pt x="0" y="4057620"/>
                </a:lnTo>
                <a:cubicBezTo>
                  <a:pt x="0" y="4038101"/>
                  <a:pt x="15824" y="4022277"/>
                  <a:pt x="35343" y="4022277"/>
                </a:cubicBezTo>
                <a:close/>
                <a:moveTo>
                  <a:pt x="35343" y="3519492"/>
                </a:moveTo>
                <a:lnTo>
                  <a:pt x="285102" y="3519492"/>
                </a:lnTo>
                <a:cubicBezTo>
                  <a:pt x="304621" y="3519492"/>
                  <a:pt x="320445" y="3535316"/>
                  <a:pt x="320445" y="3554835"/>
                </a:cubicBezTo>
                <a:lnTo>
                  <a:pt x="320445" y="3696202"/>
                </a:lnTo>
                <a:cubicBezTo>
                  <a:pt x="320445" y="3715721"/>
                  <a:pt x="304621" y="3731545"/>
                  <a:pt x="285102" y="3731545"/>
                </a:cubicBezTo>
                <a:lnTo>
                  <a:pt x="35343" y="3731545"/>
                </a:lnTo>
                <a:cubicBezTo>
                  <a:pt x="15824" y="3731545"/>
                  <a:pt x="0" y="3715721"/>
                  <a:pt x="0" y="3696202"/>
                </a:cubicBezTo>
                <a:lnTo>
                  <a:pt x="0" y="3554835"/>
                </a:lnTo>
                <a:cubicBezTo>
                  <a:pt x="0" y="3535316"/>
                  <a:pt x="15824" y="3519492"/>
                  <a:pt x="35343" y="3519492"/>
                </a:cubicBezTo>
                <a:close/>
                <a:moveTo>
                  <a:pt x="35343" y="3016707"/>
                </a:moveTo>
                <a:lnTo>
                  <a:pt x="285102" y="3016707"/>
                </a:lnTo>
                <a:cubicBezTo>
                  <a:pt x="304621" y="3016707"/>
                  <a:pt x="320445" y="3032531"/>
                  <a:pt x="320445" y="3052050"/>
                </a:cubicBezTo>
                <a:lnTo>
                  <a:pt x="320445" y="3193417"/>
                </a:lnTo>
                <a:cubicBezTo>
                  <a:pt x="320445" y="3212936"/>
                  <a:pt x="304621" y="3228760"/>
                  <a:pt x="285102" y="3228760"/>
                </a:cubicBezTo>
                <a:lnTo>
                  <a:pt x="35343" y="3228760"/>
                </a:lnTo>
                <a:cubicBezTo>
                  <a:pt x="15824" y="3228760"/>
                  <a:pt x="0" y="3212936"/>
                  <a:pt x="0" y="3193417"/>
                </a:cubicBezTo>
                <a:lnTo>
                  <a:pt x="0" y="3052050"/>
                </a:lnTo>
                <a:cubicBezTo>
                  <a:pt x="0" y="3032531"/>
                  <a:pt x="15824" y="3016707"/>
                  <a:pt x="35343" y="3016707"/>
                </a:cubicBezTo>
                <a:close/>
                <a:moveTo>
                  <a:pt x="35343" y="2513923"/>
                </a:moveTo>
                <a:lnTo>
                  <a:pt x="285102" y="2513923"/>
                </a:lnTo>
                <a:cubicBezTo>
                  <a:pt x="304621" y="2513923"/>
                  <a:pt x="320445" y="2529747"/>
                  <a:pt x="320445" y="2549266"/>
                </a:cubicBezTo>
                <a:lnTo>
                  <a:pt x="320445" y="2690633"/>
                </a:lnTo>
                <a:cubicBezTo>
                  <a:pt x="320445" y="2710152"/>
                  <a:pt x="304621" y="2725976"/>
                  <a:pt x="285102" y="2725976"/>
                </a:cubicBezTo>
                <a:lnTo>
                  <a:pt x="35343" y="2725976"/>
                </a:lnTo>
                <a:cubicBezTo>
                  <a:pt x="15824" y="2725976"/>
                  <a:pt x="0" y="2710152"/>
                  <a:pt x="0" y="2690633"/>
                </a:cubicBezTo>
                <a:lnTo>
                  <a:pt x="0" y="2549266"/>
                </a:lnTo>
                <a:cubicBezTo>
                  <a:pt x="0" y="2529747"/>
                  <a:pt x="15824" y="2513923"/>
                  <a:pt x="35343" y="2513923"/>
                </a:cubicBezTo>
                <a:close/>
                <a:moveTo>
                  <a:pt x="35343" y="2011138"/>
                </a:moveTo>
                <a:lnTo>
                  <a:pt x="285102" y="2011138"/>
                </a:lnTo>
                <a:cubicBezTo>
                  <a:pt x="304621" y="2011138"/>
                  <a:pt x="320445" y="2026962"/>
                  <a:pt x="320445" y="2046481"/>
                </a:cubicBezTo>
                <a:lnTo>
                  <a:pt x="320445" y="2187848"/>
                </a:lnTo>
                <a:cubicBezTo>
                  <a:pt x="320445" y="2207367"/>
                  <a:pt x="304621" y="2223191"/>
                  <a:pt x="285102" y="2223191"/>
                </a:cubicBezTo>
                <a:lnTo>
                  <a:pt x="35343" y="2223191"/>
                </a:lnTo>
                <a:cubicBezTo>
                  <a:pt x="15824" y="2223191"/>
                  <a:pt x="0" y="2207367"/>
                  <a:pt x="0" y="2187848"/>
                </a:cubicBezTo>
                <a:lnTo>
                  <a:pt x="0" y="2046481"/>
                </a:lnTo>
                <a:cubicBezTo>
                  <a:pt x="0" y="2026962"/>
                  <a:pt x="15824" y="2011138"/>
                  <a:pt x="35343" y="2011138"/>
                </a:cubicBezTo>
                <a:close/>
                <a:moveTo>
                  <a:pt x="35343" y="1508353"/>
                </a:moveTo>
                <a:lnTo>
                  <a:pt x="285102" y="1508353"/>
                </a:lnTo>
                <a:cubicBezTo>
                  <a:pt x="304621" y="1508353"/>
                  <a:pt x="320445" y="1524178"/>
                  <a:pt x="320445" y="1543697"/>
                </a:cubicBezTo>
                <a:lnTo>
                  <a:pt x="320445" y="1685064"/>
                </a:lnTo>
                <a:cubicBezTo>
                  <a:pt x="320445" y="1704583"/>
                  <a:pt x="304621" y="1720407"/>
                  <a:pt x="285102" y="1720407"/>
                </a:cubicBezTo>
                <a:lnTo>
                  <a:pt x="35343" y="1720407"/>
                </a:lnTo>
                <a:cubicBezTo>
                  <a:pt x="15824" y="1720407"/>
                  <a:pt x="0" y="1704583"/>
                  <a:pt x="0" y="1685064"/>
                </a:cubicBezTo>
                <a:lnTo>
                  <a:pt x="0" y="1543697"/>
                </a:lnTo>
                <a:cubicBezTo>
                  <a:pt x="0" y="1524178"/>
                  <a:pt x="15824" y="1508353"/>
                  <a:pt x="35343" y="1508353"/>
                </a:cubicBezTo>
                <a:close/>
                <a:moveTo>
                  <a:pt x="35343" y="1005569"/>
                </a:moveTo>
                <a:lnTo>
                  <a:pt x="285102" y="1005569"/>
                </a:lnTo>
                <a:cubicBezTo>
                  <a:pt x="304621" y="1005569"/>
                  <a:pt x="320445" y="1021393"/>
                  <a:pt x="320445" y="1040912"/>
                </a:cubicBezTo>
                <a:lnTo>
                  <a:pt x="320445" y="1182279"/>
                </a:lnTo>
                <a:cubicBezTo>
                  <a:pt x="320445" y="1201798"/>
                  <a:pt x="304621" y="1217621"/>
                  <a:pt x="285102" y="1217621"/>
                </a:cubicBezTo>
                <a:lnTo>
                  <a:pt x="35343" y="1217621"/>
                </a:lnTo>
                <a:cubicBezTo>
                  <a:pt x="15824" y="1217621"/>
                  <a:pt x="0" y="1201798"/>
                  <a:pt x="0" y="1182279"/>
                </a:cubicBezTo>
                <a:lnTo>
                  <a:pt x="0" y="1040912"/>
                </a:lnTo>
                <a:cubicBezTo>
                  <a:pt x="0" y="1021393"/>
                  <a:pt x="15824" y="1005569"/>
                  <a:pt x="35343" y="1005569"/>
                </a:cubicBezTo>
                <a:close/>
                <a:moveTo>
                  <a:pt x="35343" y="502785"/>
                </a:moveTo>
                <a:lnTo>
                  <a:pt x="285102" y="502785"/>
                </a:lnTo>
                <a:cubicBezTo>
                  <a:pt x="304621" y="502785"/>
                  <a:pt x="320445" y="518609"/>
                  <a:pt x="320445" y="538128"/>
                </a:cubicBezTo>
                <a:lnTo>
                  <a:pt x="320445" y="679495"/>
                </a:lnTo>
                <a:cubicBezTo>
                  <a:pt x="320445" y="699014"/>
                  <a:pt x="304621" y="714838"/>
                  <a:pt x="285102" y="714838"/>
                </a:cubicBezTo>
                <a:lnTo>
                  <a:pt x="35343" y="714838"/>
                </a:lnTo>
                <a:cubicBezTo>
                  <a:pt x="15824" y="714838"/>
                  <a:pt x="0" y="699014"/>
                  <a:pt x="0" y="679495"/>
                </a:cubicBezTo>
                <a:lnTo>
                  <a:pt x="0" y="538128"/>
                </a:lnTo>
                <a:cubicBezTo>
                  <a:pt x="0" y="518609"/>
                  <a:pt x="15824" y="502785"/>
                  <a:pt x="35343" y="502785"/>
                </a:cubicBezTo>
                <a:close/>
                <a:moveTo>
                  <a:pt x="35343" y="0"/>
                </a:moveTo>
                <a:lnTo>
                  <a:pt x="285102" y="0"/>
                </a:lnTo>
                <a:cubicBezTo>
                  <a:pt x="304621" y="0"/>
                  <a:pt x="320445" y="15824"/>
                  <a:pt x="320445" y="35343"/>
                </a:cubicBezTo>
                <a:lnTo>
                  <a:pt x="320445" y="176710"/>
                </a:lnTo>
                <a:cubicBezTo>
                  <a:pt x="320445" y="196229"/>
                  <a:pt x="304621" y="212053"/>
                  <a:pt x="285102" y="212053"/>
                </a:cubicBezTo>
                <a:lnTo>
                  <a:pt x="35343" y="212053"/>
                </a:lnTo>
                <a:cubicBezTo>
                  <a:pt x="15824" y="212053"/>
                  <a:pt x="0" y="196229"/>
                  <a:pt x="0" y="176710"/>
                </a:cubicBezTo>
                <a:lnTo>
                  <a:pt x="0" y="35343"/>
                </a:lnTo>
                <a:cubicBezTo>
                  <a:pt x="0" y="15824"/>
                  <a:pt x="15824" y="0"/>
                  <a:pt x="3534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954169" y="165947"/>
            <a:ext cx="320445" cy="5742685"/>
          </a:xfrm>
          <a:custGeom>
            <a:avLst/>
            <a:gdLst>
              <a:gd name="connsiteX0" fmla="*/ 35343 w 320445"/>
              <a:gd name="connsiteY0" fmla="*/ 5530632 h 5742685"/>
              <a:gd name="connsiteX1" fmla="*/ 285102 w 320445"/>
              <a:gd name="connsiteY1" fmla="*/ 5530632 h 5742685"/>
              <a:gd name="connsiteX2" fmla="*/ 320445 w 320445"/>
              <a:gd name="connsiteY2" fmla="*/ 5565975 h 5742685"/>
              <a:gd name="connsiteX3" fmla="*/ 320445 w 320445"/>
              <a:gd name="connsiteY3" fmla="*/ 5707342 h 5742685"/>
              <a:gd name="connsiteX4" fmla="*/ 285102 w 320445"/>
              <a:gd name="connsiteY4" fmla="*/ 5742685 h 5742685"/>
              <a:gd name="connsiteX5" fmla="*/ 35343 w 320445"/>
              <a:gd name="connsiteY5" fmla="*/ 5742685 h 5742685"/>
              <a:gd name="connsiteX6" fmla="*/ 0 w 320445"/>
              <a:gd name="connsiteY6" fmla="*/ 5707342 h 5742685"/>
              <a:gd name="connsiteX7" fmla="*/ 0 w 320445"/>
              <a:gd name="connsiteY7" fmla="*/ 5565975 h 5742685"/>
              <a:gd name="connsiteX8" fmla="*/ 35343 w 320445"/>
              <a:gd name="connsiteY8" fmla="*/ 5530632 h 5742685"/>
              <a:gd name="connsiteX9" fmla="*/ 35343 w 320445"/>
              <a:gd name="connsiteY9" fmla="*/ 5027846 h 5742685"/>
              <a:gd name="connsiteX10" fmla="*/ 285102 w 320445"/>
              <a:gd name="connsiteY10" fmla="*/ 5027846 h 5742685"/>
              <a:gd name="connsiteX11" fmla="*/ 320445 w 320445"/>
              <a:gd name="connsiteY11" fmla="*/ 5063189 h 5742685"/>
              <a:gd name="connsiteX12" fmla="*/ 320445 w 320445"/>
              <a:gd name="connsiteY12" fmla="*/ 5204556 h 5742685"/>
              <a:gd name="connsiteX13" fmla="*/ 285102 w 320445"/>
              <a:gd name="connsiteY13" fmla="*/ 5239899 h 5742685"/>
              <a:gd name="connsiteX14" fmla="*/ 35343 w 320445"/>
              <a:gd name="connsiteY14" fmla="*/ 5239899 h 5742685"/>
              <a:gd name="connsiteX15" fmla="*/ 0 w 320445"/>
              <a:gd name="connsiteY15" fmla="*/ 5204556 h 5742685"/>
              <a:gd name="connsiteX16" fmla="*/ 0 w 320445"/>
              <a:gd name="connsiteY16" fmla="*/ 5063189 h 5742685"/>
              <a:gd name="connsiteX17" fmla="*/ 35343 w 320445"/>
              <a:gd name="connsiteY17" fmla="*/ 5027846 h 5742685"/>
              <a:gd name="connsiteX18" fmla="*/ 35343 w 320445"/>
              <a:gd name="connsiteY18" fmla="*/ 4525061 h 5742685"/>
              <a:gd name="connsiteX19" fmla="*/ 285102 w 320445"/>
              <a:gd name="connsiteY19" fmla="*/ 4525061 h 5742685"/>
              <a:gd name="connsiteX20" fmla="*/ 320445 w 320445"/>
              <a:gd name="connsiteY20" fmla="*/ 4560404 h 5742685"/>
              <a:gd name="connsiteX21" fmla="*/ 320445 w 320445"/>
              <a:gd name="connsiteY21" fmla="*/ 4701771 h 5742685"/>
              <a:gd name="connsiteX22" fmla="*/ 285102 w 320445"/>
              <a:gd name="connsiteY22" fmla="*/ 4737114 h 5742685"/>
              <a:gd name="connsiteX23" fmla="*/ 35343 w 320445"/>
              <a:gd name="connsiteY23" fmla="*/ 4737114 h 5742685"/>
              <a:gd name="connsiteX24" fmla="*/ 0 w 320445"/>
              <a:gd name="connsiteY24" fmla="*/ 4701771 h 5742685"/>
              <a:gd name="connsiteX25" fmla="*/ 0 w 320445"/>
              <a:gd name="connsiteY25" fmla="*/ 4560404 h 5742685"/>
              <a:gd name="connsiteX26" fmla="*/ 35343 w 320445"/>
              <a:gd name="connsiteY26" fmla="*/ 4525061 h 5742685"/>
              <a:gd name="connsiteX27" fmla="*/ 35343 w 320445"/>
              <a:gd name="connsiteY27" fmla="*/ 4022277 h 5742685"/>
              <a:gd name="connsiteX28" fmla="*/ 285102 w 320445"/>
              <a:gd name="connsiteY28" fmla="*/ 4022277 h 5742685"/>
              <a:gd name="connsiteX29" fmla="*/ 320445 w 320445"/>
              <a:gd name="connsiteY29" fmla="*/ 4057620 h 5742685"/>
              <a:gd name="connsiteX30" fmla="*/ 320445 w 320445"/>
              <a:gd name="connsiteY30" fmla="*/ 4198987 h 5742685"/>
              <a:gd name="connsiteX31" fmla="*/ 285102 w 320445"/>
              <a:gd name="connsiteY31" fmla="*/ 4234330 h 5742685"/>
              <a:gd name="connsiteX32" fmla="*/ 35343 w 320445"/>
              <a:gd name="connsiteY32" fmla="*/ 4234330 h 5742685"/>
              <a:gd name="connsiteX33" fmla="*/ 0 w 320445"/>
              <a:gd name="connsiteY33" fmla="*/ 4198987 h 5742685"/>
              <a:gd name="connsiteX34" fmla="*/ 0 w 320445"/>
              <a:gd name="connsiteY34" fmla="*/ 4057620 h 5742685"/>
              <a:gd name="connsiteX35" fmla="*/ 35343 w 320445"/>
              <a:gd name="connsiteY35" fmla="*/ 4022277 h 5742685"/>
              <a:gd name="connsiteX36" fmla="*/ 35343 w 320445"/>
              <a:gd name="connsiteY36" fmla="*/ 3519492 h 5742685"/>
              <a:gd name="connsiteX37" fmla="*/ 285102 w 320445"/>
              <a:gd name="connsiteY37" fmla="*/ 3519492 h 5742685"/>
              <a:gd name="connsiteX38" fmla="*/ 320445 w 320445"/>
              <a:gd name="connsiteY38" fmla="*/ 3554835 h 5742685"/>
              <a:gd name="connsiteX39" fmla="*/ 320445 w 320445"/>
              <a:gd name="connsiteY39" fmla="*/ 3696202 h 5742685"/>
              <a:gd name="connsiteX40" fmla="*/ 285102 w 320445"/>
              <a:gd name="connsiteY40" fmla="*/ 3731545 h 5742685"/>
              <a:gd name="connsiteX41" fmla="*/ 35343 w 320445"/>
              <a:gd name="connsiteY41" fmla="*/ 3731545 h 5742685"/>
              <a:gd name="connsiteX42" fmla="*/ 0 w 320445"/>
              <a:gd name="connsiteY42" fmla="*/ 3696202 h 5742685"/>
              <a:gd name="connsiteX43" fmla="*/ 0 w 320445"/>
              <a:gd name="connsiteY43" fmla="*/ 3554835 h 5742685"/>
              <a:gd name="connsiteX44" fmla="*/ 35343 w 320445"/>
              <a:gd name="connsiteY44" fmla="*/ 3519492 h 5742685"/>
              <a:gd name="connsiteX45" fmla="*/ 35343 w 320445"/>
              <a:gd name="connsiteY45" fmla="*/ 3016707 h 5742685"/>
              <a:gd name="connsiteX46" fmla="*/ 285102 w 320445"/>
              <a:gd name="connsiteY46" fmla="*/ 3016707 h 5742685"/>
              <a:gd name="connsiteX47" fmla="*/ 320445 w 320445"/>
              <a:gd name="connsiteY47" fmla="*/ 3052050 h 5742685"/>
              <a:gd name="connsiteX48" fmla="*/ 320445 w 320445"/>
              <a:gd name="connsiteY48" fmla="*/ 3193417 h 5742685"/>
              <a:gd name="connsiteX49" fmla="*/ 285102 w 320445"/>
              <a:gd name="connsiteY49" fmla="*/ 3228760 h 5742685"/>
              <a:gd name="connsiteX50" fmla="*/ 35343 w 320445"/>
              <a:gd name="connsiteY50" fmla="*/ 3228760 h 5742685"/>
              <a:gd name="connsiteX51" fmla="*/ 0 w 320445"/>
              <a:gd name="connsiteY51" fmla="*/ 3193417 h 5742685"/>
              <a:gd name="connsiteX52" fmla="*/ 0 w 320445"/>
              <a:gd name="connsiteY52" fmla="*/ 3052050 h 5742685"/>
              <a:gd name="connsiteX53" fmla="*/ 35343 w 320445"/>
              <a:gd name="connsiteY53" fmla="*/ 3016707 h 5742685"/>
              <a:gd name="connsiteX54" fmla="*/ 35343 w 320445"/>
              <a:gd name="connsiteY54" fmla="*/ 2513923 h 5742685"/>
              <a:gd name="connsiteX55" fmla="*/ 285102 w 320445"/>
              <a:gd name="connsiteY55" fmla="*/ 2513923 h 5742685"/>
              <a:gd name="connsiteX56" fmla="*/ 320445 w 320445"/>
              <a:gd name="connsiteY56" fmla="*/ 2549266 h 5742685"/>
              <a:gd name="connsiteX57" fmla="*/ 320445 w 320445"/>
              <a:gd name="connsiteY57" fmla="*/ 2690633 h 5742685"/>
              <a:gd name="connsiteX58" fmla="*/ 285102 w 320445"/>
              <a:gd name="connsiteY58" fmla="*/ 2725976 h 5742685"/>
              <a:gd name="connsiteX59" fmla="*/ 35343 w 320445"/>
              <a:gd name="connsiteY59" fmla="*/ 2725976 h 5742685"/>
              <a:gd name="connsiteX60" fmla="*/ 0 w 320445"/>
              <a:gd name="connsiteY60" fmla="*/ 2690633 h 5742685"/>
              <a:gd name="connsiteX61" fmla="*/ 0 w 320445"/>
              <a:gd name="connsiteY61" fmla="*/ 2549266 h 5742685"/>
              <a:gd name="connsiteX62" fmla="*/ 35343 w 320445"/>
              <a:gd name="connsiteY62" fmla="*/ 2513923 h 5742685"/>
              <a:gd name="connsiteX63" fmla="*/ 35343 w 320445"/>
              <a:gd name="connsiteY63" fmla="*/ 2011138 h 5742685"/>
              <a:gd name="connsiteX64" fmla="*/ 285102 w 320445"/>
              <a:gd name="connsiteY64" fmla="*/ 2011138 h 5742685"/>
              <a:gd name="connsiteX65" fmla="*/ 320445 w 320445"/>
              <a:gd name="connsiteY65" fmla="*/ 2046481 h 5742685"/>
              <a:gd name="connsiteX66" fmla="*/ 320445 w 320445"/>
              <a:gd name="connsiteY66" fmla="*/ 2187848 h 5742685"/>
              <a:gd name="connsiteX67" fmla="*/ 285102 w 320445"/>
              <a:gd name="connsiteY67" fmla="*/ 2223191 h 5742685"/>
              <a:gd name="connsiteX68" fmla="*/ 35343 w 320445"/>
              <a:gd name="connsiteY68" fmla="*/ 2223191 h 5742685"/>
              <a:gd name="connsiteX69" fmla="*/ 0 w 320445"/>
              <a:gd name="connsiteY69" fmla="*/ 2187848 h 5742685"/>
              <a:gd name="connsiteX70" fmla="*/ 0 w 320445"/>
              <a:gd name="connsiteY70" fmla="*/ 2046481 h 5742685"/>
              <a:gd name="connsiteX71" fmla="*/ 35343 w 320445"/>
              <a:gd name="connsiteY71" fmla="*/ 2011138 h 5742685"/>
              <a:gd name="connsiteX72" fmla="*/ 35343 w 320445"/>
              <a:gd name="connsiteY72" fmla="*/ 1508353 h 5742685"/>
              <a:gd name="connsiteX73" fmla="*/ 285102 w 320445"/>
              <a:gd name="connsiteY73" fmla="*/ 1508353 h 5742685"/>
              <a:gd name="connsiteX74" fmla="*/ 320445 w 320445"/>
              <a:gd name="connsiteY74" fmla="*/ 1543697 h 5742685"/>
              <a:gd name="connsiteX75" fmla="*/ 320445 w 320445"/>
              <a:gd name="connsiteY75" fmla="*/ 1685064 h 5742685"/>
              <a:gd name="connsiteX76" fmla="*/ 285102 w 320445"/>
              <a:gd name="connsiteY76" fmla="*/ 1720407 h 5742685"/>
              <a:gd name="connsiteX77" fmla="*/ 35343 w 320445"/>
              <a:gd name="connsiteY77" fmla="*/ 1720407 h 5742685"/>
              <a:gd name="connsiteX78" fmla="*/ 0 w 320445"/>
              <a:gd name="connsiteY78" fmla="*/ 1685064 h 5742685"/>
              <a:gd name="connsiteX79" fmla="*/ 0 w 320445"/>
              <a:gd name="connsiteY79" fmla="*/ 1543697 h 5742685"/>
              <a:gd name="connsiteX80" fmla="*/ 35343 w 320445"/>
              <a:gd name="connsiteY80" fmla="*/ 1508353 h 5742685"/>
              <a:gd name="connsiteX81" fmla="*/ 35343 w 320445"/>
              <a:gd name="connsiteY81" fmla="*/ 1005569 h 5742685"/>
              <a:gd name="connsiteX82" fmla="*/ 285102 w 320445"/>
              <a:gd name="connsiteY82" fmla="*/ 1005569 h 5742685"/>
              <a:gd name="connsiteX83" fmla="*/ 320445 w 320445"/>
              <a:gd name="connsiteY83" fmla="*/ 1040912 h 5742685"/>
              <a:gd name="connsiteX84" fmla="*/ 320445 w 320445"/>
              <a:gd name="connsiteY84" fmla="*/ 1182279 h 5742685"/>
              <a:gd name="connsiteX85" fmla="*/ 285102 w 320445"/>
              <a:gd name="connsiteY85" fmla="*/ 1217621 h 5742685"/>
              <a:gd name="connsiteX86" fmla="*/ 35343 w 320445"/>
              <a:gd name="connsiteY86" fmla="*/ 1217621 h 5742685"/>
              <a:gd name="connsiteX87" fmla="*/ 0 w 320445"/>
              <a:gd name="connsiteY87" fmla="*/ 1182279 h 5742685"/>
              <a:gd name="connsiteX88" fmla="*/ 0 w 320445"/>
              <a:gd name="connsiteY88" fmla="*/ 1040912 h 5742685"/>
              <a:gd name="connsiteX89" fmla="*/ 35343 w 320445"/>
              <a:gd name="connsiteY89" fmla="*/ 1005569 h 5742685"/>
              <a:gd name="connsiteX90" fmla="*/ 35343 w 320445"/>
              <a:gd name="connsiteY90" fmla="*/ 502785 h 5742685"/>
              <a:gd name="connsiteX91" fmla="*/ 285102 w 320445"/>
              <a:gd name="connsiteY91" fmla="*/ 502785 h 5742685"/>
              <a:gd name="connsiteX92" fmla="*/ 320445 w 320445"/>
              <a:gd name="connsiteY92" fmla="*/ 538128 h 5742685"/>
              <a:gd name="connsiteX93" fmla="*/ 320445 w 320445"/>
              <a:gd name="connsiteY93" fmla="*/ 679495 h 5742685"/>
              <a:gd name="connsiteX94" fmla="*/ 285102 w 320445"/>
              <a:gd name="connsiteY94" fmla="*/ 714838 h 5742685"/>
              <a:gd name="connsiteX95" fmla="*/ 35343 w 320445"/>
              <a:gd name="connsiteY95" fmla="*/ 714838 h 5742685"/>
              <a:gd name="connsiteX96" fmla="*/ 0 w 320445"/>
              <a:gd name="connsiteY96" fmla="*/ 679495 h 5742685"/>
              <a:gd name="connsiteX97" fmla="*/ 0 w 320445"/>
              <a:gd name="connsiteY97" fmla="*/ 538128 h 5742685"/>
              <a:gd name="connsiteX98" fmla="*/ 35343 w 320445"/>
              <a:gd name="connsiteY98" fmla="*/ 502785 h 5742685"/>
              <a:gd name="connsiteX99" fmla="*/ 35343 w 320445"/>
              <a:gd name="connsiteY99" fmla="*/ 0 h 5742685"/>
              <a:gd name="connsiteX100" fmla="*/ 285102 w 320445"/>
              <a:gd name="connsiteY100" fmla="*/ 0 h 5742685"/>
              <a:gd name="connsiteX101" fmla="*/ 320445 w 320445"/>
              <a:gd name="connsiteY101" fmla="*/ 35343 h 5742685"/>
              <a:gd name="connsiteX102" fmla="*/ 320445 w 320445"/>
              <a:gd name="connsiteY102" fmla="*/ 176710 h 5742685"/>
              <a:gd name="connsiteX103" fmla="*/ 285102 w 320445"/>
              <a:gd name="connsiteY103" fmla="*/ 212053 h 5742685"/>
              <a:gd name="connsiteX104" fmla="*/ 35343 w 320445"/>
              <a:gd name="connsiteY104" fmla="*/ 212053 h 5742685"/>
              <a:gd name="connsiteX105" fmla="*/ 0 w 320445"/>
              <a:gd name="connsiteY105" fmla="*/ 176710 h 5742685"/>
              <a:gd name="connsiteX106" fmla="*/ 0 w 320445"/>
              <a:gd name="connsiteY106" fmla="*/ 35343 h 5742685"/>
              <a:gd name="connsiteX107" fmla="*/ 35343 w 320445"/>
              <a:gd name="connsiteY107" fmla="*/ 0 h 5742685"/>
            </a:gdLst>
            <a:rect l="l" t="t" r="r" b="b"/>
            <a:pathLst>
              <a:path w="320445" h="5742685">
                <a:moveTo>
                  <a:pt x="35343" y="5530632"/>
                </a:moveTo>
                <a:lnTo>
                  <a:pt x="285102" y="5530632"/>
                </a:lnTo>
                <a:cubicBezTo>
                  <a:pt x="304621" y="5530632"/>
                  <a:pt x="320445" y="5546456"/>
                  <a:pt x="320445" y="5565975"/>
                </a:cubicBezTo>
                <a:lnTo>
                  <a:pt x="320445" y="5707342"/>
                </a:lnTo>
                <a:cubicBezTo>
                  <a:pt x="320445" y="5726861"/>
                  <a:pt x="304621" y="5742685"/>
                  <a:pt x="285102" y="5742685"/>
                </a:cubicBezTo>
                <a:lnTo>
                  <a:pt x="35343" y="5742685"/>
                </a:lnTo>
                <a:cubicBezTo>
                  <a:pt x="15824" y="5742685"/>
                  <a:pt x="0" y="5726861"/>
                  <a:pt x="0" y="5707342"/>
                </a:cubicBezTo>
                <a:lnTo>
                  <a:pt x="0" y="5565975"/>
                </a:lnTo>
                <a:cubicBezTo>
                  <a:pt x="0" y="5546456"/>
                  <a:pt x="15824" y="5530632"/>
                  <a:pt x="35343" y="5530632"/>
                </a:cubicBezTo>
                <a:close/>
                <a:moveTo>
                  <a:pt x="35343" y="5027846"/>
                </a:moveTo>
                <a:lnTo>
                  <a:pt x="285102" y="5027846"/>
                </a:lnTo>
                <a:cubicBezTo>
                  <a:pt x="304621" y="5027846"/>
                  <a:pt x="320445" y="5043670"/>
                  <a:pt x="320445" y="5063189"/>
                </a:cubicBezTo>
                <a:lnTo>
                  <a:pt x="320445" y="5204556"/>
                </a:lnTo>
                <a:cubicBezTo>
                  <a:pt x="320445" y="5224075"/>
                  <a:pt x="304621" y="5239899"/>
                  <a:pt x="285102" y="5239899"/>
                </a:cubicBezTo>
                <a:lnTo>
                  <a:pt x="35343" y="5239899"/>
                </a:lnTo>
                <a:cubicBezTo>
                  <a:pt x="15824" y="5239899"/>
                  <a:pt x="0" y="5224075"/>
                  <a:pt x="0" y="5204556"/>
                </a:cubicBezTo>
                <a:lnTo>
                  <a:pt x="0" y="5063189"/>
                </a:lnTo>
                <a:cubicBezTo>
                  <a:pt x="0" y="5043670"/>
                  <a:pt x="15824" y="5027846"/>
                  <a:pt x="35343" y="5027846"/>
                </a:cubicBezTo>
                <a:close/>
                <a:moveTo>
                  <a:pt x="35343" y="4525061"/>
                </a:moveTo>
                <a:lnTo>
                  <a:pt x="285102" y="4525061"/>
                </a:lnTo>
                <a:cubicBezTo>
                  <a:pt x="304621" y="4525061"/>
                  <a:pt x="320445" y="4540885"/>
                  <a:pt x="320445" y="4560404"/>
                </a:cubicBezTo>
                <a:lnTo>
                  <a:pt x="320445" y="4701771"/>
                </a:lnTo>
                <a:cubicBezTo>
                  <a:pt x="320445" y="4721290"/>
                  <a:pt x="304621" y="4737114"/>
                  <a:pt x="285102" y="4737114"/>
                </a:cubicBezTo>
                <a:lnTo>
                  <a:pt x="35343" y="4737114"/>
                </a:lnTo>
                <a:cubicBezTo>
                  <a:pt x="15824" y="4737114"/>
                  <a:pt x="0" y="4721290"/>
                  <a:pt x="0" y="4701771"/>
                </a:cubicBezTo>
                <a:lnTo>
                  <a:pt x="0" y="4560404"/>
                </a:lnTo>
                <a:cubicBezTo>
                  <a:pt x="0" y="4540885"/>
                  <a:pt x="15824" y="4525061"/>
                  <a:pt x="35343" y="4525061"/>
                </a:cubicBezTo>
                <a:close/>
                <a:moveTo>
                  <a:pt x="35343" y="4022277"/>
                </a:moveTo>
                <a:lnTo>
                  <a:pt x="285102" y="4022277"/>
                </a:lnTo>
                <a:cubicBezTo>
                  <a:pt x="304621" y="4022277"/>
                  <a:pt x="320445" y="4038101"/>
                  <a:pt x="320445" y="4057620"/>
                </a:cubicBezTo>
                <a:lnTo>
                  <a:pt x="320445" y="4198987"/>
                </a:lnTo>
                <a:cubicBezTo>
                  <a:pt x="320445" y="4218506"/>
                  <a:pt x="304621" y="4234330"/>
                  <a:pt x="285102" y="4234330"/>
                </a:cubicBezTo>
                <a:lnTo>
                  <a:pt x="35343" y="4234330"/>
                </a:lnTo>
                <a:cubicBezTo>
                  <a:pt x="15824" y="4234330"/>
                  <a:pt x="0" y="4218506"/>
                  <a:pt x="0" y="4198987"/>
                </a:cubicBezTo>
                <a:lnTo>
                  <a:pt x="0" y="4057620"/>
                </a:lnTo>
                <a:cubicBezTo>
                  <a:pt x="0" y="4038101"/>
                  <a:pt x="15824" y="4022277"/>
                  <a:pt x="35343" y="4022277"/>
                </a:cubicBezTo>
                <a:close/>
                <a:moveTo>
                  <a:pt x="35343" y="3519492"/>
                </a:moveTo>
                <a:lnTo>
                  <a:pt x="285102" y="3519492"/>
                </a:lnTo>
                <a:cubicBezTo>
                  <a:pt x="304621" y="3519492"/>
                  <a:pt x="320445" y="3535316"/>
                  <a:pt x="320445" y="3554835"/>
                </a:cubicBezTo>
                <a:lnTo>
                  <a:pt x="320445" y="3696202"/>
                </a:lnTo>
                <a:cubicBezTo>
                  <a:pt x="320445" y="3715721"/>
                  <a:pt x="304621" y="3731545"/>
                  <a:pt x="285102" y="3731545"/>
                </a:cubicBezTo>
                <a:lnTo>
                  <a:pt x="35343" y="3731545"/>
                </a:lnTo>
                <a:cubicBezTo>
                  <a:pt x="15824" y="3731545"/>
                  <a:pt x="0" y="3715721"/>
                  <a:pt x="0" y="3696202"/>
                </a:cubicBezTo>
                <a:lnTo>
                  <a:pt x="0" y="3554835"/>
                </a:lnTo>
                <a:cubicBezTo>
                  <a:pt x="0" y="3535316"/>
                  <a:pt x="15824" y="3519492"/>
                  <a:pt x="35343" y="3519492"/>
                </a:cubicBezTo>
                <a:close/>
                <a:moveTo>
                  <a:pt x="35343" y="3016707"/>
                </a:moveTo>
                <a:lnTo>
                  <a:pt x="285102" y="3016707"/>
                </a:lnTo>
                <a:cubicBezTo>
                  <a:pt x="304621" y="3016707"/>
                  <a:pt x="320445" y="3032531"/>
                  <a:pt x="320445" y="3052050"/>
                </a:cubicBezTo>
                <a:lnTo>
                  <a:pt x="320445" y="3193417"/>
                </a:lnTo>
                <a:cubicBezTo>
                  <a:pt x="320445" y="3212936"/>
                  <a:pt x="304621" y="3228760"/>
                  <a:pt x="285102" y="3228760"/>
                </a:cubicBezTo>
                <a:lnTo>
                  <a:pt x="35343" y="3228760"/>
                </a:lnTo>
                <a:cubicBezTo>
                  <a:pt x="15824" y="3228760"/>
                  <a:pt x="0" y="3212936"/>
                  <a:pt x="0" y="3193417"/>
                </a:cubicBezTo>
                <a:lnTo>
                  <a:pt x="0" y="3052050"/>
                </a:lnTo>
                <a:cubicBezTo>
                  <a:pt x="0" y="3032531"/>
                  <a:pt x="15824" y="3016707"/>
                  <a:pt x="35343" y="3016707"/>
                </a:cubicBezTo>
                <a:close/>
                <a:moveTo>
                  <a:pt x="35343" y="2513923"/>
                </a:moveTo>
                <a:lnTo>
                  <a:pt x="285102" y="2513923"/>
                </a:lnTo>
                <a:cubicBezTo>
                  <a:pt x="304621" y="2513923"/>
                  <a:pt x="320445" y="2529747"/>
                  <a:pt x="320445" y="2549266"/>
                </a:cubicBezTo>
                <a:lnTo>
                  <a:pt x="320445" y="2690633"/>
                </a:lnTo>
                <a:cubicBezTo>
                  <a:pt x="320445" y="2710152"/>
                  <a:pt x="304621" y="2725976"/>
                  <a:pt x="285102" y="2725976"/>
                </a:cubicBezTo>
                <a:lnTo>
                  <a:pt x="35343" y="2725976"/>
                </a:lnTo>
                <a:cubicBezTo>
                  <a:pt x="15824" y="2725976"/>
                  <a:pt x="0" y="2710152"/>
                  <a:pt x="0" y="2690633"/>
                </a:cubicBezTo>
                <a:lnTo>
                  <a:pt x="0" y="2549266"/>
                </a:lnTo>
                <a:cubicBezTo>
                  <a:pt x="0" y="2529747"/>
                  <a:pt x="15824" y="2513923"/>
                  <a:pt x="35343" y="2513923"/>
                </a:cubicBezTo>
                <a:close/>
                <a:moveTo>
                  <a:pt x="35343" y="2011138"/>
                </a:moveTo>
                <a:lnTo>
                  <a:pt x="285102" y="2011138"/>
                </a:lnTo>
                <a:cubicBezTo>
                  <a:pt x="304621" y="2011138"/>
                  <a:pt x="320445" y="2026962"/>
                  <a:pt x="320445" y="2046481"/>
                </a:cubicBezTo>
                <a:lnTo>
                  <a:pt x="320445" y="2187848"/>
                </a:lnTo>
                <a:cubicBezTo>
                  <a:pt x="320445" y="2207367"/>
                  <a:pt x="304621" y="2223191"/>
                  <a:pt x="285102" y="2223191"/>
                </a:cubicBezTo>
                <a:lnTo>
                  <a:pt x="35343" y="2223191"/>
                </a:lnTo>
                <a:cubicBezTo>
                  <a:pt x="15824" y="2223191"/>
                  <a:pt x="0" y="2207367"/>
                  <a:pt x="0" y="2187848"/>
                </a:cubicBezTo>
                <a:lnTo>
                  <a:pt x="0" y="2046481"/>
                </a:lnTo>
                <a:cubicBezTo>
                  <a:pt x="0" y="2026962"/>
                  <a:pt x="15824" y="2011138"/>
                  <a:pt x="35343" y="2011138"/>
                </a:cubicBezTo>
                <a:close/>
                <a:moveTo>
                  <a:pt x="35343" y="1508353"/>
                </a:moveTo>
                <a:lnTo>
                  <a:pt x="285102" y="1508353"/>
                </a:lnTo>
                <a:cubicBezTo>
                  <a:pt x="304621" y="1508353"/>
                  <a:pt x="320445" y="1524178"/>
                  <a:pt x="320445" y="1543697"/>
                </a:cubicBezTo>
                <a:lnTo>
                  <a:pt x="320445" y="1685064"/>
                </a:lnTo>
                <a:cubicBezTo>
                  <a:pt x="320445" y="1704583"/>
                  <a:pt x="304621" y="1720407"/>
                  <a:pt x="285102" y="1720407"/>
                </a:cubicBezTo>
                <a:lnTo>
                  <a:pt x="35343" y="1720407"/>
                </a:lnTo>
                <a:cubicBezTo>
                  <a:pt x="15824" y="1720407"/>
                  <a:pt x="0" y="1704583"/>
                  <a:pt x="0" y="1685064"/>
                </a:cubicBezTo>
                <a:lnTo>
                  <a:pt x="0" y="1543697"/>
                </a:lnTo>
                <a:cubicBezTo>
                  <a:pt x="0" y="1524178"/>
                  <a:pt x="15824" y="1508353"/>
                  <a:pt x="35343" y="1508353"/>
                </a:cubicBezTo>
                <a:close/>
                <a:moveTo>
                  <a:pt x="35343" y="1005569"/>
                </a:moveTo>
                <a:lnTo>
                  <a:pt x="285102" y="1005569"/>
                </a:lnTo>
                <a:cubicBezTo>
                  <a:pt x="304621" y="1005569"/>
                  <a:pt x="320445" y="1021393"/>
                  <a:pt x="320445" y="1040912"/>
                </a:cubicBezTo>
                <a:lnTo>
                  <a:pt x="320445" y="1182279"/>
                </a:lnTo>
                <a:cubicBezTo>
                  <a:pt x="320445" y="1201798"/>
                  <a:pt x="304621" y="1217621"/>
                  <a:pt x="285102" y="1217621"/>
                </a:cubicBezTo>
                <a:lnTo>
                  <a:pt x="35343" y="1217621"/>
                </a:lnTo>
                <a:cubicBezTo>
                  <a:pt x="15824" y="1217621"/>
                  <a:pt x="0" y="1201798"/>
                  <a:pt x="0" y="1182279"/>
                </a:cubicBezTo>
                <a:lnTo>
                  <a:pt x="0" y="1040912"/>
                </a:lnTo>
                <a:cubicBezTo>
                  <a:pt x="0" y="1021393"/>
                  <a:pt x="15824" y="1005569"/>
                  <a:pt x="35343" y="1005569"/>
                </a:cubicBezTo>
                <a:close/>
                <a:moveTo>
                  <a:pt x="35343" y="502785"/>
                </a:moveTo>
                <a:lnTo>
                  <a:pt x="285102" y="502785"/>
                </a:lnTo>
                <a:cubicBezTo>
                  <a:pt x="304621" y="502785"/>
                  <a:pt x="320445" y="518609"/>
                  <a:pt x="320445" y="538128"/>
                </a:cubicBezTo>
                <a:lnTo>
                  <a:pt x="320445" y="679495"/>
                </a:lnTo>
                <a:cubicBezTo>
                  <a:pt x="320445" y="699014"/>
                  <a:pt x="304621" y="714838"/>
                  <a:pt x="285102" y="714838"/>
                </a:cubicBezTo>
                <a:lnTo>
                  <a:pt x="35343" y="714838"/>
                </a:lnTo>
                <a:cubicBezTo>
                  <a:pt x="15824" y="714838"/>
                  <a:pt x="0" y="699014"/>
                  <a:pt x="0" y="679495"/>
                </a:cubicBezTo>
                <a:lnTo>
                  <a:pt x="0" y="538128"/>
                </a:lnTo>
                <a:cubicBezTo>
                  <a:pt x="0" y="518609"/>
                  <a:pt x="15824" y="502785"/>
                  <a:pt x="35343" y="502785"/>
                </a:cubicBezTo>
                <a:close/>
                <a:moveTo>
                  <a:pt x="35343" y="0"/>
                </a:moveTo>
                <a:lnTo>
                  <a:pt x="285102" y="0"/>
                </a:lnTo>
                <a:cubicBezTo>
                  <a:pt x="304621" y="0"/>
                  <a:pt x="320445" y="15824"/>
                  <a:pt x="320445" y="35343"/>
                </a:cubicBezTo>
                <a:lnTo>
                  <a:pt x="320445" y="176710"/>
                </a:lnTo>
                <a:cubicBezTo>
                  <a:pt x="320445" y="196229"/>
                  <a:pt x="304621" y="212053"/>
                  <a:pt x="285102" y="212053"/>
                </a:cubicBezTo>
                <a:lnTo>
                  <a:pt x="35343" y="212053"/>
                </a:lnTo>
                <a:cubicBezTo>
                  <a:pt x="15824" y="212053"/>
                  <a:pt x="0" y="196229"/>
                  <a:pt x="0" y="176710"/>
                </a:cubicBezTo>
                <a:lnTo>
                  <a:pt x="0" y="35343"/>
                </a:lnTo>
                <a:cubicBezTo>
                  <a:pt x="0" y="15824"/>
                  <a:pt x="15824" y="0"/>
                  <a:pt x="3534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068053" y="5482174"/>
            <a:ext cx="2055266" cy="235555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5068052" y="5149333"/>
            <a:ext cx="2055267" cy="49687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7072921" y="5100621"/>
            <a:ext cx="92512" cy="925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5020429" y="5100621"/>
            <a:ext cx="92512" cy="925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7072921" y="5593786"/>
            <a:ext cx="92512" cy="9368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5020429" y="5593786"/>
            <a:ext cx="92512" cy="9368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542417" y="5496586"/>
            <a:ext cx="2055266" cy="235555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1" flipV="0">
            <a:off x="7542416" y="5145664"/>
            <a:ext cx="2055267" cy="49687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1" flipV="0">
            <a:off x="9547285" y="5115033"/>
            <a:ext cx="92512" cy="925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1" flipV="0">
            <a:off x="7494793" y="5115033"/>
            <a:ext cx="92512" cy="925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1" flipV="0">
            <a:off x="9547285" y="5608198"/>
            <a:ext cx="92512" cy="9368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7494793" y="5608198"/>
            <a:ext cx="92512" cy="9368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878126" y="2298033"/>
            <a:ext cx="6640774" cy="21055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9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爱国：心之所向，行之所至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7617642" y="1756610"/>
            <a:ext cx="410664" cy="410664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5400000" flipH="0" flipV="0">
            <a:off x="7725133" y="1864279"/>
            <a:ext cx="226578" cy="195325"/>
          </a:xfrm>
          <a:prstGeom prst="triangle">
            <a:avLst/>
          </a:prstGeom>
          <a:solidFill>
            <a:schemeClr val="bg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8103733" y="1756610"/>
            <a:ext cx="410664" cy="41066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8226405" y="1867914"/>
            <a:ext cx="50931" cy="188055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8340794" y="1867914"/>
            <a:ext cx="50931" cy="188055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10361323" y="-96416"/>
            <a:ext cx="740830" cy="1513496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10201302" y="508341"/>
            <a:ext cx="1060872" cy="1060872"/>
          </a:xfrm>
          <a:prstGeom prst="donut">
            <a:avLst>
              <a:gd name="adj" fmla="val 8675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10361323" y="-225956"/>
            <a:ext cx="740830" cy="144515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20829168" flipH="0" flipV="0">
            <a:off x="6812823" y="1197345"/>
            <a:ext cx="676712" cy="654172"/>
          </a:xfrm>
          <a:prstGeom prst="arc">
            <a:avLst>
              <a:gd name="adj1" fmla="val 14394419"/>
              <a:gd name="adj2" fmla="val 2640492"/>
            </a:avLst>
          </a:prstGeom>
          <a:noFill/>
          <a:ln w="12700" cap="flat">
            <a:solidFill>
              <a:schemeClr val="tx1">
                <a:lumMod val="85000"/>
                <a:lumOff val="15000"/>
              </a:schemeClr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10768683" y="6130714"/>
            <a:ext cx="1703118" cy="636433"/>
          </a:xfrm>
          <a:custGeom>
            <a:avLst/>
            <a:gdLst>
              <a:gd name="connsiteX0" fmla="*/ 206127 w 2105012"/>
              <a:gd name="connsiteY0" fmla="*/ 213749 h 589548"/>
              <a:gd name="connsiteX1" fmla="*/ 216069 w 2105012"/>
              <a:gd name="connsiteY1" fmla="*/ 213749 h 589548"/>
              <a:gd name="connsiteX2" fmla="*/ 221040 w 2105012"/>
              <a:gd name="connsiteY2" fmla="*/ 213749 h 589548"/>
              <a:gd name="connsiteX3" fmla="*/ 222696 w 2105012"/>
              <a:gd name="connsiteY3" fmla="*/ 212755 h 589548"/>
              <a:gd name="connsiteX4" fmla="*/ 221040 w 2105012"/>
              <a:gd name="connsiteY4" fmla="*/ 213749 h 589548"/>
              <a:gd name="connsiteX5" fmla="*/ 223691 w 2105012"/>
              <a:gd name="connsiteY5" fmla="*/ 215074 h 589548"/>
              <a:gd name="connsiteX6" fmla="*/ 226342 w 2105012"/>
              <a:gd name="connsiteY6" fmla="*/ 215074 h 589548"/>
              <a:gd name="connsiteX7" fmla="*/ 228662 w 2105012"/>
              <a:gd name="connsiteY7" fmla="*/ 216068 h 589548"/>
              <a:gd name="connsiteX8" fmla="*/ 231644 w 2105012"/>
              <a:gd name="connsiteY8" fmla="*/ 216068 h 589548"/>
              <a:gd name="connsiteX9" fmla="*/ 228662 w 2105012"/>
              <a:gd name="connsiteY9" fmla="*/ 216068 h 589548"/>
              <a:gd name="connsiteX10" fmla="*/ 226342 w 2105012"/>
              <a:gd name="connsiteY10" fmla="*/ 215074 h 589548"/>
              <a:gd name="connsiteX11" fmla="*/ 223691 w 2105012"/>
              <a:gd name="connsiteY11" fmla="*/ 215074 h 589548"/>
              <a:gd name="connsiteX12" fmla="*/ 222365 w 2105012"/>
              <a:gd name="connsiteY12" fmla="*/ 217394 h 589548"/>
              <a:gd name="connsiteX13" fmla="*/ 221371 w 2105012"/>
              <a:gd name="connsiteY13" fmla="*/ 228993 h 589548"/>
              <a:gd name="connsiteX14" fmla="*/ 221371 w 2105012"/>
              <a:gd name="connsiteY14" fmla="*/ 233632 h 589548"/>
              <a:gd name="connsiteX15" fmla="*/ 233964 w 2105012"/>
              <a:gd name="connsiteY15" fmla="*/ 235289 h 589548"/>
              <a:gd name="connsiteX16" fmla="*/ 233964 w 2105012"/>
              <a:gd name="connsiteY16" fmla="*/ 235289 h 589548"/>
              <a:gd name="connsiteX17" fmla="*/ 242912 w 2105012"/>
              <a:gd name="connsiteY17" fmla="*/ 237940 h 589548"/>
              <a:gd name="connsiteX18" fmla="*/ 242249 w 2105012"/>
              <a:gd name="connsiteY18" fmla="*/ 240923 h 589548"/>
              <a:gd name="connsiteX19" fmla="*/ 235289 w 2105012"/>
              <a:gd name="connsiteY19" fmla="*/ 249539 h 589548"/>
              <a:gd name="connsiteX20" fmla="*/ 229987 w 2105012"/>
              <a:gd name="connsiteY20" fmla="*/ 248214 h 589548"/>
              <a:gd name="connsiteX21" fmla="*/ 228993 w 2105012"/>
              <a:gd name="connsiteY21" fmla="*/ 255836 h 589548"/>
              <a:gd name="connsiteX22" fmla="*/ 229987 w 2105012"/>
              <a:gd name="connsiteY22" fmla="*/ 256830 h 589548"/>
              <a:gd name="connsiteX23" fmla="*/ 234627 w 2105012"/>
              <a:gd name="connsiteY23" fmla="*/ 254179 h 589548"/>
              <a:gd name="connsiteX24" fmla="*/ 229987 w 2105012"/>
              <a:gd name="connsiteY24" fmla="*/ 256830 h 589548"/>
              <a:gd name="connsiteX25" fmla="*/ 232638 w 2105012"/>
              <a:gd name="connsiteY25" fmla="*/ 258487 h 589548"/>
              <a:gd name="connsiteX26" fmla="*/ 247882 w 2105012"/>
              <a:gd name="connsiteY26" fmla="*/ 250202 h 589548"/>
              <a:gd name="connsiteX27" fmla="*/ 254179 w 2105012"/>
              <a:gd name="connsiteY27" fmla="*/ 245894 h 589548"/>
              <a:gd name="connsiteX28" fmla="*/ 253516 w 2105012"/>
              <a:gd name="connsiteY28" fmla="*/ 245894 h 589548"/>
              <a:gd name="connsiteX29" fmla="*/ 252853 w 2105012"/>
              <a:gd name="connsiteY29" fmla="*/ 245894 h 589548"/>
              <a:gd name="connsiteX30" fmla="*/ 251859 w 2105012"/>
              <a:gd name="connsiteY30" fmla="*/ 239929 h 589548"/>
              <a:gd name="connsiteX31" fmla="*/ 249208 w 2105012"/>
              <a:gd name="connsiteY31" fmla="*/ 238272 h 589548"/>
              <a:gd name="connsiteX32" fmla="*/ 249208 w 2105012"/>
              <a:gd name="connsiteY32" fmla="*/ 238272 h 589548"/>
              <a:gd name="connsiteX33" fmla="*/ 250534 w 2105012"/>
              <a:gd name="connsiteY33" fmla="*/ 236946 h 589548"/>
              <a:gd name="connsiteX34" fmla="*/ 239929 w 2105012"/>
              <a:gd name="connsiteY34" fmla="*/ 234958 h 589548"/>
              <a:gd name="connsiteX35" fmla="*/ 249539 w 2105012"/>
              <a:gd name="connsiteY35" fmla="*/ 232638 h 589548"/>
              <a:gd name="connsiteX36" fmla="*/ 246225 w 2105012"/>
              <a:gd name="connsiteY36" fmla="*/ 227999 h 589548"/>
              <a:gd name="connsiteX37" fmla="*/ 250865 w 2105012"/>
              <a:gd name="connsiteY37" fmla="*/ 226010 h 589548"/>
              <a:gd name="connsiteX38" fmla="*/ 245231 w 2105012"/>
              <a:gd name="connsiteY38" fmla="*/ 225347 h 589548"/>
              <a:gd name="connsiteX39" fmla="*/ 245231 w 2105012"/>
              <a:gd name="connsiteY39" fmla="*/ 224685 h 589548"/>
              <a:gd name="connsiteX40" fmla="*/ 245563 w 2105012"/>
              <a:gd name="connsiteY40" fmla="*/ 224022 h 589548"/>
              <a:gd name="connsiteX41" fmla="*/ 245894 w 2105012"/>
              <a:gd name="connsiteY41" fmla="*/ 221702 h 589548"/>
              <a:gd name="connsiteX42" fmla="*/ 244237 w 2105012"/>
              <a:gd name="connsiteY42" fmla="*/ 221702 h 589548"/>
              <a:gd name="connsiteX43" fmla="*/ 240923 w 2105012"/>
              <a:gd name="connsiteY43" fmla="*/ 221702 h 589548"/>
              <a:gd name="connsiteX44" fmla="*/ 240923 w 2105012"/>
              <a:gd name="connsiteY44" fmla="*/ 221702 h 589548"/>
              <a:gd name="connsiteX45" fmla="*/ 236946 w 2105012"/>
              <a:gd name="connsiteY45" fmla="*/ 220708 h 589548"/>
              <a:gd name="connsiteX46" fmla="*/ 244568 w 2105012"/>
              <a:gd name="connsiteY46" fmla="*/ 214411 h 589548"/>
              <a:gd name="connsiteX47" fmla="*/ 240923 w 2105012"/>
              <a:gd name="connsiteY47" fmla="*/ 214411 h 589548"/>
              <a:gd name="connsiteX48" fmla="*/ 240923 w 2105012"/>
              <a:gd name="connsiteY48" fmla="*/ 214411 h 589548"/>
              <a:gd name="connsiteX49" fmla="*/ 235621 w 2105012"/>
              <a:gd name="connsiteY49" fmla="*/ 212092 h 589548"/>
              <a:gd name="connsiteX50" fmla="*/ 240923 w 2105012"/>
              <a:gd name="connsiteY50" fmla="*/ 211429 h 589548"/>
              <a:gd name="connsiteX51" fmla="*/ 242249 w 2105012"/>
              <a:gd name="connsiteY51" fmla="*/ 195191 h 589548"/>
              <a:gd name="connsiteX52" fmla="*/ 239929 w 2105012"/>
              <a:gd name="connsiteY52" fmla="*/ 193865 h 589548"/>
              <a:gd name="connsiteX53" fmla="*/ 239929 w 2105012"/>
              <a:gd name="connsiteY53" fmla="*/ 196185 h 589548"/>
              <a:gd name="connsiteX54" fmla="*/ 239929 w 2105012"/>
              <a:gd name="connsiteY54" fmla="*/ 193865 h 589548"/>
              <a:gd name="connsiteX55" fmla="*/ 239598 w 2105012"/>
              <a:gd name="connsiteY55" fmla="*/ 191545 h 589548"/>
              <a:gd name="connsiteX56" fmla="*/ 242249 w 2105012"/>
              <a:gd name="connsiteY56" fmla="*/ 186574 h 589548"/>
              <a:gd name="connsiteX57" fmla="*/ 239266 w 2105012"/>
              <a:gd name="connsiteY57" fmla="*/ 177627 h 589548"/>
              <a:gd name="connsiteX58" fmla="*/ 244900 w 2105012"/>
              <a:gd name="connsiteY58" fmla="*/ 173650 h 589548"/>
              <a:gd name="connsiteX59" fmla="*/ 240260 w 2105012"/>
              <a:gd name="connsiteY59" fmla="*/ 169673 h 589548"/>
              <a:gd name="connsiteX60" fmla="*/ 242249 w 2105012"/>
              <a:gd name="connsiteY60" fmla="*/ 154429 h 589548"/>
              <a:gd name="connsiteX61" fmla="*/ 232970 w 2105012"/>
              <a:gd name="connsiteY61" fmla="*/ 153435 h 589548"/>
              <a:gd name="connsiteX62" fmla="*/ 227005 w 2105012"/>
              <a:gd name="connsiteY62" fmla="*/ 153104 h 589548"/>
              <a:gd name="connsiteX63" fmla="*/ 224353 w 2105012"/>
              <a:gd name="connsiteY63" fmla="*/ 160063 h 589548"/>
              <a:gd name="connsiteX64" fmla="*/ 230650 w 2105012"/>
              <a:gd name="connsiteY64" fmla="*/ 160063 h 589548"/>
              <a:gd name="connsiteX65" fmla="*/ 233301 w 2105012"/>
              <a:gd name="connsiteY65" fmla="*/ 158737 h 589548"/>
              <a:gd name="connsiteX66" fmla="*/ 234295 w 2105012"/>
              <a:gd name="connsiteY66" fmla="*/ 161389 h 589548"/>
              <a:gd name="connsiteX67" fmla="*/ 230650 w 2105012"/>
              <a:gd name="connsiteY67" fmla="*/ 173982 h 589548"/>
              <a:gd name="connsiteX68" fmla="*/ 223028 w 2105012"/>
              <a:gd name="connsiteY68" fmla="*/ 180278 h 589548"/>
              <a:gd name="connsiteX69" fmla="*/ 220045 w 2105012"/>
              <a:gd name="connsiteY69" fmla="*/ 187900 h 589548"/>
              <a:gd name="connsiteX70" fmla="*/ 220708 w 2105012"/>
              <a:gd name="connsiteY70" fmla="*/ 187900 h 589548"/>
              <a:gd name="connsiteX71" fmla="*/ 219714 w 2105012"/>
              <a:gd name="connsiteY71" fmla="*/ 192871 h 589548"/>
              <a:gd name="connsiteX72" fmla="*/ 219051 w 2105012"/>
              <a:gd name="connsiteY72" fmla="*/ 197842 h 589548"/>
              <a:gd name="connsiteX73" fmla="*/ 222034 w 2105012"/>
              <a:gd name="connsiteY73" fmla="*/ 200162 h 589548"/>
              <a:gd name="connsiteX74" fmla="*/ 222034 w 2105012"/>
              <a:gd name="connsiteY74" fmla="*/ 201819 h 589548"/>
              <a:gd name="connsiteX75" fmla="*/ 222034 w 2105012"/>
              <a:gd name="connsiteY75" fmla="*/ 201819 h 589548"/>
              <a:gd name="connsiteX76" fmla="*/ 222034 w 2105012"/>
              <a:gd name="connsiteY76" fmla="*/ 200162 h 589548"/>
              <a:gd name="connsiteX77" fmla="*/ 214412 w 2105012"/>
              <a:gd name="connsiteY77" fmla="*/ 199167 h 589548"/>
              <a:gd name="connsiteX78" fmla="*/ 208115 w 2105012"/>
              <a:gd name="connsiteY78" fmla="*/ 204138 h 589548"/>
              <a:gd name="connsiteX79" fmla="*/ 211761 w 2105012"/>
              <a:gd name="connsiteY79" fmla="*/ 208115 h 589548"/>
              <a:gd name="connsiteX80" fmla="*/ 211761 w 2105012"/>
              <a:gd name="connsiteY80" fmla="*/ 208115 h 589548"/>
              <a:gd name="connsiteX81" fmla="*/ 206790 w 2105012"/>
              <a:gd name="connsiteY81" fmla="*/ 214411 h 589548"/>
              <a:gd name="connsiteX82" fmla="*/ 228993 w 2105012"/>
              <a:gd name="connsiteY82" fmla="*/ 205464 h 589548"/>
              <a:gd name="connsiteX83" fmla="*/ 226342 w 2105012"/>
              <a:gd name="connsiteY83" fmla="*/ 203807 h 589548"/>
              <a:gd name="connsiteX84" fmla="*/ 226342 w 2105012"/>
              <a:gd name="connsiteY84" fmla="*/ 206127 h 589548"/>
              <a:gd name="connsiteX85" fmla="*/ 226342 w 2105012"/>
              <a:gd name="connsiteY85" fmla="*/ 203807 h 589548"/>
              <a:gd name="connsiteX86" fmla="*/ 228993 w 2105012"/>
              <a:gd name="connsiteY86" fmla="*/ 205464 h 589548"/>
              <a:gd name="connsiteX87" fmla="*/ 226673 w 2105012"/>
              <a:gd name="connsiteY87" fmla="*/ 206127 h 589548"/>
              <a:gd name="connsiteX88" fmla="*/ 226673 w 2105012"/>
              <a:gd name="connsiteY88" fmla="*/ 206789 h 589548"/>
              <a:gd name="connsiteX89" fmla="*/ 226673 w 2105012"/>
              <a:gd name="connsiteY89" fmla="*/ 206127 h 589548"/>
              <a:gd name="connsiteX90" fmla="*/ 228330 w 2105012"/>
              <a:gd name="connsiteY90" fmla="*/ 225016 h 589548"/>
              <a:gd name="connsiteX91" fmla="*/ 227667 w 2105012"/>
              <a:gd name="connsiteY91" fmla="*/ 222365 h 589548"/>
              <a:gd name="connsiteX92" fmla="*/ 228330 w 2105012"/>
              <a:gd name="connsiteY92" fmla="*/ 225016 h 589548"/>
              <a:gd name="connsiteX93" fmla="*/ 225348 w 2105012"/>
              <a:gd name="connsiteY93" fmla="*/ 229324 h 589548"/>
              <a:gd name="connsiteX94" fmla="*/ 228993 w 2105012"/>
              <a:gd name="connsiteY94" fmla="*/ 227999 h 589548"/>
              <a:gd name="connsiteX95" fmla="*/ 228993 w 2105012"/>
              <a:gd name="connsiteY95" fmla="*/ 226673 h 589548"/>
              <a:gd name="connsiteX96" fmla="*/ 228993 w 2105012"/>
              <a:gd name="connsiteY96" fmla="*/ 227999 h 589548"/>
              <a:gd name="connsiteX97" fmla="*/ 225348 w 2105012"/>
              <a:gd name="connsiteY97" fmla="*/ 229324 h 589548"/>
              <a:gd name="connsiteX98" fmla="*/ 232970 w 2105012"/>
              <a:gd name="connsiteY98" fmla="*/ 228993 h 589548"/>
              <a:gd name="connsiteX99" fmla="*/ 230981 w 2105012"/>
              <a:gd name="connsiteY99" fmla="*/ 228993 h 589548"/>
              <a:gd name="connsiteX100" fmla="*/ 232970 w 2105012"/>
              <a:gd name="connsiteY100" fmla="*/ 228993 h 589548"/>
              <a:gd name="connsiteX101" fmla="*/ 235289 w 2105012"/>
              <a:gd name="connsiteY101" fmla="*/ 230650 h 589548"/>
              <a:gd name="connsiteX102" fmla="*/ 232970 w 2105012"/>
              <a:gd name="connsiteY102" fmla="*/ 228993 h 589548"/>
              <a:gd name="connsiteX103" fmla="*/ 1493260 w 2105012"/>
              <a:gd name="connsiteY103" fmla="*/ 482177 h 589548"/>
              <a:gd name="connsiteX104" fmla="*/ 1487957 w 2105012"/>
              <a:gd name="connsiteY104" fmla="*/ 475881 h 589548"/>
              <a:gd name="connsiteX105" fmla="*/ 1487957 w 2105012"/>
              <a:gd name="connsiteY105" fmla="*/ 471573 h 589548"/>
              <a:gd name="connsiteX106" fmla="*/ 1488620 w 2105012"/>
              <a:gd name="connsiteY106" fmla="*/ 464282 h 589548"/>
              <a:gd name="connsiteX107" fmla="*/ 1483649 w 2105012"/>
              <a:gd name="connsiteY107" fmla="*/ 465939 h 589548"/>
              <a:gd name="connsiteX108" fmla="*/ 1479341 w 2105012"/>
              <a:gd name="connsiteY108" fmla="*/ 462957 h 589548"/>
              <a:gd name="connsiteX109" fmla="*/ 1476690 w 2105012"/>
              <a:gd name="connsiteY109" fmla="*/ 466602 h 589548"/>
              <a:gd name="connsiteX110" fmla="*/ 1469068 w 2105012"/>
              <a:gd name="connsiteY110" fmla="*/ 465608 h 589548"/>
              <a:gd name="connsiteX111" fmla="*/ 1469068 w 2105012"/>
              <a:gd name="connsiteY111" fmla="*/ 465608 h 589548"/>
              <a:gd name="connsiteX112" fmla="*/ 1467411 w 2105012"/>
              <a:gd name="connsiteY112" fmla="*/ 462625 h 589548"/>
              <a:gd name="connsiteX113" fmla="*/ 1456475 w 2105012"/>
              <a:gd name="connsiteY113" fmla="*/ 462625 h 589548"/>
              <a:gd name="connsiteX114" fmla="*/ 1457138 w 2105012"/>
              <a:gd name="connsiteY114" fmla="*/ 463619 h 589548"/>
              <a:gd name="connsiteX115" fmla="*/ 1456475 w 2105012"/>
              <a:gd name="connsiteY115" fmla="*/ 462625 h 589548"/>
              <a:gd name="connsiteX116" fmla="*/ 1452830 w 2105012"/>
              <a:gd name="connsiteY116" fmla="*/ 464945 h 589548"/>
              <a:gd name="connsiteX117" fmla="*/ 1449184 w 2105012"/>
              <a:gd name="connsiteY117" fmla="*/ 461962 h 589548"/>
              <a:gd name="connsiteX118" fmla="*/ 1452830 w 2105012"/>
              <a:gd name="connsiteY118" fmla="*/ 464945 h 589548"/>
              <a:gd name="connsiteX119" fmla="*/ 1452830 w 2105012"/>
              <a:gd name="connsiteY119" fmla="*/ 456329 h 589548"/>
              <a:gd name="connsiteX120" fmla="*/ 1452830 w 2105012"/>
              <a:gd name="connsiteY120" fmla="*/ 456329 h 589548"/>
              <a:gd name="connsiteX121" fmla="*/ 1460783 w 2105012"/>
              <a:gd name="connsiteY121" fmla="*/ 449038 h 589548"/>
              <a:gd name="connsiteX122" fmla="*/ 1457801 w 2105012"/>
              <a:gd name="connsiteY122" fmla="*/ 450695 h 589548"/>
              <a:gd name="connsiteX123" fmla="*/ 1460783 w 2105012"/>
              <a:gd name="connsiteY123" fmla="*/ 449038 h 589548"/>
              <a:gd name="connsiteX124" fmla="*/ 1463103 w 2105012"/>
              <a:gd name="connsiteY124" fmla="*/ 448375 h 589548"/>
              <a:gd name="connsiteX125" fmla="*/ 1463103 w 2105012"/>
              <a:gd name="connsiteY125" fmla="*/ 449038 h 589548"/>
              <a:gd name="connsiteX126" fmla="*/ 1473045 w 2105012"/>
              <a:gd name="connsiteY126" fmla="*/ 449038 h 589548"/>
              <a:gd name="connsiteX127" fmla="*/ 1473045 w 2105012"/>
              <a:gd name="connsiteY127" fmla="*/ 449038 h 589548"/>
              <a:gd name="connsiteX128" fmla="*/ 1474702 w 2105012"/>
              <a:gd name="connsiteY128" fmla="*/ 457654 h 589548"/>
              <a:gd name="connsiteX129" fmla="*/ 1479341 w 2105012"/>
              <a:gd name="connsiteY129" fmla="*/ 459311 h 589548"/>
              <a:gd name="connsiteX130" fmla="*/ 1479673 w 2105012"/>
              <a:gd name="connsiteY130" fmla="*/ 462957 h 589548"/>
              <a:gd name="connsiteX131" fmla="*/ 1483981 w 2105012"/>
              <a:gd name="connsiteY131" fmla="*/ 465939 h 589548"/>
              <a:gd name="connsiteX132" fmla="*/ 1488951 w 2105012"/>
              <a:gd name="connsiteY132" fmla="*/ 464282 h 589548"/>
              <a:gd name="connsiteX133" fmla="*/ 1486300 w 2105012"/>
              <a:gd name="connsiteY133" fmla="*/ 457654 h 589548"/>
              <a:gd name="connsiteX134" fmla="*/ 1486300 w 2105012"/>
              <a:gd name="connsiteY134" fmla="*/ 457654 h 589548"/>
              <a:gd name="connsiteX135" fmla="*/ 1480004 w 2105012"/>
              <a:gd name="connsiteY135" fmla="*/ 447381 h 589548"/>
              <a:gd name="connsiteX136" fmla="*/ 1482324 w 2105012"/>
              <a:gd name="connsiteY136" fmla="*/ 445724 h 589548"/>
              <a:gd name="connsiteX137" fmla="*/ 1482324 w 2105012"/>
              <a:gd name="connsiteY137" fmla="*/ 445061 h 589548"/>
              <a:gd name="connsiteX138" fmla="*/ 1474039 w 2105012"/>
              <a:gd name="connsiteY138" fmla="*/ 445061 h 589548"/>
              <a:gd name="connsiteX139" fmla="*/ 1453492 w 2105012"/>
              <a:gd name="connsiteY139" fmla="*/ 446055 h 589548"/>
              <a:gd name="connsiteX140" fmla="*/ 1447196 w 2105012"/>
              <a:gd name="connsiteY140" fmla="*/ 457654 h 589548"/>
              <a:gd name="connsiteX141" fmla="*/ 1447859 w 2105012"/>
              <a:gd name="connsiteY141" fmla="*/ 457654 h 589548"/>
              <a:gd name="connsiteX142" fmla="*/ 1447196 w 2105012"/>
              <a:gd name="connsiteY142" fmla="*/ 457654 h 589548"/>
              <a:gd name="connsiteX143" fmla="*/ 1447196 w 2105012"/>
              <a:gd name="connsiteY143" fmla="*/ 458980 h 589548"/>
              <a:gd name="connsiteX144" fmla="*/ 1446202 w 2105012"/>
              <a:gd name="connsiteY144" fmla="*/ 458980 h 589548"/>
              <a:gd name="connsiteX145" fmla="*/ 1445870 w 2105012"/>
              <a:gd name="connsiteY145" fmla="*/ 459974 h 589548"/>
              <a:gd name="connsiteX146" fmla="*/ 1439905 w 2105012"/>
              <a:gd name="connsiteY146" fmla="*/ 466602 h 589548"/>
              <a:gd name="connsiteX147" fmla="*/ 1440568 w 2105012"/>
              <a:gd name="connsiteY147" fmla="*/ 468922 h 589548"/>
              <a:gd name="connsiteX148" fmla="*/ 1441894 w 2105012"/>
              <a:gd name="connsiteY148" fmla="*/ 474555 h 589548"/>
              <a:gd name="connsiteX149" fmla="*/ 1437254 w 2105012"/>
              <a:gd name="connsiteY149" fmla="*/ 478201 h 589548"/>
              <a:gd name="connsiteX150" fmla="*/ 1450178 w 2105012"/>
              <a:gd name="connsiteY150" fmla="*/ 480852 h 589548"/>
              <a:gd name="connsiteX151" fmla="*/ 1455149 w 2105012"/>
              <a:gd name="connsiteY151" fmla="*/ 484828 h 589548"/>
              <a:gd name="connsiteX152" fmla="*/ 1458132 w 2105012"/>
              <a:gd name="connsiteY152" fmla="*/ 476875 h 589548"/>
              <a:gd name="connsiteX153" fmla="*/ 1461114 w 2105012"/>
              <a:gd name="connsiteY153" fmla="*/ 474555 h 589548"/>
              <a:gd name="connsiteX154" fmla="*/ 1460452 w 2105012"/>
              <a:gd name="connsiteY154" fmla="*/ 466933 h 589548"/>
              <a:gd name="connsiteX155" fmla="*/ 1465423 w 2105012"/>
              <a:gd name="connsiteY155" fmla="*/ 466933 h 589548"/>
              <a:gd name="connsiteX156" fmla="*/ 1464428 w 2105012"/>
              <a:gd name="connsiteY156" fmla="*/ 466270 h 589548"/>
              <a:gd name="connsiteX157" fmla="*/ 1465423 w 2105012"/>
              <a:gd name="connsiteY157" fmla="*/ 466933 h 589548"/>
              <a:gd name="connsiteX158" fmla="*/ 1469068 w 2105012"/>
              <a:gd name="connsiteY158" fmla="*/ 467927 h 589548"/>
              <a:gd name="connsiteX159" fmla="*/ 1470393 w 2105012"/>
              <a:gd name="connsiteY159" fmla="*/ 470579 h 589548"/>
              <a:gd name="connsiteX160" fmla="*/ 1477021 w 2105012"/>
              <a:gd name="connsiteY160" fmla="*/ 472567 h 589548"/>
              <a:gd name="connsiteX161" fmla="*/ 1472050 w 2105012"/>
              <a:gd name="connsiteY161" fmla="*/ 473561 h 589548"/>
              <a:gd name="connsiteX162" fmla="*/ 1471056 w 2105012"/>
              <a:gd name="connsiteY162" fmla="*/ 479526 h 589548"/>
              <a:gd name="connsiteX163" fmla="*/ 1471056 w 2105012"/>
              <a:gd name="connsiteY163" fmla="*/ 479526 h 589548"/>
              <a:gd name="connsiteX164" fmla="*/ 1471388 w 2105012"/>
              <a:gd name="connsiteY164" fmla="*/ 483503 h 589548"/>
              <a:gd name="connsiteX165" fmla="*/ 1471388 w 2105012"/>
              <a:gd name="connsiteY165" fmla="*/ 483503 h 589548"/>
              <a:gd name="connsiteX166" fmla="*/ 1473707 w 2105012"/>
              <a:gd name="connsiteY166" fmla="*/ 487480 h 589548"/>
              <a:gd name="connsiteX167" fmla="*/ 1477353 w 2105012"/>
              <a:gd name="connsiteY167" fmla="*/ 487480 h 589548"/>
              <a:gd name="connsiteX168" fmla="*/ 1481329 w 2105012"/>
              <a:gd name="connsiteY168" fmla="*/ 485160 h 589548"/>
              <a:gd name="connsiteX169" fmla="*/ 1493922 w 2105012"/>
              <a:gd name="connsiteY169" fmla="*/ 483834 h 589548"/>
              <a:gd name="connsiteX170" fmla="*/ 1493922 w 2105012"/>
              <a:gd name="connsiteY170" fmla="*/ 482840 h 589548"/>
              <a:gd name="connsiteX171" fmla="*/ 1485638 w 2105012"/>
              <a:gd name="connsiteY171" fmla="*/ 457986 h 589548"/>
              <a:gd name="connsiteX172" fmla="*/ 1484312 w 2105012"/>
              <a:gd name="connsiteY172" fmla="*/ 458648 h 589548"/>
              <a:gd name="connsiteX173" fmla="*/ 1485638 w 2105012"/>
              <a:gd name="connsiteY173" fmla="*/ 457986 h 589548"/>
              <a:gd name="connsiteX174" fmla="*/ 1450841 w 2105012"/>
              <a:gd name="connsiteY174" fmla="*/ 455997 h 589548"/>
              <a:gd name="connsiteX175" fmla="*/ 1450178 w 2105012"/>
              <a:gd name="connsiteY175" fmla="*/ 455997 h 589548"/>
              <a:gd name="connsiteX176" fmla="*/ 1450841 w 2105012"/>
              <a:gd name="connsiteY176" fmla="*/ 455997 h 589548"/>
              <a:gd name="connsiteX177" fmla="*/ 1457138 w 2105012"/>
              <a:gd name="connsiteY177" fmla="*/ 463951 h 589548"/>
              <a:gd name="connsiteX178" fmla="*/ 1458795 w 2105012"/>
              <a:gd name="connsiteY178" fmla="*/ 464945 h 589548"/>
              <a:gd name="connsiteX179" fmla="*/ 1457138 w 2105012"/>
              <a:gd name="connsiteY179" fmla="*/ 463951 h 589548"/>
              <a:gd name="connsiteX180" fmla="*/ 781758 w 2105012"/>
              <a:gd name="connsiteY180" fmla="*/ 496427 h 589548"/>
              <a:gd name="connsiteX181" fmla="*/ 771153 w 2105012"/>
              <a:gd name="connsiteY181" fmla="*/ 499078 h 589548"/>
              <a:gd name="connsiteX182" fmla="*/ 770822 w 2105012"/>
              <a:gd name="connsiteY182" fmla="*/ 499078 h 589548"/>
              <a:gd name="connsiteX183" fmla="*/ 770822 w 2105012"/>
              <a:gd name="connsiteY183" fmla="*/ 499078 h 589548"/>
              <a:gd name="connsiteX184" fmla="*/ 762205 w 2105012"/>
              <a:gd name="connsiteY184" fmla="*/ 494770 h 589548"/>
              <a:gd name="connsiteX185" fmla="*/ 753258 w 2105012"/>
              <a:gd name="connsiteY185" fmla="*/ 492451 h 589548"/>
              <a:gd name="connsiteX186" fmla="*/ 761542 w 2105012"/>
              <a:gd name="connsiteY186" fmla="*/ 486817 h 589548"/>
              <a:gd name="connsiteX187" fmla="*/ 762537 w 2105012"/>
              <a:gd name="connsiteY187" fmla="*/ 487811 h 589548"/>
              <a:gd name="connsiteX188" fmla="*/ 767839 w 2105012"/>
              <a:gd name="connsiteY188" fmla="*/ 487148 h 589548"/>
              <a:gd name="connsiteX189" fmla="*/ 782089 w 2105012"/>
              <a:gd name="connsiteY189" fmla="*/ 496096 h 589548"/>
              <a:gd name="connsiteX190" fmla="*/ 511340 w 2105012"/>
              <a:gd name="connsiteY190" fmla="*/ 524927 h 589548"/>
              <a:gd name="connsiteX191" fmla="*/ 518962 w 2105012"/>
              <a:gd name="connsiteY191" fmla="*/ 523270 h 589548"/>
              <a:gd name="connsiteX192" fmla="*/ 518962 w 2105012"/>
              <a:gd name="connsiteY192" fmla="*/ 519956 h 589548"/>
              <a:gd name="connsiteX193" fmla="*/ 518631 w 2105012"/>
              <a:gd name="connsiteY193" fmla="*/ 518631 h 589548"/>
              <a:gd name="connsiteX194" fmla="*/ 520288 w 2105012"/>
              <a:gd name="connsiteY194" fmla="*/ 518631 h 589548"/>
              <a:gd name="connsiteX195" fmla="*/ 524927 w 2105012"/>
              <a:gd name="connsiteY195" fmla="*/ 518299 h 589548"/>
              <a:gd name="connsiteX196" fmla="*/ 521282 w 2105012"/>
              <a:gd name="connsiteY196" fmla="*/ 512334 h 589548"/>
              <a:gd name="connsiteX197" fmla="*/ 518962 w 2105012"/>
              <a:gd name="connsiteY197" fmla="*/ 512666 h 589548"/>
              <a:gd name="connsiteX198" fmla="*/ 514986 w 2105012"/>
              <a:gd name="connsiteY198" fmla="*/ 513991 h 589548"/>
              <a:gd name="connsiteX199" fmla="*/ 498747 w 2105012"/>
              <a:gd name="connsiteY199" fmla="*/ 517636 h 589548"/>
              <a:gd name="connsiteX200" fmla="*/ 500736 w 2105012"/>
              <a:gd name="connsiteY200" fmla="*/ 521282 h 589548"/>
              <a:gd name="connsiteX201" fmla="*/ 497090 w 2105012"/>
              <a:gd name="connsiteY201" fmla="*/ 523601 h 589548"/>
              <a:gd name="connsiteX202" fmla="*/ 498085 w 2105012"/>
              <a:gd name="connsiteY202" fmla="*/ 528904 h 589548"/>
              <a:gd name="connsiteX203" fmla="*/ 497090 w 2105012"/>
              <a:gd name="connsiteY203" fmla="*/ 535200 h 589548"/>
              <a:gd name="connsiteX204" fmla="*/ 498085 w 2105012"/>
              <a:gd name="connsiteY204" fmla="*/ 539177 h 589548"/>
              <a:gd name="connsiteX205" fmla="*/ 498416 w 2105012"/>
              <a:gd name="connsiteY205" fmla="*/ 542822 h 589548"/>
              <a:gd name="connsiteX206" fmla="*/ 508689 w 2105012"/>
              <a:gd name="connsiteY206" fmla="*/ 545473 h 589548"/>
              <a:gd name="connsiteX207" fmla="*/ 515980 w 2105012"/>
              <a:gd name="connsiteY207" fmla="*/ 539177 h 589548"/>
              <a:gd name="connsiteX208" fmla="*/ 511009 w 2105012"/>
              <a:gd name="connsiteY208" fmla="*/ 535532 h 589548"/>
              <a:gd name="connsiteX209" fmla="*/ 511009 w 2105012"/>
              <a:gd name="connsiteY209" fmla="*/ 532549 h 589548"/>
              <a:gd name="connsiteX210" fmla="*/ 511009 w 2105012"/>
              <a:gd name="connsiteY210" fmla="*/ 525258 h 589548"/>
              <a:gd name="connsiteX211" fmla="*/ 504050 w 2105012"/>
              <a:gd name="connsiteY211" fmla="*/ 527578 h 589548"/>
              <a:gd name="connsiteX212" fmla="*/ 505044 w 2105012"/>
              <a:gd name="connsiteY212" fmla="*/ 530229 h 589548"/>
              <a:gd name="connsiteX213" fmla="*/ 504050 w 2105012"/>
              <a:gd name="connsiteY213" fmla="*/ 527578 h 589548"/>
              <a:gd name="connsiteX214" fmla="*/ 506038 w 2105012"/>
              <a:gd name="connsiteY214" fmla="*/ 526253 h 589548"/>
              <a:gd name="connsiteX215" fmla="*/ 504050 w 2105012"/>
              <a:gd name="connsiteY215" fmla="*/ 527578 h 589548"/>
              <a:gd name="connsiteX216" fmla="*/ 1210249 w 2105012"/>
              <a:gd name="connsiteY216" fmla="*/ 526584 h 589548"/>
              <a:gd name="connsiteX217" fmla="*/ 1210249 w 2105012"/>
              <a:gd name="connsiteY217" fmla="*/ 526584 h 589548"/>
              <a:gd name="connsiteX218" fmla="*/ 1210249 w 2105012"/>
              <a:gd name="connsiteY218" fmla="*/ 526584 h 589548"/>
              <a:gd name="connsiteX219" fmla="*/ 1215883 w 2105012"/>
              <a:gd name="connsiteY219" fmla="*/ 530561 h 589548"/>
              <a:gd name="connsiteX220" fmla="*/ 1212901 w 2105012"/>
              <a:gd name="connsiteY220" fmla="*/ 532549 h 589548"/>
              <a:gd name="connsiteX221" fmla="*/ 1212901 w 2105012"/>
              <a:gd name="connsiteY221" fmla="*/ 532549 h 589548"/>
              <a:gd name="connsiteX222" fmla="*/ 1198319 w 2105012"/>
              <a:gd name="connsiteY222" fmla="*/ 533212 h 589548"/>
              <a:gd name="connsiteX223" fmla="*/ 1201302 w 2105012"/>
              <a:gd name="connsiteY223" fmla="*/ 535200 h 589548"/>
              <a:gd name="connsiteX224" fmla="*/ 1200308 w 2105012"/>
              <a:gd name="connsiteY224" fmla="*/ 537851 h 589548"/>
              <a:gd name="connsiteX225" fmla="*/ 1190034 w 2105012"/>
              <a:gd name="connsiteY225" fmla="*/ 538846 h 589548"/>
              <a:gd name="connsiteX226" fmla="*/ 1185063 w 2105012"/>
              <a:gd name="connsiteY226" fmla="*/ 528904 h 589548"/>
              <a:gd name="connsiteX227" fmla="*/ 1194011 w 2105012"/>
              <a:gd name="connsiteY227" fmla="*/ 530892 h 589548"/>
              <a:gd name="connsiteX228" fmla="*/ 1198319 w 2105012"/>
              <a:gd name="connsiteY228" fmla="*/ 529567 h 589548"/>
              <a:gd name="connsiteX229" fmla="*/ 1210249 w 2105012"/>
              <a:gd name="connsiteY229" fmla="*/ 526584 h 589548"/>
              <a:gd name="connsiteX230" fmla="*/ 1207598 w 2105012"/>
              <a:gd name="connsiteY230" fmla="*/ 529898 h 589548"/>
              <a:gd name="connsiteX231" fmla="*/ 1215883 w 2105012"/>
              <a:gd name="connsiteY231" fmla="*/ 530561 h 589548"/>
              <a:gd name="connsiteX232" fmla="*/ 191546 w 2105012"/>
              <a:gd name="connsiteY232" fmla="*/ 547793 h 589548"/>
              <a:gd name="connsiteX233" fmla="*/ 191546 w 2105012"/>
              <a:gd name="connsiteY233" fmla="*/ 547793 h 589548"/>
              <a:gd name="connsiteX234" fmla="*/ 182598 w 2105012"/>
              <a:gd name="connsiteY234" fmla="*/ 546468 h 589548"/>
              <a:gd name="connsiteX235" fmla="*/ 181604 w 2105012"/>
              <a:gd name="connsiteY235" fmla="*/ 546468 h 589548"/>
              <a:gd name="connsiteX236" fmla="*/ 183261 w 2105012"/>
              <a:gd name="connsiteY236" fmla="*/ 550113 h 589548"/>
              <a:gd name="connsiteX237" fmla="*/ 176301 w 2105012"/>
              <a:gd name="connsiteY237" fmla="*/ 551107 h 589548"/>
              <a:gd name="connsiteX238" fmla="*/ 174976 w 2105012"/>
              <a:gd name="connsiteY238" fmla="*/ 551107 h 589548"/>
              <a:gd name="connsiteX239" fmla="*/ 182598 w 2105012"/>
              <a:gd name="connsiteY239" fmla="*/ 552433 h 589548"/>
              <a:gd name="connsiteX240" fmla="*/ 173650 w 2105012"/>
              <a:gd name="connsiteY240" fmla="*/ 557404 h 589548"/>
              <a:gd name="connsiteX241" fmla="*/ 179947 w 2105012"/>
              <a:gd name="connsiteY241" fmla="*/ 561049 h 589548"/>
              <a:gd name="connsiteX242" fmla="*/ 183592 w 2105012"/>
              <a:gd name="connsiteY242" fmla="*/ 564363 h 589548"/>
              <a:gd name="connsiteX243" fmla="*/ 189889 w 2105012"/>
              <a:gd name="connsiteY243" fmla="*/ 566020 h 589548"/>
              <a:gd name="connsiteX244" fmla="*/ 191214 w 2105012"/>
              <a:gd name="connsiteY244" fmla="*/ 547130 h 589548"/>
              <a:gd name="connsiteX245" fmla="*/ 190220 w 2105012"/>
              <a:gd name="connsiteY245" fmla="*/ 547793 h 589548"/>
              <a:gd name="connsiteX246" fmla="*/ 189889 w 2105012"/>
              <a:gd name="connsiteY246" fmla="*/ 547793 h 589548"/>
              <a:gd name="connsiteX247" fmla="*/ 190220 w 2105012"/>
              <a:gd name="connsiteY247" fmla="*/ 547793 h 589548"/>
              <a:gd name="connsiteX248" fmla="*/ 190220 w 2105012"/>
              <a:gd name="connsiteY248" fmla="*/ 567014 h 589548"/>
              <a:gd name="connsiteX249" fmla="*/ 190220 w 2105012"/>
              <a:gd name="connsiteY249" fmla="*/ 567014 h 589548"/>
              <a:gd name="connsiteX250" fmla="*/ 190220 w 2105012"/>
              <a:gd name="connsiteY250" fmla="*/ 567014 h 589548"/>
              <a:gd name="connsiteX251" fmla="*/ 190220 w 2105012"/>
              <a:gd name="connsiteY251" fmla="*/ 567014 h 589548"/>
              <a:gd name="connsiteX252" fmla="*/ 461963 w 2105012"/>
              <a:gd name="connsiteY252" fmla="*/ 457654 h 589548"/>
              <a:gd name="connsiteX253" fmla="*/ 458317 w 2105012"/>
              <a:gd name="connsiteY253" fmla="*/ 457986 h 589548"/>
              <a:gd name="connsiteX254" fmla="*/ 450364 w 2105012"/>
              <a:gd name="connsiteY254" fmla="*/ 455334 h 589548"/>
              <a:gd name="connsiteX255" fmla="*/ 443736 w 2105012"/>
              <a:gd name="connsiteY255" fmla="*/ 452021 h 589548"/>
              <a:gd name="connsiteX256" fmla="*/ 447050 w 2105012"/>
              <a:gd name="connsiteY256" fmla="*/ 451026 h 589548"/>
              <a:gd name="connsiteX257" fmla="*/ 444067 w 2105012"/>
              <a:gd name="connsiteY257" fmla="*/ 447712 h 589548"/>
              <a:gd name="connsiteX258" fmla="*/ 429818 w 2105012"/>
              <a:gd name="connsiteY258" fmla="*/ 447712 h 589548"/>
              <a:gd name="connsiteX259" fmla="*/ 429818 w 2105012"/>
              <a:gd name="connsiteY259" fmla="*/ 443736 h 589548"/>
              <a:gd name="connsiteX260" fmla="*/ 433463 w 2105012"/>
              <a:gd name="connsiteY260" fmla="*/ 442079 h 589548"/>
              <a:gd name="connsiteX261" fmla="*/ 427166 w 2105012"/>
              <a:gd name="connsiteY261" fmla="*/ 440090 h 589548"/>
              <a:gd name="connsiteX262" fmla="*/ 443405 w 2105012"/>
              <a:gd name="connsiteY262" fmla="*/ 437771 h 589548"/>
              <a:gd name="connsiteX263" fmla="*/ 437440 w 2105012"/>
              <a:gd name="connsiteY263" fmla="*/ 431806 h 589548"/>
              <a:gd name="connsiteX264" fmla="*/ 442079 w 2105012"/>
              <a:gd name="connsiteY264" fmla="*/ 429154 h 589548"/>
              <a:gd name="connsiteX265" fmla="*/ 447381 w 2105012"/>
              <a:gd name="connsiteY265" fmla="*/ 431143 h 589548"/>
              <a:gd name="connsiteX266" fmla="*/ 447381 w 2105012"/>
              <a:gd name="connsiteY266" fmla="*/ 432800 h 589548"/>
              <a:gd name="connsiteX267" fmla="*/ 446056 w 2105012"/>
              <a:gd name="connsiteY267" fmla="*/ 432800 h 589548"/>
              <a:gd name="connsiteX268" fmla="*/ 447381 w 2105012"/>
              <a:gd name="connsiteY268" fmla="*/ 432800 h 589548"/>
              <a:gd name="connsiteX269" fmla="*/ 449038 w 2105012"/>
              <a:gd name="connsiteY269" fmla="*/ 434125 h 589548"/>
              <a:gd name="connsiteX270" fmla="*/ 451027 w 2105012"/>
              <a:gd name="connsiteY270" fmla="*/ 437771 h 589548"/>
              <a:gd name="connsiteX271" fmla="*/ 449038 w 2105012"/>
              <a:gd name="connsiteY271" fmla="*/ 434125 h 589548"/>
              <a:gd name="connsiteX272" fmla="*/ 447381 w 2105012"/>
              <a:gd name="connsiteY272" fmla="*/ 432800 h 589548"/>
              <a:gd name="connsiteX273" fmla="*/ 447381 w 2105012"/>
              <a:gd name="connsiteY273" fmla="*/ 431143 h 589548"/>
              <a:gd name="connsiteX274" fmla="*/ 455003 w 2105012"/>
              <a:gd name="connsiteY274" fmla="*/ 431143 h 589548"/>
              <a:gd name="connsiteX275" fmla="*/ 458317 w 2105012"/>
              <a:gd name="connsiteY275" fmla="*/ 434125 h 589548"/>
              <a:gd name="connsiteX276" fmla="*/ 455003 w 2105012"/>
              <a:gd name="connsiteY276" fmla="*/ 436114 h 589548"/>
              <a:gd name="connsiteX277" fmla="*/ 457323 w 2105012"/>
              <a:gd name="connsiteY277" fmla="*/ 442410 h 589548"/>
              <a:gd name="connsiteX278" fmla="*/ 457655 w 2105012"/>
              <a:gd name="connsiteY278" fmla="*/ 450695 h 589548"/>
              <a:gd name="connsiteX279" fmla="*/ 457323 w 2105012"/>
              <a:gd name="connsiteY279" fmla="*/ 450695 h 589548"/>
              <a:gd name="connsiteX280" fmla="*/ 453015 w 2105012"/>
              <a:gd name="connsiteY280" fmla="*/ 449701 h 589548"/>
              <a:gd name="connsiteX281" fmla="*/ 457323 w 2105012"/>
              <a:gd name="connsiteY281" fmla="*/ 450364 h 589548"/>
              <a:gd name="connsiteX282" fmla="*/ 457655 w 2105012"/>
              <a:gd name="connsiteY282" fmla="*/ 450364 h 589548"/>
              <a:gd name="connsiteX283" fmla="*/ 455666 w 2105012"/>
              <a:gd name="connsiteY283" fmla="*/ 454340 h 589548"/>
              <a:gd name="connsiteX284" fmla="*/ 461300 w 2105012"/>
              <a:gd name="connsiteY284" fmla="*/ 457986 h 589548"/>
              <a:gd name="connsiteX285" fmla="*/ 2094739 w 2105012"/>
              <a:gd name="connsiteY285" fmla="*/ 303888 h 589548"/>
              <a:gd name="connsiteX286" fmla="*/ 2093745 w 2105012"/>
              <a:gd name="connsiteY286" fmla="*/ 303556 h 589548"/>
              <a:gd name="connsiteX287" fmla="*/ 2094739 w 2105012"/>
              <a:gd name="connsiteY287" fmla="*/ 303888 h 589548"/>
              <a:gd name="connsiteX288" fmla="*/ 2105012 w 2105012"/>
              <a:gd name="connsiteY288" fmla="*/ 296266 h 589548"/>
              <a:gd name="connsiteX289" fmla="*/ 2095070 w 2105012"/>
              <a:gd name="connsiteY289" fmla="*/ 296266 h 589548"/>
              <a:gd name="connsiteX290" fmla="*/ 2091094 w 2105012"/>
              <a:gd name="connsiteY290" fmla="*/ 298585 h 589548"/>
              <a:gd name="connsiteX291" fmla="*/ 2081152 w 2105012"/>
              <a:gd name="connsiteY291" fmla="*/ 297260 h 589548"/>
              <a:gd name="connsiteX292" fmla="*/ 2076844 w 2105012"/>
              <a:gd name="connsiteY292" fmla="*/ 304550 h 589548"/>
              <a:gd name="connsiteX293" fmla="*/ 2076844 w 2105012"/>
              <a:gd name="connsiteY293" fmla="*/ 304550 h 589548"/>
              <a:gd name="connsiteX294" fmla="*/ 2069553 w 2105012"/>
              <a:gd name="connsiteY294" fmla="*/ 309521 h 589548"/>
              <a:gd name="connsiteX295" fmla="*/ 2067233 w 2105012"/>
              <a:gd name="connsiteY295" fmla="*/ 309521 h 589548"/>
              <a:gd name="connsiteX296" fmla="*/ 2063588 w 2105012"/>
              <a:gd name="connsiteY296" fmla="*/ 309521 h 589548"/>
              <a:gd name="connsiteX297" fmla="*/ 2062262 w 2105012"/>
              <a:gd name="connsiteY297" fmla="*/ 311841 h 589548"/>
              <a:gd name="connsiteX298" fmla="*/ 2060937 w 2105012"/>
              <a:gd name="connsiteY298" fmla="*/ 315155 h 589548"/>
              <a:gd name="connsiteX299" fmla="*/ 2048675 w 2105012"/>
              <a:gd name="connsiteY299" fmla="*/ 314161 h 589548"/>
              <a:gd name="connsiteX300" fmla="*/ 2051326 w 2105012"/>
              <a:gd name="connsiteY300" fmla="*/ 311841 h 589548"/>
              <a:gd name="connsiteX301" fmla="*/ 2056960 w 2105012"/>
              <a:gd name="connsiteY301" fmla="*/ 310516 h 589548"/>
              <a:gd name="connsiteX302" fmla="*/ 2049338 w 2105012"/>
              <a:gd name="connsiteY302" fmla="*/ 307864 h 589548"/>
              <a:gd name="connsiteX303" fmla="*/ 2056960 w 2105012"/>
              <a:gd name="connsiteY303" fmla="*/ 301568 h 589548"/>
              <a:gd name="connsiteX304" fmla="*/ 2043042 w 2105012"/>
              <a:gd name="connsiteY304" fmla="*/ 296266 h 589548"/>
              <a:gd name="connsiteX305" fmla="*/ 2041716 w 2105012"/>
              <a:gd name="connsiteY305" fmla="*/ 294940 h 589548"/>
              <a:gd name="connsiteX306" fmla="*/ 2035751 w 2105012"/>
              <a:gd name="connsiteY306" fmla="*/ 300905 h 589548"/>
              <a:gd name="connsiteX307" fmla="*/ 2029123 w 2105012"/>
              <a:gd name="connsiteY307" fmla="*/ 298917 h 589548"/>
              <a:gd name="connsiteX308" fmla="*/ 2025478 w 2105012"/>
              <a:gd name="connsiteY308" fmla="*/ 296266 h 589548"/>
              <a:gd name="connsiteX309" fmla="*/ 2029123 w 2105012"/>
              <a:gd name="connsiteY309" fmla="*/ 288644 h 589548"/>
              <a:gd name="connsiteX310" fmla="*/ 2031774 w 2105012"/>
              <a:gd name="connsiteY310" fmla="*/ 285992 h 589548"/>
              <a:gd name="connsiteX311" fmla="*/ 2030449 w 2105012"/>
              <a:gd name="connsiteY311" fmla="*/ 279696 h 589548"/>
              <a:gd name="connsiteX312" fmla="*/ 2025478 w 2105012"/>
              <a:gd name="connsiteY312" fmla="*/ 277045 h 589548"/>
              <a:gd name="connsiteX313" fmla="*/ 2025478 w 2105012"/>
              <a:gd name="connsiteY313" fmla="*/ 274725 h 589548"/>
              <a:gd name="connsiteX314" fmla="*/ 2028792 w 2105012"/>
              <a:gd name="connsiteY314" fmla="*/ 272737 h 589548"/>
              <a:gd name="connsiteX315" fmla="*/ 2021832 w 2105012"/>
              <a:gd name="connsiteY315" fmla="*/ 260807 h 589548"/>
              <a:gd name="connsiteX316" fmla="*/ 2013879 w 2105012"/>
              <a:gd name="connsiteY316" fmla="*/ 255836 h 589548"/>
              <a:gd name="connsiteX317" fmla="*/ 2019181 w 2105012"/>
              <a:gd name="connsiteY317" fmla="*/ 253185 h 589548"/>
              <a:gd name="connsiteX318" fmla="*/ 2019181 w 2105012"/>
              <a:gd name="connsiteY318" fmla="*/ 251859 h 589548"/>
              <a:gd name="connsiteX319" fmla="*/ 2019181 w 2105012"/>
              <a:gd name="connsiteY319" fmla="*/ 237940 h 589548"/>
              <a:gd name="connsiteX320" fmla="*/ 2019181 w 2105012"/>
              <a:gd name="connsiteY320" fmla="*/ 231313 h 589548"/>
              <a:gd name="connsiteX321" fmla="*/ 2027135 w 2105012"/>
              <a:gd name="connsiteY321" fmla="*/ 232970 h 589548"/>
              <a:gd name="connsiteX322" fmla="*/ 2032106 w 2105012"/>
              <a:gd name="connsiteY322" fmla="*/ 228661 h 589548"/>
              <a:gd name="connsiteX323" fmla="*/ 2019513 w 2105012"/>
              <a:gd name="connsiteY323" fmla="*/ 227999 h 589548"/>
              <a:gd name="connsiteX324" fmla="*/ 2019513 w 2105012"/>
              <a:gd name="connsiteY324" fmla="*/ 227336 h 589548"/>
              <a:gd name="connsiteX325" fmla="*/ 2014210 w 2105012"/>
              <a:gd name="connsiteY325" fmla="*/ 228993 h 589548"/>
              <a:gd name="connsiteX326" fmla="*/ 2009239 w 2105012"/>
              <a:gd name="connsiteY326" fmla="*/ 225016 h 589548"/>
              <a:gd name="connsiteX327" fmla="*/ 2009239 w 2105012"/>
              <a:gd name="connsiteY327" fmla="*/ 225016 h 589548"/>
              <a:gd name="connsiteX328" fmla="*/ 2007251 w 2105012"/>
              <a:gd name="connsiteY328" fmla="*/ 220377 h 589548"/>
              <a:gd name="connsiteX329" fmla="*/ 2009902 w 2105012"/>
              <a:gd name="connsiteY329" fmla="*/ 208115 h 589548"/>
              <a:gd name="connsiteX330" fmla="*/ 2011891 w 2105012"/>
              <a:gd name="connsiteY330" fmla="*/ 207121 h 589548"/>
              <a:gd name="connsiteX331" fmla="*/ 2012222 w 2105012"/>
              <a:gd name="connsiteY331" fmla="*/ 201156 h 589548"/>
              <a:gd name="connsiteX332" fmla="*/ 2013216 w 2105012"/>
              <a:gd name="connsiteY332" fmla="*/ 199830 h 589548"/>
              <a:gd name="connsiteX333" fmla="*/ 2019513 w 2105012"/>
              <a:gd name="connsiteY333" fmla="*/ 200493 h 589548"/>
              <a:gd name="connsiteX334" fmla="*/ 2016199 w 2105012"/>
              <a:gd name="connsiteY334" fmla="*/ 207452 h 589548"/>
              <a:gd name="connsiteX335" fmla="*/ 2019844 w 2105012"/>
              <a:gd name="connsiteY335" fmla="*/ 206458 h 589548"/>
              <a:gd name="connsiteX336" fmla="*/ 2028460 w 2105012"/>
              <a:gd name="connsiteY336" fmla="*/ 206458 h 589548"/>
              <a:gd name="connsiteX337" fmla="*/ 2028129 w 2105012"/>
              <a:gd name="connsiteY337" fmla="*/ 216731 h 589548"/>
              <a:gd name="connsiteX338" fmla="*/ 2028129 w 2105012"/>
              <a:gd name="connsiteY338" fmla="*/ 218057 h 589548"/>
              <a:gd name="connsiteX339" fmla="*/ 2035419 w 2105012"/>
              <a:gd name="connsiteY339" fmla="*/ 214411 h 589548"/>
              <a:gd name="connsiteX340" fmla="*/ 2038733 w 2105012"/>
              <a:gd name="connsiteY340" fmla="*/ 214080 h 589548"/>
              <a:gd name="connsiteX341" fmla="*/ 2039065 w 2105012"/>
              <a:gd name="connsiteY341" fmla="*/ 214080 h 589548"/>
              <a:gd name="connsiteX342" fmla="*/ 2039065 w 2105012"/>
              <a:gd name="connsiteY342" fmla="*/ 214080 h 589548"/>
              <a:gd name="connsiteX343" fmla="*/ 2038733 w 2105012"/>
              <a:gd name="connsiteY343" fmla="*/ 214080 h 589548"/>
              <a:gd name="connsiteX344" fmla="*/ 2042710 w 2105012"/>
              <a:gd name="connsiteY344" fmla="*/ 218057 h 589548"/>
              <a:gd name="connsiteX345" fmla="*/ 2038402 w 2105012"/>
              <a:gd name="connsiteY345" fmla="*/ 219382 h 589548"/>
              <a:gd name="connsiteX346" fmla="*/ 2040390 w 2105012"/>
              <a:gd name="connsiteY346" fmla="*/ 225347 h 589548"/>
              <a:gd name="connsiteX347" fmla="*/ 2040722 w 2105012"/>
              <a:gd name="connsiteY347" fmla="*/ 225347 h 589548"/>
              <a:gd name="connsiteX348" fmla="*/ 2041053 w 2105012"/>
              <a:gd name="connsiteY348" fmla="*/ 225347 h 589548"/>
              <a:gd name="connsiteX349" fmla="*/ 2037077 w 2105012"/>
              <a:gd name="connsiteY349" fmla="*/ 230981 h 589548"/>
              <a:gd name="connsiteX350" fmla="*/ 2044699 w 2105012"/>
              <a:gd name="connsiteY350" fmla="*/ 232970 h 589548"/>
              <a:gd name="connsiteX351" fmla="*/ 2048344 w 2105012"/>
              <a:gd name="connsiteY351" fmla="*/ 227999 h 589548"/>
              <a:gd name="connsiteX352" fmla="*/ 2052321 w 2105012"/>
              <a:gd name="connsiteY352" fmla="*/ 227999 h 589548"/>
              <a:gd name="connsiteX353" fmla="*/ 2059611 w 2105012"/>
              <a:gd name="connsiteY353" fmla="*/ 227004 h 589548"/>
              <a:gd name="connsiteX354" fmla="*/ 2063919 w 2105012"/>
              <a:gd name="connsiteY354" fmla="*/ 227004 h 589548"/>
              <a:gd name="connsiteX355" fmla="*/ 2067233 w 2105012"/>
              <a:gd name="connsiteY355" fmla="*/ 221371 h 589548"/>
              <a:gd name="connsiteX356" fmla="*/ 2057292 w 2105012"/>
              <a:gd name="connsiteY356" fmla="*/ 222696 h 589548"/>
              <a:gd name="connsiteX357" fmla="*/ 2054309 w 2105012"/>
              <a:gd name="connsiteY357" fmla="*/ 223028 h 589548"/>
              <a:gd name="connsiteX358" fmla="*/ 2053978 w 2105012"/>
              <a:gd name="connsiteY358" fmla="*/ 224353 h 589548"/>
              <a:gd name="connsiteX359" fmla="*/ 2054309 w 2105012"/>
              <a:gd name="connsiteY359" fmla="*/ 223028 h 589548"/>
              <a:gd name="connsiteX360" fmla="*/ 2044367 w 2105012"/>
              <a:gd name="connsiteY360" fmla="*/ 215406 h 589548"/>
              <a:gd name="connsiteX361" fmla="*/ 2041716 w 2105012"/>
              <a:gd name="connsiteY361" fmla="*/ 212423 h 589548"/>
              <a:gd name="connsiteX362" fmla="*/ 2041716 w 2105012"/>
              <a:gd name="connsiteY362" fmla="*/ 212423 h 589548"/>
              <a:gd name="connsiteX363" fmla="*/ 2044367 w 2105012"/>
              <a:gd name="connsiteY363" fmla="*/ 215406 h 589548"/>
              <a:gd name="connsiteX364" fmla="*/ 2055634 w 2105012"/>
              <a:gd name="connsiteY364" fmla="*/ 216068 h 589548"/>
              <a:gd name="connsiteX365" fmla="*/ 2056629 w 2105012"/>
              <a:gd name="connsiteY365" fmla="*/ 215074 h 589548"/>
              <a:gd name="connsiteX366" fmla="*/ 2054309 w 2105012"/>
              <a:gd name="connsiteY366" fmla="*/ 213749 h 589548"/>
              <a:gd name="connsiteX367" fmla="*/ 2055634 w 2105012"/>
              <a:gd name="connsiteY367" fmla="*/ 209772 h 589548"/>
              <a:gd name="connsiteX368" fmla="*/ 2052652 w 2105012"/>
              <a:gd name="connsiteY368" fmla="*/ 209772 h 589548"/>
              <a:gd name="connsiteX369" fmla="*/ 2039065 w 2105012"/>
              <a:gd name="connsiteY369" fmla="*/ 201156 h 589548"/>
              <a:gd name="connsiteX370" fmla="*/ 2039396 w 2105012"/>
              <a:gd name="connsiteY370" fmla="*/ 207452 h 589548"/>
              <a:gd name="connsiteX371" fmla="*/ 2039065 w 2105012"/>
              <a:gd name="connsiteY371" fmla="*/ 201156 h 589548"/>
              <a:gd name="connsiteX372" fmla="*/ 2036745 w 2105012"/>
              <a:gd name="connsiteY372" fmla="*/ 201156 h 589548"/>
              <a:gd name="connsiteX373" fmla="*/ 2036745 w 2105012"/>
              <a:gd name="connsiteY373" fmla="*/ 200162 h 589548"/>
              <a:gd name="connsiteX374" fmla="*/ 2041716 w 2105012"/>
              <a:gd name="connsiteY374" fmla="*/ 198836 h 589548"/>
              <a:gd name="connsiteX375" fmla="*/ 2036745 w 2105012"/>
              <a:gd name="connsiteY375" fmla="*/ 192540 h 589548"/>
              <a:gd name="connsiteX376" fmla="*/ 2040390 w 2105012"/>
              <a:gd name="connsiteY376" fmla="*/ 191545 h 589548"/>
              <a:gd name="connsiteX377" fmla="*/ 2040390 w 2105012"/>
              <a:gd name="connsiteY377" fmla="*/ 190220 h 589548"/>
              <a:gd name="connsiteX378" fmla="*/ 2033763 w 2105012"/>
              <a:gd name="connsiteY378" fmla="*/ 186243 h 589548"/>
              <a:gd name="connsiteX379" fmla="*/ 2040390 w 2105012"/>
              <a:gd name="connsiteY379" fmla="*/ 190220 h 589548"/>
              <a:gd name="connsiteX380" fmla="*/ 2040390 w 2105012"/>
              <a:gd name="connsiteY380" fmla="*/ 191545 h 589548"/>
              <a:gd name="connsiteX381" fmla="*/ 2043704 w 2105012"/>
              <a:gd name="connsiteY381" fmla="*/ 192208 h 589548"/>
              <a:gd name="connsiteX382" fmla="*/ 2049007 w 2105012"/>
              <a:gd name="connsiteY382" fmla="*/ 187237 h 589548"/>
              <a:gd name="connsiteX383" fmla="*/ 2049007 w 2105012"/>
              <a:gd name="connsiteY383" fmla="*/ 187900 h 589548"/>
              <a:gd name="connsiteX384" fmla="*/ 2051326 w 2105012"/>
              <a:gd name="connsiteY384" fmla="*/ 187237 h 589548"/>
              <a:gd name="connsiteX385" fmla="*/ 2051989 w 2105012"/>
              <a:gd name="connsiteY385" fmla="*/ 183261 h 589548"/>
              <a:gd name="connsiteX386" fmla="*/ 2051989 w 2105012"/>
              <a:gd name="connsiteY386" fmla="*/ 177958 h 589548"/>
              <a:gd name="connsiteX387" fmla="*/ 2054309 w 2105012"/>
              <a:gd name="connsiteY387" fmla="*/ 173319 h 589548"/>
              <a:gd name="connsiteX388" fmla="*/ 2053315 w 2105012"/>
              <a:gd name="connsiteY388" fmla="*/ 171993 h 589548"/>
              <a:gd name="connsiteX389" fmla="*/ 2045361 w 2105012"/>
              <a:gd name="connsiteY389" fmla="*/ 173319 h 589548"/>
              <a:gd name="connsiteX390" fmla="*/ 2043042 w 2105012"/>
              <a:gd name="connsiteY390" fmla="*/ 172325 h 589548"/>
              <a:gd name="connsiteX391" fmla="*/ 2040722 w 2105012"/>
              <a:gd name="connsiteY391" fmla="*/ 172656 h 589548"/>
              <a:gd name="connsiteX392" fmla="*/ 2040722 w 2105012"/>
              <a:gd name="connsiteY392" fmla="*/ 172656 h 589548"/>
              <a:gd name="connsiteX393" fmla="*/ 2043042 w 2105012"/>
              <a:gd name="connsiteY393" fmla="*/ 172325 h 589548"/>
              <a:gd name="connsiteX394" fmla="*/ 2045361 w 2105012"/>
              <a:gd name="connsiteY394" fmla="*/ 164702 h 589548"/>
              <a:gd name="connsiteX395" fmla="*/ 2038071 w 2105012"/>
              <a:gd name="connsiteY395" fmla="*/ 154761 h 589548"/>
              <a:gd name="connsiteX396" fmla="*/ 2043042 w 2105012"/>
              <a:gd name="connsiteY396" fmla="*/ 154761 h 589548"/>
              <a:gd name="connsiteX397" fmla="*/ 2048344 w 2105012"/>
              <a:gd name="connsiteY397" fmla="*/ 152441 h 589548"/>
              <a:gd name="connsiteX398" fmla="*/ 2031443 w 2105012"/>
              <a:gd name="connsiteY398" fmla="*/ 153104 h 589548"/>
              <a:gd name="connsiteX399" fmla="*/ 2038071 w 2105012"/>
              <a:gd name="connsiteY399" fmla="*/ 154761 h 589548"/>
              <a:gd name="connsiteX400" fmla="*/ 2034094 w 2105012"/>
              <a:gd name="connsiteY400" fmla="*/ 159732 h 589548"/>
              <a:gd name="connsiteX401" fmla="*/ 2036745 w 2105012"/>
              <a:gd name="connsiteY401" fmla="*/ 165034 h 589548"/>
              <a:gd name="connsiteX402" fmla="*/ 2038071 w 2105012"/>
              <a:gd name="connsiteY402" fmla="*/ 173650 h 589548"/>
              <a:gd name="connsiteX403" fmla="*/ 2036414 w 2105012"/>
              <a:gd name="connsiteY403" fmla="*/ 179615 h 589548"/>
              <a:gd name="connsiteX404" fmla="*/ 2036414 w 2105012"/>
              <a:gd name="connsiteY404" fmla="*/ 179615 h 589548"/>
              <a:gd name="connsiteX405" fmla="*/ 2029123 w 2105012"/>
              <a:gd name="connsiteY405" fmla="*/ 179615 h 589548"/>
              <a:gd name="connsiteX406" fmla="*/ 2026472 w 2105012"/>
              <a:gd name="connsiteY406" fmla="*/ 182598 h 589548"/>
              <a:gd name="connsiteX407" fmla="*/ 2026140 w 2105012"/>
              <a:gd name="connsiteY407" fmla="*/ 184586 h 589548"/>
              <a:gd name="connsiteX408" fmla="*/ 2026140 w 2105012"/>
              <a:gd name="connsiteY408" fmla="*/ 184586 h 589548"/>
              <a:gd name="connsiteX409" fmla="*/ 2026472 w 2105012"/>
              <a:gd name="connsiteY409" fmla="*/ 182598 h 589548"/>
              <a:gd name="connsiteX410" fmla="*/ 2029123 w 2105012"/>
              <a:gd name="connsiteY410" fmla="*/ 179615 h 589548"/>
              <a:gd name="connsiteX411" fmla="*/ 2031111 w 2105012"/>
              <a:gd name="connsiteY411" fmla="*/ 178290 h 589548"/>
              <a:gd name="connsiteX412" fmla="*/ 2034757 w 2105012"/>
              <a:gd name="connsiteY412" fmla="*/ 173319 h 589548"/>
              <a:gd name="connsiteX413" fmla="*/ 2028792 w 2105012"/>
              <a:gd name="connsiteY413" fmla="*/ 172325 h 589548"/>
              <a:gd name="connsiteX414" fmla="*/ 2023821 w 2105012"/>
              <a:gd name="connsiteY414" fmla="*/ 172325 h 589548"/>
              <a:gd name="connsiteX415" fmla="*/ 2023489 w 2105012"/>
              <a:gd name="connsiteY415" fmla="*/ 167022 h 589548"/>
              <a:gd name="connsiteX416" fmla="*/ 2017856 w 2105012"/>
              <a:gd name="connsiteY416" fmla="*/ 167022 h 589548"/>
              <a:gd name="connsiteX417" fmla="*/ 2011559 w 2105012"/>
              <a:gd name="connsiteY417" fmla="*/ 170005 h 589548"/>
              <a:gd name="connsiteX418" fmla="*/ 2011559 w 2105012"/>
              <a:gd name="connsiteY418" fmla="*/ 170668 h 589548"/>
              <a:gd name="connsiteX419" fmla="*/ 2011559 w 2105012"/>
              <a:gd name="connsiteY419" fmla="*/ 170668 h 589548"/>
              <a:gd name="connsiteX420" fmla="*/ 2011559 w 2105012"/>
              <a:gd name="connsiteY420" fmla="*/ 170005 h 589548"/>
              <a:gd name="connsiteX421" fmla="*/ 2017856 w 2105012"/>
              <a:gd name="connsiteY421" fmla="*/ 167022 h 589548"/>
              <a:gd name="connsiteX422" fmla="*/ 2023489 w 2105012"/>
              <a:gd name="connsiteY422" fmla="*/ 167022 h 589548"/>
              <a:gd name="connsiteX423" fmla="*/ 2023489 w 2105012"/>
              <a:gd name="connsiteY423" fmla="*/ 159400 h 589548"/>
              <a:gd name="connsiteX424" fmla="*/ 2024152 w 2105012"/>
              <a:gd name="connsiteY424" fmla="*/ 159400 h 589548"/>
              <a:gd name="connsiteX425" fmla="*/ 2023821 w 2105012"/>
              <a:gd name="connsiteY425" fmla="*/ 151778 h 589548"/>
              <a:gd name="connsiteX426" fmla="*/ 2018850 w 2105012"/>
              <a:gd name="connsiteY426" fmla="*/ 151778 h 589548"/>
              <a:gd name="connsiteX427" fmla="*/ 2018850 w 2105012"/>
              <a:gd name="connsiteY427" fmla="*/ 151778 h 589548"/>
              <a:gd name="connsiteX428" fmla="*/ 2013547 w 2105012"/>
              <a:gd name="connsiteY428" fmla="*/ 145813 h 589548"/>
              <a:gd name="connsiteX429" fmla="*/ 2012222 w 2105012"/>
              <a:gd name="connsiteY429" fmla="*/ 144488 h 589548"/>
              <a:gd name="connsiteX430" fmla="*/ 2010565 w 2105012"/>
              <a:gd name="connsiteY430" fmla="*/ 140511 h 589548"/>
              <a:gd name="connsiteX431" fmla="*/ 2003274 w 2105012"/>
              <a:gd name="connsiteY431" fmla="*/ 143162 h 589548"/>
              <a:gd name="connsiteX432" fmla="*/ 2003274 w 2105012"/>
              <a:gd name="connsiteY432" fmla="*/ 144488 h 589548"/>
              <a:gd name="connsiteX433" fmla="*/ 2002280 w 2105012"/>
              <a:gd name="connsiteY433" fmla="*/ 144819 h 589548"/>
              <a:gd name="connsiteX434" fmla="*/ 2000623 w 2105012"/>
              <a:gd name="connsiteY434" fmla="*/ 143162 h 589548"/>
              <a:gd name="connsiteX435" fmla="*/ 1998303 w 2105012"/>
              <a:gd name="connsiteY435" fmla="*/ 141836 h 589548"/>
              <a:gd name="connsiteX436" fmla="*/ 1996978 w 2105012"/>
              <a:gd name="connsiteY436" fmla="*/ 131895 h 589548"/>
              <a:gd name="connsiteX437" fmla="*/ 1989356 w 2105012"/>
              <a:gd name="connsiteY437" fmla="*/ 135871 h 589548"/>
              <a:gd name="connsiteX438" fmla="*/ 1989356 w 2105012"/>
              <a:gd name="connsiteY438" fmla="*/ 141836 h 589548"/>
              <a:gd name="connsiteX439" fmla="*/ 1989687 w 2105012"/>
              <a:gd name="connsiteY439" fmla="*/ 144819 h 589548"/>
              <a:gd name="connsiteX440" fmla="*/ 1989687 w 2105012"/>
              <a:gd name="connsiteY440" fmla="*/ 144819 h 589548"/>
              <a:gd name="connsiteX441" fmla="*/ 1989356 w 2105012"/>
              <a:gd name="connsiteY441" fmla="*/ 141836 h 589548"/>
              <a:gd name="connsiteX442" fmla="*/ 1985710 w 2105012"/>
              <a:gd name="connsiteY442" fmla="*/ 145482 h 589548"/>
              <a:gd name="connsiteX443" fmla="*/ 1982728 w 2105012"/>
              <a:gd name="connsiteY443" fmla="*/ 146144 h 589548"/>
              <a:gd name="connsiteX444" fmla="*/ 1973118 w 2105012"/>
              <a:gd name="connsiteY444" fmla="*/ 146144 h 589548"/>
              <a:gd name="connsiteX445" fmla="*/ 1971461 w 2105012"/>
              <a:gd name="connsiteY445" fmla="*/ 138191 h 589548"/>
              <a:gd name="connsiteX446" fmla="*/ 1968809 w 2105012"/>
              <a:gd name="connsiteY446" fmla="*/ 130569 h 589548"/>
              <a:gd name="connsiteX447" fmla="*/ 1970135 w 2105012"/>
              <a:gd name="connsiteY447" fmla="*/ 126924 h 589548"/>
              <a:gd name="connsiteX448" fmla="*/ 1972786 w 2105012"/>
              <a:gd name="connsiteY448" fmla="*/ 125598 h 589548"/>
              <a:gd name="connsiteX449" fmla="*/ 1967815 w 2105012"/>
              <a:gd name="connsiteY449" fmla="*/ 121621 h 589548"/>
              <a:gd name="connsiteX450" fmla="*/ 1958868 w 2105012"/>
              <a:gd name="connsiteY450" fmla="*/ 121621 h 589548"/>
              <a:gd name="connsiteX451" fmla="*/ 1958868 w 2105012"/>
              <a:gd name="connsiteY451" fmla="*/ 120627 h 589548"/>
              <a:gd name="connsiteX452" fmla="*/ 1962844 w 2105012"/>
              <a:gd name="connsiteY452" fmla="*/ 116650 h 589548"/>
              <a:gd name="connsiteX453" fmla="*/ 1962182 w 2105012"/>
              <a:gd name="connsiteY453" fmla="*/ 112011 h 589548"/>
              <a:gd name="connsiteX454" fmla="*/ 1952571 w 2105012"/>
              <a:gd name="connsiteY454" fmla="*/ 112011 h 589548"/>
              <a:gd name="connsiteX455" fmla="*/ 1949920 w 2105012"/>
              <a:gd name="connsiteY455" fmla="*/ 106709 h 589548"/>
              <a:gd name="connsiteX456" fmla="*/ 1942298 w 2105012"/>
              <a:gd name="connsiteY456" fmla="*/ 103063 h 589548"/>
              <a:gd name="connsiteX457" fmla="*/ 1941966 w 2105012"/>
              <a:gd name="connsiteY457" fmla="*/ 104058 h 589548"/>
              <a:gd name="connsiteX458" fmla="*/ 1943624 w 2105012"/>
              <a:gd name="connsiteY458" fmla="*/ 109360 h 589548"/>
              <a:gd name="connsiteX459" fmla="*/ 1937327 w 2105012"/>
              <a:gd name="connsiteY459" fmla="*/ 113005 h 589548"/>
              <a:gd name="connsiteX460" fmla="*/ 1935007 w 2105012"/>
              <a:gd name="connsiteY460" fmla="*/ 114331 h 589548"/>
              <a:gd name="connsiteX461" fmla="*/ 1940972 w 2105012"/>
              <a:gd name="connsiteY461" fmla="*/ 118307 h 589548"/>
              <a:gd name="connsiteX462" fmla="*/ 1942298 w 2105012"/>
              <a:gd name="connsiteY462" fmla="*/ 118307 h 589548"/>
              <a:gd name="connsiteX463" fmla="*/ 1945943 w 2105012"/>
              <a:gd name="connsiteY463" fmla="*/ 112011 h 589548"/>
              <a:gd name="connsiteX464" fmla="*/ 1949589 w 2105012"/>
              <a:gd name="connsiteY464" fmla="*/ 110023 h 589548"/>
              <a:gd name="connsiteX465" fmla="*/ 1945943 w 2105012"/>
              <a:gd name="connsiteY465" fmla="*/ 112011 h 589548"/>
              <a:gd name="connsiteX466" fmla="*/ 1949920 w 2105012"/>
              <a:gd name="connsiteY466" fmla="*/ 125929 h 589548"/>
              <a:gd name="connsiteX467" fmla="*/ 1952240 w 2105012"/>
              <a:gd name="connsiteY467" fmla="*/ 128581 h 589548"/>
              <a:gd name="connsiteX468" fmla="*/ 1960856 w 2105012"/>
              <a:gd name="connsiteY468" fmla="*/ 125598 h 589548"/>
              <a:gd name="connsiteX469" fmla="*/ 1960525 w 2105012"/>
              <a:gd name="connsiteY469" fmla="*/ 123941 h 589548"/>
              <a:gd name="connsiteX470" fmla="*/ 1960856 w 2105012"/>
              <a:gd name="connsiteY470" fmla="*/ 125598 h 589548"/>
              <a:gd name="connsiteX471" fmla="*/ 1952240 w 2105012"/>
              <a:gd name="connsiteY471" fmla="*/ 128581 h 589548"/>
              <a:gd name="connsiteX472" fmla="*/ 1949589 w 2105012"/>
              <a:gd name="connsiteY472" fmla="*/ 131895 h 589548"/>
              <a:gd name="connsiteX473" fmla="*/ 1939647 w 2105012"/>
              <a:gd name="connsiteY473" fmla="*/ 132226 h 589548"/>
              <a:gd name="connsiteX474" fmla="*/ 1937327 w 2105012"/>
              <a:gd name="connsiteY474" fmla="*/ 132226 h 589548"/>
              <a:gd name="connsiteX475" fmla="*/ 1937658 w 2105012"/>
              <a:gd name="connsiteY475" fmla="*/ 137197 h 589548"/>
              <a:gd name="connsiteX476" fmla="*/ 1936664 w 2105012"/>
              <a:gd name="connsiteY476" fmla="*/ 138191 h 589548"/>
              <a:gd name="connsiteX477" fmla="*/ 1936664 w 2105012"/>
              <a:gd name="connsiteY477" fmla="*/ 144488 h 589548"/>
              <a:gd name="connsiteX478" fmla="*/ 1924403 w 2105012"/>
              <a:gd name="connsiteY478" fmla="*/ 145813 h 589548"/>
              <a:gd name="connsiteX479" fmla="*/ 1924403 w 2105012"/>
              <a:gd name="connsiteY479" fmla="*/ 145813 h 589548"/>
              <a:gd name="connsiteX480" fmla="*/ 1924403 w 2105012"/>
              <a:gd name="connsiteY480" fmla="*/ 144488 h 589548"/>
              <a:gd name="connsiteX481" fmla="*/ 1906507 w 2105012"/>
              <a:gd name="connsiteY481" fmla="*/ 143162 h 589548"/>
              <a:gd name="connsiteX482" fmla="*/ 1912804 w 2105012"/>
              <a:gd name="connsiteY482" fmla="*/ 141505 h 589548"/>
              <a:gd name="connsiteX483" fmla="*/ 1912472 w 2105012"/>
              <a:gd name="connsiteY483" fmla="*/ 137197 h 589548"/>
              <a:gd name="connsiteX484" fmla="*/ 1916449 w 2105012"/>
              <a:gd name="connsiteY484" fmla="*/ 136203 h 589548"/>
              <a:gd name="connsiteX485" fmla="*/ 1915124 w 2105012"/>
              <a:gd name="connsiteY485" fmla="*/ 131563 h 589548"/>
              <a:gd name="connsiteX486" fmla="*/ 1910153 w 2105012"/>
              <a:gd name="connsiteY486" fmla="*/ 131563 h 589548"/>
              <a:gd name="connsiteX487" fmla="*/ 1910153 w 2105012"/>
              <a:gd name="connsiteY487" fmla="*/ 129243 h 589548"/>
              <a:gd name="connsiteX488" fmla="*/ 1894577 w 2105012"/>
              <a:gd name="connsiteY488" fmla="*/ 126261 h 589548"/>
              <a:gd name="connsiteX489" fmla="*/ 1897560 w 2105012"/>
              <a:gd name="connsiteY489" fmla="*/ 127918 h 589548"/>
              <a:gd name="connsiteX490" fmla="*/ 1895571 w 2105012"/>
              <a:gd name="connsiteY490" fmla="*/ 131895 h 589548"/>
              <a:gd name="connsiteX491" fmla="*/ 1897891 w 2105012"/>
              <a:gd name="connsiteY491" fmla="*/ 131895 h 589548"/>
              <a:gd name="connsiteX492" fmla="*/ 1901868 w 2105012"/>
              <a:gd name="connsiteY492" fmla="*/ 136865 h 589548"/>
              <a:gd name="connsiteX493" fmla="*/ 1900211 w 2105012"/>
              <a:gd name="connsiteY493" fmla="*/ 139517 h 589548"/>
              <a:gd name="connsiteX494" fmla="*/ 1893583 w 2105012"/>
              <a:gd name="connsiteY494" fmla="*/ 140842 h 589548"/>
              <a:gd name="connsiteX495" fmla="*/ 1893583 w 2105012"/>
              <a:gd name="connsiteY495" fmla="*/ 140842 h 589548"/>
              <a:gd name="connsiteX496" fmla="*/ 1891263 w 2105012"/>
              <a:gd name="connsiteY496" fmla="*/ 140842 h 589548"/>
              <a:gd name="connsiteX497" fmla="*/ 1882316 w 2105012"/>
              <a:gd name="connsiteY497" fmla="*/ 134214 h 589548"/>
              <a:gd name="connsiteX498" fmla="*/ 1878339 w 2105012"/>
              <a:gd name="connsiteY498" fmla="*/ 139185 h 589548"/>
              <a:gd name="connsiteX499" fmla="*/ 1870717 w 2105012"/>
              <a:gd name="connsiteY499" fmla="*/ 139185 h 589548"/>
              <a:gd name="connsiteX500" fmla="*/ 1861769 w 2105012"/>
              <a:gd name="connsiteY500" fmla="*/ 131232 h 589548"/>
              <a:gd name="connsiteX501" fmla="*/ 1860444 w 2105012"/>
              <a:gd name="connsiteY501" fmla="*/ 136865 h 589548"/>
              <a:gd name="connsiteX502" fmla="*/ 1852822 w 2105012"/>
              <a:gd name="connsiteY502" fmla="*/ 135208 h 589548"/>
              <a:gd name="connsiteX503" fmla="*/ 1854479 w 2105012"/>
              <a:gd name="connsiteY503" fmla="*/ 139517 h 589548"/>
              <a:gd name="connsiteX504" fmla="*/ 1860775 w 2105012"/>
              <a:gd name="connsiteY504" fmla="*/ 143162 h 589548"/>
              <a:gd name="connsiteX505" fmla="*/ 1860775 w 2105012"/>
              <a:gd name="connsiteY505" fmla="*/ 144488 h 589548"/>
              <a:gd name="connsiteX506" fmla="*/ 1852159 w 2105012"/>
              <a:gd name="connsiteY506" fmla="*/ 146807 h 589548"/>
              <a:gd name="connsiteX507" fmla="*/ 1853153 w 2105012"/>
              <a:gd name="connsiteY507" fmla="*/ 154429 h 589548"/>
              <a:gd name="connsiteX508" fmla="*/ 1850502 w 2105012"/>
              <a:gd name="connsiteY508" fmla="*/ 159400 h 589548"/>
              <a:gd name="connsiteX509" fmla="*/ 1846525 w 2105012"/>
              <a:gd name="connsiteY509" fmla="*/ 158075 h 589548"/>
              <a:gd name="connsiteX510" fmla="*/ 1845862 w 2105012"/>
              <a:gd name="connsiteY510" fmla="*/ 153767 h 589548"/>
              <a:gd name="connsiteX511" fmla="*/ 1832938 w 2105012"/>
              <a:gd name="connsiteY511" fmla="*/ 151778 h 589548"/>
              <a:gd name="connsiteX512" fmla="*/ 1823659 w 2105012"/>
              <a:gd name="connsiteY512" fmla="*/ 152441 h 589548"/>
              <a:gd name="connsiteX513" fmla="*/ 1818688 w 2105012"/>
              <a:gd name="connsiteY513" fmla="*/ 149790 h 589548"/>
              <a:gd name="connsiteX514" fmla="*/ 1817363 w 2105012"/>
              <a:gd name="connsiteY514" fmla="*/ 149790 h 589548"/>
              <a:gd name="connsiteX515" fmla="*/ 1809740 w 2105012"/>
              <a:gd name="connsiteY515" fmla="*/ 150784 h 589548"/>
              <a:gd name="connsiteX516" fmla="*/ 1808415 w 2105012"/>
              <a:gd name="connsiteY516" fmla="*/ 151115 h 589548"/>
              <a:gd name="connsiteX517" fmla="*/ 1799467 w 2105012"/>
              <a:gd name="connsiteY517" fmla="*/ 150453 h 589548"/>
              <a:gd name="connsiteX518" fmla="*/ 1795822 w 2105012"/>
              <a:gd name="connsiteY518" fmla="*/ 151115 h 589548"/>
              <a:gd name="connsiteX519" fmla="*/ 1792839 w 2105012"/>
              <a:gd name="connsiteY519" fmla="*/ 152110 h 589548"/>
              <a:gd name="connsiteX520" fmla="*/ 1791845 w 2105012"/>
              <a:gd name="connsiteY520" fmla="*/ 158406 h 589548"/>
              <a:gd name="connsiteX521" fmla="*/ 1783229 w 2105012"/>
              <a:gd name="connsiteY521" fmla="*/ 162051 h 589548"/>
              <a:gd name="connsiteX522" fmla="*/ 1783229 w 2105012"/>
              <a:gd name="connsiteY522" fmla="*/ 162051 h 589548"/>
              <a:gd name="connsiteX523" fmla="*/ 1779252 w 2105012"/>
              <a:gd name="connsiteY523" fmla="*/ 163708 h 589548"/>
              <a:gd name="connsiteX524" fmla="*/ 1766659 w 2105012"/>
              <a:gd name="connsiteY524" fmla="*/ 162383 h 589548"/>
              <a:gd name="connsiteX525" fmla="*/ 1766659 w 2105012"/>
              <a:gd name="connsiteY525" fmla="*/ 158737 h 589548"/>
              <a:gd name="connsiteX526" fmla="*/ 1773287 w 2105012"/>
              <a:gd name="connsiteY526" fmla="*/ 151778 h 589548"/>
              <a:gd name="connsiteX527" fmla="*/ 1784555 w 2105012"/>
              <a:gd name="connsiteY527" fmla="*/ 151115 h 589548"/>
              <a:gd name="connsiteX528" fmla="*/ 1784555 w 2105012"/>
              <a:gd name="connsiteY528" fmla="*/ 151115 h 589548"/>
              <a:gd name="connsiteX529" fmla="*/ 1786874 w 2105012"/>
              <a:gd name="connsiteY529" fmla="*/ 150784 h 589548"/>
              <a:gd name="connsiteX530" fmla="*/ 1789857 w 2105012"/>
              <a:gd name="connsiteY530" fmla="*/ 146807 h 589548"/>
              <a:gd name="connsiteX531" fmla="*/ 1787206 w 2105012"/>
              <a:gd name="connsiteY531" fmla="*/ 143825 h 589548"/>
              <a:gd name="connsiteX532" fmla="*/ 1791845 w 2105012"/>
              <a:gd name="connsiteY532" fmla="*/ 143162 h 589548"/>
              <a:gd name="connsiteX533" fmla="*/ 1792839 w 2105012"/>
              <a:gd name="connsiteY533" fmla="*/ 140842 h 589548"/>
              <a:gd name="connsiteX534" fmla="*/ 1792839 w 2105012"/>
              <a:gd name="connsiteY534" fmla="*/ 137197 h 589548"/>
              <a:gd name="connsiteX535" fmla="*/ 1792839 w 2105012"/>
              <a:gd name="connsiteY535" fmla="*/ 137197 h 589548"/>
              <a:gd name="connsiteX536" fmla="*/ 1798142 w 2105012"/>
              <a:gd name="connsiteY536" fmla="*/ 140511 h 589548"/>
              <a:gd name="connsiteX537" fmla="*/ 1799136 w 2105012"/>
              <a:gd name="connsiteY537" fmla="*/ 140511 h 589548"/>
              <a:gd name="connsiteX538" fmla="*/ 1800462 w 2105012"/>
              <a:gd name="connsiteY538" fmla="*/ 139517 h 589548"/>
              <a:gd name="connsiteX539" fmla="*/ 1805432 w 2105012"/>
              <a:gd name="connsiteY539" fmla="*/ 137860 h 589548"/>
              <a:gd name="connsiteX540" fmla="*/ 1808415 w 2105012"/>
              <a:gd name="connsiteY540" fmla="*/ 143825 h 589548"/>
              <a:gd name="connsiteX541" fmla="*/ 1809409 w 2105012"/>
              <a:gd name="connsiteY541" fmla="*/ 135540 h 589548"/>
              <a:gd name="connsiteX542" fmla="*/ 1802450 w 2105012"/>
              <a:gd name="connsiteY542" fmla="*/ 130900 h 589548"/>
              <a:gd name="connsiteX543" fmla="*/ 1798804 w 2105012"/>
              <a:gd name="connsiteY543" fmla="*/ 128249 h 589548"/>
              <a:gd name="connsiteX544" fmla="*/ 1791182 w 2105012"/>
              <a:gd name="connsiteY544" fmla="*/ 128249 h 589548"/>
              <a:gd name="connsiteX545" fmla="*/ 1791182 w 2105012"/>
              <a:gd name="connsiteY545" fmla="*/ 128249 h 589548"/>
              <a:gd name="connsiteX546" fmla="*/ 1785217 w 2105012"/>
              <a:gd name="connsiteY546" fmla="*/ 127255 h 589548"/>
              <a:gd name="connsiteX547" fmla="*/ 1771962 w 2105012"/>
              <a:gd name="connsiteY547" fmla="*/ 133220 h 589548"/>
              <a:gd name="connsiteX548" fmla="*/ 1769310 w 2105012"/>
              <a:gd name="connsiteY548" fmla="*/ 134546 h 589548"/>
              <a:gd name="connsiteX549" fmla="*/ 1766328 w 2105012"/>
              <a:gd name="connsiteY549" fmla="*/ 122616 h 589548"/>
              <a:gd name="connsiteX550" fmla="*/ 1766328 w 2105012"/>
              <a:gd name="connsiteY550" fmla="*/ 121953 h 589548"/>
              <a:gd name="connsiteX551" fmla="*/ 1763345 w 2105012"/>
              <a:gd name="connsiteY551" fmla="*/ 119633 h 589548"/>
              <a:gd name="connsiteX552" fmla="*/ 1765997 w 2105012"/>
              <a:gd name="connsiteY552" fmla="*/ 116650 h 589548"/>
              <a:gd name="connsiteX553" fmla="*/ 1777264 w 2105012"/>
              <a:gd name="connsiteY553" fmla="*/ 116650 h 589548"/>
              <a:gd name="connsiteX554" fmla="*/ 1798473 w 2105012"/>
              <a:gd name="connsiteY554" fmla="*/ 117976 h 589548"/>
              <a:gd name="connsiteX555" fmla="*/ 1798473 w 2105012"/>
              <a:gd name="connsiteY555" fmla="*/ 115656 h 589548"/>
              <a:gd name="connsiteX556" fmla="*/ 1798473 w 2105012"/>
              <a:gd name="connsiteY556" fmla="*/ 112674 h 589548"/>
              <a:gd name="connsiteX557" fmla="*/ 1782235 w 2105012"/>
              <a:gd name="connsiteY557" fmla="*/ 113337 h 589548"/>
              <a:gd name="connsiteX558" fmla="*/ 1779584 w 2105012"/>
              <a:gd name="connsiteY558" fmla="*/ 109360 h 589548"/>
              <a:gd name="connsiteX559" fmla="*/ 1770636 w 2105012"/>
              <a:gd name="connsiteY559" fmla="*/ 110685 h 589548"/>
              <a:gd name="connsiteX560" fmla="*/ 1762683 w 2105012"/>
              <a:gd name="connsiteY560" fmla="*/ 110685 h 589548"/>
              <a:gd name="connsiteX561" fmla="*/ 1760363 w 2105012"/>
              <a:gd name="connsiteY561" fmla="*/ 110685 h 589548"/>
              <a:gd name="connsiteX562" fmla="*/ 1752741 w 2105012"/>
              <a:gd name="connsiteY562" fmla="*/ 113668 h 589548"/>
              <a:gd name="connsiteX563" fmla="*/ 1745119 w 2105012"/>
              <a:gd name="connsiteY563" fmla="*/ 114662 h 589548"/>
              <a:gd name="connsiteX564" fmla="*/ 1747770 w 2105012"/>
              <a:gd name="connsiteY564" fmla="*/ 110023 h 589548"/>
              <a:gd name="connsiteX565" fmla="*/ 1743793 w 2105012"/>
              <a:gd name="connsiteY565" fmla="*/ 108697 h 589548"/>
              <a:gd name="connsiteX566" fmla="*/ 1737165 w 2105012"/>
              <a:gd name="connsiteY566" fmla="*/ 107371 h 589548"/>
              <a:gd name="connsiteX567" fmla="*/ 1742468 w 2105012"/>
              <a:gd name="connsiteY567" fmla="*/ 103726 h 589548"/>
              <a:gd name="connsiteX568" fmla="*/ 1751415 w 2105012"/>
              <a:gd name="connsiteY568" fmla="*/ 102401 h 589548"/>
              <a:gd name="connsiteX569" fmla="*/ 1758043 w 2105012"/>
              <a:gd name="connsiteY569" fmla="*/ 106046 h 589548"/>
              <a:gd name="connsiteX570" fmla="*/ 1764671 w 2105012"/>
              <a:gd name="connsiteY570" fmla="*/ 108697 h 589548"/>
              <a:gd name="connsiteX571" fmla="*/ 1770636 w 2105012"/>
              <a:gd name="connsiteY571" fmla="*/ 103395 h 589548"/>
              <a:gd name="connsiteX572" fmla="*/ 1771962 w 2105012"/>
              <a:gd name="connsiteY572" fmla="*/ 102069 h 589548"/>
              <a:gd name="connsiteX573" fmla="*/ 1773619 w 2105012"/>
              <a:gd name="connsiteY573" fmla="*/ 98424 h 589548"/>
              <a:gd name="connsiteX574" fmla="*/ 1776932 w 2105012"/>
              <a:gd name="connsiteY574" fmla="*/ 98424 h 589548"/>
              <a:gd name="connsiteX575" fmla="*/ 1776932 w 2105012"/>
              <a:gd name="connsiteY575" fmla="*/ 96104 h 589548"/>
              <a:gd name="connsiteX576" fmla="*/ 1776932 w 2105012"/>
              <a:gd name="connsiteY576" fmla="*/ 98424 h 589548"/>
              <a:gd name="connsiteX577" fmla="*/ 1788531 w 2105012"/>
              <a:gd name="connsiteY577" fmla="*/ 96767 h 589548"/>
              <a:gd name="connsiteX578" fmla="*/ 1788531 w 2105012"/>
              <a:gd name="connsiteY578" fmla="*/ 95441 h 589548"/>
              <a:gd name="connsiteX579" fmla="*/ 1788531 w 2105012"/>
              <a:gd name="connsiteY579" fmla="*/ 95441 h 589548"/>
              <a:gd name="connsiteX580" fmla="*/ 1788531 w 2105012"/>
              <a:gd name="connsiteY580" fmla="*/ 96767 h 589548"/>
              <a:gd name="connsiteX581" fmla="*/ 1791182 w 2105012"/>
              <a:gd name="connsiteY581" fmla="*/ 100744 h 589548"/>
              <a:gd name="connsiteX582" fmla="*/ 1794828 w 2105012"/>
              <a:gd name="connsiteY582" fmla="*/ 99418 h 589548"/>
              <a:gd name="connsiteX583" fmla="*/ 1804770 w 2105012"/>
              <a:gd name="connsiteY583" fmla="*/ 95441 h 589548"/>
              <a:gd name="connsiteX584" fmla="*/ 1803775 w 2105012"/>
              <a:gd name="connsiteY584" fmla="*/ 90802 h 589548"/>
              <a:gd name="connsiteX585" fmla="*/ 1803775 w 2105012"/>
              <a:gd name="connsiteY585" fmla="*/ 86494 h 589548"/>
              <a:gd name="connsiteX586" fmla="*/ 1811729 w 2105012"/>
              <a:gd name="connsiteY586" fmla="*/ 81191 h 589548"/>
              <a:gd name="connsiteX587" fmla="*/ 1811066 w 2105012"/>
              <a:gd name="connsiteY587" fmla="*/ 77877 h 589548"/>
              <a:gd name="connsiteX588" fmla="*/ 1808084 w 2105012"/>
              <a:gd name="connsiteY588" fmla="*/ 77877 h 589548"/>
              <a:gd name="connsiteX589" fmla="*/ 1808084 w 2105012"/>
              <a:gd name="connsiteY589" fmla="*/ 77877 h 589548"/>
              <a:gd name="connsiteX590" fmla="*/ 1811066 w 2105012"/>
              <a:gd name="connsiteY590" fmla="*/ 77877 h 589548"/>
              <a:gd name="connsiteX591" fmla="*/ 1818357 w 2105012"/>
              <a:gd name="connsiteY591" fmla="*/ 74232 h 589548"/>
              <a:gd name="connsiteX592" fmla="*/ 1819682 w 2105012"/>
              <a:gd name="connsiteY592" fmla="*/ 84174 h 589548"/>
              <a:gd name="connsiteX593" fmla="*/ 1817363 w 2105012"/>
              <a:gd name="connsiteY593" fmla="*/ 85168 h 589548"/>
              <a:gd name="connsiteX594" fmla="*/ 1809078 w 2105012"/>
              <a:gd name="connsiteY594" fmla="*/ 86162 h 589548"/>
              <a:gd name="connsiteX595" fmla="*/ 1807089 w 2105012"/>
              <a:gd name="connsiteY595" fmla="*/ 95441 h 589548"/>
              <a:gd name="connsiteX596" fmla="*/ 1812392 w 2105012"/>
              <a:gd name="connsiteY596" fmla="*/ 95441 h 589548"/>
              <a:gd name="connsiteX597" fmla="*/ 1818357 w 2105012"/>
              <a:gd name="connsiteY597" fmla="*/ 95441 h 589548"/>
              <a:gd name="connsiteX598" fmla="*/ 1823659 w 2105012"/>
              <a:gd name="connsiteY598" fmla="*/ 98092 h 589548"/>
              <a:gd name="connsiteX599" fmla="*/ 1837246 w 2105012"/>
              <a:gd name="connsiteY599" fmla="*/ 98092 h 589548"/>
              <a:gd name="connsiteX600" fmla="*/ 1837246 w 2105012"/>
              <a:gd name="connsiteY600" fmla="*/ 98092 h 589548"/>
              <a:gd name="connsiteX601" fmla="*/ 1838903 w 2105012"/>
              <a:gd name="connsiteY601" fmla="*/ 90802 h 589548"/>
              <a:gd name="connsiteX602" fmla="*/ 1833601 w 2105012"/>
              <a:gd name="connsiteY602" fmla="*/ 85831 h 589548"/>
              <a:gd name="connsiteX603" fmla="*/ 1833601 w 2105012"/>
              <a:gd name="connsiteY603" fmla="*/ 87156 h 589548"/>
              <a:gd name="connsiteX604" fmla="*/ 1834595 w 2105012"/>
              <a:gd name="connsiteY604" fmla="*/ 88813 h 589548"/>
              <a:gd name="connsiteX605" fmla="*/ 1833601 w 2105012"/>
              <a:gd name="connsiteY605" fmla="*/ 87156 h 589548"/>
              <a:gd name="connsiteX606" fmla="*/ 1833601 w 2105012"/>
              <a:gd name="connsiteY606" fmla="*/ 85831 h 589548"/>
              <a:gd name="connsiteX607" fmla="*/ 1833601 w 2105012"/>
              <a:gd name="connsiteY607" fmla="*/ 85831 h 589548"/>
              <a:gd name="connsiteX608" fmla="*/ 1833601 w 2105012"/>
              <a:gd name="connsiteY608" fmla="*/ 83180 h 589548"/>
              <a:gd name="connsiteX609" fmla="*/ 1833601 w 2105012"/>
              <a:gd name="connsiteY609" fmla="*/ 83180 h 589548"/>
              <a:gd name="connsiteX610" fmla="*/ 1838240 w 2105012"/>
              <a:gd name="connsiteY610" fmla="*/ 78209 h 589548"/>
              <a:gd name="connsiteX611" fmla="*/ 1837578 w 2105012"/>
              <a:gd name="connsiteY611" fmla="*/ 71912 h 589548"/>
              <a:gd name="connsiteX612" fmla="*/ 1838572 w 2105012"/>
              <a:gd name="connsiteY612" fmla="*/ 69261 h 589548"/>
              <a:gd name="connsiteX613" fmla="*/ 1838903 w 2105012"/>
              <a:gd name="connsiteY613" fmla="*/ 69261 h 589548"/>
              <a:gd name="connsiteX614" fmla="*/ 1836252 w 2105012"/>
              <a:gd name="connsiteY614" fmla="*/ 65284 h 589548"/>
              <a:gd name="connsiteX615" fmla="*/ 1829956 w 2105012"/>
              <a:gd name="connsiteY615" fmla="*/ 70255 h 589548"/>
              <a:gd name="connsiteX616" fmla="*/ 1824985 w 2105012"/>
              <a:gd name="connsiteY616" fmla="*/ 71581 h 589548"/>
              <a:gd name="connsiteX617" fmla="*/ 1814380 w 2105012"/>
              <a:gd name="connsiteY617" fmla="*/ 69261 h 589548"/>
              <a:gd name="connsiteX618" fmla="*/ 1811729 w 2105012"/>
              <a:gd name="connsiteY618" fmla="*/ 68267 h 589548"/>
              <a:gd name="connsiteX619" fmla="*/ 1805764 w 2105012"/>
              <a:gd name="connsiteY619" fmla="*/ 62965 h 589548"/>
              <a:gd name="connsiteX620" fmla="*/ 1797148 w 2105012"/>
              <a:gd name="connsiteY620" fmla="*/ 80529 h 589548"/>
              <a:gd name="connsiteX621" fmla="*/ 1798142 w 2105012"/>
              <a:gd name="connsiteY621" fmla="*/ 80529 h 589548"/>
              <a:gd name="connsiteX622" fmla="*/ 1797148 w 2105012"/>
              <a:gd name="connsiteY622" fmla="*/ 80529 h 589548"/>
              <a:gd name="connsiteX623" fmla="*/ 1795159 w 2105012"/>
              <a:gd name="connsiteY623" fmla="*/ 80529 h 589548"/>
              <a:gd name="connsiteX624" fmla="*/ 1795159 w 2105012"/>
              <a:gd name="connsiteY624" fmla="*/ 80529 h 589548"/>
              <a:gd name="connsiteX625" fmla="*/ 1797148 w 2105012"/>
              <a:gd name="connsiteY625" fmla="*/ 80529 h 589548"/>
              <a:gd name="connsiteX626" fmla="*/ 1805764 w 2105012"/>
              <a:gd name="connsiteY626" fmla="*/ 62965 h 589548"/>
              <a:gd name="connsiteX627" fmla="*/ 1795491 w 2105012"/>
              <a:gd name="connsiteY627" fmla="*/ 64290 h 589548"/>
              <a:gd name="connsiteX628" fmla="*/ 1779915 w 2105012"/>
              <a:gd name="connsiteY628" fmla="*/ 62965 h 589548"/>
              <a:gd name="connsiteX629" fmla="*/ 1773950 w 2105012"/>
              <a:gd name="connsiteY629" fmla="*/ 66941 h 589548"/>
              <a:gd name="connsiteX630" fmla="*/ 1772624 w 2105012"/>
              <a:gd name="connsiteY630" fmla="*/ 65947 h 589548"/>
              <a:gd name="connsiteX631" fmla="*/ 1768979 w 2105012"/>
              <a:gd name="connsiteY631" fmla="*/ 65616 h 589548"/>
              <a:gd name="connsiteX632" fmla="*/ 1762351 w 2105012"/>
              <a:gd name="connsiteY632" fmla="*/ 67936 h 589548"/>
              <a:gd name="connsiteX633" fmla="*/ 1759700 w 2105012"/>
              <a:gd name="connsiteY633" fmla="*/ 65284 h 589548"/>
              <a:gd name="connsiteX634" fmla="*/ 1753735 w 2105012"/>
              <a:gd name="connsiteY634" fmla="*/ 60645 h 589548"/>
              <a:gd name="connsiteX635" fmla="*/ 1740479 w 2105012"/>
              <a:gd name="connsiteY635" fmla="*/ 62302 h 589548"/>
              <a:gd name="connsiteX636" fmla="*/ 1726229 w 2105012"/>
              <a:gd name="connsiteY636" fmla="*/ 66610 h 589548"/>
              <a:gd name="connsiteX637" fmla="*/ 1716288 w 2105012"/>
              <a:gd name="connsiteY637" fmla="*/ 70255 h 589548"/>
              <a:gd name="connsiteX638" fmla="*/ 1716288 w 2105012"/>
              <a:gd name="connsiteY638" fmla="*/ 68930 h 589548"/>
              <a:gd name="connsiteX639" fmla="*/ 1716288 w 2105012"/>
              <a:gd name="connsiteY639" fmla="*/ 65284 h 589548"/>
              <a:gd name="connsiteX640" fmla="*/ 1714962 w 2105012"/>
              <a:gd name="connsiteY640" fmla="*/ 62633 h 589548"/>
              <a:gd name="connsiteX641" fmla="*/ 1705020 w 2105012"/>
              <a:gd name="connsiteY641" fmla="*/ 62633 h 589548"/>
              <a:gd name="connsiteX642" fmla="*/ 1675857 w 2105012"/>
              <a:gd name="connsiteY642" fmla="*/ 63628 h 589548"/>
              <a:gd name="connsiteX643" fmla="*/ 1672212 w 2105012"/>
              <a:gd name="connsiteY643" fmla="*/ 62633 h 589548"/>
              <a:gd name="connsiteX644" fmla="*/ 1663927 w 2105012"/>
              <a:gd name="connsiteY644" fmla="*/ 62965 h 589548"/>
              <a:gd name="connsiteX645" fmla="*/ 1655311 w 2105012"/>
              <a:gd name="connsiteY645" fmla="*/ 67273 h 589548"/>
              <a:gd name="connsiteX646" fmla="*/ 1645369 w 2105012"/>
              <a:gd name="connsiteY646" fmla="*/ 66610 h 589548"/>
              <a:gd name="connsiteX647" fmla="*/ 1634102 w 2105012"/>
              <a:gd name="connsiteY647" fmla="*/ 64953 h 589548"/>
              <a:gd name="connsiteX648" fmla="*/ 1634102 w 2105012"/>
              <a:gd name="connsiteY648" fmla="*/ 64290 h 589548"/>
              <a:gd name="connsiteX649" fmla="*/ 1618858 w 2105012"/>
              <a:gd name="connsiteY649" fmla="*/ 68598 h 589548"/>
              <a:gd name="connsiteX650" fmla="*/ 1614881 w 2105012"/>
              <a:gd name="connsiteY650" fmla="*/ 72244 h 589548"/>
              <a:gd name="connsiteX651" fmla="*/ 1613224 w 2105012"/>
              <a:gd name="connsiteY651" fmla="*/ 77215 h 589548"/>
              <a:gd name="connsiteX652" fmla="*/ 1613887 w 2105012"/>
              <a:gd name="connsiteY652" fmla="*/ 77215 h 589548"/>
              <a:gd name="connsiteX653" fmla="*/ 1613887 w 2105012"/>
              <a:gd name="connsiteY653" fmla="*/ 77215 h 589548"/>
              <a:gd name="connsiteX654" fmla="*/ 1613224 w 2105012"/>
              <a:gd name="connsiteY654" fmla="*/ 77215 h 589548"/>
              <a:gd name="connsiteX655" fmla="*/ 1604939 w 2105012"/>
              <a:gd name="connsiteY655" fmla="*/ 70587 h 589548"/>
              <a:gd name="connsiteX656" fmla="*/ 1608585 w 2105012"/>
              <a:gd name="connsiteY656" fmla="*/ 63959 h 589548"/>
              <a:gd name="connsiteX657" fmla="*/ 1599305 w 2105012"/>
              <a:gd name="connsiteY657" fmla="*/ 66279 h 589548"/>
              <a:gd name="connsiteX658" fmla="*/ 1592678 w 2105012"/>
              <a:gd name="connsiteY658" fmla="*/ 72575 h 589548"/>
              <a:gd name="connsiteX659" fmla="*/ 1588370 w 2105012"/>
              <a:gd name="connsiteY659" fmla="*/ 76220 h 589548"/>
              <a:gd name="connsiteX660" fmla="*/ 1587375 w 2105012"/>
              <a:gd name="connsiteY660" fmla="*/ 80197 h 589548"/>
              <a:gd name="connsiteX661" fmla="*/ 1585056 w 2105012"/>
              <a:gd name="connsiteY661" fmla="*/ 84174 h 589548"/>
              <a:gd name="connsiteX662" fmla="*/ 1582073 w 2105012"/>
              <a:gd name="connsiteY662" fmla="*/ 87488 h 589548"/>
              <a:gd name="connsiteX663" fmla="*/ 1581079 w 2105012"/>
              <a:gd name="connsiteY663" fmla="*/ 87488 h 589548"/>
              <a:gd name="connsiteX664" fmla="*/ 1575777 w 2105012"/>
              <a:gd name="connsiteY664" fmla="*/ 82848 h 589548"/>
              <a:gd name="connsiteX665" fmla="*/ 1578096 w 2105012"/>
              <a:gd name="connsiteY665" fmla="*/ 68930 h 589548"/>
              <a:gd name="connsiteX666" fmla="*/ 1574451 w 2105012"/>
              <a:gd name="connsiteY666" fmla="*/ 67273 h 589548"/>
              <a:gd name="connsiteX667" fmla="*/ 1568155 w 2105012"/>
              <a:gd name="connsiteY667" fmla="*/ 60976 h 589548"/>
              <a:gd name="connsiteX668" fmla="*/ 1552910 w 2105012"/>
              <a:gd name="connsiteY668" fmla="*/ 59982 h 589548"/>
              <a:gd name="connsiteX669" fmla="*/ 1546614 w 2105012"/>
              <a:gd name="connsiteY669" fmla="*/ 56337 h 589548"/>
              <a:gd name="connsiteX670" fmla="*/ 1542637 w 2105012"/>
              <a:gd name="connsiteY670" fmla="*/ 58988 h 589548"/>
              <a:gd name="connsiteX671" fmla="*/ 1528387 w 2105012"/>
              <a:gd name="connsiteY671" fmla="*/ 58988 h 589548"/>
              <a:gd name="connsiteX672" fmla="*/ 1511155 w 2105012"/>
              <a:gd name="connsiteY672" fmla="*/ 64953 h 589548"/>
              <a:gd name="connsiteX673" fmla="*/ 1511486 w 2105012"/>
              <a:gd name="connsiteY673" fmla="*/ 66610 h 589548"/>
              <a:gd name="connsiteX674" fmla="*/ 1511486 w 2105012"/>
              <a:gd name="connsiteY674" fmla="*/ 66610 h 589548"/>
              <a:gd name="connsiteX675" fmla="*/ 1511155 w 2105012"/>
              <a:gd name="connsiteY675" fmla="*/ 64953 h 589548"/>
              <a:gd name="connsiteX676" fmla="*/ 1503533 w 2105012"/>
              <a:gd name="connsiteY676" fmla="*/ 62633 h 589548"/>
              <a:gd name="connsiteX677" fmla="*/ 1503533 w 2105012"/>
              <a:gd name="connsiteY677" fmla="*/ 61308 h 589548"/>
              <a:gd name="connsiteX678" fmla="*/ 1490608 w 2105012"/>
              <a:gd name="connsiteY678" fmla="*/ 56337 h 589548"/>
              <a:gd name="connsiteX679" fmla="*/ 1484312 w 2105012"/>
              <a:gd name="connsiteY679" fmla="*/ 58325 h 589548"/>
              <a:gd name="connsiteX680" fmla="*/ 1467742 w 2105012"/>
              <a:gd name="connsiteY680" fmla="*/ 61971 h 589548"/>
              <a:gd name="connsiteX681" fmla="*/ 1465423 w 2105012"/>
              <a:gd name="connsiteY681" fmla="*/ 62302 h 589548"/>
              <a:gd name="connsiteX682" fmla="*/ 1467411 w 2105012"/>
              <a:gd name="connsiteY682" fmla="*/ 65616 h 589548"/>
              <a:gd name="connsiteX683" fmla="*/ 1465091 w 2105012"/>
              <a:gd name="connsiteY683" fmla="*/ 65616 h 589548"/>
              <a:gd name="connsiteX684" fmla="*/ 1459789 w 2105012"/>
              <a:gd name="connsiteY684" fmla="*/ 68267 h 589548"/>
              <a:gd name="connsiteX685" fmla="*/ 1462440 w 2105012"/>
              <a:gd name="connsiteY685" fmla="*/ 69261 h 589548"/>
              <a:gd name="connsiteX686" fmla="*/ 1467742 w 2105012"/>
              <a:gd name="connsiteY686" fmla="*/ 69261 h 589548"/>
              <a:gd name="connsiteX687" fmla="*/ 1469731 w 2105012"/>
              <a:gd name="connsiteY687" fmla="*/ 74564 h 589548"/>
              <a:gd name="connsiteX688" fmla="*/ 1465091 w 2105012"/>
              <a:gd name="connsiteY688" fmla="*/ 75889 h 589548"/>
              <a:gd name="connsiteX689" fmla="*/ 1465091 w 2105012"/>
              <a:gd name="connsiteY689" fmla="*/ 77215 h 589548"/>
              <a:gd name="connsiteX690" fmla="*/ 1460120 w 2105012"/>
              <a:gd name="connsiteY690" fmla="*/ 77215 h 589548"/>
              <a:gd name="connsiteX691" fmla="*/ 1460120 w 2105012"/>
              <a:gd name="connsiteY691" fmla="*/ 77215 h 589548"/>
              <a:gd name="connsiteX692" fmla="*/ 1453824 w 2105012"/>
              <a:gd name="connsiteY692" fmla="*/ 78209 h 589548"/>
              <a:gd name="connsiteX693" fmla="*/ 1443219 w 2105012"/>
              <a:gd name="connsiteY693" fmla="*/ 75558 h 589548"/>
              <a:gd name="connsiteX694" fmla="*/ 1453824 w 2105012"/>
              <a:gd name="connsiteY694" fmla="*/ 69593 h 589548"/>
              <a:gd name="connsiteX695" fmla="*/ 1455149 w 2105012"/>
              <a:gd name="connsiteY695" fmla="*/ 66941 h 589548"/>
              <a:gd name="connsiteX696" fmla="*/ 1452830 w 2105012"/>
              <a:gd name="connsiteY696" fmla="*/ 65616 h 589548"/>
              <a:gd name="connsiteX697" fmla="*/ 1449847 w 2105012"/>
              <a:gd name="connsiteY697" fmla="*/ 62633 h 589548"/>
              <a:gd name="connsiteX698" fmla="*/ 1432615 w 2105012"/>
              <a:gd name="connsiteY698" fmla="*/ 61971 h 589548"/>
              <a:gd name="connsiteX699" fmla="*/ 1434271 w 2105012"/>
              <a:gd name="connsiteY699" fmla="*/ 68267 h 589548"/>
              <a:gd name="connsiteX700" fmla="*/ 1433277 w 2105012"/>
              <a:gd name="connsiteY700" fmla="*/ 68267 h 589548"/>
              <a:gd name="connsiteX701" fmla="*/ 1433609 w 2105012"/>
              <a:gd name="connsiteY701" fmla="*/ 69593 h 589548"/>
              <a:gd name="connsiteX702" fmla="*/ 1435266 w 2105012"/>
              <a:gd name="connsiteY702" fmla="*/ 75889 h 589548"/>
              <a:gd name="connsiteX703" fmla="*/ 1429963 w 2105012"/>
              <a:gd name="connsiteY703" fmla="*/ 74564 h 589548"/>
              <a:gd name="connsiteX704" fmla="*/ 1426318 w 2105012"/>
              <a:gd name="connsiteY704" fmla="*/ 76220 h 589548"/>
              <a:gd name="connsiteX705" fmla="*/ 1426318 w 2105012"/>
              <a:gd name="connsiteY705" fmla="*/ 77546 h 589548"/>
              <a:gd name="connsiteX706" fmla="*/ 1422673 w 2105012"/>
              <a:gd name="connsiteY706" fmla="*/ 79203 h 589548"/>
              <a:gd name="connsiteX707" fmla="*/ 1421016 w 2105012"/>
              <a:gd name="connsiteY707" fmla="*/ 80197 h 589548"/>
              <a:gd name="connsiteX708" fmla="*/ 1416045 w 2105012"/>
              <a:gd name="connsiteY708" fmla="*/ 83180 h 589548"/>
              <a:gd name="connsiteX709" fmla="*/ 1419690 w 2105012"/>
              <a:gd name="connsiteY709" fmla="*/ 92790 h 589548"/>
              <a:gd name="connsiteX710" fmla="*/ 1417702 w 2105012"/>
              <a:gd name="connsiteY710" fmla="*/ 95110 h 589548"/>
              <a:gd name="connsiteX711" fmla="*/ 1419690 w 2105012"/>
              <a:gd name="connsiteY711" fmla="*/ 95773 h 589548"/>
              <a:gd name="connsiteX712" fmla="*/ 1415714 w 2105012"/>
              <a:gd name="connsiteY712" fmla="*/ 103726 h 589548"/>
              <a:gd name="connsiteX713" fmla="*/ 1426649 w 2105012"/>
              <a:gd name="connsiteY713" fmla="*/ 103063 h 589548"/>
              <a:gd name="connsiteX714" fmla="*/ 1430295 w 2105012"/>
              <a:gd name="connsiteY714" fmla="*/ 103395 h 589548"/>
              <a:gd name="connsiteX715" fmla="*/ 1431620 w 2105012"/>
              <a:gd name="connsiteY715" fmla="*/ 106046 h 589548"/>
              <a:gd name="connsiteX716" fmla="*/ 1431620 w 2105012"/>
              <a:gd name="connsiteY716" fmla="*/ 112342 h 589548"/>
              <a:gd name="connsiteX717" fmla="*/ 1429632 w 2105012"/>
              <a:gd name="connsiteY717" fmla="*/ 114662 h 589548"/>
              <a:gd name="connsiteX718" fmla="*/ 1436591 w 2105012"/>
              <a:gd name="connsiteY718" fmla="*/ 118970 h 589548"/>
              <a:gd name="connsiteX719" fmla="*/ 1434603 w 2105012"/>
              <a:gd name="connsiteY719" fmla="*/ 114662 h 589548"/>
              <a:gd name="connsiteX720" fmla="*/ 1443882 w 2105012"/>
              <a:gd name="connsiteY720" fmla="*/ 114662 h 589548"/>
              <a:gd name="connsiteX721" fmla="*/ 1440899 w 2105012"/>
              <a:gd name="connsiteY721" fmla="*/ 112674 h 589548"/>
              <a:gd name="connsiteX722" fmla="*/ 1443882 w 2105012"/>
              <a:gd name="connsiteY722" fmla="*/ 114662 h 589548"/>
              <a:gd name="connsiteX723" fmla="*/ 1451173 w 2105012"/>
              <a:gd name="connsiteY723" fmla="*/ 113005 h 589548"/>
              <a:gd name="connsiteX724" fmla="*/ 1453824 w 2105012"/>
              <a:gd name="connsiteY724" fmla="*/ 106709 h 589548"/>
              <a:gd name="connsiteX725" fmla="*/ 1451504 w 2105012"/>
              <a:gd name="connsiteY725" fmla="*/ 105383 h 589548"/>
              <a:gd name="connsiteX726" fmla="*/ 1451504 w 2105012"/>
              <a:gd name="connsiteY726" fmla="*/ 101738 h 589548"/>
              <a:gd name="connsiteX727" fmla="*/ 1449184 w 2105012"/>
              <a:gd name="connsiteY727" fmla="*/ 95110 h 589548"/>
              <a:gd name="connsiteX728" fmla="*/ 1443882 w 2105012"/>
              <a:gd name="connsiteY728" fmla="*/ 95441 h 589548"/>
              <a:gd name="connsiteX729" fmla="*/ 1443882 w 2105012"/>
              <a:gd name="connsiteY729" fmla="*/ 98092 h 589548"/>
              <a:gd name="connsiteX730" fmla="*/ 1443882 w 2105012"/>
              <a:gd name="connsiteY730" fmla="*/ 95441 h 589548"/>
              <a:gd name="connsiteX731" fmla="*/ 1445870 w 2105012"/>
              <a:gd name="connsiteY731" fmla="*/ 93122 h 589548"/>
              <a:gd name="connsiteX732" fmla="*/ 1442888 w 2105012"/>
              <a:gd name="connsiteY732" fmla="*/ 89808 h 589548"/>
              <a:gd name="connsiteX733" fmla="*/ 1446533 w 2105012"/>
              <a:gd name="connsiteY733" fmla="*/ 86162 h 589548"/>
              <a:gd name="connsiteX734" fmla="*/ 1446533 w 2105012"/>
              <a:gd name="connsiteY734" fmla="*/ 79866 h 589548"/>
              <a:gd name="connsiteX735" fmla="*/ 1455481 w 2105012"/>
              <a:gd name="connsiteY735" fmla="*/ 80860 h 589548"/>
              <a:gd name="connsiteX736" fmla="*/ 1455481 w 2105012"/>
              <a:gd name="connsiteY736" fmla="*/ 80860 h 589548"/>
              <a:gd name="connsiteX737" fmla="*/ 1456475 w 2105012"/>
              <a:gd name="connsiteY737" fmla="*/ 86162 h 589548"/>
              <a:gd name="connsiteX738" fmla="*/ 1455481 w 2105012"/>
              <a:gd name="connsiteY738" fmla="*/ 87488 h 589548"/>
              <a:gd name="connsiteX739" fmla="*/ 1451504 w 2105012"/>
              <a:gd name="connsiteY739" fmla="*/ 89808 h 589548"/>
              <a:gd name="connsiteX740" fmla="*/ 1456806 w 2105012"/>
              <a:gd name="connsiteY740" fmla="*/ 94778 h 589548"/>
              <a:gd name="connsiteX741" fmla="*/ 1460783 w 2105012"/>
              <a:gd name="connsiteY741" fmla="*/ 96104 h 589548"/>
              <a:gd name="connsiteX742" fmla="*/ 1461777 w 2105012"/>
              <a:gd name="connsiteY742" fmla="*/ 96104 h 589548"/>
              <a:gd name="connsiteX743" fmla="*/ 1460783 w 2105012"/>
              <a:gd name="connsiteY743" fmla="*/ 96104 h 589548"/>
              <a:gd name="connsiteX744" fmla="*/ 1464097 w 2105012"/>
              <a:gd name="connsiteY744" fmla="*/ 100081 h 589548"/>
              <a:gd name="connsiteX745" fmla="*/ 1457801 w 2105012"/>
              <a:gd name="connsiteY745" fmla="*/ 102069 h 589548"/>
              <a:gd name="connsiteX746" fmla="*/ 1464097 w 2105012"/>
              <a:gd name="connsiteY746" fmla="*/ 106046 h 589548"/>
              <a:gd name="connsiteX747" fmla="*/ 1470393 w 2105012"/>
              <a:gd name="connsiteY747" fmla="*/ 110685 h 589548"/>
              <a:gd name="connsiteX748" fmla="*/ 1474039 w 2105012"/>
              <a:gd name="connsiteY748" fmla="*/ 108034 h 589548"/>
              <a:gd name="connsiteX749" fmla="*/ 1478347 w 2105012"/>
              <a:gd name="connsiteY749" fmla="*/ 106709 h 589548"/>
              <a:gd name="connsiteX750" fmla="*/ 1481329 w 2105012"/>
              <a:gd name="connsiteY750" fmla="*/ 104389 h 589548"/>
              <a:gd name="connsiteX751" fmla="*/ 1478347 w 2105012"/>
              <a:gd name="connsiteY751" fmla="*/ 106709 h 589548"/>
              <a:gd name="connsiteX752" fmla="*/ 1474039 w 2105012"/>
              <a:gd name="connsiteY752" fmla="*/ 108034 h 589548"/>
              <a:gd name="connsiteX753" fmla="*/ 1470393 w 2105012"/>
              <a:gd name="connsiteY753" fmla="*/ 110685 h 589548"/>
              <a:gd name="connsiteX754" fmla="*/ 1470725 w 2105012"/>
              <a:gd name="connsiteY754" fmla="*/ 111680 h 589548"/>
              <a:gd name="connsiteX755" fmla="*/ 1469731 w 2105012"/>
              <a:gd name="connsiteY755" fmla="*/ 117976 h 589548"/>
              <a:gd name="connsiteX756" fmla="*/ 1469731 w 2105012"/>
              <a:gd name="connsiteY756" fmla="*/ 119302 h 589548"/>
              <a:gd name="connsiteX757" fmla="*/ 1471056 w 2105012"/>
              <a:gd name="connsiteY757" fmla="*/ 120627 h 589548"/>
              <a:gd name="connsiteX758" fmla="*/ 1474702 w 2105012"/>
              <a:gd name="connsiteY758" fmla="*/ 121953 h 589548"/>
              <a:gd name="connsiteX759" fmla="*/ 1478347 w 2105012"/>
              <a:gd name="connsiteY759" fmla="*/ 120627 h 589548"/>
              <a:gd name="connsiteX760" fmla="*/ 1480335 w 2105012"/>
              <a:gd name="connsiteY760" fmla="*/ 118639 h 589548"/>
              <a:gd name="connsiteX761" fmla="*/ 1482655 w 2105012"/>
              <a:gd name="connsiteY761" fmla="*/ 117645 h 589548"/>
              <a:gd name="connsiteX762" fmla="*/ 1480335 w 2105012"/>
              <a:gd name="connsiteY762" fmla="*/ 118639 h 589548"/>
              <a:gd name="connsiteX763" fmla="*/ 1478347 w 2105012"/>
              <a:gd name="connsiteY763" fmla="*/ 120627 h 589548"/>
              <a:gd name="connsiteX764" fmla="*/ 1474702 w 2105012"/>
              <a:gd name="connsiteY764" fmla="*/ 121953 h 589548"/>
              <a:gd name="connsiteX765" fmla="*/ 1472382 w 2105012"/>
              <a:gd name="connsiteY765" fmla="*/ 125929 h 589548"/>
              <a:gd name="connsiteX766" fmla="*/ 1472382 w 2105012"/>
              <a:gd name="connsiteY766" fmla="*/ 125929 h 589548"/>
              <a:gd name="connsiteX767" fmla="*/ 1474702 w 2105012"/>
              <a:gd name="connsiteY767" fmla="*/ 121953 h 589548"/>
              <a:gd name="connsiteX768" fmla="*/ 1471056 w 2105012"/>
              <a:gd name="connsiteY768" fmla="*/ 120627 h 589548"/>
              <a:gd name="connsiteX769" fmla="*/ 1465423 w 2105012"/>
              <a:gd name="connsiteY769" fmla="*/ 129243 h 589548"/>
              <a:gd name="connsiteX770" fmla="*/ 1464428 w 2105012"/>
              <a:gd name="connsiteY770" fmla="*/ 129243 h 589548"/>
              <a:gd name="connsiteX771" fmla="*/ 1459126 w 2105012"/>
              <a:gd name="connsiteY771" fmla="*/ 129243 h 589548"/>
              <a:gd name="connsiteX772" fmla="*/ 1459126 w 2105012"/>
              <a:gd name="connsiteY772" fmla="*/ 129243 h 589548"/>
              <a:gd name="connsiteX773" fmla="*/ 1446202 w 2105012"/>
              <a:gd name="connsiteY773" fmla="*/ 131232 h 589548"/>
              <a:gd name="connsiteX774" fmla="*/ 1444213 w 2105012"/>
              <a:gd name="connsiteY774" fmla="*/ 131232 h 589548"/>
              <a:gd name="connsiteX775" fmla="*/ 1443882 w 2105012"/>
              <a:gd name="connsiteY775" fmla="*/ 122616 h 589548"/>
              <a:gd name="connsiteX776" fmla="*/ 1443882 w 2105012"/>
              <a:gd name="connsiteY776" fmla="*/ 122616 h 589548"/>
              <a:gd name="connsiteX777" fmla="*/ 1429963 w 2105012"/>
              <a:gd name="connsiteY777" fmla="*/ 120959 h 589548"/>
              <a:gd name="connsiteX778" fmla="*/ 1423998 w 2105012"/>
              <a:gd name="connsiteY778" fmla="*/ 120959 h 589548"/>
              <a:gd name="connsiteX779" fmla="*/ 1413725 w 2105012"/>
              <a:gd name="connsiteY779" fmla="*/ 127255 h 589548"/>
              <a:gd name="connsiteX780" fmla="*/ 1412731 w 2105012"/>
              <a:gd name="connsiteY780" fmla="*/ 127586 h 589548"/>
              <a:gd name="connsiteX781" fmla="*/ 1406434 w 2105012"/>
              <a:gd name="connsiteY781" fmla="*/ 126261 h 589548"/>
              <a:gd name="connsiteX782" fmla="*/ 1403783 w 2105012"/>
              <a:gd name="connsiteY782" fmla="*/ 124935 h 589548"/>
              <a:gd name="connsiteX783" fmla="*/ 1397487 w 2105012"/>
              <a:gd name="connsiteY783" fmla="*/ 125929 h 589548"/>
              <a:gd name="connsiteX784" fmla="*/ 1398150 w 2105012"/>
              <a:gd name="connsiteY784" fmla="*/ 126261 h 589548"/>
              <a:gd name="connsiteX785" fmla="*/ 1397487 w 2105012"/>
              <a:gd name="connsiteY785" fmla="*/ 125929 h 589548"/>
              <a:gd name="connsiteX786" fmla="*/ 1396161 w 2105012"/>
              <a:gd name="connsiteY786" fmla="*/ 125929 h 589548"/>
              <a:gd name="connsiteX787" fmla="*/ 1395167 w 2105012"/>
              <a:gd name="connsiteY787" fmla="*/ 127255 h 589548"/>
              <a:gd name="connsiteX788" fmla="*/ 1396161 w 2105012"/>
              <a:gd name="connsiteY788" fmla="*/ 125929 h 589548"/>
              <a:gd name="connsiteX789" fmla="*/ 1391190 w 2105012"/>
              <a:gd name="connsiteY789" fmla="*/ 124604 h 589548"/>
              <a:gd name="connsiteX790" fmla="*/ 1387214 w 2105012"/>
              <a:gd name="connsiteY790" fmla="*/ 125929 h 589548"/>
              <a:gd name="connsiteX791" fmla="*/ 1387214 w 2105012"/>
              <a:gd name="connsiteY791" fmla="*/ 125929 h 589548"/>
              <a:gd name="connsiteX792" fmla="*/ 1375615 w 2105012"/>
              <a:gd name="connsiteY792" fmla="*/ 125929 h 589548"/>
              <a:gd name="connsiteX793" fmla="*/ 1375615 w 2105012"/>
              <a:gd name="connsiteY793" fmla="*/ 125929 h 589548"/>
              <a:gd name="connsiteX794" fmla="*/ 1387214 w 2105012"/>
              <a:gd name="connsiteY794" fmla="*/ 125929 h 589548"/>
              <a:gd name="connsiteX795" fmla="*/ 1380586 w 2105012"/>
              <a:gd name="connsiteY795" fmla="*/ 124604 h 589548"/>
              <a:gd name="connsiteX796" fmla="*/ 1373295 w 2105012"/>
              <a:gd name="connsiteY796" fmla="*/ 123610 h 589548"/>
              <a:gd name="connsiteX797" fmla="*/ 1382243 w 2105012"/>
              <a:gd name="connsiteY797" fmla="*/ 121953 h 589548"/>
              <a:gd name="connsiteX798" fmla="*/ 1379260 w 2105012"/>
              <a:gd name="connsiteY798" fmla="*/ 118639 h 589548"/>
              <a:gd name="connsiteX799" fmla="*/ 1374621 w 2105012"/>
              <a:gd name="connsiteY799" fmla="*/ 118639 h 589548"/>
              <a:gd name="connsiteX800" fmla="*/ 1375946 w 2105012"/>
              <a:gd name="connsiteY800" fmla="*/ 116319 h 589548"/>
              <a:gd name="connsiteX801" fmla="*/ 1370644 w 2105012"/>
              <a:gd name="connsiteY801" fmla="*/ 109691 h 589548"/>
              <a:gd name="connsiteX802" fmla="*/ 1374621 w 2105012"/>
              <a:gd name="connsiteY802" fmla="*/ 107371 h 589548"/>
              <a:gd name="connsiteX803" fmla="*/ 1376940 w 2105012"/>
              <a:gd name="connsiteY803" fmla="*/ 105714 h 589548"/>
              <a:gd name="connsiteX804" fmla="*/ 1383900 w 2105012"/>
              <a:gd name="connsiteY804" fmla="*/ 107040 h 589548"/>
              <a:gd name="connsiteX805" fmla="*/ 1389865 w 2105012"/>
              <a:gd name="connsiteY805" fmla="*/ 105714 h 589548"/>
              <a:gd name="connsiteX806" fmla="*/ 1384894 w 2105012"/>
              <a:gd name="connsiteY806" fmla="*/ 101738 h 589548"/>
              <a:gd name="connsiteX807" fmla="*/ 1377272 w 2105012"/>
              <a:gd name="connsiteY807" fmla="*/ 102732 h 589548"/>
              <a:gd name="connsiteX808" fmla="*/ 1375946 w 2105012"/>
              <a:gd name="connsiteY808" fmla="*/ 102732 h 589548"/>
              <a:gd name="connsiteX809" fmla="*/ 1373958 w 2105012"/>
              <a:gd name="connsiteY809" fmla="*/ 102069 h 589548"/>
              <a:gd name="connsiteX810" fmla="*/ 1375946 w 2105012"/>
              <a:gd name="connsiteY810" fmla="*/ 102732 h 589548"/>
              <a:gd name="connsiteX811" fmla="*/ 1377272 w 2105012"/>
              <a:gd name="connsiteY811" fmla="*/ 102732 h 589548"/>
              <a:gd name="connsiteX812" fmla="*/ 1375946 w 2105012"/>
              <a:gd name="connsiteY812" fmla="*/ 99418 h 589548"/>
              <a:gd name="connsiteX813" fmla="*/ 1383900 w 2105012"/>
              <a:gd name="connsiteY813" fmla="*/ 100081 h 589548"/>
              <a:gd name="connsiteX814" fmla="*/ 1383900 w 2105012"/>
              <a:gd name="connsiteY814" fmla="*/ 84837 h 589548"/>
              <a:gd name="connsiteX815" fmla="*/ 1396493 w 2105012"/>
              <a:gd name="connsiteY815" fmla="*/ 88482 h 589548"/>
              <a:gd name="connsiteX816" fmla="*/ 1398812 w 2105012"/>
              <a:gd name="connsiteY816" fmla="*/ 92459 h 589548"/>
              <a:gd name="connsiteX817" fmla="*/ 1394836 w 2105012"/>
              <a:gd name="connsiteY817" fmla="*/ 99749 h 589548"/>
              <a:gd name="connsiteX818" fmla="*/ 1402789 w 2105012"/>
              <a:gd name="connsiteY818" fmla="*/ 105052 h 589548"/>
              <a:gd name="connsiteX819" fmla="*/ 1403783 w 2105012"/>
              <a:gd name="connsiteY819" fmla="*/ 105052 h 589548"/>
              <a:gd name="connsiteX820" fmla="*/ 1410411 w 2105012"/>
              <a:gd name="connsiteY820" fmla="*/ 103395 h 589548"/>
              <a:gd name="connsiteX821" fmla="*/ 1406434 w 2105012"/>
              <a:gd name="connsiteY821" fmla="*/ 100412 h 589548"/>
              <a:gd name="connsiteX822" fmla="*/ 1406766 w 2105012"/>
              <a:gd name="connsiteY822" fmla="*/ 92790 h 589548"/>
              <a:gd name="connsiteX823" fmla="*/ 1406766 w 2105012"/>
              <a:gd name="connsiteY823" fmla="*/ 92790 h 589548"/>
              <a:gd name="connsiteX824" fmla="*/ 1408754 w 2105012"/>
              <a:gd name="connsiteY824" fmla="*/ 91133 h 589548"/>
              <a:gd name="connsiteX825" fmla="*/ 1406434 w 2105012"/>
              <a:gd name="connsiteY825" fmla="*/ 82517 h 589548"/>
              <a:gd name="connsiteX826" fmla="*/ 1406434 w 2105012"/>
              <a:gd name="connsiteY826" fmla="*/ 81523 h 589548"/>
              <a:gd name="connsiteX827" fmla="*/ 1413062 w 2105012"/>
              <a:gd name="connsiteY827" fmla="*/ 77546 h 589548"/>
              <a:gd name="connsiteX828" fmla="*/ 1415382 w 2105012"/>
              <a:gd name="connsiteY828" fmla="*/ 71581 h 589548"/>
              <a:gd name="connsiteX829" fmla="*/ 1412068 w 2105012"/>
              <a:gd name="connsiteY829" fmla="*/ 67936 h 589548"/>
              <a:gd name="connsiteX830" fmla="*/ 1415382 w 2105012"/>
              <a:gd name="connsiteY830" fmla="*/ 71581 h 589548"/>
              <a:gd name="connsiteX831" fmla="*/ 1419027 w 2105012"/>
              <a:gd name="connsiteY831" fmla="*/ 69924 h 589548"/>
              <a:gd name="connsiteX832" fmla="*/ 1419027 w 2105012"/>
              <a:gd name="connsiteY832" fmla="*/ 68930 h 589548"/>
              <a:gd name="connsiteX833" fmla="*/ 1423998 w 2105012"/>
              <a:gd name="connsiteY833" fmla="*/ 67273 h 589548"/>
              <a:gd name="connsiteX834" fmla="*/ 1427975 w 2105012"/>
              <a:gd name="connsiteY834" fmla="*/ 64622 h 589548"/>
              <a:gd name="connsiteX835" fmla="*/ 1431620 w 2105012"/>
              <a:gd name="connsiteY835" fmla="*/ 60976 h 589548"/>
              <a:gd name="connsiteX836" fmla="*/ 1431620 w 2105012"/>
              <a:gd name="connsiteY836" fmla="*/ 60976 h 589548"/>
              <a:gd name="connsiteX837" fmla="*/ 1411405 w 2105012"/>
              <a:gd name="connsiteY837" fmla="*/ 62302 h 589548"/>
              <a:gd name="connsiteX838" fmla="*/ 1411405 w 2105012"/>
              <a:gd name="connsiteY838" fmla="*/ 64622 h 589548"/>
              <a:gd name="connsiteX839" fmla="*/ 1409086 w 2105012"/>
              <a:gd name="connsiteY839" fmla="*/ 66279 h 589548"/>
              <a:gd name="connsiteX840" fmla="*/ 1396161 w 2105012"/>
              <a:gd name="connsiteY840" fmla="*/ 63296 h 589548"/>
              <a:gd name="connsiteX841" fmla="*/ 1391853 w 2105012"/>
              <a:gd name="connsiteY841" fmla="*/ 65284 h 589548"/>
              <a:gd name="connsiteX842" fmla="*/ 1388208 w 2105012"/>
              <a:gd name="connsiteY842" fmla="*/ 63296 h 589548"/>
              <a:gd name="connsiteX843" fmla="*/ 1361365 w 2105012"/>
              <a:gd name="connsiteY843" fmla="*/ 67936 h 589548"/>
              <a:gd name="connsiteX844" fmla="*/ 1358714 w 2105012"/>
              <a:gd name="connsiteY844" fmla="*/ 67273 h 589548"/>
              <a:gd name="connsiteX845" fmla="*/ 1358714 w 2105012"/>
              <a:gd name="connsiteY845" fmla="*/ 67273 h 589548"/>
              <a:gd name="connsiteX846" fmla="*/ 1358714 w 2105012"/>
              <a:gd name="connsiteY846" fmla="*/ 67273 h 589548"/>
              <a:gd name="connsiteX847" fmla="*/ 1366667 w 2105012"/>
              <a:gd name="connsiteY847" fmla="*/ 58325 h 589548"/>
              <a:gd name="connsiteX848" fmla="*/ 1370313 w 2105012"/>
              <a:gd name="connsiteY848" fmla="*/ 49709 h 589548"/>
              <a:gd name="connsiteX849" fmla="*/ 1361365 w 2105012"/>
              <a:gd name="connsiteY849" fmla="*/ 53354 h 589548"/>
              <a:gd name="connsiteX850" fmla="*/ 1357057 w 2105012"/>
              <a:gd name="connsiteY850" fmla="*/ 56005 h 589548"/>
              <a:gd name="connsiteX851" fmla="*/ 1346121 w 2105012"/>
              <a:gd name="connsiteY851" fmla="*/ 58657 h 589548"/>
              <a:gd name="connsiteX852" fmla="*/ 1350098 w 2105012"/>
              <a:gd name="connsiteY852" fmla="*/ 65947 h 589548"/>
              <a:gd name="connsiteX853" fmla="*/ 1346121 w 2105012"/>
              <a:gd name="connsiteY853" fmla="*/ 69261 h 589548"/>
              <a:gd name="connsiteX854" fmla="*/ 1343138 w 2105012"/>
              <a:gd name="connsiteY854" fmla="*/ 70918 h 589548"/>
              <a:gd name="connsiteX855" fmla="*/ 1342144 w 2105012"/>
              <a:gd name="connsiteY855" fmla="*/ 70918 h 589548"/>
              <a:gd name="connsiteX856" fmla="*/ 1340819 w 2105012"/>
              <a:gd name="connsiteY856" fmla="*/ 69924 h 589548"/>
              <a:gd name="connsiteX857" fmla="*/ 1336179 w 2105012"/>
              <a:gd name="connsiteY857" fmla="*/ 61639 h 589548"/>
              <a:gd name="connsiteX858" fmla="*/ 1327894 w 2105012"/>
              <a:gd name="connsiteY858" fmla="*/ 57331 h 589548"/>
              <a:gd name="connsiteX859" fmla="*/ 1320603 w 2105012"/>
              <a:gd name="connsiteY859" fmla="*/ 58325 h 589548"/>
              <a:gd name="connsiteX860" fmla="*/ 1315964 w 2105012"/>
              <a:gd name="connsiteY860" fmla="*/ 66610 h 589548"/>
              <a:gd name="connsiteX861" fmla="*/ 1318284 w 2105012"/>
              <a:gd name="connsiteY861" fmla="*/ 68598 h 589548"/>
              <a:gd name="connsiteX862" fmla="*/ 1323255 w 2105012"/>
              <a:gd name="connsiteY862" fmla="*/ 65947 h 589548"/>
              <a:gd name="connsiteX863" fmla="*/ 1318284 w 2105012"/>
              <a:gd name="connsiteY863" fmla="*/ 68598 h 589548"/>
              <a:gd name="connsiteX864" fmla="*/ 1317952 w 2105012"/>
              <a:gd name="connsiteY864" fmla="*/ 70587 h 589548"/>
              <a:gd name="connsiteX865" fmla="*/ 1318284 w 2105012"/>
              <a:gd name="connsiteY865" fmla="*/ 68598 h 589548"/>
              <a:gd name="connsiteX866" fmla="*/ 1315964 w 2105012"/>
              <a:gd name="connsiteY866" fmla="*/ 66610 h 589548"/>
              <a:gd name="connsiteX867" fmla="*/ 1307679 w 2105012"/>
              <a:gd name="connsiteY867" fmla="*/ 64622 h 589548"/>
              <a:gd name="connsiteX868" fmla="*/ 1305028 w 2105012"/>
              <a:gd name="connsiteY868" fmla="*/ 62302 h 589548"/>
              <a:gd name="connsiteX869" fmla="*/ 1296412 w 2105012"/>
              <a:gd name="connsiteY869" fmla="*/ 63628 h 589548"/>
              <a:gd name="connsiteX870" fmla="*/ 1295418 w 2105012"/>
              <a:gd name="connsiteY870" fmla="*/ 63628 h 589548"/>
              <a:gd name="connsiteX871" fmla="*/ 1290115 w 2105012"/>
              <a:gd name="connsiteY871" fmla="*/ 61308 h 589548"/>
              <a:gd name="connsiteX872" fmla="*/ 1290115 w 2105012"/>
              <a:gd name="connsiteY872" fmla="*/ 61308 h 589548"/>
              <a:gd name="connsiteX873" fmla="*/ 1295418 w 2105012"/>
              <a:gd name="connsiteY873" fmla="*/ 63628 h 589548"/>
              <a:gd name="connsiteX874" fmla="*/ 1297737 w 2105012"/>
              <a:gd name="connsiteY874" fmla="*/ 59982 h 589548"/>
              <a:gd name="connsiteX875" fmla="*/ 1297737 w 2105012"/>
              <a:gd name="connsiteY875" fmla="*/ 50703 h 589548"/>
              <a:gd name="connsiteX876" fmla="*/ 1297737 w 2105012"/>
              <a:gd name="connsiteY876" fmla="*/ 43413 h 589548"/>
              <a:gd name="connsiteX877" fmla="*/ 1301714 w 2105012"/>
              <a:gd name="connsiteY877" fmla="*/ 42087 h 589548"/>
              <a:gd name="connsiteX878" fmla="*/ 1305359 w 2105012"/>
              <a:gd name="connsiteY878" fmla="*/ 29494 h 589548"/>
              <a:gd name="connsiteX879" fmla="*/ 1305359 w 2105012"/>
              <a:gd name="connsiteY879" fmla="*/ 21872 h 589548"/>
              <a:gd name="connsiteX880" fmla="*/ 1299063 w 2105012"/>
              <a:gd name="connsiteY880" fmla="*/ 14250 h 589548"/>
              <a:gd name="connsiteX881" fmla="*/ 1280174 w 2105012"/>
              <a:gd name="connsiteY881" fmla="*/ 16901 h 589548"/>
              <a:gd name="connsiteX882" fmla="*/ 1277854 w 2105012"/>
              <a:gd name="connsiteY882" fmla="*/ 24523 h 589548"/>
              <a:gd name="connsiteX883" fmla="*/ 1283156 w 2105012"/>
              <a:gd name="connsiteY883" fmla="*/ 28500 h 589548"/>
              <a:gd name="connsiteX884" fmla="*/ 1277854 w 2105012"/>
              <a:gd name="connsiteY884" fmla="*/ 24523 h 589548"/>
              <a:gd name="connsiteX885" fmla="*/ 1277854 w 2105012"/>
              <a:gd name="connsiteY885" fmla="*/ 42418 h 589548"/>
              <a:gd name="connsiteX886" fmla="*/ 1277854 w 2105012"/>
              <a:gd name="connsiteY886" fmla="*/ 43744 h 589548"/>
              <a:gd name="connsiteX887" fmla="*/ 1277854 w 2105012"/>
              <a:gd name="connsiteY887" fmla="*/ 43744 h 589548"/>
              <a:gd name="connsiteX888" fmla="*/ 1278848 w 2105012"/>
              <a:gd name="connsiteY888" fmla="*/ 45069 h 589548"/>
              <a:gd name="connsiteX889" fmla="*/ 1278185 w 2105012"/>
              <a:gd name="connsiteY889" fmla="*/ 47721 h 589548"/>
              <a:gd name="connsiteX890" fmla="*/ 1274871 w 2105012"/>
              <a:gd name="connsiteY890" fmla="*/ 50040 h 589548"/>
              <a:gd name="connsiteX891" fmla="*/ 1265924 w 2105012"/>
              <a:gd name="connsiteY891" fmla="*/ 47721 h 589548"/>
              <a:gd name="connsiteX892" fmla="*/ 1260953 w 2105012"/>
              <a:gd name="connsiteY892" fmla="*/ 49046 h 589548"/>
              <a:gd name="connsiteX893" fmla="*/ 1257307 w 2105012"/>
              <a:gd name="connsiteY893" fmla="*/ 49046 h 589548"/>
              <a:gd name="connsiteX894" fmla="*/ 1257307 w 2105012"/>
              <a:gd name="connsiteY894" fmla="*/ 49046 h 589548"/>
              <a:gd name="connsiteX895" fmla="*/ 1250017 w 2105012"/>
              <a:gd name="connsiteY895" fmla="*/ 46395 h 589548"/>
              <a:gd name="connsiteX896" fmla="*/ 1251011 w 2105012"/>
              <a:gd name="connsiteY896" fmla="*/ 40099 h 589548"/>
              <a:gd name="connsiteX897" fmla="*/ 1249685 w 2105012"/>
              <a:gd name="connsiteY897" fmla="*/ 37779 h 589548"/>
              <a:gd name="connsiteX898" fmla="*/ 1249685 w 2105012"/>
              <a:gd name="connsiteY898" fmla="*/ 36453 h 589548"/>
              <a:gd name="connsiteX899" fmla="*/ 1249685 w 2105012"/>
              <a:gd name="connsiteY899" fmla="*/ 30820 h 589548"/>
              <a:gd name="connsiteX900" fmla="*/ 1267249 w 2105012"/>
              <a:gd name="connsiteY900" fmla="*/ 32808 h 589548"/>
              <a:gd name="connsiteX901" fmla="*/ 1269569 w 2105012"/>
              <a:gd name="connsiteY901" fmla="*/ 26180 h 589548"/>
              <a:gd name="connsiteX902" fmla="*/ 1269569 w 2105012"/>
              <a:gd name="connsiteY902" fmla="*/ 26180 h 589548"/>
              <a:gd name="connsiteX903" fmla="*/ 1269569 w 2105012"/>
              <a:gd name="connsiteY903" fmla="*/ 21209 h 589548"/>
              <a:gd name="connsiteX904" fmla="*/ 1265924 w 2105012"/>
              <a:gd name="connsiteY904" fmla="*/ 21209 h 589548"/>
              <a:gd name="connsiteX905" fmla="*/ 1256976 w 2105012"/>
              <a:gd name="connsiteY905" fmla="*/ 19884 h 589548"/>
              <a:gd name="connsiteX906" fmla="*/ 1242726 w 2105012"/>
              <a:gd name="connsiteY906" fmla="*/ 26180 h 589548"/>
              <a:gd name="connsiteX907" fmla="*/ 1241400 w 2105012"/>
              <a:gd name="connsiteY907" fmla="*/ 35459 h 589548"/>
              <a:gd name="connsiteX908" fmla="*/ 1243720 w 2105012"/>
              <a:gd name="connsiteY908" fmla="*/ 33471 h 589548"/>
              <a:gd name="connsiteX909" fmla="*/ 1241400 w 2105012"/>
              <a:gd name="connsiteY909" fmla="*/ 35459 h 589548"/>
              <a:gd name="connsiteX910" fmla="*/ 1237424 w 2105012"/>
              <a:gd name="connsiteY910" fmla="*/ 37779 h 589548"/>
              <a:gd name="connsiteX911" fmla="*/ 1240406 w 2105012"/>
              <a:gd name="connsiteY911" fmla="*/ 38773 h 589548"/>
              <a:gd name="connsiteX912" fmla="*/ 1236098 w 2105012"/>
              <a:gd name="connsiteY912" fmla="*/ 40761 h 589548"/>
              <a:gd name="connsiteX913" fmla="*/ 1236098 w 2105012"/>
              <a:gd name="connsiteY913" fmla="*/ 46064 h 589548"/>
              <a:gd name="connsiteX914" fmla="*/ 1231459 w 2105012"/>
              <a:gd name="connsiteY914" fmla="*/ 44738 h 589548"/>
              <a:gd name="connsiteX915" fmla="*/ 1235435 w 2105012"/>
              <a:gd name="connsiteY915" fmla="*/ 51366 h 589548"/>
              <a:gd name="connsiteX916" fmla="*/ 1228476 w 2105012"/>
              <a:gd name="connsiteY916" fmla="*/ 58325 h 589548"/>
              <a:gd name="connsiteX917" fmla="*/ 1232784 w 2105012"/>
              <a:gd name="connsiteY917" fmla="*/ 59982 h 589548"/>
              <a:gd name="connsiteX918" fmla="*/ 1228476 w 2105012"/>
              <a:gd name="connsiteY918" fmla="*/ 58325 h 589548"/>
              <a:gd name="connsiteX919" fmla="*/ 1219528 w 2105012"/>
              <a:gd name="connsiteY919" fmla="*/ 57662 h 589548"/>
              <a:gd name="connsiteX920" fmla="*/ 1223505 w 2105012"/>
              <a:gd name="connsiteY920" fmla="*/ 57000 h 589548"/>
              <a:gd name="connsiteX921" fmla="*/ 1217872 w 2105012"/>
              <a:gd name="connsiteY921" fmla="*/ 55011 h 589548"/>
              <a:gd name="connsiteX922" fmla="*/ 1219528 w 2105012"/>
              <a:gd name="connsiteY922" fmla="*/ 43081 h 589548"/>
              <a:gd name="connsiteX923" fmla="*/ 1218534 w 2105012"/>
              <a:gd name="connsiteY923" fmla="*/ 38110 h 589548"/>
              <a:gd name="connsiteX924" fmla="*/ 1208261 w 2105012"/>
              <a:gd name="connsiteY924" fmla="*/ 36785 h 589548"/>
              <a:gd name="connsiteX925" fmla="*/ 1207598 w 2105012"/>
              <a:gd name="connsiteY925" fmla="*/ 28831 h 589548"/>
              <a:gd name="connsiteX926" fmla="*/ 1213563 w 2105012"/>
              <a:gd name="connsiteY926" fmla="*/ 31482 h 589548"/>
              <a:gd name="connsiteX927" fmla="*/ 1215883 w 2105012"/>
              <a:gd name="connsiteY927" fmla="*/ 24855 h 589548"/>
              <a:gd name="connsiteX928" fmla="*/ 1209587 w 2105012"/>
              <a:gd name="connsiteY928" fmla="*/ 18889 h 589548"/>
              <a:gd name="connsiteX929" fmla="*/ 1204616 w 2105012"/>
              <a:gd name="connsiteY929" fmla="*/ 15244 h 589548"/>
              <a:gd name="connsiteX930" fmla="*/ 1196994 w 2105012"/>
              <a:gd name="connsiteY930" fmla="*/ 18889 h 589548"/>
              <a:gd name="connsiteX931" fmla="*/ 1168825 w 2105012"/>
              <a:gd name="connsiteY931" fmla="*/ 18889 h 589548"/>
              <a:gd name="connsiteX932" fmla="*/ 1165180 w 2105012"/>
              <a:gd name="connsiteY932" fmla="*/ 21872 h 589548"/>
              <a:gd name="connsiteX933" fmla="*/ 1162197 w 2105012"/>
              <a:gd name="connsiteY933" fmla="*/ 30488 h 589548"/>
              <a:gd name="connsiteX934" fmla="*/ 1162860 w 2105012"/>
              <a:gd name="connsiteY934" fmla="*/ 31482 h 589548"/>
              <a:gd name="connsiteX935" fmla="*/ 1164849 w 2105012"/>
              <a:gd name="connsiteY935" fmla="*/ 31482 h 589548"/>
              <a:gd name="connsiteX936" fmla="*/ 1162860 w 2105012"/>
              <a:gd name="connsiteY936" fmla="*/ 31482 h 589548"/>
              <a:gd name="connsiteX937" fmla="*/ 1162860 w 2105012"/>
              <a:gd name="connsiteY937" fmla="*/ 43413 h 589548"/>
              <a:gd name="connsiteX938" fmla="*/ 1157889 w 2105012"/>
              <a:gd name="connsiteY938" fmla="*/ 39104 h 589548"/>
              <a:gd name="connsiteX939" fmla="*/ 1157889 w 2105012"/>
              <a:gd name="connsiteY939" fmla="*/ 31482 h 589548"/>
              <a:gd name="connsiteX940" fmla="*/ 1156895 w 2105012"/>
              <a:gd name="connsiteY940" fmla="*/ 30157 h 589548"/>
              <a:gd name="connsiteX941" fmla="*/ 1152918 w 2105012"/>
              <a:gd name="connsiteY941" fmla="*/ 28831 h 589548"/>
              <a:gd name="connsiteX942" fmla="*/ 1149273 w 2105012"/>
              <a:gd name="connsiteY942" fmla="*/ 28831 h 589548"/>
              <a:gd name="connsiteX943" fmla="*/ 1143639 w 2105012"/>
              <a:gd name="connsiteY943" fmla="*/ 33802 h 589548"/>
              <a:gd name="connsiteX944" fmla="*/ 1148942 w 2105012"/>
              <a:gd name="connsiteY944" fmla="*/ 35790 h 589548"/>
              <a:gd name="connsiteX945" fmla="*/ 1151924 w 2105012"/>
              <a:gd name="connsiteY945" fmla="*/ 36785 h 589548"/>
              <a:gd name="connsiteX946" fmla="*/ 1151924 w 2105012"/>
              <a:gd name="connsiteY946" fmla="*/ 40430 h 589548"/>
              <a:gd name="connsiteX947" fmla="*/ 1153581 w 2105012"/>
              <a:gd name="connsiteY947" fmla="*/ 46726 h 589548"/>
              <a:gd name="connsiteX948" fmla="*/ 1156564 w 2105012"/>
              <a:gd name="connsiteY948" fmla="*/ 53023 h 589548"/>
              <a:gd name="connsiteX949" fmla="*/ 1146953 w 2105012"/>
              <a:gd name="connsiteY949" fmla="*/ 49046 h 589548"/>
              <a:gd name="connsiteX950" fmla="*/ 1143308 w 2105012"/>
              <a:gd name="connsiteY950" fmla="*/ 46726 h 589548"/>
              <a:gd name="connsiteX951" fmla="*/ 1144965 w 2105012"/>
              <a:gd name="connsiteY951" fmla="*/ 42750 h 589548"/>
              <a:gd name="connsiteX952" fmla="*/ 1143639 w 2105012"/>
              <a:gd name="connsiteY952" fmla="*/ 38110 h 589548"/>
              <a:gd name="connsiteX953" fmla="*/ 1134360 w 2105012"/>
              <a:gd name="connsiteY953" fmla="*/ 32808 h 589548"/>
              <a:gd name="connsiteX954" fmla="*/ 1135354 w 2105012"/>
              <a:gd name="connsiteY954" fmla="*/ 26843 h 589548"/>
              <a:gd name="connsiteX955" fmla="*/ 1141320 w 2105012"/>
              <a:gd name="connsiteY955" fmla="*/ 27837 h 589548"/>
              <a:gd name="connsiteX956" fmla="*/ 1140657 w 2105012"/>
              <a:gd name="connsiteY956" fmla="*/ 22866 h 589548"/>
              <a:gd name="connsiteX957" fmla="*/ 1133366 w 2105012"/>
              <a:gd name="connsiteY957" fmla="*/ 21209 h 589548"/>
              <a:gd name="connsiteX958" fmla="*/ 1129058 w 2105012"/>
              <a:gd name="connsiteY958" fmla="*/ 22203 h 589548"/>
              <a:gd name="connsiteX959" fmla="*/ 1129058 w 2105012"/>
              <a:gd name="connsiteY959" fmla="*/ 27837 h 589548"/>
              <a:gd name="connsiteX960" fmla="*/ 1129058 w 2105012"/>
              <a:gd name="connsiteY960" fmla="*/ 32808 h 589548"/>
              <a:gd name="connsiteX961" fmla="*/ 1133035 w 2105012"/>
              <a:gd name="connsiteY961" fmla="*/ 34134 h 589548"/>
              <a:gd name="connsiteX962" fmla="*/ 1131709 w 2105012"/>
              <a:gd name="connsiteY962" fmla="*/ 41424 h 589548"/>
              <a:gd name="connsiteX963" fmla="*/ 1136680 w 2105012"/>
              <a:gd name="connsiteY963" fmla="*/ 44075 h 589548"/>
              <a:gd name="connsiteX964" fmla="*/ 1136680 w 2105012"/>
              <a:gd name="connsiteY964" fmla="*/ 44075 h 589548"/>
              <a:gd name="connsiteX965" fmla="*/ 1132703 w 2105012"/>
              <a:gd name="connsiteY965" fmla="*/ 47058 h 589548"/>
              <a:gd name="connsiteX966" fmla="*/ 1129058 w 2105012"/>
              <a:gd name="connsiteY966" fmla="*/ 45732 h 589548"/>
              <a:gd name="connsiteX967" fmla="*/ 1126407 w 2105012"/>
              <a:gd name="connsiteY967" fmla="*/ 40430 h 589548"/>
              <a:gd name="connsiteX968" fmla="*/ 1121767 w 2105012"/>
              <a:gd name="connsiteY968" fmla="*/ 34134 h 589548"/>
              <a:gd name="connsiteX969" fmla="*/ 1120110 w 2105012"/>
              <a:gd name="connsiteY969" fmla="*/ 30488 h 589548"/>
              <a:gd name="connsiteX970" fmla="*/ 1113814 w 2105012"/>
              <a:gd name="connsiteY970" fmla="*/ 26511 h 589548"/>
              <a:gd name="connsiteX971" fmla="*/ 1108843 w 2105012"/>
              <a:gd name="connsiteY971" fmla="*/ 25517 h 589548"/>
              <a:gd name="connsiteX972" fmla="*/ 1108843 w 2105012"/>
              <a:gd name="connsiteY972" fmla="*/ 30157 h 589548"/>
              <a:gd name="connsiteX973" fmla="*/ 1108843 w 2105012"/>
              <a:gd name="connsiteY973" fmla="*/ 30157 h 589548"/>
              <a:gd name="connsiteX974" fmla="*/ 1106523 w 2105012"/>
              <a:gd name="connsiteY974" fmla="*/ 30157 h 589548"/>
              <a:gd name="connsiteX975" fmla="*/ 1103541 w 2105012"/>
              <a:gd name="connsiteY975" fmla="*/ 25186 h 589548"/>
              <a:gd name="connsiteX976" fmla="*/ 1098901 w 2105012"/>
              <a:gd name="connsiteY976" fmla="*/ 18889 h 589548"/>
              <a:gd name="connsiteX977" fmla="*/ 1097576 w 2105012"/>
              <a:gd name="connsiteY977" fmla="*/ 17564 h 589548"/>
              <a:gd name="connsiteX978" fmla="*/ 1092605 w 2105012"/>
              <a:gd name="connsiteY978" fmla="*/ 16238 h 589548"/>
              <a:gd name="connsiteX979" fmla="*/ 1084983 w 2105012"/>
              <a:gd name="connsiteY979" fmla="*/ 15244 h 589548"/>
              <a:gd name="connsiteX980" fmla="*/ 1087634 w 2105012"/>
              <a:gd name="connsiteY980" fmla="*/ 18227 h 589548"/>
              <a:gd name="connsiteX981" fmla="*/ 1084983 w 2105012"/>
              <a:gd name="connsiteY981" fmla="*/ 15244 h 589548"/>
              <a:gd name="connsiteX982" fmla="*/ 1084983 w 2105012"/>
              <a:gd name="connsiteY982" fmla="*/ 15244 h 589548"/>
              <a:gd name="connsiteX983" fmla="*/ 1078686 w 2105012"/>
              <a:gd name="connsiteY983" fmla="*/ 22866 h 589548"/>
              <a:gd name="connsiteX984" fmla="*/ 1078686 w 2105012"/>
              <a:gd name="connsiteY984" fmla="*/ 23860 h 589548"/>
              <a:gd name="connsiteX985" fmla="*/ 1082994 w 2105012"/>
              <a:gd name="connsiteY985" fmla="*/ 27837 h 589548"/>
              <a:gd name="connsiteX986" fmla="*/ 1068413 w 2105012"/>
              <a:gd name="connsiteY986" fmla="*/ 34134 h 589548"/>
              <a:gd name="connsiteX987" fmla="*/ 1068413 w 2105012"/>
              <a:gd name="connsiteY987" fmla="*/ 37779 h 589548"/>
              <a:gd name="connsiteX988" fmla="*/ 1069739 w 2105012"/>
              <a:gd name="connsiteY988" fmla="*/ 39104 h 589548"/>
              <a:gd name="connsiteX989" fmla="*/ 1068413 w 2105012"/>
              <a:gd name="connsiteY989" fmla="*/ 37779 h 589548"/>
              <a:gd name="connsiteX990" fmla="*/ 1063111 w 2105012"/>
              <a:gd name="connsiteY990" fmla="*/ 38773 h 589548"/>
              <a:gd name="connsiteX991" fmla="*/ 1060791 w 2105012"/>
              <a:gd name="connsiteY991" fmla="*/ 37779 h 589548"/>
              <a:gd name="connsiteX992" fmla="*/ 1052175 w 2105012"/>
              <a:gd name="connsiteY992" fmla="*/ 42418 h 589548"/>
              <a:gd name="connsiteX993" fmla="*/ 1049192 w 2105012"/>
              <a:gd name="connsiteY993" fmla="*/ 41756 h 589548"/>
              <a:gd name="connsiteX994" fmla="*/ 1039582 w 2105012"/>
              <a:gd name="connsiteY994" fmla="*/ 41093 h 589548"/>
              <a:gd name="connsiteX995" fmla="*/ 1029971 w 2105012"/>
              <a:gd name="connsiteY995" fmla="*/ 37779 h 589548"/>
              <a:gd name="connsiteX996" fmla="*/ 1023675 w 2105012"/>
              <a:gd name="connsiteY996" fmla="*/ 39104 h 589548"/>
              <a:gd name="connsiteX997" fmla="*/ 1014727 w 2105012"/>
              <a:gd name="connsiteY997" fmla="*/ 40430 h 589548"/>
              <a:gd name="connsiteX998" fmla="*/ 1008431 w 2105012"/>
              <a:gd name="connsiteY998" fmla="*/ 39104 h 589548"/>
              <a:gd name="connsiteX999" fmla="*/ 1008099 w 2105012"/>
              <a:gd name="connsiteY999" fmla="*/ 41756 h 589548"/>
              <a:gd name="connsiteX1000" fmla="*/ 1008431 w 2105012"/>
              <a:gd name="connsiteY1000" fmla="*/ 43081 h 589548"/>
              <a:gd name="connsiteX1001" fmla="*/ 1009425 w 2105012"/>
              <a:gd name="connsiteY1001" fmla="*/ 48052 h 589548"/>
              <a:gd name="connsiteX1002" fmla="*/ 1007105 w 2105012"/>
              <a:gd name="connsiteY1002" fmla="*/ 48052 h 589548"/>
              <a:gd name="connsiteX1003" fmla="*/ 998158 w 2105012"/>
              <a:gd name="connsiteY1003" fmla="*/ 44407 h 589548"/>
              <a:gd name="connsiteX1004" fmla="*/ 994512 w 2105012"/>
              <a:gd name="connsiteY1004" fmla="*/ 43413 h 589548"/>
              <a:gd name="connsiteX1005" fmla="*/ 990535 w 2105012"/>
              <a:gd name="connsiteY1005" fmla="*/ 51035 h 589548"/>
              <a:gd name="connsiteX1006" fmla="*/ 988216 w 2105012"/>
              <a:gd name="connsiteY1006" fmla="*/ 51035 h 589548"/>
              <a:gd name="connsiteX1007" fmla="*/ 981919 w 2105012"/>
              <a:gd name="connsiteY1007" fmla="*/ 47389 h 589548"/>
              <a:gd name="connsiteX1008" fmla="*/ 978274 w 2105012"/>
              <a:gd name="connsiteY1008" fmla="*/ 42750 h 589548"/>
              <a:gd name="connsiteX1009" fmla="*/ 978274 w 2105012"/>
              <a:gd name="connsiteY1009" fmla="*/ 43413 h 589548"/>
              <a:gd name="connsiteX1010" fmla="*/ 975623 w 2105012"/>
              <a:gd name="connsiteY1010" fmla="*/ 42418 h 589548"/>
              <a:gd name="connsiteX1011" fmla="*/ 970983 w 2105012"/>
              <a:gd name="connsiteY1011" fmla="*/ 38110 h 589548"/>
              <a:gd name="connsiteX1012" fmla="*/ 968663 w 2105012"/>
              <a:gd name="connsiteY1012" fmla="*/ 37116 h 589548"/>
              <a:gd name="connsiteX1013" fmla="*/ 964355 w 2105012"/>
              <a:gd name="connsiteY1013" fmla="*/ 41093 h 589548"/>
              <a:gd name="connsiteX1014" fmla="*/ 958390 w 2105012"/>
              <a:gd name="connsiteY1014" fmla="*/ 39767 h 589548"/>
              <a:gd name="connsiteX1015" fmla="*/ 942815 w 2105012"/>
              <a:gd name="connsiteY1015" fmla="*/ 39767 h 589548"/>
              <a:gd name="connsiteX1016" fmla="*/ 941821 w 2105012"/>
              <a:gd name="connsiteY1016" fmla="*/ 39767 h 589548"/>
              <a:gd name="connsiteX1017" fmla="*/ 930222 w 2105012"/>
              <a:gd name="connsiteY1017" fmla="*/ 37116 h 589548"/>
              <a:gd name="connsiteX1018" fmla="*/ 923925 w 2105012"/>
              <a:gd name="connsiteY1018" fmla="*/ 38442 h 589548"/>
              <a:gd name="connsiteX1019" fmla="*/ 912327 w 2105012"/>
              <a:gd name="connsiteY1019" fmla="*/ 40761 h 589548"/>
              <a:gd name="connsiteX1020" fmla="*/ 908350 w 2105012"/>
              <a:gd name="connsiteY1020" fmla="*/ 41093 h 589548"/>
              <a:gd name="connsiteX1021" fmla="*/ 907024 w 2105012"/>
              <a:gd name="connsiteY1021" fmla="*/ 39767 h 589548"/>
              <a:gd name="connsiteX1022" fmla="*/ 908018 w 2105012"/>
              <a:gd name="connsiteY1022" fmla="*/ 38442 h 589548"/>
              <a:gd name="connsiteX1023" fmla="*/ 905699 w 2105012"/>
              <a:gd name="connsiteY1023" fmla="*/ 34134 h 589548"/>
              <a:gd name="connsiteX1024" fmla="*/ 908018 w 2105012"/>
              <a:gd name="connsiteY1024" fmla="*/ 26843 h 589548"/>
              <a:gd name="connsiteX1025" fmla="*/ 898077 w 2105012"/>
              <a:gd name="connsiteY1025" fmla="*/ 20215 h 589548"/>
              <a:gd name="connsiteX1026" fmla="*/ 891780 w 2105012"/>
              <a:gd name="connsiteY1026" fmla="*/ 20215 h 589548"/>
              <a:gd name="connsiteX1027" fmla="*/ 891780 w 2105012"/>
              <a:gd name="connsiteY1027" fmla="*/ 27837 h 589548"/>
              <a:gd name="connsiteX1028" fmla="*/ 886478 w 2105012"/>
              <a:gd name="connsiteY1028" fmla="*/ 29163 h 589548"/>
              <a:gd name="connsiteX1029" fmla="*/ 877199 w 2105012"/>
              <a:gd name="connsiteY1029" fmla="*/ 27174 h 589548"/>
              <a:gd name="connsiteX1030" fmla="*/ 885484 w 2105012"/>
              <a:gd name="connsiteY1030" fmla="*/ 31814 h 589548"/>
              <a:gd name="connsiteX1031" fmla="*/ 885484 w 2105012"/>
              <a:gd name="connsiteY1031" fmla="*/ 31814 h 589548"/>
              <a:gd name="connsiteX1032" fmla="*/ 881507 w 2105012"/>
              <a:gd name="connsiteY1032" fmla="*/ 33802 h 589548"/>
              <a:gd name="connsiteX1033" fmla="*/ 881507 w 2105012"/>
              <a:gd name="connsiteY1033" fmla="*/ 42087 h 589548"/>
              <a:gd name="connsiteX1034" fmla="*/ 875211 w 2105012"/>
              <a:gd name="connsiteY1034" fmla="*/ 45732 h 589548"/>
              <a:gd name="connsiteX1035" fmla="*/ 872559 w 2105012"/>
              <a:gd name="connsiteY1035" fmla="*/ 42087 h 589548"/>
              <a:gd name="connsiteX1036" fmla="*/ 871234 w 2105012"/>
              <a:gd name="connsiteY1036" fmla="*/ 39436 h 589548"/>
              <a:gd name="connsiteX1037" fmla="*/ 859966 w 2105012"/>
              <a:gd name="connsiteY1037" fmla="*/ 41756 h 589548"/>
              <a:gd name="connsiteX1038" fmla="*/ 854664 w 2105012"/>
              <a:gd name="connsiteY1038" fmla="*/ 41093 h 589548"/>
              <a:gd name="connsiteX1039" fmla="*/ 845385 w 2105012"/>
              <a:gd name="connsiteY1039" fmla="*/ 36785 h 589548"/>
              <a:gd name="connsiteX1040" fmla="*/ 850687 w 2105012"/>
              <a:gd name="connsiteY1040" fmla="*/ 31482 h 589548"/>
              <a:gd name="connsiteX1041" fmla="*/ 867257 w 2105012"/>
              <a:gd name="connsiteY1041" fmla="*/ 31151 h 589548"/>
              <a:gd name="connsiteX1042" fmla="*/ 866263 w 2105012"/>
              <a:gd name="connsiteY1042" fmla="*/ 28831 h 589548"/>
              <a:gd name="connsiteX1043" fmla="*/ 866263 w 2105012"/>
              <a:gd name="connsiteY1043" fmla="*/ 21209 h 589548"/>
              <a:gd name="connsiteX1044" fmla="*/ 851019 w 2105012"/>
              <a:gd name="connsiteY1044" fmla="*/ 19884 h 589548"/>
              <a:gd name="connsiteX1045" fmla="*/ 834449 w 2105012"/>
              <a:gd name="connsiteY1045" fmla="*/ 23860 h 589548"/>
              <a:gd name="connsiteX1046" fmla="*/ 835775 w 2105012"/>
              <a:gd name="connsiteY1046" fmla="*/ 25517 h 589548"/>
              <a:gd name="connsiteX1047" fmla="*/ 845716 w 2105012"/>
              <a:gd name="connsiteY1047" fmla="*/ 28500 h 589548"/>
              <a:gd name="connsiteX1048" fmla="*/ 849030 w 2105012"/>
              <a:gd name="connsiteY1048" fmla="*/ 27174 h 589548"/>
              <a:gd name="connsiteX1049" fmla="*/ 845716 w 2105012"/>
              <a:gd name="connsiteY1049" fmla="*/ 28500 h 589548"/>
              <a:gd name="connsiteX1050" fmla="*/ 839089 w 2105012"/>
              <a:gd name="connsiteY1050" fmla="*/ 37116 h 589548"/>
              <a:gd name="connsiteX1051" fmla="*/ 841740 w 2105012"/>
              <a:gd name="connsiteY1051" fmla="*/ 38773 h 589548"/>
              <a:gd name="connsiteX1052" fmla="*/ 835443 w 2105012"/>
              <a:gd name="connsiteY1052" fmla="*/ 40099 h 589548"/>
              <a:gd name="connsiteX1053" fmla="*/ 828153 w 2105012"/>
              <a:gd name="connsiteY1053" fmla="*/ 34465 h 589548"/>
              <a:gd name="connsiteX1054" fmla="*/ 827821 w 2105012"/>
              <a:gd name="connsiteY1054" fmla="*/ 33471 h 589548"/>
              <a:gd name="connsiteX1055" fmla="*/ 824507 w 2105012"/>
              <a:gd name="connsiteY1055" fmla="*/ 30488 h 589548"/>
              <a:gd name="connsiteX1056" fmla="*/ 824507 w 2105012"/>
              <a:gd name="connsiteY1056" fmla="*/ 37116 h 589548"/>
              <a:gd name="connsiteX1057" fmla="*/ 817217 w 2105012"/>
              <a:gd name="connsiteY1057" fmla="*/ 39104 h 589548"/>
              <a:gd name="connsiteX1058" fmla="*/ 820199 w 2105012"/>
              <a:gd name="connsiteY1058" fmla="*/ 36785 h 589548"/>
              <a:gd name="connsiteX1059" fmla="*/ 814897 w 2105012"/>
              <a:gd name="connsiteY1059" fmla="*/ 37779 h 589548"/>
              <a:gd name="connsiteX1060" fmla="*/ 804624 w 2105012"/>
              <a:gd name="connsiteY1060" fmla="*/ 41424 h 589548"/>
              <a:gd name="connsiteX1061" fmla="*/ 804292 w 2105012"/>
              <a:gd name="connsiteY1061" fmla="*/ 44407 h 589548"/>
              <a:gd name="connsiteX1062" fmla="*/ 804292 w 2105012"/>
              <a:gd name="connsiteY1062" fmla="*/ 44407 h 589548"/>
              <a:gd name="connsiteX1063" fmla="*/ 804624 w 2105012"/>
              <a:gd name="connsiteY1063" fmla="*/ 41424 h 589548"/>
              <a:gd name="connsiteX1064" fmla="*/ 797333 w 2105012"/>
              <a:gd name="connsiteY1064" fmla="*/ 36122 h 589548"/>
              <a:gd name="connsiteX1065" fmla="*/ 795345 w 2105012"/>
              <a:gd name="connsiteY1065" fmla="*/ 30488 h 589548"/>
              <a:gd name="connsiteX1066" fmla="*/ 799984 w 2105012"/>
              <a:gd name="connsiteY1066" fmla="*/ 28168 h 589548"/>
              <a:gd name="connsiteX1067" fmla="*/ 793356 w 2105012"/>
              <a:gd name="connsiteY1067" fmla="*/ 27837 h 589548"/>
              <a:gd name="connsiteX1068" fmla="*/ 789380 w 2105012"/>
              <a:gd name="connsiteY1068" fmla="*/ 33802 h 589548"/>
              <a:gd name="connsiteX1069" fmla="*/ 789711 w 2105012"/>
              <a:gd name="connsiteY1069" fmla="*/ 34465 h 589548"/>
              <a:gd name="connsiteX1070" fmla="*/ 789380 w 2105012"/>
              <a:gd name="connsiteY1070" fmla="*/ 33802 h 589548"/>
              <a:gd name="connsiteX1071" fmla="*/ 785071 w 2105012"/>
              <a:gd name="connsiteY1071" fmla="*/ 29494 h 589548"/>
              <a:gd name="connsiteX1072" fmla="*/ 793356 w 2105012"/>
              <a:gd name="connsiteY1072" fmla="*/ 27837 h 589548"/>
              <a:gd name="connsiteX1073" fmla="*/ 784077 w 2105012"/>
              <a:gd name="connsiteY1073" fmla="*/ 23860 h 589548"/>
              <a:gd name="connsiteX1074" fmla="*/ 789048 w 2105012"/>
              <a:gd name="connsiteY1074" fmla="*/ 19884 h 589548"/>
              <a:gd name="connsiteX1075" fmla="*/ 777118 w 2105012"/>
              <a:gd name="connsiteY1075" fmla="*/ 19884 h 589548"/>
              <a:gd name="connsiteX1076" fmla="*/ 777118 w 2105012"/>
              <a:gd name="connsiteY1076" fmla="*/ 21209 h 589548"/>
              <a:gd name="connsiteX1077" fmla="*/ 770490 w 2105012"/>
              <a:gd name="connsiteY1077" fmla="*/ 21209 h 589548"/>
              <a:gd name="connsiteX1078" fmla="*/ 764194 w 2105012"/>
              <a:gd name="connsiteY1078" fmla="*/ 28831 h 589548"/>
              <a:gd name="connsiteX1079" fmla="*/ 772810 w 2105012"/>
              <a:gd name="connsiteY1079" fmla="*/ 28831 h 589548"/>
              <a:gd name="connsiteX1080" fmla="*/ 776455 w 2105012"/>
              <a:gd name="connsiteY1080" fmla="*/ 38773 h 589548"/>
              <a:gd name="connsiteX1081" fmla="*/ 778775 w 2105012"/>
              <a:gd name="connsiteY1081" fmla="*/ 38773 h 589548"/>
              <a:gd name="connsiteX1082" fmla="*/ 776455 w 2105012"/>
              <a:gd name="connsiteY1082" fmla="*/ 38773 h 589548"/>
              <a:gd name="connsiteX1083" fmla="*/ 771816 w 2105012"/>
              <a:gd name="connsiteY1083" fmla="*/ 37779 h 589548"/>
              <a:gd name="connsiteX1084" fmla="*/ 765519 w 2105012"/>
              <a:gd name="connsiteY1084" fmla="*/ 40099 h 589548"/>
              <a:gd name="connsiteX1085" fmla="*/ 764525 w 2105012"/>
              <a:gd name="connsiteY1085" fmla="*/ 40099 h 589548"/>
              <a:gd name="connsiteX1086" fmla="*/ 764856 w 2105012"/>
              <a:gd name="connsiteY1086" fmla="*/ 45069 h 589548"/>
              <a:gd name="connsiteX1087" fmla="*/ 764525 w 2105012"/>
              <a:gd name="connsiteY1087" fmla="*/ 50372 h 589548"/>
              <a:gd name="connsiteX1088" fmla="*/ 769827 w 2105012"/>
              <a:gd name="connsiteY1088" fmla="*/ 52692 h 589548"/>
              <a:gd name="connsiteX1089" fmla="*/ 775792 w 2105012"/>
              <a:gd name="connsiteY1089" fmla="*/ 51697 h 589548"/>
              <a:gd name="connsiteX1090" fmla="*/ 779106 w 2105012"/>
              <a:gd name="connsiteY1090" fmla="*/ 53686 h 589548"/>
              <a:gd name="connsiteX1091" fmla="*/ 784740 w 2105012"/>
              <a:gd name="connsiteY1091" fmla="*/ 51697 h 589548"/>
              <a:gd name="connsiteX1092" fmla="*/ 784740 w 2105012"/>
              <a:gd name="connsiteY1092" fmla="*/ 55343 h 589548"/>
              <a:gd name="connsiteX1093" fmla="*/ 780763 w 2105012"/>
              <a:gd name="connsiteY1093" fmla="*/ 55343 h 589548"/>
              <a:gd name="connsiteX1094" fmla="*/ 781758 w 2105012"/>
              <a:gd name="connsiteY1094" fmla="*/ 57662 h 589548"/>
              <a:gd name="connsiteX1095" fmla="*/ 776787 w 2105012"/>
              <a:gd name="connsiteY1095" fmla="*/ 57662 h 589548"/>
              <a:gd name="connsiteX1096" fmla="*/ 776787 w 2105012"/>
              <a:gd name="connsiteY1096" fmla="*/ 59982 h 589548"/>
              <a:gd name="connsiteX1097" fmla="*/ 770490 w 2105012"/>
              <a:gd name="connsiteY1097" fmla="*/ 62633 h 589548"/>
              <a:gd name="connsiteX1098" fmla="*/ 765519 w 2105012"/>
              <a:gd name="connsiteY1098" fmla="*/ 62633 h 589548"/>
              <a:gd name="connsiteX1099" fmla="*/ 758229 w 2105012"/>
              <a:gd name="connsiteY1099" fmla="*/ 63959 h 589548"/>
              <a:gd name="connsiteX1100" fmla="*/ 755909 w 2105012"/>
              <a:gd name="connsiteY1100" fmla="*/ 63959 h 589548"/>
              <a:gd name="connsiteX1101" fmla="*/ 764856 w 2105012"/>
              <a:gd name="connsiteY1101" fmla="*/ 68598 h 589548"/>
              <a:gd name="connsiteX1102" fmla="*/ 770822 w 2105012"/>
              <a:gd name="connsiteY1102" fmla="*/ 66279 h 589548"/>
              <a:gd name="connsiteX1103" fmla="*/ 773473 w 2105012"/>
              <a:gd name="connsiteY1103" fmla="*/ 69924 h 589548"/>
              <a:gd name="connsiteX1104" fmla="*/ 769827 w 2105012"/>
              <a:gd name="connsiteY1104" fmla="*/ 72907 h 589548"/>
              <a:gd name="connsiteX1105" fmla="*/ 769827 w 2105012"/>
              <a:gd name="connsiteY1105" fmla="*/ 80529 h 589548"/>
              <a:gd name="connsiteX1106" fmla="*/ 774798 w 2105012"/>
              <a:gd name="connsiteY1106" fmla="*/ 85499 h 589548"/>
              <a:gd name="connsiteX1107" fmla="*/ 775792 w 2105012"/>
              <a:gd name="connsiteY1107" fmla="*/ 86825 h 589548"/>
              <a:gd name="connsiteX1108" fmla="*/ 783414 w 2105012"/>
              <a:gd name="connsiteY1108" fmla="*/ 88151 h 589548"/>
              <a:gd name="connsiteX1109" fmla="*/ 784409 w 2105012"/>
              <a:gd name="connsiteY1109" fmla="*/ 86825 h 589548"/>
              <a:gd name="connsiteX1110" fmla="*/ 784409 w 2105012"/>
              <a:gd name="connsiteY1110" fmla="*/ 81854 h 589548"/>
              <a:gd name="connsiteX1111" fmla="*/ 784409 w 2105012"/>
              <a:gd name="connsiteY1111" fmla="*/ 86825 h 589548"/>
              <a:gd name="connsiteX1112" fmla="*/ 783414 w 2105012"/>
              <a:gd name="connsiteY1112" fmla="*/ 88151 h 589548"/>
              <a:gd name="connsiteX1113" fmla="*/ 785071 w 2105012"/>
              <a:gd name="connsiteY1113" fmla="*/ 96767 h 589548"/>
              <a:gd name="connsiteX1114" fmla="*/ 784740 w 2105012"/>
              <a:gd name="connsiteY1114" fmla="*/ 97761 h 589548"/>
              <a:gd name="connsiteX1115" fmla="*/ 775461 w 2105012"/>
              <a:gd name="connsiteY1115" fmla="*/ 97761 h 589548"/>
              <a:gd name="connsiteX1116" fmla="*/ 758229 w 2105012"/>
              <a:gd name="connsiteY1116" fmla="*/ 96767 h 589548"/>
              <a:gd name="connsiteX1117" fmla="*/ 758229 w 2105012"/>
              <a:gd name="connsiteY1117" fmla="*/ 98755 h 589548"/>
              <a:gd name="connsiteX1118" fmla="*/ 763200 w 2105012"/>
              <a:gd name="connsiteY1118" fmla="*/ 98092 h 589548"/>
              <a:gd name="connsiteX1119" fmla="*/ 758229 w 2105012"/>
              <a:gd name="connsiteY1119" fmla="*/ 98755 h 589548"/>
              <a:gd name="connsiteX1120" fmla="*/ 758229 w 2105012"/>
              <a:gd name="connsiteY1120" fmla="*/ 96767 h 589548"/>
              <a:gd name="connsiteX1121" fmla="*/ 749281 w 2105012"/>
              <a:gd name="connsiteY1121" fmla="*/ 96767 h 589548"/>
              <a:gd name="connsiteX1122" fmla="*/ 749281 w 2105012"/>
              <a:gd name="connsiteY1122" fmla="*/ 96767 h 589548"/>
              <a:gd name="connsiteX1123" fmla="*/ 750275 w 2105012"/>
              <a:gd name="connsiteY1123" fmla="*/ 88813 h 589548"/>
              <a:gd name="connsiteX1124" fmla="*/ 750275 w 2105012"/>
              <a:gd name="connsiteY1124" fmla="*/ 88813 h 589548"/>
              <a:gd name="connsiteX1125" fmla="*/ 745304 w 2105012"/>
              <a:gd name="connsiteY1125" fmla="*/ 86494 h 589548"/>
              <a:gd name="connsiteX1126" fmla="*/ 745967 w 2105012"/>
              <a:gd name="connsiteY1126" fmla="*/ 86494 h 589548"/>
              <a:gd name="connsiteX1127" fmla="*/ 746630 w 2105012"/>
              <a:gd name="connsiteY1127" fmla="*/ 86494 h 589548"/>
              <a:gd name="connsiteX1128" fmla="*/ 763531 w 2105012"/>
              <a:gd name="connsiteY1128" fmla="*/ 72907 h 589548"/>
              <a:gd name="connsiteX1129" fmla="*/ 756572 w 2105012"/>
              <a:gd name="connsiteY1129" fmla="*/ 73901 h 589548"/>
              <a:gd name="connsiteX1130" fmla="*/ 742984 w 2105012"/>
              <a:gd name="connsiteY1130" fmla="*/ 73901 h 589548"/>
              <a:gd name="connsiteX1131" fmla="*/ 740996 w 2105012"/>
              <a:gd name="connsiteY1131" fmla="*/ 69924 h 589548"/>
              <a:gd name="connsiteX1132" fmla="*/ 747955 w 2105012"/>
              <a:gd name="connsiteY1132" fmla="*/ 64953 h 589548"/>
              <a:gd name="connsiteX1133" fmla="*/ 753920 w 2105012"/>
              <a:gd name="connsiteY1133" fmla="*/ 63628 h 589548"/>
              <a:gd name="connsiteX1134" fmla="*/ 742653 w 2105012"/>
              <a:gd name="connsiteY1134" fmla="*/ 63628 h 589548"/>
              <a:gd name="connsiteX1135" fmla="*/ 739008 w 2105012"/>
              <a:gd name="connsiteY1135" fmla="*/ 62965 h 589548"/>
              <a:gd name="connsiteX1136" fmla="*/ 734037 w 2105012"/>
              <a:gd name="connsiteY1136" fmla="*/ 62965 h 589548"/>
              <a:gd name="connsiteX1137" fmla="*/ 733374 w 2105012"/>
              <a:gd name="connsiteY1137" fmla="*/ 59319 h 589548"/>
              <a:gd name="connsiteX1138" fmla="*/ 733374 w 2105012"/>
              <a:gd name="connsiteY1138" fmla="*/ 54349 h 589548"/>
              <a:gd name="connsiteX1139" fmla="*/ 733374 w 2105012"/>
              <a:gd name="connsiteY1139" fmla="*/ 52692 h 589548"/>
              <a:gd name="connsiteX1140" fmla="*/ 743647 w 2105012"/>
              <a:gd name="connsiteY1140" fmla="*/ 52692 h 589548"/>
              <a:gd name="connsiteX1141" fmla="*/ 743647 w 2105012"/>
              <a:gd name="connsiteY1141" fmla="*/ 47721 h 589548"/>
              <a:gd name="connsiteX1142" fmla="*/ 736025 w 2105012"/>
              <a:gd name="connsiteY1142" fmla="*/ 49046 h 589548"/>
              <a:gd name="connsiteX1143" fmla="*/ 727078 w 2105012"/>
              <a:gd name="connsiteY1143" fmla="*/ 47721 h 589548"/>
              <a:gd name="connsiteX1144" fmla="*/ 723432 w 2105012"/>
              <a:gd name="connsiteY1144" fmla="*/ 48052 h 589548"/>
              <a:gd name="connsiteX1145" fmla="*/ 723432 w 2105012"/>
              <a:gd name="connsiteY1145" fmla="*/ 48052 h 589548"/>
              <a:gd name="connsiteX1146" fmla="*/ 714485 w 2105012"/>
              <a:gd name="connsiteY1146" fmla="*/ 50372 h 589548"/>
              <a:gd name="connsiteX1147" fmla="*/ 708851 w 2105012"/>
              <a:gd name="connsiteY1147" fmla="*/ 53023 h 589548"/>
              <a:gd name="connsiteX1148" fmla="*/ 705868 w 2105012"/>
              <a:gd name="connsiteY1148" fmla="*/ 49378 h 589548"/>
              <a:gd name="connsiteX1149" fmla="*/ 702886 w 2105012"/>
              <a:gd name="connsiteY1149" fmla="*/ 53023 h 589548"/>
              <a:gd name="connsiteX1150" fmla="*/ 705537 w 2105012"/>
              <a:gd name="connsiteY1150" fmla="*/ 57000 h 589548"/>
              <a:gd name="connsiteX1151" fmla="*/ 707857 w 2105012"/>
              <a:gd name="connsiteY1151" fmla="*/ 60645 h 589548"/>
              <a:gd name="connsiteX1152" fmla="*/ 713822 w 2105012"/>
              <a:gd name="connsiteY1152" fmla="*/ 61971 h 589548"/>
              <a:gd name="connsiteX1153" fmla="*/ 713822 w 2105012"/>
              <a:gd name="connsiteY1153" fmla="*/ 58657 h 589548"/>
              <a:gd name="connsiteX1154" fmla="*/ 713822 w 2105012"/>
              <a:gd name="connsiteY1154" fmla="*/ 61971 h 589548"/>
              <a:gd name="connsiteX1155" fmla="*/ 713822 w 2105012"/>
              <a:gd name="connsiteY1155" fmla="*/ 61971 h 589548"/>
              <a:gd name="connsiteX1156" fmla="*/ 713822 w 2105012"/>
              <a:gd name="connsiteY1156" fmla="*/ 61971 h 589548"/>
              <a:gd name="connsiteX1157" fmla="*/ 718793 w 2105012"/>
              <a:gd name="connsiteY1157" fmla="*/ 70587 h 589548"/>
              <a:gd name="connsiteX1158" fmla="*/ 707857 w 2105012"/>
              <a:gd name="connsiteY1158" fmla="*/ 76883 h 589548"/>
              <a:gd name="connsiteX1159" fmla="*/ 707857 w 2105012"/>
              <a:gd name="connsiteY1159" fmla="*/ 73569 h 589548"/>
              <a:gd name="connsiteX1160" fmla="*/ 697915 w 2105012"/>
              <a:gd name="connsiteY1160" fmla="*/ 75889 h 589548"/>
              <a:gd name="connsiteX1161" fmla="*/ 704874 w 2105012"/>
              <a:gd name="connsiteY1161" fmla="*/ 71912 h 589548"/>
              <a:gd name="connsiteX1162" fmla="*/ 701892 w 2105012"/>
              <a:gd name="connsiteY1162" fmla="*/ 65284 h 589548"/>
              <a:gd name="connsiteX1163" fmla="*/ 699572 w 2105012"/>
              <a:gd name="connsiteY1163" fmla="*/ 65284 h 589548"/>
              <a:gd name="connsiteX1164" fmla="*/ 695595 w 2105012"/>
              <a:gd name="connsiteY1164" fmla="*/ 69261 h 589548"/>
              <a:gd name="connsiteX1165" fmla="*/ 696258 w 2105012"/>
              <a:gd name="connsiteY1165" fmla="*/ 73238 h 589548"/>
              <a:gd name="connsiteX1166" fmla="*/ 691618 w 2105012"/>
              <a:gd name="connsiteY1166" fmla="*/ 74232 h 589548"/>
              <a:gd name="connsiteX1167" fmla="*/ 694601 w 2105012"/>
              <a:gd name="connsiteY1167" fmla="*/ 75558 h 589548"/>
              <a:gd name="connsiteX1168" fmla="*/ 691618 w 2105012"/>
              <a:gd name="connsiteY1168" fmla="*/ 74232 h 589548"/>
              <a:gd name="connsiteX1169" fmla="*/ 689299 w 2105012"/>
              <a:gd name="connsiteY1169" fmla="*/ 74232 h 589548"/>
              <a:gd name="connsiteX1170" fmla="*/ 687642 w 2105012"/>
              <a:gd name="connsiteY1170" fmla="*/ 74232 h 589548"/>
              <a:gd name="connsiteX1171" fmla="*/ 681345 w 2105012"/>
              <a:gd name="connsiteY1171" fmla="*/ 75226 h 589548"/>
              <a:gd name="connsiteX1172" fmla="*/ 680351 w 2105012"/>
              <a:gd name="connsiteY1172" fmla="*/ 74895 h 589548"/>
              <a:gd name="connsiteX1173" fmla="*/ 682671 w 2105012"/>
              <a:gd name="connsiteY1173" fmla="*/ 70918 h 589548"/>
              <a:gd name="connsiteX1174" fmla="*/ 678363 w 2105012"/>
              <a:gd name="connsiteY1174" fmla="*/ 68267 h 589548"/>
              <a:gd name="connsiteX1175" fmla="*/ 685322 w 2105012"/>
              <a:gd name="connsiteY1175" fmla="*/ 66610 h 589548"/>
              <a:gd name="connsiteX1176" fmla="*/ 682671 w 2105012"/>
              <a:gd name="connsiteY1176" fmla="*/ 65947 h 589548"/>
              <a:gd name="connsiteX1177" fmla="*/ 677369 w 2105012"/>
              <a:gd name="connsiteY1177" fmla="*/ 64953 h 589548"/>
              <a:gd name="connsiteX1178" fmla="*/ 674717 w 2105012"/>
              <a:gd name="connsiteY1178" fmla="*/ 62633 h 589548"/>
              <a:gd name="connsiteX1179" fmla="*/ 673723 w 2105012"/>
              <a:gd name="connsiteY1179" fmla="*/ 58325 h 589548"/>
              <a:gd name="connsiteX1180" fmla="*/ 663119 w 2105012"/>
              <a:gd name="connsiteY1180" fmla="*/ 62302 h 589548"/>
              <a:gd name="connsiteX1181" fmla="*/ 661462 w 2105012"/>
              <a:gd name="connsiteY1181" fmla="*/ 60976 h 589548"/>
              <a:gd name="connsiteX1182" fmla="*/ 654502 w 2105012"/>
              <a:gd name="connsiteY1182" fmla="*/ 50703 h 589548"/>
              <a:gd name="connsiteX1183" fmla="*/ 654502 w 2105012"/>
              <a:gd name="connsiteY1183" fmla="*/ 49709 h 589548"/>
              <a:gd name="connsiteX1184" fmla="*/ 641909 w 2105012"/>
              <a:gd name="connsiteY1184" fmla="*/ 47058 h 589548"/>
              <a:gd name="connsiteX1185" fmla="*/ 641909 w 2105012"/>
              <a:gd name="connsiteY1185" fmla="*/ 38110 h 589548"/>
              <a:gd name="connsiteX1186" fmla="*/ 633956 w 2105012"/>
              <a:gd name="connsiteY1186" fmla="*/ 36785 h 589548"/>
              <a:gd name="connsiteX1187" fmla="*/ 634287 w 2105012"/>
              <a:gd name="connsiteY1187" fmla="*/ 42087 h 589548"/>
              <a:gd name="connsiteX1188" fmla="*/ 630311 w 2105012"/>
              <a:gd name="connsiteY1188" fmla="*/ 38773 h 589548"/>
              <a:gd name="connsiteX1189" fmla="*/ 621694 w 2105012"/>
              <a:gd name="connsiteY1189" fmla="*/ 31482 h 589548"/>
              <a:gd name="connsiteX1190" fmla="*/ 621694 w 2105012"/>
              <a:gd name="connsiteY1190" fmla="*/ 27837 h 589548"/>
              <a:gd name="connsiteX1191" fmla="*/ 615398 w 2105012"/>
              <a:gd name="connsiteY1191" fmla="*/ 35459 h 589548"/>
              <a:gd name="connsiteX1192" fmla="*/ 615398 w 2105012"/>
              <a:gd name="connsiteY1192" fmla="*/ 35459 h 589548"/>
              <a:gd name="connsiteX1193" fmla="*/ 602474 w 2105012"/>
              <a:gd name="connsiteY1193" fmla="*/ 36453 h 589548"/>
              <a:gd name="connsiteX1194" fmla="*/ 606119 w 2105012"/>
              <a:gd name="connsiteY1194" fmla="*/ 34134 h 589548"/>
              <a:gd name="connsiteX1195" fmla="*/ 601148 w 2105012"/>
              <a:gd name="connsiteY1195" fmla="*/ 33802 h 589548"/>
              <a:gd name="connsiteX1196" fmla="*/ 600485 w 2105012"/>
              <a:gd name="connsiteY1196" fmla="*/ 33802 h 589548"/>
              <a:gd name="connsiteX1197" fmla="*/ 599822 w 2105012"/>
              <a:gd name="connsiteY1197" fmla="*/ 33802 h 589548"/>
              <a:gd name="connsiteX1198" fmla="*/ 595846 w 2105012"/>
              <a:gd name="connsiteY1198" fmla="*/ 36122 h 589548"/>
              <a:gd name="connsiteX1199" fmla="*/ 599822 w 2105012"/>
              <a:gd name="connsiteY1199" fmla="*/ 33802 h 589548"/>
              <a:gd name="connsiteX1200" fmla="*/ 595846 w 2105012"/>
              <a:gd name="connsiteY1200" fmla="*/ 30157 h 589548"/>
              <a:gd name="connsiteX1201" fmla="*/ 593526 w 2105012"/>
              <a:gd name="connsiteY1201" fmla="*/ 31482 h 589548"/>
              <a:gd name="connsiteX1202" fmla="*/ 588224 w 2105012"/>
              <a:gd name="connsiteY1202" fmla="*/ 38773 h 589548"/>
              <a:gd name="connsiteX1203" fmla="*/ 589549 w 2105012"/>
              <a:gd name="connsiteY1203" fmla="*/ 41093 h 589548"/>
              <a:gd name="connsiteX1204" fmla="*/ 584910 w 2105012"/>
              <a:gd name="connsiteY1204" fmla="*/ 44407 h 589548"/>
              <a:gd name="connsiteX1205" fmla="*/ 587229 w 2105012"/>
              <a:gd name="connsiteY1205" fmla="*/ 46064 h 589548"/>
              <a:gd name="connsiteX1206" fmla="*/ 581596 w 2105012"/>
              <a:gd name="connsiteY1206" fmla="*/ 49378 h 589548"/>
              <a:gd name="connsiteX1207" fmla="*/ 588555 w 2105012"/>
              <a:gd name="connsiteY1207" fmla="*/ 50703 h 589548"/>
              <a:gd name="connsiteX1208" fmla="*/ 581596 w 2105012"/>
              <a:gd name="connsiteY1208" fmla="*/ 49378 h 589548"/>
              <a:gd name="connsiteX1209" fmla="*/ 580602 w 2105012"/>
              <a:gd name="connsiteY1209" fmla="*/ 49378 h 589548"/>
              <a:gd name="connsiteX1210" fmla="*/ 577950 w 2105012"/>
              <a:gd name="connsiteY1210" fmla="*/ 48052 h 589548"/>
              <a:gd name="connsiteX1211" fmla="*/ 568340 w 2105012"/>
              <a:gd name="connsiteY1211" fmla="*/ 51697 h 589548"/>
              <a:gd name="connsiteX1212" fmla="*/ 554421 w 2105012"/>
              <a:gd name="connsiteY1212" fmla="*/ 51697 h 589548"/>
              <a:gd name="connsiteX1213" fmla="*/ 552433 w 2105012"/>
              <a:gd name="connsiteY1213" fmla="*/ 44407 h 589548"/>
              <a:gd name="connsiteX1214" fmla="*/ 550113 w 2105012"/>
              <a:gd name="connsiteY1214" fmla="*/ 47058 h 589548"/>
              <a:gd name="connsiteX1215" fmla="*/ 547462 w 2105012"/>
              <a:gd name="connsiteY1215" fmla="*/ 48715 h 589548"/>
              <a:gd name="connsiteX1216" fmla="*/ 550113 w 2105012"/>
              <a:gd name="connsiteY1216" fmla="*/ 47058 h 589548"/>
              <a:gd name="connsiteX1217" fmla="*/ 552433 w 2105012"/>
              <a:gd name="connsiteY1217" fmla="*/ 44407 h 589548"/>
              <a:gd name="connsiteX1218" fmla="*/ 554753 w 2105012"/>
              <a:gd name="connsiteY1218" fmla="*/ 44407 h 589548"/>
              <a:gd name="connsiteX1219" fmla="*/ 556410 w 2105012"/>
              <a:gd name="connsiteY1219" fmla="*/ 40761 h 589548"/>
              <a:gd name="connsiteX1220" fmla="*/ 559392 w 2105012"/>
              <a:gd name="connsiteY1220" fmla="*/ 39436 h 589548"/>
              <a:gd name="connsiteX1221" fmla="*/ 557404 w 2105012"/>
              <a:gd name="connsiteY1221" fmla="*/ 35128 h 589548"/>
              <a:gd name="connsiteX1222" fmla="*/ 560055 w 2105012"/>
              <a:gd name="connsiteY1222" fmla="*/ 34465 h 589548"/>
              <a:gd name="connsiteX1223" fmla="*/ 556079 w 2105012"/>
              <a:gd name="connsiteY1223" fmla="*/ 29494 h 589548"/>
              <a:gd name="connsiteX1224" fmla="*/ 546799 w 2105012"/>
              <a:gd name="connsiteY1224" fmla="*/ 35459 h 589548"/>
              <a:gd name="connsiteX1225" fmla="*/ 549782 w 2105012"/>
              <a:gd name="connsiteY1225" fmla="*/ 39104 h 589548"/>
              <a:gd name="connsiteX1226" fmla="*/ 541497 w 2105012"/>
              <a:gd name="connsiteY1226" fmla="*/ 42087 h 589548"/>
              <a:gd name="connsiteX1227" fmla="*/ 541497 w 2105012"/>
              <a:gd name="connsiteY1227" fmla="*/ 42087 h 589548"/>
              <a:gd name="connsiteX1228" fmla="*/ 535201 w 2105012"/>
              <a:gd name="connsiteY1228" fmla="*/ 39436 h 589548"/>
              <a:gd name="connsiteX1229" fmla="*/ 535201 w 2105012"/>
              <a:gd name="connsiteY1229" fmla="*/ 44407 h 589548"/>
              <a:gd name="connsiteX1230" fmla="*/ 530893 w 2105012"/>
              <a:gd name="connsiteY1230" fmla="*/ 46064 h 589548"/>
              <a:gd name="connsiteX1231" fmla="*/ 533212 w 2105012"/>
              <a:gd name="connsiteY1231" fmla="*/ 46064 h 589548"/>
              <a:gd name="connsiteX1232" fmla="*/ 528573 w 2105012"/>
              <a:gd name="connsiteY1232" fmla="*/ 47058 h 589548"/>
              <a:gd name="connsiteX1233" fmla="*/ 526916 w 2105012"/>
              <a:gd name="connsiteY1233" fmla="*/ 49709 h 589548"/>
              <a:gd name="connsiteX1234" fmla="*/ 518300 w 2105012"/>
              <a:gd name="connsiteY1234" fmla="*/ 49709 h 589548"/>
              <a:gd name="connsiteX1235" fmla="*/ 512003 w 2105012"/>
              <a:gd name="connsiteY1235" fmla="*/ 40761 h 589548"/>
              <a:gd name="connsiteX1236" fmla="*/ 509683 w 2105012"/>
              <a:gd name="connsiteY1236" fmla="*/ 41756 h 589548"/>
              <a:gd name="connsiteX1237" fmla="*/ 509021 w 2105012"/>
              <a:gd name="connsiteY1237" fmla="*/ 39104 h 589548"/>
              <a:gd name="connsiteX1238" fmla="*/ 509683 w 2105012"/>
              <a:gd name="connsiteY1238" fmla="*/ 41756 h 589548"/>
              <a:gd name="connsiteX1239" fmla="*/ 512003 w 2105012"/>
              <a:gd name="connsiteY1239" fmla="*/ 40761 h 589548"/>
              <a:gd name="connsiteX1240" fmla="*/ 512003 w 2105012"/>
              <a:gd name="connsiteY1240" fmla="*/ 40761 h 589548"/>
              <a:gd name="connsiteX1241" fmla="*/ 519625 w 2105012"/>
              <a:gd name="connsiteY1241" fmla="*/ 34465 h 589548"/>
              <a:gd name="connsiteX1242" fmla="*/ 519625 w 2105012"/>
              <a:gd name="connsiteY1242" fmla="*/ 32145 h 589548"/>
              <a:gd name="connsiteX1243" fmla="*/ 530893 w 2105012"/>
              <a:gd name="connsiteY1243" fmla="*/ 32145 h 589548"/>
              <a:gd name="connsiteX1244" fmla="*/ 532550 w 2105012"/>
              <a:gd name="connsiteY1244" fmla="*/ 32145 h 589548"/>
              <a:gd name="connsiteX1245" fmla="*/ 541166 w 2105012"/>
              <a:gd name="connsiteY1245" fmla="*/ 32145 h 589548"/>
              <a:gd name="connsiteX1246" fmla="*/ 538515 w 2105012"/>
              <a:gd name="connsiteY1246" fmla="*/ 28831 h 589548"/>
              <a:gd name="connsiteX1247" fmla="*/ 536195 w 2105012"/>
              <a:gd name="connsiteY1247" fmla="*/ 28831 h 589548"/>
              <a:gd name="connsiteX1248" fmla="*/ 537852 w 2105012"/>
              <a:gd name="connsiteY1248" fmla="*/ 25186 h 589548"/>
              <a:gd name="connsiteX1249" fmla="*/ 532550 w 2105012"/>
              <a:gd name="connsiteY1249" fmla="*/ 22535 h 589548"/>
              <a:gd name="connsiteX1250" fmla="*/ 527579 w 2105012"/>
              <a:gd name="connsiteY1250" fmla="*/ 18889 h 589548"/>
              <a:gd name="connsiteX1251" fmla="*/ 524596 w 2105012"/>
              <a:gd name="connsiteY1251" fmla="*/ 18227 h 589548"/>
              <a:gd name="connsiteX1252" fmla="*/ 520288 w 2105012"/>
              <a:gd name="connsiteY1252" fmla="*/ 21209 h 589548"/>
              <a:gd name="connsiteX1253" fmla="*/ 524927 w 2105012"/>
              <a:gd name="connsiteY1253" fmla="*/ 23529 h 589548"/>
              <a:gd name="connsiteX1254" fmla="*/ 521945 w 2105012"/>
              <a:gd name="connsiteY1254" fmla="*/ 27837 h 589548"/>
              <a:gd name="connsiteX1255" fmla="*/ 505707 w 2105012"/>
              <a:gd name="connsiteY1255" fmla="*/ 27837 h 589548"/>
              <a:gd name="connsiteX1256" fmla="*/ 499079 w 2105012"/>
              <a:gd name="connsiteY1256" fmla="*/ 28831 h 589548"/>
              <a:gd name="connsiteX1257" fmla="*/ 478864 w 2105012"/>
              <a:gd name="connsiteY1257" fmla="*/ 28168 h 589548"/>
              <a:gd name="connsiteX1258" fmla="*/ 496759 w 2105012"/>
              <a:gd name="connsiteY1258" fmla="*/ 29825 h 589548"/>
              <a:gd name="connsiteX1259" fmla="*/ 508026 w 2105012"/>
              <a:gd name="connsiteY1259" fmla="*/ 32477 h 589548"/>
              <a:gd name="connsiteX1260" fmla="*/ 504381 w 2105012"/>
              <a:gd name="connsiteY1260" fmla="*/ 33802 h 589548"/>
              <a:gd name="connsiteX1261" fmla="*/ 499410 w 2105012"/>
              <a:gd name="connsiteY1261" fmla="*/ 37779 h 589548"/>
              <a:gd name="connsiteX1262" fmla="*/ 500404 w 2105012"/>
              <a:gd name="connsiteY1262" fmla="*/ 41093 h 589548"/>
              <a:gd name="connsiteX1263" fmla="*/ 500404 w 2105012"/>
              <a:gd name="connsiteY1263" fmla="*/ 46395 h 589548"/>
              <a:gd name="connsiteX1264" fmla="*/ 496428 w 2105012"/>
              <a:gd name="connsiteY1264" fmla="*/ 46395 h 589548"/>
              <a:gd name="connsiteX1265" fmla="*/ 496428 w 2105012"/>
              <a:gd name="connsiteY1265" fmla="*/ 46395 h 589548"/>
              <a:gd name="connsiteX1266" fmla="*/ 496428 w 2105012"/>
              <a:gd name="connsiteY1266" fmla="*/ 45732 h 589548"/>
              <a:gd name="connsiteX1267" fmla="*/ 486154 w 2105012"/>
              <a:gd name="connsiteY1267" fmla="*/ 49709 h 589548"/>
              <a:gd name="connsiteX1268" fmla="*/ 479527 w 2105012"/>
              <a:gd name="connsiteY1268" fmla="*/ 51035 h 589548"/>
              <a:gd name="connsiteX1269" fmla="*/ 479527 w 2105012"/>
              <a:gd name="connsiteY1269" fmla="*/ 52029 h 589548"/>
              <a:gd name="connsiteX1270" fmla="*/ 484829 w 2105012"/>
              <a:gd name="connsiteY1270" fmla="*/ 56005 h 589548"/>
              <a:gd name="connsiteX1271" fmla="*/ 479527 w 2105012"/>
              <a:gd name="connsiteY1271" fmla="*/ 52029 h 589548"/>
              <a:gd name="connsiteX1272" fmla="*/ 478532 w 2105012"/>
              <a:gd name="connsiteY1272" fmla="*/ 57331 h 589548"/>
              <a:gd name="connsiteX1273" fmla="*/ 470910 w 2105012"/>
              <a:gd name="connsiteY1273" fmla="*/ 59651 h 589548"/>
              <a:gd name="connsiteX1274" fmla="*/ 470910 w 2105012"/>
              <a:gd name="connsiteY1274" fmla="*/ 58657 h 589548"/>
              <a:gd name="connsiteX1275" fmla="*/ 468259 w 2105012"/>
              <a:gd name="connsiteY1275" fmla="*/ 71250 h 589548"/>
              <a:gd name="connsiteX1276" fmla="*/ 463288 w 2105012"/>
              <a:gd name="connsiteY1276" fmla="*/ 72907 h 589548"/>
              <a:gd name="connsiteX1277" fmla="*/ 463288 w 2105012"/>
              <a:gd name="connsiteY1277" fmla="*/ 73901 h 589548"/>
              <a:gd name="connsiteX1278" fmla="*/ 469253 w 2105012"/>
              <a:gd name="connsiteY1278" fmla="*/ 73901 h 589548"/>
              <a:gd name="connsiteX1279" fmla="*/ 464282 w 2105012"/>
              <a:gd name="connsiteY1279" fmla="*/ 77546 h 589548"/>
              <a:gd name="connsiteX1280" fmla="*/ 463620 w 2105012"/>
              <a:gd name="connsiteY1280" fmla="*/ 77546 h 589548"/>
              <a:gd name="connsiteX1281" fmla="*/ 462957 w 2105012"/>
              <a:gd name="connsiteY1281" fmla="*/ 77546 h 589548"/>
              <a:gd name="connsiteX1282" fmla="*/ 457655 w 2105012"/>
              <a:gd name="connsiteY1282" fmla="*/ 77546 h 589548"/>
              <a:gd name="connsiteX1283" fmla="*/ 457655 w 2105012"/>
              <a:gd name="connsiteY1283" fmla="*/ 82848 h 589548"/>
              <a:gd name="connsiteX1284" fmla="*/ 447713 w 2105012"/>
              <a:gd name="connsiteY1284" fmla="*/ 82848 h 589548"/>
              <a:gd name="connsiteX1285" fmla="*/ 435451 w 2105012"/>
              <a:gd name="connsiteY1285" fmla="*/ 79866 h 589548"/>
              <a:gd name="connsiteX1286" fmla="*/ 434788 w 2105012"/>
              <a:gd name="connsiteY1286" fmla="*/ 72575 h 589548"/>
              <a:gd name="connsiteX1287" fmla="*/ 437108 w 2105012"/>
              <a:gd name="connsiteY1287" fmla="*/ 70255 h 589548"/>
              <a:gd name="connsiteX1288" fmla="*/ 433794 w 2105012"/>
              <a:gd name="connsiteY1288" fmla="*/ 69924 h 589548"/>
              <a:gd name="connsiteX1289" fmla="*/ 435783 w 2105012"/>
              <a:gd name="connsiteY1289" fmla="*/ 67273 h 589548"/>
              <a:gd name="connsiteX1290" fmla="*/ 436777 w 2105012"/>
              <a:gd name="connsiteY1290" fmla="*/ 67273 h 589548"/>
              <a:gd name="connsiteX1291" fmla="*/ 438102 w 2105012"/>
              <a:gd name="connsiteY1291" fmla="*/ 68598 h 589548"/>
              <a:gd name="connsiteX1292" fmla="*/ 456992 w 2105012"/>
              <a:gd name="connsiteY1292" fmla="*/ 69261 h 589548"/>
              <a:gd name="connsiteX1293" fmla="*/ 453678 w 2105012"/>
              <a:gd name="connsiteY1293" fmla="*/ 58988 h 589548"/>
              <a:gd name="connsiteX1294" fmla="*/ 437108 w 2105012"/>
              <a:gd name="connsiteY1294" fmla="*/ 64622 h 589548"/>
              <a:gd name="connsiteX1295" fmla="*/ 437108 w 2105012"/>
              <a:gd name="connsiteY1295" fmla="*/ 58657 h 589548"/>
              <a:gd name="connsiteX1296" fmla="*/ 434788 w 2105012"/>
              <a:gd name="connsiteY1296" fmla="*/ 54680 h 589548"/>
              <a:gd name="connsiteX1297" fmla="*/ 434788 w 2105012"/>
              <a:gd name="connsiteY1297" fmla="*/ 51366 h 589548"/>
              <a:gd name="connsiteX1298" fmla="*/ 433794 w 2105012"/>
              <a:gd name="connsiteY1298" fmla="*/ 49046 h 589548"/>
              <a:gd name="connsiteX1299" fmla="*/ 434788 w 2105012"/>
              <a:gd name="connsiteY1299" fmla="*/ 51366 h 589548"/>
              <a:gd name="connsiteX1300" fmla="*/ 434788 w 2105012"/>
              <a:gd name="connsiteY1300" fmla="*/ 54680 h 589548"/>
              <a:gd name="connsiteX1301" fmla="*/ 449370 w 2105012"/>
              <a:gd name="connsiteY1301" fmla="*/ 48052 h 589548"/>
              <a:gd name="connsiteX1302" fmla="*/ 447713 w 2105012"/>
              <a:gd name="connsiteY1302" fmla="*/ 47058 h 589548"/>
              <a:gd name="connsiteX1303" fmla="*/ 445393 w 2105012"/>
              <a:gd name="connsiteY1303" fmla="*/ 47058 h 589548"/>
              <a:gd name="connsiteX1304" fmla="*/ 445393 w 2105012"/>
              <a:gd name="connsiteY1304" fmla="*/ 37116 h 589548"/>
              <a:gd name="connsiteX1305" fmla="*/ 445393 w 2105012"/>
              <a:gd name="connsiteY1305" fmla="*/ 32145 h 589548"/>
              <a:gd name="connsiteX1306" fmla="*/ 439097 w 2105012"/>
              <a:gd name="connsiteY1306" fmla="*/ 26843 h 589548"/>
              <a:gd name="connsiteX1307" fmla="*/ 437440 w 2105012"/>
              <a:gd name="connsiteY1307" fmla="*/ 24192 h 589548"/>
              <a:gd name="connsiteX1308" fmla="*/ 416230 w 2105012"/>
              <a:gd name="connsiteY1308" fmla="*/ 25517 h 589548"/>
              <a:gd name="connsiteX1309" fmla="*/ 413248 w 2105012"/>
              <a:gd name="connsiteY1309" fmla="*/ 28168 h 589548"/>
              <a:gd name="connsiteX1310" fmla="*/ 415899 w 2105012"/>
              <a:gd name="connsiteY1310" fmla="*/ 33139 h 589548"/>
              <a:gd name="connsiteX1311" fmla="*/ 415899 w 2105012"/>
              <a:gd name="connsiteY1311" fmla="*/ 33139 h 589548"/>
              <a:gd name="connsiteX1312" fmla="*/ 415899 w 2105012"/>
              <a:gd name="connsiteY1312" fmla="*/ 34134 h 589548"/>
              <a:gd name="connsiteX1313" fmla="*/ 411259 w 2105012"/>
              <a:gd name="connsiteY1313" fmla="*/ 34134 h 589548"/>
              <a:gd name="connsiteX1314" fmla="*/ 415236 w 2105012"/>
              <a:gd name="connsiteY1314" fmla="*/ 41756 h 589548"/>
              <a:gd name="connsiteX1315" fmla="*/ 415236 w 2105012"/>
              <a:gd name="connsiteY1315" fmla="*/ 46726 h 589548"/>
              <a:gd name="connsiteX1316" fmla="*/ 410597 w 2105012"/>
              <a:gd name="connsiteY1316" fmla="*/ 48052 h 589548"/>
              <a:gd name="connsiteX1317" fmla="*/ 411259 w 2105012"/>
              <a:gd name="connsiteY1317" fmla="*/ 49378 h 589548"/>
              <a:gd name="connsiteX1318" fmla="*/ 407614 w 2105012"/>
              <a:gd name="connsiteY1318" fmla="*/ 51697 h 589548"/>
              <a:gd name="connsiteX1319" fmla="*/ 403306 w 2105012"/>
              <a:gd name="connsiteY1319" fmla="*/ 51697 h 589548"/>
              <a:gd name="connsiteX1320" fmla="*/ 404632 w 2105012"/>
              <a:gd name="connsiteY1320" fmla="*/ 47721 h 589548"/>
              <a:gd name="connsiteX1321" fmla="*/ 407614 w 2105012"/>
              <a:gd name="connsiteY1321" fmla="*/ 46395 h 589548"/>
              <a:gd name="connsiteX1322" fmla="*/ 408940 w 2105012"/>
              <a:gd name="connsiteY1322" fmla="*/ 40099 h 589548"/>
              <a:gd name="connsiteX1323" fmla="*/ 408940 w 2105012"/>
              <a:gd name="connsiteY1323" fmla="*/ 32808 h 589548"/>
              <a:gd name="connsiteX1324" fmla="*/ 405294 w 2105012"/>
              <a:gd name="connsiteY1324" fmla="*/ 29825 h 589548"/>
              <a:gd name="connsiteX1325" fmla="*/ 405294 w 2105012"/>
              <a:gd name="connsiteY1325" fmla="*/ 27506 h 589548"/>
              <a:gd name="connsiteX1326" fmla="*/ 400323 w 2105012"/>
              <a:gd name="connsiteY1326" fmla="*/ 33802 h 589548"/>
              <a:gd name="connsiteX1327" fmla="*/ 387399 w 2105012"/>
              <a:gd name="connsiteY1327" fmla="*/ 31482 h 589548"/>
              <a:gd name="connsiteX1328" fmla="*/ 387399 w 2105012"/>
              <a:gd name="connsiteY1328" fmla="*/ 31482 h 589548"/>
              <a:gd name="connsiteX1329" fmla="*/ 392039 w 2105012"/>
              <a:gd name="connsiteY1329" fmla="*/ 25517 h 589548"/>
              <a:gd name="connsiteX1330" fmla="*/ 383754 w 2105012"/>
              <a:gd name="connsiteY1330" fmla="*/ 23860 h 589548"/>
              <a:gd name="connsiteX1331" fmla="*/ 378452 w 2105012"/>
              <a:gd name="connsiteY1331" fmla="*/ 23860 h 589548"/>
              <a:gd name="connsiteX1332" fmla="*/ 378452 w 2105012"/>
              <a:gd name="connsiteY1332" fmla="*/ 20215 h 589548"/>
              <a:gd name="connsiteX1333" fmla="*/ 368841 w 2105012"/>
              <a:gd name="connsiteY1333" fmla="*/ 20215 h 589548"/>
              <a:gd name="connsiteX1334" fmla="*/ 372155 w 2105012"/>
              <a:gd name="connsiteY1334" fmla="*/ 22866 h 589548"/>
              <a:gd name="connsiteX1335" fmla="*/ 370498 w 2105012"/>
              <a:gd name="connsiteY1335" fmla="*/ 26180 h 589548"/>
              <a:gd name="connsiteX1336" fmla="*/ 383422 w 2105012"/>
              <a:gd name="connsiteY1336" fmla="*/ 25186 h 589548"/>
              <a:gd name="connsiteX1337" fmla="*/ 376795 w 2105012"/>
              <a:gd name="connsiteY1337" fmla="*/ 31151 h 589548"/>
              <a:gd name="connsiteX1338" fmla="*/ 375800 w 2105012"/>
              <a:gd name="connsiteY1338" fmla="*/ 31482 h 589548"/>
              <a:gd name="connsiteX1339" fmla="*/ 375469 w 2105012"/>
              <a:gd name="connsiteY1339" fmla="*/ 27837 h 589548"/>
              <a:gd name="connsiteX1340" fmla="*/ 366521 w 2105012"/>
              <a:gd name="connsiteY1340" fmla="*/ 33802 h 589548"/>
              <a:gd name="connsiteX1341" fmla="*/ 370498 w 2105012"/>
              <a:gd name="connsiteY1341" fmla="*/ 37779 h 589548"/>
              <a:gd name="connsiteX1342" fmla="*/ 364202 w 2105012"/>
              <a:gd name="connsiteY1342" fmla="*/ 40430 h 589548"/>
              <a:gd name="connsiteX1343" fmla="*/ 369172 w 2105012"/>
              <a:gd name="connsiteY1343" fmla="*/ 44075 h 589548"/>
              <a:gd name="connsiteX1344" fmla="*/ 369835 w 2105012"/>
              <a:gd name="connsiteY1344" fmla="*/ 48383 h 589548"/>
              <a:gd name="connsiteX1345" fmla="*/ 375469 w 2105012"/>
              <a:gd name="connsiteY1345" fmla="*/ 47721 h 589548"/>
              <a:gd name="connsiteX1346" fmla="*/ 375800 w 2105012"/>
              <a:gd name="connsiteY1346" fmla="*/ 48052 h 589548"/>
              <a:gd name="connsiteX1347" fmla="*/ 375800 w 2105012"/>
              <a:gd name="connsiteY1347" fmla="*/ 48383 h 589548"/>
              <a:gd name="connsiteX1348" fmla="*/ 369172 w 2105012"/>
              <a:gd name="connsiteY1348" fmla="*/ 50372 h 589548"/>
              <a:gd name="connsiteX1349" fmla="*/ 371492 w 2105012"/>
              <a:gd name="connsiteY1349" fmla="*/ 52692 h 589548"/>
              <a:gd name="connsiteX1350" fmla="*/ 374143 w 2105012"/>
              <a:gd name="connsiteY1350" fmla="*/ 55674 h 589548"/>
              <a:gd name="connsiteX1351" fmla="*/ 397341 w 2105012"/>
              <a:gd name="connsiteY1351" fmla="*/ 54349 h 589548"/>
              <a:gd name="connsiteX1352" fmla="*/ 396678 w 2105012"/>
              <a:gd name="connsiteY1352" fmla="*/ 60314 h 589548"/>
              <a:gd name="connsiteX1353" fmla="*/ 384417 w 2105012"/>
              <a:gd name="connsiteY1353" fmla="*/ 62633 h 589548"/>
              <a:gd name="connsiteX1354" fmla="*/ 384417 w 2105012"/>
              <a:gd name="connsiteY1354" fmla="*/ 64622 h 589548"/>
              <a:gd name="connsiteX1355" fmla="*/ 384417 w 2105012"/>
              <a:gd name="connsiteY1355" fmla="*/ 62633 h 589548"/>
              <a:gd name="connsiteX1356" fmla="*/ 380771 w 2105012"/>
              <a:gd name="connsiteY1356" fmla="*/ 58988 h 589548"/>
              <a:gd name="connsiteX1357" fmla="*/ 379446 w 2105012"/>
              <a:gd name="connsiteY1357" fmla="*/ 60314 h 589548"/>
              <a:gd name="connsiteX1358" fmla="*/ 374143 w 2105012"/>
              <a:gd name="connsiteY1358" fmla="*/ 56337 h 589548"/>
              <a:gd name="connsiteX1359" fmla="*/ 371161 w 2105012"/>
              <a:gd name="connsiteY1359" fmla="*/ 61639 h 589548"/>
              <a:gd name="connsiteX1360" fmla="*/ 376463 w 2105012"/>
              <a:gd name="connsiteY1360" fmla="*/ 66941 h 589548"/>
              <a:gd name="connsiteX1361" fmla="*/ 361550 w 2105012"/>
              <a:gd name="connsiteY1361" fmla="*/ 68930 h 589548"/>
              <a:gd name="connsiteX1362" fmla="*/ 365527 w 2105012"/>
              <a:gd name="connsiteY1362" fmla="*/ 73238 h 589548"/>
              <a:gd name="connsiteX1363" fmla="*/ 356911 w 2105012"/>
              <a:gd name="connsiteY1363" fmla="*/ 70918 h 589548"/>
              <a:gd name="connsiteX1364" fmla="*/ 354260 w 2105012"/>
              <a:gd name="connsiteY1364" fmla="*/ 66610 h 589548"/>
              <a:gd name="connsiteX1365" fmla="*/ 364533 w 2105012"/>
              <a:gd name="connsiteY1365" fmla="*/ 59319 h 589548"/>
              <a:gd name="connsiteX1366" fmla="*/ 372155 w 2105012"/>
              <a:gd name="connsiteY1366" fmla="*/ 53023 h 589548"/>
              <a:gd name="connsiteX1367" fmla="*/ 369835 w 2105012"/>
              <a:gd name="connsiteY1367" fmla="*/ 50703 h 589548"/>
              <a:gd name="connsiteX1368" fmla="*/ 362213 w 2105012"/>
              <a:gd name="connsiteY1368" fmla="*/ 48052 h 589548"/>
              <a:gd name="connsiteX1369" fmla="*/ 362213 w 2105012"/>
              <a:gd name="connsiteY1369" fmla="*/ 46726 h 589548"/>
              <a:gd name="connsiteX1370" fmla="*/ 353928 w 2105012"/>
              <a:gd name="connsiteY1370" fmla="*/ 46726 h 589548"/>
              <a:gd name="connsiteX1371" fmla="*/ 346306 w 2105012"/>
              <a:gd name="connsiteY1371" fmla="*/ 48052 h 589548"/>
              <a:gd name="connsiteX1372" fmla="*/ 344981 w 2105012"/>
              <a:gd name="connsiteY1372" fmla="*/ 48383 h 589548"/>
              <a:gd name="connsiteX1373" fmla="*/ 343655 w 2105012"/>
              <a:gd name="connsiteY1373" fmla="*/ 45732 h 589548"/>
              <a:gd name="connsiteX1374" fmla="*/ 343655 w 2105012"/>
              <a:gd name="connsiteY1374" fmla="*/ 36785 h 589548"/>
              <a:gd name="connsiteX1375" fmla="*/ 338684 w 2105012"/>
              <a:gd name="connsiteY1375" fmla="*/ 35128 h 589548"/>
              <a:gd name="connsiteX1376" fmla="*/ 324103 w 2105012"/>
              <a:gd name="connsiteY1376" fmla="*/ 28168 h 589548"/>
              <a:gd name="connsiteX1377" fmla="*/ 324766 w 2105012"/>
              <a:gd name="connsiteY1377" fmla="*/ 41424 h 589548"/>
              <a:gd name="connsiteX1378" fmla="*/ 323440 w 2105012"/>
              <a:gd name="connsiteY1378" fmla="*/ 45069 h 589548"/>
              <a:gd name="connsiteX1379" fmla="*/ 319795 w 2105012"/>
              <a:gd name="connsiteY1379" fmla="*/ 42418 h 589548"/>
              <a:gd name="connsiteX1380" fmla="*/ 316150 w 2105012"/>
              <a:gd name="connsiteY1380" fmla="*/ 40761 h 589548"/>
              <a:gd name="connsiteX1381" fmla="*/ 315818 w 2105012"/>
              <a:gd name="connsiteY1381" fmla="*/ 41424 h 589548"/>
              <a:gd name="connsiteX1382" fmla="*/ 309190 w 2105012"/>
              <a:gd name="connsiteY1382" fmla="*/ 46064 h 589548"/>
              <a:gd name="connsiteX1383" fmla="*/ 308196 w 2105012"/>
              <a:gd name="connsiteY1383" fmla="*/ 46726 h 589548"/>
              <a:gd name="connsiteX1384" fmla="*/ 300905 w 2105012"/>
              <a:gd name="connsiteY1384" fmla="*/ 46395 h 589548"/>
              <a:gd name="connsiteX1385" fmla="*/ 299248 w 2105012"/>
              <a:gd name="connsiteY1385" fmla="*/ 46726 h 589548"/>
              <a:gd name="connsiteX1386" fmla="*/ 300905 w 2105012"/>
              <a:gd name="connsiteY1386" fmla="*/ 46395 h 589548"/>
              <a:gd name="connsiteX1387" fmla="*/ 300905 w 2105012"/>
              <a:gd name="connsiteY1387" fmla="*/ 44075 h 589548"/>
              <a:gd name="connsiteX1388" fmla="*/ 300905 w 2105012"/>
              <a:gd name="connsiteY1388" fmla="*/ 40430 h 589548"/>
              <a:gd name="connsiteX1389" fmla="*/ 300905 w 2105012"/>
              <a:gd name="connsiteY1389" fmla="*/ 40430 h 589548"/>
              <a:gd name="connsiteX1390" fmla="*/ 303225 w 2105012"/>
              <a:gd name="connsiteY1390" fmla="*/ 35128 h 589548"/>
              <a:gd name="connsiteX1391" fmla="*/ 308196 w 2105012"/>
              <a:gd name="connsiteY1391" fmla="*/ 31151 h 589548"/>
              <a:gd name="connsiteX1392" fmla="*/ 308196 w 2105012"/>
              <a:gd name="connsiteY1392" fmla="*/ 31151 h 589548"/>
              <a:gd name="connsiteX1393" fmla="*/ 315818 w 2105012"/>
              <a:gd name="connsiteY1393" fmla="*/ 25849 h 589548"/>
              <a:gd name="connsiteX1394" fmla="*/ 315818 w 2105012"/>
              <a:gd name="connsiteY1394" fmla="*/ 25849 h 589548"/>
              <a:gd name="connsiteX1395" fmla="*/ 303225 w 2105012"/>
              <a:gd name="connsiteY1395" fmla="*/ 19552 h 589548"/>
              <a:gd name="connsiteX1396" fmla="*/ 303225 w 2105012"/>
              <a:gd name="connsiteY1396" fmla="*/ 19552 h 589548"/>
              <a:gd name="connsiteX1397" fmla="*/ 306539 w 2105012"/>
              <a:gd name="connsiteY1397" fmla="*/ 24192 h 589548"/>
              <a:gd name="connsiteX1398" fmla="*/ 301568 w 2105012"/>
              <a:gd name="connsiteY1398" fmla="*/ 29494 h 589548"/>
              <a:gd name="connsiteX1399" fmla="*/ 294940 w 2105012"/>
              <a:gd name="connsiteY1399" fmla="*/ 27837 h 589548"/>
              <a:gd name="connsiteX1400" fmla="*/ 290301 w 2105012"/>
              <a:gd name="connsiteY1400" fmla="*/ 25849 h 589548"/>
              <a:gd name="connsiteX1401" fmla="*/ 290301 w 2105012"/>
              <a:gd name="connsiteY1401" fmla="*/ 26843 h 589548"/>
              <a:gd name="connsiteX1402" fmla="*/ 294278 w 2105012"/>
              <a:gd name="connsiteY1402" fmla="*/ 35459 h 589548"/>
              <a:gd name="connsiteX1403" fmla="*/ 290301 w 2105012"/>
              <a:gd name="connsiteY1403" fmla="*/ 39436 h 589548"/>
              <a:gd name="connsiteX1404" fmla="*/ 290301 w 2105012"/>
              <a:gd name="connsiteY1404" fmla="*/ 39436 h 589548"/>
              <a:gd name="connsiteX1405" fmla="*/ 290964 w 2105012"/>
              <a:gd name="connsiteY1405" fmla="*/ 46395 h 589548"/>
              <a:gd name="connsiteX1406" fmla="*/ 297923 w 2105012"/>
              <a:gd name="connsiteY1406" fmla="*/ 46726 h 589548"/>
              <a:gd name="connsiteX1407" fmla="*/ 300574 w 2105012"/>
              <a:gd name="connsiteY1407" fmla="*/ 50703 h 589548"/>
              <a:gd name="connsiteX1408" fmla="*/ 305545 w 2105012"/>
              <a:gd name="connsiteY1408" fmla="*/ 50703 h 589548"/>
              <a:gd name="connsiteX1409" fmla="*/ 307865 w 2105012"/>
              <a:gd name="connsiteY1409" fmla="*/ 52360 h 589548"/>
              <a:gd name="connsiteX1410" fmla="*/ 312836 w 2105012"/>
              <a:gd name="connsiteY1410" fmla="*/ 53686 h 589548"/>
              <a:gd name="connsiteX1411" fmla="*/ 323109 w 2105012"/>
              <a:gd name="connsiteY1411" fmla="*/ 54680 h 589548"/>
              <a:gd name="connsiteX1412" fmla="*/ 323109 w 2105012"/>
              <a:gd name="connsiteY1412" fmla="*/ 57331 h 589548"/>
              <a:gd name="connsiteX1413" fmla="*/ 319132 w 2105012"/>
              <a:gd name="connsiteY1413" fmla="*/ 56005 h 589548"/>
              <a:gd name="connsiteX1414" fmla="*/ 312173 w 2105012"/>
              <a:gd name="connsiteY1414" fmla="*/ 61639 h 589548"/>
              <a:gd name="connsiteX1415" fmla="*/ 306539 w 2105012"/>
              <a:gd name="connsiteY1415" fmla="*/ 63628 h 589548"/>
              <a:gd name="connsiteX1416" fmla="*/ 302562 w 2105012"/>
              <a:gd name="connsiteY1416" fmla="*/ 64622 h 589548"/>
              <a:gd name="connsiteX1417" fmla="*/ 305214 w 2105012"/>
              <a:gd name="connsiteY1417" fmla="*/ 65947 h 589548"/>
              <a:gd name="connsiteX1418" fmla="*/ 297923 w 2105012"/>
              <a:gd name="connsiteY1418" fmla="*/ 65947 h 589548"/>
              <a:gd name="connsiteX1419" fmla="*/ 287650 w 2105012"/>
              <a:gd name="connsiteY1419" fmla="*/ 65947 h 589548"/>
              <a:gd name="connsiteX1420" fmla="*/ 283673 w 2105012"/>
              <a:gd name="connsiteY1420" fmla="*/ 63296 h 589548"/>
              <a:gd name="connsiteX1421" fmla="*/ 283673 w 2105012"/>
              <a:gd name="connsiteY1421" fmla="*/ 60645 h 589548"/>
              <a:gd name="connsiteX1422" fmla="*/ 282347 w 2105012"/>
              <a:gd name="connsiteY1422" fmla="*/ 59651 h 589548"/>
              <a:gd name="connsiteX1423" fmla="*/ 283673 w 2105012"/>
              <a:gd name="connsiteY1423" fmla="*/ 60645 h 589548"/>
              <a:gd name="connsiteX1424" fmla="*/ 289638 w 2105012"/>
              <a:gd name="connsiteY1424" fmla="*/ 57331 h 589548"/>
              <a:gd name="connsiteX1425" fmla="*/ 289307 w 2105012"/>
              <a:gd name="connsiteY1425" fmla="*/ 48383 h 589548"/>
              <a:gd name="connsiteX1426" fmla="*/ 284999 w 2105012"/>
              <a:gd name="connsiteY1426" fmla="*/ 45069 h 589548"/>
              <a:gd name="connsiteX1427" fmla="*/ 280028 w 2105012"/>
              <a:gd name="connsiteY1427" fmla="*/ 36453 h 589548"/>
              <a:gd name="connsiteX1428" fmla="*/ 280028 w 2105012"/>
              <a:gd name="connsiteY1428" fmla="*/ 27506 h 589548"/>
              <a:gd name="connsiteX1429" fmla="*/ 277708 w 2105012"/>
              <a:gd name="connsiteY1429" fmla="*/ 26180 h 589548"/>
              <a:gd name="connsiteX1430" fmla="*/ 278371 w 2105012"/>
              <a:gd name="connsiteY1430" fmla="*/ 19221 h 589548"/>
              <a:gd name="connsiteX1431" fmla="*/ 288644 w 2105012"/>
              <a:gd name="connsiteY1431" fmla="*/ 7291 h 589548"/>
              <a:gd name="connsiteX1432" fmla="*/ 281353 w 2105012"/>
              <a:gd name="connsiteY1432" fmla="*/ 4971 h 589548"/>
              <a:gd name="connsiteX1433" fmla="*/ 281353 w 2105012"/>
              <a:gd name="connsiteY1433" fmla="*/ 4971 h 589548"/>
              <a:gd name="connsiteX1434" fmla="*/ 280028 w 2105012"/>
              <a:gd name="connsiteY1434" fmla="*/ 4971 h 589548"/>
              <a:gd name="connsiteX1435" fmla="*/ 274725 w 2105012"/>
              <a:gd name="connsiteY1435" fmla="*/ 2651 h 589548"/>
              <a:gd name="connsiteX1436" fmla="*/ 272737 w 2105012"/>
              <a:gd name="connsiteY1436" fmla="*/ 2320 h 589548"/>
              <a:gd name="connsiteX1437" fmla="*/ 263458 w 2105012"/>
              <a:gd name="connsiteY1437" fmla="*/ 0 h 589548"/>
              <a:gd name="connsiteX1438" fmla="*/ 262464 w 2105012"/>
              <a:gd name="connsiteY1438" fmla="*/ 994 h 589548"/>
              <a:gd name="connsiteX1439" fmla="*/ 254179 w 2105012"/>
              <a:gd name="connsiteY1439" fmla="*/ 3645 h 589548"/>
              <a:gd name="connsiteX1440" fmla="*/ 256167 w 2105012"/>
              <a:gd name="connsiteY1440" fmla="*/ 6296 h 589548"/>
              <a:gd name="connsiteX1441" fmla="*/ 256167 w 2105012"/>
              <a:gd name="connsiteY1441" fmla="*/ 6296 h 589548"/>
              <a:gd name="connsiteX1442" fmla="*/ 256167 w 2105012"/>
              <a:gd name="connsiteY1442" fmla="*/ 7291 h 589548"/>
              <a:gd name="connsiteX1443" fmla="*/ 263789 w 2105012"/>
              <a:gd name="connsiteY1443" fmla="*/ 9942 h 589548"/>
              <a:gd name="connsiteX1444" fmla="*/ 266440 w 2105012"/>
              <a:gd name="connsiteY1444" fmla="*/ 11267 h 589548"/>
              <a:gd name="connsiteX1445" fmla="*/ 263127 w 2105012"/>
              <a:gd name="connsiteY1445" fmla="*/ 13587 h 589548"/>
              <a:gd name="connsiteX1446" fmla="*/ 278371 w 2105012"/>
              <a:gd name="connsiteY1446" fmla="*/ 16901 h 589548"/>
              <a:gd name="connsiteX1447" fmla="*/ 269092 w 2105012"/>
              <a:gd name="connsiteY1447" fmla="*/ 20878 h 589548"/>
              <a:gd name="connsiteX1448" fmla="*/ 276714 w 2105012"/>
              <a:gd name="connsiteY1448" fmla="*/ 21872 h 589548"/>
              <a:gd name="connsiteX1449" fmla="*/ 274063 w 2105012"/>
              <a:gd name="connsiteY1449" fmla="*/ 23860 h 589548"/>
              <a:gd name="connsiteX1450" fmla="*/ 265446 w 2105012"/>
              <a:gd name="connsiteY1450" fmla="*/ 22535 h 589548"/>
              <a:gd name="connsiteX1451" fmla="*/ 254842 w 2105012"/>
              <a:gd name="connsiteY1451" fmla="*/ 26511 h 589548"/>
              <a:gd name="connsiteX1452" fmla="*/ 262464 w 2105012"/>
              <a:gd name="connsiteY1452" fmla="*/ 30488 h 589548"/>
              <a:gd name="connsiteX1453" fmla="*/ 267435 w 2105012"/>
              <a:gd name="connsiteY1453" fmla="*/ 31814 h 589548"/>
              <a:gd name="connsiteX1454" fmla="*/ 262464 w 2105012"/>
              <a:gd name="connsiteY1454" fmla="*/ 30488 h 589548"/>
              <a:gd name="connsiteX1455" fmla="*/ 262464 w 2105012"/>
              <a:gd name="connsiteY1455" fmla="*/ 43413 h 589548"/>
              <a:gd name="connsiteX1456" fmla="*/ 263789 w 2105012"/>
              <a:gd name="connsiteY1456" fmla="*/ 46395 h 589548"/>
              <a:gd name="connsiteX1457" fmla="*/ 273731 w 2105012"/>
              <a:gd name="connsiteY1457" fmla="*/ 46064 h 589548"/>
              <a:gd name="connsiteX1458" fmla="*/ 276051 w 2105012"/>
              <a:gd name="connsiteY1458" fmla="*/ 55343 h 589548"/>
              <a:gd name="connsiteX1459" fmla="*/ 271411 w 2105012"/>
              <a:gd name="connsiteY1459" fmla="*/ 58988 h 589548"/>
              <a:gd name="connsiteX1460" fmla="*/ 276714 w 2105012"/>
              <a:gd name="connsiteY1460" fmla="*/ 61308 h 589548"/>
              <a:gd name="connsiteX1461" fmla="*/ 276714 w 2105012"/>
              <a:gd name="connsiteY1461" fmla="*/ 61308 h 589548"/>
              <a:gd name="connsiteX1462" fmla="*/ 285661 w 2105012"/>
              <a:gd name="connsiteY1462" fmla="*/ 66610 h 589548"/>
              <a:gd name="connsiteX1463" fmla="*/ 280359 w 2105012"/>
              <a:gd name="connsiteY1463" fmla="*/ 70255 h 589548"/>
              <a:gd name="connsiteX1464" fmla="*/ 285661 w 2105012"/>
              <a:gd name="connsiteY1464" fmla="*/ 70255 h 589548"/>
              <a:gd name="connsiteX1465" fmla="*/ 300905 w 2105012"/>
              <a:gd name="connsiteY1465" fmla="*/ 74232 h 589548"/>
              <a:gd name="connsiteX1466" fmla="*/ 309853 w 2105012"/>
              <a:gd name="connsiteY1466" fmla="*/ 76220 h 589548"/>
              <a:gd name="connsiteX1467" fmla="*/ 316481 w 2105012"/>
              <a:gd name="connsiteY1467" fmla="*/ 72907 h 589548"/>
              <a:gd name="connsiteX1468" fmla="*/ 321452 w 2105012"/>
              <a:gd name="connsiteY1468" fmla="*/ 72907 h 589548"/>
              <a:gd name="connsiteX1469" fmla="*/ 322115 w 2105012"/>
              <a:gd name="connsiteY1469" fmla="*/ 73901 h 589548"/>
              <a:gd name="connsiteX1470" fmla="*/ 318138 w 2105012"/>
              <a:gd name="connsiteY1470" fmla="*/ 79203 h 589548"/>
              <a:gd name="connsiteX1471" fmla="*/ 338353 w 2105012"/>
              <a:gd name="connsiteY1471" fmla="*/ 71581 h 589548"/>
              <a:gd name="connsiteX1472" fmla="*/ 351277 w 2105012"/>
              <a:gd name="connsiteY1472" fmla="*/ 71581 h 589548"/>
              <a:gd name="connsiteX1473" fmla="*/ 354923 w 2105012"/>
              <a:gd name="connsiteY1473" fmla="*/ 72575 h 589548"/>
              <a:gd name="connsiteX1474" fmla="*/ 353597 w 2105012"/>
              <a:gd name="connsiteY1474" fmla="*/ 69924 h 589548"/>
              <a:gd name="connsiteX1475" fmla="*/ 354923 w 2105012"/>
              <a:gd name="connsiteY1475" fmla="*/ 72575 h 589548"/>
              <a:gd name="connsiteX1476" fmla="*/ 359231 w 2105012"/>
              <a:gd name="connsiteY1476" fmla="*/ 76883 h 589548"/>
              <a:gd name="connsiteX1477" fmla="*/ 366521 w 2105012"/>
              <a:gd name="connsiteY1477" fmla="*/ 76883 h 589548"/>
              <a:gd name="connsiteX1478" fmla="*/ 367847 w 2105012"/>
              <a:gd name="connsiteY1478" fmla="*/ 74232 h 589548"/>
              <a:gd name="connsiteX1479" fmla="*/ 366521 w 2105012"/>
              <a:gd name="connsiteY1479" fmla="*/ 76883 h 589548"/>
              <a:gd name="connsiteX1480" fmla="*/ 359231 w 2105012"/>
              <a:gd name="connsiteY1480" fmla="*/ 76883 h 589548"/>
              <a:gd name="connsiteX1481" fmla="*/ 356248 w 2105012"/>
              <a:gd name="connsiteY1481" fmla="*/ 77877 h 589548"/>
              <a:gd name="connsiteX1482" fmla="*/ 356248 w 2105012"/>
              <a:gd name="connsiteY1482" fmla="*/ 77877 h 589548"/>
              <a:gd name="connsiteX1483" fmla="*/ 348295 w 2105012"/>
              <a:gd name="connsiteY1483" fmla="*/ 78872 h 589548"/>
              <a:gd name="connsiteX1484" fmla="*/ 337359 w 2105012"/>
              <a:gd name="connsiteY1484" fmla="*/ 81191 h 589548"/>
              <a:gd name="connsiteX1485" fmla="*/ 332388 w 2105012"/>
              <a:gd name="connsiteY1485" fmla="*/ 84505 h 589548"/>
              <a:gd name="connsiteX1486" fmla="*/ 336033 w 2105012"/>
              <a:gd name="connsiteY1486" fmla="*/ 86494 h 589548"/>
              <a:gd name="connsiteX1487" fmla="*/ 326091 w 2105012"/>
              <a:gd name="connsiteY1487" fmla="*/ 89145 h 589548"/>
              <a:gd name="connsiteX1488" fmla="*/ 322446 w 2105012"/>
              <a:gd name="connsiteY1488" fmla="*/ 89476 h 589548"/>
              <a:gd name="connsiteX1489" fmla="*/ 313498 w 2105012"/>
              <a:gd name="connsiteY1489" fmla="*/ 89476 h 589548"/>
              <a:gd name="connsiteX1490" fmla="*/ 317144 w 2105012"/>
              <a:gd name="connsiteY1490" fmla="*/ 85499 h 589548"/>
              <a:gd name="connsiteX1491" fmla="*/ 311841 w 2105012"/>
              <a:gd name="connsiteY1491" fmla="*/ 81523 h 589548"/>
              <a:gd name="connsiteX1492" fmla="*/ 309190 w 2105012"/>
              <a:gd name="connsiteY1492" fmla="*/ 81523 h 589548"/>
              <a:gd name="connsiteX1493" fmla="*/ 305214 w 2105012"/>
              <a:gd name="connsiteY1493" fmla="*/ 84837 h 589548"/>
              <a:gd name="connsiteX1494" fmla="*/ 308527 w 2105012"/>
              <a:gd name="connsiteY1494" fmla="*/ 86494 h 589548"/>
              <a:gd name="connsiteX1495" fmla="*/ 305214 w 2105012"/>
              <a:gd name="connsiteY1495" fmla="*/ 84837 h 589548"/>
              <a:gd name="connsiteX1496" fmla="*/ 304219 w 2105012"/>
              <a:gd name="connsiteY1496" fmla="*/ 84837 h 589548"/>
              <a:gd name="connsiteX1497" fmla="*/ 301568 w 2105012"/>
              <a:gd name="connsiteY1497" fmla="*/ 84837 h 589548"/>
              <a:gd name="connsiteX1498" fmla="*/ 295935 w 2105012"/>
              <a:gd name="connsiteY1498" fmla="*/ 81191 h 589548"/>
              <a:gd name="connsiteX1499" fmla="*/ 294278 w 2105012"/>
              <a:gd name="connsiteY1499" fmla="*/ 81191 h 589548"/>
              <a:gd name="connsiteX1500" fmla="*/ 288975 w 2105012"/>
              <a:gd name="connsiteY1500" fmla="*/ 85499 h 589548"/>
              <a:gd name="connsiteX1501" fmla="*/ 295935 w 2105012"/>
              <a:gd name="connsiteY1501" fmla="*/ 92790 h 589548"/>
              <a:gd name="connsiteX1502" fmla="*/ 301568 w 2105012"/>
              <a:gd name="connsiteY1502" fmla="*/ 84505 h 589548"/>
              <a:gd name="connsiteX1503" fmla="*/ 301900 w 2105012"/>
              <a:gd name="connsiteY1503" fmla="*/ 84505 h 589548"/>
              <a:gd name="connsiteX1504" fmla="*/ 302231 w 2105012"/>
              <a:gd name="connsiteY1504" fmla="*/ 84505 h 589548"/>
              <a:gd name="connsiteX1505" fmla="*/ 299911 w 2105012"/>
              <a:gd name="connsiteY1505" fmla="*/ 93453 h 589548"/>
              <a:gd name="connsiteX1506" fmla="*/ 297260 w 2105012"/>
              <a:gd name="connsiteY1506" fmla="*/ 95110 h 589548"/>
              <a:gd name="connsiteX1507" fmla="*/ 285993 w 2105012"/>
              <a:gd name="connsiteY1507" fmla="*/ 98092 h 589548"/>
              <a:gd name="connsiteX1508" fmla="*/ 290964 w 2105012"/>
              <a:gd name="connsiteY1508" fmla="*/ 100412 h 589548"/>
              <a:gd name="connsiteX1509" fmla="*/ 297591 w 2105012"/>
              <a:gd name="connsiteY1509" fmla="*/ 95773 h 589548"/>
              <a:gd name="connsiteX1510" fmla="*/ 296597 w 2105012"/>
              <a:gd name="connsiteY1510" fmla="*/ 109691 h 589548"/>
              <a:gd name="connsiteX1511" fmla="*/ 306539 w 2105012"/>
              <a:gd name="connsiteY1511" fmla="*/ 118970 h 589548"/>
              <a:gd name="connsiteX1512" fmla="*/ 309190 w 2105012"/>
              <a:gd name="connsiteY1512" fmla="*/ 118970 h 589548"/>
              <a:gd name="connsiteX1513" fmla="*/ 309190 w 2105012"/>
              <a:gd name="connsiteY1513" fmla="*/ 118970 h 589548"/>
              <a:gd name="connsiteX1514" fmla="*/ 312504 w 2105012"/>
              <a:gd name="connsiteY1514" fmla="*/ 119633 h 589548"/>
              <a:gd name="connsiteX1515" fmla="*/ 309190 w 2105012"/>
              <a:gd name="connsiteY1515" fmla="*/ 122947 h 589548"/>
              <a:gd name="connsiteX1516" fmla="*/ 310516 w 2105012"/>
              <a:gd name="connsiteY1516" fmla="*/ 124273 h 589548"/>
              <a:gd name="connsiteX1517" fmla="*/ 306539 w 2105012"/>
              <a:gd name="connsiteY1517" fmla="*/ 134214 h 589548"/>
              <a:gd name="connsiteX1518" fmla="*/ 305545 w 2105012"/>
              <a:gd name="connsiteY1518" fmla="*/ 134877 h 589548"/>
              <a:gd name="connsiteX1519" fmla="*/ 290301 w 2105012"/>
              <a:gd name="connsiteY1519" fmla="*/ 125598 h 589548"/>
              <a:gd name="connsiteX1520" fmla="*/ 284004 w 2105012"/>
              <a:gd name="connsiteY1520" fmla="*/ 133552 h 589548"/>
              <a:gd name="connsiteX1521" fmla="*/ 284004 w 2105012"/>
              <a:gd name="connsiteY1521" fmla="*/ 138522 h 589548"/>
              <a:gd name="connsiteX1522" fmla="*/ 282679 w 2105012"/>
              <a:gd name="connsiteY1522" fmla="*/ 144819 h 589548"/>
              <a:gd name="connsiteX1523" fmla="*/ 282679 w 2105012"/>
              <a:gd name="connsiteY1523" fmla="*/ 146144 h 589548"/>
              <a:gd name="connsiteX1524" fmla="*/ 283342 w 2105012"/>
              <a:gd name="connsiteY1524" fmla="*/ 146144 h 589548"/>
              <a:gd name="connsiteX1525" fmla="*/ 285661 w 2105012"/>
              <a:gd name="connsiteY1525" fmla="*/ 154761 h 589548"/>
              <a:gd name="connsiteX1526" fmla="*/ 284336 w 2105012"/>
              <a:gd name="connsiteY1526" fmla="*/ 158737 h 589548"/>
              <a:gd name="connsiteX1527" fmla="*/ 289969 w 2105012"/>
              <a:gd name="connsiteY1527" fmla="*/ 160726 h 589548"/>
              <a:gd name="connsiteX1528" fmla="*/ 297260 w 2105012"/>
              <a:gd name="connsiteY1528" fmla="*/ 159732 h 589548"/>
              <a:gd name="connsiteX1529" fmla="*/ 304219 w 2105012"/>
              <a:gd name="connsiteY1529" fmla="*/ 161057 h 589548"/>
              <a:gd name="connsiteX1530" fmla="*/ 308527 w 2105012"/>
              <a:gd name="connsiteY1530" fmla="*/ 165697 h 589548"/>
              <a:gd name="connsiteX1531" fmla="*/ 315487 w 2105012"/>
              <a:gd name="connsiteY1531" fmla="*/ 168348 h 589548"/>
              <a:gd name="connsiteX1532" fmla="*/ 308527 w 2105012"/>
              <a:gd name="connsiteY1532" fmla="*/ 165697 h 589548"/>
              <a:gd name="connsiteX1533" fmla="*/ 307202 w 2105012"/>
              <a:gd name="connsiteY1533" fmla="*/ 169673 h 589548"/>
              <a:gd name="connsiteX1534" fmla="*/ 307202 w 2105012"/>
              <a:gd name="connsiteY1534" fmla="*/ 171662 h 589548"/>
              <a:gd name="connsiteX1535" fmla="*/ 297260 w 2105012"/>
              <a:gd name="connsiteY1535" fmla="*/ 169342 h 589548"/>
              <a:gd name="connsiteX1536" fmla="*/ 291958 w 2105012"/>
              <a:gd name="connsiteY1536" fmla="*/ 164371 h 589548"/>
              <a:gd name="connsiteX1537" fmla="*/ 285993 w 2105012"/>
              <a:gd name="connsiteY1537" fmla="*/ 163708 h 589548"/>
              <a:gd name="connsiteX1538" fmla="*/ 280359 w 2105012"/>
              <a:gd name="connsiteY1538" fmla="*/ 165697 h 589548"/>
              <a:gd name="connsiteX1539" fmla="*/ 281353 w 2105012"/>
              <a:gd name="connsiteY1539" fmla="*/ 167022 h 589548"/>
              <a:gd name="connsiteX1540" fmla="*/ 281022 w 2105012"/>
              <a:gd name="connsiteY1540" fmla="*/ 186906 h 589548"/>
              <a:gd name="connsiteX1541" fmla="*/ 286655 w 2105012"/>
              <a:gd name="connsiteY1541" fmla="*/ 186906 h 589548"/>
              <a:gd name="connsiteX1542" fmla="*/ 291626 w 2105012"/>
              <a:gd name="connsiteY1542" fmla="*/ 186906 h 589548"/>
              <a:gd name="connsiteX1543" fmla="*/ 292289 w 2105012"/>
              <a:gd name="connsiteY1543" fmla="*/ 185249 h 589548"/>
              <a:gd name="connsiteX1544" fmla="*/ 291626 w 2105012"/>
              <a:gd name="connsiteY1544" fmla="*/ 186906 h 589548"/>
              <a:gd name="connsiteX1545" fmla="*/ 296266 w 2105012"/>
              <a:gd name="connsiteY1545" fmla="*/ 186243 h 589548"/>
              <a:gd name="connsiteX1546" fmla="*/ 299580 w 2105012"/>
              <a:gd name="connsiteY1546" fmla="*/ 179284 h 589548"/>
              <a:gd name="connsiteX1547" fmla="*/ 304219 w 2105012"/>
              <a:gd name="connsiteY1547" fmla="*/ 183592 h 589548"/>
              <a:gd name="connsiteX1548" fmla="*/ 302894 w 2105012"/>
              <a:gd name="connsiteY1548" fmla="*/ 187237 h 589548"/>
              <a:gd name="connsiteX1549" fmla="*/ 296929 w 2105012"/>
              <a:gd name="connsiteY1549" fmla="*/ 189888 h 589548"/>
              <a:gd name="connsiteX1550" fmla="*/ 296929 w 2105012"/>
              <a:gd name="connsiteY1550" fmla="*/ 192540 h 589548"/>
              <a:gd name="connsiteX1551" fmla="*/ 276714 w 2105012"/>
              <a:gd name="connsiteY1551" fmla="*/ 197179 h 589548"/>
              <a:gd name="connsiteX1552" fmla="*/ 276714 w 2105012"/>
              <a:gd name="connsiteY1552" fmla="*/ 194859 h 589548"/>
              <a:gd name="connsiteX1553" fmla="*/ 278371 w 2105012"/>
              <a:gd name="connsiteY1553" fmla="*/ 191877 h 589548"/>
              <a:gd name="connsiteX1554" fmla="*/ 270417 w 2105012"/>
              <a:gd name="connsiteY1554" fmla="*/ 188563 h 589548"/>
              <a:gd name="connsiteX1555" fmla="*/ 273068 w 2105012"/>
              <a:gd name="connsiteY1555" fmla="*/ 192208 h 589548"/>
              <a:gd name="connsiteX1556" fmla="*/ 269423 w 2105012"/>
              <a:gd name="connsiteY1556" fmla="*/ 193534 h 589548"/>
              <a:gd name="connsiteX1557" fmla="*/ 269423 w 2105012"/>
              <a:gd name="connsiteY1557" fmla="*/ 194859 h 589548"/>
              <a:gd name="connsiteX1558" fmla="*/ 259150 w 2105012"/>
              <a:gd name="connsiteY1558" fmla="*/ 198836 h 589548"/>
              <a:gd name="connsiteX1559" fmla="*/ 255836 w 2105012"/>
              <a:gd name="connsiteY1559" fmla="*/ 198836 h 589548"/>
              <a:gd name="connsiteX1560" fmla="*/ 251528 w 2105012"/>
              <a:gd name="connsiteY1560" fmla="*/ 201156 h 589548"/>
              <a:gd name="connsiteX1561" fmla="*/ 252853 w 2105012"/>
              <a:gd name="connsiteY1561" fmla="*/ 206127 h 589548"/>
              <a:gd name="connsiteX1562" fmla="*/ 263458 w 2105012"/>
              <a:gd name="connsiteY1562" fmla="*/ 207121 h 589548"/>
              <a:gd name="connsiteX1563" fmla="*/ 267766 w 2105012"/>
              <a:gd name="connsiteY1563" fmla="*/ 210435 h 589548"/>
              <a:gd name="connsiteX1564" fmla="*/ 273731 w 2105012"/>
              <a:gd name="connsiteY1564" fmla="*/ 213749 h 589548"/>
              <a:gd name="connsiteX1565" fmla="*/ 276714 w 2105012"/>
              <a:gd name="connsiteY1565" fmla="*/ 213749 h 589548"/>
              <a:gd name="connsiteX1566" fmla="*/ 287650 w 2105012"/>
              <a:gd name="connsiteY1566" fmla="*/ 213749 h 589548"/>
              <a:gd name="connsiteX1567" fmla="*/ 276714 w 2105012"/>
              <a:gd name="connsiteY1567" fmla="*/ 213749 h 589548"/>
              <a:gd name="connsiteX1568" fmla="*/ 273731 w 2105012"/>
              <a:gd name="connsiteY1568" fmla="*/ 213749 h 589548"/>
              <a:gd name="connsiteX1569" fmla="*/ 277376 w 2105012"/>
              <a:gd name="connsiteY1569" fmla="*/ 219051 h 589548"/>
              <a:gd name="connsiteX1570" fmla="*/ 277376 w 2105012"/>
              <a:gd name="connsiteY1570" fmla="*/ 220045 h 589548"/>
              <a:gd name="connsiteX1571" fmla="*/ 282679 w 2105012"/>
              <a:gd name="connsiteY1571" fmla="*/ 225016 h 589548"/>
              <a:gd name="connsiteX1572" fmla="*/ 282679 w 2105012"/>
              <a:gd name="connsiteY1572" fmla="*/ 225016 h 589548"/>
              <a:gd name="connsiteX1573" fmla="*/ 292952 w 2105012"/>
              <a:gd name="connsiteY1573" fmla="*/ 222365 h 589548"/>
              <a:gd name="connsiteX1574" fmla="*/ 295272 w 2105012"/>
              <a:gd name="connsiteY1574" fmla="*/ 222365 h 589548"/>
              <a:gd name="connsiteX1575" fmla="*/ 296266 w 2105012"/>
              <a:gd name="connsiteY1575" fmla="*/ 210766 h 589548"/>
              <a:gd name="connsiteX1576" fmla="*/ 298917 w 2105012"/>
              <a:gd name="connsiteY1576" fmla="*/ 205795 h 589548"/>
              <a:gd name="connsiteX1577" fmla="*/ 300243 w 2105012"/>
              <a:gd name="connsiteY1577" fmla="*/ 205795 h 589548"/>
              <a:gd name="connsiteX1578" fmla="*/ 307865 w 2105012"/>
              <a:gd name="connsiteY1578" fmla="*/ 206789 h 589548"/>
              <a:gd name="connsiteX1579" fmla="*/ 308859 w 2105012"/>
              <a:gd name="connsiteY1579" fmla="*/ 207121 h 589548"/>
              <a:gd name="connsiteX1580" fmla="*/ 305214 w 2105012"/>
              <a:gd name="connsiteY1580" fmla="*/ 210766 h 589548"/>
              <a:gd name="connsiteX1581" fmla="*/ 307533 w 2105012"/>
              <a:gd name="connsiteY1581" fmla="*/ 212092 h 589548"/>
              <a:gd name="connsiteX1582" fmla="*/ 310847 w 2105012"/>
              <a:gd name="connsiteY1582" fmla="*/ 225016 h 589548"/>
              <a:gd name="connsiteX1583" fmla="*/ 306539 w 2105012"/>
              <a:gd name="connsiteY1583" fmla="*/ 227336 h 589548"/>
              <a:gd name="connsiteX1584" fmla="*/ 305214 w 2105012"/>
              <a:gd name="connsiteY1584" fmla="*/ 233632 h 589548"/>
              <a:gd name="connsiteX1585" fmla="*/ 310184 w 2105012"/>
              <a:gd name="connsiteY1585" fmla="*/ 237609 h 589548"/>
              <a:gd name="connsiteX1586" fmla="*/ 306208 w 2105012"/>
              <a:gd name="connsiteY1586" fmla="*/ 239597 h 589548"/>
              <a:gd name="connsiteX1587" fmla="*/ 317475 w 2105012"/>
              <a:gd name="connsiteY1587" fmla="*/ 242911 h 589548"/>
              <a:gd name="connsiteX1588" fmla="*/ 317475 w 2105012"/>
              <a:gd name="connsiteY1588" fmla="*/ 247551 h 589548"/>
              <a:gd name="connsiteX1589" fmla="*/ 322777 w 2105012"/>
              <a:gd name="connsiteY1589" fmla="*/ 247882 h 589548"/>
              <a:gd name="connsiteX1590" fmla="*/ 330068 w 2105012"/>
              <a:gd name="connsiteY1590" fmla="*/ 245231 h 589548"/>
              <a:gd name="connsiteX1591" fmla="*/ 335370 w 2105012"/>
              <a:gd name="connsiteY1591" fmla="*/ 244900 h 589548"/>
              <a:gd name="connsiteX1592" fmla="*/ 333051 w 2105012"/>
              <a:gd name="connsiteY1592" fmla="*/ 243574 h 589548"/>
              <a:gd name="connsiteX1593" fmla="*/ 329405 w 2105012"/>
              <a:gd name="connsiteY1593" fmla="*/ 242911 h 589548"/>
              <a:gd name="connsiteX1594" fmla="*/ 326423 w 2105012"/>
              <a:gd name="connsiteY1594" fmla="*/ 242911 h 589548"/>
              <a:gd name="connsiteX1595" fmla="*/ 329405 w 2105012"/>
              <a:gd name="connsiteY1595" fmla="*/ 242911 h 589548"/>
              <a:gd name="connsiteX1596" fmla="*/ 338021 w 2105012"/>
              <a:gd name="connsiteY1596" fmla="*/ 238603 h 589548"/>
              <a:gd name="connsiteX1597" fmla="*/ 350283 w 2105012"/>
              <a:gd name="connsiteY1597" fmla="*/ 240923 h 589548"/>
              <a:gd name="connsiteX1598" fmla="*/ 354260 w 2105012"/>
              <a:gd name="connsiteY1598" fmla="*/ 234958 h 589548"/>
              <a:gd name="connsiteX1599" fmla="*/ 354260 w 2105012"/>
              <a:gd name="connsiteY1599" fmla="*/ 225016 h 589548"/>
              <a:gd name="connsiteX1600" fmla="*/ 352934 w 2105012"/>
              <a:gd name="connsiteY1600" fmla="*/ 223691 h 589548"/>
              <a:gd name="connsiteX1601" fmla="*/ 352934 w 2105012"/>
              <a:gd name="connsiteY1601" fmla="*/ 222034 h 589548"/>
              <a:gd name="connsiteX1602" fmla="*/ 352934 w 2105012"/>
              <a:gd name="connsiteY1602" fmla="*/ 219714 h 589548"/>
              <a:gd name="connsiteX1603" fmla="*/ 351609 w 2105012"/>
              <a:gd name="connsiteY1603" fmla="*/ 215737 h 589548"/>
              <a:gd name="connsiteX1604" fmla="*/ 352934 w 2105012"/>
              <a:gd name="connsiteY1604" fmla="*/ 219714 h 589548"/>
              <a:gd name="connsiteX1605" fmla="*/ 352934 w 2105012"/>
              <a:gd name="connsiteY1605" fmla="*/ 222034 h 589548"/>
              <a:gd name="connsiteX1606" fmla="*/ 358237 w 2105012"/>
              <a:gd name="connsiteY1606" fmla="*/ 222034 h 589548"/>
              <a:gd name="connsiteX1607" fmla="*/ 362213 w 2105012"/>
              <a:gd name="connsiteY1607" fmla="*/ 225679 h 589548"/>
              <a:gd name="connsiteX1608" fmla="*/ 365859 w 2105012"/>
              <a:gd name="connsiteY1608" fmla="*/ 230650 h 589548"/>
              <a:gd name="connsiteX1609" fmla="*/ 365859 w 2105012"/>
              <a:gd name="connsiteY1609" fmla="*/ 230650 h 589548"/>
              <a:gd name="connsiteX1610" fmla="*/ 359231 w 2105012"/>
              <a:gd name="connsiteY1610" fmla="*/ 237278 h 589548"/>
              <a:gd name="connsiteX1611" fmla="*/ 357905 w 2105012"/>
              <a:gd name="connsiteY1611" fmla="*/ 237278 h 589548"/>
              <a:gd name="connsiteX1612" fmla="*/ 364202 w 2105012"/>
              <a:gd name="connsiteY1612" fmla="*/ 247219 h 589548"/>
              <a:gd name="connsiteX1613" fmla="*/ 362213 w 2105012"/>
              <a:gd name="connsiteY1613" fmla="*/ 248545 h 589548"/>
              <a:gd name="connsiteX1614" fmla="*/ 365527 w 2105012"/>
              <a:gd name="connsiteY1614" fmla="*/ 254841 h 589548"/>
              <a:gd name="connsiteX1615" fmla="*/ 367184 w 2105012"/>
              <a:gd name="connsiteY1615" fmla="*/ 254841 h 589548"/>
              <a:gd name="connsiteX1616" fmla="*/ 370498 w 2105012"/>
              <a:gd name="connsiteY1616" fmla="*/ 257161 h 589548"/>
              <a:gd name="connsiteX1617" fmla="*/ 374475 w 2105012"/>
              <a:gd name="connsiteY1617" fmla="*/ 263458 h 589548"/>
              <a:gd name="connsiteX1618" fmla="*/ 369172 w 2105012"/>
              <a:gd name="connsiteY1618" fmla="*/ 263458 h 589548"/>
              <a:gd name="connsiteX1619" fmla="*/ 370498 w 2105012"/>
              <a:gd name="connsiteY1619" fmla="*/ 270748 h 589548"/>
              <a:gd name="connsiteX1620" fmla="*/ 372486 w 2105012"/>
              <a:gd name="connsiteY1620" fmla="*/ 274394 h 589548"/>
              <a:gd name="connsiteX1621" fmla="*/ 383091 w 2105012"/>
              <a:gd name="connsiteY1621" fmla="*/ 287318 h 589548"/>
              <a:gd name="connsiteX1622" fmla="*/ 390713 w 2105012"/>
              <a:gd name="connsiteY1622" fmla="*/ 287318 h 589548"/>
              <a:gd name="connsiteX1623" fmla="*/ 388062 w 2105012"/>
              <a:gd name="connsiteY1623" fmla="*/ 279696 h 589548"/>
              <a:gd name="connsiteX1624" fmla="*/ 395021 w 2105012"/>
              <a:gd name="connsiteY1624" fmla="*/ 279365 h 589548"/>
              <a:gd name="connsiteX1625" fmla="*/ 395021 w 2105012"/>
              <a:gd name="connsiteY1625" fmla="*/ 279365 h 589548"/>
              <a:gd name="connsiteX1626" fmla="*/ 397341 w 2105012"/>
              <a:gd name="connsiteY1626" fmla="*/ 279365 h 589548"/>
              <a:gd name="connsiteX1627" fmla="*/ 408608 w 2105012"/>
              <a:gd name="connsiteY1627" fmla="*/ 288312 h 589548"/>
              <a:gd name="connsiteX1628" fmla="*/ 408608 w 2105012"/>
              <a:gd name="connsiteY1628" fmla="*/ 289306 h 589548"/>
              <a:gd name="connsiteX1629" fmla="*/ 413911 w 2105012"/>
              <a:gd name="connsiteY1629" fmla="*/ 291958 h 589548"/>
              <a:gd name="connsiteX1630" fmla="*/ 408608 w 2105012"/>
              <a:gd name="connsiteY1630" fmla="*/ 289306 h 589548"/>
              <a:gd name="connsiteX1631" fmla="*/ 399661 w 2105012"/>
              <a:gd name="connsiteY1631" fmla="*/ 293615 h 589548"/>
              <a:gd name="connsiteX1632" fmla="*/ 394358 w 2105012"/>
              <a:gd name="connsiteY1632" fmla="*/ 296266 h 589548"/>
              <a:gd name="connsiteX1633" fmla="*/ 391044 w 2105012"/>
              <a:gd name="connsiteY1633" fmla="*/ 305213 h 589548"/>
              <a:gd name="connsiteX1634" fmla="*/ 398004 w 2105012"/>
              <a:gd name="connsiteY1634" fmla="*/ 306870 h 589548"/>
              <a:gd name="connsiteX1635" fmla="*/ 406951 w 2105012"/>
              <a:gd name="connsiteY1635" fmla="*/ 306870 h 589548"/>
              <a:gd name="connsiteX1636" fmla="*/ 407946 w 2105012"/>
              <a:gd name="connsiteY1636" fmla="*/ 301568 h 589548"/>
              <a:gd name="connsiteX1637" fmla="*/ 411922 w 2105012"/>
              <a:gd name="connsiteY1637" fmla="*/ 299248 h 589548"/>
              <a:gd name="connsiteX1638" fmla="*/ 415899 w 2105012"/>
              <a:gd name="connsiteY1638" fmla="*/ 296597 h 589548"/>
              <a:gd name="connsiteX1639" fmla="*/ 420870 w 2105012"/>
              <a:gd name="connsiteY1639" fmla="*/ 303225 h 589548"/>
              <a:gd name="connsiteX1640" fmla="*/ 421864 w 2105012"/>
              <a:gd name="connsiteY1640" fmla="*/ 302231 h 589548"/>
              <a:gd name="connsiteX1641" fmla="*/ 420870 w 2105012"/>
              <a:gd name="connsiteY1641" fmla="*/ 303225 h 589548"/>
              <a:gd name="connsiteX1642" fmla="*/ 409602 w 2105012"/>
              <a:gd name="connsiteY1642" fmla="*/ 307864 h 589548"/>
              <a:gd name="connsiteX1643" fmla="*/ 406951 w 2105012"/>
              <a:gd name="connsiteY1643" fmla="*/ 311841 h 589548"/>
              <a:gd name="connsiteX1644" fmla="*/ 408608 w 2105012"/>
              <a:gd name="connsiteY1644" fmla="*/ 313167 h 589548"/>
              <a:gd name="connsiteX1645" fmla="*/ 406951 w 2105012"/>
              <a:gd name="connsiteY1645" fmla="*/ 319463 h 589548"/>
              <a:gd name="connsiteX1646" fmla="*/ 398335 w 2105012"/>
              <a:gd name="connsiteY1646" fmla="*/ 319463 h 589548"/>
              <a:gd name="connsiteX1647" fmla="*/ 398004 w 2105012"/>
              <a:gd name="connsiteY1647" fmla="*/ 318469 h 589548"/>
              <a:gd name="connsiteX1648" fmla="*/ 398004 w 2105012"/>
              <a:gd name="connsiteY1648" fmla="*/ 315155 h 589548"/>
              <a:gd name="connsiteX1649" fmla="*/ 383754 w 2105012"/>
              <a:gd name="connsiteY1649" fmla="*/ 320126 h 589548"/>
              <a:gd name="connsiteX1650" fmla="*/ 382428 w 2105012"/>
              <a:gd name="connsiteY1650" fmla="*/ 312504 h 589548"/>
              <a:gd name="connsiteX1651" fmla="*/ 378120 w 2105012"/>
              <a:gd name="connsiteY1651" fmla="*/ 312504 h 589548"/>
              <a:gd name="connsiteX1652" fmla="*/ 363207 w 2105012"/>
              <a:gd name="connsiteY1652" fmla="*/ 312835 h 589548"/>
              <a:gd name="connsiteX1653" fmla="*/ 364864 w 2105012"/>
              <a:gd name="connsiteY1653" fmla="*/ 307202 h 589548"/>
              <a:gd name="connsiteX1654" fmla="*/ 375469 w 2105012"/>
              <a:gd name="connsiteY1654" fmla="*/ 300905 h 589548"/>
              <a:gd name="connsiteX1655" fmla="*/ 378120 w 2105012"/>
              <a:gd name="connsiteY1655" fmla="*/ 300905 h 589548"/>
              <a:gd name="connsiteX1656" fmla="*/ 384085 w 2105012"/>
              <a:gd name="connsiteY1656" fmla="*/ 301568 h 589548"/>
              <a:gd name="connsiteX1657" fmla="*/ 382097 w 2105012"/>
              <a:gd name="connsiteY1657" fmla="*/ 295934 h 589548"/>
              <a:gd name="connsiteX1658" fmla="*/ 384417 w 2105012"/>
              <a:gd name="connsiteY1658" fmla="*/ 291958 h 589548"/>
              <a:gd name="connsiteX1659" fmla="*/ 374475 w 2105012"/>
              <a:gd name="connsiteY1659" fmla="*/ 291958 h 589548"/>
              <a:gd name="connsiteX1660" fmla="*/ 373149 w 2105012"/>
              <a:gd name="connsiteY1660" fmla="*/ 291958 h 589548"/>
              <a:gd name="connsiteX1661" fmla="*/ 365527 w 2105012"/>
              <a:gd name="connsiteY1661" fmla="*/ 293283 h 589548"/>
              <a:gd name="connsiteX1662" fmla="*/ 360888 w 2105012"/>
              <a:gd name="connsiteY1662" fmla="*/ 296266 h 589548"/>
              <a:gd name="connsiteX1663" fmla="*/ 359231 w 2105012"/>
              <a:gd name="connsiteY1663" fmla="*/ 296266 h 589548"/>
              <a:gd name="connsiteX1664" fmla="*/ 359231 w 2105012"/>
              <a:gd name="connsiteY1664" fmla="*/ 296266 h 589548"/>
              <a:gd name="connsiteX1665" fmla="*/ 353597 w 2105012"/>
              <a:gd name="connsiteY1665" fmla="*/ 291626 h 589548"/>
              <a:gd name="connsiteX1666" fmla="*/ 345312 w 2105012"/>
              <a:gd name="connsiteY1666" fmla="*/ 289306 h 589548"/>
              <a:gd name="connsiteX1667" fmla="*/ 345312 w 2105012"/>
              <a:gd name="connsiteY1667" fmla="*/ 287318 h 589548"/>
              <a:gd name="connsiteX1668" fmla="*/ 347963 w 2105012"/>
              <a:gd name="connsiteY1668" fmla="*/ 285661 h 589548"/>
              <a:gd name="connsiteX1669" fmla="*/ 354923 w 2105012"/>
              <a:gd name="connsiteY1669" fmla="*/ 286324 h 589548"/>
              <a:gd name="connsiteX1670" fmla="*/ 356580 w 2105012"/>
              <a:gd name="connsiteY1670" fmla="*/ 281353 h 589548"/>
              <a:gd name="connsiteX1671" fmla="*/ 359893 w 2105012"/>
              <a:gd name="connsiteY1671" fmla="*/ 284004 h 589548"/>
              <a:gd name="connsiteX1672" fmla="*/ 359893 w 2105012"/>
              <a:gd name="connsiteY1672" fmla="*/ 279365 h 589548"/>
              <a:gd name="connsiteX1673" fmla="*/ 363539 w 2105012"/>
              <a:gd name="connsiteY1673" fmla="*/ 277045 h 589548"/>
              <a:gd name="connsiteX1674" fmla="*/ 363539 w 2105012"/>
              <a:gd name="connsiteY1674" fmla="*/ 270748 h 589548"/>
              <a:gd name="connsiteX1675" fmla="*/ 366521 w 2105012"/>
              <a:gd name="connsiteY1675" fmla="*/ 267766 h 589548"/>
              <a:gd name="connsiteX1676" fmla="*/ 363207 w 2105012"/>
              <a:gd name="connsiteY1676" fmla="*/ 261801 h 589548"/>
              <a:gd name="connsiteX1677" fmla="*/ 360888 w 2105012"/>
              <a:gd name="connsiteY1677" fmla="*/ 261801 h 589548"/>
              <a:gd name="connsiteX1678" fmla="*/ 359562 w 2105012"/>
              <a:gd name="connsiteY1678" fmla="*/ 261138 h 589548"/>
              <a:gd name="connsiteX1679" fmla="*/ 355917 w 2105012"/>
              <a:gd name="connsiteY1679" fmla="*/ 255504 h 589548"/>
              <a:gd name="connsiteX1680" fmla="*/ 348626 w 2105012"/>
              <a:gd name="connsiteY1680" fmla="*/ 267103 h 589548"/>
              <a:gd name="connsiteX1681" fmla="*/ 338353 w 2105012"/>
              <a:gd name="connsiteY1681" fmla="*/ 267434 h 589548"/>
              <a:gd name="connsiteX1682" fmla="*/ 333382 w 2105012"/>
              <a:gd name="connsiteY1682" fmla="*/ 267434 h 589548"/>
              <a:gd name="connsiteX1683" fmla="*/ 318469 w 2105012"/>
              <a:gd name="connsiteY1683" fmla="*/ 267434 h 589548"/>
              <a:gd name="connsiteX1684" fmla="*/ 318469 w 2105012"/>
              <a:gd name="connsiteY1684" fmla="*/ 271080 h 589548"/>
              <a:gd name="connsiteX1685" fmla="*/ 321452 w 2105012"/>
              <a:gd name="connsiteY1685" fmla="*/ 272405 h 589548"/>
              <a:gd name="connsiteX1686" fmla="*/ 318469 w 2105012"/>
              <a:gd name="connsiteY1686" fmla="*/ 271080 h 589548"/>
              <a:gd name="connsiteX1687" fmla="*/ 318469 w 2105012"/>
              <a:gd name="connsiteY1687" fmla="*/ 267434 h 589548"/>
              <a:gd name="connsiteX1688" fmla="*/ 314493 w 2105012"/>
              <a:gd name="connsiteY1688" fmla="*/ 267434 h 589548"/>
              <a:gd name="connsiteX1689" fmla="*/ 313167 w 2105012"/>
              <a:gd name="connsiteY1689" fmla="*/ 275388 h 589548"/>
              <a:gd name="connsiteX1690" fmla="*/ 303225 w 2105012"/>
              <a:gd name="connsiteY1690" fmla="*/ 278702 h 589548"/>
              <a:gd name="connsiteX1691" fmla="*/ 308859 w 2105012"/>
              <a:gd name="connsiteY1691" fmla="*/ 280359 h 589548"/>
              <a:gd name="connsiteX1692" fmla="*/ 305214 w 2105012"/>
              <a:gd name="connsiteY1692" fmla="*/ 282347 h 589548"/>
              <a:gd name="connsiteX1693" fmla="*/ 310184 w 2105012"/>
              <a:gd name="connsiteY1693" fmla="*/ 285661 h 589548"/>
              <a:gd name="connsiteX1694" fmla="*/ 303888 w 2105012"/>
              <a:gd name="connsiteY1694" fmla="*/ 286324 h 589548"/>
              <a:gd name="connsiteX1695" fmla="*/ 307865 w 2105012"/>
              <a:gd name="connsiteY1695" fmla="*/ 294277 h 589548"/>
              <a:gd name="connsiteX1696" fmla="*/ 306870 w 2105012"/>
              <a:gd name="connsiteY1696" fmla="*/ 301568 h 589548"/>
              <a:gd name="connsiteX1697" fmla="*/ 313167 w 2105012"/>
              <a:gd name="connsiteY1697" fmla="*/ 308196 h 589548"/>
              <a:gd name="connsiteX1698" fmla="*/ 313167 w 2105012"/>
              <a:gd name="connsiteY1698" fmla="*/ 308196 h 589548"/>
              <a:gd name="connsiteX1699" fmla="*/ 310847 w 2105012"/>
              <a:gd name="connsiteY1699" fmla="*/ 311841 h 589548"/>
              <a:gd name="connsiteX1700" fmla="*/ 301900 w 2105012"/>
              <a:gd name="connsiteY1700" fmla="*/ 315486 h 589548"/>
              <a:gd name="connsiteX1701" fmla="*/ 297591 w 2105012"/>
              <a:gd name="connsiteY1701" fmla="*/ 308859 h 589548"/>
              <a:gd name="connsiteX1702" fmla="*/ 281685 w 2105012"/>
              <a:gd name="connsiteY1702" fmla="*/ 308196 h 589548"/>
              <a:gd name="connsiteX1703" fmla="*/ 266772 w 2105012"/>
              <a:gd name="connsiteY1703" fmla="*/ 309521 h 589548"/>
              <a:gd name="connsiteX1704" fmla="*/ 265446 w 2105012"/>
              <a:gd name="connsiteY1704" fmla="*/ 308196 h 589548"/>
              <a:gd name="connsiteX1705" fmla="*/ 267766 w 2105012"/>
              <a:gd name="connsiteY1705" fmla="*/ 303556 h 589548"/>
              <a:gd name="connsiteX1706" fmla="*/ 252522 w 2105012"/>
              <a:gd name="connsiteY1706" fmla="*/ 293283 h 589548"/>
              <a:gd name="connsiteX1707" fmla="*/ 250202 w 2105012"/>
              <a:gd name="connsiteY1707" fmla="*/ 292289 h 589548"/>
              <a:gd name="connsiteX1708" fmla="*/ 254179 w 2105012"/>
              <a:gd name="connsiteY1708" fmla="*/ 289638 h 589548"/>
              <a:gd name="connsiteX1709" fmla="*/ 257824 w 2105012"/>
              <a:gd name="connsiteY1709" fmla="*/ 285661 h 589548"/>
              <a:gd name="connsiteX1710" fmla="*/ 265446 w 2105012"/>
              <a:gd name="connsiteY1710" fmla="*/ 285661 h 589548"/>
              <a:gd name="connsiteX1711" fmla="*/ 268429 w 2105012"/>
              <a:gd name="connsiteY1711" fmla="*/ 283341 h 589548"/>
              <a:gd name="connsiteX1712" fmla="*/ 270417 w 2105012"/>
              <a:gd name="connsiteY1712" fmla="*/ 284004 h 589548"/>
              <a:gd name="connsiteX1713" fmla="*/ 268429 w 2105012"/>
              <a:gd name="connsiteY1713" fmla="*/ 283341 h 589548"/>
              <a:gd name="connsiteX1714" fmla="*/ 265446 w 2105012"/>
              <a:gd name="connsiteY1714" fmla="*/ 285661 h 589548"/>
              <a:gd name="connsiteX1715" fmla="*/ 266772 w 2105012"/>
              <a:gd name="connsiteY1715" fmla="*/ 289306 h 589548"/>
              <a:gd name="connsiteX1716" fmla="*/ 272737 w 2105012"/>
              <a:gd name="connsiteY1716" fmla="*/ 287981 h 589548"/>
              <a:gd name="connsiteX1717" fmla="*/ 272737 w 2105012"/>
              <a:gd name="connsiteY1717" fmla="*/ 285992 h 589548"/>
              <a:gd name="connsiteX1718" fmla="*/ 272737 w 2105012"/>
              <a:gd name="connsiteY1718" fmla="*/ 285992 h 589548"/>
              <a:gd name="connsiteX1719" fmla="*/ 272737 w 2105012"/>
              <a:gd name="connsiteY1719" fmla="*/ 285992 h 589548"/>
              <a:gd name="connsiteX1720" fmla="*/ 272737 w 2105012"/>
              <a:gd name="connsiteY1720" fmla="*/ 285992 h 589548"/>
              <a:gd name="connsiteX1721" fmla="*/ 272737 w 2105012"/>
              <a:gd name="connsiteY1721" fmla="*/ 285992 h 589548"/>
              <a:gd name="connsiteX1722" fmla="*/ 277376 w 2105012"/>
              <a:gd name="connsiteY1722" fmla="*/ 286987 h 589548"/>
              <a:gd name="connsiteX1723" fmla="*/ 299248 w 2105012"/>
              <a:gd name="connsiteY1723" fmla="*/ 286987 h 589548"/>
              <a:gd name="connsiteX1724" fmla="*/ 277708 w 2105012"/>
              <a:gd name="connsiteY1724" fmla="*/ 281684 h 589548"/>
              <a:gd name="connsiteX1725" fmla="*/ 277708 w 2105012"/>
              <a:gd name="connsiteY1725" fmla="*/ 281684 h 589548"/>
              <a:gd name="connsiteX1726" fmla="*/ 277708 w 2105012"/>
              <a:gd name="connsiteY1726" fmla="*/ 271743 h 589548"/>
              <a:gd name="connsiteX1727" fmla="*/ 277376 w 2105012"/>
              <a:gd name="connsiteY1727" fmla="*/ 270748 h 589548"/>
              <a:gd name="connsiteX1728" fmla="*/ 263458 w 2105012"/>
              <a:gd name="connsiteY1728" fmla="*/ 269423 h 589548"/>
              <a:gd name="connsiteX1729" fmla="*/ 255836 w 2105012"/>
              <a:gd name="connsiteY1729" fmla="*/ 267766 h 589548"/>
              <a:gd name="connsiteX1730" fmla="*/ 256830 w 2105012"/>
              <a:gd name="connsiteY1730" fmla="*/ 265115 h 589548"/>
              <a:gd name="connsiteX1731" fmla="*/ 256830 w 2105012"/>
              <a:gd name="connsiteY1731" fmla="*/ 265115 h 589548"/>
              <a:gd name="connsiteX1732" fmla="*/ 264783 w 2105012"/>
              <a:gd name="connsiteY1732" fmla="*/ 265115 h 589548"/>
              <a:gd name="connsiteX1733" fmla="*/ 269423 w 2105012"/>
              <a:gd name="connsiteY1733" fmla="*/ 263126 h 589548"/>
              <a:gd name="connsiteX1734" fmla="*/ 265446 w 2105012"/>
              <a:gd name="connsiteY1734" fmla="*/ 260144 h 589548"/>
              <a:gd name="connsiteX1735" fmla="*/ 267103 w 2105012"/>
              <a:gd name="connsiteY1735" fmla="*/ 257824 h 589548"/>
              <a:gd name="connsiteX1736" fmla="*/ 269423 w 2105012"/>
              <a:gd name="connsiteY1736" fmla="*/ 256498 h 589548"/>
              <a:gd name="connsiteX1737" fmla="*/ 266440 w 2105012"/>
              <a:gd name="connsiteY1737" fmla="*/ 256498 h 589548"/>
              <a:gd name="connsiteX1738" fmla="*/ 265446 w 2105012"/>
              <a:gd name="connsiteY1738" fmla="*/ 255173 h 589548"/>
              <a:gd name="connsiteX1739" fmla="*/ 273068 w 2105012"/>
              <a:gd name="connsiteY1739" fmla="*/ 251528 h 589548"/>
              <a:gd name="connsiteX1740" fmla="*/ 267103 w 2105012"/>
              <a:gd name="connsiteY1740" fmla="*/ 248214 h 589548"/>
              <a:gd name="connsiteX1741" fmla="*/ 260807 w 2105012"/>
              <a:gd name="connsiteY1741" fmla="*/ 250533 h 589548"/>
              <a:gd name="connsiteX1742" fmla="*/ 257161 w 2105012"/>
              <a:gd name="connsiteY1742" fmla="*/ 252522 h 589548"/>
              <a:gd name="connsiteX1743" fmla="*/ 246888 w 2105012"/>
              <a:gd name="connsiteY1743" fmla="*/ 261469 h 589548"/>
              <a:gd name="connsiteX1744" fmla="*/ 240592 w 2105012"/>
              <a:gd name="connsiteY1744" fmla="*/ 262464 h 589548"/>
              <a:gd name="connsiteX1745" fmla="*/ 236284 w 2105012"/>
              <a:gd name="connsiteY1745" fmla="*/ 262795 h 589548"/>
              <a:gd name="connsiteX1746" fmla="*/ 228993 w 2105012"/>
              <a:gd name="connsiteY1746" fmla="*/ 267766 h 589548"/>
              <a:gd name="connsiteX1747" fmla="*/ 223359 w 2105012"/>
              <a:gd name="connsiteY1747" fmla="*/ 269423 h 589548"/>
              <a:gd name="connsiteX1748" fmla="*/ 220377 w 2105012"/>
              <a:gd name="connsiteY1748" fmla="*/ 266772 h 589548"/>
              <a:gd name="connsiteX1749" fmla="*/ 222365 w 2105012"/>
              <a:gd name="connsiteY1749" fmla="*/ 261469 h 589548"/>
              <a:gd name="connsiteX1750" fmla="*/ 230981 w 2105012"/>
              <a:gd name="connsiteY1750" fmla="*/ 257824 h 589548"/>
              <a:gd name="connsiteX1751" fmla="*/ 224022 w 2105012"/>
              <a:gd name="connsiteY1751" fmla="*/ 254841 h 589548"/>
              <a:gd name="connsiteX1752" fmla="*/ 223028 w 2105012"/>
              <a:gd name="connsiteY1752" fmla="*/ 253516 h 589548"/>
              <a:gd name="connsiteX1753" fmla="*/ 226010 w 2105012"/>
              <a:gd name="connsiteY1753" fmla="*/ 251528 h 589548"/>
              <a:gd name="connsiteX1754" fmla="*/ 222365 w 2105012"/>
              <a:gd name="connsiteY1754" fmla="*/ 245894 h 589548"/>
              <a:gd name="connsiteX1755" fmla="*/ 221371 w 2105012"/>
              <a:gd name="connsiteY1755" fmla="*/ 244568 h 589548"/>
              <a:gd name="connsiteX1756" fmla="*/ 220045 w 2105012"/>
              <a:gd name="connsiteY1756" fmla="*/ 244568 h 589548"/>
              <a:gd name="connsiteX1757" fmla="*/ 217394 w 2105012"/>
              <a:gd name="connsiteY1757" fmla="*/ 243906 h 589548"/>
              <a:gd name="connsiteX1758" fmla="*/ 214743 w 2105012"/>
              <a:gd name="connsiteY1758" fmla="*/ 248214 h 589548"/>
              <a:gd name="connsiteX1759" fmla="*/ 212092 w 2105012"/>
              <a:gd name="connsiteY1759" fmla="*/ 255504 h 589548"/>
              <a:gd name="connsiteX1760" fmla="*/ 207784 w 2105012"/>
              <a:gd name="connsiteY1760" fmla="*/ 259812 h 589548"/>
              <a:gd name="connsiteX1761" fmla="*/ 205795 w 2105012"/>
              <a:gd name="connsiteY1761" fmla="*/ 256830 h 589548"/>
              <a:gd name="connsiteX1762" fmla="*/ 207452 w 2105012"/>
              <a:gd name="connsiteY1762" fmla="*/ 251859 h 589548"/>
              <a:gd name="connsiteX1763" fmla="*/ 206790 w 2105012"/>
              <a:gd name="connsiteY1763" fmla="*/ 246888 h 589548"/>
              <a:gd name="connsiteX1764" fmla="*/ 189226 w 2105012"/>
              <a:gd name="connsiteY1764" fmla="*/ 247882 h 589548"/>
              <a:gd name="connsiteX1765" fmla="*/ 175307 w 2105012"/>
              <a:gd name="connsiteY1765" fmla="*/ 249208 h 589548"/>
              <a:gd name="connsiteX1766" fmla="*/ 175307 w 2105012"/>
              <a:gd name="connsiteY1766" fmla="*/ 245562 h 589548"/>
              <a:gd name="connsiteX1767" fmla="*/ 167354 w 2105012"/>
              <a:gd name="connsiteY1767" fmla="*/ 241586 h 589548"/>
              <a:gd name="connsiteX1768" fmla="*/ 168017 w 2105012"/>
              <a:gd name="connsiteY1768" fmla="*/ 241586 h 589548"/>
              <a:gd name="connsiteX1769" fmla="*/ 166028 w 2105012"/>
              <a:gd name="connsiteY1769" fmla="*/ 237609 h 589548"/>
              <a:gd name="connsiteX1770" fmla="*/ 166028 w 2105012"/>
              <a:gd name="connsiteY1770" fmla="*/ 232638 h 589548"/>
              <a:gd name="connsiteX1771" fmla="*/ 157412 w 2105012"/>
              <a:gd name="connsiteY1771" fmla="*/ 231313 h 589548"/>
              <a:gd name="connsiteX1772" fmla="*/ 152441 w 2105012"/>
              <a:gd name="connsiteY1772" fmla="*/ 236615 h 589548"/>
              <a:gd name="connsiteX1773" fmla="*/ 150453 w 2105012"/>
              <a:gd name="connsiteY1773" fmla="*/ 242249 h 589548"/>
              <a:gd name="connsiteX1774" fmla="*/ 152441 w 2105012"/>
              <a:gd name="connsiteY1774" fmla="*/ 244568 h 589548"/>
              <a:gd name="connsiteX1775" fmla="*/ 160063 w 2105012"/>
              <a:gd name="connsiteY1775" fmla="*/ 242911 h 589548"/>
              <a:gd name="connsiteX1776" fmla="*/ 165365 w 2105012"/>
              <a:gd name="connsiteY1776" fmla="*/ 250533 h 589548"/>
              <a:gd name="connsiteX1777" fmla="*/ 165365 w 2105012"/>
              <a:gd name="connsiteY1777" fmla="*/ 250533 h 589548"/>
              <a:gd name="connsiteX1778" fmla="*/ 165034 w 2105012"/>
              <a:gd name="connsiteY1778" fmla="*/ 251528 h 589548"/>
              <a:gd name="connsiteX1779" fmla="*/ 166691 w 2105012"/>
              <a:gd name="connsiteY1779" fmla="*/ 254179 h 589548"/>
              <a:gd name="connsiteX1780" fmla="*/ 166691 w 2105012"/>
              <a:gd name="connsiteY1780" fmla="*/ 255504 h 589548"/>
              <a:gd name="connsiteX1781" fmla="*/ 169342 w 2105012"/>
              <a:gd name="connsiteY1781" fmla="*/ 253847 h 589548"/>
              <a:gd name="connsiteX1782" fmla="*/ 168017 w 2105012"/>
              <a:gd name="connsiteY1782" fmla="*/ 252190 h 589548"/>
              <a:gd name="connsiteX1783" fmla="*/ 168017 w 2105012"/>
              <a:gd name="connsiteY1783" fmla="*/ 252190 h 589548"/>
              <a:gd name="connsiteX1784" fmla="*/ 169342 w 2105012"/>
              <a:gd name="connsiteY1784" fmla="*/ 253847 h 589548"/>
              <a:gd name="connsiteX1785" fmla="*/ 173319 w 2105012"/>
              <a:gd name="connsiteY1785" fmla="*/ 253847 h 589548"/>
              <a:gd name="connsiteX1786" fmla="*/ 175970 w 2105012"/>
              <a:gd name="connsiteY1786" fmla="*/ 253847 h 589548"/>
              <a:gd name="connsiteX1787" fmla="*/ 196185 w 2105012"/>
              <a:gd name="connsiteY1787" fmla="*/ 253847 h 589548"/>
              <a:gd name="connsiteX1788" fmla="*/ 192871 w 2105012"/>
              <a:gd name="connsiteY1788" fmla="*/ 257493 h 589548"/>
              <a:gd name="connsiteX1789" fmla="*/ 180610 w 2105012"/>
              <a:gd name="connsiteY1789" fmla="*/ 256498 h 589548"/>
              <a:gd name="connsiteX1790" fmla="*/ 174644 w 2105012"/>
              <a:gd name="connsiteY1790" fmla="*/ 256498 h 589548"/>
              <a:gd name="connsiteX1791" fmla="*/ 176633 w 2105012"/>
              <a:gd name="connsiteY1791" fmla="*/ 261138 h 589548"/>
              <a:gd name="connsiteX1792" fmla="*/ 190883 w 2105012"/>
              <a:gd name="connsiteY1792" fmla="*/ 261138 h 589548"/>
              <a:gd name="connsiteX1793" fmla="*/ 194197 w 2105012"/>
              <a:gd name="connsiteY1793" fmla="*/ 261138 h 589548"/>
              <a:gd name="connsiteX1794" fmla="*/ 196516 w 2105012"/>
              <a:gd name="connsiteY1794" fmla="*/ 262795 h 589548"/>
              <a:gd name="connsiteX1795" fmla="*/ 192871 w 2105012"/>
              <a:gd name="connsiteY1795" fmla="*/ 276382 h 589548"/>
              <a:gd name="connsiteX1796" fmla="*/ 193865 w 2105012"/>
              <a:gd name="connsiteY1796" fmla="*/ 276382 h 589548"/>
              <a:gd name="connsiteX1797" fmla="*/ 193865 w 2105012"/>
              <a:gd name="connsiteY1797" fmla="*/ 278702 h 589548"/>
              <a:gd name="connsiteX1798" fmla="*/ 196516 w 2105012"/>
              <a:gd name="connsiteY1798" fmla="*/ 277708 h 589548"/>
              <a:gd name="connsiteX1799" fmla="*/ 195854 w 2105012"/>
              <a:gd name="connsiteY1799" fmla="*/ 276382 h 589548"/>
              <a:gd name="connsiteX1800" fmla="*/ 195522 w 2105012"/>
              <a:gd name="connsiteY1800" fmla="*/ 276382 h 589548"/>
              <a:gd name="connsiteX1801" fmla="*/ 195191 w 2105012"/>
              <a:gd name="connsiteY1801" fmla="*/ 276382 h 589548"/>
              <a:gd name="connsiteX1802" fmla="*/ 204470 w 2105012"/>
              <a:gd name="connsiteY1802" fmla="*/ 273731 h 589548"/>
              <a:gd name="connsiteX1803" fmla="*/ 213417 w 2105012"/>
              <a:gd name="connsiteY1803" fmla="*/ 272737 h 589548"/>
              <a:gd name="connsiteX1804" fmla="*/ 217394 w 2105012"/>
              <a:gd name="connsiteY1804" fmla="*/ 271411 h 589548"/>
              <a:gd name="connsiteX1805" fmla="*/ 218388 w 2105012"/>
              <a:gd name="connsiteY1805" fmla="*/ 274062 h 589548"/>
              <a:gd name="connsiteX1806" fmla="*/ 217726 w 2105012"/>
              <a:gd name="connsiteY1806" fmla="*/ 275056 h 589548"/>
              <a:gd name="connsiteX1807" fmla="*/ 217726 w 2105012"/>
              <a:gd name="connsiteY1807" fmla="*/ 275719 h 589548"/>
              <a:gd name="connsiteX1808" fmla="*/ 225016 w 2105012"/>
              <a:gd name="connsiteY1808" fmla="*/ 277045 h 589548"/>
              <a:gd name="connsiteX1809" fmla="*/ 228993 w 2105012"/>
              <a:gd name="connsiteY1809" fmla="*/ 277708 h 589548"/>
              <a:gd name="connsiteX1810" fmla="*/ 237609 w 2105012"/>
              <a:gd name="connsiteY1810" fmla="*/ 278039 h 589548"/>
              <a:gd name="connsiteX1811" fmla="*/ 240592 w 2105012"/>
              <a:gd name="connsiteY1811" fmla="*/ 280359 h 589548"/>
              <a:gd name="connsiteX1812" fmla="*/ 249208 w 2105012"/>
              <a:gd name="connsiteY1812" fmla="*/ 280359 h 589548"/>
              <a:gd name="connsiteX1813" fmla="*/ 249208 w 2105012"/>
              <a:gd name="connsiteY1813" fmla="*/ 281353 h 589548"/>
              <a:gd name="connsiteX1814" fmla="*/ 244237 w 2105012"/>
              <a:gd name="connsiteY1814" fmla="*/ 281684 h 589548"/>
              <a:gd name="connsiteX1815" fmla="*/ 238935 w 2105012"/>
              <a:gd name="connsiteY1815" fmla="*/ 285661 h 589548"/>
              <a:gd name="connsiteX1816" fmla="*/ 240260 w 2105012"/>
              <a:gd name="connsiteY1816" fmla="*/ 288312 h 589548"/>
              <a:gd name="connsiteX1817" fmla="*/ 236284 w 2105012"/>
              <a:gd name="connsiteY1817" fmla="*/ 295934 h 589548"/>
              <a:gd name="connsiteX1818" fmla="*/ 231313 w 2105012"/>
              <a:gd name="connsiteY1818" fmla="*/ 300905 h 589548"/>
              <a:gd name="connsiteX1819" fmla="*/ 230650 w 2105012"/>
              <a:gd name="connsiteY1819" fmla="*/ 302231 h 589548"/>
              <a:gd name="connsiteX1820" fmla="*/ 225679 w 2105012"/>
              <a:gd name="connsiteY1820" fmla="*/ 302231 h 589548"/>
              <a:gd name="connsiteX1821" fmla="*/ 219714 w 2105012"/>
              <a:gd name="connsiteY1821" fmla="*/ 308859 h 589548"/>
              <a:gd name="connsiteX1822" fmla="*/ 213417 w 2105012"/>
              <a:gd name="connsiteY1822" fmla="*/ 316481 h 589548"/>
              <a:gd name="connsiteX1823" fmla="*/ 222696 w 2105012"/>
              <a:gd name="connsiteY1823" fmla="*/ 312504 h 589548"/>
              <a:gd name="connsiteX1824" fmla="*/ 222696 w 2105012"/>
              <a:gd name="connsiteY1824" fmla="*/ 312504 h 589548"/>
              <a:gd name="connsiteX1825" fmla="*/ 219714 w 2105012"/>
              <a:gd name="connsiteY1825" fmla="*/ 320126 h 589548"/>
              <a:gd name="connsiteX1826" fmla="*/ 225348 w 2105012"/>
              <a:gd name="connsiteY1826" fmla="*/ 322446 h 589548"/>
              <a:gd name="connsiteX1827" fmla="*/ 229324 w 2105012"/>
              <a:gd name="connsiteY1827" fmla="*/ 325428 h 589548"/>
              <a:gd name="connsiteX1828" fmla="*/ 223028 w 2105012"/>
              <a:gd name="connsiteY1828" fmla="*/ 327085 h 589548"/>
              <a:gd name="connsiteX1829" fmla="*/ 217726 w 2105012"/>
              <a:gd name="connsiteY1829" fmla="*/ 328079 h 589548"/>
              <a:gd name="connsiteX1830" fmla="*/ 218057 w 2105012"/>
              <a:gd name="connsiteY1830" fmla="*/ 320789 h 589548"/>
              <a:gd name="connsiteX1831" fmla="*/ 213749 w 2105012"/>
              <a:gd name="connsiteY1831" fmla="*/ 319463 h 589548"/>
              <a:gd name="connsiteX1832" fmla="*/ 211429 w 2105012"/>
              <a:gd name="connsiteY1832" fmla="*/ 326091 h 589548"/>
              <a:gd name="connsiteX1833" fmla="*/ 217394 w 2105012"/>
              <a:gd name="connsiteY1833" fmla="*/ 328411 h 589548"/>
              <a:gd name="connsiteX1834" fmla="*/ 217394 w 2105012"/>
              <a:gd name="connsiteY1834" fmla="*/ 336033 h 589548"/>
              <a:gd name="connsiteX1835" fmla="*/ 215406 w 2105012"/>
              <a:gd name="connsiteY1835" fmla="*/ 334707 h 589548"/>
              <a:gd name="connsiteX1836" fmla="*/ 194197 w 2105012"/>
              <a:gd name="connsiteY1836" fmla="*/ 338353 h 589548"/>
              <a:gd name="connsiteX1837" fmla="*/ 191877 w 2105012"/>
              <a:gd name="connsiteY1837" fmla="*/ 339678 h 589548"/>
              <a:gd name="connsiteX1838" fmla="*/ 196516 w 2105012"/>
              <a:gd name="connsiteY1838" fmla="*/ 340010 h 589548"/>
              <a:gd name="connsiteX1839" fmla="*/ 193534 w 2105012"/>
              <a:gd name="connsiteY1839" fmla="*/ 341667 h 589548"/>
              <a:gd name="connsiteX1840" fmla="*/ 199499 w 2105012"/>
              <a:gd name="connsiteY1840" fmla="*/ 343324 h 589548"/>
              <a:gd name="connsiteX1841" fmla="*/ 198173 w 2105012"/>
              <a:gd name="connsiteY1841" fmla="*/ 347963 h 589548"/>
              <a:gd name="connsiteX1842" fmla="*/ 205464 w 2105012"/>
              <a:gd name="connsiteY1842" fmla="*/ 352603 h 589548"/>
              <a:gd name="connsiteX1843" fmla="*/ 209109 w 2105012"/>
              <a:gd name="connsiteY1843" fmla="*/ 349951 h 589548"/>
              <a:gd name="connsiteX1844" fmla="*/ 210766 w 2105012"/>
              <a:gd name="connsiteY1844" fmla="*/ 348957 h 589548"/>
              <a:gd name="connsiteX1845" fmla="*/ 209109 w 2105012"/>
              <a:gd name="connsiteY1845" fmla="*/ 349951 h 589548"/>
              <a:gd name="connsiteX1846" fmla="*/ 205464 w 2105012"/>
              <a:gd name="connsiteY1846" fmla="*/ 352603 h 589548"/>
              <a:gd name="connsiteX1847" fmla="*/ 191546 w 2105012"/>
              <a:gd name="connsiteY1847" fmla="*/ 357573 h 589548"/>
              <a:gd name="connsiteX1848" fmla="*/ 191877 w 2105012"/>
              <a:gd name="connsiteY1848" fmla="*/ 350946 h 589548"/>
              <a:gd name="connsiteX1849" fmla="*/ 181604 w 2105012"/>
              <a:gd name="connsiteY1849" fmla="*/ 350283 h 589548"/>
              <a:gd name="connsiteX1850" fmla="*/ 181272 w 2105012"/>
              <a:gd name="connsiteY1850" fmla="*/ 337690 h 589548"/>
              <a:gd name="connsiteX1851" fmla="*/ 181272 w 2105012"/>
              <a:gd name="connsiteY1851" fmla="*/ 329074 h 589548"/>
              <a:gd name="connsiteX1852" fmla="*/ 184918 w 2105012"/>
              <a:gd name="connsiteY1852" fmla="*/ 327748 h 589548"/>
              <a:gd name="connsiteX1853" fmla="*/ 184586 w 2105012"/>
              <a:gd name="connsiteY1853" fmla="*/ 326422 h 589548"/>
              <a:gd name="connsiteX1854" fmla="*/ 178621 w 2105012"/>
              <a:gd name="connsiteY1854" fmla="*/ 316149 h 589548"/>
              <a:gd name="connsiteX1855" fmla="*/ 174976 w 2105012"/>
              <a:gd name="connsiteY1855" fmla="*/ 312504 h 589548"/>
              <a:gd name="connsiteX1856" fmla="*/ 179615 w 2105012"/>
              <a:gd name="connsiteY1856" fmla="*/ 311510 h 589548"/>
              <a:gd name="connsiteX1857" fmla="*/ 182598 w 2105012"/>
              <a:gd name="connsiteY1857" fmla="*/ 303556 h 589548"/>
              <a:gd name="connsiteX1858" fmla="*/ 187569 w 2105012"/>
              <a:gd name="connsiteY1858" fmla="*/ 299580 h 589548"/>
              <a:gd name="connsiteX1859" fmla="*/ 195191 w 2105012"/>
              <a:gd name="connsiteY1859" fmla="*/ 303225 h 589548"/>
              <a:gd name="connsiteX1860" fmla="*/ 198505 w 2105012"/>
              <a:gd name="connsiteY1860" fmla="*/ 298254 h 589548"/>
              <a:gd name="connsiteX1861" fmla="*/ 204801 w 2105012"/>
              <a:gd name="connsiteY1861" fmla="*/ 298917 h 589548"/>
              <a:gd name="connsiteX1862" fmla="*/ 214080 w 2105012"/>
              <a:gd name="connsiteY1862" fmla="*/ 299911 h 589548"/>
              <a:gd name="connsiteX1863" fmla="*/ 215737 w 2105012"/>
              <a:gd name="connsiteY1863" fmla="*/ 292952 h 589548"/>
              <a:gd name="connsiteX1864" fmla="*/ 208115 w 2105012"/>
              <a:gd name="connsiteY1864" fmla="*/ 292952 h 589548"/>
              <a:gd name="connsiteX1865" fmla="*/ 199168 w 2105012"/>
              <a:gd name="connsiteY1865" fmla="*/ 292952 h 589548"/>
              <a:gd name="connsiteX1866" fmla="*/ 191214 w 2105012"/>
              <a:gd name="connsiteY1866" fmla="*/ 291958 h 589548"/>
              <a:gd name="connsiteX1867" fmla="*/ 186575 w 2105012"/>
              <a:gd name="connsiteY1867" fmla="*/ 290632 h 589548"/>
              <a:gd name="connsiteX1868" fmla="*/ 188894 w 2105012"/>
              <a:gd name="connsiteY1868" fmla="*/ 290301 h 589548"/>
              <a:gd name="connsiteX1869" fmla="*/ 191546 w 2105012"/>
              <a:gd name="connsiteY1869" fmla="*/ 278039 h 589548"/>
              <a:gd name="connsiteX1870" fmla="*/ 182929 w 2105012"/>
              <a:gd name="connsiteY1870" fmla="*/ 279365 h 589548"/>
              <a:gd name="connsiteX1871" fmla="*/ 177627 w 2105012"/>
              <a:gd name="connsiteY1871" fmla="*/ 290632 h 589548"/>
              <a:gd name="connsiteX1872" fmla="*/ 163708 w 2105012"/>
              <a:gd name="connsiteY1872" fmla="*/ 290632 h 589548"/>
              <a:gd name="connsiteX1873" fmla="*/ 157412 w 2105012"/>
              <a:gd name="connsiteY1873" fmla="*/ 292289 h 589548"/>
              <a:gd name="connsiteX1874" fmla="*/ 144488 w 2105012"/>
              <a:gd name="connsiteY1874" fmla="*/ 288312 h 589548"/>
              <a:gd name="connsiteX1875" fmla="*/ 135540 w 2105012"/>
              <a:gd name="connsiteY1875" fmla="*/ 292289 h 589548"/>
              <a:gd name="connsiteX1876" fmla="*/ 125267 w 2105012"/>
              <a:gd name="connsiteY1876" fmla="*/ 291958 h 589548"/>
              <a:gd name="connsiteX1877" fmla="*/ 122947 w 2105012"/>
              <a:gd name="connsiteY1877" fmla="*/ 291295 h 589548"/>
              <a:gd name="connsiteX1878" fmla="*/ 125267 w 2105012"/>
              <a:gd name="connsiteY1878" fmla="*/ 291958 h 589548"/>
              <a:gd name="connsiteX1879" fmla="*/ 125598 w 2105012"/>
              <a:gd name="connsiteY1879" fmla="*/ 290963 h 589548"/>
              <a:gd name="connsiteX1880" fmla="*/ 122284 w 2105012"/>
              <a:gd name="connsiteY1880" fmla="*/ 287649 h 589548"/>
              <a:gd name="connsiteX1881" fmla="*/ 125598 w 2105012"/>
              <a:gd name="connsiteY1881" fmla="*/ 290963 h 589548"/>
              <a:gd name="connsiteX1882" fmla="*/ 129575 w 2105012"/>
              <a:gd name="connsiteY1882" fmla="*/ 289638 h 589548"/>
              <a:gd name="connsiteX1883" fmla="*/ 138191 w 2105012"/>
              <a:gd name="connsiteY1883" fmla="*/ 284667 h 589548"/>
              <a:gd name="connsiteX1884" fmla="*/ 138191 w 2105012"/>
              <a:gd name="connsiteY1884" fmla="*/ 284667 h 589548"/>
              <a:gd name="connsiteX1885" fmla="*/ 136866 w 2105012"/>
              <a:gd name="connsiteY1885" fmla="*/ 278370 h 589548"/>
              <a:gd name="connsiteX1886" fmla="*/ 135871 w 2105012"/>
              <a:gd name="connsiteY1886" fmla="*/ 279033 h 589548"/>
              <a:gd name="connsiteX1887" fmla="*/ 133220 w 2105012"/>
              <a:gd name="connsiteY1887" fmla="*/ 275719 h 589548"/>
              <a:gd name="connsiteX1888" fmla="*/ 119964 w 2105012"/>
              <a:gd name="connsiteY1888" fmla="*/ 275719 h 589548"/>
              <a:gd name="connsiteX1889" fmla="*/ 115325 w 2105012"/>
              <a:gd name="connsiteY1889" fmla="*/ 275719 h 589548"/>
              <a:gd name="connsiteX1890" fmla="*/ 114662 w 2105012"/>
              <a:gd name="connsiteY1890" fmla="*/ 275719 h 589548"/>
              <a:gd name="connsiteX1891" fmla="*/ 114662 w 2105012"/>
              <a:gd name="connsiteY1891" fmla="*/ 275719 h 589548"/>
              <a:gd name="connsiteX1892" fmla="*/ 112011 w 2105012"/>
              <a:gd name="connsiteY1892" fmla="*/ 276713 h 589548"/>
              <a:gd name="connsiteX1893" fmla="*/ 109028 w 2105012"/>
              <a:gd name="connsiteY1893" fmla="*/ 281684 h 589548"/>
              <a:gd name="connsiteX1894" fmla="*/ 110354 w 2105012"/>
              <a:gd name="connsiteY1894" fmla="*/ 284335 h 589548"/>
              <a:gd name="connsiteX1895" fmla="*/ 109028 w 2105012"/>
              <a:gd name="connsiteY1895" fmla="*/ 285661 h 589548"/>
              <a:gd name="connsiteX1896" fmla="*/ 105715 w 2105012"/>
              <a:gd name="connsiteY1896" fmla="*/ 290301 h 589548"/>
              <a:gd name="connsiteX1897" fmla="*/ 109028 w 2105012"/>
              <a:gd name="connsiteY1897" fmla="*/ 290632 h 589548"/>
              <a:gd name="connsiteX1898" fmla="*/ 107703 w 2105012"/>
              <a:gd name="connsiteY1898" fmla="*/ 298254 h 589548"/>
              <a:gd name="connsiteX1899" fmla="*/ 95110 w 2105012"/>
              <a:gd name="connsiteY1899" fmla="*/ 300905 h 589548"/>
              <a:gd name="connsiteX1900" fmla="*/ 93784 w 2105012"/>
              <a:gd name="connsiteY1900" fmla="*/ 300905 h 589548"/>
              <a:gd name="connsiteX1901" fmla="*/ 85168 w 2105012"/>
              <a:gd name="connsiteY1901" fmla="*/ 300905 h 589548"/>
              <a:gd name="connsiteX1902" fmla="*/ 83180 w 2105012"/>
              <a:gd name="connsiteY1902" fmla="*/ 295934 h 589548"/>
              <a:gd name="connsiteX1903" fmla="*/ 84837 w 2105012"/>
              <a:gd name="connsiteY1903" fmla="*/ 288644 h 589548"/>
              <a:gd name="connsiteX1904" fmla="*/ 84837 w 2105012"/>
              <a:gd name="connsiteY1904" fmla="*/ 284998 h 589548"/>
              <a:gd name="connsiteX1905" fmla="*/ 89476 w 2105012"/>
              <a:gd name="connsiteY1905" fmla="*/ 281022 h 589548"/>
              <a:gd name="connsiteX1906" fmla="*/ 97430 w 2105012"/>
              <a:gd name="connsiteY1906" fmla="*/ 280027 h 589548"/>
              <a:gd name="connsiteX1907" fmla="*/ 99749 w 2105012"/>
              <a:gd name="connsiteY1907" fmla="*/ 273731 h 589548"/>
              <a:gd name="connsiteX1908" fmla="*/ 100744 w 2105012"/>
              <a:gd name="connsiteY1908" fmla="*/ 273731 h 589548"/>
              <a:gd name="connsiteX1909" fmla="*/ 100744 w 2105012"/>
              <a:gd name="connsiteY1909" fmla="*/ 273731 h 589548"/>
              <a:gd name="connsiteX1910" fmla="*/ 100744 w 2105012"/>
              <a:gd name="connsiteY1910" fmla="*/ 273731 h 589548"/>
              <a:gd name="connsiteX1911" fmla="*/ 102069 w 2105012"/>
              <a:gd name="connsiteY1911" fmla="*/ 275388 h 589548"/>
              <a:gd name="connsiteX1912" fmla="*/ 103395 w 2105012"/>
              <a:gd name="connsiteY1912" fmla="*/ 275388 h 589548"/>
              <a:gd name="connsiteX1913" fmla="*/ 109360 w 2105012"/>
              <a:gd name="connsiteY1913" fmla="*/ 275388 h 589548"/>
              <a:gd name="connsiteX1914" fmla="*/ 109360 w 2105012"/>
              <a:gd name="connsiteY1914" fmla="*/ 278039 h 589548"/>
              <a:gd name="connsiteX1915" fmla="*/ 111680 w 2105012"/>
              <a:gd name="connsiteY1915" fmla="*/ 278039 h 589548"/>
              <a:gd name="connsiteX1916" fmla="*/ 114331 w 2105012"/>
              <a:gd name="connsiteY1916" fmla="*/ 277045 h 589548"/>
              <a:gd name="connsiteX1917" fmla="*/ 114994 w 2105012"/>
              <a:gd name="connsiteY1917" fmla="*/ 277045 h 589548"/>
              <a:gd name="connsiteX1918" fmla="*/ 114994 w 2105012"/>
              <a:gd name="connsiteY1918" fmla="*/ 269423 h 589548"/>
              <a:gd name="connsiteX1919" fmla="*/ 112011 w 2105012"/>
              <a:gd name="connsiteY1919" fmla="*/ 269423 h 589548"/>
              <a:gd name="connsiteX1920" fmla="*/ 113337 w 2105012"/>
              <a:gd name="connsiteY1920" fmla="*/ 265777 h 589548"/>
              <a:gd name="connsiteX1921" fmla="*/ 114994 w 2105012"/>
              <a:gd name="connsiteY1921" fmla="*/ 264452 h 589548"/>
              <a:gd name="connsiteX1922" fmla="*/ 123941 w 2105012"/>
              <a:gd name="connsiteY1922" fmla="*/ 264452 h 589548"/>
              <a:gd name="connsiteX1923" fmla="*/ 129906 w 2105012"/>
              <a:gd name="connsiteY1923" fmla="*/ 262132 h 589548"/>
              <a:gd name="connsiteX1924" fmla="*/ 127255 w 2105012"/>
              <a:gd name="connsiteY1924" fmla="*/ 261469 h 589548"/>
              <a:gd name="connsiteX1925" fmla="*/ 131232 w 2105012"/>
              <a:gd name="connsiteY1925" fmla="*/ 258155 h 589548"/>
              <a:gd name="connsiteX1926" fmla="*/ 131232 w 2105012"/>
              <a:gd name="connsiteY1926" fmla="*/ 256830 h 589548"/>
              <a:gd name="connsiteX1927" fmla="*/ 124935 w 2105012"/>
              <a:gd name="connsiteY1927" fmla="*/ 260807 h 589548"/>
              <a:gd name="connsiteX1928" fmla="*/ 120627 w 2105012"/>
              <a:gd name="connsiteY1928" fmla="*/ 259150 h 589548"/>
              <a:gd name="connsiteX1929" fmla="*/ 124935 w 2105012"/>
              <a:gd name="connsiteY1929" fmla="*/ 255836 h 589548"/>
              <a:gd name="connsiteX1930" fmla="*/ 118308 w 2105012"/>
              <a:gd name="connsiteY1930" fmla="*/ 251528 h 589548"/>
              <a:gd name="connsiteX1931" fmla="*/ 114662 w 2105012"/>
              <a:gd name="connsiteY1931" fmla="*/ 249539 h 589548"/>
              <a:gd name="connsiteX1932" fmla="*/ 113337 w 2105012"/>
              <a:gd name="connsiteY1932" fmla="*/ 249539 h 589548"/>
              <a:gd name="connsiteX1933" fmla="*/ 112011 w 2105012"/>
              <a:gd name="connsiteY1933" fmla="*/ 254510 h 589548"/>
              <a:gd name="connsiteX1934" fmla="*/ 110023 w 2105012"/>
              <a:gd name="connsiteY1934" fmla="*/ 255173 h 589548"/>
              <a:gd name="connsiteX1935" fmla="*/ 106709 w 2105012"/>
              <a:gd name="connsiteY1935" fmla="*/ 256830 h 589548"/>
              <a:gd name="connsiteX1936" fmla="*/ 109028 w 2105012"/>
              <a:gd name="connsiteY1936" fmla="*/ 260807 h 589548"/>
              <a:gd name="connsiteX1937" fmla="*/ 103395 w 2105012"/>
              <a:gd name="connsiteY1937" fmla="*/ 263789 h 589548"/>
              <a:gd name="connsiteX1938" fmla="*/ 99749 w 2105012"/>
              <a:gd name="connsiteY1938" fmla="*/ 264783 h 589548"/>
              <a:gd name="connsiteX1939" fmla="*/ 98755 w 2105012"/>
              <a:gd name="connsiteY1939" fmla="*/ 265115 h 589548"/>
              <a:gd name="connsiteX1940" fmla="*/ 95773 w 2105012"/>
              <a:gd name="connsiteY1940" fmla="*/ 270086 h 589548"/>
              <a:gd name="connsiteX1941" fmla="*/ 92127 w 2105012"/>
              <a:gd name="connsiteY1941" fmla="*/ 270086 h 589548"/>
              <a:gd name="connsiteX1942" fmla="*/ 81854 w 2105012"/>
              <a:gd name="connsiteY1942" fmla="*/ 267766 h 589548"/>
              <a:gd name="connsiteX1943" fmla="*/ 87819 w 2105012"/>
              <a:gd name="connsiteY1943" fmla="*/ 267103 h 589548"/>
              <a:gd name="connsiteX1944" fmla="*/ 85168 w 2105012"/>
              <a:gd name="connsiteY1944" fmla="*/ 265777 h 589548"/>
              <a:gd name="connsiteX1945" fmla="*/ 94447 w 2105012"/>
              <a:gd name="connsiteY1945" fmla="*/ 262464 h 589548"/>
              <a:gd name="connsiteX1946" fmla="*/ 92127 w 2105012"/>
              <a:gd name="connsiteY1946" fmla="*/ 258487 h 589548"/>
              <a:gd name="connsiteX1947" fmla="*/ 100412 w 2105012"/>
              <a:gd name="connsiteY1947" fmla="*/ 254510 h 589548"/>
              <a:gd name="connsiteX1948" fmla="*/ 102732 w 2105012"/>
              <a:gd name="connsiteY1948" fmla="*/ 254841 h 589548"/>
              <a:gd name="connsiteX1949" fmla="*/ 109360 w 2105012"/>
              <a:gd name="connsiteY1949" fmla="*/ 254841 h 589548"/>
              <a:gd name="connsiteX1950" fmla="*/ 105383 w 2105012"/>
              <a:gd name="connsiteY1950" fmla="*/ 251528 h 589548"/>
              <a:gd name="connsiteX1951" fmla="*/ 113337 w 2105012"/>
              <a:gd name="connsiteY1951" fmla="*/ 249539 h 589548"/>
              <a:gd name="connsiteX1952" fmla="*/ 110685 w 2105012"/>
              <a:gd name="connsiteY1952" fmla="*/ 245231 h 589548"/>
              <a:gd name="connsiteX1953" fmla="*/ 110354 w 2105012"/>
              <a:gd name="connsiteY1953" fmla="*/ 245231 h 589548"/>
              <a:gd name="connsiteX1954" fmla="*/ 109691 w 2105012"/>
              <a:gd name="connsiteY1954" fmla="*/ 245231 h 589548"/>
              <a:gd name="connsiteX1955" fmla="*/ 108366 w 2105012"/>
              <a:gd name="connsiteY1955" fmla="*/ 244237 h 589548"/>
              <a:gd name="connsiteX1956" fmla="*/ 104720 w 2105012"/>
              <a:gd name="connsiteY1956" fmla="*/ 243906 h 589548"/>
              <a:gd name="connsiteX1957" fmla="*/ 102069 w 2105012"/>
              <a:gd name="connsiteY1957" fmla="*/ 243906 h 589548"/>
              <a:gd name="connsiteX1958" fmla="*/ 87157 w 2105012"/>
              <a:gd name="connsiteY1958" fmla="*/ 247219 h 589548"/>
              <a:gd name="connsiteX1959" fmla="*/ 90470 w 2105012"/>
              <a:gd name="connsiteY1959" fmla="*/ 249208 h 589548"/>
              <a:gd name="connsiteX1960" fmla="*/ 90470 w 2105012"/>
              <a:gd name="connsiteY1960" fmla="*/ 249208 h 589548"/>
              <a:gd name="connsiteX1961" fmla="*/ 80529 w 2105012"/>
              <a:gd name="connsiteY1961" fmla="*/ 254510 h 589548"/>
              <a:gd name="connsiteX1962" fmla="*/ 75226 w 2105012"/>
              <a:gd name="connsiteY1962" fmla="*/ 257161 h 589548"/>
              <a:gd name="connsiteX1963" fmla="*/ 73901 w 2105012"/>
              <a:gd name="connsiteY1963" fmla="*/ 257161 h 589548"/>
              <a:gd name="connsiteX1964" fmla="*/ 73569 w 2105012"/>
              <a:gd name="connsiteY1964" fmla="*/ 254841 h 589548"/>
              <a:gd name="connsiteX1965" fmla="*/ 54349 w 2105012"/>
              <a:gd name="connsiteY1965" fmla="*/ 256830 h 589548"/>
              <a:gd name="connsiteX1966" fmla="*/ 51366 w 2105012"/>
              <a:gd name="connsiteY1966" fmla="*/ 261469 h 589548"/>
              <a:gd name="connsiteX1967" fmla="*/ 52360 w 2105012"/>
              <a:gd name="connsiteY1967" fmla="*/ 265115 h 589548"/>
              <a:gd name="connsiteX1968" fmla="*/ 53354 w 2105012"/>
              <a:gd name="connsiteY1968" fmla="*/ 270086 h 589548"/>
              <a:gd name="connsiteX1969" fmla="*/ 56006 w 2105012"/>
              <a:gd name="connsiteY1969" fmla="*/ 278039 h 589548"/>
              <a:gd name="connsiteX1970" fmla="*/ 53686 w 2105012"/>
              <a:gd name="connsiteY1970" fmla="*/ 290301 h 589548"/>
              <a:gd name="connsiteX1971" fmla="*/ 57331 w 2105012"/>
              <a:gd name="connsiteY1971" fmla="*/ 289306 h 589548"/>
              <a:gd name="connsiteX1972" fmla="*/ 66610 w 2105012"/>
              <a:gd name="connsiteY1972" fmla="*/ 285661 h 589548"/>
              <a:gd name="connsiteX1973" fmla="*/ 61971 w 2105012"/>
              <a:gd name="connsiteY1973" fmla="*/ 283341 h 589548"/>
              <a:gd name="connsiteX1974" fmla="*/ 75226 w 2105012"/>
              <a:gd name="connsiteY1974" fmla="*/ 272737 h 589548"/>
              <a:gd name="connsiteX1975" fmla="*/ 73901 w 2105012"/>
              <a:gd name="connsiteY1975" fmla="*/ 284004 h 589548"/>
              <a:gd name="connsiteX1976" fmla="*/ 73901 w 2105012"/>
              <a:gd name="connsiteY1976" fmla="*/ 284004 h 589548"/>
              <a:gd name="connsiteX1977" fmla="*/ 76552 w 2105012"/>
              <a:gd name="connsiteY1977" fmla="*/ 291626 h 589548"/>
              <a:gd name="connsiteX1978" fmla="*/ 72244 w 2105012"/>
              <a:gd name="connsiteY1978" fmla="*/ 290963 h 589548"/>
              <a:gd name="connsiteX1979" fmla="*/ 70918 w 2105012"/>
              <a:gd name="connsiteY1979" fmla="*/ 309190 h 589548"/>
              <a:gd name="connsiteX1980" fmla="*/ 70918 w 2105012"/>
              <a:gd name="connsiteY1980" fmla="*/ 310516 h 589548"/>
              <a:gd name="connsiteX1981" fmla="*/ 61971 w 2105012"/>
              <a:gd name="connsiteY1981" fmla="*/ 310847 h 589548"/>
              <a:gd name="connsiteX1982" fmla="*/ 60645 w 2105012"/>
              <a:gd name="connsiteY1982" fmla="*/ 310847 h 589548"/>
              <a:gd name="connsiteX1983" fmla="*/ 58325 w 2105012"/>
              <a:gd name="connsiteY1983" fmla="*/ 310847 h 589548"/>
              <a:gd name="connsiteX1984" fmla="*/ 52692 w 2105012"/>
              <a:gd name="connsiteY1984" fmla="*/ 299580 h 589548"/>
              <a:gd name="connsiteX1985" fmla="*/ 53023 w 2105012"/>
              <a:gd name="connsiteY1985" fmla="*/ 290301 h 589548"/>
              <a:gd name="connsiteX1986" fmla="*/ 47721 w 2105012"/>
              <a:gd name="connsiteY1986" fmla="*/ 290301 h 589548"/>
              <a:gd name="connsiteX1987" fmla="*/ 45401 w 2105012"/>
              <a:gd name="connsiteY1987" fmla="*/ 290301 h 589548"/>
              <a:gd name="connsiteX1988" fmla="*/ 47058 w 2105012"/>
              <a:gd name="connsiteY1988" fmla="*/ 306539 h 589548"/>
              <a:gd name="connsiteX1989" fmla="*/ 42750 w 2105012"/>
              <a:gd name="connsiteY1989" fmla="*/ 308859 h 589548"/>
              <a:gd name="connsiteX1990" fmla="*/ 48052 w 2105012"/>
              <a:gd name="connsiteY1990" fmla="*/ 311841 h 589548"/>
              <a:gd name="connsiteX1991" fmla="*/ 49046 w 2105012"/>
              <a:gd name="connsiteY1991" fmla="*/ 312835 h 589548"/>
              <a:gd name="connsiteX1992" fmla="*/ 46726 w 2105012"/>
              <a:gd name="connsiteY1992" fmla="*/ 315818 h 589548"/>
              <a:gd name="connsiteX1993" fmla="*/ 37779 w 2105012"/>
              <a:gd name="connsiteY1993" fmla="*/ 328411 h 589548"/>
              <a:gd name="connsiteX1994" fmla="*/ 40430 w 2105012"/>
              <a:gd name="connsiteY1994" fmla="*/ 332056 h 589548"/>
              <a:gd name="connsiteX1995" fmla="*/ 36122 w 2105012"/>
              <a:gd name="connsiteY1995" fmla="*/ 336696 h 589548"/>
              <a:gd name="connsiteX1996" fmla="*/ 38442 w 2105012"/>
              <a:gd name="connsiteY1996" fmla="*/ 346306 h 589548"/>
              <a:gd name="connsiteX1997" fmla="*/ 42087 w 2105012"/>
              <a:gd name="connsiteY1997" fmla="*/ 351277 h 589548"/>
              <a:gd name="connsiteX1998" fmla="*/ 38773 w 2105012"/>
              <a:gd name="connsiteY1998" fmla="*/ 351277 h 589548"/>
              <a:gd name="connsiteX1999" fmla="*/ 38773 w 2105012"/>
              <a:gd name="connsiteY1999" fmla="*/ 351277 h 589548"/>
              <a:gd name="connsiteX2000" fmla="*/ 32477 w 2105012"/>
              <a:gd name="connsiteY2000" fmla="*/ 351277 h 589548"/>
              <a:gd name="connsiteX2001" fmla="*/ 32477 w 2105012"/>
              <a:gd name="connsiteY2001" fmla="*/ 357573 h 589548"/>
              <a:gd name="connsiteX2002" fmla="*/ 32477 w 2105012"/>
              <a:gd name="connsiteY2002" fmla="*/ 358899 h 589548"/>
              <a:gd name="connsiteX2003" fmla="*/ 34796 w 2105012"/>
              <a:gd name="connsiteY2003" fmla="*/ 358899 h 589548"/>
              <a:gd name="connsiteX2004" fmla="*/ 32808 w 2105012"/>
              <a:gd name="connsiteY2004" fmla="*/ 358899 h 589548"/>
              <a:gd name="connsiteX2005" fmla="*/ 44407 w 2105012"/>
              <a:gd name="connsiteY2005" fmla="*/ 352271 h 589548"/>
              <a:gd name="connsiteX2006" fmla="*/ 49709 w 2105012"/>
              <a:gd name="connsiteY2006" fmla="*/ 350283 h 589548"/>
              <a:gd name="connsiteX2007" fmla="*/ 51035 w 2105012"/>
              <a:gd name="connsiteY2007" fmla="*/ 348957 h 589548"/>
              <a:gd name="connsiteX2008" fmla="*/ 51035 w 2105012"/>
              <a:gd name="connsiteY2008" fmla="*/ 348957 h 589548"/>
              <a:gd name="connsiteX2009" fmla="*/ 56337 w 2105012"/>
              <a:gd name="connsiteY2009" fmla="*/ 347300 h 589548"/>
              <a:gd name="connsiteX2010" fmla="*/ 54017 w 2105012"/>
              <a:gd name="connsiteY2010" fmla="*/ 344649 h 589548"/>
              <a:gd name="connsiteX2011" fmla="*/ 57662 w 2105012"/>
              <a:gd name="connsiteY2011" fmla="*/ 342661 h 589548"/>
              <a:gd name="connsiteX2012" fmla="*/ 63296 w 2105012"/>
              <a:gd name="connsiteY2012" fmla="*/ 334707 h 589548"/>
              <a:gd name="connsiteX2013" fmla="*/ 56337 w 2105012"/>
              <a:gd name="connsiteY2013" fmla="*/ 334044 h 589548"/>
              <a:gd name="connsiteX2014" fmla="*/ 70918 w 2105012"/>
              <a:gd name="connsiteY2014" fmla="*/ 331062 h 589548"/>
              <a:gd name="connsiteX2015" fmla="*/ 70918 w 2105012"/>
              <a:gd name="connsiteY2015" fmla="*/ 328742 h 589548"/>
              <a:gd name="connsiteX2016" fmla="*/ 64290 w 2105012"/>
              <a:gd name="connsiteY2016" fmla="*/ 327085 h 589548"/>
              <a:gd name="connsiteX2017" fmla="*/ 53354 w 2105012"/>
              <a:gd name="connsiteY2017" fmla="*/ 331393 h 589548"/>
              <a:gd name="connsiteX2018" fmla="*/ 49046 w 2105012"/>
              <a:gd name="connsiteY2018" fmla="*/ 329736 h 589548"/>
              <a:gd name="connsiteX2019" fmla="*/ 50703 w 2105012"/>
              <a:gd name="connsiteY2019" fmla="*/ 328742 h 589548"/>
              <a:gd name="connsiteX2020" fmla="*/ 50703 w 2105012"/>
              <a:gd name="connsiteY2020" fmla="*/ 328742 h 589548"/>
              <a:gd name="connsiteX2021" fmla="*/ 60314 w 2105012"/>
              <a:gd name="connsiteY2021" fmla="*/ 327748 h 589548"/>
              <a:gd name="connsiteX2022" fmla="*/ 56668 w 2105012"/>
              <a:gd name="connsiteY2022" fmla="*/ 324434 h 589548"/>
              <a:gd name="connsiteX2023" fmla="*/ 60645 w 2105012"/>
              <a:gd name="connsiteY2023" fmla="*/ 322777 h 589548"/>
              <a:gd name="connsiteX2024" fmla="*/ 55674 w 2105012"/>
              <a:gd name="connsiteY2024" fmla="*/ 319463 h 589548"/>
              <a:gd name="connsiteX2025" fmla="*/ 60645 w 2105012"/>
              <a:gd name="connsiteY2025" fmla="*/ 322777 h 589548"/>
              <a:gd name="connsiteX2026" fmla="*/ 63959 w 2105012"/>
              <a:gd name="connsiteY2026" fmla="*/ 318800 h 589548"/>
              <a:gd name="connsiteX2027" fmla="*/ 73569 w 2105012"/>
              <a:gd name="connsiteY2027" fmla="*/ 317475 h 589548"/>
              <a:gd name="connsiteX2028" fmla="*/ 71912 w 2105012"/>
              <a:gd name="connsiteY2028" fmla="*/ 316149 h 589548"/>
              <a:gd name="connsiteX2029" fmla="*/ 73569 w 2105012"/>
              <a:gd name="connsiteY2029" fmla="*/ 314161 h 589548"/>
              <a:gd name="connsiteX2030" fmla="*/ 84837 w 2105012"/>
              <a:gd name="connsiteY2030" fmla="*/ 316481 h 589548"/>
              <a:gd name="connsiteX2031" fmla="*/ 87819 w 2105012"/>
              <a:gd name="connsiteY2031" fmla="*/ 319795 h 589548"/>
              <a:gd name="connsiteX2032" fmla="*/ 82517 w 2105012"/>
              <a:gd name="connsiteY2032" fmla="*/ 322777 h 589548"/>
              <a:gd name="connsiteX2033" fmla="*/ 76221 w 2105012"/>
              <a:gd name="connsiteY2033" fmla="*/ 321452 h 589548"/>
              <a:gd name="connsiteX2034" fmla="*/ 72575 w 2105012"/>
              <a:gd name="connsiteY2034" fmla="*/ 328742 h 589548"/>
              <a:gd name="connsiteX2035" fmla="*/ 78872 w 2105012"/>
              <a:gd name="connsiteY2035" fmla="*/ 330068 h 589548"/>
              <a:gd name="connsiteX2036" fmla="*/ 78872 w 2105012"/>
              <a:gd name="connsiteY2036" fmla="*/ 330068 h 589548"/>
              <a:gd name="connsiteX2037" fmla="*/ 78872 w 2105012"/>
              <a:gd name="connsiteY2037" fmla="*/ 330068 h 589548"/>
              <a:gd name="connsiteX2038" fmla="*/ 74232 w 2105012"/>
              <a:gd name="connsiteY2038" fmla="*/ 333382 h 589548"/>
              <a:gd name="connsiteX2039" fmla="*/ 78540 w 2105012"/>
              <a:gd name="connsiteY2039" fmla="*/ 339015 h 589548"/>
              <a:gd name="connsiteX2040" fmla="*/ 87488 w 2105012"/>
              <a:gd name="connsiteY2040" fmla="*/ 346306 h 589548"/>
              <a:gd name="connsiteX2041" fmla="*/ 84837 w 2105012"/>
              <a:gd name="connsiteY2041" fmla="*/ 346306 h 589548"/>
              <a:gd name="connsiteX2042" fmla="*/ 84837 w 2105012"/>
              <a:gd name="connsiteY2042" fmla="*/ 346306 h 589548"/>
              <a:gd name="connsiteX2043" fmla="*/ 71250 w 2105012"/>
              <a:gd name="connsiteY2043" fmla="*/ 346306 h 589548"/>
              <a:gd name="connsiteX2044" fmla="*/ 71250 w 2105012"/>
              <a:gd name="connsiteY2044" fmla="*/ 348294 h 589548"/>
              <a:gd name="connsiteX2045" fmla="*/ 71250 w 2105012"/>
              <a:gd name="connsiteY2045" fmla="*/ 359893 h 589548"/>
              <a:gd name="connsiteX2046" fmla="*/ 72907 w 2105012"/>
              <a:gd name="connsiteY2046" fmla="*/ 359893 h 589548"/>
              <a:gd name="connsiteX2047" fmla="*/ 76883 w 2105012"/>
              <a:gd name="connsiteY2047" fmla="*/ 359893 h 589548"/>
              <a:gd name="connsiteX2048" fmla="*/ 81191 w 2105012"/>
              <a:gd name="connsiteY2048" fmla="*/ 355254 h 589548"/>
              <a:gd name="connsiteX2049" fmla="*/ 82848 w 2105012"/>
              <a:gd name="connsiteY2049" fmla="*/ 355254 h 589548"/>
              <a:gd name="connsiteX2050" fmla="*/ 81191 w 2105012"/>
              <a:gd name="connsiteY2050" fmla="*/ 355254 h 589548"/>
              <a:gd name="connsiteX2051" fmla="*/ 76883 w 2105012"/>
              <a:gd name="connsiteY2051" fmla="*/ 359562 h 589548"/>
              <a:gd name="connsiteX2052" fmla="*/ 72907 w 2105012"/>
              <a:gd name="connsiteY2052" fmla="*/ 359562 h 589548"/>
              <a:gd name="connsiteX2053" fmla="*/ 69261 w 2105012"/>
              <a:gd name="connsiteY2053" fmla="*/ 365858 h 589548"/>
              <a:gd name="connsiteX2054" fmla="*/ 63959 w 2105012"/>
              <a:gd name="connsiteY2054" fmla="*/ 361882 h 589548"/>
              <a:gd name="connsiteX2055" fmla="*/ 60314 w 2105012"/>
              <a:gd name="connsiteY2055" fmla="*/ 359893 h 589548"/>
              <a:gd name="connsiteX2056" fmla="*/ 51366 w 2105012"/>
              <a:gd name="connsiteY2056" fmla="*/ 358568 h 589548"/>
              <a:gd name="connsiteX2057" fmla="*/ 41424 w 2105012"/>
              <a:gd name="connsiteY2057" fmla="*/ 363539 h 589548"/>
              <a:gd name="connsiteX2058" fmla="*/ 36122 w 2105012"/>
              <a:gd name="connsiteY2058" fmla="*/ 363207 h 589548"/>
              <a:gd name="connsiteX2059" fmla="*/ 30820 w 2105012"/>
              <a:gd name="connsiteY2059" fmla="*/ 365527 h 589548"/>
              <a:gd name="connsiteX2060" fmla="*/ 29825 w 2105012"/>
              <a:gd name="connsiteY2060" fmla="*/ 358236 h 589548"/>
              <a:gd name="connsiteX2061" fmla="*/ 29825 w 2105012"/>
              <a:gd name="connsiteY2061" fmla="*/ 356911 h 589548"/>
              <a:gd name="connsiteX2062" fmla="*/ 20878 w 2105012"/>
              <a:gd name="connsiteY2062" fmla="*/ 355585 h 589548"/>
              <a:gd name="connsiteX2063" fmla="*/ 18558 w 2105012"/>
              <a:gd name="connsiteY2063" fmla="*/ 356579 h 589548"/>
              <a:gd name="connsiteX2064" fmla="*/ 17232 w 2105012"/>
              <a:gd name="connsiteY2064" fmla="*/ 356579 h 589548"/>
              <a:gd name="connsiteX2065" fmla="*/ 15575 w 2105012"/>
              <a:gd name="connsiteY2065" fmla="*/ 359562 h 589548"/>
              <a:gd name="connsiteX2066" fmla="*/ 16238 w 2105012"/>
              <a:gd name="connsiteY2066" fmla="*/ 368509 h 589548"/>
              <a:gd name="connsiteX2067" fmla="*/ 22535 w 2105012"/>
              <a:gd name="connsiteY2067" fmla="*/ 368509 h 589548"/>
              <a:gd name="connsiteX2068" fmla="*/ 34134 w 2105012"/>
              <a:gd name="connsiteY2068" fmla="*/ 369835 h 589548"/>
              <a:gd name="connsiteX2069" fmla="*/ 30488 w 2105012"/>
              <a:gd name="connsiteY2069" fmla="*/ 371492 h 589548"/>
              <a:gd name="connsiteX2070" fmla="*/ 24855 w 2105012"/>
              <a:gd name="connsiteY2070" fmla="*/ 371492 h 589548"/>
              <a:gd name="connsiteX2071" fmla="*/ 29825 w 2105012"/>
              <a:gd name="connsiteY2071" fmla="*/ 374474 h 589548"/>
              <a:gd name="connsiteX2072" fmla="*/ 22866 w 2105012"/>
              <a:gd name="connsiteY2072" fmla="*/ 378783 h 589548"/>
              <a:gd name="connsiteX2073" fmla="*/ 18558 w 2105012"/>
              <a:gd name="connsiteY2073" fmla="*/ 389056 h 589548"/>
              <a:gd name="connsiteX2074" fmla="*/ 17895 w 2105012"/>
              <a:gd name="connsiteY2074" fmla="*/ 392370 h 589548"/>
              <a:gd name="connsiteX2075" fmla="*/ 15244 w 2105012"/>
              <a:gd name="connsiteY2075" fmla="*/ 392370 h 589548"/>
              <a:gd name="connsiteX2076" fmla="*/ 10273 w 2105012"/>
              <a:gd name="connsiteY2076" fmla="*/ 392701 h 589548"/>
              <a:gd name="connsiteX2077" fmla="*/ 1326 w 2105012"/>
              <a:gd name="connsiteY2077" fmla="*/ 392701 h 589548"/>
              <a:gd name="connsiteX2078" fmla="*/ 0 w 2105012"/>
              <a:gd name="connsiteY2078" fmla="*/ 394027 h 589548"/>
              <a:gd name="connsiteX2079" fmla="*/ 0 w 2105012"/>
              <a:gd name="connsiteY2079" fmla="*/ 398003 h 589548"/>
              <a:gd name="connsiteX2080" fmla="*/ 994 w 2105012"/>
              <a:gd name="connsiteY2080" fmla="*/ 399329 h 589548"/>
              <a:gd name="connsiteX2081" fmla="*/ 994 w 2105012"/>
              <a:gd name="connsiteY2081" fmla="*/ 406951 h 589548"/>
              <a:gd name="connsiteX2082" fmla="*/ 3314 w 2105012"/>
              <a:gd name="connsiteY2082" fmla="*/ 408608 h 589548"/>
              <a:gd name="connsiteX2083" fmla="*/ 7622 w 2105012"/>
              <a:gd name="connsiteY2083" fmla="*/ 410596 h 589548"/>
              <a:gd name="connsiteX2084" fmla="*/ 10273 w 2105012"/>
              <a:gd name="connsiteY2084" fmla="*/ 401317 h 589548"/>
              <a:gd name="connsiteX2085" fmla="*/ 16570 w 2105012"/>
              <a:gd name="connsiteY2085" fmla="*/ 401317 h 589548"/>
              <a:gd name="connsiteX2086" fmla="*/ 14913 w 2105012"/>
              <a:gd name="connsiteY2086" fmla="*/ 409602 h 589548"/>
              <a:gd name="connsiteX2087" fmla="*/ 20215 w 2105012"/>
              <a:gd name="connsiteY2087" fmla="*/ 411591 h 589548"/>
              <a:gd name="connsiteX2088" fmla="*/ 20215 w 2105012"/>
              <a:gd name="connsiteY2088" fmla="*/ 415236 h 589548"/>
              <a:gd name="connsiteX2089" fmla="*/ 24192 w 2105012"/>
              <a:gd name="connsiteY2089" fmla="*/ 420538 h 589548"/>
              <a:gd name="connsiteX2090" fmla="*/ 17895 w 2105012"/>
              <a:gd name="connsiteY2090" fmla="*/ 430149 h 589548"/>
              <a:gd name="connsiteX2091" fmla="*/ 26511 w 2105012"/>
              <a:gd name="connsiteY2091" fmla="*/ 427166 h 589548"/>
              <a:gd name="connsiteX2092" fmla="*/ 23198 w 2105012"/>
              <a:gd name="connsiteY2092" fmla="*/ 430480 h 589548"/>
              <a:gd name="connsiteX2093" fmla="*/ 23198 w 2105012"/>
              <a:gd name="connsiteY2093" fmla="*/ 434457 h 589548"/>
              <a:gd name="connsiteX2094" fmla="*/ 23860 w 2105012"/>
              <a:gd name="connsiteY2094" fmla="*/ 438765 h 589548"/>
              <a:gd name="connsiteX2095" fmla="*/ 25517 w 2105012"/>
              <a:gd name="connsiteY2095" fmla="*/ 443404 h 589548"/>
              <a:gd name="connsiteX2096" fmla="*/ 22866 w 2105012"/>
              <a:gd name="connsiteY2096" fmla="*/ 448375 h 589548"/>
              <a:gd name="connsiteX2097" fmla="*/ 28168 w 2105012"/>
              <a:gd name="connsiteY2097" fmla="*/ 453015 h 589548"/>
              <a:gd name="connsiteX2098" fmla="*/ 21209 w 2105012"/>
              <a:gd name="connsiteY2098" fmla="*/ 456660 h 589548"/>
              <a:gd name="connsiteX2099" fmla="*/ 30820 w 2105012"/>
              <a:gd name="connsiteY2099" fmla="*/ 465276 h 589548"/>
              <a:gd name="connsiteX2100" fmla="*/ 30488 w 2105012"/>
              <a:gd name="connsiteY2100" fmla="*/ 465276 h 589548"/>
              <a:gd name="connsiteX2101" fmla="*/ 30820 w 2105012"/>
              <a:gd name="connsiteY2101" fmla="*/ 471241 h 589548"/>
              <a:gd name="connsiteX2102" fmla="*/ 31814 w 2105012"/>
              <a:gd name="connsiteY2102" fmla="*/ 476875 h 589548"/>
              <a:gd name="connsiteX2103" fmla="*/ 39767 w 2105012"/>
              <a:gd name="connsiteY2103" fmla="*/ 477869 h 589548"/>
              <a:gd name="connsiteX2104" fmla="*/ 39767 w 2105012"/>
              <a:gd name="connsiteY2104" fmla="*/ 477869 h 589548"/>
              <a:gd name="connsiteX2105" fmla="*/ 39767 w 2105012"/>
              <a:gd name="connsiteY2105" fmla="*/ 477869 h 589548"/>
              <a:gd name="connsiteX2106" fmla="*/ 47389 w 2105012"/>
              <a:gd name="connsiteY2106" fmla="*/ 478532 h 589548"/>
              <a:gd name="connsiteX2107" fmla="*/ 49709 w 2105012"/>
              <a:gd name="connsiteY2107" fmla="*/ 478201 h 589548"/>
              <a:gd name="connsiteX2108" fmla="*/ 46064 w 2105012"/>
              <a:gd name="connsiteY2108" fmla="*/ 474555 h 589548"/>
              <a:gd name="connsiteX2109" fmla="*/ 43413 w 2105012"/>
              <a:gd name="connsiteY2109" fmla="*/ 469253 h 589548"/>
              <a:gd name="connsiteX2110" fmla="*/ 39767 w 2105012"/>
              <a:gd name="connsiteY2110" fmla="*/ 466602 h 589548"/>
              <a:gd name="connsiteX2111" fmla="*/ 37779 w 2105012"/>
              <a:gd name="connsiteY2111" fmla="*/ 463619 h 589548"/>
              <a:gd name="connsiteX2112" fmla="*/ 39767 w 2105012"/>
              <a:gd name="connsiteY2112" fmla="*/ 466602 h 589548"/>
              <a:gd name="connsiteX2113" fmla="*/ 41093 w 2105012"/>
              <a:gd name="connsiteY2113" fmla="*/ 455666 h 589548"/>
              <a:gd name="connsiteX2114" fmla="*/ 36122 w 2105012"/>
              <a:gd name="connsiteY2114" fmla="*/ 455666 h 589548"/>
              <a:gd name="connsiteX2115" fmla="*/ 31151 w 2105012"/>
              <a:gd name="connsiteY2115" fmla="*/ 453677 h 589548"/>
              <a:gd name="connsiteX2116" fmla="*/ 33471 w 2105012"/>
              <a:gd name="connsiteY2116" fmla="*/ 445393 h 589548"/>
              <a:gd name="connsiteX2117" fmla="*/ 34465 w 2105012"/>
              <a:gd name="connsiteY2117" fmla="*/ 444067 h 589548"/>
              <a:gd name="connsiteX2118" fmla="*/ 35459 w 2105012"/>
              <a:gd name="connsiteY2118" fmla="*/ 434125 h 589548"/>
              <a:gd name="connsiteX2119" fmla="*/ 29494 w 2105012"/>
              <a:gd name="connsiteY2119" fmla="*/ 435119 h 589548"/>
              <a:gd name="connsiteX2120" fmla="*/ 27174 w 2105012"/>
              <a:gd name="connsiteY2120" fmla="*/ 434125 h 589548"/>
              <a:gd name="connsiteX2121" fmla="*/ 34465 w 2105012"/>
              <a:gd name="connsiteY2121" fmla="*/ 428160 h 589548"/>
              <a:gd name="connsiteX2122" fmla="*/ 27174 w 2105012"/>
              <a:gd name="connsiteY2122" fmla="*/ 425840 h 589548"/>
              <a:gd name="connsiteX2123" fmla="*/ 27174 w 2105012"/>
              <a:gd name="connsiteY2123" fmla="*/ 425840 h 589548"/>
              <a:gd name="connsiteX2124" fmla="*/ 36122 w 2105012"/>
              <a:gd name="connsiteY2124" fmla="*/ 419875 h 589548"/>
              <a:gd name="connsiteX2125" fmla="*/ 40099 w 2105012"/>
              <a:gd name="connsiteY2125" fmla="*/ 410928 h 589548"/>
              <a:gd name="connsiteX2126" fmla="*/ 49046 w 2105012"/>
              <a:gd name="connsiteY2126" fmla="*/ 412585 h 589548"/>
              <a:gd name="connsiteX2127" fmla="*/ 51366 w 2105012"/>
              <a:gd name="connsiteY2127" fmla="*/ 409934 h 589548"/>
              <a:gd name="connsiteX2128" fmla="*/ 52360 w 2105012"/>
              <a:gd name="connsiteY2128" fmla="*/ 409934 h 589548"/>
              <a:gd name="connsiteX2129" fmla="*/ 61639 w 2105012"/>
              <a:gd name="connsiteY2129" fmla="*/ 404631 h 589548"/>
              <a:gd name="connsiteX2130" fmla="*/ 66942 w 2105012"/>
              <a:gd name="connsiteY2130" fmla="*/ 406288 h 589548"/>
              <a:gd name="connsiteX2131" fmla="*/ 73238 w 2105012"/>
              <a:gd name="connsiteY2131" fmla="*/ 411591 h 589548"/>
              <a:gd name="connsiteX2132" fmla="*/ 73238 w 2105012"/>
              <a:gd name="connsiteY2132" fmla="*/ 411591 h 589548"/>
              <a:gd name="connsiteX2133" fmla="*/ 77215 w 2105012"/>
              <a:gd name="connsiteY2133" fmla="*/ 411591 h 589548"/>
              <a:gd name="connsiteX2134" fmla="*/ 79534 w 2105012"/>
              <a:gd name="connsiteY2134" fmla="*/ 407614 h 589548"/>
              <a:gd name="connsiteX2135" fmla="*/ 77546 w 2105012"/>
              <a:gd name="connsiteY2135" fmla="*/ 399329 h 589548"/>
              <a:gd name="connsiteX2136" fmla="*/ 84837 w 2105012"/>
              <a:gd name="connsiteY2136" fmla="*/ 398003 h 589548"/>
              <a:gd name="connsiteX2137" fmla="*/ 83511 w 2105012"/>
              <a:gd name="connsiteY2137" fmla="*/ 395352 h 589548"/>
              <a:gd name="connsiteX2138" fmla="*/ 81523 w 2105012"/>
              <a:gd name="connsiteY2138" fmla="*/ 396015 h 589548"/>
              <a:gd name="connsiteX2139" fmla="*/ 83511 w 2105012"/>
              <a:gd name="connsiteY2139" fmla="*/ 395352 h 589548"/>
              <a:gd name="connsiteX2140" fmla="*/ 84837 w 2105012"/>
              <a:gd name="connsiteY2140" fmla="*/ 398003 h 589548"/>
              <a:gd name="connsiteX2141" fmla="*/ 85831 w 2105012"/>
              <a:gd name="connsiteY2141" fmla="*/ 405294 h 589548"/>
              <a:gd name="connsiteX2142" fmla="*/ 87157 w 2105012"/>
              <a:gd name="connsiteY2142" fmla="*/ 406620 h 589548"/>
              <a:gd name="connsiteX2143" fmla="*/ 88151 w 2105012"/>
              <a:gd name="connsiteY2143" fmla="*/ 411922 h 589548"/>
              <a:gd name="connsiteX2144" fmla="*/ 87157 w 2105012"/>
              <a:gd name="connsiteY2144" fmla="*/ 413248 h 589548"/>
              <a:gd name="connsiteX2145" fmla="*/ 85500 w 2105012"/>
              <a:gd name="connsiteY2145" fmla="*/ 415567 h 589548"/>
              <a:gd name="connsiteX2146" fmla="*/ 92127 w 2105012"/>
              <a:gd name="connsiteY2146" fmla="*/ 420870 h 589548"/>
              <a:gd name="connsiteX2147" fmla="*/ 94447 w 2105012"/>
              <a:gd name="connsiteY2147" fmla="*/ 419544 h 589548"/>
              <a:gd name="connsiteX2148" fmla="*/ 94447 w 2105012"/>
              <a:gd name="connsiteY2148" fmla="*/ 419544 h 589548"/>
              <a:gd name="connsiteX2149" fmla="*/ 95773 w 2105012"/>
              <a:gd name="connsiteY2149" fmla="*/ 415567 h 589548"/>
              <a:gd name="connsiteX2150" fmla="*/ 94447 w 2105012"/>
              <a:gd name="connsiteY2150" fmla="*/ 419544 h 589548"/>
              <a:gd name="connsiteX2151" fmla="*/ 106046 w 2105012"/>
              <a:gd name="connsiteY2151" fmla="*/ 412253 h 589548"/>
              <a:gd name="connsiteX2152" fmla="*/ 107372 w 2105012"/>
              <a:gd name="connsiteY2152" fmla="*/ 413579 h 589548"/>
              <a:gd name="connsiteX2153" fmla="*/ 107372 w 2105012"/>
              <a:gd name="connsiteY2153" fmla="*/ 418550 h 589548"/>
              <a:gd name="connsiteX2154" fmla="*/ 106046 w 2105012"/>
              <a:gd name="connsiteY2154" fmla="*/ 422527 h 589548"/>
              <a:gd name="connsiteX2155" fmla="*/ 103726 w 2105012"/>
              <a:gd name="connsiteY2155" fmla="*/ 426503 h 589548"/>
              <a:gd name="connsiteX2156" fmla="*/ 92790 w 2105012"/>
              <a:gd name="connsiteY2156" fmla="*/ 429154 h 589548"/>
              <a:gd name="connsiteX2157" fmla="*/ 94447 w 2105012"/>
              <a:gd name="connsiteY2157" fmla="*/ 432137 h 589548"/>
              <a:gd name="connsiteX2158" fmla="*/ 106046 w 2105012"/>
              <a:gd name="connsiteY2158" fmla="*/ 428823 h 589548"/>
              <a:gd name="connsiteX2159" fmla="*/ 111017 w 2105012"/>
              <a:gd name="connsiteY2159" fmla="*/ 433462 h 589548"/>
              <a:gd name="connsiteX2160" fmla="*/ 117313 w 2105012"/>
              <a:gd name="connsiteY2160" fmla="*/ 429486 h 589548"/>
              <a:gd name="connsiteX2161" fmla="*/ 115656 w 2105012"/>
              <a:gd name="connsiteY2161" fmla="*/ 427497 h 589548"/>
              <a:gd name="connsiteX2162" fmla="*/ 120296 w 2105012"/>
              <a:gd name="connsiteY2162" fmla="*/ 426172 h 589548"/>
              <a:gd name="connsiteX2163" fmla="*/ 133883 w 2105012"/>
              <a:gd name="connsiteY2163" fmla="*/ 429154 h 589548"/>
              <a:gd name="connsiteX2164" fmla="*/ 132557 w 2105012"/>
              <a:gd name="connsiteY2164" fmla="*/ 433462 h 589548"/>
              <a:gd name="connsiteX2165" fmla="*/ 138191 w 2105012"/>
              <a:gd name="connsiteY2165" fmla="*/ 432800 h 589548"/>
              <a:gd name="connsiteX2166" fmla="*/ 143493 w 2105012"/>
              <a:gd name="connsiteY2166" fmla="*/ 435119 h 589548"/>
              <a:gd name="connsiteX2167" fmla="*/ 136866 w 2105012"/>
              <a:gd name="connsiteY2167" fmla="*/ 440422 h 589548"/>
              <a:gd name="connsiteX2168" fmla="*/ 139185 w 2105012"/>
              <a:gd name="connsiteY2168" fmla="*/ 440753 h 589548"/>
              <a:gd name="connsiteX2169" fmla="*/ 136534 w 2105012"/>
              <a:gd name="connsiteY2169" fmla="*/ 449038 h 589548"/>
              <a:gd name="connsiteX2170" fmla="*/ 132557 w 2105012"/>
              <a:gd name="connsiteY2170" fmla="*/ 452021 h 589548"/>
              <a:gd name="connsiteX2171" fmla="*/ 132557 w 2105012"/>
              <a:gd name="connsiteY2171" fmla="*/ 460968 h 589548"/>
              <a:gd name="connsiteX2172" fmla="*/ 130238 w 2105012"/>
              <a:gd name="connsiteY2172" fmla="*/ 461962 h 589548"/>
              <a:gd name="connsiteX2173" fmla="*/ 132889 w 2105012"/>
              <a:gd name="connsiteY2173" fmla="*/ 467265 h 589548"/>
              <a:gd name="connsiteX2174" fmla="*/ 142831 w 2105012"/>
              <a:gd name="connsiteY2174" fmla="*/ 464613 h 589548"/>
              <a:gd name="connsiteX2175" fmla="*/ 142831 w 2105012"/>
              <a:gd name="connsiteY2175" fmla="*/ 464613 h 589548"/>
              <a:gd name="connsiteX2176" fmla="*/ 142168 w 2105012"/>
              <a:gd name="connsiteY2176" fmla="*/ 462957 h 589548"/>
              <a:gd name="connsiteX2177" fmla="*/ 164371 w 2105012"/>
              <a:gd name="connsiteY2177" fmla="*/ 467596 h 589548"/>
              <a:gd name="connsiteX2178" fmla="*/ 168017 w 2105012"/>
              <a:gd name="connsiteY2178" fmla="*/ 460305 h 589548"/>
              <a:gd name="connsiteX2179" fmla="*/ 173650 w 2105012"/>
              <a:gd name="connsiteY2179" fmla="*/ 459643 h 589548"/>
              <a:gd name="connsiteX2180" fmla="*/ 176301 w 2105012"/>
              <a:gd name="connsiteY2180" fmla="*/ 452352 h 589548"/>
              <a:gd name="connsiteX2181" fmla="*/ 182598 w 2105012"/>
              <a:gd name="connsiteY2181" fmla="*/ 452352 h 589548"/>
              <a:gd name="connsiteX2182" fmla="*/ 186906 w 2105012"/>
              <a:gd name="connsiteY2182" fmla="*/ 461631 h 589548"/>
              <a:gd name="connsiteX2183" fmla="*/ 186575 w 2105012"/>
              <a:gd name="connsiteY2183" fmla="*/ 467927 h 589548"/>
              <a:gd name="connsiteX2184" fmla="*/ 186575 w 2105012"/>
              <a:gd name="connsiteY2184" fmla="*/ 475218 h 589548"/>
              <a:gd name="connsiteX2185" fmla="*/ 191546 w 2105012"/>
              <a:gd name="connsiteY2185" fmla="*/ 474224 h 589548"/>
              <a:gd name="connsiteX2186" fmla="*/ 192871 w 2105012"/>
              <a:gd name="connsiteY2186" fmla="*/ 474224 h 589548"/>
              <a:gd name="connsiteX2187" fmla="*/ 193865 w 2105012"/>
              <a:gd name="connsiteY2187" fmla="*/ 475218 h 589548"/>
              <a:gd name="connsiteX2188" fmla="*/ 195191 w 2105012"/>
              <a:gd name="connsiteY2188" fmla="*/ 477869 h 589548"/>
              <a:gd name="connsiteX2189" fmla="*/ 199830 w 2105012"/>
              <a:gd name="connsiteY2189" fmla="*/ 479858 h 589548"/>
              <a:gd name="connsiteX2190" fmla="*/ 195191 w 2105012"/>
              <a:gd name="connsiteY2190" fmla="*/ 477869 h 589548"/>
              <a:gd name="connsiteX2191" fmla="*/ 192208 w 2105012"/>
              <a:gd name="connsiteY2191" fmla="*/ 482840 h 589548"/>
              <a:gd name="connsiteX2192" fmla="*/ 186906 w 2105012"/>
              <a:gd name="connsiteY2192" fmla="*/ 478532 h 589548"/>
              <a:gd name="connsiteX2193" fmla="*/ 184255 w 2105012"/>
              <a:gd name="connsiteY2193" fmla="*/ 477869 h 589548"/>
              <a:gd name="connsiteX2194" fmla="*/ 181604 w 2105012"/>
              <a:gd name="connsiteY2194" fmla="*/ 481515 h 589548"/>
              <a:gd name="connsiteX2195" fmla="*/ 181604 w 2105012"/>
              <a:gd name="connsiteY2195" fmla="*/ 483171 h 589548"/>
              <a:gd name="connsiteX2196" fmla="*/ 181604 w 2105012"/>
              <a:gd name="connsiteY2196" fmla="*/ 483171 h 589548"/>
              <a:gd name="connsiteX2197" fmla="*/ 181604 w 2105012"/>
              <a:gd name="connsiteY2197" fmla="*/ 481515 h 589548"/>
              <a:gd name="connsiteX2198" fmla="*/ 184255 w 2105012"/>
              <a:gd name="connsiteY2198" fmla="*/ 477869 h 589548"/>
              <a:gd name="connsiteX2199" fmla="*/ 178953 w 2105012"/>
              <a:gd name="connsiteY2199" fmla="*/ 474224 h 589548"/>
              <a:gd name="connsiteX2200" fmla="*/ 178953 w 2105012"/>
              <a:gd name="connsiteY2200" fmla="*/ 474224 h 589548"/>
              <a:gd name="connsiteX2201" fmla="*/ 181604 w 2105012"/>
              <a:gd name="connsiteY2201" fmla="*/ 470247 h 589548"/>
              <a:gd name="connsiteX2202" fmla="*/ 175307 w 2105012"/>
              <a:gd name="connsiteY2202" fmla="*/ 462957 h 589548"/>
              <a:gd name="connsiteX2203" fmla="*/ 168348 w 2105012"/>
              <a:gd name="connsiteY2203" fmla="*/ 464613 h 589548"/>
              <a:gd name="connsiteX2204" fmla="*/ 174313 w 2105012"/>
              <a:gd name="connsiteY2204" fmla="*/ 467265 h 589548"/>
              <a:gd name="connsiteX2205" fmla="*/ 172656 w 2105012"/>
              <a:gd name="connsiteY2205" fmla="*/ 470247 h 589548"/>
              <a:gd name="connsiteX2206" fmla="*/ 173650 w 2105012"/>
              <a:gd name="connsiteY2206" fmla="*/ 475218 h 589548"/>
              <a:gd name="connsiteX2207" fmla="*/ 174976 w 2105012"/>
              <a:gd name="connsiteY2207" fmla="*/ 479195 h 589548"/>
              <a:gd name="connsiteX2208" fmla="*/ 172987 w 2105012"/>
              <a:gd name="connsiteY2208" fmla="*/ 486817 h 589548"/>
              <a:gd name="connsiteX2209" fmla="*/ 173982 w 2105012"/>
              <a:gd name="connsiteY2209" fmla="*/ 486817 h 589548"/>
              <a:gd name="connsiteX2210" fmla="*/ 176633 w 2105012"/>
              <a:gd name="connsiteY2210" fmla="*/ 489468 h 589548"/>
              <a:gd name="connsiteX2211" fmla="*/ 192871 w 2105012"/>
              <a:gd name="connsiteY2211" fmla="*/ 491456 h 589548"/>
              <a:gd name="connsiteX2212" fmla="*/ 192871 w 2105012"/>
              <a:gd name="connsiteY2212" fmla="*/ 487480 h 589548"/>
              <a:gd name="connsiteX2213" fmla="*/ 200825 w 2105012"/>
              <a:gd name="connsiteY2213" fmla="*/ 490462 h 589548"/>
              <a:gd name="connsiteX2214" fmla="*/ 203144 w 2105012"/>
              <a:gd name="connsiteY2214" fmla="*/ 489137 h 589548"/>
              <a:gd name="connsiteX2215" fmla="*/ 204470 w 2105012"/>
              <a:gd name="connsiteY2215" fmla="*/ 489468 h 589548"/>
              <a:gd name="connsiteX2216" fmla="*/ 212423 w 2105012"/>
              <a:gd name="connsiteY2216" fmla="*/ 489137 h 589548"/>
              <a:gd name="connsiteX2217" fmla="*/ 216069 w 2105012"/>
              <a:gd name="connsiteY2217" fmla="*/ 489137 h 589548"/>
              <a:gd name="connsiteX2218" fmla="*/ 221371 w 2105012"/>
              <a:gd name="connsiteY2218" fmla="*/ 493445 h 589548"/>
              <a:gd name="connsiteX2219" fmla="*/ 218720 w 2105012"/>
              <a:gd name="connsiteY2219" fmla="*/ 498416 h 589548"/>
              <a:gd name="connsiteX2220" fmla="*/ 225016 w 2105012"/>
              <a:gd name="connsiteY2220" fmla="*/ 499741 h 589548"/>
              <a:gd name="connsiteX2221" fmla="*/ 227336 w 2105012"/>
              <a:gd name="connsiteY2221" fmla="*/ 491788 h 589548"/>
              <a:gd name="connsiteX2222" fmla="*/ 227336 w 2105012"/>
              <a:gd name="connsiteY2222" fmla="*/ 489468 h 589548"/>
              <a:gd name="connsiteX2223" fmla="*/ 227336 w 2105012"/>
              <a:gd name="connsiteY2223" fmla="*/ 489468 h 589548"/>
              <a:gd name="connsiteX2224" fmla="*/ 229987 w 2105012"/>
              <a:gd name="connsiteY2224" fmla="*/ 483171 h 589548"/>
              <a:gd name="connsiteX2225" fmla="*/ 223691 w 2105012"/>
              <a:gd name="connsiteY2225" fmla="*/ 481846 h 589548"/>
              <a:gd name="connsiteX2226" fmla="*/ 214743 w 2105012"/>
              <a:gd name="connsiteY2226" fmla="*/ 474887 h 589548"/>
              <a:gd name="connsiteX2227" fmla="*/ 214743 w 2105012"/>
              <a:gd name="connsiteY2227" fmla="*/ 463951 h 589548"/>
              <a:gd name="connsiteX2228" fmla="*/ 214743 w 2105012"/>
              <a:gd name="connsiteY2228" fmla="*/ 457654 h 589548"/>
              <a:gd name="connsiteX2229" fmla="*/ 237941 w 2105012"/>
              <a:gd name="connsiteY2229" fmla="*/ 455666 h 589548"/>
              <a:gd name="connsiteX2230" fmla="*/ 242580 w 2105012"/>
              <a:gd name="connsiteY2230" fmla="*/ 451689 h 589548"/>
              <a:gd name="connsiteX2231" fmla="*/ 248877 w 2105012"/>
              <a:gd name="connsiteY2231" fmla="*/ 443736 h 589548"/>
              <a:gd name="connsiteX2232" fmla="*/ 250202 w 2105012"/>
              <a:gd name="connsiteY2232" fmla="*/ 440422 h 589548"/>
              <a:gd name="connsiteX2233" fmla="*/ 245563 w 2105012"/>
              <a:gd name="connsiteY2233" fmla="*/ 439096 h 589548"/>
              <a:gd name="connsiteX2234" fmla="*/ 250202 w 2105012"/>
              <a:gd name="connsiteY2234" fmla="*/ 440422 h 589548"/>
              <a:gd name="connsiteX2235" fmla="*/ 253847 w 2105012"/>
              <a:gd name="connsiteY2235" fmla="*/ 438433 h 589548"/>
              <a:gd name="connsiteX2236" fmla="*/ 260144 w 2105012"/>
              <a:gd name="connsiteY2236" fmla="*/ 435782 h 589548"/>
              <a:gd name="connsiteX2237" fmla="*/ 255504 w 2105012"/>
              <a:gd name="connsiteY2237" fmla="*/ 429817 h 589548"/>
              <a:gd name="connsiteX2238" fmla="*/ 252853 w 2105012"/>
              <a:gd name="connsiteY2238" fmla="*/ 426172 h 589548"/>
              <a:gd name="connsiteX2239" fmla="*/ 252853 w 2105012"/>
              <a:gd name="connsiteY2239" fmla="*/ 426172 h 589548"/>
              <a:gd name="connsiteX2240" fmla="*/ 260475 w 2105012"/>
              <a:gd name="connsiteY2240" fmla="*/ 423189 h 589548"/>
              <a:gd name="connsiteX2241" fmla="*/ 261470 w 2105012"/>
              <a:gd name="connsiteY2241" fmla="*/ 427166 h 589548"/>
              <a:gd name="connsiteX2242" fmla="*/ 265446 w 2105012"/>
              <a:gd name="connsiteY2242" fmla="*/ 425178 h 589548"/>
              <a:gd name="connsiteX2243" fmla="*/ 270417 w 2105012"/>
              <a:gd name="connsiteY2243" fmla="*/ 425509 h 589548"/>
              <a:gd name="connsiteX2244" fmla="*/ 277045 w 2105012"/>
              <a:gd name="connsiteY2244" fmla="*/ 421532 h 589548"/>
              <a:gd name="connsiteX2245" fmla="*/ 286987 w 2105012"/>
              <a:gd name="connsiteY2245" fmla="*/ 422195 h 589548"/>
              <a:gd name="connsiteX2246" fmla="*/ 303557 w 2105012"/>
              <a:gd name="connsiteY2246" fmla="*/ 417556 h 589548"/>
              <a:gd name="connsiteX2247" fmla="*/ 303557 w 2105012"/>
              <a:gd name="connsiteY2247" fmla="*/ 415236 h 589548"/>
              <a:gd name="connsiteX2248" fmla="*/ 294940 w 2105012"/>
              <a:gd name="connsiteY2248" fmla="*/ 414904 h 589548"/>
              <a:gd name="connsiteX2249" fmla="*/ 295935 w 2105012"/>
              <a:gd name="connsiteY2249" fmla="*/ 395021 h 589548"/>
              <a:gd name="connsiteX2250" fmla="*/ 287318 w 2105012"/>
              <a:gd name="connsiteY2250" fmla="*/ 394689 h 589548"/>
              <a:gd name="connsiteX2251" fmla="*/ 287318 w 2105012"/>
              <a:gd name="connsiteY2251" fmla="*/ 394358 h 589548"/>
              <a:gd name="connsiteX2252" fmla="*/ 287318 w 2105012"/>
              <a:gd name="connsiteY2252" fmla="*/ 393695 h 589548"/>
              <a:gd name="connsiteX2253" fmla="*/ 289969 w 2105012"/>
              <a:gd name="connsiteY2253" fmla="*/ 390050 h 589548"/>
              <a:gd name="connsiteX2254" fmla="*/ 293283 w 2105012"/>
              <a:gd name="connsiteY2254" fmla="*/ 391376 h 589548"/>
              <a:gd name="connsiteX2255" fmla="*/ 297591 w 2105012"/>
              <a:gd name="connsiteY2255" fmla="*/ 395021 h 589548"/>
              <a:gd name="connsiteX2256" fmla="*/ 310847 w 2105012"/>
              <a:gd name="connsiteY2256" fmla="*/ 395021 h 589548"/>
              <a:gd name="connsiteX2257" fmla="*/ 305545 w 2105012"/>
              <a:gd name="connsiteY2257" fmla="*/ 391707 h 589548"/>
              <a:gd name="connsiteX2258" fmla="*/ 308527 w 2105012"/>
              <a:gd name="connsiteY2258" fmla="*/ 391376 h 589548"/>
              <a:gd name="connsiteX2259" fmla="*/ 306208 w 2105012"/>
              <a:gd name="connsiteY2259" fmla="*/ 389056 h 589548"/>
              <a:gd name="connsiteX2260" fmla="*/ 304219 w 2105012"/>
              <a:gd name="connsiteY2260" fmla="*/ 388062 h 589548"/>
              <a:gd name="connsiteX2261" fmla="*/ 306208 w 2105012"/>
              <a:gd name="connsiteY2261" fmla="*/ 389056 h 589548"/>
              <a:gd name="connsiteX2262" fmla="*/ 308527 w 2105012"/>
              <a:gd name="connsiteY2262" fmla="*/ 391376 h 589548"/>
              <a:gd name="connsiteX2263" fmla="*/ 319463 w 2105012"/>
              <a:gd name="connsiteY2263" fmla="*/ 389056 h 589548"/>
              <a:gd name="connsiteX2264" fmla="*/ 318138 w 2105012"/>
              <a:gd name="connsiteY2264" fmla="*/ 393695 h 589548"/>
              <a:gd name="connsiteX2265" fmla="*/ 321783 w 2105012"/>
              <a:gd name="connsiteY2265" fmla="*/ 400655 h 589548"/>
              <a:gd name="connsiteX2266" fmla="*/ 324103 w 2105012"/>
              <a:gd name="connsiteY2266" fmla="*/ 407945 h 589548"/>
              <a:gd name="connsiteX2267" fmla="*/ 324103 w 2105012"/>
              <a:gd name="connsiteY2267" fmla="*/ 407945 h 589548"/>
              <a:gd name="connsiteX2268" fmla="*/ 321120 w 2105012"/>
              <a:gd name="connsiteY2268" fmla="*/ 415236 h 589548"/>
              <a:gd name="connsiteX2269" fmla="*/ 315155 w 2105012"/>
              <a:gd name="connsiteY2269" fmla="*/ 415236 h 589548"/>
              <a:gd name="connsiteX2270" fmla="*/ 315155 w 2105012"/>
              <a:gd name="connsiteY2270" fmla="*/ 417556 h 589548"/>
              <a:gd name="connsiteX2271" fmla="*/ 316150 w 2105012"/>
              <a:gd name="connsiteY2271" fmla="*/ 417556 h 589548"/>
              <a:gd name="connsiteX2272" fmla="*/ 326423 w 2105012"/>
              <a:gd name="connsiteY2272" fmla="*/ 415236 h 589548"/>
              <a:gd name="connsiteX2273" fmla="*/ 332056 w 2105012"/>
              <a:gd name="connsiteY2273" fmla="*/ 417224 h 589548"/>
              <a:gd name="connsiteX2274" fmla="*/ 336696 w 2105012"/>
              <a:gd name="connsiteY2274" fmla="*/ 414904 h 589548"/>
              <a:gd name="connsiteX2275" fmla="*/ 336696 w 2105012"/>
              <a:gd name="connsiteY2275" fmla="*/ 409934 h 589548"/>
              <a:gd name="connsiteX2276" fmla="*/ 336696 w 2105012"/>
              <a:gd name="connsiteY2276" fmla="*/ 404963 h 589548"/>
              <a:gd name="connsiteX2277" fmla="*/ 335702 w 2105012"/>
              <a:gd name="connsiteY2277" fmla="*/ 403306 h 589548"/>
              <a:gd name="connsiteX2278" fmla="*/ 336696 w 2105012"/>
              <a:gd name="connsiteY2278" fmla="*/ 404963 h 589548"/>
              <a:gd name="connsiteX2279" fmla="*/ 346638 w 2105012"/>
              <a:gd name="connsiteY2279" fmla="*/ 409934 h 589548"/>
              <a:gd name="connsiteX2280" fmla="*/ 356911 w 2105012"/>
              <a:gd name="connsiteY2280" fmla="*/ 414904 h 589548"/>
              <a:gd name="connsiteX2281" fmla="*/ 356911 w 2105012"/>
              <a:gd name="connsiteY2281" fmla="*/ 407282 h 589548"/>
              <a:gd name="connsiteX2282" fmla="*/ 351609 w 2105012"/>
              <a:gd name="connsiteY2282" fmla="*/ 407282 h 589548"/>
              <a:gd name="connsiteX2283" fmla="*/ 356911 w 2105012"/>
              <a:gd name="connsiteY2283" fmla="*/ 407282 h 589548"/>
              <a:gd name="connsiteX2284" fmla="*/ 356911 w 2105012"/>
              <a:gd name="connsiteY2284" fmla="*/ 405625 h 589548"/>
              <a:gd name="connsiteX2285" fmla="*/ 355585 w 2105012"/>
              <a:gd name="connsiteY2285" fmla="*/ 403968 h 589548"/>
              <a:gd name="connsiteX2286" fmla="*/ 356911 w 2105012"/>
              <a:gd name="connsiteY2286" fmla="*/ 405625 h 589548"/>
              <a:gd name="connsiteX2287" fmla="*/ 362213 w 2105012"/>
              <a:gd name="connsiteY2287" fmla="*/ 401649 h 589548"/>
              <a:gd name="connsiteX2288" fmla="*/ 365859 w 2105012"/>
              <a:gd name="connsiteY2288" fmla="*/ 406951 h 589548"/>
              <a:gd name="connsiteX2289" fmla="*/ 363207 w 2105012"/>
              <a:gd name="connsiteY2289" fmla="*/ 414242 h 589548"/>
              <a:gd name="connsiteX2290" fmla="*/ 357242 w 2105012"/>
              <a:gd name="connsiteY2290" fmla="*/ 414242 h 589548"/>
              <a:gd name="connsiteX2291" fmla="*/ 363539 w 2105012"/>
              <a:gd name="connsiteY2291" fmla="*/ 422195 h 589548"/>
              <a:gd name="connsiteX2292" fmla="*/ 365196 w 2105012"/>
              <a:gd name="connsiteY2292" fmla="*/ 426835 h 589548"/>
              <a:gd name="connsiteX2293" fmla="*/ 373149 w 2105012"/>
              <a:gd name="connsiteY2293" fmla="*/ 425178 h 589548"/>
              <a:gd name="connsiteX2294" fmla="*/ 378452 w 2105012"/>
              <a:gd name="connsiteY2294" fmla="*/ 422195 h 589548"/>
              <a:gd name="connsiteX2295" fmla="*/ 397672 w 2105012"/>
              <a:gd name="connsiteY2295" fmla="*/ 422195 h 589548"/>
              <a:gd name="connsiteX2296" fmla="*/ 397672 w 2105012"/>
              <a:gd name="connsiteY2296" fmla="*/ 419544 h 589548"/>
              <a:gd name="connsiteX2297" fmla="*/ 397672 w 2105012"/>
              <a:gd name="connsiteY2297" fmla="*/ 419544 h 589548"/>
              <a:gd name="connsiteX2298" fmla="*/ 392701 w 2105012"/>
              <a:gd name="connsiteY2298" fmla="*/ 416893 h 589548"/>
              <a:gd name="connsiteX2299" fmla="*/ 396678 w 2105012"/>
              <a:gd name="connsiteY2299" fmla="*/ 412253 h 589548"/>
              <a:gd name="connsiteX2300" fmla="*/ 386405 w 2105012"/>
              <a:gd name="connsiteY2300" fmla="*/ 413248 h 589548"/>
              <a:gd name="connsiteX2301" fmla="*/ 383422 w 2105012"/>
              <a:gd name="connsiteY2301" fmla="*/ 413248 h 589548"/>
              <a:gd name="connsiteX2302" fmla="*/ 377457 w 2105012"/>
              <a:gd name="connsiteY2302" fmla="*/ 409602 h 589548"/>
              <a:gd name="connsiteX2303" fmla="*/ 376132 w 2105012"/>
              <a:gd name="connsiteY2303" fmla="*/ 408277 h 589548"/>
              <a:gd name="connsiteX2304" fmla="*/ 371161 w 2105012"/>
              <a:gd name="connsiteY2304" fmla="*/ 405625 h 589548"/>
              <a:gd name="connsiteX2305" fmla="*/ 371492 w 2105012"/>
              <a:gd name="connsiteY2305" fmla="*/ 404631 h 589548"/>
              <a:gd name="connsiteX2306" fmla="*/ 385079 w 2105012"/>
              <a:gd name="connsiteY2306" fmla="*/ 399329 h 589548"/>
              <a:gd name="connsiteX2307" fmla="*/ 390050 w 2105012"/>
              <a:gd name="connsiteY2307" fmla="*/ 399329 h 589548"/>
              <a:gd name="connsiteX2308" fmla="*/ 388725 w 2105012"/>
              <a:gd name="connsiteY2308" fmla="*/ 401317 h 589548"/>
              <a:gd name="connsiteX2309" fmla="*/ 398998 w 2105012"/>
              <a:gd name="connsiteY2309" fmla="*/ 402974 h 589548"/>
              <a:gd name="connsiteX2310" fmla="*/ 402643 w 2105012"/>
              <a:gd name="connsiteY2310" fmla="*/ 401649 h 589548"/>
              <a:gd name="connsiteX2311" fmla="*/ 409271 w 2105012"/>
              <a:gd name="connsiteY2311" fmla="*/ 404300 h 589548"/>
              <a:gd name="connsiteX2312" fmla="*/ 415899 w 2105012"/>
              <a:gd name="connsiteY2312" fmla="*/ 397672 h 589548"/>
              <a:gd name="connsiteX2313" fmla="*/ 419213 w 2105012"/>
              <a:gd name="connsiteY2313" fmla="*/ 398003 h 589548"/>
              <a:gd name="connsiteX2314" fmla="*/ 417225 w 2105012"/>
              <a:gd name="connsiteY2314" fmla="*/ 402974 h 589548"/>
              <a:gd name="connsiteX2315" fmla="*/ 410928 w 2105012"/>
              <a:gd name="connsiteY2315" fmla="*/ 402974 h 589548"/>
              <a:gd name="connsiteX2316" fmla="*/ 410928 w 2105012"/>
              <a:gd name="connsiteY2316" fmla="*/ 405294 h 589548"/>
              <a:gd name="connsiteX2317" fmla="*/ 417225 w 2105012"/>
              <a:gd name="connsiteY2317" fmla="*/ 406951 h 589548"/>
              <a:gd name="connsiteX2318" fmla="*/ 421201 w 2105012"/>
              <a:gd name="connsiteY2318" fmla="*/ 405957 h 589548"/>
              <a:gd name="connsiteX2319" fmla="*/ 425841 w 2105012"/>
              <a:gd name="connsiteY2319" fmla="*/ 403968 h 589548"/>
              <a:gd name="connsiteX2320" fmla="*/ 426504 w 2105012"/>
              <a:gd name="connsiteY2320" fmla="*/ 408939 h 589548"/>
              <a:gd name="connsiteX2321" fmla="*/ 432137 w 2105012"/>
              <a:gd name="connsiteY2321" fmla="*/ 410928 h 589548"/>
              <a:gd name="connsiteX2322" fmla="*/ 434457 w 2105012"/>
              <a:gd name="connsiteY2322" fmla="*/ 410928 h 589548"/>
              <a:gd name="connsiteX2323" fmla="*/ 435120 w 2105012"/>
              <a:gd name="connsiteY2323" fmla="*/ 414904 h 589548"/>
              <a:gd name="connsiteX2324" fmla="*/ 445393 w 2105012"/>
              <a:gd name="connsiteY2324" fmla="*/ 416230 h 589548"/>
              <a:gd name="connsiteX2325" fmla="*/ 446387 w 2105012"/>
              <a:gd name="connsiteY2325" fmla="*/ 424846 h 589548"/>
              <a:gd name="connsiteX2326" fmla="*/ 450364 w 2105012"/>
              <a:gd name="connsiteY2326" fmla="*/ 422195 h 589548"/>
              <a:gd name="connsiteX2327" fmla="*/ 450364 w 2105012"/>
              <a:gd name="connsiteY2327" fmla="*/ 419544 h 589548"/>
              <a:gd name="connsiteX2328" fmla="*/ 450364 w 2105012"/>
              <a:gd name="connsiteY2328" fmla="*/ 415899 h 589548"/>
              <a:gd name="connsiteX2329" fmla="*/ 456660 w 2105012"/>
              <a:gd name="connsiteY2329" fmla="*/ 410928 h 589548"/>
              <a:gd name="connsiteX2330" fmla="*/ 456660 w 2105012"/>
              <a:gd name="connsiteY2330" fmla="*/ 410928 h 589548"/>
              <a:gd name="connsiteX2331" fmla="*/ 460306 w 2105012"/>
              <a:gd name="connsiteY2331" fmla="*/ 412253 h 589548"/>
              <a:gd name="connsiteX2332" fmla="*/ 465608 w 2105012"/>
              <a:gd name="connsiteY2332" fmla="*/ 407282 h 589548"/>
              <a:gd name="connsiteX2333" fmla="*/ 471573 w 2105012"/>
              <a:gd name="connsiteY2333" fmla="*/ 409934 h 589548"/>
              <a:gd name="connsiteX2334" fmla="*/ 475550 w 2105012"/>
              <a:gd name="connsiteY2334" fmla="*/ 414904 h 589548"/>
              <a:gd name="connsiteX2335" fmla="*/ 477870 w 2105012"/>
              <a:gd name="connsiteY2335" fmla="*/ 413579 h 589548"/>
              <a:gd name="connsiteX2336" fmla="*/ 481846 w 2105012"/>
              <a:gd name="connsiteY2336" fmla="*/ 415899 h 589548"/>
              <a:gd name="connsiteX2337" fmla="*/ 483835 w 2105012"/>
              <a:gd name="connsiteY2337" fmla="*/ 426172 h 589548"/>
              <a:gd name="connsiteX2338" fmla="*/ 483172 w 2105012"/>
              <a:gd name="connsiteY2338" fmla="*/ 430149 h 589548"/>
              <a:gd name="connsiteX2339" fmla="*/ 488143 w 2105012"/>
              <a:gd name="connsiteY2339" fmla="*/ 435119 h 589548"/>
              <a:gd name="connsiteX2340" fmla="*/ 493114 w 2105012"/>
              <a:gd name="connsiteY2340" fmla="*/ 435119 h 589548"/>
              <a:gd name="connsiteX2341" fmla="*/ 498416 w 2105012"/>
              <a:gd name="connsiteY2341" fmla="*/ 440090 h 589548"/>
              <a:gd name="connsiteX2342" fmla="*/ 508689 w 2105012"/>
              <a:gd name="connsiteY2342" fmla="*/ 440090 h 589548"/>
              <a:gd name="connsiteX2343" fmla="*/ 508689 w 2105012"/>
              <a:gd name="connsiteY2343" fmla="*/ 436445 h 589548"/>
              <a:gd name="connsiteX2344" fmla="*/ 508689 w 2105012"/>
              <a:gd name="connsiteY2344" fmla="*/ 440090 h 589548"/>
              <a:gd name="connsiteX2345" fmla="*/ 518962 w 2105012"/>
              <a:gd name="connsiteY2345" fmla="*/ 444067 h 589548"/>
              <a:gd name="connsiteX2346" fmla="*/ 517968 w 2105012"/>
              <a:gd name="connsiteY2346" fmla="*/ 440422 h 589548"/>
              <a:gd name="connsiteX2347" fmla="*/ 518962 w 2105012"/>
              <a:gd name="connsiteY2347" fmla="*/ 437771 h 589548"/>
              <a:gd name="connsiteX2348" fmla="*/ 523602 w 2105012"/>
              <a:gd name="connsiteY2348" fmla="*/ 433462 h 589548"/>
              <a:gd name="connsiteX2349" fmla="*/ 538846 w 2105012"/>
              <a:gd name="connsiteY2349" fmla="*/ 433794 h 589548"/>
              <a:gd name="connsiteX2350" fmla="*/ 538846 w 2105012"/>
              <a:gd name="connsiteY2350" fmla="*/ 431474 h 589548"/>
              <a:gd name="connsiteX2351" fmla="*/ 538846 w 2105012"/>
              <a:gd name="connsiteY2351" fmla="*/ 427829 h 589548"/>
              <a:gd name="connsiteX2352" fmla="*/ 539840 w 2105012"/>
              <a:gd name="connsiteY2352" fmla="*/ 422527 h 589548"/>
              <a:gd name="connsiteX2353" fmla="*/ 543817 w 2105012"/>
              <a:gd name="connsiteY2353" fmla="*/ 415567 h 589548"/>
              <a:gd name="connsiteX2354" fmla="*/ 539840 w 2105012"/>
              <a:gd name="connsiteY2354" fmla="*/ 422527 h 589548"/>
              <a:gd name="connsiteX2355" fmla="*/ 555084 w 2105012"/>
              <a:gd name="connsiteY2355" fmla="*/ 416561 h 589548"/>
              <a:gd name="connsiteX2356" fmla="*/ 551108 w 2105012"/>
              <a:gd name="connsiteY2356" fmla="*/ 414573 h 589548"/>
              <a:gd name="connsiteX2357" fmla="*/ 554090 w 2105012"/>
              <a:gd name="connsiteY2357" fmla="*/ 411259 h 589548"/>
              <a:gd name="connsiteX2358" fmla="*/ 554090 w 2105012"/>
              <a:gd name="connsiteY2358" fmla="*/ 410265 h 589548"/>
              <a:gd name="connsiteX2359" fmla="*/ 548788 w 2105012"/>
              <a:gd name="connsiteY2359" fmla="*/ 410265 h 589548"/>
              <a:gd name="connsiteX2360" fmla="*/ 554090 w 2105012"/>
              <a:gd name="connsiteY2360" fmla="*/ 410265 h 589548"/>
              <a:gd name="connsiteX2361" fmla="*/ 559061 w 2105012"/>
              <a:gd name="connsiteY2361" fmla="*/ 408939 h 589548"/>
              <a:gd name="connsiteX2362" fmla="*/ 572317 w 2105012"/>
              <a:gd name="connsiteY2362" fmla="*/ 406951 h 589548"/>
              <a:gd name="connsiteX2363" fmla="*/ 569003 w 2105012"/>
              <a:gd name="connsiteY2363" fmla="*/ 406288 h 589548"/>
              <a:gd name="connsiteX2364" fmla="*/ 559061 w 2105012"/>
              <a:gd name="connsiteY2364" fmla="*/ 402643 h 589548"/>
              <a:gd name="connsiteX2365" fmla="*/ 559061 w 2105012"/>
              <a:gd name="connsiteY2365" fmla="*/ 401649 h 589548"/>
              <a:gd name="connsiteX2366" fmla="*/ 559061 w 2105012"/>
              <a:gd name="connsiteY2366" fmla="*/ 400323 h 589548"/>
              <a:gd name="connsiteX2367" fmla="*/ 563701 w 2105012"/>
              <a:gd name="connsiteY2367" fmla="*/ 392370 h 589548"/>
              <a:gd name="connsiteX2368" fmla="*/ 559061 w 2105012"/>
              <a:gd name="connsiteY2368" fmla="*/ 390050 h 589548"/>
              <a:gd name="connsiteX2369" fmla="*/ 555084 w 2105012"/>
              <a:gd name="connsiteY2369" fmla="*/ 385410 h 589548"/>
              <a:gd name="connsiteX2370" fmla="*/ 569334 w 2105012"/>
              <a:gd name="connsiteY2370" fmla="*/ 384085 h 589548"/>
              <a:gd name="connsiteX2371" fmla="*/ 562706 w 2105012"/>
              <a:gd name="connsiteY2371" fmla="*/ 388393 h 589548"/>
              <a:gd name="connsiteX2372" fmla="*/ 575962 w 2105012"/>
              <a:gd name="connsiteY2372" fmla="*/ 390050 h 589548"/>
              <a:gd name="connsiteX2373" fmla="*/ 579607 w 2105012"/>
              <a:gd name="connsiteY2373" fmla="*/ 391376 h 589548"/>
              <a:gd name="connsiteX2374" fmla="*/ 583584 w 2105012"/>
              <a:gd name="connsiteY2374" fmla="*/ 391376 h 589548"/>
              <a:gd name="connsiteX2375" fmla="*/ 590212 w 2105012"/>
              <a:gd name="connsiteY2375" fmla="*/ 394027 h 589548"/>
              <a:gd name="connsiteX2376" fmla="*/ 596509 w 2105012"/>
              <a:gd name="connsiteY2376" fmla="*/ 395352 h 589548"/>
              <a:gd name="connsiteX2377" fmla="*/ 589881 w 2105012"/>
              <a:gd name="connsiteY2377" fmla="*/ 398335 h 589548"/>
              <a:gd name="connsiteX2378" fmla="*/ 598828 w 2105012"/>
              <a:gd name="connsiteY2378" fmla="*/ 405625 h 589548"/>
              <a:gd name="connsiteX2379" fmla="*/ 586235 w 2105012"/>
              <a:gd name="connsiteY2379" fmla="*/ 410596 h 589548"/>
              <a:gd name="connsiteX2380" fmla="*/ 586235 w 2105012"/>
              <a:gd name="connsiteY2380" fmla="*/ 413248 h 589548"/>
              <a:gd name="connsiteX2381" fmla="*/ 591538 w 2105012"/>
              <a:gd name="connsiteY2381" fmla="*/ 418218 h 589548"/>
              <a:gd name="connsiteX2382" fmla="*/ 592200 w 2105012"/>
              <a:gd name="connsiteY2382" fmla="*/ 419875 h 589548"/>
              <a:gd name="connsiteX2383" fmla="*/ 606119 w 2105012"/>
              <a:gd name="connsiteY2383" fmla="*/ 418881 h 589548"/>
              <a:gd name="connsiteX2384" fmla="*/ 608439 w 2105012"/>
              <a:gd name="connsiteY2384" fmla="*/ 414904 h 589548"/>
              <a:gd name="connsiteX2385" fmla="*/ 600817 w 2105012"/>
              <a:gd name="connsiteY2385" fmla="*/ 412916 h 589548"/>
              <a:gd name="connsiteX2386" fmla="*/ 610427 w 2105012"/>
              <a:gd name="connsiteY2386" fmla="*/ 410596 h 589548"/>
              <a:gd name="connsiteX2387" fmla="*/ 611421 w 2105012"/>
              <a:gd name="connsiteY2387" fmla="*/ 409602 h 589548"/>
              <a:gd name="connsiteX2388" fmla="*/ 610427 w 2105012"/>
              <a:gd name="connsiteY2388" fmla="*/ 410596 h 589548"/>
              <a:gd name="connsiteX2389" fmla="*/ 611753 w 2105012"/>
              <a:gd name="connsiteY2389" fmla="*/ 411591 h 589548"/>
              <a:gd name="connsiteX2390" fmla="*/ 621363 w 2105012"/>
              <a:gd name="connsiteY2390" fmla="*/ 413579 h 589548"/>
              <a:gd name="connsiteX2391" fmla="*/ 626997 w 2105012"/>
              <a:gd name="connsiteY2391" fmla="*/ 412916 h 589548"/>
              <a:gd name="connsiteX2392" fmla="*/ 628322 w 2105012"/>
              <a:gd name="connsiteY2392" fmla="*/ 412916 h 589548"/>
              <a:gd name="connsiteX2393" fmla="*/ 623351 w 2105012"/>
              <a:gd name="connsiteY2393" fmla="*/ 406951 h 589548"/>
              <a:gd name="connsiteX2394" fmla="*/ 619706 w 2105012"/>
              <a:gd name="connsiteY2394" fmla="*/ 401649 h 589548"/>
              <a:gd name="connsiteX2395" fmla="*/ 616724 w 2105012"/>
              <a:gd name="connsiteY2395" fmla="*/ 404963 h 589548"/>
              <a:gd name="connsiteX2396" fmla="*/ 619706 w 2105012"/>
              <a:gd name="connsiteY2396" fmla="*/ 401649 h 589548"/>
              <a:gd name="connsiteX2397" fmla="*/ 620369 w 2105012"/>
              <a:gd name="connsiteY2397" fmla="*/ 399992 h 589548"/>
              <a:gd name="connsiteX2398" fmla="*/ 625671 w 2105012"/>
              <a:gd name="connsiteY2398" fmla="*/ 396346 h 589548"/>
              <a:gd name="connsiteX2399" fmla="*/ 633293 w 2105012"/>
              <a:gd name="connsiteY2399" fmla="*/ 394689 h 589548"/>
              <a:gd name="connsiteX2400" fmla="*/ 639921 w 2105012"/>
              <a:gd name="connsiteY2400" fmla="*/ 395352 h 589548"/>
              <a:gd name="connsiteX2401" fmla="*/ 640584 w 2105012"/>
              <a:gd name="connsiteY2401" fmla="*/ 392038 h 589548"/>
              <a:gd name="connsiteX2402" fmla="*/ 637270 w 2105012"/>
              <a:gd name="connsiteY2402" fmla="*/ 389387 h 589548"/>
              <a:gd name="connsiteX2403" fmla="*/ 630973 w 2105012"/>
              <a:gd name="connsiteY2403" fmla="*/ 389719 h 589548"/>
              <a:gd name="connsiteX2404" fmla="*/ 628654 w 2105012"/>
              <a:gd name="connsiteY2404" fmla="*/ 389387 h 589548"/>
              <a:gd name="connsiteX2405" fmla="*/ 628322 w 2105012"/>
              <a:gd name="connsiteY2405" fmla="*/ 385079 h 589548"/>
              <a:gd name="connsiteX2406" fmla="*/ 626334 w 2105012"/>
              <a:gd name="connsiteY2406" fmla="*/ 378120 h 589548"/>
              <a:gd name="connsiteX2407" fmla="*/ 627328 w 2105012"/>
              <a:gd name="connsiteY2407" fmla="*/ 375800 h 589548"/>
              <a:gd name="connsiteX2408" fmla="*/ 627328 w 2105012"/>
              <a:gd name="connsiteY2408" fmla="*/ 375800 h 589548"/>
              <a:gd name="connsiteX2409" fmla="*/ 625008 w 2105012"/>
              <a:gd name="connsiteY2409" fmla="*/ 368841 h 589548"/>
              <a:gd name="connsiteX2410" fmla="*/ 621032 w 2105012"/>
              <a:gd name="connsiteY2410" fmla="*/ 360225 h 589548"/>
              <a:gd name="connsiteX2411" fmla="*/ 621032 w 2105012"/>
              <a:gd name="connsiteY2411" fmla="*/ 358899 h 589548"/>
              <a:gd name="connsiteX2412" fmla="*/ 621363 w 2105012"/>
              <a:gd name="connsiteY2412" fmla="*/ 357905 h 589548"/>
              <a:gd name="connsiteX2413" fmla="*/ 621363 w 2105012"/>
              <a:gd name="connsiteY2413" fmla="*/ 350283 h 589548"/>
              <a:gd name="connsiteX2414" fmla="*/ 626334 w 2105012"/>
              <a:gd name="connsiteY2414" fmla="*/ 350614 h 589548"/>
              <a:gd name="connsiteX2415" fmla="*/ 633956 w 2105012"/>
              <a:gd name="connsiteY2415" fmla="*/ 352603 h 589548"/>
              <a:gd name="connsiteX2416" fmla="*/ 633956 w 2105012"/>
              <a:gd name="connsiteY2416" fmla="*/ 353597 h 589548"/>
              <a:gd name="connsiteX2417" fmla="*/ 634950 w 2105012"/>
              <a:gd name="connsiteY2417" fmla="*/ 360225 h 589548"/>
              <a:gd name="connsiteX2418" fmla="*/ 637270 w 2105012"/>
              <a:gd name="connsiteY2418" fmla="*/ 360225 h 589548"/>
              <a:gd name="connsiteX2419" fmla="*/ 642241 w 2105012"/>
              <a:gd name="connsiteY2419" fmla="*/ 362876 h 589548"/>
              <a:gd name="connsiteX2420" fmla="*/ 639921 w 2105012"/>
              <a:gd name="connsiteY2420" fmla="*/ 370498 h 589548"/>
              <a:gd name="connsiteX2421" fmla="*/ 642241 w 2105012"/>
              <a:gd name="connsiteY2421" fmla="*/ 375469 h 589548"/>
              <a:gd name="connsiteX2422" fmla="*/ 643898 w 2105012"/>
              <a:gd name="connsiteY2422" fmla="*/ 375469 h 589548"/>
              <a:gd name="connsiteX2423" fmla="*/ 637933 w 2105012"/>
              <a:gd name="connsiteY2423" fmla="*/ 383091 h 589548"/>
              <a:gd name="connsiteX2424" fmla="*/ 637933 w 2105012"/>
              <a:gd name="connsiteY2424" fmla="*/ 385742 h 589548"/>
              <a:gd name="connsiteX2425" fmla="*/ 643898 w 2105012"/>
              <a:gd name="connsiteY2425" fmla="*/ 383091 h 589548"/>
              <a:gd name="connsiteX2426" fmla="*/ 659142 w 2105012"/>
              <a:gd name="connsiteY2426" fmla="*/ 383091 h 589548"/>
              <a:gd name="connsiteX2427" fmla="*/ 661793 w 2105012"/>
              <a:gd name="connsiteY2427" fmla="*/ 388062 h 589548"/>
              <a:gd name="connsiteX2428" fmla="*/ 660467 w 2105012"/>
              <a:gd name="connsiteY2428" fmla="*/ 393033 h 589548"/>
              <a:gd name="connsiteX2429" fmla="*/ 663450 w 2105012"/>
              <a:gd name="connsiteY2429" fmla="*/ 392038 h 589548"/>
              <a:gd name="connsiteX2430" fmla="*/ 664776 w 2105012"/>
              <a:gd name="connsiteY2430" fmla="*/ 394689 h 589548"/>
              <a:gd name="connsiteX2431" fmla="*/ 665438 w 2105012"/>
              <a:gd name="connsiteY2431" fmla="*/ 394689 h 589548"/>
              <a:gd name="connsiteX2432" fmla="*/ 670741 w 2105012"/>
              <a:gd name="connsiteY2432" fmla="*/ 397009 h 589548"/>
              <a:gd name="connsiteX2433" fmla="*/ 677369 w 2105012"/>
              <a:gd name="connsiteY2433" fmla="*/ 398998 h 589548"/>
              <a:gd name="connsiteX2434" fmla="*/ 682008 w 2105012"/>
              <a:gd name="connsiteY2434" fmla="*/ 399660 h 589548"/>
              <a:gd name="connsiteX2435" fmla="*/ 677369 w 2105012"/>
              <a:gd name="connsiteY2435" fmla="*/ 394358 h 589548"/>
              <a:gd name="connsiteX2436" fmla="*/ 674386 w 2105012"/>
              <a:gd name="connsiteY2436" fmla="*/ 388393 h 589548"/>
              <a:gd name="connsiteX2437" fmla="*/ 672729 w 2105012"/>
              <a:gd name="connsiteY2437" fmla="*/ 387730 h 589548"/>
              <a:gd name="connsiteX2438" fmla="*/ 674386 w 2105012"/>
              <a:gd name="connsiteY2438" fmla="*/ 388393 h 589548"/>
              <a:gd name="connsiteX2439" fmla="*/ 687310 w 2105012"/>
              <a:gd name="connsiteY2439" fmla="*/ 384416 h 589548"/>
              <a:gd name="connsiteX2440" fmla="*/ 689630 w 2105012"/>
              <a:gd name="connsiteY2440" fmla="*/ 381102 h 589548"/>
              <a:gd name="connsiteX2441" fmla="*/ 687310 w 2105012"/>
              <a:gd name="connsiteY2441" fmla="*/ 384416 h 589548"/>
              <a:gd name="connsiteX2442" fmla="*/ 699241 w 2105012"/>
              <a:gd name="connsiteY2442" fmla="*/ 392038 h 589548"/>
              <a:gd name="connsiteX2443" fmla="*/ 702554 w 2105012"/>
              <a:gd name="connsiteY2443" fmla="*/ 396015 h 589548"/>
              <a:gd name="connsiteX2444" fmla="*/ 710177 w 2105012"/>
              <a:gd name="connsiteY2444" fmla="*/ 396015 h 589548"/>
              <a:gd name="connsiteX2445" fmla="*/ 710839 w 2105012"/>
              <a:gd name="connsiteY2445" fmla="*/ 396015 h 589548"/>
              <a:gd name="connsiteX2446" fmla="*/ 711502 w 2105012"/>
              <a:gd name="connsiteY2446" fmla="*/ 396015 h 589548"/>
              <a:gd name="connsiteX2447" fmla="*/ 717799 w 2105012"/>
              <a:gd name="connsiteY2447" fmla="*/ 392701 h 589548"/>
              <a:gd name="connsiteX2448" fmla="*/ 724095 w 2105012"/>
              <a:gd name="connsiteY2448" fmla="*/ 391707 h 589548"/>
              <a:gd name="connsiteX2449" fmla="*/ 717799 w 2105012"/>
              <a:gd name="connsiteY2449" fmla="*/ 376794 h 589548"/>
              <a:gd name="connsiteX2450" fmla="*/ 721775 w 2105012"/>
              <a:gd name="connsiteY2450" fmla="*/ 376794 h 589548"/>
              <a:gd name="connsiteX2451" fmla="*/ 729066 w 2105012"/>
              <a:gd name="connsiteY2451" fmla="*/ 373480 h 589548"/>
              <a:gd name="connsiteX2452" fmla="*/ 729066 w 2105012"/>
              <a:gd name="connsiteY2452" fmla="*/ 370829 h 589548"/>
              <a:gd name="connsiteX2453" fmla="*/ 729066 w 2105012"/>
              <a:gd name="connsiteY2453" fmla="*/ 370829 h 589548"/>
              <a:gd name="connsiteX2454" fmla="*/ 729066 w 2105012"/>
              <a:gd name="connsiteY2454" fmla="*/ 373480 h 589548"/>
              <a:gd name="connsiteX2455" fmla="*/ 734368 w 2105012"/>
              <a:gd name="connsiteY2455" fmla="*/ 378451 h 589548"/>
              <a:gd name="connsiteX2456" fmla="*/ 745636 w 2105012"/>
              <a:gd name="connsiteY2456" fmla="*/ 375800 h 589548"/>
              <a:gd name="connsiteX2457" fmla="*/ 746961 w 2105012"/>
              <a:gd name="connsiteY2457" fmla="*/ 375800 h 589548"/>
              <a:gd name="connsiteX2458" fmla="*/ 748287 w 2105012"/>
              <a:gd name="connsiteY2458" fmla="*/ 377126 h 589548"/>
              <a:gd name="connsiteX2459" fmla="*/ 750938 w 2105012"/>
              <a:gd name="connsiteY2459" fmla="*/ 383422 h 589548"/>
              <a:gd name="connsiteX2460" fmla="*/ 762537 w 2105012"/>
              <a:gd name="connsiteY2460" fmla="*/ 385742 h 589548"/>
              <a:gd name="connsiteX2461" fmla="*/ 763531 w 2105012"/>
              <a:gd name="connsiteY2461" fmla="*/ 385742 h 589548"/>
              <a:gd name="connsiteX2462" fmla="*/ 769827 w 2105012"/>
              <a:gd name="connsiteY2462" fmla="*/ 388393 h 589548"/>
              <a:gd name="connsiteX2463" fmla="*/ 766845 w 2105012"/>
              <a:gd name="connsiteY2463" fmla="*/ 390381 h 589548"/>
              <a:gd name="connsiteX2464" fmla="*/ 769827 w 2105012"/>
              <a:gd name="connsiteY2464" fmla="*/ 394689 h 589548"/>
              <a:gd name="connsiteX2465" fmla="*/ 766513 w 2105012"/>
              <a:gd name="connsiteY2465" fmla="*/ 396015 h 589548"/>
              <a:gd name="connsiteX2466" fmla="*/ 765188 w 2105012"/>
              <a:gd name="connsiteY2466" fmla="*/ 400655 h 589548"/>
              <a:gd name="connsiteX2467" fmla="*/ 781426 w 2105012"/>
              <a:gd name="connsiteY2467" fmla="*/ 402643 h 589548"/>
              <a:gd name="connsiteX2468" fmla="*/ 782420 w 2105012"/>
              <a:gd name="connsiteY2468" fmla="*/ 397672 h 589548"/>
              <a:gd name="connsiteX2469" fmla="*/ 777781 w 2105012"/>
              <a:gd name="connsiteY2469" fmla="*/ 396678 h 589548"/>
              <a:gd name="connsiteX2470" fmla="*/ 782420 w 2105012"/>
              <a:gd name="connsiteY2470" fmla="*/ 397672 h 589548"/>
              <a:gd name="connsiteX2471" fmla="*/ 777781 w 2105012"/>
              <a:gd name="connsiteY2471" fmla="*/ 394358 h 589548"/>
              <a:gd name="connsiteX2472" fmla="*/ 780101 w 2105012"/>
              <a:gd name="connsiteY2472" fmla="*/ 387730 h 589548"/>
              <a:gd name="connsiteX2473" fmla="*/ 782420 w 2105012"/>
              <a:gd name="connsiteY2473" fmla="*/ 387399 h 589548"/>
              <a:gd name="connsiteX2474" fmla="*/ 791368 w 2105012"/>
              <a:gd name="connsiteY2474" fmla="*/ 390050 h 589548"/>
              <a:gd name="connsiteX2475" fmla="*/ 800316 w 2105012"/>
              <a:gd name="connsiteY2475" fmla="*/ 393033 h 589548"/>
              <a:gd name="connsiteX2476" fmla="*/ 803298 w 2105012"/>
              <a:gd name="connsiteY2476" fmla="*/ 390381 h 589548"/>
              <a:gd name="connsiteX2477" fmla="*/ 802967 w 2105012"/>
              <a:gd name="connsiteY2477" fmla="*/ 385410 h 589548"/>
              <a:gd name="connsiteX2478" fmla="*/ 794350 w 2105012"/>
              <a:gd name="connsiteY2478" fmla="*/ 384085 h 589548"/>
              <a:gd name="connsiteX2479" fmla="*/ 794350 w 2105012"/>
              <a:gd name="connsiteY2479" fmla="*/ 384085 h 589548"/>
              <a:gd name="connsiteX2480" fmla="*/ 782752 w 2105012"/>
              <a:gd name="connsiteY2480" fmla="*/ 382759 h 589548"/>
              <a:gd name="connsiteX2481" fmla="*/ 781426 w 2105012"/>
              <a:gd name="connsiteY2481" fmla="*/ 379777 h 589548"/>
              <a:gd name="connsiteX2482" fmla="*/ 786728 w 2105012"/>
              <a:gd name="connsiteY2482" fmla="*/ 376794 h 589548"/>
              <a:gd name="connsiteX2483" fmla="*/ 794682 w 2105012"/>
              <a:gd name="connsiteY2483" fmla="*/ 376794 h 589548"/>
              <a:gd name="connsiteX2484" fmla="*/ 805618 w 2105012"/>
              <a:gd name="connsiteY2484" fmla="*/ 380440 h 589548"/>
              <a:gd name="connsiteX2485" fmla="*/ 813240 w 2105012"/>
              <a:gd name="connsiteY2485" fmla="*/ 376794 h 589548"/>
              <a:gd name="connsiteX2486" fmla="*/ 811252 w 2105012"/>
              <a:gd name="connsiteY2486" fmla="*/ 370829 h 589548"/>
              <a:gd name="connsiteX2487" fmla="*/ 803298 w 2105012"/>
              <a:gd name="connsiteY2487" fmla="*/ 369504 h 589548"/>
              <a:gd name="connsiteX2488" fmla="*/ 793025 w 2105012"/>
              <a:gd name="connsiteY2488" fmla="*/ 373149 h 589548"/>
              <a:gd name="connsiteX2489" fmla="*/ 785403 w 2105012"/>
              <a:gd name="connsiteY2489" fmla="*/ 373149 h 589548"/>
              <a:gd name="connsiteX2490" fmla="*/ 783083 w 2105012"/>
              <a:gd name="connsiteY2490" fmla="*/ 371823 h 589548"/>
              <a:gd name="connsiteX2491" fmla="*/ 782752 w 2105012"/>
              <a:gd name="connsiteY2491" fmla="*/ 369504 h 589548"/>
              <a:gd name="connsiteX2492" fmla="*/ 782752 w 2105012"/>
              <a:gd name="connsiteY2492" fmla="*/ 366852 h 589548"/>
              <a:gd name="connsiteX2493" fmla="*/ 800647 w 2105012"/>
              <a:gd name="connsiteY2493" fmla="*/ 364201 h 589548"/>
              <a:gd name="connsiteX2494" fmla="*/ 800647 w 2105012"/>
              <a:gd name="connsiteY2494" fmla="*/ 364201 h 589548"/>
              <a:gd name="connsiteX2495" fmla="*/ 807938 w 2105012"/>
              <a:gd name="connsiteY2495" fmla="*/ 363207 h 589548"/>
              <a:gd name="connsiteX2496" fmla="*/ 808269 w 2105012"/>
              <a:gd name="connsiteY2496" fmla="*/ 356911 h 589548"/>
              <a:gd name="connsiteX2497" fmla="*/ 815891 w 2105012"/>
              <a:gd name="connsiteY2497" fmla="*/ 354259 h 589548"/>
              <a:gd name="connsiteX2498" fmla="*/ 818542 w 2105012"/>
              <a:gd name="connsiteY2498" fmla="*/ 353265 h 589548"/>
              <a:gd name="connsiteX2499" fmla="*/ 829810 w 2105012"/>
              <a:gd name="connsiteY2499" fmla="*/ 355585 h 589548"/>
              <a:gd name="connsiteX2500" fmla="*/ 833455 w 2105012"/>
              <a:gd name="connsiteY2500" fmla="*/ 358899 h 589548"/>
              <a:gd name="connsiteX2501" fmla="*/ 841408 w 2105012"/>
              <a:gd name="connsiteY2501" fmla="*/ 356911 h 589548"/>
              <a:gd name="connsiteX2502" fmla="*/ 842403 w 2105012"/>
              <a:gd name="connsiteY2502" fmla="*/ 359562 h 589548"/>
              <a:gd name="connsiteX2503" fmla="*/ 838757 w 2105012"/>
              <a:gd name="connsiteY2503" fmla="*/ 361550 h 589548"/>
              <a:gd name="connsiteX2504" fmla="*/ 838757 w 2105012"/>
              <a:gd name="connsiteY2504" fmla="*/ 362876 h 589548"/>
              <a:gd name="connsiteX2505" fmla="*/ 827490 w 2105012"/>
              <a:gd name="connsiteY2505" fmla="*/ 362876 h 589548"/>
              <a:gd name="connsiteX2506" fmla="*/ 818542 w 2105012"/>
              <a:gd name="connsiteY2506" fmla="*/ 365527 h 589548"/>
              <a:gd name="connsiteX2507" fmla="*/ 821193 w 2105012"/>
              <a:gd name="connsiteY2507" fmla="*/ 366852 h 589548"/>
              <a:gd name="connsiteX2508" fmla="*/ 827490 w 2105012"/>
              <a:gd name="connsiteY2508" fmla="*/ 369172 h 589548"/>
              <a:gd name="connsiteX2509" fmla="*/ 829147 w 2105012"/>
              <a:gd name="connsiteY2509" fmla="*/ 371492 h 589548"/>
              <a:gd name="connsiteX2510" fmla="*/ 827490 w 2105012"/>
              <a:gd name="connsiteY2510" fmla="*/ 374143 h 589548"/>
              <a:gd name="connsiteX2511" fmla="*/ 821193 w 2105012"/>
              <a:gd name="connsiteY2511" fmla="*/ 376794 h 589548"/>
              <a:gd name="connsiteX2512" fmla="*/ 824839 w 2105012"/>
              <a:gd name="connsiteY2512" fmla="*/ 378451 h 589548"/>
              <a:gd name="connsiteX2513" fmla="*/ 822519 w 2105012"/>
              <a:gd name="connsiteY2513" fmla="*/ 380771 h 589548"/>
              <a:gd name="connsiteX2514" fmla="*/ 830141 w 2105012"/>
              <a:gd name="connsiteY2514" fmla="*/ 382097 h 589548"/>
              <a:gd name="connsiteX2515" fmla="*/ 842403 w 2105012"/>
              <a:gd name="connsiteY2515" fmla="*/ 386405 h 589548"/>
              <a:gd name="connsiteX2516" fmla="*/ 839420 w 2105012"/>
              <a:gd name="connsiteY2516" fmla="*/ 378451 h 589548"/>
              <a:gd name="connsiteX2517" fmla="*/ 850687 w 2105012"/>
              <a:gd name="connsiteY2517" fmla="*/ 378451 h 589548"/>
              <a:gd name="connsiteX2518" fmla="*/ 854664 w 2105012"/>
              <a:gd name="connsiteY2518" fmla="*/ 379777 h 589548"/>
              <a:gd name="connsiteX2519" fmla="*/ 862286 w 2105012"/>
              <a:gd name="connsiteY2519" fmla="*/ 381102 h 589548"/>
              <a:gd name="connsiteX2520" fmla="*/ 863280 w 2105012"/>
              <a:gd name="connsiteY2520" fmla="*/ 381434 h 589548"/>
              <a:gd name="connsiteX2521" fmla="*/ 870902 w 2105012"/>
              <a:gd name="connsiteY2521" fmla="*/ 379777 h 589548"/>
              <a:gd name="connsiteX2522" fmla="*/ 870902 w 2105012"/>
              <a:gd name="connsiteY2522" fmla="*/ 379777 h 589548"/>
              <a:gd name="connsiteX2523" fmla="*/ 876205 w 2105012"/>
              <a:gd name="connsiteY2523" fmla="*/ 378451 h 589548"/>
              <a:gd name="connsiteX2524" fmla="*/ 883495 w 2105012"/>
              <a:gd name="connsiteY2524" fmla="*/ 380108 h 589548"/>
              <a:gd name="connsiteX2525" fmla="*/ 889792 w 2105012"/>
              <a:gd name="connsiteY2525" fmla="*/ 383753 h 589548"/>
              <a:gd name="connsiteX2526" fmla="*/ 896420 w 2105012"/>
              <a:gd name="connsiteY2526" fmla="*/ 384416 h 589548"/>
              <a:gd name="connsiteX2527" fmla="*/ 902716 w 2105012"/>
              <a:gd name="connsiteY2527" fmla="*/ 382428 h 589548"/>
              <a:gd name="connsiteX2528" fmla="*/ 916966 w 2105012"/>
              <a:gd name="connsiteY2528" fmla="*/ 386073 h 589548"/>
              <a:gd name="connsiteX2529" fmla="*/ 918623 w 2105012"/>
              <a:gd name="connsiteY2529" fmla="*/ 386073 h 589548"/>
              <a:gd name="connsiteX2530" fmla="*/ 923594 w 2105012"/>
              <a:gd name="connsiteY2530" fmla="*/ 391707 h 589548"/>
              <a:gd name="connsiteX2531" fmla="*/ 916635 w 2105012"/>
              <a:gd name="connsiteY2531" fmla="*/ 393033 h 589548"/>
              <a:gd name="connsiteX2532" fmla="*/ 911995 w 2105012"/>
              <a:gd name="connsiteY2532" fmla="*/ 397341 h 589548"/>
              <a:gd name="connsiteX2533" fmla="*/ 914646 w 2105012"/>
              <a:gd name="connsiteY2533" fmla="*/ 397341 h 589548"/>
              <a:gd name="connsiteX2534" fmla="*/ 915641 w 2105012"/>
              <a:gd name="connsiteY2534" fmla="*/ 398335 h 589548"/>
              <a:gd name="connsiteX2535" fmla="*/ 911664 w 2105012"/>
              <a:gd name="connsiteY2535" fmla="*/ 402643 h 589548"/>
              <a:gd name="connsiteX2536" fmla="*/ 904042 w 2105012"/>
              <a:gd name="connsiteY2536" fmla="*/ 403968 h 589548"/>
              <a:gd name="connsiteX2537" fmla="*/ 903048 w 2105012"/>
              <a:gd name="connsiteY2537" fmla="*/ 409271 h 589548"/>
              <a:gd name="connsiteX2538" fmla="*/ 906693 w 2105012"/>
              <a:gd name="connsiteY2538" fmla="*/ 412916 h 589548"/>
              <a:gd name="connsiteX2539" fmla="*/ 903048 w 2105012"/>
              <a:gd name="connsiteY2539" fmla="*/ 415236 h 589548"/>
              <a:gd name="connsiteX2540" fmla="*/ 903048 w 2105012"/>
              <a:gd name="connsiteY2540" fmla="*/ 417887 h 589548"/>
              <a:gd name="connsiteX2541" fmla="*/ 896088 w 2105012"/>
              <a:gd name="connsiteY2541" fmla="*/ 415899 h 589548"/>
              <a:gd name="connsiteX2542" fmla="*/ 898077 w 2105012"/>
              <a:gd name="connsiteY2542" fmla="*/ 420207 h 589548"/>
              <a:gd name="connsiteX2543" fmla="*/ 885152 w 2105012"/>
              <a:gd name="connsiteY2543" fmla="*/ 425178 h 589548"/>
              <a:gd name="connsiteX2544" fmla="*/ 897082 w 2105012"/>
              <a:gd name="connsiteY2544" fmla="*/ 434457 h 589548"/>
              <a:gd name="connsiteX2545" fmla="*/ 899071 w 2105012"/>
              <a:gd name="connsiteY2545" fmla="*/ 438433 h 589548"/>
              <a:gd name="connsiteX2546" fmla="*/ 898077 w 2105012"/>
              <a:gd name="connsiteY2546" fmla="*/ 438433 h 589548"/>
              <a:gd name="connsiteX2547" fmla="*/ 890455 w 2105012"/>
              <a:gd name="connsiteY2547" fmla="*/ 441085 h 589548"/>
              <a:gd name="connsiteX2548" fmla="*/ 890455 w 2105012"/>
              <a:gd name="connsiteY2548" fmla="*/ 446055 h 589548"/>
              <a:gd name="connsiteX2549" fmla="*/ 889129 w 2105012"/>
              <a:gd name="connsiteY2549" fmla="*/ 451026 h 589548"/>
              <a:gd name="connsiteX2550" fmla="*/ 879850 w 2105012"/>
              <a:gd name="connsiteY2550" fmla="*/ 453346 h 589548"/>
              <a:gd name="connsiteX2551" fmla="*/ 881838 w 2105012"/>
              <a:gd name="connsiteY2551" fmla="*/ 457986 h 589548"/>
              <a:gd name="connsiteX2552" fmla="*/ 887803 w 2105012"/>
              <a:gd name="connsiteY2552" fmla="*/ 461300 h 589548"/>
              <a:gd name="connsiteX2553" fmla="*/ 887141 w 2105012"/>
              <a:gd name="connsiteY2553" fmla="*/ 463619 h 589548"/>
              <a:gd name="connsiteX2554" fmla="*/ 897082 w 2105012"/>
              <a:gd name="connsiteY2554" fmla="*/ 466602 h 589548"/>
              <a:gd name="connsiteX2555" fmla="*/ 900396 w 2105012"/>
              <a:gd name="connsiteY2555" fmla="*/ 463619 h 589548"/>
              <a:gd name="connsiteX2556" fmla="*/ 903048 w 2105012"/>
              <a:gd name="connsiteY2556" fmla="*/ 464282 h 589548"/>
              <a:gd name="connsiteX2557" fmla="*/ 903048 w 2105012"/>
              <a:gd name="connsiteY2557" fmla="*/ 465276 h 589548"/>
              <a:gd name="connsiteX2558" fmla="*/ 900396 w 2105012"/>
              <a:gd name="connsiteY2558" fmla="*/ 476875 h 589548"/>
              <a:gd name="connsiteX2559" fmla="*/ 904042 w 2105012"/>
              <a:gd name="connsiteY2559" fmla="*/ 478201 h 589548"/>
              <a:gd name="connsiteX2560" fmla="*/ 903048 w 2105012"/>
              <a:gd name="connsiteY2560" fmla="*/ 480520 h 589548"/>
              <a:gd name="connsiteX2561" fmla="*/ 904042 w 2105012"/>
              <a:gd name="connsiteY2561" fmla="*/ 478201 h 589548"/>
              <a:gd name="connsiteX2562" fmla="*/ 900396 w 2105012"/>
              <a:gd name="connsiteY2562" fmla="*/ 476875 h 589548"/>
              <a:gd name="connsiteX2563" fmla="*/ 886809 w 2105012"/>
              <a:gd name="connsiteY2563" fmla="*/ 472236 h 589548"/>
              <a:gd name="connsiteX2564" fmla="*/ 883827 w 2105012"/>
              <a:gd name="connsiteY2564" fmla="*/ 471573 h 589548"/>
              <a:gd name="connsiteX2565" fmla="*/ 881176 w 2105012"/>
              <a:gd name="connsiteY2565" fmla="*/ 473230 h 589548"/>
              <a:gd name="connsiteX2566" fmla="*/ 883827 w 2105012"/>
              <a:gd name="connsiteY2566" fmla="*/ 471573 h 589548"/>
              <a:gd name="connsiteX2567" fmla="*/ 882501 w 2105012"/>
              <a:gd name="connsiteY2567" fmla="*/ 466933 h 589548"/>
              <a:gd name="connsiteX2568" fmla="*/ 871234 w 2105012"/>
              <a:gd name="connsiteY2568" fmla="*/ 465276 h 589548"/>
              <a:gd name="connsiteX2569" fmla="*/ 865931 w 2105012"/>
              <a:gd name="connsiteY2569" fmla="*/ 463288 h 589548"/>
              <a:gd name="connsiteX2570" fmla="*/ 870571 w 2105012"/>
              <a:gd name="connsiteY2570" fmla="*/ 462294 h 589548"/>
              <a:gd name="connsiteX2571" fmla="*/ 862286 w 2105012"/>
              <a:gd name="connsiteY2571" fmla="*/ 459974 h 589548"/>
              <a:gd name="connsiteX2572" fmla="*/ 862286 w 2105012"/>
              <a:gd name="connsiteY2572" fmla="*/ 458980 h 589548"/>
              <a:gd name="connsiteX2573" fmla="*/ 862286 w 2105012"/>
              <a:gd name="connsiteY2573" fmla="*/ 458980 h 589548"/>
              <a:gd name="connsiteX2574" fmla="*/ 866594 w 2105012"/>
              <a:gd name="connsiteY2574" fmla="*/ 458980 h 589548"/>
              <a:gd name="connsiteX2575" fmla="*/ 869908 w 2105012"/>
              <a:gd name="connsiteY2575" fmla="*/ 455997 h 589548"/>
              <a:gd name="connsiteX2576" fmla="*/ 866263 w 2105012"/>
              <a:gd name="connsiteY2576" fmla="*/ 452021 h 589548"/>
              <a:gd name="connsiteX2577" fmla="*/ 868583 w 2105012"/>
              <a:gd name="connsiteY2577" fmla="*/ 450364 h 589548"/>
              <a:gd name="connsiteX2578" fmla="*/ 867588 w 2105012"/>
              <a:gd name="connsiteY2578" fmla="*/ 444398 h 589548"/>
              <a:gd name="connsiteX2579" fmla="*/ 869245 w 2105012"/>
              <a:gd name="connsiteY2579" fmla="*/ 443073 h 589548"/>
              <a:gd name="connsiteX2580" fmla="*/ 864275 w 2105012"/>
              <a:gd name="connsiteY2580" fmla="*/ 437771 h 589548"/>
              <a:gd name="connsiteX2581" fmla="*/ 863612 w 2105012"/>
              <a:gd name="connsiteY2581" fmla="*/ 445724 h 589548"/>
              <a:gd name="connsiteX2582" fmla="*/ 859635 w 2105012"/>
              <a:gd name="connsiteY2582" fmla="*/ 448375 h 589548"/>
              <a:gd name="connsiteX2583" fmla="*/ 854664 w 2105012"/>
              <a:gd name="connsiteY2583" fmla="*/ 445061 h 589548"/>
              <a:gd name="connsiteX2584" fmla="*/ 854001 w 2105012"/>
              <a:gd name="connsiteY2584" fmla="*/ 444398 h 589548"/>
              <a:gd name="connsiteX2585" fmla="*/ 854001 w 2105012"/>
              <a:gd name="connsiteY2585" fmla="*/ 444398 h 589548"/>
              <a:gd name="connsiteX2586" fmla="*/ 848699 w 2105012"/>
              <a:gd name="connsiteY2586" fmla="*/ 435451 h 589548"/>
              <a:gd name="connsiteX2587" fmla="*/ 854333 w 2105012"/>
              <a:gd name="connsiteY2587" fmla="*/ 435451 h 589548"/>
              <a:gd name="connsiteX2588" fmla="*/ 856984 w 2105012"/>
              <a:gd name="connsiteY2588" fmla="*/ 432468 h 589548"/>
              <a:gd name="connsiteX2589" fmla="*/ 853670 w 2105012"/>
              <a:gd name="connsiteY2589" fmla="*/ 432137 h 589548"/>
              <a:gd name="connsiteX2590" fmla="*/ 843728 w 2105012"/>
              <a:gd name="connsiteY2590" fmla="*/ 433131 h 589548"/>
              <a:gd name="connsiteX2591" fmla="*/ 847042 w 2105012"/>
              <a:gd name="connsiteY2591" fmla="*/ 435119 h 589548"/>
              <a:gd name="connsiteX2592" fmla="*/ 847042 w 2105012"/>
              <a:gd name="connsiteY2592" fmla="*/ 443736 h 589548"/>
              <a:gd name="connsiteX2593" fmla="*/ 849693 w 2105012"/>
              <a:gd name="connsiteY2593" fmla="*/ 452683 h 589548"/>
              <a:gd name="connsiteX2594" fmla="*/ 835775 w 2105012"/>
              <a:gd name="connsiteY2594" fmla="*/ 452683 h 589548"/>
              <a:gd name="connsiteX2595" fmla="*/ 835775 w 2105012"/>
              <a:gd name="connsiteY2595" fmla="*/ 455666 h 589548"/>
              <a:gd name="connsiteX2596" fmla="*/ 830472 w 2105012"/>
              <a:gd name="connsiteY2596" fmla="*/ 456660 h 589548"/>
              <a:gd name="connsiteX2597" fmla="*/ 824176 w 2105012"/>
              <a:gd name="connsiteY2597" fmla="*/ 451358 h 589548"/>
              <a:gd name="connsiteX2598" fmla="*/ 826827 w 2105012"/>
              <a:gd name="connsiteY2598" fmla="*/ 449701 h 589548"/>
              <a:gd name="connsiteX2599" fmla="*/ 832461 w 2105012"/>
              <a:gd name="connsiteY2599" fmla="*/ 448375 h 589548"/>
              <a:gd name="connsiteX2600" fmla="*/ 830804 w 2105012"/>
              <a:gd name="connsiteY2600" fmla="*/ 446055 h 589548"/>
              <a:gd name="connsiteX2601" fmla="*/ 832792 w 2105012"/>
              <a:gd name="connsiteY2601" fmla="*/ 442410 h 589548"/>
              <a:gd name="connsiteX2602" fmla="*/ 832792 w 2105012"/>
              <a:gd name="connsiteY2602" fmla="*/ 440090 h 589548"/>
              <a:gd name="connsiteX2603" fmla="*/ 832792 w 2105012"/>
              <a:gd name="connsiteY2603" fmla="*/ 433462 h 589548"/>
              <a:gd name="connsiteX2604" fmla="*/ 834449 w 2105012"/>
              <a:gd name="connsiteY2604" fmla="*/ 431474 h 589548"/>
              <a:gd name="connsiteX2605" fmla="*/ 832792 w 2105012"/>
              <a:gd name="connsiteY2605" fmla="*/ 433462 h 589548"/>
              <a:gd name="connsiteX2606" fmla="*/ 840083 w 2105012"/>
              <a:gd name="connsiteY2606" fmla="*/ 430480 h 589548"/>
              <a:gd name="connsiteX2607" fmla="*/ 835443 w 2105012"/>
              <a:gd name="connsiteY2607" fmla="*/ 429817 h 589548"/>
              <a:gd name="connsiteX2608" fmla="*/ 830472 w 2105012"/>
              <a:gd name="connsiteY2608" fmla="*/ 429817 h 589548"/>
              <a:gd name="connsiteX2609" fmla="*/ 828484 w 2105012"/>
              <a:gd name="connsiteY2609" fmla="*/ 429817 h 589548"/>
              <a:gd name="connsiteX2610" fmla="*/ 816554 w 2105012"/>
              <a:gd name="connsiteY2610" fmla="*/ 434125 h 589548"/>
              <a:gd name="connsiteX2611" fmla="*/ 813903 w 2105012"/>
              <a:gd name="connsiteY2611" fmla="*/ 448707 h 589548"/>
              <a:gd name="connsiteX2612" fmla="*/ 805286 w 2105012"/>
              <a:gd name="connsiteY2612" fmla="*/ 442742 h 589548"/>
              <a:gd name="connsiteX2613" fmla="*/ 802304 w 2105012"/>
              <a:gd name="connsiteY2613" fmla="*/ 448044 h 589548"/>
              <a:gd name="connsiteX2614" fmla="*/ 800316 w 2105012"/>
              <a:gd name="connsiteY2614" fmla="*/ 450364 h 589548"/>
              <a:gd name="connsiteX2615" fmla="*/ 794682 w 2105012"/>
              <a:gd name="connsiteY2615" fmla="*/ 451358 h 589548"/>
              <a:gd name="connsiteX2616" fmla="*/ 792362 w 2105012"/>
              <a:gd name="connsiteY2616" fmla="*/ 450364 h 589548"/>
              <a:gd name="connsiteX2617" fmla="*/ 793356 w 2105012"/>
              <a:gd name="connsiteY2617" fmla="*/ 446387 h 589548"/>
              <a:gd name="connsiteX2618" fmla="*/ 784409 w 2105012"/>
              <a:gd name="connsiteY2618" fmla="*/ 434788 h 589548"/>
              <a:gd name="connsiteX2619" fmla="*/ 783414 w 2105012"/>
              <a:gd name="connsiteY2619" fmla="*/ 441416 h 589548"/>
              <a:gd name="connsiteX2620" fmla="*/ 783083 w 2105012"/>
              <a:gd name="connsiteY2620" fmla="*/ 443736 h 589548"/>
              <a:gd name="connsiteX2621" fmla="*/ 783746 w 2105012"/>
              <a:gd name="connsiteY2621" fmla="*/ 446387 h 589548"/>
              <a:gd name="connsiteX2622" fmla="*/ 780763 w 2105012"/>
              <a:gd name="connsiteY2622" fmla="*/ 452352 h 589548"/>
              <a:gd name="connsiteX2623" fmla="*/ 784077 w 2105012"/>
              <a:gd name="connsiteY2623" fmla="*/ 455003 h 589548"/>
              <a:gd name="connsiteX2624" fmla="*/ 781095 w 2105012"/>
              <a:gd name="connsiteY2624" fmla="*/ 462294 h 589548"/>
              <a:gd name="connsiteX2625" fmla="*/ 771153 w 2105012"/>
              <a:gd name="connsiteY2625" fmla="*/ 464945 h 589548"/>
              <a:gd name="connsiteX2626" fmla="*/ 772810 w 2105012"/>
              <a:gd name="connsiteY2626" fmla="*/ 467265 h 589548"/>
              <a:gd name="connsiteX2627" fmla="*/ 781095 w 2105012"/>
              <a:gd name="connsiteY2627" fmla="*/ 469916 h 589548"/>
              <a:gd name="connsiteX2628" fmla="*/ 789711 w 2105012"/>
              <a:gd name="connsiteY2628" fmla="*/ 471241 h 589548"/>
              <a:gd name="connsiteX2629" fmla="*/ 788717 w 2105012"/>
              <a:gd name="connsiteY2629" fmla="*/ 467596 h 589548"/>
              <a:gd name="connsiteX2630" fmla="*/ 793688 w 2105012"/>
              <a:gd name="connsiteY2630" fmla="*/ 467596 h 589548"/>
              <a:gd name="connsiteX2631" fmla="*/ 796339 w 2105012"/>
              <a:gd name="connsiteY2631" fmla="*/ 465939 h 589548"/>
              <a:gd name="connsiteX2632" fmla="*/ 794019 w 2105012"/>
              <a:gd name="connsiteY2632" fmla="*/ 463951 h 589548"/>
              <a:gd name="connsiteX2633" fmla="*/ 794019 w 2105012"/>
              <a:gd name="connsiteY2633" fmla="*/ 461631 h 589548"/>
              <a:gd name="connsiteX2634" fmla="*/ 783414 w 2105012"/>
              <a:gd name="connsiteY2634" fmla="*/ 458317 h 589548"/>
              <a:gd name="connsiteX2635" fmla="*/ 789380 w 2105012"/>
              <a:gd name="connsiteY2635" fmla="*/ 456329 h 589548"/>
              <a:gd name="connsiteX2636" fmla="*/ 793025 w 2105012"/>
              <a:gd name="connsiteY2636" fmla="*/ 456329 h 589548"/>
              <a:gd name="connsiteX2637" fmla="*/ 794019 w 2105012"/>
              <a:gd name="connsiteY2637" fmla="*/ 455334 h 589548"/>
              <a:gd name="connsiteX2638" fmla="*/ 793025 w 2105012"/>
              <a:gd name="connsiteY2638" fmla="*/ 456329 h 589548"/>
              <a:gd name="connsiteX2639" fmla="*/ 799321 w 2105012"/>
              <a:gd name="connsiteY2639" fmla="*/ 457323 h 589548"/>
              <a:gd name="connsiteX2640" fmla="*/ 802967 w 2105012"/>
              <a:gd name="connsiteY2640" fmla="*/ 456329 h 589548"/>
              <a:gd name="connsiteX2641" fmla="*/ 804624 w 2105012"/>
              <a:gd name="connsiteY2641" fmla="*/ 455003 h 589548"/>
              <a:gd name="connsiteX2642" fmla="*/ 809595 w 2105012"/>
              <a:gd name="connsiteY2642" fmla="*/ 455997 h 589548"/>
              <a:gd name="connsiteX2643" fmla="*/ 815891 w 2105012"/>
              <a:gd name="connsiteY2643" fmla="*/ 461300 h 589548"/>
              <a:gd name="connsiteX2644" fmla="*/ 817548 w 2105012"/>
              <a:gd name="connsiteY2644" fmla="*/ 459311 h 589548"/>
              <a:gd name="connsiteX2645" fmla="*/ 818874 w 2105012"/>
              <a:gd name="connsiteY2645" fmla="*/ 459311 h 589548"/>
              <a:gd name="connsiteX2646" fmla="*/ 817548 w 2105012"/>
              <a:gd name="connsiteY2646" fmla="*/ 459311 h 589548"/>
              <a:gd name="connsiteX2647" fmla="*/ 815891 w 2105012"/>
              <a:gd name="connsiteY2647" fmla="*/ 461300 h 589548"/>
              <a:gd name="connsiteX2648" fmla="*/ 823513 w 2105012"/>
              <a:gd name="connsiteY2648" fmla="*/ 465276 h 589548"/>
              <a:gd name="connsiteX2649" fmla="*/ 829810 w 2105012"/>
              <a:gd name="connsiteY2649" fmla="*/ 470247 h 589548"/>
              <a:gd name="connsiteX2650" fmla="*/ 838757 w 2105012"/>
              <a:gd name="connsiteY2650" fmla="*/ 471573 h 589548"/>
              <a:gd name="connsiteX2651" fmla="*/ 841408 w 2105012"/>
              <a:gd name="connsiteY2651" fmla="*/ 470247 h 589548"/>
              <a:gd name="connsiteX2652" fmla="*/ 835443 w 2105012"/>
              <a:gd name="connsiteY2652" fmla="*/ 458648 h 589548"/>
              <a:gd name="connsiteX2653" fmla="*/ 837432 w 2105012"/>
              <a:gd name="connsiteY2653" fmla="*/ 457654 h 589548"/>
              <a:gd name="connsiteX2654" fmla="*/ 840414 w 2105012"/>
              <a:gd name="connsiteY2654" fmla="*/ 455666 h 589548"/>
              <a:gd name="connsiteX2655" fmla="*/ 837432 w 2105012"/>
              <a:gd name="connsiteY2655" fmla="*/ 457654 h 589548"/>
              <a:gd name="connsiteX2656" fmla="*/ 843728 w 2105012"/>
              <a:gd name="connsiteY2656" fmla="*/ 457654 h 589548"/>
              <a:gd name="connsiteX2657" fmla="*/ 844059 w 2105012"/>
              <a:gd name="connsiteY2657" fmla="*/ 462625 h 589548"/>
              <a:gd name="connsiteX2658" fmla="*/ 845385 w 2105012"/>
              <a:gd name="connsiteY2658" fmla="*/ 462625 h 589548"/>
              <a:gd name="connsiteX2659" fmla="*/ 845385 w 2105012"/>
              <a:gd name="connsiteY2659" fmla="*/ 462625 h 589548"/>
              <a:gd name="connsiteX2660" fmla="*/ 844059 w 2105012"/>
              <a:gd name="connsiteY2660" fmla="*/ 462625 h 589548"/>
              <a:gd name="connsiteX2661" fmla="*/ 844059 w 2105012"/>
              <a:gd name="connsiteY2661" fmla="*/ 470247 h 589548"/>
              <a:gd name="connsiteX2662" fmla="*/ 845054 w 2105012"/>
              <a:gd name="connsiteY2662" fmla="*/ 473892 h 589548"/>
              <a:gd name="connsiteX2663" fmla="*/ 843728 w 2105012"/>
              <a:gd name="connsiteY2663" fmla="*/ 475549 h 589548"/>
              <a:gd name="connsiteX2664" fmla="*/ 843728 w 2105012"/>
              <a:gd name="connsiteY2664" fmla="*/ 480520 h 589548"/>
              <a:gd name="connsiteX2665" fmla="*/ 842071 w 2105012"/>
              <a:gd name="connsiteY2665" fmla="*/ 480852 h 589548"/>
              <a:gd name="connsiteX2666" fmla="*/ 843728 w 2105012"/>
              <a:gd name="connsiteY2666" fmla="*/ 482840 h 589548"/>
              <a:gd name="connsiteX2667" fmla="*/ 823513 w 2105012"/>
              <a:gd name="connsiteY2667" fmla="*/ 485491 h 589548"/>
              <a:gd name="connsiteX2668" fmla="*/ 822519 w 2105012"/>
              <a:gd name="connsiteY2668" fmla="*/ 485491 h 589548"/>
              <a:gd name="connsiteX2669" fmla="*/ 822519 w 2105012"/>
              <a:gd name="connsiteY2669" fmla="*/ 475549 h 589548"/>
              <a:gd name="connsiteX2670" fmla="*/ 824507 w 2105012"/>
              <a:gd name="connsiteY2670" fmla="*/ 475218 h 589548"/>
              <a:gd name="connsiteX2671" fmla="*/ 823845 w 2105012"/>
              <a:gd name="connsiteY2671" fmla="*/ 470247 h 589548"/>
              <a:gd name="connsiteX2672" fmla="*/ 815560 w 2105012"/>
              <a:gd name="connsiteY2672" fmla="*/ 469253 h 589548"/>
              <a:gd name="connsiteX2673" fmla="*/ 810920 w 2105012"/>
              <a:gd name="connsiteY2673" fmla="*/ 486817 h 589548"/>
              <a:gd name="connsiteX2674" fmla="*/ 810920 w 2105012"/>
              <a:gd name="connsiteY2674" fmla="*/ 490462 h 589548"/>
              <a:gd name="connsiteX2675" fmla="*/ 813571 w 2105012"/>
              <a:gd name="connsiteY2675" fmla="*/ 490131 h 589548"/>
              <a:gd name="connsiteX2676" fmla="*/ 823513 w 2105012"/>
              <a:gd name="connsiteY2676" fmla="*/ 491788 h 589548"/>
              <a:gd name="connsiteX2677" fmla="*/ 829810 w 2105012"/>
              <a:gd name="connsiteY2677" fmla="*/ 491788 h 589548"/>
              <a:gd name="connsiteX2678" fmla="*/ 829810 w 2105012"/>
              <a:gd name="connsiteY2678" fmla="*/ 491788 h 589548"/>
              <a:gd name="connsiteX2679" fmla="*/ 832129 w 2105012"/>
              <a:gd name="connsiteY2679" fmla="*/ 493445 h 589548"/>
              <a:gd name="connsiteX2680" fmla="*/ 827821 w 2105012"/>
              <a:gd name="connsiteY2680" fmla="*/ 495102 h 589548"/>
              <a:gd name="connsiteX2681" fmla="*/ 832461 w 2105012"/>
              <a:gd name="connsiteY2681" fmla="*/ 501398 h 589548"/>
              <a:gd name="connsiteX2682" fmla="*/ 829478 w 2105012"/>
              <a:gd name="connsiteY2682" fmla="*/ 503386 h 589548"/>
              <a:gd name="connsiteX2683" fmla="*/ 820531 w 2105012"/>
              <a:gd name="connsiteY2683" fmla="*/ 494439 h 589548"/>
              <a:gd name="connsiteX2684" fmla="*/ 815891 w 2105012"/>
              <a:gd name="connsiteY2684" fmla="*/ 497090 h 589548"/>
              <a:gd name="connsiteX2685" fmla="*/ 821856 w 2105012"/>
              <a:gd name="connsiteY2685" fmla="*/ 499410 h 589548"/>
              <a:gd name="connsiteX2686" fmla="*/ 822850 w 2105012"/>
              <a:gd name="connsiteY2686" fmla="*/ 505706 h 589548"/>
              <a:gd name="connsiteX2687" fmla="*/ 822850 w 2105012"/>
              <a:gd name="connsiteY2687" fmla="*/ 508026 h 589548"/>
              <a:gd name="connsiteX2688" fmla="*/ 821525 w 2105012"/>
              <a:gd name="connsiteY2688" fmla="*/ 510677 h 589548"/>
              <a:gd name="connsiteX2689" fmla="*/ 822850 w 2105012"/>
              <a:gd name="connsiteY2689" fmla="*/ 513328 h 589548"/>
              <a:gd name="connsiteX2690" fmla="*/ 834781 w 2105012"/>
              <a:gd name="connsiteY2690" fmla="*/ 513328 h 589548"/>
              <a:gd name="connsiteX2691" fmla="*/ 834118 w 2105012"/>
              <a:gd name="connsiteY2691" fmla="*/ 510014 h 589548"/>
              <a:gd name="connsiteX2692" fmla="*/ 838094 w 2105012"/>
              <a:gd name="connsiteY2692" fmla="*/ 509352 h 589548"/>
              <a:gd name="connsiteX2693" fmla="*/ 843397 w 2105012"/>
              <a:gd name="connsiteY2693" fmla="*/ 500404 h 589548"/>
              <a:gd name="connsiteX2694" fmla="*/ 845716 w 2105012"/>
              <a:gd name="connsiteY2694" fmla="*/ 497753 h 589548"/>
              <a:gd name="connsiteX2695" fmla="*/ 845385 w 2105012"/>
              <a:gd name="connsiteY2695" fmla="*/ 496427 h 589548"/>
              <a:gd name="connsiteX2696" fmla="*/ 848036 w 2105012"/>
              <a:gd name="connsiteY2696" fmla="*/ 494107 h 589548"/>
              <a:gd name="connsiteX2697" fmla="*/ 848036 w 2105012"/>
              <a:gd name="connsiteY2697" fmla="*/ 489137 h 589548"/>
              <a:gd name="connsiteX2698" fmla="*/ 850687 w 2105012"/>
              <a:gd name="connsiteY2698" fmla="*/ 481515 h 589548"/>
              <a:gd name="connsiteX2699" fmla="*/ 855658 w 2105012"/>
              <a:gd name="connsiteY2699" fmla="*/ 475218 h 589548"/>
              <a:gd name="connsiteX2700" fmla="*/ 854333 w 2105012"/>
              <a:gd name="connsiteY2700" fmla="*/ 473892 h 589548"/>
              <a:gd name="connsiteX2701" fmla="*/ 856321 w 2105012"/>
              <a:gd name="connsiteY2701" fmla="*/ 470910 h 589548"/>
              <a:gd name="connsiteX2702" fmla="*/ 853007 w 2105012"/>
              <a:gd name="connsiteY2702" fmla="*/ 468590 h 589548"/>
              <a:gd name="connsiteX2703" fmla="*/ 846379 w 2105012"/>
              <a:gd name="connsiteY2703" fmla="*/ 464282 h 589548"/>
              <a:gd name="connsiteX2704" fmla="*/ 853007 w 2105012"/>
              <a:gd name="connsiteY2704" fmla="*/ 468590 h 589548"/>
              <a:gd name="connsiteX2705" fmla="*/ 854333 w 2105012"/>
              <a:gd name="connsiteY2705" fmla="*/ 468590 h 589548"/>
              <a:gd name="connsiteX2706" fmla="*/ 864606 w 2105012"/>
              <a:gd name="connsiteY2706" fmla="*/ 471241 h 589548"/>
              <a:gd name="connsiteX2707" fmla="*/ 862949 w 2105012"/>
              <a:gd name="connsiteY2707" fmla="*/ 475218 h 589548"/>
              <a:gd name="connsiteX2708" fmla="*/ 870902 w 2105012"/>
              <a:gd name="connsiteY2708" fmla="*/ 475218 h 589548"/>
              <a:gd name="connsiteX2709" fmla="*/ 880844 w 2105012"/>
              <a:gd name="connsiteY2709" fmla="*/ 481846 h 589548"/>
              <a:gd name="connsiteX2710" fmla="*/ 880844 w 2105012"/>
              <a:gd name="connsiteY2710" fmla="*/ 482509 h 589548"/>
              <a:gd name="connsiteX2711" fmla="*/ 878524 w 2105012"/>
              <a:gd name="connsiteY2711" fmla="*/ 484166 h 589548"/>
              <a:gd name="connsiteX2712" fmla="*/ 875873 w 2105012"/>
              <a:gd name="connsiteY2712" fmla="*/ 489137 h 589548"/>
              <a:gd name="connsiteX2713" fmla="*/ 884821 w 2105012"/>
              <a:gd name="connsiteY2713" fmla="*/ 495433 h 589548"/>
              <a:gd name="connsiteX2714" fmla="*/ 884158 w 2105012"/>
              <a:gd name="connsiteY2714" fmla="*/ 492451 h 589548"/>
              <a:gd name="connsiteX2715" fmla="*/ 886146 w 2105012"/>
              <a:gd name="connsiteY2715" fmla="*/ 492782 h 589548"/>
              <a:gd name="connsiteX2716" fmla="*/ 886478 w 2105012"/>
              <a:gd name="connsiteY2716" fmla="*/ 491456 h 589548"/>
              <a:gd name="connsiteX2717" fmla="*/ 888466 w 2105012"/>
              <a:gd name="connsiteY2717" fmla="*/ 490462 h 589548"/>
              <a:gd name="connsiteX2718" fmla="*/ 886478 w 2105012"/>
              <a:gd name="connsiteY2718" fmla="*/ 491456 h 589548"/>
              <a:gd name="connsiteX2719" fmla="*/ 886146 w 2105012"/>
              <a:gd name="connsiteY2719" fmla="*/ 492782 h 589548"/>
              <a:gd name="connsiteX2720" fmla="*/ 897745 w 2105012"/>
              <a:gd name="connsiteY2720" fmla="*/ 497090 h 589548"/>
              <a:gd name="connsiteX2721" fmla="*/ 893769 w 2105012"/>
              <a:gd name="connsiteY2721" fmla="*/ 494107 h 589548"/>
              <a:gd name="connsiteX2722" fmla="*/ 906030 w 2105012"/>
              <a:gd name="connsiteY2722" fmla="*/ 491456 h 589548"/>
              <a:gd name="connsiteX2723" fmla="*/ 906362 w 2105012"/>
              <a:gd name="connsiteY2723" fmla="*/ 495433 h 589548"/>
              <a:gd name="connsiteX2724" fmla="*/ 906693 w 2105012"/>
              <a:gd name="connsiteY2724" fmla="*/ 503055 h 589548"/>
              <a:gd name="connsiteX2725" fmla="*/ 913984 w 2105012"/>
              <a:gd name="connsiteY2725" fmla="*/ 505706 h 589548"/>
              <a:gd name="connsiteX2726" fmla="*/ 917629 w 2105012"/>
              <a:gd name="connsiteY2726" fmla="*/ 507363 h 589548"/>
              <a:gd name="connsiteX2727" fmla="*/ 913652 w 2105012"/>
              <a:gd name="connsiteY2727" fmla="*/ 513660 h 589548"/>
              <a:gd name="connsiteX2728" fmla="*/ 915309 w 2105012"/>
              <a:gd name="connsiteY2728" fmla="*/ 514985 h 589548"/>
              <a:gd name="connsiteX2729" fmla="*/ 917629 w 2105012"/>
              <a:gd name="connsiteY2729" fmla="*/ 513328 h 589548"/>
              <a:gd name="connsiteX2730" fmla="*/ 925251 w 2105012"/>
              <a:gd name="connsiteY2730" fmla="*/ 508357 h 589548"/>
              <a:gd name="connsiteX2731" fmla="*/ 927571 w 2105012"/>
              <a:gd name="connsiteY2731" fmla="*/ 505375 h 589548"/>
              <a:gd name="connsiteX2732" fmla="*/ 922931 w 2105012"/>
              <a:gd name="connsiteY2732" fmla="*/ 503055 h 589548"/>
              <a:gd name="connsiteX2733" fmla="*/ 922931 w 2105012"/>
              <a:gd name="connsiteY2733" fmla="*/ 503055 h 589548"/>
              <a:gd name="connsiteX2734" fmla="*/ 920280 w 2105012"/>
              <a:gd name="connsiteY2734" fmla="*/ 501730 h 589548"/>
              <a:gd name="connsiteX2735" fmla="*/ 922600 w 2105012"/>
              <a:gd name="connsiteY2735" fmla="*/ 497753 h 589548"/>
              <a:gd name="connsiteX2736" fmla="*/ 922931 w 2105012"/>
              <a:gd name="connsiteY2736" fmla="*/ 495433 h 589548"/>
              <a:gd name="connsiteX2737" fmla="*/ 935524 w 2105012"/>
              <a:gd name="connsiteY2737" fmla="*/ 500404 h 589548"/>
              <a:gd name="connsiteX2738" fmla="*/ 926908 w 2105012"/>
              <a:gd name="connsiteY2738" fmla="*/ 493776 h 589548"/>
              <a:gd name="connsiteX2739" fmla="*/ 926908 w 2105012"/>
              <a:gd name="connsiteY2739" fmla="*/ 493776 h 589548"/>
              <a:gd name="connsiteX2740" fmla="*/ 929228 w 2105012"/>
              <a:gd name="connsiteY2740" fmla="*/ 489468 h 589548"/>
              <a:gd name="connsiteX2741" fmla="*/ 928233 w 2105012"/>
              <a:gd name="connsiteY2741" fmla="*/ 481515 h 589548"/>
              <a:gd name="connsiteX2742" fmla="*/ 928233 w 2105012"/>
              <a:gd name="connsiteY2742" fmla="*/ 481515 h 589548"/>
              <a:gd name="connsiteX2743" fmla="*/ 928233 w 2105012"/>
              <a:gd name="connsiteY2743" fmla="*/ 481515 h 589548"/>
              <a:gd name="connsiteX2744" fmla="*/ 930553 w 2105012"/>
              <a:gd name="connsiteY2744" fmla="*/ 482509 h 589548"/>
              <a:gd name="connsiteX2745" fmla="*/ 938507 w 2105012"/>
              <a:gd name="connsiteY2745" fmla="*/ 486154 h 589548"/>
              <a:gd name="connsiteX2746" fmla="*/ 940826 w 2105012"/>
              <a:gd name="connsiteY2746" fmla="*/ 486154 h 589548"/>
              <a:gd name="connsiteX2747" fmla="*/ 945797 w 2105012"/>
              <a:gd name="connsiteY2747" fmla="*/ 482177 h 589548"/>
              <a:gd name="connsiteX2748" fmla="*/ 948117 w 2105012"/>
              <a:gd name="connsiteY2748" fmla="*/ 482177 h 589548"/>
              <a:gd name="connsiteX2749" fmla="*/ 952425 w 2105012"/>
              <a:gd name="connsiteY2749" fmla="*/ 485823 h 589548"/>
              <a:gd name="connsiteX2750" fmla="*/ 966344 w 2105012"/>
              <a:gd name="connsiteY2750" fmla="*/ 485491 h 589548"/>
              <a:gd name="connsiteX2751" fmla="*/ 970983 w 2105012"/>
              <a:gd name="connsiteY2751" fmla="*/ 486817 h 589548"/>
              <a:gd name="connsiteX2752" fmla="*/ 968332 w 2105012"/>
              <a:gd name="connsiteY2752" fmla="*/ 487148 h 589548"/>
              <a:gd name="connsiteX2753" fmla="*/ 968663 w 2105012"/>
              <a:gd name="connsiteY2753" fmla="*/ 498084 h 589548"/>
              <a:gd name="connsiteX2754" fmla="*/ 969989 w 2105012"/>
              <a:gd name="connsiteY2754" fmla="*/ 498084 h 589548"/>
              <a:gd name="connsiteX2755" fmla="*/ 971315 w 2105012"/>
              <a:gd name="connsiteY2755" fmla="*/ 498084 h 589548"/>
              <a:gd name="connsiteX2756" fmla="*/ 977611 w 2105012"/>
              <a:gd name="connsiteY2756" fmla="*/ 501730 h 589548"/>
              <a:gd name="connsiteX2757" fmla="*/ 974960 w 2105012"/>
              <a:gd name="connsiteY2757" fmla="*/ 505706 h 589548"/>
              <a:gd name="connsiteX2758" fmla="*/ 974960 w 2105012"/>
              <a:gd name="connsiteY2758" fmla="*/ 505706 h 589548"/>
              <a:gd name="connsiteX2759" fmla="*/ 963361 w 2105012"/>
              <a:gd name="connsiteY2759" fmla="*/ 504049 h 589548"/>
              <a:gd name="connsiteX2760" fmla="*/ 962036 w 2105012"/>
              <a:gd name="connsiteY2760" fmla="*/ 504049 h 589548"/>
              <a:gd name="connsiteX2761" fmla="*/ 963361 w 2105012"/>
              <a:gd name="connsiteY2761" fmla="*/ 506700 h 589548"/>
              <a:gd name="connsiteX2762" fmla="*/ 963361 w 2105012"/>
              <a:gd name="connsiteY2762" fmla="*/ 514322 h 589548"/>
              <a:gd name="connsiteX2763" fmla="*/ 969658 w 2105012"/>
              <a:gd name="connsiteY2763" fmla="*/ 512997 h 589548"/>
              <a:gd name="connsiteX2764" fmla="*/ 972640 w 2105012"/>
              <a:gd name="connsiteY2764" fmla="*/ 512997 h 589548"/>
              <a:gd name="connsiteX2765" fmla="*/ 972640 w 2105012"/>
              <a:gd name="connsiteY2765" fmla="*/ 512997 h 589548"/>
              <a:gd name="connsiteX2766" fmla="*/ 983576 w 2105012"/>
              <a:gd name="connsiteY2766" fmla="*/ 511671 h 589548"/>
              <a:gd name="connsiteX2767" fmla="*/ 995175 w 2105012"/>
              <a:gd name="connsiteY2767" fmla="*/ 510346 h 589548"/>
              <a:gd name="connsiteX2768" fmla="*/ 995175 w 2105012"/>
              <a:gd name="connsiteY2768" fmla="*/ 511340 h 589548"/>
              <a:gd name="connsiteX2769" fmla="*/ 994181 w 2105012"/>
              <a:gd name="connsiteY2769" fmla="*/ 512003 h 589548"/>
              <a:gd name="connsiteX2770" fmla="*/ 993849 w 2105012"/>
              <a:gd name="connsiteY2770" fmla="*/ 512997 h 589548"/>
              <a:gd name="connsiteX2771" fmla="*/ 1004123 w 2105012"/>
              <a:gd name="connsiteY2771" fmla="*/ 512997 h 589548"/>
              <a:gd name="connsiteX2772" fmla="*/ 1021355 w 2105012"/>
              <a:gd name="connsiteY2772" fmla="*/ 511009 h 589548"/>
              <a:gd name="connsiteX2773" fmla="*/ 1009094 w 2105012"/>
              <a:gd name="connsiteY2773" fmla="*/ 509683 h 589548"/>
              <a:gd name="connsiteX2774" fmla="*/ 1004454 w 2105012"/>
              <a:gd name="connsiteY2774" fmla="*/ 511009 h 589548"/>
              <a:gd name="connsiteX2775" fmla="*/ 998158 w 2105012"/>
              <a:gd name="connsiteY2775" fmla="*/ 508357 h 589548"/>
              <a:gd name="connsiteX2776" fmla="*/ 989541 w 2105012"/>
              <a:gd name="connsiteY2776" fmla="*/ 506038 h 589548"/>
              <a:gd name="connsiteX2777" fmla="*/ 991861 w 2105012"/>
              <a:gd name="connsiteY2777" fmla="*/ 503386 h 589548"/>
              <a:gd name="connsiteX2778" fmla="*/ 991198 w 2105012"/>
              <a:gd name="connsiteY2778" fmla="*/ 503386 h 589548"/>
              <a:gd name="connsiteX2779" fmla="*/ 992524 w 2105012"/>
              <a:gd name="connsiteY2779" fmla="*/ 495764 h 589548"/>
              <a:gd name="connsiteX2780" fmla="*/ 989873 w 2105012"/>
              <a:gd name="connsiteY2780" fmla="*/ 495764 h 589548"/>
              <a:gd name="connsiteX2781" fmla="*/ 992524 w 2105012"/>
              <a:gd name="connsiteY2781" fmla="*/ 495764 h 589548"/>
              <a:gd name="connsiteX2782" fmla="*/ 989210 w 2105012"/>
              <a:gd name="connsiteY2782" fmla="*/ 489137 h 589548"/>
              <a:gd name="connsiteX2783" fmla="*/ 992524 w 2105012"/>
              <a:gd name="connsiteY2783" fmla="*/ 488474 h 589548"/>
              <a:gd name="connsiteX2784" fmla="*/ 997163 w 2105012"/>
              <a:gd name="connsiteY2784" fmla="*/ 485491 h 589548"/>
              <a:gd name="connsiteX2785" fmla="*/ 1002466 w 2105012"/>
              <a:gd name="connsiteY2785" fmla="*/ 479195 h 589548"/>
              <a:gd name="connsiteX2786" fmla="*/ 1000809 w 2105012"/>
              <a:gd name="connsiteY2786" fmla="*/ 476875 h 589548"/>
              <a:gd name="connsiteX2787" fmla="*/ 996169 w 2105012"/>
              <a:gd name="connsiteY2787" fmla="*/ 471573 h 589548"/>
              <a:gd name="connsiteX2788" fmla="*/ 1002466 w 2105012"/>
              <a:gd name="connsiteY2788" fmla="*/ 469253 h 589548"/>
              <a:gd name="connsiteX2789" fmla="*/ 1006442 w 2105012"/>
              <a:gd name="connsiteY2789" fmla="*/ 471573 h 589548"/>
              <a:gd name="connsiteX2790" fmla="*/ 1011413 w 2105012"/>
              <a:gd name="connsiteY2790" fmla="*/ 484497 h 589548"/>
              <a:gd name="connsiteX2791" fmla="*/ 1010750 w 2105012"/>
              <a:gd name="connsiteY2791" fmla="*/ 489468 h 589548"/>
              <a:gd name="connsiteX2792" fmla="*/ 1015059 w 2105012"/>
              <a:gd name="connsiteY2792" fmla="*/ 489468 h 589548"/>
              <a:gd name="connsiteX2793" fmla="*/ 1017710 w 2105012"/>
              <a:gd name="connsiteY2793" fmla="*/ 490462 h 589548"/>
              <a:gd name="connsiteX2794" fmla="*/ 1004123 w 2105012"/>
              <a:gd name="connsiteY2794" fmla="*/ 497090 h 589548"/>
              <a:gd name="connsiteX2795" fmla="*/ 1009094 w 2105012"/>
              <a:gd name="connsiteY2795" fmla="*/ 497753 h 589548"/>
              <a:gd name="connsiteX2796" fmla="*/ 1004123 w 2105012"/>
              <a:gd name="connsiteY2796" fmla="*/ 497090 h 589548"/>
              <a:gd name="connsiteX2797" fmla="*/ 1003128 w 2105012"/>
              <a:gd name="connsiteY2797" fmla="*/ 497421 h 589548"/>
              <a:gd name="connsiteX2798" fmla="*/ 1005448 w 2105012"/>
              <a:gd name="connsiteY2798" fmla="*/ 499741 h 589548"/>
              <a:gd name="connsiteX2799" fmla="*/ 1007768 w 2105012"/>
              <a:gd name="connsiteY2799" fmla="*/ 500073 h 589548"/>
              <a:gd name="connsiteX2800" fmla="*/ 1016716 w 2105012"/>
              <a:gd name="connsiteY2800" fmla="*/ 503718 h 589548"/>
              <a:gd name="connsiteX2801" fmla="*/ 1018704 w 2105012"/>
              <a:gd name="connsiteY2801" fmla="*/ 502392 h 589548"/>
              <a:gd name="connsiteX2802" fmla="*/ 1016716 w 2105012"/>
              <a:gd name="connsiteY2802" fmla="*/ 503718 h 589548"/>
              <a:gd name="connsiteX2803" fmla="*/ 1016716 w 2105012"/>
              <a:gd name="connsiteY2803" fmla="*/ 504712 h 589548"/>
              <a:gd name="connsiteX2804" fmla="*/ 1022681 w 2105012"/>
              <a:gd name="connsiteY2804" fmla="*/ 504712 h 589548"/>
              <a:gd name="connsiteX2805" fmla="*/ 1028646 w 2105012"/>
              <a:gd name="connsiteY2805" fmla="*/ 503718 h 589548"/>
              <a:gd name="connsiteX2806" fmla="*/ 1033285 w 2105012"/>
              <a:gd name="connsiteY2806" fmla="*/ 498747 h 589548"/>
              <a:gd name="connsiteX2807" fmla="*/ 1037593 w 2105012"/>
              <a:gd name="connsiteY2807" fmla="*/ 498747 h 589548"/>
              <a:gd name="connsiteX2808" fmla="*/ 1030303 w 2105012"/>
              <a:gd name="connsiteY2808" fmla="*/ 493776 h 589548"/>
              <a:gd name="connsiteX2809" fmla="*/ 1033285 w 2105012"/>
              <a:gd name="connsiteY2809" fmla="*/ 488142 h 589548"/>
              <a:gd name="connsiteX2810" fmla="*/ 1043558 w 2105012"/>
              <a:gd name="connsiteY2810" fmla="*/ 486154 h 589548"/>
              <a:gd name="connsiteX2811" fmla="*/ 1041239 w 2105012"/>
              <a:gd name="connsiteY2811" fmla="*/ 480189 h 589548"/>
              <a:gd name="connsiteX2812" fmla="*/ 1043558 w 2105012"/>
              <a:gd name="connsiteY2812" fmla="*/ 479858 h 589548"/>
              <a:gd name="connsiteX2813" fmla="*/ 1056483 w 2105012"/>
              <a:gd name="connsiteY2813" fmla="*/ 485160 h 589548"/>
              <a:gd name="connsiteX2814" fmla="*/ 1065431 w 2105012"/>
              <a:gd name="connsiteY2814" fmla="*/ 491125 h 589548"/>
              <a:gd name="connsiteX2815" fmla="*/ 1069076 w 2105012"/>
              <a:gd name="connsiteY2815" fmla="*/ 491125 h 589548"/>
              <a:gd name="connsiteX2816" fmla="*/ 1067419 w 2105012"/>
              <a:gd name="connsiteY2816" fmla="*/ 486154 h 589548"/>
              <a:gd name="connsiteX2817" fmla="*/ 1071727 w 2105012"/>
              <a:gd name="connsiteY2817" fmla="*/ 479858 h 589548"/>
              <a:gd name="connsiteX2818" fmla="*/ 1065431 w 2105012"/>
              <a:gd name="connsiteY2818" fmla="*/ 473561 h 589548"/>
              <a:gd name="connsiteX2819" fmla="*/ 1060460 w 2105012"/>
              <a:gd name="connsiteY2819" fmla="*/ 471904 h 589548"/>
              <a:gd name="connsiteX2820" fmla="*/ 1064105 w 2105012"/>
              <a:gd name="connsiteY2820" fmla="*/ 468259 h 589548"/>
              <a:gd name="connsiteX2821" fmla="*/ 1064436 w 2105012"/>
              <a:gd name="connsiteY2821" fmla="*/ 460968 h 589548"/>
              <a:gd name="connsiteX2822" fmla="*/ 1072058 w 2105012"/>
              <a:gd name="connsiteY2822" fmla="*/ 464613 h 589548"/>
              <a:gd name="connsiteX2823" fmla="*/ 1075041 w 2105012"/>
              <a:gd name="connsiteY2823" fmla="*/ 468590 h 589548"/>
              <a:gd name="connsiteX2824" fmla="*/ 1078023 w 2105012"/>
              <a:gd name="connsiteY2824" fmla="*/ 473892 h 589548"/>
              <a:gd name="connsiteX2825" fmla="*/ 1078023 w 2105012"/>
              <a:gd name="connsiteY2825" fmla="*/ 474887 h 589548"/>
              <a:gd name="connsiteX2826" fmla="*/ 1078023 w 2105012"/>
              <a:gd name="connsiteY2826" fmla="*/ 478532 h 589548"/>
              <a:gd name="connsiteX2827" fmla="*/ 1083988 w 2105012"/>
              <a:gd name="connsiteY2827" fmla="*/ 479526 h 589548"/>
              <a:gd name="connsiteX2828" fmla="*/ 1091611 w 2105012"/>
              <a:gd name="connsiteY2828" fmla="*/ 478863 h 589548"/>
              <a:gd name="connsiteX2829" fmla="*/ 1091611 w 2105012"/>
              <a:gd name="connsiteY2829" fmla="*/ 466933 h 589548"/>
              <a:gd name="connsiteX2830" fmla="*/ 1106523 w 2105012"/>
              <a:gd name="connsiteY2830" fmla="*/ 466270 h 589548"/>
              <a:gd name="connsiteX2831" fmla="*/ 1107186 w 2105012"/>
              <a:gd name="connsiteY2831" fmla="*/ 462957 h 589548"/>
              <a:gd name="connsiteX2832" fmla="*/ 1106523 w 2105012"/>
              <a:gd name="connsiteY2832" fmla="*/ 466270 h 589548"/>
              <a:gd name="connsiteX2833" fmla="*/ 1106523 w 2105012"/>
              <a:gd name="connsiteY2833" fmla="*/ 468922 h 589548"/>
              <a:gd name="connsiteX2834" fmla="*/ 1107517 w 2105012"/>
              <a:gd name="connsiteY2834" fmla="*/ 471573 h 589548"/>
              <a:gd name="connsiteX2835" fmla="*/ 1108512 w 2105012"/>
              <a:gd name="connsiteY2835" fmla="*/ 471573 h 589548"/>
              <a:gd name="connsiteX2836" fmla="*/ 1120442 w 2105012"/>
              <a:gd name="connsiteY2836" fmla="*/ 473892 h 589548"/>
              <a:gd name="connsiteX2837" fmla="*/ 1131709 w 2105012"/>
              <a:gd name="connsiteY2837" fmla="*/ 471241 h 589548"/>
              <a:gd name="connsiteX2838" fmla="*/ 1131709 w 2105012"/>
              <a:gd name="connsiteY2838" fmla="*/ 469916 h 589548"/>
              <a:gd name="connsiteX2839" fmla="*/ 1128727 w 2105012"/>
              <a:gd name="connsiteY2839" fmla="*/ 468922 h 589548"/>
              <a:gd name="connsiteX2840" fmla="*/ 1133035 w 2105012"/>
              <a:gd name="connsiteY2840" fmla="*/ 468590 h 589548"/>
              <a:gd name="connsiteX2841" fmla="*/ 1133035 w 2105012"/>
              <a:gd name="connsiteY2841" fmla="*/ 468590 h 589548"/>
              <a:gd name="connsiteX2842" fmla="*/ 1134029 w 2105012"/>
              <a:gd name="connsiteY2842" fmla="*/ 467596 h 589548"/>
              <a:gd name="connsiteX2843" fmla="*/ 1144302 w 2105012"/>
              <a:gd name="connsiteY2843" fmla="*/ 467596 h 589548"/>
              <a:gd name="connsiteX2844" fmla="*/ 1144302 w 2105012"/>
              <a:gd name="connsiteY2844" fmla="*/ 467596 h 589548"/>
              <a:gd name="connsiteX2845" fmla="*/ 1149604 w 2105012"/>
              <a:gd name="connsiteY2845" fmla="*/ 467596 h 589548"/>
              <a:gd name="connsiteX2846" fmla="*/ 1155901 w 2105012"/>
              <a:gd name="connsiteY2846" fmla="*/ 460305 h 589548"/>
              <a:gd name="connsiteX2847" fmla="*/ 1158221 w 2105012"/>
              <a:gd name="connsiteY2847" fmla="*/ 458648 h 589548"/>
              <a:gd name="connsiteX2848" fmla="*/ 1159546 w 2105012"/>
              <a:gd name="connsiteY2848" fmla="*/ 457323 h 589548"/>
              <a:gd name="connsiteX2849" fmla="*/ 1165843 w 2105012"/>
              <a:gd name="connsiteY2849" fmla="*/ 457323 h 589548"/>
              <a:gd name="connsiteX2850" fmla="*/ 1172139 w 2105012"/>
              <a:gd name="connsiteY2850" fmla="*/ 455003 h 589548"/>
              <a:gd name="connsiteX2851" fmla="*/ 1175785 w 2105012"/>
              <a:gd name="connsiteY2851" fmla="*/ 455003 h 589548"/>
              <a:gd name="connsiteX2852" fmla="*/ 1175785 w 2105012"/>
              <a:gd name="connsiteY2852" fmla="*/ 464613 h 589548"/>
              <a:gd name="connsiteX2853" fmla="*/ 1176779 w 2105012"/>
              <a:gd name="connsiteY2853" fmla="*/ 472236 h 589548"/>
              <a:gd name="connsiteX2854" fmla="*/ 1182412 w 2105012"/>
              <a:gd name="connsiteY2854" fmla="*/ 477869 h 589548"/>
              <a:gd name="connsiteX2855" fmla="*/ 1182412 w 2105012"/>
              <a:gd name="connsiteY2855" fmla="*/ 480520 h 589548"/>
              <a:gd name="connsiteX2856" fmla="*/ 1184401 w 2105012"/>
              <a:gd name="connsiteY2856" fmla="*/ 480520 h 589548"/>
              <a:gd name="connsiteX2857" fmla="*/ 1182412 w 2105012"/>
              <a:gd name="connsiteY2857" fmla="*/ 480520 h 589548"/>
              <a:gd name="connsiteX2858" fmla="*/ 1182412 w 2105012"/>
              <a:gd name="connsiteY2858" fmla="*/ 489468 h 589548"/>
              <a:gd name="connsiteX2859" fmla="*/ 1182412 w 2105012"/>
              <a:gd name="connsiteY2859" fmla="*/ 493113 h 589548"/>
              <a:gd name="connsiteX2860" fmla="*/ 1184732 w 2105012"/>
              <a:gd name="connsiteY2860" fmla="*/ 493113 h 589548"/>
              <a:gd name="connsiteX2861" fmla="*/ 1192686 w 2105012"/>
              <a:gd name="connsiteY2861" fmla="*/ 492782 h 589548"/>
              <a:gd name="connsiteX2862" fmla="*/ 1192023 w 2105012"/>
              <a:gd name="connsiteY2862" fmla="*/ 481515 h 589548"/>
              <a:gd name="connsiteX2863" fmla="*/ 1189703 w 2105012"/>
              <a:gd name="connsiteY2863" fmla="*/ 478201 h 589548"/>
              <a:gd name="connsiteX2864" fmla="*/ 1192023 w 2105012"/>
              <a:gd name="connsiteY2864" fmla="*/ 481515 h 589548"/>
              <a:gd name="connsiteX2865" fmla="*/ 1195668 w 2105012"/>
              <a:gd name="connsiteY2865" fmla="*/ 478863 h 589548"/>
              <a:gd name="connsiteX2866" fmla="*/ 1193680 w 2105012"/>
              <a:gd name="connsiteY2866" fmla="*/ 477538 h 589548"/>
              <a:gd name="connsiteX2867" fmla="*/ 1187715 w 2105012"/>
              <a:gd name="connsiteY2867" fmla="*/ 471904 h 589548"/>
              <a:gd name="connsiteX2868" fmla="*/ 1184401 w 2105012"/>
              <a:gd name="connsiteY2868" fmla="*/ 468590 h 589548"/>
              <a:gd name="connsiteX2869" fmla="*/ 1184069 w 2105012"/>
              <a:gd name="connsiteY2869" fmla="*/ 451689 h 589548"/>
              <a:gd name="connsiteX2870" fmla="*/ 1178104 w 2105012"/>
              <a:gd name="connsiteY2870" fmla="*/ 449038 h 589548"/>
              <a:gd name="connsiteX2871" fmla="*/ 1182744 w 2105012"/>
              <a:gd name="connsiteY2871" fmla="*/ 448707 h 589548"/>
              <a:gd name="connsiteX2872" fmla="*/ 1192023 w 2105012"/>
              <a:gd name="connsiteY2872" fmla="*/ 454009 h 589548"/>
              <a:gd name="connsiteX2873" fmla="*/ 1196994 w 2105012"/>
              <a:gd name="connsiteY2873" fmla="*/ 461962 h 589548"/>
              <a:gd name="connsiteX2874" fmla="*/ 1199313 w 2105012"/>
              <a:gd name="connsiteY2874" fmla="*/ 456660 h 589548"/>
              <a:gd name="connsiteX2875" fmla="*/ 1199645 w 2105012"/>
              <a:gd name="connsiteY2875" fmla="*/ 455997 h 589548"/>
              <a:gd name="connsiteX2876" fmla="*/ 1199645 w 2105012"/>
              <a:gd name="connsiteY2876" fmla="*/ 455997 h 589548"/>
              <a:gd name="connsiteX2877" fmla="*/ 1199313 w 2105012"/>
              <a:gd name="connsiteY2877" fmla="*/ 456660 h 589548"/>
              <a:gd name="connsiteX2878" fmla="*/ 1218203 w 2105012"/>
              <a:gd name="connsiteY2878" fmla="*/ 459974 h 589548"/>
              <a:gd name="connsiteX2879" fmla="*/ 1218866 w 2105012"/>
              <a:gd name="connsiteY2879" fmla="*/ 460305 h 589548"/>
              <a:gd name="connsiteX2880" fmla="*/ 1224831 w 2105012"/>
              <a:gd name="connsiteY2880" fmla="*/ 457654 h 589548"/>
              <a:gd name="connsiteX2881" fmla="*/ 1224831 w 2105012"/>
              <a:gd name="connsiteY2881" fmla="*/ 461300 h 589548"/>
              <a:gd name="connsiteX2882" fmla="*/ 1225162 w 2105012"/>
              <a:gd name="connsiteY2882" fmla="*/ 461300 h 589548"/>
              <a:gd name="connsiteX2883" fmla="*/ 1229802 w 2105012"/>
              <a:gd name="connsiteY2883" fmla="*/ 461300 h 589548"/>
              <a:gd name="connsiteX2884" fmla="*/ 1225162 w 2105012"/>
              <a:gd name="connsiteY2884" fmla="*/ 460637 h 589548"/>
              <a:gd name="connsiteX2885" fmla="*/ 1235435 w 2105012"/>
              <a:gd name="connsiteY2885" fmla="*/ 465608 h 589548"/>
              <a:gd name="connsiteX2886" fmla="*/ 1237755 w 2105012"/>
              <a:gd name="connsiteY2886" fmla="*/ 473561 h 589548"/>
              <a:gd name="connsiteX2887" fmla="*/ 1246703 w 2105012"/>
              <a:gd name="connsiteY2887" fmla="*/ 474555 h 589548"/>
              <a:gd name="connsiteX2888" fmla="*/ 1249354 w 2105012"/>
              <a:gd name="connsiteY2888" fmla="*/ 470910 h 589548"/>
              <a:gd name="connsiteX2889" fmla="*/ 1250680 w 2105012"/>
              <a:gd name="connsiteY2889" fmla="*/ 468259 h 589548"/>
              <a:gd name="connsiteX2890" fmla="*/ 1250680 w 2105012"/>
              <a:gd name="connsiteY2890" fmla="*/ 468259 h 589548"/>
              <a:gd name="connsiteX2891" fmla="*/ 1258633 w 2105012"/>
              <a:gd name="connsiteY2891" fmla="*/ 467265 h 589548"/>
              <a:gd name="connsiteX2892" fmla="*/ 1264929 w 2105012"/>
              <a:gd name="connsiteY2892" fmla="*/ 467265 h 589548"/>
              <a:gd name="connsiteX2893" fmla="*/ 1265924 w 2105012"/>
              <a:gd name="connsiteY2893" fmla="*/ 467265 h 589548"/>
              <a:gd name="connsiteX2894" fmla="*/ 1270563 w 2105012"/>
              <a:gd name="connsiteY2894" fmla="*/ 465608 h 589548"/>
              <a:gd name="connsiteX2895" fmla="*/ 1282493 w 2105012"/>
              <a:gd name="connsiteY2895" fmla="*/ 464613 h 589548"/>
              <a:gd name="connsiteX2896" fmla="*/ 1285807 w 2105012"/>
              <a:gd name="connsiteY2896" fmla="*/ 468922 h 589548"/>
              <a:gd name="connsiteX2897" fmla="*/ 1286470 w 2105012"/>
              <a:gd name="connsiteY2897" fmla="*/ 474555 h 589548"/>
              <a:gd name="connsiteX2898" fmla="*/ 1292766 w 2105012"/>
              <a:gd name="connsiteY2898" fmla="*/ 472236 h 589548"/>
              <a:gd name="connsiteX2899" fmla="*/ 1292766 w 2105012"/>
              <a:gd name="connsiteY2899" fmla="*/ 471241 h 589548"/>
              <a:gd name="connsiteX2900" fmla="*/ 1291441 w 2105012"/>
              <a:gd name="connsiteY2900" fmla="*/ 468922 h 589548"/>
              <a:gd name="connsiteX2901" fmla="*/ 1298732 w 2105012"/>
              <a:gd name="connsiteY2901" fmla="*/ 450695 h 589548"/>
              <a:gd name="connsiteX2902" fmla="*/ 1290115 w 2105012"/>
              <a:gd name="connsiteY2902" fmla="*/ 455334 h 589548"/>
              <a:gd name="connsiteX2903" fmla="*/ 1298732 w 2105012"/>
              <a:gd name="connsiteY2903" fmla="*/ 450695 h 589548"/>
              <a:gd name="connsiteX2904" fmla="*/ 1298732 w 2105012"/>
              <a:gd name="connsiteY2904" fmla="*/ 448044 h 589548"/>
              <a:gd name="connsiteX2905" fmla="*/ 1293429 w 2105012"/>
              <a:gd name="connsiteY2905" fmla="*/ 447050 h 589548"/>
              <a:gd name="connsiteX2906" fmla="*/ 1293429 w 2105012"/>
              <a:gd name="connsiteY2906" fmla="*/ 447050 h 589548"/>
              <a:gd name="connsiteX2907" fmla="*/ 1284482 w 2105012"/>
              <a:gd name="connsiteY2907" fmla="*/ 445393 h 589548"/>
              <a:gd name="connsiteX2908" fmla="*/ 1283487 w 2105012"/>
              <a:gd name="connsiteY2908" fmla="*/ 446718 h 589548"/>
              <a:gd name="connsiteX2909" fmla="*/ 1284482 w 2105012"/>
              <a:gd name="connsiteY2909" fmla="*/ 445393 h 589548"/>
              <a:gd name="connsiteX2910" fmla="*/ 1293429 w 2105012"/>
              <a:gd name="connsiteY2910" fmla="*/ 447050 h 589548"/>
              <a:gd name="connsiteX2911" fmla="*/ 1298732 w 2105012"/>
              <a:gd name="connsiteY2911" fmla="*/ 448044 h 589548"/>
              <a:gd name="connsiteX2912" fmla="*/ 1301383 w 2105012"/>
              <a:gd name="connsiteY2912" fmla="*/ 448044 h 589548"/>
              <a:gd name="connsiteX2913" fmla="*/ 1301383 w 2105012"/>
              <a:gd name="connsiteY2913" fmla="*/ 442742 h 589548"/>
              <a:gd name="connsiteX2914" fmla="*/ 1301383 w 2105012"/>
              <a:gd name="connsiteY2914" fmla="*/ 442742 h 589548"/>
              <a:gd name="connsiteX2915" fmla="*/ 1309999 w 2105012"/>
              <a:gd name="connsiteY2915" fmla="*/ 438765 h 589548"/>
              <a:gd name="connsiteX2916" fmla="*/ 1302708 w 2105012"/>
              <a:gd name="connsiteY2916" fmla="*/ 438765 h 589548"/>
              <a:gd name="connsiteX2917" fmla="*/ 1289453 w 2105012"/>
              <a:gd name="connsiteY2917" fmla="*/ 440422 h 589548"/>
              <a:gd name="connsiteX2918" fmla="*/ 1284482 w 2105012"/>
              <a:gd name="connsiteY2918" fmla="*/ 439096 h 589548"/>
              <a:gd name="connsiteX2919" fmla="*/ 1283156 w 2105012"/>
              <a:gd name="connsiteY2919" fmla="*/ 439096 h 589548"/>
              <a:gd name="connsiteX2920" fmla="*/ 1283156 w 2105012"/>
              <a:gd name="connsiteY2920" fmla="*/ 439096 h 589548"/>
              <a:gd name="connsiteX2921" fmla="*/ 1284482 w 2105012"/>
              <a:gd name="connsiteY2921" fmla="*/ 439096 h 589548"/>
              <a:gd name="connsiteX2922" fmla="*/ 1284482 w 2105012"/>
              <a:gd name="connsiteY2922" fmla="*/ 436445 h 589548"/>
              <a:gd name="connsiteX2923" fmla="*/ 1280174 w 2105012"/>
              <a:gd name="connsiteY2923" fmla="*/ 431806 h 589548"/>
              <a:gd name="connsiteX2924" fmla="*/ 1285476 w 2105012"/>
              <a:gd name="connsiteY2924" fmla="*/ 430149 h 589548"/>
              <a:gd name="connsiteX2925" fmla="*/ 1287133 w 2105012"/>
              <a:gd name="connsiteY2925" fmla="*/ 424183 h 589548"/>
              <a:gd name="connsiteX2926" fmla="*/ 1283487 w 2105012"/>
              <a:gd name="connsiteY2926" fmla="*/ 425840 h 589548"/>
              <a:gd name="connsiteX2927" fmla="*/ 1287133 w 2105012"/>
              <a:gd name="connsiteY2927" fmla="*/ 424183 h 589548"/>
              <a:gd name="connsiteX2928" fmla="*/ 1290447 w 2105012"/>
              <a:gd name="connsiteY2928" fmla="*/ 422527 h 589548"/>
              <a:gd name="connsiteX2929" fmla="*/ 1293098 w 2105012"/>
              <a:gd name="connsiteY2929" fmla="*/ 420538 h 589548"/>
              <a:gd name="connsiteX2930" fmla="*/ 1290447 w 2105012"/>
              <a:gd name="connsiteY2930" fmla="*/ 422527 h 589548"/>
              <a:gd name="connsiteX2931" fmla="*/ 1308673 w 2105012"/>
              <a:gd name="connsiteY2931" fmla="*/ 425178 h 589548"/>
              <a:gd name="connsiteX2932" fmla="*/ 1313644 w 2105012"/>
              <a:gd name="connsiteY2932" fmla="*/ 423852 h 589548"/>
              <a:gd name="connsiteX2933" fmla="*/ 1336842 w 2105012"/>
              <a:gd name="connsiteY2933" fmla="*/ 420207 h 589548"/>
              <a:gd name="connsiteX2934" fmla="*/ 1341813 w 2105012"/>
              <a:gd name="connsiteY2934" fmla="*/ 421532 h 589548"/>
              <a:gd name="connsiteX2935" fmla="*/ 1344133 w 2105012"/>
              <a:gd name="connsiteY2935" fmla="*/ 421864 h 589548"/>
              <a:gd name="connsiteX2936" fmla="*/ 1340156 w 2105012"/>
              <a:gd name="connsiteY2936" fmla="*/ 423852 h 589548"/>
              <a:gd name="connsiteX2937" fmla="*/ 1344133 w 2105012"/>
              <a:gd name="connsiteY2937" fmla="*/ 431474 h 589548"/>
              <a:gd name="connsiteX2938" fmla="*/ 1344133 w 2105012"/>
              <a:gd name="connsiteY2938" fmla="*/ 431474 h 589548"/>
              <a:gd name="connsiteX2939" fmla="*/ 1338167 w 2105012"/>
              <a:gd name="connsiteY2939" fmla="*/ 434457 h 589548"/>
              <a:gd name="connsiteX2940" fmla="*/ 1338167 w 2105012"/>
              <a:gd name="connsiteY2940" fmla="*/ 434457 h 589548"/>
              <a:gd name="connsiteX2941" fmla="*/ 1327894 w 2105012"/>
              <a:gd name="connsiteY2941" fmla="*/ 435782 h 589548"/>
              <a:gd name="connsiteX2942" fmla="*/ 1329220 w 2105012"/>
              <a:gd name="connsiteY2942" fmla="*/ 438102 h 589548"/>
              <a:gd name="connsiteX2943" fmla="*/ 1329220 w 2105012"/>
              <a:gd name="connsiteY2943" fmla="*/ 438102 h 589548"/>
              <a:gd name="connsiteX2944" fmla="*/ 1328888 w 2105012"/>
              <a:gd name="connsiteY2944" fmla="*/ 441747 h 589548"/>
              <a:gd name="connsiteX2945" fmla="*/ 1342475 w 2105012"/>
              <a:gd name="connsiteY2945" fmla="*/ 440422 h 589548"/>
              <a:gd name="connsiteX2946" fmla="*/ 1350760 w 2105012"/>
              <a:gd name="connsiteY2946" fmla="*/ 441416 h 589548"/>
              <a:gd name="connsiteX2947" fmla="*/ 1351755 w 2105012"/>
              <a:gd name="connsiteY2947" fmla="*/ 441747 h 589548"/>
              <a:gd name="connsiteX2948" fmla="*/ 1354406 w 2105012"/>
              <a:gd name="connsiteY2948" fmla="*/ 445393 h 589548"/>
              <a:gd name="connsiteX2949" fmla="*/ 1355731 w 2105012"/>
              <a:gd name="connsiteY2949" fmla="*/ 447050 h 589548"/>
              <a:gd name="connsiteX2950" fmla="*/ 1355731 w 2105012"/>
              <a:gd name="connsiteY2950" fmla="*/ 448375 h 589548"/>
              <a:gd name="connsiteX2951" fmla="*/ 1358382 w 2105012"/>
              <a:gd name="connsiteY2951" fmla="*/ 452352 h 589548"/>
              <a:gd name="connsiteX2952" fmla="*/ 1362028 w 2105012"/>
              <a:gd name="connsiteY2952" fmla="*/ 455997 h 589548"/>
              <a:gd name="connsiteX2953" fmla="*/ 1366999 w 2105012"/>
              <a:gd name="connsiteY2953" fmla="*/ 453677 h 589548"/>
              <a:gd name="connsiteX2954" fmla="*/ 1366999 w 2105012"/>
              <a:gd name="connsiteY2954" fmla="*/ 447381 h 589548"/>
              <a:gd name="connsiteX2955" fmla="*/ 1365342 w 2105012"/>
              <a:gd name="connsiteY2955" fmla="*/ 446055 h 589548"/>
              <a:gd name="connsiteX2956" fmla="*/ 1365342 w 2105012"/>
              <a:gd name="connsiteY2956" fmla="*/ 446055 h 589548"/>
              <a:gd name="connsiteX2957" fmla="*/ 1365342 w 2105012"/>
              <a:gd name="connsiteY2957" fmla="*/ 443404 h 589548"/>
              <a:gd name="connsiteX2958" fmla="*/ 1365342 w 2105012"/>
              <a:gd name="connsiteY2958" fmla="*/ 441416 h 589548"/>
              <a:gd name="connsiteX2959" fmla="*/ 1365342 w 2105012"/>
              <a:gd name="connsiteY2959" fmla="*/ 443404 h 589548"/>
              <a:gd name="connsiteX2960" fmla="*/ 1377935 w 2105012"/>
              <a:gd name="connsiteY2960" fmla="*/ 435119 h 589548"/>
              <a:gd name="connsiteX2961" fmla="*/ 1377935 w 2105012"/>
              <a:gd name="connsiteY2961" fmla="*/ 433462 h 589548"/>
              <a:gd name="connsiteX2962" fmla="*/ 1380586 w 2105012"/>
              <a:gd name="connsiteY2962" fmla="*/ 432137 h 589548"/>
              <a:gd name="connsiteX2963" fmla="*/ 1390859 w 2105012"/>
              <a:gd name="connsiteY2963" fmla="*/ 432137 h 589548"/>
              <a:gd name="connsiteX2964" fmla="*/ 1390859 w 2105012"/>
              <a:gd name="connsiteY2964" fmla="*/ 433131 h 589548"/>
              <a:gd name="connsiteX2965" fmla="*/ 1397487 w 2105012"/>
              <a:gd name="connsiteY2965" fmla="*/ 432137 h 589548"/>
              <a:gd name="connsiteX2966" fmla="*/ 1405109 w 2105012"/>
              <a:gd name="connsiteY2966" fmla="*/ 426835 h 589548"/>
              <a:gd name="connsiteX2967" fmla="*/ 1411074 w 2105012"/>
              <a:gd name="connsiteY2967" fmla="*/ 424183 h 589548"/>
              <a:gd name="connsiteX2968" fmla="*/ 1425324 w 2105012"/>
              <a:gd name="connsiteY2968" fmla="*/ 422858 h 589548"/>
              <a:gd name="connsiteX2969" fmla="*/ 1425324 w 2105012"/>
              <a:gd name="connsiteY2969" fmla="*/ 426503 h 589548"/>
              <a:gd name="connsiteX2970" fmla="*/ 1431620 w 2105012"/>
              <a:gd name="connsiteY2970" fmla="*/ 424183 h 589548"/>
              <a:gd name="connsiteX2971" fmla="*/ 1437917 w 2105012"/>
              <a:gd name="connsiteY2971" fmla="*/ 425509 h 589548"/>
              <a:gd name="connsiteX2972" fmla="*/ 1451504 w 2105012"/>
              <a:gd name="connsiteY2972" fmla="*/ 424846 h 589548"/>
              <a:gd name="connsiteX2973" fmla="*/ 1451504 w 2105012"/>
              <a:gd name="connsiteY2973" fmla="*/ 423852 h 589548"/>
              <a:gd name="connsiteX2974" fmla="*/ 1456475 w 2105012"/>
              <a:gd name="connsiteY2974" fmla="*/ 421201 h 589548"/>
              <a:gd name="connsiteX2975" fmla="*/ 1457801 w 2105012"/>
              <a:gd name="connsiteY2975" fmla="*/ 418881 h 589548"/>
              <a:gd name="connsiteX2976" fmla="*/ 1461446 w 2105012"/>
              <a:gd name="connsiteY2976" fmla="*/ 418881 h 589548"/>
              <a:gd name="connsiteX2977" fmla="*/ 1466085 w 2105012"/>
              <a:gd name="connsiteY2977" fmla="*/ 423189 h 589548"/>
              <a:gd name="connsiteX2978" fmla="*/ 1480335 w 2105012"/>
              <a:gd name="connsiteY2978" fmla="*/ 422195 h 589548"/>
              <a:gd name="connsiteX2979" fmla="*/ 1483981 w 2105012"/>
              <a:gd name="connsiteY2979" fmla="*/ 421201 h 589548"/>
              <a:gd name="connsiteX2980" fmla="*/ 1488620 w 2105012"/>
              <a:gd name="connsiteY2980" fmla="*/ 426835 h 589548"/>
              <a:gd name="connsiteX2981" fmla="*/ 1471388 w 2105012"/>
              <a:gd name="connsiteY2981" fmla="*/ 428823 h 589548"/>
              <a:gd name="connsiteX2982" fmla="*/ 1471388 w 2105012"/>
              <a:gd name="connsiteY2982" fmla="*/ 431143 h 589548"/>
              <a:gd name="connsiteX2983" fmla="*/ 1471388 w 2105012"/>
              <a:gd name="connsiteY2983" fmla="*/ 433131 h 589548"/>
              <a:gd name="connsiteX2984" fmla="*/ 1480335 w 2105012"/>
              <a:gd name="connsiteY2984" fmla="*/ 433794 h 589548"/>
              <a:gd name="connsiteX2985" fmla="*/ 1484312 w 2105012"/>
              <a:gd name="connsiteY2985" fmla="*/ 432468 h 589548"/>
              <a:gd name="connsiteX2986" fmla="*/ 1488289 w 2105012"/>
              <a:gd name="connsiteY2986" fmla="*/ 430149 h 589548"/>
              <a:gd name="connsiteX2987" fmla="*/ 1501876 w 2105012"/>
              <a:gd name="connsiteY2987" fmla="*/ 429486 h 589548"/>
              <a:gd name="connsiteX2988" fmla="*/ 1500882 w 2105012"/>
              <a:gd name="connsiteY2988" fmla="*/ 424846 h 589548"/>
              <a:gd name="connsiteX2989" fmla="*/ 1498562 w 2105012"/>
              <a:gd name="connsiteY2989" fmla="*/ 424846 h 589548"/>
              <a:gd name="connsiteX2990" fmla="*/ 1498230 w 2105012"/>
              <a:gd name="connsiteY2990" fmla="*/ 425509 h 589548"/>
              <a:gd name="connsiteX2991" fmla="*/ 1498562 w 2105012"/>
              <a:gd name="connsiteY2991" fmla="*/ 424846 h 589548"/>
              <a:gd name="connsiteX2992" fmla="*/ 1498562 w 2105012"/>
              <a:gd name="connsiteY2992" fmla="*/ 424846 h 589548"/>
              <a:gd name="connsiteX2993" fmla="*/ 1498562 w 2105012"/>
              <a:gd name="connsiteY2993" fmla="*/ 420870 h 589548"/>
              <a:gd name="connsiteX2994" fmla="*/ 1503533 w 2105012"/>
              <a:gd name="connsiteY2994" fmla="*/ 420870 h 589548"/>
              <a:gd name="connsiteX2995" fmla="*/ 1506184 w 2105012"/>
              <a:gd name="connsiteY2995" fmla="*/ 420870 h 589548"/>
              <a:gd name="connsiteX2996" fmla="*/ 1508835 w 2105012"/>
              <a:gd name="connsiteY2996" fmla="*/ 427166 h 589548"/>
              <a:gd name="connsiteX2997" fmla="*/ 1512480 w 2105012"/>
              <a:gd name="connsiteY2997" fmla="*/ 432137 h 589548"/>
              <a:gd name="connsiteX2998" fmla="*/ 1517451 w 2105012"/>
              <a:gd name="connsiteY2998" fmla="*/ 433131 h 589548"/>
              <a:gd name="connsiteX2999" fmla="*/ 1516457 w 2105012"/>
              <a:gd name="connsiteY2999" fmla="*/ 424515 h 589548"/>
              <a:gd name="connsiteX3000" fmla="*/ 1521428 w 2105012"/>
              <a:gd name="connsiteY3000" fmla="*/ 419544 h 589548"/>
              <a:gd name="connsiteX3001" fmla="*/ 1530376 w 2105012"/>
              <a:gd name="connsiteY3001" fmla="*/ 410928 h 589548"/>
              <a:gd name="connsiteX3002" fmla="*/ 1535347 w 2105012"/>
              <a:gd name="connsiteY3002" fmla="*/ 413248 h 589548"/>
              <a:gd name="connsiteX3003" fmla="*/ 1535347 w 2105012"/>
              <a:gd name="connsiteY3003" fmla="*/ 413248 h 589548"/>
              <a:gd name="connsiteX3004" fmla="*/ 1535347 w 2105012"/>
              <a:gd name="connsiteY3004" fmla="*/ 413248 h 589548"/>
              <a:gd name="connsiteX3005" fmla="*/ 1532695 w 2105012"/>
              <a:gd name="connsiteY3005" fmla="*/ 419875 h 589548"/>
              <a:gd name="connsiteX3006" fmla="*/ 1546614 w 2105012"/>
              <a:gd name="connsiteY3006" fmla="*/ 426172 h 589548"/>
              <a:gd name="connsiteX3007" fmla="*/ 1547277 w 2105012"/>
              <a:gd name="connsiteY3007" fmla="*/ 423852 h 589548"/>
              <a:gd name="connsiteX3008" fmla="*/ 1546614 w 2105012"/>
              <a:gd name="connsiteY3008" fmla="*/ 426172 h 589548"/>
              <a:gd name="connsiteX3009" fmla="*/ 1553905 w 2105012"/>
              <a:gd name="connsiteY3009" fmla="*/ 428492 h 589548"/>
              <a:gd name="connsiteX3010" fmla="*/ 1553905 w 2105012"/>
              <a:gd name="connsiteY3010" fmla="*/ 427497 h 589548"/>
              <a:gd name="connsiteX3011" fmla="*/ 1558876 w 2105012"/>
              <a:gd name="connsiteY3011" fmla="*/ 427497 h 589548"/>
              <a:gd name="connsiteX3012" fmla="*/ 1560864 w 2105012"/>
              <a:gd name="connsiteY3012" fmla="*/ 424846 h 589548"/>
              <a:gd name="connsiteX3013" fmla="*/ 1558876 w 2105012"/>
              <a:gd name="connsiteY3013" fmla="*/ 427497 h 589548"/>
              <a:gd name="connsiteX3014" fmla="*/ 1564509 w 2105012"/>
              <a:gd name="connsiteY3014" fmla="*/ 428492 h 589548"/>
              <a:gd name="connsiteX3015" fmla="*/ 1574120 w 2105012"/>
              <a:gd name="connsiteY3015" fmla="*/ 435119 h 589548"/>
              <a:gd name="connsiteX3016" fmla="*/ 1571800 w 2105012"/>
              <a:gd name="connsiteY3016" fmla="*/ 444067 h 589548"/>
              <a:gd name="connsiteX3017" fmla="*/ 1582073 w 2105012"/>
              <a:gd name="connsiteY3017" fmla="*/ 446055 h 589548"/>
              <a:gd name="connsiteX3018" fmla="*/ 1588038 w 2105012"/>
              <a:gd name="connsiteY3018" fmla="*/ 453015 h 589548"/>
              <a:gd name="connsiteX3019" fmla="*/ 1598974 w 2105012"/>
              <a:gd name="connsiteY3019" fmla="*/ 445393 h 589548"/>
              <a:gd name="connsiteX3020" fmla="*/ 1602288 w 2105012"/>
              <a:gd name="connsiteY3020" fmla="*/ 442742 h 589548"/>
              <a:gd name="connsiteX3021" fmla="*/ 1604608 w 2105012"/>
              <a:gd name="connsiteY3021" fmla="*/ 442742 h 589548"/>
              <a:gd name="connsiteX3022" fmla="*/ 1597317 w 2105012"/>
              <a:gd name="connsiteY3022" fmla="*/ 439096 h 589548"/>
              <a:gd name="connsiteX3023" fmla="*/ 1594666 w 2105012"/>
              <a:gd name="connsiteY3023" fmla="*/ 437771 h 589548"/>
              <a:gd name="connsiteX3024" fmla="*/ 1588038 w 2105012"/>
              <a:gd name="connsiteY3024" fmla="*/ 441747 h 589548"/>
              <a:gd name="connsiteX3025" fmla="*/ 1586713 w 2105012"/>
              <a:gd name="connsiteY3025" fmla="*/ 436776 h 589548"/>
              <a:gd name="connsiteX3026" fmla="*/ 1584393 w 2105012"/>
              <a:gd name="connsiteY3026" fmla="*/ 434125 h 589548"/>
              <a:gd name="connsiteX3027" fmla="*/ 1586381 w 2105012"/>
              <a:gd name="connsiteY3027" fmla="*/ 423521 h 589548"/>
              <a:gd name="connsiteX3028" fmla="*/ 1586381 w 2105012"/>
              <a:gd name="connsiteY3028" fmla="*/ 417556 h 589548"/>
              <a:gd name="connsiteX3029" fmla="*/ 1586381 w 2105012"/>
              <a:gd name="connsiteY3029" fmla="*/ 417556 h 589548"/>
              <a:gd name="connsiteX3030" fmla="*/ 1595329 w 2105012"/>
              <a:gd name="connsiteY3030" fmla="*/ 417556 h 589548"/>
              <a:gd name="connsiteX3031" fmla="*/ 1596654 w 2105012"/>
              <a:gd name="connsiteY3031" fmla="*/ 411259 h 589548"/>
              <a:gd name="connsiteX3032" fmla="*/ 1597649 w 2105012"/>
              <a:gd name="connsiteY3032" fmla="*/ 408939 h 589548"/>
              <a:gd name="connsiteX3033" fmla="*/ 1595329 w 2105012"/>
              <a:gd name="connsiteY3033" fmla="*/ 404963 h 589548"/>
              <a:gd name="connsiteX3034" fmla="*/ 1597649 w 2105012"/>
              <a:gd name="connsiteY3034" fmla="*/ 397341 h 589548"/>
              <a:gd name="connsiteX3035" fmla="*/ 1593672 w 2105012"/>
              <a:gd name="connsiteY3035" fmla="*/ 397009 h 589548"/>
              <a:gd name="connsiteX3036" fmla="*/ 1590027 w 2105012"/>
              <a:gd name="connsiteY3036" fmla="*/ 403968 h 589548"/>
              <a:gd name="connsiteX3037" fmla="*/ 1578428 w 2105012"/>
              <a:gd name="connsiteY3037" fmla="*/ 407614 h 589548"/>
              <a:gd name="connsiteX3038" fmla="*/ 1579753 w 2105012"/>
              <a:gd name="connsiteY3038" fmla="*/ 408939 h 589548"/>
              <a:gd name="connsiteX3039" fmla="*/ 1583730 w 2105012"/>
              <a:gd name="connsiteY3039" fmla="*/ 410265 h 589548"/>
              <a:gd name="connsiteX3040" fmla="*/ 1584724 w 2105012"/>
              <a:gd name="connsiteY3040" fmla="*/ 416561 h 589548"/>
              <a:gd name="connsiteX3041" fmla="*/ 1585718 w 2105012"/>
              <a:gd name="connsiteY3041" fmla="*/ 417556 h 589548"/>
              <a:gd name="connsiteX3042" fmla="*/ 1584724 w 2105012"/>
              <a:gd name="connsiteY3042" fmla="*/ 416561 h 589548"/>
              <a:gd name="connsiteX3043" fmla="*/ 1578759 w 2105012"/>
              <a:gd name="connsiteY3043" fmla="*/ 419213 h 589548"/>
              <a:gd name="connsiteX3044" fmla="*/ 1575114 w 2105012"/>
              <a:gd name="connsiteY3044" fmla="*/ 419213 h 589548"/>
              <a:gd name="connsiteX3045" fmla="*/ 1573788 w 2105012"/>
              <a:gd name="connsiteY3045" fmla="*/ 419213 h 589548"/>
              <a:gd name="connsiteX3046" fmla="*/ 1566166 w 2105012"/>
              <a:gd name="connsiteY3046" fmla="*/ 419544 h 589548"/>
              <a:gd name="connsiteX3047" fmla="*/ 1563515 w 2105012"/>
              <a:gd name="connsiteY3047" fmla="*/ 418881 h 589548"/>
              <a:gd name="connsiteX3048" fmla="*/ 1559870 w 2105012"/>
              <a:gd name="connsiteY3048" fmla="*/ 419544 h 589548"/>
              <a:gd name="connsiteX3049" fmla="*/ 1560201 w 2105012"/>
              <a:gd name="connsiteY3049" fmla="*/ 422858 h 589548"/>
              <a:gd name="connsiteX3050" fmla="*/ 1560201 w 2105012"/>
              <a:gd name="connsiteY3050" fmla="*/ 425178 h 589548"/>
              <a:gd name="connsiteX3051" fmla="*/ 1560201 w 2105012"/>
              <a:gd name="connsiteY3051" fmla="*/ 422858 h 589548"/>
              <a:gd name="connsiteX3052" fmla="*/ 1559870 w 2105012"/>
              <a:gd name="connsiteY3052" fmla="*/ 419544 h 589548"/>
              <a:gd name="connsiteX3053" fmla="*/ 1553242 w 2105012"/>
              <a:gd name="connsiteY3053" fmla="*/ 416561 h 589548"/>
              <a:gd name="connsiteX3054" fmla="*/ 1553242 w 2105012"/>
              <a:gd name="connsiteY3054" fmla="*/ 414242 h 589548"/>
              <a:gd name="connsiteX3055" fmla="*/ 1554567 w 2105012"/>
              <a:gd name="connsiteY3055" fmla="*/ 406951 h 589548"/>
              <a:gd name="connsiteX3056" fmla="*/ 1554567 w 2105012"/>
              <a:gd name="connsiteY3056" fmla="*/ 406951 h 589548"/>
              <a:gd name="connsiteX3057" fmla="*/ 1562521 w 2105012"/>
              <a:gd name="connsiteY3057" fmla="*/ 406620 h 589548"/>
              <a:gd name="connsiteX3058" fmla="*/ 1561527 w 2105012"/>
              <a:gd name="connsiteY3058" fmla="*/ 399329 h 589548"/>
              <a:gd name="connsiteX3059" fmla="*/ 1568155 w 2105012"/>
              <a:gd name="connsiteY3059" fmla="*/ 397672 h 589548"/>
              <a:gd name="connsiteX3060" fmla="*/ 1565503 w 2105012"/>
              <a:gd name="connsiteY3060" fmla="*/ 394027 h 589548"/>
              <a:gd name="connsiteX3061" fmla="*/ 1565503 w 2105012"/>
              <a:gd name="connsiteY3061" fmla="*/ 394027 h 589548"/>
              <a:gd name="connsiteX3062" fmla="*/ 1566829 w 2105012"/>
              <a:gd name="connsiteY3062" fmla="*/ 392701 h 589548"/>
              <a:gd name="connsiteX3063" fmla="*/ 1570143 w 2105012"/>
              <a:gd name="connsiteY3063" fmla="*/ 390050 h 589548"/>
              <a:gd name="connsiteX3064" fmla="*/ 1576439 w 2105012"/>
              <a:gd name="connsiteY3064" fmla="*/ 389056 h 589548"/>
              <a:gd name="connsiteX3065" fmla="*/ 1563846 w 2105012"/>
              <a:gd name="connsiteY3065" fmla="*/ 379114 h 589548"/>
              <a:gd name="connsiteX3066" fmla="*/ 1563846 w 2105012"/>
              <a:gd name="connsiteY3066" fmla="*/ 379777 h 589548"/>
              <a:gd name="connsiteX3067" fmla="*/ 1563846 w 2105012"/>
              <a:gd name="connsiteY3067" fmla="*/ 379114 h 589548"/>
              <a:gd name="connsiteX3068" fmla="*/ 1562852 w 2105012"/>
              <a:gd name="connsiteY3068" fmla="*/ 378451 h 589548"/>
              <a:gd name="connsiteX3069" fmla="*/ 1557881 w 2105012"/>
              <a:gd name="connsiteY3069" fmla="*/ 372486 h 589548"/>
              <a:gd name="connsiteX3070" fmla="*/ 1551585 w 2105012"/>
              <a:gd name="connsiteY3070" fmla="*/ 373480 h 589548"/>
              <a:gd name="connsiteX3071" fmla="*/ 1557881 w 2105012"/>
              <a:gd name="connsiteY3071" fmla="*/ 372486 h 589548"/>
              <a:gd name="connsiteX3072" fmla="*/ 1556556 w 2105012"/>
              <a:gd name="connsiteY3072" fmla="*/ 369835 h 589548"/>
              <a:gd name="connsiteX3073" fmla="*/ 1552910 w 2105012"/>
              <a:gd name="connsiteY3073" fmla="*/ 367184 h 589548"/>
              <a:gd name="connsiteX3074" fmla="*/ 1551585 w 2105012"/>
              <a:gd name="connsiteY3074" fmla="*/ 360887 h 589548"/>
              <a:gd name="connsiteX3075" fmla="*/ 1551585 w 2105012"/>
              <a:gd name="connsiteY3075" fmla="*/ 358236 h 589548"/>
              <a:gd name="connsiteX3076" fmla="*/ 1536009 w 2105012"/>
              <a:gd name="connsiteY3076" fmla="*/ 358236 h 589548"/>
              <a:gd name="connsiteX3077" fmla="*/ 1532364 w 2105012"/>
              <a:gd name="connsiteY3077" fmla="*/ 360556 h 589548"/>
              <a:gd name="connsiteX3078" fmla="*/ 1535347 w 2105012"/>
              <a:gd name="connsiteY3078" fmla="*/ 363539 h 589548"/>
              <a:gd name="connsiteX3079" fmla="*/ 1538329 w 2105012"/>
              <a:gd name="connsiteY3079" fmla="*/ 363539 h 589548"/>
              <a:gd name="connsiteX3080" fmla="*/ 1532364 w 2105012"/>
              <a:gd name="connsiteY3080" fmla="*/ 365858 h 589548"/>
              <a:gd name="connsiteX3081" fmla="*/ 1532695 w 2105012"/>
              <a:gd name="connsiteY3081" fmla="*/ 371492 h 589548"/>
              <a:gd name="connsiteX3082" fmla="*/ 1543300 w 2105012"/>
              <a:gd name="connsiteY3082" fmla="*/ 372486 h 589548"/>
              <a:gd name="connsiteX3083" fmla="*/ 1540649 w 2105012"/>
              <a:gd name="connsiteY3083" fmla="*/ 377457 h 589548"/>
              <a:gd name="connsiteX3084" fmla="*/ 1551916 w 2105012"/>
              <a:gd name="connsiteY3084" fmla="*/ 376794 h 589548"/>
              <a:gd name="connsiteX3085" fmla="*/ 1538661 w 2105012"/>
              <a:gd name="connsiteY3085" fmla="*/ 380108 h 589548"/>
              <a:gd name="connsiteX3086" fmla="*/ 1531701 w 2105012"/>
              <a:gd name="connsiteY3086" fmla="*/ 380771 h 589548"/>
              <a:gd name="connsiteX3087" fmla="*/ 1511818 w 2105012"/>
              <a:gd name="connsiteY3087" fmla="*/ 390050 h 589548"/>
              <a:gd name="connsiteX3088" fmla="*/ 1511818 w 2105012"/>
              <a:gd name="connsiteY3088" fmla="*/ 389056 h 589548"/>
              <a:gd name="connsiteX3089" fmla="*/ 1507510 w 2105012"/>
              <a:gd name="connsiteY3089" fmla="*/ 385079 h 589548"/>
              <a:gd name="connsiteX3090" fmla="*/ 1507841 w 2105012"/>
              <a:gd name="connsiteY3090" fmla="*/ 382759 h 589548"/>
              <a:gd name="connsiteX3091" fmla="*/ 1505190 w 2105012"/>
              <a:gd name="connsiteY3091" fmla="*/ 381434 h 589548"/>
              <a:gd name="connsiteX3092" fmla="*/ 1503201 w 2105012"/>
              <a:gd name="connsiteY3092" fmla="*/ 380771 h 589548"/>
              <a:gd name="connsiteX3093" fmla="*/ 1505521 w 2105012"/>
              <a:gd name="connsiteY3093" fmla="*/ 377788 h 589548"/>
              <a:gd name="connsiteX3094" fmla="*/ 1510161 w 2105012"/>
              <a:gd name="connsiteY3094" fmla="*/ 374806 h 589548"/>
              <a:gd name="connsiteX3095" fmla="*/ 1510823 w 2105012"/>
              <a:gd name="connsiteY3095" fmla="*/ 370498 h 589548"/>
              <a:gd name="connsiteX3096" fmla="*/ 1503864 w 2105012"/>
              <a:gd name="connsiteY3096" fmla="*/ 367184 h 589548"/>
              <a:gd name="connsiteX3097" fmla="*/ 1499556 w 2105012"/>
              <a:gd name="connsiteY3097" fmla="*/ 369172 h 589548"/>
              <a:gd name="connsiteX3098" fmla="*/ 1491271 w 2105012"/>
              <a:gd name="connsiteY3098" fmla="*/ 369835 h 589548"/>
              <a:gd name="connsiteX3099" fmla="*/ 1489946 w 2105012"/>
              <a:gd name="connsiteY3099" fmla="*/ 363539 h 589548"/>
              <a:gd name="connsiteX3100" fmla="*/ 1487626 w 2105012"/>
              <a:gd name="connsiteY3100" fmla="*/ 360887 h 589548"/>
              <a:gd name="connsiteX3101" fmla="*/ 1489946 w 2105012"/>
              <a:gd name="connsiteY3101" fmla="*/ 360887 h 589548"/>
              <a:gd name="connsiteX3102" fmla="*/ 1496242 w 2105012"/>
              <a:gd name="connsiteY3102" fmla="*/ 358236 h 589548"/>
              <a:gd name="connsiteX3103" fmla="*/ 1498893 w 2105012"/>
              <a:gd name="connsiteY3103" fmla="*/ 355916 h 589548"/>
              <a:gd name="connsiteX3104" fmla="*/ 1501213 w 2105012"/>
              <a:gd name="connsiteY3104" fmla="*/ 355916 h 589548"/>
              <a:gd name="connsiteX3105" fmla="*/ 1508504 w 2105012"/>
              <a:gd name="connsiteY3105" fmla="*/ 356579 h 589548"/>
              <a:gd name="connsiteX3106" fmla="*/ 1511486 w 2105012"/>
              <a:gd name="connsiteY3106" fmla="*/ 353265 h 589548"/>
              <a:gd name="connsiteX3107" fmla="*/ 1507510 w 2105012"/>
              <a:gd name="connsiteY3107" fmla="*/ 350946 h 589548"/>
              <a:gd name="connsiteX3108" fmla="*/ 1501213 w 2105012"/>
              <a:gd name="connsiteY3108" fmla="*/ 350614 h 589548"/>
              <a:gd name="connsiteX3109" fmla="*/ 1500219 w 2105012"/>
              <a:gd name="connsiteY3109" fmla="*/ 350946 h 589548"/>
              <a:gd name="connsiteX3110" fmla="*/ 1496242 w 2105012"/>
              <a:gd name="connsiteY3110" fmla="*/ 350946 h 589548"/>
              <a:gd name="connsiteX3111" fmla="*/ 1482655 w 2105012"/>
              <a:gd name="connsiteY3111" fmla="*/ 352603 h 589548"/>
              <a:gd name="connsiteX3112" fmla="*/ 1491271 w 2105012"/>
              <a:gd name="connsiteY3112" fmla="*/ 347300 h 589548"/>
              <a:gd name="connsiteX3113" fmla="*/ 1491271 w 2105012"/>
              <a:gd name="connsiteY3113" fmla="*/ 347300 h 589548"/>
              <a:gd name="connsiteX3114" fmla="*/ 1490277 w 2105012"/>
              <a:gd name="connsiteY3114" fmla="*/ 344980 h 589548"/>
              <a:gd name="connsiteX3115" fmla="*/ 1483649 w 2105012"/>
              <a:gd name="connsiteY3115" fmla="*/ 344318 h 589548"/>
              <a:gd name="connsiteX3116" fmla="*/ 1490277 w 2105012"/>
              <a:gd name="connsiteY3116" fmla="*/ 344980 h 589548"/>
              <a:gd name="connsiteX3117" fmla="*/ 1492265 w 2105012"/>
              <a:gd name="connsiteY3117" fmla="*/ 344649 h 589548"/>
              <a:gd name="connsiteX3118" fmla="*/ 1484975 w 2105012"/>
              <a:gd name="connsiteY3118" fmla="*/ 342329 h 589548"/>
              <a:gd name="connsiteX3119" fmla="*/ 1481329 w 2105012"/>
              <a:gd name="connsiteY3119" fmla="*/ 342329 h 589548"/>
              <a:gd name="connsiteX3120" fmla="*/ 1480004 w 2105012"/>
              <a:gd name="connsiteY3120" fmla="*/ 343655 h 589548"/>
              <a:gd name="connsiteX3121" fmla="*/ 1481992 w 2105012"/>
              <a:gd name="connsiteY3121" fmla="*/ 349620 h 589548"/>
              <a:gd name="connsiteX3122" fmla="*/ 1470725 w 2105012"/>
              <a:gd name="connsiteY3122" fmla="*/ 348957 h 589548"/>
              <a:gd name="connsiteX3123" fmla="*/ 1466085 w 2105012"/>
              <a:gd name="connsiteY3123" fmla="*/ 342661 h 589548"/>
              <a:gd name="connsiteX3124" fmla="*/ 1472382 w 2105012"/>
              <a:gd name="connsiteY3124" fmla="*/ 341335 h 589548"/>
              <a:gd name="connsiteX3125" fmla="*/ 1473707 w 2105012"/>
              <a:gd name="connsiteY3125" fmla="*/ 341335 h 589548"/>
              <a:gd name="connsiteX3126" fmla="*/ 1487626 w 2105012"/>
              <a:gd name="connsiteY3126" fmla="*/ 340010 h 589548"/>
              <a:gd name="connsiteX3127" fmla="*/ 1490277 w 2105012"/>
              <a:gd name="connsiteY3127" fmla="*/ 335039 h 589548"/>
              <a:gd name="connsiteX3128" fmla="*/ 1504196 w 2105012"/>
              <a:gd name="connsiteY3128" fmla="*/ 335370 h 589548"/>
              <a:gd name="connsiteX3129" fmla="*/ 1504196 w 2105012"/>
              <a:gd name="connsiteY3129" fmla="*/ 335370 h 589548"/>
              <a:gd name="connsiteX3130" fmla="*/ 1517120 w 2105012"/>
              <a:gd name="connsiteY3130" fmla="*/ 334376 h 589548"/>
              <a:gd name="connsiteX3131" fmla="*/ 1524411 w 2105012"/>
              <a:gd name="connsiteY3131" fmla="*/ 333050 h 589548"/>
              <a:gd name="connsiteX3132" fmla="*/ 1524411 w 2105012"/>
              <a:gd name="connsiteY3132" fmla="*/ 333050 h 589548"/>
              <a:gd name="connsiteX3133" fmla="*/ 1524742 w 2105012"/>
              <a:gd name="connsiteY3133" fmla="*/ 336696 h 589548"/>
              <a:gd name="connsiteX3134" fmla="*/ 1530707 w 2105012"/>
              <a:gd name="connsiteY3134" fmla="*/ 339347 h 589548"/>
              <a:gd name="connsiteX3135" fmla="*/ 1532364 w 2105012"/>
              <a:gd name="connsiteY3135" fmla="*/ 335701 h 589548"/>
              <a:gd name="connsiteX3136" fmla="*/ 1535347 w 2105012"/>
              <a:gd name="connsiteY3136" fmla="*/ 333713 h 589548"/>
              <a:gd name="connsiteX3137" fmla="*/ 1540980 w 2105012"/>
              <a:gd name="connsiteY3137" fmla="*/ 338353 h 589548"/>
              <a:gd name="connsiteX3138" fmla="*/ 1541974 w 2105012"/>
              <a:gd name="connsiteY3138" fmla="*/ 338353 h 589548"/>
              <a:gd name="connsiteX3139" fmla="*/ 1541974 w 2105012"/>
              <a:gd name="connsiteY3139" fmla="*/ 336364 h 589548"/>
              <a:gd name="connsiteX3140" fmla="*/ 1541974 w 2105012"/>
              <a:gd name="connsiteY3140" fmla="*/ 338353 h 589548"/>
              <a:gd name="connsiteX3141" fmla="*/ 1540980 w 2105012"/>
              <a:gd name="connsiteY3141" fmla="*/ 338353 h 589548"/>
              <a:gd name="connsiteX3142" fmla="*/ 1543300 w 2105012"/>
              <a:gd name="connsiteY3142" fmla="*/ 341004 h 589548"/>
              <a:gd name="connsiteX3143" fmla="*/ 1541312 w 2105012"/>
              <a:gd name="connsiteY3143" fmla="*/ 346637 h 589548"/>
              <a:gd name="connsiteX3144" fmla="*/ 1545620 w 2105012"/>
              <a:gd name="connsiteY3144" fmla="*/ 348626 h 589548"/>
              <a:gd name="connsiteX3145" fmla="*/ 1543631 w 2105012"/>
              <a:gd name="connsiteY3145" fmla="*/ 351940 h 589548"/>
              <a:gd name="connsiteX3146" fmla="*/ 1555230 w 2105012"/>
              <a:gd name="connsiteY3146" fmla="*/ 346637 h 589548"/>
              <a:gd name="connsiteX3147" fmla="*/ 1555230 w 2105012"/>
              <a:gd name="connsiteY3147" fmla="*/ 346637 h 589548"/>
              <a:gd name="connsiteX3148" fmla="*/ 1562521 w 2105012"/>
              <a:gd name="connsiteY3148" fmla="*/ 343986 h 589548"/>
              <a:gd name="connsiteX3149" fmla="*/ 1557219 w 2105012"/>
              <a:gd name="connsiteY3149" fmla="*/ 343324 h 589548"/>
              <a:gd name="connsiteX3150" fmla="*/ 1564178 w 2105012"/>
              <a:gd name="connsiteY3150" fmla="*/ 339347 h 589548"/>
              <a:gd name="connsiteX3151" fmla="*/ 1565835 w 2105012"/>
              <a:gd name="connsiteY3151" fmla="*/ 339347 h 589548"/>
              <a:gd name="connsiteX3152" fmla="*/ 1580748 w 2105012"/>
              <a:gd name="connsiteY3152" fmla="*/ 343324 h 589548"/>
              <a:gd name="connsiteX3153" fmla="*/ 1585718 w 2105012"/>
              <a:gd name="connsiteY3153" fmla="*/ 344649 h 589548"/>
              <a:gd name="connsiteX3154" fmla="*/ 1586050 w 2105012"/>
              <a:gd name="connsiteY3154" fmla="*/ 344649 h 589548"/>
              <a:gd name="connsiteX3155" fmla="*/ 1585718 w 2105012"/>
              <a:gd name="connsiteY3155" fmla="*/ 344649 h 589548"/>
              <a:gd name="connsiteX3156" fmla="*/ 1587044 w 2105012"/>
              <a:gd name="connsiteY3156" fmla="*/ 351277 h 589548"/>
              <a:gd name="connsiteX3157" fmla="*/ 1593009 w 2105012"/>
              <a:gd name="connsiteY3157" fmla="*/ 349289 h 589548"/>
              <a:gd name="connsiteX3158" fmla="*/ 1594666 w 2105012"/>
              <a:gd name="connsiteY3158" fmla="*/ 349620 h 589548"/>
              <a:gd name="connsiteX3159" fmla="*/ 1600963 w 2105012"/>
              <a:gd name="connsiteY3159" fmla="*/ 349620 h 589548"/>
              <a:gd name="connsiteX3160" fmla="*/ 1603614 w 2105012"/>
              <a:gd name="connsiteY3160" fmla="*/ 348294 h 589548"/>
              <a:gd name="connsiteX3161" fmla="*/ 1603614 w 2105012"/>
              <a:gd name="connsiteY3161" fmla="*/ 355916 h 589548"/>
              <a:gd name="connsiteX3162" fmla="*/ 1601294 w 2105012"/>
              <a:gd name="connsiteY3162" fmla="*/ 355916 h 589548"/>
              <a:gd name="connsiteX3163" fmla="*/ 1599637 w 2105012"/>
              <a:gd name="connsiteY3163" fmla="*/ 359562 h 589548"/>
              <a:gd name="connsiteX3164" fmla="*/ 1605933 w 2105012"/>
              <a:gd name="connsiteY3164" fmla="*/ 362544 h 589548"/>
              <a:gd name="connsiteX3165" fmla="*/ 1605933 w 2105012"/>
              <a:gd name="connsiteY3165" fmla="*/ 363207 h 589548"/>
              <a:gd name="connsiteX3166" fmla="*/ 1600631 w 2105012"/>
              <a:gd name="connsiteY3166" fmla="*/ 363870 h 589548"/>
              <a:gd name="connsiteX3167" fmla="*/ 1597317 w 2105012"/>
              <a:gd name="connsiteY3167" fmla="*/ 369835 h 589548"/>
              <a:gd name="connsiteX3168" fmla="*/ 1593672 w 2105012"/>
              <a:gd name="connsiteY3168" fmla="*/ 369504 h 589548"/>
              <a:gd name="connsiteX3169" fmla="*/ 1591021 w 2105012"/>
              <a:gd name="connsiteY3169" fmla="*/ 369504 h 589548"/>
              <a:gd name="connsiteX3170" fmla="*/ 1593672 w 2105012"/>
              <a:gd name="connsiteY3170" fmla="*/ 369504 h 589548"/>
              <a:gd name="connsiteX3171" fmla="*/ 1593672 w 2105012"/>
              <a:gd name="connsiteY3171" fmla="*/ 367515 h 589548"/>
              <a:gd name="connsiteX3172" fmla="*/ 1593672 w 2105012"/>
              <a:gd name="connsiteY3172" fmla="*/ 367515 h 589548"/>
              <a:gd name="connsiteX3173" fmla="*/ 1583730 w 2105012"/>
              <a:gd name="connsiteY3173" fmla="*/ 364864 h 589548"/>
              <a:gd name="connsiteX3174" fmla="*/ 1581079 w 2105012"/>
              <a:gd name="connsiteY3174" fmla="*/ 367515 h 589548"/>
              <a:gd name="connsiteX3175" fmla="*/ 1583399 w 2105012"/>
              <a:gd name="connsiteY3175" fmla="*/ 372486 h 589548"/>
              <a:gd name="connsiteX3176" fmla="*/ 1583399 w 2105012"/>
              <a:gd name="connsiteY3176" fmla="*/ 373149 h 589548"/>
              <a:gd name="connsiteX3177" fmla="*/ 1583399 w 2105012"/>
              <a:gd name="connsiteY3177" fmla="*/ 373480 h 589548"/>
              <a:gd name="connsiteX3178" fmla="*/ 1593672 w 2105012"/>
              <a:gd name="connsiteY3178" fmla="*/ 373480 h 589548"/>
              <a:gd name="connsiteX3179" fmla="*/ 1586050 w 2105012"/>
              <a:gd name="connsiteY3179" fmla="*/ 376463 h 589548"/>
              <a:gd name="connsiteX3180" fmla="*/ 1586050 w 2105012"/>
              <a:gd name="connsiteY3180" fmla="*/ 378783 h 589548"/>
              <a:gd name="connsiteX3181" fmla="*/ 1584061 w 2105012"/>
              <a:gd name="connsiteY3181" fmla="*/ 383422 h 589548"/>
              <a:gd name="connsiteX3182" fmla="*/ 1587044 w 2105012"/>
              <a:gd name="connsiteY3182" fmla="*/ 383753 h 589548"/>
              <a:gd name="connsiteX3183" fmla="*/ 1585056 w 2105012"/>
              <a:gd name="connsiteY3183" fmla="*/ 387399 h 589548"/>
              <a:gd name="connsiteX3184" fmla="*/ 1585056 w 2105012"/>
              <a:gd name="connsiteY3184" fmla="*/ 387399 h 589548"/>
              <a:gd name="connsiteX3185" fmla="*/ 1592346 w 2105012"/>
              <a:gd name="connsiteY3185" fmla="*/ 391044 h 589548"/>
              <a:gd name="connsiteX3186" fmla="*/ 1594003 w 2105012"/>
              <a:gd name="connsiteY3186" fmla="*/ 386405 h 589548"/>
              <a:gd name="connsiteX3187" fmla="*/ 1597649 w 2105012"/>
              <a:gd name="connsiteY3187" fmla="*/ 387399 h 589548"/>
              <a:gd name="connsiteX3188" fmla="*/ 1599305 w 2105012"/>
              <a:gd name="connsiteY3188" fmla="*/ 386073 h 589548"/>
              <a:gd name="connsiteX3189" fmla="*/ 1605271 w 2105012"/>
              <a:gd name="connsiteY3189" fmla="*/ 388724 h 589548"/>
              <a:gd name="connsiteX3190" fmla="*/ 1613224 w 2105012"/>
              <a:gd name="connsiteY3190" fmla="*/ 391707 h 589548"/>
              <a:gd name="connsiteX3191" fmla="*/ 1620515 w 2105012"/>
              <a:gd name="connsiteY3191" fmla="*/ 392370 h 589548"/>
              <a:gd name="connsiteX3192" fmla="*/ 1622835 w 2105012"/>
              <a:gd name="connsiteY3192" fmla="*/ 391376 h 589548"/>
              <a:gd name="connsiteX3193" fmla="*/ 1619521 w 2105012"/>
              <a:gd name="connsiteY3193" fmla="*/ 389387 h 589548"/>
              <a:gd name="connsiteX3194" fmla="*/ 1625817 w 2105012"/>
              <a:gd name="connsiteY3194" fmla="*/ 379777 h 589548"/>
              <a:gd name="connsiteX3195" fmla="*/ 1621840 w 2105012"/>
              <a:gd name="connsiteY3195" fmla="*/ 378783 h 589548"/>
              <a:gd name="connsiteX3196" fmla="*/ 1625817 w 2105012"/>
              <a:gd name="connsiteY3196" fmla="*/ 379777 h 589548"/>
              <a:gd name="connsiteX3197" fmla="*/ 1628468 w 2105012"/>
              <a:gd name="connsiteY3197" fmla="*/ 377126 h 589548"/>
              <a:gd name="connsiteX3198" fmla="*/ 1627143 w 2105012"/>
              <a:gd name="connsiteY3198" fmla="*/ 373149 h 589548"/>
              <a:gd name="connsiteX3199" fmla="*/ 1619521 w 2105012"/>
              <a:gd name="connsiteY3199" fmla="*/ 372155 h 589548"/>
              <a:gd name="connsiteX3200" fmla="*/ 1616869 w 2105012"/>
              <a:gd name="connsiteY3200" fmla="*/ 375800 h 589548"/>
              <a:gd name="connsiteX3201" fmla="*/ 1616207 w 2105012"/>
              <a:gd name="connsiteY3201" fmla="*/ 375800 h 589548"/>
              <a:gd name="connsiteX3202" fmla="*/ 1615544 w 2105012"/>
              <a:gd name="connsiteY3202" fmla="*/ 375800 h 589548"/>
              <a:gd name="connsiteX3203" fmla="*/ 1610573 w 2105012"/>
              <a:gd name="connsiteY3203" fmla="*/ 367184 h 589548"/>
              <a:gd name="connsiteX3204" fmla="*/ 1610573 w 2105012"/>
              <a:gd name="connsiteY3204" fmla="*/ 363207 h 589548"/>
              <a:gd name="connsiteX3205" fmla="*/ 1614218 w 2105012"/>
              <a:gd name="connsiteY3205" fmla="*/ 361882 h 589548"/>
              <a:gd name="connsiteX3206" fmla="*/ 1621840 w 2105012"/>
              <a:gd name="connsiteY3206" fmla="*/ 361882 h 589548"/>
              <a:gd name="connsiteX3207" fmla="*/ 1633108 w 2105012"/>
              <a:gd name="connsiteY3207" fmla="*/ 364533 h 589548"/>
              <a:gd name="connsiteX3208" fmla="*/ 1644707 w 2105012"/>
              <a:gd name="connsiteY3208" fmla="*/ 356911 h 589548"/>
              <a:gd name="connsiteX3209" fmla="*/ 1645369 w 2105012"/>
              <a:gd name="connsiteY3209" fmla="*/ 356911 h 589548"/>
              <a:gd name="connsiteX3210" fmla="*/ 1646032 w 2105012"/>
              <a:gd name="connsiteY3210" fmla="*/ 356911 h 589548"/>
              <a:gd name="connsiteX3211" fmla="*/ 1647358 w 2105012"/>
              <a:gd name="connsiteY3211" fmla="*/ 355916 h 589548"/>
              <a:gd name="connsiteX3212" fmla="*/ 1644707 w 2105012"/>
              <a:gd name="connsiteY3212" fmla="*/ 353265 h 589548"/>
              <a:gd name="connsiteX3213" fmla="*/ 1644707 w 2105012"/>
              <a:gd name="connsiteY3213" fmla="*/ 353265 h 589548"/>
              <a:gd name="connsiteX3214" fmla="*/ 1647358 w 2105012"/>
              <a:gd name="connsiteY3214" fmla="*/ 355916 h 589548"/>
              <a:gd name="connsiteX3215" fmla="*/ 1654648 w 2105012"/>
              <a:gd name="connsiteY3215" fmla="*/ 348626 h 589548"/>
              <a:gd name="connsiteX3216" fmla="*/ 1655311 w 2105012"/>
              <a:gd name="connsiteY3216" fmla="*/ 355585 h 589548"/>
              <a:gd name="connsiteX3217" fmla="*/ 1668567 w 2105012"/>
              <a:gd name="connsiteY3217" fmla="*/ 353597 h 589548"/>
              <a:gd name="connsiteX3218" fmla="*/ 1670224 w 2105012"/>
              <a:gd name="connsiteY3218" fmla="*/ 354591 h 589548"/>
              <a:gd name="connsiteX3219" fmla="*/ 1657631 w 2105012"/>
              <a:gd name="connsiteY3219" fmla="*/ 359893 h 589548"/>
              <a:gd name="connsiteX3220" fmla="*/ 1654648 w 2105012"/>
              <a:gd name="connsiteY3220" fmla="*/ 355916 h 589548"/>
              <a:gd name="connsiteX3221" fmla="*/ 1650009 w 2105012"/>
              <a:gd name="connsiteY3221" fmla="*/ 360556 h 589548"/>
              <a:gd name="connsiteX3222" fmla="*/ 1647358 w 2105012"/>
              <a:gd name="connsiteY3222" fmla="*/ 361219 h 589548"/>
              <a:gd name="connsiteX3223" fmla="*/ 1645701 w 2105012"/>
              <a:gd name="connsiteY3223" fmla="*/ 367184 h 589548"/>
              <a:gd name="connsiteX3224" fmla="*/ 1638079 w 2105012"/>
              <a:gd name="connsiteY3224" fmla="*/ 376131 h 589548"/>
              <a:gd name="connsiteX3225" fmla="*/ 1634433 w 2105012"/>
              <a:gd name="connsiteY3225" fmla="*/ 377457 h 589548"/>
              <a:gd name="connsiteX3226" fmla="*/ 1634433 w 2105012"/>
              <a:gd name="connsiteY3226" fmla="*/ 382759 h 589548"/>
              <a:gd name="connsiteX3227" fmla="*/ 1634433 w 2105012"/>
              <a:gd name="connsiteY3227" fmla="*/ 390050 h 589548"/>
              <a:gd name="connsiteX3228" fmla="*/ 1639073 w 2105012"/>
              <a:gd name="connsiteY3228" fmla="*/ 391376 h 589548"/>
              <a:gd name="connsiteX3229" fmla="*/ 1638410 w 2105012"/>
              <a:gd name="connsiteY3229" fmla="*/ 396678 h 589548"/>
              <a:gd name="connsiteX3230" fmla="*/ 1650009 w 2105012"/>
              <a:gd name="connsiteY3230" fmla="*/ 397009 h 589548"/>
              <a:gd name="connsiteX3231" fmla="*/ 1645701 w 2105012"/>
              <a:gd name="connsiteY3231" fmla="*/ 393364 h 589548"/>
              <a:gd name="connsiteX3232" fmla="*/ 1645038 w 2105012"/>
              <a:gd name="connsiteY3232" fmla="*/ 390381 h 589548"/>
              <a:gd name="connsiteX3233" fmla="*/ 1643050 w 2105012"/>
              <a:gd name="connsiteY3233" fmla="*/ 387067 h 589548"/>
              <a:gd name="connsiteX3234" fmla="*/ 1647358 w 2105012"/>
              <a:gd name="connsiteY3234" fmla="*/ 385410 h 589548"/>
              <a:gd name="connsiteX3235" fmla="*/ 1651334 w 2105012"/>
              <a:gd name="connsiteY3235" fmla="*/ 379114 h 589548"/>
              <a:gd name="connsiteX3236" fmla="*/ 1648683 w 2105012"/>
              <a:gd name="connsiteY3236" fmla="*/ 377788 h 589548"/>
              <a:gd name="connsiteX3237" fmla="*/ 1648683 w 2105012"/>
              <a:gd name="connsiteY3237" fmla="*/ 376463 h 589548"/>
              <a:gd name="connsiteX3238" fmla="*/ 1646363 w 2105012"/>
              <a:gd name="connsiteY3238" fmla="*/ 375800 h 589548"/>
              <a:gd name="connsiteX3239" fmla="*/ 1648683 w 2105012"/>
              <a:gd name="connsiteY3239" fmla="*/ 376463 h 589548"/>
              <a:gd name="connsiteX3240" fmla="*/ 1648683 w 2105012"/>
              <a:gd name="connsiteY3240" fmla="*/ 377788 h 589548"/>
              <a:gd name="connsiteX3241" fmla="*/ 1651334 w 2105012"/>
              <a:gd name="connsiteY3241" fmla="*/ 379114 h 589548"/>
              <a:gd name="connsiteX3242" fmla="*/ 1657962 w 2105012"/>
              <a:gd name="connsiteY3242" fmla="*/ 383753 h 589548"/>
              <a:gd name="connsiteX3243" fmla="*/ 1658956 w 2105012"/>
              <a:gd name="connsiteY3243" fmla="*/ 386736 h 589548"/>
              <a:gd name="connsiteX3244" fmla="*/ 1653985 w 2105012"/>
              <a:gd name="connsiteY3244" fmla="*/ 397009 h 589548"/>
              <a:gd name="connsiteX3245" fmla="*/ 1653985 w 2105012"/>
              <a:gd name="connsiteY3245" fmla="*/ 401980 h 589548"/>
              <a:gd name="connsiteX3246" fmla="*/ 1655311 w 2105012"/>
              <a:gd name="connsiteY3246" fmla="*/ 407282 h 589548"/>
              <a:gd name="connsiteX3247" fmla="*/ 1660282 w 2105012"/>
              <a:gd name="connsiteY3247" fmla="*/ 407282 h 589548"/>
              <a:gd name="connsiteX3248" fmla="*/ 1668898 w 2105012"/>
              <a:gd name="connsiteY3248" fmla="*/ 403637 h 589548"/>
              <a:gd name="connsiteX3249" fmla="*/ 1673869 w 2105012"/>
              <a:gd name="connsiteY3249" fmla="*/ 398003 h 589548"/>
              <a:gd name="connsiteX3250" fmla="*/ 1671549 w 2105012"/>
              <a:gd name="connsiteY3250" fmla="*/ 393364 h 589548"/>
              <a:gd name="connsiteX3251" fmla="*/ 1671549 w 2105012"/>
              <a:gd name="connsiteY3251" fmla="*/ 393364 h 589548"/>
              <a:gd name="connsiteX3252" fmla="*/ 1672875 w 2105012"/>
              <a:gd name="connsiteY3252" fmla="*/ 392038 h 589548"/>
              <a:gd name="connsiteX3253" fmla="*/ 1673538 w 2105012"/>
              <a:gd name="connsiteY3253" fmla="*/ 392038 h 589548"/>
              <a:gd name="connsiteX3254" fmla="*/ 1674201 w 2105012"/>
              <a:gd name="connsiteY3254" fmla="*/ 392038 h 589548"/>
              <a:gd name="connsiteX3255" fmla="*/ 1681823 w 2105012"/>
              <a:gd name="connsiteY3255" fmla="*/ 385742 h 589548"/>
              <a:gd name="connsiteX3256" fmla="*/ 1694416 w 2105012"/>
              <a:gd name="connsiteY3256" fmla="*/ 389719 h 589548"/>
              <a:gd name="connsiteX3257" fmla="*/ 1694416 w 2105012"/>
              <a:gd name="connsiteY3257" fmla="*/ 386073 h 589548"/>
              <a:gd name="connsiteX3258" fmla="*/ 1694416 w 2105012"/>
              <a:gd name="connsiteY3258" fmla="*/ 386073 h 589548"/>
              <a:gd name="connsiteX3259" fmla="*/ 1698061 w 2105012"/>
              <a:gd name="connsiteY3259" fmla="*/ 386073 h 589548"/>
              <a:gd name="connsiteX3260" fmla="*/ 1698061 w 2105012"/>
              <a:gd name="connsiteY3260" fmla="*/ 382759 h 589548"/>
              <a:gd name="connsiteX3261" fmla="*/ 1703363 w 2105012"/>
              <a:gd name="connsiteY3261" fmla="*/ 385742 h 589548"/>
              <a:gd name="connsiteX3262" fmla="*/ 1710654 w 2105012"/>
              <a:gd name="connsiteY3262" fmla="*/ 381102 h 589548"/>
              <a:gd name="connsiteX3263" fmla="*/ 1710654 w 2105012"/>
              <a:gd name="connsiteY3263" fmla="*/ 379777 h 589548"/>
              <a:gd name="connsiteX3264" fmla="*/ 1725898 w 2105012"/>
              <a:gd name="connsiteY3264" fmla="*/ 378120 h 589548"/>
              <a:gd name="connsiteX3265" fmla="*/ 1715625 w 2105012"/>
              <a:gd name="connsiteY3265" fmla="*/ 377457 h 589548"/>
              <a:gd name="connsiteX3266" fmla="*/ 1710654 w 2105012"/>
              <a:gd name="connsiteY3266" fmla="*/ 378783 h 589548"/>
              <a:gd name="connsiteX3267" fmla="*/ 1704357 w 2105012"/>
              <a:gd name="connsiteY3267" fmla="*/ 375800 h 589548"/>
              <a:gd name="connsiteX3268" fmla="*/ 1695410 w 2105012"/>
              <a:gd name="connsiteY3268" fmla="*/ 372155 h 589548"/>
              <a:gd name="connsiteX3269" fmla="*/ 1695410 w 2105012"/>
              <a:gd name="connsiteY3269" fmla="*/ 372155 h 589548"/>
              <a:gd name="connsiteX3270" fmla="*/ 1692759 w 2105012"/>
              <a:gd name="connsiteY3270" fmla="*/ 370166 h 589548"/>
              <a:gd name="connsiteX3271" fmla="*/ 1691433 w 2105012"/>
              <a:gd name="connsiteY3271" fmla="*/ 369835 h 589548"/>
              <a:gd name="connsiteX3272" fmla="*/ 1686462 w 2105012"/>
              <a:gd name="connsiteY3272" fmla="*/ 364864 h 589548"/>
              <a:gd name="connsiteX3273" fmla="*/ 1683811 w 2105012"/>
              <a:gd name="connsiteY3273" fmla="*/ 357242 h 589548"/>
              <a:gd name="connsiteX3274" fmla="*/ 1689113 w 2105012"/>
              <a:gd name="connsiteY3274" fmla="*/ 351277 h 589548"/>
              <a:gd name="connsiteX3275" fmla="*/ 1687456 w 2105012"/>
              <a:gd name="connsiteY3275" fmla="*/ 350946 h 589548"/>
              <a:gd name="connsiteX3276" fmla="*/ 1689113 w 2105012"/>
              <a:gd name="connsiteY3276" fmla="*/ 351277 h 589548"/>
              <a:gd name="connsiteX3277" fmla="*/ 1694084 w 2105012"/>
              <a:gd name="connsiteY3277" fmla="*/ 346969 h 589548"/>
              <a:gd name="connsiteX3278" fmla="*/ 1695078 w 2105012"/>
              <a:gd name="connsiteY3278" fmla="*/ 346969 h 589548"/>
              <a:gd name="connsiteX3279" fmla="*/ 1695078 w 2105012"/>
              <a:gd name="connsiteY3279" fmla="*/ 350614 h 589548"/>
              <a:gd name="connsiteX3280" fmla="*/ 1700049 w 2105012"/>
              <a:gd name="connsiteY3280" fmla="*/ 353265 h 589548"/>
              <a:gd name="connsiteX3281" fmla="*/ 1708997 w 2105012"/>
              <a:gd name="connsiteY3281" fmla="*/ 350614 h 589548"/>
              <a:gd name="connsiteX3282" fmla="*/ 1715293 w 2105012"/>
              <a:gd name="connsiteY3282" fmla="*/ 344318 h 589548"/>
              <a:gd name="connsiteX3283" fmla="*/ 1708997 w 2105012"/>
              <a:gd name="connsiteY3283" fmla="*/ 339015 h 589548"/>
              <a:gd name="connsiteX3284" fmla="*/ 1708997 w 2105012"/>
              <a:gd name="connsiteY3284" fmla="*/ 341667 h 589548"/>
              <a:gd name="connsiteX3285" fmla="*/ 1705020 w 2105012"/>
              <a:gd name="connsiteY3285" fmla="*/ 343986 h 589548"/>
              <a:gd name="connsiteX3286" fmla="*/ 1700049 w 2105012"/>
              <a:gd name="connsiteY3286" fmla="*/ 339015 h 589548"/>
              <a:gd name="connsiteX3287" fmla="*/ 1694084 w 2105012"/>
              <a:gd name="connsiteY3287" fmla="*/ 335039 h 589548"/>
              <a:gd name="connsiteX3288" fmla="*/ 1693421 w 2105012"/>
              <a:gd name="connsiteY3288" fmla="*/ 327748 h 589548"/>
              <a:gd name="connsiteX3289" fmla="*/ 1689445 w 2105012"/>
              <a:gd name="connsiteY3289" fmla="*/ 316149 h 589548"/>
              <a:gd name="connsiteX3290" fmla="*/ 1695410 w 2105012"/>
              <a:gd name="connsiteY3290" fmla="*/ 319463 h 589548"/>
              <a:gd name="connsiteX3291" fmla="*/ 1707671 w 2105012"/>
              <a:gd name="connsiteY3291" fmla="*/ 322777 h 589548"/>
              <a:gd name="connsiteX3292" fmla="*/ 1710322 w 2105012"/>
              <a:gd name="connsiteY3292" fmla="*/ 322777 h 589548"/>
              <a:gd name="connsiteX3293" fmla="*/ 1714299 w 2105012"/>
              <a:gd name="connsiteY3293" fmla="*/ 326422 h 589548"/>
              <a:gd name="connsiteX3294" fmla="*/ 1720264 w 2105012"/>
              <a:gd name="connsiteY3294" fmla="*/ 331725 h 589548"/>
              <a:gd name="connsiteX3295" fmla="*/ 1721921 w 2105012"/>
              <a:gd name="connsiteY3295" fmla="*/ 334044 h 589548"/>
              <a:gd name="connsiteX3296" fmla="*/ 1730869 w 2105012"/>
              <a:gd name="connsiteY3296" fmla="*/ 330731 h 589548"/>
              <a:gd name="connsiteX3297" fmla="*/ 1734845 w 2105012"/>
              <a:gd name="connsiteY3297" fmla="*/ 333050 h 589548"/>
              <a:gd name="connsiteX3298" fmla="*/ 1734845 w 2105012"/>
              <a:gd name="connsiteY3298" fmla="*/ 337027 h 589548"/>
              <a:gd name="connsiteX3299" fmla="*/ 1745119 w 2105012"/>
              <a:gd name="connsiteY3299" fmla="*/ 337027 h 589548"/>
              <a:gd name="connsiteX3300" fmla="*/ 1745119 w 2105012"/>
              <a:gd name="connsiteY3300" fmla="*/ 337027 h 589548"/>
              <a:gd name="connsiteX3301" fmla="*/ 1734845 w 2105012"/>
              <a:gd name="connsiteY3301" fmla="*/ 337027 h 589548"/>
              <a:gd name="connsiteX3302" fmla="*/ 1734845 w 2105012"/>
              <a:gd name="connsiteY3302" fmla="*/ 337027 h 589548"/>
              <a:gd name="connsiteX3303" fmla="*/ 1727886 w 2105012"/>
              <a:gd name="connsiteY3303" fmla="*/ 339347 h 589548"/>
              <a:gd name="connsiteX3304" fmla="*/ 1732194 w 2105012"/>
              <a:gd name="connsiteY3304" fmla="*/ 343655 h 589548"/>
              <a:gd name="connsiteX3305" fmla="*/ 1727223 w 2105012"/>
              <a:gd name="connsiteY3305" fmla="*/ 345975 h 589548"/>
              <a:gd name="connsiteX3306" fmla="*/ 1728549 w 2105012"/>
              <a:gd name="connsiteY3306" fmla="*/ 354922 h 589548"/>
              <a:gd name="connsiteX3307" fmla="*/ 1734845 w 2105012"/>
              <a:gd name="connsiteY3307" fmla="*/ 357573 h 589548"/>
              <a:gd name="connsiteX3308" fmla="*/ 1734845 w 2105012"/>
              <a:gd name="connsiteY3308" fmla="*/ 362544 h 589548"/>
              <a:gd name="connsiteX3309" fmla="*/ 1746113 w 2105012"/>
              <a:gd name="connsiteY3309" fmla="*/ 357573 h 589548"/>
              <a:gd name="connsiteX3310" fmla="*/ 1747438 w 2105012"/>
              <a:gd name="connsiteY3310" fmla="*/ 353597 h 589548"/>
              <a:gd name="connsiteX3311" fmla="*/ 1755061 w 2105012"/>
              <a:gd name="connsiteY3311" fmla="*/ 349620 h 589548"/>
              <a:gd name="connsiteX3312" fmla="*/ 1755061 w 2105012"/>
              <a:gd name="connsiteY3312" fmla="*/ 347300 h 589548"/>
              <a:gd name="connsiteX3313" fmla="*/ 1755061 w 2105012"/>
              <a:gd name="connsiteY3313" fmla="*/ 344649 h 589548"/>
              <a:gd name="connsiteX3314" fmla="*/ 1753735 w 2105012"/>
              <a:gd name="connsiteY3314" fmla="*/ 336696 h 589548"/>
              <a:gd name="connsiteX3315" fmla="*/ 1758706 w 2105012"/>
              <a:gd name="connsiteY3315" fmla="*/ 336696 h 589548"/>
              <a:gd name="connsiteX3316" fmla="*/ 1758706 w 2105012"/>
              <a:gd name="connsiteY3316" fmla="*/ 338021 h 589548"/>
              <a:gd name="connsiteX3317" fmla="*/ 1758706 w 2105012"/>
              <a:gd name="connsiteY3317" fmla="*/ 346969 h 589548"/>
              <a:gd name="connsiteX3318" fmla="*/ 1762683 w 2105012"/>
              <a:gd name="connsiteY3318" fmla="*/ 350614 h 589548"/>
              <a:gd name="connsiteX3319" fmla="*/ 1762683 w 2105012"/>
              <a:gd name="connsiteY3319" fmla="*/ 349289 h 589548"/>
              <a:gd name="connsiteX3320" fmla="*/ 1762683 w 2105012"/>
              <a:gd name="connsiteY3320" fmla="*/ 350614 h 589548"/>
              <a:gd name="connsiteX3321" fmla="*/ 1765002 w 2105012"/>
              <a:gd name="connsiteY3321" fmla="*/ 352271 h 589548"/>
              <a:gd name="connsiteX3322" fmla="*/ 1769642 w 2105012"/>
              <a:gd name="connsiteY3322" fmla="*/ 354591 h 589548"/>
              <a:gd name="connsiteX3323" fmla="*/ 1775276 w 2105012"/>
              <a:gd name="connsiteY3323" fmla="*/ 356248 h 589548"/>
              <a:gd name="connsiteX3324" fmla="*/ 1775276 w 2105012"/>
              <a:gd name="connsiteY3324" fmla="*/ 354922 h 589548"/>
              <a:gd name="connsiteX3325" fmla="*/ 1775276 w 2105012"/>
              <a:gd name="connsiteY3325" fmla="*/ 353597 h 589548"/>
              <a:gd name="connsiteX3326" fmla="*/ 1775276 w 2105012"/>
              <a:gd name="connsiteY3326" fmla="*/ 353597 h 589548"/>
              <a:gd name="connsiteX3327" fmla="*/ 1775938 w 2105012"/>
              <a:gd name="connsiteY3327" fmla="*/ 353597 h 589548"/>
              <a:gd name="connsiteX3328" fmla="*/ 1776601 w 2105012"/>
              <a:gd name="connsiteY3328" fmla="*/ 353597 h 589548"/>
              <a:gd name="connsiteX3329" fmla="*/ 1770967 w 2105012"/>
              <a:gd name="connsiteY3329" fmla="*/ 346637 h 589548"/>
              <a:gd name="connsiteX3330" fmla="*/ 1775276 w 2105012"/>
              <a:gd name="connsiteY3330" fmla="*/ 346637 h 589548"/>
              <a:gd name="connsiteX3331" fmla="*/ 1768979 w 2105012"/>
              <a:gd name="connsiteY3331" fmla="*/ 341667 h 589548"/>
              <a:gd name="connsiteX3332" fmla="*/ 1767985 w 2105012"/>
              <a:gd name="connsiteY3332" fmla="*/ 338021 h 589548"/>
              <a:gd name="connsiteX3333" fmla="*/ 1768648 w 2105012"/>
              <a:gd name="connsiteY3333" fmla="*/ 338021 h 589548"/>
              <a:gd name="connsiteX3334" fmla="*/ 1768979 w 2105012"/>
              <a:gd name="connsiteY3334" fmla="*/ 338021 h 589548"/>
              <a:gd name="connsiteX3335" fmla="*/ 1772624 w 2105012"/>
              <a:gd name="connsiteY3335" fmla="*/ 338021 h 589548"/>
              <a:gd name="connsiteX3336" fmla="*/ 1781572 w 2105012"/>
              <a:gd name="connsiteY3336" fmla="*/ 338021 h 589548"/>
              <a:gd name="connsiteX3337" fmla="*/ 1784223 w 2105012"/>
              <a:gd name="connsiteY3337" fmla="*/ 338021 h 589548"/>
              <a:gd name="connsiteX3338" fmla="*/ 1786543 w 2105012"/>
              <a:gd name="connsiteY3338" fmla="*/ 337027 h 589548"/>
              <a:gd name="connsiteX3339" fmla="*/ 1788200 w 2105012"/>
              <a:gd name="connsiteY3339" fmla="*/ 338021 h 589548"/>
              <a:gd name="connsiteX3340" fmla="*/ 1788531 w 2105012"/>
              <a:gd name="connsiteY3340" fmla="*/ 337690 h 589548"/>
              <a:gd name="connsiteX3341" fmla="*/ 1788531 w 2105012"/>
              <a:gd name="connsiteY3341" fmla="*/ 337358 h 589548"/>
              <a:gd name="connsiteX3342" fmla="*/ 1788531 w 2105012"/>
              <a:gd name="connsiteY3342" fmla="*/ 337690 h 589548"/>
              <a:gd name="connsiteX3343" fmla="*/ 1788200 w 2105012"/>
              <a:gd name="connsiteY3343" fmla="*/ 338021 h 589548"/>
              <a:gd name="connsiteX3344" fmla="*/ 1785880 w 2105012"/>
              <a:gd name="connsiteY3344" fmla="*/ 344318 h 589548"/>
              <a:gd name="connsiteX3345" fmla="*/ 1785549 w 2105012"/>
              <a:gd name="connsiteY3345" fmla="*/ 345312 h 589548"/>
              <a:gd name="connsiteX3346" fmla="*/ 1788531 w 2105012"/>
              <a:gd name="connsiteY3346" fmla="*/ 350614 h 589548"/>
              <a:gd name="connsiteX3347" fmla="*/ 1784223 w 2105012"/>
              <a:gd name="connsiteY3347" fmla="*/ 353597 h 589548"/>
              <a:gd name="connsiteX3348" fmla="*/ 1788200 w 2105012"/>
              <a:gd name="connsiteY3348" fmla="*/ 357905 h 589548"/>
              <a:gd name="connsiteX3349" fmla="*/ 1799467 w 2105012"/>
              <a:gd name="connsiteY3349" fmla="*/ 359230 h 589548"/>
              <a:gd name="connsiteX3350" fmla="*/ 1798473 w 2105012"/>
              <a:gd name="connsiteY3350" fmla="*/ 356579 h 589548"/>
              <a:gd name="connsiteX3351" fmla="*/ 1807752 w 2105012"/>
              <a:gd name="connsiteY3351" fmla="*/ 357905 h 589548"/>
              <a:gd name="connsiteX3352" fmla="*/ 1811066 w 2105012"/>
              <a:gd name="connsiteY3352" fmla="*/ 354922 h 589548"/>
              <a:gd name="connsiteX3353" fmla="*/ 1807752 w 2105012"/>
              <a:gd name="connsiteY3353" fmla="*/ 351277 h 589548"/>
              <a:gd name="connsiteX3354" fmla="*/ 1809740 w 2105012"/>
              <a:gd name="connsiteY3354" fmla="*/ 347963 h 589548"/>
              <a:gd name="connsiteX3355" fmla="*/ 1808415 w 2105012"/>
              <a:gd name="connsiteY3355" fmla="*/ 340341 h 589548"/>
              <a:gd name="connsiteX3356" fmla="*/ 1813717 w 2105012"/>
              <a:gd name="connsiteY3356" fmla="*/ 337690 h 589548"/>
              <a:gd name="connsiteX3357" fmla="*/ 1813717 w 2105012"/>
              <a:gd name="connsiteY3357" fmla="*/ 336364 h 589548"/>
              <a:gd name="connsiteX3358" fmla="*/ 1814711 w 2105012"/>
              <a:gd name="connsiteY3358" fmla="*/ 335370 h 589548"/>
              <a:gd name="connsiteX3359" fmla="*/ 1813717 w 2105012"/>
              <a:gd name="connsiteY3359" fmla="*/ 336364 h 589548"/>
              <a:gd name="connsiteX3360" fmla="*/ 1813717 w 2105012"/>
              <a:gd name="connsiteY3360" fmla="*/ 337690 h 589548"/>
              <a:gd name="connsiteX3361" fmla="*/ 1823328 w 2105012"/>
              <a:gd name="connsiteY3361" fmla="*/ 337690 h 589548"/>
              <a:gd name="connsiteX3362" fmla="*/ 1831281 w 2105012"/>
              <a:gd name="connsiteY3362" fmla="*/ 337690 h 589548"/>
              <a:gd name="connsiteX3363" fmla="*/ 1831281 w 2105012"/>
              <a:gd name="connsiteY3363" fmla="*/ 335370 h 589548"/>
              <a:gd name="connsiteX3364" fmla="*/ 1822333 w 2105012"/>
              <a:gd name="connsiteY3364" fmla="*/ 329405 h 589548"/>
              <a:gd name="connsiteX3365" fmla="*/ 1825979 w 2105012"/>
              <a:gd name="connsiteY3365" fmla="*/ 329405 h 589548"/>
              <a:gd name="connsiteX3366" fmla="*/ 1825979 w 2105012"/>
              <a:gd name="connsiteY3366" fmla="*/ 325760 h 589548"/>
              <a:gd name="connsiteX3367" fmla="*/ 1829956 w 2105012"/>
              <a:gd name="connsiteY3367" fmla="*/ 319132 h 589548"/>
              <a:gd name="connsiteX3368" fmla="*/ 1829956 w 2105012"/>
              <a:gd name="connsiteY3368" fmla="*/ 319132 h 589548"/>
              <a:gd name="connsiteX3369" fmla="*/ 1829956 w 2105012"/>
              <a:gd name="connsiteY3369" fmla="*/ 319795 h 589548"/>
              <a:gd name="connsiteX3370" fmla="*/ 1820014 w 2105012"/>
              <a:gd name="connsiteY3370" fmla="*/ 317806 h 589548"/>
              <a:gd name="connsiteX3371" fmla="*/ 1817363 w 2105012"/>
              <a:gd name="connsiteY3371" fmla="*/ 312835 h 589548"/>
              <a:gd name="connsiteX3372" fmla="*/ 1823990 w 2105012"/>
              <a:gd name="connsiteY3372" fmla="*/ 309521 h 589548"/>
              <a:gd name="connsiteX3373" fmla="*/ 1820676 w 2105012"/>
              <a:gd name="connsiteY3373" fmla="*/ 306539 h 589548"/>
              <a:gd name="connsiteX3374" fmla="*/ 1827636 w 2105012"/>
              <a:gd name="connsiteY3374" fmla="*/ 302562 h 589548"/>
              <a:gd name="connsiteX3375" fmla="*/ 1832607 w 2105012"/>
              <a:gd name="connsiteY3375" fmla="*/ 305213 h 589548"/>
              <a:gd name="connsiteX3376" fmla="*/ 1830618 w 2105012"/>
              <a:gd name="connsiteY3376" fmla="*/ 317475 h 589548"/>
              <a:gd name="connsiteX3377" fmla="*/ 1836583 w 2105012"/>
              <a:gd name="connsiteY3377" fmla="*/ 317806 h 589548"/>
              <a:gd name="connsiteX3378" fmla="*/ 1836583 w 2105012"/>
              <a:gd name="connsiteY3378" fmla="*/ 326091 h 589548"/>
              <a:gd name="connsiteX3379" fmla="*/ 1832938 w 2105012"/>
              <a:gd name="connsiteY3379" fmla="*/ 330399 h 589548"/>
              <a:gd name="connsiteX3380" fmla="*/ 1831281 w 2105012"/>
              <a:gd name="connsiteY3380" fmla="*/ 335039 h 589548"/>
              <a:gd name="connsiteX3381" fmla="*/ 1831281 w 2105012"/>
              <a:gd name="connsiteY3381" fmla="*/ 337358 h 589548"/>
              <a:gd name="connsiteX3382" fmla="*/ 1836252 w 2105012"/>
              <a:gd name="connsiteY3382" fmla="*/ 338021 h 589548"/>
              <a:gd name="connsiteX3383" fmla="*/ 1836252 w 2105012"/>
              <a:gd name="connsiteY3383" fmla="*/ 341998 h 589548"/>
              <a:gd name="connsiteX3384" fmla="*/ 1823990 w 2105012"/>
              <a:gd name="connsiteY3384" fmla="*/ 342661 h 589548"/>
              <a:gd name="connsiteX3385" fmla="*/ 1817031 w 2105012"/>
              <a:gd name="connsiteY3385" fmla="*/ 344980 h 589548"/>
              <a:gd name="connsiteX3386" fmla="*/ 1812392 w 2105012"/>
              <a:gd name="connsiteY3386" fmla="*/ 356911 h 589548"/>
              <a:gd name="connsiteX3387" fmla="*/ 1822002 w 2105012"/>
              <a:gd name="connsiteY3387" fmla="*/ 358568 h 589548"/>
              <a:gd name="connsiteX3388" fmla="*/ 1816700 w 2105012"/>
              <a:gd name="connsiteY3388" fmla="*/ 361219 h 589548"/>
              <a:gd name="connsiteX3389" fmla="*/ 1822665 w 2105012"/>
              <a:gd name="connsiteY3389" fmla="*/ 361219 h 589548"/>
              <a:gd name="connsiteX3390" fmla="*/ 1823659 w 2105012"/>
              <a:gd name="connsiteY3390" fmla="*/ 362544 h 589548"/>
              <a:gd name="connsiteX3391" fmla="*/ 1821008 w 2105012"/>
              <a:gd name="connsiteY3391" fmla="*/ 366521 h 589548"/>
              <a:gd name="connsiteX3392" fmla="*/ 1825979 w 2105012"/>
              <a:gd name="connsiteY3392" fmla="*/ 369172 h 589548"/>
              <a:gd name="connsiteX3393" fmla="*/ 1825979 w 2105012"/>
              <a:gd name="connsiteY3393" fmla="*/ 370498 h 589548"/>
              <a:gd name="connsiteX3394" fmla="*/ 1825979 w 2105012"/>
              <a:gd name="connsiteY3394" fmla="*/ 370498 h 589548"/>
              <a:gd name="connsiteX3395" fmla="*/ 1825979 w 2105012"/>
              <a:gd name="connsiteY3395" fmla="*/ 369172 h 589548"/>
              <a:gd name="connsiteX3396" fmla="*/ 1821008 w 2105012"/>
              <a:gd name="connsiteY3396" fmla="*/ 366521 h 589548"/>
              <a:gd name="connsiteX3397" fmla="*/ 1807089 w 2105012"/>
              <a:gd name="connsiteY3397" fmla="*/ 362876 h 589548"/>
              <a:gd name="connsiteX3398" fmla="*/ 1807421 w 2105012"/>
              <a:gd name="connsiteY3398" fmla="*/ 364201 h 589548"/>
              <a:gd name="connsiteX3399" fmla="*/ 1807089 w 2105012"/>
              <a:gd name="connsiteY3399" fmla="*/ 362876 h 589548"/>
              <a:gd name="connsiteX3400" fmla="*/ 1797148 w 2105012"/>
              <a:gd name="connsiteY3400" fmla="*/ 364864 h 589548"/>
              <a:gd name="connsiteX3401" fmla="*/ 1794165 w 2105012"/>
              <a:gd name="connsiteY3401" fmla="*/ 366521 h 589548"/>
              <a:gd name="connsiteX3402" fmla="*/ 1796485 w 2105012"/>
              <a:gd name="connsiteY3402" fmla="*/ 368841 h 589548"/>
              <a:gd name="connsiteX3403" fmla="*/ 1798142 w 2105012"/>
              <a:gd name="connsiteY3403" fmla="*/ 371492 h 589548"/>
              <a:gd name="connsiteX3404" fmla="*/ 1787537 w 2105012"/>
              <a:gd name="connsiteY3404" fmla="*/ 375469 h 589548"/>
              <a:gd name="connsiteX3405" fmla="*/ 1790520 w 2105012"/>
              <a:gd name="connsiteY3405" fmla="*/ 378120 h 589548"/>
              <a:gd name="connsiteX3406" fmla="*/ 1790520 w 2105012"/>
              <a:gd name="connsiteY3406" fmla="*/ 382428 h 589548"/>
              <a:gd name="connsiteX3407" fmla="*/ 1785880 w 2105012"/>
              <a:gd name="connsiteY3407" fmla="*/ 389387 h 589548"/>
              <a:gd name="connsiteX3408" fmla="*/ 1780909 w 2105012"/>
              <a:gd name="connsiteY3408" fmla="*/ 391707 h 589548"/>
              <a:gd name="connsiteX3409" fmla="*/ 1775607 w 2105012"/>
              <a:gd name="connsiteY3409" fmla="*/ 393033 h 589548"/>
              <a:gd name="connsiteX3410" fmla="*/ 1775607 w 2105012"/>
              <a:gd name="connsiteY3410" fmla="*/ 393033 h 589548"/>
              <a:gd name="connsiteX3411" fmla="*/ 1770305 w 2105012"/>
              <a:gd name="connsiteY3411" fmla="*/ 388393 h 589548"/>
              <a:gd name="connsiteX3412" fmla="*/ 1779584 w 2105012"/>
              <a:gd name="connsiteY3412" fmla="*/ 389056 h 589548"/>
              <a:gd name="connsiteX3413" fmla="*/ 1770967 w 2105012"/>
              <a:gd name="connsiteY3413" fmla="*/ 382428 h 589548"/>
              <a:gd name="connsiteX3414" fmla="*/ 1770967 w 2105012"/>
              <a:gd name="connsiteY3414" fmla="*/ 383753 h 589548"/>
              <a:gd name="connsiteX3415" fmla="*/ 1770967 w 2105012"/>
              <a:gd name="connsiteY3415" fmla="*/ 382428 h 589548"/>
              <a:gd name="connsiteX3416" fmla="*/ 1770636 w 2105012"/>
              <a:gd name="connsiteY3416" fmla="*/ 370829 h 589548"/>
              <a:gd name="connsiteX3417" fmla="*/ 1767985 w 2105012"/>
              <a:gd name="connsiteY3417" fmla="*/ 364864 h 589548"/>
              <a:gd name="connsiteX3418" fmla="*/ 1761357 w 2105012"/>
              <a:gd name="connsiteY3418" fmla="*/ 365527 h 589548"/>
              <a:gd name="connsiteX3419" fmla="*/ 1759369 w 2105012"/>
              <a:gd name="connsiteY3419" fmla="*/ 375137 h 589548"/>
              <a:gd name="connsiteX3420" fmla="*/ 1759369 w 2105012"/>
              <a:gd name="connsiteY3420" fmla="*/ 376463 h 589548"/>
              <a:gd name="connsiteX3421" fmla="*/ 1761026 w 2105012"/>
              <a:gd name="connsiteY3421" fmla="*/ 380771 h 589548"/>
              <a:gd name="connsiteX3422" fmla="*/ 1763014 w 2105012"/>
              <a:gd name="connsiteY3422" fmla="*/ 385410 h 589548"/>
              <a:gd name="connsiteX3423" fmla="*/ 1771962 w 2105012"/>
              <a:gd name="connsiteY3423" fmla="*/ 397009 h 589548"/>
              <a:gd name="connsiteX3424" fmla="*/ 1769310 w 2105012"/>
              <a:gd name="connsiteY3424" fmla="*/ 399329 h 589548"/>
              <a:gd name="connsiteX3425" fmla="*/ 1761688 w 2105012"/>
              <a:gd name="connsiteY3425" fmla="*/ 398003 h 589548"/>
              <a:gd name="connsiteX3426" fmla="*/ 1757049 w 2105012"/>
              <a:gd name="connsiteY3426" fmla="*/ 393695 h 589548"/>
              <a:gd name="connsiteX3427" fmla="*/ 1761688 w 2105012"/>
              <a:gd name="connsiteY3427" fmla="*/ 390050 h 589548"/>
              <a:gd name="connsiteX3428" fmla="*/ 1755061 w 2105012"/>
              <a:gd name="connsiteY3428" fmla="*/ 388393 h 589548"/>
              <a:gd name="connsiteX3429" fmla="*/ 1755061 w 2105012"/>
              <a:gd name="connsiteY3429" fmla="*/ 390713 h 589548"/>
              <a:gd name="connsiteX3430" fmla="*/ 1753072 w 2105012"/>
              <a:gd name="connsiteY3430" fmla="*/ 393364 h 589548"/>
              <a:gd name="connsiteX3431" fmla="*/ 1750421 w 2105012"/>
              <a:gd name="connsiteY3431" fmla="*/ 398335 h 589548"/>
              <a:gd name="connsiteX3432" fmla="*/ 1757380 w 2105012"/>
              <a:gd name="connsiteY3432" fmla="*/ 401317 h 589548"/>
              <a:gd name="connsiteX3433" fmla="*/ 1756386 w 2105012"/>
              <a:gd name="connsiteY3433" fmla="*/ 403637 h 589548"/>
              <a:gd name="connsiteX3434" fmla="*/ 1762020 w 2105012"/>
              <a:gd name="connsiteY3434" fmla="*/ 404631 h 589548"/>
              <a:gd name="connsiteX3435" fmla="*/ 1772956 w 2105012"/>
              <a:gd name="connsiteY3435" fmla="*/ 401317 h 589548"/>
              <a:gd name="connsiteX3436" fmla="*/ 1774281 w 2105012"/>
              <a:gd name="connsiteY3436" fmla="*/ 401649 h 589548"/>
              <a:gd name="connsiteX3437" fmla="*/ 1777595 w 2105012"/>
              <a:gd name="connsiteY3437" fmla="*/ 401649 h 589548"/>
              <a:gd name="connsiteX3438" fmla="*/ 1779252 w 2105012"/>
              <a:gd name="connsiteY3438" fmla="*/ 401317 h 589548"/>
              <a:gd name="connsiteX3439" fmla="*/ 1794496 w 2105012"/>
              <a:gd name="connsiteY3439" fmla="*/ 407614 h 589548"/>
              <a:gd name="connsiteX3440" fmla="*/ 1797810 w 2105012"/>
              <a:gd name="connsiteY3440" fmla="*/ 407614 h 589548"/>
              <a:gd name="connsiteX3441" fmla="*/ 1799136 w 2105012"/>
              <a:gd name="connsiteY3441" fmla="*/ 407614 h 589548"/>
              <a:gd name="connsiteX3442" fmla="*/ 1807752 w 2105012"/>
              <a:gd name="connsiteY3442" fmla="*/ 405625 h 589548"/>
              <a:gd name="connsiteX3443" fmla="*/ 1802450 w 2105012"/>
              <a:gd name="connsiteY3443" fmla="*/ 400323 h 589548"/>
              <a:gd name="connsiteX3444" fmla="*/ 1798804 w 2105012"/>
              <a:gd name="connsiteY3444" fmla="*/ 398998 h 589548"/>
              <a:gd name="connsiteX3445" fmla="*/ 1795491 w 2105012"/>
              <a:gd name="connsiteY3445" fmla="*/ 398666 h 589548"/>
              <a:gd name="connsiteX3446" fmla="*/ 1796153 w 2105012"/>
              <a:gd name="connsiteY3446" fmla="*/ 394358 h 589548"/>
              <a:gd name="connsiteX3447" fmla="*/ 1806758 w 2105012"/>
              <a:gd name="connsiteY3447" fmla="*/ 392701 h 589548"/>
              <a:gd name="connsiteX3448" fmla="*/ 1814049 w 2105012"/>
              <a:gd name="connsiteY3448" fmla="*/ 395021 h 589548"/>
              <a:gd name="connsiteX3449" fmla="*/ 1815374 w 2105012"/>
              <a:gd name="connsiteY3449" fmla="*/ 399992 h 589548"/>
              <a:gd name="connsiteX3450" fmla="*/ 1820345 w 2105012"/>
              <a:gd name="connsiteY3450" fmla="*/ 399992 h 589548"/>
              <a:gd name="connsiteX3451" fmla="*/ 1823659 w 2105012"/>
              <a:gd name="connsiteY3451" fmla="*/ 393364 h 589548"/>
              <a:gd name="connsiteX3452" fmla="*/ 1816700 w 2105012"/>
              <a:gd name="connsiteY3452" fmla="*/ 392701 h 589548"/>
              <a:gd name="connsiteX3453" fmla="*/ 1813054 w 2105012"/>
              <a:gd name="connsiteY3453" fmla="*/ 388393 h 589548"/>
              <a:gd name="connsiteX3454" fmla="*/ 1814380 w 2105012"/>
              <a:gd name="connsiteY3454" fmla="*/ 386736 h 589548"/>
              <a:gd name="connsiteX3455" fmla="*/ 1811729 w 2105012"/>
              <a:gd name="connsiteY3455" fmla="*/ 386073 h 589548"/>
              <a:gd name="connsiteX3456" fmla="*/ 1808415 w 2105012"/>
              <a:gd name="connsiteY3456" fmla="*/ 385079 h 589548"/>
              <a:gd name="connsiteX3457" fmla="*/ 1810403 w 2105012"/>
              <a:gd name="connsiteY3457" fmla="*/ 383422 h 589548"/>
              <a:gd name="connsiteX3458" fmla="*/ 1815706 w 2105012"/>
              <a:gd name="connsiteY3458" fmla="*/ 374806 h 589548"/>
              <a:gd name="connsiteX3459" fmla="*/ 1825647 w 2105012"/>
              <a:gd name="connsiteY3459" fmla="*/ 375137 h 589548"/>
              <a:gd name="connsiteX3460" fmla="*/ 1823328 w 2105012"/>
              <a:gd name="connsiteY3460" fmla="*/ 377788 h 589548"/>
              <a:gd name="connsiteX3461" fmla="*/ 1829624 w 2105012"/>
              <a:gd name="connsiteY3461" fmla="*/ 380440 h 589548"/>
              <a:gd name="connsiteX3462" fmla="*/ 1828630 w 2105012"/>
              <a:gd name="connsiteY3462" fmla="*/ 385410 h 589548"/>
              <a:gd name="connsiteX3463" fmla="*/ 1835921 w 2105012"/>
              <a:gd name="connsiteY3463" fmla="*/ 386073 h 589548"/>
              <a:gd name="connsiteX3464" fmla="*/ 1833932 w 2105012"/>
              <a:gd name="connsiteY3464" fmla="*/ 382428 h 589548"/>
              <a:gd name="connsiteX3465" fmla="*/ 1842217 w 2105012"/>
              <a:gd name="connsiteY3465" fmla="*/ 380440 h 589548"/>
              <a:gd name="connsiteX3466" fmla="*/ 1848513 w 2105012"/>
              <a:gd name="connsiteY3466" fmla="*/ 376131 h 589548"/>
              <a:gd name="connsiteX3467" fmla="*/ 1852490 w 2105012"/>
              <a:gd name="connsiteY3467" fmla="*/ 373812 h 589548"/>
              <a:gd name="connsiteX3468" fmla="*/ 1849508 w 2105012"/>
              <a:gd name="connsiteY3468" fmla="*/ 372486 h 589548"/>
              <a:gd name="connsiteX3469" fmla="*/ 1846194 w 2105012"/>
              <a:gd name="connsiteY3469" fmla="*/ 371823 h 589548"/>
              <a:gd name="connsiteX3470" fmla="*/ 1849508 w 2105012"/>
              <a:gd name="connsiteY3470" fmla="*/ 372486 h 589548"/>
              <a:gd name="connsiteX3471" fmla="*/ 1852490 w 2105012"/>
              <a:gd name="connsiteY3471" fmla="*/ 373812 h 589548"/>
              <a:gd name="connsiteX3472" fmla="*/ 1855804 w 2105012"/>
              <a:gd name="connsiteY3472" fmla="*/ 376131 h 589548"/>
              <a:gd name="connsiteX3473" fmla="*/ 1863758 w 2105012"/>
              <a:gd name="connsiteY3473" fmla="*/ 378451 h 589548"/>
              <a:gd name="connsiteX3474" fmla="*/ 1868397 w 2105012"/>
              <a:gd name="connsiteY3474" fmla="*/ 382428 h 589548"/>
              <a:gd name="connsiteX3475" fmla="*/ 1865083 w 2105012"/>
              <a:gd name="connsiteY3475" fmla="*/ 383753 h 589548"/>
              <a:gd name="connsiteX3476" fmla="*/ 1865746 w 2105012"/>
              <a:gd name="connsiteY3476" fmla="*/ 389719 h 589548"/>
              <a:gd name="connsiteX3477" fmla="*/ 1872374 w 2105012"/>
              <a:gd name="connsiteY3477" fmla="*/ 398998 h 589548"/>
              <a:gd name="connsiteX3478" fmla="*/ 1873368 w 2105012"/>
              <a:gd name="connsiteY3478" fmla="*/ 398335 h 589548"/>
              <a:gd name="connsiteX3479" fmla="*/ 1876019 w 2105012"/>
              <a:gd name="connsiteY3479" fmla="*/ 396346 h 589548"/>
              <a:gd name="connsiteX3480" fmla="*/ 1871380 w 2105012"/>
              <a:gd name="connsiteY3480" fmla="*/ 388062 h 589548"/>
              <a:gd name="connsiteX3481" fmla="*/ 1870385 w 2105012"/>
              <a:gd name="connsiteY3481" fmla="*/ 381765 h 589548"/>
              <a:gd name="connsiteX3482" fmla="*/ 1872043 w 2105012"/>
              <a:gd name="connsiteY3482" fmla="*/ 379445 h 589548"/>
              <a:gd name="connsiteX3483" fmla="*/ 1874694 w 2105012"/>
              <a:gd name="connsiteY3483" fmla="*/ 378120 h 589548"/>
              <a:gd name="connsiteX3484" fmla="*/ 1881984 w 2105012"/>
              <a:gd name="connsiteY3484" fmla="*/ 378120 h 589548"/>
              <a:gd name="connsiteX3485" fmla="*/ 1883310 w 2105012"/>
              <a:gd name="connsiteY3485" fmla="*/ 375800 h 589548"/>
              <a:gd name="connsiteX3486" fmla="*/ 1885630 w 2105012"/>
              <a:gd name="connsiteY3486" fmla="*/ 374474 h 589548"/>
              <a:gd name="connsiteX3487" fmla="*/ 1898885 w 2105012"/>
              <a:gd name="connsiteY3487" fmla="*/ 372818 h 589548"/>
              <a:gd name="connsiteX3488" fmla="*/ 1901537 w 2105012"/>
              <a:gd name="connsiteY3488" fmla="*/ 375469 h 589548"/>
              <a:gd name="connsiteX3489" fmla="*/ 1907502 w 2105012"/>
              <a:gd name="connsiteY3489" fmla="*/ 373480 h 589548"/>
              <a:gd name="connsiteX3490" fmla="*/ 1908496 w 2105012"/>
              <a:gd name="connsiteY3490" fmla="*/ 373480 h 589548"/>
              <a:gd name="connsiteX3491" fmla="*/ 1916118 w 2105012"/>
              <a:gd name="connsiteY3491" fmla="*/ 373480 h 589548"/>
              <a:gd name="connsiteX3492" fmla="*/ 1916118 w 2105012"/>
              <a:gd name="connsiteY3492" fmla="*/ 372486 h 589548"/>
              <a:gd name="connsiteX3493" fmla="*/ 1913467 w 2105012"/>
              <a:gd name="connsiteY3493" fmla="*/ 369835 h 589548"/>
              <a:gd name="connsiteX3494" fmla="*/ 1917443 w 2105012"/>
              <a:gd name="connsiteY3494" fmla="*/ 367184 h 589548"/>
              <a:gd name="connsiteX3495" fmla="*/ 1923740 w 2105012"/>
              <a:gd name="connsiteY3495" fmla="*/ 371161 h 589548"/>
              <a:gd name="connsiteX3496" fmla="*/ 1923740 w 2105012"/>
              <a:gd name="connsiteY3496" fmla="*/ 373812 h 589548"/>
              <a:gd name="connsiteX3497" fmla="*/ 1927717 w 2105012"/>
              <a:gd name="connsiteY3497" fmla="*/ 378451 h 589548"/>
              <a:gd name="connsiteX3498" fmla="*/ 1924071 w 2105012"/>
              <a:gd name="connsiteY3498" fmla="*/ 378451 h 589548"/>
              <a:gd name="connsiteX3499" fmla="*/ 1918769 w 2105012"/>
              <a:gd name="connsiteY3499" fmla="*/ 381765 h 589548"/>
              <a:gd name="connsiteX3500" fmla="*/ 1924734 w 2105012"/>
              <a:gd name="connsiteY3500" fmla="*/ 386073 h 589548"/>
              <a:gd name="connsiteX3501" fmla="*/ 1924403 w 2105012"/>
              <a:gd name="connsiteY3501" fmla="*/ 392701 h 589548"/>
              <a:gd name="connsiteX3502" fmla="*/ 1936333 w 2105012"/>
              <a:gd name="connsiteY3502" fmla="*/ 388393 h 589548"/>
              <a:gd name="connsiteX3503" fmla="*/ 1940641 w 2105012"/>
              <a:gd name="connsiteY3503" fmla="*/ 391044 h 589548"/>
              <a:gd name="connsiteX3504" fmla="*/ 1941304 w 2105012"/>
              <a:gd name="connsiteY3504" fmla="*/ 392370 h 589548"/>
              <a:gd name="connsiteX3505" fmla="*/ 1940641 w 2105012"/>
              <a:gd name="connsiteY3505" fmla="*/ 391044 h 589548"/>
              <a:gd name="connsiteX3506" fmla="*/ 1936333 w 2105012"/>
              <a:gd name="connsiteY3506" fmla="*/ 388393 h 589548"/>
              <a:gd name="connsiteX3507" fmla="*/ 1936996 w 2105012"/>
              <a:gd name="connsiteY3507" fmla="*/ 397341 h 589548"/>
              <a:gd name="connsiteX3508" fmla="*/ 1935339 w 2105012"/>
              <a:gd name="connsiteY3508" fmla="*/ 400986 h 589548"/>
              <a:gd name="connsiteX3509" fmla="*/ 1937990 w 2105012"/>
              <a:gd name="connsiteY3509" fmla="*/ 403306 h 589548"/>
              <a:gd name="connsiteX3510" fmla="*/ 1934013 w 2105012"/>
              <a:gd name="connsiteY3510" fmla="*/ 405957 h 589548"/>
              <a:gd name="connsiteX3511" fmla="*/ 1940310 w 2105012"/>
              <a:gd name="connsiteY3511" fmla="*/ 418550 h 589548"/>
              <a:gd name="connsiteX3512" fmla="*/ 1940310 w 2105012"/>
              <a:gd name="connsiteY3512" fmla="*/ 418550 h 589548"/>
              <a:gd name="connsiteX3513" fmla="*/ 1938984 w 2105012"/>
              <a:gd name="connsiteY3513" fmla="*/ 418881 h 589548"/>
              <a:gd name="connsiteX3514" fmla="*/ 1935339 w 2105012"/>
              <a:gd name="connsiteY3514" fmla="*/ 418550 h 589548"/>
              <a:gd name="connsiteX3515" fmla="*/ 1932025 w 2105012"/>
              <a:gd name="connsiteY3515" fmla="*/ 418881 h 589548"/>
              <a:gd name="connsiteX3516" fmla="*/ 1929705 w 2105012"/>
              <a:gd name="connsiteY3516" fmla="*/ 420870 h 589548"/>
              <a:gd name="connsiteX3517" fmla="*/ 1937990 w 2105012"/>
              <a:gd name="connsiteY3517" fmla="*/ 423521 h 589548"/>
              <a:gd name="connsiteX3518" fmla="*/ 1940641 w 2105012"/>
              <a:gd name="connsiteY3518" fmla="*/ 423852 h 589548"/>
              <a:gd name="connsiteX3519" fmla="*/ 1957211 w 2105012"/>
              <a:gd name="connsiteY3519" fmla="*/ 419875 h 589548"/>
              <a:gd name="connsiteX3520" fmla="*/ 1942298 w 2105012"/>
              <a:gd name="connsiteY3520" fmla="*/ 418550 h 589548"/>
              <a:gd name="connsiteX3521" fmla="*/ 1942629 w 2105012"/>
              <a:gd name="connsiteY3521" fmla="*/ 415567 h 589548"/>
              <a:gd name="connsiteX3522" fmla="*/ 1948594 w 2105012"/>
              <a:gd name="connsiteY3522" fmla="*/ 403968 h 589548"/>
              <a:gd name="connsiteX3523" fmla="*/ 1952571 w 2105012"/>
              <a:gd name="connsiteY3523" fmla="*/ 401317 h 589548"/>
              <a:gd name="connsiteX3524" fmla="*/ 1952240 w 2105012"/>
              <a:gd name="connsiteY3524" fmla="*/ 400323 h 589548"/>
              <a:gd name="connsiteX3525" fmla="*/ 1950583 w 2105012"/>
              <a:gd name="connsiteY3525" fmla="*/ 392038 h 589548"/>
              <a:gd name="connsiteX3526" fmla="*/ 1956879 w 2105012"/>
              <a:gd name="connsiteY3526" fmla="*/ 391044 h 589548"/>
              <a:gd name="connsiteX3527" fmla="*/ 1956879 w 2105012"/>
              <a:gd name="connsiteY3527" fmla="*/ 386405 h 589548"/>
              <a:gd name="connsiteX3528" fmla="*/ 1953897 w 2105012"/>
              <a:gd name="connsiteY3528" fmla="*/ 389056 h 589548"/>
              <a:gd name="connsiteX3529" fmla="*/ 1956879 w 2105012"/>
              <a:gd name="connsiteY3529" fmla="*/ 386405 h 589548"/>
              <a:gd name="connsiteX3530" fmla="*/ 1954559 w 2105012"/>
              <a:gd name="connsiteY3530" fmla="*/ 383422 h 589548"/>
              <a:gd name="connsiteX3531" fmla="*/ 1949589 w 2105012"/>
              <a:gd name="connsiteY3531" fmla="*/ 381102 h 589548"/>
              <a:gd name="connsiteX3532" fmla="*/ 1946937 w 2105012"/>
              <a:gd name="connsiteY3532" fmla="*/ 387399 h 589548"/>
              <a:gd name="connsiteX3533" fmla="*/ 1942961 w 2105012"/>
              <a:gd name="connsiteY3533" fmla="*/ 387399 h 589548"/>
              <a:gd name="connsiteX3534" fmla="*/ 1936664 w 2105012"/>
              <a:gd name="connsiteY3534" fmla="*/ 384748 h 589548"/>
              <a:gd name="connsiteX3535" fmla="*/ 1940310 w 2105012"/>
              <a:gd name="connsiteY3535" fmla="*/ 383091 h 589548"/>
              <a:gd name="connsiteX3536" fmla="*/ 1936664 w 2105012"/>
              <a:gd name="connsiteY3536" fmla="*/ 381102 h 589548"/>
              <a:gd name="connsiteX3537" fmla="*/ 1936664 w 2105012"/>
              <a:gd name="connsiteY3537" fmla="*/ 378783 h 589548"/>
              <a:gd name="connsiteX3538" fmla="*/ 1945280 w 2105012"/>
              <a:gd name="connsiteY3538" fmla="*/ 377126 h 589548"/>
              <a:gd name="connsiteX3539" fmla="*/ 1948263 w 2105012"/>
              <a:gd name="connsiteY3539" fmla="*/ 368178 h 589548"/>
              <a:gd name="connsiteX3540" fmla="*/ 1948263 w 2105012"/>
              <a:gd name="connsiteY3540" fmla="*/ 365858 h 589548"/>
              <a:gd name="connsiteX3541" fmla="*/ 1946937 w 2105012"/>
              <a:gd name="connsiteY3541" fmla="*/ 363539 h 589548"/>
              <a:gd name="connsiteX3542" fmla="*/ 1945612 w 2105012"/>
              <a:gd name="connsiteY3542" fmla="*/ 363539 h 589548"/>
              <a:gd name="connsiteX3543" fmla="*/ 1946937 w 2105012"/>
              <a:gd name="connsiteY3543" fmla="*/ 363539 h 589548"/>
              <a:gd name="connsiteX3544" fmla="*/ 1943624 w 2105012"/>
              <a:gd name="connsiteY3544" fmla="*/ 358568 h 589548"/>
              <a:gd name="connsiteX3545" fmla="*/ 1940972 w 2105012"/>
              <a:gd name="connsiteY3545" fmla="*/ 356911 h 589548"/>
              <a:gd name="connsiteX3546" fmla="*/ 1943624 w 2105012"/>
              <a:gd name="connsiteY3546" fmla="*/ 358568 h 589548"/>
              <a:gd name="connsiteX3547" fmla="*/ 1953565 w 2105012"/>
              <a:gd name="connsiteY3547" fmla="*/ 359562 h 589548"/>
              <a:gd name="connsiteX3548" fmla="*/ 1964833 w 2105012"/>
              <a:gd name="connsiteY3548" fmla="*/ 349289 h 589548"/>
              <a:gd name="connsiteX3549" fmla="*/ 1971129 w 2105012"/>
              <a:gd name="connsiteY3549" fmla="*/ 351940 h 589548"/>
              <a:gd name="connsiteX3550" fmla="*/ 1972786 w 2105012"/>
              <a:gd name="connsiteY3550" fmla="*/ 349620 h 589548"/>
              <a:gd name="connsiteX3551" fmla="*/ 1974112 w 2105012"/>
              <a:gd name="connsiteY3551" fmla="*/ 349289 h 589548"/>
              <a:gd name="connsiteX3552" fmla="*/ 1972786 w 2105012"/>
              <a:gd name="connsiteY3552" fmla="*/ 349620 h 589548"/>
              <a:gd name="connsiteX3553" fmla="*/ 1971129 w 2105012"/>
              <a:gd name="connsiteY3553" fmla="*/ 351940 h 589548"/>
              <a:gd name="connsiteX3554" fmla="*/ 1970135 w 2105012"/>
              <a:gd name="connsiteY3554" fmla="*/ 359562 h 589548"/>
              <a:gd name="connsiteX3555" fmla="*/ 1970135 w 2105012"/>
              <a:gd name="connsiteY3555" fmla="*/ 360887 h 589548"/>
              <a:gd name="connsiteX3556" fmla="*/ 1977094 w 2105012"/>
              <a:gd name="connsiteY3556" fmla="*/ 363539 h 589548"/>
              <a:gd name="connsiteX3557" fmla="*/ 1984385 w 2105012"/>
              <a:gd name="connsiteY3557" fmla="*/ 363539 h 589548"/>
              <a:gd name="connsiteX3558" fmla="*/ 1989356 w 2105012"/>
              <a:gd name="connsiteY3558" fmla="*/ 363539 h 589548"/>
              <a:gd name="connsiteX3559" fmla="*/ 1988362 w 2105012"/>
              <a:gd name="connsiteY3559" fmla="*/ 366190 h 589548"/>
              <a:gd name="connsiteX3560" fmla="*/ 1997641 w 2105012"/>
              <a:gd name="connsiteY3560" fmla="*/ 368509 h 589548"/>
              <a:gd name="connsiteX3561" fmla="*/ 2000292 w 2105012"/>
              <a:gd name="connsiteY3561" fmla="*/ 362544 h 589548"/>
              <a:gd name="connsiteX3562" fmla="*/ 2005594 w 2105012"/>
              <a:gd name="connsiteY3562" fmla="*/ 362544 h 589548"/>
              <a:gd name="connsiteX3563" fmla="*/ 2004600 w 2105012"/>
              <a:gd name="connsiteY3563" fmla="*/ 356248 h 589548"/>
              <a:gd name="connsiteX3564" fmla="*/ 2008245 w 2105012"/>
              <a:gd name="connsiteY3564" fmla="*/ 357573 h 589548"/>
              <a:gd name="connsiteX3565" fmla="*/ 2008245 w 2105012"/>
              <a:gd name="connsiteY3565" fmla="*/ 356579 h 589548"/>
              <a:gd name="connsiteX3566" fmla="*/ 2007583 w 2105012"/>
              <a:gd name="connsiteY3566" fmla="*/ 352603 h 589548"/>
              <a:gd name="connsiteX3567" fmla="*/ 2012885 w 2105012"/>
              <a:gd name="connsiteY3567" fmla="*/ 350283 h 589548"/>
              <a:gd name="connsiteX3568" fmla="*/ 2038402 w 2105012"/>
              <a:gd name="connsiteY3568" fmla="*/ 347632 h 589548"/>
              <a:gd name="connsiteX3569" fmla="*/ 2038402 w 2105012"/>
              <a:gd name="connsiteY3569" fmla="*/ 345312 h 589548"/>
              <a:gd name="connsiteX3570" fmla="*/ 2028460 w 2105012"/>
              <a:gd name="connsiteY3570" fmla="*/ 346637 h 589548"/>
              <a:gd name="connsiteX3571" fmla="*/ 2021832 w 2105012"/>
              <a:gd name="connsiteY3571" fmla="*/ 345312 h 589548"/>
              <a:gd name="connsiteX3572" fmla="*/ 2018187 w 2105012"/>
              <a:gd name="connsiteY3572" fmla="*/ 339015 h 589548"/>
              <a:gd name="connsiteX3573" fmla="*/ 2015536 w 2105012"/>
              <a:gd name="connsiteY3573" fmla="*/ 337690 h 589548"/>
              <a:gd name="connsiteX3574" fmla="*/ 2015536 w 2105012"/>
              <a:gd name="connsiteY3574" fmla="*/ 337690 h 589548"/>
              <a:gd name="connsiteX3575" fmla="*/ 2015536 w 2105012"/>
              <a:gd name="connsiteY3575" fmla="*/ 337690 h 589548"/>
              <a:gd name="connsiteX3576" fmla="*/ 2019844 w 2105012"/>
              <a:gd name="connsiteY3576" fmla="*/ 334707 h 589548"/>
              <a:gd name="connsiteX3577" fmla="*/ 2010565 w 2105012"/>
              <a:gd name="connsiteY3577" fmla="*/ 327748 h 589548"/>
              <a:gd name="connsiteX3578" fmla="*/ 2006920 w 2105012"/>
              <a:gd name="connsiteY3578" fmla="*/ 325428 h 589548"/>
              <a:gd name="connsiteX3579" fmla="*/ 2002612 w 2105012"/>
              <a:gd name="connsiteY3579" fmla="*/ 323440 h 589548"/>
              <a:gd name="connsiteX3580" fmla="*/ 2007914 w 2105012"/>
              <a:gd name="connsiteY3580" fmla="*/ 318800 h 589548"/>
              <a:gd name="connsiteX3581" fmla="*/ 2022495 w 2105012"/>
              <a:gd name="connsiteY3581" fmla="*/ 317143 h 589548"/>
              <a:gd name="connsiteX3582" fmla="*/ 2033100 w 2105012"/>
              <a:gd name="connsiteY3582" fmla="*/ 311510 h 589548"/>
              <a:gd name="connsiteX3583" fmla="*/ 2040722 w 2105012"/>
              <a:gd name="connsiteY3583" fmla="*/ 320789 h 589548"/>
              <a:gd name="connsiteX3584" fmla="*/ 2040722 w 2105012"/>
              <a:gd name="connsiteY3584" fmla="*/ 321783 h 589548"/>
              <a:gd name="connsiteX3585" fmla="*/ 2053646 w 2105012"/>
              <a:gd name="connsiteY3585" fmla="*/ 323771 h 589548"/>
              <a:gd name="connsiteX3586" fmla="*/ 2053646 w 2105012"/>
              <a:gd name="connsiteY3586" fmla="*/ 326422 h 589548"/>
              <a:gd name="connsiteX3587" fmla="*/ 2038402 w 2105012"/>
              <a:gd name="connsiteY3587" fmla="*/ 326422 h 589548"/>
              <a:gd name="connsiteX3588" fmla="*/ 2042379 w 2105012"/>
              <a:gd name="connsiteY3588" fmla="*/ 336364 h 589548"/>
              <a:gd name="connsiteX3589" fmla="*/ 2046024 w 2105012"/>
              <a:gd name="connsiteY3589" fmla="*/ 337690 h 589548"/>
              <a:gd name="connsiteX3590" fmla="*/ 2052321 w 2105012"/>
              <a:gd name="connsiteY3590" fmla="*/ 336364 h 589548"/>
              <a:gd name="connsiteX3591" fmla="*/ 2060274 w 2105012"/>
              <a:gd name="connsiteY3591" fmla="*/ 330068 h 589548"/>
              <a:gd name="connsiteX3592" fmla="*/ 2062594 w 2105012"/>
              <a:gd name="connsiteY3592" fmla="*/ 330068 h 589548"/>
              <a:gd name="connsiteX3593" fmla="*/ 2078832 w 2105012"/>
              <a:gd name="connsiteY3593" fmla="*/ 327417 h 589548"/>
              <a:gd name="connsiteX3594" fmla="*/ 2078832 w 2105012"/>
              <a:gd name="connsiteY3594" fmla="*/ 322446 h 589548"/>
              <a:gd name="connsiteX3595" fmla="*/ 2076512 w 2105012"/>
              <a:gd name="connsiteY3595" fmla="*/ 321452 h 589548"/>
              <a:gd name="connsiteX3596" fmla="*/ 2078832 w 2105012"/>
              <a:gd name="connsiteY3596" fmla="*/ 322446 h 589548"/>
              <a:gd name="connsiteX3597" fmla="*/ 2079164 w 2105012"/>
              <a:gd name="connsiteY3597" fmla="*/ 316481 h 589548"/>
              <a:gd name="connsiteX3598" fmla="*/ 2080158 w 2105012"/>
              <a:gd name="connsiteY3598" fmla="*/ 316481 h 589548"/>
              <a:gd name="connsiteX3599" fmla="*/ 2083472 w 2105012"/>
              <a:gd name="connsiteY3599" fmla="*/ 322777 h 589548"/>
              <a:gd name="connsiteX3600" fmla="*/ 2084797 w 2105012"/>
              <a:gd name="connsiteY3600" fmla="*/ 322777 h 589548"/>
              <a:gd name="connsiteX3601" fmla="*/ 2085460 w 2105012"/>
              <a:gd name="connsiteY3601" fmla="*/ 322114 h 589548"/>
              <a:gd name="connsiteX3602" fmla="*/ 2084797 w 2105012"/>
              <a:gd name="connsiteY3602" fmla="*/ 322777 h 589548"/>
              <a:gd name="connsiteX3603" fmla="*/ 2087448 w 2105012"/>
              <a:gd name="connsiteY3603" fmla="*/ 326422 h 589548"/>
              <a:gd name="connsiteX3604" fmla="*/ 2084466 w 2105012"/>
              <a:gd name="connsiteY3604" fmla="*/ 336364 h 589548"/>
              <a:gd name="connsiteX3605" fmla="*/ 2091425 w 2105012"/>
              <a:gd name="connsiteY3605" fmla="*/ 339015 h 589548"/>
              <a:gd name="connsiteX3606" fmla="*/ 2093745 w 2105012"/>
              <a:gd name="connsiteY3606" fmla="*/ 332719 h 589548"/>
              <a:gd name="connsiteX3607" fmla="*/ 2089768 w 2105012"/>
              <a:gd name="connsiteY3607" fmla="*/ 326422 h 589548"/>
              <a:gd name="connsiteX3608" fmla="*/ 2093745 w 2105012"/>
              <a:gd name="connsiteY3608" fmla="*/ 323771 h 589548"/>
              <a:gd name="connsiteX3609" fmla="*/ 2091425 w 2105012"/>
              <a:gd name="connsiteY3609" fmla="*/ 319795 h 589548"/>
              <a:gd name="connsiteX3610" fmla="*/ 2099378 w 2105012"/>
              <a:gd name="connsiteY3610" fmla="*/ 317475 h 589548"/>
              <a:gd name="connsiteX3611" fmla="*/ 2088774 w 2105012"/>
              <a:gd name="connsiteY3611" fmla="*/ 307202 h 589548"/>
              <a:gd name="connsiteX3612" fmla="*/ 1830618 w 2105012"/>
              <a:gd name="connsiteY3612" fmla="*/ 86825 h 589548"/>
              <a:gd name="connsiteX3613" fmla="*/ 1830618 w 2105012"/>
              <a:gd name="connsiteY3613" fmla="*/ 86825 h 589548"/>
              <a:gd name="connsiteX3614" fmla="*/ 1830618 w 2105012"/>
              <a:gd name="connsiteY3614" fmla="*/ 84174 h 589548"/>
              <a:gd name="connsiteX3615" fmla="*/ 1830618 w 2105012"/>
              <a:gd name="connsiteY3615" fmla="*/ 86825 h 589548"/>
              <a:gd name="connsiteX3616" fmla="*/ 1830618 w 2105012"/>
              <a:gd name="connsiteY3616" fmla="*/ 87819 h 589548"/>
              <a:gd name="connsiteX3617" fmla="*/ 1830618 w 2105012"/>
              <a:gd name="connsiteY3617" fmla="*/ 88482 h 589548"/>
              <a:gd name="connsiteX3618" fmla="*/ 1830618 w 2105012"/>
              <a:gd name="connsiteY3618" fmla="*/ 88482 h 589548"/>
              <a:gd name="connsiteX3619" fmla="*/ 1830618 w 2105012"/>
              <a:gd name="connsiteY3619" fmla="*/ 87819 h 589548"/>
              <a:gd name="connsiteX3620" fmla="*/ 1830618 w 2105012"/>
              <a:gd name="connsiteY3620" fmla="*/ 82517 h 589548"/>
              <a:gd name="connsiteX3621" fmla="*/ 1830618 w 2105012"/>
              <a:gd name="connsiteY3621" fmla="*/ 82517 h 589548"/>
              <a:gd name="connsiteX3622" fmla="*/ 1834595 w 2105012"/>
              <a:gd name="connsiteY3622" fmla="*/ 83180 h 589548"/>
              <a:gd name="connsiteX3623" fmla="*/ 1830618 w 2105012"/>
              <a:gd name="connsiteY3623" fmla="*/ 82517 h 589548"/>
              <a:gd name="connsiteX3624" fmla="*/ 1830618 w 2105012"/>
              <a:gd name="connsiteY3624" fmla="*/ 81191 h 589548"/>
              <a:gd name="connsiteX3625" fmla="*/ 1830618 w 2105012"/>
              <a:gd name="connsiteY3625" fmla="*/ 81191 h 589548"/>
              <a:gd name="connsiteX3626" fmla="*/ 1830618 w 2105012"/>
              <a:gd name="connsiteY3626" fmla="*/ 81191 h 589548"/>
              <a:gd name="connsiteX3627" fmla="*/ 1830618 w 2105012"/>
              <a:gd name="connsiteY3627" fmla="*/ 82517 h 589548"/>
              <a:gd name="connsiteX3628" fmla="*/ 1830618 w 2105012"/>
              <a:gd name="connsiteY3628" fmla="*/ 82517 h 589548"/>
              <a:gd name="connsiteX3629" fmla="*/ 1827636 w 2105012"/>
              <a:gd name="connsiteY3629" fmla="*/ 83511 h 589548"/>
              <a:gd name="connsiteX3630" fmla="*/ 1830618 w 2105012"/>
              <a:gd name="connsiteY3630" fmla="*/ 82517 h 589548"/>
              <a:gd name="connsiteX3631" fmla="*/ 1432615 w 2105012"/>
              <a:gd name="connsiteY3631" fmla="*/ 85499 h 589548"/>
              <a:gd name="connsiteX3632" fmla="*/ 1432615 w 2105012"/>
              <a:gd name="connsiteY3632" fmla="*/ 86162 h 589548"/>
              <a:gd name="connsiteX3633" fmla="*/ 1436923 w 2105012"/>
              <a:gd name="connsiteY3633" fmla="*/ 87488 h 589548"/>
              <a:gd name="connsiteX3634" fmla="*/ 1432615 w 2105012"/>
              <a:gd name="connsiteY3634" fmla="*/ 86162 h 589548"/>
              <a:gd name="connsiteX3635" fmla="*/ 1432615 w 2105012"/>
              <a:gd name="connsiteY3635" fmla="*/ 85499 h 589548"/>
              <a:gd name="connsiteX3636" fmla="*/ 1441894 w 2105012"/>
              <a:gd name="connsiteY3636" fmla="*/ 101075 h 589548"/>
              <a:gd name="connsiteX3637" fmla="*/ 1440237 w 2105012"/>
              <a:gd name="connsiteY3637" fmla="*/ 102069 h 589548"/>
              <a:gd name="connsiteX3638" fmla="*/ 1441894 w 2105012"/>
              <a:gd name="connsiteY3638" fmla="*/ 101075 h 589548"/>
              <a:gd name="connsiteX3639" fmla="*/ 1431620 w 2105012"/>
              <a:gd name="connsiteY3639" fmla="*/ 97761 h 589548"/>
              <a:gd name="connsiteX3640" fmla="*/ 1431289 w 2105012"/>
              <a:gd name="connsiteY3640" fmla="*/ 93784 h 589548"/>
              <a:gd name="connsiteX3641" fmla="*/ 1431620 w 2105012"/>
              <a:gd name="connsiteY3641" fmla="*/ 97761 h 589548"/>
              <a:gd name="connsiteX3642" fmla="*/ 1432615 w 2105012"/>
              <a:gd name="connsiteY3642" fmla="*/ 101738 h 589548"/>
              <a:gd name="connsiteX3643" fmla="*/ 1438911 w 2105012"/>
              <a:gd name="connsiteY3643" fmla="*/ 103063 h 589548"/>
              <a:gd name="connsiteX3644" fmla="*/ 1438911 w 2105012"/>
              <a:gd name="connsiteY3644" fmla="*/ 103063 h 589548"/>
              <a:gd name="connsiteX3645" fmla="*/ 1438911 w 2105012"/>
              <a:gd name="connsiteY3645" fmla="*/ 103063 h 589548"/>
              <a:gd name="connsiteX3646" fmla="*/ 1432615 w 2105012"/>
              <a:gd name="connsiteY3646" fmla="*/ 101738 h 589548"/>
              <a:gd name="connsiteX3647" fmla="*/ 1432615 w 2105012"/>
              <a:gd name="connsiteY3647" fmla="*/ 101738 h 589548"/>
              <a:gd name="connsiteX3648" fmla="*/ 1431620 w 2105012"/>
              <a:gd name="connsiteY3648" fmla="*/ 97761 h 589548"/>
              <a:gd name="connsiteX3649" fmla="*/ 1442888 w 2105012"/>
              <a:gd name="connsiteY3649" fmla="*/ 110685 h 589548"/>
              <a:gd name="connsiteX3650" fmla="*/ 1442888 w 2105012"/>
              <a:gd name="connsiteY3650" fmla="*/ 110685 h 589548"/>
              <a:gd name="connsiteX3651" fmla="*/ 1441231 w 2105012"/>
              <a:gd name="connsiteY3651" fmla="*/ 106709 h 589548"/>
              <a:gd name="connsiteX3652" fmla="*/ 1439905 w 2105012"/>
              <a:gd name="connsiteY3652" fmla="*/ 105052 h 589548"/>
              <a:gd name="connsiteX3653" fmla="*/ 1441231 w 2105012"/>
              <a:gd name="connsiteY3653" fmla="*/ 106709 h 589548"/>
              <a:gd name="connsiteX3654" fmla="*/ 1442888 w 2105012"/>
              <a:gd name="connsiteY3654" fmla="*/ 110685 h 589548"/>
              <a:gd name="connsiteX3655" fmla="*/ 1413725 w 2105012"/>
              <a:gd name="connsiteY3655" fmla="*/ 68598 h 589548"/>
              <a:gd name="connsiteX3656" fmla="*/ 1413725 w 2105012"/>
              <a:gd name="connsiteY3656" fmla="*/ 68598 h 589548"/>
              <a:gd name="connsiteX3657" fmla="*/ 1413725 w 2105012"/>
              <a:gd name="connsiteY3657" fmla="*/ 68598 h 589548"/>
              <a:gd name="connsiteX3658" fmla="*/ 1411405 w 2105012"/>
              <a:gd name="connsiteY3658" fmla="*/ 67273 h 589548"/>
              <a:gd name="connsiteX3659" fmla="*/ 1412068 w 2105012"/>
              <a:gd name="connsiteY3659" fmla="*/ 67936 h 589548"/>
              <a:gd name="connsiteX3660" fmla="*/ 1411405 w 2105012"/>
              <a:gd name="connsiteY3660" fmla="*/ 67273 h 589548"/>
              <a:gd name="connsiteX3661" fmla="*/ 1411405 w 2105012"/>
              <a:gd name="connsiteY3661" fmla="*/ 67273 h 589548"/>
              <a:gd name="connsiteX3662" fmla="*/ 1411405 w 2105012"/>
              <a:gd name="connsiteY3662" fmla="*/ 67273 h 589548"/>
              <a:gd name="connsiteX3663" fmla="*/ 1266586 w 2105012"/>
              <a:gd name="connsiteY3663" fmla="*/ 27837 h 589548"/>
              <a:gd name="connsiteX3664" fmla="*/ 1264929 w 2105012"/>
              <a:gd name="connsiteY3664" fmla="*/ 27506 h 589548"/>
              <a:gd name="connsiteX3665" fmla="*/ 1266586 w 2105012"/>
              <a:gd name="connsiteY3665" fmla="*/ 27837 h 589548"/>
              <a:gd name="connsiteX3666" fmla="*/ 280690 w 2105012"/>
              <a:gd name="connsiteY3666" fmla="*/ 14913 h 589548"/>
              <a:gd name="connsiteX3667" fmla="*/ 280690 w 2105012"/>
              <a:gd name="connsiteY3667" fmla="*/ 13919 h 589548"/>
              <a:gd name="connsiteX3668" fmla="*/ 280690 w 2105012"/>
              <a:gd name="connsiteY3668" fmla="*/ 14913 h 589548"/>
              <a:gd name="connsiteX3669" fmla="*/ 280690 w 2105012"/>
              <a:gd name="connsiteY3669" fmla="*/ 11599 h 589548"/>
              <a:gd name="connsiteX3670" fmla="*/ 280690 w 2105012"/>
              <a:gd name="connsiteY3670" fmla="*/ 11599 h 589548"/>
              <a:gd name="connsiteX3671" fmla="*/ 280690 w 2105012"/>
              <a:gd name="connsiteY3671" fmla="*/ 11599 h 589548"/>
              <a:gd name="connsiteX3672" fmla="*/ 275388 w 2105012"/>
              <a:gd name="connsiteY3672" fmla="*/ 11930 h 589548"/>
              <a:gd name="connsiteX3673" fmla="*/ 276382 w 2105012"/>
              <a:gd name="connsiteY3673" fmla="*/ 13256 h 589548"/>
              <a:gd name="connsiteX3674" fmla="*/ 275388 w 2105012"/>
              <a:gd name="connsiteY3674" fmla="*/ 11930 h 589548"/>
              <a:gd name="connsiteX3675" fmla="*/ 273731 w 2105012"/>
              <a:gd name="connsiteY3675" fmla="*/ 10936 h 589548"/>
              <a:gd name="connsiteX3676" fmla="*/ 275388 w 2105012"/>
              <a:gd name="connsiteY3676" fmla="*/ 11930 h 589548"/>
              <a:gd name="connsiteX3677" fmla="*/ 260475 w 2105012"/>
              <a:gd name="connsiteY3677" fmla="*/ 10936 h 589548"/>
              <a:gd name="connsiteX3678" fmla="*/ 262795 w 2105012"/>
              <a:gd name="connsiteY3678" fmla="*/ 10605 h 589548"/>
              <a:gd name="connsiteX3679" fmla="*/ 260475 w 2105012"/>
              <a:gd name="connsiteY3679" fmla="*/ 10936 h 589548"/>
              <a:gd name="connsiteX3680" fmla="*/ 275388 w 2105012"/>
              <a:gd name="connsiteY3680" fmla="*/ 36785 h 589548"/>
              <a:gd name="connsiteX3681" fmla="*/ 275388 w 2105012"/>
              <a:gd name="connsiteY3681" fmla="*/ 38442 h 589548"/>
              <a:gd name="connsiteX3682" fmla="*/ 275388 w 2105012"/>
              <a:gd name="connsiteY3682" fmla="*/ 37116 h 589548"/>
              <a:gd name="connsiteX3683" fmla="*/ 275388 w 2105012"/>
              <a:gd name="connsiteY3683" fmla="*/ 37116 h 589548"/>
              <a:gd name="connsiteX3684" fmla="*/ 341004 w 2105012"/>
              <a:gd name="connsiteY3684" fmla="*/ 54349 h 589548"/>
              <a:gd name="connsiteX3685" fmla="*/ 342330 w 2105012"/>
              <a:gd name="connsiteY3685" fmla="*/ 54349 h 589548"/>
              <a:gd name="connsiteX3686" fmla="*/ 341004 w 2105012"/>
              <a:gd name="connsiteY3686" fmla="*/ 54349 h 589548"/>
              <a:gd name="connsiteX3687" fmla="*/ 340341 w 2105012"/>
              <a:gd name="connsiteY3687" fmla="*/ 54349 h 589548"/>
              <a:gd name="connsiteX3688" fmla="*/ 341004 w 2105012"/>
              <a:gd name="connsiteY3688" fmla="*/ 54349 h 589548"/>
              <a:gd name="connsiteX3689" fmla="*/ 340341 w 2105012"/>
              <a:gd name="connsiteY3689" fmla="*/ 54349 h 589548"/>
              <a:gd name="connsiteX3690" fmla="*/ 343655 w 2105012"/>
              <a:gd name="connsiteY3690" fmla="*/ 54017 h 589548"/>
              <a:gd name="connsiteX3691" fmla="*/ 342661 w 2105012"/>
              <a:gd name="connsiteY3691" fmla="*/ 54349 h 589548"/>
              <a:gd name="connsiteX3692" fmla="*/ 343655 w 2105012"/>
              <a:gd name="connsiteY3692" fmla="*/ 54017 h 589548"/>
              <a:gd name="connsiteX3693" fmla="*/ 335370 w 2105012"/>
              <a:gd name="connsiteY3693" fmla="*/ 50703 h 589548"/>
              <a:gd name="connsiteX3694" fmla="*/ 335370 w 2105012"/>
              <a:gd name="connsiteY3694" fmla="*/ 52360 h 589548"/>
              <a:gd name="connsiteX3695" fmla="*/ 335370 w 2105012"/>
              <a:gd name="connsiteY3695" fmla="*/ 50703 h 589548"/>
              <a:gd name="connsiteX3696" fmla="*/ 331394 w 2105012"/>
              <a:gd name="connsiteY3696" fmla="*/ 46064 h 589548"/>
              <a:gd name="connsiteX3697" fmla="*/ 335370 w 2105012"/>
              <a:gd name="connsiteY3697" fmla="*/ 50703 h 589548"/>
              <a:gd name="connsiteX3698" fmla="*/ 306208 w 2105012"/>
              <a:gd name="connsiteY3698" fmla="*/ 71912 h 589548"/>
              <a:gd name="connsiteX3699" fmla="*/ 315155 w 2105012"/>
              <a:gd name="connsiteY3699" fmla="*/ 69924 h 589548"/>
              <a:gd name="connsiteX3700" fmla="*/ 324434 w 2105012"/>
              <a:gd name="connsiteY3700" fmla="*/ 69924 h 589548"/>
              <a:gd name="connsiteX3701" fmla="*/ 306208 w 2105012"/>
              <a:gd name="connsiteY3701" fmla="*/ 71912 h 589548"/>
              <a:gd name="connsiteX3702" fmla="*/ 336365 w 2105012"/>
              <a:gd name="connsiteY3702" fmla="*/ 71581 h 589548"/>
              <a:gd name="connsiteX3703" fmla="*/ 336365 w 2105012"/>
              <a:gd name="connsiteY3703" fmla="*/ 71581 h 589548"/>
              <a:gd name="connsiteX3704" fmla="*/ 334376 w 2105012"/>
              <a:gd name="connsiteY3704" fmla="*/ 70918 h 589548"/>
              <a:gd name="connsiteX3705" fmla="*/ 330731 w 2105012"/>
              <a:gd name="connsiteY3705" fmla="*/ 63296 h 589548"/>
              <a:gd name="connsiteX3706" fmla="*/ 330731 w 2105012"/>
              <a:gd name="connsiteY3706" fmla="*/ 63296 h 589548"/>
              <a:gd name="connsiteX3707" fmla="*/ 334376 w 2105012"/>
              <a:gd name="connsiteY3707" fmla="*/ 58657 h 589548"/>
              <a:gd name="connsiteX3708" fmla="*/ 335370 w 2105012"/>
              <a:gd name="connsiteY3708" fmla="*/ 58657 h 589548"/>
              <a:gd name="connsiteX3709" fmla="*/ 338684 w 2105012"/>
              <a:gd name="connsiteY3709" fmla="*/ 60314 h 589548"/>
              <a:gd name="connsiteX3710" fmla="*/ 343324 w 2105012"/>
              <a:gd name="connsiteY3710" fmla="*/ 63628 h 589548"/>
              <a:gd name="connsiteX3711" fmla="*/ 343324 w 2105012"/>
              <a:gd name="connsiteY3711" fmla="*/ 63628 h 589548"/>
              <a:gd name="connsiteX3712" fmla="*/ 344318 w 2105012"/>
              <a:gd name="connsiteY3712" fmla="*/ 71250 h 589548"/>
              <a:gd name="connsiteX3713" fmla="*/ 344318 w 2105012"/>
              <a:gd name="connsiteY3713" fmla="*/ 71250 h 589548"/>
              <a:gd name="connsiteX3714" fmla="*/ 336365 w 2105012"/>
              <a:gd name="connsiteY3714" fmla="*/ 71581 h 589548"/>
              <a:gd name="connsiteX3715" fmla="*/ 290964 w 2105012"/>
              <a:gd name="connsiteY3715" fmla="*/ 190220 h 589548"/>
              <a:gd name="connsiteX3716" fmla="*/ 291626 w 2105012"/>
              <a:gd name="connsiteY3716" fmla="*/ 189226 h 589548"/>
              <a:gd name="connsiteX3717" fmla="*/ 290964 w 2105012"/>
              <a:gd name="connsiteY3717" fmla="*/ 190220 h 589548"/>
              <a:gd name="connsiteX3718" fmla="*/ 291958 w 2105012"/>
              <a:gd name="connsiteY3718" fmla="*/ 188563 h 589548"/>
              <a:gd name="connsiteX3719" fmla="*/ 292289 w 2105012"/>
              <a:gd name="connsiteY3719" fmla="*/ 187569 h 589548"/>
              <a:gd name="connsiteX3720" fmla="*/ 291958 w 2105012"/>
              <a:gd name="connsiteY3720" fmla="*/ 188563 h 589548"/>
              <a:gd name="connsiteX3721" fmla="*/ 163708 w 2105012"/>
              <a:gd name="connsiteY3721" fmla="*/ 257824 h 589548"/>
              <a:gd name="connsiteX3722" fmla="*/ 163708 w 2105012"/>
              <a:gd name="connsiteY3722" fmla="*/ 257824 h 589548"/>
              <a:gd name="connsiteX3723" fmla="*/ 213417 w 2105012"/>
              <a:gd name="connsiteY3723" fmla="*/ 274394 h 589548"/>
              <a:gd name="connsiteX3724" fmla="*/ 200825 w 2105012"/>
              <a:gd name="connsiteY3724" fmla="*/ 277045 h 589548"/>
              <a:gd name="connsiteX3725" fmla="*/ 213417 w 2105012"/>
              <a:gd name="connsiteY3725" fmla="*/ 274394 h 589548"/>
              <a:gd name="connsiteX3726" fmla="*/ 215406 w 2105012"/>
              <a:gd name="connsiteY3726" fmla="*/ 273068 h 589548"/>
              <a:gd name="connsiteX3727" fmla="*/ 213417 w 2105012"/>
              <a:gd name="connsiteY3727" fmla="*/ 274394 h 589548"/>
              <a:gd name="connsiteX3728" fmla="*/ 99087 w 2105012"/>
              <a:gd name="connsiteY3728" fmla="*/ 276713 h 589548"/>
              <a:gd name="connsiteX3729" fmla="*/ 97761 w 2105012"/>
              <a:gd name="connsiteY3729" fmla="*/ 278039 h 589548"/>
              <a:gd name="connsiteX3730" fmla="*/ 96767 w 2105012"/>
              <a:gd name="connsiteY3730" fmla="*/ 276713 h 589548"/>
              <a:gd name="connsiteX3731" fmla="*/ 99418 w 2105012"/>
              <a:gd name="connsiteY3731" fmla="*/ 276713 h 589548"/>
              <a:gd name="connsiteX3732" fmla="*/ 816885 w 2105012"/>
              <a:gd name="connsiteY3732" fmla="*/ 454672 h 589548"/>
              <a:gd name="connsiteX3733" fmla="*/ 818211 w 2105012"/>
              <a:gd name="connsiteY3733" fmla="*/ 454672 h 589548"/>
              <a:gd name="connsiteX3734" fmla="*/ 816885 w 2105012"/>
              <a:gd name="connsiteY3734" fmla="*/ 454672 h 589548"/>
              <a:gd name="connsiteX3735" fmla="*/ 821856 w 2105012"/>
              <a:gd name="connsiteY3735" fmla="*/ 443073 h 589548"/>
              <a:gd name="connsiteX3736" fmla="*/ 821856 w 2105012"/>
              <a:gd name="connsiteY3736" fmla="*/ 443073 h 589548"/>
              <a:gd name="connsiteX3737" fmla="*/ 821856 w 2105012"/>
              <a:gd name="connsiteY3737" fmla="*/ 436114 h 589548"/>
              <a:gd name="connsiteX3738" fmla="*/ 821856 w 2105012"/>
              <a:gd name="connsiteY3738" fmla="*/ 443073 h 589548"/>
              <a:gd name="connsiteX3739" fmla="*/ 826827 w 2105012"/>
              <a:gd name="connsiteY3739" fmla="*/ 458317 h 589548"/>
              <a:gd name="connsiteX3740" fmla="*/ 821856 w 2105012"/>
              <a:gd name="connsiteY3740" fmla="*/ 459311 h 589548"/>
              <a:gd name="connsiteX3741" fmla="*/ 826827 w 2105012"/>
              <a:gd name="connsiteY3741" fmla="*/ 458317 h 589548"/>
              <a:gd name="connsiteX3742" fmla="*/ 829478 w 2105012"/>
              <a:gd name="connsiteY3742" fmla="*/ 459311 h 589548"/>
              <a:gd name="connsiteX3743" fmla="*/ 831135 w 2105012"/>
              <a:gd name="connsiteY3743" fmla="*/ 459311 h 589548"/>
              <a:gd name="connsiteX3744" fmla="*/ 829478 w 2105012"/>
              <a:gd name="connsiteY3744" fmla="*/ 459311 h 589548"/>
              <a:gd name="connsiteX3745" fmla="*/ 826827 w 2105012"/>
              <a:gd name="connsiteY3745" fmla="*/ 458317 h 589548"/>
              <a:gd name="connsiteX3746" fmla="*/ 827490 w 2105012"/>
              <a:gd name="connsiteY3746" fmla="*/ 510346 h 589548"/>
              <a:gd name="connsiteX3747" fmla="*/ 826164 w 2105012"/>
              <a:gd name="connsiteY3747" fmla="*/ 510346 h 589548"/>
              <a:gd name="connsiteX3748" fmla="*/ 827490 w 2105012"/>
              <a:gd name="connsiteY3748" fmla="*/ 510346 h 589548"/>
              <a:gd name="connsiteX3749" fmla="*/ 830804 w 2105012"/>
              <a:gd name="connsiteY3749" fmla="*/ 506369 h 589548"/>
              <a:gd name="connsiteX3750" fmla="*/ 829478 w 2105012"/>
              <a:gd name="connsiteY3750" fmla="*/ 505043 h 589548"/>
              <a:gd name="connsiteX3751" fmla="*/ 830804 w 2105012"/>
              <a:gd name="connsiteY3751" fmla="*/ 506369 h 589548"/>
              <a:gd name="connsiteX3752" fmla="*/ 827490 w 2105012"/>
              <a:gd name="connsiteY3752" fmla="*/ 510346 h 589548"/>
              <a:gd name="connsiteX3753" fmla="*/ 1811729 w 2105012"/>
              <a:gd name="connsiteY3753" fmla="*/ 362876 h 589548"/>
              <a:gd name="connsiteX3754" fmla="*/ 1811729 w 2105012"/>
              <a:gd name="connsiteY3754" fmla="*/ 362876 h 589548"/>
              <a:gd name="connsiteX3755" fmla="*/ 1811729 w 2105012"/>
              <a:gd name="connsiteY3755" fmla="*/ 362876 h 589548"/>
              <a:gd name="connsiteX3756" fmla="*/ 1811066 w 2105012"/>
              <a:gd name="connsiteY3756" fmla="*/ 362876 h 589548"/>
              <a:gd name="connsiteX3757" fmla="*/ 1811066 w 2105012"/>
              <a:gd name="connsiteY3757" fmla="*/ 362876 h 589548"/>
              <a:gd name="connsiteX3758" fmla="*/ 1811066 w 2105012"/>
              <a:gd name="connsiteY3758" fmla="*/ 362876 h 589548"/>
              <a:gd name="connsiteX3759" fmla="*/ 1801124 w 2105012"/>
              <a:gd name="connsiteY3759" fmla="*/ 369504 h 589548"/>
              <a:gd name="connsiteX3760" fmla="*/ 1801124 w 2105012"/>
              <a:gd name="connsiteY3760" fmla="*/ 369504 h 589548"/>
              <a:gd name="connsiteX3761" fmla="*/ 1801124 w 2105012"/>
              <a:gd name="connsiteY3761" fmla="*/ 369504 h 589548"/>
              <a:gd name="connsiteX3762" fmla="*/ 1801124 w 2105012"/>
              <a:gd name="connsiteY3762" fmla="*/ 369504 h 589548"/>
              <a:gd name="connsiteX3763" fmla="*/ 1804107 w 2105012"/>
              <a:gd name="connsiteY3763" fmla="*/ 372818 h 589548"/>
              <a:gd name="connsiteX3764" fmla="*/ 1801124 w 2105012"/>
              <a:gd name="connsiteY3764" fmla="*/ 369504 h 589548"/>
              <a:gd name="connsiteX3765" fmla="*/ 1801124 w 2105012"/>
              <a:gd name="connsiteY3765" fmla="*/ 369504 h 589548"/>
              <a:gd name="connsiteX3766" fmla="*/ 1807752 w 2105012"/>
              <a:gd name="connsiteY3766" fmla="*/ 383422 h 589548"/>
              <a:gd name="connsiteX3767" fmla="*/ 1804107 w 2105012"/>
              <a:gd name="connsiteY3767" fmla="*/ 384085 h 589548"/>
              <a:gd name="connsiteX3768" fmla="*/ 1798804 w 2105012"/>
              <a:gd name="connsiteY3768" fmla="*/ 381102 h 589548"/>
              <a:gd name="connsiteX3769" fmla="*/ 1797479 w 2105012"/>
              <a:gd name="connsiteY3769" fmla="*/ 375800 h 589548"/>
              <a:gd name="connsiteX3770" fmla="*/ 1797479 w 2105012"/>
              <a:gd name="connsiteY3770" fmla="*/ 375800 h 589548"/>
              <a:gd name="connsiteX3771" fmla="*/ 1807752 w 2105012"/>
              <a:gd name="connsiteY3771" fmla="*/ 383422 h 589548"/>
              <a:gd name="connsiteX3772" fmla="*/ 1957542 w 2105012"/>
              <a:gd name="connsiteY3772" fmla="*/ 386405 h 589548"/>
              <a:gd name="connsiteX3773" fmla="*/ 1955222 w 2105012"/>
              <a:gd name="connsiteY3773" fmla="*/ 386405 h 589548"/>
              <a:gd name="connsiteX3774" fmla="*/ 1957542 w 2105012"/>
              <a:gd name="connsiteY3774" fmla="*/ 386405 h 589548"/>
              <a:gd name="connsiteX3775" fmla="*/ 1910484 w 2105012"/>
              <a:gd name="connsiteY3775" fmla="*/ 353928 h 589548"/>
              <a:gd name="connsiteX3776" fmla="*/ 1910484 w 2105012"/>
              <a:gd name="connsiteY3776" fmla="*/ 352934 h 589548"/>
              <a:gd name="connsiteX3777" fmla="*/ 1908827 w 2105012"/>
              <a:gd name="connsiteY3777" fmla="*/ 350946 h 589548"/>
              <a:gd name="connsiteX3778" fmla="*/ 1910484 w 2105012"/>
              <a:gd name="connsiteY3778" fmla="*/ 352934 h 589548"/>
              <a:gd name="connsiteX3779" fmla="*/ 1910484 w 2105012"/>
              <a:gd name="connsiteY3779" fmla="*/ 353928 h 589548"/>
              <a:gd name="connsiteX3780" fmla="*/ 1779915 w 2105012"/>
              <a:gd name="connsiteY3780" fmla="*/ 311510 h 589548"/>
              <a:gd name="connsiteX3781" fmla="*/ 1778258 w 2105012"/>
              <a:gd name="connsiteY3781" fmla="*/ 318469 h 589548"/>
              <a:gd name="connsiteX3782" fmla="*/ 1772956 w 2105012"/>
              <a:gd name="connsiteY3782" fmla="*/ 314824 h 589548"/>
              <a:gd name="connsiteX3783" fmla="*/ 1767985 w 2105012"/>
              <a:gd name="connsiteY3783" fmla="*/ 314492 h 589548"/>
              <a:gd name="connsiteX3784" fmla="*/ 1773619 w 2105012"/>
              <a:gd name="connsiteY3784" fmla="*/ 309853 h 589548"/>
              <a:gd name="connsiteX3785" fmla="*/ 1773619 w 2105012"/>
              <a:gd name="connsiteY3785" fmla="*/ 309853 h 589548"/>
              <a:gd name="connsiteX3786" fmla="*/ 1773619 w 2105012"/>
              <a:gd name="connsiteY3786" fmla="*/ 309853 h 589548"/>
              <a:gd name="connsiteX3787" fmla="*/ 1775607 w 2105012"/>
              <a:gd name="connsiteY3787" fmla="*/ 309853 h 589548"/>
              <a:gd name="connsiteX3788" fmla="*/ 1779915 w 2105012"/>
              <a:gd name="connsiteY3788" fmla="*/ 311510 h 589548"/>
              <a:gd name="connsiteX3789" fmla="*/ 1676852 w 2105012"/>
              <a:gd name="connsiteY3789" fmla="*/ 373149 h 589548"/>
              <a:gd name="connsiteX3790" fmla="*/ 1676852 w 2105012"/>
              <a:gd name="connsiteY3790" fmla="*/ 370498 h 589548"/>
              <a:gd name="connsiteX3791" fmla="*/ 1677846 w 2105012"/>
              <a:gd name="connsiteY3791" fmla="*/ 368841 h 589548"/>
              <a:gd name="connsiteX3792" fmla="*/ 1678840 w 2105012"/>
              <a:gd name="connsiteY3792" fmla="*/ 368178 h 589548"/>
              <a:gd name="connsiteX3793" fmla="*/ 1677846 w 2105012"/>
              <a:gd name="connsiteY3793" fmla="*/ 368841 h 589548"/>
              <a:gd name="connsiteX3794" fmla="*/ 1676852 w 2105012"/>
              <a:gd name="connsiteY3794" fmla="*/ 370498 h 589548"/>
              <a:gd name="connsiteX3795" fmla="*/ 1676852 w 2105012"/>
              <a:gd name="connsiteY3795" fmla="*/ 373149 h 589548"/>
              <a:gd name="connsiteX3796" fmla="*/ 1671549 w 2105012"/>
              <a:gd name="connsiteY3796" fmla="*/ 383091 h 589548"/>
              <a:gd name="connsiteX3797" fmla="*/ 1671549 w 2105012"/>
              <a:gd name="connsiteY3797" fmla="*/ 383091 h 589548"/>
              <a:gd name="connsiteX3798" fmla="*/ 1667241 w 2105012"/>
              <a:gd name="connsiteY3798" fmla="*/ 381102 h 589548"/>
              <a:gd name="connsiteX3799" fmla="*/ 1671549 w 2105012"/>
              <a:gd name="connsiteY3799" fmla="*/ 383091 h 589548"/>
              <a:gd name="connsiteX3800" fmla="*/ 1671549 w 2105012"/>
              <a:gd name="connsiteY3800" fmla="*/ 385410 h 589548"/>
              <a:gd name="connsiteX3801" fmla="*/ 1671881 w 2105012"/>
              <a:gd name="connsiteY3801" fmla="*/ 387399 h 589548"/>
              <a:gd name="connsiteX3802" fmla="*/ 1671549 w 2105012"/>
              <a:gd name="connsiteY3802" fmla="*/ 385410 h 589548"/>
              <a:gd name="connsiteX3803" fmla="*/ 1638741 w 2105012"/>
              <a:gd name="connsiteY3803" fmla="*/ 343655 h 589548"/>
              <a:gd name="connsiteX3804" fmla="*/ 1637084 w 2105012"/>
              <a:gd name="connsiteY3804" fmla="*/ 343655 h 589548"/>
              <a:gd name="connsiteX3805" fmla="*/ 1638741 w 2105012"/>
              <a:gd name="connsiteY3805" fmla="*/ 343655 h 589548"/>
              <a:gd name="connsiteX3806" fmla="*/ 1641392 w 2105012"/>
              <a:gd name="connsiteY3806" fmla="*/ 344980 h 589548"/>
              <a:gd name="connsiteX3807" fmla="*/ 1641724 w 2105012"/>
              <a:gd name="connsiteY3807" fmla="*/ 347632 h 589548"/>
              <a:gd name="connsiteX3808" fmla="*/ 1641724 w 2105012"/>
              <a:gd name="connsiteY3808" fmla="*/ 347632 h 589548"/>
              <a:gd name="connsiteX3809" fmla="*/ 1641392 w 2105012"/>
              <a:gd name="connsiteY3809" fmla="*/ 344980 h 589548"/>
              <a:gd name="connsiteX3810" fmla="*/ 1638741 w 2105012"/>
              <a:gd name="connsiteY3810" fmla="*/ 343655 h 589548"/>
              <a:gd name="connsiteX3811" fmla="*/ 1518114 w 2105012"/>
              <a:gd name="connsiteY3811" fmla="*/ 318138 h 589548"/>
              <a:gd name="connsiteX3812" fmla="*/ 1518114 w 2105012"/>
              <a:gd name="connsiteY3812" fmla="*/ 318138 h 589548"/>
              <a:gd name="connsiteX3813" fmla="*/ 1518777 w 2105012"/>
              <a:gd name="connsiteY3813" fmla="*/ 315818 h 589548"/>
              <a:gd name="connsiteX3814" fmla="*/ 1518777 w 2105012"/>
              <a:gd name="connsiteY3814" fmla="*/ 313498 h 589548"/>
              <a:gd name="connsiteX3815" fmla="*/ 1518777 w 2105012"/>
              <a:gd name="connsiteY3815" fmla="*/ 315818 h 589548"/>
              <a:gd name="connsiteX3816" fmla="*/ 1518114 w 2105012"/>
              <a:gd name="connsiteY3816" fmla="*/ 318138 h 589548"/>
              <a:gd name="connsiteX3817" fmla="*/ 1503864 w 2105012"/>
              <a:gd name="connsiteY3817" fmla="*/ 380440 h 589548"/>
              <a:gd name="connsiteX3818" fmla="*/ 1503533 w 2105012"/>
              <a:gd name="connsiteY3818" fmla="*/ 378120 h 589548"/>
              <a:gd name="connsiteX3819" fmla="*/ 1503864 w 2105012"/>
              <a:gd name="connsiteY3819" fmla="*/ 380440 h 589548"/>
              <a:gd name="connsiteX3820" fmla="*/ 1514469 w 2105012"/>
              <a:gd name="connsiteY3820" fmla="*/ 396015 h 589548"/>
              <a:gd name="connsiteX3821" fmla="*/ 1515132 w 2105012"/>
              <a:gd name="connsiteY3821" fmla="*/ 394689 h 589548"/>
              <a:gd name="connsiteX3822" fmla="*/ 1514469 w 2105012"/>
              <a:gd name="connsiteY3822" fmla="*/ 396015 h 589548"/>
              <a:gd name="connsiteX3823" fmla="*/ 1390528 w 2105012"/>
              <a:gd name="connsiteY3823" fmla="*/ 382097 h 589548"/>
              <a:gd name="connsiteX3824" fmla="*/ 1390528 w 2105012"/>
              <a:gd name="connsiteY3824" fmla="*/ 379114 h 589548"/>
              <a:gd name="connsiteX3825" fmla="*/ 1389865 w 2105012"/>
              <a:gd name="connsiteY3825" fmla="*/ 379114 h 589548"/>
              <a:gd name="connsiteX3826" fmla="*/ 1390528 w 2105012"/>
              <a:gd name="connsiteY3826" fmla="*/ 379114 h 589548"/>
              <a:gd name="connsiteX3827" fmla="*/ 1390528 w 2105012"/>
              <a:gd name="connsiteY3827" fmla="*/ 382097 h 589548"/>
              <a:gd name="connsiteX3828" fmla="*/ 1348772 w 2105012"/>
              <a:gd name="connsiteY3828" fmla="*/ 383753 h 589548"/>
              <a:gd name="connsiteX3829" fmla="*/ 1348772 w 2105012"/>
              <a:gd name="connsiteY3829" fmla="*/ 374806 h 589548"/>
              <a:gd name="connsiteX3830" fmla="*/ 1349435 w 2105012"/>
              <a:gd name="connsiteY3830" fmla="*/ 374143 h 589548"/>
              <a:gd name="connsiteX3831" fmla="*/ 1348772 w 2105012"/>
              <a:gd name="connsiteY3831" fmla="*/ 374806 h 589548"/>
              <a:gd name="connsiteX3832" fmla="*/ 1348772 w 2105012"/>
              <a:gd name="connsiteY3832" fmla="*/ 383753 h 589548"/>
              <a:gd name="connsiteX3833" fmla="*/ 1304034 w 2105012"/>
              <a:gd name="connsiteY3833" fmla="*/ 409602 h 589548"/>
              <a:gd name="connsiteX3834" fmla="*/ 1306685 w 2105012"/>
              <a:gd name="connsiteY3834" fmla="*/ 412916 h 589548"/>
              <a:gd name="connsiteX3835" fmla="*/ 1304034 w 2105012"/>
              <a:gd name="connsiteY3835" fmla="*/ 409602 h 589548"/>
              <a:gd name="connsiteX3836" fmla="*/ 1304034 w 2105012"/>
              <a:gd name="connsiteY3836" fmla="*/ 409602 h 589548"/>
              <a:gd name="connsiteX3837" fmla="*/ 1296743 w 2105012"/>
              <a:gd name="connsiteY3837" fmla="*/ 394027 h 589548"/>
              <a:gd name="connsiteX3838" fmla="*/ 1298732 w 2105012"/>
              <a:gd name="connsiteY3838" fmla="*/ 393695 h 589548"/>
              <a:gd name="connsiteX3839" fmla="*/ 1296743 w 2105012"/>
              <a:gd name="connsiteY3839" fmla="*/ 394027 h 589548"/>
              <a:gd name="connsiteX3840" fmla="*/ 1183407 w 2105012"/>
              <a:gd name="connsiteY3840" fmla="*/ 439759 h 589548"/>
              <a:gd name="connsiteX3841" fmla="*/ 1168494 w 2105012"/>
              <a:gd name="connsiteY3841" fmla="*/ 441085 h 589548"/>
              <a:gd name="connsiteX3842" fmla="*/ 1164849 w 2105012"/>
              <a:gd name="connsiteY3842" fmla="*/ 441085 h 589548"/>
              <a:gd name="connsiteX3843" fmla="*/ 1163523 w 2105012"/>
              <a:gd name="connsiteY3843" fmla="*/ 446055 h 589548"/>
              <a:gd name="connsiteX3844" fmla="*/ 1151261 w 2105012"/>
              <a:gd name="connsiteY3844" fmla="*/ 444067 h 589548"/>
              <a:gd name="connsiteX3845" fmla="*/ 1147616 w 2105012"/>
              <a:gd name="connsiteY3845" fmla="*/ 444067 h 589548"/>
              <a:gd name="connsiteX3846" fmla="*/ 1149604 w 2105012"/>
              <a:gd name="connsiteY3846" fmla="*/ 447050 h 589548"/>
              <a:gd name="connsiteX3847" fmla="*/ 1142645 w 2105012"/>
              <a:gd name="connsiteY3847" fmla="*/ 447050 h 589548"/>
              <a:gd name="connsiteX3848" fmla="*/ 1140657 w 2105012"/>
              <a:gd name="connsiteY3848" fmla="*/ 438765 h 589548"/>
              <a:gd name="connsiteX3849" fmla="*/ 1139331 w 2105012"/>
              <a:gd name="connsiteY3849" fmla="*/ 437439 h 589548"/>
              <a:gd name="connsiteX3850" fmla="*/ 1138668 w 2105012"/>
              <a:gd name="connsiteY3850" fmla="*/ 431806 h 589548"/>
              <a:gd name="connsiteX3851" fmla="*/ 1149936 w 2105012"/>
              <a:gd name="connsiteY3851" fmla="*/ 431474 h 589548"/>
              <a:gd name="connsiteX3852" fmla="*/ 1149936 w 2105012"/>
              <a:gd name="connsiteY3852" fmla="*/ 430149 h 589548"/>
              <a:gd name="connsiteX3853" fmla="*/ 1145959 w 2105012"/>
              <a:gd name="connsiteY3853" fmla="*/ 428160 h 589548"/>
              <a:gd name="connsiteX3854" fmla="*/ 1149936 w 2105012"/>
              <a:gd name="connsiteY3854" fmla="*/ 430149 h 589548"/>
              <a:gd name="connsiteX3855" fmla="*/ 1151261 w 2105012"/>
              <a:gd name="connsiteY3855" fmla="*/ 431474 h 589548"/>
              <a:gd name="connsiteX3856" fmla="*/ 1151261 w 2105012"/>
              <a:gd name="connsiteY3856" fmla="*/ 432468 h 589548"/>
              <a:gd name="connsiteX3857" fmla="*/ 1156895 w 2105012"/>
              <a:gd name="connsiteY3857" fmla="*/ 438433 h 589548"/>
              <a:gd name="connsiteX3858" fmla="*/ 1163523 w 2105012"/>
              <a:gd name="connsiteY3858" fmla="*/ 438765 h 589548"/>
              <a:gd name="connsiteX3859" fmla="*/ 1162529 w 2105012"/>
              <a:gd name="connsiteY3859" fmla="*/ 436114 h 589548"/>
              <a:gd name="connsiteX3860" fmla="*/ 1166174 w 2105012"/>
              <a:gd name="connsiteY3860" fmla="*/ 435119 h 589548"/>
              <a:gd name="connsiteX3861" fmla="*/ 1180093 w 2105012"/>
              <a:gd name="connsiteY3861" fmla="*/ 435119 h 589548"/>
              <a:gd name="connsiteX3862" fmla="*/ 1186389 w 2105012"/>
              <a:gd name="connsiteY3862" fmla="*/ 430149 h 589548"/>
              <a:gd name="connsiteX3863" fmla="*/ 1194011 w 2105012"/>
              <a:gd name="connsiteY3863" fmla="*/ 430149 h 589548"/>
              <a:gd name="connsiteX3864" fmla="*/ 1190034 w 2105012"/>
              <a:gd name="connsiteY3864" fmla="*/ 434788 h 589548"/>
              <a:gd name="connsiteX3865" fmla="*/ 1183738 w 2105012"/>
              <a:gd name="connsiteY3865" fmla="*/ 440090 h 589548"/>
              <a:gd name="connsiteX3866" fmla="*/ 1118453 w 2105012"/>
              <a:gd name="connsiteY3866" fmla="*/ 465276 h 589548"/>
              <a:gd name="connsiteX3867" fmla="*/ 1119448 w 2105012"/>
              <a:gd name="connsiteY3867" fmla="*/ 462625 h 589548"/>
              <a:gd name="connsiteX3868" fmla="*/ 1118453 w 2105012"/>
              <a:gd name="connsiteY3868" fmla="*/ 465276 h 589548"/>
              <a:gd name="connsiteX3869" fmla="*/ 1115140 w 2105012"/>
              <a:gd name="connsiteY3869" fmla="*/ 462625 h 589548"/>
              <a:gd name="connsiteX3870" fmla="*/ 1114145 w 2105012"/>
              <a:gd name="connsiteY3870" fmla="*/ 458980 h 589548"/>
              <a:gd name="connsiteX3871" fmla="*/ 1113482 w 2105012"/>
              <a:gd name="connsiteY3871" fmla="*/ 455997 h 589548"/>
              <a:gd name="connsiteX3872" fmla="*/ 1114145 w 2105012"/>
              <a:gd name="connsiteY3872" fmla="*/ 458980 h 589548"/>
              <a:gd name="connsiteX3873" fmla="*/ 1115140 w 2105012"/>
              <a:gd name="connsiteY3873" fmla="*/ 462625 h 589548"/>
              <a:gd name="connsiteX3874" fmla="*/ 928896 w 2105012"/>
              <a:gd name="connsiteY3874" fmla="*/ 459311 h 589548"/>
              <a:gd name="connsiteX3875" fmla="*/ 924920 w 2105012"/>
              <a:gd name="connsiteY3875" fmla="*/ 461300 h 589548"/>
              <a:gd name="connsiteX3876" fmla="*/ 928896 w 2105012"/>
              <a:gd name="connsiteY3876" fmla="*/ 459311 h 589548"/>
              <a:gd name="connsiteX3877" fmla="*/ 928896 w 2105012"/>
              <a:gd name="connsiteY3877" fmla="*/ 459311 h 589548"/>
              <a:gd name="connsiteX3878" fmla="*/ 903379 w 2105012"/>
              <a:gd name="connsiteY3878" fmla="*/ 424846 h 589548"/>
              <a:gd name="connsiteX3879" fmla="*/ 909675 w 2105012"/>
              <a:gd name="connsiteY3879" fmla="*/ 427497 h 589548"/>
              <a:gd name="connsiteX3880" fmla="*/ 912327 w 2105012"/>
              <a:gd name="connsiteY3880" fmla="*/ 427497 h 589548"/>
              <a:gd name="connsiteX3881" fmla="*/ 909675 w 2105012"/>
              <a:gd name="connsiteY3881" fmla="*/ 427497 h 589548"/>
              <a:gd name="connsiteX3882" fmla="*/ 904373 w 2105012"/>
              <a:gd name="connsiteY3882" fmla="*/ 433462 h 589548"/>
              <a:gd name="connsiteX3883" fmla="*/ 901059 w 2105012"/>
              <a:gd name="connsiteY3883" fmla="*/ 429817 h 589548"/>
              <a:gd name="connsiteX3884" fmla="*/ 903710 w 2105012"/>
              <a:gd name="connsiteY3884" fmla="*/ 424846 h 589548"/>
              <a:gd name="connsiteX3885" fmla="*/ 1059797 w 2105012"/>
              <a:gd name="connsiteY3885" fmla="*/ 386736 h 589548"/>
              <a:gd name="connsiteX3886" fmla="*/ 1059797 w 2105012"/>
              <a:gd name="connsiteY3886" fmla="*/ 386736 h 589548"/>
              <a:gd name="connsiteX3887" fmla="*/ 1059797 w 2105012"/>
              <a:gd name="connsiteY3887" fmla="*/ 385410 h 589548"/>
              <a:gd name="connsiteX3888" fmla="*/ 1059797 w 2105012"/>
              <a:gd name="connsiteY3888" fmla="*/ 386736 h 589548"/>
              <a:gd name="connsiteX3889" fmla="*/ 1001471 w 2105012"/>
              <a:gd name="connsiteY3889" fmla="*/ 397009 h 589548"/>
              <a:gd name="connsiteX3890" fmla="*/ 1002797 w 2105012"/>
              <a:gd name="connsiteY3890" fmla="*/ 393033 h 589548"/>
              <a:gd name="connsiteX3891" fmla="*/ 1011745 w 2105012"/>
              <a:gd name="connsiteY3891" fmla="*/ 394689 h 589548"/>
              <a:gd name="connsiteX3892" fmla="*/ 1010088 w 2105012"/>
              <a:gd name="connsiteY3892" fmla="*/ 399329 h 589548"/>
              <a:gd name="connsiteX3893" fmla="*/ 1007437 w 2105012"/>
              <a:gd name="connsiteY3893" fmla="*/ 404300 h 589548"/>
              <a:gd name="connsiteX3894" fmla="*/ 1002466 w 2105012"/>
              <a:gd name="connsiteY3894" fmla="*/ 404300 h 589548"/>
              <a:gd name="connsiteX3895" fmla="*/ 999815 w 2105012"/>
              <a:gd name="connsiteY3895" fmla="*/ 402974 h 589548"/>
              <a:gd name="connsiteX3896" fmla="*/ 1001140 w 2105012"/>
              <a:gd name="connsiteY3896" fmla="*/ 397009 h 589548"/>
              <a:gd name="connsiteX3897" fmla="*/ 1043227 w 2105012"/>
              <a:gd name="connsiteY3897" fmla="*/ 460305 h 589548"/>
              <a:gd name="connsiteX3898" fmla="*/ 1035605 w 2105012"/>
              <a:gd name="connsiteY3898" fmla="*/ 458980 h 589548"/>
              <a:gd name="connsiteX3899" fmla="*/ 1036599 w 2105012"/>
              <a:gd name="connsiteY3899" fmla="*/ 451026 h 589548"/>
              <a:gd name="connsiteX3900" fmla="*/ 1034279 w 2105012"/>
              <a:gd name="connsiteY3900" fmla="*/ 447712 h 589548"/>
              <a:gd name="connsiteX3901" fmla="*/ 1034279 w 2105012"/>
              <a:gd name="connsiteY3901" fmla="*/ 447712 h 589548"/>
              <a:gd name="connsiteX3902" fmla="*/ 1034279 w 2105012"/>
              <a:gd name="connsiteY3902" fmla="*/ 447712 h 589548"/>
              <a:gd name="connsiteX3903" fmla="*/ 1032291 w 2105012"/>
              <a:gd name="connsiteY3903" fmla="*/ 445393 h 589548"/>
              <a:gd name="connsiteX3904" fmla="*/ 1035605 w 2105012"/>
              <a:gd name="connsiteY3904" fmla="*/ 444730 h 589548"/>
              <a:gd name="connsiteX3905" fmla="*/ 1041902 w 2105012"/>
              <a:gd name="connsiteY3905" fmla="*/ 451358 h 589548"/>
              <a:gd name="connsiteX3906" fmla="*/ 1041902 w 2105012"/>
              <a:gd name="connsiteY3906" fmla="*/ 455003 h 589548"/>
              <a:gd name="connsiteX3907" fmla="*/ 1043227 w 2105012"/>
              <a:gd name="connsiteY3907" fmla="*/ 459974 h 589548"/>
              <a:gd name="connsiteX3908" fmla="*/ 1023343 w 2105012"/>
              <a:gd name="connsiteY3908" fmla="*/ 438765 h 589548"/>
              <a:gd name="connsiteX3909" fmla="*/ 1022681 w 2105012"/>
              <a:gd name="connsiteY3909" fmla="*/ 436445 h 589548"/>
              <a:gd name="connsiteX3910" fmla="*/ 1023343 w 2105012"/>
              <a:gd name="connsiteY3910" fmla="*/ 438765 h 589548"/>
              <a:gd name="connsiteX3911" fmla="*/ 1023012 w 2105012"/>
              <a:gd name="connsiteY3911" fmla="*/ 439428 h 589548"/>
              <a:gd name="connsiteX3912" fmla="*/ 1023012 w 2105012"/>
              <a:gd name="connsiteY3912" fmla="*/ 439428 h 589548"/>
              <a:gd name="connsiteX3913" fmla="*/ 1028646 w 2105012"/>
              <a:gd name="connsiteY3913" fmla="*/ 441747 h 589548"/>
              <a:gd name="connsiteX3914" fmla="*/ 1026326 w 2105012"/>
              <a:gd name="connsiteY3914" fmla="*/ 446055 h 589548"/>
              <a:gd name="connsiteX3915" fmla="*/ 1028977 w 2105012"/>
              <a:gd name="connsiteY3915" fmla="*/ 447381 h 589548"/>
              <a:gd name="connsiteX3916" fmla="*/ 1033948 w 2105012"/>
              <a:gd name="connsiteY3916" fmla="*/ 448707 h 589548"/>
              <a:gd name="connsiteX3917" fmla="*/ 1033948 w 2105012"/>
              <a:gd name="connsiteY3917" fmla="*/ 448707 h 589548"/>
              <a:gd name="connsiteX3918" fmla="*/ 1028646 w 2105012"/>
              <a:gd name="connsiteY3918" fmla="*/ 450695 h 589548"/>
              <a:gd name="connsiteX3919" fmla="*/ 1021686 w 2105012"/>
              <a:gd name="connsiteY3919" fmla="*/ 456329 h 589548"/>
              <a:gd name="connsiteX3920" fmla="*/ 1020361 w 2105012"/>
              <a:gd name="connsiteY3920" fmla="*/ 454009 h 589548"/>
              <a:gd name="connsiteX3921" fmla="*/ 1011413 w 2105012"/>
              <a:gd name="connsiteY3921" fmla="*/ 455997 h 589548"/>
              <a:gd name="connsiteX3922" fmla="*/ 1009094 w 2105012"/>
              <a:gd name="connsiteY3922" fmla="*/ 448707 h 589548"/>
              <a:gd name="connsiteX3923" fmla="*/ 1011413 w 2105012"/>
              <a:gd name="connsiteY3923" fmla="*/ 448707 h 589548"/>
              <a:gd name="connsiteX3924" fmla="*/ 1012407 w 2105012"/>
              <a:gd name="connsiteY3924" fmla="*/ 445061 h 589548"/>
              <a:gd name="connsiteX3925" fmla="*/ 1011413 w 2105012"/>
              <a:gd name="connsiteY3925" fmla="*/ 448707 h 589548"/>
              <a:gd name="connsiteX3926" fmla="*/ 1019035 w 2105012"/>
              <a:gd name="connsiteY3926" fmla="*/ 448707 h 589548"/>
              <a:gd name="connsiteX3927" fmla="*/ 1020361 w 2105012"/>
              <a:gd name="connsiteY3927" fmla="*/ 445061 h 589548"/>
              <a:gd name="connsiteX3928" fmla="*/ 1014727 w 2105012"/>
              <a:gd name="connsiteY3928" fmla="*/ 444398 h 589548"/>
              <a:gd name="connsiteX3929" fmla="*/ 1020361 w 2105012"/>
              <a:gd name="connsiteY3929" fmla="*/ 445061 h 589548"/>
              <a:gd name="connsiteX3930" fmla="*/ 1023012 w 2105012"/>
              <a:gd name="connsiteY3930" fmla="*/ 439759 h 589548"/>
              <a:gd name="connsiteX3931" fmla="*/ 1002466 w 2105012"/>
              <a:gd name="connsiteY3931" fmla="*/ 424183 h 589548"/>
              <a:gd name="connsiteX3932" fmla="*/ 1002466 w 2105012"/>
              <a:gd name="connsiteY3932" fmla="*/ 424183 h 589548"/>
              <a:gd name="connsiteX3933" fmla="*/ 1002466 w 2105012"/>
              <a:gd name="connsiteY3933" fmla="*/ 424183 h 589548"/>
              <a:gd name="connsiteX3934" fmla="*/ 1025332 w 2105012"/>
              <a:gd name="connsiteY3934" fmla="*/ 396346 h 589548"/>
              <a:gd name="connsiteX3935" fmla="*/ 1025332 w 2105012"/>
              <a:gd name="connsiteY3935" fmla="*/ 396346 h 589548"/>
              <a:gd name="connsiteX3936" fmla="*/ 1021024 w 2105012"/>
              <a:gd name="connsiteY3936" fmla="*/ 400986 h 589548"/>
              <a:gd name="connsiteX3937" fmla="*/ 1025332 w 2105012"/>
              <a:gd name="connsiteY3937" fmla="*/ 396346 h 589548"/>
              <a:gd name="connsiteX3938" fmla="*/ 1020692 w 2105012"/>
              <a:gd name="connsiteY3938" fmla="*/ 433794 h 589548"/>
              <a:gd name="connsiteX3939" fmla="*/ 1020692 w 2105012"/>
              <a:gd name="connsiteY3939" fmla="*/ 433794 h 589548"/>
              <a:gd name="connsiteX3940" fmla="*/ 1015390 w 2105012"/>
              <a:gd name="connsiteY3940" fmla="*/ 438765 h 589548"/>
              <a:gd name="connsiteX3941" fmla="*/ 1020692 w 2105012"/>
              <a:gd name="connsiteY3941" fmla="*/ 433794 h 589548"/>
              <a:gd name="connsiteX3942" fmla="*/ 1002466 w 2105012"/>
              <a:gd name="connsiteY3942" fmla="*/ 416561 h 589548"/>
              <a:gd name="connsiteX3943" fmla="*/ 1005448 w 2105012"/>
              <a:gd name="connsiteY3943" fmla="*/ 416561 h 589548"/>
              <a:gd name="connsiteX3944" fmla="*/ 1002466 w 2105012"/>
              <a:gd name="connsiteY3944" fmla="*/ 416561 h 589548"/>
              <a:gd name="connsiteX3945" fmla="*/ 1002466 w 2105012"/>
              <a:gd name="connsiteY3945" fmla="*/ 416561 h 589548"/>
              <a:gd name="connsiteX3946" fmla="*/ 1040907 w 2105012"/>
              <a:gd name="connsiteY3946" fmla="*/ 398666 h 589548"/>
              <a:gd name="connsiteX3947" fmla="*/ 1041902 w 2105012"/>
              <a:gd name="connsiteY3947" fmla="*/ 396346 h 589548"/>
              <a:gd name="connsiteX3948" fmla="*/ 1039582 w 2105012"/>
              <a:gd name="connsiteY3948" fmla="*/ 392370 h 589548"/>
              <a:gd name="connsiteX3949" fmla="*/ 1041902 w 2105012"/>
              <a:gd name="connsiteY3949" fmla="*/ 396346 h 589548"/>
              <a:gd name="connsiteX3950" fmla="*/ 1040907 w 2105012"/>
              <a:gd name="connsiteY3950" fmla="*/ 398666 h 589548"/>
              <a:gd name="connsiteX3951" fmla="*/ 1002797 w 2105012"/>
              <a:gd name="connsiteY3951" fmla="*/ 411591 h 589548"/>
              <a:gd name="connsiteX3952" fmla="*/ 1002797 w 2105012"/>
              <a:gd name="connsiteY3952" fmla="*/ 411591 h 589548"/>
              <a:gd name="connsiteX3953" fmla="*/ 1001140 w 2105012"/>
              <a:gd name="connsiteY3953" fmla="*/ 411922 h 589548"/>
              <a:gd name="connsiteX3954" fmla="*/ 1002797 w 2105012"/>
              <a:gd name="connsiteY3954" fmla="*/ 411591 h 589548"/>
              <a:gd name="connsiteX3955" fmla="*/ 1020361 w 2105012"/>
              <a:gd name="connsiteY3955" fmla="*/ 461300 h 589548"/>
              <a:gd name="connsiteX3956" fmla="*/ 1021686 w 2105012"/>
              <a:gd name="connsiteY3956" fmla="*/ 459974 h 589548"/>
              <a:gd name="connsiteX3957" fmla="*/ 1023343 w 2105012"/>
              <a:gd name="connsiteY3957" fmla="*/ 460968 h 589548"/>
              <a:gd name="connsiteX3958" fmla="*/ 1021686 w 2105012"/>
              <a:gd name="connsiteY3958" fmla="*/ 459974 h 589548"/>
              <a:gd name="connsiteX3959" fmla="*/ 1020361 w 2105012"/>
              <a:gd name="connsiteY3959" fmla="*/ 461300 h 589548"/>
              <a:gd name="connsiteX3960" fmla="*/ 1028314 w 2105012"/>
              <a:gd name="connsiteY3960" fmla="*/ 467265 h 589548"/>
              <a:gd name="connsiteX3961" fmla="*/ 1028314 w 2105012"/>
              <a:gd name="connsiteY3961" fmla="*/ 464945 h 589548"/>
              <a:gd name="connsiteX3962" fmla="*/ 1035274 w 2105012"/>
              <a:gd name="connsiteY3962" fmla="*/ 463951 h 589548"/>
              <a:gd name="connsiteX3963" fmla="*/ 1039582 w 2105012"/>
              <a:gd name="connsiteY3963" fmla="*/ 468922 h 589548"/>
              <a:gd name="connsiteX3964" fmla="*/ 1033617 w 2105012"/>
              <a:gd name="connsiteY3964" fmla="*/ 469584 h 589548"/>
              <a:gd name="connsiteX3965" fmla="*/ 1028314 w 2105012"/>
              <a:gd name="connsiteY3965" fmla="*/ 467265 h 589548"/>
              <a:gd name="connsiteX3966" fmla="*/ 1049855 w 2105012"/>
              <a:gd name="connsiteY3966" fmla="*/ 461300 h 589548"/>
              <a:gd name="connsiteX3967" fmla="*/ 1046541 w 2105012"/>
              <a:gd name="connsiteY3967" fmla="*/ 463619 h 589548"/>
              <a:gd name="connsiteX3968" fmla="*/ 1049855 w 2105012"/>
              <a:gd name="connsiteY3968" fmla="*/ 461300 h 589548"/>
              <a:gd name="connsiteX3969" fmla="*/ 1051512 w 2105012"/>
              <a:gd name="connsiteY3969" fmla="*/ 463288 h 589548"/>
              <a:gd name="connsiteX3970" fmla="*/ 1049855 w 2105012"/>
              <a:gd name="connsiteY3970" fmla="*/ 461300 h 589548"/>
              <a:gd name="connsiteX3971" fmla="*/ 1045547 w 2105012"/>
              <a:gd name="connsiteY3971" fmla="*/ 427829 h 589548"/>
              <a:gd name="connsiteX3972" fmla="*/ 1045547 w 2105012"/>
              <a:gd name="connsiteY3972" fmla="*/ 427829 h 589548"/>
              <a:gd name="connsiteX3973" fmla="*/ 1029309 w 2105012"/>
              <a:gd name="connsiteY3973" fmla="*/ 433131 h 589548"/>
              <a:gd name="connsiteX3974" fmla="*/ 1024338 w 2105012"/>
              <a:gd name="connsiteY3974" fmla="*/ 432800 h 589548"/>
              <a:gd name="connsiteX3975" fmla="*/ 1022018 w 2105012"/>
              <a:gd name="connsiteY3975" fmla="*/ 429486 h 589548"/>
              <a:gd name="connsiteX3976" fmla="*/ 1024338 w 2105012"/>
              <a:gd name="connsiteY3976" fmla="*/ 427166 h 589548"/>
              <a:gd name="connsiteX3977" fmla="*/ 1026657 w 2105012"/>
              <a:gd name="connsiteY3977" fmla="*/ 422858 h 589548"/>
              <a:gd name="connsiteX3978" fmla="*/ 1035605 w 2105012"/>
              <a:gd name="connsiteY3978" fmla="*/ 413910 h 589548"/>
              <a:gd name="connsiteX3979" fmla="*/ 1035605 w 2105012"/>
              <a:gd name="connsiteY3979" fmla="*/ 413910 h 589548"/>
              <a:gd name="connsiteX3980" fmla="*/ 1040907 w 2105012"/>
              <a:gd name="connsiteY3980" fmla="*/ 411922 h 589548"/>
              <a:gd name="connsiteX3981" fmla="*/ 1043227 w 2105012"/>
              <a:gd name="connsiteY3981" fmla="*/ 420207 h 589548"/>
              <a:gd name="connsiteX3982" fmla="*/ 1045547 w 2105012"/>
              <a:gd name="connsiteY3982" fmla="*/ 427829 h 589548"/>
              <a:gd name="connsiteX3983" fmla="*/ 1031960 w 2105012"/>
              <a:gd name="connsiteY3983" fmla="*/ 388724 h 589548"/>
              <a:gd name="connsiteX3984" fmla="*/ 1029640 w 2105012"/>
              <a:gd name="connsiteY3984" fmla="*/ 388724 h 589548"/>
              <a:gd name="connsiteX3985" fmla="*/ 1031960 w 2105012"/>
              <a:gd name="connsiteY3985" fmla="*/ 388724 h 589548"/>
              <a:gd name="connsiteX3986" fmla="*/ 1031960 w 2105012"/>
              <a:gd name="connsiteY3986" fmla="*/ 388724 h 589548"/>
              <a:gd name="connsiteX3987" fmla="*/ 997495 w 2105012"/>
              <a:gd name="connsiteY3987" fmla="*/ 399992 h 589548"/>
              <a:gd name="connsiteX3988" fmla="*/ 997495 w 2105012"/>
              <a:gd name="connsiteY3988" fmla="*/ 401649 h 589548"/>
              <a:gd name="connsiteX3989" fmla="*/ 997495 w 2105012"/>
              <a:gd name="connsiteY3989" fmla="*/ 399992 h 589548"/>
              <a:gd name="connsiteX3990" fmla="*/ 995838 w 2105012"/>
              <a:gd name="connsiteY3990" fmla="*/ 398335 h 589548"/>
              <a:gd name="connsiteX3991" fmla="*/ 993849 w 2105012"/>
              <a:gd name="connsiteY3991" fmla="*/ 397672 h 589548"/>
              <a:gd name="connsiteX3992" fmla="*/ 995838 w 2105012"/>
              <a:gd name="connsiteY3992" fmla="*/ 398335 h 589548"/>
              <a:gd name="connsiteX3993" fmla="*/ 997495 w 2105012"/>
              <a:gd name="connsiteY3993" fmla="*/ 399992 h 589548"/>
              <a:gd name="connsiteX3994" fmla="*/ 996832 w 2105012"/>
              <a:gd name="connsiteY3994" fmla="*/ 454672 h 589548"/>
              <a:gd name="connsiteX3995" fmla="*/ 998489 w 2105012"/>
              <a:gd name="connsiteY3995" fmla="*/ 455334 h 589548"/>
              <a:gd name="connsiteX3996" fmla="*/ 996832 w 2105012"/>
              <a:gd name="connsiteY3996" fmla="*/ 454672 h 589548"/>
              <a:gd name="connsiteX3997" fmla="*/ 969658 w 2105012"/>
              <a:gd name="connsiteY3997" fmla="*/ 452021 h 589548"/>
              <a:gd name="connsiteX3998" fmla="*/ 969658 w 2105012"/>
              <a:gd name="connsiteY3998" fmla="*/ 452021 h 589548"/>
              <a:gd name="connsiteX3999" fmla="*/ 995506 w 2105012"/>
              <a:gd name="connsiteY3999" fmla="*/ 447050 h 589548"/>
              <a:gd name="connsiteX4000" fmla="*/ 994512 w 2105012"/>
              <a:gd name="connsiteY4000" fmla="*/ 447050 h 589548"/>
              <a:gd name="connsiteX4001" fmla="*/ 995506 w 2105012"/>
              <a:gd name="connsiteY4001" fmla="*/ 447050 h 589548"/>
              <a:gd name="connsiteX4002" fmla="*/ 984570 w 2105012"/>
              <a:gd name="connsiteY4002" fmla="*/ 459974 h 589548"/>
              <a:gd name="connsiteX4003" fmla="*/ 984570 w 2105012"/>
              <a:gd name="connsiteY4003" fmla="*/ 459974 h 589548"/>
              <a:gd name="connsiteX4004" fmla="*/ 988547 w 2105012"/>
              <a:gd name="connsiteY4004" fmla="*/ 457654 h 589548"/>
              <a:gd name="connsiteX4005" fmla="*/ 984570 w 2105012"/>
              <a:gd name="connsiteY4005" fmla="*/ 459974 h 589548"/>
              <a:gd name="connsiteX4006" fmla="*/ 969326 w 2105012"/>
              <a:gd name="connsiteY4006" fmla="*/ 452021 h 589548"/>
              <a:gd name="connsiteX4007" fmla="*/ 969326 w 2105012"/>
              <a:gd name="connsiteY4007" fmla="*/ 452021 h 589548"/>
              <a:gd name="connsiteX4008" fmla="*/ 923594 w 2105012"/>
              <a:gd name="connsiteY4008" fmla="*/ 460637 h 589548"/>
              <a:gd name="connsiteX4009" fmla="*/ 912327 w 2105012"/>
              <a:gd name="connsiteY4009" fmla="*/ 459311 h 589548"/>
              <a:gd name="connsiteX4010" fmla="*/ 923594 w 2105012"/>
              <a:gd name="connsiteY4010" fmla="*/ 460637 h 589548"/>
              <a:gd name="connsiteX4011" fmla="*/ 923594 w 2105012"/>
              <a:gd name="connsiteY4011" fmla="*/ 455997 h 589548"/>
              <a:gd name="connsiteX4012" fmla="*/ 922268 w 2105012"/>
              <a:gd name="connsiteY4012" fmla="*/ 455666 h 589548"/>
              <a:gd name="connsiteX4013" fmla="*/ 923594 w 2105012"/>
              <a:gd name="connsiteY4013" fmla="*/ 455997 h 589548"/>
              <a:gd name="connsiteX4014" fmla="*/ 923594 w 2105012"/>
              <a:gd name="connsiteY4014" fmla="*/ 460637 h 589548"/>
              <a:gd name="connsiteX4015" fmla="*/ 935193 w 2105012"/>
              <a:gd name="connsiteY4015" fmla="*/ 453015 h 589548"/>
              <a:gd name="connsiteX4016" fmla="*/ 935193 w 2105012"/>
              <a:gd name="connsiteY4016" fmla="*/ 453015 h 589548"/>
              <a:gd name="connsiteX4017" fmla="*/ 932873 w 2105012"/>
              <a:gd name="connsiteY4017" fmla="*/ 454009 h 589548"/>
              <a:gd name="connsiteX4018" fmla="*/ 935193 w 2105012"/>
              <a:gd name="connsiteY4018" fmla="*/ 453015 h 589548"/>
              <a:gd name="connsiteX4019" fmla="*/ 936518 w 2105012"/>
              <a:gd name="connsiteY4019" fmla="*/ 456329 h 589548"/>
              <a:gd name="connsiteX4020" fmla="*/ 936518 w 2105012"/>
              <a:gd name="connsiteY4020" fmla="*/ 456329 h 589548"/>
              <a:gd name="connsiteX4021" fmla="*/ 936518 w 2105012"/>
              <a:gd name="connsiteY4021" fmla="*/ 456329 h 589548"/>
              <a:gd name="connsiteX4022" fmla="*/ 938507 w 2105012"/>
              <a:gd name="connsiteY4022" fmla="*/ 454340 h 589548"/>
              <a:gd name="connsiteX4023" fmla="*/ 938507 w 2105012"/>
              <a:gd name="connsiteY4023" fmla="*/ 454340 h 589548"/>
              <a:gd name="connsiteX4024" fmla="*/ 941489 w 2105012"/>
              <a:gd name="connsiteY4024" fmla="*/ 459643 h 589548"/>
              <a:gd name="connsiteX4025" fmla="*/ 941489 w 2105012"/>
              <a:gd name="connsiteY4025" fmla="*/ 460968 h 589548"/>
              <a:gd name="connsiteX4026" fmla="*/ 941489 w 2105012"/>
              <a:gd name="connsiteY4026" fmla="*/ 459643 h 589548"/>
              <a:gd name="connsiteX4027" fmla="*/ 941489 w 2105012"/>
              <a:gd name="connsiteY4027" fmla="*/ 459643 h 589548"/>
              <a:gd name="connsiteX4028" fmla="*/ 938507 w 2105012"/>
              <a:gd name="connsiteY4028" fmla="*/ 454340 h 589548"/>
              <a:gd name="connsiteX4029" fmla="*/ 941489 w 2105012"/>
              <a:gd name="connsiteY4029" fmla="*/ 462294 h 589548"/>
              <a:gd name="connsiteX4030" fmla="*/ 941489 w 2105012"/>
              <a:gd name="connsiteY4030" fmla="*/ 460968 h 589548"/>
              <a:gd name="connsiteX4031" fmla="*/ 941489 w 2105012"/>
              <a:gd name="connsiteY4031" fmla="*/ 462294 h 589548"/>
              <a:gd name="connsiteX4032" fmla="*/ 960047 w 2105012"/>
              <a:gd name="connsiteY4032" fmla="*/ 463951 h 589548"/>
              <a:gd name="connsiteX4033" fmla="*/ 960710 w 2105012"/>
              <a:gd name="connsiteY4033" fmla="*/ 462625 h 589548"/>
              <a:gd name="connsiteX4034" fmla="*/ 960710 w 2105012"/>
              <a:gd name="connsiteY4034" fmla="*/ 462625 h 589548"/>
              <a:gd name="connsiteX4035" fmla="*/ 960047 w 2105012"/>
              <a:gd name="connsiteY4035" fmla="*/ 463951 h 589548"/>
              <a:gd name="connsiteX4036" fmla="*/ 944472 w 2105012"/>
              <a:gd name="connsiteY4036" fmla="*/ 450032 h 589548"/>
              <a:gd name="connsiteX4037" fmla="*/ 946792 w 2105012"/>
              <a:gd name="connsiteY4037" fmla="*/ 450032 h 589548"/>
              <a:gd name="connsiteX4038" fmla="*/ 946792 w 2105012"/>
              <a:gd name="connsiteY4038" fmla="*/ 450032 h 589548"/>
              <a:gd name="connsiteX4039" fmla="*/ 944472 w 2105012"/>
              <a:gd name="connsiteY4039" fmla="*/ 450032 h 589548"/>
              <a:gd name="connsiteX4040" fmla="*/ 938175 w 2105012"/>
              <a:gd name="connsiteY4040" fmla="*/ 439428 h 589548"/>
              <a:gd name="connsiteX4041" fmla="*/ 938175 w 2105012"/>
              <a:gd name="connsiteY4041" fmla="*/ 439428 h 589548"/>
              <a:gd name="connsiteX4042" fmla="*/ 939501 w 2105012"/>
              <a:gd name="connsiteY4042" fmla="*/ 437771 h 589548"/>
              <a:gd name="connsiteX4043" fmla="*/ 948780 w 2105012"/>
              <a:gd name="connsiteY4043" fmla="*/ 439096 h 589548"/>
              <a:gd name="connsiteX4044" fmla="*/ 938175 w 2105012"/>
              <a:gd name="connsiteY4044" fmla="*/ 439096 h 589548"/>
              <a:gd name="connsiteX4045" fmla="*/ 931216 w 2105012"/>
              <a:gd name="connsiteY4045" fmla="*/ 434788 h 589548"/>
              <a:gd name="connsiteX4046" fmla="*/ 922268 w 2105012"/>
              <a:gd name="connsiteY4046" fmla="*/ 432468 h 589548"/>
              <a:gd name="connsiteX4047" fmla="*/ 922268 w 2105012"/>
              <a:gd name="connsiteY4047" fmla="*/ 432468 h 589548"/>
              <a:gd name="connsiteX4048" fmla="*/ 931216 w 2105012"/>
              <a:gd name="connsiteY4048" fmla="*/ 434788 h 589548"/>
              <a:gd name="connsiteX4049" fmla="*/ 931216 w 2105012"/>
              <a:gd name="connsiteY4049" fmla="*/ 434788 h 589548"/>
              <a:gd name="connsiteX4050" fmla="*/ 910670 w 2105012"/>
              <a:gd name="connsiteY4050" fmla="*/ 436114 h 589548"/>
              <a:gd name="connsiteX4051" fmla="*/ 910670 w 2105012"/>
              <a:gd name="connsiteY4051" fmla="*/ 430811 h 589548"/>
              <a:gd name="connsiteX4052" fmla="*/ 910670 w 2105012"/>
              <a:gd name="connsiteY4052" fmla="*/ 436114 h 589548"/>
              <a:gd name="connsiteX4053" fmla="*/ 919617 w 2105012"/>
              <a:gd name="connsiteY4053" fmla="*/ 438765 h 589548"/>
              <a:gd name="connsiteX4054" fmla="*/ 920611 w 2105012"/>
              <a:gd name="connsiteY4054" fmla="*/ 437108 h 589548"/>
              <a:gd name="connsiteX4055" fmla="*/ 921274 w 2105012"/>
              <a:gd name="connsiteY4055" fmla="*/ 435782 h 589548"/>
              <a:gd name="connsiteX4056" fmla="*/ 920611 w 2105012"/>
              <a:gd name="connsiteY4056" fmla="*/ 437108 h 589548"/>
              <a:gd name="connsiteX4057" fmla="*/ 919617 w 2105012"/>
              <a:gd name="connsiteY4057" fmla="*/ 438765 h 589548"/>
              <a:gd name="connsiteX4058" fmla="*/ 920611 w 2105012"/>
              <a:gd name="connsiteY4058" fmla="*/ 441085 h 589548"/>
              <a:gd name="connsiteX4059" fmla="*/ 919617 w 2105012"/>
              <a:gd name="connsiteY4059" fmla="*/ 441085 h 589548"/>
              <a:gd name="connsiteX4060" fmla="*/ 913321 w 2105012"/>
              <a:gd name="connsiteY4060" fmla="*/ 441085 h 589548"/>
              <a:gd name="connsiteX4061" fmla="*/ 907687 w 2105012"/>
              <a:gd name="connsiteY4061" fmla="*/ 439096 h 589548"/>
              <a:gd name="connsiteX4062" fmla="*/ 910338 w 2105012"/>
              <a:gd name="connsiteY4062" fmla="*/ 436114 h 589548"/>
              <a:gd name="connsiteX4063" fmla="*/ 908681 w 2105012"/>
              <a:gd name="connsiteY4063" fmla="*/ 459643 h 589548"/>
              <a:gd name="connsiteX4064" fmla="*/ 908681 w 2105012"/>
              <a:gd name="connsiteY4064" fmla="*/ 461300 h 589548"/>
              <a:gd name="connsiteX4065" fmla="*/ 911995 w 2105012"/>
              <a:gd name="connsiteY4065" fmla="*/ 464282 h 589548"/>
              <a:gd name="connsiteX4066" fmla="*/ 908681 w 2105012"/>
              <a:gd name="connsiteY4066" fmla="*/ 461300 h 589548"/>
              <a:gd name="connsiteX4067" fmla="*/ 908681 w 2105012"/>
              <a:gd name="connsiteY4067" fmla="*/ 459643 h 589548"/>
              <a:gd name="connsiteX4068" fmla="*/ 907687 w 2105012"/>
              <a:gd name="connsiteY4068" fmla="*/ 471904 h 589548"/>
              <a:gd name="connsiteX4069" fmla="*/ 907024 w 2105012"/>
              <a:gd name="connsiteY4069" fmla="*/ 471241 h 589548"/>
              <a:gd name="connsiteX4070" fmla="*/ 907687 w 2105012"/>
              <a:gd name="connsiteY4070" fmla="*/ 471904 h 589548"/>
              <a:gd name="connsiteX4071" fmla="*/ 905699 w 2105012"/>
              <a:gd name="connsiteY4071" fmla="*/ 464945 h 589548"/>
              <a:gd name="connsiteX4072" fmla="*/ 904042 w 2105012"/>
              <a:gd name="connsiteY4072" fmla="*/ 464945 h 589548"/>
              <a:gd name="connsiteX4073" fmla="*/ 905699 w 2105012"/>
              <a:gd name="connsiteY4073" fmla="*/ 464945 h 589548"/>
              <a:gd name="connsiteX4074" fmla="*/ 907356 w 2105012"/>
              <a:gd name="connsiteY4074" fmla="*/ 464613 h 589548"/>
              <a:gd name="connsiteX4075" fmla="*/ 905699 w 2105012"/>
              <a:gd name="connsiteY4075" fmla="*/ 464945 h 589548"/>
              <a:gd name="connsiteX4076" fmla="*/ 934530 w 2105012"/>
              <a:gd name="connsiteY4076" fmla="*/ 455997 h 589548"/>
              <a:gd name="connsiteX4077" fmla="*/ 932210 w 2105012"/>
              <a:gd name="connsiteY4077" fmla="*/ 455997 h 589548"/>
              <a:gd name="connsiteX4078" fmla="*/ 934530 w 2105012"/>
              <a:gd name="connsiteY4078" fmla="*/ 455997 h 589548"/>
              <a:gd name="connsiteX4079" fmla="*/ 966675 w 2105012"/>
              <a:gd name="connsiteY4079" fmla="*/ 479858 h 589548"/>
              <a:gd name="connsiteX4080" fmla="*/ 963030 w 2105012"/>
              <a:gd name="connsiteY4080" fmla="*/ 479858 h 589548"/>
              <a:gd name="connsiteX4081" fmla="*/ 963030 w 2105012"/>
              <a:gd name="connsiteY4081" fmla="*/ 479858 h 589548"/>
              <a:gd name="connsiteX4082" fmla="*/ 963030 w 2105012"/>
              <a:gd name="connsiteY4082" fmla="*/ 479858 h 589548"/>
              <a:gd name="connsiteX4083" fmla="*/ 966675 w 2105012"/>
              <a:gd name="connsiteY4083" fmla="*/ 479858 h 589548"/>
              <a:gd name="connsiteX4084" fmla="*/ 966675 w 2105012"/>
              <a:gd name="connsiteY4084" fmla="*/ 478863 h 589548"/>
              <a:gd name="connsiteX4085" fmla="*/ 966675 w 2105012"/>
              <a:gd name="connsiteY4085" fmla="*/ 479858 h 589548"/>
              <a:gd name="connsiteX4086" fmla="*/ 969658 w 2105012"/>
              <a:gd name="connsiteY4086" fmla="*/ 479858 h 589548"/>
              <a:gd name="connsiteX4087" fmla="*/ 966675 w 2105012"/>
              <a:gd name="connsiteY4087" fmla="*/ 479858 h 589548"/>
              <a:gd name="connsiteX4088" fmla="*/ 989541 w 2105012"/>
              <a:gd name="connsiteY4088" fmla="*/ 456329 h 589548"/>
              <a:gd name="connsiteX4089" fmla="*/ 990867 w 2105012"/>
              <a:gd name="connsiteY4089" fmla="*/ 456329 h 589548"/>
              <a:gd name="connsiteX4090" fmla="*/ 989541 w 2105012"/>
              <a:gd name="connsiteY4090" fmla="*/ 456329 h 589548"/>
              <a:gd name="connsiteX4091" fmla="*/ 1000146 w 2105012"/>
              <a:gd name="connsiteY4091" fmla="*/ 443736 h 589548"/>
              <a:gd name="connsiteX4092" fmla="*/ 1002466 w 2105012"/>
              <a:gd name="connsiteY4092" fmla="*/ 440753 h 589548"/>
              <a:gd name="connsiteX4093" fmla="*/ 1002466 w 2105012"/>
              <a:gd name="connsiteY4093" fmla="*/ 440753 h 589548"/>
              <a:gd name="connsiteX4094" fmla="*/ 1000146 w 2105012"/>
              <a:gd name="connsiteY4094" fmla="*/ 443736 h 589548"/>
              <a:gd name="connsiteX4095" fmla="*/ 1021355 w 2105012"/>
              <a:gd name="connsiteY4095" fmla="*/ 493113 h 589548"/>
              <a:gd name="connsiteX4096" fmla="*/ 1021355 w 2105012"/>
              <a:gd name="connsiteY4096" fmla="*/ 497421 h 589548"/>
              <a:gd name="connsiteX4097" fmla="*/ 1021355 w 2105012"/>
              <a:gd name="connsiteY4097" fmla="*/ 493113 h 589548"/>
              <a:gd name="connsiteX4098" fmla="*/ 1021355 w 2105012"/>
              <a:gd name="connsiteY4098" fmla="*/ 493113 h 589548"/>
              <a:gd name="connsiteX4099" fmla="*/ 1019698 w 2105012"/>
              <a:gd name="connsiteY4099" fmla="*/ 471904 h 589548"/>
              <a:gd name="connsiteX4100" fmla="*/ 1030966 w 2105012"/>
              <a:gd name="connsiteY4100" fmla="*/ 473892 h 589548"/>
              <a:gd name="connsiteX4101" fmla="*/ 1030966 w 2105012"/>
              <a:gd name="connsiteY4101" fmla="*/ 473892 h 589548"/>
              <a:gd name="connsiteX4102" fmla="*/ 1019698 w 2105012"/>
              <a:gd name="connsiteY4102" fmla="*/ 471904 h 589548"/>
              <a:gd name="connsiteX4103" fmla="*/ 1032291 w 2105012"/>
              <a:gd name="connsiteY4103" fmla="*/ 472898 h 589548"/>
              <a:gd name="connsiteX4104" fmla="*/ 1040576 w 2105012"/>
              <a:gd name="connsiteY4104" fmla="*/ 473561 h 589548"/>
              <a:gd name="connsiteX4105" fmla="*/ 1032291 w 2105012"/>
              <a:gd name="connsiteY4105" fmla="*/ 472898 h 589548"/>
              <a:gd name="connsiteX4106" fmla="*/ 1051181 w 2105012"/>
              <a:gd name="connsiteY4106" fmla="*/ 462294 h 589548"/>
              <a:gd name="connsiteX4107" fmla="*/ 1053500 w 2105012"/>
              <a:gd name="connsiteY4107" fmla="*/ 463951 h 589548"/>
              <a:gd name="connsiteX4108" fmla="*/ 1051181 w 2105012"/>
              <a:gd name="connsiteY4108" fmla="*/ 462294 h 589548"/>
              <a:gd name="connsiteX4109" fmla="*/ 1055489 w 2105012"/>
              <a:gd name="connsiteY4109" fmla="*/ 467265 h 589548"/>
              <a:gd name="connsiteX4110" fmla="*/ 1054163 w 2105012"/>
              <a:gd name="connsiteY4110" fmla="*/ 464945 h 589548"/>
              <a:gd name="connsiteX4111" fmla="*/ 1055489 w 2105012"/>
              <a:gd name="connsiteY4111" fmla="*/ 467265 h 589548"/>
              <a:gd name="connsiteX4112" fmla="*/ 1072390 w 2105012"/>
              <a:gd name="connsiteY4112" fmla="*/ 428492 h 589548"/>
              <a:gd name="connsiteX4113" fmla="*/ 1072390 w 2105012"/>
              <a:gd name="connsiteY4113" fmla="*/ 428492 h 589548"/>
              <a:gd name="connsiteX4114" fmla="*/ 1074709 w 2105012"/>
              <a:gd name="connsiteY4114" fmla="*/ 428492 h 589548"/>
              <a:gd name="connsiteX4115" fmla="*/ 1074709 w 2105012"/>
              <a:gd name="connsiteY4115" fmla="*/ 428492 h 589548"/>
              <a:gd name="connsiteX4116" fmla="*/ 1072721 w 2105012"/>
              <a:gd name="connsiteY4116" fmla="*/ 434788 h 589548"/>
              <a:gd name="connsiteX4117" fmla="*/ 1068413 w 2105012"/>
              <a:gd name="connsiteY4117" fmla="*/ 434788 h 589548"/>
              <a:gd name="connsiteX4118" fmla="*/ 1072058 w 2105012"/>
              <a:gd name="connsiteY4118" fmla="*/ 437108 h 589548"/>
              <a:gd name="connsiteX4119" fmla="*/ 1074709 w 2105012"/>
              <a:gd name="connsiteY4119" fmla="*/ 437108 h 589548"/>
              <a:gd name="connsiteX4120" fmla="*/ 1074709 w 2105012"/>
              <a:gd name="connsiteY4120" fmla="*/ 438102 h 589548"/>
              <a:gd name="connsiteX4121" fmla="*/ 1077361 w 2105012"/>
              <a:gd name="connsiteY4121" fmla="*/ 441747 h 589548"/>
              <a:gd name="connsiteX4122" fmla="*/ 1075704 w 2105012"/>
              <a:gd name="connsiteY4122" fmla="*/ 444398 h 589548"/>
              <a:gd name="connsiteX4123" fmla="*/ 1077361 w 2105012"/>
              <a:gd name="connsiteY4123" fmla="*/ 441747 h 589548"/>
              <a:gd name="connsiteX4124" fmla="*/ 1074709 w 2105012"/>
              <a:gd name="connsiteY4124" fmla="*/ 438102 h 589548"/>
              <a:gd name="connsiteX4125" fmla="*/ 1062448 w 2105012"/>
              <a:gd name="connsiteY4125" fmla="*/ 443073 h 589548"/>
              <a:gd name="connsiteX4126" fmla="*/ 1063111 w 2105012"/>
              <a:gd name="connsiteY4126" fmla="*/ 446718 h 589548"/>
              <a:gd name="connsiteX4127" fmla="*/ 1072721 w 2105012"/>
              <a:gd name="connsiteY4127" fmla="*/ 445724 h 589548"/>
              <a:gd name="connsiteX4128" fmla="*/ 1072721 w 2105012"/>
              <a:gd name="connsiteY4128" fmla="*/ 446718 h 589548"/>
              <a:gd name="connsiteX4129" fmla="*/ 1062779 w 2105012"/>
              <a:gd name="connsiteY4129" fmla="*/ 449369 h 589548"/>
              <a:gd name="connsiteX4130" fmla="*/ 1063442 w 2105012"/>
              <a:gd name="connsiteY4130" fmla="*/ 447050 h 589548"/>
              <a:gd name="connsiteX4131" fmla="*/ 1062779 w 2105012"/>
              <a:gd name="connsiteY4131" fmla="*/ 443404 h 589548"/>
              <a:gd name="connsiteX4132" fmla="*/ 1072390 w 2105012"/>
              <a:gd name="connsiteY4132" fmla="*/ 437108 h 589548"/>
              <a:gd name="connsiteX4133" fmla="*/ 1068744 w 2105012"/>
              <a:gd name="connsiteY4133" fmla="*/ 434788 h 589548"/>
              <a:gd name="connsiteX4134" fmla="*/ 1065099 w 2105012"/>
              <a:gd name="connsiteY4134" fmla="*/ 432137 h 589548"/>
              <a:gd name="connsiteX4135" fmla="*/ 1072721 w 2105012"/>
              <a:gd name="connsiteY4135" fmla="*/ 428492 h 589548"/>
              <a:gd name="connsiteX4136" fmla="*/ 1149604 w 2105012"/>
              <a:gd name="connsiteY4136" fmla="*/ 362213 h 589548"/>
              <a:gd name="connsiteX4137" fmla="*/ 1148279 w 2105012"/>
              <a:gd name="connsiteY4137" fmla="*/ 360556 h 589548"/>
              <a:gd name="connsiteX4138" fmla="*/ 1149604 w 2105012"/>
              <a:gd name="connsiteY4138" fmla="*/ 362213 h 589548"/>
              <a:gd name="connsiteX4139" fmla="*/ 1150267 w 2105012"/>
              <a:gd name="connsiteY4139" fmla="*/ 362213 h 589548"/>
              <a:gd name="connsiteX4140" fmla="*/ 1150930 w 2105012"/>
              <a:gd name="connsiteY4140" fmla="*/ 362213 h 589548"/>
              <a:gd name="connsiteX4141" fmla="*/ 1147285 w 2105012"/>
              <a:gd name="connsiteY4141" fmla="*/ 354591 h 589548"/>
              <a:gd name="connsiteX4142" fmla="*/ 1156232 w 2105012"/>
              <a:gd name="connsiteY4142" fmla="*/ 355916 h 589548"/>
              <a:gd name="connsiteX4143" fmla="*/ 1161866 w 2105012"/>
              <a:gd name="connsiteY4143" fmla="*/ 358568 h 589548"/>
              <a:gd name="connsiteX4144" fmla="*/ 1164186 w 2105012"/>
              <a:gd name="connsiteY4144" fmla="*/ 357242 h 589548"/>
              <a:gd name="connsiteX4145" fmla="*/ 1171145 w 2105012"/>
              <a:gd name="connsiteY4145" fmla="*/ 362544 h 589548"/>
              <a:gd name="connsiteX4146" fmla="*/ 1171145 w 2105012"/>
              <a:gd name="connsiteY4146" fmla="*/ 372818 h 589548"/>
              <a:gd name="connsiteX4147" fmla="*/ 1171145 w 2105012"/>
              <a:gd name="connsiteY4147" fmla="*/ 373812 h 589548"/>
              <a:gd name="connsiteX4148" fmla="*/ 1162197 w 2105012"/>
              <a:gd name="connsiteY4148" fmla="*/ 375137 h 589548"/>
              <a:gd name="connsiteX4149" fmla="*/ 1160872 w 2105012"/>
              <a:gd name="connsiteY4149" fmla="*/ 377788 h 589548"/>
              <a:gd name="connsiteX4150" fmla="*/ 1158552 w 2105012"/>
              <a:gd name="connsiteY4150" fmla="*/ 377788 h 589548"/>
              <a:gd name="connsiteX4151" fmla="*/ 1155569 w 2105012"/>
              <a:gd name="connsiteY4151" fmla="*/ 378120 h 589548"/>
              <a:gd name="connsiteX4152" fmla="*/ 1155569 w 2105012"/>
              <a:gd name="connsiteY4152" fmla="*/ 373480 h 589548"/>
              <a:gd name="connsiteX4153" fmla="*/ 1143639 w 2105012"/>
              <a:gd name="connsiteY4153" fmla="*/ 366190 h 589548"/>
              <a:gd name="connsiteX4154" fmla="*/ 1149273 w 2105012"/>
              <a:gd name="connsiteY4154" fmla="*/ 362213 h 589548"/>
              <a:gd name="connsiteX4155" fmla="*/ 1225825 w 2105012"/>
              <a:gd name="connsiteY4155" fmla="*/ 357242 h 589548"/>
              <a:gd name="connsiteX4156" fmla="*/ 1230796 w 2105012"/>
              <a:gd name="connsiteY4156" fmla="*/ 354591 h 589548"/>
              <a:gd name="connsiteX4157" fmla="*/ 1230796 w 2105012"/>
              <a:gd name="connsiteY4157" fmla="*/ 354591 h 589548"/>
              <a:gd name="connsiteX4158" fmla="*/ 1234773 w 2105012"/>
              <a:gd name="connsiteY4158" fmla="*/ 353597 h 589548"/>
              <a:gd name="connsiteX4159" fmla="*/ 1245046 w 2105012"/>
              <a:gd name="connsiteY4159" fmla="*/ 348294 h 589548"/>
              <a:gd name="connsiteX4160" fmla="*/ 1246040 w 2105012"/>
              <a:gd name="connsiteY4160" fmla="*/ 344649 h 589548"/>
              <a:gd name="connsiteX4161" fmla="*/ 1252999 w 2105012"/>
              <a:gd name="connsiteY4161" fmla="*/ 345643 h 589548"/>
              <a:gd name="connsiteX4162" fmla="*/ 1248691 w 2105012"/>
              <a:gd name="connsiteY4162" fmla="*/ 354591 h 589548"/>
              <a:gd name="connsiteX4163" fmla="*/ 1248360 w 2105012"/>
              <a:gd name="connsiteY4163" fmla="*/ 360887 h 589548"/>
              <a:gd name="connsiteX4164" fmla="*/ 1245709 w 2105012"/>
              <a:gd name="connsiteY4164" fmla="*/ 360887 h 589548"/>
              <a:gd name="connsiteX4165" fmla="*/ 1239412 w 2105012"/>
              <a:gd name="connsiteY4165" fmla="*/ 361882 h 589548"/>
              <a:gd name="connsiteX4166" fmla="*/ 1239412 w 2105012"/>
              <a:gd name="connsiteY4166" fmla="*/ 372155 h 589548"/>
              <a:gd name="connsiteX4167" fmla="*/ 1238087 w 2105012"/>
              <a:gd name="connsiteY4167" fmla="*/ 372155 h 589548"/>
              <a:gd name="connsiteX4168" fmla="*/ 1230465 w 2105012"/>
              <a:gd name="connsiteY4168" fmla="*/ 368178 h 589548"/>
              <a:gd name="connsiteX4169" fmla="*/ 1230465 w 2105012"/>
              <a:gd name="connsiteY4169" fmla="*/ 362544 h 589548"/>
              <a:gd name="connsiteX4170" fmla="*/ 1217540 w 2105012"/>
              <a:gd name="connsiteY4170" fmla="*/ 366521 h 589548"/>
              <a:gd name="connsiteX4171" fmla="*/ 1217540 w 2105012"/>
              <a:gd name="connsiteY4171" fmla="*/ 366521 h 589548"/>
              <a:gd name="connsiteX4172" fmla="*/ 1212901 w 2105012"/>
              <a:gd name="connsiteY4172" fmla="*/ 365195 h 589548"/>
              <a:gd name="connsiteX4173" fmla="*/ 1216215 w 2105012"/>
              <a:gd name="connsiteY4173" fmla="*/ 360887 h 589548"/>
              <a:gd name="connsiteX4174" fmla="*/ 1211244 w 2105012"/>
              <a:gd name="connsiteY4174" fmla="*/ 361219 h 589548"/>
              <a:gd name="connsiteX4175" fmla="*/ 1216215 w 2105012"/>
              <a:gd name="connsiteY4175" fmla="*/ 360887 h 589548"/>
              <a:gd name="connsiteX4176" fmla="*/ 1225162 w 2105012"/>
              <a:gd name="connsiteY4176" fmla="*/ 356911 h 589548"/>
              <a:gd name="connsiteX4177" fmla="*/ 1286470 w 2105012"/>
              <a:gd name="connsiteY4177" fmla="*/ 337358 h 589548"/>
              <a:gd name="connsiteX4178" fmla="*/ 1286470 w 2105012"/>
              <a:gd name="connsiteY4178" fmla="*/ 336364 h 589548"/>
              <a:gd name="connsiteX4179" fmla="*/ 1286470 w 2105012"/>
              <a:gd name="connsiteY4179" fmla="*/ 337358 h 589548"/>
              <a:gd name="connsiteX4180" fmla="*/ 1275203 w 2105012"/>
              <a:gd name="connsiteY4180" fmla="*/ 339347 h 589548"/>
              <a:gd name="connsiteX4181" fmla="*/ 1275203 w 2105012"/>
              <a:gd name="connsiteY4181" fmla="*/ 338021 h 589548"/>
              <a:gd name="connsiteX4182" fmla="*/ 1275203 w 2105012"/>
              <a:gd name="connsiteY4182" fmla="*/ 339347 h 589548"/>
              <a:gd name="connsiteX4183" fmla="*/ 1275203 w 2105012"/>
              <a:gd name="connsiteY4183" fmla="*/ 339347 h 589548"/>
              <a:gd name="connsiteX4184" fmla="*/ 1272552 w 2105012"/>
              <a:gd name="connsiteY4184" fmla="*/ 334376 h 589548"/>
              <a:gd name="connsiteX4185" fmla="*/ 1276197 w 2105012"/>
              <a:gd name="connsiteY4185" fmla="*/ 337027 h 589548"/>
              <a:gd name="connsiteX4186" fmla="*/ 1278185 w 2105012"/>
              <a:gd name="connsiteY4186" fmla="*/ 336033 h 589548"/>
              <a:gd name="connsiteX4187" fmla="*/ 1276197 w 2105012"/>
              <a:gd name="connsiteY4187" fmla="*/ 337027 h 589548"/>
              <a:gd name="connsiteX4188" fmla="*/ 1272552 w 2105012"/>
              <a:gd name="connsiteY4188" fmla="*/ 334376 h 589548"/>
              <a:gd name="connsiteX4189" fmla="*/ 1247034 w 2105012"/>
              <a:gd name="connsiteY4189" fmla="*/ 269423 h 589548"/>
              <a:gd name="connsiteX4190" fmla="*/ 1244383 w 2105012"/>
              <a:gd name="connsiteY4190" fmla="*/ 271411 h 589548"/>
              <a:gd name="connsiteX4191" fmla="*/ 1247034 w 2105012"/>
              <a:gd name="connsiteY4191" fmla="*/ 269423 h 589548"/>
              <a:gd name="connsiteX4192" fmla="*/ 1247697 w 2105012"/>
              <a:gd name="connsiteY4192" fmla="*/ 267103 h 589548"/>
              <a:gd name="connsiteX4193" fmla="*/ 1250348 w 2105012"/>
              <a:gd name="connsiteY4193" fmla="*/ 267103 h 589548"/>
              <a:gd name="connsiteX4194" fmla="*/ 1255650 w 2105012"/>
              <a:gd name="connsiteY4194" fmla="*/ 270086 h 589548"/>
              <a:gd name="connsiteX4195" fmla="*/ 1253331 w 2105012"/>
              <a:gd name="connsiteY4195" fmla="*/ 273400 h 589548"/>
              <a:gd name="connsiteX4196" fmla="*/ 1247034 w 2105012"/>
              <a:gd name="connsiteY4196" fmla="*/ 269754 h 589548"/>
              <a:gd name="connsiteX4197" fmla="*/ 1240738 w 2105012"/>
              <a:gd name="connsiteY4197" fmla="*/ 262795 h 589548"/>
              <a:gd name="connsiteX4198" fmla="*/ 1240738 w 2105012"/>
              <a:gd name="connsiteY4198" fmla="*/ 262795 h 589548"/>
              <a:gd name="connsiteX4199" fmla="*/ 1227150 w 2105012"/>
              <a:gd name="connsiteY4199" fmla="*/ 266109 h 589548"/>
              <a:gd name="connsiteX4200" fmla="*/ 1218534 w 2105012"/>
              <a:gd name="connsiteY4200" fmla="*/ 264452 h 589548"/>
              <a:gd name="connsiteX4201" fmla="*/ 1218534 w 2105012"/>
              <a:gd name="connsiteY4201" fmla="*/ 264452 h 589548"/>
              <a:gd name="connsiteX4202" fmla="*/ 1218534 w 2105012"/>
              <a:gd name="connsiteY4202" fmla="*/ 262132 h 589548"/>
              <a:gd name="connsiteX4203" fmla="*/ 1229139 w 2105012"/>
              <a:gd name="connsiteY4203" fmla="*/ 257493 h 589548"/>
              <a:gd name="connsiteX4204" fmla="*/ 1234773 w 2105012"/>
              <a:gd name="connsiteY4204" fmla="*/ 250865 h 589548"/>
              <a:gd name="connsiteX4205" fmla="*/ 1235104 w 2105012"/>
              <a:gd name="connsiteY4205" fmla="*/ 248214 h 589548"/>
              <a:gd name="connsiteX4206" fmla="*/ 1234773 w 2105012"/>
              <a:gd name="connsiteY4206" fmla="*/ 250865 h 589548"/>
              <a:gd name="connsiteX4207" fmla="*/ 1237092 w 2105012"/>
              <a:gd name="connsiteY4207" fmla="*/ 250202 h 589548"/>
              <a:gd name="connsiteX4208" fmla="*/ 1240406 w 2105012"/>
              <a:gd name="connsiteY4208" fmla="*/ 255836 h 589548"/>
              <a:gd name="connsiteX4209" fmla="*/ 1240738 w 2105012"/>
              <a:gd name="connsiteY4209" fmla="*/ 263126 h 589548"/>
              <a:gd name="connsiteX4210" fmla="*/ 1223505 w 2105012"/>
              <a:gd name="connsiteY4210" fmla="*/ 272737 h 589548"/>
              <a:gd name="connsiteX4211" fmla="*/ 1221185 w 2105012"/>
              <a:gd name="connsiteY4211" fmla="*/ 272074 h 589548"/>
              <a:gd name="connsiteX4212" fmla="*/ 1223505 w 2105012"/>
              <a:gd name="connsiteY4212" fmla="*/ 272737 h 589548"/>
              <a:gd name="connsiteX4213" fmla="*/ 1219860 w 2105012"/>
              <a:gd name="connsiteY4213" fmla="*/ 272737 h 589548"/>
              <a:gd name="connsiteX4214" fmla="*/ 1218866 w 2105012"/>
              <a:gd name="connsiteY4214" fmla="*/ 274062 h 589548"/>
              <a:gd name="connsiteX4215" fmla="*/ 1219860 w 2105012"/>
              <a:gd name="connsiteY4215" fmla="*/ 272737 h 589548"/>
              <a:gd name="connsiteX4216" fmla="*/ 1205610 w 2105012"/>
              <a:gd name="connsiteY4216" fmla="*/ 270748 h 589548"/>
              <a:gd name="connsiteX4217" fmla="*/ 1204616 w 2105012"/>
              <a:gd name="connsiteY4217" fmla="*/ 268429 h 589548"/>
              <a:gd name="connsiteX4218" fmla="*/ 1205610 w 2105012"/>
              <a:gd name="connsiteY4218" fmla="*/ 270748 h 589548"/>
              <a:gd name="connsiteX4219" fmla="*/ 1213232 w 2105012"/>
              <a:gd name="connsiteY4219" fmla="*/ 272405 h 589548"/>
              <a:gd name="connsiteX4220" fmla="*/ 1205610 w 2105012"/>
              <a:gd name="connsiteY4220" fmla="*/ 270748 h 589548"/>
              <a:gd name="connsiteX4221" fmla="*/ 1185395 w 2105012"/>
              <a:gd name="connsiteY4221" fmla="*/ 270748 h 589548"/>
              <a:gd name="connsiteX4222" fmla="*/ 1185395 w 2105012"/>
              <a:gd name="connsiteY4222" fmla="*/ 267766 h 589548"/>
              <a:gd name="connsiteX4223" fmla="*/ 1185395 w 2105012"/>
              <a:gd name="connsiteY4223" fmla="*/ 270748 h 589548"/>
              <a:gd name="connsiteX4224" fmla="*/ 1187052 w 2105012"/>
              <a:gd name="connsiteY4224" fmla="*/ 271411 h 589548"/>
              <a:gd name="connsiteX4225" fmla="*/ 1185395 w 2105012"/>
              <a:gd name="connsiteY4225" fmla="*/ 270748 h 589548"/>
              <a:gd name="connsiteX4226" fmla="*/ 1114808 w 2105012"/>
              <a:gd name="connsiteY4226" fmla="*/ 297923 h 589548"/>
              <a:gd name="connsiteX4227" fmla="*/ 1119779 w 2105012"/>
              <a:gd name="connsiteY4227" fmla="*/ 303888 h 589548"/>
              <a:gd name="connsiteX4228" fmla="*/ 1119779 w 2105012"/>
              <a:gd name="connsiteY4228" fmla="*/ 303888 h 589548"/>
              <a:gd name="connsiteX4229" fmla="*/ 1114808 w 2105012"/>
              <a:gd name="connsiteY4229" fmla="*/ 297923 h 589548"/>
              <a:gd name="connsiteX4230" fmla="*/ 1098238 w 2105012"/>
              <a:gd name="connsiteY4230" fmla="*/ 245562 h 589548"/>
              <a:gd name="connsiteX4231" fmla="*/ 1097907 w 2105012"/>
              <a:gd name="connsiteY4231" fmla="*/ 240592 h 589548"/>
              <a:gd name="connsiteX4232" fmla="*/ 1096250 w 2105012"/>
              <a:gd name="connsiteY4232" fmla="*/ 241586 h 589548"/>
              <a:gd name="connsiteX4233" fmla="*/ 1097907 w 2105012"/>
              <a:gd name="connsiteY4233" fmla="*/ 240592 h 589548"/>
              <a:gd name="connsiteX4234" fmla="*/ 1098238 w 2105012"/>
              <a:gd name="connsiteY4234" fmla="*/ 245562 h 589548"/>
              <a:gd name="connsiteX4235" fmla="*/ 1064768 w 2105012"/>
              <a:gd name="connsiteY4235" fmla="*/ 302231 h 589548"/>
              <a:gd name="connsiteX4236" fmla="*/ 1063773 w 2105012"/>
              <a:gd name="connsiteY4236" fmla="*/ 310184 h 589548"/>
              <a:gd name="connsiteX4237" fmla="*/ 1060128 w 2105012"/>
              <a:gd name="connsiteY4237" fmla="*/ 311178 h 589548"/>
              <a:gd name="connsiteX4238" fmla="*/ 1055157 w 2105012"/>
              <a:gd name="connsiteY4238" fmla="*/ 307533 h 589548"/>
              <a:gd name="connsiteX4239" fmla="*/ 1048529 w 2105012"/>
              <a:gd name="connsiteY4239" fmla="*/ 301237 h 589548"/>
              <a:gd name="connsiteX4240" fmla="*/ 1048529 w 2105012"/>
              <a:gd name="connsiteY4240" fmla="*/ 301237 h 589548"/>
              <a:gd name="connsiteX4241" fmla="*/ 1039582 w 2105012"/>
              <a:gd name="connsiteY4241" fmla="*/ 299580 h 589548"/>
              <a:gd name="connsiteX4242" fmla="*/ 1033948 w 2105012"/>
              <a:gd name="connsiteY4242" fmla="*/ 300905 h 589548"/>
              <a:gd name="connsiteX4243" fmla="*/ 1025663 w 2105012"/>
              <a:gd name="connsiteY4243" fmla="*/ 304882 h 589548"/>
              <a:gd name="connsiteX4244" fmla="*/ 1024669 w 2105012"/>
              <a:gd name="connsiteY4244" fmla="*/ 307533 h 589548"/>
              <a:gd name="connsiteX4245" fmla="*/ 1024669 w 2105012"/>
              <a:gd name="connsiteY4245" fmla="*/ 307533 h 589548"/>
              <a:gd name="connsiteX4246" fmla="*/ 1024669 w 2105012"/>
              <a:gd name="connsiteY4246" fmla="*/ 309853 h 589548"/>
              <a:gd name="connsiteX4247" fmla="*/ 1030634 w 2105012"/>
              <a:gd name="connsiteY4247" fmla="*/ 313830 h 589548"/>
              <a:gd name="connsiteX4248" fmla="*/ 1021686 w 2105012"/>
              <a:gd name="connsiteY4248" fmla="*/ 313830 h 589548"/>
              <a:gd name="connsiteX4249" fmla="*/ 1020361 w 2105012"/>
              <a:gd name="connsiteY4249" fmla="*/ 313830 h 589548"/>
              <a:gd name="connsiteX4250" fmla="*/ 1017047 w 2105012"/>
              <a:gd name="connsiteY4250" fmla="*/ 310516 h 589548"/>
              <a:gd name="connsiteX4251" fmla="*/ 1013070 w 2105012"/>
              <a:gd name="connsiteY4251" fmla="*/ 307202 h 589548"/>
              <a:gd name="connsiteX4252" fmla="*/ 1011745 w 2105012"/>
              <a:gd name="connsiteY4252" fmla="*/ 305876 h 589548"/>
              <a:gd name="connsiteX4253" fmla="*/ 1016716 w 2105012"/>
              <a:gd name="connsiteY4253" fmla="*/ 305876 h 589548"/>
              <a:gd name="connsiteX4254" fmla="*/ 1021686 w 2105012"/>
              <a:gd name="connsiteY4254" fmla="*/ 304550 h 589548"/>
              <a:gd name="connsiteX4255" fmla="*/ 1015390 w 2105012"/>
              <a:gd name="connsiteY4255" fmla="*/ 298254 h 589548"/>
              <a:gd name="connsiteX4256" fmla="*/ 1015390 w 2105012"/>
              <a:gd name="connsiteY4256" fmla="*/ 298254 h 589548"/>
              <a:gd name="connsiteX4257" fmla="*/ 1015390 w 2105012"/>
              <a:gd name="connsiteY4257" fmla="*/ 296928 h 589548"/>
              <a:gd name="connsiteX4258" fmla="*/ 1015390 w 2105012"/>
              <a:gd name="connsiteY4258" fmla="*/ 296928 h 589548"/>
              <a:gd name="connsiteX4259" fmla="*/ 1003791 w 2105012"/>
              <a:gd name="connsiteY4259" fmla="*/ 293283 h 589548"/>
              <a:gd name="connsiteX4260" fmla="*/ 1003791 w 2105012"/>
              <a:gd name="connsiteY4260" fmla="*/ 299248 h 589548"/>
              <a:gd name="connsiteX4261" fmla="*/ 993849 w 2105012"/>
              <a:gd name="connsiteY4261" fmla="*/ 303225 h 589548"/>
              <a:gd name="connsiteX4262" fmla="*/ 986227 w 2105012"/>
              <a:gd name="connsiteY4262" fmla="*/ 303225 h 589548"/>
              <a:gd name="connsiteX4263" fmla="*/ 986227 w 2105012"/>
              <a:gd name="connsiteY4263" fmla="*/ 304219 h 589548"/>
              <a:gd name="connsiteX4264" fmla="*/ 985565 w 2105012"/>
              <a:gd name="connsiteY4264" fmla="*/ 306539 h 589548"/>
              <a:gd name="connsiteX4265" fmla="*/ 986227 w 2105012"/>
              <a:gd name="connsiteY4265" fmla="*/ 304219 h 589548"/>
              <a:gd name="connsiteX4266" fmla="*/ 986227 w 2105012"/>
              <a:gd name="connsiteY4266" fmla="*/ 303225 h 589548"/>
              <a:gd name="connsiteX4267" fmla="*/ 980925 w 2105012"/>
              <a:gd name="connsiteY4267" fmla="*/ 299911 h 589548"/>
              <a:gd name="connsiteX4268" fmla="*/ 989873 w 2105012"/>
              <a:gd name="connsiteY4268" fmla="*/ 295603 h 589548"/>
              <a:gd name="connsiteX4269" fmla="*/ 996501 w 2105012"/>
              <a:gd name="connsiteY4269" fmla="*/ 287981 h 589548"/>
              <a:gd name="connsiteX4270" fmla="*/ 1003128 w 2105012"/>
              <a:gd name="connsiteY4270" fmla="*/ 286324 h 589548"/>
              <a:gd name="connsiteX4271" fmla="*/ 1009425 w 2105012"/>
              <a:gd name="connsiteY4271" fmla="*/ 286324 h 589548"/>
              <a:gd name="connsiteX4272" fmla="*/ 1023012 w 2105012"/>
              <a:gd name="connsiteY4272" fmla="*/ 284998 h 589548"/>
              <a:gd name="connsiteX4273" fmla="*/ 1030966 w 2105012"/>
              <a:gd name="connsiteY4273" fmla="*/ 288975 h 589548"/>
              <a:gd name="connsiteX4274" fmla="*/ 1035274 w 2105012"/>
              <a:gd name="connsiteY4274" fmla="*/ 291958 h 589548"/>
              <a:gd name="connsiteX4275" fmla="*/ 1038588 w 2105012"/>
              <a:gd name="connsiteY4275" fmla="*/ 295271 h 589548"/>
              <a:gd name="connsiteX4276" fmla="*/ 1042233 w 2105012"/>
              <a:gd name="connsiteY4276" fmla="*/ 293946 h 589548"/>
              <a:gd name="connsiteX4277" fmla="*/ 1052838 w 2105012"/>
              <a:gd name="connsiteY4277" fmla="*/ 286655 h 589548"/>
              <a:gd name="connsiteX4278" fmla="*/ 1059134 w 2105012"/>
              <a:gd name="connsiteY4278" fmla="*/ 289306 h 589548"/>
              <a:gd name="connsiteX4279" fmla="*/ 1060791 w 2105012"/>
              <a:gd name="connsiteY4279" fmla="*/ 291295 h 589548"/>
              <a:gd name="connsiteX4280" fmla="*/ 1064436 w 2105012"/>
              <a:gd name="connsiteY4280" fmla="*/ 292620 h 589548"/>
              <a:gd name="connsiteX4281" fmla="*/ 1065762 w 2105012"/>
              <a:gd name="connsiteY4281" fmla="*/ 291958 h 589548"/>
              <a:gd name="connsiteX4282" fmla="*/ 1064436 w 2105012"/>
              <a:gd name="connsiteY4282" fmla="*/ 292620 h 589548"/>
              <a:gd name="connsiteX4283" fmla="*/ 1073384 w 2105012"/>
              <a:gd name="connsiteY4283" fmla="*/ 300242 h 589548"/>
              <a:gd name="connsiteX4284" fmla="*/ 1065762 w 2105012"/>
              <a:gd name="connsiteY4284" fmla="*/ 301237 h 589548"/>
              <a:gd name="connsiteX4285" fmla="*/ 1062448 w 2105012"/>
              <a:gd name="connsiteY4285" fmla="*/ 344318 h 589548"/>
              <a:gd name="connsiteX4286" fmla="*/ 1062448 w 2105012"/>
              <a:gd name="connsiteY4286" fmla="*/ 344318 h 589548"/>
              <a:gd name="connsiteX4287" fmla="*/ 1060460 w 2105012"/>
              <a:gd name="connsiteY4287" fmla="*/ 346637 h 589548"/>
              <a:gd name="connsiteX4288" fmla="*/ 1062448 w 2105012"/>
              <a:gd name="connsiteY4288" fmla="*/ 344318 h 589548"/>
              <a:gd name="connsiteX4289" fmla="*/ 1052838 w 2105012"/>
              <a:gd name="connsiteY4289" fmla="*/ 342661 h 589548"/>
              <a:gd name="connsiteX4290" fmla="*/ 1052175 w 2105012"/>
              <a:gd name="connsiteY4290" fmla="*/ 340341 h 589548"/>
              <a:gd name="connsiteX4291" fmla="*/ 1052175 w 2105012"/>
              <a:gd name="connsiteY4291" fmla="*/ 340341 h 589548"/>
              <a:gd name="connsiteX4292" fmla="*/ 1052838 w 2105012"/>
              <a:gd name="connsiteY4292" fmla="*/ 342661 h 589548"/>
              <a:gd name="connsiteX4293" fmla="*/ 1050849 w 2105012"/>
              <a:gd name="connsiteY4293" fmla="*/ 326754 h 589548"/>
              <a:gd name="connsiteX4294" fmla="*/ 1050849 w 2105012"/>
              <a:gd name="connsiteY4294" fmla="*/ 326754 h 589548"/>
              <a:gd name="connsiteX4295" fmla="*/ 1049524 w 2105012"/>
              <a:gd name="connsiteY4295" fmla="*/ 325428 h 589548"/>
              <a:gd name="connsiteX4296" fmla="*/ 1042564 w 2105012"/>
              <a:gd name="connsiteY4296" fmla="*/ 325428 h 589548"/>
              <a:gd name="connsiteX4297" fmla="*/ 1049524 w 2105012"/>
              <a:gd name="connsiteY4297" fmla="*/ 325428 h 589548"/>
              <a:gd name="connsiteX4298" fmla="*/ 1045878 w 2105012"/>
              <a:gd name="connsiteY4298" fmla="*/ 319463 h 589548"/>
              <a:gd name="connsiteX4299" fmla="*/ 1048198 w 2105012"/>
              <a:gd name="connsiteY4299" fmla="*/ 314824 h 589548"/>
              <a:gd name="connsiteX4300" fmla="*/ 1044221 w 2105012"/>
              <a:gd name="connsiteY4300" fmla="*/ 312504 h 589548"/>
              <a:gd name="connsiteX4301" fmla="*/ 1053500 w 2105012"/>
              <a:gd name="connsiteY4301" fmla="*/ 310184 h 589548"/>
              <a:gd name="connsiteX4302" fmla="*/ 1057146 w 2105012"/>
              <a:gd name="connsiteY4302" fmla="*/ 316149 h 589548"/>
              <a:gd name="connsiteX4303" fmla="*/ 1057146 w 2105012"/>
              <a:gd name="connsiteY4303" fmla="*/ 316149 h 589548"/>
              <a:gd name="connsiteX4304" fmla="*/ 1050849 w 2105012"/>
              <a:gd name="connsiteY4304" fmla="*/ 326422 h 589548"/>
              <a:gd name="connsiteX4305" fmla="*/ 969989 w 2105012"/>
              <a:gd name="connsiteY4305" fmla="*/ 331062 h 589548"/>
              <a:gd name="connsiteX4306" fmla="*/ 968332 w 2105012"/>
              <a:gd name="connsiteY4306" fmla="*/ 328079 h 589548"/>
              <a:gd name="connsiteX4307" fmla="*/ 971646 w 2105012"/>
              <a:gd name="connsiteY4307" fmla="*/ 327085 h 589548"/>
              <a:gd name="connsiteX4308" fmla="*/ 968332 w 2105012"/>
              <a:gd name="connsiteY4308" fmla="*/ 328079 h 589548"/>
              <a:gd name="connsiteX4309" fmla="*/ 969989 w 2105012"/>
              <a:gd name="connsiteY4309" fmla="*/ 331062 h 589548"/>
              <a:gd name="connsiteX4310" fmla="*/ 890455 w 2105012"/>
              <a:gd name="connsiteY4310" fmla="*/ 301899 h 589548"/>
              <a:gd name="connsiteX4311" fmla="*/ 890455 w 2105012"/>
              <a:gd name="connsiteY4311" fmla="*/ 300905 h 589548"/>
              <a:gd name="connsiteX4312" fmla="*/ 890455 w 2105012"/>
              <a:gd name="connsiteY4312" fmla="*/ 301899 h 589548"/>
              <a:gd name="connsiteX4313" fmla="*/ 802635 w 2105012"/>
              <a:gd name="connsiteY4313" fmla="*/ 331062 h 589548"/>
              <a:gd name="connsiteX4314" fmla="*/ 802967 w 2105012"/>
              <a:gd name="connsiteY4314" fmla="*/ 328742 h 589548"/>
              <a:gd name="connsiteX4315" fmla="*/ 802635 w 2105012"/>
              <a:gd name="connsiteY4315" fmla="*/ 331062 h 589548"/>
              <a:gd name="connsiteX4316" fmla="*/ 788717 w 2105012"/>
              <a:gd name="connsiteY4316" fmla="*/ 354922 h 589548"/>
              <a:gd name="connsiteX4317" fmla="*/ 788717 w 2105012"/>
              <a:gd name="connsiteY4317" fmla="*/ 354922 h 589548"/>
              <a:gd name="connsiteX4318" fmla="*/ 788717 w 2105012"/>
              <a:gd name="connsiteY4318" fmla="*/ 354922 h 589548"/>
              <a:gd name="connsiteX4319" fmla="*/ 702554 w 2105012"/>
              <a:gd name="connsiteY4319" fmla="*/ 386736 h 589548"/>
              <a:gd name="connsiteX4320" fmla="*/ 704543 w 2105012"/>
              <a:gd name="connsiteY4320" fmla="*/ 387399 h 589548"/>
              <a:gd name="connsiteX4321" fmla="*/ 702554 w 2105012"/>
              <a:gd name="connsiteY4321" fmla="*/ 386736 h 589548"/>
              <a:gd name="connsiteX4322" fmla="*/ 702554 w 2105012"/>
              <a:gd name="connsiteY4322" fmla="*/ 386736 h 589548"/>
              <a:gd name="connsiteX4323" fmla="*/ 699903 w 2105012"/>
              <a:gd name="connsiteY4323" fmla="*/ 381102 h 589548"/>
              <a:gd name="connsiteX4324" fmla="*/ 694270 w 2105012"/>
              <a:gd name="connsiteY4324" fmla="*/ 377788 h 589548"/>
              <a:gd name="connsiteX4325" fmla="*/ 694270 w 2105012"/>
              <a:gd name="connsiteY4325" fmla="*/ 377788 h 589548"/>
              <a:gd name="connsiteX4326" fmla="*/ 704211 w 2105012"/>
              <a:gd name="connsiteY4326" fmla="*/ 376463 h 589548"/>
              <a:gd name="connsiteX4327" fmla="*/ 705206 w 2105012"/>
              <a:gd name="connsiteY4327" fmla="*/ 376463 h 589548"/>
              <a:gd name="connsiteX4328" fmla="*/ 699903 w 2105012"/>
              <a:gd name="connsiteY4328" fmla="*/ 381102 h 589548"/>
              <a:gd name="connsiteX4329" fmla="*/ 653177 w 2105012"/>
              <a:gd name="connsiteY4329" fmla="*/ 354922 h 589548"/>
              <a:gd name="connsiteX4330" fmla="*/ 648537 w 2105012"/>
              <a:gd name="connsiteY4330" fmla="*/ 354591 h 589548"/>
              <a:gd name="connsiteX4331" fmla="*/ 647212 w 2105012"/>
              <a:gd name="connsiteY4331" fmla="*/ 354591 h 589548"/>
              <a:gd name="connsiteX4332" fmla="*/ 645886 w 2105012"/>
              <a:gd name="connsiteY4332" fmla="*/ 356248 h 589548"/>
              <a:gd name="connsiteX4333" fmla="*/ 645886 w 2105012"/>
              <a:gd name="connsiteY4333" fmla="*/ 357573 h 589548"/>
              <a:gd name="connsiteX4334" fmla="*/ 645886 w 2105012"/>
              <a:gd name="connsiteY4334" fmla="*/ 356248 h 589548"/>
              <a:gd name="connsiteX4335" fmla="*/ 647212 w 2105012"/>
              <a:gd name="connsiteY4335" fmla="*/ 354591 h 589548"/>
              <a:gd name="connsiteX4336" fmla="*/ 647212 w 2105012"/>
              <a:gd name="connsiteY4336" fmla="*/ 351940 h 589548"/>
              <a:gd name="connsiteX4337" fmla="*/ 646218 w 2105012"/>
              <a:gd name="connsiteY4337" fmla="*/ 348626 h 589548"/>
              <a:gd name="connsiteX4338" fmla="*/ 648869 w 2105012"/>
              <a:gd name="connsiteY4338" fmla="*/ 347300 h 589548"/>
              <a:gd name="connsiteX4339" fmla="*/ 651188 w 2105012"/>
              <a:gd name="connsiteY4339" fmla="*/ 347300 h 589548"/>
              <a:gd name="connsiteX4340" fmla="*/ 654834 w 2105012"/>
              <a:gd name="connsiteY4340" fmla="*/ 346306 h 589548"/>
              <a:gd name="connsiteX4341" fmla="*/ 658810 w 2105012"/>
              <a:gd name="connsiteY4341" fmla="*/ 350946 h 589548"/>
              <a:gd name="connsiteX4342" fmla="*/ 662787 w 2105012"/>
              <a:gd name="connsiteY4342" fmla="*/ 352271 h 589548"/>
              <a:gd name="connsiteX4343" fmla="*/ 660467 w 2105012"/>
              <a:gd name="connsiteY4343" fmla="*/ 354259 h 589548"/>
              <a:gd name="connsiteX4344" fmla="*/ 667427 w 2105012"/>
              <a:gd name="connsiteY4344" fmla="*/ 354922 h 589548"/>
              <a:gd name="connsiteX4345" fmla="*/ 669084 w 2105012"/>
              <a:gd name="connsiteY4345" fmla="*/ 354591 h 589548"/>
              <a:gd name="connsiteX4346" fmla="*/ 667427 w 2105012"/>
              <a:gd name="connsiteY4346" fmla="*/ 354922 h 589548"/>
              <a:gd name="connsiteX4347" fmla="*/ 664776 w 2105012"/>
              <a:gd name="connsiteY4347" fmla="*/ 357905 h 589548"/>
              <a:gd name="connsiteX4348" fmla="*/ 661130 w 2105012"/>
              <a:gd name="connsiteY4348" fmla="*/ 359562 h 589548"/>
              <a:gd name="connsiteX4349" fmla="*/ 661793 w 2105012"/>
              <a:gd name="connsiteY4349" fmla="*/ 359562 h 589548"/>
              <a:gd name="connsiteX4350" fmla="*/ 661130 w 2105012"/>
              <a:gd name="connsiteY4350" fmla="*/ 359562 h 589548"/>
              <a:gd name="connsiteX4351" fmla="*/ 656491 w 2105012"/>
              <a:gd name="connsiteY4351" fmla="*/ 358236 h 589548"/>
              <a:gd name="connsiteX4352" fmla="*/ 653840 w 2105012"/>
              <a:gd name="connsiteY4352" fmla="*/ 358236 h 589548"/>
              <a:gd name="connsiteX4353" fmla="*/ 653508 w 2105012"/>
              <a:gd name="connsiteY4353" fmla="*/ 354591 h 589548"/>
              <a:gd name="connsiteX4354" fmla="*/ 496096 w 2105012"/>
              <a:gd name="connsiteY4354" fmla="*/ 430480 h 589548"/>
              <a:gd name="connsiteX4355" fmla="*/ 495765 w 2105012"/>
              <a:gd name="connsiteY4355" fmla="*/ 429817 h 589548"/>
              <a:gd name="connsiteX4356" fmla="*/ 494771 w 2105012"/>
              <a:gd name="connsiteY4356" fmla="*/ 423189 h 589548"/>
              <a:gd name="connsiteX4357" fmla="*/ 490794 w 2105012"/>
              <a:gd name="connsiteY4357" fmla="*/ 423852 h 589548"/>
              <a:gd name="connsiteX4358" fmla="*/ 488474 w 2105012"/>
              <a:gd name="connsiteY4358" fmla="*/ 425178 h 589548"/>
              <a:gd name="connsiteX4359" fmla="*/ 490794 w 2105012"/>
              <a:gd name="connsiteY4359" fmla="*/ 423852 h 589548"/>
              <a:gd name="connsiteX4360" fmla="*/ 494771 w 2105012"/>
              <a:gd name="connsiteY4360" fmla="*/ 423189 h 589548"/>
              <a:gd name="connsiteX4361" fmla="*/ 498747 w 2105012"/>
              <a:gd name="connsiteY4361" fmla="*/ 424515 h 589548"/>
              <a:gd name="connsiteX4362" fmla="*/ 503718 w 2105012"/>
              <a:gd name="connsiteY4362" fmla="*/ 420870 h 589548"/>
              <a:gd name="connsiteX4363" fmla="*/ 512666 w 2105012"/>
              <a:gd name="connsiteY4363" fmla="*/ 431143 h 589548"/>
              <a:gd name="connsiteX4364" fmla="*/ 506369 w 2105012"/>
              <a:gd name="connsiteY4364" fmla="*/ 432468 h 589548"/>
              <a:gd name="connsiteX4365" fmla="*/ 496428 w 2105012"/>
              <a:gd name="connsiteY4365" fmla="*/ 430480 h 589548"/>
              <a:gd name="connsiteX4366" fmla="*/ 376795 w 2105012"/>
              <a:gd name="connsiteY4366" fmla="*/ 382759 h 589548"/>
              <a:gd name="connsiteX4367" fmla="*/ 376463 w 2105012"/>
              <a:gd name="connsiteY4367" fmla="*/ 381765 h 589548"/>
              <a:gd name="connsiteX4368" fmla="*/ 376463 w 2105012"/>
              <a:gd name="connsiteY4368" fmla="*/ 375137 h 589548"/>
              <a:gd name="connsiteX4369" fmla="*/ 376463 w 2105012"/>
              <a:gd name="connsiteY4369" fmla="*/ 372818 h 589548"/>
              <a:gd name="connsiteX4370" fmla="*/ 378783 w 2105012"/>
              <a:gd name="connsiteY4370" fmla="*/ 372818 h 589548"/>
              <a:gd name="connsiteX4371" fmla="*/ 379777 w 2105012"/>
              <a:gd name="connsiteY4371" fmla="*/ 375469 h 589548"/>
              <a:gd name="connsiteX4372" fmla="*/ 383754 w 2105012"/>
              <a:gd name="connsiteY4372" fmla="*/ 381434 h 589548"/>
              <a:gd name="connsiteX4373" fmla="*/ 376463 w 2105012"/>
              <a:gd name="connsiteY4373" fmla="*/ 382759 h 589548"/>
              <a:gd name="connsiteX4374" fmla="*/ 305545 w 2105012"/>
              <a:gd name="connsiteY4374" fmla="*/ 205795 h 589548"/>
              <a:gd name="connsiteX4375" fmla="*/ 306208 w 2105012"/>
              <a:gd name="connsiteY4375" fmla="*/ 198836 h 589548"/>
              <a:gd name="connsiteX4376" fmla="*/ 314161 w 2105012"/>
              <a:gd name="connsiteY4376" fmla="*/ 198173 h 589548"/>
              <a:gd name="connsiteX4377" fmla="*/ 315818 w 2105012"/>
              <a:gd name="connsiteY4377" fmla="*/ 193865 h 589548"/>
              <a:gd name="connsiteX4378" fmla="*/ 316812 w 2105012"/>
              <a:gd name="connsiteY4378" fmla="*/ 193534 h 589548"/>
              <a:gd name="connsiteX4379" fmla="*/ 324434 w 2105012"/>
              <a:gd name="connsiteY4379" fmla="*/ 193534 h 589548"/>
              <a:gd name="connsiteX4380" fmla="*/ 324434 w 2105012"/>
              <a:gd name="connsiteY4380" fmla="*/ 201156 h 589548"/>
              <a:gd name="connsiteX4381" fmla="*/ 324434 w 2105012"/>
              <a:gd name="connsiteY4381" fmla="*/ 201156 h 589548"/>
              <a:gd name="connsiteX4382" fmla="*/ 319132 w 2105012"/>
              <a:gd name="connsiteY4382" fmla="*/ 204801 h 589548"/>
              <a:gd name="connsiteX4383" fmla="*/ 311510 w 2105012"/>
              <a:gd name="connsiteY4383" fmla="*/ 206127 h 589548"/>
              <a:gd name="connsiteX4384" fmla="*/ 305214 w 2105012"/>
              <a:gd name="connsiteY4384" fmla="*/ 205795 h 589548"/>
              <a:gd name="connsiteX4385" fmla="*/ 331062 w 2105012"/>
              <a:gd name="connsiteY4385" fmla="*/ 105714 h 589548"/>
              <a:gd name="connsiteX4386" fmla="*/ 327748 w 2105012"/>
              <a:gd name="connsiteY4386" fmla="*/ 109360 h 589548"/>
              <a:gd name="connsiteX4387" fmla="*/ 327748 w 2105012"/>
              <a:gd name="connsiteY4387" fmla="*/ 109360 h 589548"/>
              <a:gd name="connsiteX4388" fmla="*/ 331062 w 2105012"/>
              <a:gd name="connsiteY4388" fmla="*/ 105714 h 589548"/>
              <a:gd name="connsiteX4389" fmla="*/ 493114 w 2105012"/>
              <a:gd name="connsiteY4389" fmla="*/ 56005 h 589548"/>
              <a:gd name="connsiteX4390" fmla="*/ 495765 w 2105012"/>
              <a:gd name="connsiteY4390" fmla="*/ 55011 h 589548"/>
              <a:gd name="connsiteX4391" fmla="*/ 493114 w 2105012"/>
              <a:gd name="connsiteY4391" fmla="*/ 56005 h 589548"/>
              <a:gd name="connsiteX4392" fmla="*/ 493114 w 2105012"/>
              <a:gd name="connsiteY4392" fmla="*/ 56005 h 589548"/>
              <a:gd name="connsiteX4393" fmla="*/ 534869 w 2105012"/>
              <a:gd name="connsiteY4393" fmla="*/ 99749 h 589548"/>
              <a:gd name="connsiteX4394" fmla="*/ 534869 w 2105012"/>
              <a:gd name="connsiteY4394" fmla="*/ 103063 h 589548"/>
              <a:gd name="connsiteX4395" fmla="*/ 534207 w 2105012"/>
              <a:gd name="connsiteY4395" fmla="*/ 103063 h 589548"/>
              <a:gd name="connsiteX4396" fmla="*/ 534869 w 2105012"/>
              <a:gd name="connsiteY4396" fmla="*/ 103063 h 589548"/>
              <a:gd name="connsiteX4397" fmla="*/ 534869 w 2105012"/>
              <a:gd name="connsiteY4397" fmla="*/ 99749 h 589548"/>
              <a:gd name="connsiteX4398" fmla="*/ 541829 w 2105012"/>
              <a:gd name="connsiteY4398" fmla="*/ 90470 h 589548"/>
              <a:gd name="connsiteX4399" fmla="*/ 547131 w 2105012"/>
              <a:gd name="connsiteY4399" fmla="*/ 94116 h 589548"/>
              <a:gd name="connsiteX4400" fmla="*/ 541829 w 2105012"/>
              <a:gd name="connsiteY4400" fmla="*/ 90470 h 589548"/>
              <a:gd name="connsiteX4401" fmla="*/ 541829 w 2105012"/>
              <a:gd name="connsiteY4401" fmla="*/ 90470 h 589548"/>
              <a:gd name="connsiteX4402" fmla="*/ 681677 w 2105012"/>
              <a:gd name="connsiteY4402" fmla="*/ 94447 h 589548"/>
              <a:gd name="connsiteX4403" fmla="*/ 686648 w 2105012"/>
              <a:gd name="connsiteY4403" fmla="*/ 95773 h 589548"/>
              <a:gd name="connsiteX4404" fmla="*/ 690293 w 2105012"/>
              <a:gd name="connsiteY4404" fmla="*/ 92459 h 589548"/>
              <a:gd name="connsiteX4405" fmla="*/ 697915 w 2105012"/>
              <a:gd name="connsiteY4405" fmla="*/ 93453 h 589548"/>
              <a:gd name="connsiteX4406" fmla="*/ 700566 w 2105012"/>
              <a:gd name="connsiteY4406" fmla="*/ 95441 h 589548"/>
              <a:gd name="connsiteX4407" fmla="*/ 696921 w 2105012"/>
              <a:gd name="connsiteY4407" fmla="*/ 108034 h 589548"/>
              <a:gd name="connsiteX4408" fmla="*/ 701229 w 2105012"/>
              <a:gd name="connsiteY4408" fmla="*/ 111017 h 589548"/>
              <a:gd name="connsiteX4409" fmla="*/ 697915 w 2105012"/>
              <a:gd name="connsiteY4409" fmla="*/ 114331 h 589548"/>
              <a:gd name="connsiteX4410" fmla="*/ 688967 w 2105012"/>
              <a:gd name="connsiteY4410" fmla="*/ 114331 h 589548"/>
              <a:gd name="connsiteX4411" fmla="*/ 685322 w 2105012"/>
              <a:gd name="connsiteY4411" fmla="*/ 110685 h 589548"/>
              <a:gd name="connsiteX4412" fmla="*/ 683665 w 2105012"/>
              <a:gd name="connsiteY4412" fmla="*/ 103063 h 589548"/>
              <a:gd name="connsiteX4413" fmla="*/ 676706 w 2105012"/>
              <a:gd name="connsiteY4413" fmla="*/ 102401 h 589548"/>
              <a:gd name="connsiteX4414" fmla="*/ 672398 w 2105012"/>
              <a:gd name="connsiteY4414" fmla="*/ 100081 h 589548"/>
              <a:gd name="connsiteX4415" fmla="*/ 681345 w 2105012"/>
              <a:gd name="connsiteY4415" fmla="*/ 93784 h 589548"/>
              <a:gd name="connsiteX4416" fmla="*/ 769496 w 2105012"/>
              <a:gd name="connsiteY4416" fmla="*/ 134546 h 589548"/>
              <a:gd name="connsiteX4417" fmla="*/ 770490 w 2105012"/>
              <a:gd name="connsiteY4417" fmla="*/ 134877 h 589548"/>
              <a:gd name="connsiteX4418" fmla="*/ 769496 w 2105012"/>
              <a:gd name="connsiteY4418" fmla="*/ 134546 h 589548"/>
              <a:gd name="connsiteX4419" fmla="*/ 769496 w 2105012"/>
              <a:gd name="connsiteY4419" fmla="*/ 136203 h 589548"/>
              <a:gd name="connsiteX4420" fmla="*/ 768170 w 2105012"/>
              <a:gd name="connsiteY4420" fmla="*/ 136203 h 589548"/>
              <a:gd name="connsiteX4421" fmla="*/ 768170 w 2105012"/>
              <a:gd name="connsiteY4421" fmla="*/ 136203 h 589548"/>
              <a:gd name="connsiteX4422" fmla="*/ 769496 w 2105012"/>
              <a:gd name="connsiteY4422" fmla="*/ 136203 h 589548"/>
              <a:gd name="connsiteX4423" fmla="*/ 769496 w 2105012"/>
              <a:gd name="connsiteY4423" fmla="*/ 134546 h 589548"/>
              <a:gd name="connsiteX4424" fmla="*/ 769496 w 2105012"/>
              <a:gd name="connsiteY4424" fmla="*/ 134546 h 589548"/>
              <a:gd name="connsiteX4425" fmla="*/ 783414 w 2105012"/>
              <a:gd name="connsiteY4425" fmla="*/ 61308 h 589548"/>
              <a:gd name="connsiteX4426" fmla="*/ 788717 w 2105012"/>
              <a:gd name="connsiteY4426" fmla="*/ 61308 h 589548"/>
              <a:gd name="connsiteX4427" fmla="*/ 783414 w 2105012"/>
              <a:gd name="connsiteY4427" fmla="*/ 61308 h 589548"/>
              <a:gd name="connsiteX4428" fmla="*/ 783414 w 2105012"/>
              <a:gd name="connsiteY4428" fmla="*/ 61308 h 589548"/>
              <a:gd name="connsiteX4429" fmla="*/ 1059465 w 2105012"/>
              <a:gd name="connsiteY4429" fmla="*/ 45069 h 589548"/>
              <a:gd name="connsiteX4430" fmla="*/ 1061785 w 2105012"/>
              <a:gd name="connsiteY4430" fmla="*/ 47058 h 589548"/>
              <a:gd name="connsiteX4431" fmla="*/ 1065431 w 2105012"/>
              <a:gd name="connsiteY4431" fmla="*/ 47058 h 589548"/>
              <a:gd name="connsiteX4432" fmla="*/ 1065431 w 2105012"/>
              <a:gd name="connsiteY4432" fmla="*/ 47058 h 589548"/>
              <a:gd name="connsiteX4433" fmla="*/ 1061785 w 2105012"/>
              <a:gd name="connsiteY4433" fmla="*/ 47058 h 589548"/>
              <a:gd name="connsiteX4434" fmla="*/ 1059465 w 2105012"/>
              <a:gd name="connsiteY4434" fmla="*/ 45069 h 589548"/>
              <a:gd name="connsiteX4435" fmla="*/ 1056483 w 2105012"/>
              <a:gd name="connsiteY4435" fmla="*/ 44407 h 589548"/>
              <a:gd name="connsiteX4436" fmla="*/ 1059465 w 2105012"/>
              <a:gd name="connsiteY4436" fmla="*/ 45069 h 589548"/>
              <a:gd name="connsiteX4437" fmla="*/ 1067419 w 2105012"/>
              <a:gd name="connsiteY4437" fmla="*/ 52692 h 589548"/>
              <a:gd name="connsiteX4438" fmla="*/ 1066756 w 2105012"/>
              <a:gd name="connsiteY4438" fmla="*/ 53354 h 589548"/>
              <a:gd name="connsiteX4439" fmla="*/ 1083326 w 2105012"/>
              <a:gd name="connsiteY4439" fmla="*/ 56005 h 589548"/>
              <a:gd name="connsiteX4440" fmla="*/ 1085645 w 2105012"/>
              <a:gd name="connsiteY4440" fmla="*/ 56005 h 589548"/>
              <a:gd name="connsiteX4441" fmla="*/ 1086971 w 2105012"/>
              <a:gd name="connsiteY4441" fmla="*/ 59651 h 589548"/>
              <a:gd name="connsiteX4442" fmla="*/ 1082000 w 2105012"/>
              <a:gd name="connsiteY4442" fmla="*/ 59651 h 589548"/>
              <a:gd name="connsiteX4443" fmla="*/ 1081006 w 2105012"/>
              <a:gd name="connsiteY4443" fmla="*/ 59982 h 589548"/>
              <a:gd name="connsiteX4444" fmla="*/ 1081006 w 2105012"/>
              <a:gd name="connsiteY4444" fmla="*/ 59982 h 589548"/>
              <a:gd name="connsiteX4445" fmla="*/ 1082000 w 2105012"/>
              <a:gd name="connsiteY4445" fmla="*/ 59651 h 589548"/>
              <a:gd name="connsiteX4446" fmla="*/ 1070070 w 2105012"/>
              <a:gd name="connsiteY4446" fmla="*/ 59651 h 589548"/>
              <a:gd name="connsiteX4447" fmla="*/ 1066756 w 2105012"/>
              <a:gd name="connsiteY4447" fmla="*/ 59982 h 589548"/>
              <a:gd name="connsiteX4448" fmla="*/ 1064105 w 2105012"/>
              <a:gd name="connsiteY4448" fmla="*/ 54017 h 589548"/>
              <a:gd name="connsiteX4449" fmla="*/ 1066425 w 2105012"/>
              <a:gd name="connsiteY4449" fmla="*/ 53354 h 589548"/>
              <a:gd name="connsiteX4450" fmla="*/ 1067087 w 2105012"/>
              <a:gd name="connsiteY4450" fmla="*/ 52692 h 589548"/>
              <a:gd name="connsiteX4451" fmla="*/ 1086971 w 2105012"/>
              <a:gd name="connsiteY4451" fmla="*/ 56005 h 589548"/>
              <a:gd name="connsiteX4452" fmla="*/ 1093599 w 2105012"/>
              <a:gd name="connsiteY4452" fmla="*/ 56337 h 589548"/>
              <a:gd name="connsiteX4453" fmla="*/ 1103541 w 2105012"/>
              <a:gd name="connsiteY4453" fmla="*/ 57000 h 589548"/>
              <a:gd name="connsiteX4454" fmla="*/ 1101221 w 2105012"/>
              <a:gd name="connsiteY4454" fmla="*/ 59982 h 589548"/>
              <a:gd name="connsiteX4455" fmla="*/ 1112488 w 2105012"/>
              <a:gd name="connsiteY4455" fmla="*/ 59982 h 589548"/>
              <a:gd name="connsiteX4456" fmla="*/ 1119448 w 2105012"/>
              <a:gd name="connsiteY4456" fmla="*/ 59982 h 589548"/>
              <a:gd name="connsiteX4457" fmla="*/ 1119448 w 2105012"/>
              <a:gd name="connsiteY4457" fmla="*/ 59982 h 589548"/>
              <a:gd name="connsiteX4458" fmla="*/ 1112488 w 2105012"/>
              <a:gd name="connsiteY4458" fmla="*/ 59982 h 589548"/>
              <a:gd name="connsiteX4459" fmla="*/ 1118785 w 2105012"/>
              <a:gd name="connsiteY4459" fmla="*/ 66279 h 589548"/>
              <a:gd name="connsiteX4460" fmla="*/ 1105198 w 2105012"/>
              <a:gd name="connsiteY4460" fmla="*/ 63628 h 589548"/>
              <a:gd name="connsiteX4461" fmla="*/ 1106855 w 2105012"/>
              <a:gd name="connsiteY4461" fmla="*/ 73569 h 589548"/>
              <a:gd name="connsiteX4462" fmla="*/ 1106855 w 2105012"/>
              <a:gd name="connsiteY4462" fmla="*/ 74232 h 589548"/>
              <a:gd name="connsiteX4463" fmla="*/ 1107517 w 2105012"/>
              <a:gd name="connsiteY4463" fmla="*/ 75226 h 589548"/>
              <a:gd name="connsiteX4464" fmla="*/ 1110169 w 2105012"/>
              <a:gd name="connsiteY4464" fmla="*/ 74895 h 589548"/>
              <a:gd name="connsiteX4465" fmla="*/ 1107517 w 2105012"/>
              <a:gd name="connsiteY4465" fmla="*/ 75226 h 589548"/>
              <a:gd name="connsiteX4466" fmla="*/ 1107517 w 2105012"/>
              <a:gd name="connsiteY4466" fmla="*/ 81191 h 589548"/>
              <a:gd name="connsiteX4467" fmla="*/ 1100890 w 2105012"/>
              <a:gd name="connsiteY4467" fmla="*/ 84837 h 589548"/>
              <a:gd name="connsiteX4468" fmla="*/ 1099895 w 2105012"/>
              <a:gd name="connsiteY4468" fmla="*/ 84837 h 589548"/>
              <a:gd name="connsiteX4469" fmla="*/ 1086308 w 2105012"/>
              <a:gd name="connsiteY4469" fmla="*/ 84837 h 589548"/>
              <a:gd name="connsiteX4470" fmla="*/ 1090948 w 2105012"/>
              <a:gd name="connsiteY4470" fmla="*/ 79534 h 589548"/>
              <a:gd name="connsiteX4471" fmla="*/ 1093599 w 2105012"/>
              <a:gd name="connsiteY4471" fmla="*/ 78540 h 589548"/>
              <a:gd name="connsiteX4472" fmla="*/ 1099895 w 2105012"/>
              <a:gd name="connsiteY4472" fmla="*/ 79203 h 589548"/>
              <a:gd name="connsiteX4473" fmla="*/ 1091279 w 2105012"/>
              <a:gd name="connsiteY4473" fmla="*/ 68267 h 589548"/>
              <a:gd name="connsiteX4474" fmla="*/ 1094925 w 2105012"/>
              <a:gd name="connsiteY4474" fmla="*/ 65284 h 589548"/>
              <a:gd name="connsiteX4475" fmla="*/ 1094593 w 2105012"/>
              <a:gd name="connsiteY4475" fmla="*/ 61308 h 589548"/>
              <a:gd name="connsiteX4476" fmla="*/ 1093930 w 2105012"/>
              <a:gd name="connsiteY4476" fmla="*/ 55343 h 589548"/>
              <a:gd name="connsiteX4477" fmla="*/ 1087302 w 2105012"/>
              <a:gd name="connsiteY4477" fmla="*/ 55011 h 589548"/>
              <a:gd name="connsiteX4478" fmla="*/ 1087302 w 2105012"/>
              <a:gd name="connsiteY4478" fmla="*/ 55011 h 589548"/>
              <a:gd name="connsiteX4479" fmla="*/ 1097576 w 2105012"/>
              <a:gd name="connsiteY4479" fmla="*/ 38773 h 589548"/>
              <a:gd name="connsiteX4480" fmla="*/ 1099564 w 2105012"/>
              <a:gd name="connsiteY4480" fmla="*/ 42418 h 589548"/>
              <a:gd name="connsiteX4481" fmla="*/ 1102547 w 2105012"/>
              <a:gd name="connsiteY4481" fmla="*/ 41093 h 589548"/>
              <a:gd name="connsiteX4482" fmla="*/ 1102547 w 2105012"/>
              <a:gd name="connsiteY4482" fmla="*/ 41093 h 589548"/>
              <a:gd name="connsiteX4483" fmla="*/ 1099564 w 2105012"/>
              <a:gd name="connsiteY4483" fmla="*/ 42418 h 589548"/>
              <a:gd name="connsiteX4484" fmla="*/ 1097576 w 2105012"/>
              <a:gd name="connsiteY4484" fmla="*/ 46395 h 589548"/>
              <a:gd name="connsiteX4485" fmla="*/ 1099564 w 2105012"/>
              <a:gd name="connsiteY4485" fmla="*/ 42418 h 589548"/>
              <a:gd name="connsiteX4486" fmla="*/ 1097576 w 2105012"/>
              <a:gd name="connsiteY4486" fmla="*/ 38773 h 589548"/>
              <a:gd name="connsiteX4487" fmla="*/ 1173465 w 2105012"/>
              <a:gd name="connsiteY4487" fmla="*/ 39436 h 589548"/>
              <a:gd name="connsiteX4488" fmla="*/ 1172802 w 2105012"/>
              <a:gd name="connsiteY4488" fmla="*/ 39436 h 589548"/>
              <a:gd name="connsiteX4489" fmla="*/ 1173465 w 2105012"/>
              <a:gd name="connsiteY4489" fmla="*/ 39436 h 589548"/>
              <a:gd name="connsiteX4490" fmla="*/ 1173465 w 2105012"/>
              <a:gd name="connsiteY4490" fmla="*/ 39436 h 589548"/>
              <a:gd name="connsiteX4491" fmla="*/ 1171808 w 2105012"/>
              <a:gd name="connsiteY4491" fmla="*/ 50703 h 589548"/>
              <a:gd name="connsiteX4492" fmla="*/ 1175785 w 2105012"/>
              <a:gd name="connsiteY4492" fmla="*/ 49709 h 589548"/>
              <a:gd name="connsiteX4493" fmla="*/ 1174459 w 2105012"/>
              <a:gd name="connsiteY4493" fmla="*/ 42087 h 589548"/>
              <a:gd name="connsiteX4494" fmla="*/ 1174128 w 2105012"/>
              <a:gd name="connsiteY4494" fmla="*/ 40761 h 589548"/>
              <a:gd name="connsiteX4495" fmla="*/ 1174459 w 2105012"/>
              <a:gd name="connsiteY4495" fmla="*/ 42087 h 589548"/>
              <a:gd name="connsiteX4496" fmla="*/ 1179430 w 2105012"/>
              <a:gd name="connsiteY4496" fmla="*/ 40761 h 589548"/>
              <a:gd name="connsiteX4497" fmla="*/ 1179430 w 2105012"/>
              <a:gd name="connsiteY4497" fmla="*/ 40761 h 589548"/>
              <a:gd name="connsiteX4498" fmla="*/ 1181750 w 2105012"/>
              <a:gd name="connsiteY4498" fmla="*/ 49378 h 589548"/>
              <a:gd name="connsiteX4499" fmla="*/ 1189040 w 2105012"/>
              <a:gd name="connsiteY4499" fmla="*/ 49378 h 589548"/>
              <a:gd name="connsiteX4500" fmla="*/ 1189040 w 2105012"/>
              <a:gd name="connsiteY4500" fmla="*/ 49378 h 589548"/>
              <a:gd name="connsiteX4501" fmla="*/ 1186389 w 2105012"/>
              <a:gd name="connsiteY4501" fmla="*/ 52360 h 589548"/>
              <a:gd name="connsiteX4502" fmla="*/ 1191691 w 2105012"/>
              <a:gd name="connsiteY4502" fmla="*/ 69924 h 589548"/>
              <a:gd name="connsiteX4503" fmla="*/ 1189703 w 2105012"/>
              <a:gd name="connsiteY4503" fmla="*/ 71912 h 589548"/>
              <a:gd name="connsiteX4504" fmla="*/ 1195005 w 2105012"/>
              <a:gd name="connsiteY4504" fmla="*/ 73901 h 589548"/>
              <a:gd name="connsiteX4505" fmla="*/ 1195005 w 2105012"/>
              <a:gd name="connsiteY4505" fmla="*/ 81191 h 589548"/>
              <a:gd name="connsiteX4506" fmla="*/ 1195005 w 2105012"/>
              <a:gd name="connsiteY4506" fmla="*/ 81191 h 589548"/>
              <a:gd name="connsiteX4507" fmla="*/ 1194343 w 2105012"/>
              <a:gd name="connsiteY4507" fmla="*/ 86825 h 589548"/>
              <a:gd name="connsiteX4508" fmla="*/ 1191029 w 2105012"/>
              <a:gd name="connsiteY4508" fmla="*/ 92790 h 589548"/>
              <a:gd name="connsiteX4509" fmla="*/ 1191029 w 2105012"/>
              <a:gd name="connsiteY4509" fmla="*/ 92790 h 589548"/>
              <a:gd name="connsiteX4510" fmla="*/ 1187715 w 2105012"/>
              <a:gd name="connsiteY4510" fmla="*/ 92790 h 589548"/>
              <a:gd name="connsiteX4511" fmla="*/ 1186389 w 2105012"/>
              <a:gd name="connsiteY4511" fmla="*/ 97761 h 589548"/>
              <a:gd name="connsiteX4512" fmla="*/ 1187715 w 2105012"/>
              <a:gd name="connsiteY4512" fmla="*/ 98424 h 589548"/>
              <a:gd name="connsiteX4513" fmla="*/ 1186389 w 2105012"/>
              <a:gd name="connsiteY4513" fmla="*/ 97761 h 589548"/>
              <a:gd name="connsiteX4514" fmla="*/ 1187715 w 2105012"/>
              <a:gd name="connsiteY4514" fmla="*/ 92790 h 589548"/>
              <a:gd name="connsiteX4515" fmla="*/ 1182412 w 2105012"/>
              <a:gd name="connsiteY4515" fmla="*/ 92790 h 589548"/>
              <a:gd name="connsiteX4516" fmla="*/ 1182412 w 2105012"/>
              <a:gd name="connsiteY4516" fmla="*/ 92790 h 589548"/>
              <a:gd name="connsiteX4517" fmla="*/ 1185063 w 2105012"/>
              <a:gd name="connsiteY4517" fmla="*/ 90802 h 589548"/>
              <a:gd name="connsiteX4518" fmla="*/ 1183407 w 2105012"/>
              <a:gd name="connsiteY4518" fmla="*/ 85168 h 589548"/>
              <a:gd name="connsiteX4519" fmla="*/ 1184732 w 2105012"/>
              <a:gd name="connsiteY4519" fmla="*/ 73569 h 589548"/>
              <a:gd name="connsiteX4520" fmla="*/ 1168162 w 2105012"/>
              <a:gd name="connsiteY4520" fmla="*/ 77215 h 589548"/>
              <a:gd name="connsiteX4521" fmla="*/ 1165843 w 2105012"/>
              <a:gd name="connsiteY4521" fmla="*/ 77215 h 589548"/>
              <a:gd name="connsiteX4522" fmla="*/ 1165843 w 2105012"/>
              <a:gd name="connsiteY4522" fmla="*/ 71250 h 589548"/>
              <a:gd name="connsiteX4523" fmla="*/ 1168162 w 2105012"/>
              <a:gd name="connsiteY4523" fmla="*/ 71250 h 589548"/>
              <a:gd name="connsiteX4524" fmla="*/ 1175122 w 2105012"/>
              <a:gd name="connsiteY4524" fmla="*/ 71581 h 589548"/>
              <a:gd name="connsiteX4525" fmla="*/ 1180424 w 2105012"/>
              <a:gd name="connsiteY4525" fmla="*/ 69924 h 589548"/>
              <a:gd name="connsiteX4526" fmla="*/ 1175785 w 2105012"/>
              <a:gd name="connsiteY4526" fmla="*/ 66279 h 589548"/>
              <a:gd name="connsiteX4527" fmla="*/ 1183407 w 2105012"/>
              <a:gd name="connsiteY4527" fmla="*/ 64953 h 589548"/>
              <a:gd name="connsiteX4528" fmla="*/ 1184732 w 2105012"/>
              <a:gd name="connsiteY4528" fmla="*/ 60976 h 589548"/>
              <a:gd name="connsiteX4529" fmla="*/ 1185726 w 2105012"/>
              <a:gd name="connsiteY4529" fmla="*/ 60976 h 589548"/>
              <a:gd name="connsiteX4530" fmla="*/ 1177441 w 2105012"/>
              <a:gd name="connsiteY4530" fmla="*/ 54680 h 589548"/>
              <a:gd name="connsiteX4531" fmla="*/ 1174790 w 2105012"/>
              <a:gd name="connsiteY4531" fmla="*/ 49709 h 589548"/>
              <a:gd name="connsiteX4532" fmla="*/ 1170814 w 2105012"/>
              <a:gd name="connsiteY4532" fmla="*/ 50703 h 589548"/>
              <a:gd name="connsiteX4533" fmla="*/ 1170814 w 2105012"/>
              <a:gd name="connsiteY4533" fmla="*/ 50703 h 589548"/>
              <a:gd name="connsiteX4534" fmla="*/ 1220191 w 2105012"/>
              <a:gd name="connsiteY4534" fmla="*/ 71912 h 589548"/>
              <a:gd name="connsiteX4535" fmla="*/ 1220191 w 2105012"/>
              <a:gd name="connsiteY4535" fmla="*/ 83180 h 589548"/>
              <a:gd name="connsiteX4536" fmla="*/ 1220191 w 2105012"/>
              <a:gd name="connsiteY4536" fmla="*/ 83180 h 589548"/>
              <a:gd name="connsiteX4537" fmla="*/ 1220191 w 2105012"/>
              <a:gd name="connsiteY4537" fmla="*/ 71912 h 589548"/>
              <a:gd name="connsiteX4538" fmla="*/ 1280836 w 2105012"/>
              <a:gd name="connsiteY4538" fmla="*/ 54017 h 589548"/>
              <a:gd name="connsiteX4539" fmla="*/ 1281499 w 2105012"/>
              <a:gd name="connsiteY4539" fmla="*/ 58325 h 589548"/>
              <a:gd name="connsiteX4540" fmla="*/ 1280836 w 2105012"/>
              <a:gd name="connsiteY4540" fmla="*/ 54017 h 589548"/>
              <a:gd name="connsiteX4541" fmla="*/ 1290115 w 2105012"/>
              <a:gd name="connsiteY4541" fmla="*/ 23198 h 589548"/>
              <a:gd name="connsiteX4542" fmla="*/ 1290115 w 2105012"/>
              <a:gd name="connsiteY4542" fmla="*/ 23198 h 589548"/>
              <a:gd name="connsiteX4543" fmla="*/ 1285476 w 2105012"/>
              <a:gd name="connsiteY4543" fmla="*/ 22203 h 589548"/>
              <a:gd name="connsiteX4544" fmla="*/ 1290115 w 2105012"/>
              <a:gd name="connsiteY4544" fmla="*/ 23198 h 589548"/>
              <a:gd name="connsiteX4545" fmla="*/ 1288127 w 2105012"/>
              <a:gd name="connsiteY4545" fmla="*/ 62633 h 589548"/>
              <a:gd name="connsiteX4546" fmla="*/ 1287133 w 2105012"/>
              <a:gd name="connsiteY4546" fmla="*/ 63296 h 589548"/>
              <a:gd name="connsiteX4547" fmla="*/ 1288127 w 2105012"/>
              <a:gd name="connsiteY4547" fmla="*/ 62633 h 589548"/>
              <a:gd name="connsiteX4548" fmla="*/ 1291109 w 2105012"/>
              <a:gd name="connsiteY4548" fmla="*/ 38773 h 589548"/>
              <a:gd name="connsiteX4549" fmla="*/ 1291441 w 2105012"/>
              <a:gd name="connsiteY4549" fmla="*/ 39767 h 589548"/>
              <a:gd name="connsiteX4550" fmla="*/ 1291441 w 2105012"/>
              <a:gd name="connsiteY4550" fmla="*/ 39767 h 589548"/>
              <a:gd name="connsiteX4551" fmla="*/ 1291109 w 2105012"/>
              <a:gd name="connsiteY4551" fmla="*/ 38773 h 589548"/>
              <a:gd name="connsiteX4552" fmla="*/ 1283819 w 2105012"/>
              <a:gd name="connsiteY4552" fmla="*/ 37116 h 589548"/>
              <a:gd name="connsiteX4553" fmla="*/ 1283819 w 2105012"/>
              <a:gd name="connsiteY4553" fmla="*/ 37116 h 589548"/>
              <a:gd name="connsiteX4554" fmla="*/ 1285144 w 2105012"/>
              <a:gd name="connsiteY4554" fmla="*/ 36785 h 589548"/>
              <a:gd name="connsiteX4555" fmla="*/ 1283819 w 2105012"/>
              <a:gd name="connsiteY4555" fmla="*/ 37116 h 589548"/>
              <a:gd name="connsiteX4556" fmla="*/ 1288127 w 2105012"/>
              <a:gd name="connsiteY4556" fmla="*/ 46395 h 589548"/>
              <a:gd name="connsiteX4557" fmla="*/ 1288127 w 2105012"/>
              <a:gd name="connsiteY4557" fmla="*/ 51035 h 589548"/>
              <a:gd name="connsiteX4558" fmla="*/ 1289784 w 2105012"/>
              <a:gd name="connsiteY4558" fmla="*/ 54017 h 589548"/>
              <a:gd name="connsiteX4559" fmla="*/ 1288127 w 2105012"/>
              <a:gd name="connsiteY4559" fmla="*/ 51035 h 589548"/>
              <a:gd name="connsiteX4560" fmla="*/ 1288127 w 2105012"/>
              <a:gd name="connsiteY4560" fmla="*/ 46395 h 589548"/>
              <a:gd name="connsiteX4561" fmla="*/ 1291772 w 2105012"/>
              <a:gd name="connsiteY4561" fmla="*/ 39767 h 589548"/>
              <a:gd name="connsiteX4562" fmla="*/ 1291772 w 2105012"/>
              <a:gd name="connsiteY4562" fmla="*/ 39767 h 589548"/>
              <a:gd name="connsiteX4563" fmla="*/ 1291772 w 2105012"/>
              <a:gd name="connsiteY4563" fmla="*/ 40761 h 589548"/>
              <a:gd name="connsiteX4564" fmla="*/ 1291772 w 2105012"/>
              <a:gd name="connsiteY4564" fmla="*/ 40761 h 589548"/>
              <a:gd name="connsiteX4565" fmla="*/ 1291772 w 2105012"/>
              <a:gd name="connsiteY4565" fmla="*/ 39767 h 589548"/>
              <a:gd name="connsiteX4566" fmla="*/ 1360371 w 2105012"/>
              <a:gd name="connsiteY4566" fmla="*/ 119964 h 589548"/>
              <a:gd name="connsiteX4567" fmla="*/ 1363353 w 2105012"/>
              <a:gd name="connsiteY4567" fmla="*/ 115325 h 589548"/>
              <a:gd name="connsiteX4568" fmla="*/ 1366667 w 2105012"/>
              <a:gd name="connsiteY4568" fmla="*/ 118639 h 589548"/>
              <a:gd name="connsiteX4569" fmla="*/ 1365010 w 2105012"/>
              <a:gd name="connsiteY4569" fmla="*/ 122616 h 589548"/>
              <a:gd name="connsiteX4570" fmla="*/ 1360039 w 2105012"/>
              <a:gd name="connsiteY4570" fmla="*/ 122284 h 589548"/>
              <a:gd name="connsiteX4571" fmla="*/ 1360039 w 2105012"/>
              <a:gd name="connsiteY4571" fmla="*/ 119964 h 589548"/>
              <a:gd name="connsiteX4572" fmla="*/ 1493922 w 2105012"/>
              <a:gd name="connsiteY4572" fmla="*/ 61971 h 589548"/>
              <a:gd name="connsiteX4573" fmla="*/ 1494585 w 2105012"/>
              <a:gd name="connsiteY4573" fmla="*/ 60976 h 589548"/>
              <a:gd name="connsiteX4574" fmla="*/ 1493922 w 2105012"/>
              <a:gd name="connsiteY4574" fmla="*/ 61971 h 589548"/>
              <a:gd name="connsiteX4575" fmla="*/ 1492928 w 2105012"/>
              <a:gd name="connsiteY4575" fmla="*/ 63959 h 589548"/>
              <a:gd name="connsiteX4576" fmla="*/ 1496242 w 2105012"/>
              <a:gd name="connsiteY4576" fmla="*/ 64290 h 589548"/>
              <a:gd name="connsiteX4577" fmla="*/ 1492928 w 2105012"/>
              <a:gd name="connsiteY4577" fmla="*/ 63959 h 589548"/>
              <a:gd name="connsiteX4578" fmla="*/ 1493922 w 2105012"/>
              <a:gd name="connsiteY4578" fmla="*/ 61971 h 589548"/>
              <a:gd name="connsiteX4579" fmla="*/ 1535678 w 2105012"/>
              <a:gd name="connsiteY4579" fmla="*/ 76552 h 589548"/>
              <a:gd name="connsiteX4580" fmla="*/ 1535678 w 2105012"/>
              <a:gd name="connsiteY4580" fmla="*/ 75889 h 589548"/>
              <a:gd name="connsiteX4581" fmla="*/ 1535678 w 2105012"/>
              <a:gd name="connsiteY4581" fmla="*/ 76552 h 589548"/>
              <a:gd name="connsiteX4582" fmla="*/ 1528056 w 2105012"/>
              <a:gd name="connsiteY4582" fmla="*/ 78209 h 589548"/>
              <a:gd name="connsiteX4583" fmla="*/ 1535678 w 2105012"/>
              <a:gd name="connsiteY4583" fmla="*/ 76552 h 589548"/>
              <a:gd name="connsiteX4584" fmla="*/ 1554236 w 2105012"/>
              <a:gd name="connsiteY4584" fmla="*/ 94447 h 589548"/>
              <a:gd name="connsiteX4585" fmla="*/ 1559870 w 2105012"/>
              <a:gd name="connsiteY4585" fmla="*/ 90802 h 589548"/>
              <a:gd name="connsiteX4586" fmla="*/ 1568817 w 2105012"/>
              <a:gd name="connsiteY4586" fmla="*/ 90802 h 589548"/>
              <a:gd name="connsiteX4587" fmla="*/ 1575114 w 2105012"/>
              <a:gd name="connsiteY4587" fmla="*/ 89808 h 589548"/>
              <a:gd name="connsiteX4588" fmla="*/ 1575114 w 2105012"/>
              <a:gd name="connsiteY4588" fmla="*/ 96104 h 589548"/>
              <a:gd name="connsiteX4589" fmla="*/ 1565172 w 2105012"/>
              <a:gd name="connsiteY4589" fmla="*/ 96104 h 589548"/>
              <a:gd name="connsiteX4590" fmla="*/ 1547940 w 2105012"/>
              <a:gd name="connsiteY4590" fmla="*/ 98755 h 589548"/>
              <a:gd name="connsiteX4591" fmla="*/ 1554567 w 2105012"/>
              <a:gd name="connsiteY4591" fmla="*/ 94778 h 589548"/>
              <a:gd name="connsiteX4592" fmla="*/ 1611898 w 2105012"/>
              <a:gd name="connsiteY4592" fmla="*/ 81191 h 589548"/>
              <a:gd name="connsiteX4593" fmla="*/ 1607922 w 2105012"/>
              <a:gd name="connsiteY4593" fmla="*/ 82517 h 589548"/>
              <a:gd name="connsiteX4594" fmla="*/ 1605602 w 2105012"/>
              <a:gd name="connsiteY4594" fmla="*/ 85831 h 589548"/>
              <a:gd name="connsiteX4595" fmla="*/ 1605602 w 2105012"/>
              <a:gd name="connsiteY4595" fmla="*/ 89476 h 589548"/>
              <a:gd name="connsiteX4596" fmla="*/ 1605602 w 2105012"/>
              <a:gd name="connsiteY4596" fmla="*/ 85831 h 589548"/>
              <a:gd name="connsiteX4597" fmla="*/ 1607922 w 2105012"/>
              <a:gd name="connsiteY4597" fmla="*/ 82517 h 589548"/>
              <a:gd name="connsiteX4598" fmla="*/ 1611898 w 2105012"/>
              <a:gd name="connsiteY4598" fmla="*/ 81191 h 589548"/>
              <a:gd name="connsiteX4599" fmla="*/ 1732194 w 2105012"/>
              <a:gd name="connsiteY4599" fmla="*/ 75889 h 589548"/>
              <a:gd name="connsiteX4600" fmla="*/ 1735508 w 2105012"/>
              <a:gd name="connsiteY4600" fmla="*/ 71581 h 589548"/>
              <a:gd name="connsiteX4601" fmla="*/ 1732194 w 2105012"/>
              <a:gd name="connsiteY4601" fmla="*/ 75889 h 589548"/>
              <a:gd name="connsiteX4602" fmla="*/ 1732194 w 2105012"/>
              <a:gd name="connsiteY4602" fmla="*/ 83180 h 589548"/>
              <a:gd name="connsiteX4603" fmla="*/ 1732194 w 2105012"/>
              <a:gd name="connsiteY4603" fmla="*/ 83180 h 589548"/>
              <a:gd name="connsiteX4604" fmla="*/ 1732194 w 2105012"/>
              <a:gd name="connsiteY4604" fmla="*/ 75889 h 589548"/>
              <a:gd name="connsiteX4605" fmla="*/ 1707340 w 2105012"/>
              <a:gd name="connsiteY4605" fmla="*/ 79534 h 589548"/>
              <a:gd name="connsiteX4606" fmla="*/ 1708334 w 2105012"/>
              <a:gd name="connsiteY4606" fmla="*/ 79534 h 589548"/>
              <a:gd name="connsiteX4607" fmla="*/ 1707340 w 2105012"/>
              <a:gd name="connsiteY4607" fmla="*/ 79534 h 589548"/>
              <a:gd name="connsiteX4608" fmla="*/ 1702038 w 2105012"/>
              <a:gd name="connsiteY4608" fmla="*/ 92127 h 589548"/>
              <a:gd name="connsiteX4609" fmla="*/ 1708003 w 2105012"/>
              <a:gd name="connsiteY4609" fmla="*/ 95441 h 589548"/>
              <a:gd name="connsiteX4610" fmla="*/ 1702038 w 2105012"/>
              <a:gd name="connsiteY4610" fmla="*/ 92127 h 589548"/>
              <a:gd name="connsiteX4611" fmla="*/ 1702038 w 2105012"/>
              <a:gd name="connsiteY4611" fmla="*/ 92127 h 589548"/>
              <a:gd name="connsiteX4612" fmla="*/ 1733520 w 2105012"/>
              <a:gd name="connsiteY4612" fmla="*/ 83511 h 589548"/>
              <a:gd name="connsiteX4613" fmla="*/ 1733520 w 2105012"/>
              <a:gd name="connsiteY4613" fmla="*/ 83511 h 589548"/>
              <a:gd name="connsiteX4614" fmla="*/ 1734845 w 2105012"/>
              <a:gd name="connsiteY4614" fmla="*/ 82186 h 589548"/>
              <a:gd name="connsiteX4615" fmla="*/ 1733520 w 2105012"/>
              <a:gd name="connsiteY4615" fmla="*/ 83511 h 589548"/>
              <a:gd name="connsiteX4616" fmla="*/ 1735177 w 2105012"/>
              <a:gd name="connsiteY4616" fmla="*/ 81191 h 589548"/>
              <a:gd name="connsiteX4617" fmla="*/ 1735840 w 2105012"/>
              <a:gd name="connsiteY4617" fmla="*/ 78209 h 589548"/>
              <a:gd name="connsiteX4618" fmla="*/ 1735177 w 2105012"/>
              <a:gd name="connsiteY4618" fmla="*/ 81191 h 589548"/>
              <a:gd name="connsiteX4619" fmla="*/ 1759037 w 2105012"/>
              <a:gd name="connsiteY4619" fmla="*/ 90802 h 589548"/>
              <a:gd name="connsiteX4620" fmla="*/ 1758043 w 2105012"/>
              <a:gd name="connsiteY4620" fmla="*/ 88482 h 589548"/>
              <a:gd name="connsiteX4621" fmla="*/ 1759037 w 2105012"/>
              <a:gd name="connsiteY4621" fmla="*/ 90802 h 589548"/>
              <a:gd name="connsiteX4622" fmla="*/ 1753735 w 2105012"/>
              <a:gd name="connsiteY4622" fmla="*/ 91133 h 589548"/>
              <a:gd name="connsiteX4623" fmla="*/ 1759037 w 2105012"/>
              <a:gd name="connsiteY4623" fmla="*/ 90802 h 589548"/>
              <a:gd name="connsiteX4624" fmla="*/ 1757712 w 2105012"/>
              <a:gd name="connsiteY4624" fmla="*/ 85831 h 589548"/>
              <a:gd name="connsiteX4625" fmla="*/ 1757712 w 2105012"/>
              <a:gd name="connsiteY4625" fmla="*/ 85831 h 589548"/>
              <a:gd name="connsiteX4626" fmla="*/ 1758043 w 2105012"/>
              <a:gd name="connsiteY4626" fmla="*/ 84837 h 589548"/>
              <a:gd name="connsiteX4627" fmla="*/ 1757712 w 2105012"/>
              <a:gd name="connsiteY4627" fmla="*/ 85831 h 589548"/>
              <a:gd name="connsiteX4628" fmla="*/ 1760694 w 2105012"/>
              <a:gd name="connsiteY4628" fmla="*/ 86825 h 589548"/>
              <a:gd name="connsiteX4629" fmla="*/ 1757712 w 2105012"/>
              <a:gd name="connsiteY4629" fmla="*/ 85831 h 589548"/>
              <a:gd name="connsiteX4630" fmla="*/ 1752741 w 2105012"/>
              <a:gd name="connsiteY4630" fmla="*/ 86825 h 589548"/>
              <a:gd name="connsiteX4631" fmla="*/ 1749758 w 2105012"/>
              <a:gd name="connsiteY4631" fmla="*/ 83511 h 589548"/>
              <a:gd name="connsiteX4632" fmla="*/ 1752741 w 2105012"/>
              <a:gd name="connsiteY4632" fmla="*/ 86825 h 589548"/>
              <a:gd name="connsiteX4633" fmla="*/ 1755392 w 2105012"/>
              <a:gd name="connsiteY4633" fmla="*/ 86825 h 589548"/>
              <a:gd name="connsiteX4634" fmla="*/ 1752741 w 2105012"/>
              <a:gd name="connsiteY4634" fmla="*/ 86825 h 589548"/>
              <a:gd name="connsiteX4635" fmla="*/ 1769310 w 2105012"/>
              <a:gd name="connsiteY4635" fmla="*/ 90470 h 589548"/>
              <a:gd name="connsiteX4636" fmla="*/ 1770636 w 2105012"/>
              <a:gd name="connsiteY4636" fmla="*/ 91796 h 589548"/>
              <a:gd name="connsiteX4637" fmla="*/ 1769310 w 2105012"/>
              <a:gd name="connsiteY4637" fmla="*/ 90470 h 589548"/>
              <a:gd name="connsiteX4638" fmla="*/ 1769310 w 2105012"/>
              <a:gd name="connsiteY4638" fmla="*/ 90470 h 589548"/>
              <a:gd name="connsiteX4639" fmla="*/ 1747438 w 2105012"/>
              <a:gd name="connsiteY4639" fmla="*/ 80197 h 589548"/>
              <a:gd name="connsiteX4640" fmla="*/ 1750090 w 2105012"/>
              <a:gd name="connsiteY4640" fmla="*/ 78872 h 589548"/>
              <a:gd name="connsiteX4641" fmla="*/ 1747438 w 2105012"/>
              <a:gd name="connsiteY4641" fmla="*/ 80197 h 589548"/>
              <a:gd name="connsiteX4642" fmla="*/ 1744456 w 2105012"/>
              <a:gd name="connsiteY4642" fmla="*/ 76552 h 589548"/>
              <a:gd name="connsiteX4643" fmla="*/ 1744456 w 2105012"/>
              <a:gd name="connsiteY4643" fmla="*/ 78209 h 589548"/>
              <a:gd name="connsiteX4644" fmla="*/ 1744456 w 2105012"/>
              <a:gd name="connsiteY4644" fmla="*/ 76552 h 589548"/>
              <a:gd name="connsiteX4645" fmla="*/ 1739816 w 2105012"/>
              <a:gd name="connsiteY4645" fmla="*/ 78872 h 589548"/>
              <a:gd name="connsiteX4646" fmla="*/ 1737497 w 2105012"/>
              <a:gd name="connsiteY4646" fmla="*/ 76552 h 589548"/>
              <a:gd name="connsiteX4647" fmla="*/ 1737497 w 2105012"/>
              <a:gd name="connsiteY4647" fmla="*/ 69924 h 589548"/>
              <a:gd name="connsiteX4648" fmla="*/ 1744787 w 2105012"/>
              <a:gd name="connsiteY4648" fmla="*/ 74895 h 589548"/>
              <a:gd name="connsiteX4649" fmla="*/ 1740148 w 2105012"/>
              <a:gd name="connsiteY4649" fmla="*/ 78872 h 589548"/>
              <a:gd name="connsiteX4650" fmla="*/ 1711979 w 2105012"/>
              <a:gd name="connsiteY4650" fmla="*/ 87819 h 589548"/>
              <a:gd name="connsiteX4651" fmla="*/ 1711979 w 2105012"/>
              <a:gd name="connsiteY4651" fmla="*/ 87819 h 589548"/>
              <a:gd name="connsiteX4652" fmla="*/ 1706677 w 2105012"/>
              <a:gd name="connsiteY4652" fmla="*/ 76220 h 589548"/>
              <a:gd name="connsiteX4653" fmla="*/ 1706014 w 2105012"/>
              <a:gd name="connsiteY4653" fmla="*/ 77877 h 589548"/>
              <a:gd name="connsiteX4654" fmla="*/ 1706677 w 2105012"/>
              <a:gd name="connsiteY4654" fmla="*/ 78540 h 589548"/>
              <a:gd name="connsiteX4655" fmla="*/ 1706014 w 2105012"/>
              <a:gd name="connsiteY4655" fmla="*/ 77877 h 589548"/>
              <a:gd name="connsiteX4656" fmla="*/ 1706677 w 2105012"/>
              <a:gd name="connsiteY4656" fmla="*/ 76220 h 589548"/>
              <a:gd name="connsiteX4657" fmla="*/ 1698061 w 2105012"/>
              <a:gd name="connsiteY4657" fmla="*/ 78872 h 589548"/>
              <a:gd name="connsiteX4658" fmla="*/ 1698061 w 2105012"/>
              <a:gd name="connsiteY4658" fmla="*/ 78872 h 589548"/>
              <a:gd name="connsiteX4659" fmla="*/ 1698061 w 2105012"/>
              <a:gd name="connsiteY4659" fmla="*/ 77546 h 589548"/>
              <a:gd name="connsiteX4660" fmla="*/ 1698061 w 2105012"/>
              <a:gd name="connsiteY4660" fmla="*/ 78872 h 589548"/>
              <a:gd name="connsiteX4661" fmla="*/ 1652660 w 2105012"/>
              <a:gd name="connsiteY4661" fmla="*/ 105714 h 589548"/>
              <a:gd name="connsiteX4662" fmla="*/ 1653323 w 2105012"/>
              <a:gd name="connsiteY4662" fmla="*/ 104389 h 589548"/>
              <a:gd name="connsiteX4663" fmla="*/ 1652660 w 2105012"/>
              <a:gd name="connsiteY4663" fmla="*/ 105714 h 589548"/>
              <a:gd name="connsiteX4664" fmla="*/ 1651997 w 2105012"/>
              <a:gd name="connsiteY4664" fmla="*/ 107040 h 589548"/>
              <a:gd name="connsiteX4665" fmla="*/ 1652660 w 2105012"/>
              <a:gd name="connsiteY4665" fmla="*/ 105714 h 589548"/>
              <a:gd name="connsiteX4666" fmla="*/ 1652660 w 2105012"/>
              <a:gd name="connsiteY4666" fmla="*/ 108034 h 589548"/>
              <a:gd name="connsiteX4667" fmla="*/ 1652660 w 2105012"/>
              <a:gd name="connsiteY4667" fmla="*/ 108034 h 589548"/>
              <a:gd name="connsiteX4668" fmla="*/ 1651997 w 2105012"/>
              <a:gd name="connsiteY4668" fmla="*/ 106709 h 589548"/>
              <a:gd name="connsiteX4669" fmla="*/ 1652660 w 2105012"/>
              <a:gd name="connsiteY4669" fmla="*/ 108034 h 589548"/>
              <a:gd name="connsiteX4670" fmla="*/ 1668898 w 2105012"/>
              <a:gd name="connsiteY4670" fmla="*/ 106377 h 589548"/>
              <a:gd name="connsiteX4671" fmla="*/ 1665253 w 2105012"/>
              <a:gd name="connsiteY4671" fmla="*/ 105714 h 589548"/>
              <a:gd name="connsiteX4672" fmla="*/ 1668898 w 2105012"/>
              <a:gd name="connsiteY4672" fmla="*/ 106377 h 589548"/>
              <a:gd name="connsiteX4673" fmla="*/ 1669892 w 2105012"/>
              <a:gd name="connsiteY4673" fmla="*/ 102069 h 589548"/>
              <a:gd name="connsiteX4674" fmla="*/ 1668898 w 2105012"/>
              <a:gd name="connsiteY4674" fmla="*/ 106377 h 589548"/>
              <a:gd name="connsiteX4675" fmla="*/ 1669561 w 2105012"/>
              <a:gd name="connsiteY4675" fmla="*/ 99749 h 589548"/>
              <a:gd name="connsiteX4676" fmla="*/ 1669561 w 2105012"/>
              <a:gd name="connsiteY4676" fmla="*/ 98755 h 589548"/>
              <a:gd name="connsiteX4677" fmla="*/ 1669561 w 2105012"/>
              <a:gd name="connsiteY4677" fmla="*/ 99749 h 589548"/>
              <a:gd name="connsiteX4678" fmla="*/ 1657299 w 2105012"/>
              <a:gd name="connsiteY4678" fmla="*/ 74895 h 589548"/>
              <a:gd name="connsiteX4679" fmla="*/ 1662933 w 2105012"/>
              <a:gd name="connsiteY4679" fmla="*/ 72244 h 589548"/>
              <a:gd name="connsiteX4680" fmla="*/ 1662933 w 2105012"/>
              <a:gd name="connsiteY4680" fmla="*/ 72244 h 589548"/>
              <a:gd name="connsiteX4681" fmla="*/ 1657299 w 2105012"/>
              <a:gd name="connsiteY4681" fmla="*/ 74895 h 589548"/>
              <a:gd name="connsiteX4682" fmla="*/ 1659619 w 2105012"/>
              <a:gd name="connsiteY4682" fmla="*/ 111680 h 589548"/>
              <a:gd name="connsiteX4683" fmla="*/ 1660282 w 2105012"/>
              <a:gd name="connsiteY4683" fmla="*/ 113005 h 589548"/>
              <a:gd name="connsiteX4684" fmla="*/ 1660282 w 2105012"/>
              <a:gd name="connsiteY4684" fmla="*/ 113005 h 589548"/>
              <a:gd name="connsiteX4685" fmla="*/ 1659619 w 2105012"/>
              <a:gd name="connsiteY4685" fmla="*/ 111680 h 589548"/>
              <a:gd name="connsiteX4686" fmla="*/ 1657962 w 2105012"/>
              <a:gd name="connsiteY4686" fmla="*/ 110354 h 589548"/>
              <a:gd name="connsiteX4687" fmla="*/ 1659619 w 2105012"/>
              <a:gd name="connsiteY4687" fmla="*/ 111680 h 589548"/>
              <a:gd name="connsiteX4688" fmla="*/ 1682817 w 2105012"/>
              <a:gd name="connsiteY4688" fmla="*/ 92790 h 589548"/>
              <a:gd name="connsiteX4689" fmla="*/ 1682817 w 2105012"/>
              <a:gd name="connsiteY4689" fmla="*/ 92790 h 589548"/>
              <a:gd name="connsiteX4690" fmla="*/ 1682817 w 2105012"/>
              <a:gd name="connsiteY4690" fmla="*/ 92790 h 589548"/>
              <a:gd name="connsiteX4691" fmla="*/ 1683811 w 2105012"/>
              <a:gd name="connsiteY4691" fmla="*/ 93453 h 589548"/>
              <a:gd name="connsiteX4692" fmla="*/ 1684142 w 2105012"/>
              <a:gd name="connsiteY4692" fmla="*/ 93453 h 589548"/>
              <a:gd name="connsiteX4693" fmla="*/ 1684142 w 2105012"/>
              <a:gd name="connsiteY4693" fmla="*/ 93453 h 589548"/>
              <a:gd name="connsiteX4694" fmla="*/ 1683811 w 2105012"/>
              <a:gd name="connsiteY4694" fmla="*/ 93453 h 589548"/>
              <a:gd name="connsiteX4695" fmla="*/ 1670887 w 2105012"/>
              <a:gd name="connsiteY4695" fmla="*/ 69593 h 589548"/>
              <a:gd name="connsiteX4696" fmla="*/ 1668898 w 2105012"/>
              <a:gd name="connsiteY4696" fmla="*/ 71250 h 589548"/>
              <a:gd name="connsiteX4697" fmla="*/ 1664259 w 2105012"/>
              <a:gd name="connsiteY4697" fmla="*/ 72575 h 589548"/>
              <a:gd name="connsiteX4698" fmla="*/ 1668898 w 2105012"/>
              <a:gd name="connsiteY4698" fmla="*/ 71250 h 589548"/>
              <a:gd name="connsiteX4699" fmla="*/ 1670887 w 2105012"/>
              <a:gd name="connsiteY4699" fmla="*/ 69593 h 589548"/>
              <a:gd name="connsiteX4700" fmla="*/ 1665253 w 2105012"/>
              <a:gd name="connsiteY4700" fmla="*/ 160063 h 589548"/>
              <a:gd name="connsiteX4701" fmla="*/ 1665253 w 2105012"/>
              <a:gd name="connsiteY4701" fmla="*/ 159732 h 589548"/>
              <a:gd name="connsiteX4702" fmla="*/ 1665253 w 2105012"/>
              <a:gd name="connsiteY4702" fmla="*/ 159732 h 589548"/>
              <a:gd name="connsiteX4703" fmla="*/ 1665253 w 2105012"/>
              <a:gd name="connsiteY4703" fmla="*/ 160063 h 589548"/>
              <a:gd name="connsiteX4704" fmla="*/ 1662270 w 2105012"/>
              <a:gd name="connsiteY4704" fmla="*/ 159732 h 589548"/>
              <a:gd name="connsiteX4705" fmla="*/ 1660945 w 2105012"/>
              <a:gd name="connsiteY4705" fmla="*/ 158075 h 589548"/>
              <a:gd name="connsiteX4706" fmla="*/ 1662270 w 2105012"/>
              <a:gd name="connsiteY4706" fmla="*/ 159732 h 589548"/>
              <a:gd name="connsiteX4707" fmla="*/ 1665584 w 2105012"/>
              <a:gd name="connsiteY4707" fmla="*/ 161057 h 589548"/>
              <a:gd name="connsiteX4708" fmla="*/ 1665584 w 2105012"/>
              <a:gd name="connsiteY4708" fmla="*/ 161057 h 589548"/>
              <a:gd name="connsiteX4709" fmla="*/ 1668235 w 2105012"/>
              <a:gd name="connsiteY4709" fmla="*/ 161057 h 589548"/>
              <a:gd name="connsiteX4710" fmla="*/ 1670887 w 2105012"/>
              <a:gd name="connsiteY4710" fmla="*/ 159732 h 589548"/>
              <a:gd name="connsiteX4711" fmla="*/ 1668235 w 2105012"/>
              <a:gd name="connsiteY4711" fmla="*/ 161057 h 589548"/>
              <a:gd name="connsiteX4712" fmla="*/ 1665584 w 2105012"/>
              <a:gd name="connsiteY4712" fmla="*/ 161057 h 589548"/>
              <a:gd name="connsiteX4713" fmla="*/ 1664922 w 2105012"/>
              <a:gd name="connsiteY4713" fmla="*/ 161389 h 589548"/>
              <a:gd name="connsiteX4714" fmla="*/ 1664922 w 2105012"/>
              <a:gd name="connsiteY4714" fmla="*/ 161389 h 589548"/>
              <a:gd name="connsiteX4715" fmla="*/ 1665584 w 2105012"/>
              <a:gd name="connsiteY4715" fmla="*/ 161057 h 589548"/>
              <a:gd name="connsiteX4716" fmla="*/ 1702369 w 2105012"/>
              <a:gd name="connsiteY4716" fmla="*/ 151115 h 589548"/>
              <a:gd name="connsiteX4717" fmla="*/ 1704357 w 2105012"/>
              <a:gd name="connsiteY4717" fmla="*/ 151115 h 589548"/>
              <a:gd name="connsiteX4718" fmla="*/ 1702369 w 2105012"/>
              <a:gd name="connsiteY4718" fmla="*/ 151115 h 589548"/>
              <a:gd name="connsiteX4719" fmla="*/ 1701706 w 2105012"/>
              <a:gd name="connsiteY4719" fmla="*/ 156749 h 589548"/>
              <a:gd name="connsiteX4720" fmla="*/ 1699718 w 2105012"/>
              <a:gd name="connsiteY4720" fmla="*/ 157743 h 589548"/>
              <a:gd name="connsiteX4721" fmla="*/ 1699718 w 2105012"/>
              <a:gd name="connsiteY4721" fmla="*/ 157743 h 589548"/>
              <a:gd name="connsiteX4722" fmla="*/ 1701706 w 2105012"/>
              <a:gd name="connsiteY4722" fmla="*/ 156749 h 589548"/>
              <a:gd name="connsiteX4723" fmla="*/ 1731532 w 2105012"/>
              <a:gd name="connsiteY4723" fmla="*/ 186906 h 589548"/>
              <a:gd name="connsiteX4724" fmla="*/ 1739154 w 2105012"/>
              <a:gd name="connsiteY4724" fmla="*/ 186906 h 589548"/>
              <a:gd name="connsiteX4725" fmla="*/ 1735840 w 2105012"/>
              <a:gd name="connsiteY4725" fmla="*/ 187569 h 589548"/>
              <a:gd name="connsiteX4726" fmla="*/ 1739154 w 2105012"/>
              <a:gd name="connsiteY4726" fmla="*/ 189557 h 589548"/>
              <a:gd name="connsiteX4727" fmla="*/ 1734183 w 2105012"/>
              <a:gd name="connsiteY4727" fmla="*/ 191877 h 589548"/>
              <a:gd name="connsiteX4728" fmla="*/ 1730206 w 2105012"/>
              <a:gd name="connsiteY4728" fmla="*/ 194528 h 589548"/>
              <a:gd name="connsiteX4729" fmla="*/ 1727223 w 2105012"/>
              <a:gd name="connsiteY4729" fmla="*/ 194528 h 589548"/>
              <a:gd name="connsiteX4730" fmla="*/ 1726229 w 2105012"/>
              <a:gd name="connsiteY4730" fmla="*/ 199167 h 589548"/>
              <a:gd name="connsiteX4731" fmla="*/ 1726229 w 2105012"/>
              <a:gd name="connsiteY4731" fmla="*/ 199167 h 589548"/>
              <a:gd name="connsiteX4732" fmla="*/ 1718939 w 2105012"/>
              <a:gd name="connsiteY4732" fmla="*/ 203476 h 589548"/>
              <a:gd name="connsiteX4733" fmla="*/ 1713968 w 2105012"/>
              <a:gd name="connsiteY4733" fmla="*/ 198505 h 589548"/>
              <a:gd name="connsiteX4734" fmla="*/ 1711648 w 2105012"/>
              <a:gd name="connsiteY4734" fmla="*/ 192871 h 589548"/>
              <a:gd name="connsiteX4735" fmla="*/ 1715293 w 2105012"/>
              <a:gd name="connsiteY4735" fmla="*/ 189557 h 589548"/>
              <a:gd name="connsiteX4736" fmla="*/ 1712974 w 2105012"/>
              <a:gd name="connsiteY4736" fmla="*/ 185912 h 589548"/>
              <a:gd name="connsiteX4737" fmla="*/ 1715293 w 2105012"/>
              <a:gd name="connsiteY4737" fmla="*/ 189557 h 589548"/>
              <a:gd name="connsiteX4738" fmla="*/ 1717944 w 2105012"/>
              <a:gd name="connsiteY4738" fmla="*/ 190551 h 589548"/>
              <a:gd name="connsiteX4739" fmla="*/ 1717944 w 2105012"/>
              <a:gd name="connsiteY4739" fmla="*/ 186906 h 589548"/>
              <a:gd name="connsiteX4740" fmla="*/ 1717944 w 2105012"/>
              <a:gd name="connsiteY4740" fmla="*/ 186906 h 589548"/>
              <a:gd name="connsiteX4741" fmla="*/ 1717944 w 2105012"/>
              <a:gd name="connsiteY4741" fmla="*/ 190551 h 589548"/>
              <a:gd name="connsiteX4742" fmla="*/ 1731863 w 2105012"/>
              <a:gd name="connsiteY4742" fmla="*/ 186906 h 589548"/>
              <a:gd name="connsiteX4743" fmla="*/ 1732526 w 2105012"/>
              <a:gd name="connsiteY4743" fmla="*/ 186243 h 589548"/>
              <a:gd name="connsiteX4744" fmla="*/ 1731863 w 2105012"/>
              <a:gd name="connsiteY4744" fmla="*/ 186906 h 589548"/>
              <a:gd name="connsiteX4745" fmla="*/ 1745450 w 2105012"/>
              <a:gd name="connsiteY4745" fmla="*/ 182929 h 589548"/>
              <a:gd name="connsiteX4746" fmla="*/ 1747107 w 2105012"/>
              <a:gd name="connsiteY4746" fmla="*/ 183592 h 589548"/>
              <a:gd name="connsiteX4747" fmla="*/ 1745450 w 2105012"/>
              <a:gd name="connsiteY4747" fmla="*/ 182929 h 589548"/>
              <a:gd name="connsiteX4748" fmla="*/ 1743793 w 2105012"/>
              <a:gd name="connsiteY4748" fmla="*/ 182598 h 589548"/>
              <a:gd name="connsiteX4749" fmla="*/ 1745450 w 2105012"/>
              <a:gd name="connsiteY4749" fmla="*/ 182929 h 589548"/>
              <a:gd name="connsiteX4750" fmla="*/ 1759037 w 2105012"/>
              <a:gd name="connsiteY4750" fmla="*/ 165034 h 589548"/>
              <a:gd name="connsiteX4751" fmla="*/ 1759369 w 2105012"/>
              <a:gd name="connsiteY4751" fmla="*/ 169342 h 589548"/>
              <a:gd name="connsiteX4752" fmla="*/ 1759369 w 2105012"/>
              <a:gd name="connsiteY4752" fmla="*/ 169342 h 589548"/>
              <a:gd name="connsiteX4753" fmla="*/ 1759037 w 2105012"/>
              <a:gd name="connsiteY4753" fmla="*/ 165034 h 589548"/>
              <a:gd name="connsiteX4754" fmla="*/ 1918106 w 2105012"/>
              <a:gd name="connsiteY4754" fmla="*/ 155423 h 589548"/>
              <a:gd name="connsiteX4755" fmla="*/ 1921420 w 2105012"/>
              <a:gd name="connsiteY4755" fmla="*/ 160726 h 589548"/>
              <a:gd name="connsiteX4756" fmla="*/ 1918106 w 2105012"/>
              <a:gd name="connsiteY4756" fmla="*/ 155423 h 589548"/>
              <a:gd name="connsiteX4757" fmla="*/ 1913135 w 2105012"/>
              <a:gd name="connsiteY4757" fmla="*/ 157080 h 589548"/>
              <a:gd name="connsiteX4758" fmla="*/ 1918106 w 2105012"/>
              <a:gd name="connsiteY4758" fmla="*/ 155423 h 589548"/>
              <a:gd name="connsiteX4759" fmla="*/ 1944286 w 2105012"/>
              <a:gd name="connsiteY4759" fmla="*/ 141174 h 589548"/>
              <a:gd name="connsiteX4760" fmla="*/ 1947269 w 2105012"/>
              <a:gd name="connsiteY4760" fmla="*/ 144156 h 589548"/>
              <a:gd name="connsiteX4761" fmla="*/ 1947269 w 2105012"/>
              <a:gd name="connsiteY4761" fmla="*/ 144156 h 589548"/>
              <a:gd name="connsiteX4762" fmla="*/ 1944286 w 2105012"/>
              <a:gd name="connsiteY4762" fmla="*/ 141174 h 589548"/>
              <a:gd name="connsiteX4763" fmla="*/ 2005925 w 2105012"/>
              <a:gd name="connsiteY4763" fmla="*/ 324434 h 589548"/>
              <a:gd name="connsiteX4764" fmla="*/ 2004269 w 2105012"/>
              <a:gd name="connsiteY4764" fmla="*/ 324103 h 589548"/>
              <a:gd name="connsiteX4765" fmla="*/ 2005925 w 2105012"/>
              <a:gd name="connsiteY4765" fmla="*/ 324434 h 589548"/>
              <a:gd name="connsiteX4766" fmla="*/ 2005925 w 2105012"/>
              <a:gd name="connsiteY4766" fmla="*/ 324434 h 589548"/>
              <a:gd name="connsiteX4767" fmla="*/ 1990019 w 2105012"/>
              <a:gd name="connsiteY4767" fmla="*/ 334707 h 589548"/>
              <a:gd name="connsiteX4768" fmla="*/ 1990681 w 2105012"/>
              <a:gd name="connsiteY4768" fmla="*/ 333382 h 589548"/>
              <a:gd name="connsiteX4769" fmla="*/ 1990019 w 2105012"/>
              <a:gd name="connsiteY4769" fmla="*/ 334707 h 589548"/>
              <a:gd name="connsiteX4770" fmla="*/ 1983722 w 2105012"/>
              <a:gd name="connsiteY4770" fmla="*/ 329736 h 589548"/>
              <a:gd name="connsiteX4771" fmla="*/ 1991676 w 2105012"/>
              <a:gd name="connsiteY4771" fmla="*/ 330731 h 589548"/>
              <a:gd name="connsiteX4772" fmla="*/ 1991344 w 2105012"/>
              <a:gd name="connsiteY4772" fmla="*/ 332388 h 589548"/>
              <a:gd name="connsiteX4773" fmla="*/ 1991676 w 2105012"/>
              <a:gd name="connsiteY4773" fmla="*/ 330731 h 589548"/>
              <a:gd name="connsiteX4774" fmla="*/ 1983722 w 2105012"/>
              <a:gd name="connsiteY4774" fmla="*/ 329736 h 589548"/>
              <a:gd name="connsiteX4775" fmla="*/ 1937327 w 2105012"/>
              <a:gd name="connsiteY4775" fmla="*/ 338353 h 589548"/>
              <a:gd name="connsiteX4776" fmla="*/ 1937327 w 2105012"/>
              <a:gd name="connsiteY4776" fmla="*/ 334376 h 589548"/>
              <a:gd name="connsiteX4777" fmla="*/ 1938984 w 2105012"/>
              <a:gd name="connsiteY4777" fmla="*/ 330068 h 589548"/>
              <a:gd name="connsiteX4778" fmla="*/ 1937327 w 2105012"/>
              <a:gd name="connsiteY4778" fmla="*/ 334376 h 589548"/>
              <a:gd name="connsiteX4779" fmla="*/ 1937327 w 2105012"/>
              <a:gd name="connsiteY4779" fmla="*/ 338353 h 589548"/>
              <a:gd name="connsiteX4780" fmla="*/ 1922083 w 2105012"/>
              <a:gd name="connsiteY4780" fmla="*/ 328079 h 589548"/>
              <a:gd name="connsiteX4781" fmla="*/ 1921752 w 2105012"/>
              <a:gd name="connsiteY4781" fmla="*/ 325428 h 589548"/>
              <a:gd name="connsiteX4782" fmla="*/ 1920757 w 2105012"/>
              <a:gd name="connsiteY4782" fmla="*/ 325428 h 589548"/>
              <a:gd name="connsiteX4783" fmla="*/ 1921752 w 2105012"/>
              <a:gd name="connsiteY4783" fmla="*/ 325428 h 589548"/>
              <a:gd name="connsiteX4784" fmla="*/ 1921752 w 2105012"/>
              <a:gd name="connsiteY4784" fmla="*/ 321120 h 589548"/>
              <a:gd name="connsiteX4785" fmla="*/ 1927054 w 2105012"/>
              <a:gd name="connsiteY4785" fmla="*/ 320457 h 589548"/>
              <a:gd name="connsiteX4786" fmla="*/ 1928379 w 2105012"/>
              <a:gd name="connsiteY4786" fmla="*/ 326754 h 589548"/>
              <a:gd name="connsiteX4787" fmla="*/ 1922083 w 2105012"/>
              <a:gd name="connsiteY4787" fmla="*/ 328079 h 589548"/>
              <a:gd name="connsiteX4788" fmla="*/ 1911810 w 2105012"/>
              <a:gd name="connsiteY4788" fmla="*/ 340672 h 589548"/>
              <a:gd name="connsiteX4789" fmla="*/ 1911810 w 2105012"/>
              <a:gd name="connsiteY4789" fmla="*/ 338353 h 589548"/>
              <a:gd name="connsiteX4790" fmla="*/ 1911810 w 2105012"/>
              <a:gd name="connsiteY4790" fmla="*/ 338353 h 589548"/>
              <a:gd name="connsiteX4791" fmla="*/ 1911810 w 2105012"/>
              <a:gd name="connsiteY4791" fmla="*/ 340672 h 589548"/>
              <a:gd name="connsiteX4792" fmla="*/ 1757049 w 2105012"/>
              <a:gd name="connsiteY4792" fmla="*/ 307533 h 589548"/>
              <a:gd name="connsiteX4793" fmla="*/ 1759037 w 2105012"/>
              <a:gd name="connsiteY4793" fmla="*/ 303888 h 589548"/>
              <a:gd name="connsiteX4794" fmla="*/ 1758043 w 2105012"/>
              <a:gd name="connsiteY4794" fmla="*/ 300905 h 589548"/>
              <a:gd name="connsiteX4795" fmla="*/ 1759037 w 2105012"/>
              <a:gd name="connsiteY4795" fmla="*/ 303888 h 589548"/>
              <a:gd name="connsiteX4796" fmla="*/ 1757049 w 2105012"/>
              <a:gd name="connsiteY4796" fmla="*/ 307533 h 589548"/>
              <a:gd name="connsiteX4797" fmla="*/ 1729543 w 2105012"/>
              <a:gd name="connsiteY4797" fmla="*/ 315155 h 589548"/>
              <a:gd name="connsiteX4798" fmla="*/ 1722915 w 2105012"/>
              <a:gd name="connsiteY4798" fmla="*/ 312835 h 589548"/>
              <a:gd name="connsiteX4799" fmla="*/ 1731532 w 2105012"/>
              <a:gd name="connsiteY4799" fmla="*/ 312835 h 589548"/>
              <a:gd name="connsiteX4800" fmla="*/ 1729543 w 2105012"/>
              <a:gd name="connsiteY4800" fmla="*/ 315486 h 589548"/>
              <a:gd name="connsiteX4801" fmla="*/ 1630125 w 2105012"/>
              <a:gd name="connsiteY4801" fmla="*/ 340672 h 589548"/>
              <a:gd name="connsiteX4802" fmla="*/ 1628800 w 2105012"/>
              <a:gd name="connsiteY4802" fmla="*/ 340341 h 589548"/>
              <a:gd name="connsiteX4803" fmla="*/ 1630125 w 2105012"/>
              <a:gd name="connsiteY4803" fmla="*/ 340672 h 589548"/>
              <a:gd name="connsiteX4804" fmla="*/ 1630125 w 2105012"/>
              <a:gd name="connsiteY4804" fmla="*/ 340672 h 589548"/>
              <a:gd name="connsiteX4805" fmla="*/ 1621509 w 2105012"/>
              <a:gd name="connsiteY4805" fmla="*/ 341335 h 589548"/>
              <a:gd name="connsiteX4806" fmla="*/ 1621509 w 2105012"/>
              <a:gd name="connsiteY4806" fmla="*/ 341998 h 589548"/>
              <a:gd name="connsiteX4807" fmla="*/ 1621509 w 2105012"/>
              <a:gd name="connsiteY4807" fmla="*/ 341335 h 589548"/>
              <a:gd name="connsiteX4808" fmla="*/ 1622835 w 2105012"/>
              <a:gd name="connsiteY4808" fmla="*/ 340010 h 589548"/>
              <a:gd name="connsiteX4809" fmla="*/ 1621509 w 2105012"/>
              <a:gd name="connsiteY4809" fmla="*/ 341335 h 589548"/>
              <a:gd name="connsiteX4810" fmla="*/ 1622503 w 2105012"/>
              <a:gd name="connsiteY4810" fmla="*/ 344318 h 589548"/>
              <a:gd name="connsiteX4811" fmla="*/ 1622503 w 2105012"/>
              <a:gd name="connsiteY4811" fmla="*/ 344318 h 589548"/>
              <a:gd name="connsiteX4812" fmla="*/ 1622503 w 2105012"/>
              <a:gd name="connsiteY4812" fmla="*/ 344318 h 589548"/>
              <a:gd name="connsiteX4813" fmla="*/ 1622503 w 2105012"/>
              <a:gd name="connsiteY4813" fmla="*/ 335039 h 589548"/>
              <a:gd name="connsiteX4814" fmla="*/ 1620183 w 2105012"/>
              <a:gd name="connsiteY4814" fmla="*/ 333713 h 589548"/>
              <a:gd name="connsiteX4815" fmla="*/ 1622503 w 2105012"/>
              <a:gd name="connsiteY4815" fmla="*/ 335039 h 589548"/>
              <a:gd name="connsiteX4816" fmla="*/ 1627143 w 2105012"/>
              <a:gd name="connsiteY4816" fmla="*/ 335039 h 589548"/>
              <a:gd name="connsiteX4817" fmla="*/ 1628468 w 2105012"/>
              <a:gd name="connsiteY4817" fmla="*/ 335039 h 589548"/>
              <a:gd name="connsiteX4818" fmla="*/ 1628468 w 2105012"/>
              <a:gd name="connsiteY4818" fmla="*/ 331725 h 589548"/>
              <a:gd name="connsiteX4819" fmla="*/ 1628468 w 2105012"/>
              <a:gd name="connsiteY4819" fmla="*/ 335039 h 589548"/>
              <a:gd name="connsiteX4820" fmla="*/ 1627143 w 2105012"/>
              <a:gd name="connsiteY4820" fmla="*/ 335039 h 589548"/>
              <a:gd name="connsiteX4821" fmla="*/ 1622503 w 2105012"/>
              <a:gd name="connsiteY4821" fmla="*/ 335039 h 589548"/>
              <a:gd name="connsiteX4822" fmla="*/ 1581410 w 2105012"/>
              <a:gd name="connsiteY4822" fmla="*/ 305545 h 589548"/>
              <a:gd name="connsiteX4823" fmla="*/ 1583067 w 2105012"/>
              <a:gd name="connsiteY4823" fmla="*/ 307202 h 589548"/>
              <a:gd name="connsiteX4824" fmla="*/ 1581410 w 2105012"/>
              <a:gd name="connsiteY4824" fmla="*/ 307202 h 589548"/>
              <a:gd name="connsiteX4825" fmla="*/ 1583067 w 2105012"/>
              <a:gd name="connsiteY4825" fmla="*/ 307202 h 589548"/>
              <a:gd name="connsiteX4826" fmla="*/ 1581410 w 2105012"/>
              <a:gd name="connsiteY4826" fmla="*/ 305545 h 589548"/>
              <a:gd name="connsiteX4827" fmla="*/ 1529713 w 2105012"/>
              <a:gd name="connsiteY4827" fmla="*/ 299580 h 589548"/>
              <a:gd name="connsiteX4828" fmla="*/ 1531038 w 2105012"/>
              <a:gd name="connsiteY4828" fmla="*/ 302894 h 589548"/>
              <a:gd name="connsiteX4829" fmla="*/ 1529713 w 2105012"/>
              <a:gd name="connsiteY4829" fmla="*/ 299580 h 589548"/>
              <a:gd name="connsiteX4830" fmla="*/ 1529713 w 2105012"/>
              <a:gd name="connsiteY4830" fmla="*/ 298254 h 589548"/>
              <a:gd name="connsiteX4831" fmla="*/ 1531370 w 2105012"/>
              <a:gd name="connsiteY4831" fmla="*/ 298254 h 589548"/>
              <a:gd name="connsiteX4832" fmla="*/ 1529713 w 2105012"/>
              <a:gd name="connsiteY4832" fmla="*/ 298254 h 589548"/>
              <a:gd name="connsiteX4833" fmla="*/ 1529713 w 2105012"/>
              <a:gd name="connsiteY4833" fmla="*/ 299580 h 589548"/>
              <a:gd name="connsiteX4834" fmla="*/ 1445870 w 2105012"/>
              <a:gd name="connsiteY4834" fmla="*/ 375137 h 589548"/>
              <a:gd name="connsiteX4835" fmla="*/ 1445870 w 2105012"/>
              <a:gd name="connsiteY4835" fmla="*/ 375469 h 589548"/>
              <a:gd name="connsiteX4836" fmla="*/ 1445870 w 2105012"/>
              <a:gd name="connsiteY4836" fmla="*/ 375137 h 589548"/>
              <a:gd name="connsiteX4837" fmla="*/ 1437917 w 2105012"/>
              <a:gd name="connsiteY4837" fmla="*/ 395021 h 589548"/>
              <a:gd name="connsiteX4838" fmla="*/ 1437917 w 2105012"/>
              <a:gd name="connsiteY4838" fmla="*/ 395021 h 589548"/>
              <a:gd name="connsiteX4839" fmla="*/ 1441562 w 2105012"/>
              <a:gd name="connsiteY4839" fmla="*/ 391376 h 589548"/>
              <a:gd name="connsiteX4840" fmla="*/ 1437917 w 2105012"/>
              <a:gd name="connsiteY4840" fmla="*/ 395021 h 589548"/>
              <a:gd name="connsiteX4841" fmla="*/ 1413394 w 2105012"/>
              <a:gd name="connsiteY4841" fmla="*/ 406620 h 589548"/>
              <a:gd name="connsiteX4842" fmla="*/ 1412731 w 2105012"/>
              <a:gd name="connsiteY4842" fmla="*/ 403968 h 589548"/>
              <a:gd name="connsiteX4843" fmla="*/ 1413394 w 2105012"/>
              <a:gd name="connsiteY4843" fmla="*/ 406620 h 589548"/>
              <a:gd name="connsiteX4844" fmla="*/ 1414719 w 2105012"/>
              <a:gd name="connsiteY4844" fmla="*/ 410596 h 589548"/>
              <a:gd name="connsiteX4845" fmla="*/ 1416376 w 2105012"/>
              <a:gd name="connsiteY4845" fmla="*/ 411591 h 589548"/>
              <a:gd name="connsiteX4846" fmla="*/ 1414719 w 2105012"/>
              <a:gd name="connsiteY4846" fmla="*/ 410596 h 589548"/>
              <a:gd name="connsiteX4847" fmla="*/ 1412400 w 2105012"/>
              <a:gd name="connsiteY4847" fmla="*/ 407945 h 589548"/>
              <a:gd name="connsiteX4848" fmla="*/ 1414719 w 2105012"/>
              <a:gd name="connsiteY4848" fmla="*/ 410596 h 589548"/>
              <a:gd name="connsiteX4849" fmla="*/ 1269900 w 2105012"/>
              <a:gd name="connsiteY4849" fmla="*/ 452683 h 589548"/>
              <a:gd name="connsiteX4850" fmla="*/ 1269900 w 2105012"/>
              <a:gd name="connsiteY4850" fmla="*/ 451689 h 589548"/>
              <a:gd name="connsiteX4851" fmla="*/ 1269900 w 2105012"/>
              <a:gd name="connsiteY4851" fmla="*/ 452683 h 589548"/>
              <a:gd name="connsiteX4852" fmla="*/ 1269900 w 2105012"/>
              <a:gd name="connsiteY4852" fmla="*/ 452683 h 589548"/>
              <a:gd name="connsiteX4853" fmla="*/ 1275534 w 2105012"/>
              <a:gd name="connsiteY4853" fmla="*/ 426172 h 589548"/>
              <a:gd name="connsiteX4854" fmla="*/ 1269569 w 2105012"/>
              <a:gd name="connsiteY4854" fmla="*/ 425840 h 589548"/>
              <a:gd name="connsiteX4855" fmla="*/ 1275534 w 2105012"/>
              <a:gd name="connsiteY4855" fmla="*/ 426172 h 589548"/>
              <a:gd name="connsiteX4856" fmla="*/ 1274540 w 2105012"/>
              <a:gd name="connsiteY4856" fmla="*/ 431806 h 589548"/>
              <a:gd name="connsiteX4857" fmla="*/ 1275203 w 2105012"/>
              <a:gd name="connsiteY4857" fmla="*/ 433462 h 589548"/>
              <a:gd name="connsiteX4858" fmla="*/ 1271557 w 2105012"/>
              <a:gd name="connsiteY4858" fmla="*/ 441085 h 589548"/>
              <a:gd name="connsiteX4859" fmla="*/ 1266586 w 2105012"/>
              <a:gd name="connsiteY4859" fmla="*/ 440090 h 589548"/>
              <a:gd name="connsiteX4860" fmla="*/ 1260290 w 2105012"/>
              <a:gd name="connsiteY4860" fmla="*/ 437771 h 589548"/>
              <a:gd name="connsiteX4861" fmla="*/ 1258633 w 2105012"/>
              <a:gd name="connsiteY4861" fmla="*/ 442742 h 589548"/>
              <a:gd name="connsiteX4862" fmla="*/ 1253662 w 2105012"/>
              <a:gd name="connsiteY4862" fmla="*/ 441416 h 589548"/>
              <a:gd name="connsiteX4863" fmla="*/ 1244714 w 2105012"/>
              <a:gd name="connsiteY4863" fmla="*/ 438765 h 589548"/>
              <a:gd name="connsiteX4864" fmla="*/ 1242395 w 2105012"/>
              <a:gd name="connsiteY4864" fmla="*/ 438765 h 589548"/>
              <a:gd name="connsiteX4865" fmla="*/ 1238749 w 2105012"/>
              <a:gd name="connsiteY4865" fmla="*/ 432800 h 589548"/>
              <a:gd name="connsiteX4866" fmla="*/ 1242063 w 2105012"/>
              <a:gd name="connsiteY4866" fmla="*/ 432468 h 589548"/>
              <a:gd name="connsiteX4867" fmla="*/ 1245377 w 2105012"/>
              <a:gd name="connsiteY4867" fmla="*/ 428823 h 589548"/>
              <a:gd name="connsiteX4868" fmla="*/ 1247366 w 2105012"/>
              <a:gd name="connsiteY4868" fmla="*/ 431143 h 589548"/>
              <a:gd name="connsiteX4869" fmla="*/ 1251011 w 2105012"/>
              <a:gd name="connsiteY4869" fmla="*/ 429817 h 589548"/>
              <a:gd name="connsiteX4870" fmla="*/ 1251011 w 2105012"/>
              <a:gd name="connsiteY4870" fmla="*/ 428823 h 589548"/>
              <a:gd name="connsiteX4871" fmla="*/ 1251011 w 2105012"/>
              <a:gd name="connsiteY4871" fmla="*/ 429817 h 589548"/>
              <a:gd name="connsiteX4872" fmla="*/ 1262610 w 2105012"/>
              <a:gd name="connsiteY4872" fmla="*/ 428823 h 589548"/>
              <a:gd name="connsiteX4873" fmla="*/ 1260621 w 2105012"/>
              <a:gd name="connsiteY4873" fmla="*/ 428823 h 589548"/>
              <a:gd name="connsiteX4874" fmla="*/ 1262610 w 2105012"/>
              <a:gd name="connsiteY4874" fmla="*/ 428823 h 589548"/>
              <a:gd name="connsiteX4875" fmla="*/ 1267249 w 2105012"/>
              <a:gd name="connsiteY4875" fmla="*/ 426503 h 589548"/>
              <a:gd name="connsiteX4876" fmla="*/ 1274540 w 2105012"/>
              <a:gd name="connsiteY4876" fmla="*/ 432137 h 589548"/>
              <a:gd name="connsiteX4877" fmla="*/ 1198982 w 2105012"/>
              <a:gd name="connsiteY4877" fmla="*/ 436445 h 589548"/>
              <a:gd name="connsiteX4878" fmla="*/ 1196000 w 2105012"/>
              <a:gd name="connsiteY4878" fmla="*/ 435782 h 589548"/>
              <a:gd name="connsiteX4879" fmla="*/ 1198982 w 2105012"/>
              <a:gd name="connsiteY4879" fmla="*/ 436114 h 589548"/>
              <a:gd name="connsiteX4880" fmla="*/ 1203622 w 2105012"/>
              <a:gd name="connsiteY4880" fmla="*/ 438433 h 589548"/>
              <a:gd name="connsiteX4881" fmla="*/ 1198982 w 2105012"/>
              <a:gd name="connsiteY4881" fmla="*/ 436114 h 589548"/>
              <a:gd name="connsiteX4882" fmla="*/ 1184069 w 2105012"/>
              <a:gd name="connsiteY4882" fmla="*/ 419544 h 589548"/>
              <a:gd name="connsiteX4883" fmla="*/ 1179430 w 2105012"/>
              <a:gd name="connsiteY4883" fmla="*/ 421201 h 589548"/>
              <a:gd name="connsiteX4884" fmla="*/ 1178104 w 2105012"/>
              <a:gd name="connsiteY4884" fmla="*/ 422858 h 589548"/>
              <a:gd name="connsiteX4885" fmla="*/ 1179430 w 2105012"/>
              <a:gd name="connsiteY4885" fmla="*/ 421201 h 589548"/>
              <a:gd name="connsiteX4886" fmla="*/ 1184069 w 2105012"/>
              <a:gd name="connsiteY4886" fmla="*/ 419544 h 589548"/>
              <a:gd name="connsiteX4887" fmla="*/ 1184069 w 2105012"/>
              <a:gd name="connsiteY4887" fmla="*/ 418550 h 589548"/>
              <a:gd name="connsiteX4888" fmla="*/ 1185063 w 2105012"/>
              <a:gd name="connsiteY4888" fmla="*/ 418218 h 589548"/>
              <a:gd name="connsiteX4889" fmla="*/ 1186389 w 2105012"/>
              <a:gd name="connsiteY4889" fmla="*/ 415899 h 589548"/>
              <a:gd name="connsiteX4890" fmla="*/ 1191360 w 2105012"/>
              <a:gd name="connsiteY4890" fmla="*/ 423189 h 589548"/>
              <a:gd name="connsiteX4891" fmla="*/ 1188709 w 2105012"/>
              <a:gd name="connsiteY4891" fmla="*/ 423521 h 589548"/>
              <a:gd name="connsiteX4892" fmla="*/ 1186058 w 2105012"/>
              <a:gd name="connsiteY4892" fmla="*/ 427166 h 589548"/>
              <a:gd name="connsiteX4893" fmla="*/ 1181418 w 2105012"/>
              <a:gd name="connsiteY4893" fmla="*/ 427166 h 589548"/>
              <a:gd name="connsiteX4894" fmla="*/ 1187383 w 2105012"/>
              <a:gd name="connsiteY4894" fmla="*/ 422527 h 589548"/>
              <a:gd name="connsiteX4895" fmla="*/ 1184069 w 2105012"/>
              <a:gd name="connsiteY4895" fmla="*/ 419875 h 589548"/>
              <a:gd name="connsiteX4896" fmla="*/ 1135354 w 2105012"/>
              <a:gd name="connsiteY4896" fmla="*/ 457986 h 589548"/>
              <a:gd name="connsiteX4897" fmla="*/ 1135354 w 2105012"/>
              <a:gd name="connsiteY4897" fmla="*/ 456991 h 589548"/>
              <a:gd name="connsiteX4898" fmla="*/ 1135354 w 2105012"/>
              <a:gd name="connsiteY4898" fmla="*/ 457986 h 589548"/>
              <a:gd name="connsiteX4899" fmla="*/ 1092273 w 2105012"/>
              <a:gd name="connsiteY4899" fmla="*/ 391376 h 589548"/>
              <a:gd name="connsiteX4900" fmla="*/ 1089622 w 2105012"/>
              <a:gd name="connsiteY4900" fmla="*/ 389387 h 589548"/>
              <a:gd name="connsiteX4901" fmla="*/ 1092273 w 2105012"/>
              <a:gd name="connsiteY4901" fmla="*/ 391376 h 589548"/>
              <a:gd name="connsiteX4902" fmla="*/ 1087634 w 2105012"/>
              <a:gd name="connsiteY4902" fmla="*/ 388062 h 589548"/>
              <a:gd name="connsiteX4903" fmla="*/ 1087634 w 2105012"/>
              <a:gd name="connsiteY4903" fmla="*/ 388062 h 589548"/>
              <a:gd name="connsiteX4904" fmla="*/ 1089622 w 2105012"/>
              <a:gd name="connsiteY4904" fmla="*/ 393695 h 589548"/>
              <a:gd name="connsiteX4905" fmla="*/ 1084320 w 2105012"/>
              <a:gd name="connsiteY4905" fmla="*/ 387730 h 589548"/>
              <a:gd name="connsiteX4906" fmla="*/ 1087634 w 2105012"/>
              <a:gd name="connsiteY4906" fmla="*/ 388062 h 589548"/>
              <a:gd name="connsiteX4907" fmla="*/ 1081669 w 2105012"/>
              <a:gd name="connsiteY4907" fmla="*/ 407282 h 589548"/>
              <a:gd name="connsiteX4908" fmla="*/ 1081669 w 2105012"/>
              <a:gd name="connsiteY4908" fmla="*/ 407282 h 589548"/>
              <a:gd name="connsiteX4909" fmla="*/ 1082663 w 2105012"/>
              <a:gd name="connsiteY4909" fmla="*/ 408608 h 589548"/>
              <a:gd name="connsiteX4910" fmla="*/ 1081669 w 2105012"/>
              <a:gd name="connsiteY4910" fmla="*/ 407282 h 589548"/>
              <a:gd name="connsiteX4911" fmla="*/ 1080675 w 2105012"/>
              <a:gd name="connsiteY4911" fmla="*/ 407282 h 589548"/>
              <a:gd name="connsiteX4912" fmla="*/ 1081669 w 2105012"/>
              <a:gd name="connsiteY4912" fmla="*/ 407282 h 589548"/>
              <a:gd name="connsiteX4913" fmla="*/ 1088297 w 2105012"/>
              <a:gd name="connsiteY4913" fmla="*/ 405294 h 589548"/>
              <a:gd name="connsiteX4914" fmla="*/ 1088297 w 2105012"/>
              <a:gd name="connsiteY4914" fmla="*/ 404300 h 589548"/>
              <a:gd name="connsiteX4915" fmla="*/ 1090948 w 2105012"/>
              <a:gd name="connsiteY4915" fmla="*/ 401980 h 589548"/>
              <a:gd name="connsiteX4916" fmla="*/ 1093268 w 2105012"/>
              <a:gd name="connsiteY4916" fmla="*/ 401980 h 589548"/>
              <a:gd name="connsiteX4917" fmla="*/ 1102215 w 2105012"/>
              <a:gd name="connsiteY4917" fmla="*/ 408277 h 589548"/>
              <a:gd name="connsiteX4918" fmla="*/ 1094593 w 2105012"/>
              <a:gd name="connsiteY4918" fmla="*/ 415899 h 589548"/>
              <a:gd name="connsiteX4919" fmla="*/ 1090616 w 2105012"/>
              <a:gd name="connsiteY4919" fmla="*/ 419544 h 589548"/>
              <a:gd name="connsiteX4920" fmla="*/ 1089291 w 2105012"/>
              <a:gd name="connsiteY4920" fmla="*/ 420870 h 589548"/>
              <a:gd name="connsiteX4921" fmla="*/ 1086971 w 2105012"/>
              <a:gd name="connsiteY4921" fmla="*/ 421201 h 589548"/>
              <a:gd name="connsiteX4922" fmla="*/ 1083326 w 2105012"/>
              <a:gd name="connsiteY4922" fmla="*/ 420870 h 589548"/>
              <a:gd name="connsiteX4923" fmla="*/ 1082994 w 2105012"/>
              <a:gd name="connsiteY4923" fmla="*/ 417224 h 589548"/>
              <a:gd name="connsiteX4924" fmla="*/ 1079680 w 2105012"/>
              <a:gd name="connsiteY4924" fmla="*/ 415899 h 589548"/>
              <a:gd name="connsiteX4925" fmla="*/ 1082994 w 2105012"/>
              <a:gd name="connsiteY4925" fmla="*/ 417224 h 589548"/>
              <a:gd name="connsiteX4926" fmla="*/ 1088297 w 2105012"/>
              <a:gd name="connsiteY4926" fmla="*/ 405625 h 589548"/>
              <a:gd name="connsiteX4927" fmla="*/ 1262278 w 2105012"/>
              <a:gd name="connsiteY4927" fmla="*/ 360887 h 589548"/>
              <a:gd name="connsiteX4928" fmla="*/ 1261615 w 2105012"/>
              <a:gd name="connsiteY4928" fmla="*/ 363207 h 589548"/>
              <a:gd name="connsiteX4929" fmla="*/ 1262278 w 2105012"/>
              <a:gd name="connsiteY4929" fmla="*/ 360887 h 589548"/>
              <a:gd name="connsiteX4930" fmla="*/ 1258302 w 2105012"/>
              <a:gd name="connsiteY4930" fmla="*/ 359562 h 589548"/>
              <a:gd name="connsiteX4931" fmla="*/ 1262278 w 2105012"/>
              <a:gd name="connsiteY4931" fmla="*/ 360887 h 589548"/>
              <a:gd name="connsiteX4932" fmla="*/ 1289121 w 2105012"/>
              <a:gd name="connsiteY4932" fmla="*/ 325428 h 589548"/>
              <a:gd name="connsiteX4933" fmla="*/ 1285476 w 2105012"/>
              <a:gd name="connsiteY4933" fmla="*/ 319795 h 589548"/>
              <a:gd name="connsiteX4934" fmla="*/ 1294755 w 2105012"/>
              <a:gd name="connsiteY4934" fmla="*/ 318800 h 589548"/>
              <a:gd name="connsiteX4935" fmla="*/ 1291772 w 2105012"/>
              <a:gd name="connsiteY4935" fmla="*/ 325428 h 589548"/>
              <a:gd name="connsiteX4936" fmla="*/ 1289453 w 2105012"/>
              <a:gd name="connsiteY4936" fmla="*/ 325428 h 589548"/>
              <a:gd name="connsiteX4937" fmla="*/ 1268575 w 2105012"/>
              <a:gd name="connsiteY4937" fmla="*/ 318800 h 589548"/>
              <a:gd name="connsiteX4938" fmla="*/ 1268575 w 2105012"/>
              <a:gd name="connsiteY4938" fmla="*/ 318800 h 589548"/>
              <a:gd name="connsiteX4939" fmla="*/ 1268575 w 2105012"/>
              <a:gd name="connsiteY4939" fmla="*/ 318800 h 589548"/>
              <a:gd name="connsiteX4940" fmla="*/ 1267581 w 2105012"/>
              <a:gd name="connsiteY4940" fmla="*/ 314492 h 589548"/>
              <a:gd name="connsiteX4941" fmla="*/ 1268575 w 2105012"/>
              <a:gd name="connsiteY4941" fmla="*/ 318800 h 589548"/>
              <a:gd name="connsiteX4942" fmla="*/ 1268575 w 2105012"/>
              <a:gd name="connsiteY4942" fmla="*/ 318800 h 589548"/>
              <a:gd name="connsiteX4943" fmla="*/ 1257307 w 2105012"/>
              <a:gd name="connsiteY4943" fmla="*/ 308527 h 589548"/>
              <a:gd name="connsiteX4944" fmla="*/ 1257307 w 2105012"/>
              <a:gd name="connsiteY4944" fmla="*/ 308527 h 589548"/>
              <a:gd name="connsiteX4945" fmla="*/ 1257307 w 2105012"/>
              <a:gd name="connsiteY4945" fmla="*/ 308527 h 589548"/>
              <a:gd name="connsiteX4946" fmla="*/ 1261284 w 2105012"/>
              <a:gd name="connsiteY4946" fmla="*/ 317475 h 589548"/>
              <a:gd name="connsiteX4947" fmla="*/ 1259627 w 2105012"/>
              <a:gd name="connsiteY4947" fmla="*/ 316149 h 589548"/>
              <a:gd name="connsiteX4948" fmla="*/ 1261284 w 2105012"/>
              <a:gd name="connsiteY4948" fmla="*/ 317475 h 589548"/>
              <a:gd name="connsiteX4949" fmla="*/ 1235435 w 2105012"/>
              <a:gd name="connsiteY4949" fmla="*/ 245231 h 589548"/>
              <a:gd name="connsiteX4950" fmla="*/ 1235435 w 2105012"/>
              <a:gd name="connsiteY4950" fmla="*/ 245231 h 589548"/>
              <a:gd name="connsiteX4951" fmla="*/ 1236761 w 2105012"/>
              <a:gd name="connsiteY4951" fmla="*/ 243574 h 589548"/>
              <a:gd name="connsiteX4952" fmla="*/ 1237755 w 2105012"/>
              <a:gd name="connsiteY4952" fmla="*/ 239597 h 589548"/>
              <a:gd name="connsiteX4953" fmla="*/ 1236761 w 2105012"/>
              <a:gd name="connsiteY4953" fmla="*/ 243574 h 589548"/>
              <a:gd name="connsiteX4954" fmla="*/ 1235435 w 2105012"/>
              <a:gd name="connsiteY4954" fmla="*/ 245231 h 589548"/>
              <a:gd name="connsiteX4955" fmla="*/ 1099564 w 2105012"/>
              <a:gd name="connsiteY4955" fmla="*/ 232307 h 589548"/>
              <a:gd name="connsiteX4956" fmla="*/ 1098570 w 2105012"/>
              <a:gd name="connsiteY4956" fmla="*/ 233964 h 589548"/>
              <a:gd name="connsiteX4957" fmla="*/ 1099564 w 2105012"/>
              <a:gd name="connsiteY4957" fmla="*/ 232307 h 589548"/>
              <a:gd name="connsiteX4958" fmla="*/ 1101221 w 2105012"/>
              <a:gd name="connsiteY4958" fmla="*/ 232970 h 589548"/>
              <a:gd name="connsiteX4959" fmla="*/ 1099564 w 2105012"/>
              <a:gd name="connsiteY4959" fmla="*/ 232307 h 589548"/>
              <a:gd name="connsiteX4960" fmla="*/ 953419 w 2105012"/>
              <a:gd name="connsiteY4960" fmla="*/ 326422 h 589548"/>
              <a:gd name="connsiteX4961" fmla="*/ 953419 w 2105012"/>
              <a:gd name="connsiteY4961" fmla="*/ 324765 h 589548"/>
              <a:gd name="connsiteX4962" fmla="*/ 953419 w 2105012"/>
              <a:gd name="connsiteY4962" fmla="*/ 326422 h 589548"/>
              <a:gd name="connsiteX4963" fmla="*/ 953419 w 2105012"/>
              <a:gd name="connsiteY4963" fmla="*/ 326422 h 589548"/>
              <a:gd name="connsiteX4964" fmla="*/ 938175 w 2105012"/>
              <a:gd name="connsiteY4964" fmla="*/ 243906 h 589548"/>
              <a:gd name="connsiteX4965" fmla="*/ 932210 w 2105012"/>
              <a:gd name="connsiteY4965" fmla="*/ 241586 h 589548"/>
              <a:gd name="connsiteX4966" fmla="*/ 935856 w 2105012"/>
              <a:gd name="connsiteY4966" fmla="*/ 239929 h 589548"/>
              <a:gd name="connsiteX4967" fmla="*/ 941821 w 2105012"/>
              <a:gd name="connsiteY4967" fmla="*/ 240260 h 589548"/>
              <a:gd name="connsiteX4968" fmla="*/ 938175 w 2105012"/>
              <a:gd name="connsiteY4968" fmla="*/ 244237 h 589548"/>
              <a:gd name="connsiteX4969" fmla="*/ 661793 w 2105012"/>
              <a:gd name="connsiteY4969" fmla="*/ 359893 h 589548"/>
              <a:gd name="connsiteX4970" fmla="*/ 665438 w 2105012"/>
              <a:gd name="connsiteY4970" fmla="*/ 362876 h 589548"/>
              <a:gd name="connsiteX4971" fmla="*/ 661793 w 2105012"/>
              <a:gd name="connsiteY4971" fmla="*/ 359893 h 589548"/>
              <a:gd name="connsiteX4972" fmla="*/ 668752 w 2105012"/>
              <a:gd name="connsiteY4972" fmla="*/ 354259 h 589548"/>
              <a:gd name="connsiteX4973" fmla="*/ 668752 w 2105012"/>
              <a:gd name="connsiteY4973" fmla="*/ 354259 h 589548"/>
              <a:gd name="connsiteX4974" fmla="*/ 670741 w 2105012"/>
              <a:gd name="connsiteY4974" fmla="*/ 347963 h 589548"/>
              <a:gd name="connsiteX4975" fmla="*/ 666433 w 2105012"/>
              <a:gd name="connsiteY4975" fmla="*/ 338021 h 589548"/>
              <a:gd name="connsiteX4976" fmla="*/ 664444 w 2105012"/>
              <a:gd name="connsiteY4976" fmla="*/ 339347 h 589548"/>
              <a:gd name="connsiteX4977" fmla="*/ 666433 w 2105012"/>
              <a:gd name="connsiteY4977" fmla="*/ 338021 h 589548"/>
              <a:gd name="connsiteX4978" fmla="*/ 670409 w 2105012"/>
              <a:gd name="connsiteY4978" fmla="*/ 336364 h 589548"/>
              <a:gd name="connsiteX4979" fmla="*/ 661130 w 2105012"/>
              <a:gd name="connsiteY4979" fmla="*/ 337690 h 589548"/>
              <a:gd name="connsiteX4980" fmla="*/ 649863 w 2105012"/>
              <a:gd name="connsiteY4980" fmla="*/ 339347 h 589548"/>
              <a:gd name="connsiteX4981" fmla="*/ 653508 w 2105012"/>
              <a:gd name="connsiteY4981" fmla="*/ 333713 h 589548"/>
              <a:gd name="connsiteX4982" fmla="*/ 656491 w 2105012"/>
              <a:gd name="connsiteY4982" fmla="*/ 331393 h 589548"/>
              <a:gd name="connsiteX4983" fmla="*/ 657485 w 2105012"/>
              <a:gd name="connsiteY4983" fmla="*/ 331393 h 589548"/>
              <a:gd name="connsiteX4984" fmla="*/ 656159 w 2105012"/>
              <a:gd name="connsiteY4984" fmla="*/ 330068 h 589548"/>
              <a:gd name="connsiteX4985" fmla="*/ 653840 w 2105012"/>
              <a:gd name="connsiteY4985" fmla="*/ 328411 h 589548"/>
              <a:gd name="connsiteX4986" fmla="*/ 653508 w 2105012"/>
              <a:gd name="connsiteY4986" fmla="*/ 326091 h 589548"/>
              <a:gd name="connsiteX4987" fmla="*/ 651520 w 2105012"/>
              <a:gd name="connsiteY4987" fmla="*/ 322446 h 589548"/>
              <a:gd name="connsiteX4988" fmla="*/ 660799 w 2105012"/>
              <a:gd name="connsiteY4988" fmla="*/ 318800 h 589548"/>
              <a:gd name="connsiteX4989" fmla="*/ 652845 w 2105012"/>
              <a:gd name="connsiteY4989" fmla="*/ 311841 h 589548"/>
              <a:gd name="connsiteX4990" fmla="*/ 659805 w 2105012"/>
              <a:gd name="connsiteY4990" fmla="*/ 305545 h 589548"/>
              <a:gd name="connsiteX4991" fmla="*/ 662124 w 2105012"/>
              <a:gd name="connsiteY4991" fmla="*/ 302894 h 589548"/>
              <a:gd name="connsiteX4992" fmla="*/ 666101 w 2105012"/>
              <a:gd name="connsiteY4992" fmla="*/ 305213 h 589548"/>
              <a:gd name="connsiteX4993" fmla="*/ 666764 w 2105012"/>
              <a:gd name="connsiteY4993" fmla="*/ 309190 h 589548"/>
              <a:gd name="connsiteX4994" fmla="*/ 663450 w 2105012"/>
              <a:gd name="connsiteY4994" fmla="*/ 317806 h 589548"/>
              <a:gd name="connsiteX4995" fmla="*/ 662456 w 2105012"/>
              <a:gd name="connsiteY4995" fmla="*/ 325097 h 589548"/>
              <a:gd name="connsiteX4996" fmla="*/ 668421 w 2105012"/>
              <a:gd name="connsiteY4996" fmla="*/ 328411 h 589548"/>
              <a:gd name="connsiteX4997" fmla="*/ 673060 w 2105012"/>
              <a:gd name="connsiteY4997" fmla="*/ 327748 h 589548"/>
              <a:gd name="connsiteX4998" fmla="*/ 673723 w 2105012"/>
              <a:gd name="connsiteY4998" fmla="*/ 336033 h 589548"/>
              <a:gd name="connsiteX4999" fmla="*/ 673060 w 2105012"/>
              <a:gd name="connsiteY4999" fmla="*/ 336033 h 589548"/>
              <a:gd name="connsiteX5000" fmla="*/ 672398 w 2105012"/>
              <a:gd name="connsiteY5000" fmla="*/ 336033 h 589548"/>
              <a:gd name="connsiteX5001" fmla="*/ 676043 w 2105012"/>
              <a:gd name="connsiteY5001" fmla="*/ 341335 h 589548"/>
              <a:gd name="connsiteX5002" fmla="*/ 676043 w 2105012"/>
              <a:gd name="connsiteY5002" fmla="*/ 352603 h 589548"/>
              <a:gd name="connsiteX5003" fmla="*/ 676043 w 2105012"/>
              <a:gd name="connsiteY5003" fmla="*/ 352603 h 589548"/>
              <a:gd name="connsiteX5004" fmla="*/ 675049 w 2105012"/>
              <a:gd name="connsiteY5004" fmla="*/ 353928 h 589548"/>
              <a:gd name="connsiteX5005" fmla="*/ 676043 w 2105012"/>
              <a:gd name="connsiteY5005" fmla="*/ 355585 h 589548"/>
              <a:gd name="connsiteX5006" fmla="*/ 675049 w 2105012"/>
              <a:gd name="connsiteY5006" fmla="*/ 353928 h 589548"/>
              <a:gd name="connsiteX5007" fmla="*/ 668752 w 2105012"/>
              <a:gd name="connsiteY5007" fmla="*/ 353928 h 589548"/>
              <a:gd name="connsiteX5008" fmla="*/ 506038 w 2105012"/>
              <a:gd name="connsiteY5008" fmla="*/ 385742 h 589548"/>
              <a:gd name="connsiteX5009" fmla="*/ 506038 w 2105012"/>
              <a:gd name="connsiteY5009" fmla="*/ 385742 h 589548"/>
              <a:gd name="connsiteX5010" fmla="*/ 506038 w 2105012"/>
              <a:gd name="connsiteY5010" fmla="*/ 385742 h 589548"/>
              <a:gd name="connsiteX5011" fmla="*/ 479195 w 2105012"/>
              <a:gd name="connsiteY5011" fmla="*/ 402643 h 589548"/>
              <a:gd name="connsiteX5012" fmla="*/ 479858 w 2105012"/>
              <a:gd name="connsiteY5012" fmla="*/ 400655 h 589548"/>
              <a:gd name="connsiteX5013" fmla="*/ 479195 w 2105012"/>
              <a:gd name="connsiteY5013" fmla="*/ 402643 h 589548"/>
              <a:gd name="connsiteX5014" fmla="*/ 479527 w 2105012"/>
              <a:gd name="connsiteY5014" fmla="*/ 403637 h 589548"/>
              <a:gd name="connsiteX5015" fmla="*/ 479527 w 2105012"/>
              <a:gd name="connsiteY5015" fmla="*/ 403637 h 589548"/>
              <a:gd name="connsiteX5016" fmla="*/ 479527 w 2105012"/>
              <a:gd name="connsiteY5016" fmla="*/ 403637 h 589548"/>
              <a:gd name="connsiteX5017" fmla="*/ 462625 w 2105012"/>
              <a:gd name="connsiteY5017" fmla="*/ 385410 h 589548"/>
              <a:gd name="connsiteX5018" fmla="*/ 464614 w 2105012"/>
              <a:gd name="connsiteY5018" fmla="*/ 384416 h 589548"/>
              <a:gd name="connsiteX5019" fmla="*/ 461300 w 2105012"/>
              <a:gd name="connsiteY5019" fmla="*/ 379114 h 589548"/>
              <a:gd name="connsiteX5020" fmla="*/ 464614 w 2105012"/>
              <a:gd name="connsiteY5020" fmla="*/ 384416 h 589548"/>
              <a:gd name="connsiteX5021" fmla="*/ 462625 w 2105012"/>
              <a:gd name="connsiteY5021" fmla="*/ 385410 h 589548"/>
              <a:gd name="connsiteX5022" fmla="*/ 392039 w 2105012"/>
              <a:gd name="connsiteY5022" fmla="*/ 363870 h 589548"/>
              <a:gd name="connsiteX5023" fmla="*/ 384748 w 2105012"/>
              <a:gd name="connsiteY5023" fmla="*/ 366521 h 589548"/>
              <a:gd name="connsiteX5024" fmla="*/ 377126 w 2105012"/>
              <a:gd name="connsiteY5024" fmla="*/ 364533 h 589548"/>
              <a:gd name="connsiteX5025" fmla="*/ 381103 w 2105012"/>
              <a:gd name="connsiteY5025" fmla="*/ 359230 h 589548"/>
              <a:gd name="connsiteX5026" fmla="*/ 381103 w 2105012"/>
              <a:gd name="connsiteY5026" fmla="*/ 355585 h 589548"/>
              <a:gd name="connsiteX5027" fmla="*/ 386074 w 2105012"/>
              <a:gd name="connsiteY5027" fmla="*/ 356579 h 589548"/>
              <a:gd name="connsiteX5028" fmla="*/ 390050 w 2105012"/>
              <a:gd name="connsiteY5028" fmla="*/ 359230 h 589548"/>
              <a:gd name="connsiteX5029" fmla="*/ 392039 w 2105012"/>
              <a:gd name="connsiteY5029" fmla="*/ 363870 h 589548"/>
              <a:gd name="connsiteX5030" fmla="*/ 349620 w 2105012"/>
              <a:gd name="connsiteY5030" fmla="*/ 396346 h 589548"/>
              <a:gd name="connsiteX5031" fmla="*/ 349620 w 2105012"/>
              <a:gd name="connsiteY5031" fmla="*/ 396346 h 589548"/>
              <a:gd name="connsiteX5032" fmla="*/ 349620 w 2105012"/>
              <a:gd name="connsiteY5032" fmla="*/ 396346 h 589548"/>
              <a:gd name="connsiteX5033" fmla="*/ 330399 w 2105012"/>
              <a:gd name="connsiteY5033" fmla="*/ 390050 h 589548"/>
              <a:gd name="connsiteX5034" fmla="*/ 333051 w 2105012"/>
              <a:gd name="connsiteY5034" fmla="*/ 385742 h 589548"/>
              <a:gd name="connsiteX5035" fmla="*/ 332388 w 2105012"/>
              <a:gd name="connsiteY5035" fmla="*/ 385079 h 589548"/>
              <a:gd name="connsiteX5036" fmla="*/ 333051 w 2105012"/>
              <a:gd name="connsiteY5036" fmla="*/ 385742 h 589548"/>
              <a:gd name="connsiteX5037" fmla="*/ 330399 w 2105012"/>
              <a:gd name="connsiteY5037" fmla="*/ 390050 h 589548"/>
              <a:gd name="connsiteX5038" fmla="*/ 340673 w 2105012"/>
              <a:gd name="connsiteY5038" fmla="*/ 350946 h 589548"/>
              <a:gd name="connsiteX5039" fmla="*/ 340673 w 2105012"/>
              <a:gd name="connsiteY5039" fmla="*/ 345312 h 589548"/>
              <a:gd name="connsiteX5040" fmla="*/ 338353 w 2105012"/>
              <a:gd name="connsiteY5040" fmla="*/ 343655 h 589548"/>
              <a:gd name="connsiteX5041" fmla="*/ 340673 w 2105012"/>
              <a:gd name="connsiteY5041" fmla="*/ 345312 h 589548"/>
              <a:gd name="connsiteX5042" fmla="*/ 340673 w 2105012"/>
              <a:gd name="connsiteY5042" fmla="*/ 350946 h 589548"/>
              <a:gd name="connsiteX5043" fmla="*/ 391376 w 2105012"/>
              <a:gd name="connsiteY5043" fmla="*/ 347963 h 589548"/>
              <a:gd name="connsiteX5044" fmla="*/ 388393 w 2105012"/>
              <a:gd name="connsiteY5044" fmla="*/ 348294 h 589548"/>
              <a:gd name="connsiteX5045" fmla="*/ 391376 w 2105012"/>
              <a:gd name="connsiteY5045" fmla="*/ 347963 h 589548"/>
              <a:gd name="connsiteX5046" fmla="*/ 391376 w 2105012"/>
              <a:gd name="connsiteY5046" fmla="*/ 347963 h 589548"/>
              <a:gd name="connsiteX5047" fmla="*/ 335370 w 2105012"/>
              <a:gd name="connsiteY5047" fmla="*/ 386073 h 589548"/>
              <a:gd name="connsiteX5048" fmla="*/ 336365 w 2105012"/>
              <a:gd name="connsiteY5048" fmla="*/ 384416 h 589548"/>
              <a:gd name="connsiteX5049" fmla="*/ 335370 w 2105012"/>
              <a:gd name="connsiteY5049" fmla="*/ 386073 h 589548"/>
              <a:gd name="connsiteX5050" fmla="*/ 335370 w 2105012"/>
              <a:gd name="connsiteY5050" fmla="*/ 333050 h 589548"/>
              <a:gd name="connsiteX5051" fmla="*/ 333713 w 2105012"/>
              <a:gd name="connsiteY5051" fmla="*/ 332388 h 589548"/>
              <a:gd name="connsiteX5052" fmla="*/ 335370 w 2105012"/>
              <a:gd name="connsiteY5052" fmla="*/ 333050 h 589548"/>
              <a:gd name="connsiteX5053" fmla="*/ 326091 w 2105012"/>
              <a:gd name="connsiteY5053" fmla="*/ 335701 h 589548"/>
              <a:gd name="connsiteX5054" fmla="*/ 324103 w 2105012"/>
              <a:gd name="connsiteY5054" fmla="*/ 332719 h 589548"/>
              <a:gd name="connsiteX5055" fmla="*/ 326091 w 2105012"/>
              <a:gd name="connsiteY5055" fmla="*/ 335701 h 589548"/>
              <a:gd name="connsiteX5056" fmla="*/ 322777 w 2105012"/>
              <a:gd name="connsiteY5056" fmla="*/ 305545 h 589548"/>
              <a:gd name="connsiteX5057" fmla="*/ 321452 w 2105012"/>
              <a:gd name="connsiteY5057" fmla="*/ 310184 h 589548"/>
              <a:gd name="connsiteX5058" fmla="*/ 322777 w 2105012"/>
              <a:gd name="connsiteY5058" fmla="*/ 305545 h 589548"/>
              <a:gd name="connsiteX5059" fmla="*/ 323772 w 2105012"/>
              <a:gd name="connsiteY5059" fmla="*/ 303556 h 589548"/>
              <a:gd name="connsiteX5060" fmla="*/ 322777 w 2105012"/>
              <a:gd name="connsiteY5060" fmla="*/ 305545 h 589548"/>
              <a:gd name="connsiteX5061" fmla="*/ 322446 w 2105012"/>
              <a:gd name="connsiteY5061" fmla="*/ 337027 h 589548"/>
              <a:gd name="connsiteX5062" fmla="*/ 321120 w 2105012"/>
              <a:gd name="connsiteY5062" fmla="*/ 339347 h 589548"/>
              <a:gd name="connsiteX5063" fmla="*/ 322446 w 2105012"/>
              <a:gd name="connsiteY5063" fmla="*/ 337027 h 589548"/>
              <a:gd name="connsiteX5064" fmla="*/ 323109 w 2105012"/>
              <a:gd name="connsiteY5064" fmla="*/ 332719 h 589548"/>
              <a:gd name="connsiteX5065" fmla="*/ 324434 w 2105012"/>
              <a:gd name="connsiteY5065" fmla="*/ 332719 h 589548"/>
              <a:gd name="connsiteX5066" fmla="*/ 323109 w 2105012"/>
              <a:gd name="connsiteY5066" fmla="*/ 332719 h 589548"/>
              <a:gd name="connsiteX5067" fmla="*/ 323109 w 2105012"/>
              <a:gd name="connsiteY5067" fmla="*/ 332719 h 589548"/>
              <a:gd name="connsiteX5068" fmla="*/ 337027 w 2105012"/>
              <a:gd name="connsiteY5068" fmla="*/ 336033 h 589548"/>
              <a:gd name="connsiteX5069" fmla="*/ 339016 w 2105012"/>
              <a:gd name="connsiteY5069" fmla="*/ 336696 h 589548"/>
              <a:gd name="connsiteX5070" fmla="*/ 337027 w 2105012"/>
              <a:gd name="connsiteY5070" fmla="*/ 336033 h 589548"/>
              <a:gd name="connsiteX5071" fmla="*/ 337027 w 2105012"/>
              <a:gd name="connsiteY5071" fmla="*/ 336033 h 589548"/>
              <a:gd name="connsiteX5072" fmla="*/ 347632 w 2105012"/>
              <a:gd name="connsiteY5072" fmla="*/ 318138 h 589548"/>
              <a:gd name="connsiteX5073" fmla="*/ 344649 w 2105012"/>
              <a:gd name="connsiteY5073" fmla="*/ 316149 h 589548"/>
              <a:gd name="connsiteX5074" fmla="*/ 344649 w 2105012"/>
              <a:gd name="connsiteY5074" fmla="*/ 316149 h 589548"/>
              <a:gd name="connsiteX5075" fmla="*/ 347632 w 2105012"/>
              <a:gd name="connsiteY5075" fmla="*/ 318138 h 589548"/>
              <a:gd name="connsiteX5076" fmla="*/ 345975 w 2105012"/>
              <a:gd name="connsiteY5076" fmla="*/ 331062 h 589548"/>
              <a:gd name="connsiteX5077" fmla="*/ 348295 w 2105012"/>
              <a:gd name="connsiteY5077" fmla="*/ 331062 h 589548"/>
              <a:gd name="connsiteX5078" fmla="*/ 345975 w 2105012"/>
              <a:gd name="connsiteY5078" fmla="*/ 331062 h 589548"/>
              <a:gd name="connsiteX5079" fmla="*/ 344649 w 2105012"/>
              <a:gd name="connsiteY5079" fmla="*/ 317806 h 589548"/>
              <a:gd name="connsiteX5080" fmla="*/ 343324 w 2105012"/>
              <a:gd name="connsiteY5080" fmla="*/ 319132 h 589548"/>
              <a:gd name="connsiteX5081" fmla="*/ 344649 w 2105012"/>
              <a:gd name="connsiteY5081" fmla="*/ 317806 h 589548"/>
              <a:gd name="connsiteX5082" fmla="*/ 341335 w 2105012"/>
              <a:gd name="connsiteY5082" fmla="*/ 339678 h 589548"/>
              <a:gd name="connsiteX5083" fmla="*/ 341335 w 2105012"/>
              <a:gd name="connsiteY5083" fmla="*/ 338684 h 589548"/>
              <a:gd name="connsiteX5084" fmla="*/ 341335 w 2105012"/>
              <a:gd name="connsiteY5084" fmla="*/ 339678 h 589548"/>
              <a:gd name="connsiteX5085" fmla="*/ 346969 w 2105012"/>
              <a:gd name="connsiteY5085" fmla="*/ 337358 h 589548"/>
              <a:gd name="connsiteX5086" fmla="*/ 346306 w 2105012"/>
              <a:gd name="connsiteY5086" fmla="*/ 337027 h 589548"/>
              <a:gd name="connsiteX5087" fmla="*/ 346969 w 2105012"/>
              <a:gd name="connsiteY5087" fmla="*/ 337358 h 589548"/>
              <a:gd name="connsiteX5088" fmla="*/ 374143 w 2105012"/>
              <a:gd name="connsiteY5088" fmla="*/ 352271 h 589548"/>
              <a:gd name="connsiteX5089" fmla="*/ 374143 w 2105012"/>
              <a:gd name="connsiteY5089" fmla="*/ 353265 h 589548"/>
              <a:gd name="connsiteX5090" fmla="*/ 366853 w 2105012"/>
              <a:gd name="connsiteY5090" fmla="*/ 353597 h 589548"/>
              <a:gd name="connsiteX5091" fmla="*/ 361882 w 2105012"/>
              <a:gd name="connsiteY5091" fmla="*/ 351940 h 589548"/>
              <a:gd name="connsiteX5092" fmla="*/ 366521 w 2105012"/>
              <a:gd name="connsiteY5092" fmla="*/ 346969 h 589548"/>
              <a:gd name="connsiteX5093" fmla="*/ 373812 w 2105012"/>
              <a:gd name="connsiteY5093" fmla="*/ 352271 h 589548"/>
              <a:gd name="connsiteX5094" fmla="*/ 360888 w 2105012"/>
              <a:gd name="connsiteY5094" fmla="*/ 363539 h 589548"/>
              <a:gd name="connsiteX5095" fmla="*/ 360888 w 2105012"/>
              <a:gd name="connsiteY5095" fmla="*/ 363539 h 589548"/>
              <a:gd name="connsiteX5096" fmla="*/ 359231 w 2105012"/>
              <a:gd name="connsiteY5096" fmla="*/ 364533 h 589548"/>
              <a:gd name="connsiteX5097" fmla="*/ 360888 w 2105012"/>
              <a:gd name="connsiteY5097" fmla="*/ 363539 h 589548"/>
              <a:gd name="connsiteX5098" fmla="*/ 364202 w 2105012"/>
              <a:gd name="connsiteY5098" fmla="*/ 359562 h 589548"/>
              <a:gd name="connsiteX5099" fmla="*/ 364864 w 2105012"/>
              <a:gd name="connsiteY5099" fmla="*/ 358568 h 589548"/>
              <a:gd name="connsiteX5100" fmla="*/ 364202 w 2105012"/>
              <a:gd name="connsiteY5100" fmla="*/ 359562 h 589548"/>
              <a:gd name="connsiteX5101" fmla="*/ 366521 w 2105012"/>
              <a:gd name="connsiteY5101" fmla="*/ 360556 h 589548"/>
              <a:gd name="connsiteX5102" fmla="*/ 364202 w 2105012"/>
              <a:gd name="connsiteY5102" fmla="*/ 359562 h 589548"/>
              <a:gd name="connsiteX5103" fmla="*/ 365859 w 2105012"/>
              <a:gd name="connsiteY5103" fmla="*/ 357573 h 589548"/>
              <a:gd name="connsiteX5104" fmla="*/ 368178 w 2105012"/>
              <a:gd name="connsiteY5104" fmla="*/ 356911 h 589548"/>
              <a:gd name="connsiteX5105" fmla="*/ 365859 w 2105012"/>
              <a:gd name="connsiteY5105" fmla="*/ 357573 h 589548"/>
              <a:gd name="connsiteX5106" fmla="*/ 357574 w 2105012"/>
              <a:gd name="connsiteY5106" fmla="*/ 346969 h 589548"/>
              <a:gd name="connsiteX5107" fmla="*/ 357574 w 2105012"/>
              <a:gd name="connsiteY5107" fmla="*/ 346969 h 589548"/>
              <a:gd name="connsiteX5108" fmla="*/ 358237 w 2105012"/>
              <a:gd name="connsiteY5108" fmla="*/ 346969 h 589548"/>
              <a:gd name="connsiteX5109" fmla="*/ 357574 w 2105012"/>
              <a:gd name="connsiteY5109" fmla="*/ 346969 h 589548"/>
              <a:gd name="connsiteX5110" fmla="*/ 358237 w 2105012"/>
              <a:gd name="connsiteY5110" fmla="*/ 346969 h 589548"/>
              <a:gd name="connsiteX5111" fmla="*/ 360888 w 2105012"/>
              <a:gd name="connsiteY5111" fmla="*/ 347632 h 589548"/>
              <a:gd name="connsiteX5112" fmla="*/ 358237 w 2105012"/>
              <a:gd name="connsiteY5112" fmla="*/ 346969 h 589548"/>
              <a:gd name="connsiteX5113" fmla="*/ 355254 w 2105012"/>
              <a:gd name="connsiteY5113" fmla="*/ 360225 h 589548"/>
              <a:gd name="connsiteX5114" fmla="*/ 354260 w 2105012"/>
              <a:gd name="connsiteY5114" fmla="*/ 361550 h 589548"/>
              <a:gd name="connsiteX5115" fmla="*/ 355254 w 2105012"/>
              <a:gd name="connsiteY5115" fmla="*/ 360225 h 589548"/>
              <a:gd name="connsiteX5116" fmla="*/ 342330 w 2105012"/>
              <a:gd name="connsiteY5116" fmla="*/ 383753 h 589548"/>
              <a:gd name="connsiteX5117" fmla="*/ 342330 w 2105012"/>
              <a:gd name="connsiteY5117" fmla="*/ 386073 h 589548"/>
              <a:gd name="connsiteX5118" fmla="*/ 342330 w 2105012"/>
              <a:gd name="connsiteY5118" fmla="*/ 383753 h 589548"/>
              <a:gd name="connsiteX5119" fmla="*/ 340010 w 2105012"/>
              <a:gd name="connsiteY5119" fmla="*/ 382428 h 589548"/>
              <a:gd name="connsiteX5120" fmla="*/ 342330 w 2105012"/>
              <a:gd name="connsiteY5120" fmla="*/ 383753 h 589548"/>
              <a:gd name="connsiteX5121" fmla="*/ 351609 w 2105012"/>
              <a:gd name="connsiteY5121" fmla="*/ 380440 h 589548"/>
              <a:gd name="connsiteX5122" fmla="*/ 357574 w 2105012"/>
              <a:gd name="connsiteY5122" fmla="*/ 380440 h 589548"/>
              <a:gd name="connsiteX5123" fmla="*/ 361882 w 2105012"/>
              <a:gd name="connsiteY5123" fmla="*/ 382759 h 589548"/>
              <a:gd name="connsiteX5124" fmla="*/ 357574 w 2105012"/>
              <a:gd name="connsiteY5124" fmla="*/ 380440 h 589548"/>
              <a:gd name="connsiteX5125" fmla="*/ 351609 w 2105012"/>
              <a:gd name="connsiteY5125" fmla="*/ 380440 h 589548"/>
              <a:gd name="connsiteX5126" fmla="*/ 369504 w 2105012"/>
              <a:gd name="connsiteY5126" fmla="*/ 366852 h 589548"/>
              <a:gd name="connsiteX5127" fmla="*/ 372486 w 2105012"/>
              <a:gd name="connsiteY5127" fmla="*/ 365195 h 589548"/>
              <a:gd name="connsiteX5128" fmla="*/ 372486 w 2105012"/>
              <a:gd name="connsiteY5128" fmla="*/ 365195 h 589548"/>
              <a:gd name="connsiteX5129" fmla="*/ 369504 w 2105012"/>
              <a:gd name="connsiteY5129" fmla="*/ 366852 h 589548"/>
              <a:gd name="connsiteX5130" fmla="*/ 385742 w 2105012"/>
              <a:gd name="connsiteY5130" fmla="*/ 337027 h 589548"/>
              <a:gd name="connsiteX5131" fmla="*/ 384417 w 2105012"/>
              <a:gd name="connsiteY5131" fmla="*/ 340341 h 589548"/>
              <a:gd name="connsiteX5132" fmla="*/ 385742 w 2105012"/>
              <a:gd name="connsiteY5132" fmla="*/ 337027 h 589548"/>
              <a:gd name="connsiteX5133" fmla="*/ 385742 w 2105012"/>
              <a:gd name="connsiteY5133" fmla="*/ 337027 h 589548"/>
              <a:gd name="connsiteX5134" fmla="*/ 385742 w 2105012"/>
              <a:gd name="connsiteY5134" fmla="*/ 348294 h 589548"/>
              <a:gd name="connsiteX5135" fmla="*/ 385742 w 2105012"/>
              <a:gd name="connsiteY5135" fmla="*/ 348294 h 589548"/>
              <a:gd name="connsiteX5136" fmla="*/ 382097 w 2105012"/>
              <a:gd name="connsiteY5136" fmla="*/ 349289 h 589548"/>
              <a:gd name="connsiteX5137" fmla="*/ 385742 w 2105012"/>
              <a:gd name="connsiteY5137" fmla="*/ 348294 h 589548"/>
              <a:gd name="connsiteX5138" fmla="*/ 388062 w 2105012"/>
              <a:gd name="connsiteY5138" fmla="*/ 339015 h 589548"/>
              <a:gd name="connsiteX5139" fmla="*/ 388393 w 2105012"/>
              <a:gd name="connsiteY5139" fmla="*/ 339347 h 589548"/>
              <a:gd name="connsiteX5140" fmla="*/ 388062 w 2105012"/>
              <a:gd name="connsiteY5140" fmla="*/ 339015 h 589548"/>
              <a:gd name="connsiteX5141" fmla="*/ 362876 w 2105012"/>
              <a:gd name="connsiteY5141" fmla="*/ 341998 h 589548"/>
              <a:gd name="connsiteX5142" fmla="*/ 356248 w 2105012"/>
              <a:gd name="connsiteY5142" fmla="*/ 341998 h 589548"/>
              <a:gd name="connsiteX5143" fmla="*/ 353266 w 2105012"/>
              <a:gd name="connsiteY5143" fmla="*/ 337690 h 589548"/>
              <a:gd name="connsiteX5144" fmla="*/ 353266 w 2105012"/>
              <a:gd name="connsiteY5144" fmla="*/ 337690 h 589548"/>
              <a:gd name="connsiteX5145" fmla="*/ 359562 w 2105012"/>
              <a:gd name="connsiteY5145" fmla="*/ 335370 h 589548"/>
              <a:gd name="connsiteX5146" fmla="*/ 360888 w 2105012"/>
              <a:gd name="connsiteY5146" fmla="*/ 335701 h 589548"/>
              <a:gd name="connsiteX5147" fmla="*/ 364864 w 2105012"/>
              <a:gd name="connsiteY5147" fmla="*/ 340672 h 589548"/>
              <a:gd name="connsiteX5148" fmla="*/ 362545 w 2105012"/>
              <a:gd name="connsiteY5148" fmla="*/ 341998 h 589548"/>
              <a:gd name="connsiteX5149" fmla="*/ 349620 w 2105012"/>
              <a:gd name="connsiteY5149" fmla="*/ 331725 h 589548"/>
              <a:gd name="connsiteX5150" fmla="*/ 349620 w 2105012"/>
              <a:gd name="connsiteY5150" fmla="*/ 331725 h 589548"/>
              <a:gd name="connsiteX5151" fmla="*/ 353928 w 2105012"/>
              <a:gd name="connsiteY5151" fmla="*/ 331725 h 589548"/>
              <a:gd name="connsiteX5152" fmla="*/ 349620 w 2105012"/>
              <a:gd name="connsiteY5152" fmla="*/ 331725 h 589548"/>
              <a:gd name="connsiteX5153" fmla="*/ 340010 w 2105012"/>
              <a:gd name="connsiteY5153" fmla="*/ 330731 h 589548"/>
              <a:gd name="connsiteX5154" fmla="*/ 340010 w 2105012"/>
              <a:gd name="connsiteY5154" fmla="*/ 330731 h 589548"/>
              <a:gd name="connsiteX5155" fmla="*/ 338021 w 2105012"/>
              <a:gd name="connsiteY5155" fmla="*/ 331393 h 589548"/>
              <a:gd name="connsiteX5156" fmla="*/ 340010 w 2105012"/>
              <a:gd name="connsiteY5156" fmla="*/ 330731 h 589548"/>
              <a:gd name="connsiteX5157" fmla="*/ 315487 w 2105012"/>
              <a:gd name="connsiteY5157" fmla="*/ 300242 h 589548"/>
              <a:gd name="connsiteX5158" fmla="*/ 316150 w 2105012"/>
              <a:gd name="connsiteY5158" fmla="*/ 300242 h 589548"/>
              <a:gd name="connsiteX5159" fmla="*/ 315487 w 2105012"/>
              <a:gd name="connsiteY5159" fmla="*/ 300242 h 589548"/>
              <a:gd name="connsiteX5160" fmla="*/ 311510 w 2105012"/>
              <a:gd name="connsiteY5160" fmla="*/ 339678 h 589548"/>
              <a:gd name="connsiteX5161" fmla="*/ 314493 w 2105012"/>
              <a:gd name="connsiteY5161" fmla="*/ 332719 h 589548"/>
              <a:gd name="connsiteX5162" fmla="*/ 316481 w 2105012"/>
              <a:gd name="connsiteY5162" fmla="*/ 330731 h 589548"/>
              <a:gd name="connsiteX5163" fmla="*/ 314493 w 2105012"/>
              <a:gd name="connsiteY5163" fmla="*/ 332719 h 589548"/>
              <a:gd name="connsiteX5164" fmla="*/ 311510 w 2105012"/>
              <a:gd name="connsiteY5164" fmla="*/ 339678 h 589548"/>
              <a:gd name="connsiteX5165" fmla="*/ 327085 w 2105012"/>
              <a:gd name="connsiteY5165" fmla="*/ 346969 h 589548"/>
              <a:gd name="connsiteX5166" fmla="*/ 328080 w 2105012"/>
              <a:gd name="connsiteY5166" fmla="*/ 348294 h 589548"/>
              <a:gd name="connsiteX5167" fmla="*/ 327085 w 2105012"/>
              <a:gd name="connsiteY5167" fmla="*/ 346969 h 589548"/>
              <a:gd name="connsiteX5168" fmla="*/ 324103 w 2105012"/>
              <a:gd name="connsiteY5168" fmla="*/ 346969 h 589548"/>
              <a:gd name="connsiteX5169" fmla="*/ 327085 w 2105012"/>
              <a:gd name="connsiteY5169" fmla="*/ 346969 h 589548"/>
              <a:gd name="connsiteX5170" fmla="*/ 336033 w 2105012"/>
              <a:gd name="connsiteY5170" fmla="*/ 339347 h 589548"/>
              <a:gd name="connsiteX5171" fmla="*/ 339347 w 2105012"/>
              <a:gd name="connsiteY5171" fmla="*/ 342992 h 589548"/>
              <a:gd name="connsiteX5172" fmla="*/ 338353 w 2105012"/>
              <a:gd name="connsiteY5172" fmla="*/ 342992 h 589548"/>
              <a:gd name="connsiteX5173" fmla="*/ 339347 w 2105012"/>
              <a:gd name="connsiteY5173" fmla="*/ 342992 h 589548"/>
              <a:gd name="connsiteX5174" fmla="*/ 336033 w 2105012"/>
              <a:gd name="connsiteY5174" fmla="*/ 339347 h 589548"/>
              <a:gd name="connsiteX5175" fmla="*/ 342330 w 2105012"/>
              <a:gd name="connsiteY5175" fmla="*/ 377457 h 589548"/>
              <a:gd name="connsiteX5176" fmla="*/ 341335 w 2105012"/>
              <a:gd name="connsiteY5176" fmla="*/ 377457 h 589548"/>
              <a:gd name="connsiteX5177" fmla="*/ 342330 w 2105012"/>
              <a:gd name="connsiteY5177" fmla="*/ 377457 h 589548"/>
              <a:gd name="connsiteX5178" fmla="*/ 345975 w 2105012"/>
              <a:gd name="connsiteY5178" fmla="*/ 375469 h 589548"/>
              <a:gd name="connsiteX5179" fmla="*/ 342330 w 2105012"/>
              <a:gd name="connsiteY5179" fmla="*/ 377457 h 589548"/>
              <a:gd name="connsiteX5180" fmla="*/ 339347 w 2105012"/>
              <a:gd name="connsiteY5180" fmla="*/ 389387 h 589548"/>
              <a:gd name="connsiteX5181" fmla="*/ 338353 w 2105012"/>
              <a:gd name="connsiteY5181" fmla="*/ 389387 h 589548"/>
              <a:gd name="connsiteX5182" fmla="*/ 339347 w 2105012"/>
              <a:gd name="connsiteY5182" fmla="*/ 389387 h 589548"/>
              <a:gd name="connsiteX5183" fmla="*/ 366853 w 2105012"/>
              <a:gd name="connsiteY5183" fmla="*/ 383091 h 589548"/>
              <a:gd name="connsiteX5184" fmla="*/ 368178 w 2105012"/>
              <a:gd name="connsiteY5184" fmla="*/ 382428 h 589548"/>
              <a:gd name="connsiteX5185" fmla="*/ 366853 w 2105012"/>
              <a:gd name="connsiteY5185" fmla="*/ 383091 h 589548"/>
              <a:gd name="connsiteX5186" fmla="*/ 360225 w 2105012"/>
              <a:gd name="connsiteY5186" fmla="*/ 384416 h 589548"/>
              <a:gd name="connsiteX5187" fmla="*/ 366853 w 2105012"/>
              <a:gd name="connsiteY5187" fmla="*/ 383091 h 589548"/>
              <a:gd name="connsiteX5188" fmla="*/ 389719 w 2105012"/>
              <a:gd name="connsiteY5188" fmla="*/ 268760 h 589548"/>
              <a:gd name="connsiteX5189" fmla="*/ 389056 w 2105012"/>
              <a:gd name="connsiteY5189" fmla="*/ 267434 h 589548"/>
              <a:gd name="connsiteX5190" fmla="*/ 389719 w 2105012"/>
              <a:gd name="connsiteY5190" fmla="*/ 268760 h 589548"/>
              <a:gd name="connsiteX5191" fmla="*/ 389719 w 2105012"/>
              <a:gd name="connsiteY5191" fmla="*/ 268760 h 589548"/>
              <a:gd name="connsiteX5192" fmla="*/ 338353 w 2105012"/>
              <a:gd name="connsiteY5192" fmla="*/ 215737 h 589548"/>
              <a:gd name="connsiteX5193" fmla="*/ 335702 w 2105012"/>
              <a:gd name="connsiteY5193" fmla="*/ 218720 h 589548"/>
              <a:gd name="connsiteX5194" fmla="*/ 335702 w 2105012"/>
              <a:gd name="connsiteY5194" fmla="*/ 218720 h 589548"/>
              <a:gd name="connsiteX5195" fmla="*/ 331062 w 2105012"/>
              <a:gd name="connsiteY5195" fmla="*/ 214743 h 589548"/>
              <a:gd name="connsiteX5196" fmla="*/ 325760 w 2105012"/>
              <a:gd name="connsiteY5196" fmla="*/ 216731 h 589548"/>
              <a:gd name="connsiteX5197" fmla="*/ 331062 w 2105012"/>
              <a:gd name="connsiteY5197" fmla="*/ 214743 h 589548"/>
              <a:gd name="connsiteX5198" fmla="*/ 327085 w 2105012"/>
              <a:gd name="connsiteY5198" fmla="*/ 212423 h 589548"/>
              <a:gd name="connsiteX5199" fmla="*/ 336365 w 2105012"/>
              <a:gd name="connsiteY5199" fmla="*/ 212423 h 589548"/>
              <a:gd name="connsiteX5200" fmla="*/ 336696 w 2105012"/>
              <a:gd name="connsiteY5200" fmla="*/ 213417 h 589548"/>
              <a:gd name="connsiteX5201" fmla="*/ 338684 w 2105012"/>
              <a:gd name="connsiteY5201" fmla="*/ 215406 h 589548"/>
              <a:gd name="connsiteX5202" fmla="*/ 336033 w 2105012"/>
              <a:gd name="connsiteY5202" fmla="*/ 233964 h 589548"/>
              <a:gd name="connsiteX5203" fmla="*/ 326091 w 2105012"/>
              <a:gd name="connsiteY5203" fmla="*/ 232970 h 589548"/>
              <a:gd name="connsiteX5204" fmla="*/ 336033 w 2105012"/>
              <a:gd name="connsiteY5204" fmla="*/ 233964 h 589548"/>
              <a:gd name="connsiteX5205" fmla="*/ 336365 w 2105012"/>
              <a:gd name="connsiteY5205" fmla="*/ 234626 h 589548"/>
              <a:gd name="connsiteX5206" fmla="*/ 336033 w 2105012"/>
              <a:gd name="connsiteY5206" fmla="*/ 233964 h 589548"/>
              <a:gd name="connsiteX5207" fmla="*/ 326091 w 2105012"/>
              <a:gd name="connsiteY5207" fmla="*/ 204138 h 589548"/>
              <a:gd name="connsiteX5208" fmla="*/ 324434 w 2105012"/>
              <a:gd name="connsiteY5208" fmla="*/ 204138 h 589548"/>
              <a:gd name="connsiteX5209" fmla="*/ 326091 w 2105012"/>
              <a:gd name="connsiteY5209" fmla="*/ 204138 h 589548"/>
              <a:gd name="connsiteX5210" fmla="*/ 336696 w 2105012"/>
              <a:gd name="connsiteY5210" fmla="*/ 102732 h 589548"/>
              <a:gd name="connsiteX5211" fmla="*/ 337359 w 2105012"/>
              <a:gd name="connsiteY5211" fmla="*/ 103395 h 589548"/>
              <a:gd name="connsiteX5212" fmla="*/ 337359 w 2105012"/>
              <a:gd name="connsiteY5212" fmla="*/ 103395 h 589548"/>
              <a:gd name="connsiteX5213" fmla="*/ 336696 w 2105012"/>
              <a:gd name="connsiteY5213" fmla="*/ 102732 h 589548"/>
              <a:gd name="connsiteX5214" fmla="*/ 356248 w 2105012"/>
              <a:gd name="connsiteY5214" fmla="*/ 115656 h 589548"/>
              <a:gd name="connsiteX5215" fmla="*/ 356248 w 2105012"/>
              <a:gd name="connsiteY5215" fmla="*/ 116982 h 589548"/>
              <a:gd name="connsiteX5216" fmla="*/ 355254 w 2105012"/>
              <a:gd name="connsiteY5216" fmla="*/ 116982 h 589548"/>
              <a:gd name="connsiteX5217" fmla="*/ 353928 w 2105012"/>
              <a:gd name="connsiteY5217" fmla="*/ 116982 h 589548"/>
              <a:gd name="connsiteX5218" fmla="*/ 355254 w 2105012"/>
              <a:gd name="connsiteY5218" fmla="*/ 116982 h 589548"/>
              <a:gd name="connsiteX5219" fmla="*/ 356248 w 2105012"/>
              <a:gd name="connsiteY5219" fmla="*/ 116982 h 589548"/>
              <a:gd name="connsiteX5220" fmla="*/ 356248 w 2105012"/>
              <a:gd name="connsiteY5220" fmla="*/ 115656 h 589548"/>
              <a:gd name="connsiteX5221" fmla="*/ 369504 w 2105012"/>
              <a:gd name="connsiteY5221" fmla="*/ 82517 h 589548"/>
              <a:gd name="connsiteX5222" fmla="*/ 370167 w 2105012"/>
              <a:gd name="connsiteY5222" fmla="*/ 82517 h 589548"/>
              <a:gd name="connsiteX5223" fmla="*/ 369504 w 2105012"/>
              <a:gd name="connsiteY5223" fmla="*/ 82517 h 589548"/>
              <a:gd name="connsiteX5224" fmla="*/ 382097 w 2105012"/>
              <a:gd name="connsiteY5224" fmla="*/ 113999 h 589548"/>
              <a:gd name="connsiteX5225" fmla="*/ 382097 w 2105012"/>
              <a:gd name="connsiteY5225" fmla="*/ 113999 h 589548"/>
              <a:gd name="connsiteX5226" fmla="*/ 379446 w 2105012"/>
              <a:gd name="connsiteY5226" fmla="*/ 114662 h 589548"/>
              <a:gd name="connsiteX5227" fmla="*/ 382097 w 2105012"/>
              <a:gd name="connsiteY5227" fmla="*/ 113999 h 589548"/>
              <a:gd name="connsiteX5228" fmla="*/ 383754 w 2105012"/>
              <a:gd name="connsiteY5228" fmla="*/ 90470 h 589548"/>
              <a:gd name="connsiteX5229" fmla="*/ 386405 w 2105012"/>
              <a:gd name="connsiteY5229" fmla="*/ 92127 h 589548"/>
              <a:gd name="connsiteX5230" fmla="*/ 383754 w 2105012"/>
              <a:gd name="connsiteY5230" fmla="*/ 90470 h 589548"/>
              <a:gd name="connsiteX5231" fmla="*/ 505375 w 2105012"/>
              <a:gd name="connsiteY5231" fmla="*/ 55674 h 589548"/>
              <a:gd name="connsiteX5232" fmla="*/ 513991 w 2105012"/>
              <a:gd name="connsiteY5232" fmla="*/ 55674 h 589548"/>
              <a:gd name="connsiteX5233" fmla="*/ 513991 w 2105012"/>
              <a:gd name="connsiteY5233" fmla="*/ 55674 h 589548"/>
              <a:gd name="connsiteX5234" fmla="*/ 505375 w 2105012"/>
              <a:gd name="connsiteY5234" fmla="*/ 55674 h 589548"/>
              <a:gd name="connsiteX5235" fmla="*/ 503056 w 2105012"/>
              <a:gd name="connsiteY5235" fmla="*/ 57000 h 589548"/>
              <a:gd name="connsiteX5236" fmla="*/ 503056 w 2105012"/>
              <a:gd name="connsiteY5236" fmla="*/ 57000 h 589548"/>
              <a:gd name="connsiteX5237" fmla="*/ 505375 w 2105012"/>
              <a:gd name="connsiteY5237" fmla="*/ 55674 h 589548"/>
              <a:gd name="connsiteX5238" fmla="*/ 519625 w 2105012"/>
              <a:gd name="connsiteY5238" fmla="*/ 65947 h 589548"/>
              <a:gd name="connsiteX5239" fmla="*/ 524927 w 2105012"/>
              <a:gd name="connsiteY5239" fmla="*/ 68598 h 589548"/>
              <a:gd name="connsiteX5240" fmla="*/ 519957 w 2105012"/>
              <a:gd name="connsiteY5240" fmla="*/ 72244 h 589548"/>
              <a:gd name="connsiteX5241" fmla="*/ 519957 w 2105012"/>
              <a:gd name="connsiteY5241" fmla="*/ 65947 h 589548"/>
              <a:gd name="connsiteX5242" fmla="*/ 511672 w 2105012"/>
              <a:gd name="connsiteY5242" fmla="*/ 130900 h 589548"/>
              <a:gd name="connsiteX5243" fmla="*/ 511672 w 2105012"/>
              <a:gd name="connsiteY5243" fmla="*/ 133552 h 589548"/>
              <a:gd name="connsiteX5244" fmla="*/ 511672 w 2105012"/>
              <a:gd name="connsiteY5244" fmla="*/ 133552 h 589548"/>
              <a:gd name="connsiteX5245" fmla="*/ 511672 w 2105012"/>
              <a:gd name="connsiteY5245" fmla="*/ 130900 h 589548"/>
              <a:gd name="connsiteX5246" fmla="*/ 572648 w 2105012"/>
              <a:gd name="connsiteY5246" fmla="*/ 81523 h 589548"/>
              <a:gd name="connsiteX5247" fmla="*/ 576625 w 2105012"/>
              <a:gd name="connsiteY5247" fmla="*/ 78540 h 589548"/>
              <a:gd name="connsiteX5248" fmla="*/ 578945 w 2105012"/>
              <a:gd name="connsiteY5248" fmla="*/ 80197 h 589548"/>
              <a:gd name="connsiteX5249" fmla="*/ 576956 w 2105012"/>
              <a:gd name="connsiteY5249" fmla="*/ 82848 h 589548"/>
              <a:gd name="connsiteX5250" fmla="*/ 581264 w 2105012"/>
              <a:gd name="connsiteY5250" fmla="*/ 84174 h 589548"/>
              <a:gd name="connsiteX5251" fmla="*/ 579607 w 2105012"/>
              <a:gd name="connsiteY5251" fmla="*/ 85831 h 589548"/>
              <a:gd name="connsiteX5252" fmla="*/ 576293 w 2105012"/>
              <a:gd name="connsiteY5252" fmla="*/ 87488 h 589548"/>
              <a:gd name="connsiteX5253" fmla="*/ 570328 w 2105012"/>
              <a:gd name="connsiteY5253" fmla="*/ 87488 h 589548"/>
              <a:gd name="connsiteX5254" fmla="*/ 568671 w 2105012"/>
              <a:gd name="connsiteY5254" fmla="*/ 87488 h 589548"/>
              <a:gd name="connsiteX5255" fmla="*/ 572648 w 2105012"/>
              <a:gd name="connsiteY5255" fmla="*/ 81523 h 589548"/>
              <a:gd name="connsiteX5256" fmla="*/ 622689 w 2105012"/>
              <a:gd name="connsiteY5256" fmla="*/ 57994 h 589548"/>
              <a:gd name="connsiteX5257" fmla="*/ 627991 w 2105012"/>
              <a:gd name="connsiteY5257" fmla="*/ 57994 h 589548"/>
              <a:gd name="connsiteX5258" fmla="*/ 622689 w 2105012"/>
              <a:gd name="connsiteY5258" fmla="*/ 57994 h 589548"/>
              <a:gd name="connsiteX5259" fmla="*/ 673060 w 2105012"/>
              <a:gd name="connsiteY5259" fmla="*/ 73569 h 589548"/>
              <a:gd name="connsiteX5260" fmla="*/ 674386 w 2105012"/>
              <a:gd name="connsiteY5260" fmla="*/ 75226 h 589548"/>
              <a:gd name="connsiteX5261" fmla="*/ 674386 w 2105012"/>
              <a:gd name="connsiteY5261" fmla="*/ 75226 h 589548"/>
              <a:gd name="connsiteX5262" fmla="*/ 673060 w 2105012"/>
              <a:gd name="connsiteY5262" fmla="*/ 73569 h 589548"/>
              <a:gd name="connsiteX5263" fmla="*/ 760880 w 2105012"/>
              <a:gd name="connsiteY5263" fmla="*/ 142499 h 589548"/>
              <a:gd name="connsiteX5264" fmla="*/ 763531 w 2105012"/>
              <a:gd name="connsiteY5264" fmla="*/ 145150 h 589548"/>
              <a:gd name="connsiteX5265" fmla="*/ 777449 w 2105012"/>
              <a:gd name="connsiteY5265" fmla="*/ 151115 h 589548"/>
              <a:gd name="connsiteX5266" fmla="*/ 774467 w 2105012"/>
              <a:gd name="connsiteY5266" fmla="*/ 152110 h 589548"/>
              <a:gd name="connsiteX5267" fmla="*/ 777781 w 2105012"/>
              <a:gd name="connsiteY5267" fmla="*/ 159069 h 589548"/>
              <a:gd name="connsiteX5268" fmla="*/ 777781 w 2105012"/>
              <a:gd name="connsiteY5268" fmla="*/ 160394 h 589548"/>
              <a:gd name="connsiteX5269" fmla="*/ 780101 w 2105012"/>
              <a:gd name="connsiteY5269" fmla="*/ 163046 h 589548"/>
              <a:gd name="connsiteX5270" fmla="*/ 782752 w 2105012"/>
              <a:gd name="connsiteY5270" fmla="*/ 168016 h 589548"/>
              <a:gd name="connsiteX5271" fmla="*/ 785071 w 2105012"/>
              <a:gd name="connsiteY5271" fmla="*/ 170668 h 589548"/>
              <a:gd name="connsiteX5272" fmla="*/ 788054 w 2105012"/>
              <a:gd name="connsiteY5272" fmla="*/ 175638 h 589548"/>
              <a:gd name="connsiteX5273" fmla="*/ 786728 w 2105012"/>
              <a:gd name="connsiteY5273" fmla="*/ 179284 h 589548"/>
              <a:gd name="connsiteX5274" fmla="*/ 784077 w 2105012"/>
              <a:gd name="connsiteY5274" fmla="*/ 179284 h 589548"/>
              <a:gd name="connsiteX5275" fmla="*/ 772478 w 2105012"/>
              <a:gd name="connsiteY5275" fmla="*/ 175638 h 589548"/>
              <a:gd name="connsiteX5276" fmla="*/ 769827 w 2105012"/>
              <a:gd name="connsiteY5276" fmla="*/ 175638 h 589548"/>
              <a:gd name="connsiteX5277" fmla="*/ 763531 w 2105012"/>
              <a:gd name="connsiteY5277" fmla="*/ 175638 h 589548"/>
              <a:gd name="connsiteX5278" fmla="*/ 761211 w 2105012"/>
              <a:gd name="connsiteY5278" fmla="*/ 176964 h 589548"/>
              <a:gd name="connsiteX5279" fmla="*/ 759554 w 2105012"/>
              <a:gd name="connsiteY5279" fmla="*/ 170668 h 589548"/>
              <a:gd name="connsiteX5280" fmla="*/ 763200 w 2105012"/>
              <a:gd name="connsiteY5280" fmla="*/ 168348 h 589548"/>
              <a:gd name="connsiteX5281" fmla="*/ 763200 w 2105012"/>
              <a:gd name="connsiteY5281" fmla="*/ 164371 h 589548"/>
              <a:gd name="connsiteX5282" fmla="*/ 760217 w 2105012"/>
              <a:gd name="connsiteY5282" fmla="*/ 160726 h 589548"/>
              <a:gd name="connsiteX5283" fmla="*/ 755577 w 2105012"/>
              <a:gd name="connsiteY5283" fmla="*/ 157080 h 589548"/>
              <a:gd name="connsiteX5284" fmla="*/ 754915 w 2105012"/>
              <a:gd name="connsiteY5284" fmla="*/ 154761 h 589548"/>
              <a:gd name="connsiteX5285" fmla="*/ 755577 w 2105012"/>
              <a:gd name="connsiteY5285" fmla="*/ 157080 h 589548"/>
              <a:gd name="connsiteX5286" fmla="*/ 759223 w 2105012"/>
              <a:gd name="connsiteY5286" fmla="*/ 152110 h 589548"/>
              <a:gd name="connsiteX5287" fmla="*/ 755577 w 2105012"/>
              <a:gd name="connsiteY5287" fmla="*/ 145813 h 589548"/>
              <a:gd name="connsiteX5288" fmla="*/ 760548 w 2105012"/>
              <a:gd name="connsiteY5288" fmla="*/ 143162 h 589548"/>
              <a:gd name="connsiteX5289" fmla="*/ 802967 w 2105012"/>
              <a:gd name="connsiteY5289" fmla="*/ 135208 h 589548"/>
              <a:gd name="connsiteX5290" fmla="*/ 802967 w 2105012"/>
              <a:gd name="connsiteY5290" fmla="*/ 136534 h 589548"/>
              <a:gd name="connsiteX5291" fmla="*/ 803961 w 2105012"/>
              <a:gd name="connsiteY5291" fmla="*/ 137197 h 589548"/>
              <a:gd name="connsiteX5292" fmla="*/ 802967 w 2105012"/>
              <a:gd name="connsiteY5292" fmla="*/ 136534 h 589548"/>
              <a:gd name="connsiteX5293" fmla="*/ 802967 w 2105012"/>
              <a:gd name="connsiteY5293" fmla="*/ 135208 h 589548"/>
              <a:gd name="connsiteX5294" fmla="*/ 819205 w 2105012"/>
              <a:gd name="connsiteY5294" fmla="*/ 54680 h 589548"/>
              <a:gd name="connsiteX5295" fmla="*/ 819536 w 2105012"/>
              <a:gd name="connsiteY5295" fmla="*/ 55674 h 589548"/>
              <a:gd name="connsiteX5296" fmla="*/ 819205 w 2105012"/>
              <a:gd name="connsiteY5296" fmla="*/ 54680 h 589548"/>
              <a:gd name="connsiteX5297" fmla="*/ 824176 w 2105012"/>
              <a:gd name="connsiteY5297" fmla="*/ 51035 h 589548"/>
              <a:gd name="connsiteX5298" fmla="*/ 824176 w 2105012"/>
              <a:gd name="connsiteY5298" fmla="*/ 51035 h 589548"/>
              <a:gd name="connsiteX5299" fmla="*/ 826827 w 2105012"/>
              <a:gd name="connsiteY5299" fmla="*/ 50040 h 589548"/>
              <a:gd name="connsiteX5300" fmla="*/ 824176 w 2105012"/>
              <a:gd name="connsiteY5300" fmla="*/ 51035 h 589548"/>
              <a:gd name="connsiteX5301" fmla="*/ 824176 w 2105012"/>
              <a:gd name="connsiteY5301" fmla="*/ 49709 h 589548"/>
              <a:gd name="connsiteX5302" fmla="*/ 824176 w 2105012"/>
              <a:gd name="connsiteY5302" fmla="*/ 48715 h 589548"/>
              <a:gd name="connsiteX5303" fmla="*/ 824176 w 2105012"/>
              <a:gd name="connsiteY5303" fmla="*/ 49709 h 589548"/>
              <a:gd name="connsiteX5304" fmla="*/ 829478 w 2105012"/>
              <a:gd name="connsiteY5304" fmla="*/ 61639 h 589548"/>
              <a:gd name="connsiteX5305" fmla="*/ 838094 w 2105012"/>
              <a:gd name="connsiteY5305" fmla="*/ 62633 h 589548"/>
              <a:gd name="connsiteX5306" fmla="*/ 848368 w 2105012"/>
              <a:gd name="connsiteY5306" fmla="*/ 62965 h 589548"/>
              <a:gd name="connsiteX5307" fmla="*/ 850356 w 2105012"/>
              <a:gd name="connsiteY5307" fmla="*/ 61971 h 589548"/>
              <a:gd name="connsiteX5308" fmla="*/ 854664 w 2105012"/>
              <a:gd name="connsiteY5308" fmla="*/ 61971 h 589548"/>
              <a:gd name="connsiteX5309" fmla="*/ 856984 w 2105012"/>
              <a:gd name="connsiteY5309" fmla="*/ 61971 h 589548"/>
              <a:gd name="connsiteX5310" fmla="*/ 853670 w 2105012"/>
              <a:gd name="connsiteY5310" fmla="*/ 58988 h 589548"/>
              <a:gd name="connsiteX5311" fmla="*/ 852676 w 2105012"/>
              <a:gd name="connsiteY5311" fmla="*/ 57331 h 589548"/>
              <a:gd name="connsiteX5312" fmla="*/ 853339 w 2105012"/>
              <a:gd name="connsiteY5312" fmla="*/ 56668 h 589548"/>
              <a:gd name="connsiteX5313" fmla="*/ 852013 w 2105012"/>
              <a:gd name="connsiteY5313" fmla="*/ 52692 h 589548"/>
              <a:gd name="connsiteX5314" fmla="*/ 853339 w 2105012"/>
              <a:gd name="connsiteY5314" fmla="*/ 56668 h 589548"/>
              <a:gd name="connsiteX5315" fmla="*/ 852676 w 2105012"/>
              <a:gd name="connsiteY5315" fmla="*/ 57331 h 589548"/>
              <a:gd name="connsiteX5316" fmla="*/ 853670 w 2105012"/>
              <a:gd name="connsiteY5316" fmla="*/ 58988 h 589548"/>
              <a:gd name="connsiteX5317" fmla="*/ 856984 w 2105012"/>
              <a:gd name="connsiteY5317" fmla="*/ 61971 h 589548"/>
              <a:gd name="connsiteX5318" fmla="*/ 860298 w 2105012"/>
              <a:gd name="connsiteY5318" fmla="*/ 64622 h 589548"/>
              <a:gd name="connsiteX5319" fmla="*/ 856984 w 2105012"/>
              <a:gd name="connsiteY5319" fmla="*/ 61971 h 589548"/>
              <a:gd name="connsiteX5320" fmla="*/ 854664 w 2105012"/>
              <a:gd name="connsiteY5320" fmla="*/ 61971 h 589548"/>
              <a:gd name="connsiteX5321" fmla="*/ 850356 w 2105012"/>
              <a:gd name="connsiteY5321" fmla="*/ 61971 h 589548"/>
              <a:gd name="connsiteX5322" fmla="*/ 848368 w 2105012"/>
              <a:gd name="connsiteY5322" fmla="*/ 62965 h 589548"/>
              <a:gd name="connsiteX5323" fmla="*/ 851019 w 2105012"/>
              <a:gd name="connsiteY5323" fmla="*/ 66610 h 589548"/>
              <a:gd name="connsiteX5324" fmla="*/ 851019 w 2105012"/>
              <a:gd name="connsiteY5324" fmla="*/ 70587 h 589548"/>
              <a:gd name="connsiteX5325" fmla="*/ 851019 w 2105012"/>
              <a:gd name="connsiteY5325" fmla="*/ 66610 h 589548"/>
              <a:gd name="connsiteX5326" fmla="*/ 847042 w 2105012"/>
              <a:gd name="connsiteY5326" fmla="*/ 70255 h 589548"/>
              <a:gd name="connsiteX5327" fmla="*/ 833124 w 2105012"/>
              <a:gd name="connsiteY5327" fmla="*/ 69261 h 589548"/>
              <a:gd name="connsiteX5328" fmla="*/ 824507 w 2105012"/>
              <a:gd name="connsiteY5328" fmla="*/ 67936 h 589548"/>
              <a:gd name="connsiteX5329" fmla="*/ 829478 w 2105012"/>
              <a:gd name="connsiteY5329" fmla="*/ 61639 h 589548"/>
              <a:gd name="connsiteX5330" fmla="*/ 854664 w 2105012"/>
              <a:gd name="connsiteY5330" fmla="*/ 77215 h 589548"/>
              <a:gd name="connsiteX5331" fmla="*/ 853339 w 2105012"/>
              <a:gd name="connsiteY5331" fmla="*/ 76883 h 589548"/>
              <a:gd name="connsiteX5332" fmla="*/ 854664 w 2105012"/>
              <a:gd name="connsiteY5332" fmla="*/ 77215 h 589548"/>
              <a:gd name="connsiteX5333" fmla="*/ 847042 w 2105012"/>
              <a:gd name="connsiteY5333" fmla="*/ 70255 h 589548"/>
              <a:gd name="connsiteX5334" fmla="*/ 847042 w 2105012"/>
              <a:gd name="connsiteY5334" fmla="*/ 70255 h 589548"/>
              <a:gd name="connsiteX5335" fmla="*/ 847042 w 2105012"/>
              <a:gd name="connsiteY5335" fmla="*/ 70255 h 589548"/>
              <a:gd name="connsiteX5336" fmla="*/ 847042 w 2105012"/>
              <a:gd name="connsiteY5336" fmla="*/ 70255 h 589548"/>
              <a:gd name="connsiteX5337" fmla="*/ 808932 w 2105012"/>
              <a:gd name="connsiteY5337" fmla="*/ 106046 h 589548"/>
              <a:gd name="connsiteX5338" fmla="*/ 803629 w 2105012"/>
              <a:gd name="connsiteY5338" fmla="*/ 107040 h 589548"/>
              <a:gd name="connsiteX5339" fmla="*/ 802635 w 2105012"/>
              <a:gd name="connsiteY5339" fmla="*/ 109028 h 589548"/>
              <a:gd name="connsiteX5340" fmla="*/ 801310 w 2105012"/>
              <a:gd name="connsiteY5340" fmla="*/ 112011 h 589548"/>
              <a:gd name="connsiteX5341" fmla="*/ 802635 w 2105012"/>
              <a:gd name="connsiteY5341" fmla="*/ 109028 h 589548"/>
              <a:gd name="connsiteX5342" fmla="*/ 803629 w 2105012"/>
              <a:gd name="connsiteY5342" fmla="*/ 107040 h 589548"/>
              <a:gd name="connsiteX5343" fmla="*/ 804624 w 2105012"/>
              <a:gd name="connsiteY5343" fmla="*/ 104389 h 589548"/>
              <a:gd name="connsiteX5344" fmla="*/ 803629 w 2105012"/>
              <a:gd name="connsiteY5344" fmla="*/ 107040 h 589548"/>
              <a:gd name="connsiteX5345" fmla="*/ 808932 w 2105012"/>
              <a:gd name="connsiteY5345" fmla="*/ 106046 h 589548"/>
              <a:gd name="connsiteX5346" fmla="*/ 808932 w 2105012"/>
              <a:gd name="connsiteY5346" fmla="*/ 105052 h 589548"/>
              <a:gd name="connsiteX5347" fmla="*/ 808269 w 2105012"/>
              <a:gd name="connsiteY5347" fmla="*/ 103063 h 589548"/>
              <a:gd name="connsiteX5348" fmla="*/ 808932 w 2105012"/>
              <a:gd name="connsiteY5348" fmla="*/ 105052 h 589548"/>
              <a:gd name="connsiteX5349" fmla="*/ 808932 w 2105012"/>
              <a:gd name="connsiteY5349" fmla="*/ 106046 h 589548"/>
              <a:gd name="connsiteX5350" fmla="*/ 790705 w 2105012"/>
              <a:gd name="connsiteY5350" fmla="*/ 79203 h 589548"/>
              <a:gd name="connsiteX5351" fmla="*/ 788385 w 2105012"/>
              <a:gd name="connsiteY5351" fmla="*/ 76552 h 589548"/>
              <a:gd name="connsiteX5352" fmla="*/ 791037 w 2105012"/>
              <a:gd name="connsiteY5352" fmla="*/ 75226 h 589548"/>
              <a:gd name="connsiteX5353" fmla="*/ 795345 w 2105012"/>
              <a:gd name="connsiteY5353" fmla="*/ 73901 h 589548"/>
              <a:gd name="connsiteX5354" fmla="*/ 797664 w 2105012"/>
              <a:gd name="connsiteY5354" fmla="*/ 75889 h 589548"/>
              <a:gd name="connsiteX5355" fmla="*/ 798990 w 2105012"/>
              <a:gd name="connsiteY5355" fmla="*/ 80529 h 589548"/>
              <a:gd name="connsiteX5356" fmla="*/ 800978 w 2105012"/>
              <a:gd name="connsiteY5356" fmla="*/ 81854 h 589548"/>
              <a:gd name="connsiteX5357" fmla="*/ 798990 w 2105012"/>
              <a:gd name="connsiteY5357" fmla="*/ 80529 h 589548"/>
              <a:gd name="connsiteX5358" fmla="*/ 788717 w 2105012"/>
              <a:gd name="connsiteY5358" fmla="*/ 80529 h 589548"/>
              <a:gd name="connsiteX5359" fmla="*/ 787723 w 2105012"/>
              <a:gd name="connsiteY5359" fmla="*/ 79203 h 589548"/>
              <a:gd name="connsiteX5360" fmla="*/ 790705 w 2105012"/>
              <a:gd name="connsiteY5360" fmla="*/ 79203 h 589548"/>
              <a:gd name="connsiteX5361" fmla="*/ 788717 w 2105012"/>
              <a:gd name="connsiteY5361" fmla="*/ 97430 h 589548"/>
              <a:gd name="connsiteX5362" fmla="*/ 788054 w 2105012"/>
              <a:gd name="connsiteY5362" fmla="*/ 96104 h 589548"/>
              <a:gd name="connsiteX5363" fmla="*/ 788717 w 2105012"/>
              <a:gd name="connsiteY5363" fmla="*/ 97430 h 589548"/>
              <a:gd name="connsiteX5364" fmla="*/ 788717 w 2105012"/>
              <a:gd name="connsiteY5364" fmla="*/ 97430 h 589548"/>
              <a:gd name="connsiteX5365" fmla="*/ 794019 w 2105012"/>
              <a:gd name="connsiteY5365" fmla="*/ 97430 h 589548"/>
              <a:gd name="connsiteX5366" fmla="*/ 800316 w 2105012"/>
              <a:gd name="connsiteY5366" fmla="*/ 99418 h 589548"/>
              <a:gd name="connsiteX5367" fmla="*/ 800316 w 2105012"/>
              <a:gd name="connsiteY5367" fmla="*/ 99418 h 589548"/>
              <a:gd name="connsiteX5368" fmla="*/ 794019 w 2105012"/>
              <a:gd name="connsiteY5368" fmla="*/ 97430 h 589548"/>
              <a:gd name="connsiteX5369" fmla="*/ 789711 w 2105012"/>
              <a:gd name="connsiteY5369" fmla="*/ 102401 h 589548"/>
              <a:gd name="connsiteX5370" fmla="*/ 794019 w 2105012"/>
              <a:gd name="connsiteY5370" fmla="*/ 97430 h 589548"/>
              <a:gd name="connsiteX5371" fmla="*/ 810257 w 2105012"/>
              <a:gd name="connsiteY5371" fmla="*/ 111017 h 589548"/>
              <a:gd name="connsiteX5372" fmla="*/ 808932 w 2105012"/>
              <a:gd name="connsiteY5372" fmla="*/ 107371 h 589548"/>
              <a:gd name="connsiteX5373" fmla="*/ 813903 w 2105012"/>
              <a:gd name="connsiteY5373" fmla="*/ 97098 h 589548"/>
              <a:gd name="connsiteX5374" fmla="*/ 815891 w 2105012"/>
              <a:gd name="connsiteY5374" fmla="*/ 95773 h 589548"/>
              <a:gd name="connsiteX5375" fmla="*/ 816222 w 2105012"/>
              <a:gd name="connsiteY5375" fmla="*/ 95773 h 589548"/>
              <a:gd name="connsiteX5376" fmla="*/ 816554 w 2105012"/>
              <a:gd name="connsiteY5376" fmla="*/ 95773 h 589548"/>
              <a:gd name="connsiteX5377" fmla="*/ 815891 w 2105012"/>
              <a:gd name="connsiteY5377" fmla="*/ 94447 h 589548"/>
              <a:gd name="connsiteX5378" fmla="*/ 815891 w 2105012"/>
              <a:gd name="connsiteY5378" fmla="*/ 89476 h 589548"/>
              <a:gd name="connsiteX5379" fmla="*/ 818211 w 2105012"/>
              <a:gd name="connsiteY5379" fmla="*/ 88151 h 589548"/>
              <a:gd name="connsiteX5380" fmla="*/ 819868 w 2105012"/>
              <a:gd name="connsiteY5380" fmla="*/ 86825 h 589548"/>
              <a:gd name="connsiteX5381" fmla="*/ 819868 w 2105012"/>
              <a:gd name="connsiteY5381" fmla="*/ 86825 h 589548"/>
              <a:gd name="connsiteX5382" fmla="*/ 820531 w 2105012"/>
              <a:gd name="connsiteY5382" fmla="*/ 87819 h 589548"/>
              <a:gd name="connsiteX5383" fmla="*/ 820531 w 2105012"/>
              <a:gd name="connsiteY5383" fmla="*/ 86825 h 589548"/>
              <a:gd name="connsiteX5384" fmla="*/ 823182 w 2105012"/>
              <a:gd name="connsiteY5384" fmla="*/ 89476 h 589548"/>
              <a:gd name="connsiteX5385" fmla="*/ 828153 w 2105012"/>
              <a:gd name="connsiteY5385" fmla="*/ 88151 h 589548"/>
              <a:gd name="connsiteX5386" fmla="*/ 837432 w 2105012"/>
              <a:gd name="connsiteY5386" fmla="*/ 83180 h 589548"/>
              <a:gd name="connsiteX5387" fmla="*/ 833455 w 2105012"/>
              <a:gd name="connsiteY5387" fmla="*/ 81191 h 589548"/>
              <a:gd name="connsiteX5388" fmla="*/ 838094 w 2105012"/>
              <a:gd name="connsiteY5388" fmla="*/ 75226 h 589548"/>
              <a:gd name="connsiteX5389" fmla="*/ 842071 w 2105012"/>
              <a:gd name="connsiteY5389" fmla="*/ 71581 h 589548"/>
              <a:gd name="connsiteX5390" fmla="*/ 845716 w 2105012"/>
              <a:gd name="connsiteY5390" fmla="*/ 70255 h 589548"/>
              <a:gd name="connsiteX5391" fmla="*/ 850687 w 2105012"/>
              <a:gd name="connsiteY5391" fmla="*/ 85831 h 589548"/>
              <a:gd name="connsiteX5392" fmla="*/ 855658 w 2105012"/>
              <a:gd name="connsiteY5392" fmla="*/ 85831 h 589548"/>
              <a:gd name="connsiteX5393" fmla="*/ 855658 w 2105012"/>
              <a:gd name="connsiteY5393" fmla="*/ 84505 h 589548"/>
              <a:gd name="connsiteX5394" fmla="*/ 855658 w 2105012"/>
              <a:gd name="connsiteY5394" fmla="*/ 76883 h 589548"/>
              <a:gd name="connsiteX5395" fmla="*/ 855658 w 2105012"/>
              <a:gd name="connsiteY5395" fmla="*/ 76883 h 589548"/>
              <a:gd name="connsiteX5396" fmla="*/ 859304 w 2105012"/>
              <a:gd name="connsiteY5396" fmla="*/ 74895 h 589548"/>
              <a:gd name="connsiteX5397" fmla="*/ 862949 w 2105012"/>
              <a:gd name="connsiteY5397" fmla="*/ 69261 h 589548"/>
              <a:gd name="connsiteX5398" fmla="*/ 862949 w 2105012"/>
              <a:gd name="connsiteY5398" fmla="*/ 71581 h 589548"/>
              <a:gd name="connsiteX5399" fmla="*/ 863943 w 2105012"/>
              <a:gd name="connsiteY5399" fmla="*/ 75558 h 589548"/>
              <a:gd name="connsiteX5400" fmla="*/ 863943 w 2105012"/>
              <a:gd name="connsiteY5400" fmla="*/ 80529 h 589548"/>
              <a:gd name="connsiteX5401" fmla="*/ 863943 w 2105012"/>
              <a:gd name="connsiteY5401" fmla="*/ 88151 h 589548"/>
              <a:gd name="connsiteX5402" fmla="*/ 863943 w 2105012"/>
              <a:gd name="connsiteY5402" fmla="*/ 88151 h 589548"/>
              <a:gd name="connsiteX5403" fmla="*/ 877862 w 2105012"/>
              <a:gd name="connsiteY5403" fmla="*/ 88151 h 589548"/>
              <a:gd name="connsiteX5404" fmla="*/ 875542 w 2105012"/>
              <a:gd name="connsiteY5404" fmla="*/ 83511 h 589548"/>
              <a:gd name="connsiteX5405" fmla="*/ 885484 w 2105012"/>
              <a:gd name="connsiteY5405" fmla="*/ 81854 h 589548"/>
              <a:gd name="connsiteX5406" fmla="*/ 887141 w 2105012"/>
              <a:gd name="connsiteY5406" fmla="*/ 86825 h 589548"/>
              <a:gd name="connsiteX5407" fmla="*/ 888466 w 2105012"/>
              <a:gd name="connsiteY5407" fmla="*/ 89476 h 589548"/>
              <a:gd name="connsiteX5408" fmla="*/ 888466 w 2105012"/>
              <a:gd name="connsiteY5408" fmla="*/ 93122 h 589548"/>
              <a:gd name="connsiteX5409" fmla="*/ 893106 w 2105012"/>
              <a:gd name="connsiteY5409" fmla="*/ 94778 h 589548"/>
              <a:gd name="connsiteX5410" fmla="*/ 891449 w 2105012"/>
              <a:gd name="connsiteY5410" fmla="*/ 99418 h 589548"/>
              <a:gd name="connsiteX5411" fmla="*/ 886478 w 2105012"/>
              <a:gd name="connsiteY5411" fmla="*/ 101738 h 589548"/>
              <a:gd name="connsiteX5412" fmla="*/ 892774 w 2105012"/>
              <a:gd name="connsiteY5412" fmla="*/ 108034 h 589548"/>
              <a:gd name="connsiteX5413" fmla="*/ 898408 w 2105012"/>
              <a:gd name="connsiteY5413" fmla="*/ 105052 h 589548"/>
              <a:gd name="connsiteX5414" fmla="*/ 897082 w 2105012"/>
              <a:gd name="connsiteY5414" fmla="*/ 101406 h 589548"/>
              <a:gd name="connsiteX5415" fmla="*/ 904373 w 2105012"/>
              <a:gd name="connsiteY5415" fmla="*/ 99749 h 589548"/>
              <a:gd name="connsiteX5416" fmla="*/ 900396 w 2105012"/>
              <a:gd name="connsiteY5416" fmla="*/ 95441 h 589548"/>
              <a:gd name="connsiteX5417" fmla="*/ 908681 w 2105012"/>
              <a:gd name="connsiteY5417" fmla="*/ 95441 h 589548"/>
              <a:gd name="connsiteX5418" fmla="*/ 912658 w 2105012"/>
              <a:gd name="connsiteY5418" fmla="*/ 100081 h 589548"/>
              <a:gd name="connsiteX5419" fmla="*/ 913321 w 2105012"/>
              <a:gd name="connsiteY5419" fmla="*/ 100081 h 589548"/>
              <a:gd name="connsiteX5420" fmla="*/ 912658 w 2105012"/>
              <a:gd name="connsiteY5420" fmla="*/ 100081 h 589548"/>
              <a:gd name="connsiteX5421" fmla="*/ 906362 w 2105012"/>
              <a:gd name="connsiteY5421" fmla="*/ 106709 h 589548"/>
              <a:gd name="connsiteX5422" fmla="*/ 896088 w 2105012"/>
              <a:gd name="connsiteY5422" fmla="*/ 110023 h 589548"/>
              <a:gd name="connsiteX5423" fmla="*/ 892443 w 2105012"/>
              <a:gd name="connsiteY5423" fmla="*/ 108697 h 589548"/>
              <a:gd name="connsiteX5424" fmla="*/ 886146 w 2105012"/>
              <a:gd name="connsiteY5424" fmla="*/ 110354 h 589548"/>
              <a:gd name="connsiteX5425" fmla="*/ 886146 w 2105012"/>
              <a:gd name="connsiteY5425" fmla="*/ 111348 h 589548"/>
              <a:gd name="connsiteX5426" fmla="*/ 888466 w 2105012"/>
              <a:gd name="connsiteY5426" fmla="*/ 113999 h 589548"/>
              <a:gd name="connsiteX5427" fmla="*/ 888466 w 2105012"/>
              <a:gd name="connsiteY5427" fmla="*/ 116650 h 589548"/>
              <a:gd name="connsiteX5428" fmla="*/ 890123 w 2105012"/>
              <a:gd name="connsiteY5428" fmla="*/ 123610 h 589548"/>
              <a:gd name="connsiteX5429" fmla="*/ 892112 w 2105012"/>
              <a:gd name="connsiteY5429" fmla="*/ 125598 h 589548"/>
              <a:gd name="connsiteX5430" fmla="*/ 895757 w 2105012"/>
              <a:gd name="connsiteY5430" fmla="*/ 129243 h 589548"/>
              <a:gd name="connsiteX5431" fmla="*/ 893769 w 2105012"/>
              <a:gd name="connsiteY5431" fmla="*/ 135540 h 589548"/>
              <a:gd name="connsiteX5432" fmla="*/ 893769 w 2105012"/>
              <a:gd name="connsiteY5432" fmla="*/ 136865 h 589548"/>
              <a:gd name="connsiteX5433" fmla="*/ 888135 w 2105012"/>
              <a:gd name="connsiteY5433" fmla="*/ 137528 h 589548"/>
              <a:gd name="connsiteX5434" fmla="*/ 883827 w 2105012"/>
              <a:gd name="connsiteY5434" fmla="*/ 129575 h 589548"/>
              <a:gd name="connsiteX5435" fmla="*/ 883827 w 2105012"/>
              <a:gd name="connsiteY5435" fmla="*/ 130900 h 589548"/>
              <a:gd name="connsiteX5436" fmla="*/ 883827 w 2105012"/>
              <a:gd name="connsiteY5436" fmla="*/ 131895 h 589548"/>
              <a:gd name="connsiteX5437" fmla="*/ 881176 w 2105012"/>
              <a:gd name="connsiteY5437" fmla="*/ 140842 h 589548"/>
              <a:gd name="connsiteX5438" fmla="*/ 880513 w 2105012"/>
              <a:gd name="connsiteY5438" fmla="*/ 140842 h 589548"/>
              <a:gd name="connsiteX5439" fmla="*/ 879850 w 2105012"/>
              <a:gd name="connsiteY5439" fmla="*/ 140842 h 589548"/>
              <a:gd name="connsiteX5440" fmla="*/ 873554 w 2105012"/>
              <a:gd name="connsiteY5440" fmla="*/ 147139 h 589548"/>
              <a:gd name="connsiteX5441" fmla="*/ 869908 w 2105012"/>
              <a:gd name="connsiteY5441" fmla="*/ 145813 h 589548"/>
              <a:gd name="connsiteX5442" fmla="*/ 869908 w 2105012"/>
              <a:gd name="connsiteY5442" fmla="*/ 145813 h 589548"/>
              <a:gd name="connsiteX5443" fmla="*/ 869908 w 2105012"/>
              <a:gd name="connsiteY5443" fmla="*/ 143162 h 589548"/>
              <a:gd name="connsiteX5444" fmla="*/ 868583 w 2105012"/>
              <a:gd name="connsiteY5444" fmla="*/ 141836 h 589548"/>
              <a:gd name="connsiteX5445" fmla="*/ 862618 w 2105012"/>
              <a:gd name="connsiteY5445" fmla="*/ 144488 h 589548"/>
              <a:gd name="connsiteX5446" fmla="*/ 862618 w 2105012"/>
              <a:gd name="connsiteY5446" fmla="*/ 144488 h 589548"/>
              <a:gd name="connsiteX5447" fmla="*/ 863612 w 2105012"/>
              <a:gd name="connsiteY5447" fmla="*/ 136865 h 589548"/>
              <a:gd name="connsiteX5448" fmla="*/ 862618 w 2105012"/>
              <a:gd name="connsiteY5448" fmla="*/ 144488 h 589548"/>
              <a:gd name="connsiteX5449" fmla="*/ 868583 w 2105012"/>
              <a:gd name="connsiteY5449" fmla="*/ 141836 h 589548"/>
              <a:gd name="connsiteX5450" fmla="*/ 867257 w 2105012"/>
              <a:gd name="connsiteY5450" fmla="*/ 138191 h 589548"/>
              <a:gd name="connsiteX5451" fmla="*/ 867257 w 2105012"/>
              <a:gd name="connsiteY5451" fmla="*/ 138191 h 589548"/>
              <a:gd name="connsiteX5452" fmla="*/ 867920 w 2105012"/>
              <a:gd name="connsiteY5452" fmla="*/ 133883 h 589548"/>
              <a:gd name="connsiteX5453" fmla="*/ 870571 w 2105012"/>
              <a:gd name="connsiteY5453" fmla="*/ 129243 h 589548"/>
              <a:gd name="connsiteX5454" fmla="*/ 870571 w 2105012"/>
              <a:gd name="connsiteY5454" fmla="*/ 128581 h 589548"/>
              <a:gd name="connsiteX5455" fmla="*/ 857978 w 2105012"/>
              <a:gd name="connsiteY5455" fmla="*/ 130238 h 589548"/>
              <a:gd name="connsiteX5456" fmla="*/ 856984 w 2105012"/>
              <a:gd name="connsiteY5456" fmla="*/ 130238 h 589548"/>
              <a:gd name="connsiteX5457" fmla="*/ 856984 w 2105012"/>
              <a:gd name="connsiteY5457" fmla="*/ 126924 h 589548"/>
              <a:gd name="connsiteX5458" fmla="*/ 860629 w 2105012"/>
              <a:gd name="connsiteY5458" fmla="*/ 122616 h 589548"/>
              <a:gd name="connsiteX5459" fmla="*/ 853670 w 2105012"/>
              <a:gd name="connsiteY5459" fmla="*/ 113337 h 589548"/>
              <a:gd name="connsiteX5460" fmla="*/ 858972 w 2105012"/>
              <a:gd name="connsiteY5460" fmla="*/ 112342 h 589548"/>
              <a:gd name="connsiteX5461" fmla="*/ 847705 w 2105012"/>
              <a:gd name="connsiteY5461" fmla="*/ 109360 h 589548"/>
              <a:gd name="connsiteX5462" fmla="*/ 839420 w 2105012"/>
              <a:gd name="connsiteY5462" fmla="*/ 103726 h 589548"/>
              <a:gd name="connsiteX5463" fmla="*/ 842403 w 2105012"/>
              <a:gd name="connsiteY5463" fmla="*/ 95441 h 589548"/>
              <a:gd name="connsiteX5464" fmla="*/ 831467 w 2105012"/>
              <a:gd name="connsiteY5464" fmla="*/ 94116 h 589548"/>
              <a:gd name="connsiteX5465" fmla="*/ 837763 w 2105012"/>
              <a:gd name="connsiteY5465" fmla="*/ 99087 h 589548"/>
              <a:gd name="connsiteX5466" fmla="*/ 832792 w 2105012"/>
              <a:gd name="connsiteY5466" fmla="*/ 102732 h 589548"/>
              <a:gd name="connsiteX5467" fmla="*/ 830472 w 2105012"/>
              <a:gd name="connsiteY5467" fmla="*/ 108034 h 589548"/>
              <a:gd name="connsiteX5468" fmla="*/ 831135 w 2105012"/>
              <a:gd name="connsiteY5468" fmla="*/ 108034 h 589548"/>
              <a:gd name="connsiteX5469" fmla="*/ 831798 w 2105012"/>
              <a:gd name="connsiteY5469" fmla="*/ 108697 h 589548"/>
              <a:gd name="connsiteX5470" fmla="*/ 824507 w 2105012"/>
              <a:gd name="connsiteY5470" fmla="*/ 110023 h 589548"/>
              <a:gd name="connsiteX5471" fmla="*/ 820531 w 2105012"/>
              <a:gd name="connsiteY5471" fmla="*/ 99749 h 589548"/>
              <a:gd name="connsiteX5472" fmla="*/ 817548 w 2105012"/>
              <a:gd name="connsiteY5472" fmla="*/ 100081 h 589548"/>
              <a:gd name="connsiteX5473" fmla="*/ 820862 w 2105012"/>
              <a:gd name="connsiteY5473" fmla="*/ 105383 h 589548"/>
              <a:gd name="connsiteX5474" fmla="*/ 820199 w 2105012"/>
              <a:gd name="connsiteY5474" fmla="*/ 111348 h 589548"/>
              <a:gd name="connsiteX5475" fmla="*/ 819205 w 2105012"/>
              <a:gd name="connsiteY5475" fmla="*/ 111348 h 589548"/>
              <a:gd name="connsiteX5476" fmla="*/ 817879 w 2105012"/>
              <a:gd name="connsiteY5476" fmla="*/ 115988 h 589548"/>
              <a:gd name="connsiteX5477" fmla="*/ 811252 w 2105012"/>
              <a:gd name="connsiteY5477" fmla="*/ 115988 h 589548"/>
              <a:gd name="connsiteX5478" fmla="*/ 809263 w 2105012"/>
              <a:gd name="connsiteY5478" fmla="*/ 109360 h 589548"/>
              <a:gd name="connsiteX5479" fmla="*/ 967669 w 2105012"/>
              <a:gd name="connsiteY5479" fmla="*/ 48383 h 589548"/>
              <a:gd name="connsiteX5480" fmla="*/ 967669 w 2105012"/>
              <a:gd name="connsiteY5480" fmla="*/ 48383 h 589548"/>
              <a:gd name="connsiteX5481" fmla="*/ 968995 w 2105012"/>
              <a:gd name="connsiteY5481" fmla="*/ 50040 h 589548"/>
              <a:gd name="connsiteX5482" fmla="*/ 967669 w 2105012"/>
              <a:gd name="connsiteY5482" fmla="*/ 48383 h 589548"/>
              <a:gd name="connsiteX5483" fmla="*/ 1020692 w 2105012"/>
              <a:gd name="connsiteY5483" fmla="*/ 64953 h 589548"/>
              <a:gd name="connsiteX5484" fmla="*/ 1025995 w 2105012"/>
              <a:gd name="connsiteY5484" fmla="*/ 62965 h 589548"/>
              <a:gd name="connsiteX5485" fmla="*/ 1027652 w 2105012"/>
              <a:gd name="connsiteY5485" fmla="*/ 67604 h 589548"/>
              <a:gd name="connsiteX5486" fmla="*/ 1027983 w 2105012"/>
              <a:gd name="connsiteY5486" fmla="*/ 73569 h 589548"/>
              <a:gd name="connsiteX5487" fmla="*/ 1023343 w 2105012"/>
              <a:gd name="connsiteY5487" fmla="*/ 71912 h 589548"/>
              <a:gd name="connsiteX5488" fmla="*/ 1020692 w 2105012"/>
              <a:gd name="connsiteY5488" fmla="*/ 64953 h 589548"/>
              <a:gd name="connsiteX5489" fmla="*/ 1049192 w 2105012"/>
              <a:gd name="connsiteY5489" fmla="*/ 55343 h 589548"/>
              <a:gd name="connsiteX5490" fmla="*/ 1051843 w 2105012"/>
              <a:gd name="connsiteY5490" fmla="*/ 57662 h 589548"/>
              <a:gd name="connsiteX5491" fmla="*/ 1049192 w 2105012"/>
              <a:gd name="connsiteY5491" fmla="*/ 55343 h 589548"/>
              <a:gd name="connsiteX5492" fmla="*/ 1049192 w 2105012"/>
              <a:gd name="connsiteY5492" fmla="*/ 54017 h 589548"/>
              <a:gd name="connsiteX5493" fmla="*/ 1049192 w 2105012"/>
              <a:gd name="connsiteY5493" fmla="*/ 55343 h 589548"/>
              <a:gd name="connsiteX5494" fmla="*/ 1064436 w 2105012"/>
              <a:gd name="connsiteY5494" fmla="*/ 51697 h 589548"/>
              <a:gd name="connsiteX5495" fmla="*/ 1065099 w 2105012"/>
              <a:gd name="connsiteY5495" fmla="*/ 49378 h 589548"/>
              <a:gd name="connsiteX5496" fmla="*/ 1064436 w 2105012"/>
              <a:gd name="connsiteY5496" fmla="*/ 51697 h 589548"/>
              <a:gd name="connsiteX5497" fmla="*/ 1110500 w 2105012"/>
              <a:gd name="connsiteY5497" fmla="*/ 80529 h 589548"/>
              <a:gd name="connsiteX5498" fmla="*/ 1120110 w 2105012"/>
              <a:gd name="connsiteY5498" fmla="*/ 75889 h 589548"/>
              <a:gd name="connsiteX5499" fmla="*/ 1120442 w 2105012"/>
              <a:gd name="connsiteY5499" fmla="*/ 84837 h 589548"/>
              <a:gd name="connsiteX5500" fmla="*/ 1126738 w 2105012"/>
              <a:gd name="connsiteY5500" fmla="*/ 87156 h 589548"/>
              <a:gd name="connsiteX5501" fmla="*/ 1121767 w 2105012"/>
              <a:gd name="connsiteY5501" fmla="*/ 91133 h 589548"/>
              <a:gd name="connsiteX5502" fmla="*/ 1115140 w 2105012"/>
              <a:gd name="connsiteY5502" fmla="*/ 94778 h 589548"/>
              <a:gd name="connsiteX5503" fmla="*/ 1111826 w 2105012"/>
              <a:gd name="connsiteY5503" fmla="*/ 91133 h 589548"/>
              <a:gd name="connsiteX5504" fmla="*/ 1110831 w 2105012"/>
              <a:gd name="connsiteY5504" fmla="*/ 80529 h 589548"/>
              <a:gd name="connsiteX5505" fmla="*/ 1117791 w 2105012"/>
              <a:gd name="connsiteY5505" fmla="*/ 70587 h 589548"/>
              <a:gd name="connsiteX5506" fmla="*/ 1119448 w 2105012"/>
              <a:gd name="connsiteY5506" fmla="*/ 69924 h 589548"/>
              <a:gd name="connsiteX5507" fmla="*/ 1119448 w 2105012"/>
              <a:gd name="connsiteY5507" fmla="*/ 69593 h 589548"/>
              <a:gd name="connsiteX5508" fmla="*/ 1119448 w 2105012"/>
              <a:gd name="connsiteY5508" fmla="*/ 69924 h 589548"/>
              <a:gd name="connsiteX5509" fmla="*/ 1117791 w 2105012"/>
              <a:gd name="connsiteY5509" fmla="*/ 70587 h 589548"/>
              <a:gd name="connsiteX5510" fmla="*/ 1117791 w 2105012"/>
              <a:gd name="connsiteY5510" fmla="*/ 71581 h 589548"/>
              <a:gd name="connsiteX5511" fmla="*/ 1117791 w 2105012"/>
              <a:gd name="connsiteY5511" fmla="*/ 70587 h 589548"/>
              <a:gd name="connsiteX5512" fmla="*/ 1174790 w 2105012"/>
              <a:gd name="connsiteY5512" fmla="*/ 67936 h 589548"/>
              <a:gd name="connsiteX5513" fmla="*/ 1176447 w 2105012"/>
              <a:gd name="connsiteY5513" fmla="*/ 67936 h 589548"/>
              <a:gd name="connsiteX5514" fmla="*/ 1174790 w 2105012"/>
              <a:gd name="connsiteY5514" fmla="*/ 67936 h 589548"/>
              <a:gd name="connsiteX5515" fmla="*/ 1174790 w 2105012"/>
              <a:gd name="connsiteY5515" fmla="*/ 67936 h 589548"/>
              <a:gd name="connsiteX5516" fmla="*/ 1173796 w 2105012"/>
              <a:gd name="connsiteY5516" fmla="*/ 64622 h 589548"/>
              <a:gd name="connsiteX5517" fmla="*/ 1172471 w 2105012"/>
              <a:gd name="connsiteY5517" fmla="*/ 64290 h 589548"/>
              <a:gd name="connsiteX5518" fmla="*/ 1173796 w 2105012"/>
              <a:gd name="connsiteY5518" fmla="*/ 64622 h 589548"/>
              <a:gd name="connsiteX5519" fmla="*/ 1173796 w 2105012"/>
              <a:gd name="connsiteY5519" fmla="*/ 64622 h 589548"/>
              <a:gd name="connsiteX5520" fmla="*/ 1224168 w 2105012"/>
              <a:gd name="connsiteY5520" fmla="*/ 77215 h 589548"/>
              <a:gd name="connsiteX5521" fmla="*/ 1224831 w 2105012"/>
              <a:gd name="connsiteY5521" fmla="*/ 78540 h 589548"/>
              <a:gd name="connsiteX5522" fmla="*/ 1228808 w 2105012"/>
              <a:gd name="connsiteY5522" fmla="*/ 79203 h 589548"/>
              <a:gd name="connsiteX5523" fmla="*/ 1224831 w 2105012"/>
              <a:gd name="connsiteY5523" fmla="*/ 78540 h 589548"/>
              <a:gd name="connsiteX5524" fmla="*/ 1224168 w 2105012"/>
              <a:gd name="connsiteY5524" fmla="*/ 77215 h 589548"/>
              <a:gd name="connsiteX5525" fmla="*/ 1310993 w 2105012"/>
              <a:gd name="connsiteY5525" fmla="*/ 77215 h 589548"/>
              <a:gd name="connsiteX5526" fmla="*/ 1312319 w 2105012"/>
              <a:gd name="connsiteY5526" fmla="*/ 77215 h 589548"/>
              <a:gd name="connsiteX5527" fmla="*/ 1310993 w 2105012"/>
              <a:gd name="connsiteY5527" fmla="*/ 77215 h 589548"/>
              <a:gd name="connsiteX5528" fmla="*/ 1310993 w 2105012"/>
              <a:gd name="connsiteY5528" fmla="*/ 77215 h 589548"/>
              <a:gd name="connsiteX5529" fmla="*/ 1325243 w 2105012"/>
              <a:gd name="connsiteY5529" fmla="*/ 80529 h 589548"/>
              <a:gd name="connsiteX5530" fmla="*/ 1326237 w 2105012"/>
              <a:gd name="connsiteY5530" fmla="*/ 80197 h 589548"/>
              <a:gd name="connsiteX5531" fmla="*/ 1325243 w 2105012"/>
              <a:gd name="connsiteY5531" fmla="*/ 80529 h 589548"/>
              <a:gd name="connsiteX5532" fmla="*/ 1327231 w 2105012"/>
              <a:gd name="connsiteY5532" fmla="*/ 82517 h 589548"/>
              <a:gd name="connsiteX5533" fmla="*/ 1327231 w 2105012"/>
              <a:gd name="connsiteY5533" fmla="*/ 82517 h 589548"/>
              <a:gd name="connsiteX5534" fmla="*/ 1329551 w 2105012"/>
              <a:gd name="connsiteY5534" fmla="*/ 79866 h 589548"/>
              <a:gd name="connsiteX5535" fmla="*/ 1329551 w 2105012"/>
              <a:gd name="connsiteY5535" fmla="*/ 79866 h 589548"/>
              <a:gd name="connsiteX5536" fmla="*/ 1327231 w 2105012"/>
              <a:gd name="connsiteY5536" fmla="*/ 82517 h 589548"/>
              <a:gd name="connsiteX5537" fmla="*/ 1333528 w 2105012"/>
              <a:gd name="connsiteY5537" fmla="*/ 80197 h 589548"/>
              <a:gd name="connsiteX5538" fmla="*/ 1331871 w 2105012"/>
              <a:gd name="connsiteY5538" fmla="*/ 81523 h 589548"/>
              <a:gd name="connsiteX5539" fmla="*/ 1333528 w 2105012"/>
              <a:gd name="connsiteY5539" fmla="*/ 80197 h 589548"/>
              <a:gd name="connsiteX5540" fmla="*/ 1321266 w 2105012"/>
              <a:gd name="connsiteY5540" fmla="*/ 82186 h 589548"/>
              <a:gd name="connsiteX5541" fmla="*/ 1319609 w 2105012"/>
              <a:gd name="connsiteY5541" fmla="*/ 86162 h 589548"/>
              <a:gd name="connsiteX5542" fmla="*/ 1322261 w 2105012"/>
              <a:gd name="connsiteY5542" fmla="*/ 90139 h 589548"/>
              <a:gd name="connsiteX5543" fmla="*/ 1328557 w 2105012"/>
              <a:gd name="connsiteY5543" fmla="*/ 98092 h 589548"/>
              <a:gd name="connsiteX5544" fmla="*/ 1329883 w 2105012"/>
              <a:gd name="connsiteY5544" fmla="*/ 93784 h 589548"/>
              <a:gd name="connsiteX5545" fmla="*/ 1334853 w 2105012"/>
              <a:gd name="connsiteY5545" fmla="*/ 93784 h 589548"/>
              <a:gd name="connsiteX5546" fmla="*/ 1335516 w 2105012"/>
              <a:gd name="connsiteY5546" fmla="*/ 85168 h 589548"/>
              <a:gd name="connsiteX5547" fmla="*/ 1334522 w 2105012"/>
              <a:gd name="connsiteY5547" fmla="*/ 80529 h 589548"/>
              <a:gd name="connsiteX5548" fmla="*/ 1339493 w 2105012"/>
              <a:gd name="connsiteY5548" fmla="*/ 78872 h 589548"/>
              <a:gd name="connsiteX5549" fmla="*/ 1351092 w 2105012"/>
              <a:gd name="connsiteY5549" fmla="*/ 78872 h 589548"/>
              <a:gd name="connsiteX5550" fmla="*/ 1357720 w 2105012"/>
              <a:gd name="connsiteY5550" fmla="*/ 80197 h 589548"/>
              <a:gd name="connsiteX5551" fmla="*/ 1357720 w 2105012"/>
              <a:gd name="connsiteY5551" fmla="*/ 80197 h 589548"/>
              <a:gd name="connsiteX5552" fmla="*/ 1358051 w 2105012"/>
              <a:gd name="connsiteY5552" fmla="*/ 84837 h 589548"/>
              <a:gd name="connsiteX5553" fmla="*/ 1368656 w 2105012"/>
              <a:gd name="connsiteY5553" fmla="*/ 84837 h 589548"/>
              <a:gd name="connsiteX5554" fmla="*/ 1371307 w 2105012"/>
              <a:gd name="connsiteY5554" fmla="*/ 84837 h 589548"/>
              <a:gd name="connsiteX5555" fmla="*/ 1371307 w 2105012"/>
              <a:gd name="connsiteY5555" fmla="*/ 83843 h 589548"/>
              <a:gd name="connsiteX5556" fmla="*/ 1371307 w 2105012"/>
              <a:gd name="connsiteY5556" fmla="*/ 83843 h 589548"/>
              <a:gd name="connsiteX5557" fmla="*/ 1371307 w 2105012"/>
              <a:gd name="connsiteY5557" fmla="*/ 84837 h 589548"/>
              <a:gd name="connsiteX5558" fmla="*/ 1371307 w 2105012"/>
              <a:gd name="connsiteY5558" fmla="*/ 102401 h 589548"/>
              <a:gd name="connsiteX5559" fmla="*/ 1371307 w 2105012"/>
              <a:gd name="connsiteY5559" fmla="*/ 102401 h 589548"/>
              <a:gd name="connsiteX5560" fmla="*/ 1368324 w 2105012"/>
              <a:gd name="connsiteY5560" fmla="*/ 101406 h 589548"/>
              <a:gd name="connsiteX5561" fmla="*/ 1365010 w 2105012"/>
              <a:gd name="connsiteY5561" fmla="*/ 91133 h 589548"/>
              <a:gd name="connsiteX5562" fmla="*/ 1365010 w 2105012"/>
              <a:gd name="connsiteY5562" fmla="*/ 91133 h 589548"/>
              <a:gd name="connsiteX5563" fmla="*/ 1362690 w 2105012"/>
              <a:gd name="connsiteY5563" fmla="*/ 87156 h 589548"/>
              <a:gd name="connsiteX5564" fmla="*/ 1356063 w 2105012"/>
              <a:gd name="connsiteY5564" fmla="*/ 90139 h 589548"/>
              <a:gd name="connsiteX5565" fmla="*/ 1356063 w 2105012"/>
              <a:gd name="connsiteY5565" fmla="*/ 92459 h 589548"/>
              <a:gd name="connsiteX5566" fmla="*/ 1338830 w 2105012"/>
              <a:gd name="connsiteY5566" fmla="*/ 98424 h 589548"/>
              <a:gd name="connsiteX5567" fmla="*/ 1339493 w 2105012"/>
              <a:gd name="connsiteY5567" fmla="*/ 105052 h 589548"/>
              <a:gd name="connsiteX5568" fmla="*/ 1339493 w 2105012"/>
              <a:gd name="connsiteY5568" fmla="*/ 105052 h 589548"/>
              <a:gd name="connsiteX5569" fmla="*/ 1340487 w 2105012"/>
              <a:gd name="connsiteY5569" fmla="*/ 110354 h 589548"/>
              <a:gd name="connsiteX5570" fmla="*/ 1340487 w 2105012"/>
              <a:gd name="connsiteY5570" fmla="*/ 110354 h 589548"/>
              <a:gd name="connsiteX5571" fmla="*/ 1335516 w 2105012"/>
              <a:gd name="connsiteY5571" fmla="*/ 113999 h 589548"/>
              <a:gd name="connsiteX5572" fmla="*/ 1330545 w 2105012"/>
              <a:gd name="connsiteY5572" fmla="*/ 109028 h 589548"/>
              <a:gd name="connsiteX5573" fmla="*/ 1330545 w 2105012"/>
              <a:gd name="connsiteY5573" fmla="*/ 104058 h 589548"/>
              <a:gd name="connsiteX5574" fmla="*/ 1324249 w 2105012"/>
              <a:gd name="connsiteY5574" fmla="*/ 102069 h 589548"/>
              <a:gd name="connsiteX5575" fmla="*/ 1326900 w 2105012"/>
              <a:gd name="connsiteY5575" fmla="*/ 102732 h 589548"/>
              <a:gd name="connsiteX5576" fmla="*/ 1326900 w 2105012"/>
              <a:gd name="connsiteY5576" fmla="*/ 103395 h 589548"/>
              <a:gd name="connsiteX5577" fmla="*/ 1317621 w 2105012"/>
              <a:gd name="connsiteY5577" fmla="*/ 103726 h 589548"/>
              <a:gd name="connsiteX5578" fmla="*/ 1318615 w 2105012"/>
              <a:gd name="connsiteY5578" fmla="*/ 96435 h 589548"/>
              <a:gd name="connsiteX5579" fmla="*/ 1313976 w 2105012"/>
              <a:gd name="connsiteY5579" fmla="*/ 95773 h 589548"/>
              <a:gd name="connsiteX5580" fmla="*/ 1320603 w 2105012"/>
              <a:gd name="connsiteY5580" fmla="*/ 94116 h 589548"/>
              <a:gd name="connsiteX5581" fmla="*/ 1315301 w 2105012"/>
              <a:gd name="connsiteY5581" fmla="*/ 91133 h 589548"/>
              <a:gd name="connsiteX5582" fmla="*/ 1309999 w 2105012"/>
              <a:gd name="connsiteY5582" fmla="*/ 84837 h 589548"/>
              <a:gd name="connsiteX5583" fmla="*/ 1309999 w 2105012"/>
              <a:gd name="connsiteY5583" fmla="*/ 83843 h 589548"/>
              <a:gd name="connsiteX5584" fmla="*/ 1316627 w 2105012"/>
              <a:gd name="connsiteY5584" fmla="*/ 80197 h 589548"/>
              <a:gd name="connsiteX5585" fmla="*/ 1321598 w 2105012"/>
              <a:gd name="connsiteY5585" fmla="*/ 82186 h 589548"/>
              <a:gd name="connsiteX5586" fmla="*/ 1321598 w 2105012"/>
              <a:gd name="connsiteY5586" fmla="*/ 82186 h 589548"/>
              <a:gd name="connsiteX5587" fmla="*/ 1364016 w 2105012"/>
              <a:gd name="connsiteY5587" fmla="*/ 77877 h 589548"/>
              <a:gd name="connsiteX5588" fmla="*/ 1361365 w 2105012"/>
              <a:gd name="connsiteY5588" fmla="*/ 77215 h 589548"/>
              <a:gd name="connsiteX5589" fmla="*/ 1364016 w 2105012"/>
              <a:gd name="connsiteY5589" fmla="*/ 77877 h 589548"/>
              <a:gd name="connsiteX5590" fmla="*/ 1339824 w 2105012"/>
              <a:gd name="connsiteY5590" fmla="*/ 75889 h 589548"/>
              <a:gd name="connsiteX5591" fmla="*/ 1344464 w 2105012"/>
              <a:gd name="connsiteY5591" fmla="*/ 77215 h 589548"/>
              <a:gd name="connsiteX5592" fmla="*/ 1347778 w 2105012"/>
              <a:gd name="connsiteY5592" fmla="*/ 76552 h 589548"/>
              <a:gd name="connsiteX5593" fmla="*/ 1344464 w 2105012"/>
              <a:gd name="connsiteY5593" fmla="*/ 77215 h 589548"/>
              <a:gd name="connsiteX5594" fmla="*/ 1339824 w 2105012"/>
              <a:gd name="connsiteY5594" fmla="*/ 75889 h 589548"/>
              <a:gd name="connsiteX5595" fmla="*/ 1368656 w 2105012"/>
              <a:gd name="connsiteY5595" fmla="*/ 127918 h 589548"/>
              <a:gd name="connsiteX5596" fmla="*/ 1366004 w 2105012"/>
              <a:gd name="connsiteY5596" fmla="*/ 130569 h 589548"/>
              <a:gd name="connsiteX5597" fmla="*/ 1366004 w 2105012"/>
              <a:gd name="connsiteY5597" fmla="*/ 133220 h 589548"/>
              <a:gd name="connsiteX5598" fmla="*/ 1366004 w 2105012"/>
              <a:gd name="connsiteY5598" fmla="*/ 130569 h 589548"/>
              <a:gd name="connsiteX5599" fmla="*/ 1366004 w 2105012"/>
              <a:gd name="connsiteY5599" fmla="*/ 130569 h 589548"/>
              <a:gd name="connsiteX5600" fmla="*/ 1368656 w 2105012"/>
              <a:gd name="connsiteY5600" fmla="*/ 127918 h 589548"/>
              <a:gd name="connsiteX5601" fmla="*/ 1452830 w 2105012"/>
              <a:gd name="connsiteY5601" fmla="*/ 154098 h 589548"/>
              <a:gd name="connsiteX5602" fmla="*/ 1457469 w 2105012"/>
              <a:gd name="connsiteY5602" fmla="*/ 150121 h 589548"/>
              <a:gd name="connsiteX5603" fmla="*/ 1456143 w 2105012"/>
              <a:gd name="connsiteY5603" fmla="*/ 147470 h 589548"/>
              <a:gd name="connsiteX5604" fmla="*/ 1452167 w 2105012"/>
              <a:gd name="connsiteY5604" fmla="*/ 149790 h 589548"/>
              <a:gd name="connsiteX5605" fmla="*/ 1456143 w 2105012"/>
              <a:gd name="connsiteY5605" fmla="*/ 147470 h 589548"/>
              <a:gd name="connsiteX5606" fmla="*/ 1457469 w 2105012"/>
              <a:gd name="connsiteY5606" fmla="*/ 150121 h 589548"/>
              <a:gd name="connsiteX5607" fmla="*/ 1464760 w 2105012"/>
              <a:gd name="connsiteY5607" fmla="*/ 153767 h 589548"/>
              <a:gd name="connsiteX5608" fmla="*/ 1464760 w 2105012"/>
              <a:gd name="connsiteY5608" fmla="*/ 142168 h 589548"/>
              <a:gd name="connsiteX5609" fmla="*/ 1463434 w 2105012"/>
              <a:gd name="connsiteY5609" fmla="*/ 140842 h 589548"/>
              <a:gd name="connsiteX5610" fmla="*/ 1462109 w 2105012"/>
              <a:gd name="connsiteY5610" fmla="*/ 137528 h 589548"/>
              <a:gd name="connsiteX5611" fmla="*/ 1463434 w 2105012"/>
              <a:gd name="connsiteY5611" fmla="*/ 140842 h 589548"/>
              <a:gd name="connsiteX5612" fmla="*/ 1464760 w 2105012"/>
              <a:gd name="connsiteY5612" fmla="*/ 142168 h 589548"/>
              <a:gd name="connsiteX5613" fmla="*/ 1464760 w 2105012"/>
              <a:gd name="connsiteY5613" fmla="*/ 153767 h 589548"/>
              <a:gd name="connsiteX5614" fmla="*/ 1464097 w 2105012"/>
              <a:gd name="connsiteY5614" fmla="*/ 155092 h 589548"/>
              <a:gd name="connsiteX5615" fmla="*/ 1449516 w 2105012"/>
              <a:gd name="connsiteY5615" fmla="*/ 158737 h 589548"/>
              <a:gd name="connsiteX5616" fmla="*/ 1440568 w 2105012"/>
              <a:gd name="connsiteY5616" fmla="*/ 157412 h 589548"/>
              <a:gd name="connsiteX5617" fmla="*/ 1437254 w 2105012"/>
              <a:gd name="connsiteY5617" fmla="*/ 158737 h 589548"/>
              <a:gd name="connsiteX5618" fmla="*/ 1436591 w 2105012"/>
              <a:gd name="connsiteY5618" fmla="*/ 160063 h 589548"/>
              <a:gd name="connsiteX5619" fmla="*/ 1436591 w 2105012"/>
              <a:gd name="connsiteY5619" fmla="*/ 160063 h 589548"/>
              <a:gd name="connsiteX5620" fmla="*/ 1437254 w 2105012"/>
              <a:gd name="connsiteY5620" fmla="*/ 158737 h 589548"/>
              <a:gd name="connsiteX5621" fmla="*/ 1440568 w 2105012"/>
              <a:gd name="connsiteY5621" fmla="*/ 157412 h 589548"/>
              <a:gd name="connsiteX5622" fmla="*/ 1452498 w 2105012"/>
              <a:gd name="connsiteY5622" fmla="*/ 154098 h 589548"/>
              <a:gd name="connsiteX5623" fmla="*/ 1499556 w 2105012"/>
              <a:gd name="connsiteY5623" fmla="*/ 107703 h 589548"/>
              <a:gd name="connsiteX5624" fmla="*/ 1504196 w 2105012"/>
              <a:gd name="connsiteY5624" fmla="*/ 104058 h 589548"/>
              <a:gd name="connsiteX5625" fmla="*/ 1507178 w 2105012"/>
              <a:gd name="connsiteY5625" fmla="*/ 115325 h 589548"/>
              <a:gd name="connsiteX5626" fmla="*/ 1507178 w 2105012"/>
              <a:gd name="connsiteY5626" fmla="*/ 115325 h 589548"/>
              <a:gd name="connsiteX5627" fmla="*/ 1499556 w 2105012"/>
              <a:gd name="connsiteY5627" fmla="*/ 113999 h 589548"/>
              <a:gd name="connsiteX5628" fmla="*/ 1495911 w 2105012"/>
              <a:gd name="connsiteY5628" fmla="*/ 117976 h 589548"/>
              <a:gd name="connsiteX5629" fmla="*/ 1495579 w 2105012"/>
              <a:gd name="connsiteY5629" fmla="*/ 117313 h 589548"/>
              <a:gd name="connsiteX5630" fmla="*/ 1494254 w 2105012"/>
              <a:gd name="connsiteY5630" fmla="*/ 116650 h 589548"/>
              <a:gd name="connsiteX5631" fmla="*/ 1495579 w 2105012"/>
              <a:gd name="connsiteY5631" fmla="*/ 117313 h 589548"/>
              <a:gd name="connsiteX5632" fmla="*/ 1495911 w 2105012"/>
              <a:gd name="connsiteY5632" fmla="*/ 117976 h 589548"/>
              <a:gd name="connsiteX5633" fmla="*/ 1499556 w 2105012"/>
              <a:gd name="connsiteY5633" fmla="*/ 113999 h 589548"/>
              <a:gd name="connsiteX5634" fmla="*/ 1499556 w 2105012"/>
              <a:gd name="connsiteY5634" fmla="*/ 107703 h 589548"/>
              <a:gd name="connsiteX5635" fmla="*/ 1514800 w 2105012"/>
              <a:gd name="connsiteY5635" fmla="*/ 73569 h 589548"/>
              <a:gd name="connsiteX5636" fmla="*/ 1514800 w 2105012"/>
              <a:gd name="connsiteY5636" fmla="*/ 74895 h 589548"/>
              <a:gd name="connsiteX5637" fmla="*/ 1514800 w 2105012"/>
              <a:gd name="connsiteY5637" fmla="*/ 74895 h 589548"/>
              <a:gd name="connsiteX5638" fmla="*/ 1514800 w 2105012"/>
              <a:gd name="connsiteY5638" fmla="*/ 73569 h 589548"/>
              <a:gd name="connsiteX5639" fmla="*/ 1537666 w 2105012"/>
              <a:gd name="connsiteY5639" fmla="*/ 114662 h 589548"/>
              <a:gd name="connsiteX5640" fmla="*/ 1537666 w 2105012"/>
              <a:gd name="connsiteY5640" fmla="*/ 114993 h 589548"/>
              <a:gd name="connsiteX5641" fmla="*/ 1537666 w 2105012"/>
              <a:gd name="connsiteY5641" fmla="*/ 114662 h 589548"/>
              <a:gd name="connsiteX5642" fmla="*/ 1631451 w 2105012"/>
              <a:gd name="connsiteY5642" fmla="*/ 96104 h 589548"/>
              <a:gd name="connsiteX5643" fmla="*/ 1629462 w 2105012"/>
              <a:gd name="connsiteY5643" fmla="*/ 92790 h 589548"/>
              <a:gd name="connsiteX5644" fmla="*/ 1627805 w 2105012"/>
              <a:gd name="connsiteY5644" fmla="*/ 91133 h 589548"/>
              <a:gd name="connsiteX5645" fmla="*/ 1629462 w 2105012"/>
              <a:gd name="connsiteY5645" fmla="*/ 92790 h 589548"/>
              <a:gd name="connsiteX5646" fmla="*/ 1631451 w 2105012"/>
              <a:gd name="connsiteY5646" fmla="*/ 96104 h 589548"/>
              <a:gd name="connsiteX5647" fmla="*/ 1631451 w 2105012"/>
              <a:gd name="connsiteY5647" fmla="*/ 96104 h 589548"/>
              <a:gd name="connsiteX5648" fmla="*/ 1631451 w 2105012"/>
              <a:gd name="connsiteY5648" fmla="*/ 96104 h 589548"/>
              <a:gd name="connsiteX5649" fmla="*/ 1631451 w 2105012"/>
              <a:gd name="connsiteY5649" fmla="*/ 96104 h 589548"/>
              <a:gd name="connsiteX5650" fmla="*/ 1638410 w 2105012"/>
              <a:gd name="connsiteY5650" fmla="*/ 169011 h 589548"/>
              <a:gd name="connsiteX5651" fmla="*/ 1645701 w 2105012"/>
              <a:gd name="connsiteY5651" fmla="*/ 168348 h 589548"/>
              <a:gd name="connsiteX5652" fmla="*/ 1648020 w 2105012"/>
              <a:gd name="connsiteY5652" fmla="*/ 169673 h 589548"/>
              <a:gd name="connsiteX5653" fmla="*/ 1649015 w 2105012"/>
              <a:gd name="connsiteY5653" fmla="*/ 175638 h 589548"/>
              <a:gd name="connsiteX5654" fmla="*/ 1657631 w 2105012"/>
              <a:gd name="connsiteY5654" fmla="*/ 176301 h 589548"/>
              <a:gd name="connsiteX5655" fmla="*/ 1660613 w 2105012"/>
              <a:gd name="connsiteY5655" fmla="*/ 174644 h 589548"/>
              <a:gd name="connsiteX5656" fmla="*/ 1657631 w 2105012"/>
              <a:gd name="connsiteY5656" fmla="*/ 170999 h 589548"/>
              <a:gd name="connsiteX5657" fmla="*/ 1662602 w 2105012"/>
              <a:gd name="connsiteY5657" fmla="*/ 169342 h 589548"/>
              <a:gd name="connsiteX5658" fmla="*/ 1666247 w 2105012"/>
              <a:gd name="connsiteY5658" fmla="*/ 172987 h 589548"/>
              <a:gd name="connsiteX5659" fmla="*/ 1663264 w 2105012"/>
              <a:gd name="connsiteY5659" fmla="*/ 174644 h 589548"/>
              <a:gd name="connsiteX5660" fmla="*/ 1657962 w 2105012"/>
              <a:gd name="connsiteY5660" fmla="*/ 180941 h 589548"/>
              <a:gd name="connsiteX5661" fmla="*/ 1646695 w 2105012"/>
              <a:gd name="connsiteY5661" fmla="*/ 183592 h 589548"/>
              <a:gd name="connsiteX5662" fmla="*/ 1640398 w 2105012"/>
              <a:gd name="connsiteY5662" fmla="*/ 181272 h 589548"/>
              <a:gd name="connsiteX5663" fmla="*/ 1631451 w 2105012"/>
              <a:gd name="connsiteY5663" fmla="*/ 179947 h 589548"/>
              <a:gd name="connsiteX5664" fmla="*/ 1625486 w 2105012"/>
              <a:gd name="connsiteY5664" fmla="*/ 176964 h 589548"/>
              <a:gd name="connsiteX5665" fmla="*/ 1631119 w 2105012"/>
              <a:gd name="connsiteY5665" fmla="*/ 169673 h 589548"/>
              <a:gd name="connsiteX5666" fmla="*/ 1632776 w 2105012"/>
              <a:gd name="connsiteY5666" fmla="*/ 165034 h 589548"/>
              <a:gd name="connsiteX5667" fmla="*/ 1638079 w 2105012"/>
              <a:gd name="connsiteY5667" fmla="*/ 169011 h 589548"/>
              <a:gd name="connsiteX5668" fmla="*/ 1760694 w 2105012"/>
              <a:gd name="connsiteY5668" fmla="*/ 173982 h 589548"/>
              <a:gd name="connsiteX5669" fmla="*/ 1760694 w 2105012"/>
              <a:gd name="connsiteY5669" fmla="*/ 172325 h 589548"/>
              <a:gd name="connsiteX5670" fmla="*/ 1760694 w 2105012"/>
              <a:gd name="connsiteY5670" fmla="*/ 173982 h 589548"/>
              <a:gd name="connsiteX5671" fmla="*/ 1760694 w 2105012"/>
              <a:gd name="connsiteY5671" fmla="*/ 170336 h 589548"/>
              <a:gd name="connsiteX5672" fmla="*/ 1760694 w 2105012"/>
              <a:gd name="connsiteY5672" fmla="*/ 171330 h 589548"/>
              <a:gd name="connsiteX5673" fmla="*/ 1760694 w 2105012"/>
              <a:gd name="connsiteY5673" fmla="*/ 170336 h 589548"/>
              <a:gd name="connsiteX5674" fmla="*/ 1856798 w 2105012"/>
              <a:gd name="connsiteY5674" fmla="*/ 182266 h 589548"/>
              <a:gd name="connsiteX5675" fmla="*/ 1851496 w 2105012"/>
              <a:gd name="connsiteY5675" fmla="*/ 177295 h 589548"/>
              <a:gd name="connsiteX5676" fmla="*/ 1851496 w 2105012"/>
              <a:gd name="connsiteY5676" fmla="*/ 177295 h 589548"/>
              <a:gd name="connsiteX5677" fmla="*/ 1856798 w 2105012"/>
              <a:gd name="connsiteY5677" fmla="*/ 182266 h 589548"/>
              <a:gd name="connsiteX5678" fmla="*/ 1910153 w 2105012"/>
              <a:gd name="connsiteY5678" fmla="*/ 164371 h 589548"/>
              <a:gd name="connsiteX5679" fmla="*/ 1902531 w 2105012"/>
              <a:gd name="connsiteY5679" fmla="*/ 164371 h 589548"/>
              <a:gd name="connsiteX5680" fmla="*/ 1900542 w 2105012"/>
              <a:gd name="connsiteY5680" fmla="*/ 157412 h 589548"/>
              <a:gd name="connsiteX5681" fmla="*/ 1903856 w 2105012"/>
              <a:gd name="connsiteY5681" fmla="*/ 155423 h 589548"/>
              <a:gd name="connsiteX5682" fmla="*/ 1904519 w 2105012"/>
              <a:gd name="connsiteY5682" fmla="*/ 155423 h 589548"/>
              <a:gd name="connsiteX5683" fmla="*/ 1904519 w 2105012"/>
              <a:gd name="connsiteY5683" fmla="*/ 155423 h 589548"/>
              <a:gd name="connsiteX5684" fmla="*/ 1910153 w 2105012"/>
              <a:gd name="connsiteY5684" fmla="*/ 164040 h 589548"/>
              <a:gd name="connsiteX5685" fmla="*/ 2005263 w 2105012"/>
              <a:gd name="connsiteY5685" fmla="*/ 158075 h 589548"/>
              <a:gd name="connsiteX5686" fmla="*/ 2004931 w 2105012"/>
              <a:gd name="connsiteY5686" fmla="*/ 159069 h 589548"/>
              <a:gd name="connsiteX5687" fmla="*/ 2004269 w 2105012"/>
              <a:gd name="connsiteY5687" fmla="*/ 159069 h 589548"/>
              <a:gd name="connsiteX5688" fmla="*/ 2004269 w 2105012"/>
              <a:gd name="connsiteY5688" fmla="*/ 159069 h 589548"/>
              <a:gd name="connsiteX5689" fmla="*/ 2004269 w 2105012"/>
              <a:gd name="connsiteY5689" fmla="*/ 159069 h 589548"/>
              <a:gd name="connsiteX5690" fmla="*/ 2004931 w 2105012"/>
              <a:gd name="connsiteY5690" fmla="*/ 159069 h 589548"/>
              <a:gd name="connsiteX5691" fmla="*/ 2005263 w 2105012"/>
              <a:gd name="connsiteY5691" fmla="*/ 158075 h 589548"/>
              <a:gd name="connsiteX5692" fmla="*/ 2001617 w 2105012"/>
              <a:gd name="connsiteY5692" fmla="*/ 235289 h 589548"/>
              <a:gd name="connsiteX5693" fmla="*/ 2001617 w 2105012"/>
              <a:gd name="connsiteY5693" fmla="*/ 238935 h 589548"/>
              <a:gd name="connsiteX5694" fmla="*/ 2007583 w 2105012"/>
              <a:gd name="connsiteY5694" fmla="*/ 245562 h 589548"/>
              <a:gd name="connsiteX5695" fmla="*/ 2004269 w 2105012"/>
              <a:gd name="connsiteY5695" fmla="*/ 251859 h 589548"/>
              <a:gd name="connsiteX5696" fmla="*/ 1996315 w 2105012"/>
              <a:gd name="connsiteY5696" fmla="*/ 251859 h 589548"/>
              <a:gd name="connsiteX5697" fmla="*/ 1998966 w 2105012"/>
              <a:gd name="connsiteY5697" fmla="*/ 244237 h 589548"/>
              <a:gd name="connsiteX5698" fmla="*/ 1993995 w 2105012"/>
              <a:gd name="connsiteY5698" fmla="*/ 241586 h 589548"/>
              <a:gd name="connsiteX5699" fmla="*/ 1991344 w 2105012"/>
              <a:gd name="connsiteY5699" fmla="*/ 231644 h 589548"/>
              <a:gd name="connsiteX5700" fmla="*/ 1997972 w 2105012"/>
              <a:gd name="connsiteY5700" fmla="*/ 232970 h 589548"/>
              <a:gd name="connsiteX5701" fmla="*/ 2001949 w 2105012"/>
              <a:gd name="connsiteY5701" fmla="*/ 238935 h 589548"/>
              <a:gd name="connsiteX5702" fmla="*/ 2001949 w 2105012"/>
              <a:gd name="connsiteY5702" fmla="*/ 235289 h 589548"/>
              <a:gd name="connsiteX5703" fmla="*/ 1993995 w 2105012"/>
              <a:gd name="connsiteY5703" fmla="*/ 291626 h 589548"/>
              <a:gd name="connsiteX5704" fmla="*/ 1988693 w 2105012"/>
              <a:gd name="connsiteY5704" fmla="*/ 294277 h 589548"/>
              <a:gd name="connsiteX5705" fmla="*/ 1992338 w 2105012"/>
              <a:gd name="connsiteY5705" fmla="*/ 306539 h 589548"/>
              <a:gd name="connsiteX5706" fmla="*/ 1992338 w 2105012"/>
              <a:gd name="connsiteY5706" fmla="*/ 306539 h 589548"/>
              <a:gd name="connsiteX5707" fmla="*/ 1990681 w 2105012"/>
              <a:gd name="connsiteY5707" fmla="*/ 315486 h 589548"/>
              <a:gd name="connsiteX5708" fmla="*/ 1983722 w 2105012"/>
              <a:gd name="connsiteY5708" fmla="*/ 313167 h 589548"/>
              <a:gd name="connsiteX5709" fmla="*/ 1982728 w 2105012"/>
              <a:gd name="connsiteY5709" fmla="*/ 322777 h 589548"/>
              <a:gd name="connsiteX5710" fmla="*/ 1976100 w 2105012"/>
              <a:gd name="connsiteY5710" fmla="*/ 319463 h 589548"/>
              <a:gd name="connsiteX5711" fmla="*/ 1973118 w 2105012"/>
              <a:gd name="connsiteY5711" fmla="*/ 319463 h 589548"/>
              <a:gd name="connsiteX5712" fmla="*/ 1970798 w 2105012"/>
              <a:gd name="connsiteY5712" fmla="*/ 318138 h 589548"/>
              <a:gd name="connsiteX5713" fmla="*/ 1974443 w 2105012"/>
              <a:gd name="connsiteY5713" fmla="*/ 313830 h 589548"/>
              <a:gd name="connsiteX5714" fmla="*/ 1981071 w 2105012"/>
              <a:gd name="connsiteY5714" fmla="*/ 310184 h 589548"/>
              <a:gd name="connsiteX5715" fmla="*/ 1981071 w 2105012"/>
              <a:gd name="connsiteY5715" fmla="*/ 306207 h 589548"/>
              <a:gd name="connsiteX5716" fmla="*/ 1983391 w 2105012"/>
              <a:gd name="connsiteY5716" fmla="*/ 297260 h 589548"/>
              <a:gd name="connsiteX5717" fmla="*/ 1978420 w 2105012"/>
              <a:gd name="connsiteY5717" fmla="*/ 289638 h 589548"/>
              <a:gd name="connsiteX5718" fmla="*/ 1978420 w 2105012"/>
              <a:gd name="connsiteY5718" fmla="*/ 289638 h 589548"/>
              <a:gd name="connsiteX5719" fmla="*/ 1978420 w 2105012"/>
              <a:gd name="connsiteY5719" fmla="*/ 289638 h 589548"/>
              <a:gd name="connsiteX5720" fmla="*/ 1982065 w 2105012"/>
              <a:gd name="connsiteY5720" fmla="*/ 285661 h 589548"/>
              <a:gd name="connsiteX5721" fmla="*/ 1982065 w 2105012"/>
              <a:gd name="connsiteY5721" fmla="*/ 283341 h 589548"/>
              <a:gd name="connsiteX5722" fmla="*/ 1995984 w 2105012"/>
              <a:gd name="connsiteY5722" fmla="*/ 278039 h 589548"/>
              <a:gd name="connsiteX5723" fmla="*/ 2004600 w 2105012"/>
              <a:gd name="connsiteY5723" fmla="*/ 279696 h 589548"/>
              <a:gd name="connsiteX5724" fmla="*/ 2004600 w 2105012"/>
              <a:gd name="connsiteY5724" fmla="*/ 286987 h 589548"/>
              <a:gd name="connsiteX5725" fmla="*/ 2003274 w 2105012"/>
              <a:gd name="connsiteY5725" fmla="*/ 291958 h 589548"/>
              <a:gd name="connsiteX5726" fmla="*/ 1993333 w 2105012"/>
              <a:gd name="connsiteY5726" fmla="*/ 290963 h 589548"/>
              <a:gd name="connsiteX5727" fmla="*/ 1977426 w 2105012"/>
              <a:gd name="connsiteY5727" fmla="*/ 325760 h 589548"/>
              <a:gd name="connsiteX5728" fmla="*/ 1977426 w 2105012"/>
              <a:gd name="connsiteY5728" fmla="*/ 325760 h 589548"/>
              <a:gd name="connsiteX5729" fmla="*/ 1977426 w 2105012"/>
              <a:gd name="connsiteY5729" fmla="*/ 325760 h 589548"/>
              <a:gd name="connsiteX5730" fmla="*/ 1976431 w 2105012"/>
              <a:gd name="connsiteY5730" fmla="*/ 327417 h 589548"/>
              <a:gd name="connsiteX5731" fmla="*/ 1977426 w 2105012"/>
              <a:gd name="connsiteY5731" fmla="*/ 325760 h 589548"/>
              <a:gd name="connsiteX5732" fmla="*/ 1992007 w 2105012"/>
              <a:gd name="connsiteY5732" fmla="*/ 324765 h 589548"/>
              <a:gd name="connsiteX5733" fmla="*/ 1992670 w 2105012"/>
              <a:gd name="connsiteY5733" fmla="*/ 322114 h 589548"/>
              <a:gd name="connsiteX5734" fmla="*/ 1992007 w 2105012"/>
              <a:gd name="connsiteY5734" fmla="*/ 324765 h 589548"/>
              <a:gd name="connsiteX5735" fmla="*/ 1897228 w 2105012"/>
              <a:gd name="connsiteY5735" fmla="*/ 312835 h 589548"/>
              <a:gd name="connsiteX5736" fmla="*/ 1897228 w 2105012"/>
              <a:gd name="connsiteY5736" fmla="*/ 312835 h 589548"/>
              <a:gd name="connsiteX5737" fmla="*/ 1899880 w 2105012"/>
              <a:gd name="connsiteY5737" fmla="*/ 302894 h 589548"/>
              <a:gd name="connsiteX5738" fmla="*/ 1899880 w 2105012"/>
              <a:gd name="connsiteY5738" fmla="*/ 302894 h 589548"/>
              <a:gd name="connsiteX5739" fmla="*/ 1902531 w 2105012"/>
              <a:gd name="connsiteY5739" fmla="*/ 302562 h 589548"/>
              <a:gd name="connsiteX5740" fmla="*/ 1910153 w 2105012"/>
              <a:gd name="connsiteY5740" fmla="*/ 309190 h 589548"/>
              <a:gd name="connsiteX5741" fmla="*/ 1908827 w 2105012"/>
              <a:gd name="connsiteY5741" fmla="*/ 310847 h 589548"/>
              <a:gd name="connsiteX5742" fmla="*/ 1897228 w 2105012"/>
              <a:gd name="connsiteY5742" fmla="*/ 313167 h 589548"/>
              <a:gd name="connsiteX5743" fmla="*/ 1798473 w 2105012"/>
              <a:gd name="connsiteY5743" fmla="*/ 204138 h 589548"/>
              <a:gd name="connsiteX5744" fmla="*/ 1800130 w 2105012"/>
              <a:gd name="connsiteY5744" fmla="*/ 204801 h 589548"/>
              <a:gd name="connsiteX5745" fmla="*/ 1798473 w 2105012"/>
              <a:gd name="connsiteY5745" fmla="*/ 204138 h 589548"/>
              <a:gd name="connsiteX5746" fmla="*/ 1708997 w 2105012"/>
              <a:gd name="connsiteY5746" fmla="*/ 292620 h 589548"/>
              <a:gd name="connsiteX5747" fmla="*/ 1704026 w 2105012"/>
              <a:gd name="connsiteY5747" fmla="*/ 292289 h 589548"/>
              <a:gd name="connsiteX5748" fmla="*/ 1700049 w 2105012"/>
              <a:gd name="connsiteY5748" fmla="*/ 288644 h 589548"/>
              <a:gd name="connsiteX5749" fmla="*/ 1700049 w 2105012"/>
              <a:gd name="connsiteY5749" fmla="*/ 288644 h 589548"/>
              <a:gd name="connsiteX5750" fmla="*/ 1702369 w 2105012"/>
              <a:gd name="connsiteY5750" fmla="*/ 284998 h 589548"/>
              <a:gd name="connsiteX5751" fmla="*/ 1712311 w 2105012"/>
              <a:gd name="connsiteY5751" fmla="*/ 284998 h 589548"/>
              <a:gd name="connsiteX5752" fmla="*/ 1713305 w 2105012"/>
              <a:gd name="connsiteY5752" fmla="*/ 285661 h 589548"/>
              <a:gd name="connsiteX5753" fmla="*/ 1712311 w 2105012"/>
              <a:gd name="connsiteY5753" fmla="*/ 284998 h 589548"/>
              <a:gd name="connsiteX5754" fmla="*/ 1711317 w 2105012"/>
              <a:gd name="connsiteY5754" fmla="*/ 287318 h 589548"/>
              <a:gd name="connsiteX5755" fmla="*/ 1712311 w 2105012"/>
              <a:gd name="connsiteY5755" fmla="*/ 289969 h 589548"/>
              <a:gd name="connsiteX5756" fmla="*/ 1708665 w 2105012"/>
              <a:gd name="connsiteY5756" fmla="*/ 292620 h 589548"/>
              <a:gd name="connsiteX5757" fmla="*/ 1630457 w 2105012"/>
              <a:gd name="connsiteY5757" fmla="*/ 326422 h 589548"/>
              <a:gd name="connsiteX5758" fmla="*/ 1630457 w 2105012"/>
              <a:gd name="connsiteY5758" fmla="*/ 327085 h 589548"/>
              <a:gd name="connsiteX5759" fmla="*/ 1628137 w 2105012"/>
              <a:gd name="connsiteY5759" fmla="*/ 327085 h 589548"/>
              <a:gd name="connsiteX5760" fmla="*/ 1618195 w 2105012"/>
              <a:gd name="connsiteY5760" fmla="*/ 325097 h 589548"/>
              <a:gd name="connsiteX5761" fmla="*/ 1614218 w 2105012"/>
              <a:gd name="connsiteY5761" fmla="*/ 318469 h 589548"/>
              <a:gd name="connsiteX5762" fmla="*/ 1617864 w 2105012"/>
              <a:gd name="connsiteY5762" fmla="*/ 311841 h 589548"/>
              <a:gd name="connsiteX5763" fmla="*/ 1617864 w 2105012"/>
              <a:gd name="connsiteY5763" fmla="*/ 308196 h 589548"/>
              <a:gd name="connsiteX5764" fmla="*/ 1618195 w 2105012"/>
              <a:gd name="connsiteY5764" fmla="*/ 304550 h 589548"/>
              <a:gd name="connsiteX5765" fmla="*/ 1622835 w 2105012"/>
              <a:gd name="connsiteY5765" fmla="*/ 311841 h 589548"/>
              <a:gd name="connsiteX5766" fmla="*/ 1627143 w 2105012"/>
              <a:gd name="connsiteY5766" fmla="*/ 314492 h 589548"/>
              <a:gd name="connsiteX5767" fmla="*/ 1630788 w 2105012"/>
              <a:gd name="connsiteY5767" fmla="*/ 316812 h 589548"/>
              <a:gd name="connsiteX5768" fmla="*/ 1643050 w 2105012"/>
              <a:gd name="connsiteY5768" fmla="*/ 315818 h 589548"/>
              <a:gd name="connsiteX5769" fmla="*/ 1642387 w 2105012"/>
              <a:gd name="connsiteY5769" fmla="*/ 324765 h 589548"/>
              <a:gd name="connsiteX5770" fmla="*/ 1642055 w 2105012"/>
              <a:gd name="connsiteY5770" fmla="*/ 327085 h 589548"/>
              <a:gd name="connsiteX5771" fmla="*/ 1630788 w 2105012"/>
              <a:gd name="connsiteY5771" fmla="*/ 327085 h 589548"/>
              <a:gd name="connsiteX5772" fmla="*/ 1629131 w 2105012"/>
              <a:gd name="connsiteY5772" fmla="*/ 331062 h 589548"/>
              <a:gd name="connsiteX5773" fmla="*/ 1628468 w 2105012"/>
              <a:gd name="connsiteY5773" fmla="*/ 329074 h 589548"/>
              <a:gd name="connsiteX5774" fmla="*/ 1629131 w 2105012"/>
              <a:gd name="connsiteY5774" fmla="*/ 331062 h 589548"/>
              <a:gd name="connsiteX5775" fmla="*/ 1606596 w 2105012"/>
              <a:gd name="connsiteY5775" fmla="*/ 329074 h 589548"/>
              <a:gd name="connsiteX5776" fmla="*/ 1607590 w 2105012"/>
              <a:gd name="connsiteY5776" fmla="*/ 325097 h 589548"/>
              <a:gd name="connsiteX5777" fmla="*/ 1607590 w 2105012"/>
              <a:gd name="connsiteY5777" fmla="*/ 324103 h 589548"/>
              <a:gd name="connsiteX5778" fmla="*/ 1607590 w 2105012"/>
              <a:gd name="connsiteY5778" fmla="*/ 324103 h 589548"/>
              <a:gd name="connsiteX5779" fmla="*/ 1607590 w 2105012"/>
              <a:gd name="connsiteY5779" fmla="*/ 325097 h 589548"/>
              <a:gd name="connsiteX5780" fmla="*/ 1606596 w 2105012"/>
              <a:gd name="connsiteY5780" fmla="*/ 329074 h 589548"/>
              <a:gd name="connsiteX5781" fmla="*/ 1589695 w 2105012"/>
              <a:gd name="connsiteY5781" fmla="*/ 297260 h 589548"/>
              <a:gd name="connsiteX5782" fmla="*/ 1589695 w 2105012"/>
              <a:gd name="connsiteY5782" fmla="*/ 297260 h 589548"/>
              <a:gd name="connsiteX5783" fmla="*/ 1589695 w 2105012"/>
              <a:gd name="connsiteY5783" fmla="*/ 303888 h 589548"/>
              <a:gd name="connsiteX5784" fmla="*/ 1589695 w 2105012"/>
              <a:gd name="connsiteY5784" fmla="*/ 303888 h 589548"/>
              <a:gd name="connsiteX5785" fmla="*/ 1589695 w 2105012"/>
              <a:gd name="connsiteY5785" fmla="*/ 303888 h 589548"/>
              <a:gd name="connsiteX5786" fmla="*/ 1589695 w 2105012"/>
              <a:gd name="connsiteY5786" fmla="*/ 297260 h 589548"/>
              <a:gd name="connsiteX5787" fmla="*/ 1516126 w 2105012"/>
              <a:gd name="connsiteY5787" fmla="*/ 307864 h 589548"/>
              <a:gd name="connsiteX5788" fmla="*/ 1516126 w 2105012"/>
              <a:gd name="connsiteY5788" fmla="*/ 307864 h 589548"/>
              <a:gd name="connsiteX5789" fmla="*/ 1515463 w 2105012"/>
              <a:gd name="connsiteY5789" fmla="*/ 303888 h 589548"/>
              <a:gd name="connsiteX5790" fmla="*/ 1516126 w 2105012"/>
              <a:gd name="connsiteY5790" fmla="*/ 307864 h 589548"/>
              <a:gd name="connsiteX5791" fmla="*/ 1474039 w 2105012"/>
              <a:gd name="connsiteY5791" fmla="*/ 329074 h 589548"/>
              <a:gd name="connsiteX5792" fmla="*/ 1475033 w 2105012"/>
              <a:gd name="connsiteY5792" fmla="*/ 329736 h 589548"/>
              <a:gd name="connsiteX5793" fmla="*/ 1474039 w 2105012"/>
              <a:gd name="connsiteY5793" fmla="*/ 329074 h 589548"/>
              <a:gd name="connsiteX5794" fmla="*/ 1474039 w 2105012"/>
              <a:gd name="connsiteY5794" fmla="*/ 329074 h 589548"/>
              <a:gd name="connsiteX5795" fmla="*/ 1473045 w 2105012"/>
              <a:gd name="connsiteY5795" fmla="*/ 327085 h 589548"/>
              <a:gd name="connsiteX5796" fmla="*/ 1468074 w 2105012"/>
              <a:gd name="connsiteY5796" fmla="*/ 324434 h 589548"/>
              <a:gd name="connsiteX5797" fmla="*/ 1473045 w 2105012"/>
              <a:gd name="connsiteY5797" fmla="*/ 327085 h 589548"/>
              <a:gd name="connsiteX5798" fmla="*/ 1474039 w 2105012"/>
              <a:gd name="connsiteY5798" fmla="*/ 329074 h 589548"/>
              <a:gd name="connsiteX5799" fmla="*/ 1448853 w 2105012"/>
              <a:gd name="connsiteY5799" fmla="*/ 343986 h 589548"/>
              <a:gd name="connsiteX5800" fmla="*/ 1448190 w 2105012"/>
              <a:gd name="connsiteY5800" fmla="*/ 342329 h 589548"/>
              <a:gd name="connsiteX5801" fmla="*/ 1448853 w 2105012"/>
              <a:gd name="connsiteY5801" fmla="*/ 343986 h 589548"/>
              <a:gd name="connsiteX5802" fmla="*/ 1409417 w 2105012"/>
              <a:gd name="connsiteY5802" fmla="*/ 385410 h 589548"/>
              <a:gd name="connsiteX5803" fmla="*/ 1409417 w 2105012"/>
              <a:gd name="connsiteY5803" fmla="*/ 385410 h 589548"/>
              <a:gd name="connsiteX5804" fmla="*/ 1407097 w 2105012"/>
              <a:gd name="connsiteY5804" fmla="*/ 384085 h 589548"/>
              <a:gd name="connsiteX5805" fmla="*/ 1405772 w 2105012"/>
              <a:gd name="connsiteY5805" fmla="*/ 384085 h 589548"/>
              <a:gd name="connsiteX5806" fmla="*/ 1407097 w 2105012"/>
              <a:gd name="connsiteY5806" fmla="*/ 384085 h 589548"/>
              <a:gd name="connsiteX5807" fmla="*/ 1408091 w 2105012"/>
              <a:gd name="connsiteY5807" fmla="*/ 383091 h 589548"/>
              <a:gd name="connsiteX5808" fmla="*/ 1409417 w 2105012"/>
              <a:gd name="connsiteY5808" fmla="*/ 379777 h 589548"/>
              <a:gd name="connsiteX5809" fmla="*/ 1408091 w 2105012"/>
              <a:gd name="connsiteY5809" fmla="*/ 383091 h 589548"/>
              <a:gd name="connsiteX5810" fmla="*/ 1407097 w 2105012"/>
              <a:gd name="connsiteY5810" fmla="*/ 384085 h 589548"/>
              <a:gd name="connsiteX5811" fmla="*/ 1409417 w 2105012"/>
              <a:gd name="connsiteY5811" fmla="*/ 385410 h 589548"/>
              <a:gd name="connsiteX5812" fmla="*/ 1267581 w 2105012"/>
              <a:gd name="connsiteY5812" fmla="*/ 359893 h 589548"/>
              <a:gd name="connsiteX5813" fmla="*/ 1266918 w 2105012"/>
              <a:gd name="connsiteY5813" fmla="*/ 359893 h 589548"/>
              <a:gd name="connsiteX5814" fmla="*/ 1267581 w 2105012"/>
              <a:gd name="connsiteY5814" fmla="*/ 359893 h 589548"/>
              <a:gd name="connsiteX5815" fmla="*/ 1268243 w 2105012"/>
              <a:gd name="connsiteY5815" fmla="*/ 385079 h 589548"/>
              <a:gd name="connsiteX5816" fmla="*/ 1268906 w 2105012"/>
              <a:gd name="connsiteY5816" fmla="*/ 388724 h 589548"/>
              <a:gd name="connsiteX5817" fmla="*/ 1274540 w 2105012"/>
              <a:gd name="connsiteY5817" fmla="*/ 388724 h 589548"/>
              <a:gd name="connsiteX5818" fmla="*/ 1268906 w 2105012"/>
              <a:gd name="connsiteY5818" fmla="*/ 388724 h 589548"/>
              <a:gd name="connsiteX5819" fmla="*/ 1268243 w 2105012"/>
              <a:gd name="connsiteY5819" fmla="*/ 385079 h 589548"/>
              <a:gd name="connsiteX5820" fmla="*/ 1254656 w 2105012"/>
              <a:gd name="connsiteY5820" fmla="*/ 370166 h 589548"/>
              <a:gd name="connsiteX5821" fmla="*/ 1254656 w 2105012"/>
              <a:gd name="connsiteY5821" fmla="*/ 370166 h 589548"/>
              <a:gd name="connsiteX5822" fmla="*/ 1254656 w 2105012"/>
              <a:gd name="connsiteY5822" fmla="*/ 368509 h 589548"/>
              <a:gd name="connsiteX5823" fmla="*/ 1254656 w 2105012"/>
              <a:gd name="connsiteY5823" fmla="*/ 370166 h 589548"/>
              <a:gd name="connsiteX5824" fmla="*/ 1243057 w 2105012"/>
              <a:gd name="connsiteY5824" fmla="*/ 396678 h 589548"/>
              <a:gd name="connsiteX5825" fmla="*/ 1241732 w 2105012"/>
              <a:gd name="connsiteY5825" fmla="*/ 396678 h 589548"/>
              <a:gd name="connsiteX5826" fmla="*/ 1243057 w 2105012"/>
              <a:gd name="connsiteY5826" fmla="*/ 396678 h 589548"/>
              <a:gd name="connsiteX5827" fmla="*/ 1243057 w 2105012"/>
              <a:gd name="connsiteY5827" fmla="*/ 396678 h 589548"/>
              <a:gd name="connsiteX5828" fmla="*/ 1238418 w 2105012"/>
              <a:gd name="connsiteY5828" fmla="*/ 399660 h 589548"/>
              <a:gd name="connsiteX5829" fmla="*/ 1237755 w 2105012"/>
              <a:gd name="connsiteY5829" fmla="*/ 403306 h 589548"/>
              <a:gd name="connsiteX5830" fmla="*/ 1237755 w 2105012"/>
              <a:gd name="connsiteY5830" fmla="*/ 403306 h 589548"/>
              <a:gd name="connsiteX5831" fmla="*/ 1238418 w 2105012"/>
              <a:gd name="connsiteY5831" fmla="*/ 399660 h 589548"/>
              <a:gd name="connsiteX5832" fmla="*/ 1239081 w 2105012"/>
              <a:gd name="connsiteY5832" fmla="*/ 432468 h 589548"/>
              <a:gd name="connsiteX5833" fmla="*/ 1239412 w 2105012"/>
              <a:gd name="connsiteY5833" fmla="*/ 431143 h 589548"/>
              <a:gd name="connsiteX5834" fmla="*/ 1239412 w 2105012"/>
              <a:gd name="connsiteY5834" fmla="*/ 430149 h 589548"/>
              <a:gd name="connsiteX5835" fmla="*/ 1239412 w 2105012"/>
              <a:gd name="connsiteY5835" fmla="*/ 431143 h 589548"/>
              <a:gd name="connsiteX5836" fmla="*/ 1239081 w 2105012"/>
              <a:gd name="connsiteY5836" fmla="*/ 432468 h 589548"/>
              <a:gd name="connsiteX5837" fmla="*/ 1239081 w 2105012"/>
              <a:gd name="connsiteY5837" fmla="*/ 432468 h 589548"/>
              <a:gd name="connsiteX5838" fmla="*/ 1245377 w 2105012"/>
              <a:gd name="connsiteY5838" fmla="*/ 409271 h 589548"/>
              <a:gd name="connsiteX5839" fmla="*/ 1245377 w 2105012"/>
              <a:gd name="connsiteY5839" fmla="*/ 409271 h 589548"/>
              <a:gd name="connsiteX5840" fmla="*/ 1241400 w 2105012"/>
              <a:gd name="connsiteY5840" fmla="*/ 413910 h 589548"/>
              <a:gd name="connsiteX5841" fmla="*/ 1245377 w 2105012"/>
              <a:gd name="connsiteY5841" fmla="*/ 409271 h 589548"/>
              <a:gd name="connsiteX5842" fmla="*/ 1256645 w 2105012"/>
              <a:gd name="connsiteY5842" fmla="*/ 413248 h 589548"/>
              <a:gd name="connsiteX5843" fmla="*/ 1256645 w 2105012"/>
              <a:gd name="connsiteY5843" fmla="*/ 413248 h 589548"/>
              <a:gd name="connsiteX5844" fmla="*/ 1252668 w 2105012"/>
              <a:gd name="connsiteY5844" fmla="*/ 414573 h 589548"/>
              <a:gd name="connsiteX5845" fmla="*/ 1248360 w 2105012"/>
              <a:gd name="connsiteY5845" fmla="*/ 415567 h 589548"/>
              <a:gd name="connsiteX5846" fmla="*/ 1246371 w 2105012"/>
              <a:gd name="connsiteY5846" fmla="*/ 408277 h 589548"/>
              <a:gd name="connsiteX5847" fmla="*/ 1247697 w 2105012"/>
              <a:gd name="connsiteY5847" fmla="*/ 401980 h 589548"/>
              <a:gd name="connsiteX5848" fmla="*/ 1247697 w 2105012"/>
              <a:gd name="connsiteY5848" fmla="*/ 395684 h 589548"/>
              <a:gd name="connsiteX5849" fmla="*/ 1247697 w 2105012"/>
              <a:gd name="connsiteY5849" fmla="*/ 391707 h 589548"/>
              <a:gd name="connsiteX5850" fmla="*/ 1245046 w 2105012"/>
              <a:gd name="connsiteY5850" fmla="*/ 392038 h 589548"/>
              <a:gd name="connsiteX5851" fmla="*/ 1244383 w 2105012"/>
              <a:gd name="connsiteY5851" fmla="*/ 394358 h 589548"/>
              <a:gd name="connsiteX5852" fmla="*/ 1245046 w 2105012"/>
              <a:gd name="connsiteY5852" fmla="*/ 397009 h 589548"/>
              <a:gd name="connsiteX5853" fmla="*/ 1245046 w 2105012"/>
              <a:gd name="connsiteY5853" fmla="*/ 397009 h 589548"/>
              <a:gd name="connsiteX5854" fmla="*/ 1244383 w 2105012"/>
              <a:gd name="connsiteY5854" fmla="*/ 394358 h 589548"/>
              <a:gd name="connsiteX5855" fmla="*/ 1245046 w 2105012"/>
              <a:gd name="connsiteY5855" fmla="*/ 392038 h 589548"/>
              <a:gd name="connsiteX5856" fmla="*/ 1247697 w 2105012"/>
              <a:gd name="connsiteY5856" fmla="*/ 391707 h 589548"/>
              <a:gd name="connsiteX5857" fmla="*/ 1247697 w 2105012"/>
              <a:gd name="connsiteY5857" fmla="*/ 389387 h 589548"/>
              <a:gd name="connsiteX5858" fmla="*/ 1257639 w 2105012"/>
              <a:gd name="connsiteY5858" fmla="*/ 394358 h 589548"/>
              <a:gd name="connsiteX5859" fmla="*/ 1257639 w 2105012"/>
              <a:gd name="connsiteY5859" fmla="*/ 394358 h 589548"/>
              <a:gd name="connsiteX5860" fmla="*/ 1257639 w 2105012"/>
              <a:gd name="connsiteY5860" fmla="*/ 395352 h 589548"/>
              <a:gd name="connsiteX5861" fmla="*/ 1261615 w 2105012"/>
              <a:gd name="connsiteY5861" fmla="*/ 398998 h 589548"/>
              <a:gd name="connsiteX5862" fmla="*/ 1261615 w 2105012"/>
              <a:gd name="connsiteY5862" fmla="*/ 398998 h 589548"/>
              <a:gd name="connsiteX5863" fmla="*/ 1256313 w 2105012"/>
              <a:gd name="connsiteY5863" fmla="*/ 402974 h 589548"/>
              <a:gd name="connsiteX5864" fmla="*/ 1252668 w 2105012"/>
              <a:gd name="connsiteY5864" fmla="*/ 414573 h 589548"/>
              <a:gd name="connsiteX5865" fmla="*/ 1256645 w 2105012"/>
              <a:gd name="connsiteY5865" fmla="*/ 413248 h 589548"/>
              <a:gd name="connsiteX5866" fmla="*/ 1267912 w 2105012"/>
              <a:gd name="connsiteY5866" fmla="*/ 398003 h 589548"/>
              <a:gd name="connsiteX5867" fmla="*/ 1267912 w 2105012"/>
              <a:gd name="connsiteY5867" fmla="*/ 398003 h 589548"/>
              <a:gd name="connsiteX5868" fmla="*/ 1267912 w 2105012"/>
              <a:gd name="connsiteY5868" fmla="*/ 395684 h 589548"/>
              <a:gd name="connsiteX5869" fmla="*/ 1267912 w 2105012"/>
              <a:gd name="connsiteY5869" fmla="*/ 393364 h 589548"/>
              <a:gd name="connsiteX5870" fmla="*/ 1264598 w 2105012"/>
              <a:gd name="connsiteY5870" fmla="*/ 391044 h 589548"/>
              <a:gd name="connsiteX5871" fmla="*/ 1267912 w 2105012"/>
              <a:gd name="connsiteY5871" fmla="*/ 393364 h 589548"/>
              <a:gd name="connsiteX5872" fmla="*/ 1276197 w 2105012"/>
              <a:gd name="connsiteY5872" fmla="*/ 394027 h 589548"/>
              <a:gd name="connsiteX5873" fmla="*/ 1272883 w 2105012"/>
              <a:gd name="connsiteY5873" fmla="*/ 401980 h 589548"/>
              <a:gd name="connsiteX5874" fmla="*/ 1269238 w 2105012"/>
              <a:gd name="connsiteY5874" fmla="*/ 401980 h 589548"/>
              <a:gd name="connsiteX5875" fmla="*/ 1267912 w 2105012"/>
              <a:gd name="connsiteY5875" fmla="*/ 398003 h 589548"/>
              <a:gd name="connsiteX5876" fmla="*/ 1294755 w 2105012"/>
              <a:gd name="connsiteY5876" fmla="*/ 362544 h 589548"/>
              <a:gd name="connsiteX5877" fmla="*/ 1290778 w 2105012"/>
              <a:gd name="connsiteY5877" fmla="*/ 359562 h 589548"/>
              <a:gd name="connsiteX5878" fmla="*/ 1290778 w 2105012"/>
              <a:gd name="connsiteY5878" fmla="*/ 359562 h 589548"/>
              <a:gd name="connsiteX5879" fmla="*/ 1294755 w 2105012"/>
              <a:gd name="connsiteY5879" fmla="*/ 362544 h 589548"/>
              <a:gd name="connsiteX5880" fmla="*/ 1294755 w 2105012"/>
              <a:gd name="connsiteY5880" fmla="*/ 364864 h 589548"/>
              <a:gd name="connsiteX5881" fmla="*/ 1294755 w 2105012"/>
              <a:gd name="connsiteY5881" fmla="*/ 362544 h 589548"/>
              <a:gd name="connsiteX5882" fmla="*/ 1294423 w 2105012"/>
              <a:gd name="connsiteY5882" fmla="*/ 369835 h 589548"/>
              <a:gd name="connsiteX5883" fmla="*/ 1294755 w 2105012"/>
              <a:gd name="connsiteY5883" fmla="*/ 369172 h 589548"/>
              <a:gd name="connsiteX5884" fmla="*/ 1295086 w 2105012"/>
              <a:gd name="connsiteY5884" fmla="*/ 367847 h 589548"/>
              <a:gd name="connsiteX5885" fmla="*/ 1294755 w 2105012"/>
              <a:gd name="connsiteY5885" fmla="*/ 369172 h 589548"/>
              <a:gd name="connsiteX5886" fmla="*/ 1294423 w 2105012"/>
              <a:gd name="connsiteY5886" fmla="*/ 369835 h 589548"/>
              <a:gd name="connsiteX5887" fmla="*/ 1292104 w 2105012"/>
              <a:gd name="connsiteY5887" fmla="*/ 373480 h 589548"/>
              <a:gd name="connsiteX5888" fmla="*/ 1294423 w 2105012"/>
              <a:gd name="connsiteY5888" fmla="*/ 369835 h 589548"/>
              <a:gd name="connsiteX5889" fmla="*/ 1302046 w 2105012"/>
              <a:gd name="connsiteY5889" fmla="*/ 365527 h 589548"/>
              <a:gd name="connsiteX5890" fmla="*/ 1301051 w 2105012"/>
              <a:gd name="connsiteY5890" fmla="*/ 366521 h 589548"/>
              <a:gd name="connsiteX5891" fmla="*/ 1302046 w 2105012"/>
              <a:gd name="connsiteY5891" fmla="*/ 365527 h 589548"/>
              <a:gd name="connsiteX5892" fmla="*/ 1309668 w 2105012"/>
              <a:gd name="connsiteY5892" fmla="*/ 317806 h 589548"/>
              <a:gd name="connsiteX5893" fmla="*/ 1308011 w 2105012"/>
              <a:gd name="connsiteY5893" fmla="*/ 310516 h 589548"/>
              <a:gd name="connsiteX5894" fmla="*/ 1314970 w 2105012"/>
              <a:gd name="connsiteY5894" fmla="*/ 310516 h 589548"/>
              <a:gd name="connsiteX5895" fmla="*/ 1316295 w 2105012"/>
              <a:gd name="connsiteY5895" fmla="*/ 301568 h 589548"/>
              <a:gd name="connsiteX5896" fmla="*/ 1319941 w 2105012"/>
              <a:gd name="connsiteY5896" fmla="*/ 301568 h 589548"/>
              <a:gd name="connsiteX5897" fmla="*/ 1310993 w 2105012"/>
              <a:gd name="connsiteY5897" fmla="*/ 295271 h 589548"/>
              <a:gd name="connsiteX5898" fmla="*/ 1314307 w 2105012"/>
              <a:gd name="connsiteY5898" fmla="*/ 293283 h 589548"/>
              <a:gd name="connsiteX5899" fmla="*/ 1308673 w 2105012"/>
              <a:gd name="connsiteY5899" fmla="*/ 290301 h 589548"/>
              <a:gd name="connsiteX5900" fmla="*/ 1298732 w 2105012"/>
              <a:gd name="connsiteY5900" fmla="*/ 293283 h 589548"/>
              <a:gd name="connsiteX5901" fmla="*/ 1292104 w 2105012"/>
              <a:gd name="connsiteY5901" fmla="*/ 297923 h 589548"/>
              <a:gd name="connsiteX5902" fmla="*/ 1293429 w 2105012"/>
              <a:gd name="connsiteY5902" fmla="*/ 302894 h 589548"/>
              <a:gd name="connsiteX5903" fmla="*/ 1297406 w 2105012"/>
              <a:gd name="connsiteY5903" fmla="*/ 311841 h 589548"/>
              <a:gd name="connsiteX5904" fmla="*/ 1297406 w 2105012"/>
              <a:gd name="connsiteY5904" fmla="*/ 314492 h 589548"/>
              <a:gd name="connsiteX5905" fmla="*/ 1297406 w 2105012"/>
              <a:gd name="connsiteY5905" fmla="*/ 314492 h 589548"/>
              <a:gd name="connsiteX5906" fmla="*/ 1279179 w 2105012"/>
              <a:gd name="connsiteY5906" fmla="*/ 310184 h 589548"/>
              <a:gd name="connsiteX5907" fmla="*/ 1275865 w 2105012"/>
              <a:gd name="connsiteY5907" fmla="*/ 307202 h 589548"/>
              <a:gd name="connsiteX5908" fmla="*/ 1275865 w 2105012"/>
              <a:gd name="connsiteY5908" fmla="*/ 307202 h 589548"/>
              <a:gd name="connsiteX5909" fmla="*/ 1289121 w 2105012"/>
              <a:gd name="connsiteY5909" fmla="*/ 302894 h 589548"/>
              <a:gd name="connsiteX5910" fmla="*/ 1289784 w 2105012"/>
              <a:gd name="connsiteY5910" fmla="*/ 298585 h 589548"/>
              <a:gd name="connsiteX5911" fmla="*/ 1289784 w 2105012"/>
              <a:gd name="connsiteY5911" fmla="*/ 297260 h 589548"/>
              <a:gd name="connsiteX5912" fmla="*/ 1289121 w 2105012"/>
              <a:gd name="connsiteY5912" fmla="*/ 291626 h 589548"/>
              <a:gd name="connsiteX5913" fmla="*/ 1297737 w 2105012"/>
              <a:gd name="connsiteY5913" fmla="*/ 286655 h 589548"/>
              <a:gd name="connsiteX5914" fmla="*/ 1302046 w 2105012"/>
              <a:gd name="connsiteY5914" fmla="*/ 287649 h 589548"/>
              <a:gd name="connsiteX5915" fmla="*/ 1303702 w 2105012"/>
              <a:gd name="connsiteY5915" fmla="*/ 284004 h 589548"/>
              <a:gd name="connsiteX5916" fmla="*/ 1298400 w 2105012"/>
              <a:gd name="connsiteY5916" fmla="*/ 282016 h 589548"/>
              <a:gd name="connsiteX5917" fmla="*/ 1297075 w 2105012"/>
              <a:gd name="connsiteY5917" fmla="*/ 278039 h 589548"/>
              <a:gd name="connsiteX5918" fmla="*/ 1297075 w 2105012"/>
              <a:gd name="connsiteY5918" fmla="*/ 278039 h 589548"/>
              <a:gd name="connsiteX5919" fmla="*/ 1302377 w 2105012"/>
              <a:gd name="connsiteY5919" fmla="*/ 271411 h 589548"/>
              <a:gd name="connsiteX5920" fmla="*/ 1302377 w 2105012"/>
              <a:gd name="connsiteY5920" fmla="*/ 271411 h 589548"/>
              <a:gd name="connsiteX5921" fmla="*/ 1309668 w 2105012"/>
              <a:gd name="connsiteY5921" fmla="*/ 273068 h 589548"/>
              <a:gd name="connsiteX5922" fmla="*/ 1313313 w 2105012"/>
              <a:gd name="connsiteY5922" fmla="*/ 277708 h 589548"/>
              <a:gd name="connsiteX5923" fmla="*/ 1317621 w 2105012"/>
              <a:gd name="connsiteY5923" fmla="*/ 283341 h 589548"/>
              <a:gd name="connsiteX5924" fmla="*/ 1325574 w 2105012"/>
              <a:gd name="connsiteY5924" fmla="*/ 282016 h 589548"/>
              <a:gd name="connsiteX5925" fmla="*/ 1321929 w 2105012"/>
              <a:gd name="connsiteY5925" fmla="*/ 281022 h 589548"/>
              <a:gd name="connsiteX5926" fmla="*/ 1325574 w 2105012"/>
              <a:gd name="connsiteY5926" fmla="*/ 282016 h 589548"/>
              <a:gd name="connsiteX5927" fmla="*/ 1326569 w 2105012"/>
              <a:gd name="connsiteY5927" fmla="*/ 278039 h 589548"/>
              <a:gd name="connsiteX5928" fmla="*/ 1331871 w 2105012"/>
              <a:gd name="connsiteY5928" fmla="*/ 277045 h 589548"/>
              <a:gd name="connsiteX5929" fmla="*/ 1330545 w 2105012"/>
              <a:gd name="connsiteY5929" fmla="*/ 284667 h 589548"/>
              <a:gd name="connsiteX5930" fmla="*/ 1325574 w 2105012"/>
              <a:gd name="connsiteY5930" fmla="*/ 285330 h 589548"/>
              <a:gd name="connsiteX5931" fmla="*/ 1323917 w 2105012"/>
              <a:gd name="connsiteY5931" fmla="*/ 292289 h 589548"/>
              <a:gd name="connsiteX5932" fmla="*/ 1325574 w 2105012"/>
              <a:gd name="connsiteY5932" fmla="*/ 297591 h 589548"/>
              <a:gd name="connsiteX5933" fmla="*/ 1340819 w 2105012"/>
              <a:gd name="connsiteY5933" fmla="*/ 297591 h 589548"/>
              <a:gd name="connsiteX5934" fmla="*/ 1329883 w 2105012"/>
              <a:gd name="connsiteY5934" fmla="*/ 309521 h 589548"/>
              <a:gd name="connsiteX5935" fmla="*/ 1328888 w 2105012"/>
              <a:gd name="connsiteY5935" fmla="*/ 312173 h 589548"/>
              <a:gd name="connsiteX5936" fmla="*/ 1323255 w 2105012"/>
              <a:gd name="connsiteY5936" fmla="*/ 317143 h 589548"/>
              <a:gd name="connsiteX5937" fmla="*/ 1326237 w 2105012"/>
              <a:gd name="connsiteY5937" fmla="*/ 317143 h 589548"/>
              <a:gd name="connsiteX5938" fmla="*/ 1326237 w 2105012"/>
              <a:gd name="connsiteY5938" fmla="*/ 317143 h 589548"/>
              <a:gd name="connsiteX5939" fmla="*/ 1326237 w 2105012"/>
              <a:gd name="connsiteY5939" fmla="*/ 319463 h 589548"/>
              <a:gd name="connsiteX5940" fmla="*/ 1319278 w 2105012"/>
              <a:gd name="connsiteY5940" fmla="*/ 323109 h 589548"/>
              <a:gd name="connsiteX5941" fmla="*/ 1321266 w 2105012"/>
              <a:gd name="connsiteY5941" fmla="*/ 325760 h 589548"/>
              <a:gd name="connsiteX5942" fmla="*/ 1322592 w 2105012"/>
              <a:gd name="connsiteY5942" fmla="*/ 329405 h 589548"/>
              <a:gd name="connsiteX5943" fmla="*/ 1317621 w 2105012"/>
              <a:gd name="connsiteY5943" fmla="*/ 325760 h 589548"/>
              <a:gd name="connsiteX5944" fmla="*/ 1313313 w 2105012"/>
              <a:gd name="connsiteY5944" fmla="*/ 315818 h 589548"/>
              <a:gd name="connsiteX5945" fmla="*/ 1311325 w 2105012"/>
              <a:gd name="connsiteY5945" fmla="*/ 319463 h 589548"/>
              <a:gd name="connsiteX5946" fmla="*/ 1311325 w 2105012"/>
              <a:gd name="connsiteY5946" fmla="*/ 320457 h 589548"/>
              <a:gd name="connsiteX5947" fmla="*/ 1302708 w 2105012"/>
              <a:gd name="connsiteY5947" fmla="*/ 318138 h 589548"/>
              <a:gd name="connsiteX5948" fmla="*/ 1309999 w 2105012"/>
              <a:gd name="connsiteY5948" fmla="*/ 318138 h 589548"/>
              <a:gd name="connsiteX5949" fmla="*/ 1276860 w 2105012"/>
              <a:gd name="connsiteY5949" fmla="*/ 315155 h 589548"/>
              <a:gd name="connsiteX5950" fmla="*/ 1276197 w 2105012"/>
              <a:gd name="connsiteY5950" fmla="*/ 314161 h 589548"/>
              <a:gd name="connsiteX5951" fmla="*/ 1276860 w 2105012"/>
              <a:gd name="connsiteY5951" fmla="*/ 315155 h 589548"/>
              <a:gd name="connsiteX5952" fmla="*/ 1276860 w 2105012"/>
              <a:gd name="connsiteY5952" fmla="*/ 315155 h 589548"/>
              <a:gd name="connsiteX5953" fmla="*/ 1204616 w 2105012"/>
              <a:gd name="connsiteY5953" fmla="*/ 259150 h 589548"/>
              <a:gd name="connsiteX5954" fmla="*/ 1203622 w 2105012"/>
              <a:gd name="connsiteY5954" fmla="*/ 257161 h 589548"/>
              <a:gd name="connsiteX5955" fmla="*/ 1204616 w 2105012"/>
              <a:gd name="connsiteY5955" fmla="*/ 259150 h 589548"/>
              <a:gd name="connsiteX5956" fmla="*/ 1204616 w 2105012"/>
              <a:gd name="connsiteY5956" fmla="*/ 259150 h 589548"/>
              <a:gd name="connsiteX5957" fmla="*/ 976948 w 2105012"/>
              <a:gd name="connsiteY5957" fmla="*/ 303888 h 589548"/>
              <a:gd name="connsiteX5958" fmla="*/ 976948 w 2105012"/>
              <a:gd name="connsiteY5958" fmla="*/ 302894 h 589548"/>
              <a:gd name="connsiteX5959" fmla="*/ 976948 w 2105012"/>
              <a:gd name="connsiteY5959" fmla="*/ 303888 h 589548"/>
              <a:gd name="connsiteX5960" fmla="*/ 976948 w 2105012"/>
              <a:gd name="connsiteY5960" fmla="*/ 303888 h 589548"/>
              <a:gd name="connsiteX5961" fmla="*/ 944472 w 2105012"/>
              <a:gd name="connsiteY5961" fmla="*/ 319132 h 589548"/>
              <a:gd name="connsiteX5962" fmla="*/ 944140 w 2105012"/>
              <a:gd name="connsiteY5962" fmla="*/ 316812 h 589548"/>
              <a:gd name="connsiteX5963" fmla="*/ 944140 w 2105012"/>
              <a:gd name="connsiteY5963" fmla="*/ 316812 h 589548"/>
              <a:gd name="connsiteX5964" fmla="*/ 944140 w 2105012"/>
              <a:gd name="connsiteY5964" fmla="*/ 315818 h 589548"/>
              <a:gd name="connsiteX5965" fmla="*/ 944140 w 2105012"/>
              <a:gd name="connsiteY5965" fmla="*/ 316812 h 589548"/>
              <a:gd name="connsiteX5966" fmla="*/ 944472 w 2105012"/>
              <a:gd name="connsiteY5966" fmla="*/ 319132 h 589548"/>
              <a:gd name="connsiteX5967" fmla="*/ 946460 w 2105012"/>
              <a:gd name="connsiteY5967" fmla="*/ 319132 h 589548"/>
              <a:gd name="connsiteX5968" fmla="*/ 944472 w 2105012"/>
              <a:gd name="connsiteY5968" fmla="*/ 319132 h 589548"/>
              <a:gd name="connsiteX5969" fmla="*/ 841408 w 2105012"/>
              <a:gd name="connsiteY5969" fmla="*/ 264452 h 589548"/>
              <a:gd name="connsiteX5970" fmla="*/ 843065 w 2105012"/>
              <a:gd name="connsiteY5970" fmla="*/ 264452 h 589548"/>
              <a:gd name="connsiteX5971" fmla="*/ 841408 w 2105012"/>
              <a:gd name="connsiteY5971" fmla="*/ 264452 h 589548"/>
              <a:gd name="connsiteX5972" fmla="*/ 840746 w 2105012"/>
              <a:gd name="connsiteY5972" fmla="*/ 264452 h 589548"/>
              <a:gd name="connsiteX5973" fmla="*/ 824507 w 2105012"/>
              <a:gd name="connsiteY5973" fmla="*/ 260475 h 589548"/>
              <a:gd name="connsiteX5974" fmla="*/ 825501 w 2105012"/>
              <a:gd name="connsiteY5974" fmla="*/ 250202 h 589548"/>
              <a:gd name="connsiteX5975" fmla="*/ 832792 w 2105012"/>
              <a:gd name="connsiteY5975" fmla="*/ 254510 h 589548"/>
              <a:gd name="connsiteX5976" fmla="*/ 832792 w 2105012"/>
              <a:gd name="connsiteY5976" fmla="*/ 254510 h 589548"/>
              <a:gd name="connsiteX5977" fmla="*/ 832792 w 2105012"/>
              <a:gd name="connsiteY5977" fmla="*/ 254510 h 589548"/>
              <a:gd name="connsiteX5978" fmla="*/ 841408 w 2105012"/>
              <a:gd name="connsiteY5978" fmla="*/ 255836 h 589548"/>
              <a:gd name="connsiteX5979" fmla="*/ 844059 w 2105012"/>
              <a:gd name="connsiteY5979" fmla="*/ 256830 h 589548"/>
              <a:gd name="connsiteX5980" fmla="*/ 846711 w 2105012"/>
              <a:gd name="connsiteY5980" fmla="*/ 260475 h 589548"/>
              <a:gd name="connsiteX5981" fmla="*/ 848036 w 2105012"/>
              <a:gd name="connsiteY5981" fmla="*/ 264783 h 589548"/>
              <a:gd name="connsiteX5982" fmla="*/ 846711 w 2105012"/>
              <a:gd name="connsiteY5982" fmla="*/ 260475 h 589548"/>
              <a:gd name="connsiteX5983" fmla="*/ 840083 w 2105012"/>
              <a:gd name="connsiteY5983" fmla="*/ 264452 h 589548"/>
              <a:gd name="connsiteX5984" fmla="*/ 814234 w 2105012"/>
              <a:gd name="connsiteY5984" fmla="*/ 286324 h 589548"/>
              <a:gd name="connsiteX5985" fmla="*/ 810920 w 2105012"/>
              <a:gd name="connsiteY5985" fmla="*/ 282016 h 589548"/>
              <a:gd name="connsiteX5986" fmla="*/ 814234 w 2105012"/>
              <a:gd name="connsiteY5986" fmla="*/ 286324 h 589548"/>
              <a:gd name="connsiteX5987" fmla="*/ 814234 w 2105012"/>
              <a:gd name="connsiteY5987" fmla="*/ 286324 h 589548"/>
              <a:gd name="connsiteX5988" fmla="*/ 812909 w 2105012"/>
              <a:gd name="connsiteY5988" fmla="*/ 287649 h 589548"/>
              <a:gd name="connsiteX5989" fmla="*/ 810920 w 2105012"/>
              <a:gd name="connsiteY5989" fmla="*/ 289638 h 589548"/>
              <a:gd name="connsiteX5990" fmla="*/ 812909 w 2105012"/>
              <a:gd name="connsiteY5990" fmla="*/ 287649 h 589548"/>
              <a:gd name="connsiteX5991" fmla="*/ 812909 w 2105012"/>
              <a:gd name="connsiteY5991" fmla="*/ 274725 h 589548"/>
              <a:gd name="connsiteX5992" fmla="*/ 812909 w 2105012"/>
              <a:gd name="connsiteY5992" fmla="*/ 274725 h 589548"/>
              <a:gd name="connsiteX5993" fmla="*/ 818211 w 2105012"/>
              <a:gd name="connsiteY5993" fmla="*/ 274725 h 589548"/>
              <a:gd name="connsiteX5994" fmla="*/ 812909 w 2105012"/>
              <a:gd name="connsiteY5994" fmla="*/ 274725 h 589548"/>
              <a:gd name="connsiteX5995" fmla="*/ 760548 w 2105012"/>
              <a:gd name="connsiteY5995" fmla="*/ 300574 h 589548"/>
              <a:gd name="connsiteX5996" fmla="*/ 762205 w 2105012"/>
              <a:gd name="connsiteY5996" fmla="*/ 300574 h 589548"/>
              <a:gd name="connsiteX5997" fmla="*/ 760548 w 2105012"/>
              <a:gd name="connsiteY5997" fmla="*/ 300574 h 589548"/>
              <a:gd name="connsiteX5998" fmla="*/ 753589 w 2105012"/>
              <a:gd name="connsiteY5998" fmla="*/ 298585 h 589548"/>
              <a:gd name="connsiteX5999" fmla="*/ 753589 w 2105012"/>
              <a:gd name="connsiteY5999" fmla="*/ 298585 h 589548"/>
              <a:gd name="connsiteX6000" fmla="*/ 757234 w 2105012"/>
              <a:gd name="connsiteY6000" fmla="*/ 296597 h 589548"/>
              <a:gd name="connsiteX6001" fmla="*/ 753589 w 2105012"/>
              <a:gd name="connsiteY6001" fmla="*/ 298585 h 589548"/>
              <a:gd name="connsiteX6002" fmla="*/ 760548 w 2105012"/>
              <a:gd name="connsiteY6002" fmla="*/ 300574 h 589548"/>
              <a:gd name="connsiteX6003" fmla="*/ 753589 w 2105012"/>
              <a:gd name="connsiteY6003" fmla="*/ 298585 h 589548"/>
              <a:gd name="connsiteX6004" fmla="*/ 751269 w 2105012"/>
              <a:gd name="connsiteY6004" fmla="*/ 303888 h 589548"/>
              <a:gd name="connsiteX6005" fmla="*/ 749281 w 2105012"/>
              <a:gd name="connsiteY6005" fmla="*/ 307533 h 589548"/>
              <a:gd name="connsiteX6006" fmla="*/ 744310 w 2105012"/>
              <a:gd name="connsiteY6006" fmla="*/ 311510 h 589548"/>
              <a:gd name="connsiteX6007" fmla="*/ 740333 w 2105012"/>
              <a:gd name="connsiteY6007" fmla="*/ 315155 h 589548"/>
              <a:gd name="connsiteX6008" fmla="*/ 737019 w 2105012"/>
              <a:gd name="connsiteY6008" fmla="*/ 313830 h 589548"/>
              <a:gd name="connsiteX6009" fmla="*/ 735694 w 2105012"/>
              <a:gd name="connsiteY6009" fmla="*/ 315155 h 589548"/>
              <a:gd name="connsiteX6010" fmla="*/ 735031 w 2105012"/>
              <a:gd name="connsiteY6010" fmla="*/ 315155 h 589548"/>
              <a:gd name="connsiteX6011" fmla="*/ 735694 w 2105012"/>
              <a:gd name="connsiteY6011" fmla="*/ 315155 h 589548"/>
              <a:gd name="connsiteX6012" fmla="*/ 737019 w 2105012"/>
              <a:gd name="connsiteY6012" fmla="*/ 313830 h 589548"/>
              <a:gd name="connsiteX6013" fmla="*/ 737019 w 2105012"/>
              <a:gd name="connsiteY6013" fmla="*/ 305545 h 589548"/>
              <a:gd name="connsiteX6014" fmla="*/ 726083 w 2105012"/>
              <a:gd name="connsiteY6014" fmla="*/ 306207 h 589548"/>
              <a:gd name="connsiteX6015" fmla="*/ 728403 w 2105012"/>
              <a:gd name="connsiteY6015" fmla="*/ 299580 h 589548"/>
              <a:gd name="connsiteX6016" fmla="*/ 723432 w 2105012"/>
              <a:gd name="connsiteY6016" fmla="*/ 297591 h 589548"/>
              <a:gd name="connsiteX6017" fmla="*/ 720781 w 2105012"/>
              <a:gd name="connsiteY6017" fmla="*/ 295934 h 589548"/>
              <a:gd name="connsiteX6018" fmla="*/ 730723 w 2105012"/>
              <a:gd name="connsiteY6018" fmla="*/ 293615 h 589548"/>
              <a:gd name="connsiteX6019" fmla="*/ 734700 w 2105012"/>
              <a:gd name="connsiteY6019" fmla="*/ 294940 h 589548"/>
              <a:gd name="connsiteX6020" fmla="*/ 747293 w 2105012"/>
              <a:gd name="connsiteY6020" fmla="*/ 287981 h 589548"/>
              <a:gd name="connsiteX6021" fmla="*/ 748618 w 2105012"/>
              <a:gd name="connsiteY6021" fmla="*/ 297260 h 589548"/>
              <a:gd name="connsiteX6022" fmla="*/ 753589 w 2105012"/>
              <a:gd name="connsiteY6022" fmla="*/ 298585 h 589548"/>
              <a:gd name="connsiteX6023" fmla="*/ 753589 w 2105012"/>
              <a:gd name="connsiteY6023" fmla="*/ 298585 h 589548"/>
              <a:gd name="connsiteX6024" fmla="*/ 753589 w 2105012"/>
              <a:gd name="connsiteY6024" fmla="*/ 298585 h 589548"/>
              <a:gd name="connsiteX6025" fmla="*/ 753589 w 2105012"/>
              <a:gd name="connsiteY6025" fmla="*/ 298585 h 589548"/>
              <a:gd name="connsiteX6026" fmla="*/ 758560 w 2105012"/>
              <a:gd name="connsiteY6026" fmla="*/ 339347 h 589548"/>
              <a:gd name="connsiteX6027" fmla="*/ 758229 w 2105012"/>
              <a:gd name="connsiteY6027" fmla="*/ 340010 h 589548"/>
              <a:gd name="connsiteX6028" fmla="*/ 758560 w 2105012"/>
              <a:gd name="connsiteY6028" fmla="*/ 339347 h 589548"/>
              <a:gd name="connsiteX6029" fmla="*/ 753258 w 2105012"/>
              <a:gd name="connsiteY6029" fmla="*/ 339347 h 589548"/>
              <a:gd name="connsiteX6030" fmla="*/ 755909 w 2105012"/>
              <a:gd name="connsiteY6030" fmla="*/ 336696 h 589548"/>
              <a:gd name="connsiteX6031" fmla="*/ 755909 w 2105012"/>
              <a:gd name="connsiteY6031" fmla="*/ 336696 h 589548"/>
              <a:gd name="connsiteX6032" fmla="*/ 761874 w 2105012"/>
              <a:gd name="connsiteY6032" fmla="*/ 337027 h 589548"/>
              <a:gd name="connsiteX6033" fmla="*/ 758229 w 2105012"/>
              <a:gd name="connsiteY6033" fmla="*/ 339347 h 589548"/>
              <a:gd name="connsiteX6034" fmla="*/ 704211 w 2105012"/>
              <a:gd name="connsiteY6034" fmla="*/ 362213 h 589548"/>
              <a:gd name="connsiteX6035" fmla="*/ 703549 w 2105012"/>
              <a:gd name="connsiteY6035" fmla="*/ 361882 h 589548"/>
              <a:gd name="connsiteX6036" fmla="*/ 704211 w 2105012"/>
              <a:gd name="connsiteY6036" fmla="*/ 362213 h 589548"/>
              <a:gd name="connsiteX6037" fmla="*/ 704543 w 2105012"/>
              <a:gd name="connsiteY6037" fmla="*/ 362544 h 589548"/>
              <a:gd name="connsiteX6038" fmla="*/ 704543 w 2105012"/>
              <a:gd name="connsiteY6038" fmla="*/ 362544 h 589548"/>
              <a:gd name="connsiteX6039" fmla="*/ 704543 w 2105012"/>
              <a:gd name="connsiteY6039" fmla="*/ 362544 h 589548"/>
              <a:gd name="connsiteX6040" fmla="*/ 676374 w 2105012"/>
              <a:gd name="connsiteY6040" fmla="*/ 335039 h 589548"/>
              <a:gd name="connsiteX6041" fmla="*/ 675049 w 2105012"/>
              <a:gd name="connsiteY6041" fmla="*/ 336696 h 589548"/>
              <a:gd name="connsiteX6042" fmla="*/ 675049 w 2105012"/>
              <a:gd name="connsiteY6042" fmla="*/ 336696 h 589548"/>
              <a:gd name="connsiteX6043" fmla="*/ 676374 w 2105012"/>
              <a:gd name="connsiteY6043" fmla="*/ 335039 h 589548"/>
              <a:gd name="connsiteX6044" fmla="*/ 680020 w 2105012"/>
              <a:gd name="connsiteY6044" fmla="*/ 334044 h 589548"/>
              <a:gd name="connsiteX6045" fmla="*/ 676374 w 2105012"/>
              <a:gd name="connsiteY6045" fmla="*/ 335039 h 589548"/>
              <a:gd name="connsiteX6046" fmla="*/ 645555 w 2105012"/>
              <a:gd name="connsiteY6046" fmla="*/ 331393 h 589548"/>
              <a:gd name="connsiteX6047" fmla="*/ 644229 w 2105012"/>
              <a:gd name="connsiteY6047" fmla="*/ 330399 h 589548"/>
              <a:gd name="connsiteX6048" fmla="*/ 644229 w 2105012"/>
              <a:gd name="connsiteY6048" fmla="*/ 330399 h 589548"/>
              <a:gd name="connsiteX6049" fmla="*/ 645555 w 2105012"/>
              <a:gd name="connsiteY6049" fmla="*/ 331393 h 589548"/>
              <a:gd name="connsiteX6050" fmla="*/ 643566 w 2105012"/>
              <a:gd name="connsiteY6050" fmla="*/ 330068 h 589548"/>
              <a:gd name="connsiteX6051" fmla="*/ 643566 w 2105012"/>
              <a:gd name="connsiteY6051" fmla="*/ 330068 h 589548"/>
              <a:gd name="connsiteX6052" fmla="*/ 643566 w 2105012"/>
              <a:gd name="connsiteY6052" fmla="*/ 330068 h 589548"/>
              <a:gd name="connsiteX6053" fmla="*/ 621363 w 2105012"/>
              <a:gd name="connsiteY6053" fmla="*/ 314824 h 589548"/>
              <a:gd name="connsiteX6054" fmla="*/ 621363 w 2105012"/>
              <a:gd name="connsiteY6054" fmla="*/ 317475 h 589548"/>
              <a:gd name="connsiteX6055" fmla="*/ 621363 w 2105012"/>
              <a:gd name="connsiteY6055" fmla="*/ 317475 h 589548"/>
              <a:gd name="connsiteX6056" fmla="*/ 621363 w 2105012"/>
              <a:gd name="connsiteY6056" fmla="*/ 318469 h 589548"/>
              <a:gd name="connsiteX6057" fmla="*/ 616061 w 2105012"/>
              <a:gd name="connsiteY6057" fmla="*/ 326091 h 589548"/>
              <a:gd name="connsiteX6058" fmla="*/ 616061 w 2105012"/>
              <a:gd name="connsiteY6058" fmla="*/ 326091 h 589548"/>
              <a:gd name="connsiteX6059" fmla="*/ 611090 w 2105012"/>
              <a:gd name="connsiteY6059" fmla="*/ 326091 h 589548"/>
              <a:gd name="connsiteX6060" fmla="*/ 613410 w 2105012"/>
              <a:gd name="connsiteY6060" fmla="*/ 335039 h 589548"/>
              <a:gd name="connsiteX6061" fmla="*/ 601811 w 2105012"/>
              <a:gd name="connsiteY6061" fmla="*/ 334707 h 589548"/>
              <a:gd name="connsiteX6062" fmla="*/ 601811 w 2105012"/>
              <a:gd name="connsiteY6062" fmla="*/ 338684 h 589548"/>
              <a:gd name="connsiteX6063" fmla="*/ 599491 w 2105012"/>
              <a:gd name="connsiteY6063" fmla="*/ 345312 h 589548"/>
              <a:gd name="connsiteX6064" fmla="*/ 591538 w 2105012"/>
              <a:gd name="connsiteY6064" fmla="*/ 345312 h 589548"/>
              <a:gd name="connsiteX6065" fmla="*/ 594852 w 2105012"/>
              <a:gd name="connsiteY6065" fmla="*/ 343324 h 589548"/>
              <a:gd name="connsiteX6066" fmla="*/ 590543 w 2105012"/>
              <a:gd name="connsiteY6066" fmla="*/ 341335 h 589548"/>
              <a:gd name="connsiteX6067" fmla="*/ 601148 w 2105012"/>
              <a:gd name="connsiteY6067" fmla="*/ 335039 h 589548"/>
              <a:gd name="connsiteX6068" fmla="*/ 600154 w 2105012"/>
              <a:gd name="connsiteY6068" fmla="*/ 332056 h 589548"/>
              <a:gd name="connsiteX6069" fmla="*/ 605456 w 2105012"/>
              <a:gd name="connsiteY6069" fmla="*/ 330068 h 589548"/>
              <a:gd name="connsiteX6070" fmla="*/ 600817 w 2105012"/>
              <a:gd name="connsiteY6070" fmla="*/ 327417 h 589548"/>
              <a:gd name="connsiteX6071" fmla="*/ 603468 w 2105012"/>
              <a:gd name="connsiteY6071" fmla="*/ 324765 h 589548"/>
              <a:gd name="connsiteX6072" fmla="*/ 606119 w 2105012"/>
              <a:gd name="connsiteY6072" fmla="*/ 318469 h 589548"/>
              <a:gd name="connsiteX6073" fmla="*/ 606119 w 2105012"/>
              <a:gd name="connsiteY6073" fmla="*/ 318469 h 589548"/>
              <a:gd name="connsiteX6074" fmla="*/ 601811 w 2105012"/>
              <a:gd name="connsiteY6074" fmla="*/ 313167 h 589548"/>
              <a:gd name="connsiteX6075" fmla="*/ 594520 w 2105012"/>
              <a:gd name="connsiteY6075" fmla="*/ 312173 h 589548"/>
              <a:gd name="connsiteX6076" fmla="*/ 593526 w 2105012"/>
              <a:gd name="connsiteY6076" fmla="*/ 308196 h 589548"/>
              <a:gd name="connsiteX6077" fmla="*/ 593526 w 2105012"/>
              <a:gd name="connsiteY6077" fmla="*/ 308196 h 589548"/>
              <a:gd name="connsiteX6078" fmla="*/ 597503 w 2105012"/>
              <a:gd name="connsiteY6078" fmla="*/ 306870 h 589548"/>
              <a:gd name="connsiteX6079" fmla="*/ 616061 w 2105012"/>
              <a:gd name="connsiteY6079" fmla="*/ 309190 h 589548"/>
              <a:gd name="connsiteX6080" fmla="*/ 616061 w 2105012"/>
              <a:gd name="connsiteY6080" fmla="*/ 309853 h 589548"/>
              <a:gd name="connsiteX6081" fmla="*/ 618380 w 2105012"/>
              <a:gd name="connsiteY6081" fmla="*/ 302231 h 589548"/>
              <a:gd name="connsiteX6082" fmla="*/ 612084 w 2105012"/>
              <a:gd name="connsiteY6082" fmla="*/ 302231 h 589548"/>
              <a:gd name="connsiteX6083" fmla="*/ 608439 w 2105012"/>
              <a:gd name="connsiteY6083" fmla="*/ 301899 h 589548"/>
              <a:gd name="connsiteX6084" fmla="*/ 607444 w 2105012"/>
              <a:gd name="connsiteY6084" fmla="*/ 299580 h 589548"/>
              <a:gd name="connsiteX6085" fmla="*/ 600817 w 2105012"/>
              <a:gd name="connsiteY6085" fmla="*/ 296928 h 589548"/>
              <a:gd name="connsiteX6086" fmla="*/ 600817 w 2105012"/>
              <a:gd name="connsiteY6086" fmla="*/ 294609 h 589548"/>
              <a:gd name="connsiteX6087" fmla="*/ 598165 w 2105012"/>
              <a:gd name="connsiteY6087" fmla="*/ 291958 h 589548"/>
              <a:gd name="connsiteX6088" fmla="*/ 590212 w 2105012"/>
              <a:gd name="connsiteY6088" fmla="*/ 293283 h 589548"/>
              <a:gd name="connsiteX6089" fmla="*/ 594189 w 2105012"/>
              <a:gd name="connsiteY6089" fmla="*/ 297260 h 589548"/>
              <a:gd name="connsiteX6090" fmla="*/ 591538 w 2105012"/>
              <a:gd name="connsiteY6090" fmla="*/ 298254 h 589548"/>
              <a:gd name="connsiteX6091" fmla="*/ 587892 w 2105012"/>
              <a:gd name="connsiteY6091" fmla="*/ 298585 h 589548"/>
              <a:gd name="connsiteX6092" fmla="*/ 589218 w 2105012"/>
              <a:gd name="connsiteY6092" fmla="*/ 302231 h 589548"/>
              <a:gd name="connsiteX6093" fmla="*/ 577950 w 2105012"/>
              <a:gd name="connsiteY6093" fmla="*/ 302231 h 589548"/>
              <a:gd name="connsiteX6094" fmla="*/ 579276 w 2105012"/>
              <a:gd name="connsiteY6094" fmla="*/ 297923 h 589548"/>
              <a:gd name="connsiteX6095" fmla="*/ 569334 w 2105012"/>
              <a:gd name="connsiteY6095" fmla="*/ 298585 h 589548"/>
              <a:gd name="connsiteX6096" fmla="*/ 561049 w 2105012"/>
              <a:gd name="connsiteY6096" fmla="*/ 303888 h 589548"/>
              <a:gd name="connsiteX6097" fmla="*/ 568671 w 2105012"/>
              <a:gd name="connsiteY6097" fmla="*/ 305213 h 589548"/>
              <a:gd name="connsiteX6098" fmla="*/ 560055 w 2105012"/>
              <a:gd name="connsiteY6098" fmla="*/ 306539 h 589548"/>
              <a:gd name="connsiteX6099" fmla="*/ 560055 w 2105012"/>
              <a:gd name="connsiteY6099" fmla="*/ 312173 h 589548"/>
              <a:gd name="connsiteX6100" fmla="*/ 554753 w 2105012"/>
              <a:gd name="connsiteY6100" fmla="*/ 309521 h 589548"/>
              <a:gd name="connsiteX6101" fmla="*/ 554753 w 2105012"/>
              <a:gd name="connsiteY6101" fmla="*/ 308196 h 589548"/>
              <a:gd name="connsiteX6102" fmla="*/ 556410 w 2105012"/>
              <a:gd name="connsiteY6102" fmla="*/ 304550 h 589548"/>
              <a:gd name="connsiteX6103" fmla="*/ 553427 w 2105012"/>
              <a:gd name="connsiteY6103" fmla="*/ 300574 h 589548"/>
              <a:gd name="connsiteX6104" fmla="*/ 555747 w 2105012"/>
              <a:gd name="connsiteY6104" fmla="*/ 298917 h 589548"/>
              <a:gd name="connsiteX6105" fmla="*/ 557404 w 2105012"/>
              <a:gd name="connsiteY6105" fmla="*/ 293615 h 589548"/>
              <a:gd name="connsiteX6106" fmla="*/ 559392 w 2105012"/>
              <a:gd name="connsiteY6106" fmla="*/ 291295 h 589548"/>
              <a:gd name="connsiteX6107" fmla="*/ 566020 w 2105012"/>
              <a:gd name="connsiteY6107" fmla="*/ 289969 h 589548"/>
              <a:gd name="connsiteX6108" fmla="*/ 574968 w 2105012"/>
              <a:gd name="connsiteY6108" fmla="*/ 289969 h 589548"/>
              <a:gd name="connsiteX6109" fmla="*/ 584910 w 2105012"/>
              <a:gd name="connsiteY6109" fmla="*/ 286987 h 589548"/>
              <a:gd name="connsiteX6110" fmla="*/ 582921 w 2105012"/>
              <a:gd name="connsiteY6110" fmla="*/ 282016 h 589548"/>
              <a:gd name="connsiteX6111" fmla="*/ 587561 w 2105012"/>
              <a:gd name="connsiteY6111" fmla="*/ 282016 h 589548"/>
              <a:gd name="connsiteX6112" fmla="*/ 580270 w 2105012"/>
              <a:gd name="connsiteY6112" fmla="*/ 278370 h 589548"/>
              <a:gd name="connsiteX6113" fmla="*/ 580270 w 2105012"/>
              <a:gd name="connsiteY6113" fmla="*/ 272405 h 589548"/>
              <a:gd name="connsiteX6114" fmla="*/ 576293 w 2105012"/>
              <a:gd name="connsiteY6114" fmla="*/ 270417 h 589548"/>
              <a:gd name="connsiteX6115" fmla="*/ 580270 w 2105012"/>
              <a:gd name="connsiteY6115" fmla="*/ 272405 h 589548"/>
              <a:gd name="connsiteX6116" fmla="*/ 585241 w 2105012"/>
              <a:gd name="connsiteY6116" fmla="*/ 271080 h 589548"/>
              <a:gd name="connsiteX6117" fmla="*/ 595183 w 2105012"/>
              <a:gd name="connsiteY6117" fmla="*/ 272405 h 589548"/>
              <a:gd name="connsiteX6118" fmla="*/ 595514 w 2105012"/>
              <a:gd name="connsiteY6118" fmla="*/ 278370 h 589548"/>
              <a:gd name="connsiteX6119" fmla="*/ 595514 w 2105012"/>
              <a:gd name="connsiteY6119" fmla="*/ 281022 h 589548"/>
              <a:gd name="connsiteX6120" fmla="*/ 597834 w 2105012"/>
              <a:gd name="connsiteY6120" fmla="*/ 289969 h 589548"/>
              <a:gd name="connsiteX6121" fmla="*/ 600817 w 2105012"/>
              <a:gd name="connsiteY6121" fmla="*/ 288644 h 589548"/>
              <a:gd name="connsiteX6122" fmla="*/ 610096 w 2105012"/>
              <a:gd name="connsiteY6122" fmla="*/ 289306 h 589548"/>
              <a:gd name="connsiteX6123" fmla="*/ 602805 w 2105012"/>
              <a:gd name="connsiteY6123" fmla="*/ 289969 h 589548"/>
              <a:gd name="connsiteX6124" fmla="*/ 606782 w 2105012"/>
              <a:gd name="connsiteY6124" fmla="*/ 291295 h 589548"/>
              <a:gd name="connsiteX6125" fmla="*/ 615729 w 2105012"/>
              <a:gd name="connsiteY6125" fmla="*/ 295603 h 589548"/>
              <a:gd name="connsiteX6126" fmla="*/ 622026 w 2105012"/>
              <a:gd name="connsiteY6126" fmla="*/ 297591 h 589548"/>
              <a:gd name="connsiteX6127" fmla="*/ 624677 w 2105012"/>
              <a:gd name="connsiteY6127" fmla="*/ 296928 h 589548"/>
              <a:gd name="connsiteX6128" fmla="*/ 623020 w 2105012"/>
              <a:gd name="connsiteY6128" fmla="*/ 293946 h 589548"/>
              <a:gd name="connsiteX6129" fmla="*/ 618380 w 2105012"/>
              <a:gd name="connsiteY6129" fmla="*/ 291295 h 589548"/>
              <a:gd name="connsiteX6130" fmla="*/ 628322 w 2105012"/>
              <a:gd name="connsiteY6130" fmla="*/ 286324 h 589548"/>
              <a:gd name="connsiteX6131" fmla="*/ 630642 w 2105012"/>
              <a:gd name="connsiteY6131" fmla="*/ 289638 h 589548"/>
              <a:gd name="connsiteX6132" fmla="*/ 633625 w 2105012"/>
              <a:gd name="connsiteY6132" fmla="*/ 285661 h 589548"/>
              <a:gd name="connsiteX6133" fmla="*/ 633625 w 2105012"/>
              <a:gd name="connsiteY6133" fmla="*/ 285661 h 589548"/>
              <a:gd name="connsiteX6134" fmla="*/ 640915 w 2105012"/>
              <a:gd name="connsiteY6134" fmla="*/ 281022 h 589548"/>
              <a:gd name="connsiteX6135" fmla="*/ 638596 w 2105012"/>
              <a:gd name="connsiteY6135" fmla="*/ 284667 h 589548"/>
              <a:gd name="connsiteX6136" fmla="*/ 645886 w 2105012"/>
              <a:gd name="connsiteY6136" fmla="*/ 288312 h 589548"/>
              <a:gd name="connsiteX6137" fmla="*/ 647212 w 2105012"/>
              <a:gd name="connsiteY6137" fmla="*/ 290963 h 589548"/>
              <a:gd name="connsiteX6138" fmla="*/ 640915 w 2105012"/>
              <a:gd name="connsiteY6138" fmla="*/ 292289 h 589548"/>
              <a:gd name="connsiteX6139" fmla="*/ 642241 w 2105012"/>
              <a:gd name="connsiteY6139" fmla="*/ 295603 h 589548"/>
              <a:gd name="connsiteX6140" fmla="*/ 640915 w 2105012"/>
              <a:gd name="connsiteY6140" fmla="*/ 292289 h 589548"/>
              <a:gd name="connsiteX6141" fmla="*/ 639921 w 2105012"/>
              <a:gd name="connsiteY6141" fmla="*/ 292289 h 589548"/>
              <a:gd name="connsiteX6142" fmla="*/ 637270 w 2105012"/>
              <a:gd name="connsiteY6142" fmla="*/ 297260 h 589548"/>
              <a:gd name="connsiteX6143" fmla="*/ 637270 w 2105012"/>
              <a:gd name="connsiteY6143" fmla="*/ 304882 h 589548"/>
              <a:gd name="connsiteX6144" fmla="*/ 634619 w 2105012"/>
              <a:gd name="connsiteY6144" fmla="*/ 308527 h 589548"/>
              <a:gd name="connsiteX6145" fmla="*/ 629316 w 2105012"/>
              <a:gd name="connsiteY6145" fmla="*/ 313498 h 589548"/>
              <a:gd name="connsiteX6146" fmla="*/ 620369 w 2105012"/>
              <a:gd name="connsiteY6146" fmla="*/ 313498 h 589548"/>
              <a:gd name="connsiteX6147" fmla="*/ 601811 w 2105012"/>
              <a:gd name="connsiteY6147" fmla="*/ 354259 h 589548"/>
              <a:gd name="connsiteX6148" fmla="*/ 601811 w 2105012"/>
              <a:gd name="connsiteY6148" fmla="*/ 354922 h 589548"/>
              <a:gd name="connsiteX6149" fmla="*/ 601811 w 2105012"/>
              <a:gd name="connsiteY6149" fmla="*/ 354259 h 589548"/>
              <a:gd name="connsiteX6150" fmla="*/ 601811 w 2105012"/>
              <a:gd name="connsiteY6150" fmla="*/ 353597 h 589548"/>
              <a:gd name="connsiteX6151" fmla="*/ 601811 w 2105012"/>
              <a:gd name="connsiteY6151" fmla="*/ 352934 h 589548"/>
              <a:gd name="connsiteX6152" fmla="*/ 594189 w 2105012"/>
              <a:gd name="connsiteY6152" fmla="*/ 353928 h 589548"/>
              <a:gd name="connsiteX6153" fmla="*/ 601811 w 2105012"/>
              <a:gd name="connsiteY6153" fmla="*/ 352934 h 589548"/>
              <a:gd name="connsiteX6154" fmla="*/ 601811 w 2105012"/>
              <a:gd name="connsiteY6154" fmla="*/ 353597 h 589548"/>
              <a:gd name="connsiteX6155" fmla="*/ 603468 w 2105012"/>
              <a:gd name="connsiteY6155" fmla="*/ 366852 h 589548"/>
              <a:gd name="connsiteX6156" fmla="*/ 605788 w 2105012"/>
              <a:gd name="connsiteY6156" fmla="*/ 365858 h 589548"/>
              <a:gd name="connsiteX6157" fmla="*/ 603468 w 2105012"/>
              <a:gd name="connsiteY6157" fmla="*/ 366852 h 589548"/>
              <a:gd name="connsiteX6158" fmla="*/ 609433 w 2105012"/>
              <a:gd name="connsiteY6158" fmla="*/ 380440 h 589548"/>
              <a:gd name="connsiteX6159" fmla="*/ 610758 w 2105012"/>
              <a:gd name="connsiteY6159" fmla="*/ 380440 h 589548"/>
              <a:gd name="connsiteX6160" fmla="*/ 609433 w 2105012"/>
              <a:gd name="connsiteY6160" fmla="*/ 380440 h 589548"/>
              <a:gd name="connsiteX6161" fmla="*/ 609433 w 2105012"/>
              <a:gd name="connsiteY6161" fmla="*/ 380440 h 589548"/>
              <a:gd name="connsiteX6162" fmla="*/ 610427 w 2105012"/>
              <a:gd name="connsiteY6162" fmla="*/ 373480 h 589548"/>
              <a:gd name="connsiteX6163" fmla="*/ 609433 w 2105012"/>
              <a:gd name="connsiteY6163" fmla="*/ 368178 h 589548"/>
              <a:gd name="connsiteX6164" fmla="*/ 606782 w 2105012"/>
              <a:gd name="connsiteY6164" fmla="*/ 366852 h 589548"/>
              <a:gd name="connsiteX6165" fmla="*/ 609433 w 2105012"/>
              <a:gd name="connsiteY6165" fmla="*/ 368178 h 589548"/>
              <a:gd name="connsiteX6166" fmla="*/ 610427 w 2105012"/>
              <a:gd name="connsiteY6166" fmla="*/ 373480 h 589548"/>
              <a:gd name="connsiteX6167" fmla="*/ 606782 w 2105012"/>
              <a:gd name="connsiteY6167" fmla="*/ 365527 h 589548"/>
              <a:gd name="connsiteX6168" fmla="*/ 602142 w 2105012"/>
              <a:gd name="connsiteY6168" fmla="*/ 363207 h 589548"/>
              <a:gd name="connsiteX6169" fmla="*/ 606782 w 2105012"/>
              <a:gd name="connsiteY6169" fmla="*/ 365527 h 589548"/>
              <a:gd name="connsiteX6170" fmla="*/ 606782 w 2105012"/>
              <a:gd name="connsiteY6170" fmla="*/ 365527 h 589548"/>
              <a:gd name="connsiteX6171" fmla="*/ 513329 w 2105012"/>
              <a:gd name="connsiteY6171" fmla="*/ 344980 h 589548"/>
              <a:gd name="connsiteX6172" fmla="*/ 505375 w 2105012"/>
              <a:gd name="connsiteY6172" fmla="*/ 341335 h 589548"/>
              <a:gd name="connsiteX6173" fmla="*/ 500736 w 2105012"/>
              <a:gd name="connsiteY6173" fmla="*/ 342992 h 589548"/>
              <a:gd name="connsiteX6174" fmla="*/ 498747 w 2105012"/>
              <a:gd name="connsiteY6174" fmla="*/ 344980 h 589548"/>
              <a:gd name="connsiteX6175" fmla="*/ 498747 w 2105012"/>
              <a:gd name="connsiteY6175" fmla="*/ 344980 h 589548"/>
              <a:gd name="connsiteX6176" fmla="*/ 500736 w 2105012"/>
              <a:gd name="connsiteY6176" fmla="*/ 351608 h 589548"/>
              <a:gd name="connsiteX6177" fmla="*/ 501067 w 2105012"/>
              <a:gd name="connsiteY6177" fmla="*/ 351608 h 589548"/>
              <a:gd name="connsiteX6178" fmla="*/ 500404 w 2105012"/>
              <a:gd name="connsiteY6178" fmla="*/ 352603 h 589548"/>
              <a:gd name="connsiteX6179" fmla="*/ 498747 w 2105012"/>
              <a:gd name="connsiteY6179" fmla="*/ 357242 h 589548"/>
              <a:gd name="connsiteX6180" fmla="*/ 506038 w 2105012"/>
              <a:gd name="connsiteY6180" fmla="*/ 358899 h 589548"/>
              <a:gd name="connsiteX6181" fmla="*/ 477870 w 2105012"/>
              <a:gd name="connsiteY6181" fmla="*/ 362544 h 589548"/>
              <a:gd name="connsiteX6182" fmla="*/ 472899 w 2105012"/>
              <a:gd name="connsiteY6182" fmla="*/ 360225 h 589548"/>
              <a:gd name="connsiteX6183" fmla="*/ 478201 w 2105012"/>
              <a:gd name="connsiteY6183" fmla="*/ 354922 h 589548"/>
              <a:gd name="connsiteX6184" fmla="*/ 477538 w 2105012"/>
              <a:gd name="connsiteY6184" fmla="*/ 352603 h 589548"/>
              <a:gd name="connsiteX6185" fmla="*/ 472567 w 2105012"/>
              <a:gd name="connsiteY6185" fmla="*/ 352271 h 589548"/>
              <a:gd name="connsiteX6186" fmla="*/ 472899 w 2105012"/>
              <a:gd name="connsiteY6186" fmla="*/ 344980 h 589548"/>
              <a:gd name="connsiteX6187" fmla="*/ 467928 w 2105012"/>
              <a:gd name="connsiteY6187" fmla="*/ 350283 h 589548"/>
              <a:gd name="connsiteX6188" fmla="*/ 472899 w 2105012"/>
              <a:gd name="connsiteY6188" fmla="*/ 344980 h 589548"/>
              <a:gd name="connsiteX6189" fmla="*/ 471573 w 2105012"/>
              <a:gd name="connsiteY6189" fmla="*/ 341004 h 589548"/>
              <a:gd name="connsiteX6190" fmla="*/ 477538 w 2105012"/>
              <a:gd name="connsiteY6190" fmla="*/ 335701 h 589548"/>
              <a:gd name="connsiteX6191" fmla="*/ 475550 w 2105012"/>
              <a:gd name="connsiteY6191" fmla="*/ 333050 h 589548"/>
              <a:gd name="connsiteX6192" fmla="*/ 472899 w 2105012"/>
              <a:gd name="connsiteY6192" fmla="*/ 328411 h 589548"/>
              <a:gd name="connsiteX6193" fmla="*/ 481515 w 2105012"/>
              <a:gd name="connsiteY6193" fmla="*/ 328411 h 589548"/>
              <a:gd name="connsiteX6194" fmla="*/ 481515 w 2105012"/>
              <a:gd name="connsiteY6194" fmla="*/ 328411 h 589548"/>
              <a:gd name="connsiteX6195" fmla="*/ 486486 w 2105012"/>
              <a:gd name="connsiteY6195" fmla="*/ 332056 h 589548"/>
              <a:gd name="connsiteX6196" fmla="*/ 490794 w 2105012"/>
              <a:gd name="connsiteY6196" fmla="*/ 333713 h 589548"/>
              <a:gd name="connsiteX6197" fmla="*/ 497753 w 2105012"/>
              <a:gd name="connsiteY6197" fmla="*/ 333713 h 589548"/>
              <a:gd name="connsiteX6198" fmla="*/ 492782 w 2105012"/>
              <a:gd name="connsiteY6198" fmla="*/ 330399 h 589548"/>
              <a:gd name="connsiteX6199" fmla="*/ 496759 w 2105012"/>
              <a:gd name="connsiteY6199" fmla="*/ 320126 h 589548"/>
              <a:gd name="connsiteX6200" fmla="*/ 496759 w 2105012"/>
              <a:gd name="connsiteY6200" fmla="*/ 320126 h 589548"/>
              <a:gd name="connsiteX6201" fmla="*/ 499410 w 2105012"/>
              <a:gd name="connsiteY6201" fmla="*/ 320789 h 589548"/>
              <a:gd name="connsiteX6202" fmla="*/ 499410 w 2105012"/>
              <a:gd name="connsiteY6202" fmla="*/ 324765 h 589548"/>
              <a:gd name="connsiteX6203" fmla="*/ 500736 w 2105012"/>
              <a:gd name="connsiteY6203" fmla="*/ 324765 h 589548"/>
              <a:gd name="connsiteX6204" fmla="*/ 501730 w 2105012"/>
              <a:gd name="connsiteY6204" fmla="*/ 323771 h 589548"/>
              <a:gd name="connsiteX6205" fmla="*/ 509683 w 2105012"/>
              <a:gd name="connsiteY6205" fmla="*/ 326754 h 589548"/>
              <a:gd name="connsiteX6206" fmla="*/ 501730 w 2105012"/>
              <a:gd name="connsiteY6206" fmla="*/ 323771 h 589548"/>
              <a:gd name="connsiteX6207" fmla="*/ 500736 w 2105012"/>
              <a:gd name="connsiteY6207" fmla="*/ 324765 h 589548"/>
              <a:gd name="connsiteX6208" fmla="*/ 499410 w 2105012"/>
              <a:gd name="connsiteY6208" fmla="*/ 324765 h 589548"/>
              <a:gd name="connsiteX6209" fmla="*/ 499410 w 2105012"/>
              <a:gd name="connsiteY6209" fmla="*/ 331062 h 589548"/>
              <a:gd name="connsiteX6210" fmla="*/ 501730 w 2105012"/>
              <a:gd name="connsiteY6210" fmla="*/ 331062 h 589548"/>
              <a:gd name="connsiteX6211" fmla="*/ 504381 w 2105012"/>
              <a:gd name="connsiteY6211" fmla="*/ 331062 h 589548"/>
              <a:gd name="connsiteX6212" fmla="*/ 506701 w 2105012"/>
              <a:gd name="connsiteY6212" fmla="*/ 338353 h 589548"/>
              <a:gd name="connsiteX6213" fmla="*/ 504381 w 2105012"/>
              <a:gd name="connsiteY6213" fmla="*/ 341004 h 589548"/>
              <a:gd name="connsiteX6214" fmla="*/ 512335 w 2105012"/>
              <a:gd name="connsiteY6214" fmla="*/ 344649 h 589548"/>
              <a:gd name="connsiteX6215" fmla="*/ 409934 w 2105012"/>
              <a:gd name="connsiteY6215" fmla="*/ 341335 h 589548"/>
              <a:gd name="connsiteX6216" fmla="*/ 411591 w 2105012"/>
              <a:gd name="connsiteY6216" fmla="*/ 340341 h 589548"/>
              <a:gd name="connsiteX6217" fmla="*/ 409934 w 2105012"/>
              <a:gd name="connsiteY6217" fmla="*/ 341335 h 589548"/>
              <a:gd name="connsiteX6218" fmla="*/ 409602 w 2105012"/>
              <a:gd name="connsiteY6218" fmla="*/ 342329 h 589548"/>
              <a:gd name="connsiteX6219" fmla="*/ 409934 w 2105012"/>
              <a:gd name="connsiteY6219" fmla="*/ 341335 h 589548"/>
              <a:gd name="connsiteX6220" fmla="*/ 482178 w 2105012"/>
              <a:gd name="connsiteY6220" fmla="*/ 318138 h 589548"/>
              <a:gd name="connsiteX6221" fmla="*/ 478532 w 2105012"/>
              <a:gd name="connsiteY6221" fmla="*/ 319463 h 589548"/>
              <a:gd name="connsiteX6222" fmla="*/ 473561 w 2105012"/>
              <a:gd name="connsiteY6222" fmla="*/ 317143 h 589548"/>
              <a:gd name="connsiteX6223" fmla="*/ 470248 w 2105012"/>
              <a:gd name="connsiteY6223" fmla="*/ 312173 h 589548"/>
              <a:gd name="connsiteX6224" fmla="*/ 475218 w 2105012"/>
              <a:gd name="connsiteY6224" fmla="*/ 309521 h 589548"/>
              <a:gd name="connsiteX6225" fmla="*/ 478864 w 2105012"/>
              <a:gd name="connsiteY6225" fmla="*/ 302894 h 589548"/>
              <a:gd name="connsiteX6226" fmla="*/ 479195 w 2105012"/>
              <a:gd name="connsiteY6226" fmla="*/ 301899 h 589548"/>
              <a:gd name="connsiteX6227" fmla="*/ 484166 w 2105012"/>
              <a:gd name="connsiteY6227" fmla="*/ 304219 h 589548"/>
              <a:gd name="connsiteX6228" fmla="*/ 489137 w 2105012"/>
              <a:gd name="connsiteY6228" fmla="*/ 311841 h 589548"/>
              <a:gd name="connsiteX6229" fmla="*/ 482509 w 2105012"/>
              <a:gd name="connsiteY6229" fmla="*/ 317806 h 589548"/>
              <a:gd name="connsiteX6230" fmla="*/ 457323 w 2105012"/>
              <a:gd name="connsiteY6230" fmla="*/ 357573 h 589548"/>
              <a:gd name="connsiteX6231" fmla="*/ 454341 w 2105012"/>
              <a:gd name="connsiteY6231" fmla="*/ 356579 h 589548"/>
              <a:gd name="connsiteX6232" fmla="*/ 448044 w 2105012"/>
              <a:gd name="connsiteY6232" fmla="*/ 357905 h 589548"/>
              <a:gd name="connsiteX6233" fmla="*/ 448044 w 2105012"/>
              <a:gd name="connsiteY6233" fmla="*/ 352603 h 589548"/>
              <a:gd name="connsiteX6234" fmla="*/ 453015 w 2105012"/>
              <a:gd name="connsiteY6234" fmla="*/ 352603 h 589548"/>
              <a:gd name="connsiteX6235" fmla="*/ 447713 w 2105012"/>
              <a:gd name="connsiteY6235" fmla="*/ 343986 h 589548"/>
              <a:gd name="connsiteX6236" fmla="*/ 444730 w 2105012"/>
              <a:gd name="connsiteY6236" fmla="*/ 345643 h 589548"/>
              <a:gd name="connsiteX6237" fmla="*/ 447713 w 2105012"/>
              <a:gd name="connsiteY6237" fmla="*/ 343986 h 589548"/>
              <a:gd name="connsiteX6238" fmla="*/ 449370 w 2105012"/>
              <a:gd name="connsiteY6238" fmla="*/ 342661 h 589548"/>
              <a:gd name="connsiteX6239" fmla="*/ 456992 w 2105012"/>
              <a:gd name="connsiteY6239" fmla="*/ 339015 h 589548"/>
              <a:gd name="connsiteX6240" fmla="*/ 470579 w 2105012"/>
              <a:gd name="connsiteY6240" fmla="*/ 338021 h 589548"/>
              <a:gd name="connsiteX6241" fmla="*/ 462957 w 2105012"/>
              <a:gd name="connsiteY6241" fmla="*/ 341667 h 589548"/>
              <a:gd name="connsiteX6242" fmla="*/ 462957 w 2105012"/>
              <a:gd name="connsiteY6242" fmla="*/ 341667 h 589548"/>
              <a:gd name="connsiteX6243" fmla="*/ 465608 w 2105012"/>
              <a:gd name="connsiteY6243" fmla="*/ 350614 h 589548"/>
              <a:gd name="connsiteX6244" fmla="*/ 456992 w 2105012"/>
              <a:gd name="connsiteY6244" fmla="*/ 357905 h 589548"/>
              <a:gd name="connsiteX6245" fmla="*/ 467928 w 2105012"/>
              <a:gd name="connsiteY6245" fmla="*/ 312504 h 589548"/>
              <a:gd name="connsiteX6246" fmla="*/ 466934 w 2105012"/>
              <a:gd name="connsiteY6246" fmla="*/ 316481 h 589548"/>
              <a:gd name="connsiteX6247" fmla="*/ 467928 w 2105012"/>
              <a:gd name="connsiteY6247" fmla="*/ 312504 h 589548"/>
              <a:gd name="connsiteX6248" fmla="*/ 459643 w 2105012"/>
              <a:gd name="connsiteY6248" fmla="*/ 308859 h 589548"/>
              <a:gd name="connsiteX6249" fmla="*/ 467928 w 2105012"/>
              <a:gd name="connsiteY6249" fmla="*/ 312504 h 589548"/>
              <a:gd name="connsiteX6250" fmla="*/ 464282 w 2105012"/>
              <a:gd name="connsiteY6250" fmla="*/ 296597 h 589548"/>
              <a:gd name="connsiteX6251" fmla="*/ 465939 w 2105012"/>
              <a:gd name="connsiteY6251" fmla="*/ 295603 h 589548"/>
              <a:gd name="connsiteX6252" fmla="*/ 464282 w 2105012"/>
              <a:gd name="connsiteY6252" fmla="*/ 296597 h 589548"/>
              <a:gd name="connsiteX6253" fmla="*/ 436445 w 2105012"/>
              <a:gd name="connsiteY6253" fmla="*/ 334707 h 589548"/>
              <a:gd name="connsiteX6254" fmla="*/ 444067 w 2105012"/>
              <a:gd name="connsiteY6254" fmla="*/ 336364 h 589548"/>
              <a:gd name="connsiteX6255" fmla="*/ 436445 w 2105012"/>
              <a:gd name="connsiteY6255" fmla="*/ 334707 h 589548"/>
              <a:gd name="connsiteX6256" fmla="*/ 436445 w 2105012"/>
              <a:gd name="connsiteY6256" fmla="*/ 334707 h 589548"/>
              <a:gd name="connsiteX6257" fmla="*/ 437771 w 2105012"/>
              <a:gd name="connsiteY6257" fmla="*/ 341004 h 589548"/>
              <a:gd name="connsiteX6258" fmla="*/ 435451 w 2105012"/>
              <a:gd name="connsiteY6258" fmla="*/ 342992 h 589548"/>
              <a:gd name="connsiteX6259" fmla="*/ 429155 w 2105012"/>
              <a:gd name="connsiteY6259" fmla="*/ 339015 h 589548"/>
              <a:gd name="connsiteX6260" fmla="*/ 434126 w 2105012"/>
              <a:gd name="connsiteY6260" fmla="*/ 337358 h 589548"/>
              <a:gd name="connsiteX6261" fmla="*/ 438102 w 2105012"/>
              <a:gd name="connsiteY6261" fmla="*/ 340672 h 589548"/>
              <a:gd name="connsiteX6262" fmla="*/ 437108 w 2105012"/>
              <a:gd name="connsiteY6262" fmla="*/ 346306 h 589548"/>
              <a:gd name="connsiteX6263" fmla="*/ 435783 w 2105012"/>
              <a:gd name="connsiteY6263" fmla="*/ 344980 h 589548"/>
              <a:gd name="connsiteX6264" fmla="*/ 437108 w 2105012"/>
              <a:gd name="connsiteY6264" fmla="*/ 346306 h 589548"/>
              <a:gd name="connsiteX6265" fmla="*/ 439428 w 2105012"/>
              <a:gd name="connsiteY6265" fmla="*/ 347300 h 589548"/>
              <a:gd name="connsiteX6266" fmla="*/ 440091 w 2105012"/>
              <a:gd name="connsiteY6266" fmla="*/ 347632 h 589548"/>
              <a:gd name="connsiteX6267" fmla="*/ 438102 w 2105012"/>
              <a:gd name="connsiteY6267" fmla="*/ 348294 h 589548"/>
              <a:gd name="connsiteX6268" fmla="*/ 440091 w 2105012"/>
              <a:gd name="connsiteY6268" fmla="*/ 347632 h 589548"/>
              <a:gd name="connsiteX6269" fmla="*/ 439428 w 2105012"/>
              <a:gd name="connsiteY6269" fmla="*/ 347300 h 589548"/>
              <a:gd name="connsiteX6270" fmla="*/ 438102 w 2105012"/>
              <a:gd name="connsiteY6270" fmla="*/ 350614 h 589548"/>
              <a:gd name="connsiteX6271" fmla="*/ 437440 w 2105012"/>
              <a:gd name="connsiteY6271" fmla="*/ 350614 h 589548"/>
              <a:gd name="connsiteX6272" fmla="*/ 438102 w 2105012"/>
              <a:gd name="connsiteY6272" fmla="*/ 350614 h 589548"/>
              <a:gd name="connsiteX6273" fmla="*/ 434126 w 2105012"/>
              <a:gd name="connsiteY6273" fmla="*/ 354591 h 589548"/>
              <a:gd name="connsiteX6274" fmla="*/ 434126 w 2105012"/>
              <a:gd name="connsiteY6274" fmla="*/ 354591 h 589548"/>
              <a:gd name="connsiteX6275" fmla="*/ 434126 w 2105012"/>
              <a:gd name="connsiteY6275" fmla="*/ 354591 h 589548"/>
              <a:gd name="connsiteX6276" fmla="*/ 442079 w 2105012"/>
              <a:gd name="connsiteY6276" fmla="*/ 347632 h 589548"/>
              <a:gd name="connsiteX6277" fmla="*/ 442079 w 2105012"/>
              <a:gd name="connsiteY6277" fmla="*/ 347632 h 589548"/>
              <a:gd name="connsiteX6278" fmla="*/ 443073 w 2105012"/>
              <a:gd name="connsiteY6278" fmla="*/ 347632 h 589548"/>
              <a:gd name="connsiteX6279" fmla="*/ 443073 w 2105012"/>
              <a:gd name="connsiteY6279" fmla="*/ 348957 h 589548"/>
              <a:gd name="connsiteX6280" fmla="*/ 443073 w 2105012"/>
              <a:gd name="connsiteY6280" fmla="*/ 347632 h 589548"/>
              <a:gd name="connsiteX6281" fmla="*/ 442079 w 2105012"/>
              <a:gd name="connsiteY6281" fmla="*/ 347632 h 589548"/>
              <a:gd name="connsiteX6282" fmla="*/ 443405 w 2105012"/>
              <a:gd name="connsiteY6282" fmla="*/ 346637 h 589548"/>
              <a:gd name="connsiteX6283" fmla="*/ 440091 w 2105012"/>
              <a:gd name="connsiteY6283" fmla="*/ 343986 h 589548"/>
              <a:gd name="connsiteX6284" fmla="*/ 443405 w 2105012"/>
              <a:gd name="connsiteY6284" fmla="*/ 346637 h 589548"/>
              <a:gd name="connsiteX6285" fmla="*/ 443405 w 2105012"/>
              <a:gd name="connsiteY6285" fmla="*/ 346637 h 589548"/>
              <a:gd name="connsiteX6286" fmla="*/ 454009 w 2105012"/>
              <a:gd name="connsiteY6286" fmla="*/ 336696 h 589548"/>
              <a:gd name="connsiteX6287" fmla="*/ 452021 w 2105012"/>
              <a:gd name="connsiteY6287" fmla="*/ 336033 h 589548"/>
              <a:gd name="connsiteX6288" fmla="*/ 454009 w 2105012"/>
              <a:gd name="connsiteY6288" fmla="*/ 336696 h 589548"/>
              <a:gd name="connsiteX6289" fmla="*/ 459643 w 2105012"/>
              <a:gd name="connsiteY6289" fmla="*/ 328742 h 589548"/>
              <a:gd name="connsiteX6290" fmla="*/ 458649 w 2105012"/>
              <a:gd name="connsiteY6290" fmla="*/ 328742 h 589548"/>
              <a:gd name="connsiteX6291" fmla="*/ 459643 w 2105012"/>
              <a:gd name="connsiteY6291" fmla="*/ 328742 h 589548"/>
              <a:gd name="connsiteX6292" fmla="*/ 459974 w 2105012"/>
              <a:gd name="connsiteY6292" fmla="*/ 332388 h 589548"/>
              <a:gd name="connsiteX6293" fmla="*/ 459643 w 2105012"/>
              <a:gd name="connsiteY6293" fmla="*/ 328742 h 589548"/>
              <a:gd name="connsiteX6294" fmla="*/ 467265 w 2105012"/>
              <a:gd name="connsiteY6294" fmla="*/ 320457 h 589548"/>
              <a:gd name="connsiteX6295" fmla="*/ 468922 w 2105012"/>
              <a:gd name="connsiteY6295" fmla="*/ 319795 h 589548"/>
              <a:gd name="connsiteX6296" fmla="*/ 467265 w 2105012"/>
              <a:gd name="connsiteY6296" fmla="*/ 320457 h 589548"/>
              <a:gd name="connsiteX6297" fmla="*/ 444399 w 2105012"/>
              <a:gd name="connsiteY6297" fmla="*/ 322777 h 589548"/>
              <a:gd name="connsiteX6298" fmla="*/ 446719 w 2105012"/>
              <a:gd name="connsiteY6298" fmla="*/ 321120 h 589548"/>
              <a:gd name="connsiteX6299" fmla="*/ 444399 w 2105012"/>
              <a:gd name="connsiteY6299" fmla="*/ 322777 h 589548"/>
              <a:gd name="connsiteX6300" fmla="*/ 448376 w 2105012"/>
              <a:gd name="connsiteY6300" fmla="*/ 320789 h 589548"/>
              <a:gd name="connsiteX6301" fmla="*/ 447713 w 2105012"/>
              <a:gd name="connsiteY6301" fmla="*/ 318800 h 589548"/>
              <a:gd name="connsiteX6302" fmla="*/ 448376 w 2105012"/>
              <a:gd name="connsiteY6302" fmla="*/ 320789 h 589548"/>
              <a:gd name="connsiteX6303" fmla="*/ 448376 w 2105012"/>
              <a:gd name="connsiteY6303" fmla="*/ 320789 h 589548"/>
              <a:gd name="connsiteX6304" fmla="*/ 431806 w 2105012"/>
              <a:gd name="connsiteY6304" fmla="*/ 357573 h 589548"/>
              <a:gd name="connsiteX6305" fmla="*/ 434126 w 2105012"/>
              <a:gd name="connsiteY6305" fmla="*/ 354591 h 589548"/>
              <a:gd name="connsiteX6306" fmla="*/ 431806 w 2105012"/>
              <a:gd name="connsiteY6306" fmla="*/ 357573 h 589548"/>
              <a:gd name="connsiteX6307" fmla="*/ 426172 w 2105012"/>
              <a:gd name="connsiteY6307" fmla="*/ 362213 h 589548"/>
              <a:gd name="connsiteX6308" fmla="*/ 431806 w 2105012"/>
              <a:gd name="connsiteY6308" fmla="*/ 357573 h 589548"/>
              <a:gd name="connsiteX6309" fmla="*/ 468591 w 2105012"/>
              <a:gd name="connsiteY6309" fmla="*/ 295603 h 589548"/>
              <a:gd name="connsiteX6310" fmla="*/ 466934 w 2105012"/>
              <a:gd name="connsiteY6310" fmla="*/ 295271 h 589548"/>
              <a:gd name="connsiteX6311" fmla="*/ 468591 w 2105012"/>
              <a:gd name="connsiteY6311" fmla="*/ 295603 h 589548"/>
              <a:gd name="connsiteX6312" fmla="*/ 473230 w 2105012"/>
              <a:gd name="connsiteY6312" fmla="*/ 298254 h 589548"/>
              <a:gd name="connsiteX6313" fmla="*/ 468591 w 2105012"/>
              <a:gd name="connsiteY6313" fmla="*/ 295603 h 589548"/>
              <a:gd name="connsiteX6314" fmla="*/ 473893 w 2105012"/>
              <a:gd name="connsiteY6314" fmla="*/ 292289 h 589548"/>
              <a:gd name="connsiteX6315" fmla="*/ 474224 w 2105012"/>
              <a:gd name="connsiteY6315" fmla="*/ 290963 h 589548"/>
              <a:gd name="connsiteX6316" fmla="*/ 473893 w 2105012"/>
              <a:gd name="connsiteY6316" fmla="*/ 292289 h 589548"/>
              <a:gd name="connsiteX6317" fmla="*/ 412585 w 2105012"/>
              <a:gd name="connsiteY6317" fmla="*/ 360887 h 589548"/>
              <a:gd name="connsiteX6318" fmla="*/ 414242 w 2105012"/>
              <a:gd name="connsiteY6318" fmla="*/ 359230 h 589548"/>
              <a:gd name="connsiteX6319" fmla="*/ 412585 w 2105012"/>
              <a:gd name="connsiteY6319" fmla="*/ 360887 h 589548"/>
              <a:gd name="connsiteX6320" fmla="*/ 408940 w 2105012"/>
              <a:gd name="connsiteY6320" fmla="*/ 360887 h 589548"/>
              <a:gd name="connsiteX6321" fmla="*/ 412585 w 2105012"/>
              <a:gd name="connsiteY6321" fmla="*/ 360887 h 589548"/>
              <a:gd name="connsiteX6322" fmla="*/ 436777 w 2105012"/>
              <a:gd name="connsiteY6322" fmla="*/ 372818 h 589548"/>
              <a:gd name="connsiteX6323" fmla="*/ 433463 w 2105012"/>
              <a:gd name="connsiteY6323" fmla="*/ 372818 h 589548"/>
              <a:gd name="connsiteX6324" fmla="*/ 436777 w 2105012"/>
              <a:gd name="connsiteY6324" fmla="*/ 372818 h 589548"/>
              <a:gd name="connsiteX6325" fmla="*/ 436777 w 2105012"/>
              <a:gd name="connsiteY6325" fmla="*/ 372818 h 589548"/>
              <a:gd name="connsiteX6326" fmla="*/ 436777 w 2105012"/>
              <a:gd name="connsiteY6326" fmla="*/ 372818 h 589548"/>
              <a:gd name="connsiteX6327" fmla="*/ 436777 w 2105012"/>
              <a:gd name="connsiteY6327" fmla="*/ 375469 h 589548"/>
              <a:gd name="connsiteX6328" fmla="*/ 437771 w 2105012"/>
              <a:gd name="connsiteY6328" fmla="*/ 376463 h 589548"/>
              <a:gd name="connsiteX6329" fmla="*/ 439428 w 2105012"/>
              <a:gd name="connsiteY6329" fmla="*/ 380771 h 589548"/>
              <a:gd name="connsiteX6330" fmla="*/ 437771 w 2105012"/>
              <a:gd name="connsiteY6330" fmla="*/ 376463 h 589548"/>
              <a:gd name="connsiteX6331" fmla="*/ 436777 w 2105012"/>
              <a:gd name="connsiteY6331" fmla="*/ 375469 h 589548"/>
              <a:gd name="connsiteX6332" fmla="*/ 436777 w 2105012"/>
              <a:gd name="connsiteY6332" fmla="*/ 372818 h 589548"/>
              <a:gd name="connsiteX6333" fmla="*/ 446056 w 2105012"/>
              <a:gd name="connsiteY6333" fmla="*/ 362213 h 589548"/>
              <a:gd name="connsiteX6334" fmla="*/ 450695 w 2105012"/>
              <a:gd name="connsiteY6334" fmla="*/ 365195 h 589548"/>
              <a:gd name="connsiteX6335" fmla="*/ 450695 w 2105012"/>
              <a:gd name="connsiteY6335" fmla="*/ 365858 h 589548"/>
              <a:gd name="connsiteX6336" fmla="*/ 450695 w 2105012"/>
              <a:gd name="connsiteY6336" fmla="*/ 365195 h 589548"/>
              <a:gd name="connsiteX6337" fmla="*/ 446056 w 2105012"/>
              <a:gd name="connsiteY6337" fmla="*/ 362213 h 589548"/>
              <a:gd name="connsiteX6338" fmla="*/ 485492 w 2105012"/>
              <a:gd name="connsiteY6338" fmla="*/ 380771 h 589548"/>
              <a:gd name="connsiteX6339" fmla="*/ 488806 w 2105012"/>
              <a:gd name="connsiteY6339" fmla="*/ 380771 h 589548"/>
              <a:gd name="connsiteX6340" fmla="*/ 485492 w 2105012"/>
              <a:gd name="connsiteY6340" fmla="*/ 380771 h 589548"/>
              <a:gd name="connsiteX6341" fmla="*/ 485492 w 2105012"/>
              <a:gd name="connsiteY6341" fmla="*/ 381434 h 589548"/>
              <a:gd name="connsiteX6342" fmla="*/ 485492 w 2105012"/>
              <a:gd name="connsiteY6342" fmla="*/ 380771 h 589548"/>
              <a:gd name="connsiteX6343" fmla="*/ 480521 w 2105012"/>
              <a:gd name="connsiteY6343" fmla="*/ 378451 h 589548"/>
              <a:gd name="connsiteX6344" fmla="*/ 478864 w 2105012"/>
              <a:gd name="connsiteY6344" fmla="*/ 380440 h 589548"/>
              <a:gd name="connsiteX6345" fmla="*/ 478864 w 2105012"/>
              <a:gd name="connsiteY6345" fmla="*/ 380440 h 589548"/>
              <a:gd name="connsiteX6346" fmla="*/ 480521 w 2105012"/>
              <a:gd name="connsiteY6346" fmla="*/ 378451 h 589548"/>
              <a:gd name="connsiteX6347" fmla="*/ 484166 w 2105012"/>
              <a:gd name="connsiteY6347" fmla="*/ 388062 h 589548"/>
              <a:gd name="connsiteX6348" fmla="*/ 483835 w 2105012"/>
              <a:gd name="connsiteY6348" fmla="*/ 389387 h 589548"/>
              <a:gd name="connsiteX6349" fmla="*/ 484166 w 2105012"/>
              <a:gd name="connsiteY6349" fmla="*/ 388062 h 589548"/>
              <a:gd name="connsiteX6350" fmla="*/ 486817 w 2105012"/>
              <a:gd name="connsiteY6350" fmla="*/ 387730 h 589548"/>
              <a:gd name="connsiteX6351" fmla="*/ 484166 w 2105012"/>
              <a:gd name="connsiteY6351" fmla="*/ 388062 h 589548"/>
              <a:gd name="connsiteX6352" fmla="*/ 513329 w 2105012"/>
              <a:gd name="connsiteY6352" fmla="*/ 333713 h 589548"/>
              <a:gd name="connsiteX6353" fmla="*/ 518962 w 2105012"/>
              <a:gd name="connsiteY6353" fmla="*/ 333382 h 589548"/>
              <a:gd name="connsiteX6354" fmla="*/ 519957 w 2105012"/>
              <a:gd name="connsiteY6354" fmla="*/ 327085 h 589548"/>
              <a:gd name="connsiteX6355" fmla="*/ 524927 w 2105012"/>
              <a:gd name="connsiteY6355" fmla="*/ 323440 h 589548"/>
              <a:gd name="connsiteX6356" fmla="*/ 519957 w 2105012"/>
              <a:gd name="connsiteY6356" fmla="*/ 322114 h 589548"/>
              <a:gd name="connsiteX6357" fmla="*/ 521945 w 2105012"/>
              <a:gd name="connsiteY6357" fmla="*/ 319132 h 589548"/>
              <a:gd name="connsiteX6358" fmla="*/ 517968 w 2105012"/>
              <a:gd name="connsiteY6358" fmla="*/ 313498 h 589548"/>
              <a:gd name="connsiteX6359" fmla="*/ 510015 w 2105012"/>
              <a:gd name="connsiteY6359" fmla="*/ 312504 h 589548"/>
              <a:gd name="connsiteX6360" fmla="*/ 504050 w 2105012"/>
              <a:gd name="connsiteY6360" fmla="*/ 317475 h 589548"/>
              <a:gd name="connsiteX6361" fmla="*/ 510015 w 2105012"/>
              <a:gd name="connsiteY6361" fmla="*/ 312504 h 589548"/>
              <a:gd name="connsiteX6362" fmla="*/ 501730 w 2105012"/>
              <a:gd name="connsiteY6362" fmla="*/ 310184 h 589548"/>
              <a:gd name="connsiteX6363" fmla="*/ 494771 w 2105012"/>
              <a:gd name="connsiteY6363" fmla="*/ 313498 h 589548"/>
              <a:gd name="connsiteX6364" fmla="*/ 491788 w 2105012"/>
              <a:gd name="connsiteY6364" fmla="*/ 309853 h 589548"/>
              <a:gd name="connsiteX6365" fmla="*/ 491788 w 2105012"/>
              <a:gd name="connsiteY6365" fmla="*/ 304882 h 589548"/>
              <a:gd name="connsiteX6366" fmla="*/ 486154 w 2105012"/>
              <a:gd name="connsiteY6366" fmla="*/ 298585 h 589548"/>
              <a:gd name="connsiteX6367" fmla="*/ 487149 w 2105012"/>
              <a:gd name="connsiteY6367" fmla="*/ 297591 h 589548"/>
              <a:gd name="connsiteX6368" fmla="*/ 488474 w 2105012"/>
              <a:gd name="connsiteY6368" fmla="*/ 287649 h 589548"/>
              <a:gd name="connsiteX6369" fmla="*/ 488474 w 2105012"/>
              <a:gd name="connsiteY6369" fmla="*/ 287649 h 589548"/>
              <a:gd name="connsiteX6370" fmla="*/ 489800 w 2105012"/>
              <a:gd name="connsiteY6370" fmla="*/ 283673 h 589548"/>
              <a:gd name="connsiteX6371" fmla="*/ 485160 w 2105012"/>
              <a:gd name="connsiteY6371" fmla="*/ 283341 h 589548"/>
              <a:gd name="connsiteX6372" fmla="*/ 485492 w 2105012"/>
              <a:gd name="connsiteY6372" fmla="*/ 279696 h 589548"/>
              <a:gd name="connsiteX6373" fmla="*/ 489468 w 2105012"/>
              <a:gd name="connsiteY6373" fmla="*/ 280359 h 589548"/>
              <a:gd name="connsiteX6374" fmla="*/ 488143 w 2105012"/>
              <a:gd name="connsiteY6374" fmla="*/ 272074 h 589548"/>
              <a:gd name="connsiteX6375" fmla="*/ 496759 w 2105012"/>
              <a:gd name="connsiteY6375" fmla="*/ 267434 h 589548"/>
              <a:gd name="connsiteX6376" fmla="*/ 501067 w 2105012"/>
              <a:gd name="connsiteY6376" fmla="*/ 266772 h 589548"/>
              <a:gd name="connsiteX6377" fmla="*/ 500404 w 2105012"/>
              <a:gd name="connsiteY6377" fmla="*/ 263126 h 589548"/>
              <a:gd name="connsiteX6378" fmla="*/ 512003 w 2105012"/>
              <a:gd name="connsiteY6378" fmla="*/ 264452 h 589548"/>
              <a:gd name="connsiteX6379" fmla="*/ 515980 w 2105012"/>
              <a:gd name="connsiteY6379" fmla="*/ 272074 h 589548"/>
              <a:gd name="connsiteX6380" fmla="*/ 520951 w 2105012"/>
              <a:gd name="connsiteY6380" fmla="*/ 272074 h 589548"/>
              <a:gd name="connsiteX6381" fmla="*/ 520951 w 2105012"/>
              <a:gd name="connsiteY6381" fmla="*/ 272074 h 589548"/>
              <a:gd name="connsiteX6382" fmla="*/ 541497 w 2105012"/>
              <a:gd name="connsiteY6382" fmla="*/ 272074 h 589548"/>
              <a:gd name="connsiteX6383" fmla="*/ 549119 w 2105012"/>
              <a:gd name="connsiteY6383" fmla="*/ 272074 h 589548"/>
              <a:gd name="connsiteX6384" fmla="*/ 554421 w 2105012"/>
              <a:gd name="connsiteY6384" fmla="*/ 274062 h 589548"/>
              <a:gd name="connsiteX6385" fmla="*/ 560718 w 2105012"/>
              <a:gd name="connsiteY6385" fmla="*/ 277045 h 589548"/>
              <a:gd name="connsiteX6386" fmla="*/ 560718 w 2105012"/>
              <a:gd name="connsiteY6386" fmla="*/ 277045 h 589548"/>
              <a:gd name="connsiteX6387" fmla="*/ 560718 w 2105012"/>
              <a:gd name="connsiteY6387" fmla="*/ 282347 h 589548"/>
              <a:gd name="connsiteX6388" fmla="*/ 560718 w 2105012"/>
              <a:gd name="connsiteY6388" fmla="*/ 283673 h 589548"/>
              <a:gd name="connsiteX6389" fmla="*/ 566683 w 2105012"/>
              <a:gd name="connsiteY6389" fmla="*/ 283341 h 589548"/>
              <a:gd name="connsiteX6390" fmla="*/ 560718 w 2105012"/>
              <a:gd name="connsiteY6390" fmla="*/ 283673 h 589548"/>
              <a:gd name="connsiteX6391" fmla="*/ 560718 w 2105012"/>
              <a:gd name="connsiteY6391" fmla="*/ 284667 h 589548"/>
              <a:gd name="connsiteX6392" fmla="*/ 563701 w 2105012"/>
              <a:gd name="connsiteY6392" fmla="*/ 284998 h 589548"/>
              <a:gd name="connsiteX6393" fmla="*/ 560718 w 2105012"/>
              <a:gd name="connsiteY6393" fmla="*/ 284667 h 589548"/>
              <a:gd name="connsiteX6394" fmla="*/ 550445 w 2105012"/>
              <a:gd name="connsiteY6394" fmla="*/ 286655 h 589548"/>
              <a:gd name="connsiteX6395" fmla="*/ 548456 w 2105012"/>
              <a:gd name="connsiteY6395" fmla="*/ 282016 h 589548"/>
              <a:gd name="connsiteX6396" fmla="*/ 546137 w 2105012"/>
              <a:gd name="connsiteY6396" fmla="*/ 279033 h 589548"/>
              <a:gd name="connsiteX6397" fmla="*/ 544148 w 2105012"/>
              <a:gd name="connsiteY6397" fmla="*/ 273400 h 589548"/>
              <a:gd name="connsiteX6398" fmla="*/ 540834 w 2105012"/>
              <a:gd name="connsiteY6398" fmla="*/ 277045 h 589548"/>
              <a:gd name="connsiteX6399" fmla="*/ 540834 w 2105012"/>
              <a:gd name="connsiteY6399" fmla="*/ 278039 h 589548"/>
              <a:gd name="connsiteX6400" fmla="*/ 534869 w 2105012"/>
              <a:gd name="connsiteY6400" fmla="*/ 279365 h 589548"/>
              <a:gd name="connsiteX6401" fmla="*/ 534869 w 2105012"/>
              <a:gd name="connsiteY6401" fmla="*/ 284998 h 589548"/>
              <a:gd name="connsiteX6402" fmla="*/ 537520 w 2105012"/>
              <a:gd name="connsiteY6402" fmla="*/ 284335 h 589548"/>
              <a:gd name="connsiteX6403" fmla="*/ 541497 w 2105012"/>
              <a:gd name="connsiteY6403" fmla="*/ 289306 h 589548"/>
              <a:gd name="connsiteX6404" fmla="*/ 541497 w 2105012"/>
              <a:gd name="connsiteY6404" fmla="*/ 292620 h 589548"/>
              <a:gd name="connsiteX6405" fmla="*/ 547794 w 2105012"/>
              <a:gd name="connsiteY6405" fmla="*/ 292289 h 589548"/>
              <a:gd name="connsiteX6406" fmla="*/ 544811 w 2105012"/>
              <a:gd name="connsiteY6406" fmla="*/ 296928 h 589548"/>
              <a:gd name="connsiteX6407" fmla="*/ 547462 w 2105012"/>
              <a:gd name="connsiteY6407" fmla="*/ 300242 h 589548"/>
              <a:gd name="connsiteX6408" fmla="*/ 543817 w 2105012"/>
              <a:gd name="connsiteY6408" fmla="*/ 304882 h 589548"/>
              <a:gd name="connsiteX6409" fmla="*/ 542823 w 2105012"/>
              <a:gd name="connsiteY6409" fmla="*/ 304882 h 589548"/>
              <a:gd name="connsiteX6410" fmla="*/ 533875 w 2105012"/>
              <a:gd name="connsiteY6410" fmla="*/ 307533 h 589548"/>
              <a:gd name="connsiteX6411" fmla="*/ 532550 w 2105012"/>
              <a:gd name="connsiteY6411" fmla="*/ 310847 h 589548"/>
              <a:gd name="connsiteX6412" fmla="*/ 532550 w 2105012"/>
              <a:gd name="connsiteY6412" fmla="*/ 311510 h 589548"/>
              <a:gd name="connsiteX6413" fmla="*/ 535201 w 2105012"/>
              <a:gd name="connsiteY6413" fmla="*/ 310847 h 589548"/>
              <a:gd name="connsiteX6414" fmla="*/ 532550 w 2105012"/>
              <a:gd name="connsiteY6414" fmla="*/ 311510 h 589548"/>
              <a:gd name="connsiteX6415" fmla="*/ 532550 w 2105012"/>
              <a:gd name="connsiteY6415" fmla="*/ 311510 h 589548"/>
              <a:gd name="connsiteX6416" fmla="*/ 532550 w 2105012"/>
              <a:gd name="connsiteY6416" fmla="*/ 311510 h 589548"/>
              <a:gd name="connsiteX6417" fmla="*/ 532550 w 2105012"/>
              <a:gd name="connsiteY6417" fmla="*/ 310847 h 589548"/>
              <a:gd name="connsiteX6418" fmla="*/ 532550 w 2105012"/>
              <a:gd name="connsiteY6418" fmla="*/ 310847 h 589548"/>
              <a:gd name="connsiteX6419" fmla="*/ 533875 w 2105012"/>
              <a:gd name="connsiteY6419" fmla="*/ 307533 h 589548"/>
              <a:gd name="connsiteX6420" fmla="*/ 521282 w 2105012"/>
              <a:gd name="connsiteY6420" fmla="*/ 304882 h 589548"/>
              <a:gd name="connsiteX6421" fmla="*/ 522608 w 2105012"/>
              <a:gd name="connsiteY6421" fmla="*/ 308527 h 589548"/>
              <a:gd name="connsiteX6422" fmla="*/ 523602 w 2105012"/>
              <a:gd name="connsiteY6422" fmla="*/ 312504 h 589548"/>
              <a:gd name="connsiteX6423" fmla="*/ 532881 w 2105012"/>
              <a:gd name="connsiteY6423" fmla="*/ 312504 h 589548"/>
              <a:gd name="connsiteX6424" fmla="*/ 536526 w 2105012"/>
              <a:gd name="connsiteY6424" fmla="*/ 314161 h 589548"/>
              <a:gd name="connsiteX6425" fmla="*/ 532550 w 2105012"/>
              <a:gd name="connsiteY6425" fmla="*/ 322777 h 589548"/>
              <a:gd name="connsiteX6426" fmla="*/ 530893 w 2105012"/>
              <a:gd name="connsiteY6426" fmla="*/ 324103 h 589548"/>
              <a:gd name="connsiteX6427" fmla="*/ 527247 w 2105012"/>
              <a:gd name="connsiteY6427" fmla="*/ 333050 h 589548"/>
              <a:gd name="connsiteX6428" fmla="*/ 530561 w 2105012"/>
              <a:gd name="connsiteY6428" fmla="*/ 333050 h 589548"/>
              <a:gd name="connsiteX6429" fmla="*/ 531887 w 2105012"/>
              <a:gd name="connsiteY6429" fmla="*/ 330731 h 589548"/>
              <a:gd name="connsiteX6430" fmla="*/ 530561 w 2105012"/>
              <a:gd name="connsiteY6430" fmla="*/ 333050 h 589548"/>
              <a:gd name="connsiteX6431" fmla="*/ 527247 w 2105012"/>
              <a:gd name="connsiteY6431" fmla="*/ 333050 h 589548"/>
              <a:gd name="connsiteX6432" fmla="*/ 527247 w 2105012"/>
              <a:gd name="connsiteY6432" fmla="*/ 335701 h 589548"/>
              <a:gd name="connsiteX6433" fmla="*/ 514323 w 2105012"/>
              <a:gd name="connsiteY6433" fmla="*/ 334376 h 589548"/>
              <a:gd name="connsiteX6434" fmla="*/ 484166 w 2105012"/>
              <a:gd name="connsiteY6434" fmla="*/ 285661 h 589548"/>
              <a:gd name="connsiteX6435" fmla="*/ 486154 w 2105012"/>
              <a:gd name="connsiteY6435" fmla="*/ 285661 h 589548"/>
              <a:gd name="connsiteX6436" fmla="*/ 484166 w 2105012"/>
              <a:gd name="connsiteY6436" fmla="*/ 285661 h 589548"/>
              <a:gd name="connsiteX6437" fmla="*/ 341004 w 2105012"/>
              <a:gd name="connsiteY6437" fmla="*/ 190220 h 589548"/>
              <a:gd name="connsiteX6438" fmla="*/ 341667 w 2105012"/>
              <a:gd name="connsiteY6438" fmla="*/ 192208 h 589548"/>
              <a:gd name="connsiteX6439" fmla="*/ 341667 w 2105012"/>
              <a:gd name="connsiteY6439" fmla="*/ 192208 h 589548"/>
              <a:gd name="connsiteX6440" fmla="*/ 337690 w 2105012"/>
              <a:gd name="connsiteY6440" fmla="*/ 190883 h 589548"/>
              <a:gd name="connsiteX6441" fmla="*/ 341667 w 2105012"/>
              <a:gd name="connsiteY6441" fmla="*/ 192208 h 589548"/>
              <a:gd name="connsiteX6442" fmla="*/ 341004 w 2105012"/>
              <a:gd name="connsiteY6442" fmla="*/ 190220 h 589548"/>
              <a:gd name="connsiteX6443" fmla="*/ 340341 w 2105012"/>
              <a:gd name="connsiteY6443" fmla="*/ 187237 h 589548"/>
              <a:gd name="connsiteX6444" fmla="*/ 341004 w 2105012"/>
              <a:gd name="connsiteY6444" fmla="*/ 190220 h 589548"/>
              <a:gd name="connsiteX6445" fmla="*/ 341667 w 2105012"/>
              <a:gd name="connsiteY6445" fmla="*/ 193534 h 589548"/>
              <a:gd name="connsiteX6446" fmla="*/ 341667 w 2105012"/>
              <a:gd name="connsiteY6446" fmla="*/ 192540 h 589548"/>
              <a:gd name="connsiteX6447" fmla="*/ 341667 w 2105012"/>
              <a:gd name="connsiteY6447" fmla="*/ 192540 h 589548"/>
              <a:gd name="connsiteX6448" fmla="*/ 341667 w 2105012"/>
              <a:gd name="connsiteY6448" fmla="*/ 193534 h 589548"/>
              <a:gd name="connsiteX6449" fmla="*/ 338021 w 2105012"/>
              <a:gd name="connsiteY6449" fmla="*/ 193865 h 589548"/>
              <a:gd name="connsiteX6450" fmla="*/ 341667 w 2105012"/>
              <a:gd name="connsiteY6450" fmla="*/ 193534 h 589548"/>
              <a:gd name="connsiteX6451" fmla="*/ 341667 w 2105012"/>
              <a:gd name="connsiteY6451" fmla="*/ 184255 h 589548"/>
              <a:gd name="connsiteX6452" fmla="*/ 341667 w 2105012"/>
              <a:gd name="connsiteY6452" fmla="*/ 182266 h 589548"/>
              <a:gd name="connsiteX6453" fmla="*/ 341667 w 2105012"/>
              <a:gd name="connsiteY6453" fmla="*/ 184255 h 589548"/>
              <a:gd name="connsiteX6454" fmla="*/ 345312 w 2105012"/>
              <a:gd name="connsiteY6454" fmla="*/ 187237 h 589548"/>
              <a:gd name="connsiteX6455" fmla="*/ 341667 w 2105012"/>
              <a:gd name="connsiteY6455" fmla="*/ 184255 h 589548"/>
              <a:gd name="connsiteX6456" fmla="*/ 339347 w 2105012"/>
              <a:gd name="connsiteY6456" fmla="*/ 131563 h 589548"/>
              <a:gd name="connsiteX6457" fmla="*/ 346969 w 2105012"/>
              <a:gd name="connsiteY6457" fmla="*/ 123941 h 589548"/>
              <a:gd name="connsiteX6458" fmla="*/ 355917 w 2105012"/>
              <a:gd name="connsiteY6458" fmla="*/ 121290 h 589548"/>
              <a:gd name="connsiteX6459" fmla="*/ 355917 w 2105012"/>
              <a:gd name="connsiteY6459" fmla="*/ 121290 h 589548"/>
              <a:gd name="connsiteX6460" fmla="*/ 357242 w 2105012"/>
              <a:gd name="connsiteY6460" fmla="*/ 122616 h 589548"/>
              <a:gd name="connsiteX6461" fmla="*/ 368510 w 2105012"/>
              <a:gd name="connsiteY6461" fmla="*/ 123278 h 589548"/>
              <a:gd name="connsiteX6462" fmla="*/ 381434 w 2105012"/>
              <a:gd name="connsiteY6462" fmla="*/ 121621 h 589548"/>
              <a:gd name="connsiteX6463" fmla="*/ 381434 w 2105012"/>
              <a:gd name="connsiteY6463" fmla="*/ 121621 h 589548"/>
              <a:gd name="connsiteX6464" fmla="*/ 382760 w 2105012"/>
              <a:gd name="connsiteY6464" fmla="*/ 125267 h 589548"/>
              <a:gd name="connsiteX6465" fmla="*/ 382097 w 2105012"/>
              <a:gd name="connsiteY6465" fmla="*/ 125267 h 589548"/>
              <a:gd name="connsiteX6466" fmla="*/ 382097 w 2105012"/>
              <a:gd name="connsiteY6466" fmla="*/ 125598 h 589548"/>
              <a:gd name="connsiteX6467" fmla="*/ 381434 w 2105012"/>
              <a:gd name="connsiteY6467" fmla="*/ 131232 h 589548"/>
              <a:gd name="connsiteX6468" fmla="*/ 367516 w 2105012"/>
              <a:gd name="connsiteY6468" fmla="*/ 131232 h 589548"/>
              <a:gd name="connsiteX6469" fmla="*/ 370167 w 2105012"/>
              <a:gd name="connsiteY6469" fmla="*/ 132889 h 589548"/>
              <a:gd name="connsiteX6470" fmla="*/ 359562 w 2105012"/>
              <a:gd name="connsiteY6470" fmla="*/ 132226 h 589548"/>
              <a:gd name="connsiteX6471" fmla="*/ 356911 w 2105012"/>
              <a:gd name="connsiteY6471" fmla="*/ 133883 h 589548"/>
              <a:gd name="connsiteX6472" fmla="*/ 359893 w 2105012"/>
              <a:gd name="connsiteY6472" fmla="*/ 134546 h 589548"/>
              <a:gd name="connsiteX6473" fmla="*/ 363207 w 2105012"/>
              <a:gd name="connsiteY6473" fmla="*/ 137197 h 589548"/>
              <a:gd name="connsiteX6474" fmla="*/ 355917 w 2105012"/>
              <a:gd name="connsiteY6474" fmla="*/ 137197 h 589548"/>
              <a:gd name="connsiteX6475" fmla="*/ 360888 w 2105012"/>
              <a:gd name="connsiteY6475" fmla="*/ 141505 h 589548"/>
              <a:gd name="connsiteX6476" fmla="*/ 350946 w 2105012"/>
              <a:gd name="connsiteY6476" fmla="*/ 142831 h 589548"/>
              <a:gd name="connsiteX6477" fmla="*/ 350946 w 2105012"/>
              <a:gd name="connsiteY6477" fmla="*/ 142831 h 589548"/>
              <a:gd name="connsiteX6478" fmla="*/ 336696 w 2105012"/>
              <a:gd name="connsiteY6478" fmla="*/ 144156 h 589548"/>
              <a:gd name="connsiteX6479" fmla="*/ 336696 w 2105012"/>
              <a:gd name="connsiteY6479" fmla="*/ 144156 h 589548"/>
              <a:gd name="connsiteX6480" fmla="*/ 329737 w 2105012"/>
              <a:gd name="connsiteY6480" fmla="*/ 137528 h 589548"/>
              <a:gd name="connsiteX6481" fmla="*/ 329737 w 2105012"/>
              <a:gd name="connsiteY6481" fmla="*/ 137528 h 589548"/>
              <a:gd name="connsiteX6482" fmla="*/ 339347 w 2105012"/>
              <a:gd name="connsiteY6482" fmla="*/ 131232 h 589548"/>
              <a:gd name="connsiteX6483" fmla="*/ 396015 w 2105012"/>
              <a:gd name="connsiteY6483" fmla="*/ 138522 h 589548"/>
              <a:gd name="connsiteX6484" fmla="*/ 406289 w 2105012"/>
              <a:gd name="connsiteY6484" fmla="*/ 139185 h 589548"/>
              <a:gd name="connsiteX6485" fmla="*/ 406289 w 2105012"/>
              <a:gd name="connsiteY6485" fmla="*/ 139185 h 589548"/>
              <a:gd name="connsiteX6486" fmla="*/ 401649 w 2105012"/>
              <a:gd name="connsiteY6486" fmla="*/ 145482 h 589548"/>
              <a:gd name="connsiteX6487" fmla="*/ 401318 w 2105012"/>
              <a:gd name="connsiteY6487" fmla="*/ 147470 h 589548"/>
              <a:gd name="connsiteX6488" fmla="*/ 382428 w 2105012"/>
              <a:gd name="connsiteY6488" fmla="*/ 147801 h 589548"/>
              <a:gd name="connsiteX6489" fmla="*/ 387399 w 2105012"/>
              <a:gd name="connsiteY6489" fmla="*/ 142499 h 589548"/>
              <a:gd name="connsiteX6490" fmla="*/ 387399 w 2105012"/>
              <a:gd name="connsiteY6490" fmla="*/ 142499 h 589548"/>
              <a:gd name="connsiteX6491" fmla="*/ 394027 w 2105012"/>
              <a:gd name="connsiteY6491" fmla="*/ 142499 h 589548"/>
              <a:gd name="connsiteX6492" fmla="*/ 398004 w 2105012"/>
              <a:gd name="connsiteY6492" fmla="*/ 140842 h 589548"/>
              <a:gd name="connsiteX6493" fmla="*/ 396015 w 2105012"/>
              <a:gd name="connsiteY6493" fmla="*/ 137860 h 589548"/>
              <a:gd name="connsiteX6494" fmla="*/ 449370 w 2105012"/>
              <a:gd name="connsiteY6494" fmla="*/ 135208 h 589548"/>
              <a:gd name="connsiteX6495" fmla="*/ 447050 w 2105012"/>
              <a:gd name="connsiteY6495" fmla="*/ 136534 h 589548"/>
              <a:gd name="connsiteX6496" fmla="*/ 447050 w 2105012"/>
              <a:gd name="connsiteY6496" fmla="*/ 136534 h 589548"/>
              <a:gd name="connsiteX6497" fmla="*/ 449370 w 2105012"/>
              <a:gd name="connsiteY6497" fmla="*/ 135208 h 589548"/>
              <a:gd name="connsiteX6498" fmla="*/ 490463 w 2105012"/>
              <a:gd name="connsiteY6498" fmla="*/ 74232 h 589548"/>
              <a:gd name="connsiteX6499" fmla="*/ 495433 w 2105012"/>
              <a:gd name="connsiteY6499" fmla="*/ 73238 h 589548"/>
              <a:gd name="connsiteX6500" fmla="*/ 496759 w 2105012"/>
              <a:gd name="connsiteY6500" fmla="*/ 74564 h 589548"/>
              <a:gd name="connsiteX6501" fmla="*/ 496759 w 2105012"/>
              <a:gd name="connsiteY6501" fmla="*/ 78540 h 589548"/>
              <a:gd name="connsiteX6502" fmla="*/ 491457 w 2105012"/>
              <a:gd name="connsiteY6502" fmla="*/ 82186 h 589548"/>
              <a:gd name="connsiteX6503" fmla="*/ 488474 w 2105012"/>
              <a:gd name="connsiteY6503" fmla="*/ 75226 h 589548"/>
              <a:gd name="connsiteX6504" fmla="*/ 490463 w 2105012"/>
              <a:gd name="connsiteY6504" fmla="*/ 74564 h 589548"/>
              <a:gd name="connsiteX6505" fmla="*/ 542160 w 2105012"/>
              <a:gd name="connsiteY6505" fmla="*/ 98424 h 589548"/>
              <a:gd name="connsiteX6506" fmla="*/ 543817 w 2105012"/>
              <a:gd name="connsiteY6506" fmla="*/ 100081 h 589548"/>
              <a:gd name="connsiteX6507" fmla="*/ 542160 w 2105012"/>
              <a:gd name="connsiteY6507" fmla="*/ 98424 h 589548"/>
              <a:gd name="connsiteX6508" fmla="*/ 633956 w 2105012"/>
              <a:gd name="connsiteY6508" fmla="*/ 88482 h 589548"/>
              <a:gd name="connsiteX6509" fmla="*/ 641247 w 2105012"/>
              <a:gd name="connsiteY6509" fmla="*/ 88482 h 589548"/>
              <a:gd name="connsiteX6510" fmla="*/ 638596 w 2105012"/>
              <a:gd name="connsiteY6510" fmla="*/ 93453 h 589548"/>
              <a:gd name="connsiteX6511" fmla="*/ 631968 w 2105012"/>
              <a:gd name="connsiteY6511" fmla="*/ 90139 h 589548"/>
              <a:gd name="connsiteX6512" fmla="*/ 633956 w 2105012"/>
              <a:gd name="connsiteY6512" fmla="*/ 88482 h 589548"/>
              <a:gd name="connsiteX6513" fmla="*/ 743316 w 2105012"/>
              <a:gd name="connsiteY6513" fmla="*/ 134546 h 589548"/>
              <a:gd name="connsiteX6514" fmla="*/ 749281 w 2105012"/>
              <a:gd name="connsiteY6514" fmla="*/ 137528 h 589548"/>
              <a:gd name="connsiteX6515" fmla="*/ 745967 w 2105012"/>
              <a:gd name="connsiteY6515" fmla="*/ 144488 h 589548"/>
              <a:gd name="connsiteX6516" fmla="*/ 743316 w 2105012"/>
              <a:gd name="connsiteY6516" fmla="*/ 146807 h 589548"/>
              <a:gd name="connsiteX6517" fmla="*/ 743316 w 2105012"/>
              <a:gd name="connsiteY6517" fmla="*/ 139185 h 589548"/>
              <a:gd name="connsiteX6518" fmla="*/ 743647 w 2105012"/>
              <a:gd name="connsiteY6518" fmla="*/ 134546 h 589548"/>
              <a:gd name="connsiteX6519" fmla="*/ 780763 w 2105012"/>
              <a:gd name="connsiteY6519" fmla="*/ 155423 h 589548"/>
              <a:gd name="connsiteX6520" fmla="*/ 781426 w 2105012"/>
              <a:gd name="connsiteY6520" fmla="*/ 158075 h 589548"/>
              <a:gd name="connsiteX6521" fmla="*/ 783083 w 2105012"/>
              <a:gd name="connsiteY6521" fmla="*/ 160394 h 589548"/>
              <a:gd name="connsiteX6522" fmla="*/ 785071 w 2105012"/>
              <a:gd name="connsiteY6522" fmla="*/ 161057 h 589548"/>
              <a:gd name="connsiteX6523" fmla="*/ 783083 w 2105012"/>
              <a:gd name="connsiteY6523" fmla="*/ 160394 h 589548"/>
              <a:gd name="connsiteX6524" fmla="*/ 781426 w 2105012"/>
              <a:gd name="connsiteY6524" fmla="*/ 158075 h 589548"/>
              <a:gd name="connsiteX6525" fmla="*/ 780763 w 2105012"/>
              <a:gd name="connsiteY6525" fmla="*/ 155423 h 589548"/>
              <a:gd name="connsiteX6526" fmla="*/ 802967 w 2105012"/>
              <a:gd name="connsiteY6526" fmla="*/ 143162 h 589548"/>
              <a:gd name="connsiteX6527" fmla="*/ 806943 w 2105012"/>
              <a:gd name="connsiteY6527" fmla="*/ 146807 h 589548"/>
              <a:gd name="connsiteX6528" fmla="*/ 811914 w 2105012"/>
              <a:gd name="connsiteY6528" fmla="*/ 147139 h 589548"/>
              <a:gd name="connsiteX6529" fmla="*/ 814234 w 2105012"/>
              <a:gd name="connsiteY6529" fmla="*/ 149790 h 589548"/>
              <a:gd name="connsiteX6530" fmla="*/ 818211 w 2105012"/>
              <a:gd name="connsiteY6530" fmla="*/ 151778 h 589548"/>
              <a:gd name="connsiteX6531" fmla="*/ 804624 w 2105012"/>
              <a:gd name="connsiteY6531" fmla="*/ 152110 h 589548"/>
              <a:gd name="connsiteX6532" fmla="*/ 801973 w 2105012"/>
              <a:gd name="connsiteY6532" fmla="*/ 150453 h 589548"/>
              <a:gd name="connsiteX6533" fmla="*/ 798327 w 2105012"/>
              <a:gd name="connsiteY6533" fmla="*/ 145813 h 589548"/>
              <a:gd name="connsiteX6534" fmla="*/ 799653 w 2105012"/>
              <a:gd name="connsiteY6534" fmla="*/ 144488 h 589548"/>
              <a:gd name="connsiteX6535" fmla="*/ 803298 w 2105012"/>
              <a:gd name="connsiteY6535" fmla="*/ 143162 h 589548"/>
              <a:gd name="connsiteX6536" fmla="*/ 971977 w 2105012"/>
              <a:gd name="connsiteY6536" fmla="*/ 72244 h 589548"/>
              <a:gd name="connsiteX6537" fmla="*/ 976286 w 2105012"/>
              <a:gd name="connsiteY6537" fmla="*/ 68930 h 589548"/>
              <a:gd name="connsiteX6538" fmla="*/ 971977 w 2105012"/>
              <a:gd name="connsiteY6538" fmla="*/ 72244 h 589548"/>
              <a:gd name="connsiteX6539" fmla="*/ 971977 w 2105012"/>
              <a:gd name="connsiteY6539" fmla="*/ 72244 h 589548"/>
              <a:gd name="connsiteX6540" fmla="*/ 973303 w 2105012"/>
              <a:gd name="connsiteY6540" fmla="*/ 74232 h 589548"/>
              <a:gd name="connsiteX6541" fmla="*/ 971977 w 2105012"/>
              <a:gd name="connsiteY6541" fmla="*/ 72244 h 589548"/>
              <a:gd name="connsiteX6542" fmla="*/ 971977 w 2105012"/>
              <a:gd name="connsiteY6542" fmla="*/ 72244 h 589548"/>
              <a:gd name="connsiteX6543" fmla="*/ 984239 w 2105012"/>
              <a:gd name="connsiteY6543" fmla="*/ 97098 h 589548"/>
              <a:gd name="connsiteX6544" fmla="*/ 985896 w 2105012"/>
              <a:gd name="connsiteY6544" fmla="*/ 100081 h 589548"/>
              <a:gd name="connsiteX6545" fmla="*/ 985896 w 2105012"/>
              <a:gd name="connsiteY6545" fmla="*/ 100081 h 589548"/>
              <a:gd name="connsiteX6546" fmla="*/ 984239 w 2105012"/>
              <a:gd name="connsiteY6546" fmla="*/ 97098 h 589548"/>
              <a:gd name="connsiteX6547" fmla="*/ 982913 w 2105012"/>
              <a:gd name="connsiteY6547" fmla="*/ 93784 h 589548"/>
              <a:gd name="connsiteX6548" fmla="*/ 984239 w 2105012"/>
              <a:gd name="connsiteY6548" fmla="*/ 97098 h 589548"/>
              <a:gd name="connsiteX6549" fmla="*/ 1019698 w 2105012"/>
              <a:gd name="connsiteY6549" fmla="*/ 98424 h 589548"/>
              <a:gd name="connsiteX6550" fmla="*/ 1024338 w 2105012"/>
              <a:gd name="connsiteY6550" fmla="*/ 98424 h 589548"/>
              <a:gd name="connsiteX6551" fmla="*/ 1028977 w 2105012"/>
              <a:gd name="connsiteY6551" fmla="*/ 97430 h 589548"/>
              <a:gd name="connsiteX6552" fmla="*/ 1024338 w 2105012"/>
              <a:gd name="connsiteY6552" fmla="*/ 98424 h 589548"/>
              <a:gd name="connsiteX6553" fmla="*/ 1019698 w 2105012"/>
              <a:gd name="connsiteY6553" fmla="*/ 98424 h 589548"/>
              <a:gd name="connsiteX6554" fmla="*/ 1019698 w 2105012"/>
              <a:gd name="connsiteY6554" fmla="*/ 98424 h 589548"/>
              <a:gd name="connsiteX6555" fmla="*/ 1051843 w 2105012"/>
              <a:gd name="connsiteY6555" fmla="*/ 104389 h 589548"/>
              <a:gd name="connsiteX6556" fmla="*/ 1051843 w 2105012"/>
              <a:gd name="connsiteY6556" fmla="*/ 107703 h 589548"/>
              <a:gd name="connsiteX6557" fmla="*/ 1053832 w 2105012"/>
              <a:gd name="connsiteY6557" fmla="*/ 111017 h 589548"/>
              <a:gd name="connsiteX6558" fmla="*/ 1056151 w 2105012"/>
              <a:gd name="connsiteY6558" fmla="*/ 112011 h 589548"/>
              <a:gd name="connsiteX6559" fmla="*/ 1053832 w 2105012"/>
              <a:gd name="connsiteY6559" fmla="*/ 111017 h 589548"/>
              <a:gd name="connsiteX6560" fmla="*/ 1051843 w 2105012"/>
              <a:gd name="connsiteY6560" fmla="*/ 107703 h 589548"/>
              <a:gd name="connsiteX6561" fmla="*/ 1051843 w 2105012"/>
              <a:gd name="connsiteY6561" fmla="*/ 104389 h 589548"/>
              <a:gd name="connsiteX6562" fmla="*/ 1039250 w 2105012"/>
              <a:gd name="connsiteY6562" fmla="*/ 61971 h 589548"/>
              <a:gd name="connsiteX6563" fmla="*/ 1039250 w 2105012"/>
              <a:gd name="connsiteY6563" fmla="*/ 57000 h 589548"/>
              <a:gd name="connsiteX6564" fmla="*/ 1045878 w 2105012"/>
              <a:gd name="connsiteY6564" fmla="*/ 57994 h 589548"/>
              <a:gd name="connsiteX6565" fmla="*/ 1046872 w 2105012"/>
              <a:gd name="connsiteY6565" fmla="*/ 57994 h 589548"/>
              <a:gd name="connsiteX6566" fmla="*/ 1046872 w 2105012"/>
              <a:gd name="connsiteY6566" fmla="*/ 60314 h 589548"/>
              <a:gd name="connsiteX6567" fmla="*/ 1048198 w 2105012"/>
              <a:gd name="connsiteY6567" fmla="*/ 65284 h 589548"/>
              <a:gd name="connsiteX6568" fmla="*/ 1048198 w 2105012"/>
              <a:gd name="connsiteY6568" fmla="*/ 67936 h 589548"/>
              <a:gd name="connsiteX6569" fmla="*/ 1046872 w 2105012"/>
              <a:gd name="connsiteY6569" fmla="*/ 74895 h 589548"/>
              <a:gd name="connsiteX6570" fmla="*/ 1040576 w 2105012"/>
              <a:gd name="connsiteY6570" fmla="*/ 66279 h 589548"/>
              <a:gd name="connsiteX6571" fmla="*/ 1039913 w 2105012"/>
              <a:gd name="connsiteY6571" fmla="*/ 66279 h 589548"/>
              <a:gd name="connsiteX6572" fmla="*/ 1039250 w 2105012"/>
              <a:gd name="connsiteY6572" fmla="*/ 66279 h 589548"/>
              <a:gd name="connsiteX6573" fmla="*/ 1040907 w 2105012"/>
              <a:gd name="connsiteY6573" fmla="*/ 64953 h 589548"/>
              <a:gd name="connsiteX6574" fmla="*/ 1038919 w 2105012"/>
              <a:gd name="connsiteY6574" fmla="*/ 61308 h 589548"/>
              <a:gd name="connsiteX6575" fmla="*/ 1052175 w 2105012"/>
              <a:gd name="connsiteY6575" fmla="*/ 62965 h 589548"/>
              <a:gd name="connsiteX6576" fmla="*/ 1052175 w 2105012"/>
              <a:gd name="connsiteY6576" fmla="*/ 64290 h 589548"/>
              <a:gd name="connsiteX6577" fmla="*/ 1052175 w 2105012"/>
              <a:gd name="connsiteY6577" fmla="*/ 62965 h 589548"/>
              <a:gd name="connsiteX6578" fmla="*/ 1067419 w 2105012"/>
              <a:gd name="connsiteY6578" fmla="*/ 76883 h 589548"/>
              <a:gd name="connsiteX6579" fmla="*/ 1070070 w 2105012"/>
              <a:gd name="connsiteY6579" fmla="*/ 76883 h 589548"/>
              <a:gd name="connsiteX6580" fmla="*/ 1074047 w 2105012"/>
              <a:gd name="connsiteY6580" fmla="*/ 75889 h 589548"/>
              <a:gd name="connsiteX6581" fmla="*/ 1074709 w 2105012"/>
              <a:gd name="connsiteY6581" fmla="*/ 75558 h 589548"/>
              <a:gd name="connsiteX6582" fmla="*/ 1074047 w 2105012"/>
              <a:gd name="connsiteY6582" fmla="*/ 74895 h 589548"/>
              <a:gd name="connsiteX6583" fmla="*/ 1074709 w 2105012"/>
              <a:gd name="connsiteY6583" fmla="*/ 75558 h 589548"/>
              <a:gd name="connsiteX6584" fmla="*/ 1074047 w 2105012"/>
              <a:gd name="connsiteY6584" fmla="*/ 75889 h 589548"/>
              <a:gd name="connsiteX6585" fmla="*/ 1070070 w 2105012"/>
              <a:gd name="connsiteY6585" fmla="*/ 76883 h 589548"/>
              <a:gd name="connsiteX6586" fmla="*/ 1067419 w 2105012"/>
              <a:gd name="connsiteY6586" fmla="*/ 76883 h 589548"/>
              <a:gd name="connsiteX6587" fmla="*/ 1065762 w 2105012"/>
              <a:gd name="connsiteY6587" fmla="*/ 78209 h 589548"/>
              <a:gd name="connsiteX6588" fmla="*/ 1067419 w 2105012"/>
              <a:gd name="connsiteY6588" fmla="*/ 76883 h 589548"/>
              <a:gd name="connsiteX6589" fmla="*/ 1067419 w 2105012"/>
              <a:gd name="connsiteY6589" fmla="*/ 76883 h 589548"/>
              <a:gd name="connsiteX6590" fmla="*/ 1128395 w 2105012"/>
              <a:gd name="connsiteY6590" fmla="*/ 81191 h 589548"/>
              <a:gd name="connsiteX6591" fmla="*/ 1134360 w 2105012"/>
              <a:gd name="connsiteY6591" fmla="*/ 82517 h 589548"/>
              <a:gd name="connsiteX6592" fmla="*/ 1134360 w 2105012"/>
              <a:gd name="connsiteY6592" fmla="*/ 82517 h 589548"/>
              <a:gd name="connsiteX6593" fmla="*/ 1134029 w 2105012"/>
              <a:gd name="connsiteY6593" fmla="*/ 84837 h 589548"/>
              <a:gd name="connsiteX6594" fmla="*/ 1131046 w 2105012"/>
              <a:gd name="connsiteY6594" fmla="*/ 87488 h 589548"/>
              <a:gd name="connsiteX6595" fmla="*/ 1131046 w 2105012"/>
              <a:gd name="connsiteY6595" fmla="*/ 87488 h 589548"/>
              <a:gd name="connsiteX6596" fmla="*/ 1128727 w 2105012"/>
              <a:gd name="connsiteY6596" fmla="*/ 86162 h 589548"/>
              <a:gd name="connsiteX6597" fmla="*/ 1128727 w 2105012"/>
              <a:gd name="connsiteY6597" fmla="*/ 81191 h 589548"/>
              <a:gd name="connsiteX6598" fmla="*/ 1138668 w 2105012"/>
              <a:gd name="connsiteY6598" fmla="*/ 95110 h 589548"/>
              <a:gd name="connsiteX6599" fmla="*/ 1139663 w 2105012"/>
              <a:gd name="connsiteY6599" fmla="*/ 95110 h 589548"/>
              <a:gd name="connsiteX6600" fmla="*/ 1138668 w 2105012"/>
              <a:gd name="connsiteY6600" fmla="*/ 95110 h 589548"/>
              <a:gd name="connsiteX6601" fmla="*/ 1136017 w 2105012"/>
              <a:gd name="connsiteY6601" fmla="*/ 97430 h 589548"/>
              <a:gd name="connsiteX6602" fmla="*/ 1138668 w 2105012"/>
              <a:gd name="connsiteY6602" fmla="*/ 95110 h 589548"/>
              <a:gd name="connsiteX6603" fmla="*/ 1138668 w 2105012"/>
              <a:gd name="connsiteY6603" fmla="*/ 93784 h 589548"/>
              <a:gd name="connsiteX6604" fmla="*/ 1138668 w 2105012"/>
              <a:gd name="connsiteY6604" fmla="*/ 91133 h 589548"/>
              <a:gd name="connsiteX6605" fmla="*/ 1138668 w 2105012"/>
              <a:gd name="connsiteY6605" fmla="*/ 93784 h 589548"/>
              <a:gd name="connsiteX6606" fmla="*/ 1138668 w 2105012"/>
              <a:gd name="connsiteY6606" fmla="*/ 95110 h 589548"/>
              <a:gd name="connsiteX6607" fmla="*/ 1165511 w 2105012"/>
              <a:gd name="connsiteY6607" fmla="*/ 82848 h 589548"/>
              <a:gd name="connsiteX6608" fmla="*/ 1168494 w 2105012"/>
              <a:gd name="connsiteY6608" fmla="*/ 82848 h 589548"/>
              <a:gd name="connsiteX6609" fmla="*/ 1165511 w 2105012"/>
              <a:gd name="connsiteY6609" fmla="*/ 82848 h 589548"/>
              <a:gd name="connsiteX6610" fmla="*/ 1175785 w 2105012"/>
              <a:gd name="connsiteY6610" fmla="*/ 88151 h 589548"/>
              <a:gd name="connsiteX6611" fmla="*/ 1174128 w 2105012"/>
              <a:gd name="connsiteY6611" fmla="*/ 91465 h 589548"/>
              <a:gd name="connsiteX6612" fmla="*/ 1175122 w 2105012"/>
              <a:gd name="connsiteY6612" fmla="*/ 100081 h 589548"/>
              <a:gd name="connsiteX6613" fmla="*/ 1179430 w 2105012"/>
              <a:gd name="connsiteY6613" fmla="*/ 98092 h 589548"/>
              <a:gd name="connsiteX6614" fmla="*/ 1175122 w 2105012"/>
              <a:gd name="connsiteY6614" fmla="*/ 100081 h 589548"/>
              <a:gd name="connsiteX6615" fmla="*/ 1175122 w 2105012"/>
              <a:gd name="connsiteY6615" fmla="*/ 100081 h 589548"/>
              <a:gd name="connsiteX6616" fmla="*/ 1176116 w 2105012"/>
              <a:gd name="connsiteY6616" fmla="*/ 100744 h 589548"/>
              <a:gd name="connsiteX6617" fmla="*/ 1175122 w 2105012"/>
              <a:gd name="connsiteY6617" fmla="*/ 100081 h 589548"/>
              <a:gd name="connsiteX6618" fmla="*/ 1175122 w 2105012"/>
              <a:gd name="connsiteY6618" fmla="*/ 100081 h 589548"/>
              <a:gd name="connsiteX6619" fmla="*/ 1174128 w 2105012"/>
              <a:gd name="connsiteY6619" fmla="*/ 91465 h 589548"/>
              <a:gd name="connsiteX6620" fmla="*/ 1175785 w 2105012"/>
              <a:gd name="connsiteY6620" fmla="*/ 88151 h 589548"/>
              <a:gd name="connsiteX6621" fmla="*/ 1183738 w 2105012"/>
              <a:gd name="connsiteY6621" fmla="*/ 101075 h 589548"/>
              <a:gd name="connsiteX6622" fmla="*/ 1182744 w 2105012"/>
              <a:gd name="connsiteY6622" fmla="*/ 101075 h 589548"/>
              <a:gd name="connsiteX6623" fmla="*/ 1182744 w 2105012"/>
              <a:gd name="connsiteY6623" fmla="*/ 101075 h 589548"/>
              <a:gd name="connsiteX6624" fmla="*/ 1183738 w 2105012"/>
              <a:gd name="connsiteY6624" fmla="*/ 101075 h 589548"/>
              <a:gd name="connsiteX6625" fmla="*/ 1191691 w 2105012"/>
              <a:gd name="connsiteY6625" fmla="*/ 108034 h 589548"/>
              <a:gd name="connsiteX6626" fmla="*/ 1192686 w 2105012"/>
              <a:gd name="connsiteY6626" fmla="*/ 107703 h 589548"/>
              <a:gd name="connsiteX6627" fmla="*/ 1191691 w 2105012"/>
              <a:gd name="connsiteY6627" fmla="*/ 108034 h 589548"/>
              <a:gd name="connsiteX6628" fmla="*/ 1191029 w 2105012"/>
              <a:gd name="connsiteY6628" fmla="*/ 109691 h 589548"/>
              <a:gd name="connsiteX6629" fmla="*/ 1191691 w 2105012"/>
              <a:gd name="connsiteY6629" fmla="*/ 108034 h 589548"/>
              <a:gd name="connsiteX6630" fmla="*/ 1200971 w 2105012"/>
              <a:gd name="connsiteY6630" fmla="*/ 67604 h 589548"/>
              <a:gd name="connsiteX6631" fmla="*/ 1199313 w 2105012"/>
              <a:gd name="connsiteY6631" fmla="*/ 66279 h 589548"/>
              <a:gd name="connsiteX6632" fmla="*/ 1200971 w 2105012"/>
              <a:gd name="connsiteY6632" fmla="*/ 67604 h 589548"/>
              <a:gd name="connsiteX6633" fmla="*/ 1351423 w 2105012"/>
              <a:gd name="connsiteY6633" fmla="*/ 132889 h 589548"/>
              <a:gd name="connsiteX6634" fmla="*/ 1353412 w 2105012"/>
              <a:gd name="connsiteY6634" fmla="*/ 134546 h 589548"/>
              <a:gd name="connsiteX6635" fmla="*/ 1351423 w 2105012"/>
              <a:gd name="connsiteY6635" fmla="*/ 132889 h 589548"/>
              <a:gd name="connsiteX6636" fmla="*/ 1350429 w 2105012"/>
              <a:gd name="connsiteY6636" fmla="*/ 131895 h 589548"/>
              <a:gd name="connsiteX6637" fmla="*/ 1352417 w 2105012"/>
              <a:gd name="connsiteY6637" fmla="*/ 130238 h 589548"/>
              <a:gd name="connsiteX6638" fmla="*/ 1350429 w 2105012"/>
              <a:gd name="connsiteY6638" fmla="*/ 131895 h 589548"/>
              <a:gd name="connsiteX6639" fmla="*/ 1351423 w 2105012"/>
              <a:gd name="connsiteY6639" fmla="*/ 132889 h 589548"/>
              <a:gd name="connsiteX6640" fmla="*/ 1433277 w 2105012"/>
              <a:gd name="connsiteY6640" fmla="*/ 154429 h 589548"/>
              <a:gd name="connsiteX6641" fmla="*/ 1433940 w 2105012"/>
              <a:gd name="connsiteY6641" fmla="*/ 155755 h 589548"/>
              <a:gd name="connsiteX6642" fmla="*/ 1433940 w 2105012"/>
              <a:gd name="connsiteY6642" fmla="*/ 155755 h 589548"/>
              <a:gd name="connsiteX6643" fmla="*/ 1433277 w 2105012"/>
              <a:gd name="connsiteY6643" fmla="*/ 154429 h 589548"/>
              <a:gd name="connsiteX6644" fmla="*/ 1496574 w 2105012"/>
              <a:gd name="connsiteY6644" fmla="*/ 137860 h 589548"/>
              <a:gd name="connsiteX6645" fmla="*/ 1497568 w 2105012"/>
              <a:gd name="connsiteY6645" fmla="*/ 134877 h 589548"/>
              <a:gd name="connsiteX6646" fmla="*/ 1496574 w 2105012"/>
              <a:gd name="connsiteY6646" fmla="*/ 137860 h 589548"/>
              <a:gd name="connsiteX6647" fmla="*/ 1488620 w 2105012"/>
              <a:gd name="connsiteY6647" fmla="*/ 144488 h 589548"/>
              <a:gd name="connsiteX6648" fmla="*/ 1496574 w 2105012"/>
              <a:gd name="connsiteY6648" fmla="*/ 137860 h 589548"/>
              <a:gd name="connsiteX6649" fmla="*/ 1509167 w 2105012"/>
              <a:gd name="connsiteY6649" fmla="*/ 105052 h 589548"/>
              <a:gd name="connsiteX6650" fmla="*/ 1509167 w 2105012"/>
              <a:gd name="connsiteY6650" fmla="*/ 105052 h 589548"/>
              <a:gd name="connsiteX6651" fmla="*/ 1509167 w 2105012"/>
              <a:gd name="connsiteY6651" fmla="*/ 104389 h 589548"/>
              <a:gd name="connsiteX6652" fmla="*/ 1509167 w 2105012"/>
              <a:gd name="connsiteY6652" fmla="*/ 105052 h 589548"/>
              <a:gd name="connsiteX6653" fmla="*/ 1555562 w 2105012"/>
              <a:gd name="connsiteY6653" fmla="*/ 133220 h 589548"/>
              <a:gd name="connsiteX6654" fmla="*/ 1560201 w 2105012"/>
              <a:gd name="connsiteY6654" fmla="*/ 132226 h 589548"/>
              <a:gd name="connsiteX6655" fmla="*/ 1555562 w 2105012"/>
              <a:gd name="connsiteY6655" fmla="*/ 133220 h 589548"/>
              <a:gd name="connsiteX6656" fmla="*/ 1555562 w 2105012"/>
              <a:gd name="connsiteY6656" fmla="*/ 135208 h 589548"/>
              <a:gd name="connsiteX6657" fmla="*/ 1555562 w 2105012"/>
              <a:gd name="connsiteY6657" fmla="*/ 133220 h 589548"/>
              <a:gd name="connsiteX6658" fmla="*/ 1572794 w 2105012"/>
              <a:gd name="connsiteY6658" fmla="*/ 113337 h 589548"/>
              <a:gd name="connsiteX6659" fmla="*/ 1575445 w 2105012"/>
              <a:gd name="connsiteY6659" fmla="*/ 110354 h 589548"/>
              <a:gd name="connsiteX6660" fmla="*/ 1575445 w 2105012"/>
              <a:gd name="connsiteY6660" fmla="*/ 110354 h 589548"/>
              <a:gd name="connsiteX6661" fmla="*/ 1575445 w 2105012"/>
              <a:gd name="connsiteY6661" fmla="*/ 112674 h 589548"/>
              <a:gd name="connsiteX6662" fmla="*/ 1575777 w 2105012"/>
              <a:gd name="connsiteY6662" fmla="*/ 121290 h 589548"/>
              <a:gd name="connsiteX6663" fmla="*/ 1579422 w 2105012"/>
              <a:gd name="connsiteY6663" fmla="*/ 123941 h 589548"/>
              <a:gd name="connsiteX6664" fmla="*/ 1583067 w 2105012"/>
              <a:gd name="connsiteY6664" fmla="*/ 124604 h 589548"/>
              <a:gd name="connsiteX6665" fmla="*/ 1580416 w 2105012"/>
              <a:gd name="connsiteY6665" fmla="*/ 131895 h 589548"/>
              <a:gd name="connsiteX6666" fmla="*/ 1584393 w 2105012"/>
              <a:gd name="connsiteY6666" fmla="*/ 142168 h 589548"/>
              <a:gd name="connsiteX6667" fmla="*/ 1584393 w 2105012"/>
              <a:gd name="connsiteY6667" fmla="*/ 143493 h 589548"/>
              <a:gd name="connsiteX6668" fmla="*/ 1584393 w 2105012"/>
              <a:gd name="connsiteY6668" fmla="*/ 143493 h 589548"/>
              <a:gd name="connsiteX6669" fmla="*/ 1581742 w 2105012"/>
              <a:gd name="connsiteY6669" fmla="*/ 144819 h 589548"/>
              <a:gd name="connsiteX6670" fmla="*/ 1579091 w 2105012"/>
              <a:gd name="connsiteY6670" fmla="*/ 146144 h 589548"/>
              <a:gd name="connsiteX6671" fmla="*/ 1566829 w 2105012"/>
              <a:gd name="connsiteY6671" fmla="*/ 148464 h 589548"/>
              <a:gd name="connsiteX6672" fmla="*/ 1570143 w 2105012"/>
              <a:gd name="connsiteY6672" fmla="*/ 142499 h 589548"/>
              <a:gd name="connsiteX6673" fmla="*/ 1570143 w 2105012"/>
              <a:gd name="connsiteY6673" fmla="*/ 142499 h 589548"/>
              <a:gd name="connsiteX6674" fmla="*/ 1572794 w 2105012"/>
              <a:gd name="connsiteY6674" fmla="*/ 140842 h 589548"/>
              <a:gd name="connsiteX6675" fmla="*/ 1569149 w 2105012"/>
              <a:gd name="connsiteY6675" fmla="*/ 125598 h 589548"/>
              <a:gd name="connsiteX6676" fmla="*/ 1572794 w 2105012"/>
              <a:gd name="connsiteY6676" fmla="*/ 113668 h 589548"/>
              <a:gd name="connsiteX6677" fmla="*/ 1604608 w 2105012"/>
              <a:gd name="connsiteY6677" fmla="*/ 99749 h 589548"/>
              <a:gd name="connsiteX6678" fmla="*/ 1603614 w 2105012"/>
              <a:gd name="connsiteY6678" fmla="*/ 101075 h 589548"/>
              <a:gd name="connsiteX6679" fmla="*/ 1604608 w 2105012"/>
              <a:gd name="connsiteY6679" fmla="*/ 99749 h 589548"/>
              <a:gd name="connsiteX6680" fmla="*/ 1605602 w 2105012"/>
              <a:gd name="connsiteY6680" fmla="*/ 129575 h 589548"/>
              <a:gd name="connsiteX6681" fmla="*/ 1606928 w 2105012"/>
              <a:gd name="connsiteY6681" fmla="*/ 120627 h 589548"/>
              <a:gd name="connsiteX6682" fmla="*/ 1617201 w 2105012"/>
              <a:gd name="connsiteY6682" fmla="*/ 118307 h 589548"/>
              <a:gd name="connsiteX6683" fmla="*/ 1612893 w 2105012"/>
              <a:gd name="connsiteY6683" fmla="*/ 125598 h 589548"/>
              <a:gd name="connsiteX6684" fmla="*/ 1613887 w 2105012"/>
              <a:gd name="connsiteY6684" fmla="*/ 136534 h 589548"/>
              <a:gd name="connsiteX6685" fmla="*/ 1613887 w 2105012"/>
              <a:gd name="connsiteY6685" fmla="*/ 139517 h 589548"/>
              <a:gd name="connsiteX6686" fmla="*/ 1613887 w 2105012"/>
              <a:gd name="connsiteY6686" fmla="*/ 139517 h 589548"/>
              <a:gd name="connsiteX6687" fmla="*/ 1608585 w 2105012"/>
              <a:gd name="connsiteY6687" fmla="*/ 144156 h 589548"/>
              <a:gd name="connsiteX6688" fmla="*/ 1613224 w 2105012"/>
              <a:gd name="connsiteY6688" fmla="*/ 149458 h 589548"/>
              <a:gd name="connsiteX6689" fmla="*/ 1608916 w 2105012"/>
              <a:gd name="connsiteY6689" fmla="*/ 152441 h 589548"/>
              <a:gd name="connsiteX6690" fmla="*/ 1600631 w 2105012"/>
              <a:gd name="connsiteY6690" fmla="*/ 157080 h 589548"/>
              <a:gd name="connsiteX6691" fmla="*/ 1594997 w 2105012"/>
              <a:gd name="connsiteY6691" fmla="*/ 152441 h 589548"/>
              <a:gd name="connsiteX6692" fmla="*/ 1594997 w 2105012"/>
              <a:gd name="connsiteY6692" fmla="*/ 149790 h 589548"/>
              <a:gd name="connsiteX6693" fmla="*/ 1600631 w 2105012"/>
              <a:gd name="connsiteY6693" fmla="*/ 141174 h 589548"/>
              <a:gd name="connsiteX6694" fmla="*/ 1602620 w 2105012"/>
              <a:gd name="connsiteY6694" fmla="*/ 141174 h 589548"/>
              <a:gd name="connsiteX6695" fmla="*/ 1605271 w 2105012"/>
              <a:gd name="connsiteY6695" fmla="*/ 129906 h 589548"/>
              <a:gd name="connsiteX6696" fmla="*/ 1629131 w 2105012"/>
              <a:gd name="connsiteY6696" fmla="*/ 182929 h 589548"/>
              <a:gd name="connsiteX6697" fmla="*/ 1627143 w 2105012"/>
              <a:gd name="connsiteY6697" fmla="*/ 184586 h 589548"/>
              <a:gd name="connsiteX6698" fmla="*/ 1629131 w 2105012"/>
              <a:gd name="connsiteY6698" fmla="*/ 182929 h 589548"/>
              <a:gd name="connsiteX6699" fmla="*/ 1648020 w 2105012"/>
              <a:gd name="connsiteY6699" fmla="*/ 186243 h 589548"/>
              <a:gd name="connsiteX6700" fmla="*/ 1650672 w 2105012"/>
              <a:gd name="connsiteY6700" fmla="*/ 187900 h 589548"/>
              <a:gd name="connsiteX6701" fmla="*/ 1648020 w 2105012"/>
              <a:gd name="connsiteY6701" fmla="*/ 186243 h 589548"/>
              <a:gd name="connsiteX6702" fmla="*/ 1651334 w 2105012"/>
              <a:gd name="connsiteY6702" fmla="*/ 188894 h 589548"/>
              <a:gd name="connsiteX6703" fmla="*/ 1659288 w 2105012"/>
              <a:gd name="connsiteY6703" fmla="*/ 184586 h 589548"/>
              <a:gd name="connsiteX6704" fmla="*/ 1651334 w 2105012"/>
              <a:gd name="connsiteY6704" fmla="*/ 188894 h 589548"/>
              <a:gd name="connsiteX6705" fmla="*/ 1651334 w 2105012"/>
              <a:gd name="connsiteY6705" fmla="*/ 188894 h 589548"/>
              <a:gd name="connsiteX6706" fmla="*/ 1715625 w 2105012"/>
              <a:gd name="connsiteY6706" fmla="*/ 215406 h 589548"/>
              <a:gd name="connsiteX6707" fmla="*/ 1722584 w 2105012"/>
              <a:gd name="connsiteY6707" fmla="*/ 217063 h 589548"/>
              <a:gd name="connsiteX6708" fmla="*/ 1725235 w 2105012"/>
              <a:gd name="connsiteY6708" fmla="*/ 217063 h 589548"/>
              <a:gd name="connsiteX6709" fmla="*/ 1727555 w 2105012"/>
              <a:gd name="connsiteY6709" fmla="*/ 221371 h 589548"/>
              <a:gd name="connsiteX6710" fmla="*/ 1723247 w 2105012"/>
              <a:gd name="connsiteY6710" fmla="*/ 226010 h 589548"/>
              <a:gd name="connsiteX6711" fmla="*/ 1718276 w 2105012"/>
              <a:gd name="connsiteY6711" fmla="*/ 226010 h 589548"/>
              <a:gd name="connsiteX6712" fmla="*/ 1709991 w 2105012"/>
              <a:gd name="connsiteY6712" fmla="*/ 223028 h 589548"/>
              <a:gd name="connsiteX6713" fmla="*/ 1715956 w 2105012"/>
              <a:gd name="connsiteY6713" fmla="*/ 215074 h 589548"/>
              <a:gd name="connsiteX6714" fmla="*/ 1825316 w 2105012"/>
              <a:gd name="connsiteY6714" fmla="*/ 176633 h 589548"/>
              <a:gd name="connsiteX6715" fmla="*/ 1830287 w 2105012"/>
              <a:gd name="connsiteY6715" fmla="*/ 177958 h 589548"/>
              <a:gd name="connsiteX6716" fmla="*/ 1830287 w 2105012"/>
              <a:gd name="connsiteY6716" fmla="*/ 178952 h 589548"/>
              <a:gd name="connsiteX6717" fmla="*/ 1822665 w 2105012"/>
              <a:gd name="connsiteY6717" fmla="*/ 180609 h 589548"/>
              <a:gd name="connsiteX6718" fmla="*/ 1826642 w 2105012"/>
              <a:gd name="connsiteY6718" fmla="*/ 181935 h 589548"/>
              <a:gd name="connsiteX6719" fmla="*/ 1818357 w 2105012"/>
              <a:gd name="connsiteY6719" fmla="*/ 186574 h 589548"/>
              <a:gd name="connsiteX6720" fmla="*/ 1821008 w 2105012"/>
              <a:gd name="connsiteY6720" fmla="*/ 177627 h 589548"/>
              <a:gd name="connsiteX6721" fmla="*/ 1825979 w 2105012"/>
              <a:gd name="connsiteY6721" fmla="*/ 176301 h 589548"/>
              <a:gd name="connsiteX6722" fmla="*/ 1854479 w 2105012"/>
              <a:gd name="connsiteY6722" fmla="*/ 189226 h 589548"/>
              <a:gd name="connsiteX6723" fmla="*/ 1855473 w 2105012"/>
              <a:gd name="connsiteY6723" fmla="*/ 189226 h 589548"/>
              <a:gd name="connsiteX6724" fmla="*/ 1854479 w 2105012"/>
              <a:gd name="connsiteY6724" fmla="*/ 189226 h 589548"/>
              <a:gd name="connsiteX6725" fmla="*/ 1854479 w 2105012"/>
              <a:gd name="connsiteY6725" fmla="*/ 189226 h 589548"/>
              <a:gd name="connsiteX6726" fmla="*/ 1855804 w 2105012"/>
              <a:gd name="connsiteY6726" fmla="*/ 197510 h 589548"/>
              <a:gd name="connsiteX6727" fmla="*/ 1854479 w 2105012"/>
              <a:gd name="connsiteY6727" fmla="*/ 195522 h 589548"/>
              <a:gd name="connsiteX6728" fmla="*/ 1854479 w 2105012"/>
              <a:gd name="connsiteY6728" fmla="*/ 190220 h 589548"/>
              <a:gd name="connsiteX6729" fmla="*/ 1854479 w 2105012"/>
              <a:gd name="connsiteY6729" fmla="*/ 195522 h 589548"/>
              <a:gd name="connsiteX6730" fmla="*/ 1855804 w 2105012"/>
              <a:gd name="connsiteY6730" fmla="*/ 197510 h 589548"/>
              <a:gd name="connsiteX6731" fmla="*/ 1852159 w 2105012"/>
              <a:gd name="connsiteY6731" fmla="*/ 223359 h 589548"/>
              <a:gd name="connsiteX6732" fmla="*/ 1852159 w 2105012"/>
              <a:gd name="connsiteY6732" fmla="*/ 223359 h 589548"/>
              <a:gd name="connsiteX6733" fmla="*/ 1844868 w 2105012"/>
              <a:gd name="connsiteY6733" fmla="*/ 224022 h 589548"/>
              <a:gd name="connsiteX6734" fmla="*/ 1852159 w 2105012"/>
              <a:gd name="connsiteY6734" fmla="*/ 223359 h 589548"/>
              <a:gd name="connsiteX6735" fmla="*/ 1844537 w 2105012"/>
              <a:gd name="connsiteY6735" fmla="*/ 229324 h 589548"/>
              <a:gd name="connsiteX6736" fmla="*/ 1844537 w 2105012"/>
              <a:gd name="connsiteY6736" fmla="*/ 227999 h 589548"/>
              <a:gd name="connsiteX6737" fmla="*/ 1844537 w 2105012"/>
              <a:gd name="connsiteY6737" fmla="*/ 229324 h 589548"/>
              <a:gd name="connsiteX6738" fmla="*/ 1865746 w 2105012"/>
              <a:gd name="connsiteY6738" fmla="*/ 243906 h 589548"/>
              <a:gd name="connsiteX6739" fmla="*/ 1861438 w 2105012"/>
              <a:gd name="connsiteY6739" fmla="*/ 243906 h 589548"/>
              <a:gd name="connsiteX6740" fmla="*/ 1859450 w 2105012"/>
              <a:gd name="connsiteY6740" fmla="*/ 239597 h 589548"/>
              <a:gd name="connsiteX6741" fmla="*/ 1861438 w 2105012"/>
              <a:gd name="connsiteY6741" fmla="*/ 243906 h 589548"/>
              <a:gd name="connsiteX6742" fmla="*/ 1865746 w 2105012"/>
              <a:gd name="connsiteY6742" fmla="*/ 243906 h 589548"/>
              <a:gd name="connsiteX6743" fmla="*/ 1993333 w 2105012"/>
              <a:gd name="connsiteY6743" fmla="*/ 227336 h 589548"/>
              <a:gd name="connsiteX6744" fmla="*/ 1993333 w 2105012"/>
              <a:gd name="connsiteY6744" fmla="*/ 225016 h 589548"/>
              <a:gd name="connsiteX6745" fmla="*/ 1991676 w 2105012"/>
              <a:gd name="connsiteY6745" fmla="*/ 226010 h 589548"/>
              <a:gd name="connsiteX6746" fmla="*/ 1993333 w 2105012"/>
              <a:gd name="connsiteY6746" fmla="*/ 225016 h 589548"/>
              <a:gd name="connsiteX6747" fmla="*/ 1993333 w 2105012"/>
              <a:gd name="connsiteY6747" fmla="*/ 227336 h 589548"/>
              <a:gd name="connsiteX6748" fmla="*/ 1974112 w 2105012"/>
              <a:gd name="connsiteY6748" fmla="*/ 251528 h 589548"/>
              <a:gd name="connsiteX6749" fmla="*/ 1969804 w 2105012"/>
              <a:gd name="connsiteY6749" fmla="*/ 251528 h 589548"/>
              <a:gd name="connsiteX6750" fmla="*/ 1970798 w 2105012"/>
              <a:gd name="connsiteY6750" fmla="*/ 255173 h 589548"/>
              <a:gd name="connsiteX6751" fmla="*/ 1969472 w 2105012"/>
              <a:gd name="connsiteY6751" fmla="*/ 256498 h 589548"/>
              <a:gd name="connsiteX6752" fmla="*/ 1960856 w 2105012"/>
              <a:gd name="connsiteY6752" fmla="*/ 254841 h 589548"/>
              <a:gd name="connsiteX6753" fmla="*/ 1960856 w 2105012"/>
              <a:gd name="connsiteY6753" fmla="*/ 254841 h 589548"/>
              <a:gd name="connsiteX6754" fmla="*/ 1965827 w 2105012"/>
              <a:gd name="connsiteY6754" fmla="*/ 249871 h 589548"/>
              <a:gd name="connsiteX6755" fmla="*/ 1962844 w 2105012"/>
              <a:gd name="connsiteY6755" fmla="*/ 247551 h 589548"/>
              <a:gd name="connsiteX6756" fmla="*/ 1962844 w 2105012"/>
              <a:gd name="connsiteY6756" fmla="*/ 246557 h 589548"/>
              <a:gd name="connsiteX6757" fmla="*/ 1967815 w 2105012"/>
              <a:gd name="connsiteY6757" fmla="*/ 244900 h 589548"/>
              <a:gd name="connsiteX6758" fmla="*/ 1975106 w 2105012"/>
              <a:gd name="connsiteY6758" fmla="*/ 246225 h 589548"/>
              <a:gd name="connsiteX6759" fmla="*/ 1974443 w 2105012"/>
              <a:gd name="connsiteY6759" fmla="*/ 249871 h 589548"/>
              <a:gd name="connsiteX6760" fmla="*/ 1974112 w 2105012"/>
              <a:gd name="connsiteY6760" fmla="*/ 251196 h 589548"/>
              <a:gd name="connsiteX6761" fmla="*/ 1891926 w 2105012"/>
              <a:gd name="connsiteY6761" fmla="*/ 303888 h 589548"/>
              <a:gd name="connsiteX6762" fmla="*/ 1892920 w 2105012"/>
              <a:gd name="connsiteY6762" fmla="*/ 304550 h 589548"/>
              <a:gd name="connsiteX6763" fmla="*/ 1894246 w 2105012"/>
              <a:gd name="connsiteY6763" fmla="*/ 307864 h 589548"/>
              <a:gd name="connsiteX6764" fmla="*/ 1892920 w 2105012"/>
              <a:gd name="connsiteY6764" fmla="*/ 304550 h 589548"/>
              <a:gd name="connsiteX6765" fmla="*/ 1891926 w 2105012"/>
              <a:gd name="connsiteY6765" fmla="*/ 303888 h 589548"/>
              <a:gd name="connsiteX6766" fmla="*/ 1891263 w 2105012"/>
              <a:gd name="connsiteY6766" fmla="*/ 302562 h 589548"/>
              <a:gd name="connsiteX6767" fmla="*/ 1891926 w 2105012"/>
              <a:gd name="connsiteY6767" fmla="*/ 303888 h 589548"/>
              <a:gd name="connsiteX6768" fmla="*/ 1866077 w 2105012"/>
              <a:gd name="connsiteY6768" fmla="*/ 244237 h 589548"/>
              <a:gd name="connsiteX6769" fmla="*/ 1866077 w 2105012"/>
              <a:gd name="connsiteY6769" fmla="*/ 242580 h 589548"/>
              <a:gd name="connsiteX6770" fmla="*/ 1866077 w 2105012"/>
              <a:gd name="connsiteY6770" fmla="*/ 244237 h 589548"/>
              <a:gd name="connsiteX6771" fmla="*/ 1866077 w 2105012"/>
              <a:gd name="connsiteY6771" fmla="*/ 244237 h 589548"/>
              <a:gd name="connsiteX6772" fmla="*/ 1869391 w 2105012"/>
              <a:gd name="connsiteY6772" fmla="*/ 255173 h 589548"/>
              <a:gd name="connsiteX6773" fmla="*/ 1868397 w 2105012"/>
              <a:gd name="connsiteY6773" fmla="*/ 255836 h 589548"/>
              <a:gd name="connsiteX6774" fmla="*/ 1869391 w 2105012"/>
              <a:gd name="connsiteY6774" fmla="*/ 255173 h 589548"/>
              <a:gd name="connsiteX6775" fmla="*/ 1866740 w 2105012"/>
              <a:gd name="connsiteY6775" fmla="*/ 273400 h 589548"/>
              <a:gd name="connsiteX6776" fmla="*/ 1866077 w 2105012"/>
              <a:gd name="connsiteY6776" fmla="*/ 259481 h 589548"/>
              <a:gd name="connsiteX6777" fmla="*/ 1866077 w 2105012"/>
              <a:gd name="connsiteY6777" fmla="*/ 256830 h 589548"/>
              <a:gd name="connsiteX6778" fmla="*/ 1866077 w 2105012"/>
              <a:gd name="connsiteY6778" fmla="*/ 256830 h 589548"/>
              <a:gd name="connsiteX6779" fmla="*/ 1867403 w 2105012"/>
              <a:gd name="connsiteY6779" fmla="*/ 256830 h 589548"/>
              <a:gd name="connsiteX6780" fmla="*/ 1867403 w 2105012"/>
              <a:gd name="connsiteY6780" fmla="*/ 256498 h 589548"/>
              <a:gd name="connsiteX6781" fmla="*/ 1867403 w 2105012"/>
              <a:gd name="connsiteY6781" fmla="*/ 256830 h 589548"/>
              <a:gd name="connsiteX6782" fmla="*/ 1873699 w 2105012"/>
              <a:gd name="connsiteY6782" fmla="*/ 259812 h 589548"/>
              <a:gd name="connsiteX6783" fmla="*/ 1876351 w 2105012"/>
              <a:gd name="connsiteY6783" fmla="*/ 272405 h 589548"/>
              <a:gd name="connsiteX6784" fmla="*/ 1878670 w 2105012"/>
              <a:gd name="connsiteY6784" fmla="*/ 274725 h 589548"/>
              <a:gd name="connsiteX6785" fmla="*/ 1876351 w 2105012"/>
              <a:gd name="connsiteY6785" fmla="*/ 282347 h 589548"/>
              <a:gd name="connsiteX6786" fmla="*/ 1866077 w 2105012"/>
              <a:gd name="connsiteY6786" fmla="*/ 282347 h 589548"/>
              <a:gd name="connsiteX6787" fmla="*/ 1866077 w 2105012"/>
              <a:gd name="connsiteY6787" fmla="*/ 278702 h 589548"/>
              <a:gd name="connsiteX6788" fmla="*/ 1866740 w 2105012"/>
              <a:gd name="connsiteY6788" fmla="*/ 273400 h 589548"/>
              <a:gd name="connsiteX6789" fmla="*/ 1888944 w 2105012"/>
              <a:gd name="connsiteY6789" fmla="*/ 236615 h 589548"/>
              <a:gd name="connsiteX6790" fmla="*/ 1888944 w 2105012"/>
              <a:gd name="connsiteY6790" fmla="*/ 236615 h 589548"/>
              <a:gd name="connsiteX6791" fmla="*/ 1892589 w 2105012"/>
              <a:gd name="connsiteY6791" fmla="*/ 237609 h 589548"/>
              <a:gd name="connsiteX6792" fmla="*/ 1888944 w 2105012"/>
              <a:gd name="connsiteY6792" fmla="*/ 236615 h 589548"/>
              <a:gd name="connsiteX6793" fmla="*/ 1888944 w 2105012"/>
              <a:gd name="connsiteY6793" fmla="*/ 236615 h 589548"/>
              <a:gd name="connsiteX6794" fmla="*/ 1892589 w 2105012"/>
              <a:gd name="connsiteY6794" fmla="*/ 225347 h 589548"/>
              <a:gd name="connsiteX6795" fmla="*/ 1890269 w 2105012"/>
              <a:gd name="connsiteY6795" fmla="*/ 224022 h 589548"/>
              <a:gd name="connsiteX6796" fmla="*/ 1890269 w 2105012"/>
              <a:gd name="connsiteY6796" fmla="*/ 224022 h 589548"/>
              <a:gd name="connsiteX6797" fmla="*/ 1892589 w 2105012"/>
              <a:gd name="connsiteY6797" fmla="*/ 225347 h 589548"/>
              <a:gd name="connsiteX6798" fmla="*/ 1918438 w 2105012"/>
              <a:gd name="connsiteY6798" fmla="*/ 175970 h 589548"/>
              <a:gd name="connsiteX6799" fmla="*/ 1918438 w 2105012"/>
              <a:gd name="connsiteY6799" fmla="*/ 175970 h 589548"/>
              <a:gd name="connsiteX6800" fmla="*/ 1918438 w 2105012"/>
              <a:gd name="connsiteY6800" fmla="*/ 175307 h 589548"/>
              <a:gd name="connsiteX6801" fmla="*/ 1918438 w 2105012"/>
              <a:gd name="connsiteY6801" fmla="*/ 175970 h 589548"/>
              <a:gd name="connsiteX6802" fmla="*/ 1924734 w 2105012"/>
              <a:gd name="connsiteY6802" fmla="*/ 184586 h 589548"/>
              <a:gd name="connsiteX6803" fmla="*/ 1929705 w 2105012"/>
              <a:gd name="connsiteY6803" fmla="*/ 184917 h 589548"/>
              <a:gd name="connsiteX6804" fmla="*/ 1924734 w 2105012"/>
              <a:gd name="connsiteY6804" fmla="*/ 184586 h 589548"/>
              <a:gd name="connsiteX6805" fmla="*/ 1924734 w 2105012"/>
              <a:gd name="connsiteY6805" fmla="*/ 184586 h 589548"/>
              <a:gd name="connsiteX6806" fmla="*/ 1937658 w 2105012"/>
              <a:gd name="connsiteY6806" fmla="*/ 191214 h 589548"/>
              <a:gd name="connsiteX6807" fmla="*/ 1936996 w 2105012"/>
              <a:gd name="connsiteY6807" fmla="*/ 192208 h 589548"/>
              <a:gd name="connsiteX6808" fmla="*/ 1937658 w 2105012"/>
              <a:gd name="connsiteY6808" fmla="*/ 191214 h 589548"/>
              <a:gd name="connsiteX6809" fmla="*/ 1937658 w 2105012"/>
              <a:gd name="connsiteY6809" fmla="*/ 191214 h 589548"/>
              <a:gd name="connsiteX6810" fmla="*/ 1952571 w 2105012"/>
              <a:gd name="connsiteY6810" fmla="*/ 172325 h 589548"/>
              <a:gd name="connsiteX6811" fmla="*/ 1952903 w 2105012"/>
              <a:gd name="connsiteY6811" fmla="*/ 170668 h 589548"/>
              <a:gd name="connsiteX6812" fmla="*/ 1952903 w 2105012"/>
              <a:gd name="connsiteY6812" fmla="*/ 170668 h 589548"/>
              <a:gd name="connsiteX6813" fmla="*/ 1952571 w 2105012"/>
              <a:gd name="connsiteY6813" fmla="*/ 172325 h 589548"/>
              <a:gd name="connsiteX6814" fmla="*/ 1965827 w 2105012"/>
              <a:gd name="connsiteY6814" fmla="*/ 181935 h 589548"/>
              <a:gd name="connsiteX6815" fmla="*/ 1967152 w 2105012"/>
              <a:gd name="connsiteY6815" fmla="*/ 185912 h 589548"/>
              <a:gd name="connsiteX6816" fmla="*/ 1965827 w 2105012"/>
              <a:gd name="connsiteY6816" fmla="*/ 181935 h 589548"/>
              <a:gd name="connsiteX6817" fmla="*/ 1965827 w 2105012"/>
              <a:gd name="connsiteY6817" fmla="*/ 181935 h 589548"/>
              <a:gd name="connsiteX6818" fmla="*/ 1965496 w 2105012"/>
              <a:gd name="connsiteY6818" fmla="*/ 263126 h 589548"/>
              <a:gd name="connsiteX6819" fmla="*/ 1962513 w 2105012"/>
              <a:gd name="connsiteY6819" fmla="*/ 263789 h 589548"/>
              <a:gd name="connsiteX6820" fmla="*/ 1965496 w 2105012"/>
              <a:gd name="connsiteY6820" fmla="*/ 263126 h 589548"/>
              <a:gd name="connsiteX6821" fmla="*/ 1891926 w 2105012"/>
              <a:gd name="connsiteY6821" fmla="*/ 291626 h 589548"/>
              <a:gd name="connsiteX6822" fmla="*/ 1893252 w 2105012"/>
              <a:gd name="connsiteY6822" fmla="*/ 289969 h 589548"/>
              <a:gd name="connsiteX6823" fmla="*/ 1893252 w 2105012"/>
              <a:gd name="connsiteY6823" fmla="*/ 288975 h 589548"/>
              <a:gd name="connsiteX6824" fmla="*/ 1893252 w 2105012"/>
              <a:gd name="connsiteY6824" fmla="*/ 289969 h 589548"/>
              <a:gd name="connsiteX6825" fmla="*/ 1891926 w 2105012"/>
              <a:gd name="connsiteY6825" fmla="*/ 291626 h 589548"/>
              <a:gd name="connsiteX6826" fmla="*/ 1868066 w 2105012"/>
              <a:gd name="connsiteY6826" fmla="*/ 293615 h 589548"/>
              <a:gd name="connsiteX6827" fmla="*/ 1866409 w 2105012"/>
              <a:gd name="connsiteY6827" fmla="*/ 291626 h 589548"/>
              <a:gd name="connsiteX6828" fmla="*/ 1868066 w 2105012"/>
              <a:gd name="connsiteY6828" fmla="*/ 293615 h 589548"/>
              <a:gd name="connsiteX6829" fmla="*/ 1872374 w 2105012"/>
              <a:gd name="connsiteY6829" fmla="*/ 292952 h 589548"/>
              <a:gd name="connsiteX6830" fmla="*/ 1868066 w 2105012"/>
              <a:gd name="connsiteY6830" fmla="*/ 293615 h 589548"/>
              <a:gd name="connsiteX6831" fmla="*/ 1889275 w 2105012"/>
              <a:gd name="connsiteY6831" fmla="*/ 248545 h 589548"/>
              <a:gd name="connsiteX6832" fmla="*/ 1890269 w 2105012"/>
              <a:gd name="connsiteY6832" fmla="*/ 251196 h 589548"/>
              <a:gd name="connsiteX6833" fmla="*/ 1889275 w 2105012"/>
              <a:gd name="connsiteY6833" fmla="*/ 248545 h 589548"/>
              <a:gd name="connsiteX6834" fmla="*/ 1885961 w 2105012"/>
              <a:gd name="connsiteY6834" fmla="*/ 248545 h 589548"/>
              <a:gd name="connsiteX6835" fmla="*/ 1889275 w 2105012"/>
              <a:gd name="connsiteY6835" fmla="*/ 248545 h 589548"/>
              <a:gd name="connsiteX6836" fmla="*/ 1896897 w 2105012"/>
              <a:gd name="connsiteY6836" fmla="*/ 231975 h 589548"/>
              <a:gd name="connsiteX6837" fmla="*/ 1901868 w 2105012"/>
              <a:gd name="connsiteY6837" fmla="*/ 231975 h 589548"/>
              <a:gd name="connsiteX6838" fmla="*/ 1906507 w 2105012"/>
              <a:gd name="connsiteY6838" fmla="*/ 229987 h 589548"/>
              <a:gd name="connsiteX6839" fmla="*/ 1901868 w 2105012"/>
              <a:gd name="connsiteY6839" fmla="*/ 231644 h 589548"/>
              <a:gd name="connsiteX6840" fmla="*/ 1896897 w 2105012"/>
              <a:gd name="connsiteY6840" fmla="*/ 231644 h 589548"/>
              <a:gd name="connsiteX6841" fmla="*/ 1950583 w 2105012"/>
              <a:gd name="connsiteY6841" fmla="*/ 191545 h 589548"/>
              <a:gd name="connsiteX6842" fmla="*/ 1950583 w 2105012"/>
              <a:gd name="connsiteY6842" fmla="*/ 191545 h 589548"/>
              <a:gd name="connsiteX6843" fmla="*/ 1957873 w 2105012"/>
              <a:gd name="connsiteY6843" fmla="*/ 192208 h 589548"/>
              <a:gd name="connsiteX6844" fmla="*/ 1950583 w 2105012"/>
              <a:gd name="connsiteY6844" fmla="*/ 191545 h 589548"/>
              <a:gd name="connsiteX6845" fmla="*/ 1963176 w 2105012"/>
              <a:gd name="connsiteY6845" fmla="*/ 212755 h 589548"/>
              <a:gd name="connsiteX6846" fmla="*/ 1962844 w 2105012"/>
              <a:gd name="connsiteY6846" fmla="*/ 211098 h 589548"/>
              <a:gd name="connsiteX6847" fmla="*/ 1962182 w 2105012"/>
              <a:gd name="connsiteY6847" fmla="*/ 211098 h 589548"/>
              <a:gd name="connsiteX6848" fmla="*/ 1962844 w 2105012"/>
              <a:gd name="connsiteY6848" fmla="*/ 211098 h 589548"/>
              <a:gd name="connsiteX6849" fmla="*/ 1963176 w 2105012"/>
              <a:gd name="connsiteY6849" fmla="*/ 212755 h 589548"/>
              <a:gd name="connsiteX6850" fmla="*/ 1913135 w 2105012"/>
              <a:gd name="connsiteY6850" fmla="*/ 217063 h 589548"/>
              <a:gd name="connsiteX6851" fmla="*/ 1912141 w 2105012"/>
              <a:gd name="connsiteY6851" fmla="*/ 221371 h 589548"/>
              <a:gd name="connsiteX6852" fmla="*/ 1912472 w 2105012"/>
              <a:gd name="connsiteY6852" fmla="*/ 221371 h 589548"/>
              <a:gd name="connsiteX6853" fmla="*/ 1912141 w 2105012"/>
              <a:gd name="connsiteY6853" fmla="*/ 221371 h 589548"/>
              <a:gd name="connsiteX6854" fmla="*/ 1913135 w 2105012"/>
              <a:gd name="connsiteY6854" fmla="*/ 217063 h 589548"/>
              <a:gd name="connsiteX6855" fmla="*/ 1949920 w 2105012"/>
              <a:gd name="connsiteY6855" fmla="*/ 207452 h 589548"/>
              <a:gd name="connsiteX6856" fmla="*/ 1947932 w 2105012"/>
              <a:gd name="connsiteY6856" fmla="*/ 207452 h 589548"/>
              <a:gd name="connsiteX6857" fmla="*/ 1949920 w 2105012"/>
              <a:gd name="connsiteY6857" fmla="*/ 207452 h 589548"/>
              <a:gd name="connsiteX6858" fmla="*/ 1949920 w 2105012"/>
              <a:gd name="connsiteY6858" fmla="*/ 211098 h 589548"/>
              <a:gd name="connsiteX6859" fmla="*/ 1949920 w 2105012"/>
              <a:gd name="connsiteY6859" fmla="*/ 207452 h 589548"/>
              <a:gd name="connsiteX6860" fmla="*/ 1957873 w 2105012"/>
              <a:gd name="connsiteY6860" fmla="*/ 228661 h 589548"/>
              <a:gd name="connsiteX6861" fmla="*/ 1956216 w 2105012"/>
              <a:gd name="connsiteY6861" fmla="*/ 228661 h 589548"/>
              <a:gd name="connsiteX6862" fmla="*/ 1957873 w 2105012"/>
              <a:gd name="connsiteY6862" fmla="*/ 228661 h 589548"/>
              <a:gd name="connsiteX6863" fmla="*/ 1957873 w 2105012"/>
              <a:gd name="connsiteY6863" fmla="*/ 227336 h 589548"/>
              <a:gd name="connsiteX6864" fmla="*/ 1957873 w 2105012"/>
              <a:gd name="connsiteY6864" fmla="*/ 228661 h 589548"/>
              <a:gd name="connsiteX6865" fmla="*/ 1942629 w 2105012"/>
              <a:gd name="connsiteY6865" fmla="*/ 237940 h 589548"/>
              <a:gd name="connsiteX6866" fmla="*/ 1942629 w 2105012"/>
              <a:gd name="connsiteY6866" fmla="*/ 239266 h 589548"/>
              <a:gd name="connsiteX6867" fmla="*/ 1942629 w 2105012"/>
              <a:gd name="connsiteY6867" fmla="*/ 237940 h 589548"/>
              <a:gd name="connsiteX6868" fmla="*/ 1962513 w 2105012"/>
              <a:gd name="connsiteY6868" fmla="*/ 237940 h 589548"/>
              <a:gd name="connsiteX6869" fmla="*/ 1942629 w 2105012"/>
              <a:gd name="connsiteY6869" fmla="*/ 237940 h 589548"/>
              <a:gd name="connsiteX6870" fmla="*/ 1937327 w 2105012"/>
              <a:gd name="connsiteY6870" fmla="*/ 247882 h 589548"/>
              <a:gd name="connsiteX6871" fmla="*/ 1936333 w 2105012"/>
              <a:gd name="connsiteY6871" fmla="*/ 247219 h 589548"/>
              <a:gd name="connsiteX6872" fmla="*/ 1937327 w 2105012"/>
              <a:gd name="connsiteY6872" fmla="*/ 247882 h 589548"/>
              <a:gd name="connsiteX6873" fmla="*/ 1942298 w 2105012"/>
              <a:gd name="connsiteY6873" fmla="*/ 233964 h 589548"/>
              <a:gd name="connsiteX6874" fmla="*/ 1945280 w 2105012"/>
              <a:gd name="connsiteY6874" fmla="*/ 235289 h 589548"/>
              <a:gd name="connsiteX6875" fmla="*/ 1942298 w 2105012"/>
              <a:gd name="connsiteY6875" fmla="*/ 233964 h 589548"/>
              <a:gd name="connsiteX6876" fmla="*/ 1942298 w 2105012"/>
              <a:gd name="connsiteY6876" fmla="*/ 231644 h 589548"/>
              <a:gd name="connsiteX6877" fmla="*/ 1942298 w 2105012"/>
              <a:gd name="connsiteY6877" fmla="*/ 233964 h 589548"/>
              <a:gd name="connsiteX6878" fmla="*/ 1939647 w 2105012"/>
              <a:gd name="connsiteY6878" fmla="*/ 225016 h 589548"/>
              <a:gd name="connsiteX6879" fmla="*/ 1939647 w 2105012"/>
              <a:gd name="connsiteY6879" fmla="*/ 225016 h 589548"/>
              <a:gd name="connsiteX6880" fmla="*/ 1941304 w 2105012"/>
              <a:gd name="connsiteY6880" fmla="*/ 225016 h 589548"/>
              <a:gd name="connsiteX6881" fmla="*/ 1939647 w 2105012"/>
              <a:gd name="connsiteY6881" fmla="*/ 225016 h 589548"/>
              <a:gd name="connsiteX6882" fmla="*/ 1936333 w 2105012"/>
              <a:gd name="connsiteY6882" fmla="*/ 225016 h 589548"/>
              <a:gd name="connsiteX6883" fmla="*/ 1937990 w 2105012"/>
              <a:gd name="connsiteY6883" fmla="*/ 225016 h 589548"/>
              <a:gd name="connsiteX6884" fmla="*/ 1936333 w 2105012"/>
              <a:gd name="connsiteY6884" fmla="*/ 225016 h 589548"/>
              <a:gd name="connsiteX6885" fmla="*/ 1913798 w 2105012"/>
              <a:gd name="connsiteY6885" fmla="*/ 221039 h 589548"/>
              <a:gd name="connsiteX6886" fmla="*/ 1913798 w 2105012"/>
              <a:gd name="connsiteY6886" fmla="*/ 221039 h 589548"/>
              <a:gd name="connsiteX6887" fmla="*/ 1919763 w 2105012"/>
              <a:gd name="connsiteY6887" fmla="*/ 217063 h 589548"/>
              <a:gd name="connsiteX6888" fmla="*/ 1913798 w 2105012"/>
              <a:gd name="connsiteY6888" fmla="*/ 221039 h 589548"/>
              <a:gd name="connsiteX6889" fmla="*/ 1913798 w 2105012"/>
              <a:gd name="connsiteY6889" fmla="*/ 222034 h 589548"/>
              <a:gd name="connsiteX6890" fmla="*/ 1915786 w 2105012"/>
              <a:gd name="connsiteY6890" fmla="*/ 222696 h 589548"/>
              <a:gd name="connsiteX6891" fmla="*/ 1913798 w 2105012"/>
              <a:gd name="connsiteY6891" fmla="*/ 222034 h 589548"/>
              <a:gd name="connsiteX6892" fmla="*/ 1913798 w 2105012"/>
              <a:gd name="connsiteY6892" fmla="*/ 222034 h 589548"/>
              <a:gd name="connsiteX6893" fmla="*/ 1916449 w 2105012"/>
              <a:gd name="connsiteY6893" fmla="*/ 223691 h 589548"/>
              <a:gd name="connsiteX6894" fmla="*/ 1916449 w 2105012"/>
              <a:gd name="connsiteY6894" fmla="*/ 225016 h 589548"/>
              <a:gd name="connsiteX6895" fmla="*/ 1916449 w 2105012"/>
              <a:gd name="connsiteY6895" fmla="*/ 225016 h 589548"/>
              <a:gd name="connsiteX6896" fmla="*/ 1916449 w 2105012"/>
              <a:gd name="connsiteY6896" fmla="*/ 223691 h 589548"/>
              <a:gd name="connsiteX6897" fmla="*/ 1951908 w 2105012"/>
              <a:gd name="connsiteY6897" fmla="*/ 227336 h 589548"/>
              <a:gd name="connsiteX6898" fmla="*/ 1950251 w 2105012"/>
              <a:gd name="connsiteY6898" fmla="*/ 228661 h 589548"/>
              <a:gd name="connsiteX6899" fmla="*/ 1946937 w 2105012"/>
              <a:gd name="connsiteY6899" fmla="*/ 228661 h 589548"/>
              <a:gd name="connsiteX6900" fmla="*/ 1950251 w 2105012"/>
              <a:gd name="connsiteY6900" fmla="*/ 228661 h 589548"/>
              <a:gd name="connsiteX6901" fmla="*/ 1951908 w 2105012"/>
              <a:gd name="connsiteY6901" fmla="*/ 227336 h 589548"/>
              <a:gd name="connsiteX6902" fmla="*/ 1954559 w 2105012"/>
              <a:gd name="connsiteY6902" fmla="*/ 228993 h 589548"/>
              <a:gd name="connsiteX6903" fmla="*/ 1951908 w 2105012"/>
              <a:gd name="connsiteY6903" fmla="*/ 227336 h 589548"/>
              <a:gd name="connsiteX6904" fmla="*/ 1954559 w 2105012"/>
              <a:gd name="connsiteY6904" fmla="*/ 205795 h 589548"/>
              <a:gd name="connsiteX6905" fmla="*/ 1954559 w 2105012"/>
              <a:gd name="connsiteY6905" fmla="*/ 205795 h 589548"/>
              <a:gd name="connsiteX6906" fmla="*/ 1955554 w 2105012"/>
              <a:gd name="connsiteY6906" fmla="*/ 207452 h 589548"/>
              <a:gd name="connsiteX6907" fmla="*/ 1954559 w 2105012"/>
              <a:gd name="connsiteY6907" fmla="*/ 205795 h 589548"/>
              <a:gd name="connsiteX6908" fmla="*/ 1958868 w 2105012"/>
              <a:gd name="connsiteY6908" fmla="*/ 195853 h 589548"/>
              <a:gd name="connsiteX6909" fmla="*/ 1958868 w 2105012"/>
              <a:gd name="connsiteY6909" fmla="*/ 195853 h 589548"/>
              <a:gd name="connsiteX6910" fmla="*/ 1955554 w 2105012"/>
              <a:gd name="connsiteY6910" fmla="*/ 195853 h 589548"/>
              <a:gd name="connsiteX6911" fmla="*/ 1955554 w 2105012"/>
              <a:gd name="connsiteY6911" fmla="*/ 195853 h 589548"/>
              <a:gd name="connsiteX6912" fmla="*/ 1958868 w 2105012"/>
              <a:gd name="connsiteY6912" fmla="*/ 195853 h 589548"/>
              <a:gd name="connsiteX6913" fmla="*/ 1933350 w 2105012"/>
              <a:gd name="connsiteY6913" fmla="*/ 224022 h 589548"/>
              <a:gd name="connsiteX6914" fmla="*/ 1933350 w 2105012"/>
              <a:gd name="connsiteY6914" fmla="*/ 224022 h 589548"/>
              <a:gd name="connsiteX6915" fmla="*/ 1940641 w 2105012"/>
              <a:gd name="connsiteY6915" fmla="*/ 221371 h 589548"/>
              <a:gd name="connsiteX6916" fmla="*/ 1933350 w 2105012"/>
              <a:gd name="connsiteY6916" fmla="*/ 224022 h 589548"/>
              <a:gd name="connsiteX6917" fmla="*/ 1922414 w 2105012"/>
              <a:gd name="connsiteY6917" fmla="*/ 203476 h 589548"/>
              <a:gd name="connsiteX6918" fmla="*/ 1924071 w 2105012"/>
              <a:gd name="connsiteY6918" fmla="*/ 203476 h 589548"/>
              <a:gd name="connsiteX6919" fmla="*/ 1922414 w 2105012"/>
              <a:gd name="connsiteY6919" fmla="*/ 203476 h 589548"/>
              <a:gd name="connsiteX6920" fmla="*/ 1909490 w 2105012"/>
              <a:gd name="connsiteY6920" fmla="*/ 233301 h 589548"/>
              <a:gd name="connsiteX6921" fmla="*/ 1907170 w 2105012"/>
              <a:gd name="connsiteY6921" fmla="*/ 238935 h 589548"/>
              <a:gd name="connsiteX6922" fmla="*/ 1904519 w 2105012"/>
              <a:gd name="connsiteY6922" fmla="*/ 236615 h 589548"/>
              <a:gd name="connsiteX6923" fmla="*/ 1909821 w 2105012"/>
              <a:gd name="connsiteY6923" fmla="*/ 233301 h 589548"/>
              <a:gd name="connsiteX6924" fmla="*/ 1912804 w 2105012"/>
              <a:gd name="connsiteY6924" fmla="*/ 249208 h 589548"/>
              <a:gd name="connsiteX6925" fmla="*/ 1906507 w 2105012"/>
              <a:gd name="connsiteY6925" fmla="*/ 250533 h 589548"/>
              <a:gd name="connsiteX6926" fmla="*/ 1910816 w 2105012"/>
              <a:gd name="connsiteY6926" fmla="*/ 243906 h 589548"/>
              <a:gd name="connsiteX6927" fmla="*/ 1904850 w 2105012"/>
              <a:gd name="connsiteY6927" fmla="*/ 242249 h 589548"/>
              <a:gd name="connsiteX6928" fmla="*/ 1912804 w 2105012"/>
              <a:gd name="connsiteY6928" fmla="*/ 238935 h 589548"/>
              <a:gd name="connsiteX6929" fmla="*/ 1919763 w 2105012"/>
              <a:gd name="connsiteY6929" fmla="*/ 240923 h 589548"/>
              <a:gd name="connsiteX6930" fmla="*/ 1915124 w 2105012"/>
              <a:gd name="connsiteY6930" fmla="*/ 243243 h 589548"/>
              <a:gd name="connsiteX6931" fmla="*/ 1912472 w 2105012"/>
              <a:gd name="connsiteY6931" fmla="*/ 249539 h 589548"/>
              <a:gd name="connsiteX6932" fmla="*/ 1912472 w 2105012"/>
              <a:gd name="connsiteY6932" fmla="*/ 253185 h 589548"/>
              <a:gd name="connsiteX6933" fmla="*/ 1912472 w 2105012"/>
              <a:gd name="connsiteY6933" fmla="*/ 249539 h 589548"/>
              <a:gd name="connsiteX6934" fmla="*/ 1917112 w 2105012"/>
              <a:gd name="connsiteY6934" fmla="*/ 273400 h 589548"/>
              <a:gd name="connsiteX6935" fmla="*/ 1917112 w 2105012"/>
              <a:gd name="connsiteY6935" fmla="*/ 273400 h 589548"/>
              <a:gd name="connsiteX6936" fmla="*/ 1907170 w 2105012"/>
              <a:gd name="connsiteY6936" fmla="*/ 275388 h 589548"/>
              <a:gd name="connsiteX6937" fmla="*/ 1917112 w 2105012"/>
              <a:gd name="connsiteY6937" fmla="*/ 273400 h 589548"/>
              <a:gd name="connsiteX6938" fmla="*/ 1934676 w 2105012"/>
              <a:gd name="connsiteY6938" fmla="*/ 265777 h 589548"/>
              <a:gd name="connsiteX6939" fmla="*/ 1927054 w 2105012"/>
              <a:gd name="connsiteY6939" fmla="*/ 265777 h 589548"/>
              <a:gd name="connsiteX6940" fmla="*/ 1922083 w 2105012"/>
              <a:gd name="connsiteY6940" fmla="*/ 267103 h 589548"/>
              <a:gd name="connsiteX6941" fmla="*/ 1926060 w 2105012"/>
              <a:gd name="connsiteY6941" fmla="*/ 258155 h 589548"/>
              <a:gd name="connsiteX6942" fmla="*/ 1931031 w 2105012"/>
              <a:gd name="connsiteY6942" fmla="*/ 257493 h 589548"/>
              <a:gd name="connsiteX6943" fmla="*/ 1927385 w 2105012"/>
              <a:gd name="connsiteY6943" fmla="*/ 266109 h 589548"/>
              <a:gd name="connsiteX6944" fmla="*/ 1935007 w 2105012"/>
              <a:gd name="connsiteY6944" fmla="*/ 266109 h 589548"/>
              <a:gd name="connsiteX6945" fmla="*/ 1935007 w 2105012"/>
              <a:gd name="connsiteY6945" fmla="*/ 266109 h 589548"/>
              <a:gd name="connsiteX6946" fmla="*/ 1926060 w 2105012"/>
              <a:gd name="connsiteY6946" fmla="*/ 252853 h 589548"/>
              <a:gd name="connsiteX6947" fmla="*/ 1928711 w 2105012"/>
              <a:gd name="connsiteY6947" fmla="*/ 249539 h 589548"/>
              <a:gd name="connsiteX6948" fmla="*/ 1935007 w 2105012"/>
              <a:gd name="connsiteY6948" fmla="*/ 247882 h 589548"/>
              <a:gd name="connsiteX6949" fmla="*/ 1935670 w 2105012"/>
              <a:gd name="connsiteY6949" fmla="*/ 247219 h 589548"/>
              <a:gd name="connsiteX6950" fmla="*/ 1935007 w 2105012"/>
              <a:gd name="connsiteY6950" fmla="*/ 247882 h 589548"/>
              <a:gd name="connsiteX6951" fmla="*/ 1941635 w 2105012"/>
              <a:gd name="connsiteY6951" fmla="*/ 253185 h 589548"/>
              <a:gd name="connsiteX6952" fmla="*/ 1946606 w 2105012"/>
              <a:gd name="connsiteY6952" fmla="*/ 254510 h 589548"/>
              <a:gd name="connsiteX6953" fmla="*/ 1935007 w 2105012"/>
              <a:gd name="connsiteY6953" fmla="*/ 254510 h 589548"/>
              <a:gd name="connsiteX6954" fmla="*/ 1926391 w 2105012"/>
              <a:gd name="connsiteY6954" fmla="*/ 252853 h 589548"/>
              <a:gd name="connsiteX6955" fmla="*/ 1955222 w 2105012"/>
              <a:gd name="connsiteY6955" fmla="*/ 243574 h 589548"/>
              <a:gd name="connsiteX6956" fmla="*/ 1953897 w 2105012"/>
              <a:gd name="connsiteY6956" fmla="*/ 243243 h 589548"/>
              <a:gd name="connsiteX6957" fmla="*/ 1955222 w 2105012"/>
              <a:gd name="connsiteY6957" fmla="*/ 243574 h 589548"/>
              <a:gd name="connsiteX6958" fmla="*/ 1958205 w 2105012"/>
              <a:gd name="connsiteY6958" fmla="*/ 226342 h 589548"/>
              <a:gd name="connsiteX6959" fmla="*/ 1959530 w 2105012"/>
              <a:gd name="connsiteY6959" fmla="*/ 225679 h 589548"/>
              <a:gd name="connsiteX6960" fmla="*/ 1958205 w 2105012"/>
              <a:gd name="connsiteY6960" fmla="*/ 226342 h 589548"/>
              <a:gd name="connsiteX6961" fmla="*/ 1958868 w 2105012"/>
              <a:gd name="connsiteY6961" fmla="*/ 210766 h 589548"/>
              <a:gd name="connsiteX6962" fmla="*/ 1960193 w 2105012"/>
              <a:gd name="connsiteY6962" fmla="*/ 210766 h 589548"/>
              <a:gd name="connsiteX6963" fmla="*/ 1958868 w 2105012"/>
              <a:gd name="connsiteY6963" fmla="*/ 210766 h 589548"/>
              <a:gd name="connsiteX6964" fmla="*/ 1948263 w 2105012"/>
              <a:gd name="connsiteY6964" fmla="*/ 213749 h 589548"/>
              <a:gd name="connsiteX6965" fmla="*/ 1944949 w 2105012"/>
              <a:gd name="connsiteY6965" fmla="*/ 213749 h 589548"/>
              <a:gd name="connsiteX6966" fmla="*/ 1944949 w 2105012"/>
              <a:gd name="connsiteY6966" fmla="*/ 215406 h 589548"/>
              <a:gd name="connsiteX6967" fmla="*/ 1944949 w 2105012"/>
              <a:gd name="connsiteY6967" fmla="*/ 213749 h 589548"/>
              <a:gd name="connsiteX6968" fmla="*/ 1948263 w 2105012"/>
              <a:gd name="connsiteY6968" fmla="*/ 213749 h 589548"/>
              <a:gd name="connsiteX6969" fmla="*/ 1936333 w 2105012"/>
              <a:gd name="connsiteY6969" fmla="*/ 214411 h 589548"/>
              <a:gd name="connsiteX6970" fmla="*/ 1932025 w 2105012"/>
              <a:gd name="connsiteY6970" fmla="*/ 212755 h 589548"/>
              <a:gd name="connsiteX6971" fmla="*/ 1927717 w 2105012"/>
              <a:gd name="connsiteY6971" fmla="*/ 211429 h 589548"/>
              <a:gd name="connsiteX6972" fmla="*/ 1932025 w 2105012"/>
              <a:gd name="connsiteY6972" fmla="*/ 212755 h 589548"/>
              <a:gd name="connsiteX6973" fmla="*/ 1936333 w 2105012"/>
              <a:gd name="connsiteY6973" fmla="*/ 214411 h 589548"/>
              <a:gd name="connsiteX6974" fmla="*/ 1925065 w 2105012"/>
              <a:gd name="connsiteY6974" fmla="*/ 212092 h 589548"/>
              <a:gd name="connsiteX6975" fmla="*/ 1927385 w 2105012"/>
              <a:gd name="connsiteY6975" fmla="*/ 211429 h 589548"/>
              <a:gd name="connsiteX6976" fmla="*/ 1925065 w 2105012"/>
              <a:gd name="connsiteY6976" fmla="*/ 212092 h 589548"/>
              <a:gd name="connsiteX6977" fmla="*/ 1912141 w 2105012"/>
              <a:gd name="connsiteY6977" fmla="*/ 192208 h 589548"/>
              <a:gd name="connsiteX6978" fmla="*/ 1912141 w 2105012"/>
              <a:gd name="connsiteY6978" fmla="*/ 192208 h 589548"/>
              <a:gd name="connsiteX6979" fmla="*/ 1912141 w 2105012"/>
              <a:gd name="connsiteY6979" fmla="*/ 192208 h 589548"/>
              <a:gd name="connsiteX6980" fmla="*/ 1890269 w 2105012"/>
              <a:gd name="connsiteY6980" fmla="*/ 260807 h 589548"/>
              <a:gd name="connsiteX6981" fmla="*/ 1894246 w 2105012"/>
              <a:gd name="connsiteY6981" fmla="*/ 259150 h 589548"/>
              <a:gd name="connsiteX6982" fmla="*/ 1899548 w 2105012"/>
              <a:gd name="connsiteY6982" fmla="*/ 258155 h 589548"/>
              <a:gd name="connsiteX6983" fmla="*/ 1905182 w 2105012"/>
              <a:gd name="connsiteY6983" fmla="*/ 261801 h 589548"/>
              <a:gd name="connsiteX6984" fmla="*/ 1906507 w 2105012"/>
              <a:gd name="connsiteY6984" fmla="*/ 261801 h 589548"/>
              <a:gd name="connsiteX6985" fmla="*/ 1906839 w 2105012"/>
              <a:gd name="connsiteY6985" fmla="*/ 266772 h 589548"/>
              <a:gd name="connsiteX6986" fmla="*/ 1909821 w 2105012"/>
              <a:gd name="connsiteY6986" fmla="*/ 269754 h 589548"/>
              <a:gd name="connsiteX6987" fmla="*/ 1906839 w 2105012"/>
              <a:gd name="connsiteY6987" fmla="*/ 266772 h 589548"/>
              <a:gd name="connsiteX6988" fmla="*/ 1899217 w 2105012"/>
              <a:gd name="connsiteY6988" fmla="*/ 268097 h 589548"/>
              <a:gd name="connsiteX6989" fmla="*/ 1891595 w 2105012"/>
              <a:gd name="connsiteY6989" fmla="*/ 267103 h 589548"/>
              <a:gd name="connsiteX6990" fmla="*/ 1886624 w 2105012"/>
              <a:gd name="connsiteY6990" fmla="*/ 263458 h 589548"/>
              <a:gd name="connsiteX6991" fmla="*/ 1889938 w 2105012"/>
              <a:gd name="connsiteY6991" fmla="*/ 261138 h 589548"/>
              <a:gd name="connsiteX6992" fmla="*/ 1889275 w 2105012"/>
              <a:gd name="connsiteY6992" fmla="*/ 291626 h 589548"/>
              <a:gd name="connsiteX6993" fmla="*/ 1889275 w 2105012"/>
              <a:gd name="connsiteY6993" fmla="*/ 287649 h 589548"/>
              <a:gd name="connsiteX6994" fmla="*/ 1885961 w 2105012"/>
              <a:gd name="connsiteY6994" fmla="*/ 286987 h 589548"/>
              <a:gd name="connsiteX6995" fmla="*/ 1889275 w 2105012"/>
              <a:gd name="connsiteY6995" fmla="*/ 287649 h 589548"/>
              <a:gd name="connsiteX6996" fmla="*/ 1889275 w 2105012"/>
              <a:gd name="connsiteY6996" fmla="*/ 291626 h 589548"/>
              <a:gd name="connsiteX6997" fmla="*/ 1890600 w 2105012"/>
              <a:gd name="connsiteY6997" fmla="*/ 284998 h 589548"/>
              <a:gd name="connsiteX6998" fmla="*/ 1891263 w 2105012"/>
              <a:gd name="connsiteY6998" fmla="*/ 284998 h 589548"/>
              <a:gd name="connsiteX6999" fmla="*/ 1890600 w 2105012"/>
              <a:gd name="connsiteY6999" fmla="*/ 284998 h 589548"/>
              <a:gd name="connsiteX7000" fmla="*/ 1880327 w 2105012"/>
              <a:gd name="connsiteY7000" fmla="*/ 277376 h 589548"/>
              <a:gd name="connsiteX7001" fmla="*/ 1880327 w 2105012"/>
              <a:gd name="connsiteY7001" fmla="*/ 271080 h 589548"/>
              <a:gd name="connsiteX7002" fmla="*/ 1889275 w 2105012"/>
              <a:gd name="connsiteY7002" fmla="*/ 274062 h 589548"/>
              <a:gd name="connsiteX7003" fmla="*/ 1890932 w 2105012"/>
              <a:gd name="connsiteY7003" fmla="*/ 277045 h 589548"/>
              <a:gd name="connsiteX7004" fmla="*/ 1885630 w 2105012"/>
              <a:gd name="connsiteY7004" fmla="*/ 284004 h 589548"/>
              <a:gd name="connsiteX7005" fmla="*/ 1879333 w 2105012"/>
              <a:gd name="connsiteY7005" fmla="*/ 285330 h 589548"/>
              <a:gd name="connsiteX7006" fmla="*/ 1880659 w 2105012"/>
              <a:gd name="connsiteY7006" fmla="*/ 277708 h 589548"/>
              <a:gd name="connsiteX7007" fmla="*/ 1937990 w 2105012"/>
              <a:gd name="connsiteY7007" fmla="*/ 260475 h 589548"/>
              <a:gd name="connsiteX7008" fmla="*/ 1936001 w 2105012"/>
              <a:gd name="connsiteY7008" fmla="*/ 262464 h 589548"/>
              <a:gd name="connsiteX7009" fmla="*/ 1935007 w 2105012"/>
              <a:gd name="connsiteY7009" fmla="*/ 263789 h 589548"/>
              <a:gd name="connsiteX7010" fmla="*/ 1935007 w 2105012"/>
              <a:gd name="connsiteY7010" fmla="*/ 263789 h 589548"/>
              <a:gd name="connsiteX7011" fmla="*/ 1936001 w 2105012"/>
              <a:gd name="connsiteY7011" fmla="*/ 262464 h 589548"/>
              <a:gd name="connsiteX7012" fmla="*/ 1937990 w 2105012"/>
              <a:gd name="connsiteY7012" fmla="*/ 260475 h 589548"/>
              <a:gd name="connsiteX7013" fmla="*/ 1940641 w 2105012"/>
              <a:gd name="connsiteY7013" fmla="*/ 259812 h 589548"/>
              <a:gd name="connsiteX7014" fmla="*/ 1937990 w 2105012"/>
              <a:gd name="connsiteY7014" fmla="*/ 260475 h 589548"/>
              <a:gd name="connsiteX7015" fmla="*/ 1952571 w 2105012"/>
              <a:gd name="connsiteY7015" fmla="*/ 258818 h 589548"/>
              <a:gd name="connsiteX7016" fmla="*/ 1957542 w 2105012"/>
              <a:gd name="connsiteY7016" fmla="*/ 258487 h 589548"/>
              <a:gd name="connsiteX7017" fmla="*/ 1957542 w 2105012"/>
              <a:gd name="connsiteY7017" fmla="*/ 258487 h 589548"/>
              <a:gd name="connsiteX7018" fmla="*/ 1952571 w 2105012"/>
              <a:gd name="connsiteY7018" fmla="*/ 258818 h 589548"/>
              <a:gd name="connsiteX7019" fmla="*/ 1957211 w 2105012"/>
              <a:gd name="connsiteY7019" fmla="*/ 260475 h 589548"/>
              <a:gd name="connsiteX7020" fmla="*/ 1957542 w 2105012"/>
              <a:gd name="connsiteY7020" fmla="*/ 261469 h 589548"/>
              <a:gd name="connsiteX7021" fmla="*/ 1958868 w 2105012"/>
              <a:gd name="connsiteY7021" fmla="*/ 262132 h 589548"/>
              <a:gd name="connsiteX7022" fmla="*/ 1957542 w 2105012"/>
              <a:gd name="connsiteY7022" fmla="*/ 261469 h 589548"/>
              <a:gd name="connsiteX7023" fmla="*/ 1957211 w 2105012"/>
              <a:gd name="connsiteY7023" fmla="*/ 260475 h 589548"/>
              <a:gd name="connsiteX7024" fmla="*/ 1953565 w 2105012"/>
              <a:gd name="connsiteY7024" fmla="*/ 252190 h 589548"/>
              <a:gd name="connsiteX7025" fmla="*/ 1953565 w 2105012"/>
              <a:gd name="connsiteY7025" fmla="*/ 252190 h 589548"/>
              <a:gd name="connsiteX7026" fmla="*/ 1952571 w 2105012"/>
              <a:gd name="connsiteY7026" fmla="*/ 252190 h 589548"/>
              <a:gd name="connsiteX7027" fmla="*/ 1951246 w 2105012"/>
              <a:gd name="connsiteY7027" fmla="*/ 253847 h 589548"/>
              <a:gd name="connsiteX7028" fmla="*/ 1951246 w 2105012"/>
              <a:gd name="connsiteY7028" fmla="*/ 255504 h 589548"/>
              <a:gd name="connsiteX7029" fmla="*/ 1951246 w 2105012"/>
              <a:gd name="connsiteY7029" fmla="*/ 253847 h 589548"/>
              <a:gd name="connsiteX7030" fmla="*/ 1952571 w 2105012"/>
              <a:gd name="connsiteY7030" fmla="*/ 252190 h 589548"/>
              <a:gd name="connsiteX7031" fmla="*/ 1953565 w 2105012"/>
              <a:gd name="connsiteY7031" fmla="*/ 252190 h 589548"/>
              <a:gd name="connsiteX7032" fmla="*/ 1955885 w 2105012"/>
              <a:gd name="connsiteY7032" fmla="*/ 252190 h 589548"/>
              <a:gd name="connsiteX7033" fmla="*/ 1953565 w 2105012"/>
              <a:gd name="connsiteY7033" fmla="*/ 252190 h 589548"/>
              <a:gd name="connsiteX7034" fmla="*/ 1957873 w 2105012"/>
              <a:gd name="connsiteY7034" fmla="*/ 244568 h 589548"/>
              <a:gd name="connsiteX7035" fmla="*/ 1955885 w 2105012"/>
              <a:gd name="connsiteY7035" fmla="*/ 243906 h 589548"/>
              <a:gd name="connsiteX7036" fmla="*/ 1957873 w 2105012"/>
              <a:gd name="connsiteY7036" fmla="*/ 244568 h 589548"/>
              <a:gd name="connsiteX7037" fmla="*/ 1962844 w 2105012"/>
              <a:gd name="connsiteY7037" fmla="*/ 245894 h 589548"/>
              <a:gd name="connsiteX7038" fmla="*/ 1957873 w 2105012"/>
              <a:gd name="connsiteY7038" fmla="*/ 244568 h 589548"/>
              <a:gd name="connsiteX7039" fmla="*/ 1965164 w 2105012"/>
              <a:gd name="connsiteY7039" fmla="*/ 245562 h 589548"/>
              <a:gd name="connsiteX7040" fmla="*/ 1963838 w 2105012"/>
              <a:gd name="connsiteY7040" fmla="*/ 245562 h 589548"/>
              <a:gd name="connsiteX7041" fmla="*/ 1965164 w 2105012"/>
              <a:gd name="connsiteY7041" fmla="*/ 245562 h 589548"/>
              <a:gd name="connsiteX7042" fmla="*/ 1961187 w 2105012"/>
              <a:gd name="connsiteY7042" fmla="*/ 185580 h 589548"/>
              <a:gd name="connsiteX7043" fmla="*/ 1961187 w 2105012"/>
              <a:gd name="connsiteY7043" fmla="*/ 185580 h 589548"/>
              <a:gd name="connsiteX7044" fmla="*/ 1964833 w 2105012"/>
              <a:gd name="connsiteY7044" fmla="*/ 184255 h 589548"/>
              <a:gd name="connsiteX7045" fmla="*/ 1961187 w 2105012"/>
              <a:gd name="connsiteY7045" fmla="*/ 185580 h 589548"/>
              <a:gd name="connsiteX7046" fmla="*/ 1958868 w 2105012"/>
              <a:gd name="connsiteY7046" fmla="*/ 183592 h 589548"/>
              <a:gd name="connsiteX7047" fmla="*/ 1960525 w 2105012"/>
              <a:gd name="connsiteY7047" fmla="*/ 184255 h 589548"/>
              <a:gd name="connsiteX7048" fmla="*/ 1958868 w 2105012"/>
              <a:gd name="connsiteY7048" fmla="*/ 183592 h 589548"/>
              <a:gd name="connsiteX7049" fmla="*/ 1956216 w 2105012"/>
              <a:gd name="connsiteY7049" fmla="*/ 183592 h 589548"/>
              <a:gd name="connsiteX7050" fmla="*/ 1958536 w 2105012"/>
              <a:gd name="connsiteY7050" fmla="*/ 183592 h 589548"/>
              <a:gd name="connsiteX7051" fmla="*/ 1956216 w 2105012"/>
              <a:gd name="connsiteY7051" fmla="*/ 183592 h 589548"/>
              <a:gd name="connsiteX7052" fmla="*/ 1949589 w 2105012"/>
              <a:gd name="connsiteY7052" fmla="*/ 195522 h 589548"/>
              <a:gd name="connsiteX7053" fmla="*/ 1950914 w 2105012"/>
              <a:gd name="connsiteY7053" fmla="*/ 196185 h 589548"/>
              <a:gd name="connsiteX7054" fmla="*/ 1949589 w 2105012"/>
              <a:gd name="connsiteY7054" fmla="*/ 195522 h 589548"/>
              <a:gd name="connsiteX7055" fmla="*/ 1949589 w 2105012"/>
              <a:gd name="connsiteY7055" fmla="*/ 195522 h 589548"/>
              <a:gd name="connsiteX7056" fmla="*/ 1922083 w 2105012"/>
              <a:gd name="connsiteY7056" fmla="*/ 185580 h 589548"/>
              <a:gd name="connsiteX7057" fmla="*/ 1922083 w 2105012"/>
              <a:gd name="connsiteY7057" fmla="*/ 181604 h 589548"/>
              <a:gd name="connsiteX7058" fmla="*/ 1922083 w 2105012"/>
              <a:gd name="connsiteY7058" fmla="*/ 185580 h 589548"/>
              <a:gd name="connsiteX7059" fmla="*/ 1922083 w 2105012"/>
              <a:gd name="connsiteY7059" fmla="*/ 185580 h 589548"/>
              <a:gd name="connsiteX7060" fmla="*/ 1922083 w 2105012"/>
              <a:gd name="connsiteY7060" fmla="*/ 185580 h 589548"/>
              <a:gd name="connsiteX7061" fmla="*/ 1910484 w 2105012"/>
              <a:gd name="connsiteY7061" fmla="*/ 198173 h 589548"/>
              <a:gd name="connsiteX7062" fmla="*/ 1913467 w 2105012"/>
              <a:gd name="connsiteY7062" fmla="*/ 198173 h 589548"/>
              <a:gd name="connsiteX7063" fmla="*/ 1910484 w 2105012"/>
              <a:gd name="connsiteY7063" fmla="*/ 198173 h 589548"/>
              <a:gd name="connsiteX7064" fmla="*/ 1902199 w 2105012"/>
              <a:gd name="connsiteY7064" fmla="*/ 191877 h 589548"/>
              <a:gd name="connsiteX7065" fmla="*/ 1902199 w 2105012"/>
              <a:gd name="connsiteY7065" fmla="*/ 191877 h 589548"/>
              <a:gd name="connsiteX7066" fmla="*/ 1910484 w 2105012"/>
              <a:gd name="connsiteY7066" fmla="*/ 198173 h 589548"/>
              <a:gd name="connsiteX7067" fmla="*/ 1886624 w 2105012"/>
              <a:gd name="connsiteY7067" fmla="*/ 245562 h 589548"/>
              <a:gd name="connsiteX7068" fmla="*/ 1886624 w 2105012"/>
              <a:gd name="connsiteY7068" fmla="*/ 245562 h 589548"/>
              <a:gd name="connsiteX7069" fmla="*/ 1885961 w 2105012"/>
              <a:gd name="connsiteY7069" fmla="*/ 245562 h 589548"/>
              <a:gd name="connsiteX7070" fmla="*/ 1886624 w 2105012"/>
              <a:gd name="connsiteY7070" fmla="*/ 245562 h 589548"/>
              <a:gd name="connsiteX7071" fmla="*/ 1876682 w 2105012"/>
              <a:gd name="connsiteY7071" fmla="*/ 252853 h 589548"/>
              <a:gd name="connsiteX7072" fmla="*/ 1875025 w 2105012"/>
              <a:gd name="connsiteY7072" fmla="*/ 253185 h 589548"/>
              <a:gd name="connsiteX7073" fmla="*/ 1876682 w 2105012"/>
              <a:gd name="connsiteY7073" fmla="*/ 252853 h 589548"/>
              <a:gd name="connsiteX7074" fmla="*/ 1881322 w 2105012"/>
              <a:gd name="connsiteY7074" fmla="*/ 252853 h 589548"/>
              <a:gd name="connsiteX7075" fmla="*/ 1876682 w 2105012"/>
              <a:gd name="connsiteY7075" fmla="*/ 252853 h 589548"/>
              <a:gd name="connsiteX7076" fmla="*/ 1867403 w 2105012"/>
              <a:gd name="connsiteY7076" fmla="*/ 311510 h 589548"/>
              <a:gd name="connsiteX7077" fmla="*/ 1865746 w 2105012"/>
              <a:gd name="connsiteY7077" fmla="*/ 314492 h 589548"/>
              <a:gd name="connsiteX7078" fmla="*/ 1867403 w 2105012"/>
              <a:gd name="connsiteY7078" fmla="*/ 311510 h 589548"/>
              <a:gd name="connsiteX7079" fmla="*/ 1867403 w 2105012"/>
              <a:gd name="connsiteY7079" fmla="*/ 311510 h 589548"/>
              <a:gd name="connsiteX7080" fmla="*/ 1870054 w 2105012"/>
              <a:gd name="connsiteY7080" fmla="*/ 329736 h 589548"/>
              <a:gd name="connsiteX7081" fmla="*/ 1871380 w 2105012"/>
              <a:gd name="connsiteY7081" fmla="*/ 327085 h 589548"/>
              <a:gd name="connsiteX7082" fmla="*/ 1871380 w 2105012"/>
              <a:gd name="connsiteY7082" fmla="*/ 327085 h 589548"/>
              <a:gd name="connsiteX7083" fmla="*/ 1870054 w 2105012"/>
              <a:gd name="connsiteY7083" fmla="*/ 329736 h 589548"/>
              <a:gd name="connsiteX7084" fmla="*/ 1877676 w 2105012"/>
              <a:gd name="connsiteY7084" fmla="*/ 310184 h 589548"/>
              <a:gd name="connsiteX7085" fmla="*/ 1876351 w 2105012"/>
              <a:gd name="connsiteY7085" fmla="*/ 307864 h 589548"/>
              <a:gd name="connsiteX7086" fmla="*/ 1871380 w 2105012"/>
              <a:gd name="connsiteY7086" fmla="*/ 303888 h 589548"/>
              <a:gd name="connsiteX7087" fmla="*/ 1877013 w 2105012"/>
              <a:gd name="connsiteY7087" fmla="*/ 299911 h 589548"/>
              <a:gd name="connsiteX7088" fmla="*/ 1876682 w 2105012"/>
              <a:gd name="connsiteY7088" fmla="*/ 299248 h 589548"/>
              <a:gd name="connsiteX7089" fmla="*/ 1877013 w 2105012"/>
              <a:gd name="connsiteY7089" fmla="*/ 299911 h 589548"/>
              <a:gd name="connsiteX7090" fmla="*/ 1883641 w 2105012"/>
              <a:gd name="connsiteY7090" fmla="*/ 301568 h 589548"/>
              <a:gd name="connsiteX7091" fmla="*/ 1883641 w 2105012"/>
              <a:gd name="connsiteY7091" fmla="*/ 302894 h 589548"/>
              <a:gd name="connsiteX7092" fmla="*/ 1883641 w 2105012"/>
              <a:gd name="connsiteY7092" fmla="*/ 302894 h 589548"/>
              <a:gd name="connsiteX7093" fmla="*/ 1880990 w 2105012"/>
              <a:gd name="connsiteY7093" fmla="*/ 305213 h 589548"/>
              <a:gd name="connsiteX7094" fmla="*/ 1885961 w 2105012"/>
              <a:gd name="connsiteY7094" fmla="*/ 311841 h 589548"/>
              <a:gd name="connsiteX7095" fmla="*/ 1883310 w 2105012"/>
              <a:gd name="connsiteY7095" fmla="*/ 311841 h 589548"/>
              <a:gd name="connsiteX7096" fmla="*/ 1880990 w 2105012"/>
              <a:gd name="connsiteY7096" fmla="*/ 311841 h 589548"/>
              <a:gd name="connsiteX7097" fmla="*/ 1877345 w 2105012"/>
              <a:gd name="connsiteY7097" fmla="*/ 310516 h 589548"/>
              <a:gd name="connsiteX7098" fmla="*/ 1886624 w 2105012"/>
              <a:gd name="connsiteY7098" fmla="*/ 302231 h 589548"/>
              <a:gd name="connsiteX7099" fmla="*/ 1886624 w 2105012"/>
              <a:gd name="connsiteY7099" fmla="*/ 302231 h 589548"/>
              <a:gd name="connsiteX7100" fmla="*/ 1892257 w 2105012"/>
              <a:gd name="connsiteY7100" fmla="*/ 303225 h 589548"/>
              <a:gd name="connsiteX7101" fmla="*/ 1886624 w 2105012"/>
              <a:gd name="connsiteY7101" fmla="*/ 302231 h 589548"/>
              <a:gd name="connsiteX7102" fmla="*/ 1903525 w 2105012"/>
              <a:gd name="connsiteY7102" fmla="*/ 299911 h 589548"/>
              <a:gd name="connsiteX7103" fmla="*/ 1902862 w 2105012"/>
              <a:gd name="connsiteY7103" fmla="*/ 299248 h 589548"/>
              <a:gd name="connsiteX7104" fmla="*/ 1902531 w 2105012"/>
              <a:gd name="connsiteY7104" fmla="*/ 297260 h 589548"/>
              <a:gd name="connsiteX7105" fmla="*/ 1902862 w 2105012"/>
              <a:gd name="connsiteY7105" fmla="*/ 299248 h 589548"/>
              <a:gd name="connsiteX7106" fmla="*/ 1903525 w 2105012"/>
              <a:gd name="connsiteY7106" fmla="*/ 299911 h 589548"/>
              <a:gd name="connsiteX7107" fmla="*/ 1919432 w 2105012"/>
              <a:gd name="connsiteY7107" fmla="*/ 294940 h 589548"/>
              <a:gd name="connsiteX7108" fmla="*/ 1929705 w 2105012"/>
              <a:gd name="connsiteY7108" fmla="*/ 294277 h 589548"/>
              <a:gd name="connsiteX7109" fmla="*/ 1922414 w 2105012"/>
              <a:gd name="connsiteY7109" fmla="*/ 300242 h 589548"/>
              <a:gd name="connsiteX7110" fmla="*/ 1925728 w 2105012"/>
              <a:gd name="connsiteY7110" fmla="*/ 302231 h 589548"/>
              <a:gd name="connsiteX7111" fmla="*/ 1925728 w 2105012"/>
              <a:gd name="connsiteY7111" fmla="*/ 302231 h 589548"/>
              <a:gd name="connsiteX7112" fmla="*/ 1919763 w 2105012"/>
              <a:gd name="connsiteY7112" fmla="*/ 303888 h 589548"/>
              <a:gd name="connsiteX7113" fmla="*/ 1916118 w 2105012"/>
              <a:gd name="connsiteY7113" fmla="*/ 303225 h 589548"/>
              <a:gd name="connsiteX7114" fmla="*/ 1922083 w 2105012"/>
              <a:gd name="connsiteY7114" fmla="*/ 298585 h 589548"/>
              <a:gd name="connsiteX7115" fmla="*/ 1924734 w 2105012"/>
              <a:gd name="connsiteY7115" fmla="*/ 296266 h 589548"/>
              <a:gd name="connsiteX7116" fmla="*/ 1916781 w 2105012"/>
              <a:gd name="connsiteY7116" fmla="*/ 297260 h 589548"/>
              <a:gd name="connsiteX7117" fmla="*/ 1915786 w 2105012"/>
              <a:gd name="connsiteY7117" fmla="*/ 296266 h 589548"/>
              <a:gd name="connsiteX7118" fmla="*/ 1919100 w 2105012"/>
              <a:gd name="connsiteY7118" fmla="*/ 294609 h 589548"/>
              <a:gd name="connsiteX7119" fmla="*/ 1932687 w 2105012"/>
              <a:gd name="connsiteY7119" fmla="*/ 309853 h 589548"/>
              <a:gd name="connsiteX7120" fmla="*/ 1931693 w 2105012"/>
              <a:gd name="connsiteY7120" fmla="*/ 310516 h 589548"/>
              <a:gd name="connsiteX7121" fmla="*/ 1934013 w 2105012"/>
              <a:gd name="connsiteY7121" fmla="*/ 313167 h 589548"/>
              <a:gd name="connsiteX7122" fmla="*/ 1931693 w 2105012"/>
              <a:gd name="connsiteY7122" fmla="*/ 310516 h 589548"/>
              <a:gd name="connsiteX7123" fmla="*/ 1932687 w 2105012"/>
              <a:gd name="connsiteY7123" fmla="*/ 309853 h 589548"/>
              <a:gd name="connsiteX7124" fmla="*/ 1961187 w 2105012"/>
              <a:gd name="connsiteY7124" fmla="*/ 264783 h 589548"/>
              <a:gd name="connsiteX7125" fmla="*/ 1963176 w 2105012"/>
              <a:gd name="connsiteY7125" fmla="*/ 266109 h 589548"/>
              <a:gd name="connsiteX7126" fmla="*/ 1961187 w 2105012"/>
              <a:gd name="connsiteY7126" fmla="*/ 264783 h 589548"/>
              <a:gd name="connsiteX7127" fmla="*/ 1961187 w 2105012"/>
              <a:gd name="connsiteY7127" fmla="*/ 264783 h 589548"/>
              <a:gd name="connsiteX7128" fmla="*/ 1988362 w 2105012"/>
              <a:gd name="connsiteY7128" fmla="*/ 222696 h 589548"/>
              <a:gd name="connsiteX7129" fmla="*/ 1991344 w 2105012"/>
              <a:gd name="connsiteY7129" fmla="*/ 221039 h 589548"/>
              <a:gd name="connsiteX7130" fmla="*/ 1988362 w 2105012"/>
              <a:gd name="connsiteY7130" fmla="*/ 222696 h 589548"/>
              <a:gd name="connsiteX7131" fmla="*/ 1987367 w 2105012"/>
              <a:gd name="connsiteY7131" fmla="*/ 222696 h 589548"/>
              <a:gd name="connsiteX7132" fmla="*/ 1988362 w 2105012"/>
              <a:gd name="connsiteY7132" fmla="*/ 222696 h 589548"/>
              <a:gd name="connsiteX7133" fmla="*/ 1990350 w 2105012"/>
              <a:gd name="connsiteY7133" fmla="*/ 227667 h 589548"/>
              <a:gd name="connsiteX7134" fmla="*/ 1991344 w 2105012"/>
              <a:gd name="connsiteY7134" fmla="*/ 227667 h 589548"/>
              <a:gd name="connsiteX7135" fmla="*/ 1990350 w 2105012"/>
              <a:gd name="connsiteY7135" fmla="*/ 227667 h 589548"/>
              <a:gd name="connsiteX7136" fmla="*/ 1988693 w 2105012"/>
              <a:gd name="connsiteY7136" fmla="*/ 226673 h 589548"/>
              <a:gd name="connsiteX7137" fmla="*/ 1990350 w 2105012"/>
              <a:gd name="connsiteY7137" fmla="*/ 227667 h 589548"/>
              <a:gd name="connsiteX7138" fmla="*/ 1994327 w 2105012"/>
              <a:gd name="connsiteY7138" fmla="*/ 214411 h 589548"/>
              <a:gd name="connsiteX7139" fmla="*/ 1997972 w 2105012"/>
              <a:gd name="connsiteY7139" fmla="*/ 212755 h 589548"/>
              <a:gd name="connsiteX7140" fmla="*/ 1994327 w 2105012"/>
              <a:gd name="connsiteY7140" fmla="*/ 214411 h 589548"/>
              <a:gd name="connsiteX7141" fmla="*/ 2001617 w 2105012"/>
              <a:gd name="connsiteY7141" fmla="*/ 212423 h 589548"/>
              <a:gd name="connsiteX7142" fmla="*/ 1999629 w 2105012"/>
              <a:gd name="connsiteY7142" fmla="*/ 212423 h 589548"/>
              <a:gd name="connsiteX7143" fmla="*/ 2001617 w 2105012"/>
              <a:gd name="connsiteY7143" fmla="*/ 212423 h 589548"/>
              <a:gd name="connsiteX7144" fmla="*/ 1998966 w 2105012"/>
              <a:gd name="connsiteY7144" fmla="*/ 182929 h 589548"/>
              <a:gd name="connsiteX7145" fmla="*/ 2000955 w 2105012"/>
              <a:gd name="connsiteY7145" fmla="*/ 181935 h 589548"/>
              <a:gd name="connsiteX7146" fmla="*/ 1998966 w 2105012"/>
              <a:gd name="connsiteY7146" fmla="*/ 182929 h 589548"/>
              <a:gd name="connsiteX7147" fmla="*/ 1981071 w 2105012"/>
              <a:gd name="connsiteY7147" fmla="*/ 178621 h 589548"/>
              <a:gd name="connsiteX7148" fmla="*/ 1981734 w 2105012"/>
              <a:gd name="connsiteY7148" fmla="*/ 183923 h 589548"/>
              <a:gd name="connsiteX7149" fmla="*/ 1981071 w 2105012"/>
              <a:gd name="connsiteY7149" fmla="*/ 178621 h 589548"/>
              <a:gd name="connsiteX7150" fmla="*/ 1990019 w 2105012"/>
              <a:gd name="connsiteY7150" fmla="*/ 174644 h 589548"/>
              <a:gd name="connsiteX7151" fmla="*/ 1981071 w 2105012"/>
              <a:gd name="connsiteY7151" fmla="*/ 178621 h 589548"/>
              <a:gd name="connsiteX7152" fmla="*/ 1966821 w 2105012"/>
              <a:gd name="connsiteY7152" fmla="*/ 182929 h 589548"/>
              <a:gd name="connsiteX7153" fmla="*/ 1967484 w 2105012"/>
              <a:gd name="connsiteY7153" fmla="*/ 181604 h 589548"/>
              <a:gd name="connsiteX7154" fmla="*/ 1967484 w 2105012"/>
              <a:gd name="connsiteY7154" fmla="*/ 180278 h 589548"/>
              <a:gd name="connsiteX7155" fmla="*/ 1967484 w 2105012"/>
              <a:gd name="connsiteY7155" fmla="*/ 181604 h 589548"/>
              <a:gd name="connsiteX7156" fmla="*/ 1966821 w 2105012"/>
              <a:gd name="connsiteY7156" fmla="*/ 182929 h 589548"/>
              <a:gd name="connsiteX7157" fmla="*/ 1937990 w 2105012"/>
              <a:gd name="connsiteY7157" fmla="*/ 197842 h 589548"/>
              <a:gd name="connsiteX7158" fmla="*/ 1937990 w 2105012"/>
              <a:gd name="connsiteY7158" fmla="*/ 197842 h 589548"/>
              <a:gd name="connsiteX7159" fmla="*/ 1937658 w 2105012"/>
              <a:gd name="connsiteY7159" fmla="*/ 195191 h 589548"/>
              <a:gd name="connsiteX7160" fmla="*/ 1937990 w 2105012"/>
              <a:gd name="connsiteY7160" fmla="*/ 197842 h 589548"/>
              <a:gd name="connsiteX7161" fmla="*/ 1902199 w 2105012"/>
              <a:gd name="connsiteY7161" fmla="*/ 187569 h 589548"/>
              <a:gd name="connsiteX7162" fmla="*/ 1904850 w 2105012"/>
              <a:gd name="connsiteY7162" fmla="*/ 187569 h 589548"/>
              <a:gd name="connsiteX7163" fmla="*/ 1902199 w 2105012"/>
              <a:gd name="connsiteY7163" fmla="*/ 187569 h 589548"/>
              <a:gd name="connsiteX7164" fmla="*/ 1899880 w 2105012"/>
              <a:gd name="connsiteY7164" fmla="*/ 184917 h 589548"/>
              <a:gd name="connsiteX7165" fmla="*/ 1902199 w 2105012"/>
              <a:gd name="connsiteY7165" fmla="*/ 187569 h 589548"/>
              <a:gd name="connsiteX7166" fmla="*/ 1901868 w 2105012"/>
              <a:gd name="connsiteY7166" fmla="*/ 180609 h 589548"/>
              <a:gd name="connsiteX7167" fmla="*/ 1902199 w 2105012"/>
              <a:gd name="connsiteY7167" fmla="*/ 187569 h 589548"/>
              <a:gd name="connsiteX7168" fmla="*/ 1887949 w 2105012"/>
              <a:gd name="connsiteY7168" fmla="*/ 238603 h 589548"/>
              <a:gd name="connsiteX7169" fmla="*/ 1889275 w 2105012"/>
              <a:gd name="connsiteY7169" fmla="*/ 238603 h 589548"/>
              <a:gd name="connsiteX7170" fmla="*/ 1889275 w 2105012"/>
              <a:gd name="connsiteY7170" fmla="*/ 238603 h 589548"/>
              <a:gd name="connsiteX7171" fmla="*/ 1887949 w 2105012"/>
              <a:gd name="connsiteY7171" fmla="*/ 238603 h 589548"/>
              <a:gd name="connsiteX7172" fmla="*/ 1887949 w 2105012"/>
              <a:gd name="connsiteY7172" fmla="*/ 238603 h 589548"/>
              <a:gd name="connsiteX7173" fmla="*/ 1873699 w 2105012"/>
              <a:gd name="connsiteY7173" fmla="*/ 249871 h 589548"/>
              <a:gd name="connsiteX7174" fmla="*/ 1873699 w 2105012"/>
              <a:gd name="connsiteY7174" fmla="*/ 249871 h 589548"/>
              <a:gd name="connsiteX7175" fmla="*/ 1868729 w 2105012"/>
              <a:gd name="connsiteY7175" fmla="*/ 249871 h 589548"/>
              <a:gd name="connsiteX7176" fmla="*/ 1868729 w 2105012"/>
              <a:gd name="connsiteY7176" fmla="*/ 249871 h 589548"/>
              <a:gd name="connsiteX7177" fmla="*/ 1873699 w 2105012"/>
              <a:gd name="connsiteY7177" fmla="*/ 249871 h 589548"/>
              <a:gd name="connsiteX7178" fmla="*/ 1820676 w 2105012"/>
              <a:gd name="connsiteY7178" fmla="*/ 199499 h 589548"/>
              <a:gd name="connsiteX7179" fmla="*/ 1820676 w 2105012"/>
              <a:gd name="connsiteY7179" fmla="*/ 200162 h 589548"/>
              <a:gd name="connsiteX7180" fmla="*/ 1820676 w 2105012"/>
              <a:gd name="connsiteY7180" fmla="*/ 200162 h 589548"/>
              <a:gd name="connsiteX7181" fmla="*/ 1820676 w 2105012"/>
              <a:gd name="connsiteY7181" fmla="*/ 199499 h 589548"/>
              <a:gd name="connsiteX7182" fmla="*/ 1832275 w 2105012"/>
              <a:gd name="connsiteY7182" fmla="*/ 197842 h 589548"/>
              <a:gd name="connsiteX7183" fmla="*/ 1832275 w 2105012"/>
              <a:gd name="connsiteY7183" fmla="*/ 197179 h 589548"/>
              <a:gd name="connsiteX7184" fmla="*/ 1832275 w 2105012"/>
              <a:gd name="connsiteY7184" fmla="*/ 197842 h 589548"/>
              <a:gd name="connsiteX7185" fmla="*/ 1830618 w 2105012"/>
              <a:gd name="connsiteY7185" fmla="*/ 200162 h 589548"/>
              <a:gd name="connsiteX7186" fmla="*/ 1840560 w 2105012"/>
              <a:gd name="connsiteY7186" fmla="*/ 200493 h 589548"/>
              <a:gd name="connsiteX7187" fmla="*/ 1840560 w 2105012"/>
              <a:gd name="connsiteY7187" fmla="*/ 200493 h 589548"/>
              <a:gd name="connsiteX7188" fmla="*/ 1830618 w 2105012"/>
              <a:gd name="connsiteY7188" fmla="*/ 200162 h 589548"/>
              <a:gd name="connsiteX7189" fmla="*/ 1830618 w 2105012"/>
              <a:gd name="connsiteY7189" fmla="*/ 200162 h 589548"/>
              <a:gd name="connsiteX7190" fmla="*/ 1831944 w 2105012"/>
              <a:gd name="connsiteY7190" fmla="*/ 202813 h 589548"/>
              <a:gd name="connsiteX7191" fmla="*/ 1831944 w 2105012"/>
              <a:gd name="connsiteY7191" fmla="*/ 202813 h 589548"/>
              <a:gd name="connsiteX7192" fmla="*/ 1830618 w 2105012"/>
              <a:gd name="connsiteY7192" fmla="*/ 207784 h 589548"/>
              <a:gd name="connsiteX7193" fmla="*/ 1830618 w 2105012"/>
              <a:gd name="connsiteY7193" fmla="*/ 207784 h 589548"/>
              <a:gd name="connsiteX7194" fmla="*/ 1831944 w 2105012"/>
              <a:gd name="connsiteY7194" fmla="*/ 202813 h 589548"/>
              <a:gd name="connsiteX7195" fmla="*/ 1842217 w 2105012"/>
              <a:gd name="connsiteY7195" fmla="*/ 204138 h 589548"/>
              <a:gd name="connsiteX7196" fmla="*/ 1842217 w 2105012"/>
              <a:gd name="connsiteY7196" fmla="*/ 204138 h 589548"/>
              <a:gd name="connsiteX7197" fmla="*/ 1844537 w 2105012"/>
              <a:gd name="connsiteY7197" fmla="*/ 197842 h 589548"/>
              <a:gd name="connsiteX7198" fmla="*/ 1842217 w 2105012"/>
              <a:gd name="connsiteY7198" fmla="*/ 204138 h 589548"/>
              <a:gd name="connsiteX7199" fmla="*/ 1830618 w 2105012"/>
              <a:gd name="connsiteY7199" fmla="*/ 193865 h 589548"/>
              <a:gd name="connsiteX7200" fmla="*/ 1828961 w 2105012"/>
              <a:gd name="connsiteY7200" fmla="*/ 193202 h 589548"/>
              <a:gd name="connsiteX7201" fmla="*/ 1830618 w 2105012"/>
              <a:gd name="connsiteY7201" fmla="*/ 193865 h 589548"/>
              <a:gd name="connsiteX7202" fmla="*/ 1830950 w 2105012"/>
              <a:gd name="connsiteY7202" fmla="*/ 193202 h 589548"/>
              <a:gd name="connsiteX7203" fmla="*/ 1830618 w 2105012"/>
              <a:gd name="connsiteY7203" fmla="*/ 193865 h 589548"/>
              <a:gd name="connsiteX7204" fmla="*/ 1817363 w 2105012"/>
              <a:gd name="connsiteY7204" fmla="*/ 189888 h 589548"/>
              <a:gd name="connsiteX7205" fmla="*/ 1817363 w 2105012"/>
              <a:gd name="connsiteY7205" fmla="*/ 189888 h 589548"/>
              <a:gd name="connsiteX7206" fmla="*/ 1819682 w 2105012"/>
              <a:gd name="connsiteY7206" fmla="*/ 191214 h 589548"/>
              <a:gd name="connsiteX7207" fmla="*/ 1817363 w 2105012"/>
              <a:gd name="connsiteY7207" fmla="*/ 189888 h 589548"/>
              <a:gd name="connsiteX7208" fmla="*/ 1813054 w 2105012"/>
              <a:gd name="connsiteY7208" fmla="*/ 191214 h 589548"/>
              <a:gd name="connsiteX7209" fmla="*/ 1812723 w 2105012"/>
              <a:gd name="connsiteY7209" fmla="*/ 191214 h 589548"/>
              <a:gd name="connsiteX7210" fmla="*/ 1813054 w 2105012"/>
              <a:gd name="connsiteY7210" fmla="*/ 191214 h 589548"/>
              <a:gd name="connsiteX7211" fmla="*/ 1813054 w 2105012"/>
              <a:gd name="connsiteY7211" fmla="*/ 195191 h 589548"/>
              <a:gd name="connsiteX7212" fmla="*/ 1816368 w 2105012"/>
              <a:gd name="connsiteY7212" fmla="*/ 195191 h 589548"/>
              <a:gd name="connsiteX7213" fmla="*/ 1813054 w 2105012"/>
              <a:gd name="connsiteY7213" fmla="*/ 195191 h 589548"/>
              <a:gd name="connsiteX7214" fmla="*/ 1812392 w 2105012"/>
              <a:gd name="connsiteY7214" fmla="*/ 194197 h 589548"/>
              <a:gd name="connsiteX7215" fmla="*/ 1813054 w 2105012"/>
              <a:gd name="connsiteY7215" fmla="*/ 195191 h 589548"/>
              <a:gd name="connsiteX7216" fmla="*/ 1808084 w 2105012"/>
              <a:gd name="connsiteY7216" fmla="*/ 202481 h 589548"/>
              <a:gd name="connsiteX7217" fmla="*/ 1808746 w 2105012"/>
              <a:gd name="connsiteY7217" fmla="*/ 200493 h 589548"/>
              <a:gd name="connsiteX7218" fmla="*/ 1808084 w 2105012"/>
              <a:gd name="connsiteY7218" fmla="*/ 202481 h 589548"/>
              <a:gd name="connsiteX7219" fmla="*/ 1818025 w 2105012"/>
              <a:gd name="connsiteY7219" fmla="*/ 204470 h 589548"/>
              <a:gd name="connsiteX7220" fmla="*/ 1822002 w 2105012"/>
              <a:gd name="connsiteY7220" fmla="*/ 204470 h 589548"/>
              <a:gd name="connsiteX7221" fmla="*/ 1818025 w 2105012"/>
              <a:gd name="connsiteY7221" fmla="*/ 204470 h 589548"/>
              <a:gd name="connsiteX7222" fmla="*/ 1815706 w 2105012"/>
              <a:gd name="connsiteY7222" fmla="*/ 204470 h 589548"/>
              <a:gd name="connsiteX7223" fmla="*/ 1818025 w 2105012"/>
              <a:gd name="connsiteY7223" fmla="*/ 204470 h 589548"/>
              <a:gd name="connsiteX7224" fmla="*/ 1851165 w 2105012"/>
              <a:gd name="connsiteY7224" fmla="*/ 241917 h 589548"/>
              <a:gd name="connsiteX7225" fmla="*/ 1852159 w 2105012"/>
              <a:gd name="connsiteY7225" fmla="*/ 239597 h 589548"/>
              <a:gd name="connsiteX7226" fmla="*/ 1852159 w 2105012"/>
              <a:gd name="connsiteY7226" fmla="*/ 237609 h 589548"/>
              <a:gd name="connsiteX7227" fmla="*/ 1852159 w 2105012"/>
              <a:gd name="connsiteY7227" fmla="*/ 239597 h 589548"/>
              <a:gd name="connsiteX7228" fmla="*/ 1851165 w 2105012"/>
              <a:gd name="connsiteY7228" fmla="*/ 241917 h 589548"/>
              <a:gd name="connsiteX7229" fmla="*/ 1852490 w 2105012"/>
              <a:gd name="connsiteY7229" fmla="*/ 236946 h 589548"/>
              <a:gd name="connsiteX7230" fmla="*/ 1850502 w 2105012"/>
              <a:gd name="connsiteY7230" fmla="*/ 234958 h 589548"/>
              <a:gd name="connsiteX7231" fmla="*/ 1852490 w 2105012"/>
              <a:gd name="connsiteY7231" fmla="*/ 236946 h 589548"/>
              <a:gd name="connsiteX7232" fmla="*/ 1837246 w 2105012"/>
              <a:gd name="connsiteY7232" fmla="*/ 192871 h 589548"/>
              <a:gd name="connsiteX7233" fmla="*/ 1839566 w 2105012"/>
              <a:gd name="connsiteY7233" fmla="*/ 192540 h 589548"/>
              <a:gd name="connsiteX7234" fmla="*/ 1837246 w 2105012"/>
              <a:gd name="connsiteY7234" fmla="*/ 192871 h 589548"/>
              <a:gd name="connsiteX7235" fmla="*/ 1832938 w 2105012"/>
              <a:gd name="connsiteY7235" fmla="*/ 192871 h 589548"/>
              <a:gd name="connsiteX7236" fmla="*/ 1832938 w 2105012"/>
              <a:gd name="connsiteY7236" fmla="*/ 192871 h 589548"/>
              <a:gd name="connsiteX7237" fmla="*/ 1836915 w 2105012"/>
              <a:gd name="connsiteY7237" fmla="*/ 192871 h 589548"/>
              <a:gd name="connsiteX7238" fmla="*/ 1832938 w 2105012"/>
              <a:gd name="connsiteY7238" fmla="*/ 192871 h 589548"/>
              <a:gd name="connsiteX7239" fmla="*/ 1746444 w 2105012"/>
              <a:gd name="connsiteY7239" fmla="*/ 215737 h 589548"/>
              <a:gd name="connsiteX7240" fmla="*/ 1748764 w 2105012"/>
              <a:gd name="connsiteY7240" fmla="*/ 217063 h 589548"/>
              <a:gd name="connsiteX7241" fmla="*/ 1748764 w 2105012"/>
              <a:gd name="connsiteY7241" fmla="*/ 217063 h 589548"/>
              <a:gd name="connsiteX7242" fmla="*/ 1746444 w 2105012"/>
              <a:gd name="connsiteY7242" fmla="*/ 215737 h 589548"/>
              <a:gd name="connsiteX7243" fmla="*/ 1746444 w 2105012"/>
              <a:gd name="connsiteY7243" fmla="*/ 215737 h 589548"/>
              <a:gd name="connsiteX7244" fmla="*/ 1739485 w 2105012"/>
              <a:gd name="connsiteY7244" fmla="*/ 268760 h 589548"/>
              <a:gd name="connsiteX7245" fmla="*/ 1739154 w 2105012"/>
              <a:gd name="connsiteY7245" fmla="*/ 274394 h 589548"/>
              <a:gd name="connsiteX7246" fmla="*/ 1739154 w 2105012"/>
              <a:gd name="connsiteY7246" fmla="*/ 274394 h 589548"/>
              <a:gd name="connsiteX7247" fmla="*/ 1739485 w 2105012"/>
              <a:gd name="connsiteY7247" fmla="*/ 268760 h 589548"/>
              <a:gd name="connsiteX7248" fmla="*/ 1738159 w 2105012"/>
              <a:gd name="connsiteY7248" fmla="*/ 228993 h 589548"/>
              <a:gd name="connsiteX7249" fmla="*/ 1738159 w 2105012"/>
              <a:gd name="connsiteY7249" fmla="*/ 227336 h 589548"/>
              <a:gd name="connsiteX7250" fmla="*/ 1742468 w 2105012"/>
              <a:gd name="connsiteY7250" fmla="*/ 224685 h 589548"/>
              <a:gd name="connsiteX7251" fmla="*/ 1740479 w 2105012"/>
              <a:gd name="connsiteY7251" fmla="*/ 222696 h 589548"/>
              <a:gd name="connsiteX7252" fmla="*/ 1742468 w 2105012"/>
              <a:gd name="connsiteY7252" fmla="*/ 224685 h 589548"/>
              <a:gd name="connsiteX7253" fmla="*/ 1738159 w 2105012"/>
              <a:gd name="connsiteY7253" fmla="*/ 227336 h 589548"/>
              <a:gd name="connsiteX7254" fmla="*/ 1738159 w 2105012"/>
              <a:gd name="connsiteY7254" fmla="*/ 228993 h 589548"/>
              <a:gd name="connsiteX7255" fmla="*/ 1755723 w 2105012"/>
              <a:gd name="connsiteY7255" fmla="*/ 195853 h 589548"/>
              <a:gd name="connsiteX7256" fmla="*/ 1756386 w 2105012"/>
              <a:gd name="connsiteY7256" fmla="*/ 196185 h 589548"/>
              <a:gd name="connsiteX7257" fmla="*/ 1755723 w 2105012"/>
              <a:gd name="connsiteY7257" fmla="*/ 195853 h 589548"/>
              <a:gd name="connsiteX7258" fmla="*/ 1759369 w 2105012"/>
              <a:gd name="connsiteY7258" fmla="*/ 281353 h 589548"/>
              <a:gd name="connsiteX7259" fmla="*/ 1757712 w 2105012"/>
              <a:gd name="connsiteY7259" fmla="*/ 279033 h 589548"/>
              <a:gd name="connsiteX7260" fmla="*/ 1757712 w 2105012"/>
              <a:gd name="connsiteY7260" fmla="*/ 279033 h 589548"/>
              <a:gd name="connsiteX7261" fmla="*/ 1759369 w 2105012"/>
              <a:gd name="connsiteY7261" fmla="*/ 281353 h 589548"/>
              <a:gd name="connsiteX7262" fmla="*/ 1759369 w 2105012"/>
              <a:gd name="connsiteY7262" fmla="*/ 281353 h 589548"/>
              <a:gd name="connsiteX7263" fmla="*/ 1759369 w 2105012"/>
              <a:gd name="connsiteY7263" fmla="*/ 281684 h 589548"/>
              <a:gd name="connsiteX7264" fmla="*/ 1759369 w 2105012"/>
              <a:gd name="connsiteY7264" fmla="*/ 281353 h 589548"/>
              <a:gd name="connsiteX7265" fmla="*/ 1751747 w 2105012"/>
              <a:gd name="connsiteY7265" fmla="*/ 224685 h 589548"/>
              <a:gd name="connsiteX7266" fmla="*/ 1750421 w 2105012"/>
              <a:gd name="connsiteY7266" fmla="*/ 224685 h 589548"/>
              <a:gd name="connsiteX7267" fmla="*/ 1751747 w 2105012"/>
              <a:gd name="connsiteY7267" fmla="*/ 224685 h 589548"/>
              <a:gd name="connsiteX7268" fmla="*/ 1746776 w 2105012"/>
              <a:gd name="connsiteY7268" fmla="*/ 224353 h 589548"/>
              <a:gd name="connsiteX7269" fmla="*/ 1746776 w 2105012"/>
              <a:gd name="connsiteY7269" fmla="*/ 224353 h 589548"/>
              <a:gd name="connsiteX7270" fmla="*/ 1745782 w 2105012"/>
              <a:gd name="connsiteY7270" fmla="*/ 225347 h 589548"/>
              <a:gd name="connsiteX7271" fmla="*/ 1746776 w 2105012"/>
              <a:gd name="connsiteY7271" fmla="*/ 224353 h 589548"/>
              <a:gd name="connsiteX7272" fmla="*/ 1743793 w 2105012"/>
              <a:gd name="connsiteY7272" fmla="*/ 274062 h 589548"/>
              <a:gd name="connsiteX7273" fmla="*/ 1741473 w 2105012"/>
              <a:gd name="connsiteY7273" fmla="*/ 273731 h 589548"/>
              <a:gd name="connsiteX7274" fmla="*/ 1743793 w 2105012"/>
              <a:gd name="connsiteY7274" fmla="*/ 274062 h 589548"/>
              <a:gd name="connsiteX7275" fmla="*/ 1759037 w 2105012"/>
              <a:gd name="connsiteY7275" fmla="*/ 285661 h 589548"/>
              <a:gd name="connsiteX7276" fmla="*/ 1759037 w 2105012"/>
              <a:gd name="connsiteY7276" fmla="*/ 286987 h 589548"/>
              <a:gd name="connsiteX7277" fmla="*/ 1758375 w 2105012"/>
              <a:gd name="connsiteY7277" fmla="*/ 287981 h 589548"/>
              <a:gd name="connsiteX7278" fmla="*/ 1759037 w 2105012"/>
              <a:gd name="connsiteY7278" fmla="*/ 286987 h 589548"/>
              <a:gd name="connsiteX7279" fmla="*/ 1759037 w 2105012"/>
              <a:gd name="connsiteY7279" fmla="*/ 285661 h 589548"/>
              <a:gd name="connsiteX7280" fmla="*/ 1763345 w 2105012"/>
              <a:gd name="connsiteY7280" fmla="*/ 196185 h 589548"/>
              <a:gd name="connsiteX7281" fmla="*/ 1759700 w 2105012"/>
              <a:gd name="connsiteY7281" fmla="*/ 198173 h 589548"/>
              <a:gd name="connsiteX7282" fmla="*/ 1758706 w 2105012"/>
              <a:gd name="connsiteY7282" fmla="*/ 200493 h 589548"/>
              <a:gd name="connsiteX7283" fmla="*/ 1759700 w 2105012"/>
              <a:gd name="connsiteY7283" fmla="*/ 198173 h 589548"/>
              <a:gd name="connsiteX7284" fmla="*/ 1763345 w 2105012"/>
              <a:gd name="connsiteY7284" fmla="*/ 196185 h 589548"/>
              <a:gd name="connsiteX7285" fmla="*/ 1768979 w 2105012"/>
              <a:gd name="connsiteY7285" fmla="*/ 195853 h 589548"/>
              <a:gd name="connsiteX7286" fmla="*/ 1763345 w 2105012"/>
              <a:gd name="connsiteY7286" fmla="*/ 196185 h 589548"/>
              <a:gd name="connsiteX7287" fmla="*/ 1756055 w 2105012"/>
              <a:gd name="connsiteY7287" fmla="*/ 201487 h 589548"/>
              <a:gd name="connsiteX7288" fmla="*/ 1756055 w 2105012"/>
              <a:gd name="connsiteY7288" fmla="*/ 201487 h 589548"/>
              <a:gd name="connsiteX7289" fmla="*/ 1752409 w 2105012"/>
              <a:gd name="connsiteY7289" fmla="*/ 201819 h 589548"/>
              <a:gd name="connsiteX7290" fmla="*/ 1756055 w 2105012"/>
              <a:gd name="connsiteY7290" fmla="*/ 201487 h 589548"/>
              <a:gd name="connsiteX7291" fmla="*/ 1729543 w 2105012"/>
              <a:gd name="connsiteY7291" fmla="*/ 238603 h 589548"/>
              <a:gd name="connsiteX7292" fmla="*/ 1726892 w 2105012"/>
              <a:gd name="connsiteY7292" fmla="*/ 238603 h 589548"/>
              <a:gd name="connsiteX7293" fmla="*/ 1729543 w 2105012"/>
              <a:gd name="connsiteY7293" fmla="*/ 238603 h 589548"/>
              <a:gd name="connsiteX7294" fmla="*/ 1739485 w 2105012"/>
              <a:gd name="connsiteY7294" fmla="*/ 238603 h 589548"/>
              <a:gd name="connsiteX7295" fmla="*/ 1729543 w 2105012"/>
              <a:gd name="connsiteY7295" fmla="*/ 238603 h 589548"/>
              <a:gd name="connsiteX7296" fmla="*/ 1739485 w 2105012"/>
              <a:gd name="connsiteY7296" fmla="*/ 279033 h 589548"/>
              <a:gd name="connsiteX7297" fmla="*/ 1739485 w 2105012"/>
              <a:gd name="connsiteY7297" fmla="*/ 279033 h 589548"/>
              <a:gd name="connsiteX7298" fmla="*/ 1739485 w 2105012"/>
              <a:gd name="connsiteY7298" fmla="*/ 280359 h 589548"/>
              <a:gd name="connsiteX7299" fmla="*/ 1743793 w 2105012"/>
              <a:gd name="connsiteY7299" fmla="*/ 281353 h 589548"/>
              <a:gd name="connsiteX7300" fmla="*/ 1739485 w 2105012"/>
              <a:gd name="connsiteY7300" fmla="*/ 280359 h 589548"/>
              <a:gd name="connsiteX7301" fmla="*/ 1739485 w 2105012"/>
              <a:gd name="connsiteY7301" fmla="*/ 279033 h 589548"/>
              <a:gd name="connsiteX7302" fmla="*/ 1746444 w 2105012"/>
              <a:gd name="connsiteY7302" fmla="*/ 281353 h 589548"/>
              <a:gd name="connsiteX7303" fmla="*/ 1743793 w 2105012"/>
              <a:gd name="connsiteY7303" fmla="*/ 281353 h 589548"/>
              <a:gd name="connsiteX7304" fmla="*/ 1746444 w 2105012"/>
              <a:gd name="connsiteY7304" fmla="*/ 281353 h 589548"/>
              <a:gd name="connsiteX7305" fmla="*/ 1784886 w 2105012"/>
              <a:gd name="connsiteY7305" fmla="*/ 262464 h 589548"/>
              <a:gd name="connsiteX7306" fmla="*/ 1789857 w 2105012"/>
              <a:gd name="connsiteY7306" fmla="*/ 268097 h 589548"/>
              <a:gd name="connsiteX7307" fmla="*/ 1794496 w 2105012"/>
              <a:gd name="connsiteY7307" fmla="*/ 270417 h 589548"/>
              <a:gd name="connsiteX7308" fmla="*/ 1789857 w 2105012"/>
              <a:gd name="connsiteY7308" fmla="*/ 268097 h 589548"/>
              <a:gd name="connsiteX7309" fmla="*/ 1784886 w 2105012"/>
              <a:gd name="connsiteY7309" fmla="*/ 262464 h 589548"/>
              <a:gd name="connsiteX7310" fmla="*/ 1755723 w 2105012"/>
              <a:gd name="connsiteY7310" fmla="*/ 193202 h 589548"/>
              <a:gd name="connsiteX7311" fmla="*/ 1750090 w 2105012"/>
              <a:gd name="connsiteY7311" fmla="*/ 193865 h 589548"/>
              <a:gd name="connsiteX7312" fmla="*/ 1755723 w 2105012"/>
              <a:gd name="connsiteY7312" fmla="*/ 193202 h 589548"/>
              <a:gd name="connsiteX7313" fmla="*/ 1755723 w 2105012"/>
              <a:gd name="connsiteY7313" fmla="*/ 193202 h 589548"/>
              <a:gd name="connsiteX7314" fmla="*/ 1752409 w 2105012"/>
              <a:gd name="connsiteY7314" fmla="*/ 197842 h 589548"/>
              <a:gd name="connsiteX7315" fmla="*/ 1747770 w 2105012"/>
              <a:gd name="connsiteY7315" fmla="*/ 195853 h 589548"/>
              <a:gd name="connsiteX7316" fmla="*/ 1747770 w 2105012"/>
              <a:gd name="connsiteY7316" fmla="*/ 195853 h 589548"/>
              <a:gd name="connsiteX7317" fmla="*/ 1752409 w 2105012"/>
              <a:gd name="connsiteY7317" fmla="*/ 197842 h 589548"/>
              <a:gd name="connsiteX7318" fmla="*/ 1743793 w 2105012"/>
              <a:gd name="connsiteY7318" fmla="*/ 196848 h 589548"/>
              <a:gd name="connsiteX7319" fmla="*/ 1746776 w 2105012"/>
              <a:gd name="connsiteY7319" fmla="*/ 195853 h 589548"/>
              <a:gd name="connsiteX7320" fmla="*/ 1743793 w 2105012"/>
              <a:gd name="connsiteY7320" fmla="*/ 196848 h 589548"/>
              <a:gd name="connsiteX7321" fmla="*/ 1741805 w 2105012"/>
              <a:gd name="connsiteY7321" fmla="*/ 213417 h 589548"/>
              <a:gd name="connsiteX7322" fmla="*/ 1739154 w 2105012"/>
              <a:gd name="connsiteY7322" fmla="*/ 212092 h 589548"/>
              <a:gd name="connsiteX7323" fmla="*/ 1737828 w 2105012"/>
              <a:gd name="connsiteY7323" fmla="*/ 211429 h 589548"/>
              <a:gd name="connsiteX7324" fmla="*/ 1739154 w 2105012"/>
              <a:gd name="connsiteY7324" fmla="*/ 212092 h 589548"/>
              <a:gd name="connsiteX7325" fmla="*/ 1741805 w 2105012"/>
              <a:gd name="connsiteY7325" fmla="*/ 213417 h 589548"/>
              <a:gd name="connsiteX7326" fmla="*/ 1660945 w 2105012"/>
              <a:gd name="connsiteY7326" fmla="*/ 302562 h 589548"/>
              <a:gd name="connsiteX7327" fmla="*/ 1652991 w 2105012"/>
              <a:gd name="connsiteY7327" fmla="*/ 296928 h 589548"/>
              <a:gd name="connsiteX7328" fmla="*/ 1650340 w 2105012"/>
              <a:gd name="connsiteY7328" fmla="*/ 295603 h 589548"/>
              <a:gd name="connsiteX7329" fmla="*/ 1650340 w 2105012"/>
              <a:gd name="connsiteY7329" fmla="*/ 295603 h 589548"/>
              <a:gd name="connsiteX7330" fmla="*/ 1649346 w 2105012"/>
              <a:gd name="connsiteY7330" fmla="*/ 292289 h 589548"/>
              <a:gd name="connsiteX7331" fmla="*/ 1645701 w 2105012"/>
              <a:gd name="connsiteY7331" fmla="*/ 291626 h 589548"/>
              <a:gd name="connsiteX7332" fmla="*/ 1649346 w 2105012"/>
              <a:gd name="connsiteY7332" fmla="*/ 292289 h 589548"/>
              <a:gd name="connsiteX7333" fmla="*/ 1657962 w 2105012"/>
              <a:gd name="connsiteY7333" fmla="*/ 292289 h 589548"/>
              <a:gd name="connsiteX7334" fmla="*/ 1657962 w 2105012"/>
              <a:gd name="connsiteY7334" fmla="*/ 293283 h 589548"/>
              <a:gd name="connsiteX7335" fmla="*/ 1660945 w 2105012"/>
              <a:gd name="connsiteY7335" fmla="*/ 302894 h 589548"/>
              <a:gd name="connsiteX7336" fmla="*/ 1655974 w 2105012"/>
              <a:gd name="connsiteY7336" fmla="*/ 322114 h 589548"/>
              <a:gd name="connsiteX7337" fmla="*/ 1656637 w 2105012"/>
              <a:gd name="connsiteY7337" fmla="*/ 320789 h 589548"/>
              <a:gd name="connsiteX7338" fmla="*/ 1655974 w 2105012"/>
              <a:gd name="connsiteY7338" fmla="*/ 322114 h 589548"/>
              <a:gd name="connsiteX7339" fmla="*/ 1669230 w 2105012"/>
              <a:gd name="connsiteY7339" fmla="*/ 320457 h 589548"/>
              <a:gd name="connsiteX7340" fmla="*/ 1671218 w 2105012"/>
              <a:gd name="connsiteY7340" fmla="*/ 323440 h 589548"/>
              <a:gd name="connsiteX7341" fmla="*/ 1670555 w 2105012"/>
              <a:gd name="connsiteY7341" fmla="*/ 324434 h 589548"/>
              <a:gd name="connsiteX7342" fmla="*/ 1671218 w 2105012"/>
              <a:gd name="connsiteY7342" fmla="*/ 323440 h 589548"/>
              <a:gd name="connsiteX7343" fmla="*/ 1669230 w 2105012"/>
              <a:gd name="connsiteY7343" fmla="*/ 320457 h 589548"/>
              <a:gd name="connsiteX7344" fmla="*/ 1661608 w 2105012"/>
              <a:gd name="connsiteY7344" fmla="*/ 313498 h 589548"/>
              <a:gd name="connsiteX7345" fmla="*/ 1657631 w 2105012"/>
              <a:gd name="connsiteY7345" fmla="*/ 314492 h 589548"/>
              <a:gd name="connsiteX7346" fmla="*/ 1654980 w 2105012"/>
              <a:gd name="connsiteY7346" fmla="*/ 305545 h 589548"/>
              <a:gd name="connsiteX7347" fmla="*/ 1661608 w 2105012"/>
              <a:gd name="connsiteY7347" fmla="*/ 309190 h 589548"/>
              <a:gd name="connsiteX7348" fmla="*/ 1661608 w 2105012"/>
              <a:gd name="connsiteY7348" fmla="*/ 313167 h 589548"/>
              <a:gd name="connsiteX7349" fmla="*/ 1637747 w 2105012"/>
              <a:gd name="connsiteY7349" fmla="*/ 309521 h 589548"/>
              <a:gd name="connsiteX7350" fmla="*/ 1637747 w 2105012"/>
              <a:gd name="connsiteY7350" fmla="*/ 311841 h 589548"/>
              <a:gd name="connsiteX7351" fmla="*/ 1637747 w 2105012"/>
              <a:gd name="connsiteY7351" fmla="*/ 311841 h 589548"/>
              <a:gd name="connsiteX7352" fmla="*/ 1635427 w 2105012"/>
              <a:gd name="connsiteY7352" fmla="*/ 314492 h 589548"/>
              <a:gd name="connsiteX7353" fmla="*/ 1637747 w 2105012"/>
              <a:gd name="connsiteY7353" fmla="*/ 311841 h 589548"/>
              <a:gd name="connsiteX7354" fmla="*/ 1637747 w 2105012"/>
              <a:gd name="connsiteY7354" fmla="*/ 309521 h 589548"/>
              <a:gd name="connsiteX7355" fmla="*/ 1640067 w 2105012"/>
              <a:gd name="connsiteY7355" fmla="*/ 309521 h 589548"/>
              <a:gd name="connsiteX7356" fmla="*/ 1637747 w 2105012"/>
              <a:gd name="connsiteY7356" fmla="*/ 309521 h 589548"/>
              <a:gd name="connsiteX7357" fmla="*/ 1594666 w 2105012"/>
              <a:gd name="connsiteY7357" fmla="*/ 286655 h 589548"/>
              <a:gd name="connsiteX7358" fmla="*/ 1591683 w 2105012"/>
              <a:gd name="connsiteY7358" fmla="*/ 291626 h 589548"/>
              <a:gd name="connsiteX7359" fmla="*/ 1589364 w 2105012"/>
              <a:gd name="connsiteY7359" fmla="*/ 291626 h 589548"/>
              <a:gd name="connsiteX7360" fmla="*/ 1578759 w 2105012"/>
              <a:gd name="connsiteY7360" fmla="*/ 286987 h 589548"/>
              <a:gd name="connsiteX7361" fmla="*/ 1584393 w 2105012"/>
              <a:gd name="connsiteY7361" fmla="*/ 279033 h 589548"/>
              <a:gd name="connsiteX7362" fmla="*/ 1580085 w 2105012"/>
              <a:gd name="connsiteY7362" fmla="*/ 277045 h 589548"/>
              <a:gd name="connsiteX7363" fmla="*/ 1581742 w 2105012"/>
              <a:gd name="connsiteY7363" fmla="*/ 273731 h 589548"/>
              <a:gd name="connsiteX7364" fmla="*/ 1580416 w 2105012"/>
              <a:gd name="connsiteY7364" fmla="*/ 273731 h 589548"/>
              <a:gd name="connsiteX7365" fmla="*/ 1581742 w 2105012"/>
              <a:gd name="connsiteY7365" fmla="*/ 273731 h 589548"/>
              <a:gd name="connsiteX7366" fmla="*/ 1584393 w 2105012"/>
              <a:gd name="connsiteY7366" fmla="*/ 272737 h 589548"/>
              <a:gd name="connsiteX7367" fmla="*/ 1586381 w 2105012"/>
              <a:gd name="connsiteY7367" fmla="*/ 270086 h 589548"/>
              <a:gd name="connsiteX7368" fmla="*/ 1584393 w 2105012"/>
              <a:gd name="connsiteY7368" fmla="*/ 272737 h 589548"/>
              <a:gd name="connsiteX7369" fmla="*/ 1588370 w 2105012"/>
              <a:gd name="connsiteY7369" fmla="*/ 276382 h 589548"/>
              <a:gd name="connsiteX7370" fmla="*/ 1594666 w 2105012"/>
              <a:gd name="connsiteY7370" fmla="*/ 286655 h 589548"/>
              <a:gd name="connsiteX7371" fmla="*/ 1598643 w 2105012"/>
              <a:gd name="connsiteY7371" fmla="*/ 285992 h 589548"/>
              <a:gd name="connsiteX7372" fmla="*/ 1600300 w 2105012"/>
              <a:gd name="connsiteY7372" fmla="*/ 284998 h 589548"/>
              <a:gd name="connsiteX7373" fmla="*/ 1598643 w 2105012"/>
              <a:gd name="connsiteY7373" fmla="*/ 285992 h 589548"/>
              <a:gd name="connsiteX7374" fmla="*/ 1594666 w 2105012"/>
              <a:gd name="connsiteY7374" fmla="*/ 286655 h 589548"/>
              <a:gd name="connsiteX7375" fmla="*/ 1370644 w 2105012"/>
              <a:gd name="connsiteY7375" fmla="*/ 343986 h 589548"/>
              <a:gd name="connsiteX7376" fmla="*/ 1370644 w 2105012"/>
              <a:gd name="connsiteY7376" fmla="*/ 343986 h 589548"/>
              <a:gd name="connsiteX7377" fmla="*/ 1374621 w 2105012"/>
              <a:gd name="connsiteY7377" fmla="*/ 339678 h 589548"/>
              <a:gd name="connsiteX7378" fmla="*/ 1370644 w 2105012"/>
              <a:gd name="connsiteY7378" fmla="*/ 343986 h 589548"/>
              <a:gd name="connsiteX7379" fmla="*/ 1328226 w 2105012"/>
              <a:gd name="connsiteY7379" fmla="*/ 263789 h 589548"/>
              <a:gd name="connsiteX7380" fmla="*/ 1330545 w 2105012"/>
              <a:gd name="connsiteY7380" fmla="*/ 263789 h 589548"/>
              <a:gd name="connsiteX7381" fmla="*/ 1337836 w 2105012"/>
              <a:gd name="connsiteY7381" fmla="*/ 260807 h 589548"/>
              <a:gd name="connsiteX7382" fmla="*/ 1337836 w 2105012"/>
              <a:gd name="connsiteY7382" fmla="*/ 257161 h 589548"/>
              <a:gd name="connsiteX7383" fmla="*/ 1337836 w 2105012"/>
              <a:gd name="connsiteY7383" fmla="*/ 257161 h 589548"/>
              <a:gd name="connsiteX7384" fmla="*/ 1337836 w 2105012"/>
              <a:gd name="connsiteY7384" fmla="*/ 257161 h 589548"/>
              <a:gd name="connsiteX7385" fmla="*/ 1337836 w 2105012"/>
              <a:gd name="connsiteY7385" fmla="*/ 260807 h 589548"/>
              <a:gd name="connsiteX7386" fmla="*/ 1340487 w 2105012"/>
              <a:gd name="connsiteY7386" fmla="*/ 260807 h 589548"/>
              <a:gd name="connsiteX7387" fmla="*/ 1350098 w 2105012"/>
              <a:gd name="connsiteY7387" fmla="*/ 264120 h 589548"/>
              <a:gd name="connsiteX7388" fmla="*/ 1350760 w 2105012"/>
              <a:gd name="connsiteY7388" fmla="*/ 270748 h 589548"/>
              <a:gd name="connsiteX7389" fmla="*/ 1330545 w 2105012"/>
              <a:gd name="connsiteY7389" fmla="*/ 272074 h 589548"/>
              <a:gd name="connsiteX7390" fmla="*/ 1330545 w 2105012"/>
              <a:gd name="connsiteY7390" fmla="*/ 272074 h 589548"/>
              <a:gd name="connsiteX7391" fmla="*/ 1330545 w 2105012"/>
              <a:gd name="connsiteY7391" fmla="*/ 263458 h 589548"/>
              <a:gd name="connsiteX7392" fmla="*/ 1328226 w 2105012"/>
              <a:gd name="connsiteY7392" fmla="*/ 263458 h 589548"/>
              <a:gd name="connsiteX7393" fmla="*/ 1248691 w 2105012"/>
              <a:gd name="connsiteY7393" fmla="*/ 225679 h 589548"/>
              <a:gd name="connsiteX7394" fmla="*/ 1256313 w 2105012"/>
              <a:gd name="connsiteY7394" fmla="*/ 226673 h 589548"/>
              <a:gd name="connsiteX7395" fmla="*/ 1256313 w 2105012"/>
              <a:gd name="connsiteY7395" fmla="*/ 226673 h 589548"/>
              <a:gd name="connsiteX7396" fmla="*/ 1248691 w 2105012"/>
              <a:gd name="connsiteY7396" fmla="*/ 225679 h 589548"/>
              <a:gd name="connsiteX7397" fmla="*/ 1006442 w 2105012"/>
              <a:gd name="connsiteY7397" fmla="*/ 259150 h 589548"/>
              <a:gd name="connsiteX7398" fmla="*/ 1005117 w 2105012"/>
              <a:gd name="connsiteY7398" fmla="*/ 255836 h 589548"/>
              <a:gd name="connsiteX7399" fmla="*/ 1005117 w 2105012"/>
              <a:gd name="connsiteY7399" fmla="*/ 254841 h 589548"/>
              <a:gd name="connsiteX7400" fmla="*/ 1007437 w 2105012"/>
              <a:gd name="connsiteY7400" fmla="*/ 254841 h 589548"/>
              <a:gd name="connsiteX7401" fmla="*/ 1005117 w 2105012"/>
              <a:gd name="connsiteY7401" fmla="*/ 254841 h 589548"/>
              <a:gd name="connsiteX7402" fmla="*/ 1005117 w 2105012"/>
              <a:gd name="connsiteY7402" fmla="*/ 255836 h 589548"/>
              <a:gd name="connsiteX7403" fmla="*/ 1006442 w 2105012"/>
              <a:gd name="connsiteY7403" fmla="*/ 259150 h 589548"/>
              <a:gd name="connsiteX7404" fmla="*/ 1005117 w 2105012"/>
              <a:gd name="connsiteY7404" fmla="*/ 272405 h 589548"/>
              <a:gd name="connsiteX7405" fmla="*/ 1004123 w 2105012"/>
              <a:gd name="connsiteY7405" fmla="*/ 276051 h 589548"/>
              <a:gd name="connsiteX7406" fmla="*/ 998820 w 2105012"/>
              <a:gd name="connsiteY7406" fmla="*/ 271080 h 589548"/>
              <a:gd name="connsiteX7407" fmla="*/ 998820 w 2105012"/>
              <a:gd name="connsiteY7407" fmla="*/ 271080 h 589548"/>
              <a:gd name="connsiteX7408" fmla="*/ 999815 w 2105012"/>
              <a:gd name="connsiteY7408" fmla="*/ 269754 h 589548"/>
              <a:gd name="connsiteX7409" fmla="*/ 998158 w 2105012"/>
              <a:gd name="connsiteY7409" fmla="*/ 268097 h 589548"/>
              <a:gd name="connsiteX7410" fmla="*/ 999815 w 2105012"/>
              <a:gd name="connsiteY7410" fmla="*/ 269754 h 589548"/>
              <a:gd name="connsiteX7411" fmla="*/ 1004785 w 2105012"/>
              <a:gd name="connsiteY7411" fmla="*/ 268760 h 589548"/>
              <a:gd name="connsiteX7412" fmla="*/ 1004785 w 2105012"/>
              <a:gd name="connsiteY7412" fmla="*/ 272405 h 589548"/>
              <a:gd name="connsiteX7413" fmla="*/ 894431 w 2105012"/>
              <a:gd name="connsiteY7413" fmla="*/ 256167 h 589548"/>
              <a:gd name="connsiteX7414" fmla="*/ 890455 w 2105012"/>
              <a:gd name="connsiteY7414" fmla="*/ 254841 h 589548"/>
              <a:gd name="connsiteX7415" fmla="*/ 894431 w 2105012"/>
              <a:gd name="connsiteY7415" fmla="*/ 256167 h 589548"/>
              <a:gd name="connsiteX7416" fmla="*/ 894431 w 2105012"/>
              <a:gd name="connsiteY7416" fmla="*/ 256167 h 589548"/>
              <a:gd name="connsiteX7417" fmla="*/ 858641 w 2105012"/>
              <a:gd name="connsiteY7417" fmla="*/ 261138 h 589548"/>
              <a:gd name="connsiteX7418" fmla="*/ 860298 w 2105012"/>
              <a:gd name="connsiteY7418" fmla="*/ 262464 h 589548"/>
              <a:gd name="connsiteX7419" fmla="*/ 862286 w 2105012"/>
              <a:gd name="connsiteY7419" fmla="*/ 262464 h 589548"/>
              <a:gd name="connsiteX7420" fmla="*/ 860298 w 2105012"/>
              <a:gd name="connsiteY7420" fmla="*/ 262464 h 589548"/>
              <a:gd name="connsiteX7421" fmla="*/ 858641 w 2105012"/>
              <a:gd name="connsiteY7421" fmla="*/ 261138 h 589548"/>
              <a:gd name="connsiteX7422" fmla="*/ 768833 w 2105012"/>
              <a:gd name="connsiteY7422" fmla="*/ 256167 h 589548"/>
              <a:gd name="connsiteX7423" fmla="*/ 764525 w 2105012"/>
              <a:gd name="connsiteY7423" fmla="*/ 249539 h 589548"/>
              <a:gd name="connsiteX7424" fmla="*/ 774135 w 2105012"/>
              <a:gd name="connsiteY7424" fmla="*/ 249539 h 589548"/>
              <a:gd name="connsiteX7425" fmla="*/ 775461 w 2105012"/>
              <a:gd name="connsiteY7425" fmla="*/ 257493 h 589548"/>
              <a:gd name="connsiteX7426" fmla="*/ 774467 w 2105012"/>
              <a:gd name="connsiteY7426" fmla="*/ 260144 h 589548"/>
              <a:gd name="connsiteX7427" fmla="*/ 774467 w 2105012"/>
              <a:gd name="connsiteY7427" fmla="*/ 260144 h 589548"/>
              <a:gd name="connsiteX7428" fmla="*/ 775461 w 2105012"/>
              <a:gd name="connsiteY7428" fmla="*/ 257493 h 589548"/>
              <a:gd name="connsiteX7429" fmla="*/ 769165 w 2105012"/>
              <a:gd name="connsiteY7429" fmla="*/ 256167 h 589548"/>
              <a:gd name="connsiteX7430" fmla="*/ 747624 w 2105012"/>
              <a:gd name="connsiteY7430" fmla="*/ 286324 h 589548"/>
              <a:gd name="connsiteX7431" fmla="*/ 744641 w 2105012"/>
              <a:gd name="connsiteY7431" fmla="*/ 282016 h 589548"/>
              <a:gd name="connsiteX7432" fmla="*/ 742322 w 2105012"/>
              <a:gd name="connsiteY7432" fmla="*/ 283010 h 589548"/>
              <a:gd name="connsiteX7433" fmla="*/ 742984 w 2105012"/>
              <a:gd name="connsiteY7433" fmla="*/ 288975 h 589548"/>
              <a:gd name="connsiteX7434" fmla="*/ 728735 w 2105012"/>
              <a:gd name="connsiteY7434" fmla="*/ 287649 h 589548"/>
              <a:gd name="connsiteX7435" fmla="*/ 727078 w 2105012"/>
              <a:gd name="connsiteY7435" fmla="*/ 287649 h 589548"/>
              <a:gd name="connsiteX7436" fmla="*/ 723101 w 2105012"/>
              <a:gd name="connsiteY7436" fmla="*/ 287649 h 589548"/>
              <a:gd name="connsiteX7437" fmla="*/ 715810 w 2105012"/>
              <a:gd name="connsiteY7437" fmla="*/ 285330 h 589548"/>
              <a:gd name="connsiteX7438" fmla="*/ 713159 w 2105012"/>
              <a:gd name="connsiteY7438" fmla="*/ 279696 h 589548"/>
              <a:gd name="connsiteX7439" fmla="*/ 715810 w 2105012"/>
              <a:gd name="connsiteY7439" fmla="*/ 278370 h 589548"/>
              <a:gd name="connsiteX7440" fmla="*/ 707525 w 2105012"/>
              <a:gd name="connsiteY7440" fmla="*/ 276713 h 589548"/>
              <a:gd name="connsiteX7441" fmla="*/ 702886 w 2105012"/>
              <a:gd name="connsiteY7441" fmla="*/ 278370 h 589548"/>
              <a:gd name="connsiteX7442" fmla="*/ 699241 w 2105012"/>
              <a:gd name="connsiteY7442" fmla="*/ 274725 h 589548"/>
              <a:gd name="connsiteX7443" fmla="*/ 695595 w 2105012"/>
              <a:gd name="connsiteY7443" fmla="*/ 272405 h 589548"/>
              <a:gd name="connsiteX7444" fmla="*/ 702886 w 2105012"/>
              <a:gd name="connsiteY7444" fmla="*/ 268429 h 589548"/>
              <a:gd name="connsiteX7445" fmla="*/ 709514 w 2105012"/>
              <a:gd name="connsiteY7445" fmla="*/ 270748 h 589548"/>
              <a:gd name="connsiteX7446" fmla="*/ 720781 w 2105012"/>
              <a:gd name="connsiteY7446" fmla="*/ 273731 h 589548"/>
              <a:gd name="connsiteX7447" fmla="*/ 720781 w 2105012"/>
              <a:gd name="connsiteY7447" fmla="*/ 273731 h 589548"/>
              <a:gd name="connsiteX7448" fmla="*/ 720781 w 2105012"/>
              <a:gd name="connsiteY7448" fmla="*/ 276051 h 589548"/>
              <a:gd name="connsiteX7449" fmla="*/ 724426 w 2105012"/>
              <a:gd name="connsiteY7449" fmla="*/ 282347 h 589548"/>
              <a:gd name="connsiteX7450" fmla="*/ 728403 w 2105012"/>
              <a:gd name="connsiteY7450" fmla="*/ 279696 h 589548"/>
              <a:gd name="connsiteX7451" fmla="*/ 730392 w 2105012"/>
              <a:gd name="connsiteY7451" fmla="*/ 278039 h 589548"/>
              <a:gd name="connsiteX7452" fmla="*/ 728403 w 2105012"/>
              <a:gd name="connsiteY7452" fmla="*/ 277045 h 589548"/>
              <a:gd name="connsiteX7453" fmla="*/ 738345 w 2105012"/>
              <a:gd name="connsiteY7453" fmla="*/ 279696 h 589548"/>
              <a:gd name="connsiteX7454" fmla="*/ 741990 w 2105012"/>
              <a:gd name="connsiteY7454" fmla="*/ 282347 h 589548"/>
              <a:gd name="connsiteX7455" fmla="*/ 744310 w 2105012"/>
              <a:gd name="connsiteY7455" fmla="*/ 281353 h 589548"/>
              <a:gd name="connsiteX7456" fmla="*/ 744310 w 2105012"/>
              <a:gd name="connsiteY7456" fmla="*/ 281353 h 589548"/>
              <a:gd name="connsiteX7457" fmla="*/ 744310 w 2105012"/>
              <a:gd name="connsiteY7457" fmla="*/ 281353 h 589548"/>
              <a:gd name="connsiteX7458" fmla="*/ 747293 w 2105012"/>
              <a:gd name="connsiteY7458" fmla="*/ 285661 h 589548"/>
              <a:gd name="connsiteX7459" fmla="*/ 738676 w 2105012"/>
              <a:gd name="connsiteY7459" fmla="*/ 350614 h 589548"/>
              <a:gd name="connsiteX7460" fmla="*/ 738014 w 2105012"/>
              <a:gd name="connsiteY7460" fmla="*/ 350614 h 589548"/>
              <a:gd name="connsiteX7461" fmla="*/ 738676 w 2105012"/>
              <a:gd name="connsiteY7461" fmla="*/ 350614 h 589548"/>
              <a:gd name="connsiteX7462" fmla="*/ 738676 w 2105012"/>
              <a:gd name="connsiteY7462" fmla="*/ 350614 h 589548"/>
              <a:gd name="connsiteX7463" fmla="*/ 436777 w 2105012"/>
              <a:gd name="connsiteY7463" fmla="*/ 217725 h 589548"/>
              <a:gd name="connsiteX7464" fmla="*/ 436777 w 2105012"/>
              <a:gd name="connsiteY7464" fmla="*/ 217725 h 589548"/>
              <a:gd name="connsiteX7465" fmla="*/ 427829 w 2105012"/>
              <a:gd name="connsiteY7465" fmla="*/ 218720 h 589548"/>
              <a:gd name="connsiteX7466" fmla="*/ 425509 w 2105012"/>
              <a:gd name="connsiteY7466" fmla="*/ 218720 h 589548"/>
              <a:gd name="connsiteX7467" fmla="*/ 418882 w 2105012"/>
              <a:gd name="connsiteY7467" fmla="*/ 225347 h 589548"/>
              <a:gd name="connsiteX7468" fmla="*/ 416562 w 2105012"/>
              <a:gd name="connsiteY7468" fmla="*/ 225347 h 589548"/>
              <a:gd name="connsiteX7469" fmla="*/ 408940 w 2105012"/>
              <a:gd name="connsiteY7469" fmla="*/ 221702 h 589548"/>
              <a:gd name="connsiteX7470" fmla="*/ 416562 w 2105012"/>
              <a:gd name="connsiteY7470" fmla="*/ 215406 h 589548"/>
              <a:gd name="connsiteX7471" fmla="*/ 420870 w 2105012"/>
              <a:gd name="connsiteY7471" fmla="*/ 215406 h 589548"/>
              <a:gd name="connsiteX7472" fmla="*/ 424184 w 2105012"/>
              <a:gd name="connsiteY7472" fmla="*/ 215406 h 589548"/>
              <a:gd name="connsiteX7473" fmla="*/ 426835 w 2105012"/>
              <a:gd name="connsiteY7473" fmla="*/ 216731 h 589548"/>
              <a:gd name="connsiteX7474" fmla="*/ 429155 w 2105012"/>
              <a:gd name="connsiteY7474" fmla="*/ 217063 h 589548"/>
              <a:gd name="connsiteX7475" fmla="*/ 427829 w 2105012"/>
              <a:gd name="connsiteY7475" fmla="*/ 219051 h 589548"/>
              <a:gd name="connsiteX7476" fmla="*/ 436777 w 2105012"/>
              <a:gd name="connsiteY7476" fmla="*/ 218057 h 589548"/>
              <a:gd name="connsiteX7477" fmla="*/ 437771 w 2105012"/>
              <a:gd name="connsiteY7477" fmla="*/ 217394 h 589548"/>
              <a:gd name="connsiteX7478" fmla="*/ 436777 w 2105012"/>
              <a:gd name="connsiteY7478" fmla="*/ 218057 h 589548"/>
              <a:gd name="connsiteX7479" fmla="*/ 397672 w 2105012"/>
              <a:gd name="connsiteY7479" fmla="*/ 261469 h 589548"/>
              <a:gd name="connsiteX7480" fmla="*/ 395684 w 2105012"/>
              <a:gd name="connsiteY7480" fmla="*/ 261469 h 589548"/>
              <a:gd name="connsiteX7481" fmla="*/ 397672 w 2105012"/>
              <a:gd name="connsiteY7481" fmla="*/ 261469 h 589548"/>
              <a:gd name="connsiteX7482" fmla="*/ 398998 w 2105012"/>
              <a:gd name="connsiteY7482" fmla="*/ 260807 h 589548"/>
              <a:gd name="connsiteX7483" fmla="*/ 397672 w 2105012"/>
              <a:gd name="connsiteY7483" fmla="*/ 261469 h 589548"/>
              <a:gd name="connsiteX7484" fmla="*/ 377457 w 2105012"/>
              <a:gd name="connsiteY7484" fmla="*/ 218720 h 589548"/>
              <a:gd name="connsiteX7485" fmla="*/ 378783 w 2105012"/>
              <a:gd name="connsiteY7485" fmla="*/ 220045 h 589548"/>
              <a:gd name="connsiteX7486" fmla="*/ 381103 w 2105012"/>
              <a:gd name="connsiteY7486" fmla="*/ 220045 h 589548"/>
              <a:gd name="connsiteX7487" fmla="*/ 383422 w 2105012"/>
              <a:gd name="connsiteY7487" fmla="*/ 219051 h 589548"/>
              <a:gd name="connsiteX7488" fmla="*/ 381103 w 2105012"/>
              <a:gd name="connsiteY7488" fmla="*/ 220045 h 589548"/>
              <a:gd name="connsiteX7489" fmla="*/ 378783 w 2105012"/>
              <a:gd name="connsiteY7489" fmla="*/ 220045 h 589548"/>
              <a:gd name="connsiteX7490" fmla="*/ 377457 w 2105012"/>
              <a:gd name="connsiteY7490" fmla="*/ 218720 h 589548"/>
              <a:gd name="connsiteX7491" fmla="*/ 321783 w 2105012"/>
              <a:gd name="connsiteY7491" fmla="*/ 131232 h 589548"/>
              <a:gd name="connsiteX7492" fmla="*/ 321783 w 2105012"/>
              <a:gd name="connsiteY7492" fmla="*/ 129906 h 589548"/>
              <a:gd name="connsiteX7493" fmla="*/ 321783 w 2105012"/>
              <a:gd name="connsiteY7493" fmla="*/ 127918 h 589548"/>
              <a:gd name="connsiteX7494" fmla="*/ 321783 w 2105012"/>
              <a:gd name="connsiteY7494" fmla="*/ 129906 h 589548"/>
              <a:gd name="connsiteX7495" fmla="*/ 321783 w 2105012"/>
              <a:gd name="connsiteY7495" fmla="*/ 131232 h 589548"/>
              <a:gd name="connsiteX7496" fmla="*/ 326754 w 2105012"/>
              <a:gd name="connsiteY7496" fmla="*/ 141174 h 589548"/>
              <a:gd name="connsiteX7497" fmla="*/ 326754 w 2105012"/>
              <a:gd name="connsiteY7497" fmla="*/ 141174 h 589548"/>
              <a:gd name="connsiteX7498" fmla="*/ 325760 w 2105012"/>
              <a:gd name="connsiteY7498" fmla="*/ 141174 h 589548"/>
              <a:gd name="connsiteX7499" fmla="*/ 326754 w 2105012"/>
              <a:gd name="connsiteY7499" fmla="*/ 141174 h 589548"/>
              <a:gd name="connsiteX7500" fmla="*/ 326423 w 2105012"/>
              <a:gd name="connsiteY7500" fmla="*/ 142499 h 589548"/>
              <a:gd name="connsiteX7501" fmla="*/ 326423 w 2105012"/>
              <a:gd name="connsiteY7501" fmla="*/ 143162 h 589548"/>
              <a:gd name="connsiteX7502" fmla="*/ 326423 w 2105012"/>
              <a:gd name="connsiteY7502" fmla="*/ 142499 h 589548"/>
              <a:gd name="connsiteX7503" fmla="*/ 676374 w 2105012"/>
              <a:gd name="connsiteY7503" fmla="*/ 130569 h 589548"/>
              <a:gd name="connsiteX7504" fmla="*/ 680020 w 2105012"/>
              <a:gd name="connsiteY7504" fmla="*/ 133220 h 589548"/>
              <a:gd name="connsiteX7505" fmla="*/ 672398 w 2105012"/>
              <a:gd name="connsiteY7505" fmla="*/ 137197 h 589548"/>
              <a:gd name="connsiteX7506" fmla="*/ 673392 w 2105012"/>
              <a:gd name="connsiteY7506" fmla="*/ 133552 h 589548"/>
              <a:gd name="connsiteX7507" fmla="*/ 676374 w 2105012"/>
              <a:gd name="connsiteY7507" fmla="*/ 130569 h 589548"/>
              <a:gd name="connsiteX7508" fmla="*/ 753920 w 2105012"/>
              <a:gd name="connsiteY7508" fmla="*/ 166359 h 589548"/>
              <a:gd name="connsiteX7509" fmla="*/ 754915 w 2105012"/>
              <a:gd name="connsiteY7509" fmla="*/ 169342 h 589548"/>
              <a:gd name="connsiteX7510" fmla="*/ 753920 w 2105012"/>
              <a:gd name="connsiteY7510" fmla="*/ 166359 h 589548"/>
              <a:gd name="connsiteX7511" fmla="*/ 753589 w 2105012"/>
              <a:gd name="connsiteY7511" fmla="*/ 164371 h 589548"/>
              <a:gd name="connsiteX7512" fmla="*/ 754583 w 2105012"/>
              <a:gd name="connsiteY7512" fmla="*/ 162714 h 589548"/>
              <a:gd name="connsiteX7513" fmla="*/ 754583 w 2105012"/>
              <a:gd name="connsiteY7513" fmla="*/ 162714 h 589548"/>
              <a:gd name="connsiteX7514" fmla="*/ 753589 w 2105012"/>
              <a:gd name="connsiteY7514" fmla="*/ 164371 h 589548"/>
              <a:gd name="connsiteX7515" fmla="*/ 753920 w 2105012"/>
              <a:gd name="connsiteY7515" fmla="*/ 166359 h 589548"/>
              <a:gd name="connsiteX7516" fmla="*/ 821856 w 2105012"/>
              <a:gd name="connsiteY7516" fmla="*/ 151778 h 589548"/>
              <a:gd name="connsiteX7517" fmla="*/ 822519 w 2105012"/>
              <a:gd name="connsiteY7517" fmla="*/ 152441 h 589548"/>
              <a:gd name="connsiteX7518" fmla="*/ 826164 w 2105012"/>
              <a:gd name="connsiteY7518" fmla="*/ 152441 h 589548"/>
              <a:gd name="connsiteX7519" fmla="*/ 826164 w 2105012"/>
              <a:gd name="connsiteY7519" fmla="*/ 152441 h 589548"/>
              <a:gd name="connsiteX7520" fmla="*/ 822519 w 2105012"/>
              <a:gd name="connsiteY7520" fmla="*/ 152441 h 589548"/>
              <a:gd name="connsiteX7521" fmla="*/ 822519 w 2105012"/>
              <a:gd name="connsiteY7521" fmla="*/ 152441 h 589548"/>
              <a:gd name="connsiteX7522" fmla="*/ 821856 w 2105012"/>
              <a:gd name="connsiteY7522" fmla="*/ 151778 h 589548"/>
              <a:gd name="connsiteX7523" fmla="*/ 928233 w 2105012"/>
              <a:gd name="connsiteY7523" fmla="*/ 217394 h 589548"/>
              <a:gd name="connsiteX7524" fmla="*/ 927902 w 2105012"/>
              <a:gd name="connsiteY7524" fmla="*/ 215737 h 589548"/>
              <a:gd name="connsiteX7525" fmla="*/ 923594 w 2105012"/>
              <a:gd name="connsiteY7525" fmla="*/ 217394 h 589548"/>
              <a:gd name="connsiteX7526" fmla="*/ 927902 w 2105012"/>
              <a:gd name="connsiteY7526" fmla="*/ 215737 h 589548"/>
              <a:gd name="connsiteX7527" fmla="*/ 928233 w 2105012"/>
              <a:gd name="connsiteY7527" fmla="*/ 217394 h 589548"/>
              <a:gd name="connsiteX7528" fmla="*/ 918954 w 2105012"/>
              <a:gd name="connsiteY7528" fmla="*/ 201819 h 589548"/>
              <a:gd name="connsiteX7529" fmla="*/ 915309 w 2105012"/>
              <a:gd name="connsiteY7529" fmla="*/ 201819 h 589548"/>
              <a:gd name="connsiteX7530" fmla="*/ 918954 w 2105012"/>
              <a:gd name="connsiteY7530" fmla="*/ 201819 h 589548"/>
              <a:gd name="connsiteX7531" fmla="*/ 924257 w 2105012"/>
              <a:gd name="connsiteY7531" fmla="*/ 201819 h 589548"/>
              <a:gd name="connsiteX7532" fmla="*/ 918954 w 2105012"/>
              <a:gd name="connsiteY7532" fmla="*/ 201819 h 589548"/>
              <a:gd name="connsiteX7533" fmla="*/ 723101 w 2105012"/>
              <a:gd name="connsiteY7533" fmla="*/ 325428 h 589548"/>
              <a:gd name="connsiteX7534" fmla="*/ 721775 w 2105012"/>
              <a:gd name="connsiteY7534" fmla="*/ 323440 h 589548"/>
              <a:gd name="connsiteX7535" fmla="*/ 723101 w 2105012"/>
              <a:gd name="connsiteY7535" fmla="*/ 325428 h 589548"/>
              <a:gd name="connsiteX7536" fmla="*/ 723101 w 2105012"/>
              <a:gd name="connsiteY7536" fmla="*/ 325428 h 589548"/>
              <a:gd name="connsiteX7537" fmla="*/ 719455 w 2105012"/>
              <a:gd name="connsiteY7537" fmla="*/ 329074 h 589548"/>
              <a:gd name="connsiteX7538" fmla="*/ 719455 w 2105012"/>
              <a:gd name="connsiteY7538" fmla="*/ 329074 h 589548"/>
              <a:gd name="connsiteX7539" fmla="*/ 718793 w 2105012"/>
              <a:gd name="connsiteY7539" fmla="*/ 326754 h 589548"/>
              <a:gd name="connsiteX7540" fmla="*/ 719455 w 2105012"/>
              <a:gd name="connsiteY7540" fmla="*/ 329074 h 589548"/>
              <a:gd name="connsiteX7541" fmla="*/ 717467 w 2105012"/>
              <a:gd name="connsiteY7541" fmla="*/ 333382 h 589548"/>
              <a:gd name="connsiteX7542" fmla="*/ 717799 w 2105012"/>
              <a:gd name="connsiteY7542" fmla="*/ 337027 h 589548"/>
              <a:gd name="connsiteX7543" fmla="*/ 717799 w 2105012"/>
              <a:gd name="connsiteY7543" fmla="*/ 337027 h 589548"/>
              <a:gd name="connsiteX7544" fmla="*/ 717467 w 2105012"/>
              <a:gd name="connsiteY7544" fmla="*/ 333382 h 589548"/>
              <a:gd name="connsiteX7545" fmla="*/ 683665 w 2105012"/>
              <a:gd name="connsiteY7545" fmla="*/ 297260 h 589548"/>
              <a:gd name="connsiteX7546" fmla="*/ 682339 w 2105012"/>
              <a:gd name="connsiteY7546" fmla="*/ 297260 h 589548"/>
              <a:gd name="connsiteX7547" fmla="*/ 672729 w 2105012"/>
              <a:gd name="connsiteY7547" fmla="*/ 301568 h 589548"/>
              <a:gd name="connsiteX7548" fmla="*/ 682339 w 2105012"/>
              <a:gd name="connsiteY7548" fmla="*/ 297260 h 589548"/>
              <a:gd name="connsiteX7549" fmla="*/ 682339 w 2105012"/>
              <a:gd name="connsiteY7549" fmla="*/ 295603 h 589548"/>
              <a:gd name="connsiteX7550" fmla="*/ 676043 w 2105012"/>
              <a:gd name="connsiteY7550" fmla="*/ 291295 h 589548"/>
              <a:gd name="connsiteX7551" fmla="*/ 673392 w 2105012"/>
              <a:gd name="connsiteY7551" fmla="*/ 288644 h 589548"/>
              <a:gd name="connsiteX7552" fmla="*/ 677700 w 2105012"/>
              <a:gd name="connsiteY7552" fmla="*/ 279033 h 589548"/>
              <a:gd name="connsiteX7553" fmla="*/ 678363 w 2105012"/>
              <a:gd name="connsiteY7553" fmla="*/ 274062 h 589548"/>
              <a:gd name="connsiteX7554" fmla="*/ 678363 w 2105012"/>
              <a:gd name="connsiteY7554" fmla="*/ 267766 h 589548"/>
              <a:gd name="connsiteX7555" fmla="*/ 678363 w 2105012"/>
              <a:gd name="connsiteY7555" fmla="*/ 267766 h 589548"/>
              <a:gd name="connsiteX7556" fmla="*/ 680683 w 2105012"/>
              <a:gd name="connsiteY7556" fmla="*/ 268760 h 589548"/>
              <a:gd name="connsiteX7557" fmla="*/ 679025 w 2105012"/>
              <a:gd name="connsiteY7557" fmla="*/ 271743 h 589548"/>
              <a:gd name="connsiteX7558" fmla="*/ 685985 w 2105012"/>
              <a:gd name="connsiteY7558" fmla="*/ 281684 h 589548"/>
              <a:gd name="connsiteX7559" fmla="*/ 690956 w 2105012"/>
              <a:gd name="connsiteY7559" fmla="*/ 283010 h 589548"/>
              <a:gd name="connsiteX7560" fmla="*/ 688636 w 2105012"/>
              <a:gd name="connsiteY7560" fmla="*/ 286655 h 589548"/>
              <a:gd name="connsiteX7561" fmla="*/ 691950 w 2105012"/>
              <a:gd name="connsiteY7561" fmla="*/ 286655 h 589548"/>
              <a:gd name="connsiteX7562" fmla="*/ 688636 w 2105012"/>
              <a:gd name="connsiteY7562" fmla="*/ 286655 h 589548"/>
              <a:gd name="connsiteX7563" fmla="*/ 688636 w 2105012"/>
              <a:gd name="connsiteY7563" fmla="*/ 297260 h 589548"/>
              <a:gd name="connsiteX7564" fmla="*/ 698578 w 2105012"/>
              <a:gd name="connsiteY7564" fmla="*/ 297260 h 589548"/>
              <a:gd name="connsiteX7565" fmla="*/ 701229 w 2105012"/>
              <a:gd name="connsiteY7565" fmla="*/ 297260 h 589548"/>
              <a:gd name="connsiteX7566" fmla="*/ 701229 w 2105012"/>
              <a:gd name="connsiteY7566" fmla="*/ 289969 h 589548"/>
              <a:gd name="connsiteX7567" fmla="*/ 706531 w 2105012"/>
              <a:gd name="connsiteY7567" fmla="*/ 291958 h 589548"/>
              <a:gd name="connsiteX7568" fmla="*/ 706531 w 2105012"/>
              <a:gd name="connsiteY7568" fmla="*/ 289306 h 589548"/>
              <a:gd name="connsiteX7569" fmla="*/ 706531 w 2105012"/>
              <a:gd name="connsiteY7569" fmla="*/ 291958 h 589548"/>
              <a:gd name="connsiteX7570" fmla="*/ 704211 w 2105012"/>
              <a:gd name="connsiteY7570" fmla="*/ 297260 h 589548"/>
              <a:gd name="connsiteX7571" fmla="*/ 704211 w 2105012"/>
              <a:gd name="connsiteY7571" fmla="*/ 297260 h 589548"/>
              <a:gd name="connsiteX7572" fmla="*/ 701229 w 2105012"/>
              <a:gd name="connsiteY7572" fmla="*/ 297260 h 589548"/>
              <a:gd name="connsiteX7573" fmla="*/ 698578 w 2105012"/>
              <a:gd name="connsiteY7573" fmla="*/ 297260 h 589548"/>
              <a:gd name="connsiteX7574" fmla="*/ 701229 w 2105012"/>
              <a:gd name="connsiteY7574" fmla="*/ 304550 h 589548"/>
              <a:gd name="connsiteX7575" fmla="*/ 705206 w 2105012"/>
              <a:gd name="connsiteY7575" fmla="*/ 301899 h 589548"/>
              <a:gd name="connsiteX7576" fmla="*/ 708188 w 2105012"/>
              <a:gd name="connsiteY7576" fmla="*/ 302231 h 589548"/>
              <a:gd name="connsiteX7577" fmla="*/ 706863 w 2105012"/>
              <a:gd name="connsiteY7577" fmla="*/ 309521 h 589548"/>
              <a:gd name="connsiteX7578" fmla="*/ 701560 w 2105012"/>
              <a:gd name="connsiteY7578" fmla="*/ 312504 h 589548"/>
              <a:gd name="connsiteX7579" fmla="*/ 701560 w 2105012"/>
              <a:gd name="connsiteY7579" fmla="*/ 312504 h 589548"/>
              <a:gd name="connsiteX7580" fmla="*/ 697252 w 2105012"/>
              <a:gd name="connsiteY7580" fmla="*/ 310847 h 589548"/>
              <a:gd name="connsiteX7581" fmla="*/ 697252 w 2105012"/>
              <a:gd name="connsiteY7581" fmla="*/ 309853 h 589548"/>
              <a:gd name="connsiteX7582" fmla="*/ 693607 w 2105012"/>
              <a:gd name="connsiteY7582" fmla="*/ 308196 h 589548"/>
              <a:gd name="connsiteX7583" fmla="*/ 691287 w 2105012"/>
              <a:gd name="connsiteY7583" fmla="*/ 304550 h 589548"/>
              <a:gd name="connsiteX7584" fmla="*/ 684659 w 2105012"/>
              <a:gd name="connsiteY7584" fmla="*/ 298254 h 589548"/>
              <a:gd name="connsiteX7585" fmla="*/ 683002 w 2105012"/>
              <a:gd name="connsiteY7585" fmla="*/ 298254 h 589548"/>
              <a:gd name="connsiteX7586" fmla="*/ 683002 w 2105012"/>
              <a:gd name="connsiteY7586" fmla="*/ 308196 h 589548"/>
              <a:gd name="connsiteX7587" fmla="*/ 683002 w 2105012"/>
              <a:gd name="connsiteY7587" fmla="*/ 298254 h 589548"/>
              <a:gd name="connsiteX7588" fmla="*/ 666101 w 2105012"/>
              <a:gd name="connsiteY7588" fmla="*/ 284004 h 589548"/>
              <a:gd name="connsiteX7589" fmla="*/ 660799 w 2105012"/>
              <a:gd name="connsiteY7589" fmla="*/ 284667 h 589548"/>
              <a:gd name="connsiteX7590" fmla="*/ 657816 w 2105012"/>
              <a:gd name="connsiteY7590" fmla="*/ 289638 h 589548"/>
              <a:gd name="connsiteX7591" fmla="*/ 650526 w 2105012"/>
              <a:gd name="connsiteY7591" fmla="*/ 281022 h 589548"/>
              <a:gd name="connsiteX7592" fmla="*/ 648206 w 2105012"/>
              <a:gd name="connsiteY7592" fmla="*/ 281022 h 589548"/>
              <a:gd name="connsiteX7593" fmla="*/ 651851 w 2105012"/>
              <a:gd name="connsiteY7593" fmla="*/ 276051 h 589548"/>
              <a:gd name="connsiteX7594" fmla="*/ 653508 w 2105012"/>
              <a:gd name="connsiteY7594" fmla="*/ 275056 h 589548"/>
              <a:gd name="connsiteX7595" fmla="*/ 653508 w 2105012"/>
              <a:gd name="connsiteY7595" fmla="*/ 271411 h 589548"/>
              <a:gd name="connsiteX7596" fmla="*/ 653508 w 2105012"/>
              <a:gd name="connsiteY7596" fmla="*/ 266109 h 589548"/>
              <a:gd name="connsiteX7597" fmla="*/ 655497 w 2105012"/>
              <a:gd name="connsiteY7597" fmla="*/ 259150 h 589548"/>
              <a:gd name="connsiteX7598" fmla="*/ 648206 w 2105012"/>
              <a:gd name="connsiteY7598" fmla="*/ 253847 h 589548"/>
              <a:gd name="connsiteX7599" fmla="*/ 660799 w 2105012"/>
              <a:gd name="connsiteY7599" fmla="*/ 253516 h 589548"/>
              <a:gd name="connsiteX7600" fmla="*/ 664776 w 2105012"/>
              <a:gd name="connsiteY7600" fmla="*/ 252522 h 589548"/>
              <a:gd name="connsiteX7601" fmla="*/ 669746 w 2105012"/>
              <a:gd name="connsiteY7601" fmla="*/ 253516 h 589548"/>
              <a:gd name="connsiteX7602" fmla="*/ 669746 w 2105012"/>
              <a:gd name="connsiteY7602" fmla="*/ 254179 h 589548"/>
              <a:gd name="connsiteX7603" fmla="*/ 669415 w 2105012"/>
              <a:gd name="connsiteY7603" fmla="*/ 254510 h 589548"/>
              <a:gd name="connsiteX7604" fmla="*/ 664444 w 2105012"/>
              <a:gd name="connsiteY7604" fmla="*/ 260807 h 589548"/>
              <a:gd name="connsiteX7605" fmla="*/ 664113 w 2105012"/>
              <a:gd name="connsiteY7605" fmla="*/ 268097 h 589548"/>
              <a:gd name="connsiteX7606" fmla="*/ 664444 w 2105012"/>
              <a:gd name="connsiteY7606" fmla="*/ 270086 h 589548"/>
              <a:gd name="connsiteX7607" fmla="*/ 663119 w 2105012"/>
              <a:gd name="connsiteY7607" fmla="*/ 276051 h 589548"/>
              <a:gd name="connsiteX7608" fmla="*/ 665438 w 2105012"/>
              <a:gd name="connsiteY7608" fmla="*/ 280359 h 589548"/>
              <a:gd name="connsiteX7609" fmla="*/ 665770 w 2105012"/>
              <a:gd name="connsiteY7609" fmla="*/ 284667 h 589548"/>
              <a:gd name="connsiteX7610" fmla="*/ 573642 w 2105012"/>
              <a:gd name="connsiteY7610" fmla="*/ 258487 h 589548"/>
              <a:gd name="connsiteX7611" fmla="*/ 573642 w 2105012"/>
              <a:gd name="connsiteY7611" fmla="*/ 258487 h 589548"/>
              <a:gd name="connsiteX7612" fmla="*/ 573311 w 2105012"/>
              <a:gd name="connsiteY7612" fmla="*/ 249539 h 589548"/>
              <a:gd name="connsiteX7613" fmla="*/ 579276 w 2105012"/>
              <a:gd name="connsiteY7613" fmla="*/ 247882 h 589548"/>
              <a:gd name="connsiteX7614" fmla="*/ 586898 w 2105012"/>
              <a:gd name="connsiteY7614" fmla="*/ 249539 h 589548"/>
              <a:gd name="connsiteX7615" fmla="*/ 588224 w 2105012"/>
              <a:gd name="connsiteY7615" fmla="*/ 254510 h 589548"/>
              <a:gd name="connsiteX7616" fmla="*/ 580270 w 2105012"/>
              <a:gd name="connsiteY7616" fmla="*/ 254510 h 589548"/>
              <a:gd name="connsiteX7617" fmla="*/ 573642 w 2105012"/>
              <a:gd name="connsiteY7617" fmla="*/ 258818 h 589548"/>
              <a:gd name="connsiteX7618" fmla="*/ 566683 w 2105012"/>
              <a:gd name="connsiteY7618" fmla="*/ 272074 h 589548"/>
              <a:gd name="connsiteX7619" fmla="*/ 566683 w 2105012"/>
              <a:gd name="connsiteY7619" fmla="*/ 272074 h 589548"/>
              <a:gd name="connsiteX7620" fmla="*/ 565357 w 2105012"/>
              <a:gd name="connsiteY7620" fmla="*/ 274394 h 589548"/>
              <a:gd name="connsiteX7621" fmla="*/ 566683 w 2105012"/>
              <a:gd name="connsiteY7621" fmla="*/ 272074 h 589548"/>
              <a:gd name="connsiteX7622" fmla="*/ 534869 w 2105012"/>
              <a:gd name="connsiteY7622" fmla="*/ 255504 h 589548"/>
              <a:gd name="connsiteX7623" fmla="*/ 525590 w 2105012"/>
              <a:gd name="connsiteY7623" fmla="*/ 257161 h 589548"/>
              <a:gd name="connsiteX7624" fmla="*/ 520619 w 2105012"/>
              <a:gd name="connsiteY7624" fmla="*/ 259812 h 589548"/>
              <a:gd name="connsiteX7625" fmla="*/ 516974 w 2105012"/>
              <a:gd name="connsiteY7625" fmla="*/ 258155 h 589548"/>
              <a:gd name="connsiteX7626" fmla="*/ 521945 w 2105012"/>
              <a:gd name="connsiteY7626" fmla="*/ 251859 h 589548"/>
              <a:gd name="connsiteX7627" fmla="*/ 530561 w 2105012"/>
              <a:gd name="connsiteY7627" fmla="*/ 253185 h 589548"/>
              <a:gd name="connsiteX7628" fmla="*/ 535863 w 2105012"/>
              <a:gd name="connsiteY7628" fmla="*/ 252190 h 589548"/>
              <a:gd name="connsiteX7629" fmla="*/ 535863 w 2105012"/>
              <a:gd name="connsiteY7629" fmla="*/ 252190 h 589548"/>
              <a:gd name="connsiteX7630" fmla="*/ 534869 w 2105012"/>
              <a:gd name="connsiteY7630" fmla="*/ 255504 h 589548"/>
              <a:gd name="connsiteX7631" fmla="*/ 528241 w 2105012"/>
              <a:gd name="connsiteY7631" fmla="*/ 259150 h 589548"/>
              <a:gd name="connsiteX7632" fmla="*/ 524596 w 2105012"/>
              <a:gd name="connsiteY7632" fmla="*/ 260475 h 589548"/>
              <a:gd name="connsiteX7633" fmla="*/ 528241 w 2105012"/>
              <a:gd name="connsiteY7633" fmla="*/ 259150 h 589548"/>
              <a:gd name="connsiteX7634" fmla="*/ 531887 w 2105012"/>
              <a:gd name="connsiteY7634" fmla="*/ 258155 h 589548"/>
              <a:gd name="connsiteX7635" fmla="*/ 528241 w 2105012"/>
              <a:gd name="connsiteY7635" fmla="*/ 259150 h 589548"/>
              <a:gd name="connsiteX7636" fmla="*/ 490794 w 2105012"/>
              <a:gd name="connsiteY7636" fmla="*/ 259150 h 589548"/>
              <a:gd name="connsiteX7637" fmla="*/ 488474 w 2105012"/>
              <a:gd name="connsiteY7637" fmla="*/ 258487 h 589548"/>
              <a:gd name="connsiteX7638" fmla="*/ 488474 w 2105012"/>
              <a:gd name="connsiteY7638" fmla="*/ 258487 h 589548"/>
              <a:gd name="connsiteX7639" fmla="*/ 488474 w 2105012"/>
              <a:gd name="connsiteY7639" fmla="*/ 257493 h 589548"/>
              <a:gd name="connsiteX7640" fmla="*/ 492120 w 2105012"/>
              <a:gd name="connsiteY7640" fmla="*/ 256167 h 589548"/>
              <a:gd name="connsiteX7641" fmla="*/ 488474 w 2105012"/>
              <a:gd name="connsiteY7641" fmla="*/ 257493 h 589548"/>
              <a:gd name="connsiteX7642" fmla="*/ 488474 w 2105012"/>
              <a:gd name="connsiteY7642" fmla="*/ 258487 h 589548"/>
              <a:gd name="connsiteX7643" fmla="*/ 490794 w 2105012"/>
              <a:gd name="connsiteY7643" fmla="*/ 259150 h 589548"/>
              <a:gd name="connsiteX7644" fmla="*/ 479527 w 2105012"/>
              <a:gd name="connsiteY7644" fmla="*/ 270086 h 589548"/>
              <a:gd name="connsiteX7645" fmla="*/ 479527 w 2105012"/>
              <a:gd name="connsiteY7645" fmla="*/ 270086 h 589548"/>
              <a:gd name="connsiteX7646" fmla="*/ 481515 w 2105012"/>
              <a:gd name="connsiteY7646" fmla="*/ 270086 h 589548"/>
              <a:gd name="connsiteX7647" fmla="*/ 479527 w 2105012"/>
              <a:gd name="connsiteY7647" fmla="*/ 270086 h 589548"/>
              <a:gd name="connsiteX7648" fmla="*/ 447050 w 2105012"/>
              <a:gd name="connsiteY7648" fmla="*/ 222365 h 589548"/>
              <a:gd name="connsiteX7649" fmla="*/ 447050 w 2105012"/>
              <a:gd name="connsiteY7649" fmla="*/ 221039 h 589548"/>
              <a:gd name="connsiteX7650" fmla="*/ 447050 w 2105012"/>
              <a:gd name="connsiteY7650" fmla="*/ 222365 h 589548"/>
              <a:gd name="connsiteX7651" fmla="*/ 447050 w 2105012"/>
              <a:gd name="connsiteY7651" fmla="*/ 223691 h 589548"/>
              <a:gd name="connsiteX7652" fmla="*/ 449701 w 2105012"/>
              <a:gd name="connsiteY7652" fmla="*/ 223691 h 589548"/>
              <a:gd name="connsiteX7653" fmla="*/ 447050 w 2105012"/>
              <a:gd name="connsiteY7653" fmla="*/ 223691 h 589548"/>
              <a:gd name="connsiteX7654" fmla="*/ 447050 w 2105012"/>
              <a:gd name="connsiteY7654" fmla="*/ 223691 h 589548"/>
              <a:gd name="connsiteX7655" fmla="*/ 640252 w 2105012"/>
              <a:gd name="connsiteY7655" fmla="*/ 104058 h 589548"/>
              <a:gd name="connsiteX7656" fmla="*/ 640252 w 2105012"/>
              <a:gd name="connsiteY7656" fmla="*/ 104058 h 589548"/>
              <a:gd name="connsiteX7657" fmla="*/ 641247 w 2105012"/>
              <a:gd name="connsiteY7657" fmla="*/ 104058 h 589548"/>
              <a:gd name="connsiteX7658" fmla="*/ 642241 w 2105012"/>
              <a:gd name="connsiteY7658" fmla="*/ 105383 h 589548"/>
              <a:gd name="connsiteX7659" fmla="*/ 641247 w 2105012"/>
              <a:gd name="connsiteY7659" fmla="*/ 104058 h 589548"/>
              <a:gd name="connsiteX7660" fmla="*/ 640252 w 2105012"/>
              <a:gd name="connsiteY7660" fmla="*/ 104058 h 589548"/>
              <a:gd name="connsiteX7661" fmla="*/ 642572 w 2105012"/>
              <a:gd name="connsiteY7661" fmla="*/ 106377 h 589548"/>
              <a:gd name="connsiteX7662" fmla="*/ 642904 w 2105012"/>
              <a:gd name="connsiteY7662" fmla="*/ 108034 h 589548"/>
              <a:gd name="connsiteX7663" fmla="*/ 642572 w 2105012"/>
              <a:gd name="connsiteY7663" fmla="*/ 106377 h 589548"/>
              <a:gd name="connsiteX7664" fmla="*/ 660136 w 2105012"/>
              <a:gd name="connsiteY7664" fmla="*/ 113337 h 589548"/>
              <a:gd name="connsiteX7665" fmla="*/ 652845 w 2105012"/>
              <a:gd name="connsiteY7665" fmla="*/ 114662 h 589548"/>
              <a:gd name="connsiteX7666" fmla="*/ 651851 w 2105012"/>
              <a:gd name="connsiteY7666" fmla="*/ 116982 h 589548"/>
              <a:gd name="connsiteX7667" fmla="*/ 652845 w 2105012"/>
              <a:gd name="connsiteY7667" fmla="*/ 114662 h 589548"/>
              <a:gd name="connsiteX7668" fmla="*/ 660136 w 2105012"/>
              <a:gd name="connsiteY7668" fmla="*/ 113337 h 589548"/>
              <a:gd name="connsiteX7669" fmla="*/ 681345 w 2105012"/>
              <a:gd name="connsiteY7669" fmla="*/ 133220 h 589548"/>
              <a:gd name="connsiteX7670" fmla="*/ 682671 w 2105012"/>
              <a:gd name="connsiteY7670" fmla="*/ 131563 h 589548"/>
              <a:gd name="connsiteX7671" fmla="*/ 681345 w 2105012"/>
              <a:gd name="connsiteY7671" fmla="*/ 133220 h 589548"/>
              <a:gd name="connsiteX7672" fmla="*/ 680683 w 2105012"/>
              <a:gd name="connsiteY7672" fmla="*/ 134877 h 589548"/>
              <a:gd name="connsiteX7673" fmla="*/ 680683 w 2105012"/>
              <a:gd name="connsiteY7673" fmla="*/ 134877 h 589548"/>
              <a:gd name="connsiteX7674" fmla="*/ 681345 w 2105012"/>
              <a:gd name="connsiteY7674" fmla="*/ 133220 h 589548"/>
              <a:gd name="connsiteX7675" fmla="*/ 721112 w 2105012"/>
              <a:gd name="connsiteY7675" fmla="*/ 141174 h 589548"/>
              <a:gd name="connsiteX7676" fmla="*/ 721112 w 2105012"/>
              <a:gd name="connsiteY7676" fmla="*/ 142499 h 589548"/>
              <a:gd name="connsiteX7677" fmla="*/ 721112 w 2105012"/>
              <a:gd name="connsiteY7677" fmla="*/ 141174 h 589548"/>
              <a:gd name="connsiteX7678" fmla="*/ 721444 w 2105012"/>
              <a:gd name="connsiteY7678" fmla="*/ 139848 h 589548"/>
              <a:gd name="connsiteX7679" fmla="*/ 721112 w 2105012"/>
              <a:gd name="connsiteY7679" fmla="*/ 141174 h 589548"/>
              <a:gd name="connsiteX7680" fmla="*/ 812246 w 2105012"/>
              <a:gd name="connsiteY7680" fmla="*/ 169673 h 589548"/>
              <a:gd name="connsiteX7681" fmla="*/ 811252 w 2105012"/>
              <a:gd name="connsiteY7681" fmla="*/ 171330 h 589548"/>
              <a:gd name="connsiteX7682" fmla="*/ 812246 w 2105012"/>
              <a:gd name="connsiteY7682" fmla="*/ 169673 h 589548"/>
              <a:gd name="connsiteX7683" fmla="*/ 825833 w 2105012"/>
              <a:gd name="connsiteY7683" fmla="*/ 154761 h 589548"/>
              <a:gd name="connsiteX7684" fmla="*/ 827821 w 2105012"/>
              <a:gd name="connsiteY7684" fmla="*/ 157412 h 589548"/>
              <a:gd name="connsiteX7685" fmla="*/ 825833 w 2105012"/>
              <a:gd name="connsiteY7685" fmla="*/ 154761 h 589548"/>
              <a:gd name="connsiteX7686" fmla="*/ 886478 w 2105012"/>
              <a:gd name="connsiteY7686" fmla="*/ 191545 h 589548"/>
              <a:gd name="connsiteX7687" fmla="*/ 885152 w 2105012"/>
              <a:gd name="connsiteY7687" fmla="*/ 190551 h 589548"/>
              <a:gd name="connsiteX7688" fmla="*/ 886478 w 2105012"/>
              <a:gd name="connsiteY7688" fmla="*/ 191545 h 589548"/>
              <a:gd name="connsiteX7689" fmla="*/ 898408 w 2105012"/>
              <a:gd name="connsiteY7689" fmla="*/ 190551 h 589548"/>
              <a:gd name="connsiteX7690" fmla="*/ 898408 w 2105012"/>
              <a:gd name="connsiteY7690" fmla="*/ 190551 h 589548"/>
              <a:gd name="connsiteX7691" fmla="*/ 898408 w 2105012"/>
              <a:gd name="connsiteY7691" fmla="*/ 191545 h 589548"/>
              <a:gd name="connsiteX7692" fmla="*/ 898408 w 2105012"/>
              <a:gd name="connsiteY7692" fmla="*/ 190551 h 589548"/>
              <a:gd name="connsiteX7693" fmla="*/ 884490 w 2105012"/>
              <a:gd name="connsiteY7693" fmla="*/ 190220 h 589548"/>
              <a:gd name="connsiteX7694" fmla="*/ 884158 w 2105012"/>
              <a:gd name="connsiteY7694" fmla="*/ 189557 h 589548"/>
              <a:gd name="connsiteX7695" fmla="*/ 883495 w 2105012"/>
              <a:gd name="connsiteY7695" fmla="*/ 188894 h 589548"/>
              <a:gd name="connsiteX7696" fmla="*/ 883164 w 2105012"/>
              <a:gd name="connsiteY7696" fmla="*/ 187237 h 589548"/>
              <a:gd name="connsiteX7697" fmla="*/ 883495 w 2105012"/>
              <a:gd name="connsiteY7697" fmla="*/ 188894 h 589548"/>
              <a:gd name="connsiteX7698" fmla="*/ 884158 w 2105012"/>
              <a:gd name="connsiteY7698" fmla="*/ 189557 h 589548"/>
              <a:gd name="connsiteX7699" fmla="*/ 884490 w 2105012"/>
              <a:gd name="connsiteY7699" fmla="*/ 190220 h 589548"/>
              <a:gd name="connsiteX7700" fmla="*/ 712828 w 2105012"/>
              <a:gd name="connsiteY7700" fmla="*/ 260807 h 589548"/>
              <a:gd name="connsiteX7701" fmla="*/ 716142 w 2105012"/>
              <a:gd name="connsiteY7701" fmla="*/ 260807 h 589548"/>
              <a:gd name="connsiteX7702" fmla="*/ 720450 w 2105012"/>
              <a:gd name="connsiteY7702" fmla="*/ 249539 h 589548"/>
              <a:gd name="connsiteX7703" fmla="*/ 722107 w 2105012"/>
              <a:gd name="connsiteY7703" fmla="*/ 235952 h 589548"/>
              <a:gd name="connsiteX7704" fmla="*/ 731717 w 2105012"/>
              <a:gd name="connsiteY7704" fmla="*/ 229656 h 589548"/>
              <a:gd name="connsiteX7705" fmla="*/ 735362 w 2105012"/>
              <a:gd name="connsiteY7705" fmla="*/ 234626 h 589548"/>
              <a:gd name="connsiteX7706" fmla="*/ 731386 w 2105012"/>
              <a:gd name="connsiteY7706" fmla="*/ 241254 h 589548"/>
              <a:gd name="connsiteX7707" fmla="*/ 727409 w 2105012"/>
              <a:gd name="connsiteY7707" fmla="*/ 249208 h 589548"/>
              <a:gd name="connsiteX7708" fmla="*/ 730723 w 2105012"/>
              <a:gd name="connsiteY7708" fmla="*/ 253516 h 589548"/>
              <a:gd name="connsiteX7709" fmla="*/ 725421 w 2105012"/>
              <a:gd name="connsiteY7709" fmla="*/ 259150 h 589548"/>
              <a:gd name="connsiteX7710" fmla="*/ 725421 w 2105012"/>
              <a:gd name="connsiteY7710" fmla="*/ 259150 h 589548"/>
              <a:gd name="connsiteX7711" fmla="*/ 728403 w 2105012"/>
              <a:gd name="connsiteY7711" fmla="*/ 263126 h 589548"/>
              <a:gd name="connsiteX7712" fmla="*/ 717799 w 2105012"/>
              <a:gd name="connsiteY7712" fmla="*/ 264120 h 589548"/>
              <a:gd name="connsiteX7713" fmla="*/ 714485 w 2105012"/>
              <a:gd name="connsiteY7713" fmla="*/ 264120 h 589548"/>
              <a:gd name="connsiteX7714" fmla="*/ 712828 w 2105012"/>
              <a:gd name="connsiteY7714" fmla="*/ 261469 h 589548"/>
              <a:gd name="connsiteX7715" fmla="*/ 671403 w 2105012"/>
              <a:gd name="connsiteY7715" fmla="*/ 260807 h 589548"/>
              <a:gd name="connsiteX7716" fmla="*/ 681014 w 2105012"/>
              <a:gd name="connsiteY7716" fmla="*/ 259481 h 589548"/>
              <a:gd name="connsiteX7717" fmla="*/ 680020 w 2105012"/>
              <a:gd name="connsiteY7717" fmla="*/ 262464 h 589548"/>
              <a:gd name="connsiteX7718" fmla="*/ 681014 w 2105012"/>
              <a:gd name="connsiteY7718" fmla="*/ 259481 h 589548"/>
              <a:gd name="connsiteX7719" fmla="*/ 671403 w 2105012"/>
              <a:gd name="connsiteY7719" fmla="*/ 260807 h 589548"/>
              <a:gd name="connsiteX7720" fmla="*/ 641578 w 2105012"/>
              <a:gd name="connsiteY7720" fmla="*/ 249871 h 589548"/>
              <a:gd name="connsiteX7721" fmla="*/ 641578 w 2105012"/>
              <a:gd name="connsiteY7721" fmla="*/ 249539 h 589548"/>
              <a:gd name="connsiteX7722" fmla="*/ 641578 w 2105012"/>
              <a:gd name="connsiteY7722" fmla="*/ 249871 h 589548"/>
              <a:gd name="connsiteX7723" fmla="*/ 599160 w 2105012"/>
              <a:gd name="connsiteY7723" fmla="*/ 254510 h 589548"/>
              <a:gd name="connsiteX7724" fmla="*/ 600154 w 2105012"/>
              <a:gd name="connsiteY7724" fmla="*/ 251859 h 589548"/>
              <a:gd name="connsiteX7725" fmla="*/ 604131 w 2105012"/>
              <a:gd name="connsiteY7725" fmla="*/ 253185 h 589548"/>
              <a:gd name="connsiteX7726" fmla="*/ 620369 w 2105012"/>
              <a:gd name="connsiteY7726" fmla="*/ 254179 h 589548"/>
              <a:gd name="connsiteX7727" fmla="*/ 620369 w 2105012"/>
              <a:gd name="connsiteY7727" fmla="*/ 259150 h 589548"/>
              <a:gd name="connsiteX7728" fmla="*/ 618049 w 2105012"/>
              <a:gd name="connsiteY7728" fmla="*/ 259150 h 589548"/>
              <a:gd name="connsiteX7729" fmla="*/ 616061 w 2105012"/>
              <a:gd name="connsiteY7729" fmla="*/ 259481 h 589548"/>
              <a:gd name="connsiteX7730" fmla="*/ 618049 w 2105012"/>
              <a:gd name="connsiteY7730" fmla="*/ 259150 h 589548"/>
              <a:gd name="connsiteX7731" fmla="*/ 612415 w 2105012"/>
              <a:gd name="connsiteY7731" fmla="*/ 257161 h 589548"/>
              <a:gd name="connsiteX7732" fmla="*/ 608107 w 2105012"/>
              <a:gd name="connsiteY7732" fmla="*/ 256498 h 589548"/>
              <a:gd name="connsiteX7733" fmla="*/ 602142 w 2105012"/>
              <a:gd name="connsiteY7733" fmla="*/ 259150 h 589548"/>
              <a:gd name="connsiteX7734" fmla="*/ 599822 w 2105012"/>
              <a:gd name="connsiteY7734" fmla="*/ 259150 h 589548"/>
              <a:gd name="connsiteX7735" fmla="*/ 598828 w 2105012"/>
              <a:gd name="connsiteY7735" fmla="*/ 254179 h 589548"/>
              <a:gd name="connsiteX7736" fmla="*/ 375800 w 2105012"/>
              <a:gd name="connsiteY7736" fmla="*/ 193202 h 589548"/>
              <a:gd name="connsiteX7737" fmla="*/ 375800 w 2105012"/>
              <a:gd name="connsiteY7737" fmla="*/ 193202 h 589548"/>
              <a:gd name="connsiteX7738" fmla="*/ 376463 w 2105012"/>
              <a:gd name="connsiteY7738" fmla="*/ 193202 h 589548"/>
              <a:gd name="connsiteX7739" fmla="*/ 378783 w 2105012"/>
              <a:gd name="connsiteY7739" fmla="*/ 184255 h 589548"/>
              <a:gd name="connsiteX7740" fmla="*/ 381103 w 2105012"/>
              <a:gd name="connsiteY7740" fmla="*/ 192208 h 589548"/>
              <a:gd name="connsiteX7741" fmla="*/ 376463 w 2105012"/>
              <a:gd name="connsiteY7741" fmla="*/ 193202 h 589548"/>
              <a:gd name="connsiteX7742" fmla="*/ 375800 w 2105012"/>
              <a:gd name="connsiteY7742" fmla="*/ 193202 h 589548"/>
              <a:gd name="connsiteX7743" fmla="*/ 385079 w 2105012"/>
              <a:gd name="connsiteY7743" fmla="*/ 197179 h 589548"/>
              <a:gd name="connsiteX7744" fmla="*/ 386074 w 2105012"/>
              <a:gd name="connsiteY7744" fmla="*/ 196185 h 589548"/>
              <a:gd name="connsiteX7745" fmla="*/ 385079 w 2105012"/>
              <a:gd name="connsiteY7745" fmla="*/ 197179 h 589548"/>
              <a:gd name="connsiteX7746" fmla="*/ 385079 w 2105012"/>
              <a:gd name="connsiteY7746" fmla="*/ 197179 h 589548"/>
              <a:gd name="connsiteX7747" fmla="*/ 400323 w 2105012"/>
              <a:gd name="connsiteY7747" fmla="*/ 195522 h 589548"/>
              <a:gd name="connsiteX7748" fmla="*/ 401318 w 2105012"/>
              <a:gd name="connsiteY7748" fmla="*/ 195522 h 589548"/>
              <a:gd name="connsiteX7749" fmla="*/ 400323 w 2105012"/>
              <a:gd name="connsiteY7749" fmla="*/ 195522 h 589548"/>
              <a:gd name="connsiteX7750" fmla="*/ 401980 w 2105012"/>
              <a:gd name="connsiteY7750" fmla="*/ 199830 h 589548"/>
              <a:gd name="connsiteX7751" fmla="*/ 404300 w 2105012"/>
              <a:gd name="connsiteY7751" fmla="*/ 196516 h 589548"/>
              <a:gd name="connsiteX7752" fmla="*/ 404300 w 2105012"/>
              <a:gd name="connsiteY7752" fmla="*/ 196516 h 589548"/>
              <a:gd name="connsiteX7753" fmla="*/ 401980 w 2105012"/>
              <a:gd name="connsiteY7753" fmla="*/ 199830 h 589548"/>
              <a:gd name="connsiteX7754" fmla="*/ 400323 w 2105012"/>
              <a:gd name="connsiteY7754" fmla="*/ 199830 h 589548"/>
              <a:gd name="connsiteX7755" fmla="*/ 401980 w 2105012"/>
              <a:gd name="connsiteY7755" fmla="*/ 199830 h 589548"/>
              <a:gd name="connsiteX7756" fmla="*/ 383754 w 2105012"/>
              <a:gd name="connsiteY7756" fmla="*/ 170999 h 589548"/>
              <a:gd name="connsiteX7757" fmla="*/ 384417 w 2105012"/>
              <a:gd name="connsiteY7757" fmla="*/ 170336 h 589548"/>
              <a:gd name="connsiteX7758" fmla="*/ 383754 w 2105012"/>
              <a:gd name="connsiteY7758" fmla="*/ 170999 h 589548"/>
              <a:gd name="connsiteX7759" fmla="*/ 374475 w 2105012"/>
              <a:gd name="connsiteY7759" fmla="*/ 180941 h 589548"/>
              <a:gd name="connsiteX7760" fmla="*/ 376132 w 2105012"/>
              <a:gd name="connsiteY7760" fmla="*/ 180941 h 589548"/>
              <a:gd name="connsiteX7761" fmla="*/ 374475 w 2105012"/>
              <a:gd name="connsiteY7761" fmla="*/ 180941 h 589548"/>
              <a:gd name="connsiteX7762" fmla="*/ 390382 w 2105012"/>
              <a:gd name="connsiteY7762" fmla="*/ 220045 h 589548"/>
              <a:gd name="connsiteX7763" fmla="*/ 390382 w 2105012"/>
              <a:gd name="connsiteY7763" fmla="*/ 222034 h 589548"/>
              <a:gd name="connsiteX7764" fmla="*/ 391376 w 2105012"/>
              <a:gd name="connsiteY7764" fmla="*/ 222696 h 589548"/>
              <a:gd name="connsiteX7765" fmla="*/ 390382 w 2105012"/>
              <a:gd name="connsiteY7765" fmla="*/ 222034 h 589548"/>
              <a:gd name="connsiteX7766" fmla="*/ 390382 w 2105012"/>
              <a:gd name="connsiteY7766" fmla="*/ 220045 h 589548"/>
              <a:gd name="connsiteX7767" fmla="*/ 430149 w 2105012"/>
              <a:gd name="connsiteY7767" fmla="*/ 189557 h 589548"/>
              <a:gd name="connsiteX7768" fmla="*/ 425841 w 2105012"/>
              <a:gd name="connsiteY7768" fmla="*/ 190883 h 589548"/>
              <a:gd name="connsiteX7769" fmla="*/ 430149 w 2105012"/>
              <a:gd name="connsiteY7769" fmla="*/ 189557 h 589548"/>
              <a:gd name="connsiteX7770" fmla="*/ 430149 w 2105012"/>
              <a:gd name="connsiteY7770" fmla="*/ 189557 h 589548"/>
              <a:gd name="connsiteX7771" fmla="*/ 430149 w 2105012"/>
              <a:gd name="connsiteY7771" fmla="*/ 182929 h 589548"/>
              <a:gd name="connsiteX7772" fmla="*/ 423190 w 2105012"/>
              <a:gd name="connsiteY7772" fmla="*/ 182929 h 589548"/>
              <a:gd name="connsiteX7773" fmla="*/ 430149 w 2105012"/>
              <a:gd name="connsiteY7773" fmla="*/ 182929 h 589548"/>
              <a:gd name="connsiteX7774" fmla="*/ 425178 w 2105012"/>
              <a:gd name="connsiteY7774" fmla="*/ 191877 h 589548"/>
              <a:gd name="connsiteX7775" fmla="*/ 427498 w 2105012"/>
              <a:gd name="connsiteY7775" fmla="*/ 197510 h 589548"/>
              <a:gd name="connsiteX7776" fmla="*/ 425178 w 2105012"/>
              <a:gd name="connsiteY7776" fmla="*/ 191877 h 589548"/>
              <a:gd name="connsiteX7777" fmla="*/ 425178 w 2105012"/>
              <a:gd name="connsiteY7777" fmla="*/ 191877 h 589548"/>
              <a:gd name="connsiteX7778" fmla="*/ 498747 w 2105012"/>
              <a:gd name="connsiteY7778" fmla="*/ 175307 h 589548"/>
              <a:gd name="connsiteX7779" fmla="*/ 487480 w 2105012"/>
              <a:gd name="connsiteY7779" fmla="*/ 175307 h 589548"/>
              <a:gd name="connsiteX7780" fmla="*/ 492451 w 2105012"/>
              <a:gd name="connsiteY7780" fmla="*/ 172987 h 589548"/>
              <a:gd name="connsiteX7781" fmla="*/ 498747 w 2105012"/>
              <a:gd name="connsiteY7781" fmla="*/ 175307 h 589548"/>
              <a:gd name="connsiteX7782" fmla="*/ 506369 w 2105012"/>
              <a:gd name="connsiteY7782" fmla="*/ 178952 h 589548"/>
              <a:gd name="connsiteX7783" fmla="*/ 507032 w 2105012"/>
              <a:gd name="connsiteY7783" fmla="*/ 179615 h 589548"/>
              <a:gd name="connsiteX7784" fmla="*/ 506369 w 2105012"/>
              <a:gd name="connsiteY7784" fmla="*/ 178952 h 589548"/>
              <a:gd name="connsiteX7785" fmla="*/ 506369 w 2105012"/>
              <a:gd name="connsiteY7785" fmla="*/ 178952 h 589548"/>
              <a:gd name="connsiteX7786" fmla="*/ 559724 w 2105012"/>
              <a:gd name="connsiteY7786" fmla="*/ 130569 h 589548"/>
              <a:gd name="connsiteX7787" fmla="*/ 559724 w 2105012"/>
              <a:gd name="connsiteY7787" fmla="*/ 131232 h 589548"/>
              <a:gd name="connsiteX7788" fmla="*/ 559724 w 2105012"/>
              <a:gd name="connsiteY7788" fmla="*/ 130569 h 589548"/>
              <a:gd name="connsiteX7789" fmla="*/ 600485 w 2105012"/>
              <a:gd name="connsiteY7789" fmla="*/ 130569 h 589548"/>
              <a:gd name="connsiteX7790" fmla="*/ 605788 w 2105012"/>
              <a:gd name="connsiteY7790" fmla="*/ 133883 h 589548"/>
              <a:gd name="connsiteX7791" fmla="*/ 600485 w 2105012"/>
              <a:gd name="connsiteY7791" fmla="*/ 130569 h 589548"/>
              <a:gd name="connsiteX7792" fmla="*/ 600485 w 2105012"/>
              <a:gd name="connsiteY7792" fmla="*/ 130569 h 589548"/>
              <a:gd name="connsiteX7793" fmla="*/ 667095 w 2105012"/>
              <a:gd name="connsiteY7793" fmla="*/ 173650 h 589548"/>
              <a:gd name="connsiteX7794" fmla="*/ 667758 w 2105012"/>
              <a:gd name="connsiteY7794" fmla="*/ 172987 h 589548"/>
              <a:gd name="connsiteX7795" fmla="*/ 667095 w 2105012"/>
              <a:gd name="connsiteY7795" fmla="*/ 173650 h 589548"/>
              <a:gd name="connsiteX7796" fmla="*/ 667095 w 2105012"/>
              <a:gd name="connsiteY7796" fmla="*/ 173650 h 589548"/>
              <a:gd name="connsiteX7797" fmla="*/ 677369 w 2105012"/>
              <a:gd name="connsiteY7797" fmla="*/ 150784 h 589548"/>
              <a:gd name="connsiteX7798" fmla="*/ 675712 w 2105012"/>
              <a:gd name="connsiteY7798" fmla="*/ 153435 h 589548"/>
              <a:gd name="connsiteX7799" fmla="*/ 677369 w 2105012"/>
              <a:gd name="connsiteY7799" fmla="*/ 150784 h 589548"/>
              <a:gd name="connsiteX7800" fmla="*/ 677369 w 2105012"/>
              <a:gd name="connsiteY7800" fmla="*/ 150784 h 589548"/>
              <a:gd name="connsiteX7801" fmla="*/ 716473 w 2105012"/>
              <a:gd name="connsiteY7801" fmla="*/ 157080 h 589548"/>
              <a:gd name="connsiteX7802" fmla="*/ 716473 w 2105012"/>
              <a:gd name="connsiteY7802" fmla="*/ 158737 h 589548"/>
              <a:gd name="connsiteX7803" fmla="*/ 716473 w 2105012"/>
              <a:gd name="connsiteY7803" fmla="*/ 157080 h 589548"/>
              <a:gd name="connsiteX7804" fmla="*/ 732380 w 2105012"/>
              <a:gd name="connsiteY7804" fmla="*/ 157080 h 589548"/>
              <a:gd name="connsiteX7805" fmla="*/ 732048 w 2105012"/>
              <a:gd name="connsiteY7805" fmla="*/ 158075 h 589548"/>
              <a:gd name="connsiteX7806" fmla="*/ 732380 w 2105012"/>
              <a:gd name="connsiteY7806" fmla="*/ 157080 h 589548"/>
              <a:gd name="connsiteX7807" fmla="*/ 729066 w 2105012"/>
              <a:gd name="connsiteY7807" fmla="*/ 170999 h 589548"/>
              <a:gd name="connsiteX7808" fmla="*/ 729397 w 2105012"/>
              <a:gd name="connsiteY7808" fmla="*/ 171993 h 589548"/>
              <a:gd name="connsiteX7809" fmla="*/ 725421 w 2105012"/>
              <a:gd name="connsiteY7809" fmla="*/ 178621 h 589548"/>
              <a:gd name="connsiteX7810" fmla="*/ 719455 w 2105012"/>
              <a:gd name="connsiteY7810" fmla="*/ 175970 h 589548"/>
              <a:gd name="connsiteX7811" fmla="*/ 723101 w 2105012"/>
              <a:gd name="connsiteY7811" fmla="*/ 169342 h 589548"/>
              <a:gd name="connsiteX7812" fmla="*/ 723432 w 2105012"/>
              <a:gd name="connsiteY7812" fmla="*/ 168679 h 589548"/>
              <a:gd name="connsiteX7813" fmla="*/ 724758 w 2105012"/>
              <a:gd name="connsiteY7813" fmla="*/ 164702 h 589548"/>
              <a:gd name="connsiteX7814" fmla="*/ 723432 w 2105012"/>
              <a:gd name="connsiteY7814" fmla="*/ 168679 h 589548"/>
              <a:gd name="connsiteX7815" fmla="*/ 723101 w 2105012"/>
              <a:gd name="connsiteY7815" fmla="*/ 169342 h 589548"/>
              <a:gd name="connsiteX7816" fmla="*/ 729066 w 2105012"/>
              <a:gd name="connsiteY7816" fmla="*/ 170999 h 589548"/>
              <a:gd name="connsiteX7817" fmla="*/ 740333 w 2105012"/>
              <a:gd name="connsiteY7817" fmla="*/ 230650 h 589548"/>
              <a:gd name="connsiteX7818" fmla="*/ 739008 w 2105012"/>
              <a:gd name="connsiteY7818" fmla="*/ 229656 h 589548"/>
              <a:gd name="connsiteX7819" fmla="*/ 740333 w 2105012"/>
              <a:gd name="connsiteY7819" fmla="*/ 230650 h 589548"/>
              <a:gd name="connsiteX7820" fmla="*/ 741328 w 2105012"/>
              <a:gd name="connsiteY7820" fmla="*/ 231313 h 589548"/>
              <a:gd name="connsiteX7821" fmla="*/ 740333 w 2105012"/>
              <a:gd name="connsiteY7821" fmla="*/ 230650 h 589548"/>
              <a:gd name="connsiteX7822" fmla="*/ 739671 w 2105012"/>
              <a:gd name="connsiteY7822" fmla="*/ 228330 h 589548"/>
              <a:gd name="connsiteX7823" fmla="*/ 737351 w 2105012"/>
              <a:gd name="connsiteY7823" fmla="*/ 227999 h 589548"/>
              <a:gd name="connsiteX7824" fmla="*/ 739671 w 2105012"/>
              <a:gd name="connsiteY7824" fmla="*/ 228330 h 589548"/>
              <a:gd name="connsiteX7825" fmla="*/ 739671 w 2105012"/>
              <a:gd name="connsiteY7825" fmla="*/ 228330 h 589548"/>
              <a:gd name="connsiteX7826" fmla="*/ 744310 w 2105012"/>
              <a:gd name="connsiteY7826" fmla="*/ 242249 h 589548"/>
              <a:gd name="connsiteX7827" fmla="*/ 743647 w 2105012"/>
              <a:gd name="connsiteY7827" fmla="*/ 243574 h 589548"/>
              <a:gd name="connsiteX7828" fmla="*/ 745304 w 2105012"/>
              <a:gd name="connsiteY7828" fmla="*/ 244237 h 589548"/>
              <a:gd name="connsiteX7829" fmla="*/ 743647 w 2105012"/>
              <a:gd name="connsiteY7829" fmla="*/ 243574 h 589548"/>
              <a:gd name="connsiteX7830" fmla="*/ 744310 w 2105012"/>
              <a:gd name="connsiteY7830" fmla="*/ 242249 h 589548"/>
              <a:gd name="connsiteX7831" fmla="*/ 745636 w 2105012"/>
              <a:gd name="connsiteY7831" fmla="*/ 250865 h 589548"/>
              <a:gd name="connsiteX7832" fmla="*/ 745636 w 2105012"/>
              <a:gd name="connsiteY7832" fmla="*/ 250865 h 589548"/>
              <a:gd name="connsiteX7833" fmla="*/ 744641 w 2105012"/>
              <a:gd name="connsiteY7833" fmla="*/ 250865 h 589548"/>
              <a:gd name="connsiteX7834" fmla="*/ 745636 w 2105012"/>
              <a:gd name="connsiteY7834" fmla="*/ 250865 h 589548"/>
              <a:gd name="connsiteX7835" fmla="*/ 753920 w 2105012"/>
              <a:gd name="connsiteY7835" fmla="*/ 213086 h 589548"/>
              <a:gd name="connsiteX7836" fmla="*/ 748287 w 2105012"/>
              <a:gd name="connsiteY7836" fmla="*/ 214080 h 589548"/>
              <a:gd name="connsiteX7837" fmla="*/ 749281 w 2105012"/>
              <a:gd name="connsiteY7837" fmla="*/ 215737 h 589548"/>
              <a:gd name="connsiteX7838" fmla="*/ 748287 w 2105012"/>
              <a:gd name="connsiteY7838" fmla="*/ 214080 h 589548"/>
              <a:gd name="connsiteX7839" fmla="*/ 753920 w 2105012"/>
              <a:gd name="connsiteY7839" fmla="*/ 213086 h 589548"/>
              <a:gd name="connsiteX7840" fmla="*/ 756903 w 2105012"/>
              <a:gd name="connsiteY7840" fmla="*/ 212755 h 589548"/>
              <a:gd name="connsiteX7841" fmla="*/ 753920 w 2105012"/>
              <a:gd name="connsiteY7841" fmla="*/ 213086 h 589548"/>
              <a:gd name="connsiteX7842" fmla="*/ 745304 w 2105012"/>
              <a:gd name="connsiteY7842" fmla="*/ 208778 h 589548"/>
              <a:gd name="connsiteX7843" fmla="*/ 741659 w 2105012"/>
              <a:gd name="connsiteY7843" fmla="*/ 212755 h 589548"/>
              <a:gd name="connsiteX7844" fmla="*/ 732711 w 2105012"/>
              <a:gd name="connsiteY7844" fmla="*/ 211429 h 589548"/>
              <a:gd name="connsiteX7845" fmla="*/ 740002 w 2105012"/>
              <a:gd name="connsiteY7845" fmla="*/ 201487 h 589548"/>
              <a:gd name="connsiteX7846" fmla="*/ 747955 w 2105012"/>
              <a:gd name="connsiteY7846" fmla="*/ 200162 h 589548"/>
              <a:gd name="connsiteX7847" fmla="*/ 745304 w 2105012"/>
              <a:gd name="connsiteY7847" fmla="*/ 208778 h 589548"/>
              <a:gd name="connsiteX7848" fmla="*/ 668090 w 2105012"/>
              <a:gd name="connsiteY7848" fmla="*/ 242911 h 589548"/>
              <a:gd name="connsiteX7849" fmla="*/ 668090 w 2105012"/>
              <a:gd name="connsiteY7849" fmla="*/ 235621 h 589548"/>
              <a:gd name="connsiteX7850" fmla="*/ 668090 w 2105012"/>
              <a:gd name="connsiteY7850" fmla="*/ 235621 h 589548"/>
              <a:gd name="connsiteX7851" fmla="*/ 668090 w 2105012"/>
              <a:gd name="connsiteY7851" fmla="*/ 242911 h 589548"/>
              <a:gd name="connsiteX7852" fmla="*/ 606119 w 2105012"/>
              <a:gd name="connsiteY7852" fmla="*/ 233632 h 589548"/>
              <a:gd name="connsiteX7853" fmla="*/ 600817 w 2105012"/>
              <a:gd name="connsiteY7853" fmla="*/ 237609 h 589548"/>
              <a:gd name="connsiteX7854" fmla="*/ 596840 w 2105012"/>
              <a:gd name="connsiteY7854" fmla="*/ 233301 h 589548"/>
              <a:gd name="connsiteX7855" fmla="*/ 596840 w 2105012"/>
              <a:gd name="connsiteY7855" fmla="*/ 230650 h 589548"/>
              <a:gd name="connsiteX7856" fmla="*/ 594520 w 2105012"/>
              <a:gd name="connsiteY7856" fmla="*/ 230650 h 589548"/>
              <a:gd name="connsiteX7857" fmla="*/ 585573 w 2105012"/>
              <a:gd name="connsiteY7857" fmla="*/ 232970 h 589548"/>
              <a:gd name="connsiteX7858" fmla="*/ 584247 w 2105012"/>
              <a:gd name="connsiteY7858" fmla="*/ 234295 h 589548"/>
              <a:gd name="connsiteX7859" fmla="*/ 577950 w 2105012"/>
              <a:gd name="connsiteY7859" fmla="*/ 234958 h 589548"/>
              <a:gd name="connsiteX7860" fmla="*/ 578945 w 2105012"/>
              <a:gd name="connsiteY7860" fmla="*/ 225679 h 589548"/>
              <a:gd name="connsiteX7861" fmla="*/ 578945 w 2105012"/>
              <a:gd name="connsiteY7861" fmla="*/ 223359 h 589548"/>
              <a:gd name="connsiteX7862" fmla="*/ 585241 w 2105012"/>
              <a:gd name="connsiteY7862" fmla="*/ 228330 h 589548"/>
              <a:gd name="connsiteX7863" fmla="*/ 594189 w 2105012"/>
              <a:gd name="connsiteY7863" fmla="*/ 229656 h 589548"/>
              <a:gd name="connsiteX7864" fmla="*/ 599160 w 2105012"/>
              <a:gd name="connsiteY7864" fmla="*/ 220708 h 589548"/>
              <a:gd name="connsiteX7865" fmla="*/ 601811 w 2105012"/>
              <a:gd name="connsiteY7865" fmla="*/ 218057 h 589548"/>
              <a:gd name="connsiteX7866" fmla="*/ 617055 w 2105012"/>
              <a:gd name="connsiteY7866" fmla="*/ 212423 h 589548"/>
              <a:gd name="connsiteX7867" fmla="*/ 617055 w 2105012"/>
              <a:gd name="connsiteY7867" fmla="*/ 213417 h 589548"/>
              <a:gd name="connsiteX7868" fmla="*/ 618049 w 2105012"/>
              <a:gd name="connsiteY7868" fmla="*/ 216731 h 589548"/>
              <a:gd name="connsiteX7869" fmla="*/ 616392 w 2105012"/>
              <a:gd name="connsiteY7869" fmla="*/ 220708 h 589548"/>
              <a:gd name="connsiteX7870" fmla="*/ 619375 w 2105012"/>
              <a:gd name="connsiteY7870" fmla="*/ 225679 h 589548"/>
              <a:gd name="connsiteX7871" fmla="*/ 604131 w 2105012"/>
              <a:gd name="connsiteY7871" fmla="*/ 227336 h 589548"/>
              <a:gd name="connsiteX7872" fmla="*/ 602805 w 2105012"/>
              <a:gd name="connsiteY7872" fmla="*/ 230650 h 589548"/>
              <a:gd name="connsiteX7873" fmla="*/ 605788 w 2105012"/>
              <a:gd name="connsiteY7873" fmla="*/ 233632 h 589548"/>
              <a:gd name="connsiteX7874" fmla="*/ 470910 w 2105012"/>
              <a:gd name="connsiteY7874" fmla="*/ 214080 h 589548"/>
              <a:gd name="connsiteX7875" fmla="*/ 463620 w 2105012"/>
              <a:gd name="connsiteY7875" fmla="*/ 214080 h 589548"/>
              <a:gd name="connsiteX7876" fmla="*/ 463620 w 2105012"/>
              <a:gd name="connsiteY7876" fmla="*/ 214080 h 589548"/>
              <a:gd name="connsiteX7877" fmla="*/ 467265 w 2105012"/>
              <a:gd name="connsiteY7877" fmla="*/ 207784 h 589548"/>
              <a:gd name="connsiteX7878" fmla="*/ 477538 w 2105012"/>
              <a:gd name="connsiteY7878" fmla="*/ 205464 h 589548"/>
              <a:gd name="connsiteX7879" fmla="*/ 477538 w 2105012"/>
              <a:gd name="connsiteY7879" fmla="*/ 205464 h 589548"/>
              <a:gd name="connsiteX7880" fmla="*/ 480852 w 2105012"/>
              <a:gd name="connsiteY7880" fmla="*/ 206458 h 589548"/>
              <a:gd name="connsiteX7881" fmla="*/ 478532 w 2105012"/>
              <a:gd name="connsiteY7881" fmla="*/ 210435 h 589548"/>
              <a:gd name="connsiteX7882" fmla="*/ 470910 w 2105012"/>
              <a:gd name="connsiteY7882" fmla="*/ 214080 h 589548"/>
              <a:gd name="connsiteX7883" fmla="*/ 512335 w 2105012"/>
              <a:gd name="connsiteY7883" fmla="*/ 197179 h 589548"/>
              <a:gd name="connsiteX7884" fmla="*/ 525590 w 2105012"/>
              <a:gd name="connsiteY7884" fmla="*/ 196516 h 589548"/>
              <a:gd name="connsiteX7885" fmla="*/ 525590 w 2105012"/>
              <a:gd name="connsiteY7885" fmla="*/ 202481 h 589548"/>
              <a:gd name="connsiteX7886" fmla="*/ 524596 w 2105012"/>
              <a:gd name="connsiteY7886" fmla="*/ 202481 h 589548"/>
              <a:gd name="connsiteX7887" fmla="*/ 512666 w 2105012"/>
              <a:gd name="connsiteY7887" fmla="*/ 196848 h 589548"/>
              <a:gd name="connsiteX7888" fmla="*/ 509352 w 2105012"/>
              <a:gd name="connsiteY7888" fmla="*/ 194859 h 589548"/>
              <a:gd name="connsiteX7889" fmla="*/ 512666 w 2105012"/>
              <a:gd name="connsiteY7889" fmla="*/ 196848 h 589548"/>
              <a:gd name="connsiteX7890" fmla="*/ 533212 w 2105012"/>
              <a:gd name="connsiteY7890" fmla="*/ 188563 h 589548"/>
              <a:gd name="connsiteX7891" fmla="*/ 533212 w 2105012"/>
              <a:gd name="connsiteY7891" fmla="*/ 187900 h 589548"/>
              <a:gd name="connsiteX7892" fmla="*/ 533212 w 2105012"/>
              <a:gd name="connsiteY7892" fmla="*/ 188563 h 589548"/>
              <a:gd name="connsiteX7893" fmla="*/ 536526 w 2105012"/>
              <a:gd name="connsiteY7893" fmla="*/ 188563 h 589548"/>
              <a:gd name="connsiteX7894" fmla="*/ 533212 w 2105012"/>
              <a:gd name="connsiteY7894" fmla="*/ 188563 h 589548"/>
              <a:gd name="connsiteX7895" fmla="*/ 473893 w 2105012"/>
              <a:gd name="connsiteY7895" fmla="*/ 244568 h 589548"/>
              <a:gd name="connsiteX7896" fmla="*/ 477870 w 2105012"/>
              <a:gd name="connsiteY7896" fmla="*/ 238272 h 589548"/>
              <a:gd name="connsiteX7897" fmla="*/ 473561 w 2105012"/>
              <a:gd name="connsiteY7897" fmla="*/ 236615 h 589548"/>
              <a:gd name="connsiteX7898" fmla="*/ 477870 w 2105012"/>
              <a:gd name="connsiteY7898" fmla="*/ 238272 h 589548"/>
              <a:gd name="connsiteX7899" fmla="*/ 473893 w 2105012"/>
              <a:gd name="connsiteY7899" fmla="*/ 244568 h 589548"/>
              <a:gd name="connsiteX7900" fmla="*/ 517968 w 2105012"/>
              <a:gd name="connsiteY7900" fmla="*/ 207784 h 589548"/>
              <a:gd name="connsiteX7901" fmla="*/ 527910 w 2105012"/>
              <a:gd name="connsiteY7901" fmla="*/ 207784 h 589548"/>
              <a:gd name="connsiteX7902" fmla="*/ 517968 w 2105012"/>
              <a:gd name="connsiteY7902" fmla="*/ 207784 h 589548"/>
              <a:gd name="connsiteX7903" fmla="*/ 517968 w 2105012"/>
              <a:gd name="connsiteY7903" fmla="*/ 205795 h 589548"/>
              <a:gd name="connsiteX7904" fmla="*/ 517968 w 2105012"/>
              <a:gd name="connsiteY7904" fmla="*/ 207784 h 589548"/>
              <a:gd name="connsiteX7905" fmla="*/ 489800 w 2105012"/>
              <a:gd name="connsiteY7905" fmla="*/ 227004 h 589548"/>
              <a:gd name="connsiteX7906" fmla="*/ 484829 w 2105012"/>
              <a:gd name="connsiteY7906" fmla="*/ 229656 h 589548"/>
              <a:gd name="connsiteX7907" fmla="*/ 489800 w 2105012"/>
              <a:gd name="connsiteY7907" fmla="*/ 227004 h 589548"/>
              <a:gd name="connsiteX7908" fmla="*/ 490794 w 2105012"/>
              <a:gd name="connsiteY7908" fmla="*/ 220708 h 589548"/>
              <a:gd name="connsiteX7909" fmla="*/ 489800 w 2105012"/>
              <a:gd name="connsiteY7909" fmla="*/ 227004 h 589548"/>
              <a:gd name="connsiteX7910" fmla="*/ 502724 w 2105012"/>
              <a:gd name="connsiteY7910" fmla="*/ 208446 h 589548"/>
              <a:gd name="connsiteX7911" fmla="*/ 506038 w 2105012"/>
              <a:gd name="connsiteY7911" fmla="*/ 208446 h 589548"/>
              <a:gd name="connsiteX7912" fmla="*/ 502724 w 2105012"/>
              <a:gd name="connsiteY7912" fmla="*/ 208446 h 589548"/>
              <a:gd name="connsiteX7913" fmla="*/ 512997 w 2105012"/>
              <a:gd name="connsiteY7913" fmla="*/ 223359 h 589548"/>
              <a:gd name="connsiteX7914" fmla="*/ 515648 w 2105012"/>
              <a:gd name="connsiteY7914" fmla="*/ 224022 h 589548"/>
              <a:gd name="connsiteX7915" fmla="*/ 512997 w 2105012"/>
              <a:gd name="connsiteY7915" fmla="*/ 223359 h 589548"/>
              <a:gd name="connsiteX7916" fmla="*/ 517637 w 2105012"/>
              <a:gd name="connsiteY7916" fmla="*/ 208115 h 589548"/>
              <a:gd name="connsiteX7917" fmla="*/ 517637 w 2105012"/>
              <a:gd name="connsiteY7917" fmla="*/ 208115 h 589548"/>
              <a:gd name="connsiteX7918" fmla="*/ 517637 w 2105012"/>
              <a:gd name="connsiteY7918" fmla="*/ 208115 h 589548"/>
              <a:gd name="connsiteX7919" fmla="*/ 526916 w 2105012"/>
              <a:gd name="connsiteY7919" fmla="*/ 210103 h 589548"/>
              <a:gd name="connsiteX7920" fmla="*/ 526916 w 2105012"/>
              <a:gd name="connsiteY7920" fmla="*/ 210435 h 589548"/>
              <a:gd name="connsiteX7921" fmla="*/ 526916 w 2105012"/>
              <a:gd name="connsiteY7921" fmla="*/ 210103 h 589548"/>
              <a:gd name="connsiteX7922" fmla="*/ 497090 w 2105012"/>
              <a:gd name="connsiteY7922" fmla="*/ 196848 h 589548"/>
              <a:gd name="connsiteX7923" fmla="*/ 501067 w 2105012"/>
              <a:gd name="connsiteY7923" fmla="*/ 198173 h 589548"/>
              <a:gd name="connsiteX7924" fmla="*/ 497090 w 2105012"/>
              <a:gd name="connsiteY7924" fmla="*/ 196848 h 589548"/>
              <a:gd name="connsiteX7925" fmla="*/ 497090 w 2105012"/>
              <a:gd name="connsiteY7925" fmla="*/ 196848 h 589548"/>
              <a:gd name="connsiteX7926" fmla="*/ 497090 w 2105012"/>
              <a:gd name="connsiteY7926" fmla="*/ 196848 h 589548"/>
              <a:gd name="connsiteX7927" fmla="*/ 497090 w 2105012"/>
              <a:gd name="connsiteY7927" fmla="*/ 197179 h 589548"/>
              <a:gd name="connsiteX7928" fmla="*/ 497090 w 2105012"/>
              <a:gd name="connsiteY7928" fmla="*/ 196848 h 589548"/>
              <a:gd name="connsiteX7929" fmla="*/ 496428 w 2105012"/>
              <a:gd name="connsiteY7929" fmla="*/ 199499 h 589548"/>
              <a:gd name="connsiteX7930" fmla="*/ 496428 w 2105012"/>
              <a:gd name="connsiteY7930" fmla="*/ 198505 h 589548"/>
              <a:gd name="connsiteX7931" fmla="*/ 496428 w 2105012"/>
              <a:gd name="connsiteY7931" fmla="*/ 199499 h 589548"/>
              <a:gd name="connsiteX7932" fmla="*/ 477207 w 2105012"/>
              <a:gd name="connsiteY7932" fmla="*/ 235952 h 589548"/>
              <a:gd name="connsiteX7933" fmla="*/ 474887 w 2105012"/>
              <a:gd name="connsiteY7933" fmla="*/ 232970 h 589548"/>
              <a:gd name="connsiteX7934" fmla="*/ 477207 w 2105012"/>
              <a:gd name="connsiteY7934" fmla="*/ 235952 h 589548"/>
              <a:gd name="connsiteX7935" fmla="*/ 477207 w 2105012"/>
              <a:gd name="connsiteY7935" fmla="*/ 235952 h 589548"/>
              <a:gd name="connsiteX7936" fmla="*/ 512666 w 2105012"/>
              <a:gd name="connsiteY7936" fmla="*/ 227004 h 589548"/>
              <a:gd name="connsiteX7937" fmla="*/ 508689 w 2105012"/>
              <a:gd name="connsiteY7937" fmla="*/ 227999 h 589548"/>
              <a:gd name="connsiteX7938" fmla="*/ 512666 w 2105012"/>
              <a:gd name="connsiteY7938" fmla="*/ 227004 h 589548"/>
              <a:gd name="connsiteX7939" fmla="*/ 512666 w 2105012"/>
              <a:gd name="connsiteY7939" fmla="*/ 227004 h 589548"/>
              <a:gd name="connsiteX7940" fmla="*/ 491125 w 2105012"/>
              <a:gd name="connsiteY7940" fmla="*/ 232970 h 589548"/>
              <a:gd name="connsiteX7941" fmla="*/ 491125 w 2105012"/>
              <a:gd name="connsiteY7941" fmla="*/ 232970 h 589548"/>
              <a:gd name="connsiteX7942" fmla="*/ 491125 w 2105012"/>
              <a:gd name="connsiteY7942" fmla="*/ 232970 h 589548"/>
              <a:gd name="connsiteX7943" fmla="*/ 539177 w 2105012"/>
              <a:gd name="connsiteY7943" fmla="*/ 242911 h 589548"/>
              <a:gd name="connsiteX7944" fmla="*/ 538515 w 2105012"/>
              <a:gd name="connsiteY7944" fmla="*/ 244568 h 589548"/>
              <a:gd name="connsiteX7945" fmla="*/ 539177 w 2105012"/>
              <a:gd name="connsiteY7945" fmla="*/ 242911 h 589548"/>
              <a:gd name="connsiteX7946" fmla="*/ 554421 w 2105012"/>
              <a:gd name="connsiteY7946" fmla="*/ 188894 h 589548"/>
              <a:gd name="connsiteX7947" fmla="*/ 557073 w 2105012"/>
              <a:gd name="connsiteY7947" fmla="*/ 189557 h 589548"/>
              <a:gd name="connsiteX7948" fmla="*/ 554421 w 2105012"/>
              <a:gd name="connsiteY7948" fmla="*/ 188894 h 589548"/>
              <a:gd name="connsiteX7949" fmla="*/ 547131 w 2105012"/>
              <a:gd name="connsiteY7949" fmla="*/ 192208 h 589548"/>
              <a:gd name="connsiteX7950" fmla="*/ 554421 w 2105012"/>
              <a:gd name="connsiteY7950" fmla="*/ 188894 h 589548"/>
              <a:gd name="connsiteX7951" fmla="*/ 550776 w 2105012"/>
              <a:gd name="connsiteY7951" fmla="*/ 167022 h 589548"/>
              <a:gd name="connsiteX7952" fmla="*/ 551108 w 2105012"/>
              <a:gd name="connsiteY7952" fmla="*/ 166028 h 589548"/>
              <a:gd name="connsiteX7953" fmla="*/ 558730 w 2105012"/>
              <a:gd name="connsiteY7953" fmla="*/ 167022 h 589548"/>
              <a:gd name="connsiteX7954" fmla="*/ 558730 w 2105012"/>
              <a:gd name="connsiteY7954" fmla="*/ 175307 h 589548"/>
              <a:gd name="connsiteX7955" fmla="*/ 563701 w 2105012"/>
              <a:gd name="connsiteY7955" fmla="*/ 174313 h 589548"/>
              <a:gd name="connsiteX7956" fmla="*/ 566352 w 2105012"/>
              <a:gd name="connsiteY7956" fmla="*/ 170336 h 589548"/>
              <a:gd name="connsiteX7957" fmla="*/ 572980 w 2105012"/>
              <a:gd name="connsiteY7957" fmla="*/ 167022 h 589548"/>
              <a:gd name="connsiteX7958" fmla="*/ 574305 w 2105012"/>
              <a:gd name="connsiteY7958" fmla="*/ 173319 h 589548"/>
              <a:gd name="connsiteX7959" fmla="*/ 572980 w 2105012"/>
              <a:gd name="connsiteY7959" fmla="*/ 178290 h 589548"/>
              <a:gd name="connsiteX7960" fmla="*/ 575299 w 2105012"/>
              <a:gd name="connsiteY7960" fmla="*/ 180278 h 589548"/>
              <a:gd name="connsiteX7961" fmla="*/ 573311 w 2105012"/>
              <a:gd name="connsiteY7961" fmla="*/ 182598 h 589548"/>
              <a:gd name="connsiteX7962" fmla="*/ 573311 w 2105012"/>
              <a:gd name="connsiteY7962" fmla="*/ 182598 h 589548"/>
              <a:gd name="connsiteX7963" fmla="*/ 571654 w 2105012"/>
              <a:gd name="connsiteY7963" fmla="*/ 182598 h 589548"/>
              <a:gd name="connsiteX7964" fmla="*/ 567677 w 2105012"/>
              <a:gd name="connsiteY7964" fmla="*/ 185580 h 589548"/>
              <a:gd name="connsiteX7965" fmla="*/ 559724 w 2105012"/>
              <a:gd name="connsiteY7965" fmla="*/ 185249 h 589548"/>
              <a:gd name="connsiteX7966" fmla="*/ 559061 w 2105012"/>
              <a:gd name="connsiteY7966" fmla="*/ 180609 h 589548"/>
              <a:gd name="connsiteX7967" fmla="*/ 550113 w 2105012"/>
              <a:gd name="connsiteY7967" fmla="*/ 172656 h 589548"/>
              <a:gd name="connsiteX7968" fmla="*/ 550113 w 2105012"/>
              <a:gd name="connsiteY7968" fmla="*/ 172656 h 589548"/>
              <a:gd name="connsiteX7969" fmla="*/ 551108 w 2105012"/>
              <a:gd name="connsiteY7969" fmla="*/ 167685 h 589548"/>
              <a:gd name="connsiteX7970" fmla="*/ 609433 w 2105012"/>
              <a:gd name="connsiteY7970" fmla="*/ 145482 h 589548"/>
              <a:gd name="connsiteX7971" fmla="*/ 610427 w 2105012"/>
              <a:gd name="connsiteY7971" fmla="*/ 146476 h 589548"/>
              <a:gd name="connsiteX7972" fmla="*/ 609433 w 2105012"/>
              <a:gd name="connsiteY7972" fmla="*/ 145482 h 589548"/>
              <a:gd name="connsiteX7973" fmla="*/ 609433 w 2105012"/>
              <a:gd name="connsiteY7973" fmla="*/ 145482 h 589548"/>
              <a:gd name="connsiteX7974" fmla="*/ 614735 w 2105012"/>
              <a:gd name="connsiteY7974" fmla="*/ 159400 h 589548"/>
              <a:gd name="connsiteX7975" fmla="*/ 617055 w 2105012"/>
              <a:gd name="connsiteY7975" fmla="*/ 157412 h 589548"/>
              <a:gd name="connsiteX7976" fmla="*/ 614735 w 2105012"/>
              <a:gd name="connsiteY7976" fmla="*/ 159400 h 589548"/>
              <a:gd name="connsiteX7977" fmla="*/ 620037 w 2105012"/>
              <a:gd name="connsiteY7977" fmla="*/ 162383 h 589548"/>
              <a:gd name="connsiteX7978" fmla="*/ 626334 w 2105012"/>
              <a:gd name="connsiteY7978" fmla="*/ 164040 h 589548"/>
              <a:gd name="connsiteX7979" fmla="*/ 623351 w 2105012"/>
              <a:gd name="connsiteY7979" fmla="*/ 166359 h 589548"/>
              <a:gd name="connsiteX7980" fmla="*/ 630973 w 2105012"/>
              <a:gd name="connsiteY7980" fmla="*/ 166359 h 589548"/>
              <a:gd name="connsiteX7981" fmla="*/ 636607 w 2105012"/>
              <a:gd name="connsiteY7981" fmla="*/ 167022 h 589548"/>
              <a:gd name="connsiteX7982" fmla="*/ 638927 w 2105012"/>
              <a:gd name="connsiteY7982" fmla="*/ 167685 h 589548"/>
              <a:gd name="connsiteX7983" fmla="*/ 633625 w 2105012"/>
              <a:gd name="connsiteY7983" fmla="*/ 169011 h 589548"/>
              <a:gd name="connsiteX7984" fmla="*/ 633625 w 2105012"/>
              <a:gd name="connsiteY7984" fmla="*/ 173650 h 589548"/>
              <a:gd name="connsiteX7985" fmla="*/ 624677 w 2105012"/>
              <a:gd name="connsiteY7985" fmla="*/ 174976 h 589548"/>
              <a:gd name="connsiteX7986" fmla="*/ 617055 w 2105012"/>
              <a:gd name="connsiteY7986" fmla="*/ 175970 h 589548"/>
              <a:gd name="connsiteX7987" fmla="*/ 620700 w 2105012"/>
              <a:gd name="connsiteY7987" fmla="*/ 178290 h 589548"/>
              <a:gd name="connsiteX7988" fmla="*/ 617055 w 2105012"/>
              <a:gd name="connsiteY7988" fmla="*/ 175970 h 589548"/>
              <a:gd name="connsiteX7989" fmla="*/ 615729 w 2105012"/>
              <a:gd name="connsiteY7989" fmla="*/ 175970 h 589548"/>
              <a:gd name="connsiteX7990" fmla="*/ 606450 w 2105012"/>
              <a:gd name="connsiteY7990" fmla="*/ 176633 h 589548"/>
              <a:gd name="connsiteX7991" fmla="*/ 600485 w 2105012"/>
              <a:gd name="connsiteY7991" fmla="*/ 173650 h 589548"/>
              <a:gd name="connsiteX7992" fmla="*/ 587892 w 2105012"/>
              <a:gd name="connsiteY7992" fmla="*/ 171993 h 589548"/>
              <a:gd name="connsiteX7993" fmla="*/ 580933 w 2105012"/>
              <a:gd name="connsiteY7993" fmla="*/ 173650 h 589548"/>
              <a:gd name="connsiteX7994" fmla="*/ 579607 w 2105012"/>
              <a:gd name="connsiteY7994" fmla="*/ 173319 h 589548"/>
              <a:gd name="connsiteX7995" fmla="*/ 579607 w 2105012"/>
              <a:gd name="connsiteY7995" fmla="*/ 172325 h 589548"/>
              <a:gd name="connsiteX7996" fmla="*/ 583584 w 2105012"/>
              <a:gd name="connsiteY7996" fmla="*/ 167022 h 589548"/>
              <a:gd name="connsiteX7997" fmla="*/ 580602 w 2105012"/>
              <a:gd name="connsiteY7997" fmla="*/ 165034 h 589548"/>
              <a:gd name="connsiteX7998" fmla="*/ 586898 w 2105012"/>
              <a:gd name="connsiteY7998" fmla="*/ 163377 h 589548"/>
              <a:gd name="connsiteX7999" fmla="*/ 592532 w 2105012"/>
              <a:gd name="connsiteY7999" fmla="*/ 159400 h 589548"/>
              <a:gd name="connsiteX8000" fmla="*/ 599822 w 2105012"/>
              <a:gd name="connsiteY8000" fmla="*/ 159400 h 589548"/>
              <a:gd name="connsiteX8001" fmla="*/ 600485 w 2105012"/>
              <a:gd name="connsiteY8001" fmla="*/ 156749 h 589548"/>
              <a:gd name="connsiteX8002" fmla="*/ 600485 w 2105012"/>
              <a:gd name="connsiteY8002" fmla="*/ 156086 h 589548"/>
              <a:gd name="connsiteX8003" fmla="*/ 600485 w 2105012"/>
              <a:gd name="connsiteY8003" fmla="*/ 156749 h 589548"/>
              <a:gd name="connsiteX8004" fmla="*/ 599822 w 2105012"/>
              <a:gd name="connsiteY8004" fmla="*/ 159400 h 589548"/>
              <a:gd name="connsiteX8005" fmla="*/ 603468 w 2105012"/>
              <a:gd name="connsiteY8005" fmla="*/ 159400 h 589548"/>
              <a:gd name="connsiteX8006" fmla="*/ 603468 w 2105012"/>
              <a:gd name="connsiteY8006" fmla="*/ 160394 h 589548"/>
              <a:gd name="connsiteX8007" fmla="*/ 603468 w 2105012"/>
              <a:gd name="connsiteY8007" fmla="*/ 160394 h 589548"/>
              <a:gd name="connsiteX8008" fmla="*/ 599491 w 2105012"/>
              <a:gd name="connsiteY8008" fmla="*/ 164371 h 589548"/>
              <a:gd name="connsiteX8009" fmla="*/ 599491 w 2105012"/>
              <a:gd name="connsiteY8009" fmla="*/ 171330 h 589548"/>
              <a:gd name="connsiteX8010" fmla="*/ 611753 w 2105012"/>
              <a:gd name="connsiteY8010" fmla="*/ 171662 h 589548"/>
              <a:gd name="connsiteX8011" fmla="*/ 615067 w 2105012"/>
              <a:gd name="connsiteY8011" fmla="*/ 169673 h 589548"/>
              <a:gd name="connsiteX8012" fmla="*/ 613078 w 2105012"/>
              <a:gd name="connsiteY8012" fmla="*/ 166691 h 589548"/>
              <a:gd name="connsiteX8013" fmla="*/ 619375 w 2105012"/>
              <a:gd name="connsiteY8013" fmla="*/ 161720 h 589548"/>
              <a:gd name="connsiteX8014" fmla="*/ 731054 w 2105012"/>
              <a:gd name="connsiteY8014" fmla="*/ 213749 h 589548"/>
              <a:gd name="connsiteX8015" fmla="*/ 730392 w 2105012"/>
              <a:gd name="connsiteY8015" fmla="*/ 214411 h 589548"/>
              <a:gd name="connsiteX8016" fmla="*/ 728403 w 2105012"/>
              <a:gd name="connsiteY8016" fmla="*/ 215074 h 589548"/>
              <a:gd name="connsiteX8017" fmla="*/ 730392 w 2105012"/>
              <a:gd name="connsiteY8017" fmla="*/ 214411 h 589548"/>
              <a:gd name="connsiteX8018" fmla="*/ 731054 w 2105012"/>
              <a:gd name="connsiteY8018" fmla="*/ 213749 h 589548"/>
              <a:gd name="connsiteX8019" fmla="*/ 732711 w 2105012"/>
              <a:gd name="connsiteY8019" fmla="*/ 212755 h 589548"/>
              <a:gd name="connsiteX8020" fmla="*/ 731054 w 2105012"/>
              <a:gd name="connsiteY8020" fmla="*/ 213749 h 589548"/>
              <a:gd name="connsiteX8021" fmla="*/ 636607 w 2105012"/>
              <a:gd name="connsiteY8021" fmla="*/ 233632 h 589548"/>
              <a:gd name="connsiteX8022" fmla="*/ 632299 w 2105012"/>
              <a:gd name="connsiteY8022" fmla="*/ 230318 h 589548"/>
              <a:gd name="connsiteX8023" fmla="*/ 634619 w 2105012"/>
              <a:gd name="connsiteY8023" fmla="*/ 228661 h 589548"/>
              <a:gd name="connsiteX8024" fmla="*/ 630311 w 2105012"/>
              <a:gd name="connsiteY8024" fmla="*/ 225679 h 589548"/>
              <a:gd name="connsiteX8025" fmla="*/ 630311 w 2105012"/>
              <a:gd name="connsiteY8025" fmla="*/ 225679 h 589548"/>
              <a:gd name="connsiteX8026" fmla="*/ 631305 w 2105012"/>
              <a:gd name="connsiteY8026" fmla="*/ 225679 h 589548"/>
              <a:gd name="connsiteX8027" fmla="*/ 631305 w 2105012"/>
              <a:gd name="connsiteY8027" fmla="*/ 225679 h 589548"/>
              <a:gd name="connsiteX8028" fmla="*/ 642572 w 2105012"/>
              <a:gd name="connsiteY8028" fmla="*/ 226342 h 589548"/>
              <a:gd name="connsiteX8029" fmla="*/ 642572 w 2105012"/>
              <a:gd name="connsiteY8029" fmla="*/ 231644 h 589548"/>
              <a:gd name="connsiteX8030" fmla="*/ 636607 w 2105012"/>
              <a:gd name="connsiteY8030" fmla="*/ 233301 h 589548"/>
              <a:gd name="connsiteX8031" fmla="*/ 579939 w 2105012"/>
              <a:gd name="connsiteY8031" fmla="*/ 134546 h 589548"/>
              <a:gd name="connsiteX8032" fmla="*/ 580602 w 2105012"/>
              <a:gd name="connsiteY8032" fmla="*/ 134546 h 589548"/>
              <a:gd name="connsiteX8033" fmla="*/ 581596 w 2105012"/>
              <a:gd name="connsiteY8033" fmla="*/ 134546 h 589548"/>
              <a:gd name="connsiteX8034" fmla="*/ 587892 w 2105012"/>
              <a:gd name="connsiteY8034" fmla="*/ 143162 h 589548"/>
              <a:gd name="connsiteX8035" fmla="*/ 585573 w 2105012"/>
              <a:gd name="connsiteY8035" fmla="*/ 143162 h 589548"/>
              <a:gd name="connsiteX8036" fmla="*/ 578945 w 2105012"/>
              <a:gd name="connsiteY8036" fmla="*/ 140511 h 589548"/>
              <a:gd name="connsiteX8037" fmla="*/ 578945 w 2105012"/>
              <a:gd name="connsiteY8037" fmla="*/ 137860 h 589548"/>
              <a:gd name="connsiteX8038" fmla="*/ 579607 w 2105012"/>
              <a:gd name="connsiteY8038" fmla="*/ 133883 h 589548"/>
              <a:gd name="connsiteX8039" fmla="*/ 580270 w 2105012"/>
              <a:gd name="connsiteY8039" fmla="*/ 133883 h 589548"/>
              <a:gd name="connsiteX8040" fmla="*/ 574968 w 2105012"/>
              <a:gd name="connsiteY8040" fmla="*/ 160063 h 589548"/>
              <a:gd name="connsiteX8041" fmla="*/ 576293 w 2105012"/>
              <a:gd name="connsiteY8041" fmla="*/ 160063 h 589548"/>
              <a:gd name="connsiteX8042" fmla="*/ 574968 w 2105012"/>
              <a:gd name="connsiteY8042" fmla="*/ 160063 h 589548"/>
              <a:gd name="connsiteX8043" fmla="*/ 574968 w 2105012"/>
              <a:gd name="connsiteY8043" fmla="*/ 160063 h 589548"/>
              <a:gd name="connsiteX8044" fmla="*/ 644892 w 2105012"/>
              <a:gd name="connsiteY8044" fmla="*/ 224685 h 589548"/>
              <a:gd name="connsiteX8045" fmla="*/ 643566 w 2105012"/>
              <a:gd name="connsiteY8045" fmla="*/ 224685 h 589548"/>
              <a:gd name="connsiteX8046" fmla="*/ 644892 w 2105012"/>
              <a:gd name="connsiteY8046" fmla="*/ 224685 h 589548"/>
              <a:gd name="connsiteX8047" fmla="*/ 648869 w 2105012"/>
              <a:gd name="connsiteY8047" fmla="*/ 223691 h 589548"/>
              <a:gd name="connsiteX8048" fmla="*/ 644892 w 2105012"/>
              <a:gd name="connsiteY8048" fmla="*/ 224685 h 589548"/>
              <a:gd name="connsiteX8049" fmla="*/ 639590 w 2105012"/>
              <a:gd name="connsiteY8049" fmla="*/ 188563 h 589548"/>
              <a:gd name="connsiteX8050" fmla="*/ 640252 w 2105012"/>
              <a:gd name="connsiteY8050" fmla="*/ 192871 h 589548"/>
              <a:gd name="connsiteX8051" fmla="*/ 640252 w 2105012"/>
              <a:gd name="connsiteY8051" fmla="*/ 192871 h 589548"/>
              <a:gd name="connsiteX8052" fmla="*/ 639590 w 2105012"/>
              <a:gd name="connsiteY8052" fmla="*/ 188563 h 589548"/>
              <a:gd name="connsiteX8053" fmla="*/ 633956 w 2105012"/>
              <a:gd name="connsiteY8053" fmla="*/ 196848 h 589548"/>
              <a:gd name="connsiteX8054" fmla="*/ 630973 w 2105012"/>
              <a:gd name="connsiteY8054" fmla="*/ 203144 h 589548"/>
              <a:gd name="connsiteX8055" fmla="*/ 628322 w 2105012"/>
              <a:gd name="connsiteY8055" fmla="*/ 207784 h 589548"/>
              <a:gd name="connsiteX8056" fmla="*/ 630973 w 2105012"/>
              <a:gd name="connsiteY8056" fmla="*/ 203144 h 589548"/>
              <a:gd name="connsiteX8057" fmla="*/ 633956 w 2105012"/>
              <a:gd name="connsiteY8057" fmla="*/ 196848 h 589548"/>
              <a:gd name="connsiteX8058" fmla="*/ 639921 w 2105012"/>
              <a:gd name="connsiteY8058" fmla="*/ 218388 h 589548"/>
              <a:gd name="connsiteX8059" fmla="*/ 639921 w 2105012"/>
              <a:gd name="connsiteY8059" fmla="*/ 219714 h 589548"/>
              <a:gd name="connsiteX8060" fmla="*/ 639921 w 2105012"/>
              <a:gd name="connsiteY8060" fmla="*/ 218388 h 589548"/>
              <a:gd name="connsiteX8061" fmla="*/ 639921 w 2105012"/>
              <a:gd name="connsiteY8061" fmla="*/ 218388 h 589548"/>
              <a:gd name="connsiteX8062" fmla="*/ 652845 w 2105012"/>
              <a:gd name="connsiteY8062" fmla="*/ 203144 h 589548"/>
              <a:gd name="connsiteX8063" fmla="*/ 652845 w 2105012"/>
              <a:gd name="connsiteY8063" fmla="*/ 203144 h 589548"/>
              <a:gd name="connsiteX8064" fmla="*/ 656822 w 2105012"/>
              <a:gd name="connsiteY8064" fmla="*/ 204138 h 589548"/>
              <a:gd name="connsiteX8065" fmla="*/ 652845 w 2105012"/>
              <a:gd name="connsiteY8065" fmla="*/ 203144 h 589548"/>
              <a:gd name="connsiteX8066" fmla="*/ 651520 w 2105012"/>
              <a:gd name="connsiteY8066" fmla="*/ 199167 h 589548"/>
              <a:gd name="connsiteX8067" fmla="*/ 651520 w 2105012"/>
              <a:gd name="connsiteY8067" fmla="*/ 199167 h 589548"/>
              <a:gd name="connsiteX8068" fmla="*/ 652183 w 2105012"/>
              <a:gd name="connsiteY8068" fmla="*/ 196516 h 589548"/>
              <a:gd name="connsiteX8069" fmla="*/ 651520 w 2105012"/>
              <a:gd name="connsiteY8069" fmla="*/ 199167 h 589548"/>
              <a:gd name="connsiteX8070" fmla="*/ 652845 w 2105012"/>
              <a:gd name="connsiteY8070" fmla="*/ 202813 h 589548"/>
              <a:gd name="connsiteX8071" fmla="*/ 652845 w 2105012"/>
              <a:gd name="connsiteY8071" fmla="*/ 202813 h 589548"/>
              <a:gd name="connsiteX8072" fmla="*/ 652845 w 2105012"/>
              <a:gd name="connsiteY8072" fmla="*/ 202813 h 589548"/>
              <a:gd name="connsiteX8073" fmla="*/ 646549 w 2105012"/>
              <a:gd name="connsiteY8073" fmla="*/ 204138 h 589548"/>
              <a:gd name="connsiteX8074" fmla="*/ 644892 w 2105012"/>
              <a:gd name="connsiteY8074" fmla="*/ 203144 h 589548"/>
              <a:gd name="connsiteX8075" fmla="*/ 646549 w 2105012"/>
              <a:gd name="connsiteY8075" fmla="*/ 204138 h 589548"/>
              <a:gd name="connsiteX8076" fmla="*/ 652845 w 2105012"/>
              <a:gd name="connsiteY8076" fmla="*/ 202813 h 589548"/>
              <a:gd name="connsiteX8077" fmla="*/ 632630 w 2105012"/>
              <a:gd name="connsiteY8077" fmla="*/ 186574 h 589548"/>
              <a:gd name="connsiteX8078" fmla="*/ 629648 w 2105012"/>
              <a:gd name="connsiteY8078" fmla="*/ 189888 h 589548"/>
              <a:gd name="connsiteX8079" fmla="*/ 629648 w 2105012"/>
              <a:gd name="connsiteY8079" fmla="*/ 189888 h 589548"/>
              <a:gd name="connsiteX8080" fmla="*/ 632630 w 2105012"/>
              <a:gd name="connsiteY8080" fmla="*/ 186574 h 589548"/>
              <a:gd name="connsiteX8081" fmla="*/ 629979 w 2105012"/>
              <a:gd name="connsiteY8081" fmla="*/ 190220 h 589548"/>
              <a:gd name="connsiteX8082" fmla="*/ 621363 w 2105012"/>
              <a:gd name="connsiteY8082" fmla="*/ 194197 h 589548"/>
              <a:gd name="connsiteX8083" fmla="*/ 629979 w 2105012"/>
              <a:gd name="connsiteY8083" fmla="*/ 190220 h 589548"/>
              <a:gd name="connsiteX8084" fmla="*/ 584578 w 2105012"/>
              <a:gd name="connsiteY8084" fmla="*/ 198173 h 589548"/>
              <a:gd name="connsiteX8085" fmla="*/ 584578 w 2105012"/>
              <a:gd name="connsiteY8085" fmla="*/ 198173 h 589548"/>
              <a:gd name="connsiteX8086" fmla="*/ 586235 w 2105012"/>
              <a:gd name="connsiteY8086" fmla="*/ 199830 h 589548"/>
              <a:gd name="connsiteX8087" fmla="*/ 584578 w 2105012"/>
              <a:gd name="connsiteY8087" fmla="*/ 198173 h 589548"/>
              <a:gd name="connsiteX8088" fmla="*/ 597171 w 2105012"/>
              <a:gd name="connsiteY8088" fmla="*/ 195522 h 589548"/>
              <a:gd name="connsiteX8089" fmla="*/ 597171 w 2105012"/>
              <a:gd name="connsiteY8089" fmla="*/ 195522 h 589548"/>
              <a:gd name="connsiteX8090" fmla="*/ 597171 w 2105012"/>
              <a:gd name="connsiteY8090" fmla="*/ 195522 h 589548"/>
              <a:gd name="connsiteX8091" fmla="*/ 570660 w 2105012"/>
              <a:gd name="connsiteY8091" fmla="*/ 197179 h 589548"/>
              <a:gd name="connsiteX8092" fmla="*/ 565357 w 2105012"/>
              <a:gd name="connsiteY8092" fmla="*/ 195522 h 589548"/>
              <a:gd name="connsiteX8093" fmla="*/ 564363 w 2105012"/>
              <a:gd name="connsiteY8093" fmla="*/ 195522 h 589548"/>
              <a:gd name="connsiteX8094" fmla="*/ 565357 w 2105012"/>
              <a:gd name="connsiteY8094" fmla="*/ 195522 h 589548"/>
              <a:gd name="connsiteX8095" fmla="*/ 570660 w 2105012"/>
              <a:gd name="connsiteY8095" fmla="*/ 197179 h 589548"/>
              <a:gd name="connsiteX8096" fmla="*/ 563369 w 2105012"/>
              <a:gd name="connsiteY8096" fmla="*/ 196185 h 589548"/>
              <a:gd name="connsiteX8097" fmla="*/ 562375 w 2105012"/>
              <a:gd name="connsiteY8097" fmla="*/ 196185 h 589548"/>
              <a:gd name="connsiteX8098" fmla="*/ 563369 w 2105012"/>
              <a:gd name="connsiteY8098" fmla="*/ 196185 h 589548"/>
              <a:gd name="connsiteX8099" fmla="*/ 560718 w 2105012"/>
              <a:gd name="connsiteY8099" fmla="*/ 196185 h 589548"/>
              <a:gd name="connsiteX8100" fmla="*/ 559061 w 2105012"/>
              <a:gd name="connsiteY8100" fmla="*/ 198173 h 589548"/>
              <a:gd name="connsiteX8101" fmla="*/ 560718 w 2105012"/>
              <a:gd name="connsiteY8101" fmla="*/ 196185 h 589548"/>
              <a:gd name="connsiteX8102" fmla="*/ 560718 w 2105012"/>
              <a:gd name="connsiteY8102" fmla="*/ 196185 h 589548"/>
              <a:gd name="connsiteX8103" fmla="*/ 552433 w 2105012"/>
              <a:gd name="connsiteY8103" fmla="*/ 207784 h 589548"/>
              <a:gd name="connsiteX8104" fmla="*/ 556410 w 2105012"/>
              <a:gd name="connsiteY8104" fmla="*/ 207784 h 589548"/>
              <a:gd name="connsiteX8105" fmla="*/ 552433 w 2105012"/>
              <a:gd name="connsiteY8105" fmla="*/ 207784 h 589548"/>
              <a:gd name="connsiteX8106" fmla="*/ 552433 w 2105012"/>
              <a:gd name="connsiteY8106" fmla="*/ 207784 h 589548"/>
              <a:gd name="connsiteX8107" fmla="*/ 557735 w 2105012"/>
              <a:gd name="connsiteY8107" fmla="*/ 211429 h 589548"/>
              <a:gd name="connsiteX8108" fmla="*/ 557735 w 2105012"/>
              <a:gd name="connsiteY8108" fmla="*/ 211429 h 589548"/>
              <a:gd name="connsiteX8109" fmla="*/ 557073 w 2105012"/>
              <a:gd name="connsiteY8109" fmla="*/ 212755 h 589548"/>
              <a:gd name="connsiteX8110" fmla="*/ 557735 w 2105012"/>
              <a:gd name="connsiteY8110" fmla="*/ 211429 h 589548"/>
              <a:gd name="connsiteX8111" fmla="*/ 560055 w 2105012"/>
              <a:gd name="connsiteY8111" fmla="*/ 212092 h 589548"/>
              <a:gd name="connsiteX8112" fmla="*/ 558398 w 2105012"/>
              <a:gd name="connsiteY8112" fmla="*/ 212092 h 589548"/>
              <a:gd name="connsiteX8113" fmla="*/ 560055 w 2105012"/>
              <a:gd name="connsiteY8113" fmla="*/ 212092 h 589548"/>
              <a:gd name="connsiteX8114" fmla="*/ 617055 w 2105012"/>
              <a:gd name="connsiteY8114" fmla="*/ 198836 h 589548"/>
              <a:gd name="connsiteX8115" fmla="*/ 618049 w 2105012"/>
              <a:gd name="connsiteY8115" fmla="*/ 198836 h 589548"/>
              <a:gd name="connsiteX8116" fmla="*/ 617055 w 2105012"/>
              <a:gd name="connsiteY8116" fmla="*/ 198836 h 589548"/>
              <a:gd name="connsiteX8117" fmla="*/ 617055 w 2105012"/>
              <a:gd name="connsiteY8117" fmla="*/ 198836 h 589548"/>
              <a:gd name="connsiteX8118" fmla="*/ 594189 w 2105012"/>
              <a:gd name="connsiteY8118" fmla="*/ 180609 h 589548"/>
              <a:gd name="connsiteX8119" fmla="*/ 593195 w 2105012"/>
              <a:gd name="connsiteY8119" fmla="*/ 178290 h 589548"/>
              <a:gd name="connsiteX8120" fmla="*/ 594189 w 2105012"/>
              <a:gd name="connsiteY8120" fmla="*/ 178290 h 589548"/>
              <a:gd name="connsiteX8121" fmla="*/ 593195 w 2105012"/>
              <a:gd name="connsiteY8121" fmla="*/ 178290 h 589548"/>
              <a:gd name="connsiteX8122" fmla="*/ 594189 w 2105012"/>
              <a:gd name="connsiteY8122" fmla="*/ 180609 h 589548"/>
              <a:gd name="connsiteX8123" fmla="*/ 579607 w 2105012"/>
              <a:gd name="connsiteY8123" fmla="*/ 179615 h 589548"/>
              <a:gd name="connsiteX8124" fmla="*/ 579607 w 2105012"/>
              <a:gd name="connsiteY8124" fmla="*/ 179615 h 589548"/>
              <a:gd name="connsiteX8125" fmla="*/ 576293 w 2105012"/>
              <a:gd name="connsiteY8125" fmla="*/ 180278 h 589548"/>
              <a:gd name="connsiteX8126" fmla="*/ 579607 w 2105012"/>
              <a:gd name="connsiteY8126" fmla="*/ 179615 h 589548"/>
              <a:gd name="connsiteX8127" fmla="*/ 573311 w 2105012"/>
              <a:gd name="connsiteY8127" fmla="*/ 185912 h 589548"/>
              <a:gd name="connsiteX8128" fmla="*/ 572648 w 2105012"/>
              <a:gd name="connsiteY8128" fmla="*/ 184586 h 589548"/>
              <a:gd name="connsiteX8129" fmla="*/ 573311 w 2105012"/>
              <a:gd name="connsiteY8129" fmla="*/ 185912 h 589548"/>
              <a:gd name="connsiteX8130" fmla="*/ 567677 w 2105012"/>
              <a:gd name="connsiteY8130" fmla="*/ 186906 h 589548"/>
              <a:gd name="connsiteX8131" fmla="*/ 559061 w 2105012"/>
              <a:gd name="connsiteY8131" fmla="*/ 191214 h 589548"/>
              <a:gd name="connsiteX8132" fmla="*/ 567677 w 2105012"/>
              <a:gd name="connsiteY8132" fmla="*/ 186906 h 589548"/>
              <a:gd name="connsiteX8133" fmla="*/ 567677 w 2105012"/>
              <a:gd name="connsiteY8133" fmla="*/ 186906 h 589548"/>
              <a:gd name="connsiteX8134" fmla="*/ 563701 w 2105012"/>
              <a:gd name="connsiteY8134" fmla="*/ 211429 h 589548"/>
              <a:gd name="connsiteX8135" fmla="*/ 560718 w 2105012"/>
              <a:gd name="connsiteY8135" fmla="*/ 211760 h 589548"/>
              <a:gd name="connsiteX8136" fmla="*/ 563701 w 2105012"/>
              <a:gd name="connsiteY8136" fmla="*/ 211429 h 589548"/>
              <a:gd name="connsiteX8137" fmla="*/ 569334 w 2105012"/>
              <a:gd name="connsiteY8137" fmla="*/ 213086 h 589548"/>
              <a:gd name="connsiteX8138" fmla="*/ 573311 w 2105012"/>
              <a:gd name="connsiteY8138" fmla="*/ 213086 h 589548"/>
              <a:gd name="connsiteX8139" fmla="*/ 569334 w 2105012"/>
              <a:gd name="connsiteY8139" fmla="*/ 213086 h 589548"/>
              <a:gd name="connsiteX8140" fmla="*/ 563701 w 2105012"/>
              <a:gd name="connsiteY8140" fmla="*/ 211429 h 589548"/>
              <a:gd name="connsiteX8141" fmla="*/ 576293 w 2105012"/>
              <a:gd name="connsiteY8141" fmla="*/ 224685 h 589548"/>
              <a:gd name="connsiteX8142" fmla="*/ 575631 w 2105012"/>
              <a:gd name="connsiteY8142" fmla="*/ 223359 h 589548"/>
              <a:gd name="connsiteX8143" fmla="*/ 576293 w 2105012"/>
              <a:gd name="connsiteY8143" fmla="*/ 224685 h 589548"/>
              <a:gd name="connsiteX8144" fmla="*/ 565026 w 2105012"/>
              <a:gd name="connsiteY8144" fmla="*/ 224685 h 589548"/>
              <a:gd name="connsiteX8145" fmla="*/ 576293 w 2105012"/>
              <a:gd name="connsiteY8145" fmla="*/ 224685 h 589548"/>
              <a:gd name="connsiteX8146" fmla="*/ 579276 w 2105012"/>
              <a:gd name="connsiteY8146" fmla="*/ 212423 h 589548"/>
              <a:gd name="connsiteX8147" fmla="*/ 579276 w 2105012"/>
              <a:gd name="connsiteY8147" fmla="*/ 212423 h 589548"/>
              <a:gd name="connsiteX8148" fmla="*/ 580602 w 2105012"/>
              <a:gd name="connsiteY8148" fmla="*/ 212423 h 589548"/>
              <a:gd name="connsiteX8149" fmla="*/ 579276 w 2105012"/>
              <a:gd name="connsiteY8149" fmla="*/ 212423 h 589548"/>
              <a:gd name="connsiteX8150" fmla="*/ 622357 w 2105012"/>
              <a:gd name="connsiteY8150" fmla="*/ 232638 h 589548"/>
              <a:gd name="connsiteX8151" fmla="*/ 626997 w 2105012"/>
              <a:gd name="connsiteY8151" fmla="*/ 231975 h 589548"/>
              <a:gd name="connsiteX8152" fmla="*/ 622357 w 2105012"/>
              <a:gd name="connsiteY8152" fmla="*/ 232638 h 589548"/>
              <a:gd name="connsiteX8153" fmla="*/ 622357 w 2105012"/>
              <a:gd name="connsiteY8153" fmla="*/ 232638 h 589548"/>
              <a:gd name="connsiteX8154" fmla="*/ 646880 w 2105012"/>
              <a:gd name="connsiteY8154" fmla="*/ 231975 h 589548"/>
              <a:gd name="connsiteX8155" fmla="*/ 645555 w 2105012"/>
              <a:gd name="connsiteY8155" fmla="*/ 231975 h 589548"/>
              <a:gd name="connsiteX8156" fmla="*/ 646880 w 2105012"/>
              <a:gd name="connsiteY8156" fmla="*/ 231975 h 589548"/>
              <a:gd name="connsiteX8157" fmla="*/ 664776 w 2105012"/>
              <a:gd name="connsiteY8157" fmla="*/ 230318 h 589548"/>
              <a:gd name="connsiteX8158" fmla="*/ 660467 w 2105012"/>
              <a:gd name="connsiteY8158" fmla="*/ 232970 h 589548"/>
              <a:gd name="connsiteX8159" fmla="*/ 660467 w 2105012"/>
              <a:gd name="connsiteY8159" fmla="*/ 232970 h 589548"/>
              <a:gd name="connsiteX8160" fmla="*/ 664776 w 2105012"/>
              <a:gd name="connsiteY8160" fmla="*/ 230318 h 589548"/>
              <a:gd name="connsiteX8161" fmla="*/ 715479 w 2105012"/>
              <a:gd name="connsiteY8161" fmla="*/ 250865 h 589548"/>
              <a:gd name="connsiteX8162" fmla="*/ 716473 w 2105012"/>
              <a:gd name="connsiteY8162" fmla="*/ 248876 h 589548"/>
              <a:gd name="connsiteX8163" fmla="*/ 715479 w 2105012"/>
              <a:gd name="connsiteY8163" fmla="*/ 250865 h 589548"/>
              <a:gd name="connsiteX8164" fmla="*/ 715479 w 2105012"/>
              <a:gd name="connsiteY8164" fmla="*/ 250865 h 589548"/>
              <a:gd name="connsiteX8165" fmla="*/ 703880 w 2105012"/>
              <a:gd name="connsiteY8165" fmla="*/ 227667 h 589548"/>
              <a:gd name="connsiteX8166" fmla="*/ 705537 w 2105012"/>
              <a:gd name="connsiteY8166" fmla="*/ 227667 h 589548"/>
              <a:gd name="connsiteX8167" fmla="*/ 703880 w 2105012"/>
              <a:gd name="connsiteY8167" fmla="*/ 227667 h 589548"/>
              <a:gd name="connsiteX8168" fmla="*/ 703880 w 2105012"/>
              <a:gd name="connsiteY8168" fmla="*/ 227667 h 589548"/>
              <a:gd name="connsiteX8169" fmla="*/ 710177 w 2105012"/>
              <a:gd name="connsiteY8169" fmla="*/ 226673 h 589548"/>
              <a:gd name="connsiteX8170" fmla="*/ 710177 w 2105012"/>
              <a:gd name="connsiteY8170" fmla="*/ 226673 h 589548"/>
              <a:gd name="connsiteX8171" fmla="*/ 707194 w 2105012"/>
              <a:gd name="connsiteY8171" fmla="*/ 227999 h 589548"/>
              <a:gd name="connsiteX8172" fmla="*/ 710177 w 2105012"/>
              <a:gd name="connsiteY8172" fmla="*/ 226673 h 589548"/>
              <a:gd name="connsiteX8173" fmla="*/ 711833 w 2105012"/>
              <a:gd name="connsiteY8173" fmla="*/ 226673 h 589548"/>
              <a:gd name="connsiteX8174" fmla="*/ 710177 w 2105012"/>
              <a:gd name="connsiteY8174" fmla="*/ 226673 h 589548"/>
              <a:gd name="connsiteX8175" fmla="*/ 711502 w 2105012"/>
              <a:gd name="connsiteY8175" fmla="*/ 233964 h 589548"/>
              <a:gd name="connsiteX8176" fmla="*/ 706863 w 2105012"/>
              <a:gd name="connsiteY8176" fmla="*/ 235621 h 589548"/>
              <a:gd name="connsiteX8177" fmla="*/ 708188 w 2105012"/>
              <a:gd name="connsiteY8177" fmla="*/ 236946 h 589548"/>
              <a:gd name="connsiteX8178" fmla="*/ 706863 w 2105012"/>
              <a:gd name="connsiteY8178" fmla="*/ 235621 h 589548"/>
              <a:gd name="connsiteX8179" fmla="*/ 711502 w 2105012"/>
              <a:gd name="connsiteY8179" fmla="*/ 233964 h 589548"/>
              <a:gd name="connsiteX8180" fmla="*/ 704211 w 2105012"/>
              <a:gd name="connsiteY8180" fmla="*/ 223691 h 589548"/>
              <a:gd name="connsiteX8181" fmla="*/ 704211 w 2105012"/>
              <a:gd name="connsiteY8181" fmla="*/ 223691 h 589548"/>
              <a:gd name="connsiteX8182" fmla="*/ 698246 w 2105012"/>
              <a:gd name="connsiteY8182" fmla="*/ 233632 h 589548"/>
              <a:gd name="connsiteX8183" fmla="*/ 696258 w 2105012"/>
              <a:gd name="connsiteY8183" fmla="*/ 233301 h 589548"/>
              <a:gd name="connsiteX8184" fmla="*/ 698246 w 2105012"/>
              <a:gd name="connsiteY8184" fmla="*/ 233632 h 589548"/>
              <a:gd name="connsiteX8185" fmla="*/ 693938 w 2105012"/>
              <a:gd name="connsiteY8185" fmla="*/ 228661 h 589548"/>
              <a:gd name="connsiteX8186" fmla="*/ 693938 w 2105012"/>
              <a:gd name="connsiteY8186" fmla="*/ 228661 h 589548"/>
              <a:gd name="connsiteX8187" fmla="*/ 693938 w 2105012"/>
              <a:gd name="connsiteY8187" fmla="*/ 228661 h 589548"/>
              <a:gd name="connsiteX8188" fmla="*/ 674386 w 2105012"/>
              <a:gd name="connsiteY8188" fmla="*/ 231313 h 589548"/>
              <a:gd name="connsiteX8189" fmla="*/ 677369 w 2105012"/>
              <a:gd name="connsiteY8189" fmla="*/ 230981 h 589548"/>
              <a:gd name="connsiteX8190" fmla="*/ 680020 w 2105012"/>
              <a:gd name="connsiteY8190" fmla="*/ 228993 h 589548"/>
              <a:gd name="connsiteX8191" fmla="*/ 680020 w 2105012"/>
              <a:gd name="connsiteY8191" fmla="*/ 228993 h 589548"/>
              <a:gd name="connsiteX8192" fmla="*/ 677369 w 2105012"/>
              <a:gd name="connsiteY8192" fmla="*/ 230981 h 589548"/>
              <a:gd name="connsiteX8193" fmla="*/ 674386 w 2105012"/>
              <a:gd name="connsiteY8193" fmla="*/ 231313 h 589548"/>
              <a:gd name="connsiteX8194" fmla="*/ 681014 w 2105012"/>
              <a:gd name="connsiteY8194" fmla="*/ 236615 h 589548"/>
              <a:gd name="connsiteX8195" fmla="*/ 681014 w 2105012"/>
              <a:gd name="connsiteY8195" fmla="*/ 232638 h 589548"/>
              <a:gd name="connsiteX8196" fmla="*/ 681014 w 2105012"/>
              <a:gd name="connsiteY8196" fmla="*/ 236615 h 589548"/>
              <a:gd name="connsiteX8197" fmla="*/ 681014 w 2105012"/>
              <a:gd name="connsiteY8197" fmla="*/ 236615 h 589548"/>
              <a:gd name="connsiteX8198" fmla="*/ 690293 w 2105012"/>
              <a:gd name="connsiteY8198" fmla="*/ 233964 h 589548"/>
              <a:gd name="connsiteX8199" fmla="*/ 689630 w 2105012"/>
              <a:gd name="connsiteY8199" fmla="*/ 233964 h 589548"/>
              <a:gd name="connsiteX8200" fmla="*/ 690293 w 2105012"/>
              <a:gd name="connsiteY8200" fmla="*/ 233964 h 589548"/>
              <a:gd name="connsiteX8201" fmla="*/ 695595 w 2105012"/>
              <a:gd name="connsiteY8201" fmla="*/ 232638 h 589548"/>
              <a:gd name="connsiteX8202" fmla="*/ 694270 w 2105012"/>
              <a:gd name="connsiteY8202" fmla="*/ 230981 h 589548"/>
              <a:gd name="connsiteX8203" fmla="*/ 695595 w 2105012"/>
              <a:gd name="connsiteY8203" fmla="*/ 232638 h 589548"/>
              <a:gd name="connsiteX8204" fmla="*/ 724426 w 2105012"/>
              <a:gd name="connsiteY8204" fmla="*/ 211098 h 589548"/>
              <a:gd name="connsiteX8205" fmla="*/ 721775 w 2105012"/>
              <a:gd name="connsiteY8205" fmla="*/ 216068 h 589548"/>
              <a:gd name="connsiteX8206" fmla="*/ 723432 w 2105012"/>
              <a:gd name="connsiteY8206" fmla="*/ 217394 h 589548"/>
              <a:gd name="connsiteX8207" fmla="*/ 725089 w 2105012"/>
              <a:gd name="connsiteY8207" fmla="*/ 217394 h 589548"/>
              <a:gd name="connsiteX8208" fmla="*/ 723432 w 2105012"/>
              <a:gd name="connsiteY8208" fmla="*/ 217394 h 589548"/>
              <a:gd name="connsiteX8209" fmla="*/ 721775 w 2105012"/>
              <a:gd name="connsiteY8209" fmla="*/ 216068 h 589548"/>
              <a:gd name="connsiteX8210" fmla="*/ 721775 w 2105012"/>
              <a:gd name="connsiteY8210" fmla="*/ 215074 h 589548"/>
              <a:gd name="connsiteX8211" fmla="*/ 714485 w 2105012"/>
              <a:gd name="connsiteY8211" fmla="*/ 220045 h 589548"/>
              <a:gd name="connsiteX8212" fmla="*/ 704211 w 2105012"/>
              <a:gd name="connsiteY8212" fmla="*/ 216068 h 589548"/>
              <a:gd name="connsiteX8213" fmla="*/ 701560 w 2105012"/>
              <a:gd name="connsiteY8213" fmla="*/ 218388 h 589548"/>
              <a:gd name="connsiteX8214" fmla="*/ 701560 w 2105012"/>
              <a:gd name="connsiteY8214" fmla="*/ 218388 h 589548"/>
              <a:gd name="connsiteX8215" fmla="*/ 694601 w 2105012"/>
              <a:gd name="connsiteY8215" fmla="*/ 213417 h 589548"/>
              <a:gd name="connsiteX8216" fmla="*/ 685322 w 2105012"/>
              <a:gd name="connsiteY8216" fmla="*/ 214743 h 589548"/>
              <a:gd name="connsiteX8217" fmla="*/ 682339 w 2105012"/>
              <a:gd name="connsiteY8217" fmla="*/ 218057 h 589548"/>
              <a:gd name="connsiteX8218" fmla="*/ 676374 w 2105012"/>
              <a:gd name="connsiteY8218" fmla="*/ 217394 h 589548"/>
              <a:gd name="connsiteX8219" fmla="*/ 671403 w 2105012"/>
              <a:gd name="connsiteY8219" fmla="*/ 217394 h 589548"/>
              <a:gd name="connsiteX8220" fmla="*/ 671403 w 2105012"/>
              <a:gd name="connsiteY8220" fmla="*/ 216400 h 589548"/>
              <a:gd name="connsiteX8221" fmla="*/ 671735 w 2105012"/>
              <a:gd name="connsiteY8221" fmla="*/ 213749 h 589548"/>
              <a:gd name="connsiteX8222" fmla="*/ 672398 w 2105012"/>
              <a:gd name="connsiteY8222" fmla="*/ 209441 h 589548"/>
              <a:gd name="connsiteX8223" fmla="*/ 660136 w 2105012"/>
              <a:gd name="connsiteY8223" fmla="*/ 210103 h 589548"/>
              <a:gd name="connsiteX8224" fmla="*/ 657154 w 2105012"/>
              <a:gd name="connsiteY8224" fmla="*/ 209441 h 589548"/>
              <a:gd name="connsiteX8225" fmla="*/ 658479 w 2105012"/>
              <a:gd name="connsiteY8225" fmla="*/ 207121 h 589548"/>
              <a:gd name="connsiteX8226" fmla="*/ 679025 w 2105012"/>
              <a:gd name="connsiteY8226" fmla="*/ 203476 h 589548"/>
              <a:gd name="connsiteX8227" fmla="*/ 679025 w 2105012"/>
              <a:gd name="connsiteY8227" fmla="*/ 202481 h 589548"/>
              <a:gd name="connsiteX8228" fmla="*/ 680020 w 2105012"/>
              <a:gd name="connsiteY8228" fmla="*/ 202481 h 589548"/>
              <a:gd name="connsiteX8229" fmla="*/ 681677 w 2105012"/>
              <a:gd name="connsiteY8229" fmla="*/ 197510 h 589548"/>
              <a:gd name="connsiteX8230" fmla="*/ 683996 w 2105012"/>
              <a:gd name="connsiteY8230" fmla="*/ 194528 h 589548"/>
              <a:gd name="connsiteX8231" fmla="*/ 701892 w 2105012"/>
              <a:gd name="connsiteY8231" fmla="*/ 194859 h 589548"/>
              <a:gd name="connsiteX8232" fmla="*/ 701892 w 2105012"/>
              <a:gd name="connsiteY8232" fmla="*/ 194859 h 589548"/>
              <a:gd name="connsiteX8233" fmla="*/ 706531 w 2105012"/>
              <a:gd name="connsiteY8233" fmla="*/ 192208 h 589548"/>
              <a:gd name="connsiteX8234" fmla="*/ 708851 w 2105012"/>
              <a:gd name="connsiteY8234" fmla="*/ 188563 h 589548"/>
              <a:gd name="connsiteX8235" fmla="*/ 705206 w 2105012"/>
              <a:gd name="connsiteY8235" fmla="*/ 187569 h 589548"/>
              <a:gd name="connsiteX8236" fmla="*/ 702886 w 2105012"/>
              <a:gd name="connsiteY8236" fmla="*/ 186243 h 589548"/>
              <a:gd name="connsiteX8237" fmla="*/ 702886 w 2105012"/>
              <a:gd name="connsiteY8237" fmla="*/ 184917 h 589548"/>
              <a:gd name="connsiteX8238" fmla="*/ 696258 w 2105012"/>
              <a:gd name="connsiteY8238" fmla="*/ 177295 h 589548"/>
              <a:gd name="connsiteX8239" fmla="*/ 702886 w 2105012"/>
              <a:gd name="connsiteY8239" fmla="*/ 184917 h 589548"/>
              <a:gd name="connsiteX8240" fmla="*/ 710508 w 2105012"/>
              <a:gd name="connsiteY8240" fmla="*/ 186243 h 589548"/>
              <a:gd name="connsiteX8241" fmla="*/ 721775 w 2105012"/>
              <a:gd name="connsiteY8241" fmla="*/ 187237 h 589548"/>
              <a:gd name="connsiteX8242" fmla="*/ 721775 w 2105012"/>
              <a:gd name="connsiteY8242" fmla="*/ 187237 h 589548"/>
              <a:gd name="connsiteX8243" fmla="*/ 723432 w 2105012"/>
              <a:gd name="connsiteY8243" fmla="*/ 187237 h 589548"/>
              <a:gd name="connsiteX8244" fmla="*/ 729729 w 2105012"/>
              <a:gd name="connsiteY8244" fmla="*/ 193534 h 589548"/>
              <a:gd name="connsiteX8245" fmla="*/ 726083 w 2105012"/>
              <a:gd name="connsiteY8245" fmla="*/ 196185 h 589548"/>
              <a:gd name="connsiteX8246" fmla="*/ 727078 w 2105012"/>
              <a:gd name="connsiteY8246" fmla="*/ 197510 h 589548"/>
              <a:gd name="connsiteX8247" fmla="*/ 728735 w 2105012"/>
              <a:gd name="connsiteY8247" fmla="*/ 198505 h 589548"/>
              <a:gd name="connsiteX8248" fmla="*/ 728735 w 2105012"/>
              <a:gd name="connsiteY8248" fmla="*/ 202481 h 589548"/>
              <a:gd name="connsiteX8249" fmla="*/ 724758 w 2105012"/>
              <a:gd name="connsiteY8249" fmla="*/ 211429 h 589548"/>
              <a:gd name="connsiteX8250" fmla="*/ 676043 w 2105012"/>
              <a:gd name="connsiteY8250" fmla="*/ 180609 h 589548"/>
              <a:gd name="connsiteX8251" fmla="*/ 676043 w 2105012"/>
              <a:gd name="connsiteY8251" fmla="*/ 180609 h 589548"/>
              <a:gd name="connsiteX8252" fmla="*/ 676043 w 2105012"/>
              <a:gd name="connsiteY8252" fmla="*/ 183261 h 589548"/>
              <a:gd name="connsiteX8253" fmla="*/ 676043 w 2105012"/>
              <a:gd name="connsiteY8253" fmla="*/ 180609 h 589548"/>
              <a:gd name="connsiteX8254" fmla="*/ 697584 w 2105012"/>
              <a:gd name="connsiteY8254" fmla="*/ 191214 h 589548"/>
              <a:gd name="connsiteX8255" fmla="*/ 685985 w 2105012"/>
              <a:gd name="connsiteY8255" fmla="*/ 192208 h 589548"/>
              <a:gd name="connsiteX8256" fmla="*/ 684991 w 2105012"/>
              <a:gd name="connsiteY8256" fmla="*/ 188231 h 589548"/>
              <a:gd name="connsiteX8257" fmla="*/ 688636 w 2105012"/>
              <a:gd name="connsiteY8257" fmla="*/ 185912 h 589548"/>
              <a:gd name="connsiteX8258" fmla="*/ 695264 w 2105012"/>
              <a:gd name="connsiteY8258" fmla="*/ 187237 h 589548"/>
              <a:gd name="connsiteX8259" fmla="*/ 697584 w 2105012"/>
              <a:gd name="connsiteY8259" fmla="*/ 191214 h 589548"/>
              <a:gd name="connsiteX8260" fmla="*/ 683334 w 2105012"/>
              <a:gd name="connsiteY8260" fmla="*/ 179284 h 589548"/>
              <a:gd name="connsiteX8261" fmla="*/ 683334 w 2105012"/>
              <a:gd name="connsiteY8261" fmla="*/ 176633 h 589548"/>
              <a:gd name="connsiteX8262" fmla="*/ 683334 w 2105012"/>
              <a:gd name="connsiteY8262" fmla="*/ 179284 h 589548"/>
              <a:gd name="connsiteX8263" fmla="*/ 738345 w 2105012"/>
              <a:gd name="connsiteY8263" fmla="*/ 193534 h 589548"/>
              <a:gd name="connsiteX8264" fmla="*/ 739671 w 2105012"/>
              <a:gd name="connsiteY8264" fmla="*/ 192540 h 589548"/>
              <a:gd name="connsiteX8265" fmla="*/ 740665 w 2105012"/>
              <a:gd name="connsiteY8265" fmla="*/ 191877 h 589548"/>
              <a:gd name="connsiteX8266" fmla="*/ 739671 w 2105012"/>
              <a:gd name="connsiteY8266" fmla="*/ 192540 h 589548"/>
              <a:gd name="connsiteX8267" fmla="*/ 738345 w 2105012"/>
              <a:gd name="connsiteY8267" fmla="*/ 193534 h 589548"/>
              <a:gd name="connsiteX8268" fmla="*/ 737682 w 2105012"/>
              <a:gd name="connsiteY8268" fmla="*/ 193865 h 589548"/>
              <a:gd name="connsiteX8269" fmla="*/ 738345 w 2105012"/>
              <a:gd name="connsiteY8269" fmla="*/ 193534 h 589548"/>
              <a:gd name="connsiteX8270" fmla="*/ 655828 w 2105012"/>
              <a:gd name="connsiteY8270" fmla="*/ 194197 h 589548"/>
              <a:gd name="connsiteX8271" fmla="*/ 659473 w 2105012"/>
              <a:gd name="connsiteY8271" fmla="*/ 194859 h 589548"/>
              <a:gd name="connsiteX8272" fmla="*/ 655828 w 2105012"/>
              <a:gd name="connsiteY8272" fmla="*/ 194197 h 589548"/>
              <a:gd name="connsiteX8273" fmla="*/ 637270 w 2105012"/>
              <a:gd name="connsiteY8273" fmla="*/ 176633 h 589548"/>
              <a:gd name="connsiteX8274" fmla="*/ 642241 w 2105012"/>
              <a:gd name="connsiteY8274" fmla="*/ 176964 h 589548"/>
              <a:gd name="connsiteX8275" fmla="*/ 637270 w 2105012"/>
              <a:gd name="connsiteY8275" fmla="*/ 176633 h 589548"/>
              <a:gd name="connsiteX8276" fmla="*/ 632630 w 2105012"/>
              <a:gd name="connsiteY8276" fmla="*/ 178290 h 589548"/>
              <a:gd name="connsiteX8277" fmla="*/ 628654 w 2105012"/>
              <a:gd name="connsiteY8277" fmla="*/ 178290 h 589548"/>
              <a:gd name="connsiteX8278" fmla="*/ 632630 w 2105012"/>
              <a:gd name="connsiteY8278" fmla="*/ 178290 h 589548"/>
              <a:gd name="connsiteX8279" fmla="*/ 635613 w 2105012"/>
              <a:gd name="connsiteY8279" fmla="*/ 176964 h 589548"/>
              <a:gd name="connsiteX8280" fmla="*/ 632630 w 2105012"/>
              <a:gd name="connsiteY8280" fmla="*/ 178290 h 589548"/>
              <a:gd name="connsiteX8281" fmla="*/ 591206 w 2105012"/>
              <a:gd name="connsiteY8281" fmla="*/ 151778 h 589548"/>
              <a:gd name="connsiteX8282" fmla="*/ 591206 w 2105012"/>
              <a:gd name="connsiteY8282" fmla="*/ 151778 h 589548"/>
              <a:gd name="connsiteX8283" fmla="*/ 576956 w 2105012"/>
              <a:gd name="connsiteY8283" fmla="*/ 151778 h 589548"/>
              <a:gd name="connsiteX8284" fmla="*/ 575962 w 2105012"/>
              <a:gd name="connsiteY8284" fmla="*/ 153767 h 589548"/>
              <a:gd name="connsiteX8285" fmla="*/ 577619 w 2105012"/>
              <a:gd name="connsiteY8285" fmla="*/ 159400 h 589548"/>
              <a:gd name="connsiteX8286" fmla="*/ 577619 w 2105012"/>
              <a:gd name="connsiteY8286" fmla="*/ 159400 h 589548"/>
              <a:gd name="connsiteX8287" fmla="*/ 575962 w 2105012"/>
              <a:gd name="connsiteY8287" fmla="*/ 153767 h 589548"/>
              <a:gd name="connsiteX8288" fmla="*/ 576956 w 2105012"/>
              <a:gd name="connsiteY8288" fmla="*/ 151778 h 589548"/>
              <a:gd name="connsiteX8289" fmla="*/ 576956 w 2105012"/>
              <a:gd name="connsiteY8289" fmla="*/ 151778 h 589548"/>
              <a:gd name="connsiteX8290" fmla="*/ 578945 w 2105012"/>
              <a:gd name="connsiteY8290" fmla="*/ 145813 h 589548"/>
              <a:gd name="connsiteX8291" fmla="*/ 585904 w 2105012"/>
              <a:gd name="connsiteY8291" fmla="*/ 146807 h 589548"/>
              <a:gd name="connsiteX8292" fmla="*/ 599822 w 2105012"/>
              <a:gd name="connsiteY8292" fmla="*/ 149458 h 589548"/>
              <a:gd name="connsiteX8293" fmla="*/ 591206 w 2105012"/>
              <a:gd name="connsiteY8293" fmla="*/ 152110 h 589548"/>
              <a:gd name="connsiteX8294" fmla="*/ 580602 w 2105012"/>
              <a:gd name="connsiteY8294" fmla="*/ 126261 h 589548"/>
              <a:gd name="connsiteX8295" fmla="*/ 578282 w 2105012"/>
              <a:gd name="connsiteY8295" fmla="*/ 131563 h 589548"/>
              <a:gd name="connsiteX8296" fmla="*/ 571985 w 2105012"/>
              <a:gd name="connsiteY8296" fmla="*/ 131563 h 589548"/>
              <a:gd name="connsiteX8297" fmla="*/ 571985 w 2105012"/>
              <a:gd name="connsiteY8297" fmla="*/ 127918 h 589548"/>
              <a:gd name="connsiteX8298" fmla="*/ 579276 w 2105012"/>
              <a:gd name="connsiteY8298" fmla="*/ 126261 h 589548"/>
              <a:gd name="connsiteX8299" fmla="*/ 580602 w 2105012"/>
              <a:gd name="connsiteY8299" fmla="*/ 126261 h 589548"/>
              <a:gd name="connsiteX8300" fmla="*/ 559392 w 2105012"/>
              <a:gd name="connsiteY8300" fmla="*/ 159400 h 589548"/>
              <a:gd name="connsiteX8301" fmla="*/ 559392 w 2105012"/>
              <a:gd name="connsiteY8301" fmla="*/ 159400 h 589548"/>
              <a:gd name="connsiteX8302" fmla="*/ 558398 w 2105012"/>
              <a:gd name="connsiteY8302" fmla="*/ 155423 h 589548"/>
              <a:gd name="connsiteX8303" fmla="*/ 559392 w 2105012"/>
              <a:gd name="connsiteY8303" fmla="*/ 159400 h 589548"/>
              <a:gd name="connsiteX8304" fmla="*/ 569003 w 2105012"/>
              <a:gd name="connsiteY8304" fmla="*/ 241917 h 589548"/>
              <a:gd name="connsiteX8305" fmla="*/ 567677 w 2105012"/>
              <a:gd name="connsiteY8305" fmla="*/ 243906 h 589548"/>
              <a:gd name="connsiteX8306" fmla="*/ 569003 w 2105012"/>
              <a:gd name="connsiteY8306" fmla="*/ 241917 h 589548"/>
              <a:gd name="connsiteX8307" fmla="*/ 568340 w 2105012"/>
              <a:gd name="connsiteY8307" fmla="*/ 240923 h 589548"/>
              <a:gd name="connsiteX8308" fmla="*/ 568340 w 2105012"/>
              <a:gd name="connsiteY8308" fmla="*/ 240923 h 589548"/>
              <a:gd name="connsiteX8309" fmla="*/ 571654 w 2105012"/>
              <a:gd name="connsiteY8309" fmla="*/ 239597 h 589548"/>
              <a:gd name="connsiteX8310" fmla="*/ 568340 w 2105012"/>
              <a:gd name="connsiteY8310" fmla="*/ 240923 h 589548"/>
              <a:gd name="connsiteX8311" fmla="*/ 573311 w 2105012"/>
              <a:gd name="connsiteY8311" fmla="*/ 235621 h 589548"/>
              <a:gd name="connsiteX8312" fmla="*/ 574637 w 2105012"/>
              <a:gd name="connsiteY8312" fmla="*/ 235621 h 589548"/>
              <a:gd name="connsiteX8313" fmla="*/ 573311 w 2105012"/>
              <a:gd name="connsiteY8313" fmla="*/ 235621 h 589548"/>
              <a:gd name="connsiteX8314" fmla="*/ 629648 w 2105012"/>
              <a:gd name="connsiteY8314" fmla="*/ 235621 h 589548"/>
              <a:gd name="connsiteX8315" fmla="*/ 635944 w 2105012"/>
              <a:gd name="connsiteY8315" fmla="*/ 236615 h 589548"/>
              <a:gd name="connsiteX8316" fmla="*/ 643235 w 2105012"/>
              <a:gd name="connsiteY8316" fmla="*/ 236615 h 589548"/>
              <a:gd name="connsiteX8317" fmla="*/ 641909 w 2105012"/>
              <a:gd name="connsiteY8317" fmla="*/ 235952 h 589548"/>
              <a:gd name="connsiteX8318" fmla="*/ 643235 w 2105012"/>
              <a:gd name="connsiteY8318" fmla="*/ 236615 h 589548"/>
              <a:gd name="connsiteX8319" fmla="*/ 635944 w 2105012"/>
              <a:gd name="connsiteY8319" fmla="*/ 236615 h 589548"/>
              <a:gd name="connsiteX8320" fmla="*/ 629648 w 2105012"/>
              <a:gd name="connsiteY8320" fmla="*/ 235621 h 589548"/>
              <a:gd name="connsiteX8321" fmla="*/ 640584 w 2105012"/>
              <a:gd name="connsiteY8321" fmla="*/ 235621 h 589548"/>
              <a:gd name="connsiteX8322" fmla="*/ 641247 w 2105012"/>
              <a:gd name="connsiteY8322" fmla="*/ 235621 h 589548"/>
              <a:gd name="connsiteX8323" fmla="*/ 640584 w 2105012"/>
              <a:gd name="connsiteY8323" fmla="*/ 235621 h 589548"/>
              <a:gd name="connsiteX8324" fmla="*/ 684659 w 2105012"/>
              <a:gd name="connsiteY8324" fmla="*/ 258155 h 589548"/>
              <a:gd name="connsiteX8325" fmla="*/ 684659 w 2105012"/>
              <a:gd name="connsiteY8325" fmla="*/ 258155 h 589548"/>
              <a:gd name="connsiteX8326" fmla="*/ 681677 w 2105012"/>
              <a:gd name="connsiteY8326" fmla="*/ 256830 h 589548"/>
              <a:gd name="connsiteX8327" fmla="*/ 684659 w 2105012"/>
              <a:gd name="connsiteY8327" fmla="*/ 258155 h 589548"/>
              <a:gd name="connsiteX8328" fmla="*/ 703217 w 2105012"/>
              <a:gd name="connsiteY8328" fmla="*/ 240260 h 589548"/>
              <a:gd name="connsiteX8329" fmla="*/ 703217 w 2105012"/>
              <a:gd name="connsiteY8329" fmla="*/ 240260 h 589548"/>
              <a:gd name="connsiteX8330" fmla="*/ 703217 w 2105012"/>
              <a:gd name="connsiteY8330" fmla="*/ 244237 h 589548"/>
              <a:gd name="connsiteX8331" fmla="*/ 703217 w 2105012"/>
              <a:gd name="connsiteY8331" fmla="*/ 240260 h 589548"/>
              <a:gd name="connsiteX8332" fmla="*/ 707194 w 2105012"/>
              <a:gd name="connsiteY8332" fmla="*/ 249539 h 589548"/>
              <a:gd name="connsiteX8333" fmla="*/ 706200 w 2105012"/>
              <a:gd name="connsiteY8333" fmla="*/ 251196 h 589548"/>
              <a:gd name="connsiteX8334" fmla="*/ 707194 w 2105012"/>
              <a:gd name="connsiteY8334" fmla="*/ 249539 h 589548"/>
              <a:gd name="connsiteX8335" fmla="*/ 746961 w 2105012"/>
              <a:gd name="connsiteY8335" fmla="*/ 195191 h 589548"/>
              <a:gd name="connsiteX8336" fmla="*/ 746961 w 2105012"/>
              <a:gd name="connsiteY8336" fmla="*/ 195191 h 589548"/>
              <a:gd name="connsiteX8337" fmla="*/ 749944 w 2105012"/>
              <a:gd name="connsiteY8337" fmla="*/ 194528 h 589548"/>
              <a:gd name="connsiteX8338" fmla="*/ 746961 w 2105012"/>
              <a:gd name="connsiteY8338" fmla="*/ 195191 h 589548"/>
              <a:gd name="connsiteX8339" fmla="*/ 747955 w 2105012"/>
              <a:gd name="connsiteY8339" fmla="*/ 189888 h 589548"/>
              <a:gd name="connsiteX8340" fmla="*/ 746298 w 2105012"/>
              <a:gd name="connsiteY8340" fmla="*/ 189226 h 589548"/>
              <a:gd name="connsiteX8341" fmla="*/ 747955 w 2105012"/>
              <a:gd name="connsiteY8341" fmla="*/ 189888 h 589548"/>
              <a:gd name="connsiteX8342" fmla="*/ 750275 w 2105012"/>
              <a:gd name="connsiteY8342" fmla="*/ 190220 h 589548"/>
              <a:gd name="connsiteX8343" fmla="*/ 747955 w 2105012"/>
              <a:gd name="connsiteY8343" fmla="*/ 189888 h 589548"/>
              <a:gd name="connsiteX8344" fmla="*/ 743647 w 2105012"/>
              <a:gd name="connsiteY8344" fmla="*/ 187569 h 589548"/>
              <a:gd name="connsiteX8345" fmla="*/ 740996 w 2105012"/>
              <a:gd name="connsiteY8345" fmla="*/ 187569 h 589548"/>
              <a:gd name="connsiteX8346" fmla="*/ 740996 w 2105012"/>
              <a:gd name="connsiteY8346" fmla="*/ 187569 h 589548"/>
              <a:gd name="connsiteX8347" fmla="*/ 743647 w 2105012"/>
              <a:gd name="connsiteY8347" fmla="*/ 187569 h 589548"/>
              <a:gd name="connsiteX8348" fmla="*/ 746298 w 2105012"/>
              <a:gd name="connsiteY8348" fmla="*/ 187569 h 589548"/>
              <a:gd name="connsiteX8349" fmla="*/ 743647 w 2105012"/>
              <a:gd name="connsiteY8349" fmla="*/ 187569 h 589548"/>
              <a:gd name="connsiteX8350" fmla="*/ 697915 w 2105012"/>
              <a:gd name="connsiteY8350" fmla="*/ 164371 h 589548"/>
              <a:gd name="connsiteX8351" fmla="*/ 693938 w 2105012"/>
              <a:gd name="connsiteY8351" fmla="*/ 163377 h 589548"/>
              <a:gd name="connsiteX8352" fmla="*/ 693938 w 2105012"/>
              <a:gd name="connsiteY8352" fmla="*/ 163377 h 589548"/>
              <a:gd name="connsiteX8353" fmla="*/ 697915 w 2105012"/>
              <a:gd name="connsiteY8353" fmla="*/ 164371 h 589548"/>
              <a:gd name="connsiteX8354" fmla="*/ 665438 w 2105012"/>
              <a:gd name="connsiteY8354" fmla="*/ 186243 h 589548"/>
              <a:gd name="connsiteX8355" fmla="*/ 666764 w 2105012"/>
              <a:gd name="connsiteY8355" fmla="*/ 185912 h 589548"/>
              <a:gd name="connsiteX8356" fmla="*/ 665438 w 2105012"/>
              <a:gd name="connsiteY8356" fmla="*/ 186243 h 589548"/>
              <a:gd name="connsiteX8357" fmla="*/ 662456 w 2105012"/>
              <a:gd name="connsiteY8357" fmla="*/ 186243 h 589548"/>
              <a:gd name="connsiteX8358" fmla="*/ 662456 w 2105012"/>
              <a:gd name="connsiteY8358" fmla="*/ 189557 h 589548"/>
              <a:gd name="connsiteX8359" fmla="*/ 662456 w 2105012"/>
              <a:gd name="connsiteY8359" fmla="*/ 186243 h 589548"/>
              <a:gd name="connsiteX8360" fmla="*/ 665438 w 2105012"/>
              <a:gd name="connsiteY8360" fmla="*/ 186243 h 589548"/>
              <a:gd name="connsiteX8361" fmla="*/ 663781 w 2105012"/>
              <a:gd name="connsiteY8361" fmla="*/ 192871 h 589548"/>
              <a:gd name="connsiteX8362" fmla="*/ 661462 w 2105012"/>
              <a:gd name="connsiteY8362" fmla="*/ 194197 h 589548"/>
              <a:gd name="connsiteX8363" fmla="*/ 661130 w 2105012"/>
              <a:gd name="connsiteY8363" fmla="*/ 194197 h 589548"/>
              <a:gd name="connsiteX8364" fmla="*/ 661462 w 2105012"/>
              <a:gd name="connsiteY8364" fmla="*/ 194197 h 589548"/>
              <a:gd name="connsiteX8365" fmla="*/ 663781 w 2105012"/>
              <a:gd name="connsiteY8365" fmla="*/ 192871 h 589548"/>
              <a:gd name="connsiteX8366" fmla="*/ 648537 w 2105012"/>
              <a:gd name="connsiteY8366" fmla="*/ 184255 h 589548"/>
              <a:gd name="connsiteX8367" fmla="*/ 651188 w 2105012"/>
              <a:gd name="connsiteY8367" fmla="*/ 183592 h 589548"/>
              <a:gd name="connsiteX8368" fmla="*/ 648537 w 2105012"/>
              <a:gd name="connsiteY8368" fmla="*/ 184255 h 589548"/>
              <a:gd name="connsiteX8369" fmla="*/ 630973 w 2105012"/>
              <a:gd name="connsiteY8369" fmla="*/ 142168 h 589548"/>
              <a:gd name="connsiteX8370" fmla="*/ 636607 w 2105012"/>
              <a:gd name="connsiteY8370" fmla="*/ 140842 h 589548"/>
              <a:gd name="connsiteX8371" fmla="*/ 630973 w 2105012"/>
              <a:gd name="connsiteY8371" fmla="*/ 142168 h 589548"/>
              <a:gd name="connsiteX8372" fmla="*/ 630973 w 2105012"/>
              <a:gd name="connsiteY8372" fmla="*/ 145813 h 589548"/>
              <a:gd name="connsiteX8373" fmla="*/ 626003 w 2105012"/>
              <a:gd name="connsiteY8373" fmla="*/ 145813 h 589548"/>
              <a:gd name="connsiteX8374" fmla="*/ 628985 w 2105012"/>
              <a:gd name="connsiteY8374" fmla="*/ 143493 h 589548"/>
              <a:gd name="connsiteX8375" fmla="*/ 626003 w 2105012"/>
              <a:gd name="connsiteY8375" fmla="*/ 145813 h 589548"/>
              <a:gd name="connsiteX8376" fmla="*/ 630973 w 2105012"/>
              <a:gd name="connsiteY8376" fmla="*/ 145813 h 589548"/>
              <a:gd name="connsiteX8377" fmla="*/ 616724 w 2105012"/>
              <a:gd name="connsiteY8377" fmla="*/ 145813 h 589548"/>
              <a:gd name="connsiteX8378" fmla="*/ 621363 w 2105012"/>
              <a:gd name="connsiteY8378" fmla="*/ 147801 h 589548"/>
              <a:gd name="connsiteX8379" fmla="*/ 620700 w 2105012"/>
              <a:gd name="connsiteY8379" fmla="*/ 154429 h 589548"/>
              <a:gd name="connsiteX8380" fmla="*/ 617718 w 2105012"/>
              <a:gd name="connsiteY8380" fmla="*/ 157080 h 589548"/>
              <a:gd name="connsiteX8381" fmla="*/ 617718 w 2105012"/>
              <a:gd name="connsiteY8381" fmla="*/ 157080 h 589548"/>
              <a:gd name="connsiteX8382" fmla="*/ 610427 w 2105012"/>
              <a:gd name="connsiteY8382" fmla="*/ 153104 h 589548"/>
              <a:gd name="connsiteX8383" fmla="*/ 607776 w 2105012"/>
              <a:gd name="connsiteY8383" fmla="*/ 151778 h 589548"/>
              <a:gd name="connsiteX8384" fmla="*/ 603799 w 2105012"/>
              <a:gd name="connsiteY8384" fmla="*/ 149458 h 589548"/>
              <a:gd name="connsiteX8385" fmla="*/ 616392 w 2105012"/>
              <a:gd name="connsiteY8385" fmla="*/ 148796 h 589548"/>
              <a:gd name="connsiteX8386" fmla="*/ 613078 w 2105012"/>
              <a:gd name="connsiteY8386" fmla="*/ 146807 h 589548"/>
              <a:gd name="connsiteX8387" fmla="*/ 616724 w 2105012"/>
              <a:gd name="connsiteY8387" fmla="*/ 145813 h 589548"/>
              <a:gd name="connsiteX8388" fmla="*/ 624346 w 2105012"/>
              <a:gd name="connsiteY8388" fmla="*/ 145813 h 589548"/>
              <a:gd name="connsiteX8389" fmla="*/ 616724 w 2105012"/>
              <a:gd name="connsiteY8389" fmla="*/ 145813 h 589548"/>
              <a:gd name="connsiteX8390" fmla="*/ 572648 w 2105012"/>
              <a:gd name="connsiteY8390" fmla="*/ 121290 h 589548"/>
              <a:gd name="connsiteX8391" fmla="*/ 572648 w 2105012"/>
              <a:gd name="connsiteY8391" fmla="*/ 121290 h 589548"/>
              <a:gd name="connsiteX8392" fmla="*/ 568671 w 2105012"/>
              <a:gd name="connsiteY8392" fmla="*/ 122947 h 589548"/>
              <a:gd name="connsiteX8393" fmla="*/ 572648 w 2105012"/>
              <a:gd name="connsiteY8393" fmla="*/ 121290 h 589548"/>
              <a:gd name="connsiteX8394" fmla="*/ 561049 w 2105012"/>
              <a:gd name="connsiteY8394" fmla="*/ 139848 h 589548"/>
              <a:gd name="connsiteX8395" fmla="*/ 560387 w 2105012"/>
              <a:gd name="connsiteY8395" fmla="*/ 138854 h 589548"/>
              <a:gd name="connsiteX8396" fmla="*/ 561049 w 2105012"/>
              <a:gd name="connsiteY8396" fmla="*/ 139848 h 589548"/>
              <a:gd name="connsiteX8397" fmla="*/ 560055 w 2105012"/>
              <a:gd name="connsiteY8397" fmla="*/ 152110 h 589548"/>
              <a:gd name="connsiteX8398" fmla="*/ 553427 w 2105012"/>
              <a:gd name="connsiteY8398" fmla="*/ 152772 h 589548"/>
              <a:gd name="connsiteX8399" fmla="*/ 553427 w 2105012"/>
              <a:gd name="connsiteY8399" fmla="*/ 153435 h 589548"/>
              <a:gd name="connsiteX8400" fmla="*/ 553427 w 2105012"/>
              <a:gd name="connsiteY8400" fmla="*/ 152772 h 589548"/>
              <a:gd name="connsiteX8401" fmla="*/ 556079 w 2105012"/>
              <a:gd name="connsiteY8401" fmla="*/ 147139 h 589548"/>
              <a:gd name="connsiteX8402" fmla="*/ 562706 w 2105012"/>
              <a:gd name="connsiteY8402" fmla="*/ 147801 h 589548"/>
              <a:gd name="connsiteX8403" fmla="*/ 560055 w 2105012"/>
              <a:gd name="connsiteY8403" fmla="*/ 152441 h 589548"/>
              <a:gd name="connsiteX8404" fmla="*/ 551108 w 2105012"/>
              <a:gd name="connsiteY8404" fmla="*/ 182598 h 589548"/>
              <a:gd name="connsiteX8405" fmla="*/ 551770 w 2105012"/>
              <a:gd name="connsiteY8405" fmla="*/ 179284 h 589548"/>
              <a:gd name="connsiteX8406" fmla="*/ 554090 w 2105012"/>
              <a:gd name="connsiteY8406" fmla="*/ 183923 h 589548"/>
              <a:gd name="connsiteX8407" fmla="*/ 541497 w 2105012"/>
              <a:gd name="connsiteY8407" fmla="*/ 186574 h 589548"/>
              <a:gd name="connsiteX8408" fmla="*/ 539177 w 2105012"/>
              <a:gd name="connsiteY8408" fmla="*/ 186243 h 589548"/>
              <a:gd name="connsiteX8409" fmla="*/ 541166 w 2105012"/>
              <a:gd name="connsiteY8409" fmla="*/ 178621 h 589548"/>
              <a:gd name="connsiteX8410" fmla="*/ 550776 w 2105012"/>
              <a:gd name="connsiteY8410" fmla="*/ 182598 h 589548"/>
              <a:gd name="connsiteX8411" fmla="*/ 523270 w 2105012"/>
              <a:gd name="connsiteY8411" fmla="*/ 185580 h 589548"/>
              <a:gd name="connsiteX8412" fmla="*/ 518962 w 2105012"/>
              <a:gd name="connsiteY8412" fmla="*/ 185580 h 589548"/>
              <a:gd name="connsiteX8413" fmla="*/ 518962 w 2105012"/>
              <a:gd name="connsiteY8413" fmla="*/ 185580 h 589548"/>
              <a:gd name="connsiteX8414" fmla="*/ 518962 w 2105012"/>
              <a:gd name="connsiteY8414" fmla="*/ 181935 h 589548"/>
              <a:gd name="connsiteX8415" fmla="*/ 520619 w 2105012"/>
              <a:gd name="connsiteY8415" fmla="*/ 177958 h 589548"/>
              <a:gd name="connsiteX8416" fmla="*/ 520619 w 2105012"/>
              <a:gd name="connsiteY8416" fmla="*/ 177958 h 589548"/>
              <a:gd name="connsiteX8417" fmla="*/ 522939 w 2105012"/>
              <a:gd name="connsiteY8417" fmla="*/ 182598 h 589548"/>
              <a:gd name="connsiteX8418" fmla="*/ 523270 w 2105012"/>
              <a:gd name="connsiteY8418" fmla="*/ 185580 h 589548"/>
              <a:gd name="connsiteX8419" fmla="*/ 472899 w 2105012"/>
              <a:gd name="connsiteY8419" fmla="*/ 175638 h 589548"/>
              <a:gd name="connsiteX8420" fmla="*/ 469585 w 2105012"/>
              <a:gd name="connsiteY8420" fmla="*/ 178952 h 589548"/>
              <a:gd name="connsiteX8421" fmla="*/ 477207 w 2105012"/>
              <a:gd name="connsiteY8421" fmla="*/ 178952 h 589548"/>
              <a:gd name="connsiteX8422" fmla="*/ 489468 w 2105012"/>
              <a:gd name="connsiteY8422" fmla="*/ 182598 h 589548"/>
              <a:gd name="connsiteX8423" fmla="*/ 488143 w 2105012"/>
              <a:gd name="connsiteY8423" fmla="*/ 186243 h 589548"/>
              <a:gd name="connsiteX8424" fmla="*/ 477870 w 2105012"/>
              <a:gd name="connsiteY8424" fmla="*/ 186243 h 589548"/>
              <a:gd name="connsiteX8425" fmla="*/ 476875 w 2105012"/>
              <a:gd name="connsiteY8425" fmla="*/ 178621 h 589548"/>
              <a:gd name="connsiteX8426" fmla="*/ 469253 w 2105012"/>
              <a:gd name="connsiteY8426" fmla="*/ 178621 h 589548"/>
              <a:gd name="connsiteX8427" fmla="*/ 472567 w 2105012"/>
              <a:gd name="connsiteY8427" fmla="*/ 175307 h 589548"/>
              <a:gd name="connsiteX8428" fmla="*/ 474887 w 2105012"/>
              <a:gd name="connsiteY8428" fmla="*/ 173650 h 589548"/>
              <a:gd name="connsiteX8429" fmla="*/ 474887 w 2105012"/>
              <a:gd name="connsiteY8429" fmla="*/ 173650 h 589548"/>
              <a:gd name="connsiteX8430" fmla="*/ 474887 w 2105012"/>
              <a:gd name="connsiteY8430" fmla="*/ 173650 h 589548"/>
              <a:gd name="connsiteX8431" fmla="*/ 476875 w 2105012"/>
              <a:gd name="connsiteY8431" fmla="*/ 174313 h 589548"/>
              <a:gd name="connsiteX8432" fmla="*/ 479527 w 2105012"/>
              <a:gd name="connsiteY8432" fmla="*/ 175970 h 589548"/>
              <a:gd name="connsiteX8433" fmla="*/ 476875 w 2105012"/>
              <a:gd name="connsiteY8433" fmla="*/ 174313 h 589548"/>
              <a:gd name="connsiteX8434" fmla="*/ 456329 w 2105012"/>
              <a:gd name="connsiteY8434" fmla="*/ 207784 h 589548"/>
              <a:gd name="connsiteX8435" fmla="*/ 456329 w 2105012"/>
              <a:gd name="connsiteY8435" fmla="*/ 207784 h 589548"/>
              <a:gd name="connsiteX8436" fmla="*/ 456329 w 2105012"/>
              <a:gd name="connsiteY8436" fmla="*/ 207784 h 589548"/>
              <a:gd name="connsiteX8437" fmla="*/ 454672 w 2105012"/>
              <a:gd name="connsiteY8437" fmla="*/ 209772 h 589548"/>
              <a:gd name="connsiteX8438" fmla="*/ 454672 w 2105012"/>
              <a:gd name="connsiteY8438" fmla="*/ 209772 h 589548"/>
              <a:gd name="connsiteX8439" fmla="*/ 454672 w 2105012"/>
              <a:gd name="connsiteY8439" fmla="*/ 209772 h 589548"/>
              <a:gd name="connsiteX8440" fmla="*/ 456660 w 2105012"/>
              <a:gd name="connsiteY8440" fmla="*/ 220708 h 589548"/>
              <a:gd name="connsiteX8441" fmla="*/ 461631 w 2105012"/>
              <a:gd name="connsiteY8441" fmla="*/ 224685 h 589548"/>
              <a:gd name="connsiteX8442" fmla="*/ 460306 w 2105012"/>
              <a:gd name="connsiteY8442" fmla="*/ 228330 h 589548"/>
              <a:gd name="connsiteX8443" fmla="*/ 456660 w 2105012"/>
              <a:gd name="connsiteY8443" fmla="*/ 226010 h 589548"/>
              <a:gd name="connsiteX8444" fmla="*/ 456660 w 2105012"/>
              <a:gd name="connsiteY8444" fmla="*/ 221039 h 589548"/>
              <a:gd name="connsiteX8445" fmla="*/ 554421 w 2105012"/>
              <a:gd name="connsiteY8445" fmla="*/ 244568 h 589548"/>
              <a:gd name="connsiteX8446" fmla="*/ 555084 w 2105012"/>
              <a:gd name="connsiteY8446" fmla="*/ 241254 h 589548"/>
              <a:gd name="connsiteX8447" fmla="*/ 554421 w 2105012"/>
              <a:gd name="connsiteY8447" fmla="*/ 244568 h 589548"/>
              <a:gd name="connsiteX8448" fmla="*/ 551439 w 2105012"/>
              <a:gd name="connsiteY8448" fmla="*/ 244568 h 589548"/>
              <a:gd name="connsiteX8449" fmla="*/ 554421 w 2105012"/>
              <a:gd name="connsiteY8449" fmla="*/ 244568 h 589548"/>
              <a:gd name="connsiteX8450" fmla="*/ 567346 w 2105012"/>
              <a:gd name="connsiteY8450" fmla="*/ 245894 h 589548"/>
              <a:gd name="connsiteX8451" fmla="*/ 567346 w 2105012"/>
              <a:gd name="connsiteY8451" fmla="*/ 244568 h 589548"/>
              <a:gd name="connsiteX8452" fmla="*/ 567346 w 2105012"/>
              <a:gd name="connsiteY8452" fmla="*/ 245894 h 589548"/>
              <a:gd name="connsiteX8453" fmla="*/ 573642 w 2105012"/>
              <a:gd name="connsiteY8453" fmla="*/ 245562 h 589548"/>
              <a:gd name="connsiteX8454" fmla="*/ 567346 w 2105012"/>
              <a:gd name="connsiteY8454" fmla="*/ 245894 h 589548"/>
              <a:gd name="connsiteX8455" fmla="*/ 578282 w 2105012"/>
              <a:gd name="connsiteY8455" fmla="*/ 246557 h 589548"/>
              <a:gd name="connsiteX8456" fmla="*/ 573642 w 2105012"/>
              <a:gd name="connsiteY8456" fmla="*/ 245562 h 589548"/>
              <a:gd name="connsiteX8457" fmla="*/ 578282 w 2105012"/>
              <a:gd name="connsiteY8457" fmla="*/ 246557 h 589548"/>
              <a:gd name="connsiteX8458" fmla="*/ 577288 w 2105012"/>
              <a:gd name="connsiteY8458" fmla="*/ 237609 h 589548"/>
              <a:gd name="connsiteX8459" fmla="*/ 577288 w 2105012"/>
              <a:gd name="connsiteY8459" fmla="*/ 237609 h 589548"/>
              <a:gd name="connsiteX8460" fmla="*/ 575962 w 2105012"/>
              <a:gd name="connsiteY8460" fmla="*/ 236283 h 589548"/>
              <a:gd name="connsiteX8461" fmla="*/ 575962 w 2105012"/>
              <a:gd name="connsiteY8461" fmla="*/ 236283 h 589548"/>
              <a:gd name="connsiteX8462" fmla="*/ 574637 w 2105012"/>
              <a:gd name="connsiteY8462" fmla="*/ 236283 h 589548"/>
              <a:gd name="connsiteX8463" fmla="*/ 575962 w 2105012"/>
              <a:gd name="connsiteY8463" fmla="*/ 236283 h 589548"/>
              <a:gd name="connsiteX8464" fmla="*/ 575962 w 2105012"/>
              <a:gd name="connsiteY8464" fmla="*/ 236283 h 589548"/>
              <a:gd name="connsiteX8465" fmla="*/ 577288 w 2105012"/>
              <a:gd name="connsiteY8465" fmla="*/ 237609 h 589548"/>
              <a:gd name="connsiteX8466" fmla="*/ 586567 w 2105012"/>
              <a:gd name="connsiteY8466" fmla="*/ 238272 h 589548"/>
              <a:gd name="connsiteX8467" fmla="*/ 577288 w 2105012"/>
              <a:gd name="connsiteY8467" fmla="*/ 237609 h 589548"/>
              <a:gd name="connsiteX8468" fmla="*/ 590212 w 2105012"/>
              <a:gd name="connsiteY8468" fmla="*/ 237609 h 589548"/>
              <a:gd name="connsiteX8469" fmla="*/ 590212 w 2105012"/>
              <a:gd name="connsiteY8469" fmla="*/ 237609 h 589548"/>
              <a:gd name="connsiteX8470" fmla="*/ 587892 w 2105012"/>
              <a:gd name="connsiteY8470" fmla="*/ 238272 h 589548"/>
              <a:gd name="connsiteX8471" fmla="*/ 590212 w 2105012"/>
              <a:gd name="connsiteY8471" fmla="*/ 237609 h 589548"/>
              <a:gd name="connsiteX8472" fmla="*/ 619375 w 2105012"/>
              <a:gd name="connsiteY8472" fmla="*/ 244237 h 589548"/>
              <a:gd name="connsiteX8473" fmla="*/ 618712 w 2105012"/>
              <a:gd name="connsiteY8473" fmla="*/ 241586 h 589548"/>
              <a:gd name="connsiteX8474" fmla="*/ 619375 w 2105012"/>
              <a:gd name="connsiteY8474" fmla="*/ 244237 h 589548"/>
              <a:gd name="connsiteX8475" fmla="*/ 621363 w 2105012"/>
              <a:gd name="connsiteY8475" fmla="*/ 247219 h 589548"/>
              <a:gd name="connsiteX8476" fmla="*/ 619375 w 2105012"/>
              <a:gd name="connsiteY8476" fmla="*/ 244237 h 589548"/>
              <a:gd name="connsiteX8477" fmla="*/ 688305 w 2105012"/>
              <a:gd name="connsiteY8477" fmla="*/ 269754 h 589548"/>
              <a:gd name="connsiteX8478" fmla="*/ 688967 w 2105012"/>
              <a:gd name="connsiteY8478" fmla="*/ 270417 h 589548"/>
              <a:gd name="connsiteX8479" fmla="*/ 688305 w 2105012"/>
              <a:gd name="connsiteY8479" fmla="*/ 269754 h 589548"/>
              <a:gd name="connsiteX8480" fmla="*/ 687310 w 2105012"/>
              <a:gd name="connsiteY8480" fmla="*/ 269754 h 589548"/>
              <a:gd name="connsiteX8481" fmla="*/ 688305 w 2105012"/>
              <a:gd name="connsiteY8481" fmla="*/ 269754 h 589548"/>
              <a:gd name="connsiteX8482" fmla="*/ 689299 w 2105012"/>
              <a:gd name="connsiteY8482" fmla="*/ 271411 h 589548"/>
              <a:gd name="connsiteX8483" fmla="*/ 689299 w 2105012"/>
              <a:gd name="connsiteY8483" fmla="*/ 270417 h 589548"/>
              <a:gd name="connsiteX8484" fmla="*/ 689299 w 2105012"/>
              <a:gd name="connsiteY8484" fmla="*/ 271411 h 589548"/>
              <a:gd name="connsiteX8485" fmla="*/ 695927 w 2105012"/>
              <a:gd name="connsiteY8485" fmla="*/ 246557 h 589548"/>
              <a:gd name="connsiteX8486" fmla="*/ 699572 w 2105012"/>
              <a:gd name="connsiteY8486" fmla="*/ 249208 h 589548"/>
              <a:gd name="connsiteX8487" fmla="*/ 695927 w 2105012"/>
              <a:gd name="connsiteY8487" fmla="*/ 246557 h 589548"/>
              <a:gd name="connsiteX8488" fmla="*/ 695927 w 2105012"/>
              <a:gd name="connsiteY8488" fmla="*/ 246557 h 589548"/>
              <a:gd name="connsiteX8489" fmla="*/ 706531 w 2105012"/>
              <a:gd name="connsiteY8489" fmla="*/ 252190 h 589548"/>
              <a:gd name="connsiteX8490" fmla="*/ 706200 w 2105012"/>
              <a:gd name="connsiteY8490" fmla="*/ 252853 h 589548"/>
              <a:gd name="connsiteX8491" fmla="*/ 708188 w 2105012"/>
              <a:gd name="connsiteY8491" fmla="*/ 252190 h 589548"/>
              <a:gd name="connsiteX8492" fmla="*/ 706200 w 2105012"/>
              <a:gd name="connsiteY8492" fmla="*/ 252853 h 589548"/>
              <a:gd name="connsiteX8493" fmla="*/ 706531 w 2105012"/>
              <a:gd name="connsiteY8493" fmla="*/ 252190 h 589548"/>
              <a:gd name="connsiteX8494" fmla="*/ 741328 w 2105012"/>
              <a:gd name="connsiteY8494" fmla="*/ 251859 h 589548"/>
              <a:gd name="connsiteX8495" fmla="*/ 743979 w 2105012"/>
              <a:gd name="connsiteY8495" fmla="*/ 252853 h 589548"/>
              <a:gd name="connsiteX8496" fmla="*/ 741659 w 2105012"/>
              <a:gd name="connsiteY8496" fmla="*/ 255173 h 589548"/>
              <a:gd name="connsiteX8497" fmla="*/ 743979 w 2105012"/>
              <a:gd name="connsiteY8497" fmla="*/ 252853 h 589548"/>
              <a:gd name="connsiteX8498" fmla="*/ 741328 w 2105012"/>
              <a:gd name="connsiteY8498" fmla="*/ 251859 h 589548"/>
              <a:gd name="connsiteX8499" fmla="*/ 800316 w 2105012"/>
              <a:gd name="connsiteY8499" fmla="*/ 197179 h 589548"/>
              <a:gd name="connsiteX8500" fmla="*/ 802967 w 2105012"/>
              <a:gd name="connsiteY8500" fmla="*/ 199167 h 589548"/>
              <a:gd name="connsiteX8501" fmla="*/ 800316 w 2105012"/>
              <a:gd name="connsiteY8501" fmla="*/ 197179 h 589548"/>
              <a:gd name="connsiteX8502" fmla="*/ 795676 w 2105012"/>
              <a:gd name="connsiteY8502" fmla="*/ 196185 h 589548"/>
              <a:gd name="connsiteX8503" fmla="*/ 800316 w 2105012"/>
              <a:gd name="connsiteY8503" fmla="*/ 197179 h 589548"/>
              <a:gd name="connsiteX8504" fmla="*/ 767176 w 2105012"/>
              <a:gd name="connsiteY8504" fmla="*/ 215406 h 589548"/>
              <a:gd name="connsiteX8505" fmla="*/ 767508 w 2105012"/>
              <a:gd name="connsiteY8505" fmla="*/ 217394 h 589548"/>
              <a:gd name="connsiteX8506" fmla="*/ 768502 w 2105012"/>
              <a:gd name="connsiteY8506" fmla="*/ 219051 h 589548"/>
              <a:gd name="connsiteX8507" fmla="*/ 767508 w 2105012"/>
              <a:gd name="connsiteY8507" fmla="*/ 217394 h 589548"/>
              <a:gd name="connsiteX8508" fmla="*/ 767176 w 2105012"/>
              <a:gd name="connsiteY8508" fmla="*/ 215406 h 589548"/>
              <a:gd name="connsiteX8509" fmla="*/ 767176 w 2105012"/>
              <a:gd name="connsiteY8509" fmla="*/ 215406 h 589548"/>
              <a:gd name="connsiteX8510" fmla="*/ 796007 w 2105012"/>
              <a:gd name="connsiteY8510" fmla="*/ 204801 h 589548"/>
              <a:gd name="connsiteX8511" fmla="*/ 796007 w 2105012"/>
              <a:gd name="connsiteY8511" fmla="*/ 204801 h 589548"/>
              <a:gd name="connsiteX8512" fmla="*/ 796007 w 2105012"/>
              <a:gd name="connsiteY8512" fmla="*/ 204801 h 589548"/>
              <a:gd name="connsiteX8513" fmla="*/ 796007 w 2105012"/>
              <a:gd name="connsiteY8513" fmla="*/ 204801 h 589548"/>
              <a:gd name="connsiteX8514" fmla="*/ 796007 w 2105012"/>
              <a:gd name="connsiteY8514" fmla="*/ 204801 h 589548"/>
              <a:gd name="connsiteX8515" fmla="*/ 793025 w 2105012"/>
              <a:gd name="connsiteY8515" fmla="*/ 202813 h 589548"/>
              <a:gd name="connsiteX8516" fmla="*/ 795345 w 2105012"/>
              <a:gd name="connsiteY8516" fmla="*/ 204138 h 589548"/>
              <a:gd name="connsiteX8517" fmla="*/ 793025 w 2105012"/>
              <a:gd name="connsiteY8517" fmla="*/ 202813 h 589548"/>
              <a:gd name="connsiteX8518" fmla="*/ 797333 w 2105012"/>
              <a:gd name="connsiteY8518" fmla="*/ 230650 h 589548"/>
              <a:gd name="connsiteX8519" fmla="*/ 797333 w 2105012"/>
              <a:gd name="connsiteY8519" fmla="*/ 230650 h 589548"/>
              <a:gd name="connsiteX8520" fmla="*/ 797333 w 2105012"/>
              <a:gd name="connsiteY8520" fmla="*/ 228330 h 589548"/>
              <a:gd name="connsiteX8521" fmla="*/ 797333 w 2105012"/>
              <a:gd name="connsiteY8521" fmla="*/ 228330 h 589548"/>
              <a:gd name="connsiteX8522" fmla="*/ 797333 w 2105012"/>
              <a:gd name="connsiteY8522" fmla="*/ 230650 h 589548"/>
              <a:gd name="connsiteX8523" fmla="*/ 815228 w 2105012"/>
              <a:gd name="connsiteY8523" fmla="*/ 198836 h 589548"/>
              <a:gd name="connsiteX8524" fmla="*/ 816222 w 2105012"/>
              <a:gd name="connsiteY8524" fmla="*/ 198836 h 589548"/>
              <a:gd name="connsiteX8525" fmla="*/ 816222 w 2105012"/>
              <a:gd name="connsiteY8525" fmla="*/ 198836 h 589548"/>
              <a:gd name="connsiteX8526" fmla="*/ 815228 w 2105012"/>
              <a:gd name="connsiteY8526" fmla="*/ 198836 h 589548"/>
              <a:gd name="connsiteX8527" fmla="*/ 808600 w 2105012"/>
              <a:gd name="connsiteY8527" fmla="*/ 201487 h 589548"/>
              <a:gd name="connsiteX8528" fmla="*/ 815228 w 2105012"/>
              <a:gd name="connsiteY8528" fmla="*/ 198836 h 589548"/>
              <a:gd name="connsiteX8529" fmla="*/ 844722 w 2105012"/>
              <a:gd name="connsiteY8529" fmla="*/ 201819 h 589548"/>
              <a:gd name="connsiteX8530" fmla="*/ 844722 w 2105012"/>
              <a:gd name="connsiteY8530" fmla="*/ 199830 h 589548"/>
              <a:gd name="connsiteX8531" fmla="*/ 846048 w 2105012"/>
              <a:gd name="connsiteY8531" fmla="*/ 199830 h 589548"/>
              <a:gd name="connsiteX8532" fmla="*/ 844722 w 2105012"/>
              <a:gd name="connsiteY8532" fmla="*/ 199830 h 589548"/>
              <a:gd name="connsiteX8533" fmla="*/ 844722 w 2105012"/>
              <a:gd name="connsiteY8533" fmla="*/ 201819 h 589548"/>
              <a:gd name="connsiteX8534" fmla="*/ 811583 w 2105012"/>
              <a:gd name="connsiteY8534" fmla="*/ 208778 h 589548"/>
              <a:gd name="connsiteX8535" fmla="*/ 808932 w 2105012"/>
              <a:gd name="connsiteY8535" fmla="*/ 209109 h 589548"/>
              <a:gd name="connsiteX8536" fmla="*/ 811252 w 2105012"/>
              <a:gd name="connsiteY8536" fmla="*/ 210435 h 589548"/>
              <a:gd name="connsiteX8537" fmla="*/ 808932 w 2105012"/>
              <a:gd name="connsiteY8537" fmla="*/ 209109 h 589548"/>
              <a:gd name="connsiteX8538" fmla="*/ 811583 w 2105012"/>
              <a:gd name="connsiteY8538" fmla="*/ 208778 h 589548"/>
              <a:gd name="connsiteX8539" fmla="*/ 827490 w 2105012"/>
              <a:gd name="connsiteY8539" fmla="*/ 203144 h 589548"/>
              <a:gd name="connsiteX8540" fmla="*/ 829478 w 2105012"/>
              <a:gd name="connsiteY8540" fmla="*/ 202813 h 589548"/>
              <a:gd name="connsiteX8541" fmla="*/ 827490 w 2105012"/>
              <a:gd name="connsiteY8541" fmla="*/ 203144 h 589548"/>
              <a:gd name="connsiteX8542" fmla="*/ 815228 w 2105012"/>
              <a:gd name="connsiteY8542" fmla="*/ 203144 h 589548"/>
              <a:gd name="connsiteX8543" fmla="*/ 827490 w 2105012"/>
              <a:gd name="connsiteY8543" fmla="*/ 203144 h 589548"/>
              <a:gd name="connsiteX8544" fmla="*/ 820862 w 2105012"/>
              <a:gd name="connsiteY8544" fmla="*/ 200824 h 589548"/>
              <a:gd name="connsiteX8545" fmla="*/ 821856 w 2105012"/>
              <a:gd name="connsiteY8545" fmla="*/ 200824 h 589548"/>
              <a:gd name="connsiteX8546" fmla="*/ 820862 w 2105012"/>
              <a:gd name="connsiteY8546" fmla="*/ 200824 h 589548"/>
              <a:gd name="connsiteX8547" fmla="*/ 839089 w 2105012"/>
              <a:gd name="connsiteY8547" fmla="*/ 196185 h 589548"/>
              <a:gd name="connsiteX8548" fmla="*/ 839089 w 2105012"/>
              <a:gd name="connsiteY8548" fmla="*/ 196185 h 589548"/>
              <a:gd name="connsiteX8549" fmla="*/ 839089 w 2105012"/>
              <a:gd name="connsiteY8549" fmla="*/ 196185 h 589548"/>
              <a:gd name="connsiteX8550" fmla="*/ 833786 w 2105012"/>
              <a:gd name="connsiteY8550" fmla="*/ 195522 h 589548"/>
              <a:gd name="connsiteX8551" fmla="*/ 839089 w 2105012"/>
              <a:gd name="connsiteY8551" fmla="*/ 196185 h 589548"/>
              <a:gd name="connsiteX8552" fmla="*/ 800647 w 2105012"/>
              <a:gd name="connsiteY8552" fmla="*/ 205132 h 589548"/>
              <a:gd name="connsiteX8553" fmla="*/ 804624 w 2105012"/>
              <a:gd name="connsiteY8553" fmla="*/ 205464 h 589548"/>
              <a:gd name="connsiteX8554" fmla="*/ 800647 w 2105012"/>
              <a:gd name="connsiteY8554" fmla="*/ 205132 h 589548"/>
              <a:gd name="connsiteX8555" fmla="*/ 795345 w 2105012"/>
              <a:gd name="connsiteY8555" fmla="*/ 224022 h 589548"/>
              <a:gd name="connsiteX8556" fmla="*/ 793356 w 2105012"/>
              <a:gd name="connsiteY8556" fmla="*/ 227667 h 589548"/>
              <a:gd name="connsiteX8557" fmla="*/ 795345 w 2105012"/>
              <a:gd name="connsiteY8557" fmla="*/ 224022 h 589548"/>
              <a:gd name="connsiteX8558" fmla="*/ 797002 w 2105012"/>
              <a:gd name="connsiteY8558" fmla="*/ 227667 h 589548"/>
              <a:gd name="connsiteX8559" fmla="*/ 797002 w 2105012"/>
              <a:gd name="connsiteY8559" fmla="*/ 227004 h 589548"/>
              <a:gd name="connsiteX8560" fmla="*/ 797002 w 2105012"/>
              <a:gd name="connsiteY8560" fmla="*/ 227667 h 589548"/>
              <a:gd name="connsiteX8561" fmla="*/ 807938 w 2105012"/>
              <a:gd name="connsiteY8561" fmla="*/ 214080 h 589548"/>
              <a:gd name="connsiteX8562" fmla="*/ 818874 w 2105012"/>
              <a:gd name="connsiteY8562" fmla="*/ 218388 h 589548"/>
              <a:gd name="connsiteX8563" fmla="*/ 822519 w 2105012"/>
              <a:gd name="connsiteY8563" fmla="*/ 218720 h 589548"/>
              <a:gd name="connsiteX8564" fmla="*/ 818874 w 2105012"/>
              <a:gd name="connsiteY8564" fmla="*/ 218388 h 589548"/>
              <a:gd name="connsiteX8565" fmla="*/ 807938 w 2105012"/>
              <a:gd name="connsiteY8565" fmla="*/ 214080 h 589548"/>
              <a:gd name="connsiteX8566" fmla="*/ 838094 w 2105012"/>
              <a:gd name="connsiteY8566" fmla="*/ 218057 h 589548"/>
              <a:gd name="connsiteX8567" fmla="*/ 838094 w 2105012"/>
              <a:gd name="connsiteY8567" fmla="*/ 218057 h 589548"/>
              <a:gd name="connsiteX8568" fmla="*/ 838094 w 2105012"/>
              <a:gd name="connsiteY8568" fmla="*/ 218057 h 589548"/>
              <a:gd name="connsiteX8569" fmla="*/ 838094 w 2105012"/>
              <a:gd name="connsiteY8569" fmla="*/ 218057 h 589548"/>
              <a:gd name="connsiteX8570" fmla="*/ 779438 w 2105012"/>
              <a:gd name="connsiteY8570" fmla="*/ 230318 h 589548"/>
              <a:gd name="connsiteX8571" fmla="*/ 780101 w 2105012"/>
              <a:gd name="connsiteY8571" fmla="*/ 231644 h 589548"/>
              <a:gd name="connsiteX8572" fmla="*/ 779438 w 2105012"/>
              <a:gd name="connsiteY8572" fmla="*/ 230318 h 589548"/>
              <a:gd name="connsiteX8573" fmla="*/ 786397 w 2105012"/>
              <a:gd name="connsiteY8573" fmla="*/ 230981 h 589548"/>
              <a:gd name="connsiteX8574" fmla="*/ 793688 w 2105012"/>
              <a:gd name="connsiteY8574" fmla="*/ 229324 h 589548"/>
              <a:gd name="connsiteX8575" fmla="*/ 793688 w 2105012"/>
              <a:gd name="connsiteY8575" fmla="*/ 228330 h 589548"/>
              <a:gd name="connsiteX8576" fmla="*/ 793688 w 2105012"/>
              <a:gd name="connsiteY8576" fmla="*/ 229324 h 589548"/>
              <a:gd name="connsiteX8577" fmla="*/ 786397 w 2105012"/>
              <a:gd name="connsiteY8577" fmla="*/ 230981 h 589548"/>
              <a:gd name="connsiteX8578" fmla="*/ 795345 w 2105012"/>
              <a:gd name="connsiteY8578" fmla="*/ 230981 h 589548"/>
              <a:gd name="connsiteX8579" fmla="*/ 795345 w 2105012"/>
              <a:gd name="connsiteY8579" fmla="*/ 230981 h 589548"/>
              <a:gd name="connsiteX8580" fmla="*/ 794019 w 2105012"/>
              <a:gd name="connsiteY8580" fmla="*/ 229656 h 589548"/>
              <a:gd name="connsiteX8581" fmla="*/ 795345 w 2105012"/>
              <a:gd name="connsiteY8581" fmla="*/ 230981 h 589548"/>
              <a:gd name="connsiteX8582" fmla="*/ 813903 w 2105012"/>
              <a:gd name="connsiteY8582" fmla="*/ 228330 h 589548"/>
              <a:gd name="connsiteX8583" fmla="*/ 808600 w 2105012"/>
              <a:gd name="connsiteY8583" fmla="*/ 230981 h 589548"/>
              <a:gd name="connsiteX8584" fmla="*/ 803629 w 2105012"/>
              <a:gd name="connsiteY8584" fmla="*/ 229656 h 589548"/>
              <a:gd name="connsiteX8585" fmla="*/ 813903 w 2105012"/>
              <a:gd name="connsiteY8585" fmla="*/ 228330 h 589548"/>
              <a:gd name="connsiteX8586" fmla="*/ 832129 w 2105012"/>
              <a:gd name="connsiteY8586" fmla="*/ 225679 h 589548"/>
              <a:gd name="connsiteX8587" fmla="*/ 827490 w 2105012"/>
              <a:gd name="connsiteY8587" fmla="*/ 229987 h 589548"/>
              <a:gd name="connsiteX8588" fmla="*/ 832129 w 2105012"/>
              <a:gd name="connsiteY8588" fmla="*/ 225679 h 589548"/>
              <a:gd name="connsiteX8589" fmla="*/ 835443 w 2105012"/>
              <a:gd name="connsiteY8589" fmla="*/ 221039 h 589548"/>
              <a:gd name="connsiteX8590" fmla="*/ 834449 w 2105012"/>
              <a:gd name="connsiteY8590" fmla="*/ 223028 h 589548"/>
              <a:gd name="connsiteX8591" fmla="*/ 831798 w 2105012"/>
              <a:gd name="connsiteY8591" fmla="*/ 223028 h 589548"/>
              <a:gd name="connsiteX8592" fmla="*/ 834449 w 2105012"/>
              <a:gd name="connsiteY8592" fmla="*/ 223028 h 589548"/>
              <a:gd name="connsiteX8593" fmla="*/ 835443 w 2105012"/>
              <a:gd name="connsiteY8593" fmla="*/ 221039 h 589548"/>
              <a:gd name="connsiteX8594" fmla="*/ 838094 w 2105012"/>
              <a:gd name="connsiteY8594" fmla="*/ 221702 h 589548"/>
              <a:gd name="connsiteX8595" fmla="*/ 835443 w 2105012"/>
              <a:gd name="connsiteY8595" fmla="*/ 221039 h 589548"/>
              <a:gd name="connsiteX8596" fmla="*/ 846048 w 2105012"/>
              <a:gd name="connsiteY8596" fmla="*/ 212755 h 589548"/>
              <a:gd name="connsiteX8597" fmla="*/ 848036 w 2105012"/>
              <a:gd name="connsiteY8597" fmla="*/ 212755 h 589548"/>
              <a:gd name="connsiteX8598" fmla="*/ 849362 w 2105012"/>
              <a:gd name="connsiteY8598" fmla="*/ 212755 h 589548"/>
              <a:gd name="connsiteX8599" fmla="*/ 848036 w 2105012"/>
              <a:gd name="connsiteY8599" fmla="*/ 212755 h 589548"/>
              <a:gd name="connsiteX8600" fmla="*/ 846048 w 2105012"/>
              <a:gd name="connsiteY8600" fmla="*/ 212755 h 589548"/>
              <a:gd name="connsiteX8601" fmla="*/ 850687 w 2105012"/>
              <a:gd name="connsiteY8601" fmla="*/ 215406 h 589548"/>
              <a:gd name="connsiteX8602" fmla="*/ 851682 w 2105012"/>
              <a:gd name="connsiteY8602" fmla="*/ 217725 h 589548"/>
              <a:gd name="connsiteX8603" fmla="*/ 850687 w 2105012"/>
              <a:gd name="connsiteY8603" fmla="*/ 215406 h 589548"/>
              <a:gd name="connsiteX8604" fmla="*/ 849693 w 2105012"/>
              <a:gd name="connsiteY8604" fmla="*/ 213417 h 589548"/>
              <a:gd name="connsiteX8605" fmla="*/ 850687 w 2105012"/>
              <a:gd name="connsiteY8605" fmla="*/ 215406 h 589548"/>
              <a:gd name="connsiteX8606" fmla="*/ 855658 w 2105012"/>
              <a:gd name="connsiteY8606" fmla="*/ 214743 h 589548"/>
              <a:gd name="connsiteX8607" fmla="*/ 857315 w 2105012"/>
              <a:gd name="connsiteY8607" fmla="*/ 214080 h 589548"/>
              <a:gd name="connsiteX8608" fmla="*/ 862286 w 2105012"/>
              <a:gd name="connsiteY8608" fmla="*/ 213086 h 589548"/>
              <a:gd name="connsiteX8609" fmla="*/ 857315 w 2105012"/>
              <a:gd name="connsiteY8609" fmla="*/ 214080 h 589548"/>
              <a:gd name="connsiteX8610" fmla="*/ 855658 w 2105012"/>
              <a:gd name="connsiteY8610" fmla="*/ 214743 h 589548"/>
              <a:gd name="connsiteX8611" fmla="*/ 839420 w 2105012"/>
              <a:gd name="connsiteY8611" fmla="*/ 155755 h 589548"/>
              <a:gd name="connsiteX8612" fmla="*/ 842071 w 2105012"/>
              <a:gd name="connsiteY8612" fmla="*/ 154429 h 589548"/>
              <a:gd name="connsiteX8613" fmla="*/ 842071 w 2105012"/>
              <a:gd name="connsiteY8613" fmla="*/ 154429 h 589548"/>
              <a:gd name="connsiteX8614" fmla="*/ 839420 w 2105012"/>
              <a:gd name="connsiteY8614" fmla="*/ 155755 h 589548"/>
              <a:gd name="connsiteX8615" fmla="*/ 844722 w 2105012"/>
              <a:gd name="connsiteY8615" fmla="*/ 148133 h 589548"/>
              <a:gd name="connsiteX8616" fmla="*/ 835775 w 2105012"/>
              <a:gd name="connsiteY8616" fmla="*/ 149458 h 589548"/>
              <a:gd name="connsiteX8617" fmla="*/ 835775 w 2105012"/>
              <a:gd name="connsiteY8617" fmla="*/ 149458 h 589548"/>
              <a:gd name="connsiteX8618" fmla="*/ 844722 w 2105012"/>
              <a:gd name="connsiteY8618" fmla="*/ 148133 h 589548"/>
              <a:gd name="connsiteX8619" fmla="*/ 844722 w 2105012"/>
              <a:gd name="connsiteY8619" fmla="*/ 148133 h 589548"/>
              <a:gd name="connsiteX8620" fmla="*/ 833786 w 2105012"/>
              <a:gd name="connsiteY8620" fmla="*/ 145482 h 589548"/>
              <a:gd name="connsiteX8621" fmla="*/ 832792 w 2105012"/>
              <a:gd name="connsiteY8621" fmla="*/ 145482 h 589548"/>
              <a:gd name="connsiteX8622" fmla="*/ 833786 w 2105012"/>
              <a:gd name="connsiteY8622" fmla="*/ 145482 h 589548"/>
              <a:gd name="connsiteX8623" fmla="*/ 762868 w 2105012"/>
              <a:gd name="connsiteY8623" fmla="*/ 211098 h 589548"/>
              <a:gd name="connsiteX8624" fmla="*/ 762868 w 2105012"/>
              <a:gd name="connsiteY8624" fmla="*/ 213086 h 589548"/>
              <a:gd name="connsiteX8625" fmla="*/ 762868 w 2105012"/>
              <a:gd name="connsiteY8625" fmla="*/ 213086 h 589548"/>
              <a:gd name="connsiteX8626" fmla="*/ 762868 w 2105012"/>
              <a:gd name="connsiteY8626" fmla="*/ 211098 h 589548"/>
              <a:gd name="connsiteX8627" fmla="*/ 817879 w 2105012"/>
              <a:gd name="connsiteY8627" fmla="*/ 230650 h 589548"/>
              <a:gd name="connsiteX8628" fmla="*/ 824507 w 2105012"/>
              <a:gd name="connsiteY8628" fmla="*/ 231975 h 589548"/>
              <a:gd name="connsiteX8629" fmla="*/ 824507 w 2105012"/>
              <a:gd name="connsiteY8629" fmla="*/ 231975 h 589548"/>
              <a:gd name="connsiteX8630" fmla="*/ 817879 w 2105012"/>
              <a:gd name="connsiteY8630" fmla="*/ 230650 h 589548"/>
              <a:gd name="connsiteX8631" fmla="*/ 833786 w 2105012"/>
              <a:gd name="connsiteY8631" fmla="*/ 235952 h 589548"/>
              <a:gd name="connsiteX8632" fmla="*/ 834449 w 2105012"/>
              <a:gd name="connsiteY8632" fmla="*/ 236283 h 589548"/>
              <a:gd name="connsiteX8633" fmla="*/ 833786 w 2105012"/>
              <a:gd name="connsiteY8633" fmla="*/ 235952 h 589548"/>
              <a:gd name="connsiteX8634" fmla="*/ 834781 w 2105012"/>
              <a:gd name="connsiteY8634" fmla="*/ 237609 h 589548"/>
              <a:gd name="connsiteX8635" fmla="*/ 834449 w 2105012"/>
              <a:gd name="connsiteY8635" fmla="*/ 236615 h 589548"/>
              <a:gd name="connsiteX8636" fmla="*/ 834781 w 2105012"/>
              <a:gd name="connsiteY8636" fmla="*/ 237609 h 589548"/>
              <a:gd name="connsiteX8637" fmla="*/ 832792 w 2105012"/>
              <a:gd name="connsiteY8637" fmla="*/ 233632 h 589548"/>
              <a:gd name="connsiteX8638" fmla="*/ 832792 w 2105012"/>
              <a:gd name="connsiteY8638" fmla="*/ 233632 h 589548"/>
              <a:gd name="connsiteX8639" fmla="*/ 838426 w 2105012"/>
              <a:gd name="connsiteY8639" fmla="*/ 236946 h 589548"/>
              <a:gd name="connsiteX8640" fmla="*/ 832792 w 2105012"/>
              <a:gd name="connsiteY8640" fmla="*/ 233632 h 589548"/>
              <a:gd name="connsiteX8641" fmla="*/ 858309 w 2105012"/>
              <a:gd name="connsiteY8641" fmla="*/ 234958 h 589548"/>
              <a:gd name="connsiteX8642" fmla="*/ 859304 w 2105012"/>
              <a:gd name="connsiteY8642" fmla="*/ 231313 h 589548"/>
              <a:gd name="connsiteX8643" fmla="*/ 859966 w 2105012"/>
              <a:gd name="connsiteY8643" fmla="*/ 227004 h 589548"/>
              <a:gd name="connsiteX8644" fmla="*/ 855990 w 2105012"/>
              <a:gd name="connsiteY8644" fmla="*/ 223359 h 589548"/>
              <a:gd name="connsiteX8645" fmla="*/ 854995 w 2105012"/>
              <a:gd name="connsiteY8645" fmla="*/ 222034 h 589548"/>
              <a:gd name="connsiteX8646" fmla="*/ 857315 w 2105012"/>
              <a:gd name="connsiteY8646" fmla="*/ 218057 h 589548"/>
              <a:gd name="connsiteX8647" fmla="*/ 877862 w 2105012"/>
              <a:gd name="connsiteY8647" fmla="*/ 217394 h 589548"/>
              <a:gd name="connsiteX8648" fmla="*/ 874879 w 2105012"/>
              <a:gd name="connsiteY8648" fmla="*/ 223028 h 589548"/>
              <a:gd name="connsiteX8649" fmla="*/ 867257 w 2105012"/>
              <a:gd name="connsiteY8649" fmla="*/ 223359 h 589548"/>
              <a:gd name="connsiteX8650" fmla="*/ 864937 w 2105012"/>
              <a:gd name="connsiteY8650" fmla="*/ 230650 h 589548"/>
              <a:gd name="connsiteX8651" fmla="*/ 864937 w 2105012"/>
              <a:gd name="connsiteY8651" fmla="*/ 233301 h 589548"/>
              <a:gd name="connsiteX8652" fmla="*/ 867257 w 2105012"/>
              <a:gd name="connsiteY8652" fmla="*/ 239597 h 589548"/>
              <a:gd name="connsiteX8653" fmla="*/ 867257 w 2105012"/>
              <a:gd name="connsiteY8653" fmla="*/ 239597 h 589548"/>
              <a:gd name="connsiteX8654" fmla="*/ 858641 w 2105012"/>
              <a:gd name="connsiteY8654" fmla="*/ 235952 h 589548"/>
              <a:gd name="connsiteX8655" fmla="*/ 858641 w 2105012"/>
              <a:gd name="connsiteY8655" fmla="*/ 235952 h 589548"/>
              <a:gd name="connsiteX8656" fmla="*/ 858641 w 2105012"/>
              <a:gd name="connsiteY8656" fmla="*/ 234958 h 589548"/>
              <a:gd name="connsiteX8657" fmla="*/ 882501 w 2105012"/>
              <a:gd name="connsiteY8657" fmla="*/ 183923 h 589548"/>
              <a:gd name="connsiteX8658" fmla="*/ 883827 w 2105012"/>
              <a:gd name="connsiteY8658" fmla="*/ 186243 h 589548"/>
              <a:gd name="connsiteX8659" fmla="*/ 882501 w 2105012"/>
              <a:gd name="connsiteY8659" fmla="*/ 183923 h 589548"/>
              <a:gd name="connsiteX8660" fmla="*/ 882501 w 2105012"/>
              <a:gd name="connsiteY8660" fmla="*/ 183923 h 589548"/>
              <a:gd name="connsiteX8661" fmla="*/ 875542 w 2105012"/>
              <a:gd name="connsiteY8661" fmla="*/ 205464 h 589548"/>
              <a:gd name="connsiteX8662" fmla="*/ 874879 w 2105012"/>
              <a:gd name="connsiteY8662" fmla="*/ 206789 h 589548"/>
              <a:gd name="connsiteX8663" fmla="*/ 874879 w 2105012"/>
              <a:gd name="connsiteY8663" fmla="*/ 211760 h 589548"/>
              <a:gd name="connsiteX8664" fmla="*/ 873222 w 2105012"/>
              <a:gd name="connsiteY8664" fmla="*/ 215737 h 589548"/>
              <a:gd name="connsiteX8665" fmla="*/ 866594 w 2105012"/>
              <a:gd name="connsiteY8665" fmla="*/ 215406 h 589548"/>
              <a:gd name="connsiteX8666" fmla="*/ 868914 w 2105012"/>
              <a:gd name="connsiteY8666" fmla="*/ 212092 h 589548"/>
              <a:gd name="connsiteX8667" fmla="*/ 864606 w 2105012"/>
              <a:gd name="connsiteY8667" fmla="*/ 211429 h 589548"/>
              <a:gd name="connsiteX8668" fmla="*/ 863612 w 2105012"/>
              <a:gd name="connsiteY8668" fmla="*/ 211760 h 589548"/>
              <a:gd name="connsiteX8669" fmla="*/ 857315 w 2105012"/>
              <a:gd name="connsiteY8669" fmla="*/ 206458 h 589548"/>
              <a:gd name="connsiteX8670" fmla="*/ 863612 w 2105012"/>
              <a:gd name="connsiteY8670" fmla="*/ 204138 h 589548"/>
              <a:gd name="connsiteX8671" fmla="*/ 865269 w 2105012"/>
              <a:gd name="connsiteY8671" fmla="*/ 203476 h 589548"/>
              <a:gd name="connsiteX8672" fmla="*/ 875542 w 2105012"/>
              <a:gd name="connsiteY8672" fmla="*/ 204801 h 589548"/>
              <a:gd name="connsiteX8673" fmla="*/ 843397 w 2105012"/>
              <a:gd name="connsiteY8673" fmla="*/ 158075 h 589548"/>
              <a:gd name="connsiteX8674" fmla="*/ 844722 w 2105012"/>
              <a:gd name="connsiteY8674" fmla="*/ 159732 h 589548"/>
              <a:gd name="connsiteX8675" fmla="*/ 843397 w 2105012"/>
              <a:gd name="connsiteY8675" fmla="*/ 158075 h 589548"/>
              <a:gd name="connsiteX8676" fmla="*/ 843397 w 2105012"/>
              <a:gd name="connsiteY8676" fmla="*/ 145150 h 589548"/>
              <a:gd name="connsiteX8677" fmla="*/ 839420 w 2105012"/>
              <a:gd name="connsiteY8677" fmla="*/ 144488 h 589548"/>
              <a:gd name="connsiteX8678" fmla="*/ 839420 w 2105012"/>
              <a:gd name="connsiteY8678" fmla="*/ 143162 h 589548"/>
              <a:gd name="connsiteX8679" fmla="*/ 839420 w 2105012"/>
              <a:gd name="connsiteY8679" fmla="*/ 144488 h 589548"/>
              <a:gd name="connsiteX8680" fmla="*/ 843397 w 2105012"/>
              <a:gd name="connsiteY8680" fmla="*/ 145150 h 589548"/>
              <a:gd name="connsiteX8681" fmla="*/ 846379 w 2105012"/>
              <a:gd name="connsiteY8681" fmla="*/ 147801 h 589548"/>
              <a:gd name="connsiteX8682" fmla="*/ 843397 w 2105012"/>
              <a:gd name="connsiteY8682" fmla="*/ 145150 h 589548"/>
              <a:gd name="connsiteX8683" fmla="*/ 825170 w 2105012"/>
              <a:gd name="connsiteY8683" fmla="*/ 145813 h 589548"/>
              <a:gd name="connsiteX8684" fmla="*/ 831467 w 2105012"/>
              <a:gd name="connsiteY8684" fmla="*/ 145813 h 589548"/>
              <a:gd name="connsiteX8685" fmla="*/ 831467 w 2105012"/>
              <a:gd name="connsiteY8685" fmla="*/ 145813 h 589548"/>
              <a:gd name="connsiteX8686" fmla="*/ 825170 w 2105012"/>
              <a:gd name="connsiteY8686" fmla="*/ 145813 h 589548"/>
              <a:gd name="connsiteX8687" fmla="*/ 825170 w 2105012"/>
              <a:gd name="connsiteY8687" fmla="*/ 145813 h 589548"/>
              <a:gd name="connsiteX8688" fmla="*/ 832461 w 2105012"/>
              <a:gd name="connsiteY8688" fmla="*/ 148796 h 589548"/>
              <a:gd name="connsiteX8689" fmla="*/ 828484 w 2105012"/>
              <a:gd name="connsiteY8689" fmla="*/ 152441 h 589548"/>
              <a:gd name="connsiteX8690" fmla="*/ 832461 w 2105012"/>
              <a:gd name="connsiteY8690" fmla="*/ 148796 h 589548"/>
              <a:gd name="connsiteX8691" fmla="*/ 811583 w 2105012"/>
              <a:gd name="connsiteY8691" fmla="*/ 172325 h 589548"/>
              <a:gd name="connsiteX8692" fmla="*/ 812246 w 2105012"/>
              <a:gd name="connsiteY8692" fmla="*/ 174976 h 589548"/>
              <a:gd name="connsiteX8693" fmla="*/ 803298 w 2105012"/>
              <a:gd name="connsiteY8693" fmla="*/ 174976 h 589548"/>
              <a:gd name="connsiteX8694" fmla="*/ 801973 w 2105012"/>
              <a:gd name="connsiteY8694" fmla="*/ 181935 h 589548"/>
              <a:gd name="connsiteX8695" fmla="*/ 798659 w 2105012"/>
              <a:gd name="connsiteY8695" fmla="*/ 174976 h 589548"/>
              <a:gd name="connsiteX8696" fmla="*/ 803298 w 2105012"/>
              <a:gd name="connsiteY8696" fmla="*/ 174976 h 589548"/>
              <a:gd name="connsiteX8697" fmla="*/ 812246 w 2105012"/>
              <a:gd name="connsiteY8697" fmla="*/ 174976 h 589548"/>
              <a:gd name="connsiteX8698" fmla="*/ 811583 w 2105012"/>
              <a:gd name="connsiteY8698" fmla="*/ 172325 h 589548"/>
              <a:gd name="connsiteX8699" fmla="*/ 794682 w 2105012"/>
              <a:gd name="connsiteY8699" fmla="*/ 196848 h 589548"/>
              <a:gd name="connsiteX8700" fmla="*/ 791699 w 2105012"/>
              <a:gd name="connsiteY8700" fmla="*/ 197510 h 589548"/>
              <a:gd name="connsiteX8701" fmla="*/ 794682 w 2105012"/>
              <a:gd name="connsiteY8701" fmla="*/ 196848 h 589548"/>
              <a:gd name="connsiteX8702" fmla="*/ 767508 w 2105012"/>
              <a:gd name="connsiteY8702" fmla="*/ 202150 h 589548"/>
              <a:gd name="connsiteX8703" fmla="*/ 767508 w 2105012"/>
              <a:gd name="connsiteY8703" fmla="*/ 202150 h 589548"/>
              <a:gd name="connsiteX8704" fmla="*/ 768502 w 2105012"/>
              <a:gd name="connsiteY8704" fmla="*/ 201487 h 589548"/>
              <a:gd name="connsiteX8705" fmla="*/ 767508 w 2105012"/>
              <a:gd name="connsiteY8705" fmla="*/ 202150 h 589548"/>
              <a:gd name="connsiteX8706" fmla="*/ 750938 w 2105012"/>
              <a:gd name="connsiteY8706" fmla="*/ 191877 h 589548"/>
              <a:gd name="connsiteX8707" fmla="*/ 750938 w 2105012"/>
              <a:gd name="connsiteY8707" fmla="*/ 191877 h 589548"/>
              <a:gd name="connsiteX8708" fmla="*/ 752264 w 2105012"/>
              <a:gd name="connsiteY8708" fmla="*/ 193202 h 589548"/>
              <a:gd name="connsiteX8709" fmla="*/ 750938 w 2105012"/>
              <a:gd name="connsiteY8709" fmla="*/ 191877 h 589548"/>
              <a:gd name="connsiteX8710" fmla="*/ 741990 w 2105012"/>
              <a:gd name="connsiteY8710" fmla="*/ 173982 h 589548"/>
              <a:gd name="connsiteX8711" fmla="*/ 741990 w 2105012"/>
              <a:gd name="connsiteY8711" fmla="*/ 173982 h 589548"/>
              <a:gd name="connsiteX8712" fmla="*/ 735031 w 2105012"/>
              <a:gd name="connsiteY8712" fmla="*/ 170005 h 589548"/>
              <a:gd name="connsiteX8713" fmla="*/ 741659 w 2105012"/>
              <a:gd name="connsiteY8713" fmla="*/ 169011 h 589548"/>
              <a:gd name="connsiteX8714" fmla="*/ 741990 w 2105012"/>
              <a:gd name="connsiteY8714" fmla="*/ 173982 h 589548"/>
              <a:gd name="connsiteX8715" fmla="*/ 741990 w 2105012"/>
              <a:gd name="connsiteY8715" fmla="*/ 173982 h 589548"/>
              <a:gd name="connsiteX8716" fmla="*/ 728403 w 2105012"/>
              <a:gd name="connsiteY8716" fmla="*/ 153767 h 589548"/>
              <a:gd name="connsiteX8717" fmla="*/ 720781 w 2105012"/>
              <a:gd name="connsiteY8717" fmla="*/ 160394 h 589548"/>
              <a:gd name="connsiteX8718" fmla="*/ 718130 w 2105012"/>
              <a:gd name="connsiteY8718" fmla="*/ 154098 h 589548"/>
              <a:gd name="connsiteX8719" fmla="*/ 724426 w 2105012"/>
              <a:gd name="connsiteY8719" fmla="*/ 152110 h 589548"/>
              <a:gd name="connsiteX8720" fmla="*/ 728403 w 2105012"/>
              <a:gd name="connsiteY8720" fmla="*/ 153767 h 589548"/>
              <a:gd name="connsiteX8721" fmla="*/ 709514 w 2105012"/>
              <a:gd name="connsiteY8721" fmla="*/ 165697 h 589548"/>
              <a:gd name="connsiteX8722" fmla="*/ 711833 w 2105012"/>
              <a:gd name="connsiteY8722" fmla="*/ 166359 h 589548"/>
              <a:gd name="connsiteX8723" fmla="*/ 709514 w 2105012"/>
              <a:gd name="connsiteY8723" fmla="*/ 165697 h 589548"/>
              <a:gd name="connsiteX8724" fmla="*/ 681014 w 2105012"/>
              <a:gd name="connsiteY8724" fmla="*/ 137197 h 589548"/>
              <a:gd name="connsiteX8725" fmla="*/ 680020 w 2105012"/>
              <a:gd name="connsiteY8725" fmla="*/ 138522 h 589548"/>
              <a:gd name="connsiteX8726" fmla="*/ 681014 w 2105012"/>
              <a:gd name="connsiteY8726" fmla="*/ 137197 h 589548"/>
              <a:gd name="connsiteX8727" fmla="*/ 673060 w 2105012"/>
              <a:gd name="connsiteY8727" fmla="*/ 149790 h 589548"/>
              <a:gd name="connsiteX8728" fmla="*/ 673060 w 2105012"/>
              <a:gd name="connsiteY8728" fmla="*/ 141505 h 589548"/>
              <a:gd name="connsiteX8729" fmla="*/ 671403 w 2105012"/>
              <a:gd name="connsiteY8729" fmla="*/ 140842 h 589548"/>
              <a:gd name="connsiteX8730" fmla="*/ 673060 w 2105012"/>
              <a:gd name="connsiteY8730" fmla="*/ 141505 h 589548"/>
              <a:gd name="connsiteX8731" fmla="*/ 673060 w 2105012"/>
              <a:gd name="connsiteY8731" fmla="*/ 149790 h 589548"/>
              <a:gd name="connsiteX8732" fmla="*/ 672066 w 2105012"/>
              <a:gd name="connsiteY8732" fmla="*/ 168016 h 589548"/>
              <a:gd name="connsiteX8733" fmla="*/ 678363 w 2105012"/>
              <a:gd name="connsiteY8733" fmla="*/ 171993 h 589548"/>
              <a:gd name="connsiteX8734" fmla="*/ 673723 w 2105012"/>
              <a:gd name="connsiteY8734" fmla="*/ 174644 h 589548"/>
              <a:gd name="connsiteX8735" fmla="*/ 668421 w 2105012"/>
              <a:gd name="connsiteY8735" fmla="*/ 174976 h 589548"/>
              <a:gd name="connsiteX8736" fmla="*/ 667758 w 2105012"/>
              <a:gd name="connsiteY8736" fmla="*/ 174976 h 589548"/>
              <a:gd name="connsiteX8737" fmla="*/ 668421 w 2105012"/>
              <a:gd name="connsiteY8737" fmla="*/ 174976 h 589548"/>
              <a:gd name="connsiteX8738" fmla="*/ 672398 w 2105012"/>
              <a:gd name="connsiteY8738" fmla="*/ 168016 h 589548"/>
              <a:gd name="connsiteX8739" fmla="*/ 666764 w 2105012"/>
              <a:gd name="connsiteY8739" fmla="*/ 175638 h 589548"/>
              <a:gd name="connsiteX8740" fmla="*/ 665107 w 2105012"/>
              <a:gd name="connsiteY8740" fmla="*/ 175638 h 589548"/>
              <a:gd name="connsiteX8741" fmla="*/ 656491 w 2105012"/>
              <a:gd name="connsiteY8741" fmla="*/ 180941 h 589548"/>
              <a:gd name="connsiteX8742" fmla="*/ 659473 w 2105012"/>
              <a:gd name="connsiteY8742" fmla="*/ 183923 h 589548"/>
              <a:gd name="connsiteX8743" fmla="*/ 656822 w 2105012"/>
              <a:gd name="connsiteY8743" fmla="*/ 185249 h 589548"/>
              <a:gd name="connsiteX8744" fmla="*/ 654171 w 2105012"/>
              <a:gd name="connsiteY8744" fmla="*/ 185249 h 589548"/>
              <a:gd name="connsiteX8745" fmla="*/ 651520 w 2105012"/>
              <a:gd name="connsiteY8745" fmla="*/ 185249 h 589548"/>
              <a:gd name="connsiteX8746" fmla="*/ 648206 w 2105012"/>
              <a:gd name="connsiteY8746" fmla="*/ 180941 h 589548"/>
              <a:gd name="connsiteX8747" fmla="*/ 652183 w 2105012"/>
              <a:gd name="connsiteY8747" fmla="*/ 180941 h 589548"/>
              <a:gd name="connsiteX8748" fmla="*/ 645555 w 2105012"/>
              <a:gd name="connsiteY8748" fmla="*/ 178290 h 589548"/>
              <a:gd name="connsiteX8749" fmla="*/ 645555 w 2105012"/>
              <a:gd name="connsiteY8749" fmla="*/ 177295 h 589548"/>
              <a:gd name="connsiteX8750" fmla="*/ 649863 w 2105012"/>
              <a:gd name="connsiteY8750" fmla="*/ 172987 h 589548"/>
              <a:gd name="connsiteX8751" fmla="*/ 655165 w 2105012"/>
              <a:gd name="connsiteY8751" fmla="*/ 164040 h 589548"/>
              <a:gd name="connsiteX8752" fmla="*/ 649863 w 2105012"/>
              <a:gd name="connsiteY8752" fmla="*/ 162383 h 589548"/>
              <a:gd name="connsiteX8753" fmla="*/ 649863 w 2105012"/>
              <a:gd name="connsiteY8753" fmla="*/ 159732 h 589548"/>
              <a:gd name="connsiteX8754" fmla="*/ 647212 w 2105012"/>
              <a:gd name="connsiteY8754" fmla="*/ 159400 h 589548"/>
              <a:gd name="connsiteX8755" fmla="*/ 642241 w 2105012"/>
              <a:gd name="connsiteY8755" fmla="*/ 162383 h 589548"/>
              <a:gd name="connsiteX8756" fmla="*/ 639590 w 2105012"/>
              <a:gd name="connsiteY8756" fmla="*/ 154761 h 589548"/>
              <a:gd name="connsiteX8757" fmla="*/ 639590 w 2105012"/>
              <a:gd name="connsiteY8757" fmla="*/ 153435 h 589548"/>
              <a:gd name="connsiteX8758" fmla="*/ 644561 w 2105012"/>
              <a:gd name="connsiteY8758" fmla="*/ 154429 h 589548"/>
              <a:gd name="connsiteX8759" fmla="*/ 644561 w 2105012"/>
              <a:gd name="connsiteY8759" fmla="*/ 154429 h 589548"/>
              <a:gd name="connsiteX8760" fmla="*/ 646880 w 2105012"/>
              <a:gd name="connsiteY8760" fmla="*/ 159400 h 589548"/>
              <a:gd name="connsiteX8761" fmla="*/ 649531 w 2105012"/>
              <a:gd name="connsiteY8761" fmla="*/ 159732 h 589548"/>
              <a:gd name="connsiteX8762" fmla="*/ 649531 w 2105012"/>
              <a:gd name="connsiteY8762" fmla="*/ 162383 h 589548"/>
              <a:gd name="connsiteX8763" fmla="*/ 654834 w 2105012"/>
              <a:gd name="connsiteY8763" fmla="*/ 159732 h 589548"/>
              <a:gd name="connsiteX8764" fmla="*/ 651851 w 2105012"/>
              <a:gd name="connsiteY8764" fmla="*/ 154761 h 589548"/>
              <a:gd name="connsiteX8765" fmla="*/ 655828 w 2105012"/>
              <a:gd name="connsiteY8765" fmla="*/ 153767 h 589548"/>
              <a:gd name="connsiteX8766" fmla="*/ 655828 w 2105012"/>
              <a:gd name="connsiteY8766" fmla="*/ 153767 h 589548"/>
              <a:gd name="connsiteX8767" fmla="*/ 659142 w 2105012"/>
              <a:gd name="connsiteY8767" fmla="*/ 155092 h 589548"/>
              <a:gd name="connsiteX8768" fmla="*/ 660467 w 2105012"/>
              <a:gd name="connsiteY8768" fmla="*/ 158737 h 589548"/>
              <a:gd name="connsiteX8769" fmla="*/ 665438 w 2105012"/>
              <a:gd name="connsiteY8769" fmla="*/ 176633 h 589548"/>
              <a:gd name="connsiteX8770" fmla="*/ 651520 w 2105012"/>
              <a:gd name="connsiteY8770" fmla="*/ 135540 h 589548"/>
              <a:gd name="connsiteX8771" fmla="*/ 651851 w 2105012"/>
              <a:gd name="connsiteY8771" fmla="*/ 136203 h 589548"/>
              <a:gd name="connsiteX8772" fmla="*/ 655165 w 2105012"/>
              <a:gd name="connsiteY8772" fmla="*/ 138854 h 589548"/>
              <a:gd name="connsiteX8773" fmla="*/ 658148 w 2105012"/>
              <a:gd name="connsiteY8773" fmla="*/ 138854 h 589548"/>
              <a:gd name="connsiteX8774" fmla="*/ 655165 w 2105012"/>
              <a:gd name="connsiteY8774" fmla="*/ 138854 h 589548"/>
              <a:gd name="connsiteX8775" fmla="*/ 651851 w 2105012"/>
              <a:gd name="connsiteY8775" fmla="*/ 136203 h 589548"/>
              <a:gd name="connsiteX8776" fmla="*/ 651520 w 2105012"/>
              <a:gd name="connsiteY8776" fmla="*/ 135540 h 589548"/>
              <a:gd name="connsiteX8777" fmla="*/ 660799 w 2105012"/>
              <a:gd name="connsiteY8777" fmla="*/ 142499 h 589548"/>
              <a:gd name="connsiteX8778" fmla="*/ 659473 w 2105012"/>
              <a:gd name="connsiteY8778" fmla="*/ 143825 h 589548"/>
              <a:gd name="connsiteX8779" fmla="*/ 660799 w 2105012"/>
              <a:gd name="connsiteY8779" fmla="*/ 142499 h 589548"/>
              <a:gd name="connsiteX8780" fmla="*/ 652845 w 2105012"/>
              <a:gd name="connsiteY8780" fmla="*/ 128912 h 589548"/>
              <a:gd name="connsiteX8781" fmla="*/ 650857 w 2105012"/>
              <a:gd name="connsiteY8781" fmla="*/ 129906 h 589548"/>
              <a:gd name="connsiteX8782" fmla="*/ 652845 w 2105012"/>
              <a:gd name="connsiteY8782" fmla="*/ 128912 h 589548"/>
              <a:gd name="connsiteX8783" fmla="*/ 654502 w 2105012"/>
              <a:gd name="connsiteY8783" fmla="*/ 132557 h 589548"/>
              <a:gd name="connsiteX8784" fmla="*/ 652845 w 2105012"/>
              <a:gd name="connsiteY8784" fmla="*/ 128912 h 589548"/>
              <a:gd name="connsiteX8785" fmla="*/ 645223 w 2105012"/>
              <a:gd name="connsiteY8785" fmla="*/ 123610 h 589548"/>
              <a:gd name="connsiteX8786" fmla="*/ 644561 w 2105012"/>
              <a:gd name="connsiteY8786" fmla="*/ 124604 h 589548"/>
              <a:gd name="connsiteX8787" fmla="*/ 645223 w 2105012"/>
              <a:gd name="connsiteY8787" fmla="*/ 123610 h 589548"/>
              <a:gd name="connsiteX8788" fmla="*/ 637933 w 2105012"/>
              <a:gd name="connsiteY8788" fmla="*/ 122284 h 589548"/>
              <a:gd name="connsiteX8789" fmla="*/ 635282 w 2105012"/>
              <a:gd name="connsiteY8789" fmla="*/ 119964 h 589548"/>
              <a:gd name="connsiteX8790" fmla="*/ 637933 w 2105012"/>
              <a:gd name="connsiteY8790" fmla="*/ 122284 h 589548"/>
              <a:gd name="connsiteX8791" fmla="*/ 637933 w 2105012"/>
              <a:gd name="connsiteY8791" fmla="*/ 122284 h 589548"/>
              <a:gd name="connsiteX8792" fmla="*/ 645223 w 2105012"/>
              <a:gd name="connsiteY8792" fmla="*/ 123610 h 589548"/>
              <a:gd name="connsiteX8793" fmla="*/ 643898 w 2105012"/>
              <a:gd name="connsiteY8793" fmla="*/ 134214 h 589548"/>
              <a:gd name="connsiteX8794" fmla="*/ 653508 w 2105012"/>
              <a:gd name="connsiteY8794" fmla="*/ 141505 h 589548"/>
              <a:gd name="connsiteX8795" fmla="*/ 658479 w 2105012"/>
              <a:gd name="connsiteY8795" fmla="*/ 143825 h 589548"/>
              <a:gd name="connsiteX8796" fmla="*/ 658479 w 2105012"/>
              <a:gd name="connsiteY8796" fmla="*/ 143825 h 589548"/>
              <a:gd name="connsiteX8797" fmla="*/ 653177 w 2105012"/>
              <a:gd name="connsiteY8797" fmla="*/ 147801 h 589548"/>
              <a:gd name="connsiteX8798" fmla="*/ 649531 w 2105012"/>
              <a:gd name="connsiteY8798" fmla="*/ 148464 h 589548"/>
              <a:gd name="connsiteX8799" fmla="*/ 640915 w 2105012"/>
              <a:gd name="connsiteY8799" fmla="*/ 146476 h 589548"/>
              <a:gd name="connsiteX8800" fmla="*/ 640915 w 2105012"/>
              <a:gd name="connsiteY8800" fmla="*/ 142831 h 589548"/>
              <a:gd name="connsiteX8801" fmla="*/ 631305 w 2105012"/>
              <a:gd name="connsiteY8801" fmla="*/ 138191 h 589548"/>
              <a:gd name="connsiteX8802" fmla="*/ 637601 w 2105012"/>
              <a:gd name="connsiteY8802" fmla="*/ 133883 h 589548"/>
              <a:gd name="connsiteX8803" fmla="*/ 644892 w 2105012"/>
              <a:gd name="connsiteY8803" fmla="*/ 133883 h 589548"/>
              <a:gd name="connsiteX8804" fmla="*/ 623020 w 2105012"/>
              <a:gd name="connsiteY8804" fmla="*/ 146144 h 589548"/>
              <a:gd name="connsiteX8805" fmla="*/ 621694 w 2105012"/>
              <a:gd name="connsiteY8805" fmla="*/ 145150 h 589548"/>
              <a:gd name="connsiteX8806" fmla="*/ 622357 w 2105012"/>
              <a:gd name="connsiteY8806" fmla="*/ 144488 h 589548"/>
              <a:gd name="connsiteX8807" fmla="*/ 621694 w 2105012"/>
              <a:gd name="connsiteY8807" fmla="*/ 145150 h 589548"/>
              <a:gd name="connsiteX8808" fmla="*/ 623020 w 2105012"/>
              <a:gd name="connsiteY8808" fmla="*/ 146144 h 589548"/>
              <a:gd name="connsiteX8809" fmla="*/ 622357 w 2105012"/>
              <a:gd name="connsiteY8809" fmla="*/ 144156 h 589548"/>
              <a:gd name="connsiteX8810" fmla="*/ 622357 w 2105012"/>
              <a:gd name="connsiteY8810" fmla="*/ 144156 h 589548"/>
              <a:gd name="connsiteX8811" fmla="*/ 622357 w 2105012"/>
              <a:gd name="connsiteY8811" fmla="*/ 144156 h 589548"/>
              <a:gd name="connsiteX8812" fmla="*/ 567014 w 2105012"/>
              <a:gd name="connsiteY8812" fmla="*/ 112674 h 589548"/>
              <a:gd name="connsiteX8813" fmla="*/ 568340 w 2105012"/>
              <a:gd name="connsiteY8813" fmla="*/ 112674 h 589548"/>
              <a:gd name="connsiteX8814" fmla="*/ 567014 w 2105012"/>
              <a:gd name="connsiteY8814" fmla="*/ 112674 h 589548"/>
              <a:gd name="connsiteX8815" fmla="*/ 544148 w 2105012"/>
              <a:gd name="connsiteY8815" fmla="*/ 136203 h 589548"/>
              <a:gd name="connsiteX8816" fmla="*/ 544811 w 2105012"/>
              <a:gd name="connsiteY8816" fmla="*/ 136534 h 589548"/>
              <a:gd name="connsiteX8817" fmla="*/ 544148 w 2105012"/>
              <a:gd name="connsiteY8817" fmla="*/ 136203 h 589548"/>
              <a:gd name="connsiteX8818" fmla="*/ 544148 w 2105012"/>
              <a:gd name="connsiteY8818" fmla="*/ 136203 h 589548"/>
              <a:gd name="connsiteX8819" fmla="*/ 536526 w 2105012"/>
              <a:gd name="connsiteY8819" fmla="*/ 133883 h 589548"/>
              <a:gd name="connsiteX8820" fmla="*/ 537852 w 2105012"/>
              <a:gd name="connsiteY8820" fmla="*/ 133883 h 589548"/>
              <a:gd name="connsiteX8821" fmla="*/ 536526 w 2105012"/>
              <a:gd name="connsiteY8821" fmla="*/ 133883 h 589548"/>
              <a:gd name="connsiteX8822" fmla="*/ 535863 w 2105012"/>
              <a:gd name="connsiteY8822" fmla="*/ 153435 h 589548"/>
              <a:gd name="connsiteX8823" fmla="*/ 533544 w 2105012"/>
              <a:gd name="connsiteY8823" fmla="*/ 148133 h 589548"/>
              <a:gd name="connsiteX8824" fmla="*/ 542160 w 2105012"/>
              <a:gd name="connsiteY8824" fmla="*/ 147801 h 589548"/>
              <a:gd name="connsiteX8825" fmla="*/ 538515 w 2105012"/>
              <a:gd name="connsiteY8825" fmla="*/ 154761 h 589548"/>
              <a:gd name="connsiteX8826" fmla="*/ 544811 w 2105012"/>
              <a:gd name="connsiteY8826" fmla="*/ 157412 h 589548"/>
              <a:gd name="connsiteX8827" fmla="*/ 544480 w 2105012"/>
              <a:gd name="connsiteY8827" fmla="*/ 161057 h 589548"/>
              <a:gd name="connsiteX8828" fmla="*/ 546468 w 2105012"/>
              <a:gd name="connsiteY8828" fmla="*/ 171662 h 589548"/>
              <a:gd name="connsiteX8829" fmla="*/ 540834 w 2105012"/>
              <a:gd name="connsiteY8829" fmla="*/ 172325 h 589548"/>
              <a:gd name="connsiteX8830" fmla="*/ 539840 w 2105012"/>
              <a:gd name="connsiteY8830" fmla="*/ 173982 h 589548"/>
              <a:gd name="connsiteX8831" fmla="*/ 539840 w 2105012"/>
              <a:gd name="connsiteY8831" fmla="*/ 173982 h 589548"/>
              <a:gd name="connsiteX8832" fmla="*/ 538846 w 2105012"/>
              <a:gd name="connsiteY8832" fmla="*/ 175307 h 589548"/>
              <a:gd name="connsiteX8833" fmla="*/ 531224 w 2105012"/>
              <a:gd name="connsiteY8833" fmla="*/ 173650 h 589548"/>
              <a:gd name="connsiteX8834" fmla="*/ 532550 w 2105012"/>
              <a:gd name="connsiteY8834" fmla="*/ 164371 h 589548"/>
              <a:gd name="connsiteX8835" fmla="*/ 528573 w 2105012"/>
              <a:gd name="connsiteY8835" fmla="*/ 156418 h 589548"/>
              <a:gd name="connsiteX8836" fmla="*/ 524596 w 2105012"/>
              <a:gd name="connsiteY8836" fmla="*/ 155423 h 589548"/>
              <a:gd name="connsiteX8837" fmla="*/ 532550 w 2105012"/>
              <a:gd name="connsiteY8837" fmla="*/ 154761 h 589548"/>
              <a:gd name="connsiteX8838" fmla="*/ 536195 w 2105012"/>
              <a:gd name="connsiteY8838" fmla="*/ 154098 h 589548"/>
              <a:gd name="connsiteX8839" fmla="*/ 523602 w 2105012"/>
              <a:gd name="connsiteY8839" fmla="*/ 152441 h 589548"/>
              <a:gd name="connsiteX8840" fmla="*/ 524927 w 2105012"/>
              <a:gd name="connsiteY8840" fmla="*/ 151447 h 589548"/>
              <a:gd name="connsiteX8841" fmla="*/ 523602 w 2105012"/>
              <a:gd name="connsiteY8841" fmla="*/ 152441 h 589548"/>
              <a:gd name="connsiteX8842" fmla="*/ 521945 w 2105012"/>
              <a:gd name="connsiteY8842" fmla="*/ 154761 h 589548"/>
              <a:gd name="connsiteX8843" fmla="*/ 520951 w 2105012"/>
              <a:gd name="connsiteY8843" fmla="*/ 156749 h 589548"/>
              <a:gd name="connsiteX8844" fmla="*/ 521945 w 2105012"/>
              <a:gd name="connsiteY8844" fmla="*/ 154761 h 589548"/>
              <a:gd name="connsiteX8845" fmla="*/ 522939 w 2105012"/>
              <a:gd name="connsiteY8845" fmla="*/ 152772 h 589548"/>
              <a:gd name="connsiteX8846" fmla="*/ 521945 w 2105012"/>
              <a:gd name="connsiteY8846" fmla="*/ 154761 h 589548"/>
              <a:gd name="connsiteX8847" fmla="*/ 512997 w 2105012"/>
              <a:gd name="connsiteY8847" fmla="*/ 178621 h 589548"/>
              <a:gd name="connsiteX8848" fmla="*/ 512997 w 2105012"/>
              <a:gd name="connsiteY8848" fmla="*/ 178621 h 589548"/>
              <a:gd name="connsiteX8849" fmla="*/ 509352 w 2105012"/>
              <a:gd name="connsiteY8849" fmla="*/ 178621 h 589548"/>
              <a:gd name="connsiteX8850" fmla="*/ 501730 w 2105012"/>
              <a:gd name="connsiteY8850" fmla="*/ 173319 h 589548"/>
              <a:gd name="connsiteX8851" fmla="*/ 514323 w 2105012"/>
              <a:gd name="connsiteY8851" fmla="*/ 175970 h 589548"/>
              <a:gd name="connsiteX8852" fmla="*/ 512666 w 2105012"/>
              <a:gd name="connsiteY8852" fmla="*/ 178290 h 589548"/>
              <a:gd name="connsiteX8853" fmla="*/ 468591 w 2105012"/>
              <a:gd name="connsiteY8853" fmla="*/ 175307 h 589548"/>
              <a:gd name="connsiteX8854" fmla="*/ 465939 w 2105012"/>
              <a:gd name="connsiteY8854" fmla="*/ 174313 h 589548"/>
              <a:gd name="connsiteX8855" fmla="*/ 468591 w 2105012"/>
              <a:gd name="connsiteY8855" fmla="*/ 175307 h 589548"/>
              <a:gd name="connsiteX8856" fmla="*/ 467928 w 2105012"/>
              <a:gd name="connsiteY8856" fmla="*/ 181272 h 589548"/>
              <a:gd name="connsiteX8857" fmla="*/ 465939 w 2105012"/>
              <a:gd name="connsiteY8857" fmla="*/ 181604 h 589548"/>
              <a:gd name="connsiteX8858" fmla="*/ 467928 w 2105012"/>
              <a:gd name="connsiteY8858" fmla="*/ 181272 h 589548"/>
              <a:gd name="connsiteX8859" fmla="*/ 458649 w 2105012"/>
              <a:gd name="connsiteY8859" fmla="*/ 201819 h 589548"/>
              <a:gd name="connsiteX8860" fmla="*/ 459974 w 2105012"/>
              <a:gd name="connsiteY8860" fmla="*/ 200162 h 589548"/>
              <a:gd name="connsiteX8861" fmla="*/ 459974 w 2105012"/>
              <a:gd name="connsiteY8861" fmla="*/ 200162 h 589548"/>
              <a:gd name="connsiteX8862" fmla="*/ 458649 w 2105012"/>
              <a:gd name="connsiteY8862" fmla="*/ 201819 h 589548"/>
              <a:gd name="connsiteX8863" fmla="*/ 459974 w 2105012"/>
              <a:gd name="connsiteY8863" fmla="*/ 205132 h 589548"/>
              <a:gd name="connsiteX8864" fmla="*/ 458649 w 2105012"/>
              <a:gd name="connsiteY8864" fmla="*/ 201819 h 589548"/>
              <a:gd name="connsiteX8865" fmla="*/ 450695 w 2105012"/>
              <a:gd name="connsiteY8865" fmla="*/ 197842 h 589548"/>
              <a:gd name="connsiteX8866" fmla="*/ 458649 w 2105012"/>
              <a:gd name="connsiteY8866" fmla="*/ 201819 h 589548"/>
              <a:gd name="connsiteX8867" fmla="*/ 433794 w 2105012"/>
              <a:gd name="connsiteY8867" fmla="*/ 169011 h 589548"/>
              <a:gd name="connsiteX8868" fmla="*/ 440091 w 2105012"/>
              <a:gd name="connsiteY8868" fmla="*/ 172656 h 589548"/>
              <a:gd name="connsiteX8869" fmla="*/ 433794 w 2105012"/>
              <a:gd name="connsiteY8869" fmla="*/ 169011 h 589548"/>
              <a:gd name="connsiteX8870" fmla="*/ 433794 w 2105012"/>
              <a:gd name="connsiteY8870" fmla="*/ 169011 h 589548"/>
              <a:gd name="connsiteX8871" fmla="*/ 376132 w 2105012"/>
              <a:gd name="connsiteY8871" fmla="*/ 203144 h 589548"/>
              <a:gd name="connsiteX8872" fmla="*/ 376132 w 2105012"/>
              <a:gd name="connsiteY8872" fmla="*/ 201156 h 589548"/>
              <a:gd name="connsiteX8873" fmla="*/ 376132 w 2105012"/>
              <a:gd name="connsiteY8873" fmla="*/ 203144 h 589548"/>
              <a:gd name="connsiteX8874" fmla="*/ 376132 w 2105012"/>
              <a:gd name="connsiteY8874" fmla="*/ 203144 h 589548"/>
              <a:gd name="connsiteX8875" fmla="*/ 386074 w 2105012"/>
              <a:gd name="connsiteY8875" fmla="*/ 223359 h 589548"/>
              <a:gd name="connsiteX8876" fmla="*/ 384085 w 2105012"/>
              <a:gd name="connsiteY8876" fmla="*/ 225347 h 589548"/>
              <a:gd name="connsiteX8877" fmla="*/ 386074 w 2105012"/>
              <a:gd name="connsiteY8877" fmla="*/ 223359 h 589548"/>
              <a:gd name="connsiteX8878" fmla="*/ 396678 w 2105012"/>
              <a:gd name="connsiteY8878" fmla="*/ 228330 h 589548"/>
              <a:gd name="connsiteX8879" fmla="*/ 396678 w 2105012"/>
              <a:gd name="connsiteY8879" fmla="*/ 230650 h 589548"/>
              <a:gd name="connsiteX8880" fmla="*/ 397672 w 2105012"/>
              <a:gd name="connsiteY8880" fmla="*/ 230650 h 589548"/>
              <a:gd name="connsiteX8881" fmla="*/ 396678 w 2105012"/>
              <a:gd name="connsiteY8881" fmla="*/ 230650 h 589548"/>
              <a:gd name="connsiteX8882" fmla="*/ 396678 w 2105012"/>
              <a:gd name="connsiteY8882" fmla="*/ 228330 h 589548"/>
              <a:gd name="connsiteX8883" fmla="*/ 397672 w 2105012"/>
              <a:gd name="connsiteY8883" fmla="*/ 253516 h 589548"/>
              <a:gd name="connsiteX8884" fmla="*/ 402312 w 2105012"/>
              <a:gd name="connsiteY8884" fmla="*/ 252190 h 589548"/>
              <a:gd name="connsiteX8885" fmla="*/ 406289 w 2105012"/>
              <a:gd name="connsiteY8885" fmla="*/ 250865 h 589548"/>
              <a:gd name="connsiteX8886" fmla="*/ 402312 w 2105012"/>
              <a:gd name="connsiteY8886" fmla="*/ 252190 h 589548"/>
              <a:gd name="connsiteX8887" fmla="*/ 397672 w 2105012"/>
              <a:gd name="connsiteY8887" fmla="*/ 253516 h 589548"/>
              <a:gd name="connsiteX8888" fmla="*/ 406951 w 2105012"/>
              <a:gd name="connsiteY8888" fmla="*/ 247882 h 589548"/>
              <a:gd name="connsiteX8889" fmla="*/ 407946 w 2105012"/>
              <a:gd name="connsiteY8889" fmla="*/ 246888 h 589548"/>
              <a:gd name="connsiteX8890" fmla="*/ 407946 w 2105012"/>
              <a:gd name="connsiteY8890" fmla="*/ 246888 h 589548"/>
              <a:gd name="connsiteX8891" fmla="*/ 406951 w 2105012"/>
              <a:gd name="connsiteY8891" fmla="*/ 247882 h 589548"/>
              <a:gd name="connsiteX8892" fmla="*/ 429155 w 2105012"/>
              <a:gd name="connsiteY8892" fmla="*/ 216400 h 589548"/>
              <a:gd name="connsiteX8893" fmla="*/ 433131 w 2105012"/>
              <a:gd name="connsiteY8893" fmla="*/ 217063 h 589548"/>
              <a:gd name="connsiteX8894" fmla="*/ 429155 w 2105012"/>
              <a:gd name="connsiteY8894" fmla="*/ 216400 h 589548"/>
              <a:gd name="connsiteX8895" fmla="*/ 429155 w 2105012"/>
              <a:gd name="connsiteY8895" fmla="*/ 216400 h 589548"/>
              <a:gd name="connsiteX8896" fmla="*/ 435783 w 2105012"/>
              <a:gd name="connsiteY8896" fmla="*/ 217725 h 589548"/>
              <a:gd name="connsiteX8897" fmla="*/ 438102 w 2105012"/>
              <a:gd name="connsiteY8897" fmla="*/ 216731 h 589548"/>
              <a:gd name="connsiteX8898" fmla="*/ 435783 w 2105012"/>
              <a:gd name="connsiteY8898" fmla="*/ 217725 h 589548"/>
              <a:gd name="connsiteX8899" fmla="*/ 434457 w 2105012"/>
              <a:gd name="connsiteY8899" fmla="*/ 217725 h 589548"/>
              <a:gd name="connsiteX8900" fmla="*/ 434457 w 2105012"/>
              <a:gd name="connsiteY8900" fmla="*/ 217725 h 589548"/>
              <a:gd name="connsiteX8901" fmla="*/ 435783 w 2105012"/>
              <a:gd name="connsiteY8901" fmla="*/ 217725 h 589548"/>
              <a:gd name="connsiteX8902" fmla="*/ 446387 w 2105012"/>
              <a:gd name="connsiteY8902" fmla="*/ 204470 h 589548"/>
              <a:gd name="connsiteX8903" fmla="*/ 448376 w 2105012"/>
              <a:gd name="connsiteY8903" fmla="*/ 204470 h 589548"/>
              <a:gd name="connsiteX8904" fmla="*/ 450364 w 2105012"/>
              <a:gd name="connsiteY8904" fmla="*/ 203807 h 589548"/>
              <a:gd name="connsiteX8905" fmla="*/ 448376 w 2105012"/>
              <a:gd name="connsiteY8905" fmla="*/ 204470 h 589548"/>
              <a:gd name="connsiteX8906" fmla="*/ 446387 w 2105012"/>
              <a:gd name="connsiteY8906" fmla="*/ 204470 h 589548"/>
              <a:gd name="connsiteX8907" fmla="*/ 444730 w 2105012"/>
              <a:gd name="connsiteY8907" fmla="*/ 205132 h 589548"/>
              <a:gd name="connsiteX8908" fmla="*/ 448044 w 2105012"/>
              <a:gd name="connsiteY8908" fmla="*/ 206789 h 589548"/>
              <a:gd name="connsiteX8909" fmla="*/ 444730 w 2105012"/>
              <a:gd name="connsiteY8909" fmla="*/ 205132 h 589548"/>
              <a:gd name="connsiteX8910" fmla="*/ 446387 w 2105012"/>
              <a:gd name="connsiteY8910" fmla="*/ 204470 h 589548"/>
              <a:gd name="connsiteX8911" fmla="*/ 449370 w 2105012"/>
              <a:gd name="connsiteY8911" fmla="*/ 211429 h 589548"/>
              <a:gd name="connsiteX8912" fmla="*/ 450033 w 2105012"/>
              <a:gd name="connsiteY8912" fmla="*/ 212092 h 589548"/>
              <a:gd name="connsiteX8913" fmla="*/ 450033 w 2105012"/>
              <a:gd name="connsiteY8913" fmla="*/ 212092 h 589548"/>
              <a:gd name="connsiteX8914" fmla="*/ 449370 w 2105012"/>
              <a:gd name="connsiteY8914" fmla="*/ 211429 h 589548"/>
              <a:gd name="connsiteX8915" fmla="*/ 449370 w 2105012"/>
              <a:gd name="connsiteY8915" fmla="*/ 211429 h 589548"/>
              <a:gd name="connsiteX8916" fmla="*/ 463951 w 2105012"/>
              <a:gd name="connsiteY8916" fmla="*/ 225679 h 589548"/>
              <a:gd name="connsiteX8917" fmla="*/ 463951 w 2105012"/>
              <a:gd name="connsiteY8917" fmla="*/ 226673 h 589548"/>
              <a:gd name="connsiteX8918" fmla="*/ 463951 w 2105012"/>
              <a:gd name="connsiteY8918" fmla="*/ 225679 h 589548"/>
              <a:gd name="connsiteX8919" fmla="*/ 464945 w 2105012"/>
              <a:gd name="connsiteY8919" fmla="*/ 225679 h 589548"/>
              <a:gd name="connsiteX8920" fmla="*/ 463951 w 2105012"/>
              <a:gd name="connsiteY8920" fmla="*/ 225679 h 589548"/>
              <a:gd name="connsiteX8921" fmla="*/ 597171 w 2105012"/>
              <a:gd name="connsiteY8921" fmla="*/ 261469 h 589548"/>
              <a:gd name="connsiteX8922" fmla="*/ 598165 w 2105012"/>
              <a:gd name="connsiteY8922" fmla="*/ 263458 h 589548"/>
              <a:gd name="connsiteX8923" fmla="*/ 597171 w 2105012"/>
              <a:gd name="connsiteY8923" fmla="*/ 261469 h 589548"/>
              <a:gd name="connsiteX8924" fmla="*/ 590543 w 2105012"/>
              <a:gd name="connsiteY8924" fmla="*/ 260807 h 589548"/>
              <a:gd name="connsiteX8925" fmla="*/ 597171 w 2105012"/>
              <a:gd name="connsiteY8925" fmla="*/ 261469 h 589548"/>
              <a:gd name="connsiteX8926" fmla="*/ 634950 w 2105012"/>
              <a:gd name="connsiteY8926" fmla="*/ 250865 h 589548"/>
              <a:gd name="connsiteX8927" fmla="*/ 634287 w 2105012"/>
              <a:gd name="connsiteY8927" fmla="*/ 250865 h 589548"/>
              <a:gd name="connsiteX8928" fmla="*/ 634950 w 2105012"/>
              <a:gd name="connsiteY8928" fmla="*/ 250865 h 589548"/>
              <a:gd name="connsiteX8929" fmla="*/ 697584 w 2105012"/>
              <a:gd name="connsiteY8929" fmla="*/ 338353 h 589548"/>
              <a:gd name="connsiteX8930" fmla="*/ 697584 w 2105012"/>
              <a:gd name="connsiteY8930" fmla="*/ 338353 h 589548"/>
              <a:gd name="connsiteX8931" fmla="*/ 696258 w 2105012"/>
              <a:gd name="connsiteY8931" fmla="*/ 338353 h 589548"/>
              <a:gd name="connsiteX8932" fmla="*/ 697584 w 2105012"/>
              <a:gd name="connsiteY8932" fmla="*/ 338353 h 589548"/>
              <a:gd name="connsiteX8933" fmla="*/ 704874 w 2105012"/>
              <a:gd name="connsiteY8933" fmla="*/ 319795 h 589548"/>
              <a:gd name="connsiteX8934" fmla="*/ 704874 w 2105012"/>
              <a:gd name="connsiteY8934" fmla="*/ 319795 h 589548"/>
              <a:gd name="connsiteX8935" fmla="*/ 702886 w 2105012"/>
              <a:gd name="connsiteY8935" fmla="*/ 325760 h 589548"/>
              <a:gd name="connsiteX8936" fmla="*/ 693938 w 2105012"/>
              <a:gd name="connsiteY8936" fmla="*/ 322114 h 589548"/>
              <a:gd name="connsiteX8937" fmla="*/ 698578 w 2105012"/>
              <a:gd name="connsiteY8937" fmla="*/ 318138 h 589548"/>
              <a:gd name="connsiteX8938" fmla="*/ 704874 w 2105012"/>
              <a:gd name="connsiteY8938" fmla="*/ 319795 h 589548"/>
              <a:gd name="connsiteX8939" fmla="*/ 688967 w 2105012"/>
              <a:gd name="connsiteY8939" fmla="*/ 316149 h 589548"/>
              <a:gd name="connsiteX8940" fmla="*/ 688636 w 2105012"/>
              <a:gd name="connsiteY8940" fmla="*/ 318469 h 589548"/>
              <a:gd name="connsiteX8941" fmla="*/ 688636 w 2105012"/>
              <a:gd name="connsiteY8941" fmla="*/ 318469 h 589548"/>
              <a:gd name="connsiteX8942" fmla="*/ 688967 w 2105012"/>
              <a:gd name="connsiteY8942" fmla="*/ 316149 h 589548"/>
              <a:gd name="connsiteX8943" fmla="*/ 688636 w 2105012"/>
              <a:gd name="connsiteY8943" fmla="*/ 324765 h 589548"/>
              <a:gd name="connsiteX8944" fmla="*/ 688636 w 2105012"/>
              <a:gd name="connsiteY8944" fmla="*/ 324765 h 589548"/>
              <a:gd name="connsiteX8945" fmla="*/ 685653 w 2105012"/>
              <a:gd name="connsiteY8945" fmla="*/ 319132 h 589548"/>
              <a:gd name="connsiteX8946" fmla="*/ 688636 w 2105012"/>
              <a:gd name="connsiteY8946" fmla="*/ 324765 h 589548"/>
              <a:gd name="connsiteX8947" fmla="*/ 702886 w 2105012"/>
              <a:gd name="connsiteY8947" fmla="*/ 286655 h 589548"/>
              <a:gd name="connsiteX8948" fmla="*/ 702886 w 2105012"/>
              <a:gd name="connsiteY8948" fmla="*/ 288312 h 589548"/>
              <a:gd name="connsiteX8949" fmla="*/ 702886 w 2105012"/>
              <a:gd name="connsiteY8949" fmla="*/ 286655 h 589548"/>
              <a:gd name="connsiteX8950" fmla="*/ 707525 w 2105012"/>
              <a:gd name="connsiteY8950" fmla="*/ 286655 h 589548"/>
              <a:gd name="connsiteX8951" fmla="*/ 702886 w 2105012"/>
              <a:gd name="connsiteY8951" fmla="*/ 286655 h 589548"/>
              <a:gd name="connsiteX8952" fmla="*/ 693938 w 2105012"/>
              <a:gd name="connsiteY8952" fmla="*/ 286655 h 589548"/>
              <a:gd name="connsiteX8953" fmla="*/ 694932 w 2105012"/>
              <a:gd name="connsiteY8953" fmla="*/ 286655 h 589548"/>
              <a:gd name="connsiteX8954" fmla="*/ 693938 w 2105012"/>
              <a:gd name="connsiteY8954" fmla="*/ 286655 h 589548"/>
              <a:gd name="connsiteX8955" fmla="*/ 738345 w 2105012"/>
              <a:gd name="connsiteY8955" fmla="*/ 265446 h 589548"/>
              <a:gd name="connsiteX8956" fmla="*/ 738345 w 2105012"/>
              <a:gd name="connsiteY8956" fmla="*/ 265446 h 589548"/>
              <a:gd name="connsiteX8957" fmla="*/ 741659 w 2105012"/>
              <a:gd name="connsiteY8957" fmla="*/ 264120 h 589548"/>
              <a:gd name="connsiteX8958" fmla="*/ 738345 w 2105012"/>
              <a:gd name="connsiteY8958" fmla="*/ 265446 h 589548"/>
              <a:gd name="connsiteX8959" fmla="*/ 782752 w 2105012"/>
              <a:gd name="connsiteY8959" fmla="*/ 243243 h 589548"/>
              <a:gd name="connsiteX8960" fmla="*/ 780763 w 2105012"/>
              <a:gd name="connsiteY8960" fmla="*/ 241917 h 589548"/>
              <a:gd name="connsiteX8961" fmla="*/ 782752 w 2105012"/>
              <a:gd name="connsiteY8961" fmla="*/ 243243 h 589548"/>
              <a:gd name="connsiteX8962" fmla="*/ 784077 w 2105012"/>
              <a:gd name="connsiteY8962" fmla="*/ 244568 h 589548"/>
              <a:gd name="connsiteX8963" fmla="*/ 790042 w 2105012"/>
              <a:gd name="connsiteY8963" fmla="*/ 244237 h 589548"/>
              <a:gd name="connsiteX8964" fmla="*/ 784077 w 2105012"/>
              <a:gd name="connsiteY8964" fmla="*/ 244568 h 589548"/>
              <a:gd name="connsiteX8965" fmla="*/ 784077 w 2105012"/>
              <a:gd name="connsiteY8965" fmla="*/ 244568 h 589548"/>
              <a:gd name="connsiteX8966" fmla="*/ 801310 w 2105012"/>
              <a:gd name="connsiteY8966" fmla="*/ 248214 h 589548"/>
              <a:gd name="connsiteX8967" fmla="*/ 801310 w 2105012"/>
              <a:gd name="connsiteY8967" fmla="*/ 248214 h 589548"/>
              <a:gd name="connsiteX8968" fmla="*/ 797996 w 2105012"/>
              <a:gd name="connsiteY8968" fmla="*/ 246557 h 589548"/>
              <a:gd name="connsiteX8969" fmla="*/ 801310 w 2105012"/>
              <a:gd name="connsiteY8969" fmla="*/ 248214 h 589548"/>
              <a:gd name="connsiteX8970" fmla="*/ 845385 w 2105012"/>
              <a:gd name="connsiteY8970" fmla="*/ 239597 h 589548"/>
              <a:gd name="connsiteX8971" fmla="*/ 846711 w 2105012"/>
              <a:gd name="connsiteY8971" fmla="*/ 239597 h 589548"/>
              <a:gd name="connsiteX8972" fmla="*/ 846711 w 2105012"/>
              <a:gd name="connsiteY8972" fmla="*/ 239597 h 589548"/>
              <a:gd name="connsiteX8973" fmla="*/ 845385 w 2105012"/>
              <a:gd name="connsiteY8973" fmla="*/ 239597 h 589548"/>
              <a:gd name="connsiteX8974" fmla="*/ 845385 w 2105012"/>
              <a:gd name="connsiteY8974" fmla="*/ 239597 h 589548"/>
              <a:gd name="connsiteX8975" fmla="*/ 866594 w 2105012"/>
              <a:gd name="connsiteY8975" fmla="*/ 259812 h 589548"/>
              <a:gd name="connsiteX8976" fmla="*/ 865931 w 2105012"/>
              <a:gd name="connsiteY8976" fmla="*/ 258155 h 589548"/>
              <a:gd name="connsiteX8977" fmla="*/ 865931 w 2105012"/>
              <a:gd name="connsiteY8977" fmla="*/ 257161 h 589548"/>
              <a:gd name="connsiteX8978" fmla="*/ 865931 w 2105012"/>
              <a:gd name="connsiteY8978" fmla="*/ 258155 h 589548"/>
              <a:gd name="connsiteX8979" fmla="*/ 866594 w 2105012"/>
              <a:gd name="connsiteY8979" fmla="*/ 259812 h 589548"/>
              <a:gd name="connsiteX8980" fmla="*/ 867257 w 2105012"/>
              <a:gd name="connsiteY8980" fmla="*/ 261469 h 589548"/>
              <a:gd name="connsiteX8981" fmla="*/ 866594 w 2105012"/>
              <a:gd name="connsiteY8981" fmla="*/ 259812 h 589548"/>
              <a:gd name="connsiteX8982" fmla="*/ 871897 w 2105012"/>
              <a:gd name="connsiteY8982" fmla="*/ 250865 h 589548"/>
              <a:gd name="connsiteX8983" fmla="*/ 874216 w 2105012"/>
              <a:gd name="connsiteY8983" fmla="*/ 250865 h 589548"/>
              <a:gd name="connsiteX8984" fmla="*/ 875873 w 2105012"/>
              <a:gd name="connsiteY8984" fmla="*/ 250865 h 589548"/>
              <a:gd name="connsiteX8985" fmla="*/ 875873 w 2105012"/>
              <a:gd name="connsiteY8985" fmla="*/ 250865 h 589548"/>
              <a:gd name="connsiteX8986" fmla="*/ 875873 w 2105012"/>
              <a:gd name="connsiteY8986" fmla="*/ 250865 h 589548"/>
              <a:gd name="connsiteX8987" fmla="*/ 874216 w 2105012"/>
              <a:gd name="connsiteY8987" fmla="*/ 250865 h 589548"/>
              <a:gd name="connsiteX8988" fmla="*/ 871897 w 2105012"/>
              <a:gd name="connsiteY8988" fmla="*/ 250865 h 589548"/>
              <a:gd name="connsiteX8989" fmla="*/ 878856 w 2105012"/>
              <a:gd name="connsiteY8989" fmla="*/ 249871 h 589548"/>
              <a:gd name="connsiteX8990" fmla="*/ 877530 w 2105012"/>
              <a:gd name="connsiteY8990" fmla="*/ 249871 h 589548"/>
              <a:gd name="connsiteX8991" fmla="*/ 878856 w 2105012"/>
              <a:gd name="connsiteY8991" fmla="*/ 249871 h 589548"/>
              <a:gd name="connsiteX8992" fmla="*/ 881507 w 2105012"/>
              <a:gd name="connsiteY8992" fmla="*/ 251196 h 589548"/>
              <a:gd name="connsiteX8993" fmla="*/ 881507 w 2105012"/>
              <a:gd name="connsiteY8993" fmla="*/ 251196 h 589548"/>
              <a:gd name="connsiteX8994" fmla="*/ 885484 w 2105012"/>
              <a:gd name="connsiteY8994" fmla="*/ 248876 h 589548"/>
              <a:gd name="connsiteX8995" fmla="*/ 881507 w 2105012"/>
              <a:gd name="connsiteY8995" fmla="*/ 251196 h 589548"/>
              <a:gd name="connsiteX8996" fmla="*/ 881507 w 2105012"/>
              <a:gd name="connsiteY8996" fmla="*/ 234626 h 589548"/>
              <a:gd name="connsiteX8997" fmla="*/ 879850 w 2105012"/>
              <a:gd name="connsiteY8997" fmla="*/ 238603 h 589548"/>
              <a:gd name="connsiteX8998" fmla="*/ 876536 w 2105012"/>
              <a:gd name="connsiteY8998" fmla="*/ 240923 h 589548"/>
              <a:gd name="connsiteX8999" fmla="*/ 877199 w 2105012"/>
              <a:gd name="connsiteY8999" fmla="*/ 241586 h 589548"/>
              <a:gd name="connsiteX9000" fmla="*/ 876536 w 2105012"/>
              <a:gd name="connsiteY9000" fmla="*/ 240923 h 589548"/>
              <a:gd name="connsiteX9001" fmla="*/ 879850 w 2105012"/>
              <a:gd name="connsiteY9001" fmla="*/ 238603 h 589548"/>
              <a:gd name="connsiteX9002" fmla="*/ 881507 w 2105012"/>
              <a:gd name="connsiteY9002" fmla="*/ 234626 h 589548"/>
              <a:gd name="connsiteX9003" fmla="*/ 882501 w 2105012"/>
              <a:gd name="connsiteY9003" fmla="*/ 234626 h 589548"/>
              <a:gd name="connsiteX9004" fmla="*/ 881507 w 2105012"/>
              <a:gd name="connsiteY9004" fmla="*/ 234626 h 589548"/>
              <a:gd name="connsiteX9005" fmla="*/ 885152 w 2105012"/>
              <a:gd name="connsiteY9005" fmla="*/ 209109 h 589548"/>
              <a:gd name="connsiteX9006" fmla="*/ 885815 w 2105012"/>
              <a:gd name="connsiteY9006" fmla="*/ 206458 h 589548"/>
              <a:gd name="connsiteX9007" fmla="*/ 885152 w 2105012"/>
              <a:gd name="connsiteY9007" fmla="*/ 209109 h 589548"/>
              <a:gd name="connsiteX9008" fmla="*/ 885152 w 2105012"/>
              <a:gd name="connsiteY9008" fmla="*/ 209109 h 589548"/>
              <a:gd name="connsiteX9009" fmla="*/ 908350 w 2105012"/>
              <a:gd name="connsiteY9009" fmla="*/ 205795 h 589548"/>
              <a:gd name="connsiteX9010" fmla="*/ 905699 w 2105012"/>
              <a:gd name="connsiteY9010" fmla="*/ 206789 h 589548"/>
              <a:gd name="connsiteX9011" fmla="*/ 908350 w 2105012"/>
              <a:gd name="connsiteY9011" fmla="*/ 205795 h 589548"/>
              <a:gd name="connsiteX9012" fmla="*/ 887472 w 2105012"/>
              <a:gd name="connsiteY9012" fmla="*/ 163708 h 589548"/>
              <a:gd name="connsiteX9013" fmla="*/ 888798 w 2105012"/>
              <a:gd name="connsiteY9013" fmla="*/ 164371 h 589548"/>
              <a:gd name="connsiteX9014" fmla="*/ 887472 w 2105012"/>
              <a:gd name="connsiteY9014" fmla="*/ 163708 h 589548"/>
              <a:gd name="connsiteX9015" fmla="*/ 866263 w 2105012"/>
              <a:gd name="connsiteY9015" fmla="*/ 163046 h 589548"/>
              <a:gd name="connsiteX9016" fmla="*/ 868914 w 2105012"/>
              <a:gd name="connsiteY9016" fmla="*/ 163046 h 589548"/>
              <a:gd name="connsiteX9017" fmla="*/ 866263 w 2105012"/>
              <a:gd name="connsiteY9017" fmla="*/ 163046 h 589548"/>
              <a:gd name="connsiteX9018" fmla="*/ 865269 w 2105012"/>
              <a:gd name="connsiteY9018" fmla="*/ 160063 h 589548"/>
              <a:gd name="connsiteX9019" fmla="*/ 866263 w 2105012"/>
              <a:gd name="connsiteY9019" fmla="*/ 158406 h 589548"/>
              <a:gd name="connsiteX9020" fmla="*/ 866263 w 2105012"/>
              <a:gd name="connsiteY9020" fmla="*/ 158406 h 589548"/>
              <a:gd name="connsiteX9021" fmla="*/ 865269 w 2105012"/>
              <a:gd name="connsiteY9021" fmla="*/ 160063 h 589548"/>
              <a:gd name="connsiteX9022" fmla="*/ 824176 w 2105012"/>
              <a:gd name="connsiteY9022" fmla="*/ 158075 h 589548"/>
              <a:gd name="connsiteX9023" fmla="*/ 825833 w 2105012"/>
              <a:gd name="connsiteY9023" fmla="*/ 159732 h 589548"/>
              <a:gd name="connsiteX9024" fmla="*/ 824176 w 2105012"/>
              <a:gd name="connsiteY9024" fmla="*/ 158075 h 589548"/>
              <a:gd name="connsiteX9025" fmla="*/ 821856 w 2105012"/>
              <a:gd name="connsiteY9025" fmla="*/ 157412 h 589548"/>
              <a:gd name="connsiteX9026" fmla="*/ 818211 w 2105012"/>
              <a:gd name="connsiteY9026" fmla="*/ 157412 h 589548"/>
              <a:gd name="connsiteX9027" fmla="*/ 821856 w 2105012"/>
              <a:gd name="connsiteY9027" fmla="*/ 157412 h 589548"/>
              <a:gd name="connsiteX9028" fmla="*/ 824176 w 2105012"/>
              <a:gd name="connsiteY9028" fmla="*/ 158075 h 589548"/>
              <a:gd name="connsiteX9029" fmla="*/ 772478 w 2105012"/>
              <a:gd name="connsiteY9029" fmla="*/ 201156 h 589548"/>
              <a:gd name="connsiteX9030" fmla="*/ 774135 w 2105012"/>
              <a:gd name="connsiteY9030" fmla="*/ 201487 h 589548"/>
              <a:gd name="connsiteX9031" fmla="*/ 772478 w 2105012"/>
              <a:gd name="connsiteY9031" fmla="*/ 201156 h 589548"/>
              <a:gd name="connsiteX9032" fmla="*/ 758229 w 2105012"/>
              <a:gd name="connsiteY9032" fmla="*/ 196516 h 589548"/>
              <a:gd name="connsiteX9033" fmla="*/ 753920 w 2105012"/>
              <a:gd name="connsiteY9033" fmla="*/ 198505 h 589548"/>
              <a:gd name="connsiteX9034" fmla="*/ 758229 w 2105012"/>
              <a:gd name="connsiteY9034" fmla="*/ 196516 h 589548"/>
              <a:gd name="connsiteX9035" fmla="*/ 759223 w 2105012"/>
              <a:gd name="connsiteY9035" fmla="*/ 195522 h 589548"/>
              <a:gd name="connsiteX9036" fmla="*/ 758229 w 2105012"/>
              <a:gd name="connsiteY9036" fmla="*/ 196516 h 589548"/>
              <a:gd name="connsiteX9037" fmla="*/ 701229 w 2105012"/>
              <a:gd name="connsiteY9037" fmla="*/ 131895 h 589548"/>
              <a:gd name="connsiteX9038" fmla="*/ 701229 w 2105012"/>
              <a:gd name="connsiteY9038" fmla="*/ 131895 h 589548"/>
              <a:gd name="connsiteX9039" fmla="*/ 702223 w 2105012"/>
              <a:gd name="connsiteY9039" fmla="*/ 129243 h 589548"/>
              <a:gd name="connsiteX9040" fmla="*/ 701229 w 2105012"/>
              <a:gd name="connsiteY9040" fmla="*/ 131895 h 589548"/>
              <a:gd name="connsiteX9041" fmla="*/ 688305 w 2105012"/>
              <a:gd name="connsiteY9041" fmla="*/ 129906 h 589548"/>
              <a:gd name="connsiteX9042" fmla="*/ 688636 w 2105012"/>
              <a:gd name="connsiteY9042" fmla="*/ 129575 h 589548"/>
              <a:gd name="connsiteX9043" fmla="*/ 688305 w 2105012"/>
              <a:gd name="connsiteY9043" fmla="*/ 129906 h 589548"/>
              <a:gd name="connsiteX9044" fmla="*/ 667758 w 2105012"/>
              <a:gd name="connsiteY9044" fmla="*/ 128581 h 589548"/>
              <a:gd name="connsiteX9045" fmla="*/ 665107 w 2105012"/>
              <a:gd name="connsiteY9045" fmla="*/ 127918 h 589548"/>
              <a:gd name="connsiteX9046" fmla="*/ 667758 w 2105012"/>
              <a:gd name="connsiteY9046" fmla="*/ 128581 h 589548"/>
              <a:gd name="connsiteX9047" fmla="*/ 668752 w 2105012"/>
              <a:gd name="connsiteY9047" fmla="*/ 128581 h 589548"/>
              <a:gd name="connsiteX9048" fmla="*/ 667758 w 2105012"/>
              <a:gd name="connsiteY9048" fmla="*/ 128581 h 589548"/>
              <a:gd name="connsiteX9049" fmla="*/ 661793 w 2105012"/>
              <a:gd name="connsiteY9049" fmla="*/ 126261 h 589548"/>
              <a:gd name="connsiteX9050" fmla="*/ 655828 w 2105012"/>
              <a:gd name="connsiteY9050" fmla="*/ 125267 h 589548"/>
              <a:gd name="connsiteX9051" fmla="*/ 661130 w 2105012"/>
              <a:gd name="connsiteY9051" fmla="*/ 121290 h 589548"/>
              <a:gd name="connsiteX9052" fmla="*/ 661793 w 2105012"/>
              <a:gd name="connsiteY9052" fmla="*/ 126261 h 589548"/>
              <a:gd name="connsiteX9053" fmla="*/ 654834 w 2105012"/>
              <a:gd name="connsiteY9053" fmla="*/ 106046 h 589548"/>
              <a:gd name="connsiteX9054" fmla="*/ 653840 w 2105012"/>
              <a:gd name="connsiteY9054" fmla="*/ 113668 h 589548"/>
              <a:gd name="connsiteX9055" fmla="*/ 645223 w 2105012"/>
              <a:gd name="connsiteY9055" fmla="*/ 111017 h 589548"/>
              <a:gd name="connsiteX9056" fmla="*/ 646549 w 2105012"/>
              <a:gd name="connsiteY9056" fmla="*/ 103395 h 589548"/>
              <a:gd name="connsiteX9057" fmla="*/ 654834 w 2105012"/>
              <a:gd name="connsiteY9057" fmla="*/ 106046 h 589548"/>
              <a:gd name="connsiteX9058" fmla="*/ 637601 w 2105012"/>
              <a:gd name="connsiteY9058" fmla="*/ 125929 h 589548"/>
              <a:gd name="connsiteX9059" fmla="*/ 635944 w 2105012"/>
              <a:gd name="connsiteY9059" fmla="*/ 125267 h 589548"/>
              <a:gd name="connsiteX9060" fmla="*/ 635944 w 2105012"/>
              <a:gd name="connsiteY9060" fmla="*/ 125267 h 589548"/>
              <a:gd name="connsiteX9061" fmla="*/ 637601 w 2105012"/>
              <a:gd name="connsiteY9061" fmla="*/ 125929 h 589548"/>
              <a:gd name="connsiteX9062" fmla="*/ 565026 w 2105012"/>
              <a:gd name="connsiteY9062" fmla="*/ 113668 h 589548"/>
              <a:gd name="connsiteX9063" fmla="*/ 565026 w 2105012"/>
              <a:gd name="connsiteY9063" fmla="*/ 113668 h 589548"/>
              <a:gd name="connsiteX9064" fmla="*/ 566020 w 2105012"/>
              <a:gd name="connsiteY9064" fmla="*/ 112342 h 589548"/>
              <a:gd name="connsiteX9065" fmla="*/ 565026 w 2105012"/>
              <a:gd name="connsiteY9065" fmla="*/ 113668 h 589548"/>
              <a:gd name="connsiteX9066" fmla="*/ 536526 w 2105012"/>
              <a:gd name="connsiteY9066" fmla="*/ 127918 h 589548"/>
              <a:gd name="connsiteX9067" fmla="*/ 536526 w 2105012"/>
              <a:gd name="connsiteY9067" fmla="*/ 127918 h 589548"/>
              <a:gd name="connsiteX9068" fmla="*/ 536526 w 2105012"/>
              <a:gd name="connsiteY9068" fmla="*/ 127918 h 589548"/>
              <a:gd name="connsiteX9069" fmla="*/ 534207 w 2105012"/>
              <a:gd name="connsiteY9069" fmla="*/ 127918 h 589548"/>
              <a:gd name="connsiteX9070" fmla="*/ 536526 w 2105012"/>
              <a:gd name="connsiteY9070" fmla="*/ 127918 h 589548"/>
              <a:gd name="connsiteX9071" fmla="*/ 531887 w 2105012"/>
              <a:gd name="connsiteY9071" fmla="*/ 148796 h 589548"/>
              <a:gd name="connsiteX9072" fmla="*/ 531555 w 2105012"/>
              <a:gd name="connsiteY9072" fmla="*/ 149458 h 589548"/>
              <a:gd name="connsiteX9073" fmla="*/ 531555 w 2105012"/>
              <a:gd name="connsiteY9073" fmla="*/ 149458 h 589548"/>
              <a:gd name="connsiteX9074" fmla="*/ 531887 w 2105012"/>
              <a:gd name="connsiteY9074" fmla="*/ 148796 h 589548"/>
              <a:gd name="connsiteX9075" fmla="*/ 497090 w 2105012"/>
              <a:gd name="connsiteY9075" fmla="*/ 136865 h 589548"/>
              <a:gd name="connsiteX9076" fmla="*/ 497090 w 2105012"/>
              <a:gd name="connsiteY9076" fmla="*/ 136865 h 589548"/>
              <a:gd name="connsiteX9077" fmla="*/ 497090 w 2105012"/>
              <a:gd name="connsiteY9077" fmla="*/ 136865 h 589548"/>
              <a:gd name="connsiteX9078" fmla="*/ 491457 w 2105012"/>
              <a:gd name="connsiteY9078" fmla="*/ 132557 h 589548"/>
              <a:gd name="connsiteX9079" fmla="*/ 492120 w 2105012"/>
              <a:gd name="connsiteY9079" fmla="*/ 132226 h 589548"/>
              <a:gd name="connsiteX9080" fmla="*/ 491457 w 2105012"/>
              <a:gd name="connsiteY9080" fmla="*/ 132557 h 589548"/>
              <a:gd name="connsiteX9081" fmla="*/ 497422 w 2105012"/>
              <a:gd name="connsiteY9081" fmla="*/ 139517 h 589548"/>
              <a:gd name="connsiteX9082" fmla="*/ 497422 w 2105012"/>
              <a:gd name="connsiteY9082" fmla="*/ 137860 h 589548"/>
              <a:gd name="connsiteX9083" fmla="*/ 497422 w 2105012"/>
              <a:gd name="connsiteY9083" fmla="*/ 139517 h 589548"/>
              <a:gd name="connsiteX9084" fmla="*/ 497422 w 2105012"/>
              <a:gd name="connsiteY9084" fmla="*/ 139517 h 589548"/>
              <a:gd name="connsiteX9085" fmla="*/ 496096 w 2105012"/>
              <a:gd name="connsiteY9085" fmla="*/ 158075 h 589548"/>
              <a:gd name="connsiteX9086" fmla="*/ 494439 w 2105012"/>
              <a:gd name="connsiteY9086" fmla="*/ 157743 h 589548"/>
              <a:gd name="connsiteX9087" fmla="*/ 496096 w 2105012"/>
              <a:gd name="connsiteY9087" fmla="*/ 158075 h 589548"/>
              <a:gd name="connsiteX9088" fmla="*/ 493114 w 2105012"/>
              <a:gd name="connsiteY9088" fmla="*/ 160726 h 589548"/>
              <a:gd name="connsiteX9089" fmla="*/ 492451 w 2105012"/>
              <a:gd name="connsiteY9089" fmla="*/ 157412 h 589548"/>
              <a:gd name="connsiteX9090" fmla="*/ 493445 w 2105012"/>
              <a:gd name="connsiteY9090" fmla="*/ 157412 h 589548"/>
              <a:gd name="connsiteX9091" fmla="*/ 492451 w 2105012"/>
              <a:gd name="connsiteY9091" fmla="*/ 157412 h 589548"/>
              <a:gd name="connsiteX9092" fmla="*/ 493114 w 2105012"/>
              <a:gd name="connsiteY9092" fmla="*/ 160726 h 589548"/>
              <a:gd name="connsiteX9093" fmla="*/ 465608 w 2105012"/>
              <a:gd name="connsiteY9093" fmla="*/ 182598 h 589548"/>
              <a:gd name="connsiteX9094" fmla="*/ 465608 w 2105012"/>
              <a:gd name="connsiteY9094" fmla="*/ 182598 h 589548"/>
              <a:gd name="connsiteX9095" fmla="*/ 465608 w 2105012"/>
              <a:gd name="connsiteY9095" fmla="*/ 182598 h 589548"/>
              <a:gd name="connsiteX9096" fmla="*/ 455998 w 2105012"/>
              <a:gd name="connsiteY9096" fmla="*/ 183923 h 589548"/>
              <a:gd name="connsiteX9097" fmla="*/ 452684 w 2105012"/>
              <a:gd name="connsiteY9097" fmla="*/ 182929 h 589548"/>
              <a:gd name="connsiteX9098" fmla="*/ 452684 w 2105012"/>
              <a:gd name="connsiteY9098" fmla="*/ 182929 h 589548"/>
              <a:gd name="connsiteX9099" fmla="*/ 455998 w 2105012"/>
              <a:gd name="connsiteY9099" fmla="*/ 183923 h 589548"/>
              <a:gd name="connsiteX9100" fmla="*/ 465608 w 2105012"/>
              <a:gd name="connsiteY9100" fmla="*/ 182598 h 589548"/>
              <a:gd name="connsiteX9101" fmla="*/ 452684 w 2105012"/>
              <a:gd name="connsiteY9101" fmla="*/ 182598 h 589548"/>
              <a:gd name="connsiteX9102" fmla="*/ 452684 w 2105012"/>
              <a:gd name="connsiteY9102" fmla="*/ 182598 h 589548"/>
              <a:gd name="connsiteX9103" fmla="*/ 452684 w 2105012"/>
              <a:gd name="connsiteY9103" fmla="*/ 182598 h 589548"/>
              <a:gd name="connsiteX9104" fmla="*/ 403306 w 2105012"/>
              <a:gd name="connsiteY9104" fmla="*/ 161389 h 589548"/>
              <a:gd name="connsiteX9105" fmla="*/ 398667 w 2105012"/>
              <a:gd name="connsiteY9105" fmla="*/ 158406 h 589548"/>
              <a:gd name="connsiteX9106" fmla="*/ 399329 w 2105012"/>
              <a:gd name="connsiteY9106" fmla="*/ 155755 h 589548"/>
              <a:gd name="connsiteX9107" fmla="*/ 400323 w 2105012"/>
              <a:gd name="connsiteY9107" fmla="*/ 155423 h 589548"/>
              <a:gd name="connsiteX9108" fmla="*/ 399329 w 2105012"/>
              <a:gd name="connsiteY9108" fmla="*/ 155755 h 589548"/>
              <a:gd name="connsiteX9109" fmla="*/ 398667 w 2105012"/>
              <a:gd name="connsiteY9109" fmla="*/ 158406 h 589548"/>
              <a:gd name="connsiteX9110" fmla="*/ 403306 w 2105012"/>
              <a:gd name="connsiteY9110" fmla="*/ 161389 h 589548"/>
              <a:gd name="connsiteX9111" fmla="*/ 355585 w 2105012"/>
              <a:gd name="connsiteY9111" fmla="*/ 154429 h 589548"/>
              <a:gd name="connsiteX9112" fmla="*/ 359231 w 2105012"/>
              <a:gd name="connsiteY9112" fmla="*/ 153435 h 589548"/>
              <a:gd name="connsiteX9113" fmla="*/ 355585 w 2105012"/>
              <a:gd name="connsiteY9113" fmla="*/ 154429 h 589548"/>
              <a:gd name="connsiteX9114" fmla="*/ 352271 w 2105012"/>
              <a:gd name="connsiteY9114" fmla="*/ 156418 h 589548"/>
              <a:gd name="connsiteX9115" fmla="*/ 351277 w 2105012"/>
              <a:gd name="connsiteY9115" fmla="*/ 155092 h 589548"/>
              <a:gd name="connsiteX9116" fmla="*/ 352271 w 2105012"/>
              <a:gd name="connsiteY9116" fmla="*/ 156418 h 589548"/>
              <a:gd name="connsiteX9117" fmla="*/ 353928 w 2105012"/>
              <a:gd name="connsiteY9117" fmla="*/ 155423 h 589548"/>
              <a:gd name="connsiteX9118" fmla="*/ 352271 w 2105012"/>
              <a:gd name="connsiteY9118" fmla="*/ 156418 h 589548"/>
              <a:gd name="connsiteX9119" fmla="*/ 348295 w 2105012"/>
              <a:gd name="connsiteY9119" fmla="*/ 168679 h 589548"/>
              <a:gd name="connsiteX9120" fmla="*/ 348295 w 2105012"/>
              <a:gd name="connsiteY9120" fmla="*/ 170668 h 589548"/>
              <a:gd name="connsiteX9121" fmla="*/ 348295 w 2105012"/>
              <a:gd name="connsiteY9121" fmla="*/ 168679 h 589548"/>
              <a:gd name="connsiteX9122" fmla="*/ 348295 w 2105012"/>
              <a:gd name="connsiteY9122" fmla="*/ 168679 h 589548"/>
              <a:gd name="connsiteX9123" fmla="*/ 348295 w 2105012"/>
              <a:gd name="connsiteY9123" fmla="*/ 167022 h 589548"/>
              <a:gd name="connsiteX9124" fmla="*/ 348295 w 2105012"/>
              <a:gd name="connsiteY9124" fmla="*/ 166028 h 589548"/>
              <a:gd name="connsiteX9125" fmla="*/ 348295 w 2105012"/>
              <a:gd name="connsiteY9125" fmla="*/ 167022 h 589548"/>
              <a:gd name="connsiteX9126" fmla="*/ 348295 w 2105012"/>
              <a:gd name="connsiteY9126" fmla="*/ 168679 h 589548"/>
              <a:gd name="connsiteX9127" fmla="*/ 352271 w 2105012"/>
              <a:gd name="connsiteY9127" fmla="*/ 166691 h 589548"/>
              <a:gd name="connsiteX9128" fmla="*/ 349952 w 2105012"/>
              <a:gd name="connsiteY9128" fmla="*/ 166691 h 589548"/>
              <a:gd name="connsiteX9129" fmla="*/ 352271 w 2105012"/>
              <a:gd name="connsiteY9129" fmla="*/ 166691 h 589548"/>
              <a:gd name="connsiteX9130" fmla="*/ 354591 w 2105012"/>
              <a:gd name="connsiteY9130" fmla="*/ 165697 h 589548"/>
              <a:gd name="connsiteX9131" fmla="*/ 355585 w 2105012"/>
              <a:gd name="connsiteY9131" fmla="*/ 164702 h 589548"/>
              <a:gd name="connsiteX9132" fmla="*/ 354591 w 2105012"/>
              <a:gd name="connsiteY9132" fmla="*/ 165697 h 589548"/>
              <a:gd name="connsiteX9133" fmla="*/ 353266 w 2105012"/>
              <a:gd name="connsiteY9133" fmla="*/ 166359 h 589548"/>
              <a:gd name="connsiteX9134" fmla="*/ 354591 w 2105012"/>
              <a:gd name="connsiteY9134" fmla="*/ 165697 h 589548"/>
              <a:gd name="connsiteX9135" fmla="*/ 380440 w 2105012"/>
              <a:gd name="connsiteY9135" fmla="*/ 212092 h 589548"/>
              <a:gd name="connsiteX9136" fmla="*/ 373812 w 2105012"/>
              <a:gd name="connsiteY9136" fmla="*/ 217725 h 589548"/>
              <a:gd name="connsiteX9137" fmla="*/ 373812 w 2105012"/>
              <a:gd name="connsiteY9137" fmla="*/ 217725 h 589548"/>
              <a:gd name="connsiteX9138" fmla="*/ 380440 w 2105012"/>
              <a:gd name="connsiteY9138" fmla="*/ 212092 h 589548"/>
              <a:gd name="connsiteX9139" fmla="*/ 384085 w 2105012"/>
              <a:gd name="connsiteY9139" fmla="*/ 226342 h 589548"/>
              <a:gd name="connsiteX9140" fmla="*/ 385742 w 2105012"/>
              <a:gd name="connsiteY9140" fmla="*/ 227004 h 589548"/>
              <a:gd name="connsiteX9141" fmla="*/ 384085 w 2105012"/>
              <a:gd name="connsiteY9141" fmla="*/ 226342 h 589548"/>
              <a:gd name="connsiteX9142" fmla="*/ 384085 w 2105012"/>
              <a:gd name="connsiteY9142" fmla="*/ 226342 h 589548"/>
              <a:gd name="connsiteX9143" fmla="*/ 415568 w 2105012"/>
              <a:gd name="connsiteY9143" fmla="*/ 245231 h 589548"/>
              <a:gd name="connsiteX9144" fmla="*/ 413911 w 2105012"/>
              <a:gd name="connsiteY9144" fmla="*/ 243574 h 589548"/>
              <a:gd name="connsiteX9145" fmla="*/ 415568 w 2105012"/>
              <a:gd name="connsiteY9145" fmla="*/ 245231 h 589548"/>
              <a:gd name="connsiteX9146" fmla="*/ 416562 w 2105012"/>
              <a:gd name="connsiteY9146" fmla="*/ 246557 h 589548"/>
              <a:gd name="connsiteX9147" fmla="*/ 415568 w 2105012"/>
              <a:gd name="connsiteY9147" fmla="*/ 245231 h 589548"/>
              <a:gd name="connsiteX9148" fmla="*/ 416893 w 2105012"/>
              <a:gd name="connsiteY9148" fmla="*/ 240260 h 589548"/>
              <a:gd name="connsiteX9149" fmla="*/ 416893 w 2105012"/>
              <a:gd name="connsiteY9149" fmla="*/ 240260 h 589548"/>
              <a:gd name="connsiteX9150" fmla="*/ 416893 w 2105012"/>
              <a:gd name="connsiteY9150" fmla="*/ 240260 h 589548"/>
              <a:gd name="connsiteX9151" fmla="*/ 416893 w 2105012"/>
              <a:gd name="connsiteY9151" fmla="*/ 239597 h 589548"/>
              <a:gd name="connsiteX9152" fmla="*/ 416893 w 2105012"/>
              <a:gd name="connsiteY9152" fmla="*/ 240260 h 589548"/>
              <a:gd name="connsiteX9153" fmla="*/ 410928 w 2105012"/>
              <a:gd name="connsiteY9153" fmla="*/ 240260 h 589548"/>
              <a:gd name="connsiteX9154" fmla="*/ 412585 w 2105012"/>
              <a:gd name="connsiteY9154" fmla="*/ 239597 h 589548"/>
              <a:gd name="connsiteX9155" fmla="*/ 410928 w 2105012"/>
              <a:gd name="connsiteY9155" fmla="*/ 240260 h 589548"/>
              <a:gd name="connsiteX9156" fmla="*/ 439759 w 2105012"/>
              <a:gd name="connsiteY9156" fmla="*/ 219051 h 589548"/>
              <a:gd name="connsiteX9157" fmla="*/ 438765 w 2105012"/>
              <a:gd name="connsiteY9157" fmla="*/ 219382 h 589548"/>
              <a:gd name="connsiteX9158" fmla="*/ 439759 w 2105012"/>
              <a:gd name="connsiteY9158" fmla="*/ 219051 h 589548"/>
              <a:gd name="connsiteX9159" fmla="*/ 445062 w 2105012"/>
              <a:gd name="connsiteY9159" fmla="*/ 216400 h 589548"/>
              <a:gd name="connsiteX9160" fmla="*/ 451027 w 2105012"/>
              <a:gd name="connsiteY9160" fmla="*/ 217063 h 589548"/>
              <a:gd name="connsiteX9161" fmla="*/ 445062 w 2105012"/>
              <a:gd name="connsiteY9161" fmla="*/ 216400 h 589548"/>
              <a:gd name="connsiteX9162" fmla="*/ 444067 w 2105012"/>
              <a:gd name="connsiteY9162" fmla="*/ 215406 h 589548"/>
              <a:gd name="connsiteX9163" fmla="*/ 445062 w 2105012"/>
              <a:gd name="connsiteY9163" fmla="*/ 216400 h 589548"/>
              <a:gd name="connsiteX9164" fmla="*/ 483172 w 2105012"/>
              <a:gd name="connsiteY9164" fmla="*/ 278702 h 589548"/>
              <a:gd name="connsiteX9165" fmla="*/ 483172 w 2105012"/>
              <a:gd name="connsiteY9165" fmla="*/ 278702 h 589548"/>
              <a:gd name="connsiteX9166" fmla="*/ 483172 w 2105012"/>
              <a:gd name="connsiteY9166" fmla="*/ 278702 h 589548"/>
              <a:gd name="connsiteX9167" fmla="*/ 483172 w 2105012"/>
              <a:gd name="connsiteY9167" fmla="*/ 278702 h 589548"/>
              <a:gd name="connsiteX9168" fmla="*/ 485492 w 2105012"/>
              <a:gd name="connsiteY9168" fmla="*/ 279365 h 589548"/>
              <a:gd name="connsiteX9169" fmla="*/ 483835 w 2105012"/>
              <a:gd name="connsiteY9169" fmla="*/ 279033 h 589548"/>
              <a:gd name="connsiteX9170" fmla="*/ 485492 w 2105012"/>
              <a:gd name="connsiteY9170" fmla="*/ 279365 h 589548"/>
              <a:gd name="connsiteX9171" fmla="*/ 518300 w 2105012"/>
              <a:gd name="connsiteY9171" fmla="*/ 266109 h 589548"/>
              <a:gd name="connsiteX9172" fmla="*/ 518300 w 2105012"/>
              <a:gd name="connsiteY9172" fmla="*/ 264783 h 589548"/>
              <a:gd name="connsiteX9173" fmla="*/ 520619 w 2105012"/>
              <a:gd name="connsiteY9173" fmla="*/ 263458 h 589548"/>
              <a:gd name="connsiteX9174" fmla="*/ 518300 w 2105012"/>
              <a:gd name="connsiteY9174" fmla="*/ 264783 h 589548"/>
              <a:gd name="connsiteX9175" fmla="*/ 518300 w 2105012"/>
              <a:gd name="connsiteY9175" fmla="*/ 266109 h 589548"/>
              <a:gd name="connsiteX9176" fmla="*/ 518300 w 2105012"/>
              <a:gd name="connsiteY9176" fmla="*/ 267766 h 589548"/>
              <a:gd name="connsiteX9177" fmla="*/ 518300 w 2105012"/>
              <a:gd name="connsiteY9177" fmla="*/ 266109 h 589548"/>
              <a:gd name="connsiteX9178" fmla="*/ 509352 w 2105012"/>
              <a:gd name="connsiteY9178" fmla="*/ 266109 h 589548"/>
              <a:gd name="connsiteX9179" fmla="*/ 518300 w 2105012"/>
              <a:gd name="connsiteY9179" fmla="*/ 266109 h 589548"/>
              <a:gd name="connsiteX9180" fmla="*/ 536195 w 2105012"/>
              <a:gd name="connsiteY9180" fmla="*/ 260807 h 589548"/>
              <a:gd name="connsiteX9181" fmla="*/ 539840 w 2105012"/>
              <a:gd name="connsiteY9181" fmla="*/ 258487 h 589548"/>
              <a:gd name="connsiteX9182" fmla="*/ 548788 w 2105012"/>
              <a:gd name="connsiteY9182" fmla="*/ 256167 h 589548"/>
              <a:gd name="connsiteX9183" fmla="*/ 558730 w 2105012"/>
              <a:gd name="connsiteY9183" fmla="*/ 257493 h 589548"/>
              <a:gd name="connsiteX9184" fmla="*/ 558730 w 2105012"/>
              <a:gd name="connsiteY9184" fmla="*/ 257493 h 589548"/>
              <a:gd name="connsiteX9185" fmla="*/ 568671 w 2105012"/>
              <a:gd name="connsiteY9185" fmla="*/ 260144 h 589548"/>
              <a:gd name="connsiteX9186" fmla="*/ 568671 w 2105012"/>
              <a:gd name="connsiteY9186" fmla="*/ 262132 h 589548"/>
              <a:gd name="connsiteX9187" fmla="*/ 565357 w 2105012"/>
              <a:gd name="connsiteY9187" fmla="*/ 262132 h 589548"/>
              <a:gd name="connsiteX9188" fmla="*/ 550776 w 2105012"/>
              <a:gd name="connsiteY9188" fmla="*/ 262132 h 589548"/>
              <a:gd name="connsiteX9189" fmla="*/ 547462 w 2105012"/>
              <a:gd name="connsiteY9189" fmla="*/ 260807 h 589548"/>
              <a:gd name="connsiteX9190" fmla="*/ 539509 w 2105012"/>
              <a:gd name="connsiteY9190" fmla="*/ 260807 h 589548"/>
              <a:gd name="connsiteX9191" fmla="*/ 535863 w 2105012"/>
              <a:gd name="connsiteY9191" fmla="*/ 260807 h 589548"/>
              <a:gd name="connsiteX9192" fmla="*/ 543486 w 2105012"/>
              <a:gd name="connsiteY9192" fmla="*/ 269091 h 589548"/>
              <a:gd name="connsiteX9193" fmla="*/ 541829 w 2105012"/>
              <a:gd name="connsiteY9193" fmla="*/ 265446 h 589548"/>
              <a:gd name="connsiteX9194" fmla="*/ 543486 w 2105012"/>
              <a:gd name="connsiteY9194" fmla="*/ 269091 h 589548"/>
              <a:gd name="connsiteX9195" fmla="*/ 546137 w 2105012"/>
              <a:gd name="connsiteY9195" fmla="*/ 268429 h 589548"/>
              <a:gd name="connsiteX9196" fmla="*/ 546799 w 2105012"/>
              <a:gd name="connsiteY9196" fmla="*/ 266440 h 589548"/>
              <a:gd name="connsiteX9197" fmla="*/ 546137 w 2105012"/>
              <a:gd name="connsiteY9197" fmla="*/ 268429 h 589548"/>
              <a:gd name="connsiteX9198" fmla="*/ 543486 w 2105012"/>
              <a:gd name="connsiteY9198" fmla="*/ 269091 h 589548"/>
              <a:gd name="connsiteX9199" fmla="*/ 543486 w 2105012"/>
              <a:gd name="connsiteY9199" fmla="*/ 269091 h 589548"/>
              <a:gd name="connsiteX9200" fmla="*/ 572648 w 2105012"/>
              <a:gd name="connsiteY9200" fmla="*/ 276051 h 589548"/>
              <a:gd name="connsiteX9201" fmla="*/ 574305 w 2105012"/>
              <a:gd name="connsiteY9201" fmla="*/ 276382 h 589548"/>
              <a:gd name="connsiteX9202" fmla="*/ 573642 w 2105012"/>
              <a:gd name="connsiteY9202" fmla="*/ 277708 h 589548"/>
              <a:gd name="connsiteX9203" fmla="*/ 574305 w 2105012"/>
              <a:gd name="connsiteY9203" fmla="*/ 276382 h 589548"/>
              <a:gd name="connsiteX9204" fmla="*/ 572648 w 2105012"/>
              <a:gd name="connsiteY9204" fmla="*/ 276051 h 589548"/>
              <a:gd name="connsiteX9205" fmla="*/ 597503 w 2105012"/>
              <a:gd name="connsiteY9205" fmla="*/ 276051 h 589548"/>
              <a:gd name="connsiteX9206" fmla="*/ 601148 w 2105012"/>
              <a:gd name="connsiteY9206" fmla="*/ 278370 h 589548"/>
              <a:gd name="connsiteX9207" fmla="*/ 597503 w 2105012"/>
              <a:gd name="connsiteY9207" fmla="*/ 276051 h 589548"/>
              <a:gd name="connsiteX9208" fmla="*/ 595846 w 2105012"/>
              <a:gd name="connsiteY9208" fmla="*/ 272074 h 589548"/>
              <a:gd name="connsiteX9209" fmla="*/ 597503 w 2105012"/>
              <a:gd name="connsiteY9209" fmla="*/ 276051 h 589548"/>
              <a:gd name="connsiteX9210" fmla="*/ 625008 w 2105012"/>
              <a:gd name="connsiteY9210" fmla="*/ 272405 h 589548"/>
              <a:gd name="connsiteX9211" fmla="*/ 631636 w 2105012"/>
              <a:gd name="connsiteY9211" fmla="*/ 272074 h 589548"/>
              <a:gd name="connsiteX9212" fmla="*/ 633956 w 2105012"/>
              <a:gd name="connsiteY9212" fmla="*/ 270417 h 589548"/>
              <a:gd name="connsiteX9213" fmla="*/ 631636 w 2105012"/>
              <a:gd name="connsiteY9213" fmla="*/ 272074 h 589548"/>
              <a:gd name="connsiteX9214" fmla="*/ 625008 w 2105012"/>
              <a:gd name="connsiteY9214" fmla="*/ 272405 h 589548"/>
              <a:gd name="connsiteX9215" fmla="*/ 644892 w 2105012"/>
              <a:gd name="connsiteY9215" fmla="*/ 305545 h 589548"/>
              <a:gd name="connsiteX9216" fmla="*/ 648206 w 2105012"/>
              <a:gd name="connsiteY9216" fmla="*/ 309521 h 589548"/>
              <a:gd name="connsiteX9217" fmla="*/ 644229 w 2105012"/>
              <a:gd name="connsiteY9217" fmla="*/ 311510 h 589548"/>
              <a:gd name="connsiteX9218" fmla="*/ 639258 w 2105012"/>
              <a:gd name="connsiteY9218" fmla="*/ 311510 h 589548"/>
              <a:gd name="connsiteX9219" fmla="*/ 638264 w 2105012"/>
              <a:gd name="connsiteY9219" fmla="*/ 311510 h 589548"/>
              <a:gd name="connsiteX9220" fmla="*/ 641909 w 2105012"/>
              <a:gd name="connsiteY9220" fmla="*/ 305213 h 589548"/>
              <a:gd name="connsiteX9221" fmla="*/ 644892 w 2105012"/>
              <a:gd name="connsiteY9221" fmla="*/ 305545 h 589548"/>
              <a:gd name="connsiteX9222" fmla="*/ 649863 w 2105012"/>
              <a:gd name="connsiteY9222" fmla="*/ 308527 h 589548"/>
              <a:gd name="connsiteX9223" fmla="*/ 650526 w 2105012"/>
              <a:gd name="connsiteY9223" fmla="*/ 307533 h 589548"/>
              <a:gd name="connsiteX9224" fmla="*/ 650526 w 2105012"/>
              <a:gd name="connsiteY9224" fmla="*/ 306207 h 589548"/>
              <a:gd name="connsiteX9225" fmla="*/ 650526 w 2105012"/>
              <a:gd name="connsiteY9225" fmla="*/ 307533 h 589548"/>
              <a:gd name="connsiteX9226" fmla="*/ 649863 w 2105012"/>
              <a:gd name="connsiteY9226" fmla="*/ 308527 h 589548"/>
              <a:gd name="connsiteX9227" fmla="*/ 687642 w 2105012"/>
              <a:gd name="connsiteY9227" fmla="*/ 338353 h 589548"/>
              <a:gd name="connsiteX9228" fmla="*/ 683334 w 2105012"/>
              <a:gd name="connsiteY9228" fmla="*/ 337027 h 589548"/>
              <a:gd name="connsiteX9229" fmla="*/ 687642 w 2105012"/>
              <a:gd name="connsiteY9229" fmla="*/ 338353 h 589548"/>
              <a:gd name="connsiteX9230" fmla="*/ 687642 w 2105012"/>
              <a:gd name="connsiteY9230" fmla="*/ 338353 h 589548"/>
              <a:gd name="connsiteX9231" fmla="*/ 688636 w 2105012"/>
              <a:gd name="connsiteY9231" fmla="*/ 338353 h 589548"/>
              <a:gd name="connsiteX9232" fmla="*/ 688636 w 2105012"/>
              <a:gd name="connsiteY9232" fmla="*/ 338353 h 589548"/>
              <a:gd name="connsiteX9233" fmla="*/ 688636 w 2105012"/>
              <a:gd name="connsiteY9233" fmla="*/ 339015 h 589548"/>
              <a:gd name="connsiteX9234" fmla="*/ 688636 w 2105012"/>
              <a:gd name="connsiteY9234" fmla="*/ 339015 h 589548"/>
              <a:gd name="connsiteX9235" fmla="*/ 688636 w 2105012"/>
              <a:gd name="connsiteY9235" fmla="*/ 338353 h 589548"/>
              <a:gd name="connsiteX9236" fmla="*/ 708520 w 2105012"/>
              <a:gd name="connsiteY9236" fmla="*/ 341335 h 589548"/>
              <a:gd name="connsiteX9237" fmla="*/ 708520 w 2105012"/>
              <a:gd name="connsiteY9237" fmla="*/ 340341 h 589548"/>
              <a:gd name="connsiteX9238" fmla="*/ 708520 w 2105012"/>
              <a:gd name="connsiteY9238" fmla="*/ 341335 h 589548"/>
              <a:gd name="connsiteX9239" fmla="*/ 707194 w 2105012"/>
              <a:gd name="connsiteY9239" fmla="*/ 344649 h 589548"/>
              <a:gd name="connsiteX9240" fmla="*/ 708520 w 2105012"/>
              <a:gd name="connsiteY9240" fmla="*/ 341335 h 589548"/>
              <a:gd name="connsiteX9241" fmla="*/ 735362 w 2105012"/>
              <a:gd name="connsiteY9241" fmla="*/ 331062 h 589548"/>
              <a:gd name="connsiteX9242" fmla="*/ 734037 w 2105012"/>
              <a:gd name="connsiteY9242" fmla="*/ 331725 h 589548"/>
              <a:gd name="connsiteX9243" fmla="*/ 735362 w 2105012"/>
              <a:gd name="connsiteY9243" fmla="*/ 331062 h 589548"/>
              <a:gd name="connsiteX9244" fmla="*/ 740996 w 2105012"/>
              <a:gd name="connsiteY9244" fmla="*/ 332719 h 589548"/>
              <a:gd name="connsiteX9245" fmla="*/ 740996 w 2105012"/>
              <a:gd name="connsiteY9245" fmla="*/ 332719 h 589548"/>
              <a:gd name="connsiteX9246" fmla="*/ 738014 w 2105012"/>
              <a:gd name="connsiteY9246" fmla="*/ 334044 h 589548"/>
              <a:gd name="connsiteX9247" fmla="*/ 740996 w 2105012"/>
              <a:gd name="connsiteY9247" fmla="*/ 332719 h 589548"/>
              <a:gd name="connsiteX9248" fmla="*/ 743316 w 2105012"/>
              <a:gd name="connsiteY9248" fmla="*/ 325760 h 589548"/>
              <a:gd name="connsiteX9249" fmla="*/ 739671 w 2105012"/>
              <a:gd name="connsiteY9249" fmla="*/ 327748 h 589548"/>
              <a:gd name="connsiteX9250" fmla="*/ 739671 w 2105012"/>
              <a:gd name="connsiteY9250" fmla="*/ 327748 h 589548"/>
              <a:gd name="connsiteX9251" fmla="*/ 743316 w 2105012"/>
              <a:gd name="connsiteY9251" fmla="*/ 325760 h 589548"/>
              <a:gd name="connsiteX9252" fmla="*/ 748618 w 2105012"/>
              <a:gd name="connsiteY9252" fmla="*/ 325760 h 589548"/>
              <a:gd name="connsiteX9253" fmla="*/ 743316 w 2105012"/>
              <a:gd name="connsiteY9253" fmla="*/ 325760 h 589548"/>
              <a:gd name="connsiteX9254" fmla="*/ 738345 w 2105012"/>
              <a:gd name="connsiteY9254" fmla="*/ 327748 h 589548"/>
              <a:gd name="connsiteX9255" fmla="*/ 738345 w 2105012"/>
              <a:gd name="connsiteY9255" fmla="*/ 327748 h 589548"/>
              <a:gd name="connsiteX9256" fmla="*/ 738345 w 2105012"/>
              <a:gd name="connsiteY9256" fmla="*/ 327748 h 589548"/>
              <a:gd name="connsiteX9257" fmla="*/ 743647 w 2105012"/>
              <a:gd name="connsiteY9257" fmla="*/ 283341 h 589548"/>
              <a:gd name="connsiteX9258" fmla="*/ 743647 w 2105012"/>
              <a:gd name="connsiteY9258" fmla="*/ 283341 h 589548"/>
              <a:gd name="connsiteX9259" fmla="*/ 743647 w 2105012"/>
              <a:gd name="connsiteY9259" fmla="*/ 283341 h 589548"/>
              <a:gd name="connsiteX9260" fmla="*/ 741990 w 2105012"/>
              <a:gd name="connsiteY9260" fmla="*/ 268097 h 589548"/>
              <a:gd name="connsiteX9261" fmla="*/ 741990 w 2105012"/>
              <a:gd name="connsiteY9261" fmla="*/ 268097 h 589548"/>
              <a:gd name="connsiteX9262" fmla="*/ 747293 w 2105012"/>
              <a:gd name="connsiteY9262" fmla="*/ 267103 h 589548"/>
              <a:gd name="connsiteX9263" fmla="*/ 741990 w 2105012"/>
              <a:gd name="connsiteY9263" fmla="*/ 268097 h 589548"/>
              <a:gd name="connsiteX9264" fmla="*/ 762205 w 2105012"/>
              <a:gd name="connsiteY9264" fmla="*/ 263126 h 589548"/>
              <a:gd name="connsiteX9265" fmla="*/ 762537 w 2105012"/>
              <a:gd name="connsiteY9265" fmla="*/ 263126 h 589548"/>
              <a:gd name="connsiteX9266" fmla="*/ 762205 w 2105012"/>
              <a:gd name="connsiteY9266" fmla="*/ 263126 h 589548"/>
              <a:gd name="connsiteX9267" fmla="*/ 762205 w 2105012"/>
              <a:gd name="connsiteY9267" fmla="*/ 263126 h 589548"/>
              <a:gd name="connsiteX9268" fmla="*/ 777118 w 2105012"/>
              <a:gd name="connsiteY9268" fmla="*/ 264452 h 589548"/>
              <a:gd name="connsiteX9269" fmla="*/ 777118 w 2105012"/>
              <a:gd name="connsiteY9269" fmla="*/ 264452 h 589548"/>
              <a:gd name="connsiteX9270" fmla="*/ 777118 w 2105012"/>
              <a:gd name="connsiteY9270" fmla="*/ 264452 h 589548"/>
              <a:gd name="connsiteX9271" fmla="*/ 808269 w 2105012"/>
              <a:gd name="connsiteY9271" fmla="*/ 256830 h 589548"/>
              <a:gd name="connsiteX9272" fmla="*/ 808269 w 2105012"/>
              <a:gd name="connsiteY9272" fmla="*/ 258155 h 589548"/>
              <a:gd name="connsiteX9273" fmla="*/ 808269 w 2105012"/>
              <a:gd name="connsiteY9273" fmla="*/ 258155 h 589548"/>
              <a:gd name="connsiteX9274" fmla="*/ 808269 w 2105012"/>
              <a:gd name="connsiteY9274" fmla="*/ 256830 h 589548"/>
              <a:gd name="connsiteX9275" fmla="*/ 811583 w 2105012"/>
              <a:gd name="connsiteY9275" fmla="*/ 259150 h 589548"/>
              <a:gd name="connsiteX9276" fmla="*/ 809926 w 2105012"/>
              <a:gd name="connsiteY9276" fmla="*/ 258487 h 589548"/>
              <a:gd name="connsiteX9277" fmla="*/ 811583 w 2105012"/>
              <a:gd name="connsiteY9277" fmla="*/ 259150 h 589548"/>
              <a:gd name="connsiteX9278" fmla="*/ 821193 w 2105012"/>
              <a:gd name="connsiteY9278" fmla="*/ 251859 h 589548"/>
              <a:gd name="connsiteX9279" fmla="*/ 821193 w 2105012"/>
              <a:gd name="connsiteY9279" fmla="*/ 254841 h 589548"/>
              <a:gd name="connsiteX9280" fmla="*/ 821193 w 2105012"/>
              <a:gd name="connsiteY9280" fmla="*/ 251859 h 589548"/>
              <a:gd name="connsiteX9281" fmla="*/ 822519 w 2105012"/>
              <a:gd name="connsiteY9281" fmla="*/ 251859 h 589548"/>
              <a:gd name="connsiteX9282" fmla="*/ 821193 w 2105012"/>
              <a:gd name="connsiteY9282" fmla="*/ 251859 h 589548"/>
              <a:gd name="connsiteX9283" fmla="*/ 831135 w 2105012"/>
              <a:gd name="connsiteY9283" fmla="*/ 252522 h 589548"/>
              <a:gd name="connsiteX9284" fmla="*/ 831135 w 2105012"/>
              <a:gd name="connsiteY9284" fmla="*/ 252522 h 589548"/>
              <a:gd name="connsiteX9285" fmla="*/ 827158 w 2105012"/>
              <a:gd name="connsiteY9285" fmla="*/ 251528 h 589548"/>
              <a:gd name="connsiteX9286" fmla="*/ 831135 w 2105012"/>
              <a:gd name="connsiteY9286" fmla="*/ 252522 h 589548"/>
              <a:gd name="connsiteX9287" fmla="*/ 850356 w 2105012"/>
              <a:gd name="connsiteY9287" fmla="*/ 252522 h 589548"/>
              <a:gd name="connsiteX9288" fmla="*/ 853670 w 2105012"/>
              <a:gd name="connsiteY9288" fmla="*/ 247882 h 589548"/>
              <a:gd name="connsiteX9289" fmla="*/ 850356 w 2105012"/>
              <a:gd name="connsiteY9289" fmla="*/ 252522 h 589548"/>
              <a:gd name="connsiteX9290" fmla="*/ 849030 w 2105012"/>
              <a:gd name="connsiteY9290" fmla="*/ 253516 h 589548"/>
              <a:gd name="connsiteX9291" fmla="*/ 850356 w 2105012"/>
              <a:gd name="connsiteY9291" fmla="*/ 252522 h 589548"/>
              <a:gd name="connsiteX9292" fmla="*/ 867257 w 2105012"/>
              <a:gd name="connsiteY9292" fmla="*/ 265115 h 589548"/>
              <a:gd name="connsiteX9293" fmla="*/ 869577 w 2105012"/>
              <a:gd name="connsiteY9293" fmla="*/ 264783 h 589548"/>
              <a:gd name="connsiteX9294" fmla="*/ 867257 w 2105012"/>
              <a:gd name="connsiteY9294" fmla="*/ 265115 h 589548"/>
              <a:gd name="connsiteX9295" fmla="*/ 865269 w 2105012"/>
              <a:gd name="connsiteY9295" fmla="*/ 269754 h 589548"/>
              <a:gd name="connsiteX9296" fmla="*/ 867257 w 2105012"/>
              <a:gd name="connsiteY9296" fmla="*/ 265115 h 589548"/>
              <a:gd name="connsiteX9297" fmla="*/ 872891 w 2105012"/>
              <a:gd name="connsiteY9297" fmla="*/ 258487 h 589548"/>
              <a:gd name="connsiteX9298" fmla="*/ 876867 w 2105012"/>
              <a:gd name="connsiteY9298" fmla="*/ 262464 h 589548"/>
              <a:gd name="connsiteX9299" fmla="*/ 870571 w 2105012"/>
              <a:gd name="connsiteY9299" fmla="*/ 263789 h 589548"/>
              <a:gd name="connsiteX9300" fmla="*/ 869908 w 2105012"/>
              <a:gd name="connsiteY9300" fmla="*/ 264120 h 589548"/>
              <a:gd name="connsiteX9301" fmla="*/ 870571 w 2105012"/>
              <a:gd name="connsiteY9301" fmla="*/ 263789 h 589548"/>
              <a:gd name="connsiteX9302" fmla="*/ 872891 w 2105012"/>
              <a:gd name="connsiteY9302" fmla="*/ 258487 h 589548"/>
              <a:gd name="connsiteX9303" fmla="*/ 881838 w 2105012"/>
              <a:gd name="connsiteY9303" fmla="*/ 270748 h 589548"/>
              <a:gd name="connsiteX9304" fmla="*/ 880181 w 2105012"/>
              <a:gd name="connsiteY9304" fmla="*/ 268429 h 589548"/>
              <a:gd name="connsiteX9305" fmla="*/ 881838 w 2105012"/>
              <a:gd name="connsiteY9305" fmla="*/ 270748 h 589548"/>
              <a:gd name="connsiteX9306" fmla="*/ 879519 w 2105012"/>
              <a:gd name="connsiteY9306" fmla="*/ 266772 h 589548"/>
              <a:gd name="connsiteX9307" fmla="*/ 879519 w 2105012"/>
              <a:gd name="connsiteY9307" fmla="*/ 266109 h 589548"/>
              <a:gd name="connsiteX9308" fmla="*/ 879519 w 2105012"/>
              <a:gd name="connsiteY9308" fmla="*/ 266772 h 589548"/>
              <a:gd name="connsiteX9309" fmla="*/ 928565 w 2105012"/>
              <a:gd name="connsiteY9309" fmla="*/ 222034 h 589548"/>
              <a:gd name="connsiteX9310" fmla="*/ 931879 w 2105012"/>
              <a:gd name="connsiteY9310" fmla="*/ 223691 h 589548"/>
              <a:gd name="connsiteX9311" fmla="*/ 935193 w 2105012"/>
              <a:gd name="connsiteY9311" fmla="*/ 225347 h 589548"/>
              <a:gd name="connsiteX9312" fmla="*/ 935193 w 2105012"/>
              <a:gd name="connsiteY9312" fmla="*/ 225347 h 589548"/>
              <a:gd name="connsiteX9313" fmla="*/ 931879 w 2105012"/>
              <a:gd name="connsiteY9313" fmla="*/ 223691 h 589548"/>
              <a:gd name="connsiteX9314" fmla="*/ 928565 w 2105012"/>
              <a:gd name="connsiteY9314" fmla="*/ 222034 h 589548"/>
              <a:gd name="connsiteX9315" fmla="*/ 949443 w 2105012"/>
              <a:gd name="connsiteY9315" fmla="*/ 66279 h 589548"/>
              <a:gd name="connsiteX9316" fmla="*/ 950105 w 2105012"/>
              <a:gd name="connsiteY9316" fmla="*/ 62965 h 589548"/>
              <a:gd name="connsiteX9317" fmla="*/ 950105 w 2105012"/>
              <a:gd name="connsiteY9317" fmla="*/ 62965 h 589548"/>
              <a:gd name="connsiteX9318" fmla="*/ 949443 w 2105012"/>
              <a:gd name="connsiteY9318" fmla="*/ 66279 h 589548"/>
              <a:gd name="connsiteX9319" fmla="*/ 946460 w 2105012"/>
              <a:gd name="connsiteY9319" fmla="*/ 68267 h 589548"/>
              <a:gd name="connsiteX9320" fmla="*/ 946460 w 2105012"/>
              <a:gd name="connsiteY9320" fmla="*/ 68267 h 589548"/>
              <a:gd name="connsiteX9321" fmla="*/ 946460 w 2105012"/>
              <a:gd name="connsiteY9321" fmla="*/ 68267 h 589548"/>
              <a:gd name="connsiteX9322" fmla="*/ 946460 w 2105012"/>
              <a:gd name="connsiteY9322" fmla="*/ 68267 h 589548"/>
              <a:gd name="connsiteX9323" fmla="*/ 948117 w 2105012"/>
              <a:gd name="connsiteY9323" fmla="*/ 120296 h 589548"/>
              <a:gd name="connsiteX9324" fmla="*/ 955408 w 2105012"/>
              <a:gd name="connsiteY9324" fmla="*/ 127586 h 589548"/>
              <a:gd name="connsiteX9325" fmla="*/ 951431 w 2105012"/>
              <a:gd name="connsiteY9325" fmla="*/ 130238 h 589548"/>
              <a:gd name="connsiteX9326" fmla="*/ 953088 w 2105012"/>
              <a:gd name="connsiteY9326" fmla="*/ 134546 h 589548"/>
              <a:gd name="connsiteX9327" fmla="*/ 944803 w 2105012"/>
              <a:gd name="connsiteY9327" fmla="*/ 125598 h 589548"/>
              <a:gd name="connsiteX9328" fmla="*/ 939169 w 2105012"/>
              <a:gd name="connsiteY9328" fmla="*/ 124273 h 589548"/>
              <a:gd name="connsiteX9329" fmla="*/ 933867 w 2105012"/>
              <a:gd name="connsiteY9329" fmla="*/ 122616 h 589548"/>
              <a:gd name="connsiteX9330" fmla="*/ 938175 w 2105012"/>
              <a:gd name="connsiteY9330" fmla="*/ 116650 h 589548"/>
              <a:gd name="connsiteX9331" fmla="*/ 941821 w 2105012"/>
              <a:gd name="connsiteY9331" fmla="*/ 113999 h 589548"/>
              <a:gd name="connsiteX9332" fmla="*/ 948449 w 2105012"/>
              <a:gd name="connsiteY9332" fmla="*/ 119964 h 589548"/>
              <a:gd name="connsiteX9333" fmla="*/ 1051512 w 2105012"/>
              <a:gd name="connsiteY9333" fmla="*/ 106377 h 589548"/>
              <a:gd name="connsiteX9334" fmla="*/ 1052506 w 2105012"/>
              <a:gd name="connsiteY9334" fmla="*/ 100081 h 589548"/>
              <a:gd name="connsiteX9335" fmla="*/ 1052506 w 2105012"/>
              <a:gd name="connsiteY9335" fmla="*/ 100081 h 589548"/>
              <a:gd name="connsiteX9336" fmla="*/ 1051512 w 2105012"/>
              <a:gd name="connsiteY9336" fmla="*/ 106377 h 589548"/>
              <a:gd name="connsiteX9337" fmla="*/ 1050849 w 2105012"/>
              <a:gd name="connsiteY9337" fmla="*/ 97761 h 589548"/>
              <a:gd name="connsiteX9338" fmla="*/ 1051181 w 2105012"/>
              <a:gd name="connsiteY9338" fmla="*/ 98755 h 589548"/>
              <a:gd name="connsiteX9339" fmla="*/ 1050849 w 2105012"/>
              <a:gd name="connsiteY9339" fmla="*/ 97761 h 589548"/>
              <a:gd name="connsiteX9340" fmla="*/ 1037593 w 2105012"/>
              <a:gd name="connsiteY9340" fmla="*/ 84837 h 589548"/>
              <a:gd name="connsiteX9341" fmla="*/ 1037593 w 2105012"/>
              <a:gd name="connsiteY9341" fmla="*/ 84837 h 589548"/>
              <a:gd name="connsiteX9342" fmla="*/ 1037593 w 2105012"/>
              <a:gd name="connsiteY9342" fmla="*/ 84837 h 589548"/>
              <a:gd name="connsiteX9343" fmla="*/ 1037593 w 2105012"/>
              <a:gd name="connsiteY9343" fmla="*/ 84837 h 589548"/>
              <a:gd name="connsiteX9344" fmla="*/ 1051843 w 2105012"/>
              <a:gd name="connsiteY9344" fmla="*/ 82186 h 589548"/>
              <a:gd name="connsiteX9345" fmla="*/ 1056814 w 2105012"/>
              <a:gd name="connsiteY9345" fmla="*/ 82186 h 589548"/>
              <a:gd name="connsiteX9346" fmla="*/ 1051843 w 2105012"/>
              <a:gd name="connsiteY9346" fmla="*/ 82186 h 589548"/>
              <a:gd name="connsiteX9347" fmla="*/ 1051181 w 2105012"/>
              <a:gd name="connsiteY9347" fmla="*/ 80529 h 589548"/>
              <a:gd name="connsiteX9348" fmla="*/ 1051843 w 2105012"/>
              <a:gd name="connsiteY9348" fmla="*/ 82186 h 589548"/>
              <a:gd name="connsiteX9349" fmla="*/ 1062448 w 2105012"/>
              <a:gd name="connsiteY9349" fmla="*/ 83511 h 589548"/>
              <a:gd name="connsiteX9350" fmla="*/ 1061785 w 2105012"/>
              <a:gd name="connsiteY9350" fmla="*/ 83511 h 589548"/>
              <a:gd name="connsiteX9351" fmla="*/ 1062117 w 2105012"/>
              <a:gd name="connsiteY9351" fmla="*/ 85168 h 589548"/>
              <a:gd name="connsiteX9352" fmla="*/ 1061785 w 2105012"/>
              <a:gd name="connsiteY9352" fmla="*/ 83511 h 589548"/>
              <a:gd name="connsiteX9353" fmla="*/ 1062448 w 2105012"/>
              <a:gd name="connsiteY9353" fmla="*/ 83511 h 589548"/>
              <a:gd name="connsiteX9354" fmla="*/ 1075704 w 2105012"/>
              <a:gd name="connsiteY9354" fmla="*/ 91133 h 589548"/>
              <a:gd name="connsiteX9355" fmla="*/ 1075704 w 2105012"/>
              <a:gd name="connsiteY9355" fmla="*/ 87156 h 589548"/>
              <a:gd name="connsiteX9356" fmla="*/ 1071396 w 2105012"/>
              <a:gd name="connsiteY9356" fmla="*/ 86162 h 589548"/>
              <a:gd name="connsiteX9357" fmla="*/ 1075704 w 2105012"/>
              <a:gd name="connsiteY9357" fmla="*/ 87156 h 589548"/>
              <a:gd name="connsiteX9358" fmla="*/ 1075704 w 2105012"/>
              <a:gd name="connsiteY9358" fmla="*/ 91133 h 589548"/>
              <a:gd name="connsiteX9359" fmla="*/ 1076366 w 2105012"/>
              <a:gd name="connsiteY9359" fmla="*/ 93784 h 589548"/>
              <a:gd name="connsiteX9360" fmla="*/ 1076366 w 2105012"/>
              <a:gd name="connsiteY9360" fmla="*/ 93784 h 589548"/>
              <a:gd name="connsiteX9361" fmla="*/ 1174459 w 2105012"/>
              <a:gd name="connsiteY9361" fmla="*/ 119633 h 589548"/>
              <a:gd name="connsiteX9362" fmla="*/ 1173796 w 2105012"/>
              <a:gd name="connsiteY9362" fmla="*/ 122947 h 589548"/>
              <a:gd name="connsiteX9363" fmla="*/ 1179099 w 2105012"/>
              <a:gd name="connsiteY9363" fmla="*/ 125598 h 589548"/>
              <a:gd name="connsiteX9364" fmla="*/ 1173796 w 2105012"/>
              <a:gd name="connsiteY9364" fmla="*/ 122947 h 589548"/>
              <a:gd name="connsiteX9365" fmla="*/ 1174459 w 2105012"/>
              <a:gd name="connsiteY9365" fmla="*/ 119633 h 589548"/>
              <a:gd name="connsiteX9366" fmla="*/ 1176116 w 2105012"/>
              <a:gd name="connsiteY9366" fmla="*/ 107703 h 589548"/>
              <a:gd name="connsiteX9367" fmla="*/ 1177110 w 2105012"/>
              <a:gd name="connsiteY9367" fmla="*/ 107703 h 589548"/>
              <a:gd name="connsiteX9368" fmla="*/ 1176116 w 2105012"/>
              <a:gd name="connsiteY9368" fmla="*/ 107703 h 589548"/>
              <a:gd name="connsiteX9369" fmla="*/ 1178436 w 2105012"/>
              <a:gd name="connsiteY9369" fmla="*/ 115325 h 589548"/>
              <a:gd name="connsiteX9370" fmla="*/ 1178104 w 2105012"/>
              <a:gd name="connsiteY9370" fmla="*/ 117976 h 589548"/>
              <a:gd name="connsiteX9371" fmla="*/ 1178436 w 2105012"/>
              <a:gd name="connsiteY9371" fmla="*/ 115325 h 589548"/>
              <a:gd name="connsiteX9372" fmla="*/ 1175453 w 2105012"/>
              <a:gd name="connsiteY9372" fmla="*/ 114331 h 589548"/>
              <a:gd name="connsiteX9373" fmla="*/ 1178436 w 2105012"/>
              <a:gd name="connsiteY9373" fmla="*/ 115325 h 589548"/>
              <a:gd name="connsiteX9374" fmla="*/ 1187052 w 2105012"/>
              <a:gd name="connsiteY9374" fmla="*/ 123278 h 589548"/>
              <a:gd name="connsiteX9375" fmla="*/ 1188046 w 2105012"/>
              <a:gd name="connsiteY9375" fmla="*/ 118970 h 589548"/>
              <a:gd name="connsiteX9376" fmla="*/ 1200308 w 2105012"/>
              <a:gd name="connsiteY9376" fmla="*/ 118970 h 589548"/>
              <a:gd name="connsiteX9377" fmla="*/ 1206604 w 2105012"/>
              <a:gd name="connsiteY9377" fmla="*/ 117313 h 589548"/>
              <a:gd name="connsiteX9378" fmla="*/ 1208924 w 2105012"/>
              <a:gd name="connsiteY9378" fmla="*/ 113337 h 589548"/>
              <a:gd name="connsiteX9379" fmla="*/ 1219528 w 2105012"/>
              <a:gd name="connsiteY9379" fmla="*/ 122616 h 589548"/>
              <a:gd name="connsiteX9380" fmla="*/ 1219528 w 2105012"/>
              <a:gd name="connsiteY9380" fmla="*/ 122616 h 589548"/>
              <a:gd name="connsiteX9381" fmla="*/ 1214889 w 2105012"/>
              <a:gd name="connsiteY9381" fmla="*/ 126924 h 589548"/>
              <a:gd name="connsiteX9382" fmla="*/ 1211575 w 2105012"/>
              <a:gd name="connsiteY9382" fmla="*/ 132557 h 589548"/>
              <a:gd name="connsiteX9383" fmla="*/ 1211575 w 2105012"/>
              <a:gd name="connsiteY9383" fmla="*/ 132557 h 589548"/>
              <a:gd name="connsiteX9384" fmla="*/ 1205610 w 2105012"/>
              <a:gd name="connsiteY9384" fmla="*/ 133552 h 589548"/>
              <a:gd name="connsiteX9385" fmla="*/ 1206273 w 2105012"/>
              <a:gd name="connsiteY9385" fmla="*/ 120959 h 589548"/>
              <a:gd name="connsiteX9386" fmla="*/ 1199313 w 2105012"/>
              <a:gd name="connsiteY9386" fmla="*/ 132557 h 589548"/>
              <a:gd name="connsiteX9387" fmla="*/ 1198982 w 2105012"/>
              <a:gd name="connsiteY9387" fmla="*/ 136534 h 589548"/>
              <a:gd name="connsiteX9388" fmla="*/ 1194343 w 2105012"/>
              <a:gd name="connsiteY9388" fmla="*/ 135540 h 589548"/>
              <a:gd name="connsiteX9389" fmla="*/ 1191360 w 2105012"/>
              <a:gd name="connsiteY9389" fmla="*/ 136534 h 589548"/>
              <a:gd name="connsiteX9390" fmla="*/ 1194343 w 2105012"/>
              <a:gd name="connsiteY9390" fmla="*/ 135540 h 589548"/>
              <a:gd name="connsiteX9391" fmla="*/ 1197656 w 2105012"/>
              <a:gd name="connsiteY9391" fmla="*/ 134877 h 589548"/>
              <a:gd name="connsiteX9392" fmla="*/ 1191360 w 2105012"/>
              <a:gd name="connsiteY9392" fmla="*/ 126261 h 589548"/>
              <a:gd name="connsiteX9393" fmla="*/ 1187052 w 2105012"/>
              <a:gd name="connsiteY9393" fmla="*/ 123278 h 589548"/>
              <a:gd name="connsiteX9394" fmla="*/ 1207598 w 2105012"/>
              <a:gd name="connsiteY9394" fmla="*/ 105383 h 589548"/>
              <a:gd name="connsiteX9395" fmla="*/ 1206935 w 2105012"/>
              <a:gd name="connsiteY9395" fmla="*/ 106377 h 589548"/>
              <a:gd name="connsiteX9396" fmla="*/ 1206935 w 2105012"/>
              <a:gd name="connsiteY9396" fmla="*/ 106377 h 589548"/>
              <a:gd name="connsiteX9397" fmla="*/ 1207598 w 2105012"/>
              <a:gd name="connsiteY9397" fmla="*/ 105383 h 589548"/>
              <a:gd name="connsiteX9398" fmla="*/ 1202959 w 2105012"/>
              <a:gd name="connsiteY9398" fmla="*/ 116650 h 589548"/>
              <a:gd name="connsiteX9399" fmla="*/ 1196662 w 2105012"/>
              <a:gd name="connsiteY9399" fmla="*/ 114993 h 589548"/>
              <a:gd name="connsiteX9400" fmla="*/ 1196994 w 2105012"/>
              <a:gd name="connsiteY9400" fmla="*/ 114331 h 589548"/>
              <a:gd name="connsiteX9401" fmla="*/ 1196662 w 2105012"/>
              <a:gd name="connsiteY9401" fmla="*/ 114993 h 589548"/>
              <a:gd name="connsiteX9402" fmla="*/ 1202959 w 2105012"/>
              <a:gd name="connsiteY9402" fmla="*/ 116650 h 589548"/>
              <a:gd name="connsiteX9403" fmla="*/ 1247366 w 2105012"/>
              <a:gd name="connsiteY9403" fmla="*/ 87488 h 589548"/>
              <a:gd name="connsiteX9404" fmla="*/ 1247366 w 2105012"/>
              <a:gd name="connsiteY9404" fmla="*/ 89145 h 589548"/>
              <a:gd name="connsiteX9405" fmla="*/ 1247366 w 2105012"/>
              <a:gd name="connsiteY9405" fmla="*/ 87488 h 589548"/>
              <a:gd name="connsiteX9406" fmla="*/ 1243720 w 2105012"/>
              <a:gd name="connsiteY9406" fmla="*/ 91133 h 589548"/>
              <a:gd name="connsiteX9407" fmla="*/ 1246371 w 2105012"/>
              <a:gd name="connsiteY9407" fmla="*/ 90470 h 589548"/>
              <a:gd name="connsiteX9408" fmla="*/ 1243720 w 2105012"/>
              <a:gd name="connsiteY9408" fmla="*/ 91133 h 589548"/>
              <a:gd name="connsiteX9409" fmla="*/ 1419359 w 2105012"/>
              <a:gd name="connsiteY9409" fmla="*/ 200824 h 589548"/>
              <a:gd name="connsiteX9410" fmla="*/ 1423004 w 2105012"/>
              <a:gd name="connsiteY9410" fmla="*/ 200824 h 589548"/>
              <a:gd name="connsiteX9411" fmla="*/ 1425655 w 2105012"/>
              <a:gd name="connsiteY9411" fmla="*/ 203144 h 589548"/>
              <a:gd name="connsiteX9412" fmla="*/ 1419359 w 2105012"/>
              <a:gd name="connsiteY9412" fmla="*/ 203807 h 589548"/>
              <a:gd name="connsiteX9413" fmla="*/ 1424330 w 2105012"/>
              <a:gd name="connsiteY9413" fmla="*/ 205795 h 589548"/>
              <a:gd name="connsiteX9414" fmla="*/ 1420684 w 2105012"/>
              <a:gd name="connsiteY9414" fmla="*/ 207121 h 589548"/>
              <a:gd name="connsiteX9415" fmla="*/ 1414719 w 2105012"/>
              <a:gd name="connsiteY9415" fmla="*/ 206127 h 589548"/>
              <a:gd name="connsiteX9416" fmla="*/ 1411405 w 2105012"/>
              <a:gd name="connsiteY9416" fmla="*/ 209772 h 589548"/>
              <a:gd name="connsiteX9417" fmla="*/ 1409417 w 2105012"/>
              <a:gd name="connsiteY9417" fmla="*/ 209441 h 589548"/>
              <a:gd name="connsiteX9418" fmla="*/ 1407760 w 2105012"/>
              <a:gd name="connsiteY9418" fmla="*/ 201819 h 589548"/>
              <a:gd name="connsiteX9419" fmla="*/ 1408423 w 2105012"/>
              <a:gd name="connsiteY9419" fmla="*/ 200824 h 589548"/>
              <a:gd name="connsiteX9420" fmla="*/ 1407760 w 2105012"/>
              <a:gd name="connsiteY9420" fmla="*/ 201819 h 589548"/>
              <a:gd name="connsiteX9421" fmla="*/ 1419359 w 2105012"/>
              <a:gd name="connsiteY9421" fmla="*/ 200824 h 589548"/>
              <a:gd name="connsiteX9422" fmla="*/ 1484975 w 2105012"/>
              <a:gd name="connsiteY9422" fmla="*/ 147801 h 589548"/>
              <a:gd name="connsiteX9423" fmla="*/ 1484975 w 2105012"/>
              <a:gd name="connsiteY9423" fmla="*/ 148464 h 589548"/>
              <a:gd name="connsiteX9424" fmla="*/ 1484975 w 2105012"/>
              <a:gd name="connsiteY9424" fmla="*/ 147801 h 589548"/>
              <a:gd name="connsiteX9425" fmla="*/ 1496574 w 2105012"/>
              <a:gd name="connsiteY9425" fmla="*/ 138522 h 589548"/>
              <a:gd name="connsiteX9426" fmla="*/ 1496574 w 2105012"/>
              <a:gd name="connsiteY9426" fmla="*/ 138522 h 589548"/>
              <a:gd name="connsiteX9427" fmla="*/ 1496574 w 2105012"/>
              <a:gd name="connsiteY9427" fmla="*/ 140179 h 589548"/>
              <a:gd name="connsiteX9428" fmla="*/ 1496574 w 2105012"/>
              <a:gd name="connsiteY9428" fmla="*/ 138522 h 589548"/>
              <a:gd name="connsiteX9429" fmla="*/ 1497568 w 2105012"/>
              <a:gd name="connsiteY9429" fmla="*/ 129243 h 589548"/>
              <a:gd name="connsiteX9430" fmla="*/ 1500219 w 2105012"/>
              <a:gd name="connsiteY9430" fmla="*/ 131563 h 589548"/>
              <a:gd name="connsiteX9431" fmla="*/ 1503201 w 2105012"/>
              <a:gd name="connsiteY9431" fmla="*/ 133220 h 589548"/>
              <a:gd name="connsiteX9432" fmla="*/ 1500219 w 2105012"/>
              <a:gd name="connsiteY9432" fmla="*/ 131563 h 589548"/>
              <a:gd name="connsiteX9433" fmla="*/ 1497568 w 2105012"/>
              <a:gd name="connsiteY9433" fmla="*/ 129243 h 589548"/>
              <a:gd name="connsiteX9434" fmla="*/ 1504196 w 2105012"/>
              <a:gd name="connsiteY9434" fmla="*/ 139517 h 589548"/>
              <a:gd name="connsiteX9435" fmla="*/ 1505853 w 2105012"/>
              <a:gd name="connsiteY9435" fmla="*/ 138522 h 589548"/>
              <a:gd name="connsiteX9436" fmla="*/ 1504196 w 2105012"/>
              <a:gd name="connsiteY9436" fmla="*/ 139517 h 589548"/>
              <a:gd name="connsiteX9437" fmla="*/ 1498230 w 2105012"/>
              <a:gd name="connsiteY9437" fmla="*/ 139517 h 589548"/>
              <a:gd name="connsiteX9438" fmla="*/ 1504196 w 2105012"/>
              <a:gd name="connsiteY9438" fmla="*/ 139517 h 589548"/>
              <a:gd name="connsiteX9439" fmla="*/ 1623166 w 2105012"/>
              <a:gd name="connsiteY9439" fmla="*/ 215074 h 589548"/>
              <a:gd name="connsiteX9440" fmla="*/ 1631119 w 2105012"/>
              <a:gd name="connsiteY9440" fmla="*/ 215737 h 589548"/>
              <a:gd name="connsiteX9441" fmla="*/ 1631119 w 2105012"/>
              <a:gd name="connsiteY9441" fmla="*/ 217063 h 589548"/>
              <a:gd name="connsiteX9442" fmla="*/ 1627143 w 2105012"/>
              <a:gd name="connsiteY9442" fmla="*/ 220708 h 589548"/>
              <a:gd name="connsiteX9443" fmla="*/ 1624823 w 2105012"/>
              <a:gd name="connsiteY9443" fmla="*/ 221039 h 589548"/>
              <a:gd name="connsiteX9444" fmla="*/ 1623166 w 2105012"/>
              <a:gd name="connsiteY9444" fmla="*/ 214743 h 589548"/>
              <a:gd name="connsiteX9445" fmla="*/ 1686131 w 2105012"/>
              <a:gd name="connsiteY9445" fmla="*/ 198505 h 589548"/>
              <a:gd name="connsiteX9446" fmla="*/ 1685468 w 2105012"/>
              <a:gd name="connsiteY9446" fmla="*/ 198173 h 589548"/>
              <a:gd name="connsiteX9447" fmla="*/ 1685468 w 2105012"/>
              <a:gd name="connsiteY9447" fmla="*/ 198173 h 589548"/>
              <a:gd name="connsiteX9448" fmla="*/ 1686131 w 2105012"/>
              <a:gd name="connsiteY9448" fmla="*/ 198505 h 589548"/>
              <a:gd name="connsiteX9449" fmla="*/ 1686131 w 2105012"/>
              <a:gd name="connsiteY9449" fmla="*/ 198505 h 589548"/>
              <a:gd name="connsiteX9450" fmla="*/ 1677183 w 2105012"/>
              <a:gd name="connsiteY9450" fmla="*/ 199499 h 589548"/>
              <a:gd name="connsiteX9451" fmla="*/ 1677183 w 2105012"/>
              <a:gd name="connsiteY9451" fmla="*/ 199499 h 589548"/>
              <a:gd name="connsiteX9452" fmla="*/ 1674532 w 2105012"/>
              <a:gd name="connsiteY9452" fmla="*/ 199499 h 589548"/>
              <a:gd name="connsiteX9453" fmla="*/ 1677183 w 2105012"/>
              <a:gd name="connsiteY9453" fmla="*/ 199499 h 589548"/>
              <a:gd name="connsiteX9454" fmla="*/ 1656305 w 2105012"/>
              <a:gd name="connsiteY9454" fmla="*/ 198505 h 589548"/>
              <a:gd name="connsiteX9455" fmla="*/ 1666578 w 2105012"/>
              <a:gd name="connsiteY9455" fmla="*/ 200162 h 589548"/>
              <a:gd name="connsiteX9456" fmla="*/ 1656305 w 2105012"/>
              <a:gd name="connsiteY9456" fmla="*/ 198505 h 589548"/>
              <a:gd name="connsiteX9457" fmla="*/ 1652991 w 2105012"/>
              <a:gd name="connsiteY9457" fmla="*/ 199499 h 589548"/>
              <a:gd name="connsiteX9458" fmla="*/ 1656305 w 2105012"/>
              <a:gd name="connsiteY9458" fmla="*/ 198505 h 589548"/>
              <a:gd name="connsiteX9459" fmla="*/ 1451504 w 2105012"/>
              <a:gd name="connsiteY9459" fmla="*/ 335039 h 589548"/>
              <a:gd name="connsiteX9460" fmla="*/ 1451835 w 2105012"/>
              <a:gd name="connsiteY9460" fmla="*/ 336364 h 589548"/>
              <a:gd name="connsiteX9461" fmla="*/ 1451504 w 2105012"/>
              <a:gd name="connsiteY9461" fmla="*/ 335039 h 589548"/>
              <a:gd name="connsiteX9462" fmla="*/ 1433277 w 2105012"/>
              <a:gd name="connsiteY9462" fmla="*/ 349289 h 589548"/>
              <a:gd name="connsiteX9463" fmla="*/ 1432946 w 2105012"/>
              <a:gd name="connsiteY9463" fmla="*/ 348294 h 589548"/>
              <a:gd name="connsiteX9464" fmla="*/ 1432283 w 2105012"/>
              <a:gd name="connsiteY9464" fmla="*/ 348294 h 589548"/>
              <a:gd name="connsiteX9465" fmla="*/ 1432946 w 2105012"/>
              <a:gd name="connsiteY9465" fmla="*/ 348294 h 589548"/>
              <a:gd name="connsiteX9466" fmla="*/ 1433277 w 2105012"/>
              <a:gd name="connsiteY9466" fmla="*/ 349289 h 589548"/>
              <a:gd name="connsiteX9467" fmla="*/ 1378266 w 2105012"/>
              <a:gd name="connsiteY9467" fmla="*/ 336696 h 589548"/>
              <a:gd name="connsiteX9468" fmla="*/ 1368987 w 2105012"/>
              <a:gd name="connsiteY9468" fmla="*/ 339347 h 589548"/>
              <a:gd name="connsiteX9469" fmla="*/ 1368987 w 2105012"/>
              <a:gd name="connsiteY9469" fmla="*/ 337690 h 589548"/>
              <a:gd name="connsiteX9470" fmla="*/ 1370313 w 2105012"/>
              <a:gd name="connsiteY9470" fmla="*/ 335370 h 589548"/>
              <a:gd name="connsiteX9471" fmla="*/ 1377935 w 2105012"/>
              <a:gd name="connsiteY9471" fmla="*/ 336696 h 589548"/>
              <a:gd name="connsiteX9472" fmla="*/ 1332202 w 2105012"/>
              <a:gd name="connsiteY9472" fmla="*/ 349620 h 589548"/>
              <a:gd name="connsiteX9473" fmla="*/ 1328557 w 2105012"/>
              <a:gd name="connsiteY9473" fmla="*/ 349620 h 589548"/>
              <a:gd name="connsiteX9474" fmla="*/ 1328557 w 2105012"/>
              <a:gd name="connsiteY9474" fmla="*/ 349620 h 589548"/>
              <a:gd name="connsiteX9475" fmla="*/ 1324580 w 2105012"/>
              <a:gd name="connsiteY9475" fmla="*/ 347963 h 589548"/>
              <a:gd name="connsiteX9476" fmla="*/ 1328557 w 2105012"/>
              <a:gd name="connsiteY9476" fmla="*/ 349620 h 589548"/>
              <a:gd name="connsiteX9477" fmla="*/ 1332202 w 2105012"/>
              <a:gd name="connsiteY9477" fmla="*/ 349620 h 589548"/>
              <a:gd name="connsiteX9478" fmla="*/ 1332202 w 2105012"/>
              <a:gd name="connsiteY9478" fmla="*/ 349620 h 589548"/>
              <a:gd name="connsiteX9479" fmla="*/ 1315964 w 2105012"/>
              <a:gd name="connsiteY9479" fmla="*/ 350283 h 589548"/>
              <a:gd name="connsiteX9480" fmla="*/ 1315633 w 2105012"/>
              <a:gd name="connsiteY9480" fmla="*/ 354591 h 589548"/>
              <a:gd name="connsiteX9481" fmla="*/ 1315964 w 2105012"/>
              <a:gd name="connsiteY9481" fmla="*/ 350283 h 589548"/>
              <a:gd name="connsiteX9482" fmla="*/ 1315964 w 2105012"/>
              <a:gd name="connsiteY9482" fmla="*/ 350283 h 589548"/>
              <a:gd name="connsiteX9483" fmla="*/ 1318284 w 2105012"/>
              <a:gd name="connsiteY9483" fmla="*/ 359562 h 589548"/>
              <a:gd name="connsiteX9484" fmla="*/ 1318284 w 2105012"/>
              <a:gd name="connsiteY9484" fmla="*/ 359562 h 589548"/>
              <a:gd name="connsiteX9485" fmla="*/ 1318284 w 2105012"/>
              <a:gd name="connsiteY9485" fmla="*/ 360887 h 589548"/>
              <a:gd name="connsiteX9486" fmla="*/ 1318284 w 2105012"/>
              <a:gd name="connsiteY9486" fmla="*/ 359562 h 589548"/>
              <a:gd name="connsiteX9487" fmla="*/ 1258302 w 2105012"/>
              <a:gd name="connsiteY9487" fmla="*/ 248876 h 589548"/>
              <a:gd name="connsiteX9488" fmla="*/ 1258633 w 2105012"/>
              <a:gd name="connsiteY9488" fmla="*/ 246225 h 589548"/>
              <a:gd name="connsiteX9489" fmla="*/ 1258633 w 2105012"/>
              <a:gd name="connsiteY9489" fmla="*/ 246225 h 589548"/>
              <a:gd name="connsiteX9490" fmla="*/ 1258302 w 2105012"/>
              <a:gd name="connsiteY9490" fmla="*/ 248876 h 589548"/>
              <a:gd name="connsiteX9491" fmla="*/ 1232121 w 2105012"/>
              <a:gd name="connsiteY9491" fmla="*/ 228330 h 589548"/>
              <a:gd name="connsiteX9492" fmla="*/ 1232121 w 2105012"/>
              <a:gd name="connsiteY9492" fmla="*/ 228330 h 589548"/>
              <a:gd name="connsiteX9493" fmla="*/ 1233447 w 2105012"/>
              <a:gd name="connsiteY9493" fmla="*/ 219382 h 589548"/>
              <a:gd name="connsiteX9494" fmla="*/ 1228145 w 2105012"/>
              <a:gd name="connsiteY9494" fmla="*/ 218388 h 589548"/>
              <a:gd name="connsiteX9495" fmla="*/ 1228145 w 2105012"/>
              <a:gd name="connsiteY9495" fmla="*/ 217063 h 589548"/>
              <a:gd name="connsiteX9496" fmla="*/ 1228145 w 2105012"/>
              <a:gd name="connsiteY9496" fmla="*/ 218388 h 589548"/>
              <a:gd name="connsiteX9497" fmla="*/ 1233447 w 2105012"/>
              <a:gd name="connsiteY9497" fmla="*/ 219382 h 589548"/>
              <a:gd name="connsiteX9498" fmla="*/ 1233447 w 2105012"/>
              <a:gd name="connsiteY9498" fmla="*/ 219382 h 589548"/>
              <a:gd name="connsiteX9499" fmla="*/ 1232121 w 2105012"/>
              <a:gd name="connsiteY9499" fmla="*/ 228330 h 589548"/>
              <a:gd name="connsiteX9500" fmla="*/ 1143639 w 2105012"/>
              <a:gd name="connsiteY9500" fmla="*/ 259150 h 589548"/>
              <a:gd name="connsiteX9501" fmla="*/ 1144302 w 2105012"/>
              <a:gd name="connsiteY9501" fmla="*/ 260144 h 589548"/>
              <a:gd name="connsiteX9502" fmla="*/ 1147947 w 2105012"/>
              <a:gd name="connsiteY9502" fmla="*/ 260807 h 589548"/>
              <a:gd name="connsiteX9503" fmla="*/ 1147947 w 2105012"/>
              <a:gd name="connsiteY9503" fmla="*/ 261801 h 589548"/>
              <a:gd name="connsiteX9504" fmla="*/ 1147947 w 2105012"/>
              <a:gd name="connsiteY9504" fmla="*/ 261801 h 589548"/>
              <a:gd name="connsiteX9505" fmla="*/ 1147947 w 2105012"/>
              <a:gd name="connsiteY9505" fmla="*/ 260807 h 589548"/>
              <a:gd name="connsiteX9506" fmla="*/ 1144302 w 2105012"/>
              <a:gd name="connsiteY9506" fmla="*/ 260144 h 589548"/>
              <a:gd name="connsiteX9507" fmla="*/ 1143639 w 2105012"/>
              <a:gd name="connsiteY9507" fmla="*/ 259150 h 589548"/>
              <a:gd name="connsiteX9508" fmla="*/ 1071727 w 2105012"/>
              <a:gd name="connsiteY9508" fmla="*/ 241254 h 589548"/>
              <a:gd name="connsiteX9509" fmla="*/ 1071727 w 2105012"/>
              <a:gd name="connsiteY9509" fmla="*/ 241254 h 589548"/>
              <a:gd name="connsiteX9510" fmla="*/ 1069076 w 2105012"/>
              <a:gd name="connsiteY9510" fmla="*/ 242580 h 589548"/>
              <a:gd name="connsiteX9511" fmla="*/ 1071727 w 2105012"/>
              <a:gd name="connsiteY9511" fmla="*/ 241254 h 589548"/>
              <a:gd name="connsiteX9512" fmla="*/ 1071727 w 2105012"/>
              <a:gd name="connsiteY9512" fmla="*/ 241254 h 589548"/>
              <a:gd name="connsiteX9513" fmla="*/ 1076698 w 2105012"/>
              <a:gd name="connsiteY9513" fmla="*/ 240260 h 589548"/>
              <a:gd name="connsiteX9514" fmla="*/ 1071727 w 2105012"/>
              <a:gd name="connsiteY9514" fmla="*/ 241254 h 589548"/>
              <a:gd name="connsiteX9515" fmla="*/ 1009425 w 2105012"/>
              <a:gd name="connsiteY9515" fmla="*/ 256498 h 589548"/>
              <a:gd name="connsiteX9516" fmla="*/ 1010419 w 2105012"/>
              <a:gd name="connsiteY9516" fmla="*/ 256167 h 589548"/>
              <a:gd name="connsiteX9517" fmla="*/ 1010419 w 2105012"/>
              <a:gd name="connsiteY9517" fmla="*/ 255173 h 589548"/>
              <a:gd name="connsiteX9518" fmla="*/ 1010419 w 2105012"/>
              <a:gd name="connsiteY9518" fmla="*/ 255173 h 589548"/>
              <a:gd name="connsiteX9519" fmla="*/ 1010419 w 2105012"/>
              <a:gd name="connsiteY9519" fmla="*/ 256167 h 589548"/>
              <a:gd name="connsiteX9520" fmla="*/ 1009425 w 2105012"/>
              <a:gd name="connsiteY9520" fmla="*/ 256498 h 589548"/>
              <a:gd name="connsiteX9521" fmla="*/ 954414 w 2105012"/>
              <a:gd name="connsiteY9521" fmla="*/ 276051 h 589548"/>
              <a:gd name="connsiteX9522" fmla="*/ 956071 w 2105012"/>
              <a:gd name="connsiteY9522" fmla="*/ 279696 h 589548"/>
              <a:gd name="connsiteX9523" fmla="*/ 956071 w 2105012"/>
              <a:gd name="connsiteY9523" fmla="*/ 279696 h 589548"/>
              <a:gd name="connsiteX9524" fmla="*/ 954414 w 2105012"/>
              <a:gd name="connsiteY9524" fmla="*/ 276051 h 589548"/>
              <a:gd name="connsiteX9525" fmla="*/ 962036 w 2105012"/>
              <a:gd name="connsiteY9525" fmla="*/ 276051 h 589548"/>
              <a:gd name="connsiteX9526" fmla="*/ 954745 w 2105012"/>
              <a:gd name="connsiteY9526" fmla="*/ 274725 h 589548"/>
              <a:gd name="connsiteX9527" fmla="*/ 951100 w 2105012"/>
              <a:gd name="connsiteY9527" fmla="*/ 273400 h 589548"/>
              <a:gd name="connsiteX9528" fmla="*/ 957065 w 2105012"/>
              <a:gd name="connsiteY9528" fmla="*/ 272074 h 589548"/>
              <a:gd name="connsiteX9529" fmla="*/ 970983 w 2105012"/>
              <a:gd name="connsiteY9529" fmla="*/ 270748 h 589548"/>
              <a:gd name="connsiteX9530" fmla="*/ 970983 w 2105012"/>
              <a:gd name="connsiteY9530" fmla="*/ 270086 h 589548"/>
              <a:gd name="connsiteX9531" fmla="*/ 970983 w 2105012"/>
              <a:gd name="connsiteY9531" fmla="*/ 270748 h 589548"/>
              <a:gd name="connsiteX9532" fmla="*/ 971315 w 2105012"/>
              <a:gd name="connsiteY9532" fmla="*/ 271743 h 589548"/>
              <a:gd name="connsiteX9533" fmla="*/ 973966 w 2105012"/>
              <a:gd name="connsiteY9533" fmla="*/ 271411 h 589548"/>
              <a:gd name="connsiteX9534" fmla="*/ 971315 w 2105012"/>
              <a:gd name="connsiteY9534" fmla="*/ 271743 h 589548"/>
              <a:gd name="connsiteX9535" fmla="*/ 973966 w 2105012"/>
              <a:gd name="connsiteY9535" fmla="*/ 279696 h 589548"/>
              <a:gd name="connsiteX9536" fmla="*/ 962367 w 2105012"/>
              <a:gd name="connsiteY9536" fmla="*/ 283673 h 589548"/>
              <a:gd name="connsiteX9537" fmla="*/ 961373 w 2105012"/>
              <a:gd name="connsiteY9537" fmla="*/ 283673 h 589548"/>
              <a:gd name="connsiteX9538" fmla="*/ 962367 w 2105012"/>
              <a:gd name="connsiteY9538" fmla="*/ 276713 h 589548"/>
              <a:gd name="connsiteX9539" fmla="*/ 950768 w 2105012"/>
              <a:gd name="connsiteY9539" fmla="*/ 218720 h 589548"/>
              <a:gd name="connsiteX9540" fmla="*/ 945797 w 2105012"/>
              <a:gd name="connsiteY9540" fmla="*/ 224022 h 589548"/>
              <a:gd name="connsiteX9541" fmla="*/ 943478 w 2105012"/>
              <a:gd name="connsiteY9541" fmla="*/ 219382 h 589548"/>
              <a:gd name="connsiteX9542" fmla="*/ 943478 w 2105012"/>
              <a:gd name="connsiteY9542" fmla="*/ 219382 h 589548"/>
              <a:gd name="connsiteX9543" fmla="*/ 950768 w 2105012"/>
              <a:gd name="connsiteY9543" fmla="*/ 218388 h 589548"/>
              <a:gd name="connsiteX9544" fmla="*/ 949111 w 2105012"/>
              <a:gd name="connsiteY9544" fmla="*/ 162714 h 589548"/>
              <a:gd name="connsiteX9545" fmla="*/ 949443 w 2105012"/>
              <a:gd name="connsiteY9545" fmla="*/ 163377 h 589548"/>
              <a:gd name="connsiteX9546" fmla="*/ 949111 w 2105012"/>
              <a:gd name="connsiteY9546" fmla="*/ 162714 h 589548"/>
              <a:gd name="connsiteX9547" fmla="*/ 917960 w 2105012"/>
              <a:gd name="connsiteY9547" fmla="*/ 157412 h 589548"/>
              <a:gd name="connsiteX9548" fmla="*/ 917960 w 2105012"/>
              <a:gd name="connsiteY9548" fmla="*/ 156086 h 589548"/>
              <a:gd name="connsiteX9549" fmla="*/ 924257 w 2105012"/>
              <a:gd name="connsiteY9549" fmla="*/ 153435 h 589548"/>
              <a:gd name="connsiteX9550" fmla="*/ 917960 w 2105012"/>
              <a:gd name="connsiteY9550" fmla="*/ 156086 h 589548"/>
              <a:gd name="connsiteX9551" fmla="*/ 917960 w 2105012"/>
              <a:gd name="connsiteY9551" fmla="*/ 157412 h 589548"/>
              <a:gd name="connsiteX9552" fmla="*/ 911001 w 2105012"/>
              <a:gd name="connsiteY9552" fmla="*/ 119302 h 589548"/>
              <a:gd name="connsiteX9553" fmla="*/ 912658 w 2105012"/>
              <a:gd name="connsiteY9553" fmla="*/ 120296 h 589548"/>
              <a:gd name="connsiteX9554" fmla="*/ 911664 w 2105012"/>
              <a:gd name="connsiteY9554" fmla="*/ 122616 h 589548"/>
              <a:gd name="connsiteX9555" fmla="*/ 912658 w 2105012"/>
              <a:gd name="connsiteY9555" fmla="*/ 120296 h 589548"/>
              <a:gd name="connsiteX9556" fmla="*/ 911001 w 2105012"/>
              <a:gd name="connsiteY9556" fmla="*/ 119302 h 589548"/>
              <a:gd name="connsiteX9557" fmla="*/ 930553 w 2105012"/>
              <a:gd name="connsiteY9557" fmla="*/ 159732 h 589548"/>
              <a:gd name="connsiteX9558" fmla="*/ 929559 w 2105012"/>
              <a:gd name="connsiteY9558" fmla="*/ 158406 h 589548"/>
              <a:gd name="connsiteX9559" fmla="*/ 928565 w 2105012"/>
              <a:gd name="connsiteY9559" fmla="*/ 156086 h 589548"/>
              <a:gd name="connsiteX9560" fmla="*/ 929559 w 2105012"/>
              <a:gd name="connsiteY9560" fmla="*/ 158406 h 589548"/>
              <a:gd name="connsiteX9561" fmla="*/ 930553 w 2105012"/>
              <a:gd name="connsiteY9561" fmla="*/ 159732 h 589548"/>
              <a:gd name="connsiteX9562" fmla="*/ 930553 w 2105012"/>
              <a:gd name="connsiteY9562" fmla="*/ 159732 h 589548"/>
              <a:gd name="connsiteX9563" fmla="*/ 918623 w 2105012"/>
              <a:gd name="connsiteY9563" fmla="*/ 121290 h 589548"/>
              <a:gd name="connsiteX9564" fmla="*/ 917629 w 2105012"/>
              <a:gd name="connsiteY9564" fmla="*/ 119302 h 589548"/>
              <a:gd name="connsiteX9565" fmla="*/ 917629 w 2105012"/>
              <a:gd name="connsiteY9565" fmla="*/ 119302 h 589548"/>
              <a:gd name="connsiteX9566" fmla="*/ 918623 w 2105012"/>
              <a:gd name="connsiteY9566" fmla="*/ 121290 h 589548"/>
              <a:gd name="connsiteX9567" fmla="*/ 923925 w 2105012"/>
              <a:gd name="connsiteY9567" fmla="*/ 143162 h 589548"/>
              <a:gd name="connsiteX9568" fmla="*/ 923925 w 2105012"/>
              <a:gd name="connsiteY9568" fmla="*/ 143162 h 589548"/>
              <a:gd name="connsiteX9569" fmla="*/ 923925 w 2105012"/>
              <a:gd name="connsiteY9569" fmla="*/ 143162 h 589548"/>
              <a:gd name="connsiteX9570" fmla="*/ 941158 w 2105012"/>
              <a:gd name="connsiteY9570" fmla="*/ 142831 h 589548"/>
              <a:gd name="connsiteX9571" fmla="*/ 941158 w 2105012"/>
              <a:gd name="connsiteY9571" fmla="*/ 142831 h 589548"/>
              <a:gd name="connsiteX9572" fmla="*/ 941158 w 2105012"/>
              <a:gd name="connsiteY9572" fmla="*/ 142831 h 589548"/>
              <a:gd name="connsiteX9573" fmla="*/ 941158 w 2105012"/>
              <a:gd name="connsiteY9573" fmla="*/ 142831 h 589548"/>
              <a:gd name="connsiteX9574" fmla="*/ 941158 w 2105012"/>
              <a:gd name="connsiteY9574" fmla="*/ 142831 h 589548"/>
              <a:gd name="connsiteX9575" fmla="*/ 941821 w 2105012"/>
              <a:gd name="connsiteY9575" fmla="*/ 157412 h 589548"/>
              <a:gd name="connsiteX9576" fmla="*/ 941821 w 2105012"/>
              <a:gd name="connsiteY9576" fmla="*/ 157412 h 589548"/>
              <a:gd name="connsiteX9577" fmla="*/ 942152 w 2105012"/>
              <a:gd name="connsiteY9577" fmla="*/ 154761 h 589548"/>
              <a:gd name="connsiteX9578" fmla="*/ 941821 w 2105012"/>
              <a:gd name="connsiteY9578" fmla="*/ 157412 h 589548"/>
              <a:gd name="connsiteX9579" fmla="*/ 941158 w 2105012"/>
              <a:gd name="connsiteY9579" fmla="*/ 142831 h 589548"/>
              <a:gd name="connsiteX9580" fmla="*/ 941158 w 2105012"/>
              <a:gd name="connsiteY9580" fmla="*/ 142831 h 589548"/>
              <a:gd name="connsiteX9581" fmla="*/ 944803 w 2105012"/>
              <a:gd name="connsiteY9581" fmla="*/ 141836 h 589548"/>
              <a:gd name="connsiteX9582" fmla="*/ 944803 w 2105012"/>
              <a:gd name="connsiteY9582" fmla="*/ 141836 h 589548"/>
              <a:gd name="connsiteX9583" fmla="*/ 941158 w 2105012"/>
              <a:gd name="connsiteY9583" fmla="*/ 142831 h 589548"/>
              <a:gd name="connsiteX9584" fmla="*/ 942483 w 2105012"/>
              <a:gd name="connsiteY9584" fmla="*/ 136865 h 589548"/>
              <a:gd name="connsiteX9585" fmla="*/ 942152 w 2105012"/>
              <a:gd name="connsiteY9585" fmla="*/ 135540 h 589548"/>
              <a:gd name="connsiteX9586" fmla="*/ 942483 w 2105012"/>
              <a:gd name="connsiteY9586" fmla="*/ 136865 h 589548"/>
              <a:gd name="connsiteX9587" fmla="*/ 947123 w 2105012"/>
              <a:gd name="connsiteY9587" fmla="*/ 144488 h 589548"/>
              <a:gd name="connsiteX9588" fmla="*/ 947123 w 2105012"/>
              <a:gd name="connsiteY9588" fmla="*/ 142168 h 589548"/>
              <a:gd name="connsiteX9589" fmla="*/ 947123 w 2105012"/>
              <a:gd name="connsiteY9589" fmla="*/ 142168 h 589548"/>
              <a:gd name="connsiteX9590" fmla="*/ 947123 w 2105012"/>
              <a:gd name="connsiteY9590" fmla="*/ 142168 h 589548"/>
              <a:gd name="connsiteX9591" fmla="*/ 947123 w 2105012"/>
              <a:gd name="connsiteY9591" fmla="*/ 142168 h 589548"/>
              <a:gd name="connsiteX9592" fmla="*/ 947123 w 2105012"/>
              <a:gd name="connsiteY9592" fmla="*/ 144488 h 589548"/>
              <a:gd name="connsiteX9593" fmla="*/ 946129 w 2105012"/>
              <a:gd name="connsiteY9593" fmla="*/ 145813 h 589548"/>
              <a:gd name="connsiteX9594" fmla="*/ 947123 w 2105012"/>
              <a:gd name="connsiteY9594" fmla="*/ 144488 h 589548"/>
              <a:gd name="connsiteX9595" fmla="*/ 942152 w 2105012"/>
              <a:gd name="connsiteY9595" fmla="*/ 133220 h 589548"/>
              <a:gd name="connsiteX9596" fmla="*/ 937181 w 2105012"/>
              <a:gd name="connsiteY9596" fmla="*/ 130900 h 589548"/>
              <a:gd name="connsiteX9597" fmla="*/ 942152 w 2105012"/>
              <a:gd name="connsiteY9597" fmla="*/ 133220 h 589548"/>
              <a:gd name="connsiteX9598" fmla="*/ 942152 w 2105012"/>
              <a:gd name="connsiteY9598" fmla="*/ 133220 h 589548"/>
              <a:gd name="connsiteX9599" fmla="*/ 924588 w 2105012"/>
              <a:gd name="connsiteY9599" fmla="*/ 138191 h 589548"/>
              <a:gd name="connsiteX9600" fmla="*/ 926908 w 2105012"/>
              <a:gd name="connsiteY9600" fmla="*/ 136534 h 589548"/>
              <a:gd name="connsiteX9601" fmla="*/ 926908 w 2105012"/>
              <a:gd name="connsiteY9601" fmla="*/ 136534 h 589548"/>
              <a:gd name="connsiteX9602" fmla="*/ 924588 w 2105012"/>
              <a:gd name="connsiteY9602" fmla="*/ 138191 h 589548"/>
              <a:gd name="connsiteX9603" fmla="*/ 926245 w 2105012"/>
              <a:gd name="connsiteY9603" fmla="*/ 135208 h 589548"/>
              <a:gd name="connsiteX9604" fmla="*/ 927239 w 2105012"/>
              <a:gd name="connsiteY9604" fmla="*/ 134214 h 589548"/>
              <a:gd name="connsiteX9605" fmla="*/ 926245 w 2105012"/>
              <a:gd name="connsiteY9605" fmla="*/ 135208 h 589548"/>
              <a:gd name="connsiteX9606" fmla="*/ 924588 w 2105012"/>
              <a:gd name="connsiteY9606" fmla="*/ 131895 h 589548"/>
              <a:gd name="connsiteX9607" fmla="*/ 926576 w 2105012"/>
              <a:gd name="connsiteY9607" fmla="*/ 131895 h 589548"/>
              <a:gd name="connsiteX9608" fmla="*/ 924588 w 2105012"/>
              <a:gd name="connsiteY9608" fmla="*/ 131895 h 589548"/>
              <a:gd name="connsiteX9609" fmla="*/ 919949 w 2105012"/>
              <a:gd name="connsiteY9609" fmla="*/ 133552 h 589548"/>
              <a:gd name="connsiteX9610" fmla="*/ 918292 w 2105012"/>
              <a:gd name="connsiteY9610" fmla="*/ 122947 h 589548"/>
              <a:gd name="connsiteX9611" fmla="*/ 925251 w 2105012"/>
              <a:gd name="connsiteY9611" fmla="*/ 125267 h 589548"/>
              <a:gd name="connsiteX9612" fmla="*/ 927571 w 2105012"/>
              <a:gd name="connsiteY9612" fmla="*/ 127918 h 589548"/>
              <a:gd name="connsiteX9613" fmla="*/ 924588 w 2105012"/>
              <a:gd name="connsiteY9613" fmla="*/ 131895 h 589548"/>
              <a:gd name="connsiteX9614" fmla="*/ 924588 w 2105012"/>
              <a:gd name="connsiteY9614" fmla="*/ 120296 h 589548"/>
              <a:gd name="connsiteX9615" fmla="*/ 923594 w 2105012"/>
              <a:gd name="connsiteY9615" fmla="*/ 119964 h 589548"/>
              <a:gd name="connsiteX9616" fmla="*/ 924588 w 2105012"/>
              <a:gd name="connsiteY9616" fmla="*/ 120296 h 589548"/>
              <a:gd name="connsiteX9617" fmla="*/ 924588 w 2105012"/>
              <a:gd name="connsiteY9617" fmla="*/ 120296 h 589548"/>
              <a:gd name="connsiteX9618" fmla="*/ 1011745 w 2105012"/>
              <a:gd name="connsiteY9618" fmla="*/ 145482 h 589548"/>
              <a:gd name="connsiteX9619" fmla="*/ 1011745 w 2105012"/>
              <a:gd name="connsiteY9619" fmla="*/ 145482 h 589548"/>
              <a:gd name="connsiteX9620" fmla="*/ 1011745 w 2105012"/>
              <a:gd name="connsiteY9620" fmla="*/ 145482 h 589548"/>
              <a:gd name="connsiteX9621" fmla="*/ 1011745 w 2105012"/>
              <a:gd name="connsiteY9621" fmla="*/ 145482 h 589548"/>
              <a:gd name="connsiteX9622" fmla="*/ 1159546 w 2105012"/>
              <a:gd name="connsiteY9622" fmla="*/ 106377 h 589548"/>
              <a:gd name="connsiteX9623" fmla="*/ 1165180 w 2105012"/>
              <a:gd name="connsiteY9623" fmla="*/ 108034 h 589548"/>
              <a:gd name="connsiteX9624" fmla="*/ 1159546 w 2105012"/>
              <a:gd name="connsiteY9624" fmla="*/ 106377 h 589548"/>
              <a:gd name="connsiteX9625" fmla="*/ 1158221 w 2105012"/>
              <a:gd name="connsiteY9625" fmla="*/ 107703 h 589548"/>
              <a:gd name="connsiteX9626" fmla="*/ 1158221 w 2105012"/>
              <a:gd name="connsiteY9626" fmla="*/ 107703 h 589548"/>
              <a:gd name="connsiteX9627" fmla="*/ 1159546 w 2105012"/>
              <a:gd name="connsiteY9627" fmla="*/ 106377 h 589548"/>
              <a:gd name="connsiteX9628" fmla="*/ 1159546 w 2105012"/>
              <a:gd name="connsiteY9628" fmla="*/ 106377 h 589548"/>
              <a:gd name="connsiteX9629" fmla="*/ 1154575 w 2105012"/>
              <a:gd name="connsiteY9629" fmla="*/ 106377 h 589548"/>
              <a:gd name="connsiteX9630" fmla="*/ 1152587 w 2105012"/>
              <a:gd name="connsiteY9630" fmla="*/ 107040 h 589548"/>
              <a:gd name="connsiteX9631" fmla="*/ 1154575 w 2105012"/>
              <a:gd name="connsiteY9631" fmla="*/ 106377 h 589548"/>
              <a:gd name="connsiteX9632" fmla="*/ 1154575 w 2105012"/>
              <a:gd name="connsiteY9632" fmla="*/ 106377 h 589548"/>
              <a:gd name="connsiteX9633" fmla="*/ 1177441 w 2105012"/>
              <a:gd name="connsiteY9633" fmla="*/ 129243 h 589548"/>
              <a:gd name="connsiteX9634" fmla="*/ 1179430 w 2105012"/>
              <a:gd name="connsiteY9634" fmla="*/ 130238 h 589548"/>
              <a:gd name="connsiteX9635" fmla="*/ 1177441 w 2105012"/>
              <a:gd name="connsiteY9635" fmla="*/ 129243 h 589548"/>
              <a:gd name="connsiteX9636" fmla="*/ 1177441 w 2105012"/>
              <a:gd name="connsiteY9636" fmla="*/ 129243 h 589548"/>
              <a:gd name="connsiteX9637" fmla="*/ 1309668 w 2105012"/>
              <a:gd name="connsiteY9637" fmla="*/ 138191 h 589548"/>
              <a:gd name="connsiteX9638" fmla="*/ 1308673 w 2105012"/>
              <a:gd name="connsiteY9638" fmla="*/ 134546 h 589548"/>
              <a:gd name="connsiteX9639" fmla="*/ 1310330 w 2105012"/>
              <a:gd name="connsiteY9639" fmla="*/ 134546 h 589548"/>
              <a:gd name="connsiteX9640" fmla="*/ 1308673 w 2105012"/>
              <a:gd name="connsiteY9640" fmla="*/ 134546 h 589548"/>
              <a:gd name="connsiteX9641" fmla="*/ 1309668 w 2105012"/>
              <a:gd name="connsiteY9641" fmla="*/ 138191 h 589548"/>
              <a:gd name="connsiteX9642" fmla="*/ 1370975 w 2105012"/>
              <a:gd name="connsiteY9642" fmla="*/ 206789 h 589548"/>
              <a:gd name="connsiteX9643" fmla="*/ 1375615 w 2105012"/>
              <a:gd name="connsiteY9643" fmla="*/ 207784 h 589548"/>
              <a:gd name="connsiteX9644" fmla="*/ 1379260 w 2105012"/>
              <a:gd name="connsiteY9644" fmla="*/ 207784 h 589548"/>
              <a:gd name="connsiteX9645" fmla="*/ 1375615 w 2105012"/>
              <a:gd name="connsiteY9645" fmla="*/ 207784 h 589548"/>
              <a:gd name="connsiteX9646" fmla="*/ 1370975 w 2105012"/>
              <a:gd name="connsiteY9646" fmla="*/ 206789 h 589548"/>
              <a:gd name="connsiteX9647" fmla="*/ 1387545 w 2105012"/>
              <a:gd name="connsiteY9647" fmla="*/ 217063 h 589548"/>
              <a:gd name="connsiteX9648" fmla="*/ 1387545 w 2105012"/>
              <a:gd name="connsiteY9648" fmla="*/ 217063 h 589548"/>
              <a:gd name="connsiteX9649" fmla="*/ 1384562 w 2105012"/>
              <a:gd name="connsiteY9649" fmla="*/ 217063 h 589548"/>
              <a:gd name="connsiteX9650" fmla="*/ 1373627 w 2105012"/>
              <a:gd name="connsiteY9650" fmla="*/ 217063 h 589548"/>
              <a:gd name="connsiteX9651" fmla="*/ 1369650 w 2105012"/>
              <a:gd name="connsiteY9651" fmla="*/ 220708 h 589548"/>
              <a:gd name="connsiteX9652" fmla="*/ 1369650 w 2105012"/>
              <a:gd name="connsiteY9652" fmla="*/ 222696 h 589548"/>
              <a:gd name="connsiteX9653" fmla="*/ 1369981 w 2105012"/>
              <a:gd name="connsiteY9653" fmla="*/ 223028 h 589548"/>
              <a:gd name="connsiteX9654" fmla="*/ 1369650 w 2105012"/>
              <a:gd name="connsiteY9654" fmla="*/ 222696 h 589548"/>
              <a:gd name="connsiteX9655" fmla="*/ 1369650 w 2105012"/>
              <a:gd name="connsiteY9655" fmla="*/ 220708 h 589548"/>
              <a:gd name="connsiteX9656" fmla="*/ 1362028 w 2105012"/>
              <a:gd name="connsiteY9656" fmla="*/ 221702 h 589548"/>
              <a:gd name="connsiteX9657" fmla="*/ 1369650 w 2105012"/>
              <a:gd name="connsiteY9657" fmla="*/ 220708 h 589548"/>
              <a:gd name="connsiteX9658" fmla="*/ 1373627 w 2105012"/>
              <a:gd name="connsiteY9658" fmla="*/ 217063 h 589548"/>
              <a:gd name="connsiteX9659" fmla="*/ 1371970 w 2105012"/>
              <a:gd name="connsiteY9659" fmla="*/ 217063 h 589548"/>
              <a:gd name="connsiteX9660" fmla="*/ 1371970 w 2105012"/>
              <a:gd name="connsiteY9660" fmla="*/ 217063 h 589548"/>
              <a:gd name="connsiteX9661" fmla="*/ 1373627 w 2105012"/>
              <a:gd name="connsiteY9661" fmla="*/ 217063 h 589548"/>
              <a:gd name="connsiteX9662" fmla="*/ 1384562 w 2105012"/>
              <a:gd name="connsiteY9662" fmla="*/ 217063 h 589548"/>
              <a:gd name="connsiteX9663" fmla="*/ 1384894 w 2105012"/>
              <a:gd name="connsiteY9663" fmla="*/ 211098 h 589548"/>
              <a:gd name="connsiteX9664" fmla="*/ 1387545 w 2105012"/>
              <a:gd name="connsiteY9664" fmla="*/ 204138 h 589548"/>
              <a:gd name="connsiteX9665" fmla="*/ 1384894 w 2105012"/>
              <a:gd name="connsiteY9665" fmla="*/ 211098 h 589548"/>
              <a:gd name="connsiteX9666" fmla="*/ 1384562 w 2105012"/>
              <a:gd name="connsiteY9666" fmla="*/ 217063 h 589548"/>
              <a:gd name="connsiteX9667" fmla="*/ 1387545 w 2105012"/>
              <a:gd name="connsiteY9667" fmla="*/ 217063 h 589548"/>
              <a:gd name="connsiteX9668" fmla="*/ 1377272 w 2105012"/>
              <a:gd name="connsiteY9668" fmla="*/ 224685 h 589548"/>
              <a:gd name="connsiteX9669" fmla="*/ 1379923 w 2105012"/>
              <a:gd name="connsiteY9669" fmla="*/ 223359 h 589548"/>
              <a:gd name="connsiteX9670" fmla="*/ 1377272 w 2105012"/>
              <a:gd name="connsiteY9670" fmla="*/ 224685 h 589548"/>
              <a:gd name="connsiteX9671" fmla="*/ 1374952 w 2105012"/>
              <a:gd name="connsiteY9671" fmla="*/ 228661 h 589548"/>
              <a:gd name="connsiteX9672" fmla="*/ 1377272 w 2105012"/>
              <a:gd name="connsiteY9672" fmla="*/ 224685 h 589548"/>
              <a:gd name="connsiteX9673" fmla="*/ 1584393 w 2105012"/>
              <a:gd name="connsiteY9673" fmla="*/ 167354 h 589548"/>
              <a:gd name="connsiteX9674" fmla="*/ 1585718 w 2105012"/>
              <a:gd name="connsiteY9674" fmla="*/ 167354 h 589548"/>
              <a:gd name="connsiteX9675" fmla="*/ 1595329 w 2105012"/>
              <a:gd name="connsiteY9675" fmla="*/ 166691 h 589548"/>
              <a:gd name="connsiteX9676" fmla="*/ 1592015 w 2105012"/>
              <a:gd name="connsiteY9676" fmla="*/ 169673 h 589548"/>
              <a:gd name="connsiteX9677" fmla="*/ 1569149 w 2105012"/>
              <a:gd name="connsiteY9677" fmla="*/ 173650 h 589548"/>
              <a:gd name="connsiteX9678" fmla="*/ 1566498 w 2105012"/>
              <a:gd name="connsiteY9678" fmla="*/ 170005 h 589548"/>
              <a:gd name="connsiteX9679" fmla="*/ 1568817 w 2105012"/>
              <a:gd name="connsiteY9679" fmla="*/ 170005 h 589548"/>
              <a:gd name="connsiteX9680" fmla="*/ 1584061 w 2105012"/>
              <a:gd name="connsiteY9680" fmla="*/ 167685 h 589548"/>
              <a:gd name="connsiteX9681" fmla="*/ 1589695 w 2105012"/>
              <a:gd name="connsiteY9681" fmla="*/ 163377 h 589548"/>
              <a:gd name="connsiteX9682" fmla="*/ 1589695 w 2105012"/>
              <a:gd name="connsiteY9682" fmla="*/ 163377 h 589548"/>
              <a:gd name="connsiteX9683" fmla="*/ 1588038 w 2105012"/>
              <a:gd name="connsiteY9683" fmla="*/ 165697 h 589548"/>
              <a:gd name="connsiteX9684" fmla="*/ 1589695 w 2105012"/>
              <a:gd name="connsiteY9684" fmla="*/ 163377 h 589548"/>
              <a:gd name="connsiteX9685" fmla="*/ 1595660 w 2105012"/>
              <a:gd name="connsiteY9685" fmla="*/ 177627 h 589548"/>
              <a:gd name="connsiteX9686" fmla="*/ 1594997 w 2105012"/>
              <a:gd name="connsiteY9686" fmla="*/ 174313 h 589548"/>
              <a:gd name="connsiteX9687" fmla="*/ 1594997 w 2105012"/>
              <a:gd name="connsiteY9687" fmla="*/ 170999 h 589548"/>
              <a:gd name="connsiteX9688" fmla="*/ 1594997 w 2105012"/>
              <a:gd name="connsiteY9688" fmla="*/ 174313 h 589548"/>
              <a:gd name="connsiteX9689" fmla="*/ 1595660 w 2105012"/>
              <a:gd name="connsiteY9689" fmla="*/ 177627 h 589548"/>
              <a:gd name="connsiteX9690" fmla="*/ 1648352 w 2105012"/>
              <a:gd name="connsiteY9690" fmla="*/ 225679 h 589548"/>
              <a:gd name="connsiteX9691" fmla="*/ 1650009 w 2105012"/>
              <a:gd name="connsiteY9691" fmla="*/ 226673 h 589548"/>
              <a:gd name="connsiteX9692" fmla="*/ 1648352 w 2105012"/>
              <a:gd name="connsiteY9692" fmla="*/ 225679 h 589548"/>
              <a:gd name="connsiteX9693" fmla="*/ 1654317 w 2105012"/>
              <a:gd name="connsiteY9693" fmla="*/ 231313 h 589548"/>
              <a:gd name="connsiteX9694" fmla="*/ 1645369 w 2105012"/>
              <a:gd name="connsiteY9694" fmla="*/ 240923 h 589548"/>
              <a:gd name="connsiteX9695" fmla="*/ 1647358 w 2105012"/>
              <a:gd name="connsiteY9695" fmla="*/ 242249 h 589548"/>
              <a:gd name="connsiteX9696" fmla="*/ 1645369 w 2105012"/>
              <a:gd name="connsiteY9696" fmla="*/ 240923 h 589548"/>
              <a:gd name="connsiteX9697" fmla="*/ 1654317 w 2105012"/>
              <a:gd name="connsiteY9697" fmla="*/ 231313 h 589548"/>
              <a:gd name="connsiteX9698" fmla="*/ 1660282 w 2105012"/>
              <a:gd name="connsiteY9698" fmla="*/ 287649 h 589548"/>
              <a:gd name="connsiteX9699" fmla="*/ 1651666 w 2105012"/>
              <a:gd name="connsiteY9699" fmla="*/ 285330 h 589548"/>
              <a:gd name="connsiteX9700" fmla="*/ 1651003 w 2105012"/>
              <a:gd name="connsiteY9700" fmla="*/ 284667 h 589548"/>
              <a:gd name="connsiteX9701" fmla="*/ 1649015 w 2105012"/>
              <a:gd name="connsiteY9701" fmla="*/ 284335 h 589548"/>
              <a:gd name="connsiteX9702" fmla="*/ 1651003 w 2105012"/>
              <a:gd name="connsiteY9702" fmla="*/ 284667 h 589548"/>
              <a:gd name="connsiteX9703" fmla="*/ 1651666 w 2105012"/>
              <a:gd name="connsiteY9703" fmla="*/ 285330 h 589548"/>
              <a:gd name="connsiteX9704" fmla="*/ 1660282 w 2105012"/>
              <a:gd name="connsiteY9704" fmla="*/ 287649 h 589548"/>
              <a:gd name="connsiteX9705" fmla="*/ 1660282 w 2105012"/>
              <a:gd name="connsiteY9705" fmla="*/ 287649 h 589548"/>
              <a:gd name="connsiteX9706" fmla="*/ 1637747 w 2105012"/>
              <a:gd name="connsiteY9706" fmla="*/ 295603 h 589548"/>
              <a:gd name="connsiteX9707" fmla="*/ 1637747 w 2105012"/>
              <a:gd name="connsiteY9707" fmla="*/ 295603 h 589548"/>
              <a:gd name="connsiteX9708" fmla="*/ 1637747 w 2105012"/>
              <a:gd name="connsiteY9708" fmla="*/ 297923 h 589548"/>
              <a:gd name="connsiteX9709" fmla="*/ 1637747 w 2105012"/>
              <a:gd name="connsiteY9709" fmla="*/ 297923 h 589548"/>
              <a:gd name="connsiteX9710" fmla="*/ 1637747 w 2105012"/>
              <a:gd name="connsiteY9710" fmla="*/ 295603 h 589548"/>
              <a:gd name="connsiteX9711" fmla="*/ 1639736 w 2105012"/>
              <a:gd name="connsiteY9711" fmla="*/ 267103 h 589548"/>
              <a:gd name="connsiteX9712" fmla="*/ 1650009 w 2105012"/>
              <a:gd name="connsiteY9712" fmla="*/ 265777 h 589548"/>
              <a:gd name="connsiteX9713" fmla="*/ 1639736 w 2105012"/>
              <a:gd name="connsiteY9713" fmla="*/ 267103 h 589548"/>
              <a:gd name="connsiteX9714" fmla="*/ 1639736 w 2105012"/>
              <a:gd name="connsiteY9714" fmla="*/ 267103 h 589548"/>
              <a:gd name="connsiteX9715" fmla="*/ 1470725 w 2105012"/>
              <a:gd name="connsiteY9715" fmla="*/ 299580 h 589548"/>
              <a:gd name="connsiteX9716" fmla="*/ 1470725 w 2105012"/>
              <a:gd name="connsiteY9716" fmla="*/ 299580 h 589548"/>
              <a:gd name="connsiteX9717" fmla="*/ 1470725 w 2105012"/>
              <a:gd name="connsiteY9717" fmla="*/ 299580 h 589548"/>
              <a:gd name="connsiteX9718" fmla="*/ 1400469 w 2105012"/>
              <a:gd name="connsiteY9718" fmla="*/ 366190 h 589548"/>
              <a:gd name="connsiteX9719" fmla="*/ 1398812 w 2105012"/>
              <a:gd name="connsiteY9719" fmla="*/ 366190 h 589548"/>
              <a:gd name="connsiteX9720" fmla="*/ 1400469 w 2105012"/>
              <a:gd name="connsiteY9720" fmla="*/ 366190 h 589548"/>
              <a:gd name="connsiteX9721" fmla="*/ 1370975 w 2105012"/>
              <a:gd name="connsiteY9721" fmla="*/ 324103 h 589548"/>
              <a:gd name="connsiteX9722" fmla="*/ 1369650 w 2105012"/>
              <a:gd name="connsiteY9722" fmla="*/ 323440 h 589548"/>
              <a:gd name="connsiteX9723" fmla="*/ 1368656 w 2105012"/>
              <a:gd name="connsiteY9723" fmla="*/ 323440 h 589548"/>
              <a:gd name="connsiteX9724" fmla="*/ 1369981 w 2105012"/>
              <a:gd name="connsiteY9724" fmla="*/ 327417 h 589548"/>
              <a:gd name="connsiteX9725" fmla="*/ 1368656 w 2105012"/>
              <a:gd name="connsiteY9725" fmla="*/ 323440 h 589548"/>
              <a:gd name="connsiteX9726" fmla="*/ 1369650 w 2105012"/>
              <a:gd name="connsiteY9726" fmla="*/ 323440 h 589548"/>
              <a:gd name="connsiteX9727" fmla="*/ 1370975 w 2105012"/>
              <a:gd name="connsiteY9727" fmla="*/ 324103 h 589548"/>
              <a:gd name="connsiteX9728" fmla="*/ 1347778 w 2105012"/>
              <a:gd name="connsiteY9728" fmla="*/ 316149 h 589548"/>
              <a:gd name="connsiteX9729" fmla="*/ 1350429 w 2105012"/>
              <a:gd name="connsiteY9729" fmla="*/ 320789 h 589548"/>
              <a:gd name="connsiteX9730" fmla="*/ 1349766 w 2105012"/>
              <a:gd name="connsiteY9730" fmla="*/ 321783 h 589548"/>
              <a:gd name="connsiteX9731" fmla="*/ 1350429 w 2105012"/>
              <a:gd name="connsiteY9731" fmla="*/ 320789 h 589548"/>
              <a:gd name="connsiteX9732" fmla="*/ 1347778 w 2105012"/>
              <a:gd name="connsiteY9732" fmla="*/ 316149 h 589548"/>
              <a:gd name="connsiteX9733" fmla="*/ 1336842 w 2105012"/>
              <a:gd name="connsiteY9733" fmla="*/ 326091 h 589548"/>
              <a:gd name="connsiteX9734" fmla="*/ 1341481 w 2105012"/>
              <a:gd name="connsiteY9734" fmla="*/ 328411 h 589548"/>
              <a:gd name="connsiteX9735" fmla="*/ 1336842 w 2105012"/>
              <a:gd name="connsiteY9735" fmla="*/ 326091 h 589548"/>
              <a:gd name="connsiteX9736" fmla="*/ 1336842 w 2105012"/>
              <a:gd name="connsiteY9736" fmla="*/ 326091 h 589548"/>
              <a:gd name="connsiteX9737" fmla="*/ 1438248 w 2105012"/>
              <a:gd name="connsiteY9737" fmla="*/ 201819 h 589548"/>
              <a:gd name="connsiteX9738" fmla="*/ 1435597 w 2105012"/>
              <a:gd name="connsiteY9738" fmla="*/ 205464 h 589548"/>
              <a:gd name="connsiteX9739" fmla="*/ 1431952 w 2105012"/>
              <a:gd name="connsiteY9739" fmla="*/ 200162 h 589548"/>
              <a:gd name="connsiteX9740" fmla="*/ 1437917 w 2105012"/>
              <a:gd name="connsiteY9740" fmla="*/ 201819 h 589548"/>
              <a:gd name="connsiteX9741" fmla="*/ 1548934 w 2105012"/>
              <a:gd name="connsiteY9741" fmla="*/ 162051 h 589548"/>
              <a:gd name="connsiteX9742" fmla="*/ 1545288 w 2105012"/>
              <a:gd name="connsiteY9742" fmla="*/ 165034 h 589548"/>
              <a:gd name="connsiteX9743" fmla="*/ 1549596 w 2105012"/>
              <a:gd name="connsiteY9743" fmla="*/ 166359 h 589548"/>
              <a:gd name="connsiteX9744" fmla="*/ 1545288 w 2105012"/>
              <a:gd name="connsiteY9744" fmla="*/ 165034 h 589548"/>
              <a:gd name="connsiteX9745" fmla="*/ 1548934 w 2105012"/>
              <a:gd name="connsiteY9745" fmla="*/ 162051 h 589548"/>
              <a:gd name="connsiteX9746" fmla="*/ 1595660 w 2105012"/>
              <a:gd name="connsiteY9746" fmla="*/ 193865 h 589548"/>
              <a:gd name="connsiteX9747" fmla="*/ 1595992 w 2105012"/>
              <a:gd name="connsiteY9747" fmla="*/ 199167 h 589548"/>
              <a:gd name="connsiteX9748" fmla="*/ 1599305 w 2105012"/>
              <a:gd name="connsiteY9748" fmla="*/ 196848 h 589548"/>
              <a:gd name="connsiteX9749" fmla="*/ 1595992 w 2105012"/>
              <a:gd name="connsiteY9749" fmla="*/ 199167 h 589548"/>
              <a:gd name="connsiteX9750" fmla="*/ 1595660 w 2105012"/>
              <a:gd name="connsiteY9750" fmla="*/ 193865 h 589548"/>
              <a:gd name="connsiteX9751" fmla="*/ 1493260 w 2105012"/>
              <a:gd name="connsiteY9751" fmla="*/ 242249 h 589548"/>
              <a:gd name="connsiteX9752" fmla="*/ 1493591 w 2105012"/>
              <a:gd name="connsiteY9752" fmla="*/ 244237 h 589548"/>
              <a:gd name="connsiteX9753" fmla="*/ 1493260 w 2105012"/>
              <a:gd name="connsiteY9753" fmla="*/ 242249 h 589548"/>
              <a:gd name="connsiteX9754" fmla="*/ 1487295 w 2105012"/>
              <a:gd name="connsiteY9754" fmla="*/ 237609 h 589548"/>
              <a:gd name="connsiteX9755" fmla="*/ 1487295 w 2105012"/>
              <a:gd name="connsiteY9755" fmla="*/ 236946 h 589548"/>
              <a:gd name="connsiteX9756" fmla="*/ 1487295 w 2105012"/>
              <a:gd name="connsiteY9756" fmla="*/ 237609 h 589548"/>
              <a:gd name="connsiteX9757" fmla="*/ 1455481 w 2105012"/>
              <a:gd name="connsiteY9757" fmla="*/ 278370 h 589548"/>
              <a:gd name="connsiteX9758" fmla="*/ 1464760 w 2105012"/>
              <a:gd name="connsiteY9758" fmla="*/ 284335 h 589548"/>
              <a:gd name="connsiteX9759" fmla="*/ 1462109 w 2105012"/>
              <a:gd name="connsiteY9759" fmla="*/ 286987 h 589548"/>
              <a:gd name="connsiteX9760" fmla="*/ 1458795 w 2105012"/>
              <a:gd name="connsiteY9760" fmla="*/ 289638 h 589548"/>
              <a:gd name="connsiteX9761" fmla="*/ 1456475 w 2105012"/>
              <a:gd name="connsiteY9761" fmla="*/ 289638 h 589548"/>
              <a:gd name="connsiteX9762" fmla="*/ 1452830 w 2105012"/>
              <a:gd name="connsiteY9762" fmla="*/ 293615 h 589548"/>
              <a:gd name="connsiteX9763" fmla="*/ 1456475 w 2105012"/>
              <a:gd name="connsiteY9763" fmla="*/ 289638 h 589548"/>
              <a:gd name="connsiteX9764" fmla="*/ 1451504 w 2105012"/>
              <a:gd name="connsiteY9764" fmla="*/ 286655 h 589548"/>
              <a:gd name="connsiteX9765" fmla="*/ 1448521 w 2105012"/>
              <a:gd name="connsiteY9765" fmla="*/ 289969 h 589548"/>
              <a:gd name="connsiteX9766" fmla="*/ 1446202 w 2105012"/>
              <a:gd name="connsiteY9766" fmla="*/ 289638 h 589548"/>
              <a:gd name="connsiteX9767" fmla="*/ 1441894 w 2105012"/>
              <a:gd name="connsiteY9767" fmla="*/ 286324 h 589548"/>
              <a:gd name="connsiteX9768" fmla="*/ 1446533 w 2105012"/>
              <a:gd name="connsiteY9768" fmla="*/ 282347 h 589548"/>
              <a:gd name="connsiteX9769" fmla="*/ 1452498 w 2105012"/>
              <a:gd name="connsiteY9769" fmla="*/ 275719 h 589548"/>
              <a:gd name="connsiteX9770" fmla="*/ 1455149 w 2105012"/>
              <a:gd name="connsiteY9770" fmla="*/ 278702 h 589548"/>
              <a:gd name="connsiteX9771" fmla="*/ 1460120 w 2105012"/>
              <a:gd name="connsiteY9771" fmla="*/ 294940 h 589548"/>
              <a:gd name="connsiteX9772" fmla="*/ 1457138 w 2105012"/>
              <a:gd name="connsiteY9772" fmla="*/ 294609 h 589548"/>
              <a:gd name="connsiteX9773" fmla="*/ 1460120 w 2105012"/>
              <a:gd name="connsiteY9773" fmla="*/ 294940 h 589548"/>
              <a:gd name="connsiteX9774" fmla="*/ 1456475 w 2105012"/>
              <a:gd name="connsiteY9774" fmla="*/ 294609 h 589548"/>
              <a:gd name="connsiteX9775" fmla="*/ 1455812 w 2105012"/>
              <a:gd name="connsiteY9775" fmla="*/ 294609 h 589548"/>
              <a:gd name="connsiteX9776" fmla="*/ 1456475 w 2105012"/>
              <a:gd name="connsiteY9776" fmla="*/ 294609 h 589548"/>
              <a:gd name="connsiteX9777" fmla="*/ 1430958 w 2105012"/>
              <a:gd name="connsiteY9777" fmla="*/ 326091 h 589548"/>
              <a:gd name="connsiteX9778" fmla="*/ 1430958 w 2105012"/>
              <a:gd name="connsiteY9778" fmla="*/ 326091 h 589548"/>
              <a:gd name="connsiteX9779" fmla="*/ 1430958 w 2105012"/>
              <a:gd name="connsiteY9779" fmla="*/ 326091 h 589548"/>
              <a:gd name="connsiteX9780" fmla="*/ 1432946 w 2105012"/>
              <a:gd name="connsiteY9780" fmla="*/ 328079 h 589548"/>
              <a:gd name="connsiteX9781" fmla="*/ 1430958 w 2105012"/>
              <a:gd name="connsiteY9781" fmla="*/ 326091 h 589548"/>
              <a:gd name="connsiteX9782" fmla="*/ 1359708 w 2105012"/>
              <a:gd name="connsiteY9782" fmla="*/ 321120 h 589548"/>
              <a:gd name="connsiteX9783" fmla="*/ 1361034 w 2105012"/>
              <a:gd name="connsiteY9783" fmla="*/ 317143 h 589548"/>
              <a:gd name="connsiteX9784" fmla="*/ 1359708 w 2105012"/>
              <a:gd name="connsiteY9784" fmla="*/ 321120 h 589548"/>
              <a:gd name="connsiteX9785" fmla="*/ 1358714 w 2105012"/>
              <a:gd name="connsiteY9785" fmla="*/ 323109 h 589548"/>
              <a:gd name="connsiteX9786" fmla="*/ 1359708 w 2105012"/>
              <a:gd name="connsiteY9786" fmla="*/ 321120 h 589548"/>
              <a:gd name="connsiteX9787" fmla="*/ 1367330 w 2105012"/>
              <a:gd name="connsiteY9787" fmla="*/ 297260 h 589548"/>
              <a:gd name="connsiteX9788" fmla="*/ 1367330 w 2105012"/>
              <a:gd name="connsiteY9788" fmla="*/ 297260 h 589548"/>
              <a:gd name="connsiteX9789" fmla="*/ 1370313 w 2105012"/>
              <a:gd name="connsiteY9789" fmla="*/ 297260 h 589548"/>
              <a:gd name="connsiteX9790" fmla="*/ 1369981 w 2105012"/>
              <a:gd name="connsiteY9790" fmla="*/ 306870 h 589548"/>
              <a:gd name="connsiteX9791" fmla="*/ 1369981 w 2105012"/>
              <a:gd name="connsiteY9791" fmla="*/ 307533 h 589548"/>
              <a:gd name="connsiteX9792" fmla="*/ 1369981 w 2105012"/>
              <a:gd name="connsiteY9792" fmla="*/ 306870 h 589548"/>
              <a:gd name="connsiteX9793" fmla="*/ 1365342 w 2105012"/>
              <a:gd name="connsiteY9793" fmla="*/ 299580 h 589548"/>
              <a:gd name="connsiteX9794" fmla="*/ 1365342 w 2105012"/>
              <a:gd name="connsiteY9794" fmla="*/ 299580 h 589548"/>
              <a:gd name="connsiteX9795" fmla="*/ 1367330 w 2105012"/>
              <a:gd name="connsiteY9795" fmla="*/ 296928 h 589548"/>
              <a:gd name="connsiteX9796" fmla="*/ 1367330 w 2105012"/>
              <a:gd name="connsiteY9796" fmla="*/ 316481 h 589548"/>
              <a:gd name="connsiteX9797" fmla="*/ 1367330 w 2105012"/>
              <a:gd name="connsiteY9797" fmla="*/ 316481 h 589548"/>
              <a:gd name="connsiteX9798" fmla="*/ 1368324 w 2105012"/>
              <a:gd name="connsiteY9798" fmla="*/ 319132 h 589548"/>
              <a:gd name="connsiteX9799" fmla="*/ 1367330 w 2105012"/>
              <a:gd name="connsiteY9799" fmla="*/ 316481 h 589548"/>
              <a:gd name="connsiteX9800" fmla="*/ 1379923 w 2105012"/>
              <a:gd name="connsiteY9800" fmla="*/ 300574 h 589548"/>
              <a:gd name="connsiteX9801" fmla="*/ 1391853 w 2105012"/>
              <a:gd name="connsiteY9801" fmla="*/ 294940 h 589548"/>
              <a:gd name="connsiteX9802" fmla="*/ 1390196 w 2105012"/>
              <a:gd name="connsiteY9802" fmla="*/ 302231 h 589548"/>
              <a:gd name="connsiteX9803" fmla="*/ 1379923 w 2105012"/>
              <a:gd name="connsiteY9803" fmla="*/ 300242 h 589548"/>
              <a:gd name="connsiteX9804" fmla="*/ 1378266 w 2105012"/>
              <a:gd name="connsiteY9804" fmla="*/ 279365 h 589548"/>
              <a:gd name="connsiteX9805" fmla="*/ 1377272 w 2105012"/>
              <a:gd name="connsiteY9805" fmla="*/ 275719 h 589548"/>
              <a:gd name="connsiteX9806" fmla="*/ 1378266 w 2105012"/>
              <a:gd name="connsiteY9806" fmla="*/ 279365 h 589548"/>
              <a:gd name="connsiteX9807" fmla="*/ 1389533 w 2105012"/>
              <a:gd name="connsiteY9807" fmla="*/ 264452 h 589548"/>
              <a:gd name="connsiteX9808" fmla="*/ 1389533 w 2105012"/>
              <a:gd name="connsiteY9808" fmla="*/ 264452 h 589548"/>
              <a:gd name="connsiteX9809" fmla="*/ 1388539 w 2105012"/>
              <a:gd name="connsiteY9809" fmla="*/ 265115 h 589548"/>
              <a:gd name="connsiteX9810" fmla="*/ 1389533 w 2105012"/>
              <a:gd name="connsiteY9810" fmla="*/ 264452 h 589548"/>
              <a:gd name="connsiteX9811" fmla="*/ 1415714 w 2105012"/>
              <a:gd name="connsiteY9811" fmla="*/ 232638 h 589548"/>
              <a:gd name="connsiteX9812" fmla="*/ 1415714 w 2105012"/>
              <a:gd name="connsiteY9812" fmla="*/ 232638 h 589548"/>
              <a:gd name="connsiteX9813" fmla="*/ 1416045 w 2105012"/>
              <a:gd name="connsiteY9813" fmla="*/ 231313 h 589548"/>
              <a:gd name="connsiteX9814" fmla="*/ 1415714 w 2105012"/>
              <a:gd name="connsiteY9814" fmla="*/ 232638 h 589548"/>
              <a:gd name="connsiteX9815" fmla="*/ 1418033 w 2105012"/>
              <a:gd name="connsiteY9815" fmla="*/ 229324 h 589548"/>
              <a:gd name="connsiteX9816" fmla="*/ 1419359 w 2105012"/>
              <a:gd name="connsiteY9816" fmla="*/ 228330 h 589548"/>
              <a:gd name="connsiteX9817" fmla="*/ 1418033 w 2105012"/>
              <a:gd name="connsiteY9817" fmla="*/ 229324 h 589548"/>
              <a:gd name="connsiteX9818" fmla="*/ 1440899 w 2105012"/>
              <a:gd name="connsiteY9818" fmla="*/ 273731 h 589548"/>
              <a:gd name="connsiteX9819" fmla="*/ 1438911 w 2105012"/>
              <a:gd name="connsiteY9819" fmla="*/ 273068 h 589548"/>
              <a:gd name="connsiteX9820" fmla="*/ 1432615 w 2105012"/>
              <a:gd name="connsiteY9820" fmla="*/ 266440 h 589548"/>
              <a:gd name="connsiteX9821" fmla="*/ 1430958 w 2105012"/>
              <a:gd name="connsiteY9821" fmla="*/ 268097 h 589548"/>
              <a:gd name="connsiteX9822" fmla="*/ 1430958 w 2105012"/>
              <a:gd name="connsiteY9822" fmla="*/ 268097 h 589548"/>
              <a:gd name="connsiteX9823" fmla="*/ 1432615 w 2105012"/>
              <a:gd name="connsiteY9823" fmla="*/ 266440 h 589548"/>
              <a:gd name="connsiteX9824" fmla="*/ 1431952 w 2105012"/>
              <a:gd name="connsiteY9824" fmla="*/ 264120 h 589548"/>
              <a:gd name="connsiteX9825" fmla="*/ 1431620 w 2105012"/>
              <a:gd name="connsiteY9825" fmla="*/ 262464 h 589548"/>
              <a:gd name="connsiteX9826" fmla="*/ 1431952 w 2105012"/>
              <a:gd name="connsiteY9826" fmla="*/ 264120 h 589548"/>
              <a:gd name="connsiteX9827" fmla="*/ 1432615 w 2105012"/>
              <a:gd name="connsiteY9827" fmla="*/ 266440 h 589548"/>
              <a:gd name="connsiteX9828" fmla="*/ 1438911 w 2105012"/>
              <a:gd name="connsiteY9828" fmla="*/ 273068 h 589548"/>
              <a:gd name="connsiteX9829" fmla="*/ 1440899 w 2105012"/>
              <a:gd name="connsiteY9829" fmla="*/ 273731 h 589548"/>
              <a:gd name="connsiteX9830" fmla="*/ 1418696 w 2105012"/>
              <a:gd name="connsiteY9830" fmla="*/ 323109 h 589548"/>
              <a:gd name="connsiteX9831" fmla="*/ 1420684 w 2105012"/>
              <a:gd name="connsiteY9831" fmla="*/ 323109 h 589548"/>
              <a:gd name="connsiteX9832" fmla="*/ 1418696 w 2105012"/>
              <a:gd name="connsiteY9832" fmla="*/ 323109 h 589548"/>
              <a:gd name="connsiteX9833" fmla="*/ 1432283 w 2105012"/>
              <a:gd name="connsiteY9833" fmla="*/ 321452 h 589548"/>
              <a:gd name="connsiteX9834" fmla="*/ 1432615 w 2105012"/>
              <a:gd name="connsiteY9834" fmla="*/ 319795 h 589548"/>
              <a:gd name="connsiteX9835" fmla="*/ 1432283 w 2105012"/>
              <a:gd name="connsiteY9835" fmla="*/ 321452 h 589548"/>
              <a:gd name="connsiteX9836" fmla="*/ 1429632 w 2105012"/>
              <a:gd name="connsiteY9836" fmla="*/ 322446 h 589548"/>
              <a:gd name="connsiteX9837" fmla="*/ 1432283 w 2105012"/>
              <a:gd name="connsiteY9837" fmla="*/ 321452 h 589548"/>
              <a:gd name="connsiteX9838" fmla="*/ 1433609 w 2105012"/>
              <a:gd name="connsiteY9838" fmla="*/ 316481 h 589548"/>
              <a:gd name="connsiteX9839" fmla="*/ 1433609 w 2105012"/>
              <a:gd name="connsiteY9839" fmla="*/ 315486 h 589548"/>
              <a:gd name="connsiteX9840" fmla="*/ 1433609 w 2105012"/>
              <a:gd name="connsiteY9840" fmla="*/ 316481 h 589548"/>
              <a:gd name="connsiteX9841" fmla="*/ 1424661 w 2105012"/>
              <a:gd name="connsiteY9841" fmla="*/ 321452 h 589548"/>
              <a:gd name="connsiteX9842" fmla="*/ 1424661 w 2105012"/>
              <a:gd name="connsiteY9842" fmla="*/ 321452 h 589548"/>
              <a:gd name="connsiteX9843" fmla="*/ 1417702 w 2105012"/>
              <a:gd name="connsiteY9843" fmla="*/ 320789 h 589548"/>
              <a:gd name="connsiteX9844" fmla="*/ 1424661 w 2105012"/>
              <a:gd name="connsiteY9844" fmla="*/ 321452 h 589548"/>
              <a:gd name="connsiteX9845" fmla="*/ 1401464 w 2105012"/>
              <a:gd name="connsiteY9845" fmla="*/ 313498 h 589548"/>
              <a:gd name="connsiteX9846" fmla="*/ 1404115 w 2105012"/>
              <a:gd name="connsiteY9846" fmla="*/ 314824 h 589548"/>
              <a:gd name="connsiteX9847" fmla="*/ 1407097 w 2105012"/>
              <a:gd name="connsiteY9847" fmla="*/ 314161 h 589548"/>
              <a:gd name="connsiteX9848" fmla="*/ 1404115 w 2105012"/>
              <a:gd name="connsiteY9848" fmla="*/ 314824 h 589548"/>
              <a:gd name="connsiteX9849" fmla="*/ 1401464 w 2105012"/>
              <a:gd name="connsiteY9849" fmla="*/ 313498 h 589548"/>
              <a:gd name="connsiteX9850" fmla="*/ 1420684 w 2105012"/>
              <a:gd name="connsiteY9850" fmla="*/ 256498 h 589548"/>
              <a:gd name="connsiteX9851" fmla="*/ 1422010 w 2105012"/>
              <a:gd name="connsiteY9851" fmla="*/ 256498 h 589548"/>
              <a:gd name="connsiteX9852" fmla="*/ 1420684 w 2105012"/>
              <a:gd name="connsiteY9852" fmla="*/ 256498 h 589548"/>
              <a:gd name="connsiteX9853" fmla="*/ 1420684 w 2105012"/>
              <a:gd name="connsiteY9853" fmla="*/ 256498 h 589548"/>
              <a:gd name="connsiteX9854" fmla="*/ 1430958 w 2105012"/>
              <a:gd name="connsiteY9854" fmla="*/ 237609 h 589548"/>
              <a:gd name="connsiteX9855" fmla="*/ 1430958 w 2105012"/>
              <a:gd name="connsiteY9855" fmla="*/ 237609 h 589548"/>
              <a:gd name="connsiteX9856" fmla="*/ 1427975 w 2105012"/>
              <a:gd name="connsiteY9856" fmla="*/ 237609 h 589548"/>
              <a:gd name="connsiteX9857" fmla="*/ 1430958 w 2105012"/>
              <a:gd name="connsiteY9857" fmla="*/ 237609 h 589548"/>
              <a:gd name="connsiteX9858" fmla="*/ 1426981 w 2105012"/>
              <a:gd name="connsiteY9858" fmla="*/ 238935 h 589548"/>
              <a:gd name="connsiteX9859" fmla="*/ 1435266 w 2105012"/>
              <a:gd name="connsiteY9859" fmla="*/ 238935 h 589548"/>
              <a:gd name="connsiteX9860" fmla="*/ 1426981 w 2105012"/>
              <a:gd name="connsiteY9860" fmla="*/ 238935 h 589548"/>
              <a:gd name="connsiteX9861" fmla="*/ 1426981 w 2105012"/>
              <a:gd name="connsiteY9861" fmla="*/ 238935 h 589548"/>
              <a:gd name="connsiteX9862" fmla="*/ 1432615 w 2105012"/>
              <a:gd name="connsiteY9862" fmla="*/ 260475 h 589548"/>
              <a:gd name="connsiteX9863" fmla="*/ 1432615 w 2105012"/>
              <a:gd name="connsiteY9863" fmla="*/ 260475 h 589548"/>
              <a:gd name="connsiteX9864" fmla="*/ 1427644 w 2105012"/>
              <a:gd name="connsiteY9864" fmla="*/ 256498 h 589548"/>
              <a:gd name="connsiteX9865" fmla="*/ 1432615 w 2105012"/>
              <a:gd name="connsiteY9865" fmla="*/ 260475 h 589548"/>
              <a:gd name="connsiteX9866" fmla="*/ 1391190 w 2105012"/>
              <a:gd name="connsiteY9866" fmla="*/ 276382 h 589548"/>
              <a:gd name="connsiteX9867" fmla="*/ 1391190 w 2105012"/>
              <a:gd name="connsiteY9867" fmla="*/ 276051 h 589548"/>
              <a:gd name="connsiteX9868" fmla="*/ 1391190 w 2105012"/>
              <a:gd name="connsiteY9868" fmla="*/ 276382 h 589548"/>
              <a:gd name="connsiteX9869" fmla="*/ 1414388 w 2105012"/>
              <a:gd name="connsiteY9869" fmla="*/ 274725 h 589548"/>
              <a:gd name="connsiteX9870" fmla="*/ 1414388 w 2105012"/>
              <a:gd name="connsiteY9870" fmla="*/ 275719 h 589548"/>
              <a:gd name="connsiteX9871" fmla="*/ 1414388 w 2105012"/>
              <a:gd name="connsiteY9871" fmla="*/ 275719 h 589548"/>
              <a:gd name="connsiteX9872" fmla="*/ 1414388 w 2105012"/>
              <a:gd name="connsiteY9872" fmla="*/ 274725 h 589548"/>
              <a:gd name="connsiteX9873" fmla="*/ 1432283 w 2105012"/>
              <a:gd name="connsiteY9873" fmla="*/ 292289 h 589548"/>
              <a:gd name="connsiteX9874" fmla="*/ 1432283 w 2105012"/>
              <a:gd name="connsiteY9874" fmla="*/ 294609 h 589548"/>
              <a:gd name="connsiteX9875" fmla="*/ 1432283 w 2105012"/>
              <a:gd name="connsiteY9875" fmla="*/ 294609 h 589548"/>
              <a:gd name="connsiteX9876" fmla="*/ 1432283 w 2105012"/>
              <a:gd name="connsiteY9876" fmla="*/ 292289 h 589548"/>
              <a:gd name="connsiteX9877" fmla="*/ 1431289 w 2105012"/>
              <a:gd name="connsiteY9877" fmla="*/ 282679 h 589548"/>
              <a:gd name="connsiteX9878" fmla="*/ 1432283 w 2105012"/>
              <a:gd name="connsiteY9878" fmla="*/ 292289 h 589548"/>
              <a:gd name="connsiteX9879" fmla="*/ 1432283 w 2105012"/>
              <a:gd name="connsiteY9879" fmla="*/ 294940 h 589548"/>
              <a:gd name="connsiteX9880" fmla="*/ 1432283 w 2105012"/>
              <a:gd name="connsiteY9880" fmla="*/ 294940 h 589548"/>
              <a:gd name="connsiteX9881" fmla="*/ 1432283 w 2105012"/>
              <a:gd name="connsiteY9881" fmla="*/ 294940 h 589548"/>
              <a:gd name="connsiteX9882" fmla="*/ 1416376 w 2105012"/>
              <a:gd name="connsiteY9882" fmla="*/ 278039 h 589548"/>
              <a:gd name="connsiteX9883" fmla="*/ 1416376 w 2105012"/>
              <a:gd name="connsiteY9883" fmla="*/ 278039 h 589548"/>
              <a:gd name="connsiteX9884" fmla="*/ 1420022 w 2105012"/>
              <a:gd name="connsiteY9884" fmla="*/ 276713 h 589548"/>
              <a:gd name="connsiteX9885" fmla="*/ 1416376 w 2105012"/>
              <a:gd name="connsiteY9885" fmla="*/ 278039 h 589548"/>
              <a:gd name="connsiteX9886" fmla="*/ 1414719 w 2105012"/>
              <a:gd name="connsiteY9886" fmla="*/ 279696 h 589548"/>
              <a:gd name="connsiteX9887" fmla="*/ 1416376 w 2105012"/>
              <a:gd name="connsiteY9887" fmla="*/ 278039 h 589548"/>
              <a:gd name="connsiteX9888" fmla="*/ 1425655 w 2105012"/>
              <a:gd name="connsiteY9888" fmla="*/ 269423 h 589548"/>
              <a:gd name="connsiteX9889" fmla="*/ 1424993 w 2105012"/>
              <a:gd name="connsiteY9889" fmla="*/ 271411 h 589548"/>
              <a:gd name="connsiteX9890" fmla="*/ 1425655 w 2105012"/>
              <a:gd name="connsiteY9890" fmla="*/ 269423 h 589548"/>
              <a:gd name="connsiteX9891" fmla="*/ 1425655 w 2105012"/>
              <a:gd name="connsiteY9891" fmla="*/ 269423 h 589548"/>
              <a:gd name="connsiteX9892" fmla="*/ 1423336 w 2105012"/>
              <a:gd name="connsiteY9892" fmla="*/ 285992 h 589548"/>
              <a:gd name="connsiteX9893" fmla="*/ 1423336 w 2105012"/>
              <a:gd name="connsiteY9893" fmla="*/ 285992 h 589548"/>
              <a:gd name="connsiteX9894" fmla="*/ 1421016 w 2105012"/>
              <a:gd name="connsiteY9894" fmla="*/ 286324 h 589548"/>
              <a:gd name="connsiteX9895" fmla="*/ 1423336 w 2105012"/>
              <a:gd name="connsiteY9895" fmla="*/ 285992 h 589548"/>
              <a:gd name="connsiteX9896" fmla="*/ 1423336 w 2105012"/>
              <a:gd name="connsiteY9896" fmla="*/ 268097 h 589548"/>
              <a:gd name="connsiteX9897" fmla="*/ 1424993 w 2105012"/>
              <a:gd name="connsiteY9897" fmla="*/ 268760 h 589548"/>
              <a:gd name="connsiteX9898" fmla="*/ 1423336 w 2105012"/>
              <a:gd name="connsiteY9898" fmla="*/ 268097 h 589548"/>
              <a:gd name="connsiteX9899" fmla="*/ 1422341 w 2105012"/>
              <a:gd name="connsiteY9899" fmla="*/ 268097 h 589548"/>
              <a:gd name="connsiteX9900" fmla="*/ 1422341 w 2105012"/>
              <a:gd name="connsiteY9900" fmla="*/ 268097 h 589548"/>
              <a:gd name="connsiteX9901" fmla="*/ 1423336 w 2105012"/>
              <a:gd name="connsiteY9901" fmla="*/ 268097 h 589548"/>
              <a:gd name="connsiteX9902" fmla="*/ 1415382 w 2105012"/>
              <a:gd name="connsiteY9902" fmla="*/ 272074 h 589548"/>
              <a:gd name="connsiteX9903" fmla="*/ 1425655 w 2105012"/>
              <a:gd name="connsiteY9903" fmla="*/ 269754 h 589548"/>
              <a:gd name="connsiteX9904" fmla="*/ 1425655 w 2105012"/>
              <a:gd name="connsiteY9904" fmla="*/ 269754 h 589548"/>
              <a:gd name="connsiteX9905" fmla="*/ 1415382 w 2105012"/>
              <a:gd name="connsiteY9905" fmla="*/ 272074 h 589548"/>
              <a:gd name="connsiteX9906" fmla="*/ 1415382 w 2105012"/>
              <a:gd name="connsiteY9906" fmla="*/ 272074 h 589548"/>
              <a:gd name="connsiteX9907" fmla="*/ 1404446 w 2105012"/>
              <a:gd name="connsiteY9907" fmla="*/ 296597 h 589548"/>
              <a:gd name="connsiteX9908" fmla="*/ 1404446 w 2105012"/>
              <a:gd name="connsiteY9908" fmla="*/ 296597 h 589548"/>
              <a:gd name="connsiteX9909" fmla="*/ 1404115 w 2105012"/>
              <a:gd name="connsiteY9909" fmla="*/ 297923 h 589548"/>
              <a:gd name="connsiteX9910" fmla="*/ 1404446 w 2105012"/>
              <a:gd name="connsiteY9910" fmla="*/ 296597 h 589548"/>
              <a:gd name="connsiteX9911" fmla="*/ 1406766 w 2105012"/>
              <a:gd name="connsiteY9911" fmla="*/ 292952 h 589548"/>
              <a:gd name="connsiteX9912" fmla="*/ 1412400 w 2105012"/>
              <a:gd name="connsiteY9912" fmla="*/ 289306 h 589548"/>
              <a:gd name="connsiteX9913" fmla="*/ 1412400 w 2105012"/>
              <a:gd name="connsiteY9913" fmla="*/ 289306 h 589548"/>
              <a:gd name="connsiteX9914" fmla="*/ 1406766 w 2105012"/>
              <a:gd name="connsiteY9914" fmla="*/ 292952 h 589548"/>
              <a:gd name="connsiteX9915" fmla="*/ 1419690 w 2105012"/>
              <a:gd name="connsiteY9915" fmla="*/ 288644 h 589548"/>
              <a:gd name="connsiteX9916" fmla="*/ 1419690 w 2105012"/>
              <a:gd name="connsiteY9916" fmla="*/ 288644 h 589548"/>
              <a:gd name="connsiteX9917" fmla="*/ 1424661 w 2105012"/>
              <a:gd name="connsiteY9917" fmla="*/ 295271 h 589548"/>
              <a:gd name="connsiteX9918" fmla="*/ 1424661 w 2105012"/>
              <a:gd name="connsiteY9918" fmla="*/ 295271 h 589548"/>
              <a:gd name="connsiteX9919" fmla="*/ 1417039 w 2105012"/>
              <a:gd name="connsiteY9919" fmla="*/ 291295 h 589548"/>
              <a:gd name="connsiteX9920" fmla="*/ 1419690 w 2105012"/>
              <a:gd name="connsiteY9920" fmla="*/ 288644 h 589548"/>
              <a:gd name="connsiteX9921" fmla="*/ 1415714 w 2105012"/>
              <a:gd name="connsiteY9921" fmla="*/ 297591 h 589548"/>
              <a:gd name="connsiteX9922" fmla="*/ 1419027 w 2105012"/>
              <a:gd name="connsiteY9922" fmla="*/ 298254 h 589548"/>
              <a:gd name="connsiteX9923" fmla="*/ 1415714 w 2105012"/>
              <a:gd name="connsiteY9923" fmla="*/ 297591 h 589548"/>
              <a:gd name="connsiteX9924" fmla="*/ 1414388 w 2105012"/>
              <a:gd name="connsiteY9924" fmla="*/ 297591 h 589548"/>
              <a:gd name="connsiteX9925" fmla="*/ 1415714 w 2105012"/>
              <a:gd name="connsiteY9925" fmla="*/ 297591 h 589548"/>
              <a:gd name="connsiteX9926" fmla="*/ 1425987 w 2105012"/>
              <a:gd name="connsiteY9926" fmla="*/ 287649 h 589548"/>
              <a:gd name="connsiteX9927" fmla="*/ 1425987 w 2105012"/>
              <a:gd name="connsiteY9927" fmla="*/ 287649 h 589548"/>
              <a:gd name="connsiteX9928" fmla="*/ 1425987 w 2105012"/>
              <a:gd name="connsiteY9928" fmla="*/ 295271 h 589548"/>
              <a:gd name="connsiteX9929" fmla="*/ 1425987 w 2105012"/>
              <a:gd name="connsiteY9929" fmla="*/ 287649 h 589548"/>
              <a:gd name="connsiteX9930" fmla="*/ 1427312 w 2105012"/>
              <a:gd name="connsiteY9930" fmla="*/ 266772 h 589548"/>
              <a:gd name="connsiteX9931" fmla="*/ 1424993 w 2105012"/>
              <a:gd name="connsiteY9931" fmla="*/ 264120 h 589548"/>
              <a:gd name="connsiteX9932" fmla="*/ 1427312 w 2105012"/>
              <a:gd name="connsiteY9932" fmla="*/ 266772 h 589548"/>
              <a:gd name="connsiteX9933" fmla="*/ 1428638 w 2105012"/>
              <a:gd name="connsiteY9933" fmla="*/ 267434 h 589548"/>
              <a:gd name="connsiteX9934" fmla="*/ 1427312 w 2105012"/>
              <a:gd name="connsiteY9934" fmla="*/ 266772 h 589548"/>
              <a:gd name="connsiteX9935" fmla="*/ 1411737 w 2105012"/>
              <a:gd name="connsiteY9935" fmla="*/ 274725 h 589548"/>
              <a:gd name="connsiteX9936" fmla="*/ 1412400 w 2105012"/>
              <a:gd name="connsiteY9936" fmla="*/ 271080 h 589548"/>
              <a:gd name="connsiteX9937" fmla="*/ 1411737 w 2105012"/>
              <a:gd name="connsiteY9937" fmla="*/ 274725 h 589548"/>
              <a:gd name="connsiteX9938" fmla="*/ 1408754 w 2105012"/>
              <a:gd name="connsiteY9938" fmla="*/ 274725 h 589548"/>
              <a:gd name="connsiteX9939" fmla="*/ 1405772 w 2105012"/>
              <a:gd name="connsiteY9939" fmla="*/ 275719 h 589548"/>
              <a:gd name="connsiteX9940" fmla="*/ 1408754 w 2105012"/>
              <a:gd name="connsiteY9940" fmla="*/ 274725 h 589548"/>
              <a:gd name="connsiteX9941" fmla="*/ 1411737 w 2105012"/>
              <a:gd name="connsiteY9941" fmla="*/ 274725 h 589548"/>
              <a:gd name="connsiteX9942" fmla="*/ 1390528 w 2105012"/>
              <a:gd name="connsiteY9942" fmla="*/ 288644 h 589548"/>
              <a:gd name="connsiteX9943" fmla="*/ 1393179 w 2105012"/>
              <a:gd name="connsiteY9943" fmla="*/ 288644 h 589548"/>
              <a:gd name="connsiteX9944" fmla="*/ 1396161 w 2105012"/>
              <a:gd name="connsiteY9944" fmla="*/ 287649 h 589548"/>
              <a:gd name="connsiteX9945" fmla="*/ 1393179 w 2105012"/>
              <a:gd name="connsiteY9945" fmla="*/ 288644 h 589548"/>
              <a:gd name="connsiteX9946" fmla="*/ 1390528 w 2105012"/>
              <a:gd name="connsiteY9946" fmla="*/ 288644 h 589548"/>
              <a:gd name="connsiteX9947" fmla="*/ 1387876 w 2105012"/>
              <a:gd name="connsiteY9947" fmla="*/ 288644 h 589548"/>
              <a:gd name="connsiteX9948" fmla="*/ 1390528 w 2105012"/>
              <a:gd name="connsiteY9948" fmla="*/ 288644 h 589548"/>
              <a:gd name="connsiteX9949" fmla="*/ 1408423 w 2105012"/>
              <a:gd name="connsiteY9949" fmla="*/ 304219 h 589548"/>
              <a:gd name="connsiteX9950" fmla="*/ 1409748 w 2105012"/>
              <a:gd name="connsiteY9950" fmla="*/ 304219 h 589548"/>
              <a:gd name="connsiteX9951" fmla="*/ 1412400 w 2105012"/>
              <a:gd name="connsiteY9951" fmla="*/ 300574 h 589548"/>
              <a:gd name="connsiteX9952" fmla="*/ 1412400 w 2105012"/>
              <a:gd name="connsiteY9952" fmla="*/ 297923 h 589548"/>
              <a:gd name="connsiteX9953" fmla="*/ 1410743 w 2105012"/>
              <a:gd name="connsiteY9953" fmla="*/ 296597 h 589548"/>
              <a:gd name="connsiteX9954" fmla="*/ 1412400 w 2105012"/>
              <a:gd name="connsiteY9954" fmla="*/ 297923 h 589548"/>
              <a:gd name="connsiteX9955" fmla="*/ 1413725 w 2105012"/>
              <a:gd name="connsiteY9955" fmla="*/ 297923 h 589548"/>
              <a:gd name="connsiteX9956" fmla="*/ 1412400 w 2105012"/>
              <a:gd name="connsiteY9956" fmla="*/ 297923 h 589548"/>
              <a:gd name="connsiteX9957" fmla="*/ 1412400 w 2105012"/>
              <a:gd name="connsiteY9957" fmla="*/ 300574 h 589548"/>
              <a:gd name="connsiteX9958" fmla="*/ 1409748 w 2105012"/>
              <a:gd name="connsiteY9958" fmla="*/ 304219 h 589548"/>
              <a:gd name="connsiteX9959" fmla="*/ 1408423 w 2105012"/>
              <a:gd name="connsiteY9959" fmla="*/ 304219 h 589548"/>
              <a:gd name="connsiteX9960" fmla="*/ 1416708 w 2105012"/>
              <a:gd name="connsiteY9960" fmla="*/ 304550 h 589548"/>
              <a:gd name="connsiteX9961" fmla="*/ 1415051 w 2105012"/>
              <a:gd name="connsiteY9961" fmla="*/ 304550 h 589548"/>
              <a:gd name="connsiteX9962" fmla="*/ 1416708 w 2105012"/>
              <a:gd name="connsiteY9962" fmla="*/ 304550 h 589548"/>
              <a:gd name="connsiteX9963" fmla="*/ 1423667 w 2105012"/>
              <a:gd name="connsiteY9963" fmla="*/ 302894 h 589548"/>
              <a:gd name="connsiteX9964" fmla="*/ 1431620 w 2105012"/>
              <a:gd name="connsiteY9964" fmla="*/ 306539 h 589548"/>
              <a:gd name="connsiteX9965" fmla="*/ 1423667 w 2105012"/>
              <a:gd name="connsiteY9965" fmla="*/ 302894 h 589548"/>
              <a:gd name="connsiteX9966" fmla="*/ 1423667 w 2105012"/>
              <a:gd name="connsiteY9966" fmla="*/ 302894 h 589548"/>
              <a:gd name="connsiteX9967" fmla="*/ 1441231 w 2105012"/>
              <a:gd name="connsiteY9967" fmla="*/ 296597 h 589548"/>
              <a:gd name="connsiteX9968" fmla="*/ 1442225 w 2105012"/>
              <a:gd name="connsiteY9968" fmla="*/ 299248 h 589548"/>
              <a:gd name="connsiteX9969" fmla="*/ 1441231 w 2105012"/>
              <a:gd name="connsiteY9969" fmla="*/ 296597 h 589548"/>
              <a:gd name="connsiteX9970" fmla="*/ 1441231 w 2105012"/>
              <a:gd name="connsiteY9970" fmla="*/ 296597 h 589548"/>
              <a:gd name="connsiteX9971" fmla="*/ 1437586 w 2105012"/>
              <a:gd name="connsiteY9971" fmla="*/ 294277 h 589548"/>
              <a:gd name="connsiteX9972" fmla="*/ 1437586 w 2105012"/>
              <a:gd name="connsiteY9972" fmla="*/ 294277 h 589548"/>
              <a:gd name="connsiteX9973" fmla="*/ 1441894 w 2105012"/>
              <a:gd name="connsiteY9973" fmla="*/ 292289 h 589548"/>
              <a:gd name="connsiteX9974" fmla="*/ 1437586 w 2105012"/>
              <a:gd name="connsiteY9974" fmla="*/ 294277 h 589548"/>
              <a:gd name="connsiteX9975" fmla="*/ 1444876 w 2105012"/>
              <a:gd name="connsiteY9975" fmla="*/ 250865 h 589548"/>
              <a:gd name="connsiteX9976" fmla="*/ 1447196 w 2105012"/>
              <a:gd name="connsiteY9976" fmla="*/ 251196 h 589548"/>
              <a:gd name="connsiteX9977" fmla="*/ 1444876 w 2105012"/>
              <a:gd name="connsiteY9977" fmla="*/ 250865 h 589548"/>
              <a:gd name="connsiteX9978" fmla="*/ 1444876 w 2105012"/>
              <a:gd name="connsiteY9978" fmla="*/ 250865 h 589548"/>
              <a:gd name="connsiteX9979" fmla="*/ 1448853 w 2105012"/>
              <a:gd name="connsiteY9979" fmla="*/ 255504 h 589548"/>
              <a:gd name="connsiteX9980" fmla="*/ 1448853 w 2105012"/>
              <a:gd name="connsiteY9980" fmla="*/ 255173 h 589548"/>
              <a:gd name="connsiteX9981" fmla="*/ 1448853 w 2105012"/>
              <a:gd name="connsiteY9981" fmla="*/ 255504 h 589548"/>
              <a:gd name="connsiteX9982" fmla="*/ 1406766 w 2105012"/>
              <a:gd name="connsiteY9982" fmla="*/ 262132 h 589548"/>
              <a:gd name="connsiteX9983" fmla="*/ 1403783 w 2105012"/>
              <a:gd name="connsiteY9983" fmla="*/ 262132 h 589548"/>
              <a:gd name="connsiteX9984" fmla="*/ 1406766 w 2105012"/>
              <a:gd name="connsiteY9984" fmla="*/ 262132 h 589548"/>
              <a:gd name="connsiteX9985" fmla="*/ 1386882 w 2105012"/>
              <a:gd name="connsiteY9985" fmla="*/ 278702 h 589548"/>
              <a:gd name="connsiteX9986" fmla="*/ 1387876 w 2105012"/>
              <a:gd name="connsiteY9986" fmla="*/ 278702 h 589548"/>
              <a:gd name="connsiteX9987" fmla="*/ 1386882 w 2105012"/>
              <a:gd name="connsiteY9987" fmla="*/ 278702 h 589548"/>
              <a:gd name="connsiteX9988" fmla="*/ 1385557 w 2105012"/>
              <a:gd name="connsiteY9988" fmla="*/ 276713 h 589548"/>
              <a:gd name="connsiteX9989" fmla="*/ 1386882 w 2105012"/>
              <a:gd name="connsiteY9989" fmla="*/ 278702 h 589548"/>
              <a:gd name="connsiteX9990" fmla="*/ 1383237 w 2105012"/>
              <a:gd name="connsiteY9990" fmla="*/ 285992 h 589548"/>
              <a:gd name="connsiteX9991" fmla="*/ 1383237 w 2105012"/>
              <a:gd name="connsiteY9991" fmla="*/ 285992 h 589548"/>
              <a:gd name="connsiteX9992" fmla="*/ 1382906 w 2105012"/>
              <a:gd name="connsiteY9992" fmla="*/ 286655 h 589548"/>
              <a:gd name="connsiteX9993" fmla="*/ 1383237 w 2105012"/>
              <a:gd name="connsiteY9993" fmla="*/ 285992 h 589548"/>
              <a:gd name="connsiteX9994" fmla="*/ 1400801 w 2105012"/>
              <a:gd name="connsiteY9994" fmla="*/ 312835 h 589548"/>
              <a:gd name="connsiteX9995" fmla="*/ 1399807 w 2105012"/>
              <a:gd name="connsiteY9995" fmla="*/ 310847 h 589548"/>
              <a:gd name="connsiteX9996" fmla="*/ 1400801 w 2105012"/>
              <a:gd name="connsiteY9996" fmla="*/ 312835 h 589548"/>
              <a:gd name="connsiteX9997" fmla="*/ 1402126 w 2105012"/>
              <a:gd name="connsiteY9997" fmla="*/ 319463 h 589548"/>
              <a:gd name="connsiteX9998" fmla="*/ 1402789 w 2105012"/>
              <a:gd name="connsiteY9998" fmla="*/ 317143 h 589548"/>
              <a:gd name="connsiteX9999" fmla="*/ 1402126 w 2105012"/>
              <a:gd name="connsiteY9999" fmla="*/ 319463 h 589548"/>
              <a:gd name="connsiteX10000" fmla="*/ 1399144 w 2105012"/>
              <a:gd name="connsiteY10000" fmla="*/ 323771 h 589548"/>
              <a:gd name="connsiteX10001" fmla="*/ 1402126 w 2105012"/>
              <a:gd name="connsiteY10001" fmla="*/ 319463 h 589548"/>
              <a:gd name="connsiteX10002" fmla="*/ 1414056 w 2105012"/>
              <a:gd name="connsiteY10002" fmla="*/ 334707 h 589548"/>
              <a:gd name="connsiteX10003" fmla="*/ 1414056 w 2105012"/>
              <a:gd name="connsiteY10003" fmla="*/ 334707 h 589548"/>
              <a:gd name="connsiteX10004" fmla="*/ 1414056 w 2105012"/>
              <a:gd name="connsiteY10004" fmla="*/ 334707 h 589548"/>
              <a:gd name="connsiteX10005" fmla="*/ 1431620 w 2105012"/>
              <a:gd name="connsiteY10005" fmla="*/ 333050 h 589548"/>
              <a:gd name="connsiteX10006" fmla="*/ 1430626 w 2105012"/>
              <a:gd name="connsiteY10006" fmla="*/ 332719 h 589548"/>
              <a:gd name="connsiteX10007" fmla="*/ 1431620 w 2105012"/>
              <a:gd name="connsiteY10007" fmla="*/ 333050 h 589548"/>
              <a:gd name="connsiteX10008" fmla="*/ 1432615 w 2105012"/>
              <a:gd name="connsiteY10008" fmla="*/ 313830 h 589548"/>
              <a:gd name="connsiteX10009" fmla="*/ 1422673 w 2105012"/>
              <a:gd name="connsiteY10009" fmla="*/ 315486 h 589548"/>
              <a:gd name="connsiteX10010" fmla="*/ 1422673 w 2105012"/>
              <a:gd name="connsiteY10010" fmla="*/ 318138 h 589548"/>
              <a:gd name="connsiteX10011" fmla="*/ 1420353 w 2105012"/>
              <a:gd name="connsiteY10011" fmla="*/ 318469 h 589548"/>
              <a:gd name="connsiteX10012" fmla="*/ 1419027 w 2105012"/>
              <a:gd name="connsiteY10012" fmla="*/ 319132 h 589548"/>
              <a:gd name="connsiteX10013" fmla="*/ 1420353 w 2105012"/>
              <a:gd name="connsiteY10013" fmla="*/ 318469 h 589548"/>
              <a:gd name="connsiteX10014" fmla="*/ 1422673 w 2105012"/>
              <a:gd name="connsiteY10014" fmla="*/ 318138 h 589548"/>
              <a:gd name="connsiteX10015" fmla="*/ 1422673 w 2105012"/>
              <a:gd name="connsiteY10015" fmla="*/ 315486 h 589548"/>
              <a:gd name="connsiteX10016" fmla="*/ 1421679 w 2105012"/>
              <a:gd name="connsiteY10016" fmla="*/ 314161 h 589548"/>
              <a:gd name="connsiteX10017" fmla="*/ 1432615 w 2105012"/>
              <a:gd name="connsiteY10017" fmla="*/ 309190 h 589548"/>
              <a:gd name="connsiteX10018" fmla="*/ 1432615 w 2105012"/>
              <a:gd name="connsiteY10018" fmla="*/ 312835 h 589548"/>
              <a:gd name="connsiteX10019" fmla="*/ 1432615 w 2105012"/>
              <a:gd name="connsiteY10019" fmla="*/ 313830 h 589548"/>
              <a:gd name="connsiteX10020" fmla="*/ 1454487 w 2105012"/>
              <a:gd name="connsiteY10020" fmla="*/ 268760 h 589548"/>
              <a:gd name="connsiteX10021" fmla="*/ 1453161 w 2105012"/>
              <a:gd name="connsiteY10021" fmla="*/ 267103 h 589548"/>
              <a:gd name="connsiteX10022" fmla="*/ 1454487 w 2105012"/>
              <a:gd name="connsiteY10022" fmla="*/ 268760 h 589548"/>
              <a:gd name="connsiteX10023" fmla="*/ 1456475 w 2105012"/>
              <a:gd name="connsiteY10023" fmla="*/ 270748 h 589548"/>
              <a:gd name="connsiteX10024" fmla="*/ 1454487 w 2105012"/>
              <a:gd name="connsiteY10024" fmla="*/ 268760 h 589548"/>
              <a:gd name="connsiteX10025" fmla="*/ 1445208 w 2105012"/>
              <a:gd name="connsiteY10025" fmla="*/ 259812 h 589548"/>
              <a:gd name="connsiteX10026" fmla="*/ 1442888 w 2105012"/>
              <a:gd name="connsiteY10026" fmla="*/ 258487 h 589548"/>
              <a:gd name="connsiteX10027" fmla="*/ 1440237 w 2105012"/>
              <a:gd name="connsiteY10027" fmla="*/ 258487 h 589548"/>
              <a:gd name="connsiteX10028" fmla="*/ 1441894 w 2105012"/>
              <a:gd name="connsiteY10028" fmla="*/ 256830 h 589548"/>
              <a:gd name="connsiteX10029" fmla="*/ 1440237 w 2105012"/>
              <a:gd name="connsiteY10029" fmla="*/ 258487 h 589548"/>
              <a:gd name="connsiteX10030" fmla="*/ 1442888 w 2105012"/>
              <a:gd name="connsiteY10030" fmla="*/ 258487 h 589548"/>
              <a:gd name="connsiteX10031" fmla="*/ 1445208 w 2105012"/>
              <a:gd name="connsiteY10031" fmla="*/ 259812 h 589548"/>
              <a:gd name="connsiteX10032" fmla="*/ 1449184 w 2105012"/>
              <a:gd name="connsiteY10032" fmla="*/ 256167 h 589548"/>
              <a:gd name="connsiteX10033" fmla="*/ 1449184 w 2105012"/>
              <a:gd name="connsiteY10033" fmla="*/ 256167 h 589548"/>
              <a:gd name="connsiteX10034" fmla="*/ 1445208 w 2105012"/>
              <a:gd name="connsiteY10034" fmla="*/ 259812 h 589548"/>
              <a:gd name="connsiteX10035" fmla="*/ 1464097 w 2105012"/>
              <a:gd name="connsiteY10035" fmla="*/ 219051 h 589548"/>
              <a:gd name="connsiteX10036" fmla="*/ 1460783 w 2105012"/>
              <a:gd name="connsiteY10036" fmla="*/ 218720 h 589548"/>
              <a:gd name="connsiteX10037" fmla="*/ 1460783 w 2105012"/>
              <a:gd name="connsiteY10037" fmla="*/ 218720 h 589548"/>
              <a:gd name="connsiteX10038" fmla="*/ 1464097 w 2105012"/>
              <a:gd name="connsiteY10038" fmla="*/ 219051 h 589548"/>
              <a:gd name="connsiteX10039" fmla="*/ 1470393 w 2105012"/>
              <a:gd name="connsiteY10039" fmla="*/ 222696 h 589548"/>
              <a:gd name="connsiteX10040" fmla="*/ 1468405 w 2105012"/>
              <a:gd name="connsiteY10040" fmla="*/ 228993 h 589548"/>
              <a:gd name="connsiteX10041" fmla="*/ 1468405 w 2105012"/>
              <a:gd name="connsiteY10041" fmla="*/ 228993 h 589548"/>
              <a:gd name="connsiteX10042" fmla="*/ 1470393 w 2105012"/>
              <a:gd name="connsiteY10042" fmla="*/ 222696 h 589548"/>
              <a:gd name="connsiteX10043" fmla="*/ 1471719 w 2105012"/>
              <a:gd name="connsiteY10043" fmla="*/ 218057 h 589548"/>
              <a:gd name="connsiteX10044" fmla="*/ 1472713 w 2105012"/>
              <a:gd name="connsiteY10044" fmla="*/ 219051 h 589548"/>
              <a:gd name="connsiteX10045" fmla="*/ 1471719 w 2105012"/>
              <a:gd name="connsiteY10045" fmla="*/ 218057 h 589548"/>
              <a:gd name="connsiteX10046" fmla="*/ 1468074 w 2105012"/>
              <a:gd name="connsiteY10046" fmla="*/ 239266 h 589548"/>
              <a:gd name="connsiteX10047" fmla="*/ 1470062 w 2105012"/>
              <a:gd name="connsiteY10047" fmla="*/ 238603 h 589548"/>
              <a:gd name="connsiteX10048" fmla="*/ 1468074 w 2105012"/>
              <a:gd name="connsiteY10048" fmla="*/ 239266 h 589548"/>
              <a:gd name="connsiteX10049" fmla="*/ 1465091 w 2105012"/>
              <a:gd name="connsiteY10049" fmla="*/ 240260 h 589548"/>
              <a:gd name="connsiteX10050" fmla="*/ 1468074 w 2105012"/>
              <a:gd name="connsiteY10050" fmla="*/ 239266 h 589548"/>
              <a:gd name="connsiteX10051" fmla="*/ 1471719 w 2105012"/>
              <a:gd name="connsiteY10051" fmla="*/ 237609 h 589548"/>
              <a:gd name="connsiteX10052" fmla="*/ 1473045 w 2105012"/>
              <a:gd name="connsiteY10052" fmla="*/ 237609 h 589548"/>
              <a:gd name="connsiteX10053" fmla="*/ 1473045 w 2105012"/>
              <a:gd name="connsiteY10053" fmla="*/ 237609 h 589548"/>
              <a:gd name="connsiteX10054" fmla="*/ 1471719 w 2105012"/>
              <a:gd name="connsiteY10054" fmla="*/ 237609 h 589548"/>
              <a:gd name="connsiteX10055" fmla="*/ 1471719 w 2105012"/>
              <a:gd name="connsiteY10055" fmla="*/ 237609 h 589548"/>
              <a:gd name="connsiteX10056" fmla="*/ 1474039 w 2105012"/>
              <a:gd name="connsiteY10056" fmla="*/ 240260 h 589548"/>
              <a:gd name="connsiteX10057" fmla="*/ 1473376 w 2105012"/>
              <a:gd name="connsiteY10057" fmla="*/ 239597 h 589548"/>
              <a:gd name="connsiteX10058" fmla="*/ 1474039 w 2105012"/>
              <a:gd name="connsiteY10058" fmla="*/ 240260 h 589548"/>
              <a:gd name="connsiteX10059" fmla="*/ 1464097 w 2105012"/>
              <a:gd name="connsiteY10059" fmla="*/ 241254 h 589548"/>
              <a:gd name="connsiteX10060" fmla="*/ 1464760 w 2105012"/>
              <a:gd name="connsiteY10060" fmla="*/ 240592 h 589548"/>
              <a:gd name="connsiteX10061" fmla="*/ 1464097 w 2105012"/>
              <a:gd name="connsiteY10061" fmla="*/ 241254 h 589548"/>
              <a:gd name="connsiteX10062" fmla="*/ 1462440 w 2105012"/>
              <a:gd name="connsiteY10062" fmla="*/ 241254 h 589548"/>
              <a:gd name="connsiteX10063" fmla="*/ 1464097 w 2105012"/>
              <a:gd name="connsiteY10063" fmla="*/ 241254 h 589548"/>
              <a:gd name="connsiteX10064" fmla="*/ 1480004 w 2105012"/>
              <a:gd name="connsiteY10064" fmla="*/ 225016 h 589548"/>
              <a:gd name="connsiteX10065" fmla="*/ 1480004 w 2105012"/>
              <a:gd name="connsiteY10065" fmla="*/ 226673 h 589548"/>
              <a:gd name="connsiteX10066" fmla="*/ 1480004 w 2105012"/>
              <a:gd name="connsiteY10066" fmla="*/ 226673 h 589548"/>
              <a:gd name="connsiteX10067" fmla="*/ 1480004 w 2105012"/>
              <a:gd name="connsiteY10067" fmla="*/ 225016 h 589548"/>
              <a:gd name="connsiteX10068" fmla="*/ 1492928 w 2105012"/>
              <a:gd name="connsiteY10068" fmla="*/ 202481 h 589548"/>
              <a:gd name="connsiteX10069" fmla="*/ 1494254 w 2105012"/>
              <a:gd name="connsiteY10069" fmla="*/ 204801 h 589548"/>
              <a:gd name="connsiteX10070" fmla="*/ 1491934 w 2105012"/>
              <a:gd name="connsiteY10070" fmla="*/ 211429 h 589548"/>
              <a:gd name="connsiteX10071" fmla="*/ 1492928 w 2105012"/>
              <a:gd name="connsiteY10071" fmla="*/ 213086 h 589548"/>
              <a:gd name="connsiteX10072" fmla="*/ 1491934 w 2105012"/>
              <a:gd name="connsiteY10072" fmla="*/ 211429 h 589548"/>
              <a:gd name="connsiteX10073" fmla="*/ 1485306 w 2105012"/>
              <a:gd name="connsiteY10073" fmla="*/ 208778 h 589548"/>
              <a:gd name="connsiteX10074" fmla="*/ 1492928 w 2105012"/>
              <a:gd name="connsiteY10074" fmla="*/ 202481 h 589548"/>
              <a:gd name="connsiteX10075" fmla="*/ 1531701 w 2105012"/>
              <a:gd name="connsiteY10075" fmla="*/ 179615 h 589548"/>
              <a:gd name="connsiteX10076" fmla="*/ 1532364 w 2105012"/>
              <a:gd name="connsiteY10076" fmla="*/ 179615 h 589548"/>
              <a:gd name="connsiteX10077" fmla="*/ 1531701 w 2105012"/>
              <a:gd name="connsiteY10077" fmla="*/ 179615 h 589548"/>
              <a:gd name="connsiteX10078" fmla="*/ 1545288 w 2105012"/>
              <a:gd name="connsiteY10078" fmla="*/ 193202 h 589548"/>
              <a:gd name="connsiteX10079" fmla="*/ 1554236 w 2105012"/>
              <a:gd name="connsiteY10079" fmla="*/ 190883 h 589548"/>
              <a:gd name="connsiteX10080" fmla="*/ 1545288 w 2105012"/>
              <a:gd name="connsiteY10080" fmla="*/ 193202 h 589548"/>
              <a:gd name="connsiteX10081" fmla="*/ 1545288 w 2105012"/>
              <a:gd name="connsiteY10081" fmla="*/ 193202 h 589548"/>
              <a:gd name="connsiteX10082" fmla="*/ 1573788 w 2105012"/>
              <a:gd name="connsiteY10082" fmla="*/ 197179 h 589548"/>
              <a:gd name="connsiteX10083" fmla="*/ 1574451 w 2105012"/>
              <a:gd name="connsiteY10083" fmla="*/ 195853 h 589548"/>
              <a:gd name="connsiteX10084" fmla="*/ 1574451 w 2105012"/>
              <a:gd name="connsiteY10084" fmla="*/ 195853 h 589548"/>
              <a:gd name="connsiteX10085" fmla="*/ 1573788 w 2105012"/>
              <a:gd name="connsiteY10085" fmla="*/ 197179 h 589548"/>
              <a:gd name="connsiteX10086" fmla="*/ 1580416 w 2105012"/>
              <a:gd name="connsiteY10086" fmla="*/ 192871 h 589548"/>
              <a:gd name="connsiteX10087" fmla="*/ 1580416 w 2105012"/>
              <a:gd name="connsiteY10087" fmla="*/ 194197 h 589548"/>
              <a:gd name="connsiteX10088" fmla="*/ 1580416 w 2105012"/>
              <a:gd name="connsiteY10088" fmla="*/ 192871 h 589548"/>
              <a:gd name="connsiteX10089" fmla="*/ 1578759 w 2105012"/>
              <a:gd name="connsiteY10089" fmla="*/ 196185 h 589548"/>
              <a:gd name="connsiteX10090" fmla="*/ 1579091 w 2105012"/>
              <a:gd name="connsiteY10090" fmla="*/ 196185 h 589548"/>
              <a:gd name="connsiteX10091" fmla="*/ 1578759 w 2105012"/>
              <a:gd name="connsiteY10091" fmla="*/ 196185 h 589548"/>
              <a:gd name="connsiteX10092" fmla="*/ 1553905 w 2105012"/>
              <a:gd name="connsiteY10092" fmla="*/ 218720 h 589548"/>
              <a:gd name="connsiteX10093" fmla="*/ 1553905 w 2105012"/>
              <a:gd name="connsiteY10093" fmla="*/ 218057 h 589548"/>
              <a:gd name="connsiteX10094" fmla="*/ 1553905 w 2105012"/>
              <a:gd name="connsiteY10094" fmla="*/ 218720 h 589548"/>
              <a:gd name="connsiteX10095" fmla="*/ 1553905 w 2105012"/>
              <a:gd name="connsiteY10095" fmla="*/ 218720 h 589548"/>
              <a:gd name="connsiteX10096" fmla="*/ 1527393 w 2105012"/>
              <a:gd name="connsiteY10096" fmla="*/ 236283 h 589548"/>
              <a:gd name="connsiteX10097" fmla="*/ 1526068 w 2105012"/>
              <a:gd name="connsiteY10097" fmla="*/ 240260 h 589548"/>
              <a:gd name="connsiteX10098" fmla="*/ 1526068 w 2105012"/>
              <a:gd name="connsiteY10098" fmla="*/ 240260 h 589548"/>
              <a:gd name="connsiteX10099" fmla="*/ 1527393 w 2105012"/>
              <a:gd name="connsiteY10099" fmla="*/ 236283 h 589548"/>
              <a:gd name="connsiteX10100" fmla="*/ 1502207 w 2105012"/>
              <a:gd name="connsiteY10100" fmla="*/ 222365 h 589548"/>
              <a:gd name="connsiteX10101" fmla="*/ 1502207 w 2105012"/>
              <a:gd name="connsiteY10101" fmla="*/ 222365 h 589548"/>
              <a:gd name="connsiteX10102" fmla="*/ 1494585 w 2105012"/>
              <a:gd name="connsiteY10102" fmla="*/ 220045 h 589548"/>
              <a:gd name="connsiteX10103" fmla="*/ 1494585 w 2105012"/>
              <a:gd name="connsiteY10103" fmla="*/ 220045 h 589548"/>
              <a:gd name="connsiteX10104" fmla="*/ 1502207 w 2105012"/>
              <a:gd name="connsiteY10104" fmla="*/ 222365 h 589548"/>
              <a:gd name="connsiteX10105" fmla="*/ 1530376 w 2105012"/>
              <a:gd name="connsiteY10105" fmla="*/ 193534 h 589548"/>
              <a:gd name="connsiteX10106" fmla="*/ 1531701 w 2105012"/>
              <a:gd name="connsiteY10106" fmla="*/ 193202 h 589548"/>
              <a:gd name="connsiteX10107" fmla="*/ 1531701 w 2105012"/>
              <a:gd name="connsiteY10107" fmla="*/ 193202 h 589548"/>
              <a:gd name="connsiteX10108" fmla="*/ 1530376 w 2105012"/>
              <a:gd name="connsiteY10108" fmla="*/ 193534 h 589548"/>
              <a:gd name="connsiteX10109" fmla="*/ 1528719 w 2105012"/>
              <a:gd name="connsiteY10109" fmla="*/ 202150 h 589548"/>
              <a:gd name="connsiteX10110" fmla="*/ 1528719 w 2105012"/>
              <a:gd name="connsiteY10110" fmla="*/ 198173 h 589548"/>
              <a:gd name="connsiteX10111" fmla="*/ 1528719 w 2105012"/>
              <a:gd name="connsiteY10111" fmla="*/ 198173 h 589548"/>
              <a:gd name="connsiteX10112" fmla="*/ 1528719 w 2105012"/>
              <a:gd name="connsiteY10112" fmla="*/ 201819 h 589548"/>
              <a:gd name="connsiteX10113" fmla="*/ 1528719 w 2105012"/>
              <a:gd name="connsiteY10113" fmla="*/ 201819 h 589548"/>
              <a:gd name="connsiteX10114" fmla="*/ 1527062 w 2105012"/>
              <a:gd name="connsiteY10114" fmla="*/ 203476 h 589548"/>
              <a:gd name="connsiteX10115" fmla="*/ 1528719 w 2105012"/>
              <a:gd name="connsiteY10115" fmla="*/ 201819 h 589548"/>
              <a:gd name="connsiteX10116" fmla="*/ 1545288 w 2105012"/>
              <a:gd name="connsiteY10116" fmla="*/ 193202 h 589548"/>
              <a:gd name="connsiteX10117" fmla="*/ 1545288 w 2105012"/>
              <a:gd name="connsiteY10117" fmla="*/ 193202 h 589548"/>
              <a:gd name="connsiteX10118" fmla="*/ 1545288 w 2105012"/>
              <a:gd name="connsiteY10118" fmla="*/ 193202 h 589548"/>
              <a:gd name="connsiteX10119" fmla="*/ 1560201 w 2105012"/>
              <a:gd name="connsiteY10119" fmla="*/ 180941 h 589548"/>
              <a:gd name="connsiteX10120" fmla="*/ 1561527 w 2105012"/>
              <a:gd name="connsiteY10120" fmla="*/ 179947 h 589548"/>
              <a:gd name="connsiteX10121" fmla="*/ 1560201 w 2105012"/>
              <a:gd name="connsiteY10121" fmla="*/ 180941 h 589548"/>
              <a:gd name="connsiteX10122" fmla="*/ 1558544 w 2105012"/>
              <a:gd name="connsiteY10122" fmla="*/ 181935 h 589548"/>
              <a:gd name="connsiteX10123" fmla="*/ 1560201 w 2105012"/>
              <a:gd name="connsiteY10123" fmla="*/ 180941 h 589548"/>
              <a:gd name="connsiteX10124" fmla="*/ 1558544 w 2105012"/>
              <a:gd name="connsiteY10124" fmla="*/ 181935 h 589548"/>
              <a:gd name="connsiteX10125" fmla="*/ 1487295 w 2105012"/>
              <a:gd name="connsiteY10125" fmla="*/ 237278 h 589548"/>
              <a:gd name="connsiteX10126" fmla="*/ 1487957 w 2105012"/>
              <a:gd name="connsiteY10126" fmla="*/ 234958 h 589548"/>
              <a:gd name="connsiteX10127" fmla="*/ 1489614 w 2105012"/>
              <a:gd name="connsiteY10127" fmla="*/ 233632 h 589548"/>
              <a:gd name="connsiteX10128" fmla="*/ 1487957 w 2105012"/>
              <a:gd name="connsiteY10128" fmla="*/ 234958 h 589548"/>
              <a:gd name="connsiteX10129" fmla="*/ 1487295 w 2105012"/>
              <a:gd name="connsiteY10129" fmla="*/ 237278 h 589548"/>
              <a:gd name="connsiteX10130" fmla="*/ 1518777 w 2105012"/>
              <a:gd name="connsiteY10130" fmla="*/ 199499 h 589548"/>
              <a:gd name="connsiteX10131" fmla="*/ 1518777 w 2105012"/>
              <a:gd name="connsiteY10131" fmla="*/ 199499 h 589548"/>
              <a:gd name="connsiteX10132" fmla="*/ 1514137 w 2105012"/>
              <a:gd name="connsiteY10132" fmla="*/ 197179 h 589548"/>
              <a:gd name="connsiteX10133" fmla="*/ 1518777 w 2105012"/>
              <a:gd name="connsiteY10133" fmla="*/ 199499 h 589548"/>
              <a:gd name="connsiteX10134" fmla="*/ 1532364 w 2105012"/>
              <a:gd name="connsiteY10134" fmla="*/ 248214 h 589548"/>
              <a:gd name="connsiteX10135" fmla="*/ 1530376 w 2105012"/>
              <a:gd name="connsiteY10135" fmla="*/ 249871 h 589548"/>
              <a:gd name="connsiteX10136" fmla="*/ 1532364 w 2105012"/>
              <a:gd name="connsiteY10136" fmla="*/ 248214 h 589548"/>
              <a:gd name="connsiteX10137" fmla="*/ 1533358 w 2105012"/>
              <a:gd name="connsiteY10137" fmla="*/ 245894 h 589548"/>
              <a:gd name="connsiteX10138" fmla="*/ 1532695 w 2105012"/>
              <a:gd name="connsiteY10138" fmla="*/ 247219 h 589548"/>
              <a:gd name="connsiteX10139" fmla="*/ 1533358 w 2105012"/>
              <a:gd name="connsiteY10139" fmla="*/ 245894 h 589548"/>
              <a:gd name="connsiteX10140" fmla="*/ 1533690 w 2105012"/>
              <a:gd name="connsiteY10140" fmla="*/ 244568 h 589548"/>
              <a:gd name="connsiteX10141" fmla="*/ 1533690 w 2105012"/>
              <a:gd name="connsiteY10141" fmla="*/ 244237 h 589548"/>
              <a:gd name="connsiteX10142" fmla="*/ 1533690 w 2105012"/>
              <a:gd name="connsiteY10142" fmla="*/ 244568 h 589548"/>
              <a:gd name="connsiteX10143" fmla="*/ 1533690 w 2105012"/>
              <a:gd name="connsiteY10143" fmla="*/ 244568 h 589548"/>
              <a:gd name="connsiteX10144" fmla="*/ 1548602 w 2105012"/>
              <a:gd name="connsiteY10144" fmla="*/ 225347 h 589548"/>
              <a:gd name="connsiteX10145" fmla="*/ 1548602 w 2105012"/>
              <a:gd name="connsiteY10145" fmla="*/ 225347 h 589548"/>
              <a:gd name="connsiteX10146" fmla="*/ 1550591 w 2105012"/>
              <a:gd name="connsiteY10146" fmla="*/ 225016 h 589548"/>
              <a:gd name="connsiteX10147" fmla="*/ 1548602 w 2105012"/>
              <a:gd name="connsiteY10147" fmla="*/ 225347 h 589548"/>
              <a:gd name="connsiteX10148" fmla="*/ 1555562 w 2105012"/>
              <a:gd name="connsiteY10148" fmla="*/ 216731 h 589548"/>
              <a:gd name="connsiteX10149" fmla="*/ 1554567 w 2105012"/>
              <a:gd name="connsiteY10149" fmla="*/ 218057 h 589548"/>
              <a:gd name="connsiteX10150" fmla="*/ 1555562 w 2105012"/>
              <a:gd name="connsiteY10150" fmla="*/ 216731 h 589548"/>
              <a:gd name="connsiteX10151" fmla="*/ 1561527 w 2105012"/>
              <a:gd name="connsiteY10151" fmla="*/ 209109 h 589548"/>
              <a:gd name="connsiteX10152" fmla="*/ 1557219 w 2105012"/>
              <a:gd name="connsiteY10152" fmla="*/ 208115 h 589548"/>
              <a:gd name="connsiteX10153" fmla="*/ 1561527 w 2105012"/>
              <a:gd name="connsiteY10153" fmla="*/ 209109 h 589548"/>
              <a:gd name="connsiteX10154" fmla="*/ 1561527 w 2105012"/>
              <a:gd name="connsiteY10154" fmla="*/ 209109 h 589548"/>
              <a:gd name="connsiteX10155" fmla="*/ 1586050 w 2105012"/>
              <a:gd name="connsiteY10155" fmla="*/ 199167 h 589548"/>
              <a:gd name="connsiteX10156" fmla="*/ 1588038 w 2105012"/>
              <a:gd name="connsiteY10156" fmla="*/ 199167 h 589548"/>
              <a:gd name="connsiteX10157" fmla="*/ 1586050 w 2105012"/>
              <a:gd name="connsiteY10157" fmla="*/ 199167 h 589548"/>
              <a:gd name="connsiteX10158" fmla="*/ 1582404 w 2105012"/>
              <a:gd name="connsiteY10158" fmla="*/ 202481 h 589548"/>
              <a:gd name="connsiteX10159" fmla="*/ 1588370 w 2105012"/>
              <a:gd name="connsiteY10159" fmla="*/ 210766 h 589548"/>
              <a:gd name="connsiteX10160" fmla="*/ 1582404 w 2105012"/>
              <a:gd name="connsiteY10160" fmla="*/ 202481 h 589548"/>
              <a:gd name="connsiteX10161" fmla="*/ 1586050 w 2105012"/>
              <a:gd name="connsiteY10161" fmla="*/ 199167 h 589548"/>
              <a:gd name="connsiteX10162" fmla="*/ 1580748 w 2105012"/>
              <a:gd name="connsiteY10162" fmla="*/ 183261 h 589548"/>
              <a:gd name="connsiteX10163" fmla="*/ 1576771 w 2105012"/>
              <a:gd name="connsiteY10163" fmla="*/ 182929 h 589548"/>
              <a:gd name="connsiteX10164" fmla="*/ 1580748 w 2105012"/>
              <a:gd name="connsiteY10164" fmla="*/ 183261 h 589548"/>
              <a:gd name="connsiteX10165" fmla="*/ 1575445 w 2105012"/>
              <a:gd name="connsiteY10165" fmla="*/ 189557 h 589548"/>
              <a:gd name="connsiteX10166" fmla="*/ 1577765 w 2105012"/>
              <a:gd name="connsiteY10166" fmla="*/ 188563 h 589548"/>
              <a:gd name="connsiteX10167" fmla="*/ 1580416 w 2105012"/>
              <a:gd name="connsiteY10167" fmla="*/ 188563 h 589548"/>
              <a:gd name="connsiteX10168" fmla="*/ 1580416 w 2105012"/>
              <a:gd name="connsiteY10168" fmla="*/ 188563 h 589548"/>
              <a:gd name="connsiteX10169" fmla="*/ 1577765 w 2105012"/>
              <a:gd name="connsiteY10169" fmla="*/ 188563 h 589548"/>
              <a:gd name="connsiteX10170" fmla="*/ 1575445 w 2105012"/>
              <a:gd name="connsiteY10170" fmla="*/ 189557 h 589548"/>
              <a:gd name="connsiteX10171" fmla="*/ 1573125 w 2105012"/>
              <a:gd name="connsiteY10171" fmla="*/ 189557 h 589548"/>
              <a:gd name="connsiteX10172" fmla="*/ 1575445 w 2105012"/>
              <a:gd name="connsiteY10172" fmla="*/ 189557 h 589548"/>
              <a:gd name="connsiteX10173" fmla="*/ 1570806 w 2105012"/>
              <a:gd name="connsiteY10173" fmla="*/ 188894 h 589548"/>
              <a:gd name="connsiteX10174" fmla="*/ 1572794 w 2105012"/>
              <a:gd name="connsiteY10174" fmla="*/ 189557 h 589548"/>
              <a:gd name="connsiteX10175" fmla="*/ 1570806 w 2105012"/>
              <a:gd name="connsiteY10175" fmla="*/ 188894 h 589548"/>
              <a:gd name="connsiteX10176" fmla="*/ 1564178 w 2105012"/>
              <a:gd name="connsiteY10176" fmla="*/ 180609 h 589548"/>
              <a:gd name="connsiteX10177" fmla="*/ 1564178 w 2105012"/>
              <a:gd name="connsiteY10177" fmla="*/ 180609 h 589548"/>
              <a:gd name="connsiteX10178" fmla="*/ 1564841 w 2105012"/>
              <a:gd name="connsiteY10178" fmla="*/ 180609 h 589548"/>
              <a:gd name="connsiteX10179" fmla="*/ 1564178 w 2105012"/>
              <a:gd name="connsiteY10179" fmla="*/ 180609 h 589548"/>
              <a:gd name="connsiteX10180" fmla="*/ 1561195 w 2105012"/>
              <a:gd name="connsiteY10180" fmla="*/ 179947 h 589548"/>
              <a:gd name="connsiteX10181" fmla="*/ 1561858 w 2105012"/>
              <a:gd name="connsiteY10181" fmla="*/ 178290 h 589548"/>
              <a:gd name="connsiteX10182" fmla="*/ 1561195 w 2105012"/>
              <a:gd name="connsiteY10182" fmla="*/ 179947 h 589548"/>
              <a:gd name="connsiteX10183" fmla="*/ 1561858 w 2105012"/>
              <a:gd name="connsiteY10183" fmla="*/ 178290 h 589548"/>
              <a:gd name="connsiteX10184" fmla="*/ 1557881 w 2105012"/>
              <a:gd name="connsiteY10184" fmla="*/ 178290 h 589548"/>
              <a:gd name="connsiteX10185" fmla="*/ 1561858 w 2105012"/>
              <a:gd name="connsiteY10185" fmla="*/ 178290 h 589548"/>
              <a:gd name="connsiteX10186" fmla="*/ 1561858 w 2105012"/>
              <a:gd name="connsiteY10186" fmla="*/ 178290 h 589548"/>
              <a:gd name="connsiteX10187" fmla="*/ 1546283 w 2105012"/>
              <a:gd name="connsiteY10187" fmla="*/ 185912 h 589548"/>
              <a:gd name="connsiteX10188" fmla="*/ 1543963 w 2105012"/>
              <a:gd name="connsiteY10188" fmla="*/ 189226 h 589548"/>
              <a:gd name="connsiteX10189" fmla="*/ 1546283 w 2105012"/>
              <a:gd name="connsiteY10189" fmla="*/ 185912 h 589548"/>
              <a:gd name="connsiteX10190" fmla="*/ 1546283 w 2105012"/>
              <a:gd name="connsiteY10190" fmla="*/ 185912 h 589548"/>
              <a:gd name="connsiteX10191" fmla="*/ 1539986 w 2105012"/>
              <a:gd name="connsiteY10191" fmla="*/ 179615 h 589548"/>
              <a:gd name="connsiteX10192" fmla="*/ 1540980 w 2105012"/>
              <a:gd name="connsiteY10192" fmla="*/ 180278 h 589548"/>
              <a:gd name="connsiteX10193" fmla="*/ 1542306 w 2105012"/>
              <a:gd name="connsiteY10193" fmla="*/ 182266 h 589548"/>
              <a:gd name="connsiteX10194" fmla="*/ 1540980 w 2105012"/>
              <a:gd name="connsiteY10194" fmla="*/ 180278 h 589548"/>
              <a:gd name="connsiteX10195" fmla="*/ 1539986 w 2105012"/>
              <a:gd name="connsiteY10195" fmla="*/ 179615 h 589548"/>
              <a:gd name="connsiteX10196" fmla="*/ 1539986 w 2105012"/>
              <a:gd name="connsiteY10196" fmla="*/ 179615 h 589548"/>
              <a:gd name="connsiteX10197" fmla="*/ 1533358 w 2105012"/>
              <a:gd name="connsiteY10197" fmla="*/ 180941 h 589548"/>
              <a:gd name="connsiteX10198" fmla="*/ 1533358 w 2105012"/>
              <a:gd name="connsiteY10198" fmla="*/ 180941 h 589548"/>
              <a:gd name="connsiteX10199" fmla="*/ 1536341 w 2105012"/>
              <a:gd name="connsiteY10199" fmla="*/ 179947 h 589548"/>
              <a:gd name="connsiteX10200" fmla="*/ 1533358 w 2105012"/>
              <a:gd name="connsiteY10200" fmla="*/ 180941 h 589548"/>
              <a:gd name="connsiteX10201" fmla="*/ 1513475 w 2105012"/>
              <a:gd name="connsiteY10201" fmla="*/ 179947 h 589548"/>
              <a:gd name="connsiteX10202" fmla="*/ 1508172 w 2105012"/>
              <a:gd name="connsiteY10202" fmla="*/ 177295 h 589548"/>
              <a:gd name="connsiteX10203" fmla="*/ 1513475 w 2105012"/>
              <a:gd name="connsiteY10203" fmla="*/ 179947 h 589548"/>
              <a:gd name="connsiteX10204" fmla="*/ 1513475 w 2105012"/>
              <a:gd name="connsiteY10204" fmla="*/ 179947 h 589548"/>
              <a:gd name="connsiteX10205" fmla="*/ 1503201 w 2105012"/>
              <a:gd name="connsiteY10205" fmla="*/ 173650 h 589548"/>
              <a:gd name="connsiteX10206" fmla="*/ 1503201 w 2105012"/>
              <a:gd name="connsiteY10206" fmla="*/ 171662 h 589548"/>
              <a:gd name="connsiteX10207" fmla="*/ 1503201 w 2105012"/>
              <a:gd name="connsiteY10207" fmla="*/ 173650 h 589548"/>
              <a:gd name="connsiteX10208" fmla="*/ 1501213 w 2105012"/>
              <a:gd name="connsiteY10208" fmla="*/ 174976 h 589548"/>
              <a:gd name="connsiteX10209" fmla="*/ 1503201 w 2105012"/>
              <a:gd name="connsiteY10209" fmla="*/ 173650 h 589548"/>
              <a:gd name="connsiteX10210" fmla="*/ 1496574 w 2105012"/>
              <a:gd name="connsiteY10210" fmla="*/ 173650 h 589548"/>
              <a:gd name="connsiteX10211" fmla="*/ 1496574 w 2105012"/>
              <a:gd name="connsiteY10211" fmla="*/ 173650 h 589548"/>
              <a:gd name="connsiteX10212" fmla="*/ 1499225 w 2105012"/>
              <a:gd name="connsiteY10212" fmla="*/ 171330 h 589548"/>
              <a:gd name="connsiteX10213" fmla="*/ 1496574 w 2105012"/>
              <a:gd name="connsiteY10213" fmla="*/ 173650 h 589548"/>
              <a:gd name="connsiteX10214" fmla="*/ 1490608 w 2105012"/>
              <a:gd name="connsiteY10214" fmla="*/ 192871 h 589548"/>
              <a:gd name="connsiteX10215" fmla="*/ 1488289 w 2105012"/>
              <a:gd name="connsiteY10215" fmla="*/ 191877 h 589548"/>
              <a:gd name="connsiteX10216" fmla="*/ 1490608 w 2105012"/>
              <a:gd name="connsiteY10216" fmla="*/ 192871 h 589548"/>
              <a:gd name="connsiteX10217" fmla="*/ 1490608 w 2105012"/>
              <a:gd name="connsiteY10217" fmla="*/ 192871 h 589548"/>
              <a:gd name="connsiteX10218" fmla="*/ 1492928 w 2105012"/>
              <a:gd name="connsiteY10218" fmla="*/ 194197 h 589548"/>
              <a:gd name="connsiteX10219" fmla="*/ 1491603 w 2105012"/>
              <a:gd name="connsiteY10219" fmla="*/ 199167 h 589548"/>
              <a:gd name="connsiteX10220" fmla="*/ 1491603 w 2105012"/>
              <a:gd name="connsiteY10220" fmla="*/ 199167 h 589548"/>
              <a:gd name="connsiteX10221" fmla="*/ 1492928 w 2105012"/>
              <a:gd name="connsiteY10221" fmla="*/ 194197 h 589548"/>
              <a:gd name="connsiteX10222" fmla="*/ 1483981 w 2105012"/>
              <a:gd name="connsiteY10222" fmla="*/ 203144 h 589548"/>
              <a:gd name="connsiteX10223" fmla="*/ 1483981 w 2105012"/>
              <a:gd name="connsiteY10223" fmla="*/ 203144 h 589548"/>
              <a:gd name="connsiteX10224" fmla="*/ 1487626 w 2105012"/>
              <a:gd name="connsiteY10224" fmla="*/ 200493 h 589548"/>
              <a:gd name="connsiteX10225" fmla="*/ 1483981 w 2105012"/>
              <a:gd name="connsiteY10225" fmla="*/ 203144 h 589548"/>
              <a:gd name="connsiteX10226" fmla="*/ 1482655 w 2105012"/>
              <a:gd name="connsiteY10226" fmla="*/ 208446 h 589548"/>
              <a:gd name="connsiteX10227" fmla="*/ 1480998 w 2105012"/>
              <a:gd name="connsiteY10227" fmla="*/ 208446 h 589548"/>
              <a:gd name="connsiteX10228" fmla="*/ 1482655 w 2105012"/>
              <a:gd name="connsiteY10228" fmla="*/ 208446 h 589548"/>
              <a:gd name="connsiteX10229" fmla="*/ 1483981 w 2105012"/>
              <a:gd name="connsiteY10229" fmla="*/ 215737 h 589548"/>
              <a:gd name="connsiteX10230" fmla="*/ 1481329 w 2105012"/>
              <a:gd name="connsiteY10230" fmla="*/ 215737 h 589548"/>
              <a:gd name="connsiteX10231" fmla="*/ 1483981 w 2105012"/>
              <a:gd name="connsiteY10231" fmla="*/ 215737 h 589548"/>
              <a:gd name="connsiteX10232" fmla="*/ 1482655 w 2105012"/>
              <a:gd name="connsiteY10232" fmla="*/ 208446 h 589548"/>
              <a:gd name="connsiteX10233" fmla="*/ 1480335 w 2105012"/>
              <a:gd name="connsiteY10233" fmla="*/ 222696 h 589548"/>
              <a:gd name="connsiteX10234" fmla="*/ 1477021 w 2105012"/>
              <a:gd name="connsiteY10234" fmla="*/ 223691 h 589548"/>
              <a:gd name="connsiteX10235" fmla="*/ 1478015 w 2105012"/>
              <a:gd name="connsiteY10235" fmla="*/ 226010 h 589548"/>
              <a:gd name="connsiteX10236" fmla="*/ 1477021 w 2105012"/>
              <a:gd name="connsiteY10236" fmla="*/ 223691 h 589548"/>
              <a:gd name="connsiteX10237" fmla="*/ 1480335 w 2105012"/>
              <a:gd name="connsiteY10237" fmla="*/ 222696 h 589548"/>
              <a:gd name="connsiteX10238" fmla="*/ 1471719 w 2105012"/>
              <a:gd name="connsiteY10238" fmla="*/ 218388 h 589548"/>
              <a:gd name="connsiteX10239" fmla="*/ 1467411 w 2105012"/>
              <a:gd name="connsiteY10239" fmla="*/ 218057 h 589548"/>
              <a:gd name="connsiteX10240" fmla="*/ 1471719 w 2105012"/>
              <a:gd name="connsiteY10240" fmla="*/ 218388 h 589548"/>
              <a:gd name="connsiteX10241" fmla="*/ 1471719 w 2105012"/>
              <a:gd name="connsiteY10241" fmla="*/ 218388 h 589548"/>
              <a:gd name="connsiteX10242" fmla="*/ 1455812 w 2105012"/>
              <a:gd name="connsiteY10242" fmla="*/ 218057 h 589548"/>
              <a:gd name="connsiteX10243" fmla="*/ 1454818 w 2105012"/>
              <a:gd name="connsiteY10243" fmla="*/ 222365 h 589548"/>
              <a:gd name="connsiteX10244" fmla="*/ 1455812 w 2105012"/>
              <a:gd name="connsiteY10244" fmla="*/ 218057 h 589548"/>
              <a:gd name="connsiteX10245" fmla="*/ 1455149 w 2105012"/>
              <a:gd name="connsiteY10245" fmla="*/ 216068 h 589548"/>
              <a:gd name="connsiteX10246" fmla="*/ 1455812 w 2105012"/>
              <a:gd name="connsiteY10246" fmla="*/ 218057 h 589548"/>
              <a:gd name="connsiteX10247" fmla="*/ 1452830 w 2105012"/>
              <a:gd name="connsiteY10247" fmla="*/ 247551 h 589548"/>
              <a:gd name="connsiteX10248" fmla="*/ 1456143 w 2105012"/>
              <a:gd name="connsiteY10248" fmla="*/ 246888 h 589548"/>
              <a:gd name="connsiteX10249" fmla="*/ 1452830 w 2105012"/>
              <a:gd name="connsiteY10249" fmla="*/ 247551 h 589548"/>
              <a:gd name="connsiteX10250" fmla="*/ 1452830 w 2105012"/>
              <a:gd name="connsiteY10250" fmla="*/ 243906 h 589548"/>
              <a:gd name="connsiteX10251" fmla="*/ 1452830 w 2105012"/>
              <a:gd name="connsiteY10251" fmla="*/ 247551 h 589548"/>
              <a:gd name="connsiteX10252" fmla="*/ 1423004 w 2105012"/>
              <a:gd name="connsiteY10252" fmla="*/ 240260 h 589548"/>
              <a:gd name="connsiteX10253" fmla="*/ 1423004 w 2105012"/>
              <a:gd name="connsiteY10253" fmla="*/ 238935 h 589548"/>
              <a:gd name="connsiteX10254" fmla="*/ 1423004 w 2105012"/>
              <a:gd name="connsiteY10254" fmla="*/ 240260 h 589548"/>
              <a:gd name="connsiteX10255" fmla="*/ 1422010 w 2105012"/>
              <a:gd name="connsiteY10255" fmla="*/ 242911 h 589548"/>
              <a:gd name="connsiteX10256" fmla="*/ 1412400 w 2105012"/>
              <a:gd name="connsiteY10256" fmla="*/ 248214 h 589548"/>
              <a:gd name="connsiteX10257" fmla="*/ 1411405 w 2105012"/>
              <a:gd name="connsiteY10257" fmla="*/ 252853 h 589548"/>
              <a:gd name="connsiteX10258" fmla="*/ 1406766 w 2105012"/>
              <a:gd name="connsiteY10258" fmla="*/ 252853 h 589548"/>
              <a:gd name="connsiteX10259" fmla="*/ 1408423 w 2105012"/>
              <a:gd name="connsiteY10259" fmla="*/ 244237 h 589548"/>
              <a:gd name="connsiteX10260" fmla="*/ 1408091 w 2105012"/>
              <a:gd name="connsiteY10260" fmla="*/ 242911 h 589548"/>
              <a:gd name="connsiteX10261" fmla="*/ 1410411 w 2105012"/>
              <a:gd name="connsiteY10261" fmla="*/ 241586 h 589548"/>
              <a:gd name="connsiteX10262" fmla="*/ 1423004 w 2105012"/>
              <a:gd name="connsiteY10262" fmla="*/ 240260 h 589548"/>
              <a:gd name="connsiteX10263" fmla="*/ 1395499 w 2105012"/>
              <a:gd name="connsiteY10263" fmla="*/ 247882 h 589548"/>
              <a:gd name="connsiteX10264" fmla="*/ 1399475 w 2105012"/>
              <a:gd name="connsiteY10264" fmla="*/ 248545 h 589548"/>
              <a:gd name="connsiteX10265" fmla="*/ 1397818 w 2105012"/>
              <a:gd name="connsiteY10265" fmla="*/ 255173 h 589548"/>
              <a:gd name="connsiteX10266" fmla="*/ 1397818 w 2105012"/>
              <a:gd name="connsiteY10266" fmla="*/ 255173 h 589548"/>
              <a:gd name="connsiteX10267" fmla="*/ 1395499 w 2105012"/>
              <a:gd name="connsiteY10267" fmla="*/ 247882 h 589548"/>
              <a:gd name="connsiteX10268" fmla="*/ 1388871 w 2105012"/>
              <a:gd name="connsiteY10268" fmla="*/ 245894 h 589548"/>
              <a:gd name="connsiteX10269" fmla="*/ 1390859 w 2105012"/>
              <a:gd name="connsiteY10269" fmla="*/ 245894 h 589548"/>
              <a:gd name="connsiteX10270" fmla="*/ 1388871 w 2105012"/>
              <a:gd name="connsiteY10270" fmla="*/ 245894 h 589548"/>
              <a:gd name="connsiteX10271" fmla="*/ 1377272 w 2105012"/>
              <a:gd name="connsiteY10271" fmla="*/ 275388 h 589548"/>
              <a:gd name="connsiteX10272" fmla="*/ 1378597 w 2105012"/>
              <a:gd name="connsiteY10272" fmla="*/ 273400 h 589548"/>
              <a:gd name="connsiteX10273" fmla="*/ 1377272 w 2105012"/>
              <a:gd name="connsiteY10273" fmla="*/ 275388 h 589548"/>
              <a:gd name="connsiteX10274" fmla="*/ 1369650 w 2105012"/>
              <a:gd name="connsiteY10274" fmla="*/ 279365 h 589548"/>
              <a:gd name="connsiteX10275" fmla="*/ 1377272 w 2105012"/>
              <a:gd name="connsiteY10275" fmla="*/ 275388 h 589548"/>
              <a:gd name="connsiteX10276" fmla="*/ 1369650 w 2105012"/>
              <a:gd name="connsiteY10276" fmla="*/ 289638 h 589548"/>
              <a:gd name="connsiteX10277" fmla="*/ 1377272 w 2105012"/>
              <a:gd name="connsiteY10277" fmla="*/ 288644 h 589548"/>
              <a:gd name="connsiteX10278" fmla="*/ 1374621 w 2105012"/>
              <a:gd name="connsiteY10278" fmla="*/ 290301 h 589548"/>
              <a:gd name="connsiteX10279" fmla="*/ 1375946 w 2105012"/>
              <a:gd name="connsiteY10279" fmla="*/ 291958 h 589548"/>
              <a:gd name="connsiteX10280" fmla="*/ 1379260 w 2105012"/>
              <a:gd name="connsiteY10280" fmla="*/ 294940 h 589548"/>
              <a:gd name="connsiteX10281" fmla="*/ 1375946 w 2105012"/>
              <a:gd name="connsiteY10281" fmla="*/ 291958 h 589548"/>
              <a:gd name="connsiteX10282" fmla="*/ 1373627 w 2105012"/>
              <a:gd name="connsiteY10282" fmla="*/ 293283 h 589548"/>
              <a:gd name="connsiteX10283" fmla="*/ 1369650 w 2105012"/>
              <a:gd name="connsiteY10283" fmla="*/ 289306 h 589548"/>
              <a:gd name="connsiteX10284" fmla="*/ 1365673 w 2105012"/>
              <a:gd name="connsiteY10284" fmla="*/ 289306 h 589548"/>
              <a:gd name="connsiteX10285" fmla="*/ 1369650 w 2105012"/>
              <a:gd name="connsiteY10285" fmla="*/ 289306 h 589548"/>
              <a:gd name="connsiteX10286" fmla="*/ 1377603 w 2105012"/>
              <a:gd name="connsiteY10286" fmla="*/ 320126 h 589548"/>
              <a:gd name="connsiteX10287" fmla="*/ 1377603 w 2105012"/>
              <a:gd name="connsiteY10287" fmla="*/ 320126 h 589548"/>
              <a:gd name="connsiteX10288" fmla="*/ 1377603 w 2105012"/>
              <a:gd name="connsiteY10288" fmla="*/ 321120 h 589548"/>
              <a:gd name="connsiteX10289" fmla="*/ 1377603 w 2105012"/>
              <a:gd name="connsiteY10289" fmla="*/ 320126 h 589548"/>
              <a:gd name="connsiteX10290" fmla="*/ 1382906 w 2105012"/>
              <a:gd name="connsiteY10290" fmla="*/ 307864 h 589548"/>
              <a:gd name="connsiteX10291" fmla="*/ 1379260 w 2105012"/>
              <a:gd name="connsiteY10291" fmla="*/ 307202 h 589548"/>
              <a:gd name="connsiteX10292" fmla="*/ 1382906 w 2105012"/>
              <a:gd name="connsiteY10292" fmla="*/ 307864 h 589548"/>
              <a:gd name="connsiteX10293" fmla="*/ 1386220 w 2105012"/>
              <a:gd name="connsiteY10293" fmla="*/ 310847 h 589548"/>
              <a:gd name="connsiteX10294" fmla="*/ 1382574 w 2105012"/>
              <a:gd name="connsiteY10294" fmla="*/ 313498 h 589548"/>
              <a:gd name="connsiteX10295" fmla="*/ 1386220 w 2105012"/>
              <a:gd name="connsiteY10295" fmla="*/ 310847 h 589548"/>
              <a:gd name="connsiteX10296" fmla="*/ 1382906 w 2105012"/>
              <a:gd name="connsiteY10296" fmla="*/ 307864 h 589548"/>
              <a:gd name="connsiteX10297" fmla="*/ 1390196 w 2105012"/>
              <a:gd name="connsiteY10297" fmla="*/ 317475 h 589548"/>
              <a:gd name="connsiteX10298" fmla="*/ 1390196 w 2105012"/>
              <a:gd name="connsiteY10298" fmla="*/ 317475 h 589548"/>
              <a:gd name="connsiteX10299" fmla="*/ 1391522 w 2105012"/>
              <a:gd name="connsiteY10299" fmla="*/ 311510 h 589548"/>
              <a:gd name="connsiteX10300" fmla="*/ 1391522 w 2105012"/>
              <a:gd name="connsiteY10300" fmla="*/ 311510 h 589548"/>
              <a:gd name="connsiteX10301" fmla="*/ 1392516 w 2105012"/>
              <a:gd name="connsiteY10301" fmla="*/ 311510 h 589548"/>
              <a:gd name="connsiteX10302" fmla="*/ 1398481 w 2105012"/>
              <a:gd name="connsiteY10302" fmla="*/ 319795 h 589548"/>
              <a:gd name="connsiteX10303" fmla="*/ 1391522 w 2105012"/>
              <a:gd name="connsiteY10303" fmla="*/ 321452 h 589548"/>
              <a:gd name="connsiteX10304" fmla="*/ 1391522 w 2105012"/>
              <a:gd name="connsiteY10304" fmla="*/ 321452 h 589548"/>
              <a:gd name="connsiteX10305" fmla="*/ 1390196 w 2105012"/>
              <a:gd name="connsiteY10305" fmla="*/ 317806 h 589548"/>
              <a:gd name="connsiteX10306" fmla="*/ 1391190 w 2105012"/>
              <a:gd name="connsiteY10306" fmla="*/ 323440 h 589548"/>
              <a:gd name="connsiteX10307" fmla="*/ 1390528 w 2105012"/>
              <a:gd name="connsiteY10307" fmla="*/ 324434 h 589548"/>
              <a:gd name="connsiteX10308" fmla="*/ 1391190 w 2105012"/>
              <a:gd name="connsiteY10308" fmla="*/ 323440 h 589548"/>
              <a:gd name="connsiteX10309" fmla="*/ 1412068 w 2105012"/>
              <a:gd name="connsiteY10309" fmla="*/ 335370 h 589548"/>
              <a:gd name="connsiteX10310" fmla="*/ 1412068 w 2105012"/>
              <a:gd name="connsiteY10310" fmla="*/ 335370 h 589548"/>
              <a:gd name="connsiteX10311" fmla="*/ 1409748 w 2105012"/>
              <a:gd name="connsiteY10311" fmla="*/ 336033 h 589548"/>
              <a:gd name="connsiteX10312" fmla="*/ 1412068 w 2105012"/>
              <a:gd name="connsiteY10312" fmla="*/ 335370 h 589548"/>
              <a:gd name="connsiteX10313" fmla="*/ 1415714 w 2105012"/>
              <a:gd name="connsiteY10313" fmla="*/ 338021 h 589548"/>
              <a:gd name="connsiteX10314" fmla="*/ 1415714 w 2105012"/>
              <a:gd name="connsiteY10314" fmla="*/ 338021 h 589548"/>
              <a:gd name="connsiteX10315" fmla="*/ 1411074 w 2105012"/>
              <a:gd name="connsiteY10315" fmla="*/ 337690 h 589548"/>
              <a:gd name="connsiteX10316" fmla="*/ 1415714 w 2105012"/>
              <a:gd name="connsiteY10316" fmla="*/ 338021 h 589548"/>
              <a:gd name="connsiteX10317" fmla="*/ 1431952 w 2105012"/>
              <a:gd name="connsiteY10317" fmla="*/ 334044 h 589548"/>
              <a:gd name="connsiteX10318" fmla="*/ 1431952 w 2105012"/>
              <a:gd name="connsiteY10318" fmla="*/ 334044 h 589548"/>
              <a:gd name="connsiteX10319" fmla="*/ 1428306 w 2105012"/>
              <a:gd name="connsiteY10319" fmla="*/ 340672 h 589548"/>
              <a:gd name="connsiteX10320" fmla="*/ 1431952 w 2105012"/>
              <a:gd name="connsiteY10320" fmla="*/ 334044 h 589548"/>
              <a:gd name="connsiteX10321" fmla="*/ 1452830 w 2105012"/>
              <a:gd name="connsiteY10321" fmla="*/ 298585 h 589548"/>
              <a:gd name="connsiteX10322" fmla="*/ 1452830 w 2105012"/>
              <a:gd name="connsiteY10322" fmla="*/ 298585 h 589548"/>
              <a:gd name="connsiteX10323" fmla="*/ 1452167 w 2105012"/>
              <a:gd name="connsiteY10323" fmla="*/ 298585 h 589548"/>
              <a:gd name="connsiteX10324" fmla="*/ 1452830 w 2105012"/>
              <a:gd name="connsiteY10324" fmla="*/ 298585 h 589548"/>
              <a:gd name="connsiteX10325" fmla="*/ 1466085 w 2105012"/>
              <a:gd name="connsiteY10325" fmla="*/ 266109 h 589548"/>
              <a:gd name="connsiteX10326" fmla="*/ 1459789 w 2105012"/>
              <a:gd name="connsiteY10326" fmla="*/ 273400 h 589548"/>
              <a:gd name="connsiteX10327" fmla="*/ 1457138 w 2105012"/>
              <a:gd name="connsiteY10327" fmla="*/ 271743 h 589548"/>
              <a:gd name="connsiteX10328" fmla="*/ 1457138 w 2105012"/>
              <a:gd name="connsiteY10328" fmla="*/ 271743 h 589548"/>
              <a:gd name="connsiteX10329" fmla="*/ 1459789 w 2105012"/>
              <a:gd name="connsiteY10329" fmla="*/ 273400 h 589548"/>
              <a:gd name="connsiteX10330" fmla="*/ 1466085 w 2105012"/>
              <a:gd name="connsiteY10330" fmla="*/ 266109 h 589548"/>
              <a:gd name="connsiteX10331" fmla="*/ 1475364 w 2105012"/>
              <a:gd name="connsiteY10331" fmla="*/ 266109 h 589548"/>
              <a:gd name="connsiteX10332" fmla="*/ 1466085 w 2105012"/>
              <a:gd name="connsiteY10332" fmla="*/ 266109 h 589548"/>
              <a:gd name="connsiteX10333" fmla="*/ 1469068 w 2105012"/>
              <a:gd name="connsiteY10333" fmla="*/ 261801 h 589548"/>
              <a:gd name="connsiteX10334" fmla="*/ 1466417 w 2105012"/>
              <a:gd name="connsiteY10334" fmla="*/ 263789 h 589548"/>
              <a:gd name="connsiteX10335" fmla="*/ 1459126 w 2105012"/>
              <a:gd name="connsiteY10335" fmla="*/ 263458 h 589548"/>
              <a:gd name="connsiteX10336" fmla="*/ 1459126 w 2105012"/>
              <a:gd name="connsiteY10336" fmla="*/ 263458 h 589548"/>
              <a:gd name="connsiteX10337" fmla="*/ 1453824 w 2105012"/>
              <a:gd name="connsiteY10337" fmla="*/ 264783 h 589548"/>
              <a:gd name="connsiteX10338" fmla="*/ 1450841 w 2105012"/>
              <a:gd name="connsiteY10338" fmla="*/ 263458 h 589548"/>
              <a:gd name="connsiteX10339" fmla="*/ 1449847 w 2105012"/>
              <a:gd name="connsiteY10339" fmla="*/ 263458 h 589548"/>
              <a:gd name="connsiteX10340" fmla="*/ 1448190 w 2105012"/>
              <a:gd name="connsiteY10340" fmla="*/ 264120 h 589548"/>
              <a:gd name="connsiteX10341" fmla="*/ 1449847 w 2105012"/>
              <a:gd name="connsiteY10341" fmla="*/ 263458 h 589548"/>
              <a:gd name="connsiteX10342" fmla="*/ 1450841 w 2105012"/>
              <a:gd name="connsiteY10342" fmla="*/ 263458 h 589548"/>
              <a:gd name="connsiteX10343" fmla="*/ 1452498 w 2105012"/>
              <a:gd name="connsiteY10343" fmla="*/ 258487 h 589548"/>
              <a:gd name="connsiteX10344" fmla="*/ 1461114 w 2105012"/>
              <a:gd name="connsiteY10344" fmla="*/ 254179 h 589548"/>
              <a:gd name="connsiteX10345" fmla="*/ 1471388 w 2105012"/>
              <a:gd name="connsiteY10345" fmla="*/ 255504 h 589548"/>
              <a:gd name="connsiteX10346" fmla="*/ 1475033 w 2105012"/>
              <a:gd name="connsiteY10346" fmla="*/ 255836 h 589548"/>
              <a:gd name="connsiteX10347" fmla="*/ 1475696 w 2105012"/>
              <a:gd name="connsiteY10347" fmla="*/ 255836 h 589548"/>
              <a:gd name="connsiteX10348" fmla="*/ 1475033 w 2105012"/>
              <a:gd name="connsiteY10348" fmla="*/ 255836 h 589548"/>
              <a:gd name="connsiteX10349" fmla="*/ 1468736 w 2105012"/>
              <a:gd name="connsiteY10349" fmla="*/ 261801 h 589548"/>
              <a:gd name="connsiteX10350" fmla="*/ 1489283 w 2105012"/>
              <a:gd name="connsiteY10350" fmla="*/ 243243 h 589548"/>
              <a:gd name="connsiteX10351" fmla="*/ 1493591 w 2105012"/>
              <a:gd name="connsiteY10351" fmla="*/ 241917 h 589548"/>
              <a:gd name="connsiteX10352" fmla="*/ 1493591 w 2105012"/>
              <a:gd name="connsiteY10352" fmla="*/ 241917 h 589548"/>
              <a:gd name="connsiteX10353" fmla="*/ 1489283 w 2105012"/>
              <a:gd name="connsiteY10353" fmla="*/ 243243 h 589548"/>
              <a:gd name="connsiteX10354" fmla="*/ 1487957 w 2105012"/>
              <a:gd name="connsiteY10354" fmla="*/ 244568 h 589548"/>
              <a:gd name="connsiteX10355" fmla="*/ 1489283 w 2105012"/>
              <a:gd name="connsiteY10355" fmla="*/ 243243 h 589548"/>
              <a:gd name="connsiteX10356" fmla="*/ 1508504 w 2105012"/>
              <a:gd name="connsiteY10356" fmla="*/ 238603 h 589548"/>
              <a:gd name="connsiteX10357" fmla="*/ 1508504 w 2105012"/>
              <a:gd name="connsiteY10357" fmla="*/ 238603 h 589548"/>
              <a:gd name="connsiteX10358" fmla="*/ 1508504 w 2105012"/>
              <a:gd name="connsiteY10358" fmla="*/ 238603 h 589548"/>
              <a:gd name="connsiteX10359" fmla="*/ 1512480 w 2105012"/>
              <a:gd name="connsiteY10359" fmla="*/ 234295 h 589548"/>
              <a:gd name="connsiteX10360" fmla="*/ 1514469 w 2105012"/>
              <a:gd name="connsiteY10360" fmla="*/ 235621 h 589548"/>
              <a:gd name="connsiteX10361" fmla="*/ 1512480 w 2105012"/>
              <a:gd name="connsiteY10361" fmla="*/ 234295 h 589548"/>
              <a:gd name="connsiteX10362" fmla="*/ 1510161 w 2105012"/>
              <a:gd name="connsiteY10362" fmla="*/ 237940 h 589548"/>
              <a:gd name="connsiteX10363" fmla="*/ 1512480 w 2105012"/>
              <a:gd name="connsiteY10363" fmla="*/ 234295 h 589548"/>
              <a:gd name="connsiteX10364" fmla="*/ 1526730 w 2105012"/>
              <a:gd name="connsiteY10364" fmla="*/ 251859 h 589548"/>
              <a:gd name="connsiteX10365" fmla="*/ 1521428 w 2105012"/>
              <a:gd name="connsiteY10365" fmla="*/ 250865 h 589548"/>
              <a:gd name="connsiteX10366" fmla="*/ 1526730 w 2105012"/>
              <a:gd name="connsiteY10366" fmla="*/ 251859 h 589548"/>
              <a:gd name="connsiteX10367" fmla="*/ 1541643 w 2105012"/>
              <a:gd name="connsiteY10367" fmla="*/ 257161 h 589548"/>
              <a:gd name="connsiteX10368" fmla="*/ 1540649 w 2105012"/>
              <a:gd name="connsiteY10368" fmla="*/ 254179 h 589548"/>
              <a:gd name="connsiteX10369" fmla="*/ 1541643 w 2105012"/>
              <a:gd name="connsiteY10369" fmla="*/ 257161 h 589548"/>
              <a:gd name="connsiteX10370" fmla="*/ 1541643 w 2105012"/>
              <a:gd name="connsiteY10370" fmla="*/ 262132 h 589548"/>
              <a:gd name="connsiteX10371" fmla="*/ 1543963 w 2105012"/>
              <a:gd name="connsiteY10371" fmla="*/ 264452 h 589548"/>
              <a:gd name="connsiteX10372" fmla="*/ 1541643 w 2105012"/>
              <a:gd name="connsiteY10372" fmla="*/ 262132 h 589548"/>
              <a:gd name="connsiteX10373" fmla="*/ 1541643 w 2105012"/>
              <a:gd name="connsiteY10373" fmla="*/ 257161 h 589548"/>
              <a:gd name="connsiteX10374" fmla="*/ 1544294 w 2105012"/>
              <a:gd name="connsiteY10374" fmla="*/ 232970 h 589548"/>
              <a:gd name="connsiteX10375" fmla="*/ 1545951 w 2105012"/>
              <a:gd name="connsiteY10375" fmla="*/ 233964 h 589548"/>
              <a:gd name="connsiteX10376" fmla="*/ 1544294 w 2105012"/>
              <a:gd name="connsiteY10376" fmla="*/ 232970 h 589548"/>
              <a:gd name="connsiteX10377" fmla="*/ 1548934 w 2105012"/>
              <a:gd name="connsiteY10377" fmla="*/ 234295 h 589548"/>
              <a:gd name="connsiteX10378" fmla="*/ 1548934 w 2105012"/>
              <a:gd name="connsiteY10378" fmla="*/ 234295 h 589548"/>
              <a:gd name="connsiteX10379" fmla="*/ 1548934 w 2105012"/>
              <a:gd name="connsiteY10379" fmla="*/ 234295 h 589548"/>
              <a:gd name="connsiteX10380" fmla="*/ 1561527 w 2105012"/>
              <a:gd name="connsiteY10380" fmla="*/ 219051 h 589548"/>
              <a:gd name="connsiteX10381" fmla="*/ 1563184 w 2105012"/>
              <a:gd name="connsiteY10381" fmla="*/ 221371 h 589548"/>
              <a:gd name="connsiteX10382" fmla="*/ 1563846 w 2105012"/>
              <a:gd name="connsiteY10382" fmla="*/ 222696 h 589548"/>
              <a:gd name="connsiteX10383" fmla="*/ 1563184 w 2105012"/>
              <a:gd name="connsiteY10383" fmla="*/ 221371 h 589548"/>
              <a:gd name="connsiteX10384" fmla="*/ 1561527 w 2105012"/>
              <a:gd name="connsiteY10384" fmla="*/ 219051 h 589548"/>
              <a:gd name="connsiteX10385" fmla="*/ 1578428 w 2105012"/>
              <a:gd name="connsiteY10385" fmla="*/ 211098 h 589548"/>
              <a:gd name="connsiteX10386" fmla="*/ 1579091 w 2105012"/>
              <a:gd name="connsiteY10386" fmla="*/ 210103 h 589548"/>
              <a:gd name="connsiteX10387" fmla="*/ 1578428 w 2105012"/>
              <a:gd name="connsiteY10387" fmla="*/ 211098 h 589548"/>
              <a:gd name="connsiteX10388" fmla="*/ 1575777 w 2105012"/>
              <a:gd name="connsiteY10388" fmla="*/ 214080 h 589548"/>
              <a:gd name="connsiteX10389" fmla="*/ 1578428 w 2105012"/>
              <a:gd name="connsiteY10389" fmla="*/ 211098 h 589548"/>
              <a:gd name="connsiteX10390" fmla="*/ 1596323 w 2105012"/>
              <a:gd name="connsiteY10390" fmla="*/ 255504 h 589548"/>
              <a:gd name="connsiteX10391" fmla="*/ 1595992 w 2105012"/>
              <a:gd name="connsiteY10391" fmla="*/ 255504 h 589548"/>
              <a:gd name="connsiteX10392" fmla="*/ 1596323 w 2105012"/>
              <a:gd name="connsiteY10392" fmla="*/ 255504 h 589548"/>
              <a:gd name="connsiteX10393" fmla="*/ 1583399 w 2105012"/>
              <a:gd name="connsiteY10393" fmla="*/ 255504 h 589548"/>
              <a:gd name="connsiteX10394" fmla="*/ 1584061 w 2105012"/>
              <a:gd name="connsiteY10394" fmla="*/ 255504 h 589548"/>
              <a:gd name="connsiteX10395" fmla="*/ 1583399 w 2105012"/>
              <a:gd name="connsiteY10395" fmla="*/ 255504 h 589548"/>
              <a:gd name="connsiteX10396" fmla="*/ 1583399 w 2105012"/>
              <a:gd name="connsiteY10396" fmla="*/ 255504 h 589548"/>
              <a:gd name="connsiteX10397" fmla="*/ 1596986 w 2105012"/>
              <a:gd name="connsiteY10397" fmla="*/ 268429 h 589548"/>
              <a:gd name="connsiteX10398" fmla="*/ 1595992 w 2105012"/>
              <a:gd name="connsiteY10398" fmla="*/ 262464 h 589548"/>
              <a:gd name="connsiteX10399" fmla="*/ 1599637 w 2105012"/>
              <a:gd name="connsiteY10399" fmla="*/ 259812 h 589548"/>
              <a:gd name="connsiteX10400" fmla="*/ 1600300 w 2105012"/>
              <a:gd name="connsiteY10400" fmla="*/ 257493 h 589548"/>
              <a:gd name="connsiteX10401" fmla="*/ 1599637 w 2105012"/>
              <a:gd name="connsiteY10401" fmla="*/ 259812 h 589548"/>
              <a:gd name="connsiteX10402" fmla="*/ 1602288 w 2105012"/>
              <a:gd name="connsiteY10402" fmla="*/ 266772 h 589548"/>
              <a:gd name="connsiteX10403" fmla="*/ 1596986 w 2105012"/>
              <a:gd name="connsiteY10403" fmla="*/ 268429 h 589548"/>
              <a:gd name="connsiteX10404" fmla="*/ 1594997 w 2105012"/>
              <a:gd name="connsiteY10404" fmla="*/ 214743 h 589548"/>
              <a:gd name="connsiteX10405" fmla="*/ 1594997 w 2105012"/>
              <a:gd name="connsiteY10405" fmla="*/ 213749 h 589548"/>
              <a:gd name="connsiteX10406" fmla="*/ 1606596 w 2105012"/>
              <a:gd name="connsiteY10406" fmla="*/ 208778 h 589548"/>
              <a:gd name="connsiteX10407" fmla="*/ 1607922 w 2105012"/>
              <a:gd name="connsiteY10407" fmla="*/ 211098 h 589548"/>
              <a:gd name="connsiteX10408" fmla="*/ 1595329 w 2105012"/>
              <a:gd name="connsiteY10408" fmla="*/ 214743 h 589548"/>
              <a:gd name="connsiteX10409" fmla="*/ 1600963 w 2105012"/>
              <a:gd name="connsiteY10409" fmla="*/ 186906 h 589548"/>
              <a:gd name="connsiteX10410" fmla="*/ 1599637 w 2105012"/>
              <a:gd name="connsiteY10410" fmla="*/ 186906 h 589548"/>
              <a:gd name="connsiteX10411" fmla="*/ 1599637 w 2105012"/>
              <a:gd name="connsiteY10411" fmla="*/ 186906 h 589548"/>
              <a:gd name="connsiteX10412" fmla="*/ 1600963 w 2105012"/>
              <a:gd name="connsiteY10412" fmla="*/ 186906 h 589548"/>
              <a:gd name="connsiteX10413" fmla="*/ 1543963 w 2105012"/>
              <a:gd name="connsiteY10413" fmla="*/ 173982 h 589548"/>
              <a:gd name="connsiteX10414" fmla="*/ 1543963 w 2105012"/>
              <a:gd name="connsiteY10414" fmla="*/ 173982 h 589548"/>
              <a:gd name="connsiteX10415" fmla="*/ 1544957 w 2105012"/>
              <a:gd name="connsiteY10415" fmla="*/ 176633 h 589548"/>
              <a:gd name="connsiteX10416" fmla="*/ 1543963 w 2105012"/>
              <a:gd name="connsiteY10416" fmla="*/ 173982 h 589548"/>
              <a:gd name="connsiteX10417" fmla="*/ 1537666 w 2105012"/>
              <a:gd name="connsiteY10417" fmla="*/ 174644 h 589548"/>
              <a:gd name="connsiteX10418" fmla="*/ 1543963 w 2105012"/>
              <a:gd name="connsiteY10418" fmla="*/ 173982 h 589548"/>
              <a:gd name="connsiteX10419" fmla="*/ 1519771 w 2105012"/>
              <a:gd name="connsiteY10419" fmla="*/ 136203 h 589548"/>
              <a:gd name="connsiteX10420" fmla="*/ 1519771 w 2105012"/>
              <a:gd name="connsiteY10420" fmla="*/ 136203 h 589548"/>
              <a:gd name="connsiteX10421" fmla="*/ 1521428 w 2105012"/>
              <a:gd name="connsiteY10421" fmla="*/ 133220 h 589548"/>
              <a:gd name="connsiteX10422" fmla="*/ 1519771 w 2105012"/>
              <a:gd name="connsiteY10422" fmla="*/ 136203 h 589548"/>
              <a:gd name="connsiteX10423" fmla="*/ 1519771 w 2105012"/>
              <a:gd name="connsiteY10423" fmla="*/ 162714 h 589548"/>
              <a:gd name="connsiteX10424" fmla="*/ 1520765 w 2105012"/>
              <a:gd name="connsiteY10424" fmla="*/ 161389 h 589548"/>
              <a:gd name="connsiteX10425" fmla="*/ 1519771 w 2105012"/>
              <a:gd name="connsiteY10425" fmla="*/ 162714 h 589548"/>
              <a:gd name="connsiteX10426" fmla="*/ 1517451 w 2105012"/>
              <a:gd name="connsiteY10426" fmla="*/ 163708 h 589548"/>
              <a:gd name="connsiteX10427" fmla="*/ 1519771 w 2105012"/>
              <a:gd name="connsiteY10427" fmla="*/ 162714 h 589548"/>
              <a:gd name="connsiteX10428" fmla="*/ 1525073 w 2105012"/>
              <a:gd name="connsiteY10428" fmla="*/ 175307 h 589548"/>
              <a:gd name="connsiteX10429" fmla="*/ 1527062 w 2105012"/>
              <a:gd name="connsiteY10429" fmla="*/ 172987 h 589548"/>
              <a:gd name="connsiteX10430" fmla="*/ 1525073 w 2105012"/>
              <a:gd name="connsiteY10430" fmla="*/ 175307 h 589548"/>
              <a:gd name="connsiteX10431" fmla="*/ 1516789 w 2105012"/>
              <a:gd name="connsiteY10431" fmla="*/ 170999 h 589548"/>
              <a:gd name="connsiteX10432" fmla="*/ 1525073 w 2105012"/>
              <a:gd name="connsiteY10432" fmla="*/ 175307 h 589548"/>
              <a:gd name="connsiteX10433" fmla="*/ 1473707 w 2105012"/>
              <a:gd name="connsiteY10433" fmla="*/ 217063 h 589548"/>
              <a:gd name="connsiteX10434" fmla="*/ 1476027 w 2105012"/>
              <a:gd name="connsiteY10434" fmla="*/ 216068 h 589548"/>
              <a:gd name="connsiteX10435" fmla="*/ 1476027 w 2105012"/>
              <a:gd name="connsiteY10435" fmla="*/ 216068 h 589548"/>
              <a:gd name="connsiteX10436" fmla="*/ 1473707 w 2105012"/>
              <a:gd name="connsiteY10436" fmla="*/ 217063 h 589548"/>
              <a:gd name="connsiteX10437" fmla="*/ 1468736 w 2105012"/>
              <a:gd name="connsiteY10437" fmla="*/ 212423 h 589548"/>
              <a:gd name="connsiteX10438" fmla="*/ 1473707 w 2105012"/>
              <a:gd name="connsiteY10438" fmla="*/ 217063 h 589548"/>
              <a:gd name="connsiteX10439" fmla="*/ 1451173 w 2105012"/>
              <a:gd name="connsiteY10439" fmla="*/ 189557 h 589548"/>
              <a:gd name="connsiteX10440" fmla="*/ 1451173 w 2105012"/>
              <a:gd name="connsiteY10440" fmla="*/ 189557 h 589548"/>
              <a:gd name="connsiteX10441" fmla="*/ 1451835 w 2105012"/>
              <a:gd name="connsiteY10441" fmla="*/ 191545 h 589548"/>
              <a:gd name="connsiteX10442" fmla="*/ 1451173 w 2105012"/>
              <a:gd name="connsiteY10442" fmla="*/ 189557 h 589548"/>
              <a:gd name="connsiteX10443" fmla="*/ 1447859 w 2105012"/>
              <a:gd name="connsiteY10443" fmla="*/ 184917 h 589548"/>
              <a:gd name="connsiteX10444" fmla="*/ 1448521 w 2105012"/>
              <a:gd name="connsiteY10444" fmla="*/ 183923 h 589548"/>
              <a:gd name="connsiteX10445" fmla="*/ 1447859 w 2105012"/>
              <a:gd name="connsiteY10445" fmla="*/ 184917 h 589548"/>
              <a:gd name="connsiteX10446" fmla="*/ 1417039 w 2105012"/>
              <a:gd name="connsiteY10446" fmla="*/ 222365 h 589548"/>
              <a:gd name="connsiteX10447" fmla="*/ 1421679 w 2105012"/>
              <a:gd name="connsiteY10447" fmla="*/ 222696 h 589548"/>
              <a:gd name="connsiteX10448" fmla="*/ 1410743 w 2105012"/>
              <a:gd name="connsiteY10448" fmla="*/ 224685 h 589548"/>
              <a:gd name="connsiteX10449" fmla="*/ 1410743 w 2105012"/>
              <a:gd name="connsiteY10449" fmla="*/ 222365 h 589548"/>
              <a:gd name="connsiteX10450" fmla="*/ 1416708 w 2105012"/>
              <a:gd name="connsiteY10450" fmla="*/ 222365 h 589548"/>
              <a:gd name="connsiteX10451" fmla="*/ 1407429 w 2105012"/>
              <a:gd name="connsiteY10451" fmla="*/ 225679 h 589548"/>
              <a:gd name="connsiteX10452" fmla="*/ 1407429 w 2105012"/>
              <a:gd name="connsiteY10452" fmla="*/ 224685 h 589548"/>
              <a:gd name="connsiteX10453" fmla="*/ 1407429 w 2105012"/>
              <a:gd name="connsiteY10453" fmla="*/ 225679 h 589548"/>
              <a:gd name="connsiteX10454" fmla="*/ 1395167 w 2105012"/>
              <a:gd name="connsiteY10454" fmla="*/ 246225 h 589548"/>
              <a:gd name="connsiteX10455" fmla="*/ 1394173 w 2105012"/>
              <a:gd name="connsiteY10455" fmla="*/ 246225 h 589548"/>
              <a:gd name="connsiteX10456" fmla="*/ 1395167 w 2105012"/>
              <a:gd name="connsiteY10456" fmla="*/ 246225 h 589548"/>
              <a:gd name="connsiteX10457" fmla="*/ 1396493 w 2105012"/>
              <a:gd name="connsiteY10457" fmla="*/ 242249 h 589548"/>
              <a:gd name="connsiteX10458" fmla="*/ 1395167 w 2105012"/>
              <a:gd name="connsiteY10458" fmla="*/ 246225 h 589548"/>
              <a:gd name="connsiteX10459" fmla="*/ 1393510 w 2105012"/>
              <a:gd name="connsiteY10459" fmla="*/ 244568 h 589548"/>
              <a:gd name="connsiteX10460" fmla="*/ 1394173 w 2105012"/>
              <a:gd name="connsiteY10460" fmla="*/ 243906 h 589548"/>
              <a:gd name="connsiteX10461" fmla="*/ 1394173 w 2105012"/>
              <a:gd name="connsiteY10461" fmla="*/ 243906 h 589548"/>
              <a:gd name="connsiteX10462" fmla="*/ 1393510 w 2105012"/>
              <a:gd name="connsiteY10462" fmla="*/ 244568 h 589548"/>
              <a:gd name="connsiteX10463" fmla="*/ 1387545 w 2105012"/>
              <a:gd name="connsiteY10463" fmla="*/ 241917 h 589548"/>
              <a:gd name="connsiteX10464" fmla="*/ 1390859 w 2105012"/>
              <a:gd name="connsiteY10464" fmla="*/ 242249 h 589548"/>
              <a:gd name="connsiteX10465" fmla="*/ 1387545 w 2105012"/>
              <a:gd name="connsiteY10465" fmla="*/ 241917 h 589548"/>
              <a:gd name="connsiteX10466" fmla="*/ 1387545 w 2105012"/>
              <a:gd name="connsiteY10466" fmla="*/ 241917 h 589548"/>
              <a:gd name="connsiteX10467" fmla="*/ 1356394 w 2105012"/>
              <a:gd name="connsiteY10467" fmla="*/ 245231 h 589548"/>
              <a:gd name="connsiteX10468" fmla="*/ 1348109 w 2105012"/>
              <a:gd name="connsiteY10468" fmla="*/ 246225 h 589548"/>
              <a:gd name="connsiteX10469" fmla="*/ 1345789 w 2105012"/>
              <a:gd name="connsiteY10469" fmla="*/ 250865 h 589548"/>
              <a:gd name="connsiteX10470" fmla="*/ 1334522 w 2105012"/>
              <a:gd name="connsiteY10470" fmla="*/ 243574 h 589548"/>
              <a:gd name="connsiteX10471" fmla="*/ 1334522 w 2105012"/>
              <a:gd name="connsiteY10471" fmla="*/ 243574 h 589548"/>
              <a:gd name="connsiteX10472" fmla="*/ 1349435 w 2105012"/>
              <a:gd name="connsiteY10472" fmla="*/ 229324 h 589548"/>
              <a:gd name="connsiteX10473" fmla="*/ 1349766 w 2105012"/>
              <a:gd name="connsiteY10473" fmla="*/ 234626 h 589548"/>
              <a:gd name="connsiteX10474" fmla="*/ 1352749 w 2105012"/>
              <a:gd name="connsiteY10474" fmla="*/ 237278 h 589548"/>
              <a:gd name="connsiteX10475" fmla="*/ 1341481 w 2105012"/>
              <a:gd name="connsiteY10475" fmla="*/ 242911 h 589548"/>
              <a:gd name="connsiteX10476" fmla="*/ 1355731 w 2105012"/>
              <a:gd name="connsiteY10476" fmla="*/ 243574 h 589548"/>
              <a:gd name="connsiteX10477" fmla="*/ 1356063 w 2105012"/>
              <a:gd name="connsiteY10477" fmla="*/ 245231 h 589548"/>
              <a:gd name="connsiteX10478" fmla="*/ 1279511 w 2105012"/>
              <a:gd name="connsiteY10478" fmla="*/ 242249 h 589548"/>
              <a:gd name="connsiteX10479" fmla="*/ 1275865 w 2105012"/>
              <a:gd name="connsiteY10479" fmla="*/ 239929 h 589548"/>
              <a:gd name="connsiteX10480" fmla="*/ 1279179 w 2105012"/>
              <a:gd name="connsiteY10480" fmla="*/ 237609 h 589548"/>
              <a:gd name="connsiteX10481" fmla="*/ 1284482 w 2105012"/>
              <a:gd name="connsiteY10481" fmla="*/ 238603 h 589548"/>
              <a:gd name="connsiteX10482" fmla="*/ 1279179 w 2105012"/>
              <a:gd name="connsiteY10482" fmla="*/ 242249 h 589548"/>
              <a:gd name="connsiteX10483" fmla="*/ 1273546 w 2105012"/>
              <a:gd name="connsiteY10483" fmla="*/ 227004 h 589548"/>
              <a:gd name="connsiteX10484" fmla="*/ 1267249 w 2105012"/>
              <a:gd name="connsiteY10484" fmla="*/ 229656 h 589548"/>
              <a:gd name="connsiteX10485" fmla="*/ 1268243 w 2105012"/>
              <a:gd name="connsiteY10485" fmla="*/ 235289 h 589548"/>
              <a:gd name="connsiteX10486" fmla="*/ 1267249 w 2105012"/>
              <a:gd name="connsiteY10486" fmla="*/ 229656 h 589548"/>
              <a:gd name="connsiteX10487" fmla="*/ 1273546 w 2105012"/>
              <a:gd name="connsiteY10487" fmla="*/ 227004 h 589548"/>
              <a:gd name="connsiteX10488" fmla="*/ 1282162 w 2105012"/>
              <a:gd name="connsiteY10488" fmla="*/ 224353 h 589548"/>
              <a:gd name="connsiteX10489" fmla="*/ 1273546 w 2105012"/>
              <a:gd name="connsiteY10489" fmla="*/ 227004 h 589548"/>
              <a:gd name="connsiteX10490" fmla="*/ 1258302 w 2105012"/>
              <a:gd name="connsiteY10490" fmla="*/ 243574 h 589548"/>
              <a:gd name="connsiteX10491" fmla="*/ 1258964 w 2105012"/>
              <a:gd name="connsiteY10491" fmla="*/ 243243 h 589548"/>
              <a:gd name="connsiteX10492" fmla="*/ 1258302 w 2105012"/>
              <a:gd name="connsiteY10492" fmla="*/ 243574 h 589548"/>
              <a:gd name="connsiteX10493" fmla="*/ 1127401 w 2105012"/>
              <a:gd name="connsiteY10493" fmla="*/ 170999 h 589548"/>
              <a:gd name="connsiteX10494" fmla="*/ 1127732 w 2105012"/>
              <a:gd name="connsiteY10494" fmla="*/ 174313 h 589548"/>
              <a:gd name="connsiteX10495" fmla="*/ 1127401 w 2105012"/>
              <a:gd name="connsiteY10495" fmla="*/ 170999 h 589548"/>
              <a:gd name="connsiteX10496" fmla="*/ 1132041 w 2105012"/>
              <a:gd name="connsiteY10496" fmla="*/ 170999 h 589548"/>
              <a:gd name="connsiteX10497" fmla="*/ 1127401 w 2105012"/>
              <a:gd name="connsiteY10497" fmla="*/ 170999 h 589548"/>
              <a:gd name="connsiteX10498" fmla="*/ 1104535 w 2105012"/>
              <a:gd name="connsiteY10498" fmla="*/ 173319 h 589548"/>
              <a:gd name="connsiteX10499" fmla="*/ 1104535 w 2105012"/>
              <a:gd name="connsiteY10499" fmla="*/ 173319 h 589548"/>
              <a:gd name="connsiteX10500" fmla="*/ 1102547 w 2105012"/>
              <a:gd name="connsiteY10500" fmla="*/ 173982 h 589548"/>
              <a:gd name="connsiteX10501" fmla="*/ 1104535 w 2105012"/>
              <a:gd name="connsiteY10501" fmla="*/ 173319 h 589548"/>
              <a:gd name="connsiteX10502" fmla="*/ 1104535 w 2105012"/>
              <a:gd name="connsiteY10502" fmla="*/ 173319 h 589548"/>
              <a:gd name="connsiteX10503" fmla="*/ 1106523 w 2105012"/>
              <a:gd name="connsiteY10503" fmla="*/ 181272 h 589548"/>
              <a:gd name="connsiteX10504" fmla="*/ 1104535 w 2105012"/>
              <a:gd name="connsiteY10504" fmla="*/ 178621 h 589548"/>
              <a:gd name="connsiteX10505" fmla="*/ 1106523 w 2105012"/>
              <a:gd name="connsiteY10505" fmla="*/ 176633 h 589548"/>
              <a:gd name="connsiteX10506" fmla="*/ 1104535 w 2105012"/>
              <a:gd name="connsiteY10506" fmla="*/ 178621 h 589548"/>
              <a:gd name="connsiteX10507" fmla="*/ 1106523 w 2105012"/>
              <a:gd name="connsiteY10507" fmla="*/ 181272 h 589548"/>
              <a:gd name="connsiteX10508" fmla="*/ 975954 w 2105012"/>
              <a:gd name="connsiteY10508" fmla="*/ 170999 h 589548"/>
              <a:gd name="connsiteX10509" fmla="*/ 973966 w 2105012"/>
              <a:gd name="connsiteY10509" fmla="*/ 168679 h 589548"/>
              <a:gd name="connsiteX10510" fmla="*/ 975954 w 2105012"/>
              <a:gd name="connsiteY10510" fmla="*/ 170999 h 589548"/>
              <a:gd name="connsiteX10511" fmla="*/ 978274 w 2105012"/>
              <a:gd name="connsiteY10511" fmla="*/ 170999 h 589548"/>
              <a:gd name="connsiteX10512" fmla="*/ 975954 w 2105012"/>
              <a:gd name="connsiteY10512" fmla="*/ 170999 h 589548"/>
              <a:gd name="connsiteX10513" fmla="*/ 964355 w 2105012"/>
              <a:gd name="connsiteY10513" fmla="*/ 170999 h 589548"/>
              <a:gd name="connsiteX10514" fmla="*/ 964024 w 2105012"/>
              <a:gd name="connsiteY10514" fmla="*/ 170999 h 589548"/>
              <a:gd name="connsiteX10515" fmla="*/ 964355 w 2105012"/>
              <a:gd name="connsiteY10515" fmla="*/ 170999 h 589548"/>
              <a:gd name="connsiteX10516" fmla="*/ 964355 w 2105012"/>
              <a:gd name="connsiteY10516" fmla="*/ 170999 h 589548"/>
              <a:gd name="connsiteX10517" fmla="*/ 1073384 w 2105012"/>
              <a:gd name="connsiteY10517" fmla="*/ 232638 h 589548"/>
              <a:gd name="connsiteX10518" fmla="*/ 1072721 w 2105012"/>
              <a:gd name="connsiteY10518" fmla="*/ 230318 h 589548"/>
              <a:gd name="connsiteX10519" fmla="*/ 1075041 w 2105012"/>
              <a:gd name="connsiteY10519" fmla="*/ 228993 h 589548"/>
              <a:gd name="connsiteX10520" fmla="*/ 1072721 w 2105012"/>
              <a:gd name="connsiteY10520" fmla="*/ 230318 h 589548"/>
              <a:gd name="connsiteX10521" fmla="*/ 1073384 w 2105012"/>
              <a:gd name="connsiteY10521" fmla="*/ 232638 h 589548"/>
              <a:gd name="connsiteX10522" fmla="*/ 1074047 w 2105012"/>
              <a:gd name="connsiteY10522" fmla="*/ 191214 h 589548"/>
              <a:gd name="connsiteX10523" fmla="*/ 1073715 w 2105012"/>
              <a:gd name="connsiteY10523" fmla="*/ 188563 h 589548"/>
              <a:gd name="connsiteX10524" fmla="*/ 1066093 w 2105012"/>
              <a:gd name="connsiteY10524" fmla="*/ 188231 h 589548"/>
              <a:gd name="connsiteX10525" fmla="*/ 1073715 w 2105012"/>
              <a:gd name="connsiteY10525" fmla="*/ 188563 h 589548"/>
              <a:gd name="connsiteX10526" fmla="*/ 1074047 w 2105012"/>
              <a:gd name="connsiteY10526" fmla="*/ 191214 h 589548"/>
              <a:gd name="connsiteX10527" fmla="*/ 1063111 w 2105012"/>
              <a:gd name="connsiteY10527" fmla="*/ 217725 h 589548"/>
              <a:gd name="connsiteX10528" fmla="*/ 1063111 w 2105012"/>
              <a:gd name="connsiteY10528" fmla="*/ 217063 h 589548"/>
              <a:gd name="connsiteX10529" fmla="*/ 1063111 w 2105012"/>
              <a:gd name="connsiteY10529" fmla="*/ 217725 h 589548"/>
              <a:gd name="connsiteX10530" fmla="*/ 1063111 w 2105012"/>
              <a:gd name="connsiteY10530" fmla="*/ 182598 h 589548"/>
              <a:gd name="connsiteX10531" fmla="*/ 1067419 w 2105012"/>
              <a:gd name="connsiteY10531" fmla="*/ 185580 h 589548"/>
              <a:gd name="connsiteX10532" fmla="*/ 1068082 w 2105012"/>
              <a:gd name="connsiteY10532" fmla="*/ 185580 h 589548"/>
              <a:gd name="connsiteX10533" fmla="*/ 1067419 w 2105012"/>
              <a:gd name="connsiteY10533" fmla="*/ 185580 h 589548"/>
              <a:gd name="connsiteX10534" fmla="*/ 1063111 w 2105012"/>
              <a:gd name="connsiteY10534" fmla="*/ 182598 h 589548"/>
              <a:gd name="connsiteX10535" fmla="*/ 1070401 w 2105012"/>
              <a:gd name="connsiteY10535" fmla="*/ 186243 h 589548"/>
              <a:gd name="connsiteX10536" fmla="*/ 1068744 w 2105012"/>
              <a:gd name="connsiteY10536" fmla="*/ 186243 h 589548"/>
              <a:gd name="connsiteX10537" fmla="*/ 1070401 w 2105012"/>
              <a:gd name="connsiteY10537" fmla="*/ 186243 h 589548"/>
              <a:gd name="connsiteX10538" fmla="*/ 1056814 w 2105012"/>
              <a:gd name="connsiteY10538" fmla="*/ 163377 h 589548"/>
              <a:gd name="connsiteX10539" fmla="*/ 1058803 w 2105012"/>
              <a:gd name="connsiteY10539" fmla="*/ 164702 h 589548"/>
              <a:gd name="connsiteX10540" fmla="*/ 1056814 w 2105012"/>
              <a:gd name="connsiteY10540" fmla="*/ 163377 h 589548"/>
              <a:gd name="connsiteX10541" fmla="*/ 1084983 w 2105012"/>
              <a:gd name="connsiteY10541" fmla="*/ 163046 h 589548"/>
              <a:gd name="connsiteX10542" fmla="*/ 1081337 w 2105012"/>
              <a:gd name="connsiteY10542" fmla="*/ 164371 h 589548"/>
              <a:gd name="connsiteX10543" fmla="*/ 1084983 w 2105012"/>
              <a:gd name="connsiteY10543" fmla="*/ 163046 h 589548"/>
              <a:gd name="connsiteX10544" fmla="*/ 1084983 w 2105012"/>
              <a:gd name="connsiteY10544" fmla="*/ 163046 h 589548"/>
              <a:gd name="connsiteX10545" fmla="*/ 1043890 w 2105012"/>
              <a:gd name="connsiteY10545" fmla="*/ 184255 h 589548"/>
              <a:gd name="connsiteX10546" fmla="*/ 1044553 w 2105012"/>
              <a:gd name="connsiteY10546" fmla="*/ 184586 h 589548"/>
              <a:gd name="connsiteX10547" fmla="*/ 1043890 w 2105012"/>
              <a:gd name="connsiteY10547" fmla="*/ 184255 h 589548"/>
              <a:gd name="connsiteX10548" fmla="*/ 1046210 w 2105012"/>
              <a:gd name="connsiteY10548" fmla="*/ 217394 h 589548"/>
              <a:gd name="connsiteX10549" fmla="*/ 1042233 w 2105012"/>
              <a:gd name="connsiteY10549" fmla="*/ 218057 h 589548"/>
              <a:gd name="connsiteX10550" fmla="*/ 1046210 w 2105012"/>
              <a:gd name="connsiteY10550" fmla="*/ 217394 h 589548"/>
              <a:gd name="connsiteX10551" fmla="*/ 1066093 w 2105012"/>
              <a:gd name="connsiteY10551" fmla="*/ 210103 h 589548"/>
              <a:gd name="connsiteX10552" fmla="*/ 1066093 w 2105012"/>
              <a:gd name="connsiteY10552" fmla="*/ 210103 h 589548"/>
              <a:gd name="connsiteX10553" fmla="*/ 1069076 w 2105012"/>
              <a:gd name="connsiteY10553" fmla="*/ 209772 h 589548"/>
              <a:gd name="connsiteX10554" fmla="*/ 1066093 w 2105012"/>
              <a:gd name="connsiteY10554" fmla="*/ 210103 h 589548"/>
              <a:gd name="connsiteX10555" fmla="*/ 1085314 w 2105012"/>
              <a:gd name="connsiteY10555" fmla="*/ 162051 h 589548"/>
              <a:gd name="connsiteX10556" fmla="*/ 1082663 w 2105012"/>
              <a:gd name="connsiteY10556" fmla="*/ 162051 h 589548"/>
              <a:gd name="connsiteX10557" fmla="*/ 1078355 w 2105012"/>
              <a:gd name="connsiteY10557" fmla="*/ 162714 h 589548"/>
              <a:gd name="connsiteX10558" fmla="*/ 1082663 w 2105012"/>
              <a:gd name="connsiteY10558" fmla="*/ 162051 h 589548"/>
              <a:gd name="connsiteX10559" fmla="*/ 1082663 w 2105012"/>
              <a:gd name="connsiteY10559" fmla="*/ 153435 h 589548"/>
              <a:gd name="connsiteX10560" fmla="*/ 1081337 w 2105012"/>
              <a:gd name="connsiteY10560" fmla="*/ 152110 h 589548"/>
              <a:gd name="connsiteX10561" fmla="*/ 1081337 w 2105012"/>
              <a:gd name="connsiteY10561" fmla="*/ 152110 h 589548"/>
              <a:gd name="connsiteX10562" fmla="*/ 1082663 w 2105012"/>
              <a:gd name="connsiteY10562" fmla="*/ 153435 h 589548"/>
              <a:gd name="connsiteX10563" fmla="*/ 1085314 w 2105012"/>
              <a:gd name="connsiteY10563" fmla="*/ 162383 h 589548"/>
              <a:gd name="connsiteX10564" fmla="*/ 1032954 w 2105012"/>
              <a:gd name="connsiteY10564" fmla="*/ 171993 h 589548"/>
              <a:gd name="connsiteX10565" fmla="*/ 1032954 w 2105012"/>
              <a:gd name="connsiteY10565" fmla="*/ 172656 h 589548"/>
              <a:gd name="connsiteX10566" fmla="*/ 1039250 w 2105012"/>
              <a:gd name="connsiteY10566" fmla="*/ 173319 h 589548"/>
              <a:gd name="connsiteX10567" fmla="*/ 1045878 w 2105012"/>
              <a:gd name="connsiteY10567" fmla="*/ 165697 h 589548"/>
              <a:gd name="connsiteX10568" fmla="*/ 1049524 w 2105012"/>
              <a:gd name="connsiteY10568" fmla="*/ 169011 h 589548"/>
              <a:gd name="connsiteX10569" fmla="*/ 1043227 w 2105012"/>
              <a:gd name="connsiteY10569" fmla="*/ 173650 h 589548"/>
              <a:gd name="connsiteX10570" fmla="*/ 1043227 w 2105012"/>
              <a:gd name="connsiteY10570" fmla="*/ 173650 h 589548"/>
              <a:gd name="connsiteX10571" fmla="*/ 1040576 w 2105012"/>
              <a:gd name="connsiteY10571" fmla="*/ 175307 h 589548"/>
              <a:gd name="connsiteX10572" fmla="*/ 1040576 w 2105012"/>
              <a:gd name="connsiteY10572" fmla="*/ 177627 h 589548"/>
              <a:gd name="connsiteX10573" fmla="*/ 1043890 w 2105012"/>
              <a:gd name="connsiteY10573" fmla="*/ 178621 h 589548"/>
              <a:gd name="connsiteX10574" fmla="*/ 1041570 w 2105012"/>
              <a:gd name="connsiteY10574" fmla="*/ 182598 h 589548"/>
              <a:gd name="connsiteX10575" fmla="*/ 1025332 w 2105012"/>
              <a:gd name="connsiteY10575" fmla="*/ 183923 h 589548"/>
              <a:gd name="connsiteX10576" fmla="*/ 1025332 w 2105012"/>
              <a:gd name="connsiteY10576" fmla="*/ 173982 h 589548"/>
              <a:gd name="connsiteX10577" fmla="*/ 1032954 w 2105012"/>
              <a:gd name="connsiteY10577" fmla="*/ 172656 h 589548"/>
              <a:gd name="connsiteX10578" fmla="*/ 1030634 w 2105012"/>
              <a:gd name="connsiteY10578" fmla="*/ 194197 h 589548"/>
              <a:gd name="connsiteX10579" fmla="*/ 1030634 w 2105012"/>
              <a:gd name="connsiteY10579" fmla="*/ 193202 h 589548"/>
              <a:gd name="connsiteX10580" fmla="*/ 1029971 w 2105012"/>
              <a:gd name="connsiteY10580" fmla="*/ 192208 h 589548"/>
              <a:gd name="connsiteX10581" fmla="*/ 1030634 w 2105012"/>
              <a:gd name="connsiteY10581" fmla="*/ 193202 h 589548"/>
              <a:gd name="connsiteX10582" fmla="*/ 1030634 w 2105012"/>
              <a:gd name="connsiteY10582" fmla="*/ 194197 h 589548"/>
              <a:gd name="connsiteX10583" fmla="*/ 1030634 w 2105012"/>
              <a:gd name="connsiteY10583" fmla="*/ 194859 h 589548"/>
              <a:gd name="connsiteX10584" fmla="*/ 1030634 w 2105012"/>
              <a:gd name="connsiteY10584" fmla="*/ 195853 h 589548"/>
              <a:gd name="connsiteX10585" fmla="*/ 1030634 w 2105012"/>
              <a:gd name="connsiteY10585" fmla="*/ 198173 h 589548"/>
              <a:gd name="connsiteX10586" fmla="*/ 1030634 w 2105012"/>
              <a:gd name="connsiteY10586" fmla="*/ 195853 h 589548"/>
              <a:gd name="connsiteX10587" fmla="*/ 1030634 w 2105012"/>
              <a:gd name="connsiteY10587" fmla="*/ 194859 h 589548"/>
              <a:gd name="connsiteX10588" fmla="*/ 1030634 w 2105012"/>
              <a:gd name="connsiteY10588" fmla="*/ 194859 h 589548"/>
              <a:gd name="connsiteX10589" fmla="*/ 1004123 w 2105012"/>
              <a:gd name="connsiteY10589" fmla="*/ 147139 h 589548"/>
              <a:gd name="connsiteX10590" fmla="*/ 1004123 w 2105012"/>
              <a:gd name="connsiteY10590" fmla="*/ 147139 h 589548"/>
              <a:gd name="connsiteX10591" fmla="*/ 1004454 w 2105012"/>
              <a:gd name="connsiteY10591" fmla="*/ 144488 h 589548"/>
              <a:gd name="connsiteX10592" fmla="*/ 1004123 w 2105012"/>
              <a:gd name="connsiteY10592" fmla="*/ 147139 h 589548"/>
              <a:gd name="connsiteX10593" fmla="*/ 1015390 w 2105012"/>
              <a:gd name="connsiteY10593" fmla="*/ 174644 h 589548"/>
              <a:gd name="connsiteX10594" fmla="*/ 1016716 w 2105012"/>
              <a:gd name="connsiteY10594" fmla="*/ 174644 h 589548"/>
              <a:gd name="connsiteX10595" fmla="*/ 1016716 w 2105012"/>
              <a:gd name="connsiteY10595" fmla="*/ 174644 h 589548"/>
              <a:gd name="connsiteX10596" fmla="*/ 1015390 w 2105012"/>
              <a:gd name="connsiteY10596" fmla="*/ 174644 h 589548"/>
              <a:gd name="connsiteX10597" fmla="*/ 1015390 w 2105012"/>
              <a:gd name="connsiteY10597" fmla="*/ 174644 h 589548"/>
              <a:gd name="connsiteX10598" fmla="*/ 1005117 w 2105012"/>
              <a:gd name="connsiteY10598" fmla="*/ 141836 h 589548"/>
              <a:gd name="connsiteX10599" fmla="*/ 1006774 w 2105012"/>
              <a:gd name="connsiteY10599" fmla="*/ 140179 h 589548"/>
              <a:gd name="connsiteX10600" fmla="*/ 1005117 w 2105012"/>
              <a:gd name="connsiteY10600" fmla="*/ 141836 h 589548"/>
              <a:gd name="connsiteX10601" fmla="*/ 987222 w 2105012"/>
              <a:gd name="connsiteY10601" fmla="*/ 132557 h 589548"/>
              <a:gd name="connsiteX10602" fmla="*/ 987222 w 2105012"/>
              <a:gd name="connsiteY10602" fmla="*/ 132557 h 589548"/>
              <a:gd name="connsiteX10603" fmla="*/ 984902 w 2105012"/>
              <a:gd name="connsiteY10603" fmla="*/ 133883 h 589548"/>
              <a:gd name="connsiteX10604" fmla="*/ 980262 w 2105012"/>
              <a:gd name="connsiteY10604" fmla="*/ 133883 h 589548"/>
              <a:gd name="connsiteX10605" fmla="*/ 984902 w 2105012"/>
              <a:gd name="connsiteY10605" fmla="*/ 133883 h 589548"/>
              <a:gd name="connsiteX10606" fmla="*/ 987222 w 2105012"/>
              <a:gd name="connsiteY10606" fmla="*/ 132557 h 589548"/>
              <a:gd name="connsiteX10607" fmla="*/ 971977 w 2105012"/>
              <a:gd name="connsiteY10607" fmla="*/ 120296 h 589548"/>
              <a:gd name="connsiteX10608" fmla="*/ 971977 w 2105012"/>
              <a:gd name="connsiteY10608" fmla="*/ 120296 h 589548"/>
              <a:gd name="connsiteX10609" fmla="*/ 970652 w 2105012"/>
              <a:gd name="connsiteY10609" fmla="*/ 117645 h 589548"/>
              <a:gd name="connsiteX10610" fmla="*/ 969658 w 2105012"/>
              <a:gd name="connsiteY10610" fmla="*/ 115656 h 589548"/>
              <a:gd name="connsiteX10611" fmla="*/ 970652 w 2105012"/>
              <a:gd name="connsiteY10611" fmla="*/ 117645 h 589548"/>
              <a:gd name="connsiteX10612" fmla="*/ 971977 w 2105012"/>
              <a:gd name="connsiteY10612" fmla="*/ 120296 h 589548"/>
              <a:gd name="connsiteX10613" fmla="*/ 971977 w 2105012"/>
              <a:gd name="connsiteY10613" fmla="*/ 170668 h 589548"/>
              <a:gd name="connsiteX10614" fmla="*/ 971977 w 2105012"/>
              <a:gd name="connsiteY10614" fmla="*/ 170005 h 589548"/>
              <a:gd name="connsiteX10615" fmla="*/ 971977 w 2105012"/>
              <a:gd name="connsiteY10615" fmla="*/ 170668 h 589548"/>
              <a:gd name="connsiteX10616" fmla="*/ 971646 w 2105012"/>
              <a:gd name="connsiteY10616" fmla="*/ 171662 h 589548"/>
              <a:gd name="connsiteX10617" fmla="*/ 971646 w 2105012"/>
              <a:gd name="connsiteY10617" fmla="*/ 171993 h 589548"/>
              <a:gd name="connsiteX10618" fmla="*/ 971646 w 2105012"/>
              <a:gd name="connsiteY10618" fmla="*/ 171662 h 589548"/>
              <a:gd name="connsiteX10619" fmla="*/ 989210 w 2105012"/>
              <a:gd name="connsiteY10619" fmla="*/ 152441 h 589548"/>
              <a:gd name="connsiteX10620" fmla="*/ 989873 w 2105012"/>
              <a:gd name="connsiteY10620" fmla="*/ 151778 h 589548"/>
              <a:gd name="connsiteX10621" fmla="*/ 989210 w 2105012"/>
              <a:gd name="connsiteY10621" fmla="*/ 152441 h 589548"/>
              <a:gd name="connsiteX10622" fmla="*/ 991861 w 2105012"/>
              <a:gd name="connsiteY10622" fmla="*/ 150784 h 589548"/>
              <a:gd name="connsiteX10623" fmla="*/ 991861 w 2105012"/>
              <a:gd name="connsiteY10623" fmla="*/ 151778 h 589548"/>
              <a:gd name="connsiteX10624" fmla="*/ 991198 w 2105012"/>
              <a:gd name="connsiteY10624" fmla="*/ 151778 h 589548"/>
              <a:gd name="connsiteX10625" fmla="*/ 991861 w 2105012"/>
              <a:gd name="connsiteY10625" fmla="*/ 151778 h 589548"/>
              <a:gd name="connsiteX10626" fmla="*/ 991861 w 2105012"/>
              <a:gd name="connsiteY10626" fmla="*/ 150784 h 589548"/>
              <a:gd name="connsiteX10627" fmla="*/ 992524 w 2105012"/>
              <a:gd name="connsiteY10627" fmla="*/ 151447 h 589548"/>
              <a:gd name="connsiteX10628" fmla="*/ 996169 w 2105012"/>
              <a:gd name="connsiteY10628" fmla="*/ 155755 h 589548"/>
              <a:gd name="connsiteX10629" fmla="*/ 992524 w 2105012"/>
              <a:gd name="connsiteY10629" fmla="*/ 151447 h 589548"/>
              <a:gd name="connsiteX10630" fmla="*/ 992524 w 2105012"/>
              <a:gd name="connsiteY10630" fmla="*/ 151447 h 589548"/>
              <a:gd name="connsiteX10631" fmla="*/ 992524 w 2105012"/>
              <a:gd name="connsiteY10631" fmla="*/ 151447 h 589548"/>
              <a:gd name="connsiteX10632" fmla="*/ 1013733 w 2105012"/>
              <a:gd name="connsiteY10632" fmla="*/ 173319 h 589548"/>
              <a:gd name="connsiteX10633" fmla="*/ 1012739 w 2105012"/>
              <a:gd name="connsiteY10633" fmla="*/ 172656 h 589548"/>
              <a:gd name="connsiteX10634" fmla="*/ 1013733 w 2105012"/>
              <a:gd name="connsiteY10634" fmla="*/ 173319 h 589548"/>
              <a:gd name="connsiteX10635" fmla="*/ 1032622 w 2105012"/>
              <a:gd name="connsiteY10635" fmla="*/ 202813 h 589548"/>
              <a:gd name="connsiteX10636" fmla="*/ 1029971 w 2105012"/>
              <a:gd name="connsiteY10636" fmla="*/ 202813 h 589548"/>
              <a:gd name="connsiteX10637" fmla="*/ 1029971 w 2105012"/>
              <a:gd name="connsiteY10637" fmla="*/ 202813 h 589548"/>
              <a:gd name="connsiteX10638" fmla="*/ 1032622 w 2105012"/>
              <a:gd name="connsiteY10638" fmla="*/ 202813 h 589548"/>
              <a:gd name="connsiteX10639" fmla="*/ 1052506 w 2105012"/>
              <a:gd name="connsiteY10639" fmla="*/ 263126 h 589548"/>
              <a:gd name="connsiteX10640" fmla="*/ 1053500 w 2105012"/>
              <a:gd name="connsiteY10640" fmla="*/ 264120 h 589548"/>
              <a:gd name="connsiteX10641" fmla="*/ 1052506 w 2105012"/>
              <a:gd name="connsiteY10641" fmla="*/ 263126 h 589548"/>
              <a:gd name="connsiteX10642" fmla="*/ 1050518 w 2105012"/>
              <a:gd name="connsiteY10642" fmla="*/ 262795 h 589548"/>
              <a:gd name="connsiteX10643" fmla="*/ 1050518 w 2105012"/>
              <a:gd name="connsiteY10643" fmla="*/ 262795 h 589548"/>
              <a:gd name="connsiteX10644" fmla="*/ 1052506 w 2105012"/>
              <a:gd name="connsiteY10644" fmla="*/ 263126 h 589548"/>
              <a:gd name="connsiteX10645" fmla="*/ 1078023 w 2105012"/>
              <a:gd name="connsiteY10645" fmla="*/ 230981 h 589548"/>
              <a:gd name="connsiteX10646" fmla="*/ 1077361 w 2105012"/>
              <a:gd name="connsiteY10646" fmla="*/ 229656 h 589548"/>
              <a:gd name="connsiteX10647" fmla="*/ 1081669 w 2105012"/>
              <a:gd name="connsiteY10647" fmla="*/ 229656 h 589548"/>
              <a:gd name="connsiteX10648" fmla="*/ 1077361 w 2105012"/>
              <a:gd name="connsiteY10648" fmla="*/ 229656 h 589548"/>
              <a:gd name="connsiteX10649" fmla="*/ 1078023 w 2105012"/>
              <a:gd name="connsiteY10649" fmla="*/ 230981 h 589548"/>
              <a:gd name="connsiteX10650" fmla="*/ 1080012 w 2105012"/>
              <a:gd name="connsiteY10650" fmla="*/ 232307 h 589548"/>
              <a:gd name="connsiteX10651" fmla="*/ 1078023 w 2105012"/>
              <a:gd name="connsiteY10651" fmla="*/ 231313 h 589548"/>
              <a:gd name="connsiteX10652" fmla="*/ 1080012 w 2105012"/>
              <a:gd name="connsiteY10652" fmla="*/ 232307 h 589548"/>
              <a:gd name="connsiteX10653" fmla="*/ 1063442 w 2105012"/>
              <a:gd name="connsiteY10653" fmla="*/ 203476 h 589548"/>
              <a:gd name="connsiteX10654" fmla="*/ 1064105 w 2105012"/>
              <a:gd name="connsiteY10654" fmla="*/ 204470 h 589548"/>
              <a:gd name="connsiteX10655" fmla="*/ 1063442 w 2105012"/>
              <a:gd name="connsiteY10655" fmla="*/ 203476 h 589548"/>
              <a:gd name="connsiteX10656" fmla="*/ 1076366 w 2105012"/>
              <a:gd name="connsiteY10656" fmla="*/ 204470 h 589548"/>
              <a:gd name="connsiteX10657" fmla="*/ 1063442 w 2105012"/>
              <a:gd name="connsiteY10657" fmla="*/ 203476 h 589548"/>
              <a:gd name="connsiteX10658" fmla="*/ 1094262 w 2105012"/>
              <a:gd name="connsiteY10658" fmla="*/ 178621 h 589548"/>
              <a:gd name="connsiteX10659" fmla="*/ 1095587 w 2105012"/>
              <a:gd name="connsiteY10659" fmla="*/ 177958 h 589548"/>
              <a:gd name="connsiteX10660" fmla="*/ 1094262 w 2105012"/>
              <a:gd name="connsiteY10660" fmla="*/ 178621 h 589548"/>
              <a:gd name="connsiteX10661" fmla="*/ 1167168 w 2105012"/>
              <a:gd name="connsiteY10661" fmla="*/ 147470 h 589548"/>
              <a:gd name="connsiteX10662" fmla="*/ 1172802 w 2105012"/>
              <a:gd name="connsiteY10662" fmla="*/ 146144 h 589548"/>
              <a:gd name="connsiteX10663" fmla="*/ 1175122 w 2105012"/>
              <a:gd name="connsiteY10663" fmla="*/ 147139 h 589548"/>
              <a:gd name="connsiteX10664" fmla="*/ 1175122 w 2105012"/>
              <a:gd name="connsiteY10664" fmla="*/ 147139 h 589548"/>
              <a:gd name="connsiteX10665" fmla="*/ 1172802 w 2105012"/>
              <a:gd name="connsiteY10665" fmla="*/ 146144 h 589548"/>
              <a:gd name="connsiteX10666" fmla="*/ 1172802 w 2105012"/>
              <a:gd name="connsiteY10666" fmla="*/ 146144 h 589548"/>
              <a:gd name="connsiteX10667" fmla="*/ 1167168 w 2105012"/>
              <a:gd name="connsiteY10667" fmla="*/ 147470 h 589548"/>
              <a:gd name="connsiteX10668" fmla="*/ 1165843 w 2105012"/>
              <a:gd name="connsiteY10668" fmla="*/ 148796 h 589548"/>
              <a:gd name="connsiteX10669" fmla="*/ 1167168 w 2105012"/>
              <a:gd name="connsiteY10669" fmla="*/ 147470 h 589548"/>
              <a:gd name="connsiteX10670" fmla="*/ 1160209 w 2105012"/>
              <a:gd name="connsiteY10670" fmla="*/ 145482 h 589548"/>
              <a:gd name="connsiteX10671" fmla="*/ 1167168 w 2105012"/>
              <a:gd name="connsiteY10671" fmla="*/ 147470 h 589548"/>
              <a:gd name="connsiteX10672" fmla="*/ 1299726 w 2105012"/>
              <a:gd name="connsiteY10672" fmla="*/ 140842 h 589548"/>
              <a:gd name="connsiteX10673" fmla="*/ 1299726 w 2105012"/>
              <a:gd name="connsiteY10673" fmla="*/ 140842 h 589548"/>
              <a:gd name="connsiteX10674" fmla="*/ 1293761 w 2105012"/>
              <a:gd name="connsiteY10674" fmla="*/ 142499 h 589548"/>
              <a:gd name="connsiteX10675" fmla="*/ 1299726 w 2105012"/>
              <a:gd name="connsiteY10675" fmla="*/ 140842 h 589548"/>
              <a:gd name="connsiteX10676" fmla="*/ 1293429 w 2105012"/>
              <a:gd name="connsiteY10676" fmla="*/ 148796 h 589548"/>
              <a:gd name="connsiteX10677" fmla="*/ 1302377 w 2105012"/>
              <a:gd name="connsiteY10677" fmla="*/ 152441 h 589548"/>
              <a:gd name="connsiteX10678" fmla="*/ 1302377 w 2105012"/>
              <a:gd name="connsiteY10678" fmla="*/ 152441 h 589548"/>
              <a:gd name="connsiteX10679" fmla="*/ 1302377 w 2105012"/>
              <a:gd name="connsiteY10679" fmla="*/ 155092 h 589548"/>
              <a:gd name="connsiteX10680" fmla="*/ 1308673 w 2105012"/>
              <a:gd name="connsiteY10680" fmla="*/ 160394 h 589548"/>
              <a:gd name="connsiteX10681" fmla="*/ 1309999 w 2105012"/>
              <a:gd name="connsiteY10681" fmla="*/ 158075 h 589548"/>
              <a:gd name="connsiteX10682" fmla="*/ 1306685 w 2105012"/>
              <a:gd name="connsiteY10682" fmla="*/ 152772 h 589548"/>
              <a:gd name="connsiteX10683" fmla="*/ 1306685 w 2105012"/>
              <a:gd name="connsiteY10683" fmla="*/ 152772 h 589548"/>
              <a:gd name="connsiteX10684" fmla="*/ 1309005 w 2105012"/>
              <a:gd name="connsiteY10684" fmla="*/ 146807 h 589548"/>
              <a:gd name="connsiteX10685" fmla="*/ 1316627 w 2105012"/>
              <a:gd name="connsiteY10685" fmla="*/ 143825 h 589548"/>
              <a:gd name="connsiteX10686" fmla="*/ 1321598 w 2105012"/>
              <a:gd name="connsiteY10686" fmla="*/ 149127 h 589548"/>
              <a:gd name="connsiteX10687" fmla="*/ 1309999 w 2105012"/>
              <a:gd name="connsiteY10687" fmla="*/ 158406 h 589548"/>
              <a:gd name="connsiteX10688" fmla="*/ 1308673 w 2105012"/>
              <a:gd name="connsiteY10688" fmla="*/ 160726 h 589548"/>
              <a:gd name="connsiteX10689" fmla="*/ 1310330 w 2105012"/>
              <a:gd name="connsiteY10689" fmla="*/ 165697 h 589548"/>
              <a:gd name="connsiteX10690" fmla="*/ 1303702 w 2105012"/>
              <a:gd name="connsiteY10690" fmla="*/ 168016 h 589548"/>
              <a:gd name="connsiteX10691" fmla="*/ 1303702 w 2105012"/>
              <a:gd name="connsiteY10691" fmla="*/ 168016 h 589548"/>
              <a:gd name="connsiteX10692" fmla="*/ 1300057 w 2105012"/>
              <a:gd name="connsiteY10692" fmla="*/ 163377 h 589548"/>
              <a:gd name="connsiteX10693" fmla="*/ 1295749 w 2105012"/>
              <a:gd name="connsiteY10693" fmla="*/ 155755 h 589548"/>
              <a:gd name="connsiteX10694" fmla="*/ 1293429 w 2105012"/>
              <a:gd name="connsiteY10694" fmla="*/ 154429 h 589548"/>
              <a:gd name="connsiteX10695" fmla="*/ 1293429 w 2105012"/>
              <a:gd name="connsiteY10695" fmla="*/ 157080 h 589548"/>
              <a:gd name="connsiteX10696" fmla="*/ 1293429 w 2105012"/>
              <a:gd name="connsiteY10696" fmla="*/ 157080 h 589548"/>
              <a:gd name="connsiteX10697" fmla="*/ 1293429 w 2105012"/>
              <a:gd name="connsiteY10697" fmla="*/ 154429 h 589548"/>
              <a:gd name="connsiteX10698" fmla="*/ 1293429 w 2105012"/>
              <a:gd name="connsiteY10698" fmla="*/ 149458 h 589548"/>
              <a:gd name="connsiteX10699" fmla="*/ 1346121 w 2105012"/>
              <a:gd name="connsiteY10699" fmla="*/ 180278 h 589548"/>
              <a:gd name="connsiteX10700" fmla="*/ 1346121 w 2105012"/>
              <a:gd name="connsiteY10700" fmla="*/ 178952 h 589548"/>
              <a:gd name="connsiteX10701" fmla="*/ 1346121 w 2105012"/>
              <a:gd name="connsiteY10701" fmla="*/ 180278 h 589548"/>
              <a:gd name="connsiteX10702" fmla="*/ 1346121 w 2105012"/>
              <a:gd name="connsiteY10702" fmla="*/ 178952 h 589548"/>
              <a:gd name="connsiteX10703" fmla="*/ 1347115 w 2105012"/>
              <a:gd name="connsiteY10703" fmla="*/ 173650 h 589548"/>
              <a:gd name="connsiteX10704" fmla="*/ 1347115 w 2105012"/>
              <a:gd name="connsiteY10704" fmla="*/ 173650 h 589548"/>
              <a:gd name="connsiteX10705" fmla="*/ 1346121 w 2105012"/>
              <a:gd name="connsiteY10705" fmla="*/ 178952 h 589548"/>
              <a:gd name="connsiteX10706" fmla="*/ 1341813 w 2105012"/>
              <a:gd name="connsiteY10706" fmla="*/ 170668 h 589548"/>
              <a:gd name="connsiteX10707" fmla="*/ 1344133 w 2105012"/>
              <a:gd name="connsiteY10707" fmla="*/ 172656 h 589548"/>
              <a:gd name="connsiteX10708" fmla="*/ 1341813 w 2105012"/>
              <a:gd name="connsiteY10708" fmla="*/ 170668 h 589548"/>
              <a:gd name="connsiteX10709" fmla="*/ 1341813 w 2105012"/>
              <a:gd name="connsiteY10709" fmla="*/ 142499 h 589548"/>
              <a:gd name="connsiteX10710" fmla="*/ 1341813 w 2105012"/>
              <a:gd name="connsiteY10710" fmla="*/ 137197 h 589548"/>
              <a:gd name="connsiteX10711" fmla="*/ 1341813 w 2105012"/>
              <a:gd name="connsiteY10711" fmla="*/ 137197 h 589548"/>
              <a:gd name="connsiteX10712" fmla="*/ 1341813 w 2105012"/>
              <a:gd name="connsiteY10712" fmla="*/ 142499 h 589548"/>
              <a:gd name="connsiteX10713" fmla="*/ 1342807 w 2105012"/>
              <a:gd name="connsiteY10713" fmla="*/ 144819 h 589548"/>
              <a:gd name="connsiteX10714" fmla="*/ 1341813 w 2105012"/>
              <a:gd name="connsiteY10714" fmla="*/ 142499 h 589548"/>
              <a:gd name="connsiteX10715" fmla="*/ 1355068 w 2105012"/>
              <a:gd name="connsiteY10715" fmla="*/ 192540 h 589548"/>
              <a:gd name="connsiteX10716" fmla="*/ 1351755 w 2105012"/>
              <a:gd name="connsiteY10716" fmla="*/ 192871 h 589548"/>
              <a:gd name="connsiteX10717" fmla="*/ 1351092 w 2105012"/>
              <a:gd name="connsiteY10717" fmla="*/ 194859 h 589548"/>
              <a:gd name="connsiteX10718" fmla="*/ 1351423 w 2105012"/>
              <a:gd name="connsiteY10718" fmla="*/ 196185 h 589548"/>
              <a:gd name="connsiteX10719" fmla="*/ 1354406 w 2105012"/>
              <a:gd name="connsiteY10719" fmla="*/ 197842 h 589548"/>
              <a:gd name="connsiteX10720" fmla="*/ 1354406 w 2105012"/>
              <a:gd name="connsiteY10720" fmla="*/ 197842 h 589548"/>
              <a:gd name="connsiteX10721" fmla="*/ 1351423 w 2105012"/>
              <a:gd name="connsiteY10721" fmla="*/ 196185 h 589548"/>
              <a:gd name="connsiteX10722" fmla="*/ 1351092 w 2105012"/>
              <a:gd name="connsiteY10722" fmla="*/ 194859 h 589548"/>
              <a:gd name="connsiteX10723" fmla="*/ 1351755 w 2105012"/>
              <a:gd name="connsiteY10723" fmla="*/ 192871 h 589548"/>
              <a:gd name="connsiteX10724" fmla="*/ 1355068 w 2105012"/>
              <a:gd name="connsiteY10724" fmla="*/ 192540 h 589548"/>
              <a:gd name="connsiteX10725" fmla="*/ 1223174 w 2105012"/>
              <a:gd name="connsiteY10725" fmla="*/ 197179 h 589548"/>
              <a:gd name="connsiteX10726" fmla="*/ 1222511 w 2105012"/>
              <a:gd name="connsiteY10726" fmla="*/ 198505 h 589548"/>
              <a:gd name="connsiteX10727" fmla="*/ 1223174 w 2105012"/>
              <a:gd name="connsiteY10727" fmla="*/ 197179 h 589548"/>
              <a:gd name="connsiteX10728" fmla="*/ 1223505 w 2105012"/>
              <a:gd name="connsiteY10728" fmla="*/ 195853 h 589548"/>
              <a:gd name="connsiteX10729" fmla="*/ 1223174 w 2105012"/>
              <a:gd name="connsiteY10729" fmla="*/ 197179 h 589548"/>
              <a:gd name="connsiteX10730" fmla="*/ 1211575 w 2105012"/>
              <a:gd name="connsiteY10730" fmla="*/ 224685 h 589548"/>
              <a:gd name="connsiteX10731" fmla="*/ 1211575 w 2105012"/>
              <a:gd name="connsiteY10731" fmla="*/ 225347 h 589548"/>
              <a:gd name="connsiteX10732" fmla="*/ 1211575 w 2105012"/>
              <a:gd name="connsiteY10732" fmla="*/ 224685 h 589548"/>
              <a:gd name="connsiteX10733" fmla="*/ 1206273 w 2105012"/>
              <a:gd name="connsiteY10733" fmla="*/ 225347 h 589548"/>
              <a:gd name="connsiteX10734" fmla="*/ 1206273 w 2105012"/>
              <a:gd name="connsiteY10734" fmla="*/ 226673 h 589548"/>
              <a:gd name="connsiteX10735" fmla="*/ 1208593 w 2105012"/>
              <a:gd name="connsiteY10735" fmla="*/ 227336 h 589548"/>
              <a:gd name="connsiteX10736" fmla="*/ 1206273 w 2105012"/>
              <a:gd name="connsiteY10736" fmla="*/ 226673 h 589548"/>
              <a:gd name="connsiteX10737" fmla="*/ 1206273 w 2105012"/>
              <a:gd name="connsiteY10737" fmla="*/ 225347 h 589548"/>
              <a:gd name="connsiteX10738" fmla="*/ 1207930 w 2105012"/>
              <a:gd name="connsiteY10738" fmla="*/ 189557 h 589548"/>
              <a:gd name="connsiteX10739" fmla="*/ 1207930 w 2105012"/>
              <a:gd name="connsiteY10739" fmla="*/ 194528 h 589548"/>
              <a:gd name="connsiteX10740" fmla="*/ 1207930 w 2105012"/>
              <a:gd name="connsiteY10740" fmla="*/ 194528 h 589548"/>
              <a:gd name="connsiteX10741" fmla="*/ 1207930 w 2105012"/>
              <a:gd name="connsiteY10741" fmla="*/ 189557 h 589548"/>
              <a:gd name="connsiteX10742" fmla="*/ 1176779 w 2105012"/>
              <a:gd name="connsiteY10742" fmla="*/ 224685 h 589548"/>
              <a:gd name="connsiteX10743" fmla="*/ 1176779 w 2105012"/>
              <a:gd name="connsiteY10743" fmla="*/ 226010 h 589548"/>
              <a:gd name="connsiteX10744" fmla="*/ 1176779 w 2105012"/>
              <a:gd name="connsiteY10744" fmla="*/ 224685 h 589548"/>
              <a:gd name="connsiteX10745" fmla="*/ 1177773 w 2105012"/>
              <a:gd name="connsiteY10745" fmla="*/ 222365 h 589548"/>
              <a:gd name="connsiteX10746" fmla="*/ 1177773 w 2105012"/>
              <a:gd name="connsiteY10746" fmla="*/ 221702 h 589548"/>
              <a:gd name="connsiteX10747" fmla="*/ 1174790 w 2105012"/>
              <a:gd name="connsiteY10747" fmla="*/ 221702 h 589548"/>
              <a:gd name="connsiteX10748" fmla="*/ 1177773 w 2105012"/>
              <a:gd name="connsiteY10748" fmla="*/ 221702 h 589548"/>
              <a:gd name="connsiteX10749" fmla="*/ 1177773 w 2105012"/>
              <a:gd name="connsiteY10749" fmla="*/ 222365 h 589548"/>
              <a:gd name="connsiteX10750" fmla="*/ 1159878 w 2105012"/>
              <a:gd name="connsiteY10750" fmla="*/ 241917 h 589548"/>
              <a:gd name="connsiteX10751" fmla="*/ 1156232 w 2105012"/>
              <a:gd name="connsiteY10751" fmla="*/ 241586 h 589548"/>
              <a:gd name="connsiteX10752" fmla="*/ 1153913 w 2105012"/>
              <a:gd name="connsiteY10752" fmla="*/ 239266 h 589548"/>
              <a:gd name="connsiteX10753" fmla="*/ 1158552 w 2105012"/>
              <a:gd name="connsiteY10753" fmla="*/ 236615 h 589548"/>
              <a:gd name="connsiteX10754" fmla="*/ 1160209 w 2105012"/>
              <a:gd name="connsiteY10754" fmla="*/ 241917 h 589548"/>
              <a:gd name="connsiteX10755" fmla="*/ 1109174 w 2105012"/>
              <a:gd name="connsiteY10755" fmla="*/ 150121 h 589548"/>
              <a:gd name="connsiteX10756" fmla="*/ 1109174 w 2105012"/>
              <a:gd name="connsiteY10756" fmla="*/ 150121 h 589548"/>
              <a:gd name="connsiteX10757" fmla="*/ 1110169 w 2105012"/>
              <a:gd name="connsiteY10757" fmla="*/ 151115 h 589548"/>
              <a:gd name="connsiteX10758" fmla="*/ 1109174 w 2105012"/>
              <a:gd name="connsiteY10758" fmla="*/ 150121 h 589548"/>
              <a:gd name="connsiteX10759" fmla="*/ 1148279 w 2105012"/>
              <a:gd name="connsiteY10759" fmla="*/ 169673 h 589548"/>
              <a:gd name="connsiteX10760" fmla="*/ 1158552 w 2105012"/>
              <a:gd name="connsiteY10760" fmla="*/ 172987 h 589548"/>
              <a:gd name="connsiteX10761" fmla="*/ 1158552 w 2105012"/>
              <a:gd name="connsiteY10761" fmla="*/ 172987 h 589548"/>
              <a:gd name="connsiteX10762" fmla="*/ 1158552 w 2105012"/>
              <a:gd name="connsiteY10762" fmla="*/ 172987 h 589548"/>
              <a:gd name="connsiteX10763" fmla="*/ 1148279 w 2105012"/>
              <a:gd name="connsiteY10763" fmla="*/ 170005 h 589548"/>
              <a:gd name="connsiteX10764" fmla="*/ 1137674 w 2105012"/>
              <a:gd name="connsiteY10764" fmla="*/ 168016 h 589548"/>
              <a:gd name="connsiteX10765" fmla="*/ 1148279 w 2105012"/>
              <a:gd name="connsiteY10765" fmla="*/ 170005 h 589548"/>
              <a:gd name="connsiteX10766" fmla="*/ 1199645 w 2105012"/>
              <a:gd name="connsiteY10766" fmla="*/ 169011 h 589548"/>
              <a:gd name="connsiteX10767" fmla="*/ 1205941 w 2105012"/>
              <a:gd name="connsiteY10767" fmla="*/ 168348 h 589548"/>
              <a:gd name="connsiteX10768" fmla="*/ 1199645 w 2105012"/>
              <a:gd name="connsiteY10768" fmla="*/ 169011 h 589548"/>
              <a:gd name="connsiteX10769" fmla="*/ 1198982 w 2105012"/>
              <a:gd name="connsiteY10769" fmla="*/ 171330 h 589548"/>
              <a:gd name="connsiteX10770" fmla="*/ 1199645 w 2105012"/>
              <a:gd name="connsiteY10770" fmla="*/ 169011 h 589548"/>
              <a:gd name="connsiteX10771" fmla="*/ 1198319 w 2105012"/>
              <a:gd name="connsiteY10771" fmla="*/ 166359 h 589548"/>
              <a:gd name="connsiteX10772" fmla="*/ 1202296 w 2105012"/>
              <a:gd name="connsiteY10772" fmla="*/ 166359 h 589548"/>
              <a:gd name="connsiteX10773" fmla="*/ 1198319 w 2105012"/>
              <a:gd name="connsiteY10773" fmla="*/ 166359 h 589548"/>
              <a:gd name="connsiteX10774" fmla="*/ 1199645 w 2105012"/>
              <a:gd name="connsiteY10774" fmla="*/ 169011 h 589548"/>
              <a:gd name="connsiteX10775" fmla="*/ 1190697 w 2105012"/>
              <a:gd name="connsiteY10775" fmla="*/ 162714 h 589548"/>
              <a:gd name="connsiteX10776" fmla="*/ 1186389 w 2105012"/>
              <a:gd name="connsiteY10776" fmla="*/ 161389 h 589548"/>
              <a:gd name="connsiteX10777" fmla="*/ 1190697 w 2105012"/>
              <a:gd name="connsiteY10777" fmla="*/ 162714 h 589548"/>
              <a:gd name="connsiteX10778" fmla="*/ 1190697 w 2105012"/>
              <a:gd name="connsiteY10778" fmla="*/ 160063 h 589548"/>
              <a:gd name="connsiteX10779" fmla="*/ 1190697 w 2105012"/>
              <a:gd name="connsiteY10779" fmla="*/ 160063 h 589548"/>
              <a:gd name="connsiteX10780" fmla="*/ 1190697 w 2105012"/>
              <a:gd name="connsiteY10780" fmla="*/ 162714 h 589548"/>
              <a:gd name="connsiteX10781" fmla="*/ 1196994 w 2105012"/>
              <a:gd name="connsiteY10781" fmla="*/ 166359 h 589548"/>
              <a:gd name="connsiteX10782" fmla="*/ 1190697 w 2105012"/>
              <a:gd name="connsiteY10782" fmla="*/ 162714 h 589548"/>
              <a:gd name="connsiteX10783" fmla="*/ 1171145 w 2105012"/>
              <a:gd name="connsiteY10783" fmla="*/ 185912 h 589548"/>
              <a:gd name="connsiteX10784" fmla="*/ 1170151 w 2105012"/>
              <a:gd name="connsiteY10784" fmla="*/ 182929 h 589548"/>
              <a:gd name="connsiteX10785" fmla="*/ 1170814 w 2105012"/>
              <a:gd name="connsiteY10785" fmla="*/ 182598 h 589548"/>
              <a:gd name="connsiteX10786" fmla="*/ 1170151 w 2105012"/>
              <a:gd name="connsiteY10786" fmla="*/ 182929 h 589548"/>
              <a:gd name="connsiteX10787" fmla="*/ 1171145 w 2105012"/>
              <a:gd name="connsiteY10787" fmla="*/ 185912 h 589548"/>
              <a:gd name="connsiteX10788" fmla="*/ 1162529 w 2105012"/>
              <a:gd name="connsiteY10788" fmla="*/ 221371 h 589548"/>
              <a:gd name="connsiteX10789" fmla="*/ 1161203 w 2105012"/>
              <a:gd name="connsiteY10789" fmla="*/ 221371 h 589548"/>
              <a:gd name="connsiteX10790" fmla="*/ 1162529 w 2105012"/>
              <a:gd name="connsiteY10790" fmla="*/ 221371 h 589548"/>
              <a:gd name="connsiteX10791" fmla="*/ 1162529 w 2105012"/>
              <a:gd name="connsiteY10791" fmla="*/ 221371 h 589548"/>
              <a:gd name="connsiteX10792" fmla="*/ 1154907 w 2105012"/>
              <a:gd name="connsiteY10792" fmla="*/ 197179 h 589548"/>
              <a:gd name="connsiteX10793" fmla="*/ 1157889 w 2105012"/>
              <a:gd name="connsiteY10793" fmla="*/ 197842 h 589548"/>
              <a:gd name="connsiteX10794" fmla="*/ 1159878 w 2105012"/>
              <a:gd name="connsiteY10794" fmla="*/ 197179 h 589548"/>
              <a:gd name="connsiteX10795" fmla="*/ 1157889 w 2105012"/>
              <a:gd name="connsiteY10795" fmla="*/ 197842 h 589548"/>
              <a:gd name="connsiteX10796" fmla="*/ 1157558 w 2105012"/>
              <a:gd name="connsiteY10796" fmla="*/ 198505 h 589548"/>
              <a:gd name="connsiteX10797" fmla="*/ 1166506 w 2105012"/>
              <a:gd name="connsiteY10797" fmla="*/ 199499 h 589548"/>
              <a:gd name="connsiteX10798" fmla="*/ 1166506 w 2105012"/>
              <a:gd name="connsiteY10798" fmla="*/ 200493 h 589548"/>
              <a:gd name="connsiteX10799" fmla="*/ 1155238 w 2105012"/>
              <a:gd name="connsiteY10799" fmla="*/ 202813 h 589548"/>
              <a:gd name="connsiteX10800" fmla="*/ 1155238 w 2105012"/>
              <a:gd name="connsiteY10800" fmla="*/ 202813 h 589548"/>
              <a:gd name="connsiteX10801" fmla="*/ 1157558 w 2105012"/>
              <a:gd name="connsiteY10801" fmla="*/ 198173 h 589548"/>
              <a:gd name="connsiteX10802" fmla="*/ 1157889 w 2105012"/>
              <a:gd name="connsiteY10802" fmla="*/ 197510 h 589548"/>
              <a:gd name="connsiteX10803" fmla="*/ 1154907 w 2105012"/>
              <a:gd name="connsiteY10803" fmla="*/ 196848 h 589548"/>
              <a:gd name="connsiteX10804" fmla="*/ 1165180 w 2105012"/>
              <a:gd name="connsiteY10804" fmla="*/ 183261 h 589548"/>
              <a:gd name="connsiteX10805" fmla="*/ 1175785 w 2105012"/>
              <a:gd name="connsiteY10805" fmla="*/ 181935 h 589548"/>
              <a:gd name="connsiteX10806" fmla="*/ 1175785 w 2105012"/>
              <a:gd name="connsiteY10806" fmla="*/ 181935 h 589548"/>
              <a:gd name="connsiteX10807" fmla="*/ 1165180 w 2105012"/>
              <a:gd name="connsiteY10807" fmla="*/ 183261 h 589548"/>
              <a:gd name="connsiteX10808" fmla="*/ 1160209 w 2105012"/>
              <a:gd name="connsiteY10808" fmla="*/ 157080 h 589548"/>
              <a:gd name="connsiteX10809" fmla="*/ 1161203 w 2105012"/>
              <a:gd name="connsiteY10809" fmla="*/ 157080 h 589548"/>
              <a:gd name="connsiteX10810" fmla="*/ 1160209 w 2105012"/>
              <a:gd name="connsiteY10810" fmla="*/ 157080 h 589548"/>
              <a:gd name="connsiteX10811" fmla="*/ 1158884 w 2105012"/>
              <a:gd name="connsiteY10811" fmla="*/ 173319 h 589548"/>
              <a:gd name="connsiteX10812" fmla="*/ 1158884 w 2105012"/>
              <a:gd name="connsiteY10812" fmla="*/ 173982 h 589548"/>
              <a:gd name="connsiteX10813" fmla="*/ 1160872 w 2105012"/>
              <a:gd name="connsiteY10813" fmla="*/ 175307 h 589548"/>
              <a:gd name="connsiteX10814" fmla="*/ 1158884 w 2105012"/>
              <a:gd name="connsiteY10814" fmla="*/ 173982 h 589548"/>
              <a:gd name="connsiteX10815" fmla="*/ 1158884 w 2105012"/>
              <a:gd name="connsiteY10815" fmla="*/ 173319 h 589548"/>
              <a:gd name="connsiteX10816" fmla="*/ 1161203 w 2105012"/>
              <a:gd name="connsiteY10816" fmla="*/ 195191 h 589548"/>
              <a:gd name="connsiteX10817" fmla="*/ 1160209 w 2105012"/>
              <a:gd name="connsiteY10817" fmla="*/ 196848 h 589548"/>
              <a:gd name="connsiteX10818" fmla="*/ 1161203 w 2105012"/>
              <a:gd name="connsiteY10818" fmla="*/ 195191 h 589548"/>
              <a:gd name="connsiteX10819" fmla="*/ 1150267 w 2105012"/>
              <a:gd name="connsiteY10819" fmla="*/ 205795 h 589548"/>
              <a:gd name="connsiteX10820" fmla="*/ 1150267 w 2105012"/>
              <a:gd name="connsiteY10820" fmla="*/ 205795 h 589548"/>
              <a:gd name="connsiteX10821" fmla="*/ 1148610 w 2105012"/>
              <a:gd name="connsiteY10821" fmla="*/ 203476 h 589548"/>
              <a:gd name="connsiteX10822" fmla="*/ 1150267 w 2105012"/>
              <a:gd name="connsiteY10822" fmla="*/ 205795 h 589548"/>
              <a:gd name="connsiteX10823" fmla="*/ 1176116 w 2105012"/>
              <a:gd name="connsiteY10823" fmla="*/ 165034 h 589548"/>
              <a:gd name="connsiteX10824" fmla="*/ 1179430 w 2105012"/>
              <a:gd name="connsiteY10824" fmla="*/ 162714 h 589548"/>
              <a:gd name="connsiteX10825" fmla="*/ 1179430 w 2105012"/>
              <a:gd name="connsiteY10825" fmla="*/ 162714 h 589548"/>
              <a:gd name="connsiteX10826" fmla="*/ 1176116 w 2105012"/>
              <a:gd name="connsiteY10826" fmla="*/ 165034 h 589548"/>
              <a:gd name="connsiteX10827" fmla="*/ 1186389 w 2105012"/>
              <a:gd name="connsiteY10827" fmla="*/ 161389 h 589548"/>
              <a:gd name="connsiteX10828" fmla="*/ 1183738 w 2105012"/>
              <a:gd name="connsiteY10828" fmla="*/ 162051 h 589548"/>
              <a:gd name="connsiteX10829" fmla="*/ 1186389 w 2105012"/>
              <a:gd name="connsiteY10829" fmla="*/ 161389 h 589548"/>
              <a:gd name="connsiteX10830" fmla="*/ 1186389 w 2105012"/>
              <a:gd name="connsiteY10830" fmla="*/ 155092 h 589548"/>
              <a:gd name="connsiteX10831" fmla="*/ 1184401 w 2105012"/>
              <a:gd name="connsiteY10831" fmla="*/ 156749 h 589548"/>
              <a:gd name="connsiteX10832" fmla="*/ 1186389 w 2105012"/>
              <a:gd name="connsiteY10832" fmla="*/ 155092 h 589548"/>
              <a:gd name="connsiteX10833" fmla="*/ 1190034 w 2105012"/>
              <a:gd name="connsiteY10833" fmla="*/ 153104 h 589548"/>
              <a:gd name="connsiteX10834" fmla="*/ 1186389 w 2105012"/>
              <a:gd name="connsiteY10834" fmla="*/ 155092 h 589548"/>
              <a:gd name="connsiteX10835" fmla="*/ 1151593 w 2105012"/>
              <a:gd name="connsiteY10835" fmla="*/ 205795 h 589548"/>
              <a:gd name="connsiteX10836" fmla="*/ 1155569 w 2105012"/>
              <a:gd name="connsiteY10836" fmla="*/ 206458 h 589548"/>
              <a:gd name="connsiteX10837" fmla="*/ 1155569 w 2105012"/>
              <a:gd name="connsiteY10837" fmla="*/ 205795 h 589548"/>
              <a:gd name="connsiteX10838" fmla="*/ 1155569 w 2105012"/>
              <a:gd name="connsiteY10838" fmla="*/ 206458 h 589548"/>
              <a:gd name="connsiteX10839" fmla="*/ 1151593 w 2105012"/>
              <a:gd name="connsiteY10839" fmla="*/ 205795 h 589548"/>
              <a:gd name="connsiteX10840" fmla="*/ 1154244 w 2105012"/>
              <a:gd name="connsiteY10840" fmla="*/ 245562 h 589548"/>
              <a:gd name="connsiteX10841" fmla="*/ 1152256 w 2105012"/>
              <a:gd name="connsiteY10841" fmla="*/ 246557 h 589548"/>
              <a:gd name="connsiteX10842" fmla="*/ 1154244 w 2105012"/>
              <a:gd name="connsiteY10842" fmla="*/ 245562 h 589548"/>
              <a:gd name="connsiteX10843" fmla="*/ 1156895 w 2105012"/>
              <a:gd name="connsiteY10843" fmla="*/ 245562 h 589548"/>
              <a:gd name="connsiteX10844" fmla="*/ 1154244 w 2105012"/>
              <a:gd name="connsiteY10844" fmla="*/ 245562 h 589548"/>
              <a:gd name="connsiteX10845" fmla="*/ 1154244 w 2105012"/>
              <a:gd name="connsiteY10845" fmla="*/ 238935 h 589548"/>
              <a:gd name="connsiteX10846" fmla="*/ 1154907 w 2105012"/>
              <a:gd name="connsiteY10846" fmla="*/ 233632 h 589548"/>
              <a:gd name="connsiteX10847" fmla="*/ 1154244 w 2105012"/>
              <a:gd name="connsiteY10847" fmla="*/ 238935 h 589548"/>
              <a:gd name="connsiteX10848" fmla="*/ 1154244 w 2105012"/>
              <a:gd name="connsiteY10848" fmla="*/ 238935 h 589548"/>
              <a:gd name="connsiteX10849" fmla="*/ 1156232 w 2105012"/>
              <a:gd name="connsiteY10849" fmla="*/ 233301 h 589548"/>
              <a:gd name="connsiteX10850" fmla="*/ 1155569 w 2105012"/>
              <a:gd name="connsiteY10850" fmla="*/ 233301 h 589548"/>
              <a:gd name="connsiteX10851" fmla="*/ 1156232 w 2105012"/>
              <a:gd name="connsiteY10851" fmla="*/ 233301 h 589548"/>
              <a:gd name="connsiteX10852" fmla="*/ 1171808 w 2105012"/>
              <a:gd name="connsiteY10852" fmla="*/ 193202 h 589548"/>
              <a:gd name="connsiteX10853" fmla="*/ 1171808 w 2105012"/>
              <a:gd name="connsiteY10853" fmla="*/ 193202 h 589548"/>
              <a:gd name="connsiteX10854" fmla="*/ 1173796 w 2105012"/>
              <a:gd name="connsiteY10854" fmla="*/ 193202 h 589548"/>
              <a:gd name="connsiteX10855" fmla="*/ 1173796 w 2105012"/>
              <a:gd name="connsiteY10855" fmla="*/ 193202 h 589548"/>
              <a:gd name="connsiteX10856" fmla="*/ 1171808 w 2105012"/>
              <a:gd name="connsiteY10856" fmla="*/ 193202 h 589548"/>
              <a:gd name="connsiteX10857" fmla="*/ 1211575 w 2105012"/>
              <a:gd name="connsiteY10857" fmla="*/ 148464 h 589548"/>
              <a:gd name="connsiteX10858" fmla="*/ 1212569 w 2105012"/>
              <a:gd name="connsiteY10858" fmla="*/ 151778 h 589548"/>
              <a:gd name="connsiteX10859" fmla="*/ 1214226 w 2105012"/>
              <a:gd name="connsiteY10859" fmla="*/ 155092 h 589548"/>
              <a:gd name="connsiteX10860" fmla="*/ 1215552 w 2105012"/>
              <a:gd name="connsiteY10860" fmla="*/ 155092 h 589548"/>
              <a:gd name="connsiteX10861" fmla="*/ 1215552 w 2105012"/>
              <a:gd name="connsiteY10861" fmla="*/ 156749 h 589548"/>
              <a:gd name="connsiteX10862" fmla="*/ 1215552 w 2105012"/>
              <a:gd name="connsiteY10862" fmla="*/ 155092 h 589548"/>
              <a:gd name="connsiteX10863" fmla="*/ 1214226 w 2105012"/>
              <a:gd name="connsiteY10863" fmla="*/ 155092 h 589548"/>
              <a:gd name="connsiteX10864" fmla="*/ 1214226 w 2105012"/>
              <a:gd name="connsiteY10864" fmla="*/ 155092 h 589548"/>
              <a:gd name="connsiteX10865" fmla="*/ 1212569 w 2105012"/>
              <a:gd name="connsiteY10865" fmla="*/ 151778 h 589548"/>
              <a:gd name="connsiteX10866" fmla="*/ 1211575 w 2105012"/>
              <a:gd name="connsiteY10866" fmla="*/ 148464 h 589548"/>
              <a:gd name="connsiteX10867" fmla="*/ 1226819 w 2105012"/>
              <a:gd name="connsiteY10867" fmla="*/ 133220 h 589548"/>
              <a:gd name="connsiteX10868" fmla="*/ 1226819 w 2105012"/>
              <a:gd name="connsiteY10868" fmla="*/ 132557 h 589548"/>
              <a:gd name="connsiteX10869" fmla="*/ 1227813 w 2105012"/>
              <a:gd name="connsiteY10869" fmla="*/ 130900 h 589548"/>
              <a:gd name="connsiteX10870" fmla="*/ 1227150 w 2105012"/>
              <a:gd name="connsiteY10870" fmla="*/ 129906 h 589548"/>
              <a:gd name="connsiteX10871" fmla="*/ 1227813 w 2105012"/>
              <a:gd name="connsiteY10871" fmla="*/ 130900 h 589548"/>
              <a:gd name="connsiteX10872" fmla="*/ 1226819 w 2105012"/>
              <a:gd name="connsiteY10872" fmla="*/ 132557 h 589548"/>
              <a:gd name="connsiteX10873" fmla="*/ 1226819 w 2105012"/>
              <a:gd name="connsiteY10873" fmla="*/ 133220 h 589548"/>
              <a:gd name="connsiteX10874" fmla="*/ 1229139 w 2105012"/>
              <a:gd name="connsiteY10874" fmla="*/ 134877 h 589548"/>
              <a:gd name="connsiteX10875" fmla="*/ 1226819 w 2105012"/>
              <a:gd name="connsiteY10875" fmla="*/ 133220 h 589548"/>
              <a:gd name="connsiteX10876" fmla="*/ 1273214 w 2105012"/>
              <a:gd name="connsiteY10876" fmla="*/ 153104 h 589548"/>
              <a:gd name="connsiteX10877" fmla="*/ 1271889 w 2105012"/>
              <a:gd name="connsiteY10877" fmla="*/ 151447 h 589548"/>
              <a:gd name="connsiteX10878" fmla="*/ 1271889 w 2105012"/>
              <a:gd name="connsiteY10878" fmla="*/ 151447 h 589548"/>
              <a:gd name="connsiteX10879" fmla="*/ 1273214 w 2105012"/>
              <a:gd name="connsiteY10879" fmla="*/ 153104 h 589548"/>
              <a:gd name="connsiteX10880" fmla="*/ 1329551 w 2105012"/>
              <a:gd name="connsiteY10880" fmla="*/ 238272 h 589548"/>
              <a:gd name="connsiteX10881" fmla="*/ 1328226 w 2105012"/>
              <a:gd name="connsiteY10881" fmla="*/ 237278 h 589548"/>
              <a:gd name="connsiteX10882" fmla="*/ 1329551 w 2105012"/>
              <a:gd name="connsiteY10882" fmla="*/ 235289 h 589548"/>
              <a:gd name="connsiteX10883" fmla="*/ 1328226 w 2105012"/>
              <a:gd name="connsiteY10883" fmla="*/ 237278 h 589548"/>
              <a:gd name="connsiteX10884" fmla="*/ 1329551 w 2105012"/>
              <a:gd name="connsiteY10884" fmla="*/ 238272 h 589548"/>
              <a:gd name="connsiteX10885" fmla="*/ 1243057 w 2105012"/>
              <a:gd name="connsiteY10885" fmla="*/ 197842 h 589548"/>
              <a:gd name="connsiteX10886" fmla="*/ 1243057 w 2105012"/>
              <a:gd name="connsiteY10886" fmla="*/ 196516 h 589548"/>
              <a:gd name="connsiteX10887" fmla="*/ 1243057 w 2105012"/>
              <a:gd name="connsiteY10887" fmla="*/ 197842 h 589548"/>
              <a:gd name="connsiteX10888" fmla="*/ 1243057 w 2105012"/>
              <a:gd name="connsiteY10888" fmla="*/ 197842 h 589548"/>
              <a:gd name="connsiteX10889" fmla="*/ 1292104 w 2105012"/>
              <a:gd name="connsiteY10889" fmla="*/ 160726 h 589548"/>
              <a:gd name="connsiteX10890" fmla="*/ 1293098 w 2105012"/>
              <a:gd name="connsiteY10890" fmla="*/ 163377 h 589548"/>
              <a:gd name="connsiteX10891" fmla="*/ 1292104 w 2105012"/>
              <a:gd name="connsiteY10891" fmla="*/ 160726 h 589548"/>
              <a:gd name="connsiteX10892" fmla="*/ 1286470 w 2105012"/>
              <a:gd name="connsiteY10892" fmla="*/ 171993 h 589548"/>
              <a:gd name="connsiteX10893" fmla="*/ 1283156 w 2105012"/>
              <a:gd name="connsiteY10893" fmla="*/ 169342 h 589548"/>
              <a:gd name="connsiteX10894" fmla="*/ 1286470 w 2105012"/>
              <a:gd name="connsiteY10894" fmla="*/ 171993 h 589548"/>
              <a:gd name="connsiteX10895" fmla="*/ 1333859 w 2105012"/>
              <a:gd name="connsiteY10895" fmla="*/ 221702 h 589548"/>
              <a:gd name="connsiteX10896" fmla="*/ 1336842 w 2105012"/>
              <a:gd name="connsiteY10896" fmla="*/ 217063 h 589548"/>
              <a:gd name="connsiteX10897" fmla="*/ 1336842 w 2105012"/>
              <a:gd name="connsiteY10897" fmla="*/ 215074 h 589548"/>
              <a:gd name="connsiteX10898" fmla="*/ 1336842 w 2105012"/>
              <a:gd name="connsiteY10898" fmla="*/ 217063 h 589548"/>
              <a:gd name="connsiteX10899" fmla="*/ 1333859 w 2105012"/>
              <a:gd name="connsiteY10899" fmla="*/ 221702 h 589548"/>
              <a:gd name="connsiteX10900" fmla="*/ 1336842 w 2105012"/>
              <a:gd name="connsiteY10900" fmla="*/ 213086 h 589548"/>
              <a:gd name="connsiteX10901" fmla="*/ 1335848 w 2105012"/>
              <a:gd name="connsiteY10901" fmla="*/ 210766 h 589548"/>
              <a:gd name="connsiteX10902" fmla="*/ 1333528 w 2105012"/>
              <a:gd name="connsiteY10902" fmla="*/ 210766 h 589548"/>
              <a:gd name="connsiteX10903" fmla="*/ 1335848 w 2105012"/>
              <a:gd name="connsiteY10903" fmla="*/ 210766 h 589548"/>
              <a:gd name="connsiteX10904" fmla="*/ 1336842 w 2105012"/>
              <a:gd name="connsiteY10904" fmla="*/ 213086 h 589548"/>
              <a:gd name="connsiteX10905" fmla="*/ 1342807 w 2105012"/>
              <a:gd name="connsiteY10905" fmla="*/ 215737 h 589548"/>
              <a:gd name="connsiteX10906" fmla="*/ 1336842 w 2105012"/>
              <a:gd name="connsiteY10906" fmla="*/ 213086 h 589548"/>
              <a:gd name="connsiteX10907" fmla="*/ 1320603 w 2105012"/>
              <a:gd name="connsiteY10907" fmla="*/ 186243 h 589548"/>
              <a:gd name="connsiteX10908" fmla="*/ 1320603 w 2105012"/>
              <a:gd name="connsiteY10908" fmla="*/ 186906 h 589548"/>
              <a:gd name="connsiteX10909" fmla="*/ 1319609 w 2105012"/>
              <a:gd name="connsiteY10909" fmla="*/ 190220 h 589548"/>
              <a:gd name="connsiteX10910" fmla="*/ 1320272 w 2105012"/>
              <a:gd name="connsiteY10910" fmla="*/ 190883 h 589548"/>
              <a:gd name="connsiteX10911" fmla="*/ 1319941 w 2105012"/>
              <a:gd name="connsiteY10911" fmla="*/ 192208 h 589548"/>
              <a:gd name="connsiteX10912" fmla="*/ 1320272 w 2105012"/>
              <a:gd name="connsiteY10912" fmla="*/ 190883 h 589548"/>
              <a:gd name="connsiteX10913" fmla="*/ 1319609 w 2105012"/>
              <a:gd name="connsiteY10913" fmla="*/ 190220 h 589548"/>
              <a:gd name="connsiteX10914" fmla="*/ 1311987 w 2105012"/>
              <a:gd name="connsiteY10914" fmla="*/ 190220 h 589548"/>
              <a:gd name="connsiteX10915" fmla="*/ 1315633 w 2105012"/>
              <a:gd name="connsiteY10915" fmla="*/ 186243 h 589548"/>
              <a:gd name="connsiteX10916" fmla="*/ 1318284 w 2105012"/>
              <a:gd name="connsiteY10916" fmla="*/ 186243 h 589548"/>
              <a:gd name="connsiteX10917" fmla="*/ 1318284 w 2105012"/>
              <a:gd name="connsiteY10917" fmla="*/ 186243 h 589548"/>
              <a:gd name="connsiteX10918" fmla="*/ 1320603 w 2105012"/>
              <a:gd name="connsiteY10918" fmla="*/ 186906 h 589548"/>
              <a:gd name="connsiteX10919" fmla="*/ 1320603 w 2105012"/>
              <a:gd name="connsiteY10919" fmla="*/ 186243 h 589548"/>
              <a:gd name="connsiteX10920" fmla="*/ 1320603 w 2105012"/>
              <a:gd name="connsiteY10920" fmla="*/ 186243 h 589548"/>
              <a:gd name="connsiteX10921" fmla="*/ 1323586 w 2105012"/>
              <a:gd name="connsiteY10921" fmla="*/ 189226 h 589548"/>
              <a:gd name="connsiteX10922" fmla="*/ 1320603 w 2105012"/>
              <a:gd name="connsiteY10922" fmla="*/ 186243 h 589548"/>
              <a:gd name="connsiteX10923" fmla="*/ 1300389 w 2105012"/>
              <a:gd name="connsiteY10923" fmla="*/ 194197 h 589548"/>
              <a:gd name="connsiteX10924" fmla="*/ 1300389 w 2105012"/>
              <a:gd name="connsiteY10924" fmla="*/ 194197 h 589548"/>
              <a:gd name="connsiteX10925" fmla="*/ 1297075 w 2105012"/>
              <a:gd name="connsiteY10925" fmla="*/ 195191 h 589548"/>
              <a:gd name="connsiteX10926" fmla="*/ 1300389 w 2105012"/>
              <a:gd name="connsiteY10926" fmla="*/ 194197 h 589548"/>
              <a:gd name="connsiteX10927" fmla="*/ 1268575 w 2105012"/>
              <a:gd name="connsiteY10927" fmla="*/ 177627 h 589548"/>
              <a:gd name="connsiteX10928" fmla="*/ 1268575 w 2105012"/>
              <a:gd name="connsiteY10928" fmla="*/ 176633 h 589548"/>
              <a:gd name="connsiteX10929" fmla="*/ 1268575 w 2105012"/>
              <a:gd name="connsiteY10929" fmla="*/ 177627 h 589548"/>
              <a:gd name="connsiteX10930" fmla="*/ 1268575 w 2105012"/>
              <a:gd name="connsiteY10930" fmla="*/ 177627 h 589548"/>
              <a:gd name="connsiteX10931" fmla="*/ 1283819 w 2105012"/>
              <a:gd name="connsiteY10931" fmla="*/ 184917 h 589548"/>
              <a:gd name="connsiteX10932" fmla="*/ 1278517 w 2105012"/>
              <a:gd name="connsiteY10932" fmla="*/ 186243 h 589548"/>
              <a:gd name="connsiteX10933" fmla="*/ 1283819 w 2105012"/>
              <a:gd name="connsiteY10933" fmla="*/ 184917 h 589548"/>
              <a:gd name="connsiteX10934" fmla="*/ 1286139 w 2105012"/>
              <a:gd name="connsiteY10934" fmla="*/ 182598 h 589548"/>
              <a:gd name="connsiteX10935" fmla="*/ 1283819 w 2105012"/>
              <a:gd name="connsiteY10935" fmla="*/ 184917 h 589548"/>
              <a:gd name="connsiteX10936" fmla="*/ 1268575 w 2105012"/>
              <a:gd name="connsiteY10936" fmla="*/ 168679 h 589548"/>
              <a:gd name="connsiteX10937" fmla="*/ 1268575 w 2105012"/>
              <a:gd name="connsiteY10937" fmla="*/ 168679 h 589548"/>
              <a:gd name="connsiteX10938" fmla="*/ 1270894 w 2105012"/>
              <a:gd name="connsiteY10938" fmla="*/ 169673 h 589548"/>
              <a:gd name="connsiteX10939" fmla="*/ 1268575 w 2105012"/>
              <a:gd name="connsiteY10939" fmla="*/ 168679 h 589548"/>
              <a:gd name="connsiteX10940" fmla="*/ 1267249 w 2105012"/>
              <a:gd name="connsiteY10940" fmla="*/ 170668 h 589548"/>
              <a:gd name="connsiteX10941" fmla="*/ 1266586 w 2105012"/>
              <a:gd name="connsiteY10941" fmla="*/ 170668 h 589548"/>
              <a:gd name="connsiteX10942" fmla="*/ 1267249 w 2105012"/>
              <a:gd name="connsiteY10942" fmla="*/ 170668 h 589548"/>
              <a:gd name="connsiteX10943" fmla="*/ 1265592 w 2105012"/>
              <a:gd name="connsiteY10943" fmla="*/ 177958 h 589548"/>
              <a:gd name="connsiteX10944" fmla="*/ 1264267 w 2105012"/>
              <a:gd name="connsiteY10944" fmla="*/ 178621 h 589548"/>
              <a:gd name="connsiteX10945" fmla="*/ 1265592 w 2105012"/>
              <a:gd name="connsiteY10945" fmla="*/ 177958 h 589548"/>
              <a:gd name="connsiteX10946" fmla="*/ 1279842 w 2105012"/>
              <a:gd name="connsiteY10946" fmla="*/ 197842 h 589548"/>
              <a:gd name="connsiteX10947" fmla="*/ 1279842 w 2105012"/>
              <a:gd name="connsiteY10947" fmla="*/ 195522 h 589548"/>
              <a:gd name="connsiteX10948" fmla="*/ 1281168 w 2105012"/>
              <a:gd name="connsiteY10948" fmla="*/ 195522 h 589548"/>
              <a:gd name="connsiteX10949" fmla="*/ 1281168 w 2105012"/>
              <a:gd name="connsiteY10949" fmla="*/ 190551 h 589548"/>
              <a:gd name="connsiteX10950" fmla="*/ 1281168 w 2105012"/>
              <a:gd name="connsiteY10950" fmla="*/ 195522 h 589548"/>
              <a:gd name="connsiteX10951" fmla="*/ 1279842 w 2105012"/>
              <a:gd name="connsiteY10951" fmla="*/ 195522 h 589548"/>
              <a:gd name="connsiteX10952" fmla="*/ 1279842 w 2105012"/>
              <a:gd name="connsiteY10952" fmla="*/ 197842 h 589548"/>
              <a:gd name="connsiteX10953" fmla="*/ 1277191 w 2105012"/>
              <a:gd name="connsiteY10953" fmla="*/ 197842 h 589548"/>
              <a:gd name="connsiteX10954" fmla="*/ 1279842 w 2105012"/>
              <a:gd name="connsiteY10954" fmla="*/ 197842 h 589548"/>
              <a:gd name="connsiteX10955" fmla="*/ 1290447 w 2105012"/>
              <a:gd name="connsiteY10955" fmla="*/ 208115 h 589548"/>
              <a:gd name="connsiteX10956" fmla="*/ 1288790 w 2105012"/>
              <a:gd name="connsiteY10956" fmla="*/ 203144 h 589548"/>
              <a:gd name="connsiteX10957" fmla="*/ 1293429 w 2105012"/>
              <a:gd name="connsiteY10957" fmla="*/ 200493 h 589548"/>
              <a:gd name="connsiteX10958" fmla="*/ 1299394 w 2105012"/>
              <a:gd name="connsiteY10958" fmla="*/ 199167 h 589548"/>
              <a:gd name="connsiteX10959" fmla="*/ 1300720 w 2105012"/>
              <a:gd name="connsiteY10959" fmla="*/ 200162 h 589548"/>
              <a:gd name="connsiteX10960" fmla="*/ 1290447 w 2105012"/>
              <a:gd name="connsiteY10960" fmla="*/ 207784 h 589548"/>
              <a:gd name="connsiteX10961" fmla="*/ 1288790 w 2105012"/>
              <a:gd name="connsiteY10961" fmla="*/ 180278 h 589548"/>
              <a:gd name="connsiteX10962" fmla="*/ 1287464 w 2105012"/>
              <a:gd name="connsiteY10962" fmla="*/ 180278 h 589548"/>
              <a:gd name="connsiteX10963" fmla="*/ 1288790 w 2105012"/>
              <a:gd name="connsiteY10963" fmla="*/ 180278 h 589548"/>
              <a:gd name="connsiteX10964" fmla="*/ 1292766 w 2105012"/>
              <a:gd name="connsiteY10964" fmla="*/ 180278 h 589548"/>
              <a:gd name="connsiteX10965" fmla="*/ 1288790 w 2105012"/>
              <a:gd name="connsiteY10965" fmla="*/ 180278 h 589548"/>
              <a:gd name="connsiteX10966" fmla="*/ 1272552 w 2105012"/>
              <a:gd name="connsiteY10966" fmla="*/ 174644 h 589548"/>
              <a:gd name="connsiteX10967" fmla="*/ 1273546 w 2105012"/>
              <a:gd name="connsiteY10967" fmla="*/ 174644 h 589548"/>
              <a:gd name="connsiteX10968" fmla="*/ 1272552 w 2105012"/>
              <a:gd name="connsiteY10968" fmla="*/ 174644 h 589548"/>
              <a:gd name="connsiteX10969" fmla="*/ 1265924 w 2105012"/>
              <a:gd name="connsiteY10969" fmla="*/ 163708 h 589548"/>
              <a:gd name="connsiteX10970" fmla="*/ 1268575 w 2105012"/>
              <a:gd name="connsiteY10970" fmla="*/ 163708 h 589548"/>
              <a:gd name="connsiteX10971" fmla="*/ 1268575 w 2105012"/>
              <a:gd name="connsiteY10971" fmla="*/ 165034 h 589548"/>
              <a:gd name="connsiteX10972" fmla="*/ 1268575 w 2105012"/>
              <a:gd name="connsiteY10972" fmla="*/ 163708 h 589548"/>
              <a:gd name="connsiteX10973" fmla="*/ 1265924 w 2105012"/>
              <a:gd name="connsiteY10973" fmla="*/ 163708 h 589548"/>
              <a:gd name="connsiteX10974" fmla="*/ 1263272 w 2105012"/>
              <a:gd name="connsiteY10974" fmla="*/ 163708 h 589548"/>
              <a:gd name="connsiteX10975" fmla="*/ 1265924 w 2105012"/>
              <a:gd name="connsiteY10975" fmla="*/ 163708 h 589548"/>
              <a:gd name="connsiteX10976" fmla="*/ 1260290 w 2105012"/>
              <a:gd name="connsiteY10976" fmla="*/ 171330 h 589548"/>
              <a:gd name="connsiteX10977" fmla="*/ 1257307 w 2105012"/>
              <a:gd name="connsiteY10977" fmla="*/ 171662 h 589548"/>
              <a:gd name="connsiteX10978" fmla="*/ 1257307 w 2105012"/>
              <a:gd name="connsiteY10978" fmla="*/ 171662 h 589548"/>
              <a:gd name="connsiteX10979" fmla="*/ 1260290 w 2105012"/>
              <a:gd name="connsiteY10979" fmla="*/ 171330 h 589548"/>
              <a:gd name="connsiteX10980" fmla="*/ 1226819 w 2105012"/>
              <a:gd name="connsiteY10980" fmla="*/ 165365 h 589548"/>
              <a:gd name="connsiteX10981" fmla="*/ 1222511 w 2105012"/>
              <a:gd name="connsiteY10981" fmla="*/ 165365 h 589548"/>
              <a:gd name="connsiteX10982" fmla="*/ 1226819 w 2105012"/>
              <a:gd name="connsiteY10982" fmla="*/ 165365 h 589548"/>
              <a:gd name="connsiteX10983" fmla="*/ 1226819 w 2105012"/>
              <a:gd name="connsiteY10983" fmla="*/ 165365 h 589548"/>
              <a:gd name="connsiteX10984" fmla="*/ 1225494 w 2105012"/>
              <a:gd name="connsiteY10984" fmla="*/ 163708 h 589548"/>
              <a:gd name="connsiteX10985" fmla="*/ 1223505 w 2105012"/>
              <a:gd name="connsiteY10985" fmla="*/ 163377 h 589548"/>
              <a:gd name="connsiteX10986" fmla="*/ 1225494 w 2105012"/>
              <a:gd name="connsiteY10986" fmla="*/ 163708 h 589548"/>
              <a:gd name="connsiteX10987" fmla="*/ 1225494 w 2105012"/>
              <a:gd name="connsiteY10987" fmla="*/ 163708 h 589548"/>
              <a:gd name="connsiteX10988" fmla="*/ 1237092 w 2105012"/>
              <a:gd name="connsiteY10988" fmla="*/ 163708 h 589548"/>
              <a:gd name="connsiteX10989" fmla="*/ 1237092 w 2105012"/>
              <a:gd name="connsiteY10989" fmla="*/ 163708 h 589548"/>
              <a:gd name="connsiteX10990" fmla="*/ 1237092 w 2105012"/>
              <a:gd name="connsiteY10990" fmla="*/ 163708 h 589548"/>
              <a:gd name="connsiteX10991" fmla="*/ 1221517 w 2105012"/>
              <a:gd name="connsiteY10991" fmla="*/ 178952 h 589548"/>
              <a:gd name="connsiteX10992" fmla="*/ 1217872 w 2105012"/>
              <a:gd name="connsiteY10992" fmla="*/ 175307 h 589548"/>
              <a:gd name="connsiteX10993" fmla="*/ 1216546 w 2105012"/>
              <a:gd name="connsiteY10993" fmla="*/ 175307 h 589548"/>
              <a:gd name="connsiteX10994" fmla="*/ 1217872 w 2105012"/>
              <a:gd name="connsiteY10994" fmla="*/ 175307 h 589548"/>
              <a:gd name="connsiteX10995" fmla="*/ 1221517 w 2105012"/>
              <a:gd name="connsiteY10995" fmla="*/ 178952 h 589548"/>
              <a:gd name="connsiteX10996" fmla="*/ 1222842 w 2105012"/>
              <a:gd name="connsiteY10996" fmla="*/ 180278 h 589548"/>
              <a:gd name="connsiteX10997" fmla="*/ 1221517 w 2105012"/>
              <a:gd name="connsiteY10997" fmla="*/ 178952 h 589548"/>
              <a:gd name="connsiteX10998" fmla="*/ 1290115 w 2105012"/>
              <a:gd name="connsiteY10998" fmla="*/ 214080 h 589548"/>
              <a:gd name="connsiteX10999" fmla="*/ 1290115 w 2105012"/>
              <a:gd name="connsiteY10999" fmla="*/ 214080 h 589548"/>
              <a:gd name="connsiteX11000" fmla="*/ 1290115 w 2105012"/>
              <a:gd name="connsiteY11000" fmla="*/ 214080 h 589548"/>
              <a:gd name="connsiteX11001" fmla="*/ 1305028 w 2105012"/>
              <a:gd name="connsiteY11001" fmla="*/ 219382 h 589548"/>
              <a:gd name="connsiteX11002" fmla="*/ 1290115 w 2105012"/>
              <a:gd name="connsiteY11002" fmla="*/ 214411 h 589548"/>
              <a:gd name="connsiteX11003" fmla="*/ 1324249 w 2105012"/>
              <a:gd name="connsiteY11003" fmla="*/ 234295 h 589548"/>
              <a:gd name="connsiteX11004" fmla="*/ 1325906 w 2105012"/>
              <a:gd name="connsiteY11004" fmla="*/ 236615 h 589548"/>
              <a:gd name="connsiteX11005" fmla="*/ 1324249 w 2105012"/>
              <a:gd name="connsiteY11005" fmla="*/ 234295 h 589548"/>
              <a:gd name="connsiteX11006" fmla="*/ 1324249 w 2105012"/>
              <a:gd name="connsiteY11006" fmla="*/ 234295 h 589548"/>
              <a:gd name="connsiteX11007" fmla="*/ 1339493 w 2105012"/>
              <a:gd name="connsiteY11007" fmla="*/ 205795 h 589548"/>
              <a:gd name="connsiteX11008" fmla="*/ 1339493 w 2105012"/>
              <a:gd name="connsiteY11008" fmla="*/ 205795 h 589548"/>
              <a:gd name="connsiteX11009" fmla="*/ 1352086 w 2105012"/>
              <a:gd name="connsiteY11009" fmla="*/ 205132 h 589548"/>
              <a:gd name="connsiteX11010" fmla="*/ 1339493 w 2105012"/>
              <a:gd name="connsiteY11010" fmla="*/ 205795 h 589548"/>
              <a:gd name="connsiteX11011" fmla="*/ 1334522 w 2105012"/>
              <a:gd name="connsiteY11011" fmla="*/ 205795 h 589548"/>
              <a:gd name="connsiteX11012" fmla="*/ 1333528 w 2105012"/>
              <a:gd name="connsiteY11012" fmla="*/ 201819 h 589548"/>
              <a:gd name="connsiteX11013" fmla="*/ 1334522 w 2105012"/>
              <a:gd name="connsiteY11013" fmla="*/ 205795 h 589548"/>
              <a:gd name="connsiteX11014" fmla="*/ 1334522 w 2105012"/>
              <a:gd name="connsiteY11014" fmla="*/ 205795 h 589548"/>
              <a:gd name="connsiteX11015" fmla="*/ 1304034 w 2105012"/>
              <a:gd name="connsiteY11015" fmla="*/ 180278 h 589548"/>
              <a:gd name="connsiteX11016" fmla="*/ 1296080 w 2105012"/>
              <a:gd name="connsiteY11016" fmla="*/ 175970 h 589548"/>
              <a:gd name="connsiteX11017" fmla="*/ 1287464 w 2105012"/>
              <a:gd name="connsiteY11017" fmla="*/ 173650 h 589548"/>
              <a:gd name="connsiteX11018" fmla="*/ 1287464 w 2105012"/>
              <a:gd name="connsiteY11018" fmla="*/ 174313 h 589548"/>
              <a:gd name="connsiteX11019" fmla="*/ 1287464 w 2105012"/>
              <a:gd name="connsiteY11019" fmla="*/ 177627 h 589548"/>
              <a:gd name="connsiteX11020" fmla="*/ 1287464 w 2105012"/>
              <a:gd name="connsiteY11020" fmla="*/ 174313 h 589548"/>
              <a:gd name="connsiteX11021" fmla="*/ 1287464 w 2105012"/>
              <a:gd name="connsiteY11021" fmla="*/ 173650 h 589548"/>
              <a:gd name="connsiteX11022" fmla="*/ 1287464 w 2105012"/>
              <a:gd name="connsiteY11022" fmla="*/ 173650 h 589548"/>
              <a:gd name="connsiteX11023" fmla="*/ 1296080 w 2105012"/>
              <a:gd name="connsiteY11023" fmla="*/ 175970 h 589548"/>
              <a:gd name="connsiteX11024" fmla="*/ 1304034 w 2105012"/>
              <a:gd name="connsiteY11024" fmla="*/ 180278 h 589548"/>
              <a:gd name="connsiteX11025" fmla="*/ 1307679 w 2105012"/>
              <a:gd name="connsiteY11025" fmla="*/ 177958 h 589548"/>
              <a:gd name="connsiteX11026" fmla="*/ 1304034 w 2105012"/>
              <a:gd name="connsiteY11026" fmla="*/ 180278 h 589548"/>
              <a:gd name="connsiteX11027" fmla="*/ 1293761 w 2105012"/>
              <a:gd name="connsiteY11027" fmla="*/ 158737 h 589548"/>
              <a:gd name="connsiteX11028" fmla="*/ 1292766 w 2105012"/>
              <a:gd name="connsiteY11028" fmla="*/ 157412 h 589548"/>
              <a:gd name="connsiteX11029" fmla="*/ 1292766 w 2105012"/>
              <a:gd name="connsiteY11029" fmla="*/ 157412 h 589548"/>
              <a:gd name="connsiteX11030" fmla="*/ 1293761 w 2105012"/>
              <a:gd name="connsiteY11030" fmla="*/ 158737 h 589548"/>
              <a:gd name="connsiteX11031" fmla="*/ 1293761 w 2105012"/>
              <a:gd name="connsiteY11031" fmla="*/ 158737 h 589548"/>
              <a:gd name="connsiteX11032" fmla="*/ 1282493 w 2105012"/>
              <a:gd name="connsiteY11032" fmla="*/ 158737 h 589548"/>
              <a:gd name="connsiteX11033" fmla="*/ 1277854 w 2105012"/>
              <a:gd name="connsiteY11033" fmla="*/ 163708 h 589548"/>
              <a:gd name="connsiteX11034" fmla="*/ 1282493 w 2105012"/>
              <a:gd name="connsiteY11034" fmla="*/ 158737 h 589548"/>
              <a:gd name="connsiteX11035" fmla="*/ 1282493 w 2105012"/>
              <a:gd name="connsiteY11035" fmla="*/ 158737 h 589548"/>
              <a:gd name="connsiteX11036" fmla="*/ 1212569 w 2105012"/>
              <a:gd name="connsiteY11036" fmla="*/ 185249 h 589548"/>
              <a:gd name="connsiteX11037" fmla="*/ 1211575 w 2105012"/>
              <a:gd name="connsiteY11037" fmla="*/ 183261 h 589548"/>
              <a:gd name="connsiteX11038" fmla="*/ 1212569 w 2105012"/>
              <a:gd name="connsiteY11038" fmla="*/ 185249 h 589548"/>
              <a:gd name="connsiteX11039" fmla="*/ 1212569 w 2105012"/>
              <a:gd name="connsiteY11039" fmla="*/ 185249 h 589548"/>
              <a:gd name="connsiteX11040" fmla="*/ 1223837 w 2105012"/>
              <a:gd name="connsiteY11040" fmla="*/ 194197 h 589548"/>
              <a:gd name="connsiteX11041" fmla="*/ 1223837 w 2105012"/>
              <a:gd name="connsiteY11041" fmla="*/ 195191 h 589548"/>
              <a:gd name="connsiteX11042" fmla="*/ 1223837 w 2105012"/>
              <a:gd name="connsiteY11042" fmla="*/ 195191 h 589548"/>
              <a:gd name="connsiteX11043" fmla="*/ 1223837 w 2105012"/>
              <a:gd name="connsiteY11043" fmla="*/ 194197 h 589548"/>
              <a:gd name="connsiteX11044" fmla="*/ 1226156 w 2105012"/>
              <a:gd name="connsiteY11044" fmla="*/ 192540 h 589548"/>
              <a:gd name="connsiteX11045" fmla="*/ 1223837 w 2105012"/>
              <a:gd name="connsiteY11045" fmla="*/ 194197 h 589548"/>
              <a:gd name="connsiteX11046" fmla="*/ 1325574 w 2105012"/>
              <a:gd name="connsiteY11046" fmla="*/ 239929 h 589548"/>
              <a:gd name="connsiteX11047" fmla="*/ 1325574 w 2105012"/>
              <a:gd name="connsiteY11047" fmla="*/ 239929 h 589548"/>
              <a:gd name="connsiteX11048" fmla="*/ 1321598 w 2105012"/>
              <a:gd name="connsiteY11048" fmla="*/ 238935 h 589548"/>
              <a:gd name="connsiteX11049" fmla="*/ 1325574 w 2105012"/>
              <a:gd name="connsiteY11049" fmla="*/ 239929 h 589548"/>
              <a:gd name="connsiteX11050" fmla="*/ 1329551 w 2105012"/>
              <a:gd name="connsiteY11050" fmla="*/ 235289 h 589548"/>
              <a:gd name="connsiteX11051" fmla="*/ 1332202 w 2105012"/>
              <a:gd name="connsiteY11051" fmla="*/ 234295 h 589548"/>
              <a:gd name="connsiteX11052" fmla="*/ 1329551 w 2105012"/>
              <a:gd name="connsiteY11052" fmla="*/ 235289 h 589548"/>
              <a:gd name="connsiteX11053" fmla="*/ 1347115 w 2105012"/>
              <a:gd name="connsiteY11053" fmla="*/ 227667 h 589548"/>
              <a:gd name="connsiteX11054" fmla="*/ 1347115 w 2105012"/>
              <a:gd name="connsiteY11054" fmla="*/ 224685 h 589548"/>
              <a:gd name="connsiteX11055" fmla="*/ 1347115 w 2105012"/>
              <a:gd name="connsiteY11055" fmla="*/ 224685 h 589548"/>
              <a:gd name="connsiteX11056" fmla="*/ 1347115 w 2105012"/>
              <a:gd name="connsiteY11056" fmla="*/ 227667 h 589548"/>
              <a:gd name="connsiteX11057" fmla="*/ 1348772 w 2105012"/>
              <a:gd name="connsiteY11057" fmla="*/ 228661 h 589548"/>
              <a:gd name="connsiteX11058" fmla="*/ 1347115 w 2105012"/>
              <a:gd name="connsiteY11058" fmla="*/ 227667 h 589548"/>
              <a:gd name="connsiteX11059" fmla="*/ 1341813 w 2105012"/>
              <a:gd name="connsiteY11059" fmla="*/ 229656 h 589548"/>
              <a:gd name="connsiteX11060" fmla="*/ 1347115 w 2105012"/>
              <a:gd name="connsiteY11060" fmla="*/ 227667 h 589548"/>
              <a:gd name="connsiteX11061" fmla="*/ 1273546 w 2105012"/>
              <a:gd name="connsiteY11061" fmla="*/ 145482 h 589548"/>
              <a:gd name="connsiteX11062" fmla="*/ 1277191 w 2105012"/>
              <a:gd name="connsiteY11062" fmla="*/ 143493 h 589548"/>
              <a:gd name="connsiteX11063" fmla="*/ 1274871 w 2105012"/>
              <a:gd name="connsiteY11063" fmla="*/ 137528 h 589548"/>
              <a:gd name="connsiteX11064" fmla="*/ 1277191 w 2105012"/>
              <a:gd name="connsiteY11064" fmla="*/ 143493 h 589548"/>
              <a:gd name="connsiteX11065" fmla="*/ 1273546 w 2105012"/>
              <a:gd name="connsiteY11065" fmla="*/ 145482 h 589548"/>
              <a:gd name="connsiteX11066" fmla="*/ 1263272 w 2105012"/>
              <a:gd name="connsiteY11066" fmla="*/ 145482 h 589548"/>
              <a:gd name="connsiteX11067" fmla="*/ 1270894 w 2105012"/>
              <a:gd name="connsiteY11067" fmla="*/ 148464 h 589548"/>
              <a:gd name="connsiteX11068" fmla="*/ 1270894 w 2105012"/>
              <a:gd name="connsiteY11068" fmla="*/ 149458 h 589548"/>
              <a:gd name="connsiteX11069" fmla="*/ 1267249 w 2105012"/>
              <a:gd name="connsiteY11069" fmla="*/ 150784 h 589548"/>
              <a:gd name="connsiteX11070" fmla="*/ 1261284 w 2105012"/>
              <a:gd name="connsiteY11070" fmla="*/ 146144 h 589548"/>
              <a:gd name="connsiteX11071" fmla="*/ 1263604 w 2105012"/>
              <a:gd name="connsiteY11071" fmla="*/ 145813 h 589548"/>
              <a:gd name="connsiteX11072" fmla="*/ 1249685 w 2105012"/>
              <a:gd name="connsiteY11072" fmla="*/ 157080 h 589548"/>
              <a:gd name="connsiteX11073" fmla="*/ 1239081 w 2105012"/>
              <a:gd name="connsiteY11073" fmla="*/ 150453 h 589548"/>
              <a:gd name="connsiteX11074" fmla="*/ 1249685 w 2105012"/>
              <a:gd name="connsiteY11074" fmla="*/ 157080 h 589548"/>
              <a:gd name="connsiteX11075" fmla="*/ 1254656 w 2105012"/>
              <a:gd name="connsiteY11075" fmla="*/ 159400 h 589548"/>
              <a:gd name="connsiteX11076" fmla="*/ 1249685 w 2105012"/>
              <a:gd name="connsiteY11076" fmla="*/ 157080 h 589548"/>
              <a:gd name="connsiteX11077" fmla="*/ 1225494 w 2105012"/>
              <a:gd name="connsiteY11077" fmla="*/ 125267 h 589548"/>
              <a:gd name="connsiteX11078" fmla="*/ 1229139 w 2105012"/>
              <a:gd name="connsiteY11078" fmla="*/ 125267 h 589548"/>
              <a:gd name="connsiteX11079" fmla="*/ 1225494 w 2105012"/>
              <a:gd name="connsiteY11079" fmla="*/ 125267 h 589548"/>
              <a:gd name="connsiteX11080" fmla="*/ 1225494 w 2105012"/>
              <a:gd name="connsiteY11080" fmla="*/ 124935 h 589548"/>
              <a:gd name="connsiteX11081" fmla="*/ 1225494 w 2105012"/>
              <a:gd name="connsiteY11081" fmla="*/ 125267 h 589548"/>
              <a:gd name="connsiteX11082" fmla="*/ 1224831 w 2105012"/>
              <a:gd name="connsiteY11082" fmla="*/ 139185 h 589548"/>
              <a:gd name="connsiteX11083" fmla="*/ 1226156 w 2105012"/>
              <a:gd name="connsiteY11083" fmla="*/ 136865 h 589548"/>
              <a:gd name="connsiteX11084" fmla="*/ 1224831 w 2105012"/>
              <a:gd name="connsiteY11084" fmla="*/ 136865 h 589548"/>
              <a:gd name="connsiteX11085" fmla="*/ 1226156 w 2105012"/>
              <a:gd name="connsiteY11085" fmla="*/ 136865 h 589548"/>
              <a:gd name="connsiteX11086" fmla="*/ 1227813 w 2105012"/>
              <a:gd name="connsiteY11086" fmla="*/ 136865 h 589548"/>
              <a:gd name="connsiteX11087" fmla="*/ 1228808 w 2105012"/>
              <a:gd name="connsiteY11087" fmla="*/ 137528 h 589548"/>
              <a:gd name="connsiteX11088" fmla="*/ 1233116 w 2105012"/>
              <a:gd name="connsiteY11088" fmla="*/ 142499 h 589548"/>
              <a:gd name="connsiteX11089" fmla="*/ 1228808 w 2105012"/>
              <a:gd name="connsiteY11089" fmla="*/ 144819 h 589548"/>
              <a:gd name="connsiteX11090" fmla="*/ 1224831 w 2105012"/>
              <a:gd name="connsiteY11090" fmla="*/ 139517 h 589548"/>
              <a:gd name="connsiteX11091" fmla="*/ 1221848 w 2105012"/>
              <a:gd name="connsiteY11091" fmla="*/ 139517 h 589548"/>
              <a:gd name="connsiteX11092" fmla="*/ 1224831 w 2105012"/>
              <a:gd name="connsiteY11092" fmla="*/ 139517 h 589548"/>
              <a:gd name="connsiteX11093" fmla="*/ 1216215 w 2105012"/>
              <a:gd name="connsiteY11093" fmla="*/ 145813 h 589548"/>
              <a:gd name="connsiteX11094" fmla="*/ 1227813 w 2105012"/>
              <a:gd name="connsiteY11094" fmla="*/ 152110 h 589548"/>
              <a:gd name="connsiteX11095" fmla="*/ 1227150 w 2105012"/>
              <a:gd name="connsiteY11095" fmla="*/ 155755 h 589548"/>
              <a:gd name="connsiteX11096" fmla="*/ 1227150 w 2105012"/>
              <a:gd name="connsiteY11096" fmla="*/ 155755 h 589548"/>
              <a:gd name="connsiteX11097" fmla="*/ 1227150 w 2105012"/>
              <a:gd name="connsiteY11097" fmla="*/ 155755 h 589548"/>
              <a:gd name="connsiteX11098" fmla="*/ 1217209 w 2105012"/>
              <a:gd name="connsiteY11098" fmla="*/ 149458 h 589548"/>
              <a:gd name="connsiteX11099" fmla="*/ 1217209 w 2105012"/>
              <a:gd name="connsiteY11099" fmla="*/ 149458 h 589548"/>
              <a:gd name="connsiteX11100" fmla="*/ 1214889 w 2105012"/>
              <a:gd name="connsiteY11100" fmla="*/ 145813 h 589548"/>
              <a:gd name="connsiteX11101" fmla="*/ 1215883 w 2105012"/>
              <a:gd name="connsiteY11101" fmla="*/ 145813 h 589548"/>
              <a:gd name="connsiteX11102" fmla="*/ 1210581 w 2105012"/>
              <a:gd name="connsiteY11102" fmla="*/ 142831 h 589548"/>
              <a:gd name="connsiteX11103" fmla="*/ 1211906 w 2105012"/>
              <a:gd name="connsiteY11103" fmla="*/ 144156 h 589548"/>
              <a:gd name="connsiteX11104" fmla="*/ 1210581 w 2105012"/>
              <a:gd name="connsiteY11104" fmla="*/ 142831 h 589548"/>
              <a:gd name="connsiteX11105" fmla="*/ 1204284 w 2105012"/>
              <a:gd name="connsiteY11105" fmla="*/ 166359 h 589548"/>
              <a:gd name="connsiteX11106" fmla="*/ 1207930 w 2105012"/>
              <a:gd name="connsiteY11106" fmla="*/ 162051 h 589548"/>
              <a:gd name="connsiteX11107" fmla="*/ 1207930 w 2105012"/>
              <a:gd name="connsiteY11107" fmla="*/ 162051 h 589548"/>
              <a:gd name="connsiteX11108" fmla="*/ 1204284 w 2105012"/>
              <a:gd name="connsiteY11108" fmla="*/ 166359 h 589548"/>
              <a:gd name="connsiteX11109" fmla="*/ 1191029 w 2105012"/>
              <a:gd name="connsiteY11109" fmla="*/ 149458 h 589548"/>
              <a:gd name="connsiteX11110" fmla="*/ 1189703 w 2105012"/>
              <a:gd name="connsiteY11110" fmla="*/ 148464 h 589548"/>
              <a:gd name="connsiteX11111" fmla="*/ 1188378 w 2105012"/>
              <a:gd name="connsiteY11111" fmla="*/ 147470 h 589548"/>
              <a:gd name="connsiteX11112" fmla="*/ 1189703 w 2105012"/>
              <a:gd name="connsiteY11112" fmla="*/ 148464 h 589548"/>
              <a:gd name="connsiteX11113" fmla="*/ 1191029 w 2105012"/>
              <a:gd name="connsiteY11113" fmla="*/ 149458 h 589548"/>
              <a:gd name="connsiteX11114" fmla="*/ 1183738 w 2105012"/>
              <a:gd name="connsiteY11114" fmla="*/ 144488 h 589548"/>
              <a:gd name="connsiteX11115" fmla="*/ 1180424 w 2105012"/>
              <a:gd name="connsiteY11115" fmla="*/ 147801 h 589548"/>
              <a:gd name="connsiteX11116" fmla="*/ 1183738 w 2105012"/>
              <a:gd name="connsiteY11116" fmla="*/ 144488 h 589548"/>
              <a:gd name="connsiteX11117" fmla="*/ 1187383 w 2105012"/>
              <a:gd name="connsiteY11117" fmla="*/ 143162 h 589548"/>
              <a:gd name="connsiteX11118" fmla="*/ 1183738 w 2105012"/>
              <a:gd name="connsiteY11118" fmla="*/ 144488 h 589548"/>
              <a:gd name="connsiteX11119" fmla="*/ 1150267 w 2105012"/>
              <a:gd name="connsiteY11119" fmla="*/ 142831 h 589548"/>
              <a:gd name="connsiteX11120" fmla="*/ 1151924 w 2105012"/>
              <a:gd name="connsiteY11120" fmla="*/ 139185 h 589548"/>
              <a:gd name="connsiteX11121" fmla="*/ 1150267 w 2105012"/>
              <a:gd name="connsiteY11121" fmla="*/ 142831 h 589548"/>
              <a:gd name="connsiteX11122" fmla="*/ 1147616 w 2105012"/>
              <a:gd name="connsiteY11122" fmla="*/ 144819 h 589548"/>
              <a:gd name="connsiteX11123" fmla="*/ 1150267 w 2105012"/>
              <a:gd name="connsiteY11123" fmla="*/ 142831 h 589548"/>
              <a:gd name="connsiteX11124" fmla="*/ 1112488 w 2105012"/>
              <a:gd name="connsiteY11124" fmla="*/ 134214 h 589548"/>
              <a:gd name="connsiteX11125" fmla="*/ 1112488 w 2105012"/>
              <a:gd name="connsiteY11125" fmla="*/ 134214 h 589548"/>
              <a:gd name="connsiteX11126" fmla="*/ 1112488 w 2105012"/>
              <a:gd name="connsiteY11126" fmla="*/ 136534 h 589548"/>
              <a:gd name="connsiteX11127" fmla="*/ 1112488 w 2105012"/>
              <a:gd name="connsiteY11127" fmla="*/ 134214 h 589548"/>
              <a:gd name="connsiteX11128" fmla="*/ 1107517 w 2105012"/>
              <a:gd name="connsiteY11128" fmla="*/ 158737 h 589548"/>
              <a:gd name="connsiteX11129" fmla="*/ 1107517 w 2105012"/>
              <a:gd name="connsiteY11129" fmla="*/ 160726 h 589548"/>
              <a:gd name="connsiteX11130" fmla="*/ 1107517 w 2105012"/>
              <a:gd name="connsiteY11130" fmla="*/ 160726 h 589548"/>
              <a:gd name="connsiteX11131" fmla="*/ 1107517 w 2105012"/>
              <a:gd name="connsiteY11131" fmla="*/ 158737 h 589548"/>
              <a:gd name="connsiteX11132" fmla="*/ 1108843 w 2105012"/>
              <a:gd name="connsiteY11132" fmla="*/ 164702 h 589548"/>
              <a:gd name="connsiteX11133" fmla="*/ 1108843 w 2105012"/>
              <a:gd name="connsiteY11133" fmla="*/ 163377 h 589548"/>
              <a:gd name="connsiteX11134" fmla="*/ 1108843 w 2105012"/>
              <a:gd name="connsiteY11134" fmla="*/ 164702 h 589548"/>
              <a:gd name="connsiteX11135" fmla="*/ 1111163 w 2105012"/>
              <a:gd name="connsiteY11135" fmla="*/ 167022 h 589548"/>
              <a:gd name="connsiteX11136" fmla="*/ 1114145 w 2105012"/>
              <a:gd name="connsiteY11136" fmla="*/ 168348 h 589548"/>
              <a:gd name="connsiteX11137" fmla="*/ 1111163 w 2105012"/>
              <a:gd name="connsiteY11137" fmla="*/ 167022 h 589548"/>
              <a:gd name="connsiteX11138" fmla="*/ 1108843 w 2105012"/>
              <a:gd name="connsiteY11138" fmla="*/ 164702 h 589548"/>
              <a:gd name="connsiteX11139" fmla="*/ 1148610 w 2105012"/>
              <a:gd name="connsiteY11139" fmla="*/ 247882 h 589548"/>
              <a:gd name="connsiteX11140" fmla="*/ 1148610 w 2105012"/>
              <a:gd name="connsiteY11140" fmla="*/ 250865 h 589548"/>
              <a:gd name="connsiteX11141" fmla="*/ 1148610 w 2105012"/>
              <a:gd name="connsiteY11141" fmla="*/ 247882 h 589548"/>
              <a:gd name="connsiteX11142" fmla="*/ 1151924 w 2105012"/>
              <a:gd name="connsiteY11142" fmla="*/ 254841 h 589548"/>
              <a:gd name="connsiteX11143" fmla="*/ 1152256 w 2105012"/>
              <a:gd name="connsiteY11143" fmla="*/ 257161 h 589548"/>
              <a:gd name="connsiteX11144" fmla="*/ 1151924 w 2105012"/>
              <a:gd name="connsiteY11144" fmla="*/ 254841 h 589548"/>
              <a:gd name="connsiteX11145" fmla="*/ 1149273 w 2105012"/>
              <a:gd name="connsiteY11145" fmla="*/ 252190 h 589548"/>
              <a:gd name="connsiteX11146" fmla="*/ 1151924 w 2105012"/>
              <a:gd name="connsiteY11146" fmla="*/ 254841 h 589548"/>
              <a:gd name="connsiteX11147" fmla="*/ 1164186 w 2105012"/>
              <a:gd name="connsiteY11147" fmla="*/ 258487 h 589548"/>
              <a:gd name="connsiteX11148" fmla="*/ 1162860 w 2105012"/>
              <a:gd name="connsiteY11148" fmla="*/ 258155 h 589548"/>
              <a:gd name="connsiteX11149" fmla="*/ 1164186 w 2105012"/>
              <a:gd name="connsiteY11149" fmla="*/ 258487 h 589548"/>
              <a:gd name="connsiteX11150" fmla="*/ 1163854 w 2105012"/>
              <a:gd name="connsiteY11150" fmla="*/ 238272 h 589548"/>
              <a:gd name="connsiteX11151" fmla="*/ 1163854 w 2105012"/>
              <a:gd name="connsiteY11151" fmla="*/ 241917 h 589548"/>
              <a:gd name="connsiteX11152" fmla="*/ 1163854 w 2105012"/>
              <a:gd name="connsiteY11152" fmla="*/ 241917 h 589548"/>
              <a:gd name="connsiteX11153" fmla="*/ 1163854 w 2105012"/>
              <a:gd name="connsiteY11153" fmla="*/ 238272 h 589548"/>
              <a:gd name="connsiteX11154" fmla="*/ 1177773 w 2105012"/>
              <a:gd name="connsiteY11154" fmla="*/ 225347 h 589548"/>
              <a:gd name="connsiteX11155" fmla="*/ 1177773 w 2105012"/>
              <a:gd name="connsiteY11155" fmla="*/ 225679 h 589548"/>
              <a:gd name="connsiteX11156" fmla="*/ 1177773 w 2105012"/>
              <a:gd name="connsiteY11156" fmla="*/ 225679 h 589548"/>
              <a:gd name="connsiteX11157" fmla="*/ 1177773 w 2105012"/>
              <a:gd name="connsiteY11157" fmla="*/ 225347 h 589548"/>
              <a:gd name="connsiteX11158" fmla="*/ 1181087 w 2105012"/>
              <a:gd name="connsiteY11158" fmla="*/ 227004 h 589548"/>
              <a:gd name="connsiteX11159" fmla="*/ 1179761 w 2105012"/>
              <a:gd name="connsiteY11159" fmla="*/ 226010 h 589548"/>
              <a:gd name="connsiteX11160" fmla="*/ 1181087 w 2105012"/>
              <a:gd name="connsiteY11160" fmla="*/ 227004 h 589548"/>
              <a:gd name="connsiteX11161" fmla="*/ 1171145 w 2105012"/>
              <a:gd name="connsiteY11161" fmla="*/ 215737 h 589548"/>
              <a:gd name="connsiteX11162" fmla="*/ 1172802 w 2105012"/>
              <a:gd name="connsiteY11162" fmla="*/ 211760 h 589548"/>
              <a:gd name="connsiteX11163" fmla="*/ 1172802 w 2105012"/>
              <a:gd name="connsiteY11163" fmla="*/ 211760 h 589548"/>
              <a:gd name="connsiteX11164" fmla="*/ 1171145 w 2105012"/>
              <a:gd name="connsiteY11164" fmla="*/ 215737 h 589548"/>
              <a:gd name="connsiteX11165" fmla="*/ 1211906 w 2105012"/>
              <a:gd name="connsiteY11165" fmla="*/ 182598 h 589548"/>
              <a:gd name="connsiteX11166" fmla="*/ 1211906 w 2105012"/>
              <a:gd name="connsiteY11166" fmla="*/ 182598 h 589548"/>
              <a:gd name="connsiteX11167" fmla="*/ 1211906 w 2105012"/>
              <a:gd name="connsiteY11167" fmla="*/ 182598 h 589548"/>
              <a:gd name="connsiteX11168" fmla="*/ 1211906 w 2105012"/>
              <a:gd name="connsiteY11168" fmla="*/ 182598 h 589548"/>
              <a:gd name="connsiteX11169" fmla="*/ 1204284 w 2105012"/>
              <a:gd name="connsiteY11169" fmla="*/ 191877 h 589548"/>
              <a:gd name="connsiteX11170" fmla="*/ 1202959 w 2105012"/>
              <a:gd name="connsiteY11170" fmla="*/ 191877 h 589548"/>
              <a:gd name="connsiteX11171" fmla="*/ 1204284 w 2105012"/>
              <a:gd name="connsiteY11171" fmla="*/ 191877 h 589548"/>
              <a:gd name="connsiteX11172" fmla="*/ 1208261 w 2105012"/>
              <a:gd name="connsiteY11172" fmla="*/ 223691 h 589548"/>
              <a:gd name="connsiteX11173" fmla="*/ 1208261 w 2105012"/>
              <a:gd name="connsiteY11173" fmla="*/ 223691 h 589548"/>
              <a:gd name="connsiteX11174" fmla="*/ 1206604 w 2105012"/>
              <a:gd name="connsiteY11174" fmla="*/ 223691 h 589548"/>
              <a:gd name="connsiteX11175" fmla="*/ 1208261 w 2105012"/>
              <a:gd name="connsiteY11175" fmla="*/ 223691 h 589548"/>
              <a:gd name="connsiteX11176" fmla="*/ 1212238 w 2105012"/>
              <a:gd name="connsiteY11176" fmla="*/ 222034 h 589548"/>
              <a:gd name="connsiteX11177" fmla="*/ 1215883 w 2105012"/>
              <a:gd name="connsiteY11177" fmla="*/ 221371 h 589548"/>
              <a:gd name="connsiteX11178" fmla="*/ 1212238 w 2105012"/>
              <a:gd name="connsiteY11178" fmla="*/ 222034 h 589548"/>
              <a:gd name="connsiteX11179" fmla="*/ 1212238 w 2105012"/>
              <a:gd name="connsiteY11179" fmla="*/ 222034 h 589548"/>
              <a:gd name="connsiteX11180" fmla="*/ 1224499 w 2105012"/>
              <a:gd name="connsiteY11180" fmla="*/ 201819 h 589548"/>
              <a:gd name="connsiteX11181" fmla="*/ 1224831 w 2105012"/>
              <a:gd name="connsiteY11181" fmla="*/ 200493 h 589548"/>
              <a:gd name="connsiteX11182" fmla="*/ 1223837 w 2105012"/>
              <a:gd name="connsiteY11182" fmla="*/ 199167 h 589548"/>
              <a:gd name="connsiteX11183" fmla="*/ 1224831 w 2105012"/>
              <a:gd name="connsiteY11183" fmla="*/ 200493 h 589548"/>
              <a:gd name="connsiteX11184" fmla="*/ 1224499 w 2105012"/>
              <a:gd name="connsiteY11184" fmla="*/ 201819 h 589548"/>
              <a:gd name="connsiteX11185" fmla="*/ 1259959 w 2105012"/>
              <a:gd name="connsiteY11185" fmla="*/ 215737 h 589548"/>
              <a:gd name="connsiteX11186" fmla="*/ 1257970 w 2105012"/>
              <a:gd name="connsiteY11186" fmla="*/ 216400 h 589548"/>
              <a:gd name="connsiteX11187" fmla="*/ 1259959 w 2105012"/>
              <a:gd name="connsiteY11187" fmla="*/ 215737 h 589548"/>
              <a:gd name="connsiteX11188" fmla="*/ 1263272 w 2105012"/>
              <a:gd name="connsiteY11188" fmla="*/ 223028 h 589548"/>
              <a:gd name="connsiteX11189" fmla="*/ 1262278 w 2105012"/>
              <a:gd name="connsiteY11189" fmla="*/ 226010 h 589548"/>
              <a:gd name="connsiteX11190" fmla="*/ 1263272 w 2105012"/>
              <a:gd name="connsiteY11190" fmla="*/ 223028 h 589548"/>
              <a:gd name="connsiteX11191" fmla="*/ 1263272 w 2105012"/>
              <a:gd name="connsiteY11191" fmla="*/ 223028 h 589548"/>
              <a:gd name="connsiteX11192" fmla="*/ 1257639 w 2105012"/>
              <a:gd name="connsiteY11192" fmla="*/ 231975 h 589548"/>
              <a:gd name="connsiteX11193" fmla="*/ 1260621 w 2105012"/>
              <a:gd name="connsiteY11193" fmla="*/ 231975 h 589548"/>
              <a:gd name="connsiteX11194" fmla="*/ 1260621 w 2105012"/>
              <a:gd name="connsiteY11194" fmla="*/ 231975 h 589548"/>
              <a:gd name="connsiteX11195" fmla="*/ 1260953 w 2105012"/>
              <a:gd name="connsiteY11195" fmla="*/ 233632 h 589548"/>
              <a:gd name="connsiteX11196" fmla="*/ 1260621 w 2105012"/>
              <a:gd name="connsiteY11196" fmla="*/ 231975 h 589548"/>
              <a:gd name="connsiteX11197" fmla="*/ 1257639 w 2105012"/>
              <a:gd name="connsiteY11197" fmla="*/ 231975 h 589548"/>
              <a:gd name="connsiteX11198" fmla="*/ 1256976 w 2105012"/>
              <a:gd name="connsiteY11198" fmla="*/ 231975 h 589548"/>
              <a:gd name="connsiteX11199" fmla="*/ 1257639 w 2105012"/>
              <a:gd name="connsiteY11199" fmla="*/ 231975 h 589548"/>
              <a:gd name="connsiteX11200" fmla="*/ 1261947 w 2105012"/>
              <a:gd name="connsiteY11200" fmla="*/ 243243 h 589548"/>
              <a:gd name="connsiteX11201" fmla="*/ 1260953 w 2105012"/>
              <a:gd name="connsiteY11201" fmla="*/ 243243 h 589548"/>
              <a:gd name="connsiteX11202" fmla="*/ 1261947 w 2105012"/>
              <a:gd name="connsiteY11202" fmla="*/ 243243 h 589548"/>
              <a:gd name="connsiteX11203" fmla="*/ 1266255 w 2105012"/>
              <a:gd name="connsiteY11203" fmla="*/ 230650 h 589548"/>
              <a:gd name="connsiteX11204" fmla="*/ 1263935 w 2105012"/>
              <a:gd name="connsiteY11204" fmla="*/ 231644 h 589548"/>
              <a:gd name="connsiteX11205" fmla="*/ 1266255 w 2105012"/>
              <a:gd name="connsiteY11205" fmla="*/ 230650 h 589548"/>
              <a:gd name="connsiteX11206" fmla="*/ 1327231 w 2105012"/>
              <a:gd name="connsiteY11206" fmla="*/ 243574 h 589548"/>
              <a:gd name="connsiteX11207" fmla="*/ 1327231 w 2105012"/>
              <a:gd name="connsiteY11207" fmla="*/ 243574 h 589548"/>
              <a:gd name="connsiteX11208" fmla="*/ 1376278 w 2105012"/>
              <a:gd name="connsiteY11208" fmla="*/ 197179 h 589548"/>
              <a:gd name="connsiteX11209" fmla="*/ 1376278 w 2105012"/>
              <a:gd name="connsiteY11209" fmla="*/ 197179 h 589548"/>
              <a:gd name="connsiteX11210" fmla="*/ 1376278 w 2105012"/>
              <a:gd name="connsiteY11210" fmla="*/ 197179 h 589548"/>
              <a:gd name="connsiteX11211" fmla="*/ 1360702 w 2105012"/>
              <a:gd name="connsiteY11211" fmla="*/ 161057 h 589548"/>
              <a:gd name="connsiteX11212" fmla="*/ 1361696 w 2105012"/>
              <a:gd name="connsiteY11212" fmla="*/ 165034 h 589548"/>
              <a:gd name="connsiteX11213" fmla="*/ 1360702 w 2105012"/>
              <a:gd name="connsiteY11213" fmla="*/ 161057 h 589548"/>
              <a:gd name="connsiteX11214" fmla="*/ 1360702 w 2105012"/>
              <a:gd name="connsiteY11214" fmla="*/ 161057 h 589548"/>
              <a:gd name="connsiteX11215" fmla="*/ 1341150 w 2105012"/>
              <a:gd name="connsiteY11215" fmla="*/ 130569 h 589548"/>
              <a:gd name="connsiteX11216" fmla="*/ 1341150 w 2105012"/>
              <a:gd name="connsiteY11216" fmla="*/ 130569 h 589548"/>
              <a:gd name="connsiteX11217" fmla="*/ 1349435 w 2105012"/>
              <a:gd name="connsiteY11217" fmla="*/ 127255 h 589548"/>
              <a:gd name="connsiteX11218" fmla="*/ 1341150 w 2105012"/>
              <a:gd name="connsiteY11218" fmla="*/ 130569 h 589548"/>
              <a:gd name="connsiteX11219" fmla="*/ 1343801 w 2105012"/>
              <a:gd name="connsiteY11219" fmla="*/ 120296 h 589548"/>
              <a:gd name="connsiteX11220" fmla="*/ 1341813 w 2105012"/>
              <a:gd name="connsiteY11220" fmla="*/ 122947 h 589548"/>
              <a:gd name="connsiteX11221" fmla="*/ 1343801 w 2105012"/>
              <a:gd name="connsiteY11221" fmla="*/ 120296 h 589548"/>
              <a:gd name="connsiteX11222" fmla="*/ 1343801 w 2105012"/>
              <a:gd name="connsiteY11222" fmla="*/ 120296 h 589548"/>
              <a:gd name="connsiteX11223" fmla="*/ 1338499 w 2105012"/>
              <a:gd name="connsiteY11223" fmla="*/ 138191 h 589548"/>
              <a:gd name="connsiteX11224" fmla="*/ 1337836 w 2105012"/>
              <a:gd name="connsiteY11224" fmla="*/ 138854 h 589548"/>
              <a:gd name="connsiteX11225" fmla="*/ 1338499 w 2105012"/>
              <a:gd name="connsiteY11225" fmla="*/ 138191 h 589548"/>
              <a:gd name="connsiteX11226" fmla="*/ 1336842 w 2105012"/>
              <a:gd name="connsiteY11226" fmla="*/ 134214 h 589548"/>
              <a:gd name="connsiteX11227" fmla="*/ 1338499 w 2105012"/>
              <a:gd name="connsiteY11227" fmla="*/ 138191 h 589548"/>
              <a:gd name="connsiteX11228" fmla="*/ 1337505 w 2105012"/>
              <a:gd name="connsiteY11228" fmla="*/ 153104 h 589548"/>
              <a:gd name="connsiteX11229" fmla="*/ 1329883 w 2105012"/>
              <a:gd name="connsiteY11229" fmla="*/ 155755 h 589548"/>
              <a:gd name="connsiteX11230" fmla="*/ 1327563 w 2105012"/>
              <a:gd name="connsiteY11230" fmla="*/ 158406 h 589548"/>
              <a:gd name="connsiteX11231" fmla="*/ 1329883 w 2105012"/>
              <a:gd name="connsiteY11231" fmla="*/ 155755 h 589548"/>
              <a:gd name="connsiteX11232" fmla="*/ 1337505 w 2105012"/>
              <a:gd name="connsiteY11232" fmla="*/ 153104 h 589548"/>
              <a:gd name="connsiteX11233" fmla="*/ 1293098 w 2105012"/>
              <a:gd name="connsiteY11233" fmla="*/ 126924 h 589548"/>
              <a:gd name="connsiteX11234" fmla="*/ 1293429 w 2105012"/>
              <a:gd name="connsiteY11234" fmla="*/ 126924 h 589548"/>
              <a:gd name="connsiteX11235" fmla="*/ 1293098 w 2105012"/>
              <a:gd name="connsiteY11235" fmla="*/ 126924 h 589548"/>
              <a:gd name="connsiteX11236" fmla="*/ 1289121 w 2105012"/>
              <a:gd name="connsiteY11236" fmla="*/ 129243 h 589548"/>
              <a:gd name="connsiteX11237" fmla="*/ 1293098 w 2105012"/>
              <a:gd name="connsiteY11237" fmla="*/ 126924 h 589548"/>
              <a:gd name="connsiteX11238" fmla="*/ 1239412 w 2105012"/>
              <a:gd name="connsiteY11238" fmla="*/ 114993 h 589548"/>
              <a:gd name="connsiteX11239" fmla="*/ 1239412 w 2105012"/>
              <a:gd name="connsiteY11239" fmla="*/ 114993 h 589548"/>
              <a:gd name="connsiteX11240" fmla="*/ 1239412 w 2105012"/>
              <a:gd name="connsiteY11240" fmla="*/ 114993 h 589548"/>
              <a:gd name="connsiteX11241" fmla="*/ 1239412 w 2105012"/>
              <a:gd name="connsiteY11241" fmla="*/ 114993 h 589548"/>
              <a:gd name="connsiteX11242" fmla="*/ 1230133 w 2105012"/>
              <a:gd name="connsiteY11242" fmla="*/ 111348 h 589548"/>
              <a:gd name="connsiteX11243" fmla="*/ 1232784 w 2105012"/>
              <a:gd name="connsiteY11243" fmla="*/ 108366 h 589548"/>
              <a:gd name="connsiteX11244" fmla="*/ 1230133 w 2105012"/>
              <a:gd name="connsiteY11244" fmla="*/ 111348 h 589548"/>
              <a:gd name="connsiteX11245" fmla="*/ 1206604 w 2105012"/>
              <a:gd name="connsiteY11245" fmla="*/ 141836 h 589548"/>
              <a:gd name="connsiteX11246" fmla="*/ 1206273 w 2105012"/>
              <a:gd name="connsiteY11246" fmla="*/ 143493 h 589548"/>
              <a:gd name="connsiteX11247" fmla="*/ 1206604 w 2105012"/>
              <a:gd name="connsiteY11247" fmla="*/ 141836 h 589548"/>
              <a:gd name="connsiteX11248" fmla="*/ 1210249 w 2105012"/>
              <a:gd name="connsiteY11248" fmla="*/ 141836 h 589548"/>
              <a:gd name="connsiteX11249" fmla="*/ 1206604 w 2105012"/>
              <a:gd name="connsiteY11249" fmla="*/ 141836 h 589548"/>
              <a:gd name="connsiteX11250" fmla="*/ 1178104 w 2105012"/>
              <a:gd name="connsiteY11250" fmla="*/ 140179 h 589548"/>
              <a:gd name="connsiteX11251" fmla="*/ 1169157 w 2105012"/>
              <a:gd name="connsiteY11251" fmla="*/ 143162 h 589548"/>
              <a:gd name="connsiteX11252" fmla="*/ 1178104 w 2105012"/>
              <a:gd name="connsiteY11252" fmla="*/ 140179 h 589548"/>
              <a:gd name="connsiteX11253" fmla="*/ 1188378 w 2105012"/>
              <a:gd name="connsiteY11253" fmla="*/ 137860 h 589548"/>
              <a:gd name="connsiteX11254" fmla="*/ 1178104 w 2105012"/>
              <a:gd name="connsiteY11254" fmla="*/ 140179 h 589548"/>
              <a:gd name="connsiteX11255" fmla="*/ 1160540 w 2105012"/>
              <a:gd name="connsiteY11255" fmla="*/ 139185 h 589548"/>
              <a:gd name="connsiteX11256" fmla="*/ 1159546 w 2105012"/>
              <a:gd name="connsiteY11256" fmla="*/ 137197 h 589548"/>
              <a:gd name="connsiteX11257" fmla="*/ 1160540 w 2105012"/>
              <a:gd name="connsiteY11257" fmla="*/ 139185 h 589548"/>
              <a:gd name="connsiteX11258" fmla="*/ 1160540 w 2105012"/>
              <a:gd name="connsiteY11258" fmla="*/ 139185 h 589548"/>
              <a:gd name="connsiteX11259" fmla="*/ 1126407 w 2105012"/>
              <a:gd name="connsiteY11259" fmla="*/ 122284 h 589548"/>
              <a:gd name="connsiteX11260" fmla="*/ 1129721 w 2105012"/>
              <a:gd name="connsiteY11260" fmla="*/ 122284 h 589548"/>
              <a:gd name="connsiteX11261" fmla="*/ 1126407 w 2105012"/>
              <a:gd name="connsiteY11261" fmla="*/ 122284 h 589548"/>
              <a:gd name="connsiteX11262" fmla="*/ 1124419 w 2105012"/>
              <a:gd name="connsiteY11262" fmla="*/ 122947 h 589548"/>
              <a:gd name="connsiteX11263" fmla="*/ 1126407 w 2105012"/>
              <a:gd name="connsiteY11263" fmla="*/ 122284 h 589548"/>
              <a:gd name="connsiteX11264" fmla="*/ 1105529 w 2105012"/>
              <a:gd name="connsiteY11264" fmla="*/ 144156 h 589548"/>
              <a:gd name="connsiteX11265" fmla="*/ 1105529 w 2105012"/>
              <a:gd name="connsiteY11265" fmla="*/ 144156 h 589548"/>
              <a:gd name="connsiteX11266" fmla="*/ 1110169 w 2105012"/>
              <a:gd name="connsiteY11266" fmla="*/ 137860 h 589548"/>
              <a:gd name="connsiteX11267" fmla="*/ 1105529 w 2105012"/>
              <a:gd name="connsiteY11267" fmla="*/ 144156 h 589548"/>
              <a:gd name="connsiteX11268" fmla="*/ 1100890 w 2105012"/>
              <a:gd name="connsiteY11268" fmla="*/ 150453 h 589548"/>
              <a:gd name="connsiteX11269" fmla="*/ 1098238 w 2105012"/>
              <a:gd name="connsiteY11269" fmla="*/ 150121 h 589548"/>
              <a:gd name="connsiteX11270" fmla="*/ 1100890 w 2105012"/>
              <a:gd name="connsiteY11270" fmla="*/ 150453 h 589548"/>
              <a:gd name="connsiteX11271" fmla="*/ 1100890 w 2105012"/>
              <a:gd name="connsiteY11271" fmla="*/ 150453 h 589548"/>
              <a:gd name="connsiteX11272" fmla="*/ 1090948 w 2105012"/>
              <a:gd name="connsiteY11272" fmla="*/ 163046 h 589548"/>
              <a:gd name="connsiteX11273" fmla="*/ 1090948 w 2105012"/>
              <a:gd name="connsiteY11273" fmla="*/ 156086 h 589548"/>
              <a:gd name="connsiteX11274" fmla="*/ 1090948 w 2105012"/>
              <a:gd name="connsiteY11274" fmla="*/ 163046 h 589548"/>
              <a:gd name="connsiteX11275" fmla="*/ 1094262 w 2105012"/>
              <a:gd name="connsiteY11275" fmla="*/ 170336 h 589548"/>
              <a:gd name="connsiteX11276" fmla="*/ 1090948 w 2105012"/>
              <a:gd name="connsiteY11276" fmla="*/ 163046 h 589548"/>
              <a:gd name="connsiteX11277" fmla="*/ 1041239 w 2105012"/>
              <a:gd name="connsiteY11277" fmla="*/ 127586 h 589548"/>
              <a:gd name="connsiteX11278" fmla="*/ 1041239 w 2105012"/>
              <a:gd name="connsiteY11278" fmla="*/ 127586 h 589548"/>
              <a:gd name="connsiteX11279" fmla="*/ 1041239 w 2105012"/>
              <a:gd name="connsiteY11279" fmla="*/ 127586 h 589548"/>
              <a:gd name="connsiteX11280" fmla="*/ 1044884 w 2105012"/>
              <a:gd name="connsiteY11280" fmla="*/ 124935 h 589548"/>
              <a:gd name="connsiteX11281" fmla="*/ 1041239 w 2105012"/>
              <a:gd name="connsiteY11281" fmla="*/ 127586 h 589548"/>
              <a:gd name="connsiteX11282" fmla="*/ 971315 w 2105012"/>
              <a:gd name="connsiteY11282" fmla="*/ 185912 h 589548"/>
              <a:gd name="connsiteX11283" fmla="*/ 971315 w 2105012"/>
              <a:gd name="connsiteY11283" fmla="*/ 182266 h 589548"/>
              <a:gd name="connsiteX11284" fmla="*/ 977611 w 2105012"/>
              <a:gd name="connsiteY11284" fmla="*/ 175638 h 589548"/>
              <a:gd name="connsiteX11285" fmla="*/ 985565 w 2105012"/>
              <a:gd name="connsiteY11285" fmla="*/ 170005 h 589548"/>
              <a:gd name="connsiteX11286" fmla="*/ 985565 w 2105012"/>
              <a:gd name="connsiteY11286" fmla="*/ 169342 h 589548"/>
              <a:gd name="connsiteX11287" fmla="*/ 987553 w 2105012"/>
              <a:gd name="connsiteY11287" fmla="*/ 166359 h 589548"/>
              <a:gd name="connsiteX11288" fmla="*/ 994512 w 2105012"/>
              <a:gd name="connsiteY11288" fmla="*/ 171993 h 589548"/>
              <a:gd name="connsiteX11289" fmla="*/ 994512 w 2105012"/>
              <a:gd name="connsiteY11289" fmla="*/ 171993 h 589548"/>
              <a:gd name="connsiteX11290" fmla="*/ 998489 w 2105012"/>
              <a:gd name="connsiteY11290" fmla="*/ 178290 h 589548"/>
              <a:gd name="connsiteX11291" fmla="*/ 1006774 w 2105012"/>
              <a:gd name="connsiteY11291" fmla="*/ 181272 h 589548"/>
              <a:gd name="connsiteX11292" fmla="*/ 1014396 w 2105012"/>
              <a:gd name="connsiteY11292" fmla="*/ 189888 h 589548"/>
              <a:gd name="connsiteX11293" fmla="*/ 1012076 w 2105012"/>
              <a:gd name="connsiteY11293" fmla="*/ 199830 h 589548"/>
              <a:gd name="connsiteX11294" fmla="*/ 1013070 w 2105012"/>
              <a:gd name="connsiteY11294" fmla="*/ 200824 h 589548"/>
              <a:gd name="connsiteX11295" fmla="*/ 1017710 w 2105012"/>
              <a:gd name="connsiteY11295" fmla="*/ 202150 h 589548"/>
              <a:gd name="connsiteX11296" fmla="*/ 1013070 w 2105012"/>
              <a:gd name="connsiteY11296" fmla="*/ 200824 h 589548"/>
              <a:gd name="connsiteX11297" fmla="*/ 1012076 w 2105012"/>
              <a:gd name="connsiteY11297" fmla="*/ 199830 h 589548"/>
              <a:gd name="connsiteX11298" fmla="*/ 1008431 w 2105012"/>
              <a:gd name="connsiteY11298" fmla="*/ 198836 h 589548"/>
              <a:gd name="connsiteX11299" fmla="*/ 1005780 w 2105012"/>
              <a:gd name="connsiteY11299" fmla="*/ 208778 h 589548"/>
              <a:gd name="connsiteX11300" fmla="*/ 1000809 w 2105012"/>
              <a:gd name="connsiteY11300" fmla="*/ 214080 h 589548"/>
              <a:gd name="connsiteX11301" fmla="*/ 994181 w 2105012"/>
              <a:gd name="connsiteY11301" fmla="*/ 211760 h 589548"/>
              <a:gd name="connsiteX11302" fmla="*/ 997495 w 2105012"/>
              <a:gd name="connsiteY11302" fmla="*/ 209109 h 589548"/>
              <a:gd name="connsiteX11303" fmla="*/ 994181 w 2105012"/>
              <a:gd name="connsiteY11303" fmla="*/ 206458 h 589548"/>
              <a:gd name="connsiteX11304" fmla="*/ 985233 w 2105012"/>
              <a:gd name="connsiteY11304" fmla="*/ 205132 h 589548"/>
              <a:gd name="connsiteX11305" fmla="*/ 982913 w 2105012"/>
              <a:gd name="connsiteY11305" fmla="*/ 194859 h 589548"/>
              <a:gd name="connsiteX11306" fmla="*/ 973303 w 2105012"/>
              <a:gd name="connsiteY11306" fmla="*/ 189888 h 589548"/>
              <a:gd name="connsiteX11307" fmla="*/ 972309 w 2105012"/>
              <a:gd name="connsiteY11307" fmla="*/ 188563 h 589548"/>
              <a:gd name="connsiteX11308" fmla="*/ 970983 w 2105012"/>
              <a:gd name="connsiteY11308" fmla="*/ 185912 h 589548"/>
              <a:gd name="connsiteX11309" fmla="*/ 993518 w 2105012"/>
              <a:gd name="connsiteY11309" fmla="*/ 249871 h 589548"/>
              <a:gd name="connsiteX11310" fmla="*/ 994512 w 2105012"/>
              <a:gd name="connsiteY11310" fmla="*/ 245562 h 589548"/>
              <a:gd name="connsiteX11311" fmla="*/ 996169 w 2105012"/>
              <a:gd name="connsiteY11311" fmla="*/ 241254 h 589548"/>
              <a:gd name="connsiteX11312" fmla="*/ 1007105 w 2105012"/>
              <a:gd name="connsiteY11312" fmla="*/ 248214 h 589548"/>
              <a:gd name="connsiteX11313" fmla="*/ 1007105 w 2105012"/>
              <a:gd name="connsiteY11313" fmla="*/ 248214 h 589548"/>
              <a:gd name="connsiteX11314" fmla="*/ 1007105 w 2105012"/>
              <a:gd name="connsiteY11314" fmla="*/ 248214 h 589548"/>
              <a:gd name="connsiteX11315" fmla="*/ 1006111 w 2105012"/>
              <a:gd name="connsiteY11315" fmla="*/ 250533 h 589548"/>
              <a:gd name="connsiteX11316" fmla="*/ 993849 w 2105012"/>
              <a:gd name="connsiteY11316" fmla="*/ 249871 h 589548"/>
              <a:gd name="connsiteX11317" fmla="*/ 974629 w 2105012"/>
              <a:gd name="connsiteY11317" fmla="*/ 263126 h 589548"/>
              <a:gd name="connsiteX11318" fmla="*/ 973966 w 2105012"/>
              <a:gd name="connsiteY11318" fmla="*/ 265777 h 589548"/>
              <a:gd name="connsiteX11319" fmla="*/ 972972 w 2105012"/>
              <a:gd name="connsiteY11319" fmla="*/ 265777 h 589548"/>
              <a:gd name="connsiteX11320" fmla="*/ 973966 w 2105012"/>
              <a:gd name="connsiteY11320" fmla="*/ 265777 h 589548"/>
              <a:gd name="connsiteX11321" fmla="*/ 974629 w 2105012"/>
              <a:gd name="connsiteY11321" fmla="*/ 263126 h 589548"/>
              <a:gd name="connsiteX11322" fmla="*/ 975291 w 2105012"/>
              <a:gd name="connsiteY11322" fmla="*/ 260475 h 589548"/>
              <a:gd name="connsiteX11323" fmla="*/ 974629 w 2105012"/>
              <a:gd name="connsiteY11323" fmla="*/ 263126 h 589548"/>
              <a:gd name="connsiteX11324" fmla="*/ 1014727 w 2105012"/>
              <a:gd name="connsiteY11324" fmla="*/ 222696 h 589548"/>
              <a:gd name="connsiteX11325" fmla="*/ 1008431 w 2105012"/>
              <a:gd name="connsiteY11325" fmla="*/ 223028 h 589548"/>
              <a:gd name="connsiteX11326" fmla="*/ 1014727 w 2105012"/>
              <a:gd name="connsiteY11326" fmla="*/ 222696 h 589548"/>
              <a:gd name="connsiteX11327" fmla="*/ 1016384 w 2105012"/>
              <a:gd name="connsiteY11327" fmla="*/ 221371 h 589548"/>
              <a:gd name="connsiteX11328" fmla="*/ 1014727 w 2105012"/>
              <a:gd name="connsiteY11328" fmla="*/ 222696 h 589548"/>
              <a:gd name="connsiteX11329" fmla="*/ 1007105 w 2105012"/>
              <a:gd name="connsiteY11329" fmla="*/ 245562 h 589548"/>
              <a:gd name="connsiteX11330" fmla="*/ 1007105 w 2105012"/>
              <a:gd name="connsiteY11330" fmla="*/ 244900 h 589548"/>
              <a:gd name="connsiteX11331" fmla="*/ 1007105 w 2105012"/>
              <a:gd name="connsiteY11331" fmla="*/ 245562 h 589548"/>
              <a:gd name="connsiteX11332" fmla="*/ 968995 w 2105012"/>
              <a:gd name="connsiteY11332" fmla="*/ 259812 h 589548"/>
              <a:gd name="connsiteX11333" fmla="*/ 968995 w 2105012"/>
              <a:gd name="connsiteY11333" fmla="*/ 258818 h 589548"/>
              <a:gd name="connsiteX11334" fmla="*/ 968995 w 2105012"/>
              <a:gd name="connsiteY11334" fmla="*/ 259812 h 589548"/>
              <a:gd name="connsiteX11335" fmla="*/ 970652 w 2105012"/>
              <a:gd name="connsiteY11335" fmla="*/ 245894 h 589548"/>
              <a:gd name="connsiteX11336" fmla="*/ 969658 w 2105012"/>
              <a:gd name="connsiteY11336" fmla="*/ 243574 h 589548"/>
              <a:gd name="connsiteX11337" fmla="*/ 970320 w 2105012"/>
              <a:gd name="connsiteY11337" fmla="*/ 243574 h 589548"/>
              <a:gd name="connsiteX11338" fmla="*/ 969658 w 2105012"/>
              <a:gd name="connsiteY11338" fmla="*/ 243574 h 589548"/>
              <a:gd name="connsiteX11339" fmla="*/ 970652 w 2105012"/>
              <a:gd name="connsiteY11339" fmla="*/ 245894 h 589548"/>
              <a:gd name="connsiteX11340" fmla="*/ 970652 w 2105012"/>
              <a:gd name="connsiteY11340" fmla="*/ 245894 h 589548"/>
              <a:gd name="connsiteX11341" fmla="*/ 971646 w 2105012"/>
              <a:gd name="connsiteY11341" fmla="*/ 246557 h 589548"/>
              <a:gd name="connsiteX11342" fmla="*/ 970652 w 2105012"/>
              <a:gd name="connsiteY11342" fmla="*/ 245894 h 589548"/>
              <a:gd name="connsiteX11343" fmla="*/ 990204 w 2105012"/>
              <a:gd name="connsiteY11343" fmla="*/ 240592 h 589548"/>
              <a:gd name="connsiteX11344" fmla="*/ 990204 w 2105012"/>
              <a:gd name="connsiteY11344" fmla="*/ 240592 h 589548"/>
              <a:gd name="connsiteX11345" fmla="*/ 990204 w 2105012"/>
              <a:gd name="connsiteY11345" fmla="*/ 240592 h 589548"/>
              <a:gd name="connsiteX11346" fmla="*/ 990204 w 2105012"/>
              <a:gd name="connsiteY11346" fmla="*/ 240592 h 589548"/>
              <a:gd name="connsiteX11347" fmla="*/ 989541 w 2105012"/>
              <a:gd name="connsiteY11347" fmla="*/ 207452 h 589548"/>
              <a:gd name="connsiteX11348" fmla="*/ 989541 w 2105012"/>
              <a:gd name="connsiteY11348" fmla="*/ 207452 h 589548"/>
              <a:gd name="connsiteX11349" fmla="*/ 991198 w 2105012"/>
              <a:gd name="connsiteY11349" fmla="*/ 206127 h 589548"/>
              <a:gd name="connsiteX11350" fmla="*/ 989541 w 2105012"/>
              <a:gd name="connsiteY11350" fmla="*/ 207452 h 589548"/>
              <a:gd name="connsiteX11351" fmla="*/ 968332 w 2105012"/>
              <a:gd name="connsiteY11351" fmla="*/ 239929 h 589548"/>
              <a:gd name="connsiteX11352" fmla="*/ 967007 w 2105012"/>
              <a:gd name="connsiteY11352" fmla="*/ 238603 h 589548"/>
              <a:gd name="connsiteX11353" fmla="*/ 968332 w 2105012"/>
              <a:gd name="connsiteY11353" fmla="*/ 239929 h 589548"/>
              <a:gd name="connsiteX11354" fmla="*/ 971977 w 2105012"/>
              <a:gd name="connsiteY11354" fmla="*/ 265777 h 589548"/>
              <a:gd name="connsiteX11355" fmla="*/ 968995 w 2105012"/>
              <a:gd name="connsiteY11355" fmla="*/ 266772 h 589548"/>
              <a:gd name="connsiteX11356" fmla="*/ 971977 w 2105012"/>
              <a:gd name="connsiteY11356" fmla="*/ 265777 h 589548"/>
              <a:gd name="connsiteX11357" fmla="*/ 971977 w 2105012"/>
              <a:gd name="connsiteY11357" fmla="*/ 265777 h 589548"/>
              <a:gd name="connsiteX11358" fmla="*/ 986227 w 2105012"/>
              <a:gd name="connsiteY11358" fmla="*/ 254510 h 589548"/>
              <a:gd name="connsiteX11359" fmla="*/ 984570 w 2105012"/>
              <a:gd name="connsiteY11359" fmla="*/ 259150 h 589548"/>
              <a:gd name="connsiteX11360" fmla="*/ 984570 w 2105012"/>
              <a:gd name="connsiteY11360" fmla="*/ 260807 h 589548"/>
              <a:gd name="connsiteX11361" fmla="*/ 984570 w 2105012"/>
              <a:gd name="connsiteY11361" fmla="*/ 260807 h 589548"/>
              <a:gd name="connsiteX11362" fmla="*/ 984570 w 2105012"/>
              <a:gd name="connsiteY11362" fmla="*/ 259150 h 589548"/>
              <a:gd name="connsiteX11363" fmla="*/ 982251 w 2105012"/>
              <a:gd name="connsiteY11363" fmla="*/ 256167 h 589548"/>
              <a:gd name="connsiteX11364" fmla="*/ 980594 w 2105012"/>
              <a:gd name="connsiteY11364" fmla="*/ 250865 h 589548"/>
              <a:gd name="connsiteX11365" fmla="*/ 984239 w 2105012"/>
              <a:gd name="connsiteY11365" fmla="*/ 248876 h 589548"/>
              <a:gd name="connsiteX11366" fmla="*/ 986227 w 2105012"/>
              <a:gd name="connsiteY11366" fmla="*/ 254179 h 589548"/>
              <a:gd name="connsiteX11367" fmla="*/ 988547 w 2105012"/>
              <a:gd name="connsiteY11367" fmla="*/ 253847 h 589548"/>
              <a:gd name="connsiteX11368" fmla="*/ 992855 w 2105012"/>
              <a:gd name="connsiteY11368" fmla="*/ 252522 h 589548"/>
              <a:gd name="connsiteX11369" fmla="*/ 988547 w 2105012"/>
              <a:gd name="connsiteY11369" fmla="*/ 253847 h 589548"/>
              <a:gd name="connsiteX11370" fmla="*/ 986227 w 2105012"/>
              <a:gd name="connsiteY11370" fmla="*/ 254179 h 589548"/>
              <a:gd name="connsiteX11371" fmla="*/ 1007437 w 2105012"/>
              <a:gd name="connsiteY11371" fmla="*/ 247882 h 589548"/>
              <a:gd name="connsiteX11372" fmla="*/ 1007437 w 2105012"/>
              <a:gd name="connsiteY11372" fmla="*/ 247882 h 589548"/>
              <a:gd name="connsiteX11373" fmla="*/ 1007437 w 2105012"/>
              <a:gd name="connsiteY11373" fmla="*/ 247882 h 589548"/>
              <a:gd name="connsiteX11374" fmla="*/ 968001 w 2105012"/>
              <a:gd name="connsiteY11374" fmla="*/ 255504 h 589548"/>
              <a:gd name="connsiteX11375" fmla="*/ 968332 w 2105012"/>
              <a:gd name="connsiteY11375" fmla="*/ 253847 h 589548"/>
              <a:gd name="connsiteX11376" fmla="*/ 968332 w 2105012"/>
              <a:gd name="connsiteY11376" fmla="*/ 252190 h 589548"/>
              <a:gd name="connsiteX11377" fmla="*/ 968332 w 2105012"/>
              <a:gd name="connsiteY11377" fmla="*/ 253847 h 589548"/>
              <a:gd name="connsiteX11378" fmla="*/ 968001 w 2105012"/>
              <a:gd name="connsiteY11378" fmla="*/ 255504 h 589548"/>
              <a:gd name="connsiteX11379" fmla="*/ 967007 w 2105012"/>
              <a:gd name="connsiteY11379" fmla="*/ 256498 h 589548"/>
              <a:gd name="connsiteX11380" fmla="*/ 968001 w 2105012"/>
              <a:gd name="connsiteY11380" fmla="*/ 255504 h 589548"/>
              <a:gd name="connsiteX11381" fmla="*/ 974297 w 2105012"/>
              <a:gd name="connsiteY11381" fmla="*/ 284667 h 589548"/>
              <a:gd name="connsiteX11382" fmla="*/ 975623 w 2105012"/>
              <a:gd name="connsiteY11382" fmla="*/ 282347 h 589548"/>
              <a:gd name="connsiteX11383" fmla="*/ 977943 w 2105012"/>
              <a:gd name="connsiteY11383" fmla="*/ 280690 h 589548"/>
              <a:gd name="connsiteX11384" fmla="*/ 975623 w 2105012"/>
              <a:gd name="connsiteY11384" fmla="*/ 282347 h 589548"/>
              <a:gd name="connsiteX11385" fmla="*/ 974297 w 2105012"/>
              <a:gd name="connsiteY11385" fmla="*/ 284667 h 589548"/>
              <a:gd name="connsiteX11386" fmla="*/ 971646 w 2105012"/>
              <a:gd name="connsiteY11386" fmla="*/ 285661 h 589548"/>
              <a:gd name="connsiteX11387" fmla="*/ 974297 w 2105012"/>
              <a:gd name="connsiteY11387" fmla="*/ 284667 h 589548"/>
              <a:gd name="connsiteX11388" fmla="*/ 994181 w 2105012"/>
              <a:gd name="connsiteY11388" fmla="*/ 262795 h 589548"/>
              <a:gd name="connsiteX11389" fmla="*/ 994181 w 2105012"/>
              <a:gd name="connsiteY11389" fmla="*/ 262795 h 589548"/>
              <a:gd name="connsiteX11390" fmla="*/ 994181 w 2105012"/>
              <a:gd name="connsiteY11390" fmla="*/ 262795 h 589548"/>
              <a:gd name="connsiteX11391" fmla="*/ 1002466 w 2105012"/>
              <a:gd name="connsiteY11391" fmla="*/ 257161 h 589548"/>
              <a:gd name="connsiteX11392" fmla="*/ 1003128 w 2105012"/>
              <a:gd name="connsiteY11392" fmla="*/ 256167 h 589548"/>
              <a:gd name="connsiteX11393" fmla="*/ 1002466 w 2105012"/>
              <a:gd name="connsiteY11393" fmla="*/ 257161 h 589548"/>
              <a:gd name="connsiteX11394" fmla="*/ 1004785 w 2105012"/>
              <a:gd name="connsiteY11394" fmla="*/ 253847 h 589548"/>
              <a:gd name="connsiteX11395" fmla="*/ 1004785 w 2105012"/>
              <a:gd name="connsiteY11395" fmla="*/ 253847 h 589548"/>
              <a:gd name="connsiteX11396" fmla="*/ 1003460 w 2105012"/>
              <a:gd name="connsiteY11396" fmla="*/ 255504 h 589548"/>
              <a:gd name="connsiteX11397" fmla="*/ 1004785 w 2105012"/>
              <a:gd name="connsiteY11397" fmla="*/ 253847 h 589548"/>
              <a:gd name="connsiteX11398" fmla="*/ 1011082 w 2105012"/>
              <a:gd name="connsiteY11398" fmla="*/ 239929 h 589548"/>
              <a:gd name="connsiteX11399" fmla="*/ 1011082 w 2105012"/>
              <a:gd name="connsiteY11399" fmla="*/ 239929 h 589548"/>
              <a:gd name="connsiteX11400" fmla="*/ 1013733 w 2105012"/>
              <a:gd name="connsiteY11400" fmla="*/ 247882 h 589548"/>
              <a:gd name="connsiteX11401" fmla="*/ 1011082 w 2105012"/>
              <a:gd name="connsiteY11401" fmla="*/ 239929 h 589548"/>
              <a:gd name="connsiteX11402" fmla="*/ 1025995 w 2105012"/>
              <a:gd name="connsiteY11402" fmla="*/ 208778 h 589548"/>
              <a:gd name="connsiteX11403" fmla="*/ 1019698 w 2105012"/>
              <a:gd name="connsiteY11403" fmla="*/ 208778 h 589548"/>
              <a:gd name="connsiteX11404" fmla="*/ 1016053 w 2105012"/>
              <a:gd name="connsiteY11404" fmla="*/ 208778 h 589548"/>
              <a:gd name="connsiteX11405" fmla="*/ 1019698 w 2105012"/>
              <a:gd name="connsiteY11405" fmla="*/ 208778 h 589548"/>
              <a:gd name="connsiteX11406" fmla="*/ 1025995 w 2105012"/>
              <a:gd name="connsiteY11406" fmla="*/ 208778 h 589548"/>
              <a:gd name="connsiteX11407" fmla="*/ 1028314 w 2105012"/>
              <a:gd name="connsiteY11407" fmla="*/ 207121 h 589548"/>
              <a:gd name="connsiteX11408" fmla="*/ 1025995 w 2105012"/>
              <a:gd name="connsiteY11408" fmla="*/ 208778 h 589548"/>
              <a:gd name="connsiteX11409" fmla="*/ 1057146 w 2105012"/>
              <a:gd name="connsiteY11409" fmla="*/ 253185 h 589548"/>
              <a:gd name="connsiteX11410" fmla="*/ 1060460 w 2105012"/>
              <a:gd name="connsiteY11410" fmla="*/ 250202 h 589548"/>
              <a:gd name="connsiteX11411" fmla="*/ 1062117 w 2105012"/>
              <a:gd name="connsiteY11411" fmla="*/ 248214 h 589548"/>
              <a:gd name="connsiteX11412" fmla="*/ 1060460 w 2105012"/>
              <a:gd name="connsiteY11412" fmla="*/ 250202 h 589548"/>
              <a:gd name="connsiteX11413" fmla="*/ 1057146 w 2105012"/>
              <a:gd name="connsiteY11413" fmla="*/ 253185 h 589548"/>
              <a:gd name="connsiteX11414" fmla="*/ 1078023 w 2105012"/>
              <a:gd name="connsiteY11414" fmla="*/ 208446 h 589548"/>
              <a:gd name="connsiteX11415" fmla="*/ 1080012 w 2105012"/>
              <a:gd name="connsiteY11415" fmla="*/ 207121 h 589548"/>
              <a:gd name="connsiteX11416" fmla="*/ 1078023 w 2105012"/>
              <a:gd name="connsiteY11416" fmla="*/ 208446 h 589548"/>
              <a:gd name="connsiteX11417" fmla="*/ 1080343 w 2105012"/>
              <a:gd name="connsiteY11417" fmla="*/ 210766 h 589548"/>
              <a:gd name="connsiteX11418" fmla="*/ 1078023 w 2105012"/>
              <a:gd name="connsiteY11418" fmla="*/ 208446 h 589548"/>
              <a:gd name="connsiteX11419" fmla="*/ 1091942 w 2105012"/>
              <a:gd name="connsiteY11419" fmla="*/ 195522 h 589548"/>
              <a:gd name="connsiteX11420" fmla="*/ 1090285 w 2105012"/>
              <a:gd name="connsiteY11420" fmla="*/ 195191 h 589548"/>
              <a:gd name="connsiteX11421" fmla="*/ 1091942 w 2105012"/>
              <a:gd name="connsiteY11421" fmla="*/ 195522 h 589548"/>
              <a:gd name="connsiteX11422" fmla="*/ 1104866 w 2105012"/>
              <a:gd name="connsiteY11422" fmla="*/ 172987 h 589548"/>
              <a:gd name="connsiteX11423" fmla="*/ 1104866 w 2105012"/>
              <a:gd name="connsiteY11423" fmla="*/ 172987 h 589548"/>
              <a:gd name="connsiteX11424" fmla="*/ 1109837 w 2105012"/>
              <a:gd name="connsiteY11424" fmla="*/ 171993 h 589548"/>
              <a:gd name="connsiteX11425" fmla="*/ 1118453 w 2105012"/>
              <a:gd name="connsiteY11425" fmla="*/ 171993 h 589548"/>
              <a:gd name="connsiteX11426" fmla="*/ 1109837 w 2105012"/>
              <a:gd name="connsiteY11426" fmla="*/ 171993 h 589548"/>
              <a:gd name="connsiteX11427" fmla="*/ 1104866 w 2105012"/>
              <a:gd name="connsiteY11427" fmla="*/ 172987 h 589548"/>
              <a:gd name="connsiteX11428" fmla="*/ 1136349 w 2105012"/>
              <a:gd name="connsiteY11428" fmla="*/ 241586 h 589548"/>
              <a:gd name="connsiteX11429" fmla="*/ 1136349 w 2105012"/>
              <a:gd name="connsiteY11429" fmla="*/ 241586 h 589548"/>
              <a:gd name="connsiteX11430" fmla="*/ 1130052 w 2105012"/>
              <a:gd name="connsiteY11430" fmla="*/ 243906 h 589548"/>
              <a:gd name="connsiteX11431" fmla="*/ 1136349 w 2105012"/>
              <a:gd name="connsiteY11431" fmla="*/ 241586 h 589548"/>
              <a:gd name="connsiteX11432" fmla="*/ 1151593 w 2105012"/>
              <a:gd name="connsiteY11432" fmla="*/ 268429 h 589548"/>
              <a:gd name="connsiteX11433" fmla="*/ 1150599 w 2105012"/>
              <a:gd name="connsiteY11433" fmla="*/ 268429 h 589548"/>
              <a:gd name="connsiteX11434" fmla="*/ 1151593 w 2105012"/>
              <a:gd name="connsiteY11434" fmla="*/ 268429 h 589548"/>
              <a:gd name="connsiteX11435" fmla="*/ 1162860 w 2105012"/>
              <a:gd name="connsiteY11435" fmla="*/ 274394 h 589548"/>
              <a:gd name="connsiteX11436" fmla="*/ 1162860 w 2105012"/>
              <a:gd name="connsiteY11436" fmla="*/ 274394 h 589548"/>
              <a:gd name="connsiteX11437" fmla="*/ 1162860 w 2105012"/>
              <a:gd name="connsiteY11437" fmla="*/ 274394 h 589548"/>
              <a:gd name="connsiteX11438" fmla="*/ 1158884 w 2105012"/>
              <a:gd name="connsiteY11438" fmla="*/ 272074 h 589548"/>
              <a:gd name="connsiteX11439" fmla="*/ 1162860 w 2105012"/>
              <a:gd name="connsiteY11439" fmla="*/ 274394 h 589548"/>
              <a:gd name="connsiteX11440" fmla="*/ 1166506 w 2105012"/>
              <a:gd name="connsiteY11440" fmla="*/ 260475 h 589548"/>
              <a:gd name="connsiteX11441" fmla="*/ 1164849 w 2105012"/>
              <a:gd name="connsiteY11441" fmla="*/ 258818 h 589548"/>
              <a:gd name="connsiteX11442" fmla="*/ 1166506 w 2105012"/>
              <a:gd name="connsiteY11442" fmla="*/ 260475 h 589548"/>
              <a:gd name="connsiteX11443" fmla="*/ 1166506 w 2105012"/>
              <a:gd name="connsiteY11443" fmla="*/ 246557 h 589548"/>
              <a:gd name="connsiteX11444" fmla="*/ 1162860 w 2105012"/>
              <a:gd name="connsiteY11444" fmla="*/ 247882 h 589548"/>
              <a:gd name="connsiteX11445" fmla="*/ 1166506 w 2105012"/>
              <a:gd name="connsiteY11445" fmla="*/ 246557 h 589548"/>
              <a:gd name="connsiteX11446" fmla="*/ 1170151 w 2105012"/>
              <a:gd name="connsiteY11446" fmla="*/ 245231 h 589548"/>
              <a:gd name="connsiteX11447" fmla="*/ 1166506 w 2105012"/>
              <a:gd name="connsiteY11447" fmla="*/ 246557 h 589548"/>
              <a:gd name="connsiteX11448" fmla="*/ 1171476 w 2105012"/>
              <a:gd name="connsiteY11448" fmla="*/ 242580 h 589548"/>
              <a:gd name="connsiteX11449" fmla="*/ 1172139 w 2105012"/>
              <a:gd name="connsiteY11449" fmla="*/ 241254 h 589548"/>
              <a:gd name="connsiteX11450" fmla="*/ 1174459 w 2105012"/>
              <a:gd name="connsiteY11450" fmla="*/ 239266 h 589548"/>
              <a:gd name="connsiteX11451" fmla="*/ 1172139 w 2105012"/>
              <a:gd name="connsiteY11451" fmla="*/ 241254 h 589548"/>
              <a:gd name="connsiteX11452" fmla="*/ 1171476 w 2105012"/>
              <a:gd name="connsiteY11452" fmla="*/ 242580 h 589548"/>
              <a:gd name="connsiteX11453" fmla="*/ 1182412 w 2105012"/>
              <a:gd name="connsiteY11453" fmla="*/ 205132 h 589548"/>
              <a:gd name="connsiteX11454" fmla="*/ 1180755 w 2105012"/>
              <a:gd name="connsiteY11454" fmla="*/ 208778 h 589548"/>
              <a:gd name="connsiteX11455" fmla="*/ 1179099 w 2105012"/>
              <a:gd name="connsiteY11455" fmla="*/ 209441 h 589548"/>
              <a:gd name="connsiteX11456" fmla="*/ 1180755 w 2105012"/>
              <a:gd name="connsiteY11456" fmla="*/ 208778 h 589548"/>
              <a:gd name="connsiteX11457" fmla="*/ 1182412 w 2105012"/>
              <a:gd name="connsiteY11457" fmla="*/ 205132 h 589548"/>
              <a:gd name="connsiteX11458" fmla="*/ 1184732 w 2105012"/>
              <a:gd name="connsiteY11458" fmla="*/ 205132 h 589548"/>
              <a:gd name="connsiteX11459" fmla="*/ 1182412 w 2105012"/>
              <a:gd name="connsiteY11459" fmla="*/ 205132 h 589548"/>
              <a:gd name="connsiteX11460" fmla="*/ 1211244 w 2105012"/>
              <a:gd name="connsiteY11460" fmla="*/ 244237 h 589548"/>
              <a:gd name="connsiteX11461" fmla="*/ 1212569 w 2105012"/>
              <a:gd name="connsiteY11461" fmla="*/ 244237 h 589548"/>
              <a:gd name="connsiteX11462" fmla="*/ 1212569 w 2105012"/>
              <a:gd name="connsiteY11462" fmla="*/ 244237 h 589548"/>
              <a:gd name="connsiteX11463" fmla="*/ 1212569 w 2105012"/>
              <a:gd name="connsiteY11463" fmla="*/ 248214 h 589548"/>
              <a:gd name="connsiteX11464" fmla="*/ 1212569 w 2105012"/>
              <a:gd name="connsiteY11464" fmla="*/ 248214 h 589548"/>
              <a:gd name="connsiteX11465" fmla="*/ 1212569 w 2105012"/>
              <a:gd name="connsiteY11465" fmla="*/ 244237 h 589548"/>
              <a:gd name="connsiteX11466" fmla="*/ 1211244 w 2105012"/>
              <a:gd name="connsiteY11466" fmla="*/ 244237 h 589548"/>
              <a:gd name="connsiteX11467" fmla="*/ 1226488 w 2105012"/>
              <a:gd name="connsiteY11467" fmla="*/ 224353 h 589548"/>
              <a:gd name="connsiteX11468" fmla="*/ 1211244 w 2105012"/>
              <a:gd name="connsiteY11468" fmla="*/ 221371 h 589548"/>
              <a:gd name="connsiteX11469" fmla="*/ 1211244 w 2105012"/>
              <a:gd name="connsiteY11469" fmla="*/ 221371 h 589548"/>
              <a:gd name="connsiteX11470" fmla="*/ 1226488 w 2105012"/>
              <a:gd name="connsiteY11470" fmla="*/ 224353 h 589548"/>
              <a:gd name="connsiteX11471" fmla="*/ 1226488 w 2105012"/>
              <a:gd name="connsiteY11471" fmla="*/ 224353 h 589548"/>
              <a:gd name="connsiteX11472" fmla="*/ 1219860 w 2105012"/>
              <a:gd name="connsiteY11472" fmla="*/ 220708 h 589548"/>
              <a:gd name="connsiteX11473" fmla="*/ 1228145 w 2105012"/>
              <a:gd name="connsiteY11473" fmla="*/ 222696 h 589548"/>
              <a:gd name="connsiteX11474" fmla="*/ 1219860 w 2105012"/>
              <a:gd name="connsiteY11474" fmla="*/ 220708 h 589548"/>
              <a:gd name="connsiteX11475" fmla="*/ 1242395 w 2105012"/>
              <a:gd name="connsiteY11475" fmla="*/ 217394 h 589548"/>
              <a:gd name="connsiteX11476" fmla="*/ 1241732 w 2105012"/>
              <a:gd name="connsiteY11476" fmla="*/ 217394 h 589548"/>
              <a:gd name="connsiteX11477" fmla="*/ 1242395 w 2105012"/>
              <a:gd name="connsiteY11477" fmla="*/ 217394 h 589548"/>
              <a:gd name="connsiteX11478" fmla="*/ 1254325 w 2105012"/>
              <a:gd name="connsiteY11478" fmla="*/ 213086 h 589548"/>
              <a:gd name="connsiteX11479" fmla="*/ 1253662 w 2105012"/>
              <a:gd name="connsiteY11479" fmla="*/ 216068 h 589548"/>
              <a:gd name="connsiteX11480" fmla="*/ 1253662 w 2105012"/>
              <a:gd name="connsiteY11480" fmla="*/ 216068 h 589548"/>
              <a:gd name="connsiteX11481" fmla="*/ 1256645 w 2105012"/>
              <a:gd name="connsiteY11481" fmla="*/ 216068 h 589548"/>
              <a:gd name="connsiteX11482" fmla="*/ 1253662 w 2105012"/>
              <a:gd name="connsiteY11482" fmla="*/ 216068 h 589548"/>
              <a:gd name="connsiteX11483" fmla="*/ 1253662 w 2105012"/>
              <a:gd name="connsiteY11483" fmla="*/ 216068 h 589548"/>
              <a:gd name="connsiteX11484" fmla="*/ 1254325 w 2105012"/>
              <a:gd name="connsiteY11484" fmla="*/ 213086 h 589548"/>
              <a:gd name="connsiteX11485" fmla="*/ 1255319 w 2105012"/>
              <a:gd name="connsiteY11485" fmla="*/ 239266 h 589548"/>
              <a:gd name="connsiteX11486" fmla="*/ 1253993 w 2105012"/>
              <a:gd name="connsiteY11486" fmla="*/ 237940 h 589548"/>
              <a:gd name="connsiteX11487" fmla="*/ 1255319 w 2105012"/>
              <a:gd name="connsiteY11487" fmla="*/ 239266 h 589548"/>
              <a:gd name="connsiteX11488" fmla="*/ 1264929 w 2105012"/>
              <a:gd name="connsiteY11488" fmla="*/ 235952 h 589548"/>
              <a:gd name="connsiteX11489" fmla="*/ 1267581 w 2105012"/>
              <a:gd name="connsiteY11489" fmla="*/ 239266 h 589548"/>
              <a:gd name="connsiteX11490" fmla="*/ 1270894 w 2105012"/>
              <a:gd name="connsiteY11490" fmla="*/ 240260 h 589548"/>
              <a:gd name="connsiteX11491" fmla="*/ 1267581 w 2105012"/>
              <a:gd name="connsiteY11491" fmla="*/ 239266 h 589548"/>
              <a:gd name="connsiteX11492" fmla="*/ 1264929 w 2105012"/>
              <a:gd name="connsiteY11492" fmla="*/ 235952 h 589548"/>
              <a:gd name="connsiteX11493" fmla="*/ 1282825 w 2105012"/>
              <a:gd name="connsiteY11493" fmla="*/ 254510 h 589548"/>
              <a:gd name="connsiteX11494" fmla="*/ 1283487 w 2105012"/>
              <a:gd name="connsiteY11494" fmla="*/ 255504 h 589548"/>
              <a:gd name="connsiteX11495" fmla="*/ 1282825 w 2105012"/>
              <a:gd name="connsiteY11495" fmla="*/ 254510 h 589548"/>
              <a:gd name="connsiteX11496" fmla="*/ 1281499 w 2105012"/>
              <a:gd name="connsiteY11496" fmla="*/ 255173 h 589548"/>
              <a:gd name="connsiteX11497" fmla="*/ 1282825 w 2105012"/>
              <a:gd name="connsiteY11497" fmla="*/ 254510 h 589548"/>
              <a:gd name="connsiteX11498" fmla="*/ 1284150 w 2105012"/>
              <a:gd name="connsiteY11498" fmla="*/ 256167 h 589548"/>
              <a:gd name="connsiteX11499" fmla="*/ 1288127 w 2105012"/>
              <a:gd name="connsiteY11499" fmla="*/ 254510 h 589548"/>
              <a:gd name="connsiteX11500" fmla="*/ 1289453 w 2105012"/>
              <a:gd name="connsiteY11500" fmla="*/ 256830 h 589548"/>
              <a:gd name="connsiteX11501" fmla="*/ 1293429 w 2105012"/>
              <a:gd name="connsiteY11501" fmla="*/ 253847 h 589548"/>
              <a:gd name="connsiteX11502" fmla="*/ 1289453 w 2105012"/>
              <a:gd name="connsiteY11502" fmla="*/ 256830 h 589548"/>
              <a:gd name="connsiteX11503" fmla="*/ 1288127 w 2105012"/>
              <a:gd name="connsiteY11503" fmla="*/ 254510 h 589548"/>
              <a:gd name="connsiteX11504" fmla="*/ 1284150 w 2105012"/>
              <a:gd name="connsiteY11504" fmla="*/ 256167 h 589548"/>
              <a:gd name="connsiteX11505" fmla="*/ 1329883 w 2105012"/>
              <a:gd name="connsiteY11505" fmla="*/ 264452 h 589548"/>
              <a:gd name="connsiteX11506" fmla="*/ 1336179 w 2105012"/>
              <a:gd name="connsiteY11506" fmla="*/ 260807 h 589548"/>
              <a:gd name="connsiteX11507" fmla="*/ 1329883 w 2105012"/>
              <a:gd name="connsiteY11507" fmla="*/ 264452 h 589548"/>
              <a:gd name="connsiteX11508" fmla="*/ 1329883 w 2105012"/>
              <a:gd name="connsiteY11508" fmla="*/ 264452 h 589548"/>
              <a:gd name="connsiteX11509" fmla="*/ 1350098 w 2105012"/>
              <a:gd name="connsiteY11509" fmla="*/ 259481 h 589548"/>
              <a:gd name="connsiteX11510" fmla="*/ 1347778 w 2105012"/>
              <a:gd name="connsiteY11510" fmla="*/ 254510 h 589548"/>
              <a:gd name="connsiteX11511" fmla="*/ 1347778 w 2105012"/>
              <a:gd name="connsiteY11511" fmla="*/ 254510 h 589548"/>
              <a:gd name="connsiteX11512" fmla="*/ 1357388 w 2105012"/>
              <a:gd name="connsiteY11512" fmla="*/ 260475 h 589548"/>
              <a:gd name="connsiteX11513" fmla="*/ 1355400 w 2105012"/>
              <a:gd name="connsiteY11513" fmla="*/ 260807 h 589548"/>
              <a:gd name="connsiteX11514" fmla="*/ 1353743 w 2105012"/>
              <a:gd name="connsiteY11514" fmla="*/ 261801 h 589548"/>
              <a:gd name="connsiteX11515" fmla="*/ 1352417 w 2105012"/>
              <a:gd name="connsiteY11515" fmla="*/ 261801 h 589548"/>
              <a:gd name="connsiteX11516" fmla="*/ 1351092 w 2105012"/>
              <a:gd name="connsiteY11516" fmla="*/ 261801 h 589548"/>
              <a:gd name="connsiteX11517" fmla="*/ 1349766 w 2105012"/>
              <a:gd name="connsiteY11517" fmla="*/ 259150 h 589548"/>
              <a:gd name="connsiteX11518" fmla="*/ 1359377 w 2105012"/>
              <a:gd name="connsiteY11518" fmla="*/ 272737 h 589548"/>
              <a:gd name="connsiteX11519" fmla="*/ 1363353 w 2105012"/>
              <a:gd name="connsiteY11519" fmla="*/ 268760 h 589548"/>
              <a:gd name="connsiteX11520" fmla="*/ 1360371 w 2105012"/>
              <a:gd name="connsiteY11520" fmla="*/ 268760 h 589548"/>
              <a:gd name="connsiteX11521" fmla="*/ 1371638 w 2105012"/>
              <a:gd name="connsiteY11521" fmla="*/ 268760 h 589548"/>
              <a:gd name="connsiteX11522" fmla="*/ 1367993 w 2105012"/>
              <a:gd name="connsiteY11522" fmla="*/ 275056 h 589548"/>
              <a:gd name="connsiteX11523" fmla="*/ 1363022 w 2105012"/>
              <a:gd name="connsiteY11523" fmla="*/ 275056 h 589548"/>
              <a:gd name="connsiteX11524" fmla="*/ 1360039 w 2105012"/>
              <a:gd name="connsiteY11524" fmla="*/ 275056 h 589548"/>
              <a:gd name="connsiteX11525" fmla="*/ 1363022 w 2105012"/>
              <a:gd name="connsiteY11525" fmla="*/ 275056 h 589548"/>
              <a:gd name="connsiteX11526" fmla="*/ 1359377 w 2105012"/>
              <a:gd name="connsiteY11526" fmla="*/ 273068 h 589548"/>
              <a:gd name="connsiteX11527" fmla="*/ 1340819 w 2105012"/>
              <a:gd name="connsiteY11527" fmla="*/ 320789 h 589548"/>
              <a:gd name="connsiteX11528" fmla="*/ 1348109 w 2105012"/>
              <a:gd name="connsiteY11528" fmla="*/ 321783 h 589548"/>
              <a:gd name="connsiteX11529" fmla="*/ 1340819 w 2105012"/>
              <a:gd name="connsiteY11529" fmla="*/ 320789 h 589548"/>
              <a:gd name="connsiteX11530" fmla="*/ 1332534 w 2105012"/>
              <a:gd name="connsiteY11530" fmla="*/ 315818 h 589548"/>
              <a:gd name="connsiteX11531" fmla="*/ 1340819 w 2105012"/>
              <a:gd name="connsiteY11531" fmla="*/ 320789 h 589548"/>
              <a:gd name="connsiteX11532" fmla="*/ 1343138 w 2105012"/>
              <a:gd name="connsiteY11532" fmla="*/ 343324 h 589548"/>
              <a:gd name="connsiteX11533" fmla="*/ 1342475 w 2105012"/>
              <a:gd name="connsiteY11533" fmla="*/ 342329 h 589548"/>
              <a:gd name="connsiteX11534" fmla="*/ 1341150 w 2105012"/>
              <a:gd name="connsiteY11534" fmla="*/ 342329 h 589548"/>
              <a:gd name="connsiteX11535" fmla="*/ 1342475 w 2105012"/>
              <a:gd name="connsiteY11535" fmla="*/ 342329 h 589548"/>
              <a:gd name="connsiteX11536" fmla="*/ 1343138 w 2105012"/>
              <a:gd name="connsiteY11536" fmla="*/ 343324 h 589548"/>
              <a:gd name="connsiteX11537" fmla="*/ 1355731 w 2105012"/>
              <a:gd name="connsiteY11537" fmla="*/ 339678 h 589548"/>
              <a:gd name="connsiteX11538" fmla="*/ 1357388 w 2105012"/>
              <a:gd name="connsiteY11538" fmla="*/ 338684 h 589548"/>
              <a:gd name="connsiteX11539" fmla="*/ 1362028 w 2105012"/>
              <a:gd name="connsiteY11539" fmla="*/ 340010 h 589548"/>
              <a:gd name="connsiteX11540" fmla="*/ 1365010 w 2105012"/>
              <a:gd name="connsiteY11540" fmla="*/ 339347 h 589548"/>
              <a:gd name="connsiteX11541" fmla="*/ 1362028 w 2105012"/>
              <a:gd name="connsiteY11541" fmla="*/ 340010 h 589548"/>
              <a:gd name="connsiteX11542" fmla="*/ 1357388 w 2105012"/>
              <a:gd name="connsiteY11542" fmla="*/ 338684 h 589548"/>
              <a:gd name="connsiteX11543" fmla="*/ 1355731 w 2105012"/>
              <a:gd name="connsiteY11543" fmla="*/ 339678 h 589548"/>
              <a:gd name="connsiteX11544" fmla="*/ 1394173 w 2105012"/>
              <a:gd name="connsiteY11544" fmla="*/ 327085 h 589548"/>
              <a:gd name="connsiteX11545" fmla="*/ 1391853 w 2105012"/>
              <a:gd name="connsiteY11545" fmla="*/ 328411 h 589548"/>
              <a:gd name="connsiteX11546" fmla="*/ 1391853 w 2105012"/>
              <a:gd name="connsiteY11546" fmla="*/ 328411 h 589548"/>
              <a:gd name="connsiteX11547" fmla="*/ 1394173 w 2105012"/>
              <a:gd name="connsiteY11547" fmla="*/ 327085 h 589548"/>
              <a:gd name="connsiteX11548" fmla="*/ 1407760 w 2105012"/>
              <a:gd name="connsiteY11548" fmla="*/ 338021 h 589548"/>
              <a:gd name="connsiteX11549" fmla="*/ 1406766 w 2105012"/>
              <a:gd name="connsiteY11549" fmla="*/ 338684 h 589548"/>
              <a:gd name="connsiteX11550" fmla="*/ 1406766 w 2105012"/>
              <a:gd name="connsiteY11550" fmla="*/ 338684 h 589548"/>
              <a:gd name="connsiteX11551" fmla="*/ 1407760 w 2105012"/>
              <a:gd name="connsiteY11551" fmla="*/ 338021 h 589548"/>
              <a:gd name="connsiteX11552" fmla="*/ 1439905 w 2105012"/>
              <a:gd name="connsiteY11552" fmla="*/ 328411 h 589548"/>
              <a:gd name="connsiteX11553" fmla="*/ 1435929 w 2105012"/>
              <a:gd name="connsiteY11553" fmla="*/ 328411 h 589548"/>
              <a:gd name="connsiteX11554" fmla="*/ 1439905 w 2105012"/>
              <a:gd name="connsiteY11554" fmla="*/ 328411 h 589548"/>
              <a:gd name="connsiteX11555" fmla="*/ 1443882 w 2105012"/>
              <a:gd name="connsiteY11555" fmla="*/ 327417 h 589548"/>
              <a:gd name="connsiteX11556" fmla="*/ 1447527 w 2105012"/>
              <a:gd name="connsiteY11556" fmla="*/ 328742 h 589548"/>
              <a:gd name="connsiteX11557" fmla="*/ 1443882 w 2105012"/>
              <a:gd name="connsiteY11557" fmla="*/ 327417 h 589548"/>
              <a:gd name="connsiteX11558" fmla="*/ 1439905 w 2105012"/>
              <a:gd name="connsiteY11558" fmla="*/ 328411 h 589548"/>
              <a:gd name="connsiteX11559" fmla="*/ 1452498 w 2105012"/>
              <a:gd name="connsiteY11559" fmla="*/ 309521 h 589548"/>
              <a:gd name="connsiteX11560" fmla="*/ 1452830 w 2105012"/>
              <a:gd name="connsiteY11560" fmla="*/ 307202 h 589548"/>
              <a:gd name="connsiteX11561" fmla="*/ 1452167 w 2105012"/>
              <a:gd name="connsiteY11561" fmla="*/ 305876 h 589548"/>
              <a:gd name="connsiteX11562" fmla="*/ 1448521 w 2105012"/>
              <a:gd name="connsiteY11562" fmla="*/ 302894 h 589548"/>
              <a:gd name="connsiteX11563" fmla="*/ 1452167 w 2105012"/>
              <a:gd name="connsiteY11563" fmla="*/ 305876 h 589548"/>
              <a:gd name="connsiteX11564" fmla="*/ 1458795 w 2105012"/>
              <a:gd name="connsiteY11564" fmla="*/ 304219 h 589548"/>
              <a:gd name="connsiteX11565" fmla="*/ 1460783 w 2105012"/>
              <a:gd name="connsiteY11565" fmla="*/ 304219 h 589548"/>
              <a:gd name="connsiteX11566" fmla="*/ 1458795 w 2105012"/>
              <a:gd name="connsiteY11566" fmla="*/ 304219 h 589548"/>
              <a:gd name="connsiteX11567" fmla="*/ 1452167 w 2105012"/>
              <a:gd name="connsiteY11567" fmla="*/ 305876 h 589548"/>
              <a:gd name="connsiteX11568" fmla="*/ 1452830 w 2105012"/>
              <a:gd name="connsiteY11568" fmla="*/ 307202 h 589548"/>
              <a:gd name="connsiteX11569" fmla="*/ 1463766 w 2105012"/>
              <a:gd name="connsiteY11569" fmla="*/ 312173 h 589548"/>
              <a:gd name="connsiteX11570" fmla="*/ 1463766 w 2105012"/>
              <a:gd name="connsiteY11570" fmla="*/ 312173 h 589548"/>
              <a:gd name="connsiteX11571" fmla="*/ 1459126 w 2105012"/>
              <a:gd name="connsiteY11571" fmla="*/ 314161 h 589548"/>
              <a:gd name="connsiteX11572" fmla="*/ 1452498 w 2105012"/>
              <a:gd name="connsiteY11572" fmla="*/ 312173 h 589548"/>
              <a:gd name="connsiteX11573" fmla="*/ 1452498 w 2105012"/>
              <a:gd name="connsiteY11573" fmla="*/ 309521 h 589548"/>
              <a:gd name="connsiteX11574" fmla="*/ 1469399 w 2105012"/>
              <a:gd name="connsiteY11574" fmla="*/ 300574 h 589548"/>
              <a:gd name="connsiteX11575" fmla="*/ 1469399 w 2105012"/>
              <a:gd name="connsiteY11575" fmla="*/ 300574 h 589548"/>
              <a:gd name="connsiteX11576" fmla="*/ 1464760 w 2105012"/>
              <a:gd name="connsiteY11576" fmla="*/ 309853 h 589548"/>
              <a:gd name="connsiteX11577" fmla="*/ 1469399 w 2105012"/>
              <a:gd name="connsiteY11577" fmla="*/ 300574 h 589548"/>
              <a:gd name="connsiteX11578" fmla="*/ 1473045 w 2105012"/>
              <a:gd name="connsiteY11578" fmla="*/ 303225 h 589548"/>
              <a:gd name="connsiteX11579" fmla="*/ 1472382 w 2105012"/>
              <a:gd name="connsiteY11579" fmla="*/ 304550 h 589548"/>
              <a:gd name="connsiteX11580" fmla="*/ 1473045 w 2105012"/>
              <a:gd name="connsiteY11580" fmla="*/ 303225 h 589548"/>
              <a:gd name="connsiteX11581" fmla="*/ 1484312 w 2105012"/>
              <a:gd name="connsiteY11581" fmla="*/ 258487 h 589548"/>
              <a:gd name="connsiteX11582" fmla="*/ 1482324 w 2105012"/>
              <a:gd name="connsiteY11582" fmla="*/ 256830 h 589548"/>
              <a:gd name="connsiteX11583" fmla="*/ 1476690 w 2105012"/>
              <a:gd name="connsiteY11583" fmla="*/ 257824 h 589548"/>
              <a:gd name="connsiteX11584" fmla="*/ 1477684 w 2105012"/>
              <a:gd name="connsiteY11584" fmla="*/ 254179 h 589548"/>
              <a:gd name="connsiteX11585" fmla="*/ 1477684 w 2105012"/>
              <a:gd name="connsiteY11585" fmla="*/ 254179 h 589548"/>
              <a:gd name="connsiteX11586" fmla="*/ 1486300 w 2105012"/>
              <a:gd name="connsiteY11586" fmla="*/ 248545 h 589548"/>
              <a:gd name="connsiteX11587" fmla="*/ 1487626 w 2105012"/>
              <a:gd name="connsiteY11587" fmla="*/ 253185 h 589548"/>
              <a:gd name="connsiteX11588" fmla="*/ 1483981 w 2105012"/>
              <a:gd name="connsiteY11588" fmla="*/ 258487 h 589548"/>
              <a:gd name="connsiteX11589" fmla="*/ 1493922 w 2105012"/>
              <a:gd name="connsiteY11589" fmla="*/ 286324 h 589548"/>
              <a:gd name="connsiteX11590" fmla="*/ 1492928 w 2105012"/>
              <a:gd name="connsiteY11590" fmla="*/ 288644 h 589548"/>
              <a:gd name="connsiteX11591" fmla="*/ 1492928 w 2105012"/>
              <a:gd name="connsiteY11591" fmla="*/ 288644 h 589548"/>
              <a:gd name="connsiteX11592" fmla="*/ 1493922 w 2105012"/>
              <a:gd name="connsiteY11592" fmla="*/ 286324 h 589548"/>
              <a:gd name="connsiteX11593" fmla="*/ 1513475 w 2105012"/>
              <a:gd name="connsiteY11593" fmla="*/ 230318 h 589548"/>
              <a:gd name="connsiteX11594" fmla="*/ 1511818 w 2105012"/>
              <a:gd name="connsiteY11594" fmla="*/ 231313 h 589548"/>
              <a:gd name="connsiteX11595" fmla="*/ 1513475 w 2105012"/>
              <a:gd name="connsiteY11595" fmla="*/ 230318 h 589548"/>
              <a:gd name="connsiteX11596" fmla="*/ 1516457 w 2105012"/>
              <a:gd name="connsiteY11596" fmla="*/ 230318 h 589548"/>
              <a:gd name="connsiteX11597" fmla="*/ 1513475 w 2105012"/>
              <a:gd name="connsiteY11597" fmla="*/ 230318 h 589548"/>
              <a:gd name="connsiteX11598" fmla="*/ 1520765 w 2105012"/>
              <a:gd name="connsiteY11598" fmla="*/ 231313 h 589548"/>
              <a:gd name="connsiteX11599" fmla="*/ 1517783 w 2105012"/>
              <a:gd name="connsiteY11599" fmla="*/ 230650 h 589548"/>
              <a:gd name="connsiteX11600" fmla="*/ 1520765 w 2105012"/>
              <a:gd name="connsiteY11600" fmla="*/ 231313 h 589548"/>
              <a:gd name="connsiteX11601" fmla="*/ 1522091 w 2105012"/>
              <a:gd name="connsiteY11601" fmla="*/ 243906 h 589548"/>
              <a:gd name="connsiteX11602" fmla="*/ 1520434 w 2105012"/>
              <a:gd name="connsiteY11602" fmla="*/ 248876 h 589548"/>
              <a:gd name="connsiteX11603" fmla="*/ 1519771 w 2105012"/>
              <a:gd name="connsiteY11603" fmla="*/ 251528 h 589548"/>
              <a:gd name="connsiteX11604" fmla="*/ 1520434 w 2105012"/>
              <a:gd name="connsiteY11604" fmla="*/ 248876 h 589548"/>
              <a:gd name="connsiteX11605" fmla="*/ 1522091 w 2105012"/>
              <a:gd name="connsiteY11605" fmla="*/ 243906 h 589548"/>
              <a:gd name="connsiteX11606" fmla="*/ 1521428 w 2105012"/>
              <a:gd name="connsiteY11606" fmla="*/ 251859 h 589548"/>
              <a:gd name="connsiteX11607" fmla="*/ 1523416 w 2105012"/>
              <a:gd name="connsiteY11607" fmla="*/ 252853 h 589548"/>
              <a:gd name="connsiteX11608" fmla="*/ 1523416 w 2105012"/>
              <a:gd name="connsiteY11608" fmla="*/ 252853 h 589548"/>
              <a:gd name="connsiteX11609" fmla="*/ 1521428 w 2105012"/>
              <a:gd name="connsiteY11609" fmla="*/ 251859 h 589548"/>
              <a:gd name="connsiteX11610" fmla="*/ 1520434 w 2105012"/>
              <a:gd name="connsiteY11610" fmla="*/ 251859 h 589548"/>
              <a:gd name="connsiteX11611" fmla="*/ 1521428 w 2105012"/>
              <a:gd name="connsiteY11611" fmla="*/ 251859 h 589548"/>
              <a:gd name="connsiteX11612" fmla="*/ 1536009 w 2105012"/>
              <a:gd name="connsiteY11612" fmla="*/ 259812 h 589548"/>
              <a:gd name="connsiteX11613" fmla="*/ 1533690 w 2105012"/>
              <a:gd name="connsiteY11613" fmla="*/ 263126 h 589548"/>
              <a:gd name="connsiteX11614" fmla="*/ 1533690 w 2105012"/>
              <a:gd name="connsiteY11614" fmla="*/ 263126 h 589548"/>
              <a:gd name="connsiteX11615" fmla="*/ 1536009 w 2105012"/>
              <a:gd name="connsiteY11615" fmla="*/ 259812 h 589548"/>
              <a:gd name="connsiteX11616" fmla="*/ 1588701 w 2105012"/>
              <a:gd name="connsiteY11616" fmla="*/ 274394 h 589548"/>
              <a:gd name="connsiteX11617" fmla="*/ 1586381 w 2105012"/>
              <a:gd name="connsiteY11617" fmla="*/ 274394 h 589548"/>
              <a:gd name="connsiteX11618" fmla="*/ 1588701 w 2105012"/>
              <a:gd name="connsiteY11618" fmla="*/ 274394 h 589548"/>
              <a:gd name="connsiteX11619" fmla="*/ 1590358 w 2105012"/>
              <a:gd name="connsiteY11619" fmla="*/ 277045 h 589548"/>
              <a:gd name="connsiteX11620" fmla="*/ 1590358 w 2105012"/>
              <a:gd name="connsiteY11620" fmla="*/ 273400 h 589548"/>
              <a:gd name="connsiteX11621" fmla="*/ 1590358 w 2105012"/>
              <a:gd name="connsiteY11621" fmla="*/ 273400 h 589548"/>
              <a:gd name="connsiteX11622" fmla="*/ 1589032 w 2105012"/>
              <a:gd name="connsiteY11622" fmla="*/ 272074 h 589548"/>
              <a:gd name="connsiteX11623" fmla="*/ 1590358 w 2105012"/>
              <a:gd name="connsiteY11623" fmla="*/ 273400 h 589548"/>
              <a:gd name="connsiteX11624" fmla="*/ 1590358 w 2105012"/>
              <a:gd name="connsiteY11624" fmla="*/ 277045 h 589548"/>
              <a:gd name="connsiteX11625" fmla="*/ 1589364 w 2105012"/>
              <a:gd name="connsiteY11625" fmla="*/ 279365 h 589548"/>
              <a:gd name="connsiteX11626" fmla="*/ 1590358 w 2105012"/>
              <a:gd name="connsiteY11626" fmla="*/ 281022 h 589548"/>
              <a:gd name="connsiteX11627" fmla="*/ 1589364 w 2105012"/>
              <a:gd name="connsiteY11627" fmla="*/ 279365 h 589548"/>
              <a:gd name="connsiteX11628" fmla="*/ 1590358 w 2105012"/>
              <a:gd name="connsiteY11628" fmla="*/ 277045 h 589548"/>
              <a:gd name="connsiteX11629" fmla="*/ 1612893 w 2105012"/>
              <a:gd name="connsiteY11629" fmla="*/ 282679 h 589548"/>
              <a:gd name="connsiteX11630" fmla="*/ 1615875 w 2105012"/>
              <a:gd name="connsiteY11630" fmla="*/ 282347 h 589548"/>
              <a:gd name="connsiteX11631" fmla="*/ 1618195 w 2105012"/>
              <a:gd name="connsiteY11631" fmla="*/ 285330 h 589548"/>
              <a:gd name="connsiteX11632" fmla="*/ 1615875 w 2105012"/>
              <a:gd name="connsiteY11632" fmla="*/ 282347 h 589548"/>
              <a:gd name="connsiteX11633" fmla="*/ 1612893 w 2105012"/>
              <a:gd name="connsiteY11633" fmla="*/ 282679 h 589548"/>
              <a:gd name="connsiteX11634" fmla="*/ 1610904 w 2105012"/>
              <a:gd name="connsiteY11634" fmla="*/ 284998 h 589548"/>
              <a:gd name="connsiteX11635" fmla="*/ 1612893 w 2105012"/>
              <a:gd name="connsiteY11635" fmla="*/ 282679 h 589548"/>
              <a:gd name="connsiteX11636" fmla="*/ 1645038 w 2105012"/>
              <a:gd name="connsiteY11636" fmla="*/ 290301 h 589548"/>
              <a:gd name="connsiteX11637" fmla="*/ 1647358 w 2105012"/>
              <a:gd name="connsiteY11637" fmla="*/ 288312 h 589548"/>
              <a:gd name="connsiteX11638" fmla="*/ 1649677 w 2105012"/>
              <a:gd name="connsiteY11638" fmla="*/ 287649 h 589548"/>
              <a:gd name="connsiteX11639" fmla="*/ 1647358 w 2105012"/>
              <a:gd name="connsiteY11639" fmla="*/ 288312 h 589548"/>
              <a:gd name="connsiteX11640" fmla="*/ 1645038 w 2105012"/>
              <a:gd name="connsiteY11640" fmla="*/ 290301 h 589548"/>
              <a:gd name="connsiteX11641" fmla="*/ 1643050 w 2105012"/>
              <a:gd name="connsiteY11641" fmla="*/ 290963 h 589548"/>
              <a:gd name="connsiteX11642" fmla="*/ 1645038 w 2105012"/>
              <a:gd name="connsiteY11642" fmla="*/ 290301 h 589548"/>
              <a:gd name="connsiteX11643" fmla="*/ 1646363 w 2105012"/>
              <a:gd name="connsiteY11643" fmla="*/ 226010 h 589548"/>
              <a:gd name="connsiteX11644" fmla="*/ 1646032 w 2105012"/>
              <a:gd name="connsiteY11644" fmla="*/ 226010 h 589548"/>
              <a:gd name="connsiteX11645" fmla="*/ 1646363 w 2105012"/>
              <a:gd name="connsiteY11645" fmla="*/ 226010 h 589548"/>
              <a:gd name="connsiteX11646" fmla="*/ 1641392 w 2105012"/>
              <a:gd name="connsiteY11646" fmla="*/ 226673 h 589548"/>
              <a:gd name="connsiteX11647" fmla="*/ 1641392 w 2105012"/>
              <a:gd name="connsiteY11647" fmla="*/ 227667 h 589548"/>
              <a:gd name="connsiteX11648" fmla="*/ 1641392 w 2105012"/>
              <a:gd name="connsiteY11648" fmla="*/ 226673 h 589548"/>
              <a:gd name="connsiteX11649" fmla="*/ 1642055 w 2105012"/>
              <a:gd name="connsiteY11649" fmla="*/ 225016 h 589548"/>
              <a:gd name="connsiteX11650" fmla="*/ 1642055 w 2105012"/>
              <a:gd name="connsiteY11650" fmla="*/ 225016 h 589548"/>
              <a:gd name="connsiteX11651" fmla="*/ 1642055 w 2105012"/>
              <a:gd name="connsiteY11651" fmla="*/ 225016 h 589548"/>
              <a:gd name="connsiteX11652" fmla="*/ 1637747 w 2105012"/>
              <a:gd name="connsiteY11652" fmla="*/ 231644 h 589548"/>
              <a:gd name="connsiteX11653" fmla="*/ 1639404 w 2105012"/>
              <a:gd name="connsiteY11653" fmla="*/ 231975 h 589548"/>
              <a:gd name="connsiteX11654" fmla="*/ 1637747 w 2105012"/>
              <a:gd name="connsiteY11654" fmla="*/ 231644 h 589548"/>
              <a:gd name="connsiteX11655" fmla="*/ 1634765 w 2105012"/>
              <a:gd name="connsiteY11655" fmla="*/ 232638 h 589548"/>
              <a:gd name="connsiteX11656" fmla="*/ 1632445 w 2105012"/>
              <a:gd name="connsiteY11656" fmla="*/ 236615 h 589548"/>
              <a:gd name="connsiteX11657" fmla="*/ 1634765 w 2105012"/>
              <a:gd name="connsiteY11657" fmla="*/ 232638 h 589548"/>
              <a:gd name="connsiteX11658" fmla="*/ 1637416 w 2105012"/>
              <a:gd name="connsiteY11658" fmla="*/ 231644 h 589548"/>
              <a:gd name="connsiteX11659" fmla="*/ 1634765 w 2105012"/>
              <a:gd name="connsiteY11659" fmla="*/ 232638 h 589548"/>
              <a:gd name="connsiteX11660" fmla="*/ 1593341 w 2105012"/>
              <a:gd name="connsiteY11660" fmla="*/ 164371 h 589548"/>
              <a:gd name="connsiteX11661" fmla="*/ 1594997 w 2105012"/>
              <a:gd name="connsiteY11661" fmla="*/ 164371 h 589548"/>
              <a:gd name="connsiteX11662" fmla="*/ 1593341 w 2105012"/>
              <a:gd name="connsiteY11662" fmla="*/ 164371 h 589548"/>
              <a:gd name="connsiteX11663" fmla="*/ 1586050 w 2105012"/>
              <a:gd name="connsiteY11663" fmla="*/ 151115 h 589548"/>
              <a:gd name="connsiteX11664" fmla="*/ 1585056 w 2105012"/>
              <a:gd name="connsiteY11664" fmla="*/ 151115 h 589548"/>
              <a:gd name="connsiteX11665" fmla="*/ 1586050 w 2105012"/>
              <a:gd name="connsiteY11665" fmla="*/ 151115 h 589548"/>
              <a:gd name="connsiteX11666" fmla="*/ 1588701 w 2105012"/>
              <a:gd name="connsiteY11666" fmla="*/ 144488 h 589548"/>
              <a:gd name="connsiteX11667" fmla="*/ 1586050 w 2105012"/>
              <a:gd name="connsiteY11667" fmla="*/ 151115 h 589548"/>
              <a:gd name="connsiteX11668" fmla="*/ 1594003 w 2105012"/>
              <a:gd name="connsiteY11668" fmla="*/ 121621 h 589548"/>
              <a:gd name="connsiteX11669" fmla="*/ 1594003 w 2105012"/>
              <a:gd name="connsiteY11669" fmla="*/ 121621 h 589548"/>
              <a:gd name="connsiteX11670" fmla="*/ 1594003 w 2105012"/>
              <a:gd name="connsiteY11670" fmla="*/ 121621 h 589548"/>
              <a:gd name="connsiteX11671" fmla="*/ 1594003 w 2105012"/>
              <a:gd name="connsiteY11671" fmla="*/ 121953 h 589548"/>
              <a:gd name="connsiteX11672" fmla="*/ 1592678 w 2105012"/>
              <a:gd name="connsiteY11672" fmla="*/ 122616 h 589548"/>
              <a:gd name="connsiteX11673" fmla="*/ 1594003 w 2105012"/>
              <a:gd name="connsiteY11673" fmla="*/ 121953 h 589548"/>
              <a:gd name="connsiteX11674" fmla="*/ 1577765 w 2105012"/>
              <a:gd name="connsiteY11674" fmla="*/ 165697 h 589548"/>
              <a:gd name="connsiteX11675" fmla="*/ 1573788 w 2105012"/>
              <a:gd name="connsiteY11675" fmla="*/ 166359 h 589548"/>
              <a:gd name="connsiteX11676" fmla="*/ 1573788 w 2105012"/>
              <a:gd name="connsiteY11676" fmla="*/ 166359 h 589548"/>
              <a:gd name="connsiteX11677" fmla="*/ 1577765 w 2105012"/>
              <a:gd name="connsiteY11677" fmla="*/ 165697 h 589548"/>
              <a:gd name="connsiteX11678" fmla="*/ 1580085 w 2105012"/>
              <a:gd name="connsiteY11678" fmla="*/ 167022 h 589548"/>
              <a:gd name="connsiteX11679" fmla="*/ 1577765 w 2105012"/>
              <a:gd name="connsiteY11679" fmla="*/ 165697 h 589548"/>
              <a:gd name="connsiteX11680" fmla="*/ 1569811 w 2105012"/>
              <a:gd name="connsiteY11680" fmla="*/ 162383 h 589548"/>
              <a:gd name="connsiteX11681" fmla="*/ 1573788 w 2105012"/>
              <a:gd name="connsiteY11681" fmla="*/ 164371 h 589548"/>
              <a:gd name="connsiteX11682" fmla="*/ 1569811 w 2105012"/>
              <a:gd name="connsiteY11682" fmla="*/ 162383 h 589548"/>
              <a:gd name="connsiteX11683" fmla="*/ 1569811 w 2105012"/>
              <a:gd name="connsiteY11683" fmla="*/ 162383 h 589548"/>
              <a:gd name="connsiteX11684" fmla="*/ 1561195 w 2105012"/>
              <a:gd name="connsiteY11684" fmla="*/ 161057 h 589548"/>
              <a:gd name="connsiteX11685" fmla="*/ 1561858 w 2105012"/>
              <a:gd name="connsiteY11685" fmla="*/ 158406 h 589548"/>
              <a:gd name="connsiteX11686" fmla="*/ 1561195 w 2105012"/>
              <a:gd name="connsiteY11686" fmla="*/ 161057 h 589548"/>
              <a:gd name="connsiteX11687" fmla="*/ 1567492 w 2105012"/>
              <a:gd name="connsiteY11687" fmla="*/ 163377 h 589548"/>
              <a:gd name="connsiteX11688" fmla="*/ 1561195 w 2105012"/>
              <a:gd name="connsiteY11688" fmla="*/ 161057 h 589548"/>
              <a:gd name="connsiteX11689" fmla="*/ 1542969 w 2105012"/>
              <a:gd name="connsiteY11689" fmla="*/ 146807 h 589548"/>
              <a:gd name="connsiteX11690" fmla="*/ 1542969 w 2105012"/>
              <a:gd name="connsiteY11690" fmla="*/ 146807 h 589548"/>
              <a:gd name="connsiteX11691" fmla="*/ 1542969 w 2105012"/>
              <a:gd name="connsiteY11691" fmla="*/ 146807 h 589548"/>
              <a:gd name="connsiteX11692" fmla="*/ 1542969 w 2105012"/>
              <a:gd name="connsiteY11692" fmla="*/ 147139 h 589548"/>
              <a:gd name="connsiteX11693" fmla="*/ 1544626 w 2105012"/>
              <a:gd name="connsiteY11693" fmla="*/ 148133 h 589548"/>
              <a:gd name="connsiteX11694" fmla="*/ 1542969 w 2105012"/>
              <a:gd name="connsiteY11694" fmla="*/ 147139 h 589548"/>
              <a:gd name="connsiteX11695" fmla="*/ 1520102 w 2105012"/>
              <a:gd name="connsiteY11695" fmla="*/ 121953 h 589548"/>
              <a:gd name="connsiteX11696" fmla="*/ 1523416 w 2105012"/>
              <a:gd name="connsiteY11696" fmla="*/ 123941 h 589548"/>
              <a:gd name="connsiteX11697" fmla="*/ 1520102 w 2105012"/>
              <a:gd name="connsiteY11697" fmla="*/ 121953 h 589548"/>
              <a:gd name="connsiteX11698" fmla="*/ 1512480 w 2105012"/>
              <a:gd name="connsiteY11698" fmla="*/ 130900 h 589548"/>
              <a:gd name="connsiteX11699" fmla="*/ 1512480 w 2105012"/>
              <a:gd name="connsiteY11699" fmla="*/ 130900 h 589548"/>
              <a:gd name="connsiteX11700" fmla="*/ 1514800 w 2105012"/>
              <a:gd name="connsiteY11700" fmla="*/ 125267 h 589548"/>
              <a:gd name="connsiteX11701" fmla="*/ 1512480 w 2105012"/>
              <a:gd name="connsiteY11701" fmla="*/ 130900 h 589548"/>
              <a:gd name="connsiteX11702" fmla="*/ 1520102 w 2105012"/>
              <a:gd name="connsiteY11702" fmla="*/ 149458 h 589548"/>
              <a:gd name="connsiteX11703" fmla="*/ 1518777 w 2105012"/>
              <a:gd name="connsiteY11703" fmla="*/ 148133 h 589548"/>
              <a:gd name="connsiteX11704" fmla="*/ 1520102 w 2105012"/>
              <a:gd name="connsiteY11704" fmla="*/ 149458 h 589548"/>
              <a:gd name="connsiteX11705" fmla="*/ 1512480 w 2105012"/>
              <a:gd name="connsiteY11705" fmla="*/ 158406 h 589548"/>
              <a:gd name="connsiteX11706" fmla="*/ 1513475 w 2105012"/>
              <a:gd name="connsiteY11706" fmla="*/ 162383 h 589548"/>
              <a:gd name="connsiteX11707" fmla="*/ 1512480 w 2105012"/>
              <a:gd name="connsiteY11707" fmla="*/ 162383 h 589548"/>
              <a:gd name="connsiteX11708" fmla="*/ 1513143 w 2105012"/>
              <a:gd name="connsiteY11708" fmla="*/ 163377 h 589548"/>
              <a:gd name="connsiteX11709" fmla="*/ 1512480 w 2105012"/>
              <a:gd name="connsiteY11709" fmla="*/ 162383 h 589548"/>
              <a:gd name="connsiteX11710" fmla="*/ 1506847 w 2105012"/>
              <a:gd name="connsiteY11710" fmla="*/ 163377 h 589548"/>
              <a:gd name="connsiteX11711" fmla="*/ 1506184 w 2105012"/>
              <a:gd name="connsiteY11711" fmla="*/ 154429 h 589548"/>
              <a:gd name="connsiteX11712" fmla="*/ 1511818 w 2105012"/>
              <a:gd name="connsiteY11712" fmla="*/ 156086 h 589548"/>
              <a:gd name="connsiteX11713" fmla="*/ 1512149 w 2105012"/>
              <a:gd name="connsiteY11713" fmla="*/ 158406 h 589548"/>
              <a:gd name="connsiteX11714" fmla="*/ 1505521 w 2105012"/>
              <a:gd name="connsiteY11714" fmla="*/ 143825 h 589548"/>
              <a:gd name="connsiteX11715" fmla="*/ 1508504 w 2105012"/>
              <a:gd name="connsiteY11715" fmla="*/ 143493 h 589548"/>
              <a:gd name="connsiteX11716" fmla="*/ 1505521 w 2105012"/>
              <a:gd name="connsiteY11716" fmla="*/ 143825 h 589548"/>
              <a:gd name="connsiteX11717" fmla="*/ 1468074 w 2105012"/>
              <a:gd name="connsiteY11717" fmla="*/ 190551 h 589548"/>
              <a:gd name="connsiteX11718" fmla="*/ 1470062 w 2105012"/>
              <a:gd name="connsiteY11718" fmla="*/ 190551 h 589548"/>
              <a:gd name="connsiteX11719" fmla="*/ 1470062 w 2105012"/>
              <a:gd name="connsiteY11719" fmla="*/ 190551 h 589548"/>
              <a:gd name="connsiteX11720" fmla="*/ 1468074 w 2105012"/>
              <a:gd name="connsiteY11720" fmla="*/ 190551 h 589548"/>
              <a:gd name="connsiteX11721" fmla="*/ 1452498 w 2105012"/>
              <a:gd name="connsiteY11721" fmla="*/ 190551 h 589548"/>
              <a:gd name="connsiteX11722" fmla="*/ 1451504 w 2105012"/>
              <a:gd name="connsiteY11722" fmla="*/ 190551 h 589548"/>
              <a:gd name="connsiteX11723" fmla="*/ 1452498 w 2105012"/>
              <a:gd name="connsiteY11723" fmla="*/ 190551 h 589548"/>
              <a:gd name="connsiteX11724" fmla="*/ 1455481 w 2105012"/>
              <a:gd name="connsiteY11724" fmla="*/ 190551 h 589548"/>
              <a:gd name="connsiteX11725" fmla="*/ 1452498 w 2105012"/>
              <a:gd name="connsiteY11725" fmla="*/ 190551 h 589548"/>
              <a:gd name="connsiteX11726" fmla="*/ 1452498 w 2105012"/>
              <a:gd name="connsiteY11726" fmla="*/ 179947 h 589548"/>
              <a:gd name="connsiteX11727" fmla="*/ 1452498 w 2105012"/>
              <a:gd name="connsiteY11727" fmla="*/ 179947 h 589548"/>
              <a:gd name="connsiteX11728" fmla="*/ 1453824 w 2105012"/>
              <a:gd name="connsiteY11728" fmla="*/ 180278 h 589548"/>
              <a:gd name="connsiteX11729" fmla="*/ 1453824 w 2105012"/>
              <a:gd name="connsiteY11729" fmla="*/ 180278 h 589548"/>
              <a:gd name="connsiteX11730" fmla="*/ 1452498 w 2105012"/>
              <a:gd name="connsiteY11730" fmla="*/ 179947 h 589548"/>
              <a:gd name="connsiteX11731" fmla="*/ 1452498 w 2105012"/>
              <a:gd name="connsiteY11731" fmla="*/ 179947 h 589548"/>
              <a:gd name="connsiteX11732" fmla="*/ 1449847 w 2105012"/>
              <a:gd name="connsiteY11732" fmla="*/ 181604 h 589548"/>
              <a:gd name="connsiteX11733" fmla="*/ 1449847 w 2105012"/>
              <a:gd name="connsiteY11733" fmla="*/ 181604 h 589548"/>
              <a:gd name="connsiteX11734" fmla="*/ 1449847 w 2105012"/>
              <a:gd name="connsiteY11734" fmla="*/ 181604 h 589548"/>
              <a:gd name="connsiteX11735" fmla="*/ 1451173 w 2105012"/>
              <a:gd name="connsiteY11735" fmla="*/ 182266 h 589548"/>
              <a:gd name="connsiteX11736" fmla="*/ 1449847 w 2105012"/>
              <a:gd name="connsiteY11736" fmla="*/ 181604 h 589548"/>
              <a:gd name="connsiteX11737" fmla="*/ 1443882 w 2105012"/>
              <a:gd name="connsiteY11737" fmla="*/ 176301 h 589548"/>
              <a:gd name="connsiteX11738" fmla="*/ 1444876 w 2105012"/>
              <a:gd name="connsiteY11738" fmla="*/ 180278 h 589548"/>
              <a:gd name="connsiteX11739" fmla="*/ 1448521 w 2105012"/>
              <a:gd name="connsiteY11739" fmla="*/ 180278 h 589548"/>
              <a:gd name="connsiteX11740" fmla="*/ 1444876 w 2105012"/>
              <a:gd name="connsiteY11740" fmla="*/ 180278 h 589548"/>
              <a:gd name="connsiteX11741" fmla="*/ 1443882 w 2105012"/>
              <a:gd name="connsiteY11741" fmla="*/ 176301 h 589548"/>
              <a:gd name="connsiteX11742" fmla="*/ 1424661 w 2105012"/>
              <a:gd name="connsiteY11742" fmla="*/ 177958 h 589548"/>
              <a:gd name="connsiteX11743" fmla="*/ 1424661 w 2105012"/>
              <a:gd name="connsiteY11743" fmla="*/ 177958 h 589548"/>
              <a:gd name="connsiteX11744" fmla="*/ 1423336 w 2105012"/>
              <a:gd name="connsiteY11744" fmla="*/ 175307 h 589548"/>
              <a:gd name="connsiteX11745" fmla="*/ 1424661 w 2105012"/>
              <a:gd name="connsiteY11745" fmla="*/ 177958 h 589548"/>
              <a:gd name="connsiteX11746" fmla="*/ 1421679 w 2105012"/>
              <a:gd name="connsiteY11746" fmla="*/ 191545 h 589548"/>
              <a:gd name="connsiteX11747" fmla="*/ 1422673 w 2105012"/>
              <a:gd name="connsiteY11747" fmla="*/ 188894 h 589548"/>
              <a:gd name="connsiteX11748" fmla="*/ 1423998 w 2105012"/>
              <a:gd name="connsiteY11748" fmla="*/ 187900 h 589548"/>
              <a:gd name="connsiteX11749" fmla="*/ 1422673 w 2105012"/>
              <a:gd name="connsiteY11749" fmla="*/ 188894 h 589548"/>
              <a:gd name="connsiteX11750" fmla="*/ 1421679 w 2105012"/>
              <a:gd name="connsiteY11750" fmla="*/ 191545 h 589548"/>
              <a:gd name="connsiteX11751" fmla="*/ 1421679 w 2105012"/>
              <a:gd name="connsiteY11751" fmla="*/ 193202 h 589548"/>
              <a:gd name="connsiteX11752" fmla="*/ 1420684 w 2105012"/>
              <a:gd name="connsiteY11752" fmla="*/ 193865 h 589548"/>
              <a:gd name="connsiteX11753" fmla="*/ 1421679 w 2105012"/>
              <a:gd name="connsiteY11753" fmla="*/ 193202 h 589548"/>
              <a:gd name="connsiteX11754" fmla="*/ 1421679 w 2105012"/>
              <a:gd name="connsiteY11754" fmla="*/ 191545 h 589548"/>
              <a:gd name="connsiteX11755" fmla="*/ 1401464 w 2105012"/>
              <a:gd name="connsiteY11755" fmla="*/ 228661 h 589548"/>
              <a:gd name="connsiteX11756" fmla="*/ 1395830 w 2105012"/>
              <a:gd name="connsiteY11756" fmla="*/ 236946 h 589548"/>
              <a:gd name="connsiteX11757" fmla="*/ 1390528 w 2105012"/>
              <a:gd name="connsiteY11757" fmla="*/ 239929 h 589548"/>
              <a:gd name="connsiteX11758" fmla="*/ 1390528 w 2105012"/>
              <a:gd name="connsiteY11758" fmla="*/ 236283 h 589548"/>
              <a:gd name="connsiteX11759" fmla="*/ 1387876 w 2105012"/>
              <a:gd name="connsiteY11759" fmla="*/ 231644 h 589548"/>
              <a:gd name="connsiteX11760" fmla="*/ 1384894 w 2105012"/>
              <a:gd name="connsiteY11760" fmla="*/ 235952 h 589548"/>
              <a:gd name="connsiteX11761" fmla="*/ 1382574 w 2105012"/>
              <a:gd name="connsiteY11761" fmla="*/ 239929 h 589548"/>
              <a:gd name="connsiteX11762" fmla="*/ 1381249 w 2105012"/>
              <a:gd name="connsiteY11762" fmla="*/ 241254 h 589548"/>
              <a:gd name="connsiteX11763" fmla="*/ 1381249 w 2105012"/>
              <a:gd name="connsiteY11763" fmla="*/ 241254 h 589548"/>
              <a:gd name="connsiteX11764" fmla="*/ 1378929 w 2105012"/>
              <a:gd name="connsiteY11764" fmla="*/ 241254 h 589548"/>
              <a:gd name="connsiteX11765" fmla="*/ 1372301 w 2105012"/>
              <a:gd name="connsiteY11765" fmla="*/ 246225 h 589548"/>
              <a:gd name="connsiteX11766" fmla="*/ 1360702 w 2105012"/>
              <a:gd name="connsiteY11766" fmla="*/ 243906 h 589548"/>
              <a:gd name="connsiteX11767" fmla="*/ 1361034 w 2105012"/>
              <a:gd name="connsiteY11767" fmla="*/ 241254 h 589548"/>
              <a:gd name="connsiteX11768" fmla="*/ 1361034 w 2105012"/>
              <a:gd name="connsiteY11768" fmla="*/ 241254 h 589548"/>
              <a:gd name="connsiteX11769" fmla="*/ 1365673 w 2105012"/>
              <a:gd name="connsiteY11769" fmla="*/ 238603 h 589548"/>
              <a:gd name="connsiteX11770" fmla="*/ 1371970 w 2105012"/>
              <a:gd name="connsiteY11770" fmla="*/ 241917 h 589548"/>
              <a:gd name="connsiteX11771" fmla="*/ 1376609 w 2105012"/>
              <a:gd name="connsiteY11771" fmla="*/ 233301 h 589548"/>
              <a:gd name="connsiteX11772" fmla="*/ 1377935 w 2105012"/>
              <a:gd name="connsiteY11772" fmla="*/ 230981 h 589548"/>
              <a:gd name="connsiteX11773" fmla="*/ 1384231 w 2105012"/>
              <a:gd name="connsiteY11773" fmla="*/ 222696 h 589548"/>
              <a:gd name="connsiteX11774" fmla="*/ 1389865 w 2105012"/>
              <a:gd name="connsiteY11774" fmla="*/ 225347 h 589548"/>
              <a:gd name="connsiteX11775" fmla="*/ 1393179 w 2105012"/>
              <a:gd name="connsiteY11775" fmla="*/ 220708 h 589548"/>
              <a:gd name="connsiteX11776" fmla="*/ 1400801 w 2105012"/>
              <a:gd name="connsiteY11776" fmla="*/ 222034 h 589548"/>
              <a:gd name="connsiteX11777" fmla="*/ 1400801 w 2105012"/>
              <a:gd name="connsiteY11777" fmla="*/ 223359 h 589548"/>
              <a:gd name="connsiteX11778" fmla="*/ 1400801 w 2105012"/>
              <a:gd name="connsiteY11778" fmla="*/ 228661 h 589548"/>
              <a:gd name="connsiteX11779" fmla="*/ 1393510 w 2105012"/>
              <a:gd name="connsiteY11779" fmla="*/ 212755 h 589548"/>
              <a:gd name="connsiteX11780" fmla="*/ 1390859 w 2105012"/>
              <a:gd name="connsiteY11780" fmla="*/ 212423 h 589548"/>
              <a:gd name="connsiteX11781" fmla="*/ 1393510 w 2105012"/>
              <a:gd name="connsiteY11781" fmla="*/ 212755 h 589548"/>
              <a:gd name="connsiteX11782" fmla="*/ 1388539 w 2105012"/>
              <a:gd name="connsiteY11782" fmla="*/ 195191 h 589548"/>
              <a:gd name="connsiteX11783" fmla="*/ 1388539 w 2105012"/>
              <a:gd name="connsiteY11783" fmla="*/ 195191 h 589548"/>
              <a:gd name="connsiteX11784" fmla="*/ 1392516 w 2105012"/>
              <a:gd name="connsiteY11784" fmla="*/ 190551 h 589548"/>
              <a:gd name="connsiteX11785" fmla="*/ 1388539 w 2105012"/>
              <a:gd name="connsiteY11785" fmla="*/ 195191 h 589548"/>
              <a:gd name="connsiteX11786" fmla="*/ 1385225 w 2105012"/>
              <a:gd name="connsiteY11786" fmla="*/ 193865 h 589548"/>
              <a:gd name="connsiteX11787" fmla="*/ 1383900 w 2105012"/>
              <a:gd name="connsiteY11787" fmla="*/ 188231 h 589548"/>
              <a:gd name="connsiteX11788" fmla="*/ 1385225 w 2105012"/>
              <a:gd name="connsiteY11788" fmla="*/ 193865 h 589548"/>
              <a:gd name="connsiteX11789" fmla="*/ 1386551 w 2105012"/>
              <a:gd name="connsiteY11789" fmla="*/ 194528 h 589548"/>
              <a:gd name="connsiteX11790" fmla="*/ 1385225 w 2105012"/>
              <a:gd name="connsiteY11790" fmla="*/ 193865 h 589548"/>
              <a:gd name="connsiteX11791" fmla="*/ 1377272 w 2105012"/>
              <a:gd name="connsiteY11791" fmla="*/ 194197 h 589548"/>
              <a:gd name="connsiteX11792" fmla="*/ 1374621 w 2105012"/>
              <a:gd name="connsiteY11792" fmla="*/ 196185 h 589548"/>
              <a:gd name="connsiteX11793" fmla="*/ 1374621 w 2105012"/>
              <a:gd name="connsiteY11793" fmla="*/ 196185 h 589548"/>
              <a:gd name="connsiteX11794" fmla="*/ 1377272 w 2105012"/>
              <a:gd name="connsiteY11794" fmla="*/ 194197 h 589548"/>
              <a:gd name="connsiteX11795" fmla="*/ 1380586 w 2105012"/>
              <a:gd name="connsiteY11795" fmla="*/ 194528 h 589548"/>
              <a:gd name="connsiteX11796" fmla="*/ 1377272 w 2105012"/>
              <a:gd name="connsiteY11796" fmla="*/ 194197 h 589548"/>
              <a:gd name="connsiteX11797" fmla="*/ 1367330 w 2105012"/>
              <a:gd name="connsiteY11797" fmla="*/ 178952 h 589548"/>
              <a:gd name="connsiteX11798" fmla="*/ 1367993 w 2105012"/>
              <a:gd name="connsiteY11798" fmla="*/ 180609 h 589548"/>
              <a:gd name="connsiteX11799" fmla="*/ 1367330 w 2105012"/>
              <a:gd name="connsiteY11799" fmla="*/ 178952 h 589548"/>
              <a:gd name="connsiteX11800" fmla="*/ 1368324 w 2105012"/>
              <a:gd name="connsiteY11800" fmla="*/ 174976 h 589548"/>
              <a:gd name="connsiteX11801" fmla="*/ 1366999 w 2105012"/>
              <a:gd name="connsiteY11801" fmla="*/ 171993 h 589548"/>
              <a:gd name="connsiteX11802" fmla="*/ 1368324 w 2105012"/>
              <a:gd name="connsiteY11802" fmla="*/ 174976 h 589548"/>
              <a:gd name="connsiteX11803" fmla="*/ 1368324 w 2105012"/>
              <a:gd name="connsiteY11803" fmla="*/ 174976 h 589548"/>
              <a:gd name="connsiteX11804" fmla="*/ 1358051 w 2105012"/>
              <a:gd name="connsiteY11804" fmla="*/ 151778 h 589548"/>
              <a:gd name="connsiteX11805" fmla="*/ 1359045 w 2105012"/>
              <a:gd name="connsiteY11805" fmla="*/ 154429 h 589548"/>
              <a:gd name="connsiteX11806" fmla="*/ 1358051 w 2105012"/>
              <a:gd name="connsiteY11806" fmla="*/ 151778 h 589548"/>
              <a:gd name="connsiteX11807" fmla="*/ 1362028 w 2105012"/>
              <a:gd name="connsiteY11807" fmla="*/ 151447 h 589548"/>
              <a:gd name="connsiteX11808" fmla="*/ 1358051 w 2105012"/>
              <a:gd name="connsiteY11808" fmla="*/ 151778 h 589548"/>
              <a:gd name="connsiteX11809" fmla="*/ 1358051 w 2105012"/>
              <a:gd name="connsiteY11809" fmla="*/ 151778 h 589548"/>
              <a:gd name="connsiteX11810" fmla="*/ 1356725 w 2105012"/>
              <a:gd name="connsiteY11810" fmla="*/ 152110 h 589548"/>
              <a:gd name="connsiteX11811" fmla="*/ 1358051 w 2105012"/>
              <a:gd name="connsiteY11811" fmla="*/ 151778 h 589548"/>
              <a:gd name="connsiteX11812" fmla="*/ 1358051 w 2105012"/>
              <a:gd name="connsiteY11812" fmla="*/ 151778 h 589548"/>
              <a:gd name="connsiteX11813" fmla="*/ 1307679 w 2105012"/>
              <a:gd name="connsiteY11813" fmla="*/ 101075 h 589548"/>
              <a:gd name="connsiteX11814" fmla="*/ 1307679 w 2105012"/>
              <a:gd name="connsiteY11814" fmla="*/ 101075 h 589548"/>
              <a:gd name="connsiteX11815" fmla="*/ 1306022 w 2105012"/>
              <a:gd name="connsiteY11815" fmla="*/ 100412 h 589548"/>
              <a:gd name="connsiteX11816" fmla="*/ 1307679 w 2105012"/>
              <a:gd name="connsiteY11816" fmla="*/ 101075 h 589548"/>
              <a:gd name="connsiteX11817" fmla="*/ 1307679 w 2105012"/>
              <a:gd name="connsiteY11817" fmla="*/ 98092 h 589548"/>
              <a:gd name="connsiteX11818" fmla="*/ 1309005 w 2105012"/>
              <a:gd name="connsiteY11818" fmla="*/ 99087 h 589548"/>
              <a:gd name="connsiteX11819" fmla="*/ 1307679 w 2105012"/>
              <a:gd name="connsiteY11819" fmla="*/ 98092 h 589548"/>
              <a:gd name="connsiteX11820" fmla="*/ 1306685 w 2105012"/>
              <a:gd name="connsiteY11820" fmla="*/ 103726 h 589548"/>
              <a:gd name="connsiteX11821" fmla="*/ 1307348 w 2105012"/>
              <a:gd name="connsiteY11821" fmla="*/ 105052 h 589548"/>
              <a:gd name="connsiteX11822" fmla="*/ 1307348 w 2105012"/>
              <a:gd name="connsiteY11822" fmla="*/ 105052 h 589548"/>
              <a:gd name="connsiteX11823" fmla="*/ 1306685 w 2105012"/>
              <a:gd name="connsiteY11823" fmla="*/ 103726 h 589548"/>
              <a:gd name="connsiteX11824" fmla="*/ 1295749 w 2105012"/>
              <a:gd name="connsiteY11824" fmla="*/ 112674 h 589548"/>
              <a:gd name="connsiteX11825" fmla="*/ 1295749 w 2105012"/>
              <a:gd name="connsiteY11825" fmla="*/ 112674 h 589548"/>
              <a:gd name="connsiteX11826" fmla="*/ 1290778 w 2105012"/>
              <a:gd name="connsiteY11826" fmla="*/ 111348 h 589548"/>
              <a:gd name="connsiteX11827" fmla="*/ 1295749 w 2105012"/>
              <a:gd name="connsiteY11827" fmla="*/ 112674 h 589548"/>
              <a:gd name="connsiteX11828" fmla="*/ 1295749 w 2105012"/>
              <a:gd name="connsiteY11828" fmla="*/ 116319 h 589548"/>
              <a:gd name="connsiteX11829" fmla="*/ 1291109 w 2105012"/>
              <a:gd name="connsiteY11829" fmla="*/ 116982 h 589548"/>
              <a:gd name="connsiteX11830" fmla="*/ 1291772 w 2105012"/>
              <a:gd name="connsiteY11830" fmla="*/ 118639 h 589548"/>
              <a:gd name="connsiteX11831" fmla="*/ 1291109 w 2105012"/>
              <a:gd name="connsiteY11831" fmla="*/ 116982 h 589548"/>
              <a:gd name="connsiteX11832" fmla="*/ 1295749 w 2105012"/>
              <a:gd name="connsiteY11832" fmla="*/ 116319 h 589548"/>
              <a:gd name="connsiteX11833" fmla="*/ 1287133 w 2105012"/>
              <a:gd name="connsiteY11833" fmla="*/ 125267 h 589548"/>
              <a:gd name="connsiteX11834" fmla="*/ 1279842 w 2105012"/>
              <a:gd name="connsiteY11834" fmla="*/ 124604 h 589548"/>
              <a:gd name="connsiteX11835" fmla="*/ 1277522 w 2105012"/>
              <a:gd name="connsiteY11835" fmla="*/ 126261 h 589548"/>
              <a:gd name="connsiteX11836" fmla="*/ 1279842 w 2105012"/>
              <a:gd name="connsiteY11836" fmla="*/ 124604 h 589548"/>
              <a:gd name="connsiteX11837" fmla="*/ 1286801 w 2105012"/>
              <a:gd name="connsiteY11837" fmla="*/ 117645 h 589548"/>
              <a:gd name="connsiteX11838" fmla="*/ 1286801 w 2105012"/>
              <a:gd name="connsiteY11838" fmla="*/ 124935 h 589548"/>
              <a:gd name="connsiteX11839" fmla="*/ 1232453 w 2105012"/>
              <a:gd name="connsiteY11839" fmla="*/ 103726 h 589548"/>
              <a:gd name="connsiteX11840" fmla="*/ 1232453 w 2105012"/>
              <a:gd name="connsiteY11840" fmla="*/ 103726 h 589548"/>
              <a:gd name="connsiteX11841" fmla="*/ 1237424 w 2105012"/>
              <a:gd name="connsiteY11841" fmla="*/ 104389 h 589548"/>
              <a:gd name="connsiteX11842" fmla="*/ 1232453 w 2105012"/>
              <a:gd name="connsiteY11842" fmla="*/ 103726 h 589548"/>
              <a:gd name="connsiteX11843" fmla="*/ 1171808 w 2105012"/>
              <a:gd name="connsiteY11843" fmla="*/ 122616 h 589548"/>
              <a:gd name="connsiteX11844" fmla="*/ 1170151 w 2105012"/>
              <a:gd name="connsiteY11844" fmla="*/ 128912 h 589548"/>
              <a:gd name="connsiteX11845" fmla="*/ 1170151 w 2105012"/>
              <a:gd name="connsiteY11845" fmla="*/ 129906 h 589548"/>
              <a:gd name="connsiteX11846" fmla="*/ 1163523 w 2105012"/>
              <a:gd name="connsiteY11846" fmla="*/ 130900 h 589548"/>
              <a:gd name="connsiteX11847" fmla="*/ 1153913 w 2105012"/>
              <a:gd name="connsiteY11847" fmla="*/ 122616 h 589548"/>
              <a:gd name="connsiteX11848" fmla="*/ 1145959 w 2105012"/>
              <a:gd name="connsiteY11848" fmla="*/ 122616 h 589548"/>
              <a:gd name="connsiteX11849" fmla="*/ 1143971 w 2105012"/>
              <a:gd name="connsiteY11849" fmla="*/ 120296 h 589548"/>
              <a:gd name="connsiteX11850" fmla="*/ 1145959 w 2105012"/>
              <a:gd name="connsiteY11850" fmla="*/ 119633 h 589548"/>
              <a:gd name="connsiteX11851" fmla="*/ 1147285 w 2105012"/>
              <a:gd name="connsiteY11851" fmla="*/ 114662 h 589548"/>
              <a:gd name="connsiteX11852" fmla="*/ 1170482 w 2105012"/>
              <a:gd name="connsiteY11852" fmla="*/ 112011 h 589548"/>
              <a:gd name="connsiteX11853" fmla="*/ 1169157 w 2105012"/>
              <a:gd name="connsiteY11853" fmla="*/ 118307 h 589548"/>
              <a:gd name="connsiteX11854" fmla="*/ 1171808 w 2105012"/>
              <a:gd name="connsiteY11854" fmla="*/ 122284 h 589548"/>
              <a:gd name="connsiteX11855" fmla="*/ 1171808 w 2105012"/>
              <a:gd name="connsiteY11855" fmla="*/ 122284 h 589548"/>
              <a:gd name="connsiteX11856" fmla="*/ 1163523 w 2105012"/>
              <a:gd name="connsiteY11856" fmla="*/ 100412 h 589548"/>
              <a:gd name="connsiteX11857" fmla="*/ 1165180 w 2105012"/>
              <a:gd name="connsiteY11857" fmla="*/ 101738 h 589548"/>
              <a:gd name="connsiteX11858" fmla="*/ 1163523 w 2105012"/>
              <a:gd name="connsiteY11858" fmla="*/ 100412 h 589548"/>
              <a:gd name="connsiteX11859" fmla="*/ 1161535 w 2105012"/>
              <a:gd name="connsiteY11859" fmla="*/ 101075 h 589548"/>
              <a:gd name="connsiteX11860" fmla="*/ 1161535 w 2105012"/>
              <a:gd name="connsiteY11860" fmla="*/ 101075 h 589548"/>
              <a:gd name="connsiteX11861" fmla="*/ 1160872 w 2105012"/>
              <a:gd name="connsiteY11861" fmla="*/ 98424 h 589548"/>
              <a:gd name="connsiteX11862" fmla="*/ 1161535 w 2105012"/>
              <a:gd name="connsiteY11862" fmla="*/ 101075 h 589548"/>
              <a:gd name="connsiteX11863" fmla="*/ 1151593 w 2105012"/>
              <a:gd name="connsiteY11863" fmla="*/ 101075 h 589548"/>
              <a:gd name="connsiteX11864" fmla="*/ 1152587 w 2105012"/>
              <a:gd name="connsiteY11864" fmla="*/ 100744 h 589548"/>
              <a:gd name="connsiteX11865" fmla="*/ 1152587 w 2105012"/>
              <a:gd name="connsiteY11865" fmla="*/ 100744 h 589548"/>
              <a:gd name="connsiteX11866" fmla="*/ 1151593 w 2105012"/>
              <a:gd name="connsiteY11866" fmla="*/ 101075 h 589548"/>
              <a:gd name="connsiteX11867" fmla="*/ 1128395 w 2105012"/>
              <a:gd name="connsiteY11867" fmla="*/ 102401 h 589548"/>
              <a:gd name="connsiteX11868" fmla="*/ 1128395 w 2105012"/>
              <a:gd name="connsiteY11868" fmla="*/ 102401 h 589548"/>
              <a:gd name="connsiteX11869" fmla="*/ 1131378 w 2105012"/>
              <a:gd name="connsiteY11869" fmla="*/ 103063 h 589548"/>
              <a:gd name="connsiteX11870" fmla="*/ 1128395 w 2105012"/>
              <a:gd name="connsiteY11870" fmla="*/ 102401 h 589548"/>
              <a:gd name="connsiteX11871" fmla="*/ 1128395 w 2105012"/>
              <a:gd name="connsiteY11871" fmla="*/ 99418 h 589548"/>
              <a:gd name="connsiteX11872" fmla="*/ 1128395 w 2105012"/>
              <a:gd name="connsiteY11872" fmla="*/ 98424 h 589548"/>
              <a:gd name="connsiteX11873" fmla="*/ 1128395 w 2105012"/>
              <a:gd name="connsiteY11873" fmla="*/ 98424 h 589548"/>
              <a:gd name="connsiteX11874" fmla="*/ 1128395 w 2105012"/>
              <a:gd name="connsiteY11874" fmla="*/ 99418 h 589548"/>
              <a:gd name="connsiteX11875" fmla="*/ 1117128 w 2105012"/>
              <a:gd name="connsiteY11875" fmla="*/ 115325 h 589548"/>
              <a:gd name="connsiteX11876" fmla="*/ 1115802 w 2105012"/>
              <a:gd name="connsiteY11876" fmla="*/ 117645 h 589548"/>
              <a:gd name="connsiteX11877" fmla="*/ 1115802 w 2105012"/>
              <a:gd name="connsiteY11877" fmla="*/ 117645 h 589548"/>
              <a:gd name="connsiteX11878" fmla="*/ 1117128 w 2105012"/>
              <a:gd name="connsiteY11878" fmla="*/ 115325 h 589548"/>
              <a:gd name="connsiteX11879" fmla="*/ 1119116 w 2105012"/>
              <a:gd name="connsiteY11879" fmla="*/ 114662 h 589548"/>
              <a:gd name="connsiteX11880" fmla="*/ 1117128 w 2105012"/>
              <a:gd name="connsiteY11880" fmla="*/ 115325 h 589548"/>
              <a:gd name="connsiteX11881" fmla="*/ 1085314 w 2105012"/>
              <a:gd name="connsiteY11881" fmla="*/ 145150 h 589548"/>
              <a:gd name="connsiteX11882" fmla="*/ 1086640 w 2105012"/>
              <a:gd name="connsiteY11882" fmla="*/ 145150 h 589548"/>
              <a:gd name="connsiteX11883" fmla="*/ 1085314 w 2105012"/>
              <a:gd name="connsiteY11883" fmla="*/ 145150 h 589548"/>
              <a:gd name="connsiteX11884" fmla="*/ 1061122 w 2105012"/>
              <a:gd name="connsiteY11884" fmla="*/ 118970 h 589548"/>
              <a:gd name="connsiteX11885" fmla="*/ 1063111 w 2105012"/>
              <a:gd name="connsiteY11885" fmla="*/ 118970 h 589548"/>
              <a:gd name="connsiteX11886" fmla="*/ 1061122 w 2105012"/>
              <a:gd name="connsiteY11886" fmla="*/ 118970 h 589548"/>
              <a:gd name="connsiteX11887" fmla="*/ 1067087 w 2105012"/>
              <a:gd name="connsiteY11887" fmla="*/ 98755 h 589548"/>
              <a:gd name="connsiteX11888" fmla="*/ 1067750 w 2105012"/>
              <a:gd name="connsiteY11888" fmla="*/ 98755 h 589548"/>
              <a:gd name="connsiteX11889" fmla="*/ 1067087 w 2105012"/>
              <a:gd name="connsiteY11889" fmla="*/ 98755 h 589548"/>
              <a:gd name="connsiteX11890" fmla="*/ 1061454 w 2105012"/>
              <a:gd name="connsiteY11890" fmla="*/ 98755 h 589548"/>
              <a:gd name="connsiteX11891" fmla="*/ 1059465 w 2105012"/>
              <a:gd name="connsiteY11891" fmla="*/ 100081 h 589548"/>
              <a:gd name="connsiteX11892" fmla="*/ 1059465 w 2105012"/>
              <a:gd name="connsiteY11892" fmla="*/ 100081 h 589548"/>
              <a:gd name="connsiteX11893" fmla="*/ 1061454 w 2105012"/>
              <a:gd name="connsiteY11893" fmla="*/ 98755 h 589548"/>
              <a:gd name="connsiteX11894" fmla="*/ 1061454 w 2105012"/>
              <a:gd name="connsiteY11894" fmla="*/ 88482 h 589548"/>
              <a:gd name="connsiteX11895" fmla="*/ 1061454 w 2105012"/>
              <a:gd name="connsiteY11895" fmla="*/ 85499 h 589548"/>
              <a:gd name="connsiteX11896" fmla="*/ 1061454 w 2105012"/>
              <a:gd name="connsiteY11896" fmla="*/ 88482 h 589548"/>
              <a:gd name="connsiteX11897" fmla="*/ 1048861 w 2105012"/>
              <a:gd name="connsiteY11897" fmla="*/ 78872 h 589548"/>
              <a:gd name="connsiteX11898" fmla="*/ 1048861 w 2105012"/>
              <a:gd name="connsiteY11898" fmla="*/ 78872 h 589548"/>
              <a:gd name="connsiteX11899" fmla="*/ 1048861 w 2105012"/>
              <a:gd name="connsiteY11899" fmla="*/ 78872 h 589548"/>
              <a:gd name="connsiteX11900" fmla="*/ 1047867 w 2105012"/>
              <a:gd name="connsiteY11900" fmla="*/ 84174 h 589548"/>
              <a:gd name="connsiteX11901" fmla="*/ 1047867 w 2105012"/>
              <a:gd name="connsiteY11901" fmla="*/ 84174 h 589548"/>
              <a:gd name="connsiteX11902" fmla="*/ 1048529 w 2105012"/>
              <a:gd name="connsiteY11902" fmla="*/ 84505 h 589548"/>
              <a:gd name="connsiteX11903" fmla="*/ 1048529 w 2105012"/>
              <a:gd name="connsiteY11903" fmla="*/ 84505 h 589548"/>
              <a:gd name="connsiteX11904" fmla="*/ 1047867 w 2105012"/>
              <a:gd name="connsiteY11904" fmla="*/ 84174 h 589548"/>
              <a:gd name="connsiteX11905" fmla="*/ 1057146 w 2105012"/>
              <a:gd name="connsiteY11905" fmla="*/ 119964 h 589548"/>
              <a:gd name="connsiteX11906" fmla="*/ 1059465 w 2105012"/>
              <a:gd name="connsiteY11906" fmla="*/ 118970 h 589548"/>
              <a:gd name="connsiteX11907" fmla="*/ 1057146 w 2105012"/>
              <a:gd name="connsiteY11907" fmla="*/ 119964 h 589548"/>
              <a:gd name="connsiteX11908" fmla="*/ 1057146 w 2105012"/>
              <a:gd name="connsiteY11908" fmla="*/ 119964 h 589548"/>
              <a:gd name="connsiteX11909" fmla="*/ 1057146 w 2105012"/>
              <a:gd name="connsiteY11909" fmla="*/ 119964 h 589548"/>
              <a:gd name="connsiteX11910" fmla="*/ 1030634 w 2105012"/>
              <a:gd name="connsiteY11910" fmla="*/ 120959 h 589548"/>
              <a:gd name="connsiteX11911" fmla="*/ 1030634 w 2105012"/>
              <a:gd name="connsiteY11911" fmla="*/ 120959 h 589548"/>
              <a:gd name="connsiteX11912" fmla="*/ 1039913 w 2105012"/>
              <a:gd name="connsiteY11912" fmla="*/ 123278 h 589548"/>
              <a:gd name="connsiteX11913" fmla="*/ 1030634 w 2105012"/>
              <a:gd name="connsiteY11913" fmla="*/ 120959 h 589548"/>
              <a:gd name="connsiteX11914" fmla="*/ 993518 w 2105012"/>
              <a:gd name="connsiteY11914" fmla="*/ 119964 h 589548"/>
              <a:gd name="connsiteX11915" fmla="*/ 994844 w 2105012"/>
              <a:gd name="connsiteY11915" fmla="*/ 121290 h 589548"/>
              <a:gd name="connsiteX11916" fmla="*/ 984902 w 2105012"/>
              <a:gd name="connsiteY11916" fmla="*/ 127255 h 589548"/>
              <a:gd name="connsiteX11917" fmla="*/ 984902 w 2105012"/>
              <a:gd name="connsiteY11917" fmla="*/ 127255 h 589548"/>
              <a:gd name="connsiteX11918" fmla="*/ 984239 w 2105012"/>
              <a:gd name="connsiteY11918" fmla="*/ 122616 h 589548"/>
              <a:gd name="connsiteX11919" fmla="*/ 984570 w 2105012"/>
              <a:gd name="connsiteY11919" fmla="*/ 119964 h 589548"/>
              <a:gd name="connsiteX11920" fmla="*/ 993187 w 2105012"/>
              <a:gd name="connsiteY11920" fmla="*/ 119964 h 589548"/>
              <a:gd name="connsiteX11921" fmla="*/ 973303 w 2105012"/>
              <a:gd name="connsiteY11921" fmla="*/ 103395 h 589548"/>
              <a:gd name="connsiteX11922" fmla="*/ 973303 w 2105012"/>
              <a:gd name="connsiteY11922" fmla="*/ 103395 h 589548"/>
              <a:gd name="connsiteX11923" fmla="*/ 964355 w 2105012"/>
              <a:gd name="connsiteY11923" fmla="*/ 104720 h 589548"/>
              <a:gd name="connsiteX11924" fmla="*/ 973303 w 2105012"/>
              <a:gd name="connsiteY11924" fmla="*/ 103395 h 589548"/>
              <a:gd name="connsiteX11925" fmla="*/ 960379 w 2105012"/>
              <a:gd name="connsiteY11925" fmla="*/ 117313 h 589548"/>
              <a:gd name="connsiteX11926" fmla="*/ 961704 w 2105012"/>
              <a:gd name="connsiteY11926" fmla="*/ 118639 h 589548"/>
              <a:gd name="connsiteX11927" fmla="*/ 960379 w 2105012"/>
              <a:gd name="connsiteY11927" fmla="*/ 117313 h 589548"/>
              <a:gd name="connsiteX11928" fmla="*/ 960379 w 2105012"/>
              <a:gd name="connsiteY11928" fmla="*/ 117313 h 589548"/>
              <a:gd name="connsiteX11929" fmla="*/ 938507 w 2105012"/>
              <a:gd name="connsiteY11929" fmla="*/ 101075 h 589548"/>
              <a:gd name="connsiteX11930" fmla="*/ 943478 w 2105012"/>
              <a:gd name="connsiteY11930" fmla="*/ 99418 h 589548"/>
              <a:gd name="connsiteX11931" fmla="*/ 943478 w 2105012"/>
              <a:gd name="connsiteY11931" fmla="*/ 98092 h 589548"/>
              <a:gd name="connsiteX11932" fmla="*/ 943478 w 2105012"/>
              <a:gd name="connsiteY11932" fmla="*/ 99749 h 589548"/>
              <a:gd name="connsiteX11933" fmla="*/ 938507 w 2105012"/>
              <a:gd name="connsiteY11933" fmla="*/ 101406 h 589548"/>
              <a:gd name="connsiteX11934" fmla="*/ 943146 w 2105012"/>
              <a:gd name="connsiteY11934" fmla="*/ 97430 h 589548"/>
              <a:gd name="connsiteX11935" fmla="*/ 943146 w 2105012"/>
              <a:gd name="connsiteY11935" fmla="*/ 95773 h 589548"/>
              <a:gd name="connsiteX11936" fmla="*/ 943146 w 2105012"/>
              <a:gd name="connsiteY11936" fmla="*/ 97430 h 589548"/>
              <a:gd name="connsiteX11937" fmla="*/ 928233 w 2105012"/>
              <a:gd name="connsiteY11937" fmla="*/ 115656 h 589548"/>
              <a:gd name="connsiteX11938" fmla="*/ 929890 w 2105012"/>
              <a:gd name="connsiteY11938" fmla="*/ 113668 h 589548"/>
              <a:gd name="connsiteX11939" fmla="*/ 928233 w 2105012"/>
              <a:gd name="connsiteY11939" fmla="*/ 115656 h 589548"/>
              <a:gd name="connsiteX11940" fmla="*/ 924588 w 2105012"/>
              <a:gd name="connsiteY11940" fmla="*/ 117313 h 589548"/>
              <a:gd name="connsiteX11941" fmla="*/ 928233 w 2105012"/>
              <a:gd name="connsiteY11941" fmla="*/ 115656 h 589548"/>
              <a:gd name="connsiteX11942" fmla="*/ 910670 w 2105012"/>
              <a:gd name="connsiteY11942" fmla="*/ 122284 h 589548"/>
              <a:gd name="connsiteX11943" fmla="*/ 911664 w 2105012"/>
              <a:gd name="connsiteY11943" fmla="*/ 123278 h 589548"/>
              <a:gd name="connsiteX11944" fmla="*/ 911664 w 2105012"/>
              <a:gd name="connsiteY11944" fmla="*/ 123941 h 589548"/>
              <a:gd name="connsiteX11945" fmla="*/ 911664 w 2105012"/>
              <a:gd name="connsiteY11945" fmla="*/ 123278 h 589548"/>
              <a:gd name="connsiteX11946" fmla="*/ 910670 w 2105012"/>
              <a:gd name="connsiteY11946" fmla="*/ 122284 h 589548"/>
              <a:gd name="connsiteX11947" fmla="*/ 910670 w 2105012"/>
              <a:gd name="connsiteY11947" fmla="*/ 122284 h 589548"/>
              <a:gd name="connsiteX11948" fmla="*/ 905699 w 2105012"/>
              <a:gd name="connsiteY11948" fmla="*/ 136203 h 589548"/>
              <a:gd name="connsiteX11949" fmla="*/ 908018 w 2105012"/>
              <a:gd name="connsiteY11949" fmla="*/ 138522 h 589548"/>
              <a:gd name="connsiteX11950" fmla="*/ 911001 w 2105012"/>
              <a:gd name="connsiteY11950" fmla="*/ 138854 h 589548"/>
              <a:gd name="connsiteX11951" fmla="*/ 908018 w 2105012"/>
              <a:gd name="connsiteY11951" fmla="*/ 138522 h 589548"/>
              <a:gd name="connsiteX11952" fmla="*/ 905699 w 2105012"/>
              <a:gd name="connsiteY11952" fmla="*/ 136203 h 589548"/>
              <a:gd name="connsiteX11953" fmla="*/ 905699 w 2105012"/>
              <a:gd name="connsiteY11953" fmla="*/ 136203 h 589548"/>
              <a:gd name="connsiteX11954" fmla="*/ 942483 w 2105012"/>
              <a:gd name="connsiteY11954" fmla="*/ 166359 h 589548"/>
              <a:gd name="connsiteX11955" fmla="*/ 942483 w 2105012"/>
              <a:gd name="connsiteY11955" fmla="*/ 165697 h 589548"/>
              <a:gd name="connsiteX11956" fmla="*/ 942483 w 2105012"/>
              <a:gd name="connsiteY11956" fmla="*/ 165697 h 589548"/>
              <a:gd name="connsiteX11957" fmla="*/ 942483 w 2105012"/>
              <a:gd name="connsiteY11957" fmla="*/ 166359 h 589548"/>
              <a:gd name="connsiteX11958" fmla="*/ 942483 w 2105012"/>
              <a:gd name="connsiteY11958" fmla="*/ 167022 h 589548"/>
              <a:gd name="connsiteX11959" fmla="*/ 942483 w 2105012"/>
              <a:gd name="connsiteY11959" fmla="*/ 166359 h 589548"/>
              <a:gd name="connsiteX11960" fmla="*/ 948117 w 2105012"/>
              <a:gd name="connsiteY11960" fmla="*/ 164371 h 589548"/>
              <a:gd name="connsiteX11961" fmla="*/ 943809 w 2105012"/>
              <a:gd name="connsiteY11961" fmla="*/ 167354 h 589548"/>
              <a:gd name="connsiteX11962" fmla="*/ 948117 w 2105012"/>
              <a:gd name="connsiteY11962" fmla="*/ 164371 h 589548"/>
              <a:gd name="connsiteX11963" fmla="*/ 948117 w 2105012"/>
              <a:gd name="connsiteY11963" fmla="*/ 164371 h 589548"/>
              <a:gd name="connsiteX11964" fmla="*/ 956733 w 2105012"/>
              <a:gd name="connsiteY11964" fmla="*/ 206127 h 589548"/>
              <a:gd name="connsiteX11965" fmla="*/ 958390 w 2105012"/>
              <a:gd name="connsiteY11965" fmla="*/ 206127 h 589548"/>
              <a:gd name="connsiteX11966" fmla="*/ 961373 w 2105012"/>
              <a:gd name="connsiteY11966" fmla="*/ 206458 h 589548"/>
              <a:gd name="connsiteX11967" fmla="*/ 958390 w 2105012"/>
              <a:gd name="connsiteY11967" fmla="*/ 206127 h 589548"/>
              <a:gd name="connsiteX11968" fmla="*/ 956733 w 2105012"/>
              <a:gd name="connsiteY11968" fmla="*/ 206127 h 589548"/>
              <a:gd name="connsiteX11969" fmla="*/ 952094 w 2105012"/>
              <a:gd name="connsiteY11969" fmla="*/ 206127 h 589548"/>
              <a:gd name="connsiteX11970" fmla="*/ 956733 w 2105012"/>
              <a:gd name="connsiteY11970" fmla="*/ 206127 h 589548"/>
              <a:gd name="connsiteX11971" fmla="*/ 947786 w 2105012"/>
              <a:gd name="connsiteY11971" fmla="*/ 240260 h 589548"/>
              <a:gd name="connsiteX11972" fmla="*/ 947786 w 2105012"/>
              <a:gd name="connsiteY11972" fmla="*/ 240260 h 589548"/>
              <a:gd name="connsiteX11973" fmla="*/ 944472 w 2105012"/>
              <a:gd name="connsiteY11973" fmla="*/ 240260 h 589548"/>
              <a:gd name="connsiteX11974" fmla="*/ 947786 w 2105012"/>
              <a:gd name="connsiteY11974" fmla="*/ 240260 h 589548"/>
              <a:gd name="connsiteX11975" fmla="*/ 947786 w 2105012"/>
              <a:gd name="connsiteY11975" fmla="*/ 267103 h 589548"/>
              <a:gd name="connsiteX11976" fmla="*/ 947786 w 2105012"/>
              <a:gd name="connsiteY11976" fmla="*/ 267103 h 589548"/>
              <a:gd name="connsiteX11977" fmla="*/ 944140 w 2105012"/>
              <a:gd name="connsiteY11977" fmla="*/ 266109 h 589548"/>
              <a:gd name="connsiteX11978" fmla="*/ 944140 w 2105012"/>
              <a:gd name="connsiteY11978" fmla="*/ 266109 h 589548"/>
              <a:gd name="connsiteX11979" fmla="*/ 947786 w 2105012"/>
              <a:gd name="connsiteY11979" fmla="*/ 267103 h 589548"/>
              <a:gd name="connsiteX11980" fmla="*/ 949774 w 2105012"/>
              <a:gd name="connsiteY11980" fmla="*/ 314161 h 589548"/>
              <a:gd name="connsiteX11981" fmla="*/ 951100 w 2105012"/>
              <a:gd name="connsiteY11981" fmla="*/ 314161 h 589548"/>
              <a:gd name="connsiteX11982" fmla="*/ 949774 w 2105012"/>
              <a:gd name="connsiteY11982" fmla="*/ 314161 h 589548"/>
              <a:gd name="connsiteX11983" fmla="*/ 952757 w 2105012"/>
              <a:gd name="connsiteY11983" fmla="*/ 324103 h 589548"/>
              <a:gd name="connsiteX11984" fmla="*/ 954082 w 2105012"/>
              <a:gd name="connsiteY11984" fmla="*/ 320789 h 589548"/>
              <a:gd name="connsiteX11985" fmla="*/ 952757 w 2105012"/>
              <a:gd name="connsiteY11985" fmla="*/ 324103 h 589548"/>
              <a:gd name="connsiteX11986" fmla="*/ 950768 w 2105012"/>
              <a:gd name="connsiteY11986" fmla="*/ 322777 h 589548"/>
              <a:gd name="connsiteX11987" fmla="*/ 952757 w 2105012"/>
              <a:gd name="connsiteY11987" fmla="*/ 324103 h 589548"/>
              <a:gd name="connsiteX11988" fmla="*/ 954082 w 2105012"/>
              <a:gd name="connsiteY11988" fmla="*/ 319463 h 589548"/>
              <a:gd name="connsiteX11989" fmla="*/ 954414 w 2105012"/>
              <a:gd name="connsiteY11989" fmla="*/ 315818 h 589548"/>
              <a:gd name="connsiteX11990" fmla="*/ 954082 w 2105012"/>
              <a:gd name="connsiteY11990" fmla="*/ 319463 h 589548"/>
              <a:gd name="connsiteX11991" fmla="*/ 967338 w 2105012"/>
              <a:gd name="connsiteY11991" fmla="*/ 305876 h 589548"/>
              <a:gd name="connsiteX11992" fmla="*/ 967338 w 2105012"/>
              <a:gd name="connsiteY11992" fmla="*/ 305545 h 589548"/>
              <a:gd name="connsiteX11993" fmla="*/ 967338 w 2105012"/>
              <a:gd name="connsiteY11993" fmla="*/ 305876 h 589548"/>
              <a:gd name="connsiteX11994" fmla="*/ 965681 w 2105012"/>
              <a:gd name="connsiteY11994" fmla="*/ 292620 h 589548"/>
              <a:gd name="connsiteX11995" fmla="*/ 966012 w 2105012"/>
              <a:gd name="connsiteY11995" fmla="*/ 293946 h 589548"/>
              <a:gd name="connsiteX11996" fmla="*/ 965681 w 2105012"/>
              <a:gd name="connsiteY11996" fmla="*/ 292620 h 589548"/>
              <a:gd name="connsiteX11997" fmla="*/ 968663 w 2105012"/>
              <a:gd name="connsiteY11997" fmla="*/ 292620 h 589548"/>
              <a:gd name="connsiteX11998" fmla="*/ 965681 w 2105012"/>
              <a:gd name="connsiteY11998" fmla="*/ 292620 h 589548"/>
              <a:gd name="connsiteX11999" fmla="*/ 981919 w 2105012"/>
              <a:gd name="connsiteY11999" fmla="*/ 281022 h 589548"/>
              <a:gd name="connsiteX12000" fmla="*/ 981919 w 2105012"/>
              <a:gd name="connsiteY12000" fmla="*/ 281022 h 589548"/>
              <a:gd name="connsiteX12001" fmla="*/ 982913 w 2105012"/>
              <a:gd name="connsiteY12001" fmla="*/ 281684 h 589548"/>
              <a:gd name="connsiteX12002" fmla="*/ 981919 w 2105012"/>
              <a:gd name="connsiteY12002" fmla="*/ 281022 h 589548"/>
              <a:gd name="connsiteX12003" fmla="*/ 986227 w 2105012"/>
              <a:gd name="connsiteY12003" fmla="*/ 276051 h 589548"/>
              <a:gd name="connsiteX12004" fmla="*/ 985233 w 2105012"/>
              <a:gd name="connsiteY12004" fmla="*/ 278039 h 589548"/>
              <a:gd name="connsiteX12005" fmla="*/ 985233 w 2105012"/>
              <a:gd name="connsiteY12005" fmla="*/ 279033 h 589548"/>
              <a:gd name="connsiteX12006" fmla="*/ 985233 w 2105012"/>
              <a:gd name="connsiteY12006" fmla="*/ 278039 h 589548"/>
              <a:gd name="connsiteX12007" fmla="*/ 986227 w 2105012"/>
              <a:gd name="connsiteY12007" fmla="*/ 276051 h 589548"/>
              <a:gd name="connsiteX12008" fmla="*/ 986890 w 2105012"/>
              <a:gd name="connsiteY12008" fmla="*/ 274062 h 589548"/>
              <a:gd name="connsiteX12009" fmla="*/ 986227 w 2105012"/>
              <a:gd name="connsiteY12009" fmla="*/ 276051 h 589548"/>
              <a:gd name="connsiteX12010" fmla="*/ 1012407 w 2105012"/>
              <a:gd name="connsiteY12010" fmla="*/ 249539 h 589548"/>
              <a:gd name="connsiteX12011" fmla="*/ 1008431 w 2105012"/>
              <a:gd name="connsiteY12011" fmla="*/ 249539 h 589548"/>
              <a:gd name="connsiteX12012" fmla="*/ 1012407 w 2105012"/>
              <a:gd name="connsiteY12012" fmla="*/ 249539 h 589548"/>
              <a:gd name="connsiteX12013" fmla="*/ 1014064 w 2105012"/>
              <a:gd name="connsiteY12013" fmla="*/ 249208 h 589548"/>
              <a:gd name="connsiteX12014" fmla="*/ 1016384 w 2105012"/>
              <a:gd name="connsiteY12014" fmla="*/ 247219 h 589548"/>
              <a:gd name="connsiteX12015" fmla="*/ 1014064 w 2105012"/>
              <a:gd name="connsiteY12015" fmla="*/ 249208 h 589548"/>
              <a:gd name="connsiteX12016" fmla="*/ 1012407 w 2105012"/>
              <a:gd name="connsiteY12016" fmla="*/ 249539 h 589548"/>
              <a:gd name="connsiteX12017" fmla="*/ 1056814 w 2105012"/>
              <a:gd name="connsiteY12017" fmla="*/ 272405 h 589548"/>
              <a:gd name="connsiteX12018" fmla="*/ 1055820 w 2105012"/>
              <a:gd name="connsiteY12018" fmla="*/ 272405 h 589548"/>
              <a:gd name="connsiteX12019" fmla="*/ 1056814 w 2105012"/>
              <a:gd name="connsiteY12019" fmla="*/ 272405 h 589548"/>
              <a:gd name="connsiteX12020" fmla="*/ 1063111 w 2105012"/>
              <a:gd name="connsiteY12020" fmla="*/ 241917 h 589548"/>
              <a:gd name="connsiteX12021" fmla="*/ 1061122 w 2105012"/>
              <a:gd name="connsiteY12021" fmla="*/ 240923 h 589548"/>
              <a:gd name="connsiteX12022" fmla="*/ 1063111 w 2105012"/>
              <a:gd name="connsiteY12022" fmla="*/ 241917 h 589548"/>
              <a:gd name="connsiteX12023" fmla="*/ 1063111 w 2105012"/>
              <a:gd name="connsiteY12023" fmla="*/ 244237 h 589548"/>
              <a:gd name="connsiteX12024" fmla="*/ 1063111 w 2105012"/>
              <a:gd name="connsiteY12024" fmla="*/ 241917 h 589548"/>
              <a:gd name="connsiteX12025" fmla="*/ 1087634 w 2105012"/>
              <a:gd name="connsiteY12025" fmla="*/ 239266 h 589548"/>
              <a:gd name="connsiteX12026" fmla="*/ 1087634 w 2105012"/>
              <a:gd name="connsiteY12026" fmla="*/ 239266 h 589548"/>
              <a:gd name="connsiteX12027" fmla="*/ 1087302 w 2105012"/>
              <a:gd name="connsiteY12027" fmla="*/ 239929 h 589548"/>
              <a:gd name="connsiteX12028" fmla="*/ 1087634 w 2105012"/>
              <a:gd name="connsiteY12028" fmla="*/ 239266 h 589548"/>
              <a:gd name="connsiteX12029" fmla="*/ 1104204 w 2105012"/>
              <a:gd name="connsiteY12029" fmla="*/ 206127 h 589548"/>
              <a:gd name="connsiteX12030" fmla="*/ 1105529 w 2105012"/>
              <a:gd name="connsiteY12030" fmla="*/ 208446 h 589548"/>
              <a:gd name="connsiteX12031" fmla="*/ 1105198 w 2105012"/>
              <a:gd name="connsiteY12031" fmla="*/ 209772 h 589548"/>
              <a:gd name="connsiteX12032" fmla="*/ 1098901 w 2105012"/>
              <a:gd name="connsiteY12032" fmla="*/ 209772 h 589548"/>
              <a:gd name="connsiteX12033" fmla="*/ 1098901 w 2105012"/>
              <a:gd name="connsiteY12033" fmla="*/ 209772 h 589548"/>
              <a:gd name="connsiteX12034" fmla="*/ 1090616 w 2105012"/>
              <a:gd name="connsiteY12034" fmla="*/ 208446 h 589548"/>
              <a:gd name="connsiteX12035" fmla="*/ 1085314 w 2105012"/>
              <a:gd name="connsiteY12035" fmla="*/ 205795 h 589548"/>
              <a:gd name="connsiteX12036" fmla="*/ 1084983 w 2105012"/>
              <a:gd name="connsiteY12036" fmla="*/ 198173 h 589548"/>
              <a:gd name="connsiteX12037" fmla="*/ 1091942 w 2105012"/>
              <a:gd name="connsiteY12037" fmla="*/ 198173 h 589548"/>
              <a:gd name="connsiteX12038" fmla="*/ 1096913 w 2105012"/>
              <a:gd name="connsiteY12038" fmla="*/ 195853 h 589548"/>
              <a:gd name="connsiteX12039" fmla="*/ 1096913 w 2105012"/>
              <a:gd name="connsiteY12039" fmla="*/ 195853 h 589548"/>
              <a:gd name="connsiteX12040" fmla="*/ 1100227 w 2105012"/>
              <a:gd name="connsiteY12040" fmla="*/ 201156 h 589548"/>
              <a:gd name="connsiteX12041" fmla="*/ 1104535 w 2105012"/>
              <a:gd name="connsiteY12041" fmla="*/ 190883 h 589548"/>
              <a:gd name="connsiteX12042" fmla="*/ 1109506 w 2105012"/>
              <a:gd name="connsiteY12042" fmla="*/ 191877 h 589548"/>
              <a:gd name="connsiteX12043" fmla="*/ 1119779 w 2105012"/>
              <a:gd name="connsiteY12043" fmla="*/ 193202 h 589548"/>
              <a:gd name="connsiteX12044" fmla="*/ 1123093 w 2105012"/>
              <a:gd name="connsiteY12044" fmla="*/ 197842 h 589548"/>
              <a:gd name="connsiteX12045" fmla="*/ 1121105 w 2105012"/>
              <a:gd name="connsiteY12045" fmla="*/ 201156 h 589548"/>
              <a:gd name="connsiteX12046" fmla="*/ 1107186 w 2105012"/>
              <a:gd name="connsiteY12046" fmla="*/ 202481 h 589548"/>
              <a:gd name="connsiteX12047" fmla="*/ 1104535 w 2105012"/>
              <a:gd name="connsiteY12047" fmla="*/ 206127 h 589548"/>
              <a:gd name="connsiteX12048" fmla="*/ 1096250 w 2105012"/>
              <a:gd name="connsiteY12048" fmla="*/ 195522 h 589548"/>
              <a:gd name="connsiteX12049" fmla="*/ 1096250 w 2105012"/>
              <a:gd name="connsiteY12049" fmla="*/ 195522 h 589548"/>
              <a:gd name="connsiteX12050" fmla="*/ 1096250 w 2105012"/>
              <a:gd name="connsiteY12050" fmla="*/ 195522 h 589548"/>
              <a:gd name="connsiteX12051" fmla="*/ 1168162 w 2105012"/>
              <a:gd name="connsiteY12051" fmla="*/ 247551 h 589548"/>
              <a:gd name="connsiteX12052" fmla="*/ 1170151 w 2105012"/>
              <a:gd name="connsiteY12052" fmla="*/ 245562 h 589548"/>
              <a:gd name="connsiteX12053" fmla="*/ 1180093 w 2105012"/>
              <a:gd name="connsiteY12053" fmla="*/ 238272 h 589548"/>
              <a:gd name="connsiteX12054" fmla="*/ 1183738 w 2105012"/>
              <a:gd name="connsiteY12054" fmla="*/ 236615 h 589548"/>
              <a:gd name="connsiteX12055" fmla="*/ 1185063 w 2105012"/>
              <a:gd name="connsiteY12055" fmla="*/ 240592 h 589548"/>
              <a:gd name="connsiteX12056" fmla="*/ 1183738 w 2105012"/>
              <a:gd name="connsiteY12056" fmla="*/ 236615 h 589548"/>
              <a:gd name="connsiteX12057" fmla="*/ 1180093 w 2105012"/>
              <a:gd name="connsiteY12057" fmla="*/ 238272 h 589548"/>
              <a:gd name="connsiteX12058" fmla="*/ 1170151 w 2105012"/>
              <a:gd name="connsiteY12058" fmla="*/ 245562 h 589548"/>
              <a:gd name="connsiteX12059" fmla="*/ 1168162 w 2105012"/>
              <a:gd name="connsiteY12059" fmla="*/ 247551 h 589548"/>
              <a:gd name="connsiteX12060" fmla="*/ 1184401 w 2105012"/>
              <a:gd name="connsiteY12060" fmla="*/ 209441 h 589548"/>
              <a:gd name="connsiteX12061" fmla="*/ 1182744 w 2105012"/>
              <a:gd name="connsiteY12061" fmla="*/ 213749 h 589548"/>
              <a:gd name="connsiteX12062" fmla="*/ 1181087 w 2105012"/>
              <a:gd name="connsiteY12062" fmla="*/ 215737 h 589548"/>
              <a:gd name="connsiteX12063" fmla="*/ 1182744 w 2105012"/>
              <a:gd name="connsiteY12063" fmla="*/ 213749 h 589548"/>
              <a:gd name="connsiteX12064" fmla="*/ 1184401 w 2105012"/>
              <a:gd name="connsiteY12064" fmla="*/ 209441 h 589548"/>
              <a:gd name="connsiteX12065" fmla="*/ 1185726 w 2105012"/>
              <a:gd name="connsiteY12065" fmla="*/ 206789 h 589548"/>
              <a:gd name="connsiteX12066" fmla="*/ 1184401 w 2105012"/>
              <a:gd name="connsiteY12066" fmla="*/ 209441 h 589548"/>
              <a:gd name="connsiteX12067" fmla="*/ 1199645 w 2105012"/>
              <a:gd name="connsiteY12067" fmla="*/ 244900 h 589548"/>
              <a:gd name="connsiteX12068" fmla="*/ 1199645 w 2105012"/>
              <a:gd name="connsiteY12068" fmla="*/ 245894 h 589548"/>
              <a:gd name="connsiteX12069" fmla="*/ 1199645 w 2105012"/>
              <a:gd name="connsiteY12069" fmla="*/ 244900 h 589548"/>
              <a:gd name="connsiteX12070" fmla="*/ 1200308 w 2105012"/>
              <a:gd name="connsiteY12070" fmla="*/ 249208 h 589548"/>
              <a:gd name="connsiteX12071" fmla="*/ 1199313 w 2105012"/>
              <a:gd name="connsiteY12071" fmla="*/ 248214 h 589548"/>
              <a:gd name="connsiteX12072" fmla="*/ 1200308 w 2105012"/>
              <a:gd name="connsiteY12072" fmla="*/ 249208 h 589548"/>
              <a:gd name="connsiteX12073" fmla="*/ 1200308 w 2105012"/>
              <a:gd name="connsiteY12073" fmla="*/ 249208 h 589548"/>
              <a:gd name="connsiteX12074" fmla="*/ 1223174 w 2105012"/>
              <a:gd name="connsiteY12074" fmla="*/ 247882 h 589548"/>
              <a:gd name="connsiteX12075" fmla="*/ 1222180 w 2105012"/>
              <a:gd name="connsiteY12075" fmla="*/ 247219 h 589548"/>
              <a:gd name="connsiteX12076" fmla="*/ 1223174 w 2105012"/>
              <a:gd name="connsiteY12076" fmla="*/ 247882 h 589548"/>
              <a:gd name="connsiteX12077" fmla="*/ 1224168 w 2105012"/>
              <a:gd name="connsiteY12077" fmla="*/ 247882 h 589548"/>
              <a:gd name="connsiteX12078" fmla="*/ 1223174 w 2105012"/>
              <a:gd name="connsiteY12078" fmla="*/ 247882 h 589548"/>
              <a:gd name="connsiteX12079" fmla="*/ 1228476 w 2105012"/>
              <a:gd name="connsiteY12079" fmla="*/ 227004 h 589548"/>
              <a:gd name="connsiteX12080" fmla="*/ 1226819 w 2105012"/>
              <a:gd name="connsiteY12080" fmla="*/ 227004 h 589548"/>
              <a:gd name="connsiteX12081" fmla="*/ 1228476 w 2105012"/>
              <a:gd name="connsiteY12081" fmla="*/ 227004 h 589548"/>
              <a:gd name="connsiteX12082" fmla="*/ 1235104 w 2105012"/>
              <a:gd name="connsiteY12082" fmla="*/ 229656 h 589548"/>
              <a:gd name="connsiteX12083" fmla="*/ 1235104 w 2105012"/>
              <a:gd name="connsiteY12083" fmla="*/ 229656 h 589548"/>
              <a:gd name="connsiteX12084" fmla="*/ 1235104 w 2105012"/>
              <a:gd name="connsiteY12084" fmla="*/ 229656 h 589548"/>
              <a:gd name="connsiteX12085" fmla="*/ 1243389 w 2105012"/>
              <a:gd name="connsiteY12085" fmla="*/ 226673 h 589548"/>
              <a:gd name="connsiteX12086" fmla="*/ 1233447 w 2105012"/>
              <a:gd name="connsiteY12086" fmla="*/ 225016 h 589548"/>
              <a:gd name="connsiteX12087" fmla="*/ 1238418 w 2105012"/>
              <a:gd name="connsiteY12087" fmla="*/ 222365 h 589548"/>
              <a:gd name="connsiteX12088" fmla="*/ 1246371 w 2105012"/>
              <a:gd name="connsiteY12088" fmla="*/ 224022 h 589548"/>
              <a:gd name="connsiteX12089" fmla="*/ 1243389 w 2105012"/>
              <a:gd name="connsiteY12089" fmla="*/ 226673 h 589548"/>
              <a:gd name="connsiteX12090" fmla="*/ 1243389 w 2105012"/>
              <a:gd name="connsiteY12090" fmla="*/ 228993 h 589548"/>
              <a:gd name="connsiteX12091" fmla="*/ 1243389 w 2105012"/>
              <a:gd name="connsiteY12091" fmla="*/ 226673 h 589548"/>
              <a:gd name="connsiteX12092" fmla="*/ 1251674 w 2105012"/>
              <a:gd name="connsiteY12092" fmla="*/ 242249 h 589548"/>
              <a:gd name="connsiteX12093" fmla="*/ 1251674 w 2105012"/>
              <a:gd name="connsiteY12093" fmla="*/ 244568 h 589548"/>
              <a:gd name="connsiteX12094" fmla="*/ 1251674 w 2105012"/>
              <a:gd name="connsiteY12094" fmla="*/ 244568 h 589548"/>
              <a:gd name="connsiteX12095" fmla="*/ 1251674 w 2105012"/>
              <a:gd name="connsiteY12095" fmla="*/ 242249 h 589548"/>
              <a:gd name="connsiteX12096" fmla="*/ 1278848 w 2105012"/>
              <a:gd name="connsiteY12096" fmla="*/ 292620 h 589548"/>
              <a:gd name="connsiteX12097" fmla="*/ 1277522 w 2105012"/>
              <a:gd name="connsiteY12097" fmla="*/ 289306 h 589548"/>
              <a:gd name="connsiteX12098" fmla="*/ 1278848 w 2105012"/>
              <a:gd name="connsiteY12098" fmla="*/ 292620 h 589548"/>
              <a:gd name="connsiteX12099" fmla="*/ 1287464 w 2105012"/>
              <a:gd name="connsiteY12099" fmla="*/ 290632 h 589548"/>
              <a:gd name="connsiteX12100" fmla="*/ 1278848 w 2105012"/>
              <a:gd name="connsiteY12100" fmla="*/ 292620 h 589548"/>
              <a:gd name="connsiteX12101" fmla="*/ 1281830 w 2105012"/>
              <a:gd name="connsiteY12101" fmla="*/ 281684 h 589548"/>
              <a:gd name="connsiteX12102" fmla="*/ 1283487 w 2105012"/>
              <a:gd name="connsiteY12102" fmla="*/ 281353 h 589548"/>
              <a:gd name="connsiteX12103" fmla="*/ 1286470 w 2105012"/>
              <a:gd name="connsiteY12103" fmla="*/ 277708 h 589548"/>
              <a:gd name="connsiteX12104" fmla="*/ 1283487 w 2105012"/>
              <a:gd name="connsiteY12104" fmla="*/ 281353 h 589548"/>
              <a:gd name="connsiteX12105" fmla="*/ 1281830 w 2105012"/>
              <a:gd name="connsiteY12105" fmla="*/ 281684 h 589548"/>
              <a:gd name="connsiteX12106" fmla="*/ 1331871 w 2105012"/>
              <a:gd name="connsiteY12106" fmla="*/ 279696 h 589548"/>
              <a:gd name="connsiteX12107" fmla="*/ 1334522 w 2105012"/>
              <a:gd name="connsiteY12107" fmla="*/ 279033 h 589548"/>
              <a:gd name="connsiteX12108" fmla="*/ 1331871 w 2105012"/>
              <a:gd name="connsiteY12108" fmla="*/ 279696 h 589548"/>
              <a:gd name="connsiteX12109" fmla="*/ 1328888 w 2105012"/>
              <a:gd name="connsiteY12109" fmla="*/ 278702 h 589548"/>
              <a:gd name="connsiteX12110" fmla="*/ 1331871 w 2105012"/>
              <a:gd name="connsiteY12110" fmla="*/ 279696 h 589548"/>
              <a:gd name="connsiteX12111" fmla="*/ 1332534 w 2105012"/>
              <a:gd name="connsiteY12111" fmla="*/ 291958 h 589548"/>
              <a:gd name="connsiteX12112" fmla="*/ 1330877 w 2105012"/>
              <a:gd name="connsiteY12112" fmla="*/ 288975 h 589548"/>
              <a:gd name="connsiteX12113" fmla="*/ 1330877 w 2105012"/>
              <a:gd name="connsiteY12113" fmla="*/ 288975 h 589548"/>
              <a:gd name="connsiteX12114" fmla="*/ 1334191 w 2105012"/>
              <a:gd name="connsiteY12114" fmla="*/ 286324 h 589548"/>
              <a:gd name="connsiteX12115" fmla="*/ 1339162 w 2105012"/>
              <a:gd name="connsiteY12115" fmla="*/ 287318 h 589548"/>
              <a:gd name="connsiteX12116" fmla="*/ 1346784 w 2105012"/>
              <a:gd name="connsiteY12116" fmla="*/ 285330 h 589548"/>
              <a:gd name="connsiteX12117" fmla="*/ 1350760 w 2105012"/>
              <a:gd name="connsiteY12117" fmla="*/ 280359 h 589548"/>
              <a:gd name="connsiteX12118" fmla="*/ 1349766 w 2105012"/>
              <a:gd name="connsiteY12118" fmla="*/ 277045 h 589548"/>
              <a:gd name="connsiteX12119" fmla="*/ 1350760 w 2105012"/>
              <a:gd name="connsiteY12119" fmla="*/ 280359 h 589548"/>
              <a:gd name="connsiteX12120" fmla="*/ 1361365 w 2105012"/>
              <a:gd name="connsiteY12120" fmla="*/ 281353 h 589548"/>
              <a:gd name="connsiteX12121" fmla="*/ 1359377 w 2105012"/>
              <a:gd name="connsiteY12121" fmla="*/ 286655 h 589548"/>
              <a:gd name="connsiteX12122" fmla="*/ 1354406 w 2105012"/>
              <a:gd name="connsiteY12122" fmla="*/ 292952 h 589548"/>
              <a:gd name="connsiteX12123" fmla="*/ 1353412 w 2105012"/>
              <a:gd name="connsiteY12123" fmla="*/ 300905 h 589548"/>
              <a:gd name="connsiteX12124" fmla="*/ 1353080 w 2105012"/>
              <a:gd name="connsiteY12124" fmla="*/ 300905 h 589548"/>
              <a:gd name="connsiteX12125" fmla="*/ 1349435 w 2105012"/>
              <a:gd name="connsiteY12125" fmla="*/ 304550 h 589548"/>
              <a:gd name="connsiteX12126" fmla="*/ 1327231 w 2105012"/>
              <a:gd name="connsiteY12126" fmla="*/ 293946 h 589548"/>
              <a:gd name="connsiteX12127" fmla="*/ 1332202 w 2105012"/>
              <a:gd name="connsiteY12127" fmla="*/ 292620 h 589548"/>
              <a:gd name="connsiteX12128" fmla="*/ 1325574 w 2105012"/>
              <a:gd name="connsiteY12128" fmla="*/ 329405 h 589548"/>
              <a:gd name="connsiteX12129" fmla="*/ 1328888 w 2105012"/>
              <a:gd name="connsiteY12129" fmla="*/ 330399 h 589548"/>
              <a:gd name="connsiteX12130" fmla="*/ 1327894 w 2105012"/>
              <a:gd name="connsiteY12130" fmla="*/ 339678 h 589548"/>
              <a:gd name="connsiteX12131" fmla="*/ 1328557 w 2105012"/>
              <a:gd name="connsiteY12131" fmla="*/ 340672 h 589548"/>
              <a:gd name="connsiteX12132" fmla="*/ 1329551 w 2105012"/>
              <a:gd name="connsiteY12132" fmla="*/ 341998 h 589548"/>
              <a:gd name="connsiteX12133" fmla="*/ 1332534 w 2105012"/>
              <a:gd name="connsiteY12133" fmla="*/ 344980 h 589548"/>
              <a:gd name="connsiteX12134" fmla="*/ 1329551 w 2105012"/>
              <a:gd name="connsiteY12134" fmla="*/ 341998 h 589548"/>
              <a:gd name="connsiteX12135" fmla="*/ 1319278 w 2105012"/>
              <a:gd name="connsiteY12135" fmla="*/ 344649 h 589548"/>
              <a:gd name="connsiteX12136" fmla="*/ 1319278 w 2105012"/>
              <a:gd name="connsiteY12136" fmla="*/ 341998 h 589548"/>
              <a:gd name="connsiteX12137" fmla="*/ 1319278 w 2105012"/>
              <a:gd name="connsiteY12137" fmla="*/ 336696 h 589548"/>
              <a:gd name="connsiteX12138" fmla="*/ 1319278 w 2105012"/>
              <a:gd name="connsiteY12138" fmla="*/ 336696 h 589548"/>
              <a:gd name="connsiteX12139" fmla="*/ 1319278 w 2105012"/>
              <a:gd name="connsiteY12139" fmla="*/ 334376 h 589548"/>
              <a:gd name="connsiteX12140" fmla="*/ 1325906 w 2105012"/>
              <a:gd name="connsiteY12140" fmla="*/ 329405 h 589548"/>
              <a:gd name="connsiteX12141" fmla="*/ 1310330 w 2105012"/>
              <a:gd name="connsiteY12141" fmla="*/ 339347 h 589548"/>
              <a:gd name="connsiteX12142" fmla="*/ 1311987 w 2105012"/>
              <a:gd name="connsiteY12142" fmla="*/ 337690 h 589548"/>
              <a:gd name="connsiteX12143" fmla="*/ 1310330 w 2105012"/>
              <a:gd name="connsiteY12143" fmla="*/ 339347 h 589548"/>
              <a:gd name="connsiteX12144" fmla="*/ 1306354 w 2105012"/>
              <a:gd name="connsiteY12144" fmla="*/ 358568 h 589548"/>
              <a:gd name="connsiteX12145" fmla="*/ 1309005 w 2105012"/>
              <a:gd name="connsiteY12145" fmla="*/ 357573 h 589548"/>
              <a:gd name="connsiteX12146" fmla="*/ 1311656 w 2105012"/>
              <a:gd name="connsiteY12146" fmla="*/ 356911 h 589548"/>
              <a:gd name="connsiteX12147" fmla="*/ 1309005 w 2105012"/>
              <a:gd name="connsiteY12147" fmla="*/ 357573 h 589548"/>
              <a:gd name="connsiteX12148" fmla="*/ 1306354 w 2105012"/>
              <a:gd name="connsiteY12148" fmla="*/ 358568 h 589548"/>
              <a:gd name="connsiteX12149" fmla="*/ 1306354 w 2105012"/>
              <a:gd name="connsiteY12149" fmla="*/ 358568 h 589548"/>
              <a:gd name="connsiteX12150" fmla="*/ 1312650 w 2105012"/>
              <a:gd name="connsiteY12150" fmla="*/ 360225 h 589548"/>
              <a:gd name="connsiteX12151" fmla="*/ 1311656 w 2105012"/>
              <a:gd name="connsiteY12151" fmla="*/ 362213 h 589548"/>
              <a:gd name="connsiteX12152" fmla="*/ 1312319 w 2105012"/>
              <a:gd name="connsiteY12152" fmla="*/ 362876 h 589548"/>
              <a:gd name="connsiteX12153" fmla="*/ 1311656 w 2105012"/>
              <a:gd name="connsiteY12153" fmla="*/ 362213 h 589548"/>
              <a:gd name="connsiteX12154" fmla="*/ 1312650 w 2105012"/>
              <a:gd name="connsiteY12154" fmla="*/ 360225 h 589548"/>
              <a:gd name="connsiteX12155" fmla="*/ 1335185 w 2105012"/>
              <a:gd name="connsiteY12155" fmla="*/ 360225 h 589548"/>
              <a:gd name="connsiteX12156" fmla="*/ 1338167 w 2105012"/>
              <a:gd name="connsiteY12156" fmla="*/ 359562 h 589548"/>
              <a:gd name="connsiteX12157" fmla="*/ 1335185 w 2105012"/>
              <a:gd name="connsiteY12157" fmla="*/ 360225 h 589548"/>
              <a:gd name="connsiteX12158" fmla="*/ 1351092 w 2105012"/>
              <a:gd name="connsiteY12158" fmla="*/ 348957 h 589548"/>
              <a:gd name="connsiteX12159" fmla="*/ 1348109 w 2105012"/>
              <a:gd name="connsiteY12159" fmla="*/ 350283 h 589548"/>
              <a:gd name="connsiteX12160" fmla="*/ 1348109 w 2105012"/>
              <a:gd name="connsiteY12160" fmla="*/ 350283 h 589548"/>
              <a:gd name="connsiteX12161" fmla="*/ 1351092 w 2105012"/>
              <a:gd name="connsiteY12161" fmla="*/ 348957 h 589548"/>
              <a:gd name="connsiteX12162" fmla="*/ 1353743 w 2105012"/>
              <a:gd name="connsiteY12162" fmla="*/ 357905 h 589548"/>
              <a:gd name="connsiteX12163" fmla="*/ 1353080 w 2105012"/>
              <a:gd name="connsiteY12163" fmla="*/ 358899 h 589548"/>
              <a:gd name="connsiteX12164" fmla="*/ 1353743 w 2105012"/>
              <a:gd name="connsiteY12164" fmla="*/ 357905 h 589548"/>
              <a:gd name="connsiteX12165" fmla="*/ 1353080 w 2105012"/>
              <a:gd name="connsiteY12165" fmla="*/ 356579 h 589548"/>
              <a:gd name="connsiteX12166" fmla="*/ 1353080 w 2105012"/>
              <a:gd name="connsiteY12166" fmla="*/ 356579 h 589548"/>
              <a:gd name="connsiteX12167" fmla="*/ 1359377 w 2105012"/>
              <a:gd name="connsiteY12167" fmla="*/ 356579 h 589548"/>
              <a:gd name="connsiteX12168" fmla="*/ 1353080 w 2105012"/>
              <a:gd name="connsiteY12168" fmla="*/ 356579 h 589548"/>
              <a:gd name="connsiteX12169" fmla="*/ 1363685 w 2105012"/>
              <a:gd name="connsiteY12169" fmla="*/ 348957 h 589548"/>
              <a:gd name="connsiteX12170" fmla="*/ 1360702 w 2105012"/>
              <a:gd name="connsiteY12170" fmla="*/ 353928 h 589548"/>
              <a:gd name="connsiteX12171" fmla="*/ 1363685 w 2105012"/>
              <a:gd name="connsiteY12171" fmla="*/ 348957 h 589548"/>
              <a:gd name="connsiteX12172" fmla="*/ 1365010 w 2105012"/>
              <a:gd name="connsiteY12172" fmla="*/ 348294 h 589548"/>
              <a:gd name="connsiteX12173" fmla="*/ 1364016 w 2105012"/>
              <a:gd name="connsiteY12173" fmla="*/ 348626 h 589548"/>
              <a:gd name="connsiteX12174" fmla="*/ 1365010 w 2105012"/>
              <a:gd name="connsiteY12174" fmla="*/ 348294 h 589548"/>
              <a:gd name="connsiteX12175" fmla="*/ 1469068 w 2105012"/>
              <a:gd name="connsiteY12175" fmla="*/ 322446 h 589548"/>
              <a:gd name="connsiteX12176" fmla="*/ 1466417 w 2105012"/>
              <a:gd name="connsiteY12176" fmla="*/ 323109 h 589548"/>
              <a:gd name="connsiteX12177" fmla="*/ 1469068 w 2105012"/>
              <a:gd name="connsiteY12177" fmla="*/ 322446 h 589548"/>
              <a:gd name="connsiteX12178" fmla="*/ 1469399 w 2105012"/>
              <a:gd name="connsiteY12178" fmla="*/ 318800 h 589548"/>
              <a:gd name="connsiteX12179" fmla="*/ 1469399 w 2105012"/>
              <a:gd name="connsiteY12179" fmla="*/ 318800 h 589548"/>
              <a:gd name="connsiteX12180" fmla="*/ 1470062 w 2105012"/>
              <a:gd name="connsiteY12180" fmla="*/ 317475 h 589548"/>
              <a:gd name="connsiteX12181" fmla="*/ 1469399 w 2105012"/>
              <a:gd name="connsiteY12181" fmla="*/ 318800 h 589548"/>
              <a:gd name="connsiteX12182" fmla="*/ 1473045 w 2105012"/>
              <a:gd name="connsiteY12182" fmla="*/ 312173 h 589548"/>
              <a:gd name="connsiteX12183" fmla="*/ 1471719 w 2105012"/>
              <a:gd name="connsiteY12183" fmla="*/ 313830 h 589548"/>
              <a:gd name="connsiteX12184" fmla="*/ 1473045 w 2105012"/>
              <a:gd name="connsiteY12184" fmla="*/ 312173 h 589548"/>
              <a:gd name="connsiteX12185" fmla="*/ 1475696 w 2105012"/>
              <a:gd name="connsiteY12185" fmla="*/ 310847 h 589548"/>
              <a:gd name="connsiteX12186" fmla="*/ 1473045 w 2105012"/>
              <a:gd name="connsiteY12186" fmla="*/ 311841 h 589548"/>
              <a:gd name="connsiteX12187" fmla="*/ 1475696 w 2105012"/>
              <a:gd name="connsiteY12187" fmla="*/ 310847 h 589548"/>
              <a:gd name="connsiteX12188" fmla="*/ 1494254 w 2105012"/>
              <a:gd name="connsiteY12188" fmla="*/ 290301 h 589548"/>
              <a:gd name="connsiteX12189" fmla="*/ 1491603 w 2105012"/>
              <a:gd name="connsiteY12189" fmla="*/ 288644 h 589548"/>
              <a:gd name="connsiteX12190" fmla="*/ 1494254 w 2105012"/>
              <a:gd name="connsiteY12190" fmla="*/ 290301 h 589548"/>
              <a:gd name="connsiteX12191" fmla="*/ 1551585 w 2105012"/>
              <a:gd name="connsiteY12191" fmla="*/ 288644 h 589548"/>
              <a:gd name="connsiteX12192" fmla="*/ 1553242 w 2105012"/>
              <a:gd name="connsiteY12192" fmla="*/ 279365 h 589548"/>
              <a:gd name="connsiteX12193" fmla="*/ 1553242 w 2105012"/>
              <a:gd name="connsiteY12193" fmla="*/ 277045 h 589548"/>
              <a:gd name="connsiteX12194" fmla="*/ 1553242 w 2105012"/>
              <a:gd name="connsiteY12194" fmla="*/ 279365 h 589548"/>
              <a:gd name="connsiteX12195" fmla="*/ 1551585 w 2105012"/>
              <a:gd name="connsiteY12195" fmla="*/ 288644 h 589548"/>
              <a:gd name="connsiteX12196" fmla="*/ 1599637 w 2105012"/>
              <a:gd name="connsiteY12196" fmla="*/ 310847 h 589548"/>
              <a:gd name="connsiteX12197" fmla="*/ 1600300 w 2105012"/>
              <a:gd name="connsiteY12197" fmla="*/ 310847 h 589548"/>
              <a:gd name="connsiteX12198" fmla="*/ 1599637 w 2105012"/>
              <a:gd name="connsiteY12198" fmla="*/ 310847 h 589548"/>
              <a:gd name="connsiteX12199" fmla="*/ 1599637 w 2105012"/>
              <a:gd name="connsiteY12199" fmla="*/ 310847 h 589548"/>
              <a:gd name="connsiteX12200" fmla="*/ 1612893 w 2105012"/>
              <a:gd name="connsiteY12200" fmla="*/ 308527 h 589548"/>
              <a:gd name="connsiteX12201" fmla="*/ 1611567 w 2105012"/>
              <a:gd name="connsiteY12201" fmla="*/ 307864 h 589548"/>
              <a:gd name="connsiteX12202" fmla="*/ 1612893 w 2105012"/>
              <a:gd name="connsiteY12202" fmla="*/ 308527 h 589548"/>
              <a:gd name="connsiteX12203" fmla="*/ 1612893 w 2105012"/>
              <a:gd name="connsiteY12203" fmla="*/ 308527 h 589548"/>
              <a:gd name="connsiteX12204" fmla="*/ 1615212 w 2105012"/>
              <a:gd name="connsiteY12204" fmla="*/ 299580 h 589548"/>
              <a:gd name="connsiteX12205" fmla="*/ 1615212 w 2105012"/>
              <a:gd name="connsiteY12205" fmla="*/ 299580 h 589548"/>
              <a:gd name="connsiteX12206" fmla="*/ 1603614 w 2105012"/>
              <a:gd name="connsiteY12206" fmla="*/ 303225 h 589548"/>
              <a:gd name="connsiteX12207" fmla="*/ 1604939 w 2105012"/>
              <a:gd name="connsiteY12207" fmla="*/ 297260 h 589548"/>
              <a:gd name="connsiteX12208" fmla="*/ 1615212 w 2105012"/>
              <a:gd name="connsiteY12208" fmla="*/ 288312 h 589548"/>
              <a:gd name="connsiteX12209" fmla="*/ 1617864 w 2105012"/>
              <a:gd name="connsiteY12209" fmla="*/ 286655 h 589548"/>
              <a:gd name="connsiteX12210" fmla="*/ 1618858 w 2105012"/>
              <a:gd name="connsiteY12210" fmla="*/ 286655 h 589548"/>
              <a:gd name="connsiteX12211" fmla="*/ 1624160 w 2105012"/>
              <a:gd name="connsiteY12211" fmla="*/ 293283 h 589548"/>
              <a:gd name="connsiteX12212" fmla="*/ 1623166 w 2105012"/>
              <a:gd name="connsiteY12212" fmla="*/ 295934 h 589548"/>
              <a:gd name="connsiteX12213" fmla="*/ 1626480 w 2105012"/>
              <a:gd name="connsiteY12213" fmla="*/ 300905 h 589548"/>
              <a:gd name="connsiteX12214" fmla="*/ 1626480 w 2105012"/>
              <a:gd name="connsiteY12214" fmla="*/ 300905 h 589548"/>
              <a:gd name="connsiteX12215" fmla="*/ 1623829 w 2105012"/>
              <a:gd name="connsiteY12215" fmla="*/ 304219 h 589548"/>
              <a:gd name="connsiteX12216" fmla="*/ 1620846 w 2105012"/>
              <a:gd name="connsiteY12216" fmla="*/ 300905 h 589548"/>
              <a:gd name="connsiteX12217" fmla="*/ 1615212 w 2105012"/>
              <a:gd name="connsiteY12217" fmla="*/ 299911 h 589548"/>
              <a:gd name="connsiteX12218" fmla="*/ 1608253 w 2105012"/>
              <a:gd name="connsiteY12218" fmla="*/ 306870 h 589548"/>
              <a:gd name="connsiteX12219" fmla="*/ 1608253 w 2105012"/>
              <a:gd name="connsiteY12219" fmla="*/ 306870 h 589548"/>
              <a:gd name="connsiteX12220" fmla="*/ 1608253 w 2105012"/>
              <a:gd name="connsiteY12220" fmla="*/ 306870 h 589548"/>
              <a:gd name="connsiteX12221" fmla="*/ 1616869 w 2105012"/>
              <a:gd name="connsiteY12221" fmla="*/ 308859 h 589548"/>
              <a:gd name="connsiteX12222" fmla="*/ 1616207 w 2105012"/>
              <a:gd name="connsiteY12222" fmla="*/ 307533 h 589548"/>
              <a:gd name="connsiteX12223" fmla="*/ 1616869 w 2105012"/>
              <a:gd name="connsiteY12223" fmla="*/ 308859 h 589548"/>
              <a:gd name="connsiteX12224" fmla="*/ 1695078 w 2105012"/>
              <a:gd name="connsiteY12224" fmla="*/ 216731 h 589548"/>
              <a:gd name="connsiteX12225" fmla="*/ 1695078 w 2105012"/>
              <a:gd name="connsiteY12225" fmla="*/ 216731 h 589548"/>
              <a:gd name="connsiteX12226" fmla="*/ 1706346 w 2105012"/>
              <a:gd name="connsiteY12226" fmla="*/ 216731 h 589548"/>
              <a:gd name="connsiteX12227" fmla="*/ 1695078 w 2105012"/>
              <a:gd name="connsiteY12227" fmla="*/ 216731 h 589548"/>
              <a:gd name="connsiteX12228" fmla="*/ 1666910 w 2105012"/>
              <a:gd name="connsiteY12228" fmla="*/ 175970 h 589548"/>
              <a:gd name="connsiteX12229" fmla="*/ 1667904 w 2105012"/>
              <a:gd name="connsiteY12229" fmla="*/ 175307 h 589548"/>
              <a:gd name="connsiteX12230" fmla="*/ 1666910 w 2105012"/>
              <a:gd name="connsiteY12230" fmla="*/ 175970 h 589548"/>
              <a:gd name="connsiteX12231" fmla="*/ 1663264 w 2105012"/>
              <a:gd name="connsiteY12231" fmla="*/ 173319 h 589548"/>
              <a:gd name="connsiteX12232" fmla="*/ 1659951 w 2105012"/>
              <a:gd name="connsiteY12232" fmla="*/ 171993 h 589548"/>
              <a:gd name="connsiteX12233" fmla="*/ 1663264 w 2105012"/>
              <a:gd name="connsiteY12233" fmla="*/ 173319 h 589548"/>
              <a:gd name="connsiteX12234" fmla="*/ 1666910 w 2105012"/>
              <a:gd name="connsiteY12234" fmla="*/ 175970 h 589548"/>
              <a:gd name="connsiteX12235" fmla="*/ 1655642 w 2105012"/>
              <a:gd name="connsiteY12235" fmla="*/ 187569 h 589548"/>
              <a:gd name="connsiteX12236" fmla="*/ 1653985 w 2105012"/>
              <a:gd name="connsiteY12236" fmla="*/ 187569 h 589548"/>
              <a:gd name="connsiteX12237" fmla="*/ 1655642 w 2105012"/>
              <a:gd name="connsiteY12237" fmla="*/ 187569 h 589548"/>
              <a:gd name="connsiteX12238" fmla="*/ 1655642 w 2105012"/>
              <a:gd name="connsiteY12238" fmla="*/ 187569 h 589548"/>
              <a:gd name="connsiteX12239" fmla="*/ 1655642 w 2105012"/>
              <a:gd name="connsiteY12239" fmla="*/ 187569 h 589548"/>
              <a:gd name="connsiteX12240" fmla="*/ 1658625 w 2105012"/>
              <a:gd name="connsiteY12240" fmla="*/ 186243 h 589548"/>
              <a:gd name="connsiteX12241" fmla="*/ 1659288 w 2105012"/>
              <a:gd name="connsiteY12241" fmla="*/ 185912 h 589548"/>
              <a:gd name="connsiteX12242" fmla="*/ 1658625 w 2105012"/>
              <a:gd name="connsiteY12242" fmla="*/ 186243 h 589548"/>
              <a:gd name="connsiteX12243" fmla="*/ 1632776 w 2105012"/>
              <a:gd name="connsiteY12243" fmla="*/ 200162 h 589548"/>
              <a:gd name="connsiteX12244" fmla="*/ 1638741 w 2105012"/>
              <a:gd name="connsiteY12244" fmla="*/ 201156 h 589548"/>
              <a:gd name="connsiteX12245" fmla="*/ 1647358 w 2105012"/>
              <a:gd name="connsiteY12245" fmla="*/ 196516 h 589548"/>
              <a:gd name="connsiteX12246" fmla="*/ 1638741 w 2105012"/>
              <a:gd name="connsiteY12246" fmla="*/ 201156 h 589548"/>
              <a:gd name="connsiteX12247" fmla="*/ 1638741 w 2105012"/>
              <a:gd name="connsiteY12247" fmla="*/ 203144 h 589548"/>
              <a:gd name="connsiteX12248" fmla="*/ 1647026 w 2105012"/>
              <a:gd name="connsiteY12248" fmla="*/ 205795 h 589548"/>
              <a:gd name="connsiteX12249" fmla="*/ 1653323 w 2105012"/>
              <a:gd name="connsiteY12249" fmla="*/ 208115 h 589548"/>
              <a:gd name="connsiteX12250" fmla="*/ 1652329 w 2105012"/>
              <a:gd name="connsiteY12250" fmla="*/ 210766 h 589548"/>
              <a:gd name="connsiteX12251" fmla="*/ 1657299 w 2105012"/>
              <a:gd name="connsiteY12251" fmla="*/ 211098 h 589548"/>
              <a:gd name="connsiteX12252" fmla="*/ 1652329 w 2105012"/>
              <a:gd name="connsiteY12252" fmla="*/ 210766 h 589548"/>
              <a:gd name="connsiteX12253" fmla="*/ 1647026 w 2105012"/>
              <a:gd name="connsiteY12253" fmla="*/ 214411 h 589548"/>
              <a:gd name="connsiteX12254" fmla="*/ 1641724 w 2105012"/>
              <a:gd name="connsiteY12254" fmla="*/ 221039 h 589548"/>
              <a:gd name="connsiteX12255" fmla="*/ 1640730 w 2105012"/>
              <a:gd name="connsiteY12255" fmla="*/ 223359 h 589548"/>
              <a:gd name="connsiteX12256" fmla="*/ 1642387 w 2105012"/>
              <a:gd name="connsiteY12256" fmla="*/ 223359 h 589548"/>
              <a:gd name="connsiteX12257" fmla="*/ 1642387 w 2105012"/>
              <a:gd name="connsiteY12257" fmla="*/ 223359 h 589548"/>
              <a:gd name="connsiteX12258" fmla="*/ 1640730 w 2105012"/>
              <a:gd name="connsiteY12258" fmla="*/ 223359 h 589548"/>
              <a:gd name="connsiteX12259" fmla="*/ 1640730 w 2105012"/>
              <a:gd name="connsiteY12259" fmla="*/ 223359 h 589548"/>
              <a:gd name="connsiteX12260" fmla="*/ 1641724 w 2105012"/>
              <a:gd name="connsiteY12260" fmla="*/ 221039 h 589548"/>
              <a:gd name="connsiteX12261" fmla="*/ 1634433 w 2105012"/>
              <a:gd name="connsiteY12261" fmla="*/ 216068 h 589548"/>
              <a:gd name="connsiteX12262" fmla="*/ 1628137 w 2105012"/>
              <a:gd name="connsiteY12262" fmla="*/ 213749 h 589548"/>
              <a:gd name="connsiteX12263" fmla="*/ 1618858 w 2105012"/>
              <a:gd name="connsiteY12263" fmla="*/ 212092 h 589548"/>
              <a:gd name="connsiteX12264" fmla="*/ 1618858 w 2105012"/>
              <a:gd name="connsiteY12264" fmla="*/ 209441 h 589548"/>
              <a:gd name="connsiteX12265" fmla="*/ 1618195 w 2105012"/>
              <a:gd name="connsiteY12265" fmla="*/ 209441 h 589548"/>
              <a:gd name="connsiteX12266" fmla="*/ 1617532 w 2105012"/>
              <a:gd name="connsiteY12266" fmla="*/ 209441 h 589548"/>
              <a:gd name="connsiteX12267" fmla="*/ 1612561 w 2105012"/>
              <a:gd name="connsiteY12267" fmla="*/ 210435 h 589548"/>
              <a:gd name="connsiteX12268" fmla="*/ 1613555 w 2105012"/>
              <a:gd name="connsiteY12268" fmla="*/ 202813 h 589548"/>
              <a:gd name="connsiteX12269" fmla="*/ 1613555 w 2105012"/>
              <a:gd name="connsiteY12269" fmla="*/ 202813 h 589548"/>
              <a:gd name="connsiteX12270" fmla="*/ 1616207 w 2105012"/>
              <a:gd name="connsiteY12270" fmla="*/ 202813 h 589548"/>
              <a:gd name="connsiteX12271" fmla="*/ 1627474 w 2105012"/>
              <a:gd name="connsiteY12271" fmla="*/ 198836 h 589548"/>
              <a:gd name="connsiteX12272" fmla="*/ 1628800 w 2105012"/>
              <a:gd name="connsiteY12272" fmla="*/ 198836 h 589548"/>
              <a:gd name="connsiteX12273" fmla="*/ 1632445 w 2105012"/>
              <a:gd name="connsiteY12273" fmla="*/ 200493 h 589548"/>
              <a:gd name="connsiteX12274" fmla="*/ 1621177 w 2105012"/>
              <a:gd name="connsiteY12274" fmla="*/ 191214 h 589548"/>
              <a:gd name="connsiteX12275" fmla="*/ 1619189 w 2105012"/>
              <a:gd name="connsiteY12275" fmla="*/ 189888 h 589548"/>
              <a:gd name="connsiteX12276" fmla="*/ 1621177 w 2105012"/>
              <a:gd name="connsiteY12276" fmla="*/ 191214 h 589548"/>
              <a:gd name="connsiteX12277" fmla="*/ 1621840 w 2105012"/>
              <a:gd name="connsiteY12277" fmla="*/ 191214 h 589548"/>
              <a:gd name="connsiteX12278" fmla="*/ 1621177 w 2105012"/>
              <a:gd name="connsiteY12278" fmla="*/ 191214 h 589548"/>
              <a:gd name="connsiteX12279" fmla="*/ 1594666 w 2105012"/>
              <a:gd name="connsiteY12279" fmla="*/ 126261 h 589548"/>
              <a:gd name="connsiteX12280" fmla="*/ 1596654 w 2105012"/>
              <a:gd name="connsiteY12280" fmla="*/ 127918 h 589548"/>
              <a:gd name="connsiteX12281" fmla="*/ 1594666 w 2105012"/>
              <a:gd name="connsiteY12281" fmla="*/ 126261 h 589548"/>
              <a:gd name="connsiteX12282" fmla="*/ 1590689 w 2105012"/>
              <a:gd name="connsiteY12282" fmla="*/ 118970 h 589548"/>
              <a:gd name="connsiteX12283" fmla="*/ 1590689 w 2105012"/>
              <a:gd name="connsiteY12283" fmla="*/ 118970 h 589548"/>
              <a:gd name="connsiteX12284" fmla="*/ 1594666 w 2105012"/>
              <a:gd name="connsiteY12284" fmla="*/ 119302 h 589548"/>
              <a:gd name="connsiteX12285" fmla="*/ 1590689 w 2105012"/>
              <a:gd name="connsiteY12285" fmla="*/ 118970 h 589548"/>
              <a:gd name="connsiteX12286" fmla="*/ 1560864 w 2105012"/>
              <a:gd name="connsiteY12286" fmla="*/ 126261 h 589548"/>
              <a:gd name="connsiteX12287" fmla="*/ 1560864 w 2105012"/>
              <a:gd name="connsiteY12287" fmla="*/ 126261 h 589548"/>
              <a:gd name="connsiteX12288" fmla="*/ 1555230 w 2105012"/>
              <a:gd name="connsiteY12288" fmla="*/ 127586 h 589548"/>
              <a:gd name="connsiteX12289" fmla="*/ 1555230 w 2105012"/>
              <a:gd name="connsiteY12289" fmla="*/ 127586 h 589548"/>
              <a:gd name="connsiteX12290" fmla="*/ 1560864 w 2105012"/>
              <a:gd name="connsiteY12290" fmla="*/ 126261 h 589548"/>
              <a:gd name="connsiteX12291" fmla="*/ 1538992 w 2105012"/>
              <a:gd name="connsiteY12291" fmla="*/ 136534 h 589548"/>
              <a:gd name="connsiteX12292" fmla="*/ 1538661 w 2105012"/>
              <a:gd name="connsiteY12292" fmla="*/ 136203 h 589548"/>
              <a:gd name="connsiteX12293" fmla="*/ 1538992 w 2105012"/>
              <a:gd name="connsiteY12293" fmla="*/ 136534 h 589548"/>
              <a:gd name="connsiteX12294" fmla="*/ 1538992 w 2105012"/>
              <a:gd name="connsiteY12294" fmla="*/ 136534 h 589548"/>
              <a:gd name="connsiteX12295" fmla="*/ 1537666 w 2105012"/>
              <a:gd name="connsiteY12295" fmla="*/ 135208 h 589548"/>
              <a:gd name="connsiteX12296" fmla="*/ 1537666 w 2105012"/>
              <a:gd name="connsiteY12296" fmla="*/ 135208 h 589548"/>
              <a:gd name="connsiteX12297" fmla="*/ 1532364 w 2105012"/>
              <a:gd name="connsiteY12297" fmla="*/ 136865 h 589548"/>
              <a:gd name="connsiteX12298" fmla="*/ 1537666 w 2105012"/>
              <a:gd name="connsiteY12298" fmla="*/ 135208 h 589548"/>
              <a:gd name="connsiteX12299" fmla="*/ 1524742 w 2105012"/>
              <a:gd name="connsiteY12299" fmla="*/ 104389 h 589548"/>
              <a:gd name="connsiteX12300" fmla="*/ 1524742 w 2105012"/>
              <a:gd name="connsiteY12300" fmla="*/ 103395 h 589548"/>
              <a:gd name="connsiteX12301" fmla="*/ 1524742 w 2105012"/>
              <a:gd name="connsiteY12301" fmla="*/ 102069 h 589548"/>
              <a:gd name="connsiteX12302" fmla="*/ 1524742 w 2105012"/>
              <a:gd name="connsiteY12302" fmla="*/ 103395 h 589548"/>
              <a:gd name="connsiteX12303" fmla="*/ 1524742 w 2105012"/>
              <a:gd name="connsiteY12303" fmla="*/ 104389 h 589548"/>
              <a:gd name="connsiteX12304" fmla="*/ 1524742 w 2105012"/>
              <a:gd name="connsiteY12304" fmla="*/ 106377 h 589548"/>
              <a:gd name="connsiteX12305" fmla="*/ 1524742 w 2105012"/>
              <a:gd name="connsiteY12305" fmla="*/ 104389 h 589548"/>
              <a:gd name="connsiteX12306" fmla="*/ 1517120 w 2105012"/>
              <a:gd name="connsiteY12306" fmla="*/ 81854 h 589548"/>
              <a:gd name="connsiteX12307" fmla="*/ 1519771 w 2105012"/>
              <a:gd name="connsiteY12307" fmla="*/ 80860 h 589548"/>
              <a:gd name="connsiteX12308" fmla="*/ 1517120 w 2105012"/>
              <a:gd name="connsiteY12308" fmla="*/ 81854 h 589548"/>
              <a:gd name="connsiteX12309" fmla="*/ 1509498 w 2105012"/>
              <a:gd name="connsiteY12309" fmla="*/ 135540 h 589548"/>
              <a:gd name="connsiteX12310" fmla="*/ 1509498 w 2105012"/>
              <a:gd name="connsiteY12310" fmla="*/ 135540 h 589548"/>
              <a:gd name="connsiteX12311" fmla="*/ 1514800 w 2105012"/>
              <a:gd name="connsiteY12311" fmla="*/ 141505 h 589548"/>
              <a:gd name="connsiteX12312" fmla="*/ 1512149 w 2105012"/>
              <a:gd name="connsiteY12312" fmla="*/ 144156 h 589548"/>
              <a:gd name="connsiteX12313" fmla="*/ 1513475 w 2105012"/>
              <a:gd name="connsiteY12313" fmla="*/ 146807 h 589548"/>
              <a:gd name="connsiteX12314" fmla="*/ 1513475 w 2105012"/>
              <a:gd name="connsiteY12314" fmla="*/ 146807 h 589548"/>
              <a:gd name="connsiteX12315" fmla="*/ 1512149 w 2105012"/>
              <a:gd name="connsiteY12315" fmla="*/ 144156 h 589548"/>
              <a:gd name="connsiteX12316" fmla="*/ 1511155 w 2105012"/>
              <a:gd name="connsiteY12316" fmla="*/ 144488 h 589548"/>
              <a:gd name="connsiteX12317" fmla="*/ 1509829 w 2105012"/>
              <a:gd name="connsiteY12317" fmla="*/ 146144 h 589548"/>
              <a:gd name="connsiteX12318" fmla="*/ 1511155 w 2105012"/>
              <a:gd name="connsiteY12318" fmla="*/ 144488 h 589548"/>
              <a:gd name="connsiteX12319" fmla="*/ 1507510 w 2105012"/>
              <a:gd name="connsiteY12319" fmla="*/ 138191 h 589548"/>
              <a:gd name="connsiteX12320" fmla="*/ 1509829 w 2105012"/>
              <a:gd name="connsiteY12320" fmla="*/ 135540 h 589548"/>
              <a:gd name="connsiteX12321" fmla="*/ 1460452 w 2105012"/>
              <a:gd name="connsiteY12321" fmla="*/ 186243 h 589548"/>
              <a:gd name="connsiteX12322" fmla="*/ 1460452 w 2105012"/>
              <a:gd name="connsiteY12322" fmla="*/ 186243 h 589548"/>
              <a:gd name="connsiteX12323" fmla="*/ 1460452 w 2105012"/>
              <a:gd name="connsiteY12323" fmla="*/ 186243 h 589548"/>
              <a:gd name="connsiteX12324" fmla="*/ 1430958 w 2105012"/>
              <a:gd name="connsiteY12324" fmla="*/ 157412 h 589548"/>
              <a:gd name="connsiteX12325" fmla="*/ 1430958 w 2105012"/>
              <a:gd name="connsiteY12325" fmla="*/ 158406 h 589548"/>
              <a:gd name="connsiteX12326" fmla="*/ 1430958 w 2105012"/>
              <a:gd name="connsiteY12326" fmla="*/ 158406 h 589548"/>
              <a:gd name="connsiteX12327" fmla="*/ 1430958 w 2105012"/>
              <a:gd name="connsiteY12327" fmla="*/ 157412 h 589548"/>
              <a:gd name="connsiteX12328" fmla="*/ 1431620 w 2105012"/>
              <a:gd name="connsiteY12328" fmla="*/ 154098 h 589548"/>
              <a:gd name="connsiteX12329" fmla="*/ 1430958 w 2105012"/>
              <a:gd name="connsiteY12329" fmla="*/ 157412 h 589548"/>
              <a:gd name="connsiteX12330" fmla="*/ 1426649 w 2105012"/>
              <a:gd name="connsiteY12330" fmla="*/ 172656 h 589548"/>
              <a:gd name="connsiteX12331" fmla="*/ 1426649 w 2105012"/>
              <a:gd name="connsiteY12331" fmla="*/ 171330 h 589548"/>
              <a:gd name="connsiteX12332" fmla="*/ 1425655 w 2105012"/>
              <a:gd name="connsiteY12332" fmla="*/ 171330 h 589548"/>
              <a:gd name="connsiteX12333" fmla="*/ 1426649 w 2105012"/>
              <a:gd name="connsiteY12333" fmla="*/ 171330 h 589548"/>
              <a:gd name="connsiteX12334" fmla="*/ 1426649 w 2105012"/>
              <a:gd name="connsiteY12334" fmla="*/ 172656 h 589548"/>
              <a:gd name="connsiteX12335" fmla="*/ 1415382 w 2105012"/>
              <a:gd name="connsiteY12335" fmla="*/ 192871 h 589548"/>
              <a:gd name="connsiteX12336" fmla="*/ 1412731 w 2105012"/>
              <a:gd name="connsiteY12336" fmla="*/ 195522 h 589548"/>
              <a:gd name="connsiteX12337" fmla="*/ 1412731 w 2105012"/>
              <a:gd name="connsiteY12337" fmla="*/ 199499 h 589548"/>
              <a:gd name="connsiteX12338" fmla="*/ 1412731 w 2105012"/>
              <a:gd name="connsiteY12338" fmla="*/ 199499 h 589548"/>
              <a:gd name="connsiteX12339" fmla="*/ 1412731 w 2105012"/>
              <a:gd name="connsiteY12339" fmla="*/ 195522 h 589548"/>
              <a:gd name="connsiteX12340" fmla="*/ 1409086 w 2105012"/>
              <a:gd name="connsiteY12340" fmla="*/ 196848 h 589548"/>
              <a:gd name="connsiteX12341" fmla="*/ 1407097 w 2105012"/>
              <a:gd name="connsiteY12341" fmla="*/ 189557 h 589548"/>
              <a:gd name="connsiteX12342" fmla="*/ 1415382 w 2105012"/>
              <a:gd name="connsiteY12342" fmla="*/ 192871 h 589548"/>
              <a:gd name="connsiteX12343" fmla="*/ 1406434 w 2105012"/>
              <a:gd name="connsiteY12343" fmla="*/ 197842 h 589548"/>
              <a:gd name="connsiteX12344" fmla="*/ 1407097 w 2105012"/>
              <a:gd name="connsiteY12344" fmla="*/ 197842 h 589548"/>
              <a:gd name="connsiteX12345" fmla="*/ 1406434 w 2105012"/>
              <a:gd name="connsiteY12345" fmla="*/ 197842 h 589548"/>
              <a:gd name="connsiteX12346" fmla="*/ 1404115 w 2105012"/>
              <a:gd name="connsiteY12346" fmla="*/ 197842 h 589548"/>
              <a:gd name="connsiteX12347" fmla="*/ 1404115 w 2105012"/>
              <a:gd name="connsiteY12347" fmla="*/ 197842 h 589548"/>
              <a:gd name="connsiteX12348" fmla="*/ 1406434 w 2105012"/>
              <a:gd name="connsiteY12348" fmla="*/ 197842 h 589548"/>
              <a:gd name="connsiteX12349" fmla="*/ 1399475 w 2105012"/>
              <a:gd name="connsiteY12349" fmla="*/ 214080 h 589548"/>
              <a:gd name="connsiteX12350" fmla="*/ 1393842 w 2105012"/>
              <a:gd name="connsiteY12350" fmla="*/ 214743 h 589548"/>
              <a:gd name="connsiteX12351" fmla="*/ 1388208 w 2105012"/>
              <a:gd name="connsiteY12351" fmla="*/ 219382 h 589548"/>
              <a:gd name="connsiteX12352" fmla="*/ 1393842 w 2105012"/>
              <a:gd name="connsiteY12352" fmla="*/ 214743 h 589548"/>
              <a:gd name="connsiteX12353" fmla="*/ 1399475 w 2105012"/>
              <a:gd name="connsiteY12353" fmla="*/ 214080 h 589548"/>
              <a:gd name="connsiteX12354" fmla="*/ 1393179 w 2105012"/>
              <a:gd name="connsiteY12354" fmla="*/ 195191 h 589548"/>
              <a:gd name="connsiteX12355" fmla="*/ 1393179 w 2105012"/>
              <a:gd name="connsiteY12355" fmla="*/ 196185 h 589548"/>
              <a:gd name="connsiteX12356" fmla="*/ 1393179 w 2105012"/>
              <a:gd name="connsiteY12356" fmla="*/ 195191 h 589548"/>
              <a:gd name="connsiteX12357" fmla="*/ 1393179 w 2105012"/>
              <a:gd name="connsiteY12357" fmla="*/ 193202 h 589548"/>
              <a:gd name="connsiteX12358" fmla="*/ 1393179 w 2105012"/>
              <a:gd name="connsiteY12358" fmla="*/ 195191 h 589548"/>
              <a:gd name="connsiteX12359" fmla="*/ 1392184 w 2105012"/>
              <a:gd name="connsiteY12359" fmla="*/ 190551 h 589548"/>
              <a:gd name="connsiteX12360" fmla="*/ 1392184 w 2105012"/>
              <a:gd name="connsiteY12360" fmla="*/ 190551 h 589548"/>
              <a:gd name="connsiteX12361" fmla="*/ 1397818 w 2105012"/>
              <a:gd name="connsiteY12361" fmla="*/ 190220 h 589548"/>
              <a:gd name="connsiteX12362" fmla="*/ 1392184 w 2105012"/>
              <a:gd name="connsiteY12362" fmla="*/ 190551 h 589548"/>
              <a:gd name="connsiteX12363" fmla="*/ 1395830 w 2105012"/>
              <a:gd name="connsiteY12363" fmla="*/ 169011 h 589548"/>
              <a:gd name="connsiteX12364" fmla="*/ 1392184 w 2105012"/>
              <a:gd name="connsiteY12364" fmla="*/ 164371 h 589548"/>
              <a:gd name="connsiteX12365" fmla="*/ 1395830 w 2105012"/>
              <a:gd name="connsiteY12365" fmla="*/ 169011 h 589548"/>
              <a:gd name="connsiteX12366" fmla="*/ 1395830 w 2105012"/>
              <a:gd name="connsiteY12366" fmla="*/ 169011 h 589548"/>
              <a:gd name="connsiteX12367" fmla="*/ 1371970 w 2105012"/>
              <a:gd name="connsiteY12367" fmla="*/ 182598 h 589548"/>
              <a:gd name="connsiteX12368" fmla="*/ 1366999 w 2105012"/>
              <a:gd name="connsiteY12368" fmla="*/ 182598 h 589548"/>
              <a:gd name="connsiteX12369" fmla="*/ 1371970 w 2105012"/>
              <a:gd name="connsiteY12369" fmla="*/ 182598 h 589548"/>
              <a:gd name="connsiteX12370" fmla="*/ 1374621 w 2105012"/>
              <a:gd name="connsiteY12370" fmla="*/ 182598 h 589548"/>
              <a:gd name="connsiteX12371" fmla="*/ 1371970 w 2105012"/>
              <a:gd name="connsiteY12371" fmla="*/ 182598 h 589548"/>
              <a:gd name="connsiteX12372" fmla="*/ 1332534 w 2105012"/>
              <a:gd name="connsiteY12372" fmla="*/ 124273 h 589548"/>
              <a:gd name="connsiteX12373" fmla="*/ 1332534 w 2105012"/>
              <a:gd name="connsiteY12373" fmla="*/ 124273 h 589548"/>
              <a:gd name="connsiteX12374" fmla="*/ 1322592 w 2105012"/>
              <a:gd name="connsiteY12374" fmla="*/ 125598 h 589548"/>
              <a:gd name="connsiteX12375" fmla="*/ 1319609 w 2105012"/>
              <a:gd name="connsiteY12375" fmla="*/ 132557 h 589548"/>
              <a:gd name="connsiteX12376" fmla="*/ 1322592 w 2105012"/>
              <a:gd name="connsiteY12376" fmla="*/ 125598 h 589548"/>
              <a:gd name="connsiteX12377" fmla="*/ 1332534 w 2105012"/>
              <a:gd name="connsiteY12377" fmla="*/ 124273 h 589548"/>
              <a:gd name="connsiteX12378" fmla="*/ 1312981 w 2105012"/>
              <a:gd name="connsiteY12378" fmla="*/ 117313 h 589548"/>
              <a:gd name="connsiteX12379" fmla="*/ 1314970 w 2105012"/>
              <a:gd name="connsiteY12379" fmla="*/ 117313 h 589548"/>
              <a:gd name="connsiteX12380" fmla="*/ 1312981 w 2105012"/>
              <a:gd name="connsiteY12380" fmla="*/ 117313 h 589548"/>
              <a:gd name="connsiteX12381" fmla="*/ 1308342 w 2105012"/>
              <a:gd name="connsiteY12381" fmla="*/ 119302 h 589548"/>
              <a:gd name="connsiteX12382" fmla="*/ 1308342 w 2105012"/>
              <a:gd name="connsiteY12382" fmla="*/ 119302 h 589548"/>
              <a:gd name="connsiteX12383" fmla="*/ 1309999 w 2105012"/>
              <a:gd name="connsiteY12383" fmla="*/ 118307 h 589548"/>
              <a:gd name="connsiteX12384" fmla="*/ 1308342 w 2105012"/>
              <a:gd name="connsiteY12384" fmla="*/ 119302 h 589548"/>
              <a:gd name="connsiteX12385" fmla="*/ 1279179 w 2105012"/>
              <a:gd name="connsiteY12385" fmla="*/ 110354 h 589548"/>
              <a:gd name="connsiteX12386" fmla="*/ 1276860 w 2105012"/>
              <a:gd name="connsiteY12386" fmla="*/ 111017 h 589548"/>
              <a:gd name="connsiteX12387" fmla="*/ 1279179 w 2105012"/>
              <a:gd name="connsiteY12387" fmla="*/ 110354 h 589548"/>
              <a:gd name="connsiteX12388" fmla="*/ 1279179 w 2105012"/>
              <a:gd name="connsiteY12388" fmla="*/ 110354 h 589548"/>
              <a:gd name="connsiteX12389" fmla="*/ 1279179 w 2105012"/>
              <a:gd name="connsiteY12389" fmla="*/ 110354 h 589548"/>
              <a:gd name="connsiteX12390" fmla="*/ 1279842 w 2105012"/>
              <a:gd name="connsiteY12390" fmla="*/ 108697 h 589548"/>
              <a:gd name="connsiteX12391" fmla="*/ 1280174 w 2105012"/>
              <a:gd name="connsiteY12391" fmla="*/ 108034 h 589548"/>
              <a:gd name="connsiteX12392" fmla="*/ 1279842 w 2105012"/>
              <a:gd name="connsiteY12392" fmla="*/ 108697 h 589548"/>
              <a:gd name="connsiteX12393" fmla="*/ 1279179 w 2105012"/>
              <a:gd name="connsiteY12393" fmla="*/ 100744 h 589548"/>
              <a:gd name="connsiteX12394" fmla="*/ 1279179 w 2105012"/>
              <a:gd name="connsiteY12394" fmla="*/ 99749 h 589548"/>
              <a:gd name="connsiteX12395" fmla="*/ 1278848 w 2105012"/>
              <a:gd name="connsiteY12395" fmla="*/ 99749 h 589548"/>
              <a:gd name="connsiteX12396" fmla="*/ 1279179 w 2105012"/>
              <a:gd name="connsiteY12396" fmla="*/ 99749 h 589548"/>
              <a:gd name="connsiteX12397" fmla="*/ 1279179 w 2105012"/>
              <a:gd name="connsiteY12397" fmla="*/ 100744 h 589548"/>
              <a:gd name="connsiteX12398" fmla="*/ 1277854 w 2105012"/>
              <a:gd name="connsiteY12398" fmla="*/ 99087 h 589548"/>
              <a:gd name="connsiteX12399" fmla="*/ 1277191 w 2105012"/>
              <a:gd name="connsiteY12399" fmla="*/ 97430 h 589548"/>
              <a:gd name="connsiteX12400" fmla="*/ 1277854 w 2105012"/>
              <a:gd name="connsiteY12400" fmla="*/ 99087 h 589548"/>
              <a:gd name="connsiteX12401" fmla="*/ 1277854 w 2105012"/>
              <a:gd name="connsiteY12401" fmla="*/ 99087 h 589548"/>
              <a:gd name="connsiteX12402" fmla="*/ 1276528 w 2105012"/>
              <a:gd name="connsiteY12402" fmla="*/ 97098 h 589548"/>
              <a:gd name="connsiteX12403" fmla="*/ 1274871 w 2105012"/>
              <a:gd name="connsiteY12403" fmla="*/ 94778 h 589548"/>
              <a:gd name="connsiteX12404" fmla="*/ 1276528 w 2105012"/>
              <a:gd name="connsiteY12404" fmla="*/ 97098 h 589548"/>
              <a:gd name="connsiteX12405" fmla="*/ 1263604 w 2105012"/>
              <a:gd name="connsiteY12405" fmla="*/ 102732 h 589548"/>
              <a:gd name="connsiteX12406" fmla="*/ 1260621 w 2105012"/>
              <a:gd name="connsiteY12406" fmla="*/ 101738 h 589548"/>
              <a:gd name="connsiteX12407" fmla="*/ 1257307 w 2105012"/>
              <a:gd name="connsiteY12407" fmla="*/ 101738 h 589548"/>
              <a:gd name="connsiteX12408" fmla="*/ 1257307 w 2105012"/>
              <a:gd name="connsiteY12408" fmla="*/ 101738 h 589548"/>
              <a:gd name="connsiteX12409" fmla="*/ 1250017 w 2105012"/>
              <a:gd name="connsiteY12409" fmla="*/ 101738 h 589548"/>
              <a:gd name="connsiteX12410" fmla="*/ 1250017 w 2105012"/>
              <a:gd name="connsiteY12410" fmla="*/ 106046 h 589548"/>
              <a:gd name="connsiteX12411" fmla="*/ 1243720 w 2105012"/>
              <a:gd name="connsiteY12411" fmla="*/ 103063 h 589548"/>
              <a:gd name="connsiteX12412" fmla="*/ 1243720 w 2105012"/>
              <a:gd name="connsiteY12412" fmla="*/ 100744 h 589548"/>
              <a:gd name="connsiteX12413" fmla="*/ 1244714 w 2105012"/>
              <a:gd name="connsiteY12413" fmla="*/ 100412 h 589548"/>
              <a:gd name="connsiteX12414" fmla="*/ 1249685 w 2105012"/>
              <a:gd name="connsiteY12414" fmla="*/ 101075 h 589548"/>
              <a:gd name="connsiteX12415" fmla="*/ 1249685 w 2105012"/>
              <a:gd name="connsiteY12415" fmla="*/ 101075 h 589548"/>
              <a:gd name="connsiteX12416" fmla="*/ 1250017 w 2105012"/>
              <a:gd name="connsiteY12416" fmla="*/ 101738 h 589548"/>
              <a:gd name="connsiteX12417" fmla="*/ 1257307 w 2105012"/>
              <a:gd name="connsiteY12417" fmla="*/ 101738 h 589548"/>
              <a:gd name="connsiteX12418" fmla="*/ 1260621 w 2105012"/>
              <a:gd name="connsiteY12418" fmla="*/ 101738 h 589548"/>
              <a:gd name="connsiteX12419" fmla="*/ 1263604 w 2105012"/>
              <a:gd name="connsiteY12419" fmla="*/ 102732 h 589548"/>
              <a:gd name="connsiteX12420" fmla="*/ 1242726 w 2105012"/>
              <a:gd name="connsiteY12420" fmla="*/ 85499 h 589548"/>
              <a:gd name="connsiteX12421" fmla="*/ 1242726 w 2105012"/>
              <a:gd name="connsiteY12421" fmla="*/ 85499 h 589548"/>
              <a:gd name="connsiteX12422" fmla="*/ 1242726 w 2105012"/>
              <a:gd name="connsiteY12422" fmla="*/ 85499 h 589548"/>
              <a:gd name="connsiteX12423" fmla="*/ 1242726 w 2105012"/>
              <a:gd name="connsiteY12423" fmla="*/ 85499 h 589548"/>
              <a:gd name="connsiteX12424" fmla="*/ 1208261 w 2105012"/>
              <a:gd name="connsiteY12424" fmla="*/ 101738 h 589548"/>
              <a:gd name="connsiteX12425" fmla="*/ 1209255 w 2105012"/>
              <a:gd name="connsiteY12425" fmla="*/ 101738 h 589548"/>
              <a:gd name="connsiteX12426" fmla="*/ 1208261 w 2105012"/>
              <a:gd name="connsiteY12426" fmla="*/ 101738 h 589548"/>
              <a:gd name="connsiteX12427" fmla="*/ 1201302 w 2105012"/>
              <a:gd name="connsiteY12427" fmla="*/ 95773 h 589548"/>
              <a:gd name="connsiteX12428" fmla="*/ 1200308 w 2105012"/>
              <a:gd name="connsiteY12428" fmla="*/ 97430 h 589548"/>
              <a:gd name="connsiteX12429" fmla="*/ 1201302 w 2105012"/>
              <a:gd name="connsiteY12429" fmla="*/ 95773 h 589548"/>
              <a:gd name="connsiteX12430" fmla="*/ 1202959 w 2105012"/>
              <a:gd name="connsiteY12430" fmla="*/ 102069 h 589548"/>
              <a:gd name="connsiteX12431" fmla="*/ 1200308 w 2105012"/>
              <a:gd name="connsiteY12431" fmla="*/ 99418 h 589548"/>
              <a:gd name="connsiteX12432" fmla="*/ 1200308 w 2105012"/>
              <a:gd name="connsiteY12432" fmla="*/ 97761 h 589548"/>
              <a:gd name="connsiteX12433" fmla="*/ 1200308 w 2105012"/>
              <a:gd name="connsiteY12433" fmla="*/ 99418 h 589548"/>
              <a:gd name="connsiteX12434" fmla="*/ 1202959 w 2105012"/>
              <a:gd name="connsiteY12434" fmla="*/ 102069 h 589548"/>
              <a:gd name="connsiteX12435" fmla="*/ 1195005 w 2105012"/>
              <a:gd name="connsiteY12435" fmla="*/ 100744 h 589548"/>
              <a:gd name="connsiteX12436" fmla="*/ 1198651 w 2105012"/>
              <a:gd name="connsiteY12436" fmla="*/ 103395 h 589548"/>
              <a:gd name="connsiteX12437" fmla="*/ 1195005 w 2105012"/>
              <a:gd name="connsiteY12437" fmla="*/ 100744 h 589548"/>
              <a:gd name="connsiteX12438" fmla="*/ 1193680 w 2105012"/>
              <a:gd name="connsiteY12438" fmla="*/ 100744 h 589548"/>
              <a:gd name="connsiteX12439" fmla="*/ 1195005 w 2105012"/>
              <a:gd name="connsiteY12439" fmla="*/ 100744 h 589548"/>
              <a:gd name="connsiteX12440" fmla="*/ 1183738 w 2105012"/>
              <a:gd name="connsiteY12440" fmla="*/ 116982 h 589548"/>
              <a:gd name="connsiteX12441" fmla="*/ 1181418 w 2105012"/>
              <a:gd name="connsiteY12441" fmla="*/ 116319 h 589548"/>
              <a:gd name="connsiteX12442" fmla="*/ 1183738 w 2105012"/>
              <a:gd name="connsiteY12442" fmla="*/ 116982 h 589548"/>
              <a:gd name="connsiteX12443" fmla="*/ 1183738 w 2105012"/>
              <a:gd name="connsiteY12443" fmla="*/ 116982 h 589548"/>
              <a:gd name="connsiteX12444" fmla="*/ 1154244 w 2105012"/>
              <a:gd name="connsiteY12444" fmla="*/ 96767 h 589548"/>
              <a:gd name="connsiteX12445" fmla="*/ 1154244 w 2105012"/>
              <a:gd name="connsiteY12445" fmla="*/ 96767 h 589548"/>
              <a:gd name="connsiteX12446" fmla="*/ 1155569 w 2105012"/>
              <a:gd name="connsiteY12446" fmla="*/ 95441 h 589548"/>
              <a:gd name="connsiteX12447" fmla="*/ 1154244 w 2105012"/>
              <a:gd name="connsiteY12447" fmla="*/ 96767 h 589548"/>
              <a:gd name="connsiteX12448" fmla="*/ 1148942 w 2105012"/>
              <a:gd name="connsiteY12448" fmla="*/ 98424 h 589548"/>
              <a:gd name="connsiteX12449" fmla="*/ 1150599 w 2105012"/>
              <a:gd name="connsiteY12449" fmla="*/ 97761 h 589548"/>
              <a:gd name="connsiteX12450" fmla="*/ 1148942 w 2105012"/>
              <a:gd name="connsiteY12450" fmla="*/ 98424 h 589548"/>
              <a:gd name="connsiteX12451" fmla="*/ 1136680 w 2105012"/>
              <a:gd name="connsiteY12451" fmla="*/ 102732 h 589548"/>
              <a:gd name="connsiteX12452" fmla="*/ 1138337 w 2105012"/>
              <a:gd name="connsiteY12452" fmla="*/ 101406 h 589548"/>
              <a:gd name="connsiteX12453" fmla="*/ 1136680 w 2105012"/>
              <a:gd name="connsiteY12453" fmla="*/ 102732 h 589548"/>
              <a:gd name="connsiteX12454" fmla="*/ 1134360 w 2105012"/>
              <a:gd name="connsiteY12454" fmla="*/ 101406 h 589548"/>
              <a:gd name="connsiteX12455" fmla="*/ 1136680 w 2105012"/>
              <a:gd name="connsiteY12455" fmla="*/ 102732 h 589548"/>
              <a:gd name="connsiteX12456" fmla="*/ 1120110 w 2105012"/>
              <a:gd name="connsiteY12456" fmla="*/ 106377 h 589548"/>
              <a:gd name="connsiteX12457" fmla="*/ 1121105 w 2105012"/>
              <a:gd name="connsiteY12457" fmla="*/ 106377 h 589548"/>
              <a:gd name="connsiteX12458" fmla="*/ 1120110 w 2105012"/>
              <a:gd name="connsiteY12458" fmla="*/ 106377 h 589548"/>
              <a:gd name="connsiteX12459" fmla="*/ 1117791 w 2105012"/>
              <a:gd name="connsiteY12459" fmla="*/ 101738 h 589548"/>
              <a:gd name="connsiteX12460" fmla="*/ 1120110 w 2105012"/>
              <a:gd name="connsiteY12460" fmla="*/ 106377 h 589548"/>
              <a:gd name="connsiteX12461" fmla="*/ 1112157 w 2105012"/>
              <a:gd name="connsiteY12461" fmla="*/ 108697 h 589548"/>
              <a:gd name="connsiteX12462" fmla="*/ 1111494 w 2105012"/>
              <a:gd name="connsiteY12462" fmla="*/ 108034 h 589548"/>
              <a:gd name="connsiteX12463" fmla="*/ 1112157 w 2105012"/>
              <a:gd name="connsiteY12463" fmla="*/ 108697 h 589548"/>
              <a:gd name="connsiteX12464" fmla="*/ 1115140 w 2105012"/>
              <a:gd name="connsiteY12464" fmla="*/ 111680 h 589548"/>
              <a:gd name="connsiteX12465" fmla="*/ 1113151 w 2105012"/>
              <a:gd name="connsiteY12465" fmla="*/ 109360 h 589548"/>
              <a:gd name="connsiteX12466" fmla="*/ 1115140 w 2105012"/>
              <a:gd name="connsiteY12466" fmla="*/ 111680 h 589548"/>
              <a:gd name="connsiteX12467" fmla="*/ 1108843 w 2105012"/>
              <a:gd name="connsiteY12467" fmla="*/ 114662 h 589548"/>
              <a:gd name="connsiteX12468" fmla="*/ 1108843 w 2105012"/>
              <a:gd name="connsiteY12468" fmla="*/ 114662 h 589548"/>
              <a:gd name="connsiteX12469" fmla="*/ 1115140 w 2105012"/>
              <a:gd name="connsiteY12469" fmla="*/ 111680 h 589548"/>
              <a:gd name="connsiteX12470" fmla="*/ 1087302 w 2105012"/>
              <a:gd name="connsiteY12470" fmla="*/ 106709 h 589548"/>
              <a:gd name="connsiteX12471" fmla="*/ 1087302 w 2105012"/>
              <a:gd name="connsiteY12471" fmla="*/ 106709 h 589548"/>
              <a:gd name="connsiteX12472" fmla="*/ 1085977 w 2105012"/>
              <a:gd name="connsiteY12472" fmla="*/ 108034 h 589548"/>
              <a:gd name="connsiteX12473" fmla="*/ 1082332 w 2105012"/>
              <a:gd name="connsiteY12473" fmla="*/ 113999 h 589548"/>
              <a:gd name="connsiteX12474" fmla="*/ 1081006 w 2105012"/>
              <a:gd name="connsiteY12474" fmla="*/ 116982 h 589548"/>
              <a:gd name="connsiteX12475" fmla="*/ 1077029 w 2105012"/>
              <a:gd name="connsiteY12475" fmla="*/ 119302 h 589548"/>
              <a:gd name="connsiteX12476" fmla="*/ 1073384 w 2105012"/>
              <a:gd name="connsiteY12476" fmla="*/ 124604 h 589548"/>
              <a:gd name="connsiteX12477" fmla="*/ 1069407 w 2105012"/>
              <a:gd name="connsiteY12477" fmla="*/ 127918 h 589548"/>
              <a:gd name="connsiteX12478" fmla="*/ 1061785 w 2105012"/>
              <a:gd name="connsiteY12478" fmla="*/ 121953 h 589548"/>
              <a:gd name="connsiteX12479" fmla="*/ 1061785 w 2105012"/>
              <a:gd name="connsiteY12479" fmla="*/ 120296 h 589548"/>
              <a:gd name="connsiteX12480" fmla="*/ 1063111 w 2105012"/>
              <a:gd name="connsiteY12480" fmla="*/ 118970 h 589548"/>
              <a:gd name="connsiteX12481" fmla="*/ 1071727 w 2105012"/>
              <a:gd name="connsiteY12481" fmla="*/ 113337 h 589548"/>
              <a:gd name="connsiteX12482" fmla="*/ 1075704 w 2105012"/>
              <a:gd name="connsiteY12482" fmla="*/ 104720 h 589548"/>
              <a:gd name="connsiteX12483" fmla="*/ 1075704 w 2105012"/>
              <a:gd name="connsiteY12483" fmla="*/ 104720 h 589548"/>
              <a:gd name="connsiteX12484" fmla="*/ 1085977 w 2105012"/>
              <a:gd name="connsiteY12484" fmla="*/ 107371 h 589548"/>
              <a:gd name="connsiteX12485" fmla="*/ 1087302 w 2105012"/>
              <a:gd name="connsiteY12485" fmla="*/ 106046 h 589548"/>
              <a:gd name="connsiteX12486" fmla="*/ 1077029 w 2105012"/>
              <a:gd name="connsiteY12486" fmla="*/ 91465 h 589548"/>
              <a:gd name="connsiteX12487" fmla="*/ 1077029 w 2105012"/>
              <a:gd name="connsiteY12487" fmla="*/ 94116 h 589548"/>
              <a:gd name="connsiteX12488" fmla="*/ 1077029 w 2105012"/>
              <a:gd name="connsiteY12488" fmla="*/ 91465 h 589548"/>
              <a:gd name="connsiteX12489" fmla="*/ 1074709 w 2105012"/>
              <a:gd name="connsiteY12489" fmla="*/ 86494 h 589548"/>
              <a:gd name="connsiteX12490" fmla="*/ 1074047 w 2105012"/>
              <a:gd name="connsiteY12490" fmla="*/ 87156 h 589548"/>
              <a:gd name="connsiteX12491" fmla="*/ 1074709 w 2105012"/>
              <a:gd name="connsiteY12491" fmla="*/ 86494 h 589548"/>
              <a:gd name="connsiteX12492" fmla="*/ 1077361 w 2105012"/>
              <a:gd name="connsiteY12492" fmla="*/ 86494 h 589548"/>
              <a:gd name="connsiteX12493" fmla="*/ 1074709 w 2105012"/>
              <a:gd name="connsiteY12493" fmla="*/ 86494 h 589548"/>
              <a:gd name="connsiteX12494" fmla="*/ 1071064 w 2105012"/>
              <a:gd name="connsiteY12494" fmla="*/ 78872 h 589548"/>
              <a:gd name="connsiteX12495" fmla="*/ 1068413 w 2105012"/>
              <a:gd name="connsiteY12495" fmla="*/ 78872 h 589548"/>
              <a:gd name="connsiteX12496" fmla="*/ 1071064 w 2105012"/>
              <a:gd name="connsiteY12496" fmla="*/ 78872 h 589548"/>
              <a:gd name="connsiteX12497" fmla="*/ 1072058 w 2105012"/>
              <a:gd name="connsiteY12497" fmla="*/ 77877 h 589548"/>
              <a:gd name="connsiteX12498" fmla="*/ 1071064 w 2105012"/>
              <a:gd name="connsiteY12498" fmla="*/ 78872 h 589548"/>
              <a:gd name="connsiteX12499" fmla="*/ 1046872 w 2105012"/>
              <a:gd name="connsiteY12499" fmla="*/ 71581 h 589548"/>
              <a:gd name="connsiteX12500" fmla="*/ 1046872 w 2105012"/>
              <a:gd name="connsiteY12500" fmla="*/ 72907 h 589548"/>
              <a:gd name="connsiteX12501" fmla="*/ 1048198 w 2105012"/>
              <a:gd name="connsiteY12501" fmla="*/ 79203 h 589548"/>
              <a:gd name="connsiteX12502" fmla="*/ 1046872 w 2105012"/>
              <a:gd name="connsiteY12502" fmla="*/ 72907 h 589548"/>
              <a:gd name="connsiteX12503" fmla="*/ 1046872 w 2105012"/>
              <a:gd name="connsiteY12503" fmla="*/ 71581 h 589548"/>
              <a:gd name="connsiteX12504" fmla="*/ 1047535 w 2105012"/>
              <a:gd name="connsiteY12504" fmla="*/ 68598 h 589548"/>
              <a:gd name="connsiteX12505" fmla="*/ 1049192 w 2105012"/>
              <a:gd name="connsiteY12505" fmla="*/ 66610 h 589548"/>
              <a:gd name="connsiteX12506" fmla="*/ 1047535 w 2105012"/>
              <a:gd name="connsiteY12506" fmla="*/ 68598 h 589548"/>
              <a:gd name="connsiteX12507" fmla="*/ 1046872 w 2105012"/>
              <a:gd name="connsiteY12507" fmla="*/ 91465 h 589548"/>
              <a:gd name="connsiteX12508" fmla="*/ 1052175 w 2105012"/>
              <a:gd name="connsiteY12508" fmla="*/ 91465 h 589548"/>
              <a:gd name="connsiteX12509" fmla="*/ 1052175 w 2105012"/>
              <a:gd name="connsiteY12509" fmla="*/ 91465 h 589548"/>
              <a:gd name="connsiteX12510" fmla="*/ 1046872 w 2105012"/>
              <a:gd name="connsiteY12510" fmla="*/ 91465 h 589548"/>
              <a:gd name="connsiteX12511" fmla="*/ 1046872 w 2105012"/>
              <a:gd name="connsiteY12511" fmla="*/ 91465 h 589548"/>
              <a:gd name="connsiteX12512" fmla="*/ 1043227 w 2105012"/>
              <a:gd name="connsiteY12512" fmla="*/ 114331 h 589548"/>
              <a:gd name="connsiteX12513" fmla="*/ 1044553 w 2105012"/>
              <a:gd name="connsiteY12513" fmla="*/ 114331 h 589548"/>
              <a:gd name="connsiteX12514" fmla="*/ 1043227 w 2105012"/>
              <a:gd name="connsiteY12514" fmla="*/ 114331 h 589548"/>
              <a:gd name="connsiteX12515" fmla="*/ 1040245 w 2105012"/>
              <a:gd name="connsiteY12515" fmla="*/ 114993 h 589548"/>
              <a:gd name="connsiteX12516" fmla="*/ 1041902 w 2105012"/>
              <a:gd name="connsiteY12516" fmla="*/ 114331 h 589548"/>
              <a:gd name="connsiteX12517" fmla="*/ 1040245 w 2105012"/>
              <a:gd name="connsiteY12517" fmla="*/ 114993 h 589548"/>
              <a:gd name="connsiteX12518" fmla="*/ 1038588 w 2105012"/>
              <a:gd name="connsiteY12518" fmla="*/ 117976 h 589548"/>
              <a:gd name="connsiteX12519" fmla="*/ 1038588 w 2105012"/>
              <a:gd name="connsiteY12519" fmla="*/ 117976 h 589548"/>
              <a:gd name="connsiteX12520" fmla="*/ 1038588 w 2105012"/>
              <a:gd name="connsiteY12520" fmla="*/ 117976 h 589548"/>
              <a:gd name="connsiteX12521" fmla="*/ 1038588 w 2105012"/>
              <a:gd name="connsiteY12521" fmla="*/ 117976 h 589548"/>
              <a:gd name="connsiteX12522" fmla="*/ 1006442 w 2105012"/>
              <a:gd name="connsiteY12522" fmla="*/ 111017 h 589548"/>
              <a:gd name="connsiteX12523" fmla="*/ 1009094 w 2105012"/>
              <a:gd name="connsiteY12523" fmla="*/ 111017 h 589548"/>
              <a:gd name="connsiteX12524" fmla="*/ 1006442 w 2105012"/>
              <a:gd name="connsiteY12524" fmla="*/ 111017 h 589548"/>
              <a:gd name="connsiteX12525" fmla="*/ 1003791 w 2105012"/>
              <a:gd name="connsiteY12525" fmla="*/ 110354 h 589548"/>
              <a:gd name="connsiteX12526" fmla="*/ 1003460 w 2105012"/>
              <a:gd name="connsiteY12526" fmla="*/ 111017 h 589548"/>
              <a:gd name="connsiteX12527" fmla="*/ 1003791 w 2105012"/>
              <a:gd name="connsiteY12527" fmla="*/ 110354 h 589548"/>
              <a:gd name="connsiteX12528" fmla="*/ 1004785 w 2105012"/>
              <a:gd name="connsiteY12528" fmla="*/ 110354 h 589548"/>
              <a:gd name="connsiteX12529" fmla="*/ 1003791 w 2105012"/>
              <a:gd name="connsiteY12529" fmla="*/ 110354 h 589548"/>
              <a:gd name="connsiteX12530" fmla="*/ 975954 w 2105012"/>
              <a:gd name="connsiteY12530" fmla="*/ 90802 h 589548"/>
              <a:gd name="connsiteX12531" fmla="*/ 976948 w 2105012"/>
              <a:gd name="connsiteY12531" fmla="*/ 91133 h 589548"/>
              <a:gd name="connsiteX12532" fmla="*/ 975954 w 2105012"/>
              <a:gd name="connsiteY12532" fmla="*/ 90802 h 589548"/>
              <a:gd name="connsiteX12533" fmla="*/ 969658 w 2105012"/>
              <a:gd name="connsiteY12533" fmla="*/ 93453 h 589548"/>
              <a:gd name="connsiteX12534" fmla="*/ 969658 w 2105012"/>
              <a:gd name="connsiteY12534" fmla="*/ 93453 h 589548"/>
              <a:gd name="connsiteX12535" fmla="*/ 973303 w 2105012"/>
              <a:gd name="connsiteY12535" fmla="*/ 93784 h 589548"/>
              <a:gd name="connsiteX12536" fmla="*/ 969658 w 2105012"/>
              <a:gd name="connsiteY12536" fmla="*/ 93453 h 589548"/>
              <a:gd name="connsiteX12537" fmla="*/ 961704 w 2105012"/>
              <a:gd name="connsiteY12537" fmla="*/ 82186 h 589548"/>
              <a:gd name="connsiteX12538" fmla="*/ 958722 w 2105012"/>
              <a:gd name="connsiteY12538" fmla="*/ 82517 h 589548"/>
              <a:gd name="connsiteX12539" fmla="*/ 959716 w 2105012"/>
              <a:gd name="connsiteY12539" fmla="*/ 84837 h 589548"/>
              <a:gd name="connsiteX12540" fmla="*/ 956733 w 2105012"/>
              <a:gd name="connsiteY12540" fmla="*/ 84837 h 589548"/>
              <a:gd name="connsiteX12541" fmla="*/ 955739 w 2105012"/>
              <a:gd name="connsiteY12541" fmla="*/ 84174 h 589548"/>
              <a:gd name="connsiteX12542" fmla="*/ 954745 w 2105012"/>
              <a:gd name="connsiteY12542" fmla="*/ 84505 h 589548"/>
              <a:gd name="connsiteX12543" fmla="*/ 962698 w 2105012"/>
              <a:gd name="connsiteY12543" fmla="*/ 94116 h 589548"/>
              <a:gd name="connsiteX12544" fmla="*/ 955076 w 2105012"/>
              <a:gd name="connsiteY12544" fmla="*/ 96767 h 589548"/>
              <a:gd name="connsiteX12545" fmla="*/ 955739 w 2105012"/>
              <a:gd name="connsiteY12545" fmla="*/ 100081 h 589548"/>
              <a:gd name="connsiteX12546" fmla="*/ 955076 w 2105012"/>
              <a:gd name="connsiteY12546" fmla="*/ 103395 h 589548"/>
              <a:gd name="connsiteX12547" fmla="*/ 955739 w 2105012"/>
              <a:gd name="connsiteY12547" fmla="*/ 100081 h 589548"/>
              <a:gd name="connsiteX12548" fmla="*/ 952757 w 2105012"/>
              <a:gd name="connsiteY12548" fmla="*/ 106377 h 589548"/>
              <a:gd name="connsiteX12549" fmla="*/ 949443 w 2105012"/>
              <a:gd name="connsiteY12549" fmla="*/ 114993 h 589548"/>
              <a:gd name="connsiteX12550" fmla="*/ 948780 w 2105012"/>
              <a:gd name="connsiteY12550" fmla="*/ 115325 h 589548"/>
              <a:gd name="connsiteX12551" fmla="*/ 949443 w 2105012"/>
              <a:gd name="connsiteY12551" fmla="*/ 114993 h 589548"/>
              <a:gd name="connsiteX12552" fmla="*/ 941489 w 2105012"/>
              <a:gd name="connsiteY12552" fmla="*/ 105052 h 589548"/>
              <a:gd name="connsiteX12553" fmla="*/ 941489 w 2105012"/>
              <a:gd name="connsiteY12553" fmla="*/ 101406 h 589548"/>
              <a:gd name="connsiteX12554" fmla="*/ 946129 w 2105012"/>
              <a:gd name="connsiteY12554" fmla="*/ 101406 h 589548"/>
              <a:gd name="connsiteX12555" fmla="*/ 944140 w 2105012"/>
              <a:gd name="connsiteY12555" fmla="*/ 96435 h 589548"/>
              <a:gd name="connsiteX12556" fmla="*/ 949443 w 2105012"/>
              <a:gd name="connsiteY12556" fmla="*/ 90470 h 589548"/>
              <a:gd name="connsiteX12557" fmla="*/ 944803 w 2105012"/>
              <a:gd name="connsiteY12557" fmla="*/ 88813 h 589548"/>
              <a:gd name="connsiteX12558" fmla="*/ 944803 w 2105012"/>
              <a:gd name="connsiteY12558" fmla="*/ 88813 h 589548"/>
              <a:gd name="connsiteX12559" fmla="*/ 948449 w 2105012"/>
              <a:gd name="connsiteY12559" fmla="*/ 85499 h 589548"/>
              <a:gd name="connsiteX12560" fmla="*/ 945135 w 2105012"/>
              <a:gd name="connsiteY12560" fmla="*/ 83511 h 589548"/>
              <a:gd name="connsiteX12561" fmla="*/ 941158 w 2105012"/>
              <a:gd name="connsiteY12561" fmla="*/ 73569 h 589548"/>
              <a:gd name="connsiteX12562" fmla="*/ 941158 w 2105012"/>
              <a:gd name="connsiteY12562" fmla="*/ 71250 h 589548"/>
              <a:gd name="connsiteX12563" fmla="*/ 955739 w 2105012"/>
              <a:gd name="connsiteY12563" fmla="*/ 80197 h 589548"/>
              <a:gd name="connsiteX12564" fmla="*/ 958059 w 2105012"/>
              <a:gd name="connsiteY12564" fmla="*/ 80860 h 589548"/>
              <a:gd name="connsiteX12565" fmla="*/ 961373 w 2105012"/>
              <a:gd name="connsiteY12565" fmla="*/ 81191 h 589548"/>
              <a:gd name="connsiteX12566" fmla="*/ 961373 w 2105012"/>
              <a:gd name="connsiteY12566" fmla="*/ 82186 h 589548"/>
              <a:gd name="connsiteX12567" fmla="*/ 938838 w 2105012"/>
              <a:gd name="connsiteY12567" fmla="*/ 61308 h 589548"/>
              <a:gd name="connsiteX12568" fmla="*/ 941821 w 2105012"/>
              <a:gd name="connsiteY12568" fmla="*/ 63628 h 589548"/>
              <a:gd name="connsiteX12569" fmla="*/ 938838 w 2105012"/>
              <a:gd name="connsiteY12569" fmla="*/ 61308 h 589548"/>
              <a:gd name="connsiteX12570" fmla="*/ 922600 w 2105012"/>
              <a:gd name="connsiteY12570" fmla="*/ 79866 h 589548"/>
              <a:gd name="connsiteX12571" fmla="*/ 928896 w 2105012"/>
              <a:gd name="connsiteY12571" fmla="*/ 82517 h 589548"/>
              <a:gd name="connsiteX12572" fmla="*/ 932542 w 2105012"/>
              <a:gd name="connsiteY12572" fmla="*/ 88482 h 589548"/>
              <a:gd name="connsiteX12573" fmla="*/ 923594 w 2105012"/>
              <a:gd name="connsiteY12573" fmla="*/ 91465 h 589548"/>
              <a:gd name="connsiteX12574" fmla="*/ 923594 w 2105012"/>
              <a:gd name="connsiteY12574" fmla="*/ 91465 h 589548"/>
              <a:gd name="connsiteX12575" fmla="*/ 920943 w 2105012"/>
              <a:gd name="connsiteY12575" fmla="*/ 86162 h 589548"/>
              <a:gd name="connsiteX12576" fmla="*/ 920943 w 2105012"/>
              <a:gd name="connsiteY12576" fmla="*/ 86162 h 589548"/>
              <a:gd name="connsiteX12577" fmla="*/ 920943 w 2105012"/>
              <a:gd name="connsiteY12577" fmla="*/ 83843 h 589548"/>
              <a:gd name="connsiteX12578" fmla="*/ 922600 w 2105012"/>
              <a:gd name="connsiteY12578" fmla="*/ 80197 h 589548"/>
              <a:gd name="connsiteX12579" fmla="*/ 919617 w 2105012"/>
              <a:gd name="connsiteY12579" fmla="*/ 94447 h 589548"/>
              <a:gd name="connsiteX12580" fmla="*/ 918292 w 2105012"/>
              <a:gd name="connsiteY12580" fmla="*/ 96104 h 589548"/>
              <a:gd name="connsiteX12581" fmla="*/ 919617 w 2105012"/>
              <a:gd name="connsiteY12581" fmla="*/ 94447 h 589548"/>
              <a:gd name="connsiteX12582" fmla="*/ 916966 w 2105012"/>
              <a:gd name="connsiteY12582" fmla="*/ 84174 h 589548"/>
              <a:gd name="connsiteX12583" fmla="*/ 913984 w 2105012"/>
              <a:gd name="connsiteY12583" fmla="*/ 84505 h 589548"/>
              <a:gd name="connsiteX12584" fmla="*/ 916966 w 2105012"/>
              <a:gd name="connsiteY12584" fmla="*/ 84174 h 589548"/>
              <a:gd name="connsiteX12585" fmla="*/ 904042 w 2105012"/>
              <a:gd name="connsiteY12585" fmla="*/ 82848 h 589548"/>
              <a:gd name="connsiteX12586" fmla="*/ 905699 w 2105012"/>
              <a:gd name="connsiteY12586" fmla="*/ 81191 h 589548"/>
              <a:gd name="connsiteX12587" fmla="*/ 904042 w 2105012"/>
              <a:gd name="connsiteY12587" fmla="*/ 82848 h 589548"/>
              <a:gd name="connsiteX12588" fmla="*/ 913984 w 2105012"/>
              <a:gd name="connsiteY12588" fmla="*/ 105714 h 589548"/>
              <a:gd name="connsiteX12589" fmla="*/ 916303 w 2105012"/>
              <a:gd name="connsiteY12589" fmla="*/ 100412 h 589548"/>
              <a:gd name="connsiteX12590" fmla="*/ 918623 w 2105012"/>
              <a:gd name="connsiteY12590" fmla="*/ 97430 h 589548"/>
              <a:gd name="connsiteX12591" fmla="*/ 918623 w 2105012"/>
              <a:gd name="connsiteY12591" fmla="*/ 96104 h 589548"/>
              <a:gd name="connsiteX12592" fmla="*/ 918623 w 2105012"/>
              <a:gd name="connsiteY12592" fmla="*/ 97430 h 589548"/>
              <a:gd name="connsiteX12593" fmla="*/ 924257 w 2105012"/>
              <a:gd name="connsiteY12593" fmla="*/ 95773 h 589548"/>
              <a:gd name="connsiteX12594" fmla="*/ 924257 w 2105012"/>
              <a:gd name="connsiteY12594" fmla="*/ 100412 h 589548"/>
              <a:gd name="connsiteX12595" fmla="*/ 926908 w 2105012"/>
              <a:gd name="connsiteY12595" fmla="*/ 103395 h 589548"/>
              <a:gd name="connsiteX12596" fmla="*/ 921937 w 2105012"/>
              <a:gd name="connsiteY12596" fmla="*/ 103395 h 589548"/>
              <a:gd name="connsiteX12597" fmla="*/ 921274 w 2105012"/>
              <a:gd name="connsiteY12597" fmla="*/ 106377 h 589548"/>
              <a:gd name="connsiteX12598" fmla="*/ 921274 w 2105012"/>
              <a:gd name="connsiteY12598" fmla="*/ 107371 h 589548"/>
              <a:gd name="connsiteX12599" fmla="*/ 925582 w 2105012"/>
              <a:gd name="connsiteY12599" fmla="*/ 109028 h 589548"/>
              <a:gd name="connsiteX12600" fmla="*/ 925914 w 2105012"/>
              <a:gd name="connsiteY12600" fmla="*/ 111348 h 589548"/>
              <a:gd name="connsiteX12601" fmla="*/ 925582 w 2105012"/>
              <a:gd name="connsiteY12601" fmla="*/ 109028 h 589548"/>
              <a:gd name="connsiteX12602" fmla="*/ 921274 w 2105012"/>
              <a:gd name="connsiteY12602" fmla="*/ 107371 h 589548"/>
              <a:gd name="connsiteX12603" fmla="*/ 921274 w 2105012"/>
              <a:gd name="connsiteY12603" fmla="*/ 106377 h 589548"/>
              <a:gd name="connsiteX12604" fmla="*/ 916303 w 2105012"/>
              <a:gd name="connsiteY12604" fmla="*/ 107040 h 589548"/>
              <a:gd name="connsiteX12605" fmla="*/ 913984 w 2105012"/>
              <a:gd name="connsiteY12605" fmla="*/ 105383 h 589548"/>
              <a:gd name="connsiteX12606" fmla="*/ 913984 w 2105012"/>
              <a:gd name="connsiteY12606" fmla="*/ 105383 h 589548"/>
              <a:gd name="connsiteX12607" fmla="*/ 908350 w 2105012"/>
              <a:gd name="connsiteY12607" fmla="*/ 112674 h 589548"/>
              <a:gd name="connsiteX12608" fmla="*/ 906693 w 2105012"/>
              <a:gd name="connsiteY12608" fmla="*/ 113337 h 589548"/>
              <a:gd name="connsiteX12609" fmla="*/ 908350 w 2105012"/>
              <a:gd name="connsiteY12609" fmla="*/ 112674 h 589548"/>
              <a:gd name="connsiteX12610" fmla="*/ 910007 w 2105012"/>
              <a:gd name="connsiteY12610" fmla="*/ 111017 h 589548"/>
              <a:gd name="connsiteX12611" fmla="*/ 908350 w 2105012"/>
              <a:gd name="connsiteY12611" fmla="*/ 112674 h 589548"/>
              <a:gd name="connsiteX12612" fmla="*/ 905036 w 2105012"/>
              <a:gd name="connsiteY12612" fmla="*/ 121621 h 589548"/>
              <a:gd name="connsiteX12613" fmla="*/ 902385 w 2105012"/>
              <a:gd name="connsiteY12613" fmla="*/ 122284 h 589548"/>
              <a:gd name="connsiteX12614" fmla="*/ 905036 w 2105012"/>
              <a:gd name="connsiteY12614" fmla="*/ 121621 h 589548"/>
              <a:gd name="connsiteX12615" fmla="*/ 905036 w 2105012"/>
              <a:gd name="connsiteY12615" fmla="*/ 114331 h 589548"/>
              <a:gd name="connsiteX12616" fmla="*/ 906362 w 2105012"/>
              <a:gd name="connsiteY12616" fmla="*/ 113999 h 589548"/>
              <a:gd name="connsiteX12617" fmla="*/ 905036 w 2105012"/>
              <a:gd name="connsiteY12617" fmla="*/ 114331 h 589548"/>
              <a:gd name="connsiteX12618" fmla="*/ 898408 w 2105012"/>
              <a:gd name="connsiteY12618" fmla="*/ 127255 h 589548"/>
              <a:gd name="connsiteX12619" fmla="*/ 898408 w 2105012"/>
              <a:gd name="connsiteY12619" fmla="*/ 127255 h 589548"/>
              <a:gd name="connsiteX12620" fmla="*/ 901391 w 2105012"/>
              <a:gd name="connsiteY12620" fmla="*/ 122947 h 589548"/>
              <a:gd name="connsiteX12621" fmla="*/ 898408 w 2105012"/>
              <a:gd name="connsiteY12621" fmla="*/ 127255 h 589548"/>
              <a:gd name="connsiteX12622" fmla="*/ 895426 w 2105012"/>
              <a:gd name="connsiteY12622" fmla="*/ 127586 h 589548"/>
              <a:gd name="connsiteX12623" fmla="*/ 893437 w 2105012"/>
              <a:gd name="connsiteY12623" fmla="*/ 127586 h 589548"/>
              <a:gd name="connsiteX12624" fmla="*/ 895426 w 2105012"/>
              <a:gd name="connsiteY12624" fmla="*/ 127586 h 589548"/>
              <a:gd name="connsiteX12625" fmla="*/ 900065 w 2105012"/>
              <a:gd name="connsiteY12625" fmla="*/ 161057 h 589548"/>
              <a:gd name="connsiteX12626" fmla="*/ 900065 w 2105012"/>
              <a:gd name="connsiteY12626" fmla="*/ 158737 h 589548"/>
              <a:gd name="connsiteX12627" fmla="*/ 901059 w 2105012"/>
              <a:gd name="connsiteY12627" fmla="*/ 157412 h 589548"/>
              <a:gd name="connsiteX12628" fmla="*/ 902716 w 2105012"/>
              <a:gd name="connsiteY12628" fmla="*/ 154761 h 589548"/>
              <a:gd name="connsiteX12629" fmla="*/ 901722 w 2105012"/>
              <a:gd name="connsiteY12629" fmla="*/ 153435 h 589548"/>
              <a:gd name="connsiteX12630" fmla="*/ 902716 w 2105012"/>
              <a:gd name="connsiteY12630" fmla="*/ 154761 h 589548"/>
              <a:gd name="connsiteX12631" fmla="*/ 906362 w 2105012"/>
              <a:gd name="connsiteY12631" fmla="*/ 157080 h 589548"/>
              <a:gd name="connsiteX12632" fmla="*/ 907356 w 2105012"/>
              <a:gd name="connsiteY12632" fmla="*/ 163708 h 589548"/>
              <a:gd name="connsiteX12633" fmla="*/ 907356 w 2105012"/>
              <a:gd name="connsiteY12633" fmla="*/ 164702 h 589548"/>
              <a:gd name="connsiteX12634" fmla="*/ 917629 w 2105012"/>
              <a:gd name="connsiteY12634" fmla="*/ 176301 h 589548"/>
              <a:gd name="connsiteX12635" fmla="*/ 920280 w 2105012"/>
              <a:gd name="connsiteY12635" fmla="*/ 180278 h 589548"/>
              <a:gd name="connsiteX12636" fmla="*/ 932873 w 2105012"/>
              <a:gd name="connsiteY12636" fmla="*/ 178952 h 589548"/>
              <a:gd name="connsiteX12637" fmla="*/ 937844 w 2105012"/>
              <a:gd name="connsiteY12637" fmla="*/ 177627 h 589548"/>
              <a:gd name="connsiteX12638" fmla="*/ 945466 w 2105012"/>
              <a:gd name="connsiteY12638" fmla="*/ 176301 h 589548"/>
              <a:gd name="connsiteX12639" fmla="*/ 946792 w 2105012"/>
              <a:gd name="connsiteY12639" fmla="*/ 176301 h 589548"/>
              <a:gd name="connsiteX12640" fmla="*/ 950768 w 2105012"/>
              <a:gd name="connsiteY12640" fmla="*/ 169342 h 589548"/>
              <a:gd name="connsiteX12641" fmla="*/ 954414 w 2105012"/>
              <a:gd name="connsiteY12641" fmla="*/ 172325 h 589548"/>
              <a:gd name="connsiteX12642" fmla="*/ 955739 w 2105012"/>
              <a:gd name="connsiteY12642" fmla="*/ 172325 h 589548"/>
              <a:gd name="connsiteX12643" fmla="*/ 958390 w 2105012"/>
              <a:gd name="connsiteY12643" fmla="*/ 180609 h 589548"/>
              <a:gd name="connsiteX12644" fmla="*/ 959385 w 2105012"/>
              <a:gd name="connsiteY12644" fmla="*/ 186243 h 589548"/>
              <a:gd name="connsiteX12645" fmla="*/ 958390 w 2105012"/>
              <a:gd name="connsiteY12645" fmla="*/ 186243 h 589548"/>
              <a:gd name="connsiteX12646" fmla="*/ 947786 w 2105012"/>
              <a:gd name="connsiteY12646" fmla="*/ 192540 h 589548"/>
              <a:gd name="connsiteX12647" fmla="*/ 947786 w 2105012"/>
              <a:gd name="connsiteY12647" fmla="*/ 196516 h 589548"/>
              <a:gd name="connsiteX12648" fmla="*/ 945135 w 2105012"/>
              <a:gd name="connsiteY12648" fmla="*/ 197179 h 589548"/>
              <a:gd name="connsiteX12649" fmla="*/ 946460 w 2105012"/>
              <a:gd name="connsiteY12649" fmla="*/ 201487 h 589548"/>
              <a:gd name="connsiteX12650" fmla="*/ 945135 w 2105012"/>
              <a:gd name="connsiteY12650" fmla="*/ 197179 h 589548"/>
              <a:gd name="connsiteX12651" fmla="*/ 937844 w 2105012"/>
              <a:gd name="connsiteY12651" fmla="*/ 194528 h 589548"/>
              <a:gd name="connsiteX12652" fmla="*/ 941158 w 2105012"/>
              <a:gd name="connsiteY12652" fmla="*/ 201487 h 589548"/>
              <a:gd name="connsiteX12653" fmla="*/ 934861 w 2105012"/>
              <a:gd name="connsiteY12653" fmla="*/ 201487 h 589548"/>
              <a:gd name="connsiteX12654" fmla="*/ 928565 w 2105012"/>
              <a:gd name="connsiteY12654" fmla="*/ 202150 h 589548"/>
              <a:gd name="connsiteX12655" fmla="*/ 911995 w 2105012"/>
              <a:gd name="connsiteY12655" fmla="*/ 198836 h 589548"/>
              <a:gd name="connsiteX12656" fmla="*/ 912989 w 2105012"/>
              <a:gd name="connsiteY12656" fmla="*/ 198836 h 589548"/>
              <a:gd name="connsiteX12657" fmla="*/ 918292 w 2105012"/>
              <a:gd name="connsiteY12657" fmla="*/ 182266 h 589548"/>
              <a:gd name="connsiteX12658" fmla="*/ 914646 w 2105012"/>
              <a:gd name="connsiteY12658" fmla="*/ 183923 h 589548"/>
              <a:gd name="connsiteX12659" fmla="*/ 910007 w 2105012"/>
              <a:gd name="connsiteY12659" fmla="*/ 186574 h 589548"/>
              <a:gd name="connsiteX12660" fmla="*/ 914646 w 2105012"/>
              <a:gd name="connsiteY12660" fmla="*/ 183923 h 589548"/>
              <a:gd name="connsiteX12661" fmla="*/ 907687 w 2105012"/>
              <a:gd name="connsiteY12661" fmla="*/ 181272 h 589548"/>
              <a:gd name="connsiteX12662" fmla="*/ 907024 w 2105012"/>
              <a:gd name="connsiteY12662" fmla="*/ 177295 h 589548"/>
              <a:gd name="connsiteX12663" fmla="*/ 895757 w 2105012"/>
              <a:gd name="connsiteY12663" fmla="*/ 170668 h 589548"/>
              <a:gd name="connsiteX12664" fmla="*/ 895757 w 2105012"/>
              <a:gd name="connsiteY12664" fmla="*/ 170668 h 589548"/>
              <a:gd name="connsiteX12665" fmla="*/ 889460 w 2105012"/>
              <a:gd name="connsiteY12665" fmla="*/ 165697 h 589548"/>
              <a:gd name="connsiteX12666" fmla="*/ 899402 w 2105012"/>
              <a:gd name="connsiteY12666" fmla="*/ 160394 h 589548"/>
              <a:gd name="connsiteX12667" fmla="*/ 875211 w 2105012"/>
              <a:gd name="connsiteY12667" fmla="*/ 162714 h 589548"/>
              <a:gd name="connsiteX12668" fmla="*/ 875211 w 2105012"/>
              <a:gd name="connsiteY12668" fmla="*/ 162714 h 589548"/>
              <a:gd name="connsiteX12669" fmla="*/ 868583 w 2105012"/>
              <a:gd name="connsiteY12669" fmla="*/ 164702 h 589548"/>
              <a:gd name="connsiteX12670" fmla="*/ 875211 w 2105012"/>
              <a:gd name="connsiteY12670" fmla="*/ 162714 h 589548"/>
              <a:gd name="connsiteX12671" fmla="*/ 864937 w 2105012"/>
              <a:gd name="connsiteY12671" fmla="*/ 165034 h 589548"/>
              <a:gd name="connsiteX12672" fmla="*/ 866263 w 2105012"/>
              <a:gd name="connsiteY12672" fmla="*/ 165034 h 589548"/>
              <a:gd name="connsiteX12673" fmla="*/ 866263 w 2105012"/>
              <a:gd name="connsiteY12673" fmla="*/ 165034 h 589548"/>
              <a:gd name="connsiteX12674" fmla="*/ 864937 w 2105012"/>
              <a:gd name="connsiteY12674" fmla="*/ 165034 h 589548"/>
              <a:gd name="connsiteX12675" fmla="*/ 866594 w 2105012"/>
              <a:gd name="connsiteY12675" fmla="*/ 159400 h 589548"/>
              <a:gd name="connsiteX12676" fmla="*/ 865931 w 2105012"/>
              <a:gd name="connsiteY12676" fmla="*/ 157743 h 589548"/>
              <a:gd name="connsiteX12677" fmla="*/ 863612 w 2105012"/>
              <a:gd name="connsiteY12677" fmla="*/ 157743 h 589548"/>
              <a:gd name="connsiteX12678" fmla="*/ 865931 w 2105012"/>
              <a:gd name="connsiteY12678" fmla="*/ 157743 h 589548"/>
              <a:gd name="connsiteX12679" fmla="*/ 866594 w 2105012"/>
              <a:gd name="connsiteY12679" fmla="*/ 159400 h 589548"/>
              <a:gd name="connsiteX12680" fmla="*/ 866263 w 2105012"/>
              <a:gd name="connsiteY12680" fmla="*/ 153767 h 589548"/>
              <a:gd name="connsiteX12681" fmla="*/ 863612 w 2105012"/>
              <a:gd name="connsiteY12681" fmla="*/ 155755 h 589548"/>
              <a:gd name="connsiteX12682" fmla="*/ 866263 w 2105012"/>
              <a:gd name="connsiteY12682" fmla="*/ 153767 h 589548"/>
              <a:gd name="connsiteX12683" fmla="*/ 866926 w 2105012"/>
              <a:gd name="connsiteY12683" fmla="*/ 153104 h 589548"/>
              <a:gd name="connsiteX12684" fmla="*/ 866263 w 2105012"/>
              <a:gd name="connsiteY12684" fmla="*/ 153767 h 589548"/>
              <a:gd name="connsiteX12685" fmla="*/ 845054 w 2105012"/>
              <a:gd name="connsiteY12685" fmla="*/ 128581 h 589548"/>
              <a:gd name="connsiteX12686" fmla="*/ 844391 w 2105012"/>
              <a:gd name="connsiteY12686" fmla="*/ 134546 h 589548"/>
              <a:gd name="connsiteX12687" fmla="*/ 845054 w 2105012"/>
              <a:gd name="connsiteY12687" fmla="*/ 128581 h 589548"/>
              <a:gd name="connsiteX12688" fmla="*/ 845054 w 2105012"/>
              <a:gd name="connsiteY12688" fmla="*/ 128581 h 589548"/>
              <a:gd name="connsiteX12689" fmla="*/ 830472 w 2105012"/>
              <a:gd name="connsiteY12689" fmla="*/ 111680 h 589548"/>
              <a:gd name="connsiteX12690" fmla="*/ 830472 w 2105012"/>
              <a:gd name="connsiteY12690" fmla="*/ 111680 h 589548"/>
              <a:gd name="connsiteX12691" fmla="*/ 832129 w 2105012"/>
              <a:gd name="connsiteY12691" fmla="*/ 110685 h 589548"/>
              <a:gd name="connsiteX12692" fmla="*/ 830472 w 2105012"/>
              <a:gd name="connsiteY12692" fmla="*/ 111680 h 589548"/>
              <a:gd name="connsiteX12693" fmla="*/ 777118 w 2105012"/>
              <a:gd name="connsiteY12693" fmla="*/ 187900 h 589548"/>
              <a:gd name="connsiteX12694" fmla="*/ 774467 w 2105012"/>
              <a:gd name="connsiteY12694" fmla="*/ 192208 h 589548"/>
              <a:gd name="connsiteX12695" fmla="*/ 777118 w 2105012"/>
              <a:gd name="connsiteY12695" fmla="*/ 187900 h 589548"/>
              <a:gd name="connsiteX12696" fmla="*/ 777118 w 2105012"/>
              <a:gd name="connsiteY12696" fmla="*/ 186574 h 589548"/>
              <a:gd name="connsiteX12697" fmla="*/ 777118 w 2105012"/>
              <a:gd name="connsiteY12697" fmla="*/ 187900 h 589548"/>
              <a:gd name="connsiteX12698" fmla="*/ 762205 w 2105012"/>
              <a:gd name="connsiteY12698" fmla="*/ 188894 h 589548"/>
              <a:gd name="connsiteX12699" fmla="*/ 759886 w 2105012"/>
              <a:gd name="connsiteY12699" fmla="*/ 187900 h 589548"/>
              <a:gd name="connsiteX12700" fmla="*/ 762205 w 2105012"/>
              <a:gd name="connsiteY12700" fmla="*/ 188894 h 589548"/>
              <a:gd name="connsiteX12701" fmla="*/ 765519 w 2105012"/>
              <a:gd name="connsiteY12701" fmla="*/ 189557 h 589548"/>
              <a:gd name="connsiteX12702" fmla="*/ 762205 w 2105012"/>
              <a:gd name="connsiteY12702" fmla="*/ 188894 h 589548"/>
              <a:gd name="connsiteX12703" fmla="*/ 747624 w 2105012"/>
              <a:gd name="connsiteY12703" fmla="*/ 156749 h 589548"/>
              <a:gd name="connsiteX12704" fmla="*/ 750275 w 2105012"/>
              <a:gd name="connsiteY12704" fmla="*/ 158406 h 589548"/>
              <a:gd name="connsiteX12705" fmla="*/ 747624 w 2105012"/>
              <a:gd name="connsiteY12705" fmla="*/ 156749 h 589548"/>
              <a:gd name="connsiteX12706" fmla="*/ 715810 w 2105012"/>
              <a:gd name="connsiteY12706" fmla="*/ 132889 h 589548"/>
              <a:gd name="connsiteX12707" fmla="*/ 717799 w 2105012"/>
              <a:gd name="connsiteY12707" fmla="*/ 133883 h 589548"/>
              <a:gd name="connsiteX12708" fmla="*/ 715810 w 2105012"/>
              <a:gd name="connsiteY12708" fmla="*/ 132889 h 589548"/>
              <a:gd name="connsiteX12709" fmla="*/ 685985 w 2105012"/>
              <a:gd name="connsiteY12709" fmla="*/ 128249 h 589548"/>
              <a:gd name="connsiteX12710" fmla="*/ 686979 w 2105012"/>
              <a:gd name="connsiteY12710" fmla="*/ 126924 h 589548"/>
              <a:gd name="connsiteX12711" fmla="*/ 685985 w 2105012"/>
              <a:gd name="connsiteY12711" fmla="*/ 128249 h 589548"/>
              <a:gd name="connsiteX12712" fmla="*/ 667758 w 2105012"/>
              <a:gd name="connsiteY12712" fmla="*/ 129243 h 589548"/>
              <a:gd name="connsiteX12713" fmla="*/ 666764 w 2105012"/>
              <a:gd name="connsiteY12713" fmla="*/ 129575 h 589548"/>
              <a:gd name="connsiteX12714" fmla="*/ 667758 w 2105012"/>
              <a:gd name="connsiteY12714" fmla="*/ 129243 h 589548"/>
              <a:gd name="connsiteX12715" fmla="*/ 667095 w 2105012"/>
              <a:gd name="connsiteY12715" fmla="*/ 127255 h 589548"/>
              <a:gd name="connsiteX12716" fmla="*/ 667758 w 2105012"/>
              <a:gd name="connsiteY12716" fmla="*/ 124273 h 589548"/>
              <a:gd name="connsiteX12717" fmla="*/ 667095 w 2105012"/>
              <a:gd name="connsiteY12717" fmla="*/ 127255 h 589548"/>
              <a:gd name="connsiteX12718" fmla="*/ 667758 w 2105012"/>
              <a:gd name="connsiteY12718" fmla="*/ 129243 h 589548"/>
              <a:gd name="connsiteX12719" fmla="*/ 646218 w 2105012"/>
              <a:gd name="connsiteY12719" fmla="*/ 99749 h 589548"/>
              <a:gd name="connsiteX12720" fmla="*/ 645555 w 2105012"/>
              <a:gd name="connsiteY12720" fmla="*/ 98092 h 589548"/>
              <a:gd name="connsiteX12721" fmla="*/ 646218 w 2105012"/>
              <a:gd name="connsiteY12721" fmla="*/ 99749 h 589548"/>
              <a:gd name="connsiteX12722" fmla="*/ 647543 w 2105012"/>
              <a:gd name="connsiteY12722" fmla="*/ 99749 h 589548"/>
              <a:gd name="connsiteX12723" fmla="*/ 646218 w 2105012"/>
              <a:gd name="connsiteY12723" fmla="*/ 99749 h 589548"/>
              <a:gd name="connsiteX12724" fmla="*/ 610758 w 2105012"/>
              <a:gd name="connsiteY12724" fmla="*/ 120296 h 589548"/>
              <a:gd name="connsiteX12725" fmla="*/ 602474 w 2105012"/>
              <a:gd name="connsiteY12725" fmla="*/ 122947 h 589548"/>
              <a:gd name="connsiteX12726" fmla="*/ 601811 w 2105012"/>
              <a:gd name="connsiteY12726" fmla="*/ 115656 h 589548"/>
              <a:gd name="connsiteX12727" fmla="*/ 603136 w 2105012"/>
              <a:gd name="connsiteY12727" fmla="*/ 114993 h 589548"/>
              <a:gd name="connsiteX12728" fmla="*/ 611753 w 2105012"/>
              <a:gd name="connsiteY12728" fmla="*/ 115325 h 589548"/>
              <a:gd name="connsiteX12729" fmla="*/ 610758 w 2105012"/>
              <a:gd name="connsiteY12729" fmla="*/ 120296 h 589548"/>
              <a:gd name="connsiteX12730" fmla="*/ 538183 w 2105012"/>
              <a:gd name="connsiteY12730" fmla="*/ 119302 h 589548"/>
              <a:gd name="connsiteX12731" fmla="*/ 548125 w 2105012"/>
              <a:gd name="connsiteY12731" fmla="*/ 120959 h 589548"/>
              <a:gd name="connsiteX12732" fmla="*/ 543486 w 2105012"/>
              <a:gd name="connsiteY12732" fmla="*/ 125267 h 589548"/>
              <a:gd name="connsiteX12733" fmla="*/ 536195 w 2105012"/>
              <a:gd name="connsiteY12733" fmla="*/ 125267 h 589548"/>
              <a:gd name="connsiteX12734" fmla="*/ 535532 w 2105012"/>
              <a:gd name="connsiteY12734" fmla="*/ 121953 h 589548"/>
              <a:gd name="connsiteX12735" fmla="*/ 538183 w 2105012"/>
              <a:gd name="connsiteY12735" fmla="*/ 119302 h 589548"/>
              <a:gd name="connsiteX12736" fmla="*/ 507364 w 2105012"/>
              <a:gd name="connsiteY12736" fmla="*/ 150453 h 589548"/>
              <a:gd name="connsiteX12737" fmla="*/ 505375 w 2105012"/>
              <a:gd name="connsiteY12737" fmla="*/ 154761 h 589548"/>
              <a:gd name="connsiteX12738" fmla="*/ 505375 w 2105012"/>
              <a:gd name="connsiteY12738" fmla="*/ 155755 h 589548"/>
              <a:gd name="connsiteX12739" fmla="*/ 505375 w 2105012"/>
              <a:gd name="connsiteY12739" fmla="*/ 154761 h 589548"/>
              <a:gd name="connsiteX12740" fmla="*/ 507364 w 2105012"/>
              <a:gd name="connsiteY12740" fmla="*/ 150453 h 589548"/>
              <a:gd name="connsiteX12741" fmla="*/ 493776 w 2105012"/>
              <a:gd name="connsiteY12741" fmla="*/ 159400 h 589548"/>
              <a:gd name="connsiteX12742" fmla="*/ 496428 w 2105012"/>
              <a:gd name="connsiteY12742" fmla="*/ 158406 h 589548"/>
              <a:gd name="connsiteX12743" fmla="*/ 496428 w 2105012"/>
              <a:gd name="connsiteY12743" fmla="*/ 158406 h 589548"/>
              <a:gd name="connsiteX12744" fmla="*/ 493776 w 2105012"/>
              <a:gd name="connsiteY12744" fmla="*/ 159400 h 589548"/>
              <a:gd name="connsiteX12745" fmla="*/ 499410 w 2105012"/>
              <a:gd name="connsiteY12745" fmla="*/ 138191 h 589548"/>
              <a:gd name="connsiteX12746" fmla="*/ 499410 w 2105012"/>
              <a:gd name="connsiteY12746" fmla="*/ 138191 h 589548"/>
              <a:gd name="connsiteX12747" fmla="*/ 494108 w 2105012"/>
              <a:gd name="connsiteY12747" fmla="*/ 138191 h 589548"/>
              <a:gd name="connsiteX12748" fmla="*/ 494108 w 2105012"/>
              <a:gd name="connsiteY12748" fmla="*/ 138191 h 589548"/>
              <a:gd name="connsiteX12749" fmla="*/ 497753 w 2105012"/>
              <a:gd name="connsiteY12749" fmla="*/ 136865 h 589548"/>
              <a:gd name="connsiteX12750" fmla="*/ 494108 w 2105012"/>
              <a:gd name="connsiteY12750" fmla="*/ 138191 h 589548"/>
              <a:gd name="connsiteX12751" fmla="*/ 487480 w 2105012"/>
              <a:gd name="connsiteY12751" fmla="*/ 97430 h 589548"/>
              <a:gd name="connsiteX12752" fmla="*/ 477538 w 2105012"/>
              <a:gd name="connsiteY12752" fmla="*/ 95110 h 589548"/>
              <a:gd name="connsiteX12753" fmla="*/ 487480 w 2105012"/>
              <a:gd name="connsiteY12753" fmla="*/ 97430 h 589548"/>
              <a:gd name="connsiteX12754" fmla="*/ 471242 w 2105012"/>
              <a:gd name="connsiteY12754" fmla="*/ 119302 h 589548"/>
              <a:gd name="connsiteX12755" fmla="*/ 469253 w 2105012"/>
              <a:gd name="connsiteY12755" fmla="*/ 119302 h 589548"/>
              <a:gd name="connsiteX12756" fmla="*/ 471242 w 2105012"/>
              <a:gd name="connsiteY12756" fmla="*/ 119302 h 589548"/>
              <a:gd name="connsiteX12757" fmla="*/ 481184 w 2105012"/>
              <a:gd name="connsiteY12757" fmla="*/ 123278 h 589548"/>
              <a:gd name="connsiteX12758" fmla="*/ 482178 w 2105012"/>
              <a:gd name="connsiteY12758" fmla="*/ 124273 h 589548"/>
              <a:gd name="connsiteX12759" fmla="*/ 481184 w 2105012"/>
              <a:gd name="connsiteY12759" fmla="*/ 123278 h 589548"/>
              <a:gd name="connsiteX12760" fmla="*/ 474887 w 2105012"/>
              <a:gd name="connsiteY12760" fmla="*/ 120627 h 589548"/>
              <a:gd name="connsiteX12761" fmla="*/ 481184 w 2105012"/>
              <a:gd name="connsiteY12761" fmla="*/ 123278 h 589548"/>
              <a:gd name="connsiteX12762" fmla="*/ 486486 w 2105012"/>
              <a:gd name="connsiteY12762" fmla="*/ 125598 h 589548"/>
              <a:gd name="connsiteX12763" fmla="*/ 486486 w 2105012"/>
              <a:gd name="connsiteY12763" fmla="*/ 125598 h 589548"/>
              <a:gd name="connsiteX12764" fmla="*/ 483503 w 2105012"/>
              <a:gd name="connsiteY12764" fmla="*/ 126592 h 589548"/>
              <a:gd name="connsiteX12765" fmla="*/ 486486 w 2105012"/>
              <a:gd name="connsiteY12765" fmla="*/ 125598 h 589548"/>
              <a:gd name="connsiteX12766" fmla="*/ 486486 w 2105012"/>
              <a:gd name="connsiteY12766" fmla="*/ 148796 h 589548"/>
              <a:gd name="connsiteX12767" fmla="*/ 488806 w 2105012"/>
              <a:gd name="connsiteY12767" fmla="*/ 151778 h 589548"/>
              <a:gd name="connsiteX12768" fmla="*/ 486486 w 2105012"/>
              <a:gd name="connsiteY12768" fmla="*/ 151778 h 589548"/>
              <a:gd name="connsiteX12769" fmla="*/ 490794 w 2105012"/>
              <a:gd name="connsiteY12769" fmla="*/ 155092 h 589548"/>
              <a:gd name="connsiteX12770" fmla="*/ 476213 w 2105012"/>
              <a:gd name="connsiteY12770" fmla="*/ 154429 h 589548"/>
              <a:gd name="connsiteX12771" fmla="*/ 476213 w 2105012"/>
              <a:gd name="connsiteY12771" fmla="*/ 153104 h 589548"/>
              <a:gd name="connsiteX12772" fmla="*/ 477538 w 2105012"/>
              <a:gd name="connsiteY12772" fmla="*/ 151778 h 589548"/>
              <a:gd name="connsiteX12773" fmla="*/ 486817 w 2105012"/>
              <a:gd name="connsiteY12773" fmla="*/ 148464 h 589548"/>
              <a:gd name="connsiteX12774" fmla="*/ 437108 w 2105012"/>
              <a:gd name="connsiteY12774" fmla="*/ 143825 h 589548"/>
              <a:gd name="connsiteX12775" fmla="*/ 440754 w 2105012"/>
              <a:gd name="connsiteY12775" fmla="*/ 141836 h 589548"/>
              <a:gd name="connsiteX12776" fmla="*/ 437108 w 2105012"/>
              <a:gd name="connsiteY12776" fmla="*/ 143825 h 589548"/>
              <a:gd name="connsiteX12777" fmla="*/ 419213 w 2105012"/>
              <a:gd name="connsiteY12777" fmla="*/ 136865 h 589548"/>
              <a:gd name="connsiteX12778" fmla="*/ 421201 w 2105012"/>
              <a:gd name="connsiteY12778" fmla="*/ 136865 h 589548"/>
              <a:gd name="connsiteX12779" fmla="*/ 419213 w 2105012"/>
              <a:gd name="connsiteY12779" fmla="*/ 136865 h 589548"/>
              <a:gd name="connsiteX12780" fmla="*/ 419213 w 2105012"/>
              <a:gd name="connsiteY12780" fmla="*/ 136865 h 589548"/>
              <a:gd name="connsiteX12781" fmla="*/ 405294 w 2105012"/>
              <a:gd name="connsiteY12781" fmla="*/ 154098 h 589548"/>
              <a:gd name="connsiteX12782" fmla="*/ 401980 w 2105012"/>
              <a:gd name="connsiteY12782" fmla="*/ 157743 h 589548"/>
              <a:gd name="connsiteX12783" fmla="*/ 405294 w 2105012"/>
              <a:gd name="connsiteY12783" fmla="*/ 154098 h 589548"/>
              <a:gd name="connsiteX12784" fmla="*/ 408277 w 2105012"/>
              <a:gd name="connsiteY12784" fmla="*/ 156086 h 589548"/>
              <a:gd name="connsiteX12785" fmla="*/ 405294 w 2105012"/>
              <a:gd name="connsiteY12785" fmla="*/ 154098 h 589548"/>
              <a:gd name="connsiteX12786" fmla="*/ 402975 w 2105012"/>
              <a:gd name="connsiteY12786" fmla="*/ 145482 h 589548"/>
              <a:gd name="connsiteX12787" fmla="*/ 403637 w 2105012"/>
              <a:gd name="connsiteY12787" fmla="*/ 144156 h 589548"/>
              <a:gd name="connsiteX12788" fmla="*/ 402975 w 2105012"/>
              <a:gd name="connsiteY12788" fmla="*/ 145482 h 589548"/>
              <a:gd name="connsiteX12789" fmla="*/ 407283 w 2105012"/>
              <a:gd name="connsiteY12789" fmla="*/ 145482 h 589548"/>
              <a:gd name="connsiteX12790" fmla="*/ 402975 w 2105012"/>
              <a:gd name="connsiteY12790" fmla="*/ 145482 h 589548"/>
              <a:gd name="connsiteX12791" fmla="*/ 320126 w 2105012"/>
              <a:gd name="connsiteY12791" fmla="*/ 153435 h 589548"/>
              <a:gd name="connsiteX12792" fmla="*/ 324103 w 2105012"/>
              <a:gd name="connsiteY12792" fmla="*/ 149790 h 589548"/>
              <a:gd name="connsiteX12793" fmla="*/ 324103 w 2105012"/>
              <a:gd name="connsiteY12793" fmla="*/ 149790 h 589548"/>
              <a:gd name="connsiteX12794" fmla="*/ 320126 w 2105012"/>
              <a:gd name="connsiteY12794" fmla="*/ 153435 h 589548"/>
              <a:gd name="connsiteX12795" fmla="*/ 324103 w 2105012"/>
              <a:gd name="connsiteY12795" fmla="*/ 161057 h 589548"/>
              <a:gd name="connsiteX12796" fmla="*/ 327417 w 2105012"/>
              <a:gd name="connsiteY12796" fmla="*/ 162714 h 589548"/>
              <a:gd name="connsiteX12797" fmla="*/ 324103 w 2105012"/>
              <a:gd name="connsiteY12797" fmla="*/ 161057 h 589548"/>
              <a:gd name="connsiteX12798" fmla="*/ 324103 w 2105012"/>
              <a:gd name="connsiteY12798" fmla="*/ 161057 h 589548"/>
              <a:gd name="connsiteX12799" fmla="*/ 336696 w 2105012"/>
              <a:gd name="connsiteY12799" fmla="*/ 177627 h 589548"/>
              <a:gd name="connsiteX12800" fmla="*/ 339678 w 2105012"/>
              <a:gd name="connsiteY12800" fmla="*/ 175638 h 589548"/>
              <a:gd name="connsiteX12801" fmla="*/ 336696 w 2105012"/>
              <a:gd name="connsiteY12801" fmla="*/ 177627 h 589548"/>
              <a:gd name="connsiteX12802" fmla="*/ 334045 w 2105012"/>
              <a:gd name="connsiteY12802" fmla="*/ 176964 h 589548"/>
              <a:gd name="connsiteX12803" fmla="*/ 336696 w 2105012"/>
              <a:gd name="connsiteY12803" fmla="*/ 177627 h 589548"/>
              <a:gd name="connsiteX12804" fmla="*/ 346306 w 2105012"/>
              <a:gd name="connsiteY12804" fmla="*/ 181272 h 589548"/>
              <a:gd name="connsiteX12805" fmla="*/ 350614 w 2105012"/>
              <a:gd name="connsiteY12805" fmla="*/ 181935 h 589548"/>
              <a:gd name="connsiteX12806" fmla="*/ 346306 w 2105012"/>
              <a:gd name="connsiteY12806" fmla="*/ 181272 h 589548"/>
              <a:gd name="connsiteX12807" fmla="*/ 359562 w 2105012"/>
              <a:gd name="connsiteY12807" fmla="*/ 198836 h 589548"/>
              <a:gd name="connsiteX12808" fmla="*/ 363539 w 2105012"/>
              <a:gd name="connsiteY12808" fmla="*/ 198173 h 589548"/>
              <a:gd name="connsiteX12809" fmla="*/ 359562 w 2105012"/>
              <a:gd name="connsiteY12809" fmla="*/ 198836 h 589548"/>
              <a:gd name="connsiteX12810" fmla="*/ 358568 w 2105012"/>
              <a:gd name="connsiteY12810" fmla="*/ 197842 h 589548"/>
              <a:gd name="connsiteX12811" fmla="*/ 359562 w 2105012"/>
              <a:gd name="connsiteY12811" fmla="*/ 198836 h 589548"/>
              <a:gd name="connsiteX12812" fmla="*/ 361882 w 2105012"/>
              <a:gd name="connsiteY12812" fmla="*/ 205795 h 589548"/>
              <a:gd name="connsiteX12813" fmla="*/ 359562 w 2105012"/>
              <a:gd name="connsiteY12813" fmla="*/ 205795 h 589548"/>
              <a:gd name="connsiteX12814" fmla="*/ 361882 w 2105012"/>
              <a:gd name="connsiteY12814" fmla="*/ 205795 h 589548"/>
              <a:gd name="connsiteX12815" fmla="*/ 384085 w 2105012"/>
              <a:gd name="connsiteY12815" fmla="*/ 248545 h 589548"/>
              <a:gd name="connsiteX12816" fmla="*/ 389056 w 2105012"/>
              <a:gd name="connsiteY12816" fmla="*/ 247551 h 589548"/>
              <a:gd name="connsiteX12817" fmla="*/ 384085 w 2105012"/>
              <a:gd name="connsiteY12817" fmla="*/ 248545 h 589548"/>
              <a:gd name="connsiteX12818" fmla="*/ 381103 w 2105012"/>
              <a:gd name="connsiteY12818" fmla="*/ 250865 h 589548"/>
              <a:gd name="connsiteX12819" fmla="*/ 384085 w 2105012"/>
              <a:gd name="connsiteY12819" fmla="*/ 248545 h 589548"/>
              <a:gd name="connsiteX12820" fmla="*/ 393033 w 2105012"/>
              <a:gd name="connsiteY12820" fmla="*/ 267766 h 589548"/>
              <a:gd name="connsiteX12821" fmla="*/ 388393 w 2105012"/>
              <a:gd name="connsiteY12821" fmla="*/ 267103 h 589548"/>
              <a:gd name="connsiteX12822" fmla="*/ 393033 w 2105012"/>
              <a:gd name="connsiteY12822" fmla="*/ 267766 h 589548"/>
              <a:gd name="connsiteX12823" fmla="*/ 395353 w 2105012"/>
              <a:gd name="connsiteY12823" fmla="*/ 267766 h 589548"/>
              <a:gd name="connsiteX12824" fmla="*/ 397672 w 2105012"/>
              <a:gd name="connsiteY12824" fmla="*/ 267766 h 589548"/>
              <a:gd name="connsiteX12825" fmla="*/ 395353 w 2105012"/>
              <a:gd name="connsiteY12825" fmla="*/ 267766 h 589548"/>
              <a:gd name="connsiteX12826" fmla="*/ 395353 w 2105012"/>
              <a:gd name="connsiteY12826" fmla="*/ 267766 h 589548"/>
              <a:gd name="connsiteX12827" fmla="*/ 398667 w 2105012"/>
              <a:gd name="connsiteY12827" fmla="*/ 264120 h 589548"/>
              <a:gd name="connsiteX12828" fmla="*/ 398667 w 2105012"/>
              <a:gd name="connsiteY12828" fmla="*/ 264120 h 589548"/>
              <a:gd name="connsiteX12829" fmla="*/ 405626 w 2105012"/>
              <a:gd name="connsiteY12829" fmla="*/ 262464 h 589548"/>
              <a:gd name="connsiteX12830" fmla="*/ 407946 w 2105012"/>
              <a:gd name="connsiteY12830" fmla="*/ 260144 h 589548"/>
              <a:gd name="connsiteX12831" fmla="*/ 405626 w 2105012"/>
              <a:gd name="connsiteY12831" fmla="*/ 262464 h 589548"/>
              <a:gd name="connsiteX12832" fmla="*/ 409934 w 2105012"/>
              <a:gd name="connsiteY12832" fmla="*/ 264452 h 589548"/>
              <a:gd name="connsiteX12833" fmla="*/ 405626 w 2105012"/>
              <a:gd name="connsiteY12833" fmla="*/ 262464 h 589548"/>
              <a:gd name="connsiteX12834" fmla="*/ 398667 w 2105012"/>
              <a:gd name="connsiteY12834" fmla="*/ 264120 h 589548"/>
              <a:gd name="connsiteX12835" fmla="*/ 410928 w 2105012"/>
              <a:gd name="connsiteY12835" fmla="*/ 252853 h 589548"/>
              <a:gd name="connsiteX12836" fmla="*/ 412585 w 2105012"/>
              <a:gd name="connsiteY12836" fmla="*/ 253847 h 589548"/>
              <a:gd name="connsiteX12837" fmla="*/ 415236 w 2105012"/>
              <a:gd name="connsiteY12837" fmla="*/ 250202 h 589548"/>
              <a:gd name="connsiteX12838" fmla="*/ 413911 w 2105012"/>
              <a:gd name="connsiteY12838" fmla="*/ 248545 h 589548"/>
              <a:gd name="connsiteX12839" fmla="*/ 413911 w 2105012"/>
              <a:gd name="connsiteY12839" fmla="*/ 248545 h 589548"/>
              <a:gd name="connsiteX12840" fmla="*/ 415236 w 2105012"/>
              <a:gd name="connsiteY12840" fmla="*/ 250202 h 589548"/>
              <a:gd name="connsiteX12841" fmla="*/ 415236 w 2105012"/>
              <a:gd name="connsiteY12841" fmla="*/ 250202 h 589548"/>
              <a:gd name="connsiteX12842" fmla="*/ 412585 w 2105012"/>
              <a:gd name="connsiteY12842" fmla="*/ 253847 h 589548"/>
              <a:gd name="connsiteX12843" fmla="*/ 412585 w 2105012"/>
              <a:gd name="connsiteY12843" fmla="*/ 255173 h 589548"/>
              <a:gd name="connsiteX12844" fmla="*/ 412585 w 2105012"/>
              <a:gd name="connsiteY12844" fmla="*/ 253847 h 589548"/>
              <a:gd name="connsiteX12845" fmla="*/ 410928 w 2105012"/>
              <a:gd name="connsiteY12845" fmla="*/ 252853 h 589548"/>
              <a:gd name="connsiteX12846" fmla="*/ 415236 w 2105012"/>
              <a:gd name="connsiteY12846" fmla="*/ 238272 h 589548"/>
              <a:gd name="connsiteX12847" fmla="*/ 412254 w 2105012"/>
              <a:gd name="connsiteY12847" fmla="*/ 236946 h 589548"/>
              <a:gd name="connsiteX12848" fmla="*/ 408608 w 2105012"/>
              <a:gd name="connsiteY12848" fmla="*/ 234295 h 589548"/>
              <a:gd name="connsiteX12849" fmla="*/ 412254 w 2105012"/>
              <a:gd name="connsiteY12849" fmla="*/ 236946 h 589548"/>
              <a:gd name="connsiteX12850" fmla="*/ 415236 w 2105012"/>
              <a:gd name="connsiteY12850" fmla="*/ 238272 h 589548"/>
              <a:gd name="connsiteX12851" fmla="*/ 420538 w 2105012"/>
              <a:gd name="connsiteY12851" fmla="*/ 236283 h 589548"/>
              <a:gd name="connsiteX12852" fmla="*/ 415236 w 2105012"/>
              <a:gd name="connsiteY12852" fmla="*/ 238272 h 589548"/>
              <a:gd name="connsiteX12853" fmla="*/ 475550 w 2105012"/>
              <a:gd name="connsiteY12853" fmla="*/ 279696 h 589548"/>
              <a:gd name="connsiteX12854" fmla="*/ 479527 w 2105012"/>
              <a:gd name="connsiteY12854" fmla="*/ 279696 h 589548"/>
              <a:gd name="connsiteX12855" fmla="*/ 475550 w 2105012"/>
              <a:gd name="connsiteY12855" fmla="*/ 279696 h 589548"/>
              <a:gd name="connsiteX12856" fmla="*/ 475550 w 2105012"/>
              <a:gd name="connsiteY12856" fmla="*/ 279696 h 589548"/>
              <a:gd name="connsiteX12857" fmla="*/ 565689 w 2105012"/>
              <a:gd name="connsiteY12857" fmla="*/ 318469 h 589548"/>
              <a:gd name="connsiteX12858" fmla="*/ 571654 w 2105012"/>
              <a:gd name="connsiteY12858" fmla="*/ 318469 h 589548"/>
              <a:gd name="connsiteX12859" fmla="*/ 571654 w 2105012"/>
              <a:gd name="connsiteY12859" fmla="*/ 318469 h 589548"/>
              <a:gd name="connsiteX12860" fmla="*/ 565689 w 2105012"/>
              <a:gd name="connsiteY12860" fmla="*/ 318469 h 589548"/>
              <a:gd name="connsiteX12861" fmla="*/ 586898 w 2105012"/>
              <a:gd name="connsiteY12861" fmla="*/ 311178 h 589548"/>
              <a:gd name="connsiteX12862" fmla="*/ 587561 w 2105012"/>
              <a:gd name="connsiteY12862" fmla="*/ 312173 h 589548"/>
              <a:gd name="connsiteX12863" fmla="*/ 586898 w 2105012"/>
              <a:gd name="connsiteY12863" fmla="*/ 311178 h 589548"/>
              <a:gd name="connsiteX12864" fmla="*/ 586898 w 2105012"/>
              <a:gd name="connsiteY12864" fmla="*/ 311178 h 589548"/>
              <a:gd name="connsiteX12865" fmla="*/ 586898 w 2105012"/>
              <a:gd name="connsiteY12865" fmla="*/ 311841 h 589548"/>
              <a:gd name="connsiteX12866" fmla="*/ 586898 w 2105012"/>
              <a:gd name="connsiteY12866" fmla="*/ 314492 h 589548"/>
              <a:gd name="connsiteX12867" fmla="*/ 586898 w 2105012"/>
              <a:gd name="connsiteY12867" fmla="*/ 315818 h 589548"/>
              <a:gd name="connsiteX12868" fmla="*/ 586898 w 2105012"/>
              <a:gd name="connsiteY12868" fmla="*/ 314492 h 589548"/>
              <a:gd name="connsiteX12869" fmla="*/ 586898 w 2105012"/>
              <a:gd name="connsiteY12869" fmla="*/ 311841 h 589548"/>
              <a:gd name="connsiteX12870" fmla="*/ 566352 w 2105012"/>
              <a:gd name="connsiteY12870" fmla="*/ 314824 h 589548"/>
              <a:gd name="connsiteX12871" fmla="*/ 564032 w 2105012"/>
              <a:gd name="connsiteY12871" fmla="*/ 317143 h 589548"/>
              <a:gd name="connsiteX12872" fmla="*/ 562706 w 2105012"/>
              <a:gd name="connsiteY12872" fmla="*/ 318469 h 589548"/>
              <a:gd name="connsiteX12873" fmla="*/ 562706 w 2105012"/>
              <a:gd name="connsiteY12873" fmla="*/ 319795 h 589548"/>
              <a:gd name="connsiteX12874" fmla="*/ 562706 w 2105012"/>
              <a:gd name="connsiteY12874" fmla="*/ 318469 h 589548"/>
              <a:gd name="connsiteX12875" fmla="*/ 564032 w 2105012"/>
              <a:gd name="connsiteY12875" fmla="*/ 317143 h 589548"/>
              <a:gd name="connsiteX12876" fmla="*/ 566352 w 2105012"/>
              <a:gd name="connsiteY12876" fmla="*/ 314824 h 589548"/>
              <a:gd name="connsiteX12877" fmla="*/ 538515 w 2105012"/>
              <a:gd name="connsiteY12877" fmla="*/ 322446 h 589548"/>
              <a:gd name="connsiteX12878" fmla="*/ 538515 w 2105012"/>
              <a:gd name="connsiteY12878" fmla="*/ 320457 h 589548"/>
              <a:gd name="connsiteX12879" fmla="*/ 538515 w 2105012"/>
              <a:gd name="connsiteY12879" fmla="*/ 322446 h 589548"/>
              <a:gd name="connsiteX12880" fmla="*/ 536195 w 2105012"/>
              <a:gd name="connsiteY12880" fmla="*/ 325428 h 589548"/>
              <a:gd name="connsiteX12881" fmla="*/ 538515 w 2105012"/>
              <a:gd name="connsiteY12881" fmla="*/ 322446 h 589548"/>
              <a:gd name="connsiteX12882" fmla="*/ 551439 w 2105012"/>
              <a:gd name="connsiteY12882" fmla="*/ 339347 h 589548"/>
              <a:gd name="connsiteX12883" fmla="*/ 552433 w 2105012"/>
              <a:gd name="connsiteY12883" fmla="*/ 339347 h 589548"/>
              <a:gd name="connsiteX12884" fmla="*/ 551439 w 2105012"/>
              <a:gd name="connsiteY12884" fmla="*/ 339347 h 589548"/>
              <a:gd name="connsiteX12885" fmla="*/ 546468 w 2105012"/>
              <a:gd name="connsiteY12885" fmla="*/ 298917 h 589548"/>
              <a:gd name="connsiteX12886" fmla="*/ 547131 w 2105012"/>
              <a:gd name="connsiteY12886" fmla="*/ 298917 h 589548"/>
              <a:gd name="connsiteX12887" fmla="*/ 546468 w 2105012"/>
              <a:gd name="connsiteY12887" fmla="*/ 298917 h 589548"/>
              <a:gd name="connsiteX12888" fmla="*/ 545805 w 2105012"/>
              <a:gd name="connsiteY12888" fmla="*/ 301899 h 589548"/>
              <a:gd name="connsiteX12889" fmla="*/ 546468 w 2105012"/>
              <a:gd name="connsiteY12889" fmla="*/ 298917 h 589548"/>
              <a:gd name="connsiteX12890" fmla="*/ 556079 w 2105012"/>
              <a:gd name="connsiteY12890" fmla="*/ 292289 h 589548"/>
              <a:gd name="connsiteX12891" fmla="*/ 559061 w 2105012"/>
              <a:gd name="connsiteY12891" fmla="*/ 292289 h 589548"/>
              <a:gd name="connsiteX12892" fmla="*/ 556079 w 2105012"/>
              <a:gd name="connsiteY12892" fmla="*/ 292289 h 589548"/>
              <a:gd name="connsiteX12893" fmla="*/ 556079 w 2105012"/>
              <a:gd name="connsiteY12893" fmla="*/ 292289 h 589548"/>
              <a:gd name="connsiteX12894" fmla="*/ 570660 w 2105012"/>
              <a:gd name="connsiteY12894" fmla="*/ 326754 h 589548"/>
              <a:gd name="connsiteX12895" fmla="*/ 576956 w 2105012"/>
              <a:gd name="connsiteY12895" fmla="*/ 328079 h 589548"/>
              <a:gd name="connsiteX12896" fmla="*/ 575299 w 2105012"/>
              <a:gd name="connsiteY12896" fmla="*/ 333050 h 589548"/>
              <a:gd name="connsiteX12897" fmla="*/ 571654 w 2105012"/>
              <a:gd name="connsiteY12897" fmla="*/ 329405 h 589548"/>
              <a:gd name="connsiteX12898" fmla="*/ 571654 w 2105012"/>
              <a:gd name="connsiteY12898" fmla="*/ 337027 h 589548"/>
              <a:gd name="connsiteX12899" fmla="*/ 571654 w 2105012"/>
              <a:gd name="connsiteY12899" fmla="*/ 329405 h 589548"/>
              <a:gd name="connsiteX12900" fmla="*/ 569334 w 2105012"/>
              <a:gd name="connsiteY12900" fmla="*/ 329074 h 589548"/>
              <a:gd name="connsiteX12901" fmla="*/ 570660 w 2105012"/>
              <a:gd name="connsiteY12901" fmla="*/ 326754 h 589548"/>
              <a:gd name="connsiteX12902" fmla="*/ 582921 w 2105012"/>
              <a:gd name="connsiteY12902" fmla="*/ 359562 h 589548"/>
              <a:gd name="connsiteX12903" fmla="*/ 583584 w 2105012"/>
              <a:gd name="connsiteY12903" fmla="*/ 358568 h 589548"/>
              <a:gd name="connsiteX12904" fmla="*/ 582921 w 2105012"/>
              <a:gd name="connsiteY12904" fmla="*/ 359562 h 589548"/>
              <a:gd name="connsiteX12905" fmla="*/ 581596 w 2105012"/>
              <a:gd name="connsiteY12905" fmla="*/ 359562 h 589548"/>
              <a:gd name="connsiteX12906" fmla="*/ 582921 w 2105012"/>
              <a:gd name="connsiteY12906" fmla="*/ 359562 h 589548"/>
              <a:gd name="connsiteX12907" fmla="*/ 665107 w 2105012"/>
              <a:gd name="connsiteY12907" fmla="*/ 316149 h 589548"/>
              <a:gd name="connsiteX12908" fmla="*/ 664776 w 2105012"/>
              <a:gd name="connsiteY12908" fmla="*/ 319132 h 589548"/>
              <a:gd name="connsiteX12909" fmla="*/ 665107 w 2105012"/>
              <a:gd name="connsiteY12909" fmla="*/ 316149 h 589548"/>
              <a:gd name="connsiteX12910" fmla="*/ 665107 w 2105012"/>
              <a:gd name="connsiteY12910" fmla="*/ 316149 h 589548"/>
              <a:gd name="connsiteX12911" fmla="*/ 714153 w 2105012"/>
              <a:gd name="connsiteY12911" fmla="*/ 356248 h 589548"/>
              <a:gd name="connsiteX12912" fmla="*/ 714816 w 2105012"/>
              <a:gd name="connsiteY12912" fmla="*/ 354259 h 589548"/>
              <a:gd name="connsiteX12913" fmla="*/ 704543 w 2105012"/>
              <a:gd name="connsiteY12913" fmla="*/ 349620 h 589548"/>
              <a:gd name="connsiteX12914" fmla="*/ 714816 w 2105012"/>
              <a:gd name="connsiteY12914" fmla="*/ 354259 h 589548"/>
              <a:gd name="connsiteX12915" fmla="*/ 714153 w 2105012"/>
              <a:gd name="connsiteY12915" fmla="*/ 356248 h 589548"/>
              <a:gd name="connsiteX12916" fmla="*/ 726415 w 2105012"/>
              <a:gd name="connsiteY12916" fmla="*/ 354591 h 589548"/>
              <a:gd name="connsiteX12917" fmla="*/ 722769 w 2105012"/>
              <a:gd name="connsiteY12917" fmla="*/ 351940 h 589548"/>
              <a:gd name="connsiteX12918" fmla="*/ 726415 w 2105012"/>
              <a:gd name="connsiteY12918" fmla="*/ 354591 h 589548"/>
              <a:gd name="connsiteX12919" fmla="*/ 727409 w 2105012"/>
              <a:gd name="connsiteY12919" fmla="*/ 358236 h 589548"/>
              <a:gd name="connsiteX12920" fmla="*/ 726415 w 2105012"/>
              <a:gd name="connsiteY12920" fmla="*/ 354591 h 589548"/>
              <a:gd name="connsiteX12921" fmla="*/ 728072 w 2105012"/>
              <a:gd name="connsiteY12921" fmla="*/ 353597 h 589548"/>
              <a:gd name="connsiteX12922" fmla="*/ 729066 w 2105012"/>
              <a:gd name="connsiteY12922" fmla="*/ 353597 h 589548"/>
              <a:gd name="connsiteX12923" fmla="*/ 728072 w 2105012"/>
              <a:gd name="connsiteY12923" fmla="*/ 353597 h 589548"/>
              <a:gd name="connsiteX12924" fmla="*/ 742984 w 2105012"/>
              <a:gd name="connsiteY12924" fmla="*/ 350614 h 589548"/>
              <a:gd name="connsiteX12925" fmla="*/ 744973 w 2105012"/>
              <a:gd name="connsiteY12925" fmla="*/ 350614 h 589548"/>
              <a:gd name="connsiteX12926" fmla="*/ 742984 w 2105012"/>
              <a:gd name="connsiteY12926" fmla="*/ 350614 h 589548"/>
              <a:gd name="connsiteX12927" fmla="*/ 735362 w 2105012"/>
              <a:gd name="connsiteY12927" fmla="*/ 347632 h 589548"/>
              <a:gd name="connsiteX12928" fmla="*/ 735362 w 2105012"/>
              <a:gd name="connsiteY12928" fmla="*/ 347632 h 589548"/>
              <a:gd name="connsiteX12929" fmla="*/ 731717 w 2105012"/>
              <a:gd name="connsiteY12929" fmla="*/ 347963 h 589548"/>
              <a:gd name="connsiteX12930" fmla="*/ 731717 w 2105012"/>
              <a:gd name="connsiteY12930" fmla="*/ 347963 h 589548"/>
              <a:gd name="connsiteX12931" fmla="*/ 729066 w 2105012"/>
              <a:gd name="connsiteY12931" fmla="*/ 341667 h 589548"/>
              <a:gd name="connsiteX12932" fmla="*/ 726415 w 2105012"/>
              <a:gd name="connsiteY12932" fmla="*/ 341667 h 589548"/>
              <a:gd name="connsiteX12933" fmla="*/ 729066 w 2105012"/>
              <a:gd name="connsiteY12933" fmla="*/ 341667 h 589548"/>
              <a:gd name="connsiteX12934" fmla="*/ 733705 w 2105012"/>
              <a:gd name="connsiteY12934" fmla="*/ 341335 h 589548"/>
              <a:gd name="connsiteX12935" fmla="*/ 737351 w 2105012"/>
              <a:gd name="connsiteY12935" fmla="*/ 339678 h 589548"/>
              <a:gd name="connsiteX12936" fmla="*/ 739339 w 2105012"/>
              <a:gd name="connsiteY12936" fmla="*/ 345312 h 589548"/>
              <a:gd name="connsiteX12937" fmla="*/ 735362 w 2105012"/>
              <a:gd name="connsiteY12937" fmla="*/ 347632 h 589548"/>
              <a:gd name="connsiteX12938" fmla="*/ 851682 w 2105012"/>
              <a:gd name="connsiteY12938" fmla="*/ 263458 h 589548"/>
              <a:gd name="connsiteX12939" fmla="*/ 850025 w 2105012"/>
              <a:gd name="connsiteY12939" fmla="*/ 272737 h 589548"/>
              <a:gd name="connsiteX12940" fmla="*/ 854333 w 2105012"/>
              <a:gd name="connsiteY12940" fmla="*/ 275056 h 589548"/>
              <a:gd name="connsiteX12941" fmla="*/ 850025 w 2105012"/>
              <a:gd name="connsiteY12941" fmla="*/ 272737 h 589548"/>
              <a:gd name="connsiteX12942" fmla="*/ 851682 w 2105012"/>
              <a:gd name="connsiteY12942" fmla="*/ 263458 h 589548"/>
              <a:gd name="connsiteX12943" fmla="*/ 853339 w 2105012"/>
              <a:gd name="connsiteY12943" fmla="*/ 278039 h 589548"/>
              <a:gd name="connsiteX12944" fmla="*/ 854995 w 2105012"/>
              <a:gd name="connsiteY12944" fmla="*/ 277045 h 589548"/>
              <a:gd name="connsiteX12945" fmla="*/ 854995 w 2105012"/>
              <a:gd name="connsiteY12945" fmla="*/ 277045 h 589548"/>
              <a:gd name="connsiteX12946" fmla="*/ 853339 w 2105012"/>
              <a:gd name="connsiteY12946" fmla="*/ 278039 h 589548"/>
              <a:gd name="connsiteX12947" fmla="*/ 856984 w 2105012"/>
              <a:gd name="connsiteY12947" fmla="*/ 276713 h 589548"/>
              <a:gd name="connsiteX12948" fmla="*/ 855990 w 2105012"/>
              <a:gd name="connsiteY12948" fmla="*/ 276713 h 589548"/>
              <a:gd name="connsiteX12949" fmla="*/ 856984 w 2105012"/>
              <a:gd name="connsiteY12949" fmla="*/ 276713 h 589548"/>
              <a:gd name="connsiteX12950" fmla="*/ 863612 w 2105012"/>
              <a:gd name="connsiteY12950" fmla="*/ 279696 h 589548"/>
              <a:gd name="connsiteX12951" fmla="*/ 863612 w 2105012"/>
              <a:gd name="connsiteY12951" fmla="*/ 279696 h 589548"/>
              <a:gd name="connsiteX12952" fmla="*/ 867920 w 2105012"/>
              <a:gd name="connsiteY12952" fmla="*/ 277376 h 589548"/>
              <a:gd name="connsiteX12953" fmla="*/ 863612 w 2105012"/>
              <a:gd name="connsiteY12953" fmla="*/ 279696 h 589548"/>
              <a:gd name="connsiteX12954" fmla="*/ 862618 w 2105012"/>
              <a:gd name="connsiteY12954" fmla="*/ 273068 h 589548"/>
              <a:gd name="connsiteX12955" fmla="*/ 872891 w 2105012"/>
              <a:gd name="connsiteY12955" fmla="*/ 268097 h 589548"/>
              <a:gd name="connsiteX12956" fmla="*/ 876205 w 2105012"/>
              <a:gd name="connsiteY12956" fmla="*/ 275719 h 589548"/>
              <a:gd name="connsiteX12957" fmla="*/ 869908 w 2105012"/>
              <a:gd name="connsiteY12957" fmla="*/ 275719 h 589548"/>
              <a:gd name="connsiteX12958" fmla="*/ 862286 w 2105012"/>
              <a:gd name="connsiteY12958" fmla="*/ 273400 h 589548"/>
              <a:gd name="connsiteX12959" fmla="*/ 882833 w 2105012"/>
              <a:gd name="connsiteY12959" fmla="*/ 275719 h 589548"/>
              <a:gd name="connsiteX12960" fmla="*/ 882833 w 2105012"/>
              <a:gd name="connsiteY12960" fmla="*/ 272074 h 589548"/>
              <a:gd name="connsiteX12961" fmla="*/ 891449 w 2105012"/>
              <a:gd name="connsiteY12961" fmla="*/ 272405 h 589548"/>
              <a:gd name="connsiteX12962" fmla="*/ 887472 w 2105012"/>
              <a:gd name="connsiteY12962" fmla="*/ 277376 h 589548"/>
              <a:gd name="connsiteX12963" fmla="*/ 882501 w 2105012"/>
              <a:gd name="connsiteY12963" fmla="*/ 275388 h 589548"/>
              <a:gd name="connsiteX12964" fmla="*/ 915972 w 2105012"/>
              <a:gd name="connsiteY12964" fmla="*/ 227667 h 589548"/>
              <a:gd name="connsiteX12965" fmla="*/ 908018 w 2105012"/>
              <a:gd name="connsiteY12965" fmla="*/ 223359 h 589548"/>
              <a:gd name="connsiteX12966" fmla="*/ 915972 w 2105012"/>
              <a:gd name="connsiteY12966" fmla="*/ 227667 h 589548"/>
              <a:gd name="connsiteX12967" fmla="*/ 915972 w 2105012"/>
              <a:gd name="connsiteY12967" fmla="*/ 227667 h 589548"/>
              <a:gd name="connsiteX12968" fmla="*/ 908018 w 2105012"/>
              <a:gd name="connsiteY12968" fmla="*/ 228993 h 589548"/>
              <a:gd name="connsiteX12969" fmla="*/ 906030 w 2105012"/>
              <a:gd name="connsiteY12969" fmla="*/ 229987 h 589548"/>
              <a:gd name="connsiteX12970" fmla="*/ 908018 w 2105012"/>
              <a:gd name="connsiteY12970" fmla="*/ 228993 h 589548"/>
              <a:gd name="connsiteX12971" fmla="*/ 932542 w 2105012"/>
              <a:gd name="connsiteY12971" fmla="*/ 229987 h 589548"/>
              <a:gd name="connsiteX12972" fmla="*/ 932542 w 2105012"/>
              <a:gd name="connsiteY12972" fmla="*/ 228661 h 589548"/>
              <a:gd name="connsiteX12973" fmla="*/ 932542 w 2105012"/>
              <a:gd name="connsiteY12973" fmla="*/ 229987 h 589548"/>
              <a:gd name="connsiteX12974" fmla="*/ 948780 w 2105012"/>
              <a:gd name="connsiteY12974" fmla="*/ 248214 h 589548"/>
              <a:gd name="connsiteX12975" fmla="*/ 948780 w 2105012"/>
              <a:gd name="connsiteY12975" fmla="*/ 248214 h 589548"/>
              <a:gd name="connsiteX12976" fmla="*/ 948780 w 2105012"/>
              <a:gd name="connsiteY12976" fmla="*/ 248214 h 589548"/>
              <a:gd name="connsiteX12977" fmla="*/ 953419 w 2105012"/>
              <a:gd name="connsiteY12977" fmla="*/ 246225 h 589548"/>
              <a:gd name="connsiteX12978" fmla="*/ 953419 w 2105012"/>
              <a:gd name="connsiteY12978" fmla="*/ 246225 h 589548"/>
              <a:gd name="connsiteX12979" fmla="*/ 955076 w 2105012"/>
              <a:gd name="connsiteY12979" fmla="*/ 247882 h 589548"/>
              <a:gd name="connsiteX12980" fmla="*/ 958390 w 2105012"/>
              <a:gd name="connsiteY12980" fmla="*/ 251528 h 589548"/>
              <a:gd name="connsiteX12981" fmla="*/ 955076 w 2105012"/>
              <a:gd name="connsiteY12981" fmla="*/ 247882 h 589548"/>
              <a:gd name="connsiteX12982" fmla="*/ 950105 w 2105012"/>
              <a:gd name="connsiteY12982" fmla="*/ 250865 h 589548"/>
              <a:gd name="connsiteX12983" fmla="*/ 955076 w 2105012"/>
              <a:gd name="connsiteY12983" fmla="*/ 247882 h 589548"/>
              <a:gd name="connsiteX12984" fmla="*/ 953419 w 2105012"/>
              <a:gd name="connsiteY12984" fmla="*/ 246225 h 589548"/>
              <a:gd name="connsiteX12985" fmla="*/ 946129 w 2105012"/>
              <a:gd name="connsiteY12985" fmla="*/ 283341 h 589548"/>
              <a:gd name="connsiteX12986" fmla="*/ 945466 w 2105012"/>
              <a:gd name="connsiteY12986" fmla="*/ 279696 h 589548"/>
              <a:gd name="connsiteX12987" fmla="*/ 946129 w 2105012"/>
              <a:gd name="connsiteY12987" fmla="*/ 283341 h 589548"/>
              <a:gd name="connsiteX12988" fmla="*/ 941489 w 2105012"/>
              <a:gd name="connsiteY12988" fmla="*/ 285661 h 589548"/>
              <a:gd name="connsiteX12989" fmla="*/ 946129 w 2105012"/>
              <a:gd name="connsiteY12989" fmla="*/ 283341 h 589548"/>
              <a:gd name="connsiteX12990" fmla="*/ 967669 w 2105012"/>
              <a:gd name="connsiteY12990" fmla="*/ 293946 h 589548"/>
              <a:gd name="connsiteX12991" fmla="*/ 972640 w 2105012"/>
              <a:gd name="connsiteY12991" fmla="*/ 292289 h 589548"/>
              <a:gd name="connsiteX12992" fmla="*/ 978274 w 2105012"/>
              <a:gd name="connsiteY12992" fmla="*/ 290301 h 589548"/>
              <a:gd name="connsiteX12993" fmla="*/ 972640 w 2105012"/>
              <a:gd name="connsiteY12993" fmla="*/ 292289 h 589548"/>
              <a:gd name="connsiteX12994" fmla="*/ 976617 w 2105012"/>
              <a:gd name="connsiteY12994" fmla="*/ 293283 h 589548"/>
              <a:gd name="connsiteX12995" fmla="*/ 982582 w 2105012"/>
              <a:gd name="connsiteY12995" fmla="*/ 293615 h 589548"/>
              <a:gd name="connsiteX12996" fmla="*/ 976617 w 2105012"/>
              <a:gd name="connsiteY12996" fmla="*/ 293283 h 589548"/>
              <a:gd name="connsiteX12997" fmla="*/ 972640 w 2105012"/>
              <a:gd name="connsiteY12997" fmla="*/ 292289 h 589548"/>
              <a:gd name="connsiteX12998" fmla="*/ 967669 w 2105012"/>
              <a:gd name="connsiteY12998" fmla="*/ 293946 h 589548"/>
              <a:gd name="connsiteX12999" fmla="*/ 981588 w 2105012"/>
              <a:gd name="connsiteY12999" fmla="*/ 289969 h 589548"/>
              <a:gd name="connsiteX13000" fmla="*/ 981588 w 2105012"/>
              <a:gd name="connsiteY13000" fmla="*/ 287981 h 589548"/>
              <a:gd name="connsiteX13001" fmla="*/ 981588 w 2105012"/>
              <a:gd name="connsiteY13001" fmla="*/ 289969 h 589548"/>
              <a:gd name="connsiteX13002" fmla="*/ 984239 w 2105012"/>
              <a:gd name="connsiteY13002" fmla="*/ 292289 h 589548"/>
              <a:gd name="connsiteX13003" fmla="*/ 981588 w 2105012"/>
              <a:gd name="connsiteY13003" fmla="*/ 289969 h 589548"/>
              <a:gd name="connsiteX13004" fmla="*/ 1002466 w 2105012"/>
              <a:gd name="connsiteY13004" fmla="*/ 270748 h 589548"/>
              <a:gd name="connsiteX13005" fmla="*/ 1002466 w 2105012"/>
              <a:gd name="connsiteY13005" fmla="*/ 270748 h 589548"/>
              <a:gd name="connsiteX13006" fmla="*/ 1002466 w 2105012"/>
              <a:gd name="connsiteY13006" fmla="*/ 271743 h 589548"/>
              <a:gd name="connsiteX13007" fmla="*/ 1002466 w 2105012"/>
              <a:gd name="connsiteY13007" fmla="*/ 270748 h 589548"/>
              <a:gd name="connsiteX13008" fmla="*/ 1052506 w 2105012"/>
              <a:gd name="connsiteY13008" fmla="*/ 280027 h 589548"/>
              <a:gd name="connsiteX13009" fmla="*/ 1056483 w 2105012"/>
              <a:gd name="connsiteY13009" fmla="*/ 282347 h 589548"/>
              <a:gd name="connsiteX13010" fmla="*/ 1042233 w 2105012"/>
              <a:gd name="connsiteY13010" fmla="*/ 282679 h 589548"/>
              <a:gd name="connsiteX13011" fmla="*/ 1052175 w 2105012"/>
              <a:gd name="connsiteY13011" fmla="*/ 280027 h 589548"/>
              <a:gd name="connsiteX13012" fmla="*/ 1061454 w 2105012"/>
              <a:gd name="connsiteY13012" fmla="*/ 282347 h 589548"/>
              <a:gd name="connsiteX13013" fmla="*/ 1061454 w 2105012"/>
              <a:gd name="connsiteY13013" fmla="*/ 280027 h 589548"/>
              <a:gd name="connsiteX13014" fmla="*/ 1061785 w 2105012"/>
              <a:gd name="connsiteY13014" fmla="*/ 276382 h 589548"/>
              <a:gd name="connsiteX13015" fmla="*/ 1064105 w 2105012"/>
              <a:gd name="connsiteY13015" fmla="*/ 277708 h 589548"/>
              <a:gd name="connsiteX13016" fmla="*/ 1068082 w 2105012"/>
              <a:gd name="connsiteY13016" fmla="*/ 282679 h 589548"/>
              <a:gd name="connsiteX13017" fmla="*/ 1064105 w 2105012"/>
              <a:gd name="connsiteY13017" fmla="*/ 285661 h 589548"/>
              <a:gd name="connsiteX13018" fmla="*/ 1066093 w 2105012"/>
              <a:gd name="connsiteY13018" fmla="*/ 288312 h 589548"/>
              <a:gd name="connsiteX13019" fmla="*/ 1060791 w 2105012"/>
              <a:gd name="connsiteY13019" fmla="*/ 288975 h 589548"/>
              <a:gd name="connsiteX13020" fmla="*/ 1060791 w 2105012"/>
              <a:gd name="connsiteY13020" fmla="*/ 287649 h 589548"/>
              <a:gd name="connsiteX13021" fmla="*/ 1061785 w 2105012"/>
              <a:gd name="connsiteY13021" fmla="*/ 282347 h 589548"/>
              <a:gd name="connsiteX13022" fmla="*/ 1098238 w 2105012"/>
              <a:gd name="connsiteY13022" fmla="*/ 222034 h 589548"/>
              <a:gd name="connsiteX13023" fmla="*/ 1096250 w 2105012"/>
              <a:gd name="connsiteY13023" fmla="*/ 221702 h 589548"/>
              <a:gd name="connsiteX13024" fmla="*/ 1098238 w 2105012"/>
              <a:gd name="connsiteY13024" fmla="*/ 222034 h 589548"/>
              <a:gd name="connsiteX13025" fmla="*/ 1136017 w 2105012"/>
              <a:gd name="connsiteY13025" fmla="*/ 267766 h 589548"/>
              <a:gd name="connsiteX13026" fmla="*/ 1135354 w 2105012"/>
              <a:gd name="connsiteY13026" fmla="*/ 267103 h 589548"/>
              <a:gd name="connsiteX13027" fmla="*/ 1136017 w 2105012"/>
              <a:gd name="connsiteY13027" fmla="*/ 267766 h 589548"/>
              <a:gd name="connsiteX13028" fmla="*/ 1182744 w 2105012"/>
              <a:gd name="connsiteY13028" fmla="*/ 255836 h 589548"/>
              <a:gd name="connsiteX13029" fmla="*/ 1184069 w 2105012"/>
              <a:gd name="connsiteY13029" fmla="*/ 248214 h 589548"/>
              <a:gd name="connsiteX13030" fmla="*/ 1182744 w 2105012"/>
              <a:gd name="connsiteY13030" fmla="*/ 255836 h 589548"/>
              <a:gd name="connsiteX13031" fmla="*/ 1188046 w 2105012"/>
              <a:gd name="connsiteY13031" fmla="*/ 256830 h 589548"/>
              <a:gd name="connsiteX13032" fmla="*/ 1182744 w 2105012"/>
              <a:gd name="connsiteY13032" fmla="*/ 255836 h 589548"/>
              <a:gd name="connsiteX13033" fmla="*/ 1207930 w 2105012"/>
              <a:gd name="connsiteY13033" fmla="*/ 253516 h 589548"/>
              <a:gd name="connsiteX13034" fmla="*/ 1207930 w 2105012"/>
              <a:gd name="connsiteY13034" fmla="*/ 253516 h 589548"/>
              <a:gd name="connsiteX13035" fmla="*/ 1207930 w 2105012"/>
              <a:gd name="connsiteY13035" fmla="*/ 253516 h 589548"/>
              <a:gd name="connsiteX13036" fmla="*/ 1207930 w 2105012"/>
              <a:gd name="connsiteY13036" fmla="*/ 253516 h 589548"/>
              <a:gd name="connsiteX13037" fmla="*/ 1225162 w 2105012"/>
              <a:gd name="connsiteY13037" fmla="*/ 248876 h 589548"/>
              <a:gd name="connsiteX13038" fmla="*/ 1223505 w 2105012"/>
              <a:gd name="connsiteY13038" fmla="*/ 249539 h 589548"/>
              <a:gd name="connsiteX13039" fmla="*/ 1225162 w 2105012"/>
              <a:gd name="connsiteY13039" fmla="*/ 248876 h 589548"/>
              <a:gd name="connsiteX13040" fmla="*/ 1227150 w 2105012"/>
              <a:gd name="connsiteY13040" fmla="*/ 247882 h 589548"/>
              <a:gd name="connsiteX13041" fmla="*/ 1225162 w 2105012"/>
              <a:gd name="connsiteY13041" fmla="*/ 248876 h 589548"/>
              <a:gd name="connsiteX13042" fmla="*/ 1242726 w 2105012"/>
              <a:gd name="connsiteY13042" fmla="*/ 237278 h 589548"/>
              <a:gd name="connsiteX13043" fmla="*/ 1245046 w 2105012"/>
              <a:gd name="connsiteY13043" fmla="*/ 234626 h 589548"/>
              <a:gd name="connsiteX13044" fmla="*/ 1242726 w 2105012"/>
              <a:gd name="connsiteY13044" fmla="*/ 237278 h 589548"/>
              <a:gd name="connsiteX13045" fmla="*/ 1242726 w 2105012"/>
              <a:gd name="connsiteY13045" fmla="*/ 238272 h 589548"/>
              <a:gd name="connsiteX13046" fmla="*/ 1242726 w 2105012"/>
              <a:gd name="connsiteY13046" fmla="*/ 237278 h 589548"/>
              <a:gd name="connsiteX13047" fmla="*/ 1251342 w 2105012"/>
              <a:gd name="connsiteY13047" fmla="*/ 260475 h 589548"/>
              <a:gd name="connsiteX13048" fmla="*/ 1252999 w 2105012"/>
              <a:gd name="connsiteY13048" fmla="*/ 260475 h 589548"/>
              <a:gd name="connsiteX13049" fmla="*/ 1251342 w 2105012"/>
              <a:gd name="connsiteY13049" fmla="*/ 260475 h 589548"/>
              <a:gd name="connsiteX13050" fmla="*/ 1247697 w 2105012"/>
              <a:gd name="connsiteY13050" fmla="*/ 260475 h 589548"/>
              <a:gd name="connsiteX13051" fmla="*/ 1251342 w 2105012"/>
              <a:gd name="connsiteY13051" fmla="*/ 260475 h 589548"/>
              <a:gd name="connsiteX13052" fmla="*/ 1255982 w 2105012"/>
              <a:gd name="connsiteY13052" fmla="*/ 258818 h 589548"/>
              <a:gd name="connsiteX13053" fmla="*/ 1255982 w 2105012"/>
              <a:gd name="connsiteY13053" fmla="*/ 261138 h 589548"/>
              <a:gd name="connsiteX13054" fmla="*/ 1255982 w 2105012"/>
              <a:gd name="connsiteY13054" fmla="*/ 261138 h 589548"/>
              <a:gd name="connsiteX13055" fmla="*/ 1255982 w 2105012"/>
              <a:gd name="connsiteY13055" fmla="*/ 258818 h 589548"/>
              <a:gd name="connsiteX13056" fmla="*/ 1271557 w 2105012"/>
              <a:gd name="connsiteY13056" fmla="*/ 320126 h 589548"/>
              <a:gd name="connsiteX13057" fmla="*/ 1270232 w 2105012"/>
              <a:gd name="connsiteY13057" fmla="*/ 318138 h 589548"/>
              <a:gd name="connsiteX13058" fmla="*/ 1271557 w 2105012"/>
              <a:gd name="connsiteY13058" fmla="*/ 320126 h 589548"/>
              <a:gd name="connsiteX13059" fmla="*/ 1309005 w 2105012"/>
              <a:gd name="connsiteY13059" fmla="*/ 341998 h 589548"/>
              <a:gd name="connsiteX13060" fmla="*/ 1305691 w 2105012"/>
              <a:gd name="connsiteY13060" fmla="*/ 342661 h 589548"/>
              <a:gd name="connsiteX13061" fmla="*/ 1304697 w 2105012"/>
              <a:gd name="connsiteY13061" fmla="*/ 343655 h 589548"/>
              <a:gd name="connsiteX13062" fmla="*/ 1305691 w 2105012"/>
              <a:gd name="connsiteY13062" fmla="*/ 342661 h 589548"/>
              <a:gd name="connsiteX13063" fmla="*/ 1309005 w 2105012"/>
              <a:gd name="connsiteY13063" fmla="*/ 341998 h 589548"/>
              <a:gd name="connsiteX13064" fmla="*/ 1310993 w 2105012"/>
              <a:gd name="connsiteY13064" fmla="*/ 373149 h 589548"/>
              <a:gd name="connsiteX13065" fmla="*/ 1313313 w 2105012"/>
              <a:gd name="connsiteY13065" fmla="*/ 373149 h 589548"/>
              <a:gd name="connsiteX13066" fmla="*/ 1313313 w 2105012"/>
              <a:gd name="connsiteY13066" fmla="*/ 374806 h 589548"/>
              <a:gd name="connsiteX13067" fmla="*/ 1313313 w 2105012"/>
              <a:gd name="connsiteY13067" fmla="*/ 373149 h 589548"/>
              <a:gd name="connsiteX13068" fmla="*/ 1310993 w 2105012"/>
              <a:gd name="connsiteY13068" fmla="*/ 373149 h 589548"/>
              <a:gd name="connsiteX13069" fmla="*/ 1305028 w 2105012"/>
              <a:gd name="connsiteY13069" fmla="*/ 371161 h 589548"/>
              <a:gd name="connsiteX13070" fmla="*/ 1310993 w 2105012"/>
              <a:gd name="connsiteY13070" fmla="*/ 373149 h 589548"/>
              <a:gd name="connsiteX13071" fmla="*/ 1313313 w 2105012"/>
              <a:gd name="connsiteY13071" fmla="*/ 375469 h 589548"/>
              <a:gd name="connsiteX13072" fmla="*/ 1313976 w 2105012"/>
              <a:gd name="connsiteY13072" fmla="*/ 376131 h 589548"/>
              <a:gd name="connsiteX13073" fmla="*/ 1313313 w 2105012"/>
              <a:gd name="connsiteY13073" fmla="*/ 375469 h 589548"/>
              <a:gd name="connsiteX13074" fmla="*/ 1313313 w 2105012"/>
              <a:gd name="connsiteY13074" fmla="*/ 375469 h 589548"/>
              <a:gd name="connsiteX13075" fmla="*/ 1318615 w 2105012"/>
              <a:gd name="connsiteY13075" fmla="*/ 373149 h 589548"/>
              <a:gd name="connsiteX13076" fmla="*/ 1318615 w 2105012"/>
              <a:gd name="connsiteY13076" fmla="*/ 373149 h 589548"/>
              <a:gd name="connsiteX13077" fmla="*/ 1316627 w 2105012"/>
              <a:gd name="connsiteY13077" fmla="*/ 373149 h 589548"/>
              <a:gd name="connsiteX13078" fmla="*/ 1318615 w 2105012"/>
              <a:gd name="connsiteY13078" fmla="*/ 373149 h 589548"/>
              <a:gd name="connsiteX13079" fmla="*/ 1320603 w 2105012"/>
              <a:gd name="connsiteY13079" fmla="*/ 357905 h 589548"/>
              <a:gd name="connsiteX13080" fmla="*/ 1322923 w 2105012"/>
              <a:gd name="connsiteY13080" fmla="*/ 358236 h 589548"/>
              <a:gd name="connsiteX13081" fmla="*/ 1320603 w 2105012"/>
              <a:gd name="connsiteY13081" fmla="*/ 357905 h 589548"/>
              <a:gd name="connsiteX13082" fmla="*/ 1325243 w 2105012"/>
              <a:gd name="connsiteY13082" fmla="*/ 355585 h 589548"/>
              <a:gd name="connsiteX13083" fmla="*/ 1326237 w 2105012"/>
              <a:gd name="connsiteY13083" fmla="*/ 355254 h 589548"/>
              <a:gd name="connsiteX13084" fmla="*/ 1325243 w 2105012"/>
              <a:gd name="connsiteY13084" fmla="*/ 355585 h 589548"/>
              <a:gd name="connsiteX13085" fmla="*/ 1323917 w 2105012"/>
              <a:gd name="connsiteY13085" fmla="*/ 358236 h 589548"/>
              <a:gd name="connsiteX13086" fmla="*/ 1325243 w 2105012"/>
              <a:gd name="connsiteY13086" fmla="*/ 355585 h 589548"/>
              <a:gd name="connsiteX13087" fmla="*/ 1346121 w 2105012"/>
              <a:gd name="connsiteY13087" fmla="*/ 360225 h 589548"/>
              <a:gd name="connsiteX13088" fmla="*/ 1343801 w 2105012"/>
              <a:gd name="connsiteY13088" fmla="*/ 357905 h 589548"/>
              <a:gd name="connsiteX13089" fmla="*/ 1338499 w 2105012"/>
              <a:gd name="connsiteY13089" fmla="*/ 360225 h 589548"/>
              <a:gd name="connsiteX13090" fmla="*/ 1343801 w 2105012"/>
              <a:gd name="connsiteY13090" fmla="*/ 357905 h 589548"/>
              <a:gd name="connsiteX13091" fmla="*/ 1346121 w 2105012"/>
              <a:gd name="connsiteY13091" fmla="*/ 360225 h 589548"/>
              <a:gd name="connsiteX13092" fmla="*/ 1346121 w 2105012"/>
              <a:gd name="connsiteY13092" fmla="*/ 361550 h 589548"/>
              <a:gd name="connsiteX13093" fmla="*/ 1346121 w 2105012"/>
              <a:gd name="connsiteY13093" fmla="*/ 360225 h 589548"/>
              <a:gd name="connsiteX13094" fmla="*/ 1347778 w 2105012"/>
              <a:gd name="connsiteY13094" fmla="*/ 367847 h 589548"/>
              <a:gd name="connsiteX13095" fmla="*/ 1347778 w 2105012"/>
              <a:gd name="connsiteY13095" fmla="*/ 367847 h 589548"/>
              <a:gd name="connsiteX13096" fmla="*/ 1345789 w 2105012"/>
              <a:gd name="connsiteY13096" fmla="*/ 365195 h 589548"/>
              <a:gd name="connsiteX13097" fmla="*/ 1347778 w 2105012"/>
              <a:gd name="connsiteY13097" fmla="*/ 367847 h 589548"/>
              <a:gd name="connsiteX13098" fmla="*/ 1352086 w 2105012"/>
              <a:gd name="connsiteY13098" fmla="*/ 368178 h 589548"/>
              <a:gd name="connsiteX13099" fmla="*/ 1351423 w 2105012"/>
              <a:gd name="connsiteY13099" fmla="*/ 368178 h 589548"/>
              <a:gd name="connsiteX13100" fmla="*/ 1352086 w 2105012"/>
              <a:gd name="connsiteY13100" fmla="*/ 368178 h 589548"/>
              <a:gd name="connsiteX13101" fmla="*/ 1352417 w 2105012"/>
              <a:gd name="connsiteY13101" fmla="*/ 368178 h 589548"/>
              <a:gd name="connsiteX13102" fmla="*/ 1352749 w 2105012"/>
              <a:gd name="connsiteY13102" fmla="*/ 368841 h 589548"/>
              <a:gd name="connsiteX13103" fmla="*/ 1352417 w 2105012"/>
              <a:gd name="connsiteY13103" fmla="*/ 368178 h 589548"/>
              <a:gd name="connsiteX13104" fmla="*/ 1351755 w 2105012"/>
              <a:gd name="connsiteY13104" fmla="*/ 362544 h 589548"/>
              <a:gd name="connsiteX13105" fmla="*/ 1351423 w 2105012"/>
              <a:gd name="connsiteY13105" fmla="*/ 362544 h 589548"/>
              <a:gd name="connsiteX13106" fmla="*/ 1351755 w 2105012"/>
              <a:gd name="connsiteY13106" fmla="*/ 362544 h 589548"/>
              <a:gd name="connsiteX13107" fmla="*/ 1351755 w 2105012"/>
              <a:gd name="connsiteY13107" fmla="*/ 362544 h 589548"/>
              <a:gd name="connsiteX13108" fmla="*/ 1360371 w 2105012"/>
              <a:gd name="connsiteY13108" fmla="*/ 357242 h 589548"/>
              <a:gd name="connsiteX13109" fmla="*/ 1359045 w 2105012"/>
              <a:gd name="connsiteY13109" fmla="*/ 357242 h 589548"/>
              <a:gd name="connsiteX13110" fmla="*/ 1360371 w 2105012"/>
              <a:gd name="connsiteY13110" fmla="*/ 357242 h 589548"/>
              <a:gd name="connsiteX13111" fmla="*/ 1360371 w 2105012"/>
              <a:gd name="connsiteY13111" fmla="*/ 357242 h 589548"/>
              <a:gd name="connsiteX13112" fmla="*/ 1378597 w 2105012"/>
              <a:gd name="connsiteY13112" fmla="*/ 337027 h 589548"/>
              <a:gd name="connsiteX13113" fmla="*/ 1379260 w 2105012"/>
              <a:gd name="connsiteY13113" fmla="*/ 339347 h 589548"/>
              <a:gd name="connsiteX13114" fmla="*/ 1380586 w 2105012"/>
              <a:gd name="connsiteY13114" fmla="*/ 341335 h 589548"/>
              <a:gd name="connsiteX13115" fmla="*/ 1379260 w 2105012"/>
              <a:gd name="connsiteY13115" fmla="*/ 339347 h 589548"/>
              <a:gd name="connsiteX13116" fmla="*/ 1378597 w 2105012"/>
              <a:gd name="connsiteY13116" fmla="*/ 337027 h 589548"/>
              <a:gd name="connsiteX13117" fmla="*/ 1406103 w 2105012"/>
              <a:gd name="connsiteY13117" fmla="*/ 373812 h 589548"/>
              <a:gd name="connsiteX13118" fmla="*/ 1406103 w 2105012"/>
              <a:gd name="connsiteY13118" fmla="*/ 373812 h 589548"/>
              <a:gd name="connsiteX13119" fmla="*/ 1389865 w 2105012"/>
              <a:gd name="connsiteY13119" fmla="*/ 374806 h 589548"/>
              <a:gd name="connsiteX13120" fmla="*/ 1406103 w 2105012"/>
              <a:gd name="connsiteY13120" fmla="*/ 373812 h 589548"/>
              <a:gd name="connsiteX13121" fmla="*/ 1392847 w 2105012"/>
              <a:gd name="connsiteY13121" fmla="*/ 381765 h 589548"/>
              <a:gd name="connsiteX13122" fmla="*/ 1393179 w 2105012"/>
              <a:gd name="connsiteY13122" fmla="*/ 383091 h 589548"/>
              <a:gd name="connsiteX13123" fmla="*/ 1394173 w 2105012"/>
              <a:gd name="connsiteY13123" fmla="*/ 383753 h 589548"/>
              <a:gd name="connsiteX13124" fmla="*/ 1393179 w 2105012"/>
              <a:gd name="connsiteY13124" fmla="*/ 383091 h 589548"/>
              <a:gd name="connsiteX13125" fmla="*/ 1392847 w 2105012"/>
              <a:gd name="connsiteY13125" fmla="*/ 381765 h 589548"/>
              <a:gd name="connsiteX13126" fmla="*/ 1398150 w 2105012"/>
              <a:gd name="connsiteY13126" fmla="*/ 389387 h 589548"/>
              <a:gd name="connsiteX13127" fmla="*/ 1395499 w 2105012"/>
              <a:gd name="connsiteY13127" fmla="*/ 389387 h 589548"/>
              <a:gd name="connsiteX13128" fmla="*/ 1398150 w 2105012"/>
              <a:gd name="connsiteY13128" fmla="*/ 389387 h 589548"/>
              <a:gd name="connsiteX13129" fmla="*/ 1411405 w 2105012"/>
              <a:gd name="connsiteY13129" fmla="*/ 385079 h 589548"/>
              <a:gd name="connsiteX13130" fmla="*/ 1415714 w 2105012"/>
              <a:gd name="connsiteY13130" fmla="*/ 384416 h 589548"/>
              <a:gd name="connsiteX13131" fmla="*/ 1411405 w 2105012"/>
              <a:gd name="connsiteY13131" fmla="*/ 385079 h 589548"/>
              <a:gd name="connsiteX13132" fmla="*/ 1408754 w 2105012"/>
              <a:gd name="connsiteY13132" fmla="*/ 386736 h 589548"/>
              <a:gd name="connsiteX13133" fmla="*/ 1411405 w 2105012"/>
              <a:gd name="connsiteY13133" fmla="*/ 385079 h 589548"/>
              <a:gd name="connsiteX13134" fmla="*/ 1419690 w 2105012"/>
              <a:gd name="connsiteY13134" fmla="*/ 383091 h 589548"/>
              <a:gd name="connsiteX13135" fmla="*/ 1419359 w 2105012"/>
              <a:gd name="connsiteY13135" fmla="*/ 384416 h 589548"/>
              <a:gd name="connsiteX13136" fmla="*/ 1419690 w 2105012"/>
              <a:gd name="connsiteY13136" fmla="*/ 383091 h 589548"/>
              <a:gd name="connsiteX13137" fmla="*/ 1419690 w 2105012"/>
              <a:gd name="connsiteY13137" fmla="*/ 383091 h 589548"/>
              <a:gd name="connsiteX13138" fmla="*/ 1428969 w 2105012"/>
              <a:gd name="connsiteY13138" fmla="*/ 383422 h 589548"/>
              <a:gd name="connsiteX13139" fmla="*/ 1426318 w 2105012"/>
              <a:gd name="connsiteY13139" fmla="*/ 385742 h 589548"/>
              <a:gd name="connsiteX13140" fmla="*/ 1428969 w 2105012"/>
              <a:gd name="connsiteY13140" fmla="*/ 383422 h 589548"/>
              <a:gd name="connsiteX13141" fmla="*/ 1429963 w 2105012"/>
              <a:gd name="connsiteY13141" fmla="*/ 383422 h 589548"/>
              <a:gd name="connsiteX13142" fmla="*/ 1428969 w 2105012"/>
              <a:gd name="connsiteY13142" fmla="*/ 383422 h 589548"/>
              <a:gd name="connsiteX13143" fmla="*/ 1435266 w 2105012"/>
              <a:gd name="connsiteY13143" fmla="*/ 354259 h 589548"/>
              <a:gd name="connsiteX13144" fmla="*/ 1435266 w 2105012"/>
              <a:gd name="connsiteY13144" fmla="*/ 354259 h 589548"/>
              <a:gd name="connsiteX13145" fmla="*/ 1436923 w 2105012"/>
              <a:gd name="connsiteY13145" fmla="*/ 354259 h 589548"/>
              <a:gd name="connsiteX13146" fmla="*/ 1435266 w 2105012"/>
              <a:gd name="connsiteY13146" fmla="*/ 354259 h 589548"/>
              <a:gd name="connsiteX13147" fmla="*/ 1449184 w 2105012"/>
              <a:gd name="connsiteY13147" fmla="*/ 345643 h 589548"/>
              <a:gd name="connsiteX13148" fmla="*/ 1456806 w 2105012"/>
              <a:gd name="connsiteY13148" fmla="*/ 343986 h 589548"/>
              <a:gd name="connsiteX13149" fmla="*/ 1456806 w 2105012"/>
              <a:gd name="connsiteY13149" fmla="*/ 343986 h 589548"/>
              <a:gd name="connsiteX13150" fmla="*/ 1449184 w 2105012"/>
              <a:gd name="connsiteY13150" fmla="*/ 345643 h 589548"/>
              <a:gd name="connsiteX13151" fmla="*/ 1449184 w 2105012"/>
              <a:gd name="connsiteY13151" fmla="*/ 345643 h 589548"/>
              <a:gd name="connsiteX13152" fmla="*/ 1456806 w 2105012"/>
              <a:gd name="connsiteY13152" fmla="*/ 343986 h 589548"/>
              <a:gd name="connsiteX13153" fmla="*/ 1452830 w 2105012"/>
              <a:gd name="connsiteY13153" fmla="*/ 341667 h 589548"/>
              <a:gd name="connsiteX13154" fmla="*/ 1456806 w 2105012"/>
              <a:gd name="connsiteY13154" fmla="*/ 343986 h 589548"/>
              <a:gd name="connsiteX13155" fmla="*/ 1456806 w 2105012"/>
              <a:gd name="connsiteY13155" fmla="*/ 343986 h 589548"/>
              <a:gd name="connsiteX13156" fmla="*/ 1478347 w 2105012"/>
              <a:gd name="connsiteY13156" fmla="*/ 311178 h 589548"/>
              <a:gd name="connsiteX13157" fmla="*/ 1476027 w 2105012"/>
              <a:gd name="connsiteY13157" fmla="*/ 311178 h 589548"/>
              <a:gd name="connsiteX13158" fmla="*/ 1478347 w 2105012"/>
              <a:gd name="connsiteY13158" fmla="*/ 311178 h 589548"/>
              <a:gd name="connsiteX13159" fmla="*/ 1478347 w 2105012"/>
              <a:gd name="connsiteY13159" fmla="*/ 311178 h 589548"/>
              <a:gd name="connsiteX13160" fmla="*/ 1489614 w 2105012"/>
              <a:gd name="connsiteY13160" fmla="*/ 307533 h 589548"/>
              <a:gd name="connsiteX13161" fmla="*/ 1492265 w 2105012"/>
              <a:gd name="connsiteY13161" fmla="*/ 308527 h 589548"/>
              <a:gd name="connsiteX13162" fmla="*/ 1489614 w 2105012"/>
              <a:gd name="connsiteY13162" fmla="*/ 307533 h 589548"/>
              <a:gd name="connsiteX13163" fmla="*/ 1478347 w 2105012"/>
              <a:gd name="connsiteY13163" fmla="*/ 311178 h 589548"/>
              <a:gd name="connsiteX13164" fmla="*/ 1481329 w 2105012"/>
              <a:gd name="connsiteY13164" fmla="*/ 306539 h 589548"/>
              <a:gd name="connsiteX13165" fmla="*/ 1480004 w 2105012"/>
              <a:gd name="connsiteY13165" fmla="*/ 308527 h 589548"/>
              <a:gd name="connsiteX13166" fmla="*/ 1481329 w 2105012"/>
              <a:gd name="connsiteY13166" fmla="*/ 306539 h 589548"/>
              <a:gd name="connsiteX13167" fmla="*/ 1500882 w 2105012"/>
              <a:gd name="connsiteY13167" fmla="*/ 321452 h 589548"/>
              <a:gd name="connsiteX13168" fmla="*/ 1499556 w 2105012"/>
              <a:gd name="connsiteY13168" fmla="*/ 321452 h 589548"/>
              <a:gd name="connsiteX13169" fmla="*/ 1500882 w 2105012"/>
              <a:gd name="connsiteY13169" fmla="*/ 321452 h 589548"/>
              <a:gd name="connsiteX13170" fmla="*/ 1516126 w 2105012"/>
              <a:gd name="connsiteY13170" fmla="*/ 292620 h 589548"/>
              <a:gd name="connsiteX13171" fmla="*/ 1520434 w 2105012"/>
              <a:gd name="connsiteY13171" fmla="*/ 294609 h 589548"/>
              <a:gd name="connsiteX13172" fmla="*/ 1524079 w 2105012"/>
              <a:gd name="connsiteY13172" fmla="*/ 294609 h 589548"/>
              <a:gd name="connsiteX13173" fmla="*/ 1520434 w 2105012"/>
              <a:gd name="connsiteY13173" fmla="*/ 294609 h 589548"/>
              <a:gd name="connsiteX13174" fmla="*/ 1516126 w 2105012"/>
              <a:gd name="connsiteY13174" fmla="*/ 292620 h 589548"/>
              <a:gd name="connsiteX13175" fmla="*/ 1537998 w 2105012"/>
              <a:gd name="connsiteY13175" fmla="*/ 308196 h 589548"/>
              <a:gd name="connsiteX13176" fmla="*/ 1537004 w 2105012"/>
              <a:gd name="connsiteY13176" fmla="*/ 305876 h 589548"/>
              <a:gd name="connsiteX13177" fmla="*/ 1537004 w 2105012"/>
              <a:gd name="connsiteY13177" fmla="*/ 305876 h 589548"/>
              <a:gd name="connsiteX13178" fmla="*/ 1537998 w 2105012"/>
              <a:gd name="connsiteY13178" fmla="*/ 308196 h 589548"/>
              <a:gd name="connsiteX13179" fmla="*/ 1552248 w 2105012"/>
              <a:gd name="connsiteY13179" fmla="*/ 291958 h 589548"/>
              <a:gd name="connsiteX13180" fmla="*/ 1557219 w 2105012"/>
              <a:gd name="connsiteY13180" fmla="*/ 285661 h 589548"/>
              <a:gd name="connsiteX13181" fmla="*/ 1552248 w 2105012"/>
              <a:gd name="connsiteY13181" fmla="*/ 291958 h 589548"/>
              <a:gd name="connsiteX13182" fmla="*/ 1552248 w 2105012"/>
              <a:gd name="connsiteY13182" fmla="*/ 294277 h 589548"/>
              <a:gd name="connsiteX13183" fmla="*/ 1552248 w 2105012"/>
              <a:gd name="connsiteY13183" fmla="*/ 291958 h 589548"/>
              <a:gd name="connsiteX13184" fmla="*/ 1572463 w 2105012"/>
              <a:gd name="connsiteY13184" fmla="*/ 296928 h 589548"/>
              <a:gd name="connsiteX13185" fmla="*/ 1574782 w 2105012"/>
              <a:gd name="connsiteY13185" fmla="*/ 296928 h 589548"/>
              <a:gd name="connsiteX13186" fmla="*/ 1579422 w 2105012"/>
              <a:gd name="connsiteY13186" fmla="*/ 297591 h 589548"/>
              <a:gd name="connsiteX13187" fmla="*/ 1574782 w 2105012"/>
              <a:gd name="connsiteY13187" fmla="*/ 296928 h 589548"/>
              <a:gd name="connsiteX13188" fmla="*/ 1572463 w 2105012"/>
              <a:gd name="connsiteY13188" fmla="*/ 296928 h 589548"/>
              <a:gd name="connsiteX13189" fmla="*/ 1572463 w 2105012"/>
              <a:gd name="connsiteY13189" fmla="*/ 296928 h 589548"/>
              <a:gd name="connsiteX13190" fmla="*/ 1592678 w 2105012"/>
              <a:gd name="connsiteY13190" fmla="*/ 305876 h 589548"/>
              <a:gd name="connsiteX13191" fmla="*/ 1594997 w 2105012"/>
              <a:gd name="connsiteY13191" fmla="*/ 307202 h 589548"/>
              <a:gd name="connsiteX13192" fmla="*/ 1592678 w 2105012"/>
              <a:gd name="connsiteY13192" fmla="*/ 305876 h 589548"/>
              <a:gd name="connsiteX13193" fmla="*/ 1591352 w 2105012"/>
              <a:gd name="connsiteY13193" fmla="*/ 305545 h 589548"/>
              <a:gd name="connsiteX13194" fmla="*/ 1592678 w 2105012"/>
              <a:gd name="connsiteY13194" fmla="*/ 305876 h 589548"/>
              <a:gd name="connsiteX13195" fmla="*/ 1603945 w 2105012"/>
              <a:gd name="connsiteY13195" fmla="*/ 327748 h 589548"/>
              <a:gd name="connsiteX13196" fmla="*/ 1603945 w 2105012"/>
              <a:gd name="connsiteY13196" fmla="*/ 327085 h 589548"/>
              <a:gd name="connsiteX13197" fmla="*/ 1603945 w 2105012"/>
              <a:gd name="connsiteY13197" fmla="*/ 327748 h 589548"/>
              <a:gd name="connsiteX13198" fmla="*/ 1610573 w 2105012"/>
              <a:gd name="connsiteY13198" fmla="*/ 331062 h 589548"/>
              <a:gd name="connsiteX13199" fmla="*/ 1610573 w 2105012"/>
              <a:gd name="connsiteY13199" fmla="*/ 330068 h 589548"/>
              <a:gd name="connsiteX13200" fmla="*/ 1610573 w 2105012"/>
              <a:gd name="connsiteY13200" fmla="*/ 331062 h 589548"/>
              <a:gd name="connsiteX13201" fmla="*/ 1609910 w 2105012"/>
              <a:gd name="connsiteY13201" fmla="*/ 325428 h 589548"/>
              <a:gd name="connsiteX13202" fmla="*/ 1609247 w 2105012"/>
              <a:gd name="connsiteY13202" fmla="*/ 323771 h 589548"/>
              <a:gd name="connsiteX13203" fmla="*/ 1609247 w 2105012"/>
              <a:gd name="connsiteY13203" fmla="*/ 323771 h 589548"/>
              <a:gd name="connsiteX13204" fmla="*/ 1609910 w 2105012"/>
              <a:gd name="connsiteY13204" fmla="*/ 325428 h 589548"/>
              <a:gd name="connsiteX13205" fmla="*/ 1609579 w 2105012"/>
              <a:gd name="connsiteY13205" fmla="*/ 326754 h 589548"/>
              <a:gd name="connsiteX13206" fmla="*/ 1607922 w 2105012"/>
              <a:gd name="connsiteY13206" fmla="*/ 329405 h 589548"/>
              <a:gd name="connsiteX13207" fmla="*/ 1607590 w 2105012"/>
              <a:gd name="connsiteY13207" fmla="*/ 329405 h 589548"/>
              <a:gd name="connsiteX13208" fmla="*/ 1607922 w 2105012"/>
              <a:gd name="connsiteY13208" fmla="*/ 329405 h 589548"/>
              <a:gd name="connsiteX13209" fmla="*/ 1609579 w 2105012"/>
              <a:gd name="connsiteY13209" fmla="*/ 326754 h 589548"/>
              <a:gd name="connsiteX13210" fmla="*/ 1637747 w 2105012"/>
              <a:gd name="connsiteY13210" fmla="*/ 316149 h 589548"/>
              <a:gd name="connsiteX13211" fmla="*/ 1643712 w 2105012"/>
              <a:gd name="connsiteY13211" fmla="*/ 314824 h 589548"/>
              <a:gd name="connsiteX13212" fmla="*/ 1637747 w 2105012"/>
              <a:gd name="connsiteY13212" fmla="*/ 316149 h 589548"/>
              <a:gd name="connsiteX13213" fmla="*/ 1669230 w 2105012"/>
              <a:gd name="connsiteY13213" fmla="*/ 327085 h 589548"/>
              <a:gd name="connsiteX13214" fmla="*/ 1669230 w 2105012"/>
              <a:gd name="connsiteY13214" fmla="*/ 327085 h 589548"/>
              <a:gd name="connsiteX13215" fmla="*/ 1674532 w 2105012"/>
              <a:gd name="connsiteY13215" fmla="*/ 324434 h 589548"/>
              <a:gd name="connsiteX13216" fmla="*/ 1677183 w 2105012"/>
              <a:gd name="connsiteY13216" fmla="*/ 324765 h 589548"/>
              <a:gd name="connsiteX13217" fmla="*/ 1674532 w 2105012"/>
              <a:gd name="connsiteY13217" fmla="*/ 328742 h 589548"/>
              <a:gd name="connsiteX13218" fmla="*/ 1677846 w 2105012"/>
              <a:gd name="connsiteY13218" fmla="*/ 329405 h 589548"/>
              <a:gd name="connsiteX13219" fmla="*/ 1679503 w 2105012"/>
              <a:gd name="connsiteY13219" fmla="*/ 330399 h 589548"/>
              <a:gd name="connsiteX13220" fmla="*/ 1677846 w 2105012"/>
              <a:gd name="connsiteY13220" fmla="*/ 329405 h 589548"/>
              <a:gd name="connsiteX13221" fmla="*/ 1671881 w 2105012"/>
              <a:gd name="connsiteY13221" fmla="*/ 329736 h 589548"/>
              <a:gd name="connsiteX13222" fmla="*/ 1669230 w 2105012"/>
              <a:gd name="connsiteY13222" fmla="*/ 326422 h 589548"/>
              <a:gd name="connsiteX13223" fmla="*/ 1656637 w 2105012"/>
              <a:gd name="connsiteY13223" fmla="*/ 299580 h 589548"/>
              <a:gd name="connsiteX13224" fmla="*/ 1657962 w 2105012"/>
              <a:gd name="connsiteY13224" fmla="*/ 298917 h 589548"/>
              <a:gd name="connsiteX13225" fmla="*/ 1657962 w 2105012"/>
              <a:gd name="connsiteY13225" fmla="*/ 298917 h 589548"/>
              <a:gd name="connsiteX13226" fmla="*/ 1656637 w 2105012"/>
              <a:gd name="connsiteY13226" fmla="*/ 299580 h 589548"/>
              <a:gd name="connsiteX13227" fmla="*/ 1657631 w 2105012"/>
              <a:gd name="connsiteY13227" fmla="*/ 298254 h 589548"/>
              <a:gd name="connsiteX13228" fmla="*/ 1657631 w 2105012"/>
              <a:gd name="connsiteY13228" fmla="*/ 298254 h 589548"/>
              <a:gd name="connsiteX13229" fmla="*/ 1658625 w 2105012"/>
              <a:gd name="connsiteY13229" fmla="*/ 295271 h 589548"/>
              <a:gd name="connsiteX13230" fmla="*/ 1657631 w 2105012"/>
              <a:gd name="connsiteY13230" fmla="*/ 298254 h 589548"/>
              <a:gd name="connsiteX13231" fmla="*/ 1694747 w 2105012"/>
              <a:gd name="connsiteY13231" fmla="*/ 299248 h 589548"/>
              <a:gd name="connsiteX13232" fmla="*/ 1694747 w 2105012"/>
              <a:gd name="connsiteY13232" fmla="*/ 299248 h 589548"/>
              <a:gd name="connsiteX13233" fmla="*/ 1693090 w 2105012"/>
              <a:gd name="connsiteY13233" fmla="*/ 302562 h 589548"/>
              <a:gd name="connsiteX13234" fmla="*/ 1694747 w 2105012"/>
              <a:gd name="connsiteY13234" fmla="*/ 299248 h 589548"/>
              <a:gd name="connsiteX13235" fmla="*/ 1713636 w 2105012"/>
              <a:gd name="connsiteY13235" fmla="*/ 288975 h 589548"/>
              <a:gd name="connsiteX13236" fmla="*/ 1711648 w 2105012"/>
              <a:gd name="connsiteY13236" fmla="*/ 292620 h 589548"/>
              <a:gd name="connsiteX13237" fmla="*/ 1713636 w 2105012"/>
              <a:gd name="connsiteY13237" fmla="*/ 288975 h 589548"/>
              <a:gd name="connsiteX13238" fmla="*/ 1714631 w 2105012"/>
              <a:gd name="connsiteY13238" fmla="*/ 273731 h 589548"/>
              <a:gd name="connsiteX13239" fmla="*/ 1713636 w 2105012"/>
              <a:gd name="connsiteY13239" fmla="*/ 288975 h 589548"/>
              <a:gd name="connsiteX13240" fmla="*/ 1709991 w 2105012"/>
              <a:gd name="connsiteY13240" fmla="*/ 291626 h 589548"/>
              <a:gd name="connsiteX13241" fmla="*/ 1711317 w 2105012"/>
              <a:gd name="connsiteY13241" fmla="*/ 292289 h 589548"/>
              <a:gd name="connsiteX13242" fmla="*/ 1709991 w 2105012"/>
              <a:gd name="connsiteY13242" fmla="*/ 291626 h 589548"/>
              <a:gd name="connsiteX13243" fmla="*/ 1798473 w 2105012"/>
              <a:gd name="connsiteY13243" fmla="*/ 210103 h 589548"/>
              <a:gd name="connsiteX13244" fmla="*/ 1802118 w 2105012"/>
              <a:gd name="connsiteY13244" fmla="*/ 210103 h 589548"/>
              <a:gd name="connsiteX13245" fmla="*/ 1798473 w 2105012"/>
              <a:gd name="connsiteY13245" fmla="*/ 210103 h 589548"/>
              <a:gd name="connsiteX13246" fmla="*/ 1797479 w 2105012"/>
              <a:gd name="connsiteY13246" fmla="*/ 210103 h 589548"/>
              <a:gd name="connsiteX13247" fmla="*/ 1798473 w 2105012"/>
              <a:gd name="connsiteY13247" fmla="*/ 210103 h 589548"/>
              <a:gd name="connsiteX13248" fmla="*/ 1810403 w 2105012"/>
              <a:gd name="connsiteY13248" fmla="*/ 222365 h 589548"/>
              <a:gd name="connsiteX13249" fmla="*/ 1813054 w 2105012"/>
              <a:gd name="connsiteY13249" fmla="*/ 222365 h 589548"/>
              <a:gd name="connsiteX13250" fmla="*/ 1810403 w 2105012"/>
              <a:gd name="connsiteY13250" fmla="*/ 222365 h 589548"/>
              <a:gd name="connsiteX13251" fmla="*/ 1831281 w 2105012"/>
              <a:gd name="connsiteY13251" fmla="*/ 239266 h 589548"/>
              <a:gd name="connsiteX13252" fmla="*/ 1835921 w 2105012"/>
              <a:gd name="connsiteY13252" fmla="*/ 235289 h 589548"/>
              <a:gd name="connsiteX13253" fmla="*/ 1831281 w 2105012"/>
              <a:gd name="connsiteY13253" fmla="*/ 239266 h 589548"/>
              <a:gd name="connsiteX13254" fmla="*/ 1831281 w 2105012"/>
              <a:gd name="connsiteY13254" fmla="*/ 239266 h 589548"/>
              <a:gd name="connsiteX13255" fmla="*/ 1867072 w 2105012"/>
              <a:gd name="connsiteY13255" fmla="*/ 337358 h 589548"/>
              <a:gd name="connsiteX13256" fmla="*/ 1869723 w 2105012"/>
              <a:gd name="connsiteY13256" fmla="*/ 338353 h 589548"/>
              <a:gd name="connsiteX13257" fmla="*/ 1872043 w 2105012"/>
              <a:gd name="connsiteY13257" fmla="*/ 341667 h 589548"/>
              <a:gd name="connsiteX13258" fmla="*/ 1869723 w 2105012"/>
              <a:gd name="connsiteY13258" fmla="*/ 338353 h 589548"/>
              <a:gd name="connsiteX13259" fmla="*/ 1867072 w 2105012"/>
              <a:gd name="connsiteY13259" fmla="*/ 337358 h 589548"/>
              <a:gd name="connsiteX13260" fmla="*/ 1864752 w 2105012"/>
              <a:gd name="connsiteY13260" fmla="*/ 337690 h 589548"/>
              <a:gd name="connsiteX13261" fmla="*/ 1867072 w 2105012"/>
              <a:gd name="connsiteY13261" fmla="*/ 337358 h 589548"/>
              <a:gd name="connsiteX13262" fmla="*/ 1919100 w 2105012"/>
              <a:gd name="connsiteY13262" fmla="*/ 316812 h 589548"/>
              <a:gd name="connsiteX13263" fmla="*/ 1929042 w 2105012"/>
              <a:gd name="connsiteY13263" fmla="*/ 321452 h 589548"/>
              <a:gd name="connsiteX13264" fmla="*/ 1925728 w 2105012"/>
              <a:gd name="connsiteY13264" fmla="*/ 324103 h 589548"/>
              <a:gd name="connsiteX13265" fmla="*/ 1924071 w 2105012"/>
              <a:gd name="connsiteY13265" fmla="*/ 324103 h 589548"/>
              <a:gd name="connsiteX13266" fmla="*/ 1917112 w 2105012"/>
              <a:gd name="connsiteY13266" fmla="*/ 324103 h 589548"/>
              <a:gd name="connsiteX13267" fmla="*/ 1919100 w 2105012"/>
              <a:gd name="connsiteY13267" fmla="*/ 316481 h 589548"/>
              <a:gd name="connsiteX13268" fmla="*/ 1931362 w 2105012"/>
              <a:gd name="connsiteY13268" fmla="*/ 330731 h 589548"/>
              <a:gd name="connsiteX13269" fmla="*/ 1934344 w 2105012"/>
              <a:gd name="connsiteY13269" fmla="*/ 333050 h 589548"/>
              <a:gd name="connsiteX13270" fmla="*/ 1935339 w 2105012"/>
              <a:gd name="connsiteY13270" fmla="*/ 333050 h 589548"/>
              <a:gd name="connsiteX13271" fmla="*/ 1934344 w 2105012"/>
              <a:gd name="connsiteY13271" fmla="*/ 333050 h 589548"/>
              <a:gd name="connsiteX13272" fmla="*/ 1931362 w 2105012"/>
              <a:gd name="connsiteY13272" fmla="*/ 330731 h 589548"/>
              <a:gd name="connsiteX13273" fmla="*/ 1931362 w 2105012"/>
              <a:gd name="connsiteY13273" fmla="*/ 330731 h 589548"/>
              <a:gd name="connsiteX13274" fmla="*/ 1940972 w 2105012"/>
              <a:gd name="connsiteY13274" fmla="*/ 278702 h 589548"/>
              <a:gd name="connsiteX13275" fmla="*/ 1942629 w 2105012"/>
              <a:gd name="connsiteY13275" fmla="*/ 276051 h 589548"/>
              <a:gd name="connsiteX13276" fmla="*/ 1942961 w 2105012"/>
              <a:gd name="connsiteY13276" fmla="*/ 274062 h 589548"/>
              <a:gd name="connsiteX13277" fmla="*/ 1942629 w 2105012"/>
              <a:gd name="connsiteY13277" fmla="*/ 276051 h 589548"/>
              <a:gd name="connsiteX13278" fmla="*/ 1940972 w 2105012"/>
              <a:gd name="connsiteY13278" fmla="*/ 278702 h 589548"/>
              <a:gd name="connsiteX13279" fmla="*/ 1940972 w 2105012"/>
              <a:gd name="connsiteY13279" fmla="*/ 279696 h 589548"/>
              <a:gd name="connsiteX13280" fmla="*/ 1941304 w 2105012"/>
              <a:gd name="connsiteY13280" fmla="*/ 281684 h 589548"/>
              <a:gd name="connsiteX13281" fmla="*/ 1940972 w 2105012"/>
              <a:gd name="connsiteY13281" fmla="*/ 279696 h 589548"/>
              <a:gd name="connsiteX13282" fmla="*/ 1940972 w 2105012"/>
              <a:gd name="connsiteY13282" fmla="*/ 278702 h 589548"/>
              <a:gd name="connsiteX13283" fmla="*/ 1947269 w 2105012"/>
              <a:gd name="connsiteY13283" fmla="*/ 277376 h 589548"/>
              <a:gd name="connsiteX13284" fmla="*/ 1944618 w 2105012"/>
              <a:gd name="connsiteY13284" fmla="*/ 276382 h 589548"/>
              <a:gd name="connsiteX13285" fmla="*/ 1945612 w 2105012"/>
              <a:gd name="connsiteY13285" fmla="*/ 274394 h 589548"/>
              <a:gd name="connsiteX13286" fmla="*/ 1956216 w 2105012"/>
              <a:gd name="connsiteY13286" fmla="*/ 274394 h 589548"/>
              <a:gd name="connsiteX13287" fmla="*/ 1956216 w 2105012"/>
              <a:gd name="connsiteY13287" fmla="*/ 274394 h 589548"/>
              <a:gd name="connsiteX13288" fmla="*/ 1956216 w 2105012"/>
              <a:gd name="connsiteY13288" fmla="*/ 274394 h 589548"/>
              <a:gd name="connsiteX13289" fmla="*/ 1956216 w 2105012"/>
              <a:gd name="connsiteY13289" fmla="*/ 274394 h 589548"/>
              <a:gd name="connsiteX13290" fmla="*/ 1962513 w 2105012"/>
              <a:gd name="connsiteY13290" fmla="*/ 270748 h 589548"/>
              <a:gd name="connsiteX13291" fmla="*/ 1966158 w 2105012"/>
              <a:gd name="connsiteY13291" fmla="*/ 272074 h 589548"/>
              <a:gd name="connsiteX13292" fmla="*/ 1966158 w 2105012"/>
              <a:gd name="connsiteY13292" fmla="*/ 275388 h 589548"/>
              <a:gd name="connsiteX13293" fmla="*/ 1963838 w 2105012"/>
              <a:gd name="connsiteY13293" fmla="*/ 277045 h 589548"/>
              <a:gd name="connsiteX13294" fmla="*/ 1957211 w 2105012"/>
              <a:gd name="connsiteY13294" fmla="*/ 277045 h 589548"/>
              <a:gd name="connsiteX13295" fmla="*/ 1958536 w 2105012"/>
              <a:gd name="connsiteY13295" fmla="*/ 274394 h 589548"/>
              <a:gd name="connsiteX13296" fmla="*/ 1956216 w 2105012"/>
              <a:gd name="connsiteY13296" fmla="*/ 274394 h 589548"/>
              <a:gd name="connsiteX13297" fmla="*/ 1947269 w 2105012"/>
              <a:gd name="connsiteY13297" fmla="*/ 276713 h 589548"/>
              <a:gd name="connsiteX13298" fmla="*/ 1948594 w 2105012"/>
              <a:gd name="connsiteY13298" fmla="*/ 279365 h 589548"/>
              <a:gd name="connsiteX13299" fmla="*/ 1949589 w 2105012"/>
              <a:gd name="connsiteY13299" fmla="*/ 280359 h 589548"/>
              <a:gd name="connsiteX13300" fmla="*/ 1948594 w 2105012"/>
              <a:gd name="connsiteY13300" fmla="*/ 279365 h 589548"/>
              <a:gd name="connsiteX13301" fmla="*/ 1947269 w 2105012"/>
              <a:gd name="connsiteY13301" fmla="*/ 276713 h 589548"/>
              <a:gd name="connsiteX13302" fmla="*/ 1998966 w 2105012"/>
              <a:gd name="connsiteY13302" fmla="*/ 276382 h 589548"/>
              <a:gd name="connsiteX13303" fmla="*/ 1998966 w 2105012"/>
              <a:gd name="connsiteY13303" fmla="*/ 276382 h 589548"/>
              <a:gd name="connsiteX13304" fmla="*/ 2001617 w 2105012"/>
              <a:gd name="connsiteY13304" fmla="*/ 274725 h 589548"/>
              <a:gd name="connsiteX13305" fmla="*/ 1998966 w 2105012"/>
              <a:gd name="connsiteY13305" fmla="*/ 276382 h 589548"/>
              <a:gd name="connsiteX13306" fmla="*/ 1964170 w 2105012"/>
              <a:gd name="connsiteY13306" fmla="*/ 287318 h 589548"/>
              <a:gd name="connsiteX13307" fmla="*/ 1964170 w 2105012"/>
              <a:gd name="connsiteY13307" fmla="*/ 287318 h 589548"/>
              <a:gd name="connsiteX13308" fmla="*/ 1963838 w 2105012"/>
              <a:gd name="connsiteY13308" fmla="*/ 287318 h 589548"/>
              <a:gd name="connsiteX13309" fmla="*/ 1964170 w 2105012"/>
              <a:gd name="connsiteY13309" fmla="*/ 287318 h 589548"/>
              <a:gd name="connsiteX13310" fmla="*/ 1966821 w 2105012"/>
              <a:gd name="connsiteY13310" fmla="*/ 287318 h 589548"/>
              <a:gd name="connsiteX13311" fmla="*/ 1969472 w 2105012"/>
              <a:gd name="connsiteY13311" fmla="*/ 287318 h 589548"/>
              <a:gd name="connsiteX13312" fmla="*/ 1966821 w 2105012"/>
              <a:gd name="connsiteY13312" fmla="*/ 287318 h 589548"/>
              <a:gd name="connsiteX13313" fmla="*/ 1974112 w 2105012"/>
              <a:gd name="connsiteY13313" fmla="*/ 284998 h 589548"/>
              <a:gd name="connsiteX13314" fmla="*/ 1974112 w 2105012"/>
              <a:gd name="connsiteY13314" fmla="*/ 284998 h 589548"/>
              <a:gd name="connsiteX13315" fmla="*/ 1975437 w 2105012"/>
              <a:gd name="connsiteY13315" fmla="*/ 283673 h 589548"/>
              <a:gd name="connsiteX13316" fmla="*/ 1974112 w 2105012"/>
              <a:gd name="connsiteY13316" fmla="*/ 284998 h 589548"/>
              <a:gd name="connsiteX13317" fmla="*/ 1985379 w 2105012"/>
              <a:gd name="connsiteY13317" fmla="*/ 276051 h 589548"/>
              <a:gd name="connsiteX13318" fmla="*/ 1990350 w 2105012"/>
              <a:gd name="connsiteY13318" fmla="*/ 276051 h 589548"/>
              <a:gd name="connsiteX13319" fmla="*/ 1985379 w 2105012"/>
              <a:gd name="connsiteY13319" fmla="*/ 276051 h 589548"/>
              <a:gd name="connsiteX13320" fmla="*/ 1974774 w 2105012"/>
              <a:gd name="connsiteY13320" fmla="*/ 279033 h 589548"/>
              <a:gd name="connsiteX13321" fmla="*/ 1974774 w 2105012"/>
              <a:gd name="connsiteY13321" fmla="*/ 279033 h 589548"/>
              <a:gd name="connsiteX13322" fmla="*/ 1984385 w 2105012"/>
              <a:gd name="connsiteY13322" fmla="*/ 276382 h 589548"/>
              <a:gd name="connsiteX13323" fmla="*/ 1974774 w 2105012"/>
              <a:gd name="connsiteY13323" fmla="*/ 279033 h 589548"/>
              <a:gd name="connsiteX13324" fmla="*/ 1949257 w 2105012"/>
              <a:gd name="connsiteY13324" fmla="*/ 284335 h 589548"/>
              <a:gd name="connsiteX13325" fmla="*/ 1950914 w 2105012"/>
              <a:gd name="connsiteY13325" fmla="*/ 282347 h 589548"/>
              <a:gd name="connsiteX13326" fmla="*/ 1952571 w 2105012"/>
              <a:gd name="connsiteY13326" fmla="*/ 281022 h 589548"/>
              <a:gd name="connsiteX13327" fmla="*/ 1950914 w 2105012"/>
              <a:gd name="connsiteY13327" fmla="*/ 282347 h 589548"/>
              <a:gd name="connsiteX13328" fmla="*/ 1949257 w 2105012"/>
              <a:gd name="connsiteY13328" fmla="*/ 284335 h 589548"/>
              <a:gd name="connsiteX13329" fmla="*/ 1965164 w 2105012"/>
              <a:gd name="connsiteY13329" fmla="*/ 293615 h 589548"/>
              <a:gd name="connsiteX13330" fmla="*/ 1965164 w 2105012"/>
              <a:gd name="connsiteY13330" fmla="*/ 293615 h 589548"/>
              <a:gd name="connsiteX13331" fmla="*/ 1965164 w 2105012"/>
              <a:gd name="connsiteY13331" fmla="*/ 293615 h 589548"/>
              <a:gd name="connsiteX13332" fmla="*/ 2006920 w 2105012"/>
              <a:gd name="connsiteY13332" fmla="*/ 293615 h 589548"/>
              <a:gd name="connsiteX13333" fmla="*/ 2007583 w 2105012"/>
              <a:gd name="connsiteY13333" fmla="*/ 293615 h 589548"/>
              <a:gd name="connsiteX13334" fmla="*/ 2006920 w 2105012"/>
              <a:gd name="connsiteY13334" fmla="*/ 293615 h 589548"/>
              <a:gd name="connsiteX13335" fmla="*/ 2005263 w 2105012"/>
              <a:gd name="connsiteY13335" fmla="*/ 291626 h 589548"/>
              <a:gd name="connsiteX13336" fmla="*/ 2006920 w 2105012"/>
              <a:gd name="connsiteY13336" fmla="*/ 293615 h 589548"/>
              <a:gd name="connsiteX13337" fmla="*/ 1996646 w 2105012"/>
              <a:gd name="connsiteY13337" fmla="*/ 272074 h 589548"/>
              <a:gd name="connsiteX13338" fmla="*/ 1979083 w 2105012"/>
              <a:gd name="connsiteY13338" fmla="*/ 271080 h 589548"/>
              <a:gd name="connsiteX13339" fmla="*/ 1979745 w 2105012"/>
              <a:gd name="connsiteY13339" fmla="*/ 275056 h 589548"/>
              <a:gd name="connsiteX13340" fmla="*/ 1974112 w 2105012"/>
              <a:gd name="connsiteY13340" fmla="*/ 271743 h 589548"/>
              <a:gd name="connsiteX13341" fmla="*/ 1974112 w 2105012"/>
              <a:gd name="connsiteY13341" fmla="*/ 277376 h 589548"/>
              <a:gd name="connsiteX13342" fmla="*/ 1974112 w 2105012"/>
              <a:gd name="connsiteY13342" fmla="*/ 277376 h 589548"/>
              <a:gd name="connsiteX13343" fmla="*/ 1974112 w 2105012"/>
              <a:gd name="connsiteY13343" fmla="*/ 271743 h 589548"/>
              <a:gd name="connsiteX13344" fmla="*/ 1968478 w 2105012"/>
              <a:gd name="connsiteY13344" fmla="*/ 266772 h 589548"/>
              <a:gd name="connsiteX13345" fmla="*/ 1968478 w 2105012"/>
              <a:gd name="connsiteY13345" fmla="*/ 265446 h 589548"/>
              <a:gd name="connsiteX13346" fmla="*/ 1970135 w 2105012"/>
              <a:gd name="connsiteY13346" fmla="*/ 265115 h 589548"/>
              <a:gd name="connsiteX13347" fmla="*/ 1968478 w 2105012"/>
              <a:gd name="connsiteY13347" fmla="*/ 264452 h 589548"/>
              <a:gd name="connsiteX13348" fmla="*/ 1968478 w 2105012"/>
              <a:gd name="connsiteY13348" fmla="*/ 263126 h 589548"/>
              <a:gd name="connsiteX13349" fmla="*/ 1971129 w 2105012"/>
              <a:gd name="connsiteY13349" fmla="*/ 260807 h 589548"/>
              <a:gd name="connsiteX13350" fmla="*/ 1972123 w 2105012"/>
              <a:gd name="connsiteY13350" fmla="*/ 260807 h 589548"/>
              <a:gd name="connsiteX13351" fmla="*/ 1974774 w 2105012"/>
              <a:gd name="connsiteY13351" fmla="*/ 258155 h 589548"/>
              <a:gd name="connsiteX13352" fmla="*/ 1977426 w 2105012"/>
              <a:gd name="connsiteY13352" fmla="*/ 258155 h 589548"/>
              <a:gd name="connsiteX13353" fmla="*/ 1978420 w 2105012"/>
              <a:gd name="connsiteY13353" fmla="*/ 251859 h 589548"/>
              <a:gd name="connsiteX13354" fmla="*/ 1978751 w 2105012"/>
              <a:gd name="connsiteY13354" fmla="*/ 250865 h 589548"/>
              <a:gd name="connsiteX13355" fmla="*/ 1984716 w 2105012"/>
              <a:gd name="connsiteY13355" fmla="*/ 253185 h 589548"/>
              <a:gd name="connsiteX13356" fmla="*/ 1986705 w 2105012"/>
              <a:gd name="connsiteY13356" fmla="*/ 250202 h 589548"/>
              <a:gd name="connsiteX13357" fmla="*/ 1984716 w 2105012"/>
              <a:gd name="connsiteY13357" fmla="*/ 253185 h 589548"/>
              <a:gd name="connsiteX13358" fmla="*/ 1986042 w 2105012"/>
              <a:gd name="connsiteY13358" fmla="*/ 256498 h 589548"/>
              <a:gd name="connsiteX13359" fmla="*/ 1978420 w 2105012"/>
              <a:gd name="connsiteY13359" fmla="*/ 258155 h 589548"/>
              <a:gd name="connsiteX13360" fmla="*/ 1978420 w 2105012"/>
              <a:gd name="connsiteY13360" fmla="*/ 261801 h 589548"/>
              <a:gd name="connsiteX13361" fmla="*/ 1992338 w 2105012"/>
              <a:gd name="connsiteY13361" fmla="*/ 260807 h 589548"/>
              <a:gd name="connsiteX13362" fmla="*/ 1994658 w 2105012"/>
              <a:gd name="connsiteY13362" fmla="*/ 260807 h 589548"/>
              <a:gd name="connsiteX13363" fmla="*/ 1998635 w 2105012"/>
              <a:gd name="connsiteY13363" fmla="*/ 267103 h 589548"/>
              <a:gd name="connsiteX13364" fmla="*/ 2001617 w 2105012"/>
              <a:gd name="connsiteY13364" fmla="*/ 267103 h 589548"/>
              <a:gd name="connsiteX13365" fmla="*/ 1998635 w 2105012"/>
              <a:gd name="connsiteY13365" fmla="*/ 267103 h 589548"/>
              <a:gd name="connsiteX13366" fmla="*/ 1995984 w 2105012"/>
              <a:gd name="connsiteY13366" fmla="*/ 272074 h 589548"/>
              <a:gd name="connsiteX13367" fmla="*/ 2001949 w 2105012"/>
              <a:gd name="connsiteY13367" fmla="*/ 274062 h 589548"/>
              <a:gd name="connsiteX13368" fmla="*/ 1995984 w 2105012"/>
              <a:gd name="connsiteY13368" fmla="*/ 272074 h 589548"/>
              <a:gd name="connsiteX13369" fmla="*/ 2003274 w 2105012"/>
              <a:gd name="connsiteY13369" fmla="*/ 240592 h 589548"/>
              <a:gd name="connsiteX13370" fmla="*/ 1999629 w 2105012"/>
              <a:gd name="connsiteY13370" fmla="*/ 240260 h 589548"/>
              <a:gd name="connsiteX13371" fmla="*/ 2003274 w 2105012"/>
              <a:gd name="connsiteY13371" fmla="*/ 240592 h 589548"/>
              <a:gd name="connsiteX13372" fmla="*/ 2003274 w 2105012"/>
              <a:gd name="connsiteY13372" fmla="*/ 240592 h 589548"/>
              <a:gd name="connsiteX13373" fmla="*/ 1998966 w 2105012"/>
              <a:gd name="connsiteY13373" fmla="*/ 216068 h 589548"/>
              <a:gd name="connsiteX13374" fmla="*/ 1998966 w 2105012"/>
              <a:gd name="connsiteY13374" fmla="*/ 216068 h 589548"/>
              <a:gd name="connsiteX13375" fmla="*/ 1998966 w 2105012"/>
              <a:gd name="connsiteY13375" fmla="*/ 214743 h 589548"/>
              <a:gd name="connsiteX13376" fmla="*/ 1998966 w 2105012"/>
              <a:gd name="connsiteY13376" fmla="*/ 216068 h 589548"/>
              <a:gd name="connsiteX13377" fmla="*/ 1997972 w 2105012"/>
              <a:gd name="connsiteY13377" fmla="*/ 183923 h 589548"/>
              <a:gd name="connsiteX13378" fmla="*/ 1998966 w 2105012"/>
              <a:gd name="connsiteY13378" fmla="*/ 182929 h 589548"/>
              <a:gd name="connsiteX13379" fmla="*/ 1999629 w 2105012"/>
              <a:gd name="connsiteY13379" fmla="*/ 180941 h 589548"/>
              <a:gd name="connsiteX13380" fmla="*/ 1998966 w 2105012"/>
              <a:gd name="connsiteY13380" fmla="*/ 182929 h 589548"/>
              <a:gd name="connsiteX13381" fmla="*/ 1997972 w 2105012"/>
              <a:gd name="connsiteY13381" fmla="*/ 183923 h 589548"/>
              <a:gd name="connsiteX13382" fmla="*/ 1933019 w 2105012"/>
              <a:gd name="connsiteY13382" fmla="*/ 195853 h 589548"/>
              <a:gd name="connsiteX13383" fmla="*/ 1933019 w 2105012"/>
              <a:gd name="connsiteY13383" fmla="*/ 195853 h 589548"/>
              <a:gd name="connsiteX13384" fmla="*/ 1934676 w 2105012"/>
              <a:gd name="connsiteY13384" fmla="*/ 195853 h 589548"/>
              <a:gd name="connsiteX13385" fmla="*/ 1933019 w 2105012"/>
              <a:gd name="connsiteY13385" fmla="*/ 195853 h 589548"/>
              <a:gd name="connsiteX13386" fmla="*/ 1924403 w 2105012"/>
              <a:gd name="connsiteY13386" fmla="*/ 168679 h 589548"/>
              <a:gd name="connsiteX13387" fmla="*/ 1917775 w 2105012"/>
              <a:gd name="connsiteY13387" fmla="*/ 169342 h 589548"/>
              <a:gd name="connsiteX13388" fmla="*/ 1917775 w 2105012"/>
              <a:gd name="connsiteY13388" fmla="*/ 169342 h 589548"/>
              <a:gd name="connsiteX13389" fmla="*/ 1924403 w 2105012"/>
              <a:gd name="connsiteY13389" fmla="*/ 168679 h 589548"/>
              <a:gd name="connsiteX13390" fmla="*/ 1917443 w 2105012"/>
              <a:gd name="connsiteY13390" fmla="*/ 177295 h 589548"/>
              <a:gd name="connsiteX13391" fmla="*/ 1917443 w 2105012"/>
              <a:gd name="connsiteY13391" fmla="*/ 175638 h 589548"/>
              <a:gd name="connsiteX13392" fmla="*/ 1915124 w 2105012"/>
              <a:gd name="connsiteY13392" fmla="*/ 175638 h 589548"/>
              <a:gd name="connsiteX13393" fmla="*/ 1917443 w 2105012"/>
              <a:gd name="connsiteY13393" fmla="*/ 175638 h 589548"/>
              <a:gd name="connsiteX13394" fmla="*/ 1917443 w 2105012"/>
              <a:gd name="connsiteY13394" fmla="*/ 177295 h 589548"/>
              <a:gd name="connsiteX13395" fmla="*/ 1892257 w 2105012"/>
              <a:gd name="connsiteY13395" fmla="*/ 205795 h 589548"/>
              <a:gd name="connsiteX13396" fmla="*/ 1897228 w 2105012"/>
              <a:gd name="connsiteY13396" fmla="*/ 204470 h 589548"/>
              <a:gd name="connsiteX13397" fmla="*/ 1896566 w 2105012"/>
              <a:gd name="connsiteY13397" fmla="*/ 200162 h 589548"/>
              <a:gd name="connsiteX13398" fmla="*/ 1897228 w 2105012"/>
              <a:gd name="connsiteY13398" fmla="*/ 204470 h 589548"/>
              <a:gd name="connsiteX13399" fmla="*/ 1892257 w 2105012"/>
              <a:gd name="connsiteY13399" fmla="*/ 205795 h 589548"/>
              <a:gd name="connsiteX13400" fmla="*/ 1889606 w 2105012"/>
              <a:gd name="connsiteY13400" fmla="*/ 206127 h 589548"/>
              <a:gd name="connsiteX13401" fmla="*/ 1892257 w 2105012"/>
              <a:gd name="connsiteY13401" fmla="*/ 205795 h 589548"/>
              <a:gd name="connsiteX13402" fmla="*/ 1863095 w 2105012"/>
              <a:gd name="connsiteY13402" fmla="*/ 205795 h 589548"/>
              <a:gd name="connsiteX13403" fmla="*/ 1863095 w 2105012"/>
              <a:gd name="connsiteY13403" fmla="*/ 205795 h 589548"/>
              <a:gd name="connsiteX13404" fmla="*/ 1863095 w 2105012"/>
              <a:gd name="connsiteY13404" fmla="*/ 205795 h 589548"/>
              <a:gd name="connsiteX13405" fmla="*/ 1866409 w 2105012"/>
              <a:gd name="connsiteY13405" fmla="*/ 206458 h 589548"/>
              <a:gd name="connsiteX13406" fmla="*/ 1863095 w 2105012"/>
              <a:gd name="connsiteY13406" fmla="*/ 205795 h 589548"/>
              <a:gd name="connsiteX13407" fmla="*/ 1857793 w 2105012"/>
              <a:gd name="connsiteY13407" fmla="*/ 213417 h 589548"/>
              <a:gd name="connsiteX13408" fmla="*/ 1856798 w 2105012"/>
              <a:gd name="connsiteY13408" fmla="*/ 217394 h 589548"/>
              <a:gd name="connsiteX13409" fmla="*/ 1856798 w 2105012"/>
              <a:gd name="connsiteY13409" fmla="*/ 223359 h 589548"/>
              <a:gd name="connsiteX13410" fmla="*/ 1856798 w 2105012"/>
              <a:gd name="connsiteY13410" fmla="*/ 229656 h 589548"/>
              <a:gd name="connsiteX13411" fmla="*/ 1862101 w 2105012"/>
              <a:gd name="connsiteY13411" fmla="*/ 228661 h 589548"/>
              <a:gd name="connsiteX13412" fmla="*/ 1870385 w 2105012"/>
              <a:gd name="connsiteY13412" fmla="*/ 229656 h 589548"/>
              <a:gd name="connsiteX13413" fmla="*/ 1873037 w 2105012"/>
              <a:gd name="connsiteY13413" fmla="*/ 228661 h 589548"/>
              <a:gd name="connsiteX13414" fmla="*/ 1870385 w 2105012"/>
              <a:gd name="connsiteY13414" fmla="*/ 229656 h 589548"/>
              <a:gd name="connsiteX13415" fmla="*/ 1867403 w 2105012"/>
              <a:gd name="connsiteY13415" fmla="*/ 231313 h 589548"/>
              <a:gd name="connsiteX13416" fmla="*/ 1869060 w 2105012"/>
              <a:gd name="connsiteY13416" fmla="*/ 233964 h 589548"/>
              <a:gd name="connsiteX13417" fmla="*/ 1871711 w 2105012"/>
              <a:gd name="connsiteY13417" fmla="*/ 236283 h 589548"/>
              <a:gd name="connsiteX13418" fmla="*/ 1874031 w 2105012"/>
              <a:gd name="connsiteY13418" fmla="*/ 239929 h 589548"/>
              <a:gd name="connsiteX13419" fmla="*/ 1871711 w 2105012"/>
              <a:gd name="connsiteY13419" fmla="*/ 239929 h 589548"/>
              <a:gd name="connsiteX13420" fmla="*/ 1879002 w 2105012"/>
              <a:gd name="connsiteY13420" fmla="*/ 241254 h 589548"/>
              <a:gd name="connsiteX13421" fmla="*/ 1882978 w 2105012"/>
              <a:gd name="connsiteY13421" fmla="*/ 241254 h 589548"/>
              <a:gd name="connsiteX13422" fmla="*/ 1882978 w 2105012"/>
              <a:gd name="connsiteY13422" fmla="*/ 241254 h 589548"/>
              <a:gd name="connsiteX13423" fmla="*/ 1879002 w 2105012"/>
              <a:gd name="connsiteY13423" fmla="*/ 241254 h 589548"/>
              <a:gd name="connsiteX13424" fmla="*/ 1875688 w 2105012"/>
              <a:gd name="connsiteY13424" fmla="*/ 242249 h 589548"/>
              <a:gd name="connsiteX13425" fmla="*/ 1869060 w 2105012"/>
              <a:gd name="connsiteY13425" fmla="*/ 248545 h 589548"/>
              <a:gd name="connsiteX13426" fmla="*/ 1864089 w 2105012"/>
              <a:gd name="connsiteY13426" fmla="*/ 248876 h 589548"/>
              <a:gd name="connsiteX13427" fmla="*/ 1860112 w 2105012"/>
              <a:gd name="connsiteY13427" fmla="*/ 242249 h 589548"/>
              <a:gd name="connsiteX13428" fmla="*/ 1866409 w 2105012"/>
              <a:gd name="connsiteY13428" fmla="*/ 239929 h 589548"/>
              <a:gd name="connsiteX13429" fmla="*/ 1861769 w 2105012"/>
              <a:gd name="connsiteY13429" fmla="*/ 238603 h 589548"/>
              <a:gd name="connsiteX13430" fmla="*/ 1861106 w 2105012"/>
              <a:gd name="connsiteY13430" fmla="*/ 231313 h 589548"/>
              <a:gd name="connsiteX13431" fmla="*/ 1856798 w 2105012"/>
              <a:gd name="connsiteY13431" fmla="*/ 236283 h 589548"/>
              <a:gd name="connsiteX13432" fmla="*/ 1857461 w 2105012"/>
              <a:gd name="connsiteY13432" fmla="*/ 240923 h 589548"/>
              <a:gd name="connsiteX13433" fmla="*/ 1854147 w 2105012"/>
              <a:gd name="connsiteY13433" fmla="*/ 239929 h 589548"/>
              <a:gd name="connsiteX13434" fmla="*/ 1851496 w 2105012"/>
              <a:gd name="connsiteY13434" fmla="*/ 235952 h 589548"/>
              <a:gd name="connsiteX13435" fmla="*/ 1840229 w 2105012"/>
              <a:gd name="connsiteY13435" fmla="*/ 236615 h 589548"/>
              <a:gd name="connsiteX13436" fmla="*/ 1840229 w 2105012"/>
              <a:gd name="connsiteY13436" fmla="*/ 236615 h 589548"/>
              <a:gd name="connsiteX13437" fmla="*/ 1851496 w 2105012"/>
              <a:gd name="connsiteY13437" fmla="*/ 235952 h 589548"/>
              <a:gd name="connsiteX13438" fmla="*/ 1851496 w 2105012"/>
              <a:gd name="connsiteY13438" fmla="*/ 234958 h 589548"/>
              <a:gd name="connsiteX13439" fmla="*/ 1851496 w 2105012"/>
              <a:gd name="connsiteY13439" fmla="*/ 224685 h 589548"/>
              <a:gd name="connsiteX13440" fmla="*/ 1843543 w 2105012"/>
              <a:gd name="connsiteY13440" fmla="*/ 220045 h 589548"/>
              <a:gd name="connsiteX13441" fmla="*/ 1845200 w 2105012"/>
              <a:gd name="connsiteY13441" fmla="*/ 216068 h 589548"/>
              <a:gd name="connsiteX13442" fmla="*/ 1857793 w 2105012"/>
              <a:gd name="connsiteY13442" fmla="*/ 213086 h 589548"/>
              <a:gd name="connsiteX13443" fmla="*/ 1857793 w 2105012"/>
              <a:gd name="connsiteY13443" fmla="*/ 213086 h 589548"/>
              <a:gd name="connsiteX13444" fmla="*/ 1857793 w 2105012"/>
              <a:gd name="connsiteY13444" fmla="*/ 213749 h 589548"/>
              <a:gd name="connsiteX13445" fmla="*/ 1820345 w 2105012"/>
              <a:gd name="connsiteY13445" fmla="*/ 173319 h 589548"/>
              <a:gd name="connsiteX13446" fmla="*/ 1817694 w 2105012"/>
              <a:gd name="connsiteY13446" fmla="*/ 174976 h 589548"/>
              <a:gd name="connsiteX13447" fmla="*/ 1816368 w 2105012"/>
              <a:gd name="connsiteY13447" fmla="*/ 175307 h 589548"/>
              <a:gd name="connsiteX13448" fmla="*/ 1817694 w 2105012"/>
              <a:gd name="connsiteY13448" fmla="*/ 174976 h 589548"/>
              <a:gd name="connsiteX13449" fmla="*/ 1820345 w 2105012"/>
              <a:gd name="connsiteY13449" fmla="*/ 173319 h 589548"/>
              <a:gd name="connsiteX13450" fmla="*/ 1822996 w 2105012"/>
              <a:gd name="connsiteY13450" fmla="*/ 171662 h 589548"/>
              <a:gd name="connsiteX13451" fmla="*/ 1820345 w 2105012"/>
              <a:gd name="connsiteY13451" fmla="*/ 173319 h 589548"/>
              <a:gd name="connsiteX13452" fmla="*/ 1814711 w 2105012"/>
              <a:gd name="connsiteY13452" fmla="*/ 174976 h 589548"/>
              <a:gd name="connsiteX13453" fmla="*/ 1813054 w 2105012"/>
              <a:gd name="connsiteY13453" fmla="*/ 173650 h 589548"/>
              <a:gd name="connsiteX13454" fmla="*/ 1814711 w 2105012"/>
              <a:gd name="connsiteY13454" fmla="*/ 174976 h 589548"/>
              <a:gd name="connsiteX13455" fmla="*/ 1816037 w 2105012"/>
              <a:gd name="connsiteY13455" fmla="*/ 174976 h 589548"/>
              <a:gd name="connsiteX13456" fmla="*/ 1814711 w 2105012"/>
              <a:gd name="connsiteY13456" fmla="*/ 174976 h 589548"/>
              <a:gd name="connsiteX13457" fmla="*/ 1762683 w 2105012"/>
              <a:gd name="connsiteY13457" fmla="*/ 187900 h 589548"/>
              <a:gd name="connsiteX13458" fmla="*/ 1763677 w 2105012"/>
              <a:gd name="connsiteY13458" fmla="*/ 187569 h 589548"/>
              <a:gd name="connsiteX13459" fmla="*/ 1762683 w 2105012"/>
              <a:gd name="connsiteY13459" fmla="*/ 187900 h 589548"/>
              <a:gd name="connsiteX13460" fmla="*/ 1764008 w 2105012"/>
              <a:gd name="connsiteY13460" fmla="*/ 189226 h 589548"/>
              <a:gd name="connsiteX13461" fmla="*/ 1762683 w 2105012"/>
              <a:gd name="connsiteY13461" fmla="*/ 187900 h 589548"/>
              <a:gd name="connsiteX13462" fmla="*/ 1738491 w 2105012"/>
              <a:gd name="connsiteY13462" fmla="*/ 199167 h 589548"/>
              <a:gd name="connsiteX13463" fmla="*/ 1731863 w 2105012"/>
              <a:gd name="connsiteY13463" fmla="*/ 199167 h 589548"/>
              <a:gd name="connsiteX13464" fmla="*/ 1738491 w 2105012"/>
              <a:gd name="connsiteY13464" fmla="*/ 199167 h 589548"/>
              <a:gd name="connsiteX13465" fmla="*/ 1721590 w 2105012"/>
              <a:gd name="connsiteY13465" fmla="*/ 205464 h 589548"/>
              <a:gd name="connsiteX13466" fmla="*/ 1722915 w 2105012"/>
              <a:gd name="connsiteY13466" fmla="*/ 207784 h 589548"/>
              <a:gd name="connsiteX13467" fmla="*/ 1721590 w 2105012"/>
              <a:gd name="connsiteY13467" fmla="*/ 205464 h 589548"/>
              <a:gd name="connsiteX13468" fmla="*/ 1694747 w 2105012"/>
              <a:gd name="connsiteY13468" fmla="*/ 199499 h 589548"/>
              <a:gd name="connsiteX13469" fmla="*/ 1694747 w 2105012"/>
              <a:gd name="connsiteY13469" fmla="*/ 199499 h 589548"/>
              <a:gd name="connsiteX13470" fmla="*/ 1694747 w 2105012"/>
              <a:gd name="connsiteY13470" fmla="*/ 199499 h 589548"/>
              <a:gd name="connsiteX13471" fmla="*/ 1680497 w 2105012"/>
              <a:gd name="connsiteY13471" fmla="*/ 174976 h 589548"/>
              <a:gd name="connsiteX13472" fmla="*/ 1681160 w 2105012"/>
              <a:gd name="connsiteY13472" fmla="*/ 175638 h 589548"/>
              <a:gd name="connsiteX13473" fmla="*/ 1680497 w 2105012"/>
              <a:gd name="connsiteY13473" fmla="*/ 174976 h 589548"/>
              <a:gd name="connsiteX13474" fmla="*/ 1675857 w 2105012"/>
              <a:gd name="connsiteY13474" fmla="*/ 177295 h 589548"/>
              <a:gd name="connsiteX13475" fmla="*/ 1677183 w 2105012"/>
              <a:gd name="connsiteY13475" fmla="*/ 177295 h 589548"/>
              <a:gd name="connsiteX13476" fmla="*/ 1675857 w 2105012"/>
              <a:gd name="connsiteY13476" fmla="*/ 177295 h 589548"/>
              <a:gd name="connsiteX13477" fmla="*/ 1674201 w 2105012"/>
              <a:gd name="connsiteY13477" fmla="*/ 177295 h 589548"/>
              <a:gd name="connsiteX13478" fmla="*/ 1672544 w 2105012"/>
              <a:gd name="connsiteY13478" fmla="*/ 172325 h 589548"/>
              <a:gd name="connsiteX13479" fmla="*/ 1671881 w 2105012"/>
              <a:gd name="connsiteY13479" fmla="*/ 172325 h 589548"/>
              <a:gd name="connsiteX13480" fmla="*/ 1672544 w 2105012"/>
              <a:gd name="connsiteY13480" fmla="*/ 172325 h 589548"/>
              <a:gd name="connsiteX13481" fmla="*/ 1672544 w 2105012"/>
              <a:gd name="connsiteY13481" fmla="*/ 172325 h 589548"/>
              <a:gd name="connsiteX13482" fmla="*/ 1674201 w 2105012"/>
              <a:gd name="connsiteY13482" fmla="*/ 177295 h 589548"/>
              <a:gd name="connsiteX13483" fmla="*/ 1675195 w 2105012"/>
              <a:gd name="connsiteY13483" fmla="*/ 177295 h 589548"/>
              <a:gd name="connsiteX13484" fmla="*/ 1674201 w 2105012"/>
              <a:gd name="connsiteY13484" fmla="*/ 177295 h 589548"/>
              <a:gd name="connsiteX13485" fmla="*/ 1624160 w 2105012"/>
              <a:gd name="connsiteY13485" fmla="*/ 145813 h 589548"/>
              <a:gd name="connsiteX13486" fmla="*/ 1624160 w 2105012"/>
              <a:gd name="connsiteY13486" fmla="*/ 145813 h 589548"/>
              <a:gd name="connsiteX13487" fmla="*/ 1624160 w 2105012"/>
              <a:gd name="connsiteY13487" fmla="*/ 157412 h 589548"/>
              <a:gd name="connsiteX13488" fmla="*/ 1624160 w 2105012"/>
              <a:gd name="connsiteY13488" fmla="*/ 145813 h 589548"/>
              <a:gd name="connsiteX13489" fmla="*/ 1602620 w 2105012"/>
              <a:gd name="connsiteY13489" fmla="*/ 124935 h 589548"/>
              <a:gd name="connsiteX13490" fmla="*/ 1597980 w 2105012"/>
              <a:gd name="connsiteY13490" fmla="*/ 126924 h 589548"/>
              <a:gd name="connsiteX13491" fmla="*/ 1602620 w 2105012"/>
              <a:gd name="connsiteY13491" fmla="*/ 124935 h 589548"/>
              <a:gd name="connsiteX13492" fmla="*/ 1603614 w 2105012"/>
              <a:gd name="connsiteY13492" fmla="*/ 122616 h 589548"/>
              <a:gd name="connsiteX13493" fmla="*/ 1602620 w 2105012"/>
              <a:gd name="connsiteY13493" fmla="*/ 124935 h 589548"/>
              <a:gd name="connsiteX13494" fmla="*/ 1598643 w 2105012"/>
              <a:gd name="connsiteY13494" fmla="*/ 101406 h 589548"/>
              <a:gd name="connsiteX13495" fmla="*/ 1596323 w 2105012"/>
              <a:gd name="connsiteY13495" fmla="*/ 99087 h 589548"/>
              <a:gd name="connsiteX13496" fmla="*/ 1596323 w 2105012"/>
              <a:gd name="connsiteY13496" fmla="*/ 93784 h 589548"/>
              <a:gd name="connsiteX13497" fmla="*/ 1599637 w 2105012"/>
              <a:gd name="connsiteY13497" fmla="*/ 93784 h 589548"/>
              <a:gd name="connsiteX13498" fmla="*/ 1599637 w 2105012"/>
              <a:gd name="connsiteY13498" fmla="*/ 98755 h 589548"/>
              <a:gd name="connsiteX13499" fmla="*/ 1598311 w 2105012"/>
              <a:gd name="connsiteY13499" fmla="*/ 101075 h 589548"/>
              <a:gd name="connsiteX13500" fmla="*/ 1570806 w 2105012"/>
              <a:gd name="connsiteY13500" fmla="*/ 113999 h 589548"/>
              <a:gd name="connsiteX13501" fmla="*/ 1582073 w 2105012"/>
              <a:gd name="connsiteY13501" fmla="*/ 113668 h 589548"/>
              <a:gd name="connsiteX13502" fmla="*/ 1570806 w 2105012"/>
              <a:gd name="connsiteY13502" fmla="*/ 113999 h 589548"/>
              <a:gd name="connsiteX13503" fmla="*/ 1570806 w 2105012"/>
              <a:gd name="connsiteY13503" fmla="*/ 110354 h 589548"/>
              <a:gd name="connsiteX13504" fmla="*/ 1570806 w 2105012"/>
              <a:gd name="connsiteY13504" fmla="*/ 113999 h 589548"/>
              <a:gd name="connsiteX13505" fmla="*/ 1555893 w 2105012"/>
              <a:gd name="connsiteY13505" fmla="*/ 129575 h 589548"/>
              <a:gd name="connsiteX13506" fmla="*/ 1550259 w 2105012"/>
              <a:gd name="connsiteY13506" fmla="*/ 138191 h 589548"/>
              <a:gd name="connsiteX13507" fmla="*/ 1542637 w 2105012"/>
              <a:gd name="connsiteY13507" fmla="*/ 135540 h 589548"/>
              <a:gd name="connsiteX13508" fmla="*/ 1542637 w 2105012"/>
              <a:gd name="connsiteY13508" fmla="*/ 135540 h 589548"/>
              <a:gd name="connsiteX13509" fmla="*/ 1555893 w 2105012"/>
              <a:gd name="connsiteY13509" fmla="*/ 129575 h 589548"/>
              <a:gd name="connsiteX13510" fmla="*/ 1531038 w 2105012"/>
              <a:gd name="connsiteY13510" fmla="*/ 120296 h 589548"/>
              <a:gd name="connsiteX13511" fmla="*/ 1532364 w 2105012"/>
              <a:gd name="connsiteY13511" fmla="*/ 119302 h 589548"/>
              <a:gd name="connsiteX13512" fmla="*/ 1531038 w 2105012"/>
              <a:gd name="connsiteY13512" fmla="*/ 120296 h 589548"/>
              <a:gd name="connsiteX13513" fmla="*/ 1526399 w 2105012"/>
              <a:gd name="connsiteY13513" fmla="*/ 109028 h 589548"/>
              <a:gd name="connsiteX13514" fmla="*/ 1523748 w 2105012"/>
              <a:gd name="connsiteY13514" fmla="*/ 109028 h 589548"/>
              <a:gd name="connsiteX13515" fmla="*/ 1523748 w 2105012"/>
              <a:gd name="connsiteY13515" fmla="*/ 109028 h 589548"/>
              <a:gd name="connsiteX13516" fmla="*/ 1526399 w 2105012"/>
              <a:gd name="connsiteY13516" fmla="*/ 109028 h 589548"/>
              <a:gd name="connsiteX13517" fmla="*/ 1531701 w 2105012"/>
              <a:gd name="connsiteY13517" fmla="*/ 110023 h 589548"/>
              <a:gd name="connsiteX13518" fmla="*/ 1526399 w 2105012"/>
              <a:gd name="connsiteY13518" fmla="*/ 109028 h 589548"/>
              <a:gd name="connsiteX13519" fmla="*/ 1521428 w 2105012"/>
              <a:gd name="connsiteY13519" fmla="*/ 79866 h 589548"/>
              <a:gd name="connsiteX13520" fmla="*/ 1521428 w 2105012"/>
              <a:gd name="connsiteY13520" fmla="*/ 79866 h 589548"/>
              <a:gd name="connsiteX13521" fmla="*/ 1521428 w 2105012"/>
              <a:gd name="connsiteY13521" fmla="*/ 79866 h 589548"/>
              <a:gd name="connsiteX13522" fmla="*/ 1521428 w 2105012"/>
              <a:gd name="connsiteY13522" fmla="*/ 79866 h 589548"/>
              <a:gd name="connsiteX13523" fmla="*/ 1488289 w 2105012"/>
              <a:gd name="connsiteY13523" fmla="*/ 125598 h 589548"/>
              <a:gd name="connsiteX13524" fmla="*/ 1490940 w 2105012"/>
              <a:gd name="connsiteY13524" fmla="*/ 122947 h 589548"/>
              <a:gd name="connsiteX13525" fmla="*/ 1488289 w 2105012"/>
              <a:gd name="connsiteY13525" fmla="*/ 125598 h 589548"/>
              <a:gd name="connsiteX13526" fmla="*/ 1486300 w 2105012"/>
              <a:gd name="connsiteY13526" fmla="*/ 124935 h 589548"/>
              <a:gd name="connsiteX13527" fmla="*/ 1488289 w 2105012"/>
              <a:gd name="connsiteY13527" fmla="*/ 125598 h 589548"/>
              <a:gd name="connsiteX13528" fmla="*/ 1485969 w 2105012"/>
              <a:gd name="connsiteY13528" fmla="*/ 132226 h 589548"/>
              <a:gd name="connsiteX13529" fmla="*/ 1490940 w 2105012"/>
              <a:gd name="connsiteY13529" fmla="*/ 133552 h 589548"/>
              <a:gd name="connsiteX13530" fmla="*/ 1490940 w 2105012"/>
              <a:gd name="connsiteY13530" fmla="*/ 133552 h 589548"/>
              <a:gd name="connsiteX13531" fmla="*/ 1485969 w 2105012"/>
              <a:gd name="connsiteY13531" fmla="*/ 132226 h 589548"/>
              <a:gd name="connsiteX13532" fmla="*/ 1485969 w 2105012"/>
              <a:gd name="connsiteY13532" fmla="*/ 132226 h 589548"/>
              <a:gd name="connsiteX13533" fmla="*/ 1439905 w 2105012"/>
              <a:gd name="connsiteY13533" fmla="*/ 147470 h 589548"/>
              <a:gd name="connsiteX13534" fmla="*/ 1439905 w 2105012"/>
              <a:gd name="connsiteY13534" fmla="*/ 147470 h 589548"/>
              <a:gd name="connsiteX13535" fmla="*/ 1439905 w 2105012"/>
              <a:gd name="connsiteY13535" fmla="*/ 147470 h 589548"/>
              <a:gd name="connsiteX13536" fmla="*/ 1430626 w 2105012"/>
              <a:gd name="connsiteY13536" fmla="*/ 148796 h 589548"/>
              <a:gd name="connsiteX13537" fmla="*/ 1439905 w 2105012"/>
              <a:gd name="connsiteY13537" fmla="*/ 147470 h 589548"/>
              <a:gd name="connsiteX13538" fmla="*/ 1425987 w 2105012"/>
              <a:gd name="connsiteY13538" fmla="*/ 138191 h 589548"/>
              <a:gd name="connsiteX13539" fmla="*/ 1426649 w 2105012"/>
              <a:gd name="connsiteY13539" fmla="*/ 138191 h 589548"/>
              <a:gd name="connsiteX13540" fmla="*/ 1425987 w 2105012"/>
              <a:gd name="connsiteY13540" fmla="*/ 138191 h 589548"/>
              <a:gd name="connsiteX13541" fmla="*/ 1385557 w 2105012"/>
              <a:gd name="connsiteY13541" fmla="*/ 180278 h 589548"/>
              <a:gd name="connsiteX13542" fmla="*/ 1385557 w 2105012"/>
              <a:gd name="connsiteY13542" fmla="*/ 180278 h 589548"/>
              <a:gd name="connsiteX13543" fmla="*/ 1387545 w 2105012"/>
              <a:gd name="connsiteY13543" fmla="*/ 180609 h 589548"/>
              <a:gd name="connsiteX13544" fmla="*/ 1385557 w 2105012"/>
              <a:gd name="connsiteY13544" fmla="*/ 180278 h 589548"/>
              <a:gd name="connsiteX13545" fmla="*/ 1359377 w 2105012"/>
              <a:gd name="connsiteY13545" fmla="*/ 131895 h 589548"/>
              <a:gd name="connsiteX13546" fmla="*/ 1361034 w 2105012"/>
              <a:gd name="connsiteY13546" fmla="*/ 134214 h 589548"/>
              <a:gd name="connsiteX13547" fmla="*/ 1359377 w 2105012"/>
              <a:gd name="connsiteY13547" fmla="*/ 131895 h 589548"/>
              <a:gd name="connsiteX13548" fmla="*/ 1351092 w 2105012"/>
              <a:gd name="connsiteY13548" fmla="*/ 102401 h 589548"/>
              <a:gd name="connsiteX13549" fmla="*/ 1351092 w 2105012"/>
              <a:gd name="connsiteY13549" fmla="*/ 102401 h 589548"/>
              <a:gd name="connsiteX13550" fmla="*/ 1351092 w 2105012"/>
              <a:gd name="connsiteY13550" fmla="*/ 102401 h 589548"/>
              <a:gd name="connsiteX13551" fmla="*/ 1351092 w 2105012"/>
              <a:gd name="connsiteY13551" fmla="*/ 105383 h 589548"/>
              <a:gd name="connsiteX13552" fmla="*/ 1351755 w 2105012"/>
              <a:gd name="connsiteY13552" fmla="*/ 105383 h 589548"/>
              <a:gd name="connsiteX13553" fmla="*/ 1351092 w 2105012"/>
              <a:gd name="connsiteY13553" fmla="*/ 105383 h 589548"/>
              <a:gd name="connsiteX13554" fmla="*/ 1351092 w 2105012"/>
              <a:gd name="connsiteY13554" fmla="*/ 105383 h 589548"/>
              <a:gd name="connsiteX13555" fmla="*/ 1283819 w 2105012"/>
              <a:gd name="connsiteY13555" fmla="*/ 106709 h 589548"/>
              <a:gd name="connsiteX13556" fmla="*/ 1283819 w 2105012"/>
              <a:gd name="connsiteY13556" fmla="*/ 106709 h 589548"/>
              <a:gd name="connsiteX13557" fmla="*/ 1286470 w 2105012"/>
              <a:gd name="connsiteY13557" fmla="*/ 100412 h 589548"/>
              <a:gd name="connsiteX13558" fmla="*/ 1283819 w 2105012"/>
              <a:gd name="connsiteY13558" fmla="*/ 106709 h 589548"/>
              <a:gd name="connsiteX13559" fmla="*/ 1286470 w 2105012"/>
              <a:gd name="connsiteY13559" fmla="*/ 84837 h 589548"/>
              <a:gd name="connsiteX13560" fmla="*/ 1280174 w 2105012"/>
              <a:gd name="connsiteY13560" fmla="*/ 88151 h 589548"/>
              <a:gd name="connsiteX13561" fmla="*/ 1275203 w 2105012"/>
              <a:gd name="connsiteY13561" fmla="*/ 85831 h 589548"/>
              <a:gd name="connsiteX13562" fmla="*/ 1284150 w 2105012"/>
              <a:gd name="connsiteY13562" fmla="*/ 79534 h 589548"/>
              <a:gd name="connsiteX13563" fmla="*/ 1284150 w 2105012"/>
              <a:gd name="connsiteY13563" fmla="*/ 79534 h 589548"/>
              <a:gd name="connsiteX13564" fmla="*/ 1286470 w 2105012"/>
              <a:gd name="connsiteY13564" fmla="*/ 84837 h 589548"/>
              <a:gd name="connsiteX13565" fmla="*/ 1265261 w 2105012"/>
              <a:gd name="connsiteY13565" fmla="*/ 71250 h 589548"/>
              <a:gd name="connsiteX13566" fmla="*/ 1265261 w 2105012"/>
              <a:gd name="connsiteY13566" fmla="*/ 71250 h 589548"/>
              <a:gd name="connsiteX13567" fmla="*/ 1262610 w 2105012"/>
              <a:gd name="connsiteY13567" fmla="*/ 69924 h 589548"/>
              <a:gd name="connsiteX13568" fmla="*/ 1262610 w 2105012"/>
              <a:gd name="connsiteY13568" fmla="*/ 69924 h 589548"/>
              <a:gd name="connsiteX13569" fmla="*/ 1265261 w 2105012"/>
              <a:gd name="connsiteY13569" fmla="*/ 71250 h 589548"/>
              <a:gd name="connsiteX13570" fmla="*/ 1265261 w 2105012"/>
              <a:gd name="connsiteY13570" fmla="*/ 71250 h 589548"/>
              <a:gd name="connsiteX13571" fmla="*/ 1260290 w 2105012"/>
              <a:gd name="connsiteY13571" fmla="*/ 79534 h 589548"/>
              <a:gd name="connsiteX13572" fmla="*/ 1260290 w 2105012"/>
              <a:gd name="connsiteY13572" fmla="*/ 77546 h 589548"/>
              <a:gd name="connsiteX13573" fmla="*/ 1260290 w 2105012"/>
              <a:gd name="connsiteY13573" fmla="*/ 79534 h 589548"/>
              <a:gd name="connsiteX13574" fmla="*/ 1247366 w 2105012"/>
              <a:gd name="connsiteY13574" fmla="*/ 79534 h 589548"/>
              <a:gd name="connsiteX13575" fmla="*/ 1247366 w 2105012"/>
              <a:gd name="connsiteY13575" fmla="*/ 79534 h 589548"/>
              <a:gd name="connsiteX13576" fmla="*/ 1247366 w 2105012"/>
              <a:gd name="connsiteY13576" fmla="*/ 79534 h 589548"/>
              <a:gd name="connsiteX13577" fmla="*/ 1246040 w 2105012"/>
              <a:gd name="connsiteY13577" fmla="*/ 79866 h 589548"/>
              <a:gd name="connsiteX13578" fmla="*/ 1244383 w 2105012"/>
              <a:gd name="connsiteY13578" fmla="*/ 79866 h 589548"/>
              <a:gd name="connsiteX13579" fmla="*/ 1246040 w 2105012"/>
              <a:gd name="connsiteY13579" fmla="*/ 79866 h 589548"/>
              <a:gd name="connsiteX13580" fmla="*/ 1246040 w 2105012"/>
              <a:gd name="connsiteY13580" fmla="*/ 79866 h 589548"/>
              <a:gd name="connsiteX13581" fmla="*/ 1242063 w 2105012"/>
              <a:gd name="connsiteY13581" fmla="*/ 67273 h 589548"/>
              <a:gd name="connsiteX13582" fmla="*/ 1243057 w 2105012"/>
              <a:gd name="connsiteY13582" fmla="*/ 66941 h 589548"/>
              <a:gd name="connsiteX13583" fmla="*/ 1242063 w 2105012"/>
              <a:gd name="connsiteY13583" fmla="*/ 67273 h 589548"/>
              <a:gd name="connsiteX13584" fmla="*/ 1236098 w 2105012"/>
              <a:gd name="connsiteY13584" fmla="*/ 78209 h 589548"/>
              <a:gd name="connsiteX13585" fmla="*/ 1240075 w 2105012"/>
              <a:gd name="connsiteY13585" fmla="*/ 79534 h 589548"/>
              <a:gd name="connsiteX13586" fmla="*/ 1236098 w 2105012"/>
              <a:gd name="connsiteY13586" fmla="*/ 78209 h 589548"/>
              <a:gd name="connsiteX13587" fmla="*/ 1231790 w 2105012"/>
              <a:gd name="connsiteY13587" fmla="*/ 73901 h 589548"/>
              <a:gd name="connsiteX13588" fmla="*/ 1236098 w 2105012"/>
              <a:gd name="connsiteY13588" fmla="*/ 78209 h 589548"/>
              <a:gd name="connsiteX13589" fmla="*/ 1192354 w 2105012"/>
              <a:gd name="connsiteY13589" fmla="*/ 102069 h 589548"/>
              <a:gd name="connsiteX13590" fmla="*/ 1188378 w 2105012"/>
              <a:gd name="connsiteY13590" fmla="*/ 103063 h 589548"/>
              <a:gd name="connsiteX13591" fmla="*/ 1188378 w 2105012"/>
              <a:gd name="connsiteY13591" fmla="*/ 103063 h 589548"/>
              <a:gd name="connsiteX13592" fmla="*/ 1192354 w 2105012"/>
              <a:gd name="connsiteY13592" fmla="*/ 102069 h 589548"/>
              <a:gd name="connsiteX13593" fmla="*/ 1182412 w 2105012"/>
              <a:gd name="connsiteY13593" fmla="*/ 105052 h 589548"/>
              <a:gd name="connsiteX13594" fmla="*/ 1182412 w 2105012"/>
              <a:gd name="connsiteY13594" fmla="*/ 105052 h 589548"/>
              <a:gd name="connsiteX13595" fmla="*/ 1183738 w 2105012"/>
              <a:gd name="connsiteY13595" fmla="*/ 109691 h 589548"/>
              <a:gd name="connsiteX13596" fmla="*/ 1182412 w 2105012"/>
              <a:gd name="connsiteY13596" fmla="*/ 105052 h 589548"/>
              <a:gd name="connsiteX13597" fmla="*/ 1159878 w 2105012"/>
              <a:gd name="connsiteY13597" fmla="*/ 87819 h 589548"/>
              <a:gd name="connsiteX13598" fmla="*/ 1156895 w 2105012"/>
              <a:gd name="connsiteY13598" fmla="*/ 87819 h 589548"/>
              <a:gd name="connsiteX13599" fmla="*/ 1154244 w 2105012"/>
              <a:gd name="connsiteY13599" fmla="*/ 89476 h 589548"/>
              <a:gd name="connsiteX13600" fmla="*/ 1152587 w 2105012"/>
              <a:gd name="connsiteY13600" fmla="*/ 89476 h 589548"/>
              <a:gd name="connsiteX13601" fmla="*/ 1152587 w 2105012"/>
              <a:gd name="connsiteY13601" fmla="*/ 89476 h 589548"/>
              <a:gd name="connsiteX13602" fmla="*/ 1154244 w 2105012"/>
              <a:gd name="connsiteY13602" fmla="*/ 89476 h 589548"/>
              <a:gd name="connsiteX13603" fmla="*/ 1156895 w 2105012"/>
              <a:gd name="connsiteY13603" fmla="*/ 87819 h 589548"/>
              <a:gd name="connsiteX13604" fmla="*/ 1159878 w 2105012"/>
              <a:gd name="connsiteY13604" fmla="*/ 87819 h 589548"/>
              <a:gd name="connsiteX13605" fmla="*/ 1142977 w 2105012"/>
              <a:gd name="connsiteY13605" fmla="*/ 82186 h 589548"/>
              <a:gd name="connsiteX13606" fmla="*/ 1141320 w 2105012"/>
              <a:gd name="connsiteY13606" fmla="*/ 81854 h 589548"/>
              <a:gd name="connsiteX13607" fmla="*/ 1138006 w 2105012"/>
              <a:gd name="connsiteY13607" fmla="*/ 80197 h 589548"/>
              <a:gd name="connsiteX13608" fmla="*/ 1141320 w 2105012"/>
              <a:gd name="connsiteY13608" fmla="*/ 81854 h 589548"/>
              <a:gd name="connsiteX13609" fmla="*/ 1142977 w 2105012"/>
              <a:gd name="connsiteY13609" fmla="*/ 82186 h 589548"/>
              <a:gd name="connsiteX13610" fmla="*/ 1142977 w 2105012"/>
              <a:gd name="connsiteY13610" fmla="*/ 82186 h 589548"/>
              <a:gd name="connsiteX13611" fmla="*/ 1116134 w 2105012"/>
              <a:gd name="connsiteY13611" fmla="*/ 71912 h 589548"/>
              <a:gd name="connsiteX13612" fmla="*/ 1118453 w 2105012"/>
              <a:gd name="connsiteY13612" fmla="*/ 72244 h 589548"/>
              <a:gd name="connsiteX13613" fmla="*/ 1116134 w 2105012"/>
              <a:gd name="connsiteY13613" fmla="*/ 71912 h 589548"/>
              <a:gd name="connsiteX13614" fmla="*/ 1116134 w 2105012"/>
              <a:gd name="connsiteY13614" fmla="*/ 71912 h 589548"/>
              <a:gd name="connsiteX13615" fmla="*/ 1095256 w 2105012"/>
              <a:gd name="connsiteY13615" fmla="*/ 97761 h 589548"/>
              <a:gd name="connsiteX13616" fmla="*/ 1096250 w 2105012"/>
              <a:gd name="connsiteY13616" fmla="*/ 99749 h 589548"/>
              <a:gd name="connsiteX13617" fmla="*/ 1095256 w 2105012"/>
              <a:gd name="connsiteY13617" fmla="*/ 97761 h 589548"/>
              <a:gd name="connsiteX13618" fmla="*/ 1092273 w 2105012"/>
              <a:gd name="connsiteY13618" fmla="*/ 96435 h 589548"/>
              <a:gd name="connsiteX13619" fmla="*/ 1092273 w 2105012"/>
              <a:gd name="connsiteY13619" fmla="*/ 96435 h 589548"/>
              <a:gd name="connsiteX13620" fmla="*/ 1095256 w 2105012"/>
              <a:gd name="connsiteY13620" fmla="*/ 97761 h 589548"/>
              <a:gd name="connsiteX13621" fmla="*/ 1083657 w 2105012"/>
              <a:gd name="connsiteY13621" fmla="*/ 101075 h 589548"/>
              <a:gd name="connsiteX13622" fmla="*/ 1078355 w 2105012"/>
              <a:gd name="connsiteY13622" fmla="*/ 95110 h 589548"/>
              <a:gd name="connsiteX13623" fmla="*/ 1078023 w 2105012"/>
              <a:gd name="connsiteY13623" fmla="*/ 93122 h 589548"/>
              <a:gd name="connsiteX13624" fmla="*/ 1078355 w 2105012"/>
              <a:gd name="connsiteY13624" fmla="*/ 95110 h 589548"/>
              <a:gd name="connsiteX13625" fmla="*/ 1084320 w 2105012"/>
              <a:gd name="connsiteY13625" fmla="*/ 96435 h 589548"/>
              <a:gd name="connsiteX13626" fmla="*/ 1083326 w 2105012"/>
              <a:gd name="connsiteY13626" fmla="*/ 101406 h 589548"/>
              <a:gd name="connsiteX13627" fmla="*/ 1081006 w 2105012"/>
              <a:gd name="connsiteY13627" fmla="*/ 84505 h 589548"/>
              <a:gd name="connsiteX13628" fmla="*/ 1082663 w 2105012"/>
              <a:gd name="connsiteY13628" fmla="*/ 82517 h 589548"/>
              <a:gd name="connsiteX13629" fmla="*/ 1083657 w 2105012"/>
              <a:gd name="connsiteY13629" fmla="*/ 82517 h 589548"/>
              <a:gd name="connsiteX13630" fmla="*/ 1082663 w 2105012"/>
              <a:gd name="connsiteY13630" fmla="*/ 82517 h 589548"/>
              <a:gd name="connsiteX13631" fmla="*/ 1081006 w 2105012"/>
              <a:gd name="connsiteY13631" fmla="*/ 84505 h 589548"/>
              <a:gd name="connsiteX13632" fmla="*/ 1078023 w 2105012"/>
              <a:gd name="connsiteY13632" fmla="*/ 69261 h 589548"/>
              <a:gd name="connsiteX13633" fmla="*/ 1078023 w 2105012"/>
              <a:gd name="connsiteY13633" fmla="*/ 67936 h 589548"/>
              <a:gd name="connsiteX13634" fmla="*/ 1078023 w 2105012"/>
              <a:gd name="connsiteY13634" fmla="*/ 69261 h 589548"/>
              <a:gd name="connsiteX13635" fmla="*/ 1065099 w 2105012"/>
              <a:gd name="connsiteY13635" fmla="*/ 70587 h 589548"/>
              <a:gd name="connsiteX13636" fmla="*/ 1066093 w 2105012"/>
              <a:gd name="connsiteY13636" fmla="*/ 72244 h 589548"/>
              <a:gd name="connsiteX13637" fmla="*/ 1066093 w 2105012"/>
              <a:gd name="connsiteY13637" fmla="*/ 72244 h 589548"/>
              <a:gd name="connsiteX13638" fmla="*/ 1065099 w 2105012"/>
              <a:gd name="connsiteY13638" fmla="*/ 70587 h 589548"/>
              <a:gd name="connsiteX13639" fmla="*/ 1049192 w 2105012"/>
              <a:gd name="connsiteY13639" fmla="*/ 61971 h 589548"/>
              <a:gd name="connsiteX13640" fmla="*/ 1051181 w 2105012"/>
              <a:gd name="connsiteY13640" fmla="*/ 61971 h 589548"/>
              <a:gd name="connsiteX13641" fmla="*/ 1049192 w 2105012"/>
              <a:gd name="connsiteY13641" fmla="*/ 61971 h 589548"/>
              <a:gd name="connsiteX13642" fmla="*/ 1033285 w 2105012"/>
              <a:gd name="connsiteY13642" fmla="*/ 58988 h 589548"/>
              <a:gd name="connsiteX13643" fmla="*/ 1033285 w 2105012"/>
              <a:gd name="connsiteY13643" fmla="*/ 59319 h 589548"/>
              <a:gd name="connsiteX13644" fmla="*/ 1033285 w 2105012"/>
              <a:gd name="connsiteY13644" fmla="*/ 59319 h 589548"/>
              <a:gd name="connsiteX13645" fmla="*/ 1033285 w 2105012"/>
              <a:gd name="connsiteY13645" fmla="*/ 58988 h 589548"/>
              <a:gd name="connsiteX13646" fmla="*/ 1024338 w 2105012"/>
              <a:gd name="connsiteY13646" fmla="*/ 65616 h 589548"/>
              <a:gd name="connsiteX13647" fmla="*/ 1024338 w 2105012"/>
              <a:gd name="connsiteY13647" fmla="*/ 65616 h 589548"/>
              <a:gd name="connsiteX13648" fmla="*/ 1024338 w 2105012"/>
              <a:gd name="connsiteY13648" fmla="*/ 65616 h 589548"/>
              <a:gd name="connsiteX13649" fmla="*/ 1024669 w 2105012"/>
              <a:gd name="connsiteY13649" fmla="*/ 64290 h 589548"/>
              <a:gd name="connsiteX13650" fmla="*/ 1024338 w 2105012"/>
              <a:gd name="connsiteY13650" fmla="*/ 65616 h 589548"/>
              <a:gd name="connsiteX13651" fmla="*/ 1024338 w 2105012"/>
              <a:gd name="connsiteY13651" fmla="*/ 55343 h 589548"/>
              <a:gd name="connsiteX13652" fmla="*/ 1024338 w 2105012"/>
              <a:gd name="connsiteY13652" fmla="*/ 55343 h 589548"/>
              <a:gd name="connsiteX13653" fmla="*/ 1025332 w 2105012"/>
              <a:gd name="connsiteY13653" fmla="*/ 55343 h 589548"/>
              <a:gd name="connsiteX13654" fmla="*/ 1024338 w 2105012"/>
              <a:gd name="connsiteY13654" fmla="*/ 55343 h 589548"/>
              <a:gd name="connsiteX13655" fmla="*/ 1025332 w 2105012"/>
              <a:gd name="connsiteY13655" fmla="*/ 92459 h 589548"/>
              <a:gd name="connsiteX13656" fmla="*/ 1025332 w 2105012"/>
              <a:gd name="connsiteY13656" fmla="*/ 92790 h 589548"/>
              <a:gd name="connsiteX13657" fmla="*/ 1025332 w 2105012"/>
              <a:gd name="connsiteY13657" fmla="*/ 92459 h 589548"/>
              <a:gd name="connsiteX13658" fmla="*/ 1020692 w 2105012"/>
              <a:gd name="connsiteY13658" fmla="*/ 90470 h 589548"/>
              <a:gd name="connsiteX13659" fmla="*/ 1025332 w 2105012"/>
              <a:gd name="connsiteY13659" fmla="*/ 92459 h 589548"/>
              <a:gd name="connsiteX13660" fmla="*/ 1026657 w 2105012"/>
              <a:gd name="connsiteY13660" fmla="*/ 94447 h 589548"/>
              <a:gd name="connsiteX13661" fmla="*/ 1026657 w 2105012"/>
              <a:gd name="connsiteY13661" fmla="*/ 94447 h 589548"/>
              <a:gd name="connsiteX13662" fmla="*/ 1029309 w 2105012"/>
              <a:gd name="connsiteY13662" fmla="*/ 93784 h 589548"/>
              <a:gd name="connsiteX13663" fmla="*/ 1029309 w 2105012"/>
              <a:gd name="connsiteY13663" fmla="*/ 93784 h 589548"/>
              <a:gd name="connsiteX13664" fmla="*/ 1040576 w 2105012"/>
              <a:gd name="connsiteY13664" fmla="*/ 97098 h 589548"/>
              <a:gd name="connsiteX13665" fmla="*/ 1044553 w 2105012"/>
              <a:gd name="connsiteY13665" fmla="*/ 99418 h 589548"/>
              <a:gd name="connsiteX13666" fmla="*/ 1047204 w 2105012"/>
              <a:gd name="connsiteY13666" fmla="*/ 106046 h 589548"/>
              <a:gd name="connsiteX13667" fmla="*/ 1047204 w 2105012"/>
              <a:gd name="connsiteY13667" fmla="*/ 106046 h 589548"/>
              <a:gd name="connsiteX13668" fmla="*/ 1031297 w 2105012"/>
              <a:gd name="connsiteY13668" fmla="*/ 97761 h 589548"/>
              <a:gd name="connsiteX13669" fmla="*/ 1029309 w 2105012"/>
              <a:gd name="connsiteY13669" fmla="*/ 95773 h 589548"/>
              <a:gd name="connsiteX13670" fmla="*/ 1025663 w 2105012"/>
              <a:gd name="connsiteY13670" fmla="*/ 95110 h 589548"/>
              <a:gd name="connsiteX13671" fmla="*/ 1026657 w 2105012"/>
              <a:gd name="connsiteY13671" fmla="*/ 94116 h 589548"/>
              <a:gd name="connsiteX13672" fmla="*/ 1011413 w 2105012"/>
              <a:gd name="connsiteY13672" fmla="*/ 101406 h 589548"/>
              <a:gd name="connsiteX13673" fmla="*/ 1013070 w 2105012"/>
              <a:gd name="connsiteY13673" fmla="*/ 102069 h 589548"/>
              <a:gd name="connsiteX13674" fmla="*/ 1015721 w 2105012"/>
              <a:gd name="connsiteY13674" fmla="*/ 102732 h 589548"/>
              <a:gd name="connsiteX13675" fmla="*/ 1013070 w 2105012"/>
              <a:gd name="connsiteY13675" fmla="*/ 102069 h 589548"/>
              <a:gd name="connsiteX13676" fmla="*/ 1011413 w 2105012"/>
              <a:gd name="connsiteY13676" fmla="*/ 101406 h 589548"/>
              <a:gd name="connsiteX13677" fmla="*/ 1002466 w 2105012"/>
              <a:gd name="connsiteY13677" fmla="*/ 103395 h 589548"/>
              <a:gd name="connsiteX13678" fmla="*/ 1002466 w 2105012"/>
              <a:gd name="connsiteY13678" fmla="*/ 103395 h 589548"/>
              <a:gd name="connsiteX13679" fmla="*/ 999483 w 2105012"/>
              <a:gd name="connsiteY13679" fmla="*/ 100744 h 589548"/>
              <a:gd name="connsiteX13680" fmla="*/ 1002466 w 2105012"/>
              <a:gd name="connsiteY13680" fmla="*/ 103395 h 589548"/>
              <a:gd name="connsiteX13681" fmla="*/ 979931 w 2105012"/>
              <a:gd name="connsiteY13681" fmla="*/ 92127 h 589548"/>
              <a:gd name="connsiteX13682" fmla="*/ 979931 w 2105012"/>
              <a:gd name="connsiteY13682" fmla="*/ 92127 h 589548"/>
              <a:gd name="connsiteX13683" fmla="*/ 979931 w 2105012"/>
              <a:gd name="connsiteY13683" fmla="*/ 92127 h 589548"/>
              <a:gd name="connsiteX13684" fmla="*/ 979931 w 2105012"/>
              <a:gd name="connsiteY13684" fmla="*/ 92127 h 589548"/>
              <a:gd name="connsiteX13685" fmla="*/ 976948 w 2105012"/>
              <a:gd name="connsiteY13685" fmla="*/ 85168 h 589548"/>
              <a:gd name="connsiteX13686" fmla="*/ 978274 w 2105012"/>
              <a:gd name="connsiteY13686" fmla="*/ 84174 h 589548"/>
              <a:gd name="connsiteX13687" fmla="*/ 976948 w 2105012"/>
              <a:gd name="connsiteY13687" fmla="*/ 85168 h 589548"/>
              <a:gd name="connsiteX13688" fmla="*/ 976286 w 2105012"/>
              <a:gd name="connsiteY13688" fmla="*/ 86825 h 589548"/>
              <a:gd name="connsiteX13689" fmla="*/ 974629 w 2105012"/>
              <a:gd name="connsiteY13689" fmla="*/ 87819 h 589548"/>
              <a:gd name="connsiteX13690" fmla="*/ 976286 w 2105012"/>
              <a:gd name="connsiteY13690" fmla="*/ 86825 h 589548"/>
              <a:gd name="connsiteX13691" fmla="*/ 976286 w 2105012"/>
              <a:gd name="connsiteY13691" fmla="*/ 86825 h 589548"/>
              <a:gd name="connsiteX13692" fmla="*/ 965681 w 2105012"/>
              <a:gd name="connsiteY13692" fmla="*/ 73238 h 589548"/>
              <a:gd name="connsiteX13693" fmla="*/ 967007 w 2105012"/>
              <a:gd name="connsiteY13693" fmla="*/ 74232 h 589548"/>
              <a:gd name="connsiteX13694" fmla="*/ 959385 w 2105012"/>
              <a:gd name="connsiteY13694" fmla="*/ 75226 h 589548"/>
              <a:gd name="connsiteX13695" fmla="*/ 955408 w 2105012"/>
              <a:gd name="connsiteY13695" fmla="*/ 66610 h 589548"/>
              <a:gd name="connsiteX13696" fmla="*/ 955408 w 2105012"/>
              <a:gd name="connsiteY13696" fmla="*/ 66610 h 589548"/>
              <a:gd name="connsiteX13697" fmla="*/ 961041 w 2105012"/>
              <a:gd name="connsiteY13697" fmla="*/ 61308 h 589548"/>
              <a:gd name="connsiteX13698" fmla="*/ 967007 w 2105012"/>
              <a:gd name="connsiteY13698" fmla="*/ 61971 h 589548"/>
              <a:gd name="connsiteX13699" fmla="*/ 964355 w 2105012"/>
              <a:gd name="connsiteY13699" fmla="*/ 70587 h 589548"/>
              <a:gd name="connsiteX13700" fmla="*/ 965681 w 2105012"/>
              <a:gd name="connsiteY13700" fmla="*/ 73569 h 589548"/>
              <a:gd name="connsiteX13701" fmla="*/ 909675 w 2105012"/>
              <a:gd name="connsiteY13701" fmla="*/ 65947 h 589548"/>
              <a:gd name="connsiteX13702" fmla="*/ 910338 w 2105012"/>
              <a:gd name="connsiteY13702" fmla="*/ 60645 h 589548"/>
              <a:gd name="connsiteX13703" fmla="*/ 914978 w 2105012"/>
              <a:gd name="connsiteY13703" fmla="*/ 61639 h 589548"/>
              <a:gd name="connsiteX13704" fmla="*/ 915641 w 2105012"/>
              <a:gd name="connsiteY13704" fmla="*/ 67604 h 589548"/>
              <a:gd name="connsiteX13705" fmla="*/ 921274 w 2105012"/>
              <a:gd name="connsiteY13705" fmla="*/ 68267 h 589548"/>
              <a:gd name="connsiteX13706" fmla="*/ 921937 w 2105012"/>
              <a:gd name="connsiteY13706" fmla="*/ 75889 h 589548"/>
              <a:gd name="connsiteX13707" fmla="*/ 921606 w 2105012"/>
              <a:gd name="connsiteY13707" fmla="*/ 75889 h 589548"/>
              <a:gd name="connsiteX13708" fmla="*/ 918623 w 2105012"/>
              <a:gd name="connsiteY13708" fmla="*/ 75889 h 589548"/>
              <a:gd name="connsiteX13709" fmla="*/ 909675 w 2105012"/>
              <a:gd name="connsiteY13709" fmla="*/ 73238 h 589548"/>
              <a:gd name="connsiteX13710" fmla="*/ 909675 w 2105012"/>
              <a:gd name="connsiteY13710" fmla="*/ 65947 h 589548"/>
              <a:gd name="connsiteX13711" fmla="*/ 903379 w 2105012"/>
              <a:gd name="connsiteY13711" fmla="*/ 88813 h 589548"/>
              <a:gd name="connsiteX13712" fmla="*/ 901722 w 2105012"/>
              <a:gd name="connsiteY13712" fmla="*/ 90470 h 589548"/>
              <a:gd name="connsiteX13713" fmla="*/ 903379 w 2105012"/>
              <a:gd name="connsiteY13713" fmla="*/ 88813 h 589548"/>
              <a:gd name="connsiteX13714" fmla="*/ 904373 w 2105012"/>
              <a:gd name="connsiteY13714" fmla="*/ 86494 h 589548"/>
              <a:gd name="connsiteX13715" fmla="*/ 904042 w 2105012"/>
              <a:gd name="connsiteY13715" fmla="*/ 87488 h 589548"/>
              <a:gd name="connsiteX13716" fmla="*/ 904373 w 2105012"/>
              <a:gd name="connsiteY13716" fmla="*/ 86494 h 589548"/>
              <a:gd name="connsiteX13717" fmla="*/ 870240 w 2105012"/>
              <a:gd name="connsiteY13717" fmla="*/ 79534 h 589548"/>
              <a:gd name="connsiteX13718" fmla="*/ 868251 w 2105012"/>
              <a:gd name="connsiteY13718" fmla="*/ 86825 h 589548"/>
              <a:gd name="connsiteX13719" fmla="*/ 870240 w 2105012"/>
              <a:gd name="connsiteY13719" fmla="*/ 79534 h 589548"/>
              <a:gd name="connsiteX13720" fmla="*/ 873554 w 2105012"/>
              <a:gd name="connsiteY13720" fmla="*/ 81191 h 589548"/>
              <a:gd name="connsiteX13721" fmla="*/ 870240 w 2105012"/>
              <a:gd name="connsiteY13721" fmla="*/ 79534 h 589548"/>
              <a:gd name="connsiteX13722" fmla="*/ 891780 w 2105012"/>
              <a:gd name="connsiteY13722" fmla="*/ 53686 h 589548"/>
              <a:gd name="connsiteX13723" fmla="*/ 891780 w 2105012"/>
              <a:gd name="connsiteY13723" fmla="*/ 53686 h 589548"/>
              <a:gd name="connsiteX13724" fmla="*/ 895426 w 2105012"/>
              <a:gd name="connsiteY13724" fmla="*/ 52360 h 589548"/>
              <a:gd name="connsiteX13725" fmla="*/ 891780 w 2105012"/>
              <a:gd name="connsiteY13725" fmla="*/ 53686 h 589548"/>
              <a:gd name="connsiteX13726" fmla="*/ 886809 w 2105012"/>
              <a:gd name="connsiteY13726" fmla="*/ 62302 h 589548"/>
              <a:gd name="connsiteX13727" fmla="*/ 886809 w 2105012"/>
              <a:gd name="connsiteY13727" fmla="*/ 62302 h 589548"/>
              <a:gd name="connsiteX13728" fmla="*/ 886809 w 2105012"/>
              <a:gd name="connsiteY13728" fmla="*/ 62302 h 589548"/>
              <a:gd name="connsiteX13729" fmla="*/ 884158 w 2105012"/>
              <a:gd name="connsiteY13729" fmla="*/ 63959 h 589548"/>
              <a:gd name="connsiteX13730" fmla="*/ 884158 w 2105012"/>
              <a:gd name="connsiteY13730" fmla="*/ 63959 h 589548"/>
              <a:gd name="connsiteX13731" fmla="*/ 885815 w 2105012"/>
              <a:gd name="connsiteY13731" fmla="*/ 63296 h 589548"/>
              <a:gd name="connsiteX13732" fmla="*/ 884158 w 2105012"/>
              <a:gd name="connsiteY13732" fmla="*/ 63959 h 589548"/>
              <a:gd name="connsiteX13733" fmla="*/ 881838 w 2105012"/>
              <a:gd name="connsiteY13733" fmla="*/ 70587 h 589548"/>
              <a:gd name="connsiteX13734" fmla="*/ 885815 w 2105012"/>
              <a:gd name="connsiteY13734" fmla="*/ 69593 h 589548"/>
              <a:gd name="connsiteX13735" fmla="*/ 891449 w 2105012"/>
              <a:gd name="connsiteY13735" fmla="*/ 70918 h 589548"/>
              <a:gd name="connsiteX13736" fmla="*/ 885815 w 2105012"/>
              <a:gd name="connsiteY13736" fmla="*/ 76220 h 589548"/>
              <a:gd name="connsiteX13737" fmla="*/ 880844 w 2105012"/>
              <a:gd name="connsiteY13737" fmla="*/ 74895 h 589548"/>
              <a:gd name="connsiteX13738" fmla="*/ 880844 w 2105012"/>
              <a:gd name="connsiteY13738" fmla="*/ 73569 h 589548"/>
              <a:gd name="connsiteX13739" fmla="*/ 882170 w 2105012"/>
              <a:gd name="connsiteY13739" fmla="*/ 70255 h 589548"/>
              <a:gd name="connsiteX13740" fmla="*/ 812909 w 2105012"/>
              <a:gd name="connsiteY13740" fmla="*/ 139517 h 589548"/>
              <a:gd name="connsiteX13741" fmla="*/ 811583 w 2105012"/>
              <a:gd name="connsiteY13741" fmla="*/ 139517 h 589548"/>
              <a:gd name="connsiteX13742" fmla="*/ 810920 w 2105012"/>
              <a:gd name="connsiteY13742" fmla="*/ 139517 h 589548"/>
              <a:gd name="connsiteX13743" fmla="*/ 810920 w 2105012"/>
              <a:gd name="connsiteY13743" fmla="*/ 139517 h 589548"/>
              <a:gd name="connsiteX13744" fmla="*/ 811583 w 2105012"/>
              <a:gd name="connsiteY13744" fmla="*/ 139517 h 589548"/>
              <a:gd name="connsiteX13745" fmla="*/ 812909 w 2105012"/>
              <a:gd name="connsiteY13745" fmla="*/ 139517 h 589548"/>
              <a:gd name="connsiteX13746" fmla="*/ 793025 w 2105012"/>
              <a:gd name="connsiteY13746" fmla="*/ 145150 h 589548"/>
              <a:gd name="connsiteX13747" fmla="*/ 793025 w 2105012"/>
              <a:gd name="connsiteY13747" fmla="*/ 145150 h 589548"/>
              <a:gd name="connsiteX13748" fmla="*/ 793025 w 2105012"/>
              <a:gd name="connsiteY13748" fmla="*/ 146476 h 589548"/>
              <a:gd name="connsiteX13749" fmla="*/ 793025 w 2105012"/>
              <a:gd name="connsiteY13749" fmla="*/ 146476 h 589548"/>
              <a:gd name="connsiteX13750" fmla="*/ 793025 w 2105012"/>
              <a:gd name="connsiteY13750" fmla="*/ 145150 h 589548"/>
              <a:gd name="connsiteX13751" fmla="*/ 785071 w 2105012"/>
              <a:gd name="connsiteY13751" fmla="*/ 148796 h 589548"/>
              <a:gd name="connsiteX13752" fmla="*/ 781758 w 2105012"/>
              <a:gd name="connsiteY13752" fmla="*/ 150784 h 589548"/>
              <a:gd name="connsiteX13753" fmla="*/ 785071 w 2105012"/>
              <a:gd name="connsiteY13753" fmla="*/ 148796 h 589548"/>
              <a:gd name="connsiteX13754" fmla="*/ 785734 w 2105012"/>
              <a:gd name="connsiteY13754" fmla="*/ 145482 h 589548"/>
              <a:gd name="connsiteX13755" fmla="*/ 785403 w 2105012"/>
              <a:gd name="connsiteY13755" fmla="*/ 144819 h 589548"/>
              <a:gd name="connsiteX13756" fmla="*/ 785403 w 2105012"/>
              <a:gd name="connsiteY13756" fmla="*/ 144819 h 589548"/>
              <a:gd name="connsiteX13757" fmla="*/ 785734 w 2105012"/>
              <a:gd name="connsiteY13757" fmla="*/ 145482 h 589548"/>
              <a:gd name="connsiteX13758" fmla="*/ 785071 w 2105012"/>
              <a:gd name="connsiteY13758" fmla="*/ 148796 h 589548"/>
              <a:gd name="connsiteX13759" fmla="*/ 782752 w 2105012"/>
              <a:gd name="connsiteY13759" fmla="*/ 138854 h 589548"/>
              <a:gd name="connsiteX13760" fmla="*/ 782752 w 2105012"/>
              <a:gd name="connsiteY13760" fmla="*/ 138854 h 589548"/>
              <a:gd name="connsiteX13761" fmla="*/ 784409 w 2105012"/>
              <a:gd name="connsiteY13761" fmla="*/ 138522 h 589548"/>
              <a:gd name="connsiteX13762" fmla="*/ 782752 w 2105012"/>
              <a:gd name="connsiteY13762" fmla="*/ 138854 h 589548"/>
              <a:gd name="connsiteX13763" fmla="*/ 780432 w 2105012"/>
              <a:gd name="connsiteY13763" fmla="*/ 147801 h 589548"/>
              <a:gd name="connsiteX13764" fmla="*/ 780432 w 2105012"/>
              <a:gd name="connsiteY13764" fmla="*/ 147801 h 589548"/>
              <a:gd name="connsiteX13765" fmla="*/ 778775 w 2105012"/>
              <a:gd name="connsiteY13765" fmla="*/ 147801 h 589548"/>
              <a:gd name="connsiteX13766" fmla="*/ 775130 w 2105012"/>
              <a:gd name="connsiteY13766" fmla="*/ 147470 h 589548"/>
              <a:gd name="connsiteX13767" fmla="*/ 778775 w 2105012"/>
              <a:gd name="connsiteY13767" fmla="*/ 147801 h 589548"/>
              <a:gd name="connsiteX13768" fmla="*/ 780432 w 2105012"/>
              <a:gd name="connsiteY13768" fmla="*/ 147801 h 589548"/>
              <a:gd name="connsiteX13769" fmla="*/ 740665 w 2105012"/>
              <a:gd name="connsiteY13769" fmla="*/ 134877 h 589548"/>
              <a:gd name="connsiteX13770" fmla="*/ 737019 w 2105012"/>
              <a:gd name="connsiteY13770" fmla="*/ 133552 h 589548"/>
              <a:gd name="connsiteX13771" fmla="*/ 737019 w 2105012"/>
              <a:gd name="connsiteY13771" fmla="*/ 130238 h 589548"/>
              <a:gd name="connsiteX13772" fmla="*/ 737019 w 2105012"/>
              <a:gd name="connsiteY13772" fmla="*/ 130238 h 589548"/>
              <a:gd name="connsiteX13773" fmla="*/ 745636 w 2105012"/>
              <a:gd name="connsiteY13773" fmla="*/ 131232 h 589548"/>
              <a:gd name="connsiteX13774" fmla="*/ 740665 w 2105012"/>
              <a:gd name="connsiteY13774" fmla="*/ 135208 h 589548"/>
              <a:gd name="connsiteX13775" fmla="*/ 725421 w 2105012"/>
              <a:gd name="connsiteY13775" fmla="*/ 136203 h 589548"/>
              <a:gd name="connsiteX13776" fmla="*/ 725421 w 2105012"/>
              <a:gd name="connsiteY13776" fmla="*/ 138854 h 589548"/>
              <a:gd name="connsiteX13777" fmla="*/ 725421 w 2105012"/>
              <a:gd name="connsiteY13777" fmla="*/ 138854 h 589548"/>
              <a:gd name="connsiteX13778" fmla="*/ 725421 w 2105012"/>
              <a:gd name="connsiteY13778" fmla="*/ 136203 h 589548"/>
              <a:gd name="connsiteX13779" fmla="*/ 724426 w 2105012"/>
              <a:gd name="connsiteY13779" fmla="*/ 133883 h 589548"/>
              <a:gd name="connsiteX13780" fmla="*/ 723101 w 2105012"/>
              <a:gd name="connsiteY13780" fmla="*/ 132557 h 589548"/>
              <a:gd name="connsiteX13781" fmla="*/ 723101 w 2105012"/>
              <a:gd name="connsiteY13781" fmla="*/ 132557 h 589548"/>
              <a:gd name="connsiteX13782" fmla="*/ 724426 w 2105012"/>
              <a:gd name="connsiteY13782" fmla="*/ 133883 h 589548"/>
              <a:gd name="connsiteX13783" fmla="*/ 725421 w 2105012"/>
              <a:gd name="connsiteY13783" fmla="*/ 136203 h 589548"/>
              <a:gd name="connsiteX13784" fmla="*/ 688305 w 2105012"/>
              <a:gd name="connsiteY13784" fmla="*/ 121290 h 589548"/>
              <a:gd name="connsiteX13785" fmla="*/ 688305 w 2105012"/>
              <a:gd name="connsiteY13785" fmla="*/ 121290 h 589548"/>
              <a:gd name="connsiteX13786" fmla="*/ 696921 w 2105012"/>
              <a:gd name="connsiteY13786" fmla="*/ 121290 h 589548"/>
              <a:gd name="connsiteX13787" fmla="*/ 688305 w 2105012"/>
              <a:gd name="connsiteY13787" fmla="*/ 121290 h 589548"/>
              <a:gd name="connsiteX13788" fmla="*/ 661130 w 2105012"/>
              <a:gd name="connsiteY13788" fmla="*/ 80197 h 589548"/>
              <a:gd name="connsiteX13789" fmla="*/ 664113 w 2105012"/>
              <a:gd name="connsiteY13789" fmla="*/ 82517 h 589548"/>
              <a:gd name="connsiteX13790" fmla="*/ 661130 w 2105012"/>
              <a:gd name="connsiteY13790" fmla="*/ 80197 h 589548"/>
              <a:gd name="connsiteX13791" fmla="*/ 661130 w 2105012"/>
              <a:gd name="connsiteY13791" fmla="*/ 80197 h 589548"/>
              <a:gd name="connsiteX13792" fmla="*/ 663450 w 2105012"/>
              <a:gd name="connsiteY13792" fmla="*/ 78872 h 589548"/>
              <a:gd name="connsiteX13793" fmla="*/ 664776 w 2105012"/>
              <a:gd name="connsiteY13793" fmla="*/ 78872 h 589548"/>
              <a:gd name="connsiteX13794" fmla="*/ 663450 w 2105012"/>
              <a:gd name="connsiteY13794" fmla="*/ 78872 h 589548"/>
              <a:gd name="connsiteX13795" fmla="*/ 650526 w 2105012"/>
              <a:gd name="connsiteY13795" fmla="*/ 72907 h 589548"/>
              <a:gd name="connsiteX13796" fmla="*/ 651520 w 2105012"/>
              <a:gd name="connsiteY13796" fmla="*/ 72907 h 589548"/>
              <a:gd name="connsiteX13797" fmla="*/ 650526 w 2105012"/>
              <a:gd name="connsiteY13797" fmla="*/ 72907 h 589548"/>
              <a:gd name="connsiteX13798" fmla="*/ 648206 w 2105012"/>
              <a:gd name="connsiteY13798" fmla="*/ 75558 h 589548"/>
              <a:gd name="connsiteX13799" fmla="*/ 648206 w 2105012"/>
              <a:gd name="connsiteY13799" fmla="*/ 75558 h 589548"/>
              <a:gd name="connsiteX13800" fmla="*/ 648206 w 2105012"/>
              <a:gd name="connsiteY13800" fmla="*/ 75558 h 589548"/>
              <a:gd name="connsiteX13801" fmla="*/ 648206 w 2105012"/>
              <a:gd name="connsiteY13801" fmla="*/ 75558 h 589548"/>
              <a:gd name="connsiteX13802" fmla="*/ 601479 w 2105012"/>
              <a:gd name="connsiteY13802" fmla="*/ 81523 h 589548"/>
              <a:gd name="connsiteX13803" fmla="*/ 602142 w 2105012"/>
              <a:gd name="connsiteY13803" fmla="*/ 79866 h 589548"/>
              <a:gd name="connsiteX13804" fmla="*/ 601479 w 2105012"/>
              <a:gd name="connsiteY13804" fmla="*/ 81523 h 589548"/>
              <a:gd name="connsiteX13805" fmla="*/ 607776 w 2105012"/>
              <a:gd name="connsiteY13805" fmla="*/ 77877 h 589548"/>
              <a:gd name="connsiteX13806" fmla="*/ 607776 w 2105012"/>
              <a:gd name="connsiteY13806" fmla="*/ 75558 h 589548"/>
              <a:gd name="connsiteX13807" fmla="*/ 609433 w 2105012"/>
              <a:gd name="connsiteY13807" fmla="*/ 76552 h 589548"/>
              <a:gd name="connsiteX13808" fmla="*/ 607776 w 2105012"/>
              <a:gd name="connsiteY13808" fmla="*/ 75558 h 589548"/>
              <a:gd name="connsiteX13809" fmla="*/ 607776 w 2105012"/>
              <a:gd name="connsiteY13809" fmla="*/ 77877 h 589548"/>
              <a:gd name="connsiteX13810" fmla="*/ 607776 w 2105012"/>
              <a:gd name="connsiteY13810" fmla="*/ 77877 h 589548"/>
              <a:gd name="connsiteX13811" fmla="*/ 609433 w 2105012"/>
              <a:gd name="connsiteY13811" fmla="*/ 81523 h 589548"/>
              <a:gd name="connsiteX13812" fmla="*/ 607776 w 2105012"/>
              <a:gd name="connsiteY13812" fmla="*/ 77877 h 589548"/>
              <a:gd name="connsiteX13813" fmla="*/ 611421 w 2105012"/>
              <a:gd name="connsiteY13813" fmla="*/ 76552 h 589548"/>
              <a:gd name="connsiteX13814" fmla="*/ 610096 w 2105012"/>
              <a:gd name="connsiteY13814" fmla="*/ 76552 h 589548"/>
              <a:gd name="connsiteX13815" fmla="*/ 611421 w 2105012"/>
              <a:gd name="connsiteY13815" fmla="*/ 76552 h 589548"/>
              <a:gd name="connsiteX13816" fmla="*/ 610427 w 2105012"/>
              <a:gd name="connsiteY13816" fmla="*/ 70587 h 589548"/>
              <a:gd name="connsiteX13817" fmla="*/ 609433 w 2105012"/>
              <a:gd name="connsiteY13817" fmla="*/ 70587 h 589548"/>
              <a:gd name="connsiteX13818" fmla="*/ 610427 w 2105012"/>
              <a:gd name="connsiteY13818" fmla="*/ 70587 h 589548"/>
              <a:gd name="connsiteX13819" fmla="*/ 608107 w 2105012"/>
              <a:gd name="connsiteY13819" fmla="*/ 69924 h 589548"/>
              <a:gd name="connsiteX13820" fmla="*/ 607776 w 2105012"/>
              <a:gd name="connsiteY13820" fmla="*/ 69261 h 589548"/>
              <a:gd name="connsiteX13821" fmla="*/ 609433 w 2105012"/>
              <a:gd name="connsiteY13821" fmla="*/ 69261 h 589548"/>
              <a:gd name="connsiteX13822" fmla="*/ 607776 w 2105012"/>
              <a:gd name="connsiteY13822" fmla="*/ 69261 h 589548"/>
              <a:gd name="connsiteX13823" fmla="*/ 608107 w 2105012"/>
              <a:gd name="connsiteY13823" fmla="*/ 69924 h 589548"/>
              <a:gd name="connsiteX13824" fmla="*/ 602805 w 2105012"/>
              <a:gd name="connsiteY13824" fmla="*/ 68930 h 589548"/>
              <a:gd name="connsiteX13825" fmla="*/ 602142 w 2105012"/>
              <a:gd name="connsiteY13825" fmla="*/ 72907 h 589548"/>
              <a:gd name="connsiteX13826" fmla="*/ 599160 w 2105012"/>
              <a:gd name="connsiteY13826" fmla="*/ 74895 h 589548"/>
              <a:gd name="connsiteX13827" fmla="*/ 602474 w 2105012"/>
              <a:gd name="connsiteY13827" fmla="*/ 79534 h 589548"/>
              <a:gd name="connsiteX13828" fmla="*/ 597503 w 2105012"/>
              <a:gd name="connsiteY13828" fmla="*/ 80529 h 589548"/>
              <a:gd name="connsiteX13829" fmla="*/ 597171 w 2105012"/>
              <a:gd name="connsiteY13829" fmla="*/ 75889 h 589548"/>
              <a:gd name="connsiteX13830" fmla="*/ 602474 w 2105012"/>
              <a:gd name="connsiteY13830" fmla="*/ 67936 h 589548"/>
              <a:gd name="connsiteX13831" fmla="*/ 602805 w 2105012"/>
              <a:gd name="connsiteY13831" fmla="*/ 69261 h 589548"/>
              <a:gd name="connsiteX13832" fmla="*/ 591206 w 2105012"/>
              <a:gd name="connsiteY13832" fmla="*/ 64290 h 589548"/>
              <a:gd name="connsiteX13833" fmla="*/ 590543 w 2105012"/>
              <a:gd name="connsiteY13833" fmla="*/ 61971 h 589548"/>
              <a:gd name="connsiteX13834" fmla="*/ 591206 w 2105012"/>
              <a:gd name="connsiteY13834" fmla="*/ 64290 h 589548"/>
              <a:gd name="connsiteX13835" fmla="*/ 591206 w 2105012"/>
              <a:gd name="connsiteY13835" fmla="*/ 64290 h 589548"/>
              <a:gd name="connsiteX13836" fmla="*/ 574637 w 2105012"/>
              <a:gd name="connsiteY13836" fmla="*/ 94778 h 589548"/>
              <a:gd name="connsiteX13837" fmla="*/ 574637 w 2105012"/>
              <a:gd name="connsiteY13837" fmla="*/ 94778 h 589548"/>
              <a:gd name="connsiteX13838" fmla="*/ 581264 w 2105012"/>
              <a:gd name="connsiteY13838" fmla="*/ 94778 h 589548"/>
              <a:gd name="connsiteX13839" fmla="*/ 591206 w 2105012"/>
              <a:gd name="connsiteY13839" fmla="*/ 96767 h 589548"/>
              <a:gd name="connsiteX13840" fmla="*/ 593526 w 2105012"/>
              <a:gd name="connsiteY13840" fmla="*/ 94778 h 589548"/>
              <a:gd name="connsiteX13841" fmla="*/ 596177 w 2105012"/>
              <a:gd name="connsiteY13841" fmla="*/ 93122 h 589548"/>
              <a:gd name="connsiteX13842" fmla="*/ 608770 w 2105012"/>
              <a:gd name="connsiteY13842" fmla="*/ 90802 h 589548"/>
              <a:gd name="connsiteX13843" fmla="*/ 618049 w 2105012"/>
              <a:gd name="connsiteY13843" fmla="*/ 89145 h 589548"/>
              <a:gd name="connsiteX13844" fmla="*/ 624014 w 2105012"/>
              <a:gd name="connsiteY13844" fmla="*/ 89476 h 589548"/>
              <a:gd name="connsiteX13845" fmla="*/ 625340 w 2105012"/>
              <a:gd name="connsiteY13845" fmla="*/ 89145 h 589548"/>
              <a:gd name="connsiteX13846" fmla="*/ 626997 w 2105012"/>
              <a:gd name="connsiteY13846" fmla="*/ 84505 h 589548"/>
              <a:gd name="connsiteX13847" fmla="*/ 625340 w 2105012"/>
              <a:gd name="connsiteY13847" fmla="*/ 89145 h 589548"/>
              <a:gd name="connsiteX13848" fmla="*/ 624014 w 2105012"/>
              <a:gd name="connsiteY13848" fmla="*/ 89476 h 589548"/>
              <a:gd name="connsiteX13849" fmla="*/ 617718 w 2105012"/>
              <a:gd name="connsiteY13849" fmla="*/ 95441 h 589548"/>
              <a:gd name="connsiteX13850" fmla="*/ 616392 w 2105012"/>
              <a:gd name="connsiteY13850" fmla="*/ 103063 h 589548"/>
              <a:gd name="connsiteX13851" fmla="*/ 609101 w 2105012"/>
              <a:gd name="connsiteY13851" fmla="*/ 105052 h 589548"/>
              <a:gd name="connsiteX13852" fmla="*/ 605456 w 2105012"/>
              <a:gd name="connsiteY13852" fmla="*/ 103395 h 589548"/>
              <a:gd name="connsiteX13853" fmla="*/ 604131 w 2105012"/>
              <a:gd name="connsiteY13853" fmla="*/ 102069 h 589548"/>
              <a:gd name="connsiteX13854" fmla="*/ 597834 w 2105012"/>
              <a:gd name="connsiteY13854" fmla="*/ 99749 h 589548"/>
              <a:gd name="connsiteX13855" fmla="*/ 597834 w 2105012"/>
              <a:gd name="connsiteY13855" fmla="*/ 99749 h 589548"/>
              <a:gd name="connsiteX13856" fmla="*/ 578613 w 2105012"/>
              <a:gd name="connsiteY13856" fmla="*/ 99749 h 589548"/>
              <a:gd name="connsiteX13857" fmla="*/ 576293 w 2105012"/>
              <a:gd name="connsiteY13857" fmla="*/ 103726 h 589548"/>
              <a:gd name="connsiteX13858" fmla="*/ 573311 w 2105012"/>
              <a:gd name="connsiteY13858" fmla="*/ 105714 h 589548"/>
              <a:gd name="connsiteX13859" fmla="*/ 568009 w 2105012"/>
              <a:gd name="connsiteY13859" fmla="*/ 102732 h 589548"/>
              <a:gd name="connsiteX13860" fmla="*/ 571654 w 2105012"/>
              <a:gd name="connsiteY13860" fmla="*/ 101738 h 589548"/>
              <a:gd name="connsiteX13861" fmla="*/ 567346 w 2105012"/>
              <a:gd name="connsiteY13861" fmla="*/ 101075 h 589548"/>
              <a:gd name="connsiteX13862" fmla="*/ 563038 w 2105012"/>
              <a:gd name="connsiteY13862" fmla="*/ 99749 h 589548"/>
              <a:gd name="connsiteX13863" fmla="*/ 574968 w 2105012"/>
              <a:gd name="connsiteY13863" fmla="*/ 94778 h 589548"/>
              <a:gd name="connsiteX13864" fmla="*/ 543154 w 2105012"/>
              <a:gd name="connsiteY13864" fmla="*/ 109691 h 589548"/>
              <a:gd name="connsiteX13865" fmla="*/ 541166 w 2105012"/>
              <a:gd name="connsiteY13865" fmla="*/ 111348 h 589548"/>
              <a:gd name="connsiteX13866" fmla="*/ 541166 w 2105012"/>
              <a:gd name="connsiteY13866" fmla="*/ 111348 h 589548"/>
              <a:gd name="connsiteX13867" fmla="*/ 543154 w 2105012"/>
              <a:gd name="connsiteY13867" fmla="*/ 109691 h 589548"/>
              <a:gd name="connsiteX13868" fmla="*/ 541829 w 2105012"/>
              <a:gd name="connsiteY13868" fmla="*/ 106709 h 589548"/>
              <a:gd name="connsiteX13869" fmla="*/ 543154 w 2105012"/>
              <a:gd name="connsiteY13869" fmla="*/ 109691 h 589548"/>
              <a:gd name="connsiteX13870" fmla="*/ 547794 w 2105012"/>
              <a:gd name="connsiteY13870" fmla="*/ 109691 h 589548"/>
              <a:gd name="connsiteX13871" fmla="*/ 543154 w 2105012"/>
              <a:gd name="connsiteY13871" fmla="*/ 109691 h 589548"/>
              <a:gd name="connsiteX13872" fmla="*/ 512335 w 2105012"/>
              <a:gd name="connsiteY13872" fmla="*/ 136865 h 589548"/>
              <a:gd name="connsiteX13873" fmla="*/ 511009 w 2105012"/>
              <a:gd name="connsiteY13873" fmla="*/ 136203 h 589548"/>
              <a:gd name="connsiteX13874" fmla="*/ 510015 w 2105012"/>
              <a:gd name="connsiteY13874" fmla="*/ 136534 h 589548"/>
              <a:gd name="connsiteX13875" fmla="*/ 511009 w 2105012"/>
              <a:gd name="connsiteY13875" fmla="*/ 136203 h 589548"/>
              <a:gd name="connsiteX13876" fmla="*/ 512335 w 2105012"/>
              <a:gd name="connsiteY13876" fmla="*/ 136865 h 589548"/>
              <a:gd name="connsiteX13877" fmla="*/ 512335 w 2105012"/>
              <a:gd name="connsiteY13877" fmla="*/ 136865 h 589548"/>
              <a:gd name="connsiteX13878" fmla="*/ 501067 w 2105012"/>
              <a:gd name="connsiteY13878" fmla="*/ 148133 h 589548"/>
              <a:gd name="connsiteX13879" fmla="*/ 504381 w 2105012"/>
              <a:gd name="connsiteY13879" fmla="*/ 152110 h 589548"/>
              <a:gd name="connsiteX13880" fmla="*/ 501067 w 2105012"/>
              <a:gd name="connsiteY13880" fmla="*/ 148133 h 589548"/>
              <a:gd name="connsiteX13881" fmla="*/ 506369 w 2105012"/>
              <a:gd name="connsiteY13881" fmla="*/ 144819 h 589548"/>
              <a:gd name="connsiteX13882" fmla="*/ 501067 w 2105012"/>
              <a:gd name="connsiteY13882" fmla="*/ 148133 h 589548"/>
              <a:gd name="connsiteX13883" fmla="*/ 501730 w 2105012"/>
              <a:gd name="connsiteY13883" fmla="*/ 134214 h 589548"/>
              <a:gd name="connsiteX13884" fmla="*/ 503387 w 2105012"/>
              <a:gd name="connsiteY13884" fmla="*/ 134214 h 589548"/>
              <a:gd name="connsiteX13885" fmla="*/ 501730 w 2105012"/>
              <a:gd name="connsiteY13885" fmla="*/ 134214 h 589548"/>
              <a:gd name="connsiteX13886" fmla="*/ 501067 w 2105012"/>
              <a:gd name="connsiteY13886" fmla="*/ 123941 h 589548"/>
              <a:gd name="connsiteX13887" fmla="*/ 502061 w 2105012"/>
              <a:gd name="connsiteY13887" fmla="*/ 125267 h 589548"/>
              <a:gd name="connsiteX13888" fmla="*/ 501067 w 2105012"/>
              <a:gd name="connsiteY13888" fmla="*/ 123941 h 589548"/>
              <a:gd name="connsiteX13889" fmla="*/ 504381 w 2105012"/>
              <a:gd name="connsiteY13889" fmla="*/ 121290 h 589548"/>
              <a:gd name="connsiteX13890" fmla="*/ 501067 w 2105012"/>
              <a:gd name="connsiteY13890" fmla="*/ 123941 h 589548"/>
              <a:gd name="connsiteX13891" fmla="*/ 494439 w 2105012"/>
              <a:gd name="connsiteY13891" fmla="*/ 79203 h 589548"/>
              <a:gd name="connsiteX13892" fmla="*/ 494439 w 2105012"/>
              <a:gd name="connsiteY13892" fmla="*/ 79203 h 589548"/>
              <a:gd name="connsiteX13893" fmla="*/ 505707 w 2105012"/>
              <a:gd name="connsiteY13893" fmla="*/ 79203 h 589548"/>
              <a:gd name="connsiteX13894" fmla="*/ 505707 w 2105012"/>
              <a:gd name="connsiteY13894" fmla="*/ 79203 h 589548"/>
              <a:gd name="connsiteX13895" fmla="*/ 494439 w 2105012"/>
              <a:gd name="connsiteY13895" fmla="*/ 79203 h 589548"/>
              <a:gd name="connsiteX13896" fmla="*/ 479858 w 2105012"/>
              <a:gd name="connsiteY13896" fmla="*/ 78540 h 589548"/>
              <a:gd name="connsiteX13897" fmla="*/ 478864 w 2105012"/>
              <a:gd name="connsiteY13897" fmla="*/ 80197 h 589548"/>
              <a:gd name="connsiteX13898" fmla="*/ 476875 w 2105012"/>
              <a:gd name="connsiteY13898" fmla="*/ 81854 h 589548"/>
              <a:gd name="connsiteX13899" fmla="*/ 476875 w 2105012"/>
              <a:gd name="connsiteY13899" fmla="*/ 81854 h 589548"/>
              <a:gd name="connsiteX13900" fmla="*/ 476875 w 2105012"/>
              <a:gd name="connsiteY13900" fmla="*/ 81854 h 589548"/>
              <a:gd name="connsiteX13901" fmla="*/ 478864 w 2105012"/>
              <a:gd name="connsiteY13901" fmla="*/ 80197 h 589548"/>
              <a:gd name="connsiteX13902" fmla="*/ 479858 w 2105012"/>
              <a:gd name="connsiteY13902" fmla="*/ 78540 h 589548"/>
              <a:gd name="connsiteX13903" fmla="*/ 461963 w 2105012"/>
              <a:gd name="connsiteY13903" fmla="*/ 119302 h 589548"/>
              <a:gd name="connsiteX13904" fmla="*/ 460968 w 2105012"/>
              <a:gd name="connsiteY13904" fmla="*/ 119302 h 589548"/>
              <a:gd name="connsiteX13905" fmla="*/ 458649 w 2105012"/>
              <a:gd name="connsiteY13905" fmla="*/ 118639 h 589548"/>
              <a:gd name="connsiteX13906" fmla="*/ 460968 w 2105012"/>
              <a:gd name="connsiteY13906" fmla="*/ 119302 h 589548"/>
              <a:gd name="connsiteX13907" fmla="*/ 461963 w 2105012"/>
              <a:gd name="connsiteY13907" fmla="*/ 119302 h 589548"/>
              <a:gd name="connsiteX13908" fmla="*/ 450033 w 2105012"/>
              <a:gd name="connsiteY13908" fmla="*/ 155423 h 589548"/>
              <a:gd name="connsiteX13909" fmla="*/ 446387 w 2105012"/>
              <a:gd name="connsiteY13909" fmla="*/ 156749 h 589548"/>
              <a:gd name="connsiteX13910" fmla="*/ 450033 w 2105012"/>
              <a:gd name="connsiteY13910" fmla="*/ 155423 h 589548"/>
              <a:gd name="connsiteX13911" fmla="*/ 450033 w 2105012"/>
              <a:gd name="connsiteY13911" fmla="*/ 154429 h 589548"/>
              <a:gd name="connsiteX13912" fmla="*/ 450033 w 2105012"/>
              <a:gd name="connsiteY13912" fmla="*/ 154429 h 589548"/>
              <a:gd name="connsiteX13913" fmla="*/ 451027 w 2105012"/>
              <a:gd name="connsiteY13913" fmla="*/ 149790 h 589548"/>
              <a:gd name="connsiteX13914" fmla="*/ 450033 w 2105012"/>
              <a:gd name="connsiteY13914" fmla="*/ 154429 h 589548"/>
              <a:gd name="connsiteX13915" fmla="*/ 450033 w 2105012"/>
              <a:gd name="connsiteY13915" fmla="*/ 155423 h 589548"/>
              <a:gd name="connsiteX13916" fmla="*/ 414905 w 2105012"/>
              <a:gd name="connsiteY13916" fmla="*/ 126261 h 589548"/>
              <a:gd name="connsiteX13917" fmla="*/ 415568 w 2105012"/>
              <a:gd name="connsiteY13917" fmla="*/ 125598 h 589548"/>
              <a:gd name="connsiteX13918" fmla="*/ 417556 w 2105012"/>
              <a:gd name="connsiteY13918" fmla="*/ 123610 h 589548"/>
              <a:gd name="connsiteX13919" fmla="*/ 415568 w 2105012"/>
              <a:gd name="connsiteY13919" fmla="*/ 125598 h 589548"/>
              <a:gd name="connsiteX13920" fmla="*/ 414905 w 2105012"/>
              <a:gd name="connsiteY13920" fmla="*/ 126261 h 589548"/>
              <a:gd name="connsiteX13921" fmla="*/ 412254 w 2105012"/>
              <a:gd name="connsiteY13921" fmla="*/ 128581 h 589548"/>
              <a:gd name="connsiteX13922" fmla="*/ 409271 w 2105012"/>
              <a:gd name="connsiteY13922" fmla="*/ 134877 h 589548"/>
              <a:gd name="connsiteX13923" fmla="*/ 400986 w 2105012"/>
              <a:gd name="connsiteY13923" fmla="*/ 134214 h 589548"/>
              <a:gd name="connsiteX13924" fmla="*/ 400986 w 2105012"/>
              <a:gd name="connsiteY13924" fmla="*/ 135540 h 589548"/>
              <a:gd name="connsiteX13925" fmla="*/ 402312 w 2105012"/>
              <a:gd name="connsiteY13925" fmla="*/ 137197 h 589548"/>
              <a:gd name="connsiteX13926" fmla="*/ 400986 w 2105012"/>
              <a:gd name="connsiteY13926" fmla="*/ 135540 h 589548"/>
              <a:gd name="connsiteX13927" fmla="*/ 400986 w 2105012"/>
              <a:gd name="connsiteY13927" fmla="*/ 134214 h 589548"/>
              <a:gd name="connsiteX13928" fmla="*/ 389719 w 2105012"/>
              <a:gd name="connsiteY13928" fmla="*/ 140179 h 589548"/>
              <a:gd name="connsiteX13929" fmla="*/ 386736 w 2105012"/>
              <a:gd name="connsiteY13929" fmla="*/ 130238 h 589548"/>
              <a:gd name="connsiteX13930" fmla="*/ 386736 w 2105012"/>
              <a:gd name="connsiteY13930" fmla="*/ 127918 h 589548"/>
              <a:gd name="connsiteX13931" fmla="*/ 391376 w 2105012"/>
              <a:gd name="connsiteY13931" fmla="*/ 128581 h 589548"/>
              <a:gd name="connsiteX13932" fmla="*/ 395684 w 2105012"/>
              <a:gd name="connsiteY13932" fmla="*/ 126261 h 589548"/>
              <a:gd name="connsiteX13933" fmla="*/ 411922 w 2105012"/>
              <a:gd name="connsiteY13933" fmla="*/ 128912 h 589548"/>
              <a:gd name="connsiteX13934" fmla="*/ 414573 w 2105012"/>
              <a:gd name="connsiteY13934" fmla="*/ 126592 h 589548"/>
              <a:gd name="connsiteX13935" fmla="*/ 399661 w 2105012"/>
              <a:gd name="connsiteY13935" fmla="*/ 113668 h 589548"/>
              <a:gd name="connsiteX13936" fmla="*/ 400323 w 2105012"/>
              <a:gd name="connsiteY13936" fmla="*/ 114331 h 589548"/>
              <a:gd name="connsiteX13937" fmla="*/ 399661 w 2105012"/>
              <a:gd name="connsiteY13937" fmla="*/ 113668 h 589548"/>
              <a:gd name="connsiteX13938" fmla="*/ 401318 w 2105012"/>
              <a:gd name="connsiteY13938" fmla="*/ 113668 h 589548"/>
              <a:gd name="connsiteX13939" fmla="*/ 399661 w 2105012"/>
              <a:gd name="connsiteY13939" fmla="*/ 113668 h 589548"/>
              <a:gd name="connsiteX13940" fmla="*/ 397672 w 2105012"/>
              <a:gd name="connsiteY13940" fmla="*/ 114331 h 589548"/>
              <a:gd name="connsiteX13941" fmla="*/ 398667 w 2105012"/>
              <a:gd name="connsiteY13941" fmla="*/ 114331 h 589548"/>
              <a:gd name="connsiteX13942" fmla="*/ 397672 w 2105012"/>
              <a:gd name="connsiteY13942" fmla="*/ 114331 h 589548"/>
              <a:gd name="connsiteX13943" fmla="*/ 390713 w 2105012"/>
              <a:gd name="connsiteY13943" fmla="*/ 107040 h 589548"/>
              <a:gd name="connsiteX13944" fmla="*/ 390713 w 2105012"/>
              <a:gd name="connsiteY13944" fmla="*/ 107040 h 589548"/>
              <a:gd name="connsiteX13945" fmla="*/ 392039 w 2105012"/>
              <a:gd name="connsiteY13945" fmla="*/ 105714 h 589548"/>
              <a:gd name="connsiteX13946" fmla="*/ 390713 w 2105012"/>
              <a:gd name="connsiteY13946" fmla="*/ 107040 h 589548"/>
              <a:gd name="connsiteX13947" fmla="*/ 373149 w 2105012"/>
              <a:gd name="connsiteY13947" fmla="*/ 100744 h 589548"/>
              <a:gd name="connsiteX13948" fmla="*/ 373812 w 2105012"/>
              <a:gd name="connsiteY13948" fmla="*/ 100081 h 589548"/>
              <a:gd name="connsiteX13949" fmla="*/ 373149 w 2105012"/>
              <a:gd name="connsiteY13949" fmla="*/ 100744 h 589548"/>
              <a:gd name="connsiteX13950" fmla="*/ 373149 w 2105012"/>
              <a:gd name="connsiteY13950" fmla="*/ 100744 h 589548"/>
              <a:gd name="connsiteX13951" fmla="*/ 353928 w 2105012"/>
              <a:gd name="connsiteY13951" fmla="*/ 118639 h 589548"/>
              <a:gd name="connsiteX13952" fmla="*/ 354591 w 2105012"/>
              <a:gd name="connsiteY13952" fmla="*/ 117313 h 589548"/>
              <a:gd name="connsiteX13953" fmla="*/ 353928 w 2105012"/>
              <a:gd name="connsiteY13953" fmla="*/ 118639 h 589548"/>
              <a:gd name="connsiteX13954" fmla="*/ 337359 w 2105012"/>
              <a:gd name="connsiteY13954" fmla="*/ 100412 h 589548"/>
              <a:gd name="connsiteX13955" fmla="*/ 335702 w 2105012"/>
              <a:gd name="connsiteY13955" fmla="*/ 107371 h 589548"/>
              <a:gd name="connsiteX13956" fmla="*/ 335702 w 2105012"/>
              <a:gd name="connsiteY13956" fmla="*/ 107371 h 589548"/>
              <a:gd name="connsiteX13957" fmla="*/ 335702 w 2105012"/>
              <a:gd name="connsiteY13957" fmla="*/ 107371 h 589548"/>
              <a:gd name="connsiteX13958" fmla="*/ 337359 w 2105012"/>
              <a:gd name="connsiteY13958" fmla="*/ 100412 h 589548"/>
              <a:gd name="connsiteX13959" fmla="*/ 334708 w 2105012"/>
              <a:gd name="connsiteY13959" fmla="*/ 116319 h 589548"/>
              <a:gd name="connsiteX13960" fmla="*/ 334708 w 2105012"/>
              <a:gd name="connsiteY13960" fmla="*/ 126261 h 589548"/>
              <a:gd name="connsiteX13961" fmla="*/ 335370 w 2105012"/>
              <a:gd name="connsiteY13961" fmla="*/ 126261 h 589548"/>
              <a:gd name="connsiteX13962" fmla="*/ 334708 w 2105012"/>
              <a:gd name="connsiteY13962" fmla="*/ 126261 h 589548"/>
              <a:gd name="connsiteX13963" fmla="*/ 332056 w 2105012"/>
              <a:gd name="connsiteY13963" fmla="*/ 136203 h 589548"/>
              <a:gd name="connsiteX13964" fmla="*/ 331062 w 2105012"/>
              <a:gd name="connsiteY13964" fmla="*/ 136203 h 589548"/>
              <a:gd name="connsiteX13965" fmla="*/ 327417 w 2105012"/>
              <a:gd name="connsiteY13965" fmla="*/ 134546 h 589548"/>
              <a:gd name="connsiteX13966" fmla="*/ 330068 w 2105012"/>
              <a:gd name="connsiteY13966" fmla="*/ 132889 h 589548"/>
              <a:gd name="connsiteX13967" fmla="*/ 328411 w 2105012"/>
              <a:gd name="connsiteY13967" fmla="*/ 132557 h 589548"/>
              <a:gd name="connsiteX13968" fmla="*/ 331062 w 2105012"/>
              <a:gd name="connsiteY13968" fmla="*/ 120627 h 589548"/>
              <a:gd name="connsiteX13969" fmla="*/ 328411 w 2105012"/>
              <a:gd name="connsiteY13969" fmla="*/ 116319 h 589548"/>
              <a:gd name="connsiteX13970" fmla="*/ 333382 w 2105012"/>
              <a:gd name="connsiteY13970" fmla="*/ 114993 h 589548"/>
              <a:gd name="connsiteX13971" fmla="*/ 334708 w 2105012"/>
              <a:gd name="connsiteY13971" fmla="*/ 116319 h 589548"/>
              <a:gd name="connsiteX13972" fmla="*/ 325760 w 2105012"/>
              <a:gd name="connsiteY13972" fmla="*/ 117645 h 589548"/>
              <a:gd name="connsiteX13973" fmla="*/ 325760 w 2105012"/>
              <a:gd name="connsiteY13973" fmla="*/ 117645 h 589548"/>
              <a:gd name="connsiteX13974" fmla="*/ 327085 w 2105012"/>
              <a:gd name="connsiteY13974" fmla="*/ 116650 h 589548"/>
              <a:gd name="connsiteX13975" fmla="*/ 325760 w 2105012"/>
              <a:gd name="connsiteY13975" fmla="*/ 117645 h 589548"/>
              <a:gd name="connsiteX13976" fmla="*/ 326423 w 2105012"/>
              <a:gd name="connsiteY13976" fmla="*/ 209441 h 589548"/>
              <a:gd name="connsiteX13977" fmla="*/ 328411 w 2105012"/>
              <a:gd name="connsiteY13977" fmla="*/ 212755 h 589548"/>
              <a:gd name="connsiteX13978" fmla="*/ 328411 w 2105012"/>
              <a:gd name="connsiteY13978" fmla="*/ 212755 h 589548"/>
              <a:gd name="connsiteX13979" fmla="*/ 326423 w 2105012"/>
              <a:gd name="connsiteY13979" fmla="*/ 209441 h 589548"/>
              <a:gd name="connsiteX13980" fmla="*/ 323109 w 2105012"/>
              <a:gd name="connsiteY13980" fmla="*/ 215737 h 589548"/>
              <a:gd name="connsiteX13981" fmla="*/ 322115 w 2105012"/>
              <a:gd name="connsiteY13981" fmla="*/ 215737 h 589548"/>
              <a:gd name="connsiteX13982" fmla="*/ 323109 w 2105012"/>
              <a:gd name="connsiteY13982" fmla="*/ 215737 h 589548"/>
              <a:gd name="connsiteX13983" fmla="*/ 355254 w 2105012"/>
              <a:gd name="connsiteY13983" fmla="*/ 205132 h 589548"/>
              <a:gd name="connsiteX13984" fmla="*/ 358568 w 2105012"/>
              <a:gd name="connsiteY13984" fmla="*/ 205132 h 589548"/>
              <a:gd name="connsiteX13985" fmla="*/ 358568 w 2105012"/>
              <a:gd name="connsiteY13985" fmla="*/ 205132 h 589548"/>
              <a:gd name="connsiteX13986" fmla="*/ 355254 w 2105012"/>
              <a:gd name="connsiteY13986" fmla="*/ 205132 h 589548"/>
              <a:gd name="connsiteX13987" fmla="*/ 353928 w 2105012"/>
              <a:gd name="connsiteY13987" fmla="*/ 204138 h 589548"/>
              <a:gd name="connsiteX13988" fmla="*/ 355254 w 2105012"/>
              <a:gd name="connsiteY13988" fmla="*/ 205132 h 589548"/>
              <a:gd name="connsiteX13989" fmla="*/ 359231 w 2105012"/>
              <a:gd name="connsiteY13989" fmla="*/ 210435 h 589548"/>
              <a:gd name="connsiteX13990" fmla="*/ 361550 w 2105012"/>
              <a:gd name="connsiteY13990" fmla="*/ 210435 h 589548"/>
              <a:gd name="connsiteX13991" fmla="*/ 359231 w 2105012"/>
              <a:gd name="connsiteY13991" fmla="*/ 210435 h 589548"/>
              <a:gd name="connsiteX13992" fmla="*/ 358237 w 2105012"/>
              <a:gd name="connsiteY13992" fmla="*/ 210435 h 589548"/>
              <a:gd name="connsiteX13993" fmla="*/ 359231 w 2105012"/>
              <a:gd name="connsiteY13993" fmla="*/ 210435 h 589548"/>
              <a:gd name="connsiteX13994" fmla="*/ 376132 w 2105012"/>
              <a:gd name="connsiteY13994" fmla="*/ 243574 h 589548"/>
              <a:gd name="connsiteX13995" fmla="*/ 375138 w 2105012"/>
              <a:gd name="connsiteY13995" fmla="*/ 245231 h 589548"/>
              <a:gd name="connsiteX13996" fmla="*/ 376132 w 2105012"/>
              <a:gd name="connsiteY13996" fmla="*/ 243574 h 589548"/>
              <a:gd name="connsiteX13997" fmla="*/ 385079 w 2105012"/>
              <a:gd name="connsiteY13997" fmla="*/ 266109 h 589548"/>
              <a:gd name="connsiteX13998" fmla="*/ 386736 w 2105012"/>
              <a:gd name="connsiteY13998" fmla="*/ 267434 h 589548"/>
              <a:gd name="connsiteX13999" fmla="*/ 385079 w 2105012"/>
              <a:gd name="connsiteY13999" fmla="*/ 266109 h 589548"/>
              <a:gd name="connsiteX14000" fmla="*/ 382760 w 2105012"/>
              <a:gd name="connsiteY14000" fmla="*/ 265446 h 589548"/>
              <a:gd name="connsiteX14001" fmla="*/ 385079 w 2105012"/>
              <a:gd name="connsiteY14001" fmla="*/ 266109 h 589548"/>
              <a:gd name="connsiteX14002" fmla="*/ 447050 w 2105012"/>
              <a:gd name="connsiteY14002" fmla="*/ 246888 h 589548"/>
              <a:gd name="connsiteX14003" fmla="*/ 450033 w 2105012"/>
              <a:gd name="connsiteY14003" fmla="*/ 248214 h 589548"/>
              <a:gd name="connsiteX14004" fmla="*/ 450033 w 2105012"/>
              <a:gd name="connsiteY14004" fmla="*/ 248214 h 589548"/>
              <a:gd name="connsiteX14005" fmla="*/ 447050 w 2105012"/>
              <a:gd name="connsiteY14005" fmla="*/ 246888 h 589548"/>
              <a:gd name="connsiteX14006" fmla="*/ 460637 w 2105012"/>
              <a:gd name="connsiteY14006" fmla="*/ 254179 h 589548"/>
              <a:gd name="connsiteX14007" fmla="*/ 460637 w 2105012"/>
              <a:gd name="connsiteY14007" fmla="*/ 257161 h 589548"/>
              <a:gd name="connsiteX14008" fmla="*/ 460637 w 2105012"/>
              <a:gd name="connsiteY14008" fmla="*/ 257161 h 589548"/>
              <a:gd name="connsiteX14009" fmla="*/ 460637 w 2105012"/>
              <a:gd name="connsiteY14009" fmla="*/ 254179 h 589548"/>
              <a:gd name="connsiteX14010" fmla="*/ 452352 w 2105012"/>
              <a:gd name="connsiteY14010" fmla="*/ 282347 h 589548"/>
              <a:gd name="connsiteX14011" fmla="*/ 466271 w 2105012"/>
              <a:gd name="connsiteY14011" fmla="*/ 283010 h 589548"/>
              <a:gd name="connsiteX14012" fmla="*/ 474556 w 2105012"/>
              <a:gd name="connsiteY14012" fmla="*/ 278702 h 589548"/>
              <a:gd name="connsiteX14013" fmla="*/ 475550 w 2105012"/>
              <a:gd name="connsiteY14013" fmla="*/ 291295 h 589548"/>
              <a:gd name="connsiteX14014" fmla="*/ 480189 w 2105012"/>
              <a:gd name="connsiteY14014" fmla="*/ 290632 h 589548"/>
              <a:gd name="connsiteX14015" fmla="*/ 475550 w 2105012"/>
              <a:gd name="connsiteY14015" fmla="*/ 291295 h 589548"/>
              <a:gd name="connsiteX14016" fmla="*/ 472567 w 2105012"/>
              <a:gd name="connsiteY14016" fmla="*/ 293946 h 589548"/>
              <a:gd name="connsiteX14017" fmla="*/ 471904 w 2105012"/>
              <a:gd name="connsiteY14017" fmla="*/ 294940 h 589548"/>
              <a:gd name="connsiteX14018" fmla="*/ 472567 w 2105012"/>
              <a:gd name="connsiteY14018" fmla="*/ 293946 h 589548"/>
              <a:gd name="connsiteX14019" fmla="*/ 467596 w 2105012"/>
              <a:gd name="connsiteY14019" fmla="*/ 290963 h 589548"/>
              <a:gd name="connsiteX14020" fmla="*/ 462625 w 2105012"/>
              <a:gd name="connsiteY14020" fmla="*/ 292289 h 589548"/>
              <a:gd name="connsiteX14021" fmla="*/ 457323 w 2105012"/>
              <a:gd name="connsiteY14021" fmla="*/ 291295 h 589548"/>
              <a:gd name="connsiteX14022" fmla="*/ 453346 w 2105012"/>
              <a:gd name="connsiteY14022" fmla="*/ 291295 h 589548"/>
              <a:gd name="connsiteX14023" fmla="*/ 444399 w 2105012"/>
              <a:gd name="connsiteY14023" fmla="*/ 288644 h 589548"/>
              <a:gd name="connsiteX14024" fmla="*/ 439759 w 2105012"/>
              <a:gd name="connsiteY14024" fmla="*/ 284998 h 589548"/>
              <a:gd name="connsiteX14025" fmla="*/ 439759 w 2105012"/>
              <a:gd name="connsiteY14025" fmla="*/ 284998 h 589548"/>
              <a:gd name="connsiteX14026" fmla="*/ 452021 w 2105012"/>
              <a:gd name="connsiteY14026" fmla="*/ 282347 h 589548"/>
              <a:gd name="connsiteX14027" fmla="*/ 450033 w 2105012"/>
              <a:gd name="connsiteY14027" fmla="*/ 296597 h 589548"/>
              <a:gd name="connsiteX14028" fmla="*/ 450033 w 2105012"/>
              <a:gd name="connsiteY14028" fmla="*/ 296597 h 589548"/>
              <a:gd name="connsiteX14029" fmla="*/ 444399 w 2105012"/>
              <a:gd name="connsiteY14029" fmla="*/ 299248 h 589548"/>
              <a:gd name="connsiteX14030" fmla="*/ 450033 w 2105012"/>
              <a:gd name="connsiteY14030" fmla="*/ 296597 h 589548"/>
              <a:gd name="connsiteX14031" fmla="*/ 457655 w 2105012"/>
              <a:gd name="connsiteY14031" fmla="*/ 380108 h 589548"/>
              <a:gd name="connsiteX14032" fmla="*/ 457655 w 2105012"/>
              <a:gd name="connsiteY14032" fmla="*/ 380108 h 589548"/>
              <a:gd name="connsiteX14033" fmla="*/ 455998 w 2105012"/>
              <a:gd name="connsiteY14033" fmla="*/ 380108 h 589548"/>
              <a:gd name="connsiteX14034" fmla="*/ 457655 w 2105012"/>
              <a:gd name="connsiteY14034" fmla="*/ 380108 h 589548"/>
              <a:gd name="connsiteX14035" fmla="*/ 497090 w 2105012"/>
              <a:gd name="connsiteY14035" fmla="*/ 386736 h 589548"/>
              <a:gd name="connsiteX14036" fmla="*/ 500404 w 2105012"/>
              <a:gd name="connsiteY14036" fmla="*/ 386736 h 589548"/>
              <a:gd name="connsiteX14037" fmla="*/ 497090 w 2105012"/>
              <a:gd name="connsiteY14037" fmla="*/ 386736 h 589548"/>
              <a:gd name="connsiteX14038" fmla="*/ 495765 w 2105012"/>
              <a:gd name="connsiteY14038" fmla="*/ 390713 h 589548"/>
              <a:gd name="connsiteX14039" fmla="*/ 497090 w 2105012"/>
              <a:gd name="connsiteY14039" fmla="*/ 386736 h 589548"/>
              <a:gd name="connsiteX14040" fmla="*/ 499742 w 2105012"/>
              <a:gd name="connsiteY14040" fmla="*/ 378451 h 589548"/>
              <a:gd name="connsiteX14041" fmla="*/ 500404 w 2105012"/>
              <a:gd name="connsiteY14041" fmla="*/ 376463 h 589548"/>
              <a:gd name="connsiteX14042" fmla="*/ 495433 w 2105012"/>
              <a:gd name="connsiteY14042" fmla="*/ 375137 h 589548"/>
              <a:gd name="connsiteX14043" fmla="*/ 500404 w 2105012"/>
              <a:gd name="connsiteY14043" fmla="*/ 376463 h 589548"/>
              <a:gd name="connsiteX14044" fmla="*/ 499742 w 2105012"/>
              <a:gd name="connsiteY14044" fmla="*/ 378451 h 589548"/>
              <a:gd name="connsiteX14045" fmla="*/ 515980 w 2105012"/>
              <a:gd name="connsiteY14045" fmla="*/ 361219 h 589548"/>
              <a:gd name="connsiteX14046" fmla="*/ 515980 w 2105012"/>
              <a:gd name="connsiteY14046" fmla="*/ 361219 h 589548"/>
              <a:gd name="connsiteX14047" fmla="*/ 520951 w 2105012"/>
              <a:gd name="connsiteY14047" fmla="*/ 351940 h 589548"/>
              <a:gd name="connsiteX14048" fmla="*/ 526253 w 2105012"/>
              <a:gd name="connsiteY14048" fmla="*/ 349620 h 589548"/>
              <a:gd name="connsiteX14049" fmla="*/ 527579 w 2105012"/>
              <a:gd name="connsiteY14049" fmla="*/ 345643 h 589548"/>
              <a:gd name="connsiteX14050" fmla="*/ 530893 w 2105012"/>
              <a:gd name="connsiteY14050" fmla="*/ 341667 h 589548"/>
              <a:gd name="connsiteX14051" fmla="*/ 530893 w 2105012"/>
              <a:gd name="connsiteY14051" fmla="*/ 341667 h 589548"/>
              <a:gd name="connsiteX14052" fmla="*/ 534869 w 2105012"/>
              <a:gd name="connsiteY14052" fmla="*/ 341667 h 589548"/>
              <a:gd name="connsiteX14053" fmla="*/ 534869 w 2105012"/>
              <a:gd name="connsiteY14053" fmla="*/ 335701 h 589548"/>
              <a:gd name="connsiteX14054" fmla="*/ 536195 w 2105012"/>
              <a:gd name="connsiteY14054" fmla="*/ 335701 h 589548"/>
              <a:gd name="connsiteX14055" fmla="*/ 543817 w 2105012"/>
              <a:gd name="connsiteY14055" fmla="*/ 337027 h 589548"/>
              <a:gd name="connsiteX14056" fmla="*/ 539840 w 2105012"/>
              <a:gd name="connsiteY14056" fmla="*/ 340010 h 589548"/>
              <a:gd name="connsiteX14057" fmla="*/ 541166 w 2105012"/>
              <a:gd name="connsiteY14057" fmla="*/ 341998 h 589548"/>
              <a:gd name="connsiteX14058" fmla="*/ 541166 w 2105012"/>
              <a:gd name="connsiteY14058" fmla="*/ 343324 h 589548"/>
              <a:gd name="connsiteX14059" fmla="*/ 541166 w 2105012"/>
              <a:gd name="connsiteY14059" fmla="*/ 343324 h 589548"/>
              <a:gd name="connsiteX14060" fmla="*/ 541166 w 2105012"/>
              <a:gd name="connsiteY14060" fmla="*/ 341998 h 589548"/>
              <a:gd name="connsiteX14061" fmla="*/ 537189 w 2105012"/>
              <a:gd name="connsiteY14061" fmla="*/ 349289 h 589548"/>
              <a:gd name="connsiteX14062" fmla="*/ 531224 w 2105012"/>
              <a:gd name="connsiteY14062" fmla="*/ 350946 h 589548"/>
              <a:gd name="connsiteX14063" fmla="*/ 531224 w 2105012"/>
              <a:gd name="connsiteY14063" fmla="*/ 352271 h 589548"/>
              <a:gd name="connsiteX14064" fmla="*/ 529567 w 2105012"/>
              <a:gd name="connsiteY14064" fmla="*/ 355916 h 589548"/>
              <a:gd name="connsiteX14065" fmla="*/ 523270 w 2105012"/>
              <a:gd name="connsiteY14065" fmla="*/ 361219 h 589548"/>
              <a:gd name="connsiteX14066" fmla="*/ 521945 w 2105012"/>
              <a:gd name="connsiteY14066" fmla="*/ 366190 h 589548"/>
              <a:gd name="connsiteX14067" fmla="*/ 520619 w 2105012"/>
              <a:gd name="connsiteY14067" fmla="*/ 366852 h 589548"/>
              <a:gd name="connsiteX14068" fmla="*/ 521945 w 2105012"/>
              <a:gd name="connsiteY14068" fmla="*/ 366190 h 589548"/>
              <a:gd name="connsiteX14069" fmla="*/ 523270 w 2105012"/>
              <a:gd name="connsiteY14069" fmla="*/ 361219 h 589548"/>
              <a:gd name="connsiteX14070" fmla="*/ 515648 w 2105012"/>
              <a:gd name="connsiteY14070" fmla="*/ 361219 h 589548"/>
              <a:gd name="connsiteX14071" fmla="*/ 520619 w 2105012"/>
              <a:gd name="connsiteY14071" fmla="*/ 367184 h 589548"/>
              <a:gd name="connsiteX14072" fmla="*/ 520288 w 2105012"/>
              <a:gd name="connsiteY14072" fmla="*/ 367847 h 589548"/>
              <a:gd name="connsiteX14073" fmla="*/ 520619 w 2105012"/>
              <a:gd name="connsiteY14073" fmla="*/ 367184 h 589548"/>
              <a:gd name="connsiteX14074" fmla="*/ 520288 w 2105012"/>
              <a:gd name="connsiteY14074" fmla="*/ 367847 h 589548"/>
              <a:gd name="connsiteX14075" fmla="*/ 520951 w 2105012"/>
              <a:gd name="connsiteY14075" fmla="*/ 369172 h 589548"/>
              <a:gd name="connsiteX14076" fmla="*/ 522608 w 2105012"/>
              <a:gd name="connsiteY14076" fmla="*/ 370498 h 589548"/>
              <a:gd name="connsiteX14077" fmla="*/ 520951 w 2105012"/>
              <a:gd name="connsiteY14077" fmla="*/ 369172 h 589548"/>
              <a:gd name="connsiteX14078" fmla="*/ 520288 w 2105012"/>
              <a:gd name="connsiteY14078" fmla="*/ 367847 h 589548"/>
              <a:gd name="connsiteX14079" fmla="*/ 536195 w 2105012"/>
              <a:gd name="connsiteY14079" fmla="*/ 364864 h 589548"/>
              <a:gd name="connsiteX14080" fmla="*/ 536195 w 2105012"/>
              <a:gd name="connsiteY14080" fmla="*/ 364864 h 589548"/>
              <a:gd name="connsiteX14081" fmla="*/ 536195 w 2105012"/>
              <a:gd name="connsiteY14081" fmla="*/ 366852 h 589548"/>
              <a:gd name="connsiteX14082" fmla="*/ 536195 w 2105012"/>
              <a:gd name="connsiteY14082" fmla="*/ 364864 h 589548"/>
              <a:gd name="connsiteX14083" fmla="*/ 568009 w 2105012"/>
              <a:gd name="connsiteY14083" fmla="*/ 361219 h 589548"/>
              <a:gd name="connsiteX14084" fmla="*/ 556410 w 2105012"/>
              <a:gd name="connsiteY14084" fmla="*/ 362213 h 589548"/>
              <a:gd name="connsiteX14085" fmla="*/ 558067 w 2105012"/>
              <a:gd name="connsiteY14085" fmla="*/ 364864 h 589548"/>
              <a:gd name="connsiteX14086" fmla="*/ 558067 w 2105012"/>
              <a:gd name="connsiteY14086" fmla="*/ 364864 h 589548"/>
              <a:gd name="connsiteX14087" fmla="*/ 556410 w 2105012"/>
              <a:gd name="connsiteY14087" fmla="*/ 362213 h 589548"/>
              <a:gd name="connsiteX14088" fmla="*/ 555084 w 2105012"/>
              <a:gd name="connsiteY14088" fmla="*/ 356911 h 589548"/>
              <a:gd name="connsiteX14089" fmla="*/ 556410 w 2105012"/>
              <a:gd name="connsiteY14089" fmla="*/ 355585 h 589548"/>
              <a:gd name="connsiteX14090" fmla="*/ 561049 w 2105012"/>
              <a:gd name="connsiteY14090" fmla="*/ 356248 h 589548"/>
              <a:gd name="connsiteX14091" fmla="*/ 564032 w 2105012"/>
              <a:gd name="connsiteY14091" fmla="*/ 349289 h 589548"/>
              <a:gd name="connsiteX14092" fmla="*/ 561381 w 2105012"/>
              <a:gd name="connsiteY14092" fmla="*/ 339015 h 589548"/>
              <a:gd name="connsiteX14093" fmla="*/ 569003 w 2105012"/>
              <a:gd name="connsiteY14093" fmla="*/ 336364 h 589548"/>
              <a:gd name="connsiteX14094" fmla="*/ 571654 w 2105012"/>
              <a:gd name="connsiteY14094" fmla="*/ 337690 h 589548"/>
              <a:gd name="connsiteX14095" fmla="*/ 571654 w 2105012"/>
              <a:gd name="connsiteY14095" fmla="*/ 346969 h 589548"/>
              <a:gd name="connsiteX14096" fmla="*/ 571654 w 2105012"/>
              <a:gd name="connsiteY14096" fmla="*/ 347963 h 589548"/>
              <a:gd name="connsiteX14097" fmla="*/ 571654 w 2105012"/>
              <a:gd name="connsiteY14097" fmla="*/ 355585 h 589548"/>
              <a:gd name="connsiteX14098" fmla="*/ 571654 w 2105012"/>
              <a:gd name="connsiteY14098" fmla="*/ 356911 h 589548"/>
              <a:gd name="connsiteX14099" fmla="*/ 569003 w 2105012"/>
              <a:gd name="connsiteY14099" fmla="*/ 360556 h 589548"/>
              <a:gd name="connsiteX14100" fmla="*/ 567677 w 2105012"/>
              <a:gd name="connsiteY14100" fmla="*/ 360556 h 589548"/>
              <a:gd name="connsiteX14101" fmla="*/ 576625 w 2105012"/>
              <a:gd name="connsiteY14101" fmla="*/ 356248 h 589548"/>
              <a:gd name="connsiteX14102" fmla="*/ 573974 w 2105012"/>
              <a:gd name="connsiteY14102" fmla="*/ 356911 h 589548"/>
              <a:gd name="connsiteX14103" fmla="*/ 576625 w 2105012"/>
              <a:gd name="connsiteY14103" fmla="*/ 356248 h 589548"/>
              <a:gd name="connsiteX14104" fmla="*/ 577619 w 2105012"/>
              <a:gd name="connsiteY14104" fmla="*/ 359893 h 589548"/>
              <a:gd name="connsiteX14105" fmla="*/ 576625 w 2105012"/>
              <a:gd name="connsiteY14105" fmla="*/ 356248 h 589548"/>
              <a:gd name="connsiteX14106" fmla="*/ 580602 w 2105012"/>
              <a:gd name="connsiteY14106" fmla="*/ 358899 h 589548"/>
              <a:gd name="connsiteX14107" fmla="*/ 582590 w 2105012"/>
              <a:gd name="connsiteY14107" fmla="*/ 358899 h 589548"/>
              <a:gd name="connsiteX14108" fmla="*/ 580602 w 2105012"/>
              <a:gd name="connsiteY14108" fmla="*/ 358899 h 589548"/>
              <a:gd name="connsiteX14109" fmla="*/ 579276 w 2105012"/>
              <a:gd name="connsiteY14109" fmla="*/ 359562 h 589548"/>
              <a:gd name="connsiteX14110" fmla="*/ 580602 w 2105012"/>
              <a:gd name="connsiteY14110" fmla="*/ 358899 h 589548"/>
              <a:gd name="connsiteX14111" fmla="*/ 609433 w 2105012"/>
              <a:gd name="connsiteY14111" fmla="*/ 391707 h 589548"/>
              <a:gd name="connsiteX14112" fmla="*/ 603468 w 2105012"/>
              <a:gd name="connsiteY14112" fmla="*/ 390381 h 589548"/>
              <a:gd name="connsiteX14113" fmla="*/ 601479 w 2105012"/>
              <a:gd name="connsiteY14113" fmla="*/ 388724 h 589548"/>
              <a:gd name="connsiteX14114" fmla="*/ 603468 w 2105012"/>
              <a:gd name="connsiteY14114" fmla="*/ 390381 h 589548"/>
              <a:gd name="connsiteX14115" fmla="*/ 609433 w 2105012"/>
              <a:gd name="connsiteY14115" fmla="*/ 391707 h 589548"/>
              <a:gd name="connsiteX14116" fmla="*/ 610758 w 2105012"/>
              <a:gd name="connsiteY14116" fmla="*/ 393033 h 589548"/>
              <a:gd name="connsiteX14117" fmla="*/ 609433 w 2105012"/>
              <a:gd name="connsiteY14117" fmla="*/ 391707 h 589548"/>
              <a:gd name="connsiteX14118" fmla="*/ 613741 w 2105012"/>
              <a:gd name="connsiteY14118" fmla="*/ 373812 h 589548"/>
              <a:gd name="connsiteX14119" fmla="*/ 613741 w 2105012"/>
              <a:gd name="connsiteY14119" fmla="*/ 373812 h 589548"/>
              <a:gd name="connsiteX14120" fmla="*/ 613741 w 2105012"/>
              <a:gd name="connsiteY14120" fmla="*/ 373812 h 589548"/>
              <a:gd name="connsiteX14121" fmla="*/ 613741 w 2105012"/>
              <a:gd name="connsiteY14121" fmla="*/ 373812 h 589548"/>
              <a:gd name="connsiteX14122" fmla="*/ 637601 w 2105012"/>
              <a:gd name="connsiteY14122" fmla="*/ 328079 h 589548"/>
              <a:gd name="connsiteX14123" fmla="*/ 637601 w 2105012"/>
              <a:gd name="connsiteY14123" fmla="*/ 330399 h 589548"/>
              <a:gd name="connsiteX14124" fmla="*/ 637601 w 2105012"/>
              <a:gd name="connsiteY14124" fmla="*/ 328079 h 589548"/>
              <a:gd name="connsiteX14125" fmla="*/ 629979 w 2105012"/>
              <a:gd name="connsiteY14125" fmla="*/ 326754 h 589548"/>
              <a:gd name="connsiteX14126" fmla="*/ 637601 w 2105012"/>
              <a:gd name="connsiteY14126" fmla="*/ 328079 h 589548"/>
              <a:gd name="connsiteX14127" fmla="*/ 637933 w 2105012"/>
              <a:gd name="connsiteY14127" fmla="*/ 342992 h 589548"/>
              <a:gd name="connsiteX14128" fmla="*/ 644229 w 2105012"/>
              <a:gd name="connsiteY14128" fmla="*/ 346637 h 589548"/>
              <a:gd name="connsiteX14129" fmla="*/ 648537 w 2105012"/>
              <a:gd name="connsiteY14129" fmla="*/ 347300 h 589548"/>
              <a:gd name="connsiteX14130" fmla="*/ 644229 w 2105012"/>
              <a:gd name="connsiteY14130" fmla="*/ 346637 h 589548"/>
              <a:gd name="connsiteX14131" fmla="*/ 637933 w 2105012"/>
              <a:gd name="connsiteY14131" fmla="*/ 342992 h 589548"/>
              <a:gd name="connsiteX14132" fmla="*/ 676043 w 2105012"/>
              <a:gd name="connsiteY14132" fmla="*/ 357242 h 589548"/>
              <a:gd name="connsiteX14133" fmla="*/ 674717 w 2105012"/>
              <a:gd name="connsiteY14133" fmla="*/ 357242 h 589548"/>
              <a:gd name="connsiteX14134" fmla="*/ 676043 w 2105012"/>
              <a:gd name="connsiteY14134" fmla="*/ 357242 h 589548"/>
              <a:gd name="connsiteX14135" fmla="*/ 683334 w 2105012"/>
              <a:gd name="connsiteY14135" fmla="*/ 350946 h 589548"/>
              <a:gd name="connsiteX14136" fmla="*/ 687642 w 2105012"/>
              <a:gd name="connsiteY14136" fmla="*/ 354591 h 589548"/>
              <a:gd name="connsiteX14137" fmla="*/ 683334 w 2105012"/>
              <a:gd name="connsiteY14137" fmla="*/ 350946 h 589548"/>
              <a:gd name="connsiteX14138" fmla="*/ 682339 w 2105012"/>
              <a:gd name="connsiteY14138" fmla="*/ 350946 h 589548"/>
              <a:gd name="connsiteX14139" fmla="*/ 683334 w 2105012"/>
              <a:gd name="connsiteY14139" fmla="*/ 350946 h 589548"/>
              <a:gd name="connsiteX14140" fmla="*/ 698909 w 2105012"/>
              <a:gd name="connsiteY14140" fmla="*/ 364864 h 589548"/>
              <a:gd name="connsiteX14141" fmla="*/ 697252 w 2105012"/>
              <a:gd name="connsiteY14141" fmla="*/ 362876 h 589548"/>
              <a:gd name="connsiteX14142" fmla="*/ 698909 w 2105012"/>
              <a:gd name="connsiteY14142" fmla="*/ 364864 h 589548"/>
              <a:gd name="connsiteX14143" fmla="*/ 698909 w 2105012"/>
              <a:gd name="connsiteY14143" fmla="*/ 364864 h 589548"/>
              <a:gd name="connsiteX14144" fmla="*/ 703549 w 2105012"/>
              <a:gd name="connsiteY14144" fmla="*/ 362544 h 589548"/>
              <a:gd name="connsiteX14145" fmla="*/ 705868 w 2105012"/>
              <a:gd name="connsiteY14145" fmla="*/ 365527 h 589548"/>
              <a:gd name="connsiteX14146" fmla="*/ 703549 w 2105012"/>
              <a:gd name="connsiteY14146" fmla="*/ 362544 h 589548"/>
              <a:gd name="connsiteX14147" fmla="*/ 726746 w 2105012"/>
              <a:gd name="connsiteY14147" fmla="*/ 362213 h 589548"/>
              <a:gd name="connsiteX14148" fmla="*/ 726746 w 2105012"/>
              <a:gd name="connsiteY14148" fmla="*/ 362213 h 589548"/>
              <a:gd name="connsiteX14149" fmla="*/ 724426 w 2105012"/>
              <a:gd name="connsiteY14149" fmla="*/ 362213 h 589548"/>
              <a:gd name="connsiteX14150" fmla="*/ 726746 w 2105012"/>
              <a:gd name="connsiteY14150" fmla="*/ 362213 h 589548"/>
              <a:gd name="connsiteX14151" fmla="*/ 732048 w 2105012"/>
              <a:gd name="connsiteY14151" fmla="*/ 368509 h 589548"/>
              <a:gd name="connsiteX14152" fmla="*/ 732048 w 2105012"/>
              <a:gd name="connsiteY14152" fmla="*/ 368509 h 589548"/>
              <a:gd name="connsiteX14153" fmla="*/ 732048 w 2105012"/>
              <a:gd name="connsiteY14153" fmla="*/ 367184 h 589548"/>
              <a:gd name="connsiteX14154" fmla="*/ 732048 w 2105012"/>
              <a:gd name="connsiteY14154" fmla="*/ 368509 h 589548"/>
              <a:gd name="connsiteX14155" fmla="*/ 733043 w 2105012"/>
              <a:gd name="connsiteY14155" fmla="*/ 368509 h 589548"/>
              <a:gd name="connsiteX14156" fmla="*/ 734037 w 2105012"/>
              <a:gd name="connsiteY14156" fmla="*/ 370166 h 589548"/>
              <a:gd name="connsiteX14157" fmla="*/ 733043 w 2105012"/>
              <a:gd name="connsiteY14157" fmla="*/ 368509 h 589548"/>
              <a:gd name="connsiteX14158" fmla="*/ 767508 w 2105012"/>
              <a:gd name="connsiteY14158" fmla="*/ 344649 h 589548"/>
              <a:gd name="connsiteX14159" fmla="*/ 766845 w 2105012"/>
              <a:gd name="connsiteY14159" fmla="*/ 344649 h 589548"/>
              <a:gd name="connsiteX14160" fmla="*/ 765851 w 2105012"/>
              <a:gd name="connsiteY14160" fmla="*/ 343986 h 589548"/>
              <a:gd name="connsiteX14161" fmla="*/ 777449 w 2105012"/>
              <a:gd name="connsiteY14161" fmla="*/ 342329 h 589548"/>
              <a:gd name="connsiteX14162" fmla="*/ 777449 w 2105012"/>
              <a:gd name="connsiteY14162" fmla="*/ 341335 h 589548"/>
              <a:gd name="connsiteX14163" fmla="*/ 771816 w 2105012"/>
              <a:gd name="connsiteY14163" fmla="*/ 338353 h 589548"/>
              <a:gd name="connsiteX14164" fmla="*/ 777449 w 2105012"/>
              <a:gd name="connsiteY14164" fmla="*/ 341335 h 589548"/>
              <a:gd name="connsiteX14165" fmla="*/ 777449 w 2105012"/>
              <a:gd name="connsiteY14165" fmla="*/ 342329 h 589548"/>
              <a:gd name="connsiteX14166" fmla="*/ 779769 w 2105012"/>
              <a:gd name="connsiteY14166" fmla="*/ 348294 h 589548"/>
              <a:gd name="connsiteX14167" fmla="*/ 773473 w 2105012"/>
              <a:gd name="connsiteY14167" fmla="*/ 349951 h 589548"/>
              <a:gd name="connsiteX14168" fmla="*/ 773473 w 2105012"/>
              <a:gd name="connsiteY14168" fmla="*/ 349951 h 589548"/>
              <a:gd name="connsiteX14169" fmla="*/ 769827 w 2105012"/>
              <a:gd name="connsiteY14169" fmla="*/ 347300 h 589548"/>
              <a:gd name="connsiteX14170" fmla="*/ 767176 w 2105012"/>
              <a:gd name="connsiteY14170" fmla="*/ 351608 h 589548"/>
              <a:gd name="connsiteX14171" fmla="*/ 769827 w 2105012"/>
              <a:gd name="connsiteY14171" fmla="*/ 347300 h 589548"/>
              <a:gd name="connsiteX14172" fmla="*/ 767176 w 2105012"/>
              <a:gd name="connsiteY14172" fmla="*/ 345312 h 589548"/>
              <a:gd name="connsiteX14173" fmla="*/ 863612 w 2105012"/>
              <a:gd name="connsiteY14173" fmla="*/ 302231 h 589548"/>
              <a:gd name="connsiteX14174" fmla="*/ 863612 w 2105012"/>
              <a:gd name="connsiteY14174" fmla="*/ 300905 h 589548"/>
              <a:gd name="connsiteX14175" fmla="*/ 863612 w 2105012"/>
              <a:gd name="connsiteY14175" fmla="*/ 302231 h 589548"/>
              <a:gd name="connsiteX14176" fmla="*/ 861955 w 2105012"/>
              <a:gd name="connsiteY14176" fmla="*/ 312504 h 589548"/>
              <a:gd name="connsiteX14177" fmla="*/ 860298 w 2105012"/>
              <a:gd name="connsiteY14177" fmla="*/ 312835 h 589548"/>
              <a:gd name="connsiteX14178" fmla="*/ 860298 w 2105012"/>
              <a:gd name="connsiteY14178" fmla="*/ 312835 h 589548"/>
              <a:gd name="connsiteX14179" fmla="*/ 861955 w 2105012"/>
              <a:gd name="connsiteY14179" fmla="*/ 312504 h 589548"/>
              <a:gd name="connsiteX14180" fmla="*/ 838426 w 2105012"/>
              <a:gd name="connsiteY14180" fmla="*/ 320126 h 589548"/>
              <a:gd name="connsiteX14181" fmla="*/ 840746 w 2105012"/>
              <a:gd name="connsiteY14181" fmla="*/ 320789 h 589548"/>
              <a:gd name="connsiteX14182" fmla="*/ 840746 w 2105012"/>
              <a:gd name="connsiteY14182" fmla="*/ 323109 h 589548"/>
              <a:gd name="connsiteX14183" fmla="*/ 840746 w 2105012"/>
              <a:gd name="connsiteY14183" fmla="*/ 320789 h 589548"/>
              <a:gd name="connsiteX14184" fmla="*/ 838426 w 2105012"/>
              <a:gd name="connsiteY14184" fmla="*/ 320126 h 589548"/>
              <a:gd name="connsiteX14185" fmla="*/ 842734 w 2105012"/>
              <a:gd name="connsiteY14185" fmla="*/ 325097 h 589548"/>
              <a:gd name="connsiteX14186" fmla="*/ 841408 w 2105012"/>
              <a:gd name="connsiteY14186" fmla="*/ 323771 h 589548"/>
              <a:gd name="connsiteX14187" fmla="*/ 842734 w 2105012"/>
              <a:gd name="connsiteY14187" fmla="*/ 325097 h 589548"/>
              <a:gd name="connsiteX14188" fmla="*/ 837100 w 2105012"/>
              <a:gd name="connsiteY14188" fmla="*/ 312835 h 589548"/>
              <a:gd name="connsiteX14189" fmla="*/ 828484 w 2105012"/>
              <a:gd name="connsiteY14189" fmla="*/ 311841 h 589548"/>
              <a:gd name="connsiteX14190" fmla="*/ 837100 w 2105012"/>
              <a:gd name="connsiteY14190" fmla="*/ 312835 h 589548"/>
              <a:gd name="connsiteX14191" fmla="*/ 840414 w 2105012"/>
              <a:gd name="connsiteY14191" fmla="*/ 315486 h 589548"/>
              <a:gd name="connsiteX14192" fmla="*/ 837100 w 2105012"/>
              <a:gd name="connsiteY14192" fmla="*/ 312835 h 589548"/>
              <a:gd name="connsiteX14193" fmla="*/ 778775 w 2105012"/>
              <a:gd name="connsiteY14193" fmla="*/ 332056 h 589548"/>
              <a:gd name="connsiteX14194" fmla="*/ 777118 w 2105012"/>
              <a:gd name="connsiteY14194" fmla="*/ 329405 h 589548"/>
              <a:gd name="connsiteX14195" fmla="*/ 778775 w 2105012"/>
              <a:gd name="connsiteY14195" fmla="*/ 332056 h 589548"/>
              <a:gd name="connsiteX14196" fmla="*/ 778775 w 2105012"/>
              <a:gd name="connsiteY14196" fmla="*/ 332388 h 589548"/>
              <a:gd name="connsiteX14197" fmla="*/ 778775 w 2105012"/>
              <a:gd name="connsiteY14197" fmla="*/ 334376 h 589548"/>
              <a:gd name="connsiteX14198" fmla="*/ 778775 w 2105012"/>
              <a:gd name="connsiteY14198" fmla="*/ 334376 h 589548"/>
              <a:gd name="connsiteX14199" fmla="*/ 778775 w 2105012"/>
              <a:gd name="connsiteY14199" fmla="*/ 332388 h 589548"/>
              <a:gd name="connsiteX14200" fmla="*/ 771484 w 2105012"/>
              <a:gd name="connsiteY14200" fmla="*/ 356248 h 589548"/>
              <a:gd name="connsiteX14201" fmla="*/ 770490 w 2105012"/>
              <a:gd name="connsiteY14201" fmla="*/ 356911 h 589548"/>
              <a:gd name="connsiteX14202" fmla="*/ 769827 w 2105012"/>
              <a:gd name="connsiteY14202" fmla="*/ 357242 h 589548"/>
              <a:gd name="connsiteX14203" fmla="*/ 765188 w 2105012"/>
              <a:gd name="connsiteY14203" fmla="*/ 358568 h 589548"/>
              <a:gd name="connsiteX14204" fmla="*/ 769827 w 2105012"/>
              <a:gd name="connsiteY14204" fmla="*/ 357242 h 589548"/>
              <a:gd name="connsiteX14205" fmla="*/ 770490 w 2105012"/>
              <a:gd name="connsiteY14205" fmla="*/ 356911 h 589548"/>
              <a:gd name="connsiteX14206" fmla="*/ 771484 w 2105012"/>
              <a:gd name="connsiteY14206" fmla="*/ 356248 h 589548"/>
              <a:gd name="connsiteX14207" fmla="*/ 771484 w 2105012"/>
              <a:gd name="connsiteY14207" fmla="*/ 355585 h 589548"/>
              <a:gd name="connsiteX14208" fmla="*/ 771484 w 2105012"/>
              <a:gd name="connsiteY14208" fmla="*/ 356248 h 589548"/>
              <a:gd name="connsiteX14209" fmla="*/ 795345 w 2105012"/>
              <a:gd name="connsiteY14209" fmla="*/ 321452 h 589548"/>
              <a:gd name="connsiteX14210" fmla="*/ 794019 w 2105012"/>
              <a:gd name="connsiteY14210" fmla="*/ 321452 h 589548"/>
              <a:gd name="connsiteX14211" fmla="*/ 795345 w 2105012"/>
              <a:gd name="connsiteY14211" fmla="*/ 321452 h 589548"/>
              <a:gd name="connsiteX14212" fmla="*/ 798990 w 2105012"/>
              <a:gd name="connsiteY14212" fmla="*/ 324765 h 589548"/>
              <a:gd name="connsiteX14213" fmla="*/ 799653 w 2105012"/>
              <a:gd name="connsiteY14213" fmla="*/ 324103 h 589548"/>
              <a:gd name="connsiteX14214" fmla="*/ 799653 w 2105012"/>
              <a:gd name="connsiteY14214" fmla="*/ 324103 h 589548"/>
              <a:gd name="connsiteX14215" fmla="*/ 798990 w 2105012"/>
              <a:gd name="connsiteY14215" fmla="*/ 324765 h 589548"/>
              <a:gd name="connsiteX14216" fmla="*/ 818874 w 2105012"/>
              <a:gd name="connsiteY14216" fmla="*/ 324434 h 589548"/>
              <a:gd name="connsiteX14217" fmla="*/ 817879 w 2105012"/>
              <a:gd name="connsiteY14217" fmla="*/ 324434 h 589548"/>
              <a:gd name="connsiteX14218" fmla="*/ 818874 w 2105012"/>
              <a:gd name="connsiteY14218" fmla="*/ 324434 h 589548"/>
              <a:gd name="connsiteX14219" fmla="*/ 820531 w 2105012"/>
              <a:gd name="connsiteY14219" fmla="*/ 324434 h 589548"/>
              <a:gd name="connsiteX14220" fmla="*/ 818874 w 2105012"/>
              <a:gd name="connsiteY14220" fmla="*/ 324434 h 589548"/>
              <a:gd name="connsiteX14221" fmla="*/ 844722 w 2105012"/>
              <a:gd name="connsiteY14221" fmla="*/ 326754 h 589548"/>
              <a:gd name="connsiteX14222" fmla="*/ 849030 w 2105012"/>
              <a:gd name="connsiteY14222" fmla="*/ 325760 h 589548"/>
              <a:gd name="connsiteX14223" fmla="*/ 844722 w 2105012"/>
              <a:gd name="connsiteY14223" fmla="*/ 326754 h 589548"/>
              <a:gd name="connsiteX14224" fmla="*/ 844722 w 2105012"/>
              <a:gd name="connsiteY14224" fmla="*/ 326754 h 589548"/>
              <a:gd name="connsiteX14225" fmla="*/ 849693 w 2105012"/>
              <a:gd name="connsiteY14225" fmla="*/ 312835 h 589548"/>
              <a:gd name="connsiteX14226" fmla="*/ 849693 w 2105012"/>
              <a:gd name="connsiteY14226" fmla="*/ 312835 h 589548"/>
              <a:gd name="connsiteX14227" fmla="*/ 851019 w 2105012"/>
              <a:gd name="connsiteY14227" fmla="*/ 316812 h 589548"/>
              <a:gd name="connsiteX14228" fmla="*/ 849693 w 2105012"/>
              <a:gd name="connsiteY14228" fmla="*/ 312835 h 589548"/>
              <a:gd name="connsiteX14229" fmla="*/ 861292 w 2105012"/>
              <a:gd name="connsiteY14229" fmla="*/ 308859 h 589548"/>
              <a:gd name="connsiteX14230" fmla="*/ 859304 w 2105012"/>
              <a:gd name="connsiteY14230" fmla="*/ 302231 h 589548"/>
              <a:gd name="connsiteX14231" fmla="*/ 861292 w 2105012"/>
              <a:gd name="connsiteY14231" fmla="*/ 308859 h 589548"/>
              <a:gd name="connsiteX14232" fmla="*/ 865931 w 2105012"/>
              <a:gd name="connsiteY14232" fmla="*/ 307864 h 589548"/>
              <a:gd name="connsiteX14233" fmla="*/ 865931 w 2105012"/>
              <a:gd name="connsiteY14233" fmla="*/ 307864 h 589548"/>
              <a:gd name="connsiteX14234" fmla="*/ 861292 w 2105012"/>
              <a:gd name="connsiteY14234" fmla="*/ 308859 h 589548"/>
              <a:gd name="connsiteX14235" fmla="*/ 866263 w 2105012"/>
              <a:gd name="connsiteY14235" fmla="*/ 306539 h 589548"/>
              <a:gd name="connsiteX14236" fmla="*/ 867257 w 2105012"/>
              <a:gd name="connsiteY14236" fmla="*/ 304219 h 589548"/>
              <a:gd name="connsiteX14237" fmla="*/ 867257 w 2105012"/>
              <a:gd name="connsiteY14237" fmla="*/ 294940 h 589548"/>
              <a:gd name="connsiteX14238" fmla="*/ 864937 w 2105012"/>
              <a:gd name="connsiteY14238" fmla="*/ 289638 h 589548"/>
              <a:gd name="connsiteX14239" fmla="*/ 863280 w 2105012"/>
              <a:gd name="connsiteY14239" fmla="*/ 286987 h 589548"/>
              <a:gd name="connsiteX14240" fmla="*/ 860298 w 2105012"/>
              <a:gd name="connsiteY14240" fmla="*/ 288644 h 589548"/>
              <a:gd name="connsiteX14241" fmla="*/ 856652 w 2105012"/>
              <a:gd name="connsiteY14241" fmla="*/ 290632 h 589548"/>
              <a:gd name="connsiteX14242" fmla="*/ 851350 w 2105012"/>
              <a:gd name="connsiteY14242" fmla="*/ 293615 h 589548"/>
              <a:gd name="connsiteX14243" fmla="*/ 850025 w 2105012"/>
              <a:gd name="connsiteY14243" fmla="*/ 293615 h 589548"/>
              <a:gd name="connsiteX14244" fmla="*/ 844391 w 2105012"/>
              <a:gd name="connsiteY14244" fmla="*/ 293615 h 589548"/>
              <a:gd name="connsiteX14245" fmla="*/ 850025 w 2105012"/>
              <a:gd name="connsiteY14245" fmla="*/ 293615 h 589548"/>
              <a:gd name="connsiteX14246" fmla="*/ 842403 w 2105012"/>
              <a:gd name="connsiteY14246" fmla="*/ 286987 h 589548"/>
              <a:gd name="connsiteX14247" fmla="*/ 838426 w 2105012"/>
              <a:gd name="connsiteY14247" fmla="*/ 288312 h 589548"/>
              <a:gd name="connsiteX14248" fmla="*/ 838426 w 2105012"/>
              <a:gd name="connsiteY14248" fmla="*/ 288312 h 589548"/>
              <a:gd name="connsiteX14249" fmla="*/ 839751 w 2105012"/>
              <a:gd name="connsiteY14249" fmla="*/ 295934 h 589548"/>
              <a:gd name="connsiteX14250" fmla="*/ 847705 w 2105012"/>
              <a:gd name="connsiteY14250" fmla="*/ 303225 h 589548"/>
              <a:gd name="connsiteX14251" fmla="*/ 850025 w 2105012"/>
              <a:gd name="connsiteY14251" fmla="*/ 303225 h 589548"/>
              <a:gd name="connsiteX14252" fmla="*/ 854333 w 2105012"/>
              <a:gd name="connsiteY14252" fmla="*/ 303225 h 589548"/>
              <a:gd name="connsiteX14253" fmla="*/ 850025 w 2105012"/>
              <a:gd name="connsiteY14253" fmla="*/ 303225 h 589548"/>
              <a:gd name="connsiteX14254" fmla="*/ 845716 w 2105012"/>
              <a:gd name="connsiteY14254" fmla="*/ 307864 h 589548"/>
              <a:gd name="connsiteX14255" fmla="*/ 847373 w 2105012"/>
              <a:gd name="connsiteY14255" fmla="*/ 309853 h 589548"/>
              <a:gd name="connsiteX14256" fmla="*/ 831798 w 2105012"/>
              <a:gd name="connsiteY14256" fmla="*/ 305545 h 589548"/>
              <a:gd name="connsiteX14257" fmla="*/ 819868 w 2105012"/>
              <a:gd name="connsiteY14257" fmla="*/ 303888 h 589548"/>
              <a:gd name="connsiteX14258" fmla="*/ 814565 w 2105012"/>
              <a:gd name="connsiteY14258" fmla="*/ 308859 h 589548"/>
              <a:gd name="connsiteX14259" fmla="*/ 811914 w 2105012"/>
              <a:gd name="connsiteY14259" fmla="*/ 308859 h 589548"/>
              <a:gd name="connsiteX14260" fmla="*/ 804624 w 2105012"/>
              <a:gd name="connsiteY14260" fmla="*/ 307202 h 589548"/>
              <a:gd name="connsiteX14261" fmla="*/ 799653 w 2105012"/>
              <a:gd name="connsiteY14261" fmla="*/ 302562 h 589548"/>
              <a:gd name="connsiteX14262" fmla="*/ 794682 w 2105012"/>
              <a:gd name="connsiteY14262" fmla="*/ 304550 h 589548"/>
              <a:gd name="connsiteX14263" fmla="*/ 787060 w 2105012"/>
              <a:gd name="connsiteY14263" fmla="*/ 302231 h 589548"/>
              <a:gd name="connsiteX14264" fmla="*/ 787391 w 2105012"/>
              <a:gd name="connsiteY14264" fmla="*/ 304550 h 589548"/>
              <a:gd name="connsiteX14265" fmla="*/ 784740 w 2105012"/>
              <a:gd name="connsiteY14265" fmla="*/ 309521 h 589548"/>
              <a:gd name="connsiteX14266" fmla="*/ 783746 w 2105012"/>
              <a:gd name="connsiteY14266" fmla="*/ 309521 h 589548"/>
              <a:gd name="connsiteX14267" fmla="*/ 782752 w 2105012"/>
              <a:gd name="connsiteY14267" fmla="*/ 309521 h 589548"/>
              <a:gd name="connsiteX14268" fmla="*/ 773141 w 2105012"/>
              <a:gd name="connsiteY14268" fmla="*/ 312835 h 589548"/>
              <a:gd name="connsiteX14269" fmla="*/ 775130 w 2105012"/>
              <a:gd name="connsiteY14269" fmla="*/ 319795 h 589548"/>
              <a:gd name="connsiteX14270" fmla="*/ 775130 w 2105012"/>
              <a:gd name="connsiteY14270" fmla="*/ 319795 h 589548"/>
              <a:gd name="connsiteX14271" fmla="*/ 775130 w 2105012"/>
              <a:gd name="connsiteY14271" fmla="*/ 321120 h 589548"/>
              <a:gd name="connsiteX14272" fmla="*/ 775130 w 2105012"/>
              <a:gd name="connsiteY14272" fmla="*/ 325097 h 589548"/>
              <a:gd name="connsiteX14273" fmla="*/ 775461 w 2105012"/>
              <a:gd name="connsiteY14273" fmla="*/ 327748 h 589548"/>
              <a:gd name="connsiteX14274" fmla="*/ 775461 w 2105012"/>
              <a:gd name="connsiteY14274" fmla="*/ 327748 h 589548"/>
              <a:gd name="connsiteX14275" fmla="*/ 771153 w 2105012"/>
              <a:gd name="connsiteY14275" fmla="*/ 335039 h 589548"/>
              <a:gd name="connsiteX14276" fmla="*/ 763200 w 2105012"/>
              <a:gd name="connsiteY14276" fmla="*/ 335370 h 589548"/>
              <a:gd name="connsiteX14277" fmla="*/ 762205 w 2105012"/>
              <a:gd name="connsiteY14277" fmla="*/ 335039 h 589548"/>
              <a:gd name="connsiteX14278" fmla="*/ 756240 w 2105012"/>
              <a:gd name="connsiteY14278" fmla="*/ 333713 h 589548"/>
              <a:gd name="connsiteX14279" fmla="*/ 751269 w 2105012"/>
              <a:gd name="connsiteY14279" fmla="*/ 332056 h 589548"/>
              <a:gd name="connsiteX14280" fmla="*/ 752595 w 2105012"/>
              <a:gd name="connsiteY14280" fmla="*/ 324434 h 589548"/>
              <a:gd name="connsiteX14281" fmla="*/ 755577 w 2105012"/>
              <a:gd name="connsiteY14281" fmla="*/ 325428 h 589548"/>
              <a:gd name="connsiteX14282" fmla="*/ 762537 w 2105012"/>
              <a:gd name="connsiteY14282" fmla="*/ 324103 h 589548"/>
              <a:gd name="connsiteX14283" fmla="*/ 761874 w 2105012"/>
              <a:gd name="connsiteY14283" fmla="*/ 324103 h 589548"/>
              <a:gd name="connsiteX14284" fmla="*/ 765851 w 2105012"/>
              <a:gd name="connsiteY14284" fmla="*/ 321452 h 589548"/>
              <a:gd name="connsiteX14285" fmla="*/ 757897 w 2105012"/>
              <a:gd name="connsiteY14285" fmla="*/ 319795 h 589548"/>
              <a:gd name="connsiteX14286" fmla="*/ 749281 w 2105012"/>
              <a:gd name="connsiteY14286" fmla="*/ 319132 h 589548"/>
              <a:gd name="connsiteX14287" fmla="*/ 742653 w 2105012"/>
              <a:gd name="connsiteY14287" fmla="*/ 315818 h 589548"/>
              <a:gd name="connsiteX14288" fmla="*/ 749281 w 2105012"/>
              <a:gd name="connsiteY14288" fmla="*/ 319132 h 589548"/>
              <a:gd name="connsiteX14289" fmla="*/ 753258 w 2105012"/>
              <a:gd name="connsiteY14289" fmla="*/ 312835 h 589548"/>
              <a:gd name="connsiteX14290" fmla="*/ 755577 w 2105012"/>
              <a:gd name="connsiteY14290" fmla="*/ 312835 h 589548"/>
              <a:gd name="connsiteX14291" fmla="*/ 765188 w 2105012"/>
              <a:gd name="connsiteY14291" fmla="*/ 315818 h 589548"/>
              <a:gd name="connsiteX14292" fmla="*/ 765519 w 2105012"/>
              <a:gd name="connsiteY14292" fmla="*/ 303888 h 589548"/>
              <a:gd name="connsiteX14293" fmla="*/ 763200 w 2105012"/>
              <a:gd name="connsiteY14293" fmla="*/ 302562 h 589548"/>
              <a:gd name="connsiteX14294" fmla="*/ 763200 w 2105012"/>
              <a:gd name="connsiteY14294" fmla="*/ 302562 h 589548"/>
              <a:gd name="connsiteX14295" fmla="*/ 764525 w 2105012"/>
              <a:gd name="connsiteY14295" fmla="*/ 298917 h 589548"/>
              <a:gd name="connsiteX14296" fmla="*/ 763200 w 2105012"/>
              <a:gd name="connsiteY14296" fmla="*/ 293615 h 589548"/>
              <a:gd name="connsiteX14297" fmla="*/ 759223 w 2105012"/>
              <a:gd name="connsiteY14297" fmla="*/ 289969 h 589548"/>
              <a:gd name="connsiteX14298" fmla="*/ 748950 w 2105012"/>
              <a:gd name="connsiteY14298" fmla="*/ 289969 h 589548"/>
              <a:gd name="connsiteX14299" fmla="*/ 748950 w 2105012"/>
              <a:gd name="connsiteY14299" fmla="*/ 289969 h 589548"/>
              <a:gd name="connsiteX14300" fmla="*/ 748950 w 2105012"/>
              <a:gd name="connsiteY14300" fmla="*/ 286324 h 589548"/>
              <a:gd name="connsiteX14301" fmla="*/ 748950 w 2105012"/>
              <a:gd name="connsiteY14301" fmla="*/ 283673 h 589548"/>
              <a:gd name="connsiteX14302" fmla="*/ 748950 w 2105012"/>
              <a:gd name="connsiteY14302" fmla="*/ 281353 h 589548"/>
              <a:gd name="connsiteX14303" fmla="*/ 747955 w 2105012"/>
              <a:gd name="connsiteY14303" fmla="*/ 280027 h 589548"/>
              <a:gd name="connsiteX14304" fmla="*/ 744973 w 2105012"/>
              <a:gd name="connsiteY14304" fmla="*/ 279365 h 589548"/>
              <a:gd name="connsiteX14305" fmla="*/ 747955 w 2105012"/>
              <a:gd name="connsiteY14305" fmla="*/ 280027 h 589548"/>
              <a:gd name="connsiteX14306" fmla="*/ 754252 w 2105012"/>
              <a:gd name="connsiteY14306" fmla="*/ 276382 h 589548"/>
              <a:gd name="connsiteX14307" fmla="*/ 759223 w 2105012"/>
              <a:gd name="connsiteY14307" fmla="*/ 276051 h 589548"/>
              <a:gd name="connsiteX14308" fmla="*/ 760880 w 2105012"/>
              <a:gd name="connsiteY14308" fmla="*/ 276051 h 589548"/>
              <a:gd name="connsiteX14309" fmla="*/ 777118 w 2105012"/>
              <a:gd name="connsiteY14309" fmla="*/ 278370 h 589548"/>
              <a:gd name="connsiteX14310" fmla="*/ 779769 w 2105012"/>
              <a:gd name="connsiteY14310" fmla="*/ 279696 h 589548"/>
              <a:gd name="connsiteX14311" fmla="*/ 790705 w 2105012"/>
              <a:gd name="connsiteY14311" fmla="*/ 278039 h 589548"/>
              <a:gd name="connsiteX14312" fmla="*/ 798659 w 2105012"/>
              <a:gd name="connsiteY14312" fmla="*/ 279696 h 589548"/>
              <a:gd name="connsiteX14313" fmla="*/ 800647 w 2105012"/>
              <a:gd name="connsiteY14313" fmla="*/ 275056 h 589548"/>
              <a:gd name="connsiteX14314" fmla="*/ 807606 w 2105012"/>
              <a:gd name="connsiteY14314" fmla="*/ 273400 h 589548"/>
              <a:gd name="connsiteX14315" fmla="*/ 807606 w 2105012"/>
              <a:gd name="connsiteY14315" fmla="*/ 273400 h 589548"/>
              <a:gd name="connsiteX14316" fmla="*/ 811252 w 2105012"/>
              <a:gd name="connsiteY14316" fmla="*/ 274725 h 589548"/>
              <a:gd name="connsiteX14317" fmla="*/ 807606 w 2105012"/>
              <a:gd name="connsiteY14317" fmla="*/ 278370 h 589548"/>
              <a:gd name="connsiteX14318" fmla="*/ 798659 w 2105012"/>
              <a:gd name="connsiteY14318" fmla="*/ 279696 h 589548"/>
              <a:gd name="connsiteX14319" fmla="*/ 798659 w 2105012"/>
              <a:gd name="connsiteY14319" fmla="*/ 289969 h 589548"/>
              <a:gd name="connsiteX14320" fmla="*/ 798659 w 2105012"/>
              <a:gd name="connsiteY14320" fmla="*/ 297260 h 589548"/>
              <a:gd name="connsiteX14321" fmla="*/ 805286 w 2105012"/>
              <a:gd name="connsiteY14321" fmla="*/ 298254 h 589548"/>
              <a:gd name="connsiteX14322" fmla="*/ 806281 w 2105012"/>
              <a:gd name="connsiteY14322" fmla="*/ 301237 h 589548"/>
              <a:gd name="connsiteX14323" fmla="*/ 815228 w 2105012"/>
              <a:gd name="connsiteY14323" fmla="*/ 298585 h 589548"/>
              <a:gd name="connsiteX14324" fmla="*/ 809263 w 2105012"/>
              <a:gd name="connsiteY14324" fmla="*/ 294277 h 589548"/>
              <a:gd name="connsiteX14325" fmla="*/ 815228 w 2105012"/>
              <a:gd name="connsiteY14325" fmla="*/ 298585 h 589548"/>
              <a:gd name="connsiteX14326" fmla="*/ 818874 w 2105012"/>
              <a:gd name="connsiteY14326" fmla="*/ 295934 h 589548"/>
              <a:gd name="connsiteX14327" fmla="*/ 821856 w 2105012"/>
              <a:gd name="connsiteY14327" fmla="*/ 293283 h 589548"/>
              <a:gd name="connsiteX14328" fmla="*/ 818874 w 2105012"/>
              <a:gd name="connsiteY14328" fmla="*/ 280359 h 589548"/>
              <a:gd name="connsiteX14329" fmla="*/ 818874 w 2105012"/>
              <a:gd name="connsiteY14329" fmla="*/ 275388 h 589548"/>
              <a:gd name="connsiteX14330" fmla="*/ 830141 w 2105012"/>
              <a:gd name="connsiteY14330" fmla="*/ 274394 h 589548"/>
              <a:gd name="connsiteX14331" fmla="*/ 840414 w 2105012"/>
              <a:gd name="connsiteY14331" fmla="*/ 278039 h 589548"/>
              <a:gd name="connsiteX14332" fmla="*/ 840414 w 2105012"/>
              <a:gd name="connsiteY14332" fmla="*/ 278039 h 589548"/>
              <a:gd name="connsiteX14333" fmla="*/ 845385 w 2105012"/>
              <a:gd name="connsiteY14333" fmla="*/ 276713 h 589548"/>
              <a:gd name="connsiteX14334" fmla="*/ 845385 w 2105012"/>
              <a:gd name="connsiteY14334" fmla="*/ 276713 h 589548"/>
              <a:gd name="connsiteX14335" fmla="*/ 850687 w 2105012"/>
              <a:gd name="connsiteY14335" fmla="*/ 283010 h 589548"/>
              <a:gd name="connsiteX14336" fmla="*/ 853670 w 2105012"/>
              <a:gd name="connsiteY14336" fmla="*/ 281684 h 589548"/>
              <a:gd name="connsiteX14337" fmla="*/ 859966 w 2105012"/>
              <a:gd name="connsiteY14337" fmla="*/ 279365 h 589548"/>
              <a:gd name="connsiteX14338" fmla="*/ 865269 w 2105012"/>
              <a:gd name="connsiteY14338" fmla="*/ 283673 h 589548"/>
              <a:gd name="connsiteX14339" fmla="*/ 868583 w 2105012"/>
              <a:gd name="connsiteY14339" fmla="*/ 281684 h 589548"/>
              <a:gd name="connsiteX14340" fmla="*/ 876205 w 2105012"/>
              <a:gd name="connsiteY14340" fmla="*/ 284004 h 589548"/>
              <a:gd name="connsiteX14341" fmla="*/ 876205 w 2105012"/>
              <a:gd name="connsiteY14341" fmla="*/ 285330 h 589548"/>
              <a:gd name="connsiteX14342" fmla="*/ 873554 w 2105012"/>
              <a:gd name="connsiteY14342" fmla="*/ 290632 h 589548"/>
              <a:gd name="connsiteX14343" fmla="*/ 874879 w 2105012"/>
              <a:gd name="connsiteY14343" fmla="*/ 299580 h 589548"/>
              <a:gd name="connsiteX14344" fmla="*/ 874879 w 2105012"/>
              <a:gd name="connsiteY14344" fmla="*/ 299580 h 589548"/>
              <a:gd name="connsiteX14345" fmla="*/ 873554 w 2105012"/>
              <a:gd name="connsiteY14345" fmla="*/ 303556 h 589548"/>
              <a:gd name="connsiteX14346" fmla="*/ 872559 w 2105012"/>
              <a:gd name="connsiteY14346" fmla="*/ 307202 h 589548"/>
              <a:gd name="connsiteX14347" fmla="*/ 866263 w 2105012"/>
              <a:gd name="connsiteY14347" fmla="*/ 305876 h 589548"/>
              <a:gd name="connsiteX14348" fmla="*/ 875542 w 2105012"/>
              <a:gd name="connsiteY14348" fmla="*/ 300242 h 589548"/>
              <a:gd name="connsiteX14349" fmla="*/ 875873 w 2105012"/>
              <a:gd name="connsiteY14349" fmla="*/ 300242 h 589548"/>
              <a:gd name="connsiteX14350" fmla="*/ 875542 w 2105012"/>
              <a:gd name="connsiteY14350" fmla="*/ 300242 h 589548"/>
              <a:gd name="connsiteX14351" fmla="*/ 880513 w 2105012"/>
              <a:gd name="connsiteY14351" fmla="*/ 303225 h 589548"/>
              <a:gd name="connsiteX14352" fmla="*/ 879519 w 2105012"/>
              <a:gd name="connsiteY14352" fmla="*/ 303225 h 589548"/>
              <a:gd name="connsiteX14353" fmla="*/ 880513 w 2105012"/>
              <a:gd name="connsiteY14353" fmla="*/ 303225 h 589548"/>
              <a:gd name="connsiteX14354" fmla="*/ 892112 w 2105012"/>
              <a:gd name="connsiteY14354" fmla="*/ 285330 h 589548"/>
              <a:gd name="connsiteX14355" fmla="*/ 888798 w 2105012"/>
              <a:gd name="connsiteY14355" fmla="*/ 284004 h 589548"/>
              <a:gd name="connsiteX14356" fmla="*/ 892112 w 2105012"/>
              <a:gd name="connsiteY14356" fmla="*/ 285330 h 589548"/>
              <a:gd name="connsiteX14357" fmla="*/ 893769 w 2105012"/>
              <a:gd name="connsiteY14357" fmla="*/ 286324 h 589548"/>
              <a:gd name="connsiteX14358" fmla="*/ 892112 w 2105012"/>
              <a:gd name="connsiteY14358" fmla="*/ 285330 h 589548"/>
              <a:gd name="connsiteX14359" fmla="*/ 901059 w 2105012"/>
              <a:gd name="connsiteY14359" fmla="*/ 230650 h 589548"/>
              <a:gd name="connsiteX14360" fmla="*/ 900728 w 2105012"/>
              <a:gd name="connsiteY14360" fmla="*/ 231975 h 589548"/>
              <a:gd name="connsiteX14361" fmla="*/ 900728 w 2105012"/>
              <a:gd name="connsiteY14361" fmla="*/ 231975 h 589548"/>
              <a:gd name="connsiteX14362" fmla="*/ 901059 w 2105012"/>
              <a:gd name="connsiteY14362" fmla="*/ 230650 h 589548"/>
              <a:gd name="connsiteX14363" fmla="*/ 903048 w 2105012"/>
              <a:gd name="connsiteY14363" fmla="*/ 231644 h 589548"/>
              <a:gd name="connsiteX14364" fmla="*/ 905367 w 2105012"/>
              <a:gd name="connsiteY14364" fmla="*/ 228993 h 589548"/>
              <a:gd name="connsiteX14365" fmla="*/ 903048 w 2105012"/>
              <a:gd name="connsiteY14365" fmla="*/ 231644 h 589548"/>
              <a:gd name="connsiteX14366" fmla="*/ 901059 w 2105012"/>
              <a:gd name="connsiteY14366" fmla="*/ 231975 h 589548"/>
              <a:gd name="connsiteX14367" fmla="*/ 903048 w 2105012"/>
              <a:gd name="connsiteY14367" fmla="*/ 231644 h 589548"/>
              <a:gd name="connsiteX14368" fmla="*/ 939501 w 2105012"/>
              <a:gd name="connsiteY14368" fmla="*/ 243906 h 589548"/>
              <a:gd name="connsiteX14369" fmla="*/ 940164 w 2105012"/>
              <a:gd name="connsiteY14369" fmla="*/ 243906 h 589548"/>
              <a:gd name="connsiteX14370" fmla="*/ 939501 w 2105012"/>
              <a:gd name="connsiteY14370" fmla="*/ 243906 h 589548"/>
              <a:gd name="connsiteX14371" fmla="*/ 939501 w 2105012"/>
              <a:gd name="connsiteY14371" fmla="*/ 243906 h 589548"/>
              <a:gd name="connsiteX14372" fmla="*/ 948449 w 2105012"/>
              <a:gd name="connsiteY14372" fmla="*/ 248876 h 589548"/>
              <a:gd name="connsiteX14373" fmla="*/ 944803 w 2105012"/>
              <a:gd name="connsiteY14373" fmla="*/ 248214 h 589548"/>
              <a:gd name="connsiteX14374" fmla="*/ 948449 w 2105012"/>
              <a:gd name="connsiteY14374" fmla="*/ 248876 h 589548"/>
              <a:gd name="connsiteX14375" fmla="*/ 974629 w 2105012"/>
              <a:gd name="connsiteY14375" fmla="*/ 322446 h 589548"/>
              <a:gd name="connsiteX14376" fmla="*/ 977943 w 2105012"/>
              <a:gd name="connsiteY14376" fmla="*/ 318138 h 589548"/>
              <a:gd name="connsiteX14377" fmla="*/ 978937 w 2105012"/>
              <a:gd name="connsiteY14377" fmla="*/ 315818 h 589548"/>
              <a:gd name="connsiteX14378" fmla="*/ 977611 w 2105012"/>
              <a:gd name="connsiteY14378" fmla="*/ 314824 h 589548"/>
              <a:gd name="connsiteX14379" fmla="*/ 974297 w 2105012"/>
              <a:gd name="connsiteY14379" fmla="*/ 314824 h 589548"/>
              <a:gd name="connsiteX14380" fmla="*/ 977611 w 2105012"/>
              <a:gd name="connsiteY14380" fmla="*/ 314824 h 589548"/>
              <a:gd name="connsiteX14381" fmla="*/ 978937 w 2105012"/>
              <a:gd name="connsiteY14381" fmla="*/ 315818 h 589548"/>
              <a:gd name="connsiteX14382" fmla="*/ 977943 w 2105012"/>
              <a:gd name="connsiteY14382" fmla="*/ 318138 h 589548"/>
              <a:gd name="connsiteX14383" fmla="*/ 974629 w 2105012"/>
              <a:gd name="connsiteY14383" fmla="*/ 322446 h 589548"/>
              <a:gd name="connsiteX14384" fmla="*/ 1004454 w 2105012"/>
              <a:gd name="connsiteY14384" fmla="*/ 280359 h 589548"/>
              <a:gd name="connsiteX14385" fmla="*/ 1003460 w 2105012"/>
              <a:gd name="connsiteY14385" fmla="*/ 280027 h 589548"/>
              <a:gd name="connsiteX14386" fmla="*/ 1006111 w 2105012"/>
              <a:gd name="connsiteY14386" fmla="*/ 275388 h 589548"/>
              <a:gd name="connsiteX14387" fmla="*/ 1012407 w 2105012"/>
              <a:gd name="connsiteY14387" fmla="*/ 275056 h 589548"/>
              <a:gd name="connsiteX14388" fmla="*/ 1020361 w 2105012"/>
              <a:gd name="connsiteY14388" fmla="*/ 275719 h 589548"/>
              <a:gd name="connsiteX14389" fmla="*/ 1022349 w 2105012"/>
              <a:gd name="connsiteY14389" fmla="*/ 279033 h 589548"/>
              <a:gd name="connsiteX14390" fmla="*/ 1004454 w 2105012"/>
              <a:gd name="connsiteY14390" fmla="*/ 280690 h 589548"/>
              <a:gd name="connsiteX14391" fmla="*/ 1071727 w 2105012"/>
              <a:gd name="connsiteY14391" fmla="*/ 293946 h 589548"/>
              <a:gd name="connsiteX14392" fmla="*/ 1074047 w 2105012"/>
              <a:gd name="connsiteY14392" fmla="*/ 291295 h 589548"/>
              <a:gd name="connsiteX14393" fmla="*/ 1071727 w 2105012"/>
              <a:gd name="connsiteY14393" fmla="*/ 293946 h 589548"/>
              <a:gd name="connsiteX14394" fmla="*/ 1071727 w 2105012"/>
              <a:gd name="connsiteY14394" fmla="*/ 293946 h 589548"/>
              <a:gd name="connsiteX14395" fmla="*/ 1075704 w 2105012"/>
              <a:gd name="connsiteY14395" fmla="*/ 288644 h 589548"/>
              <a:gd name="connsiteX14396" fmla="*/ 1077361 w 2105012"/>
              <a:gd name="connsiteY14396" fmla="*/ 290301 h 589548"/>
              <a:gd name="connsiteX14397" fmla="*/ 1080012 w 2105012"/>
              <a:gd name="connsiteY14397" fmla="*/ 289969 h 589548"/>
              <a:gd name="connsiteX14398" fmla="*/ 1077361 w 2105012"/>
              <a:gd name="connsiteY14398" fmla="*/ 290301 h 589548"/>
              <a:gd name="connsiteX14399" fmla="*/ 1075704 w 2105012"/>
              <a:gd name="connsiteY14399" fmla="*/ 288644 h 589548"/>
              <a:gd name="connsiteX14400" fmla="*/ 1090285 w 2105012"/>
              <a:gd name="connsiteY14400" fmla="*/ 273731 h 589548"/>
              <a:gd name="connsiteX14401" fmla="*/ 1091279 w 2105012"/>
              <a:gd name="connsiteY14401" fmla="*/ 275056 h 589548"/>
              <a:gd name="connsiteX14402" fmla="*/ 1092273 w 2105012"/>
              <a:gd name="connsiteY14402" fmla="*/ 275056 h 589548"/>
              <a:gd name="connsiteX14403" fmla="*/ 1092273 w 2105012"/>
              <a:gd name="connsiteY14403" fmla="*/ 275056 h 589548"/>
              <a:gd name="connsiteX14404" fmla="*/ 1091279 w 2105012"/>
              <a:gd name="connsiteY14404" fmla="*/ 275056 h 589548"/>
              <a:gd name="connsiteX14405" fmla="*/ 1090285 w 2105012"/>
              <a:gd name="connsiteY14405" fmla="*/ 273731 h 589548"/>
              <a:gd name="connsiteX14406" fmla="*/ 1091611 w 2105012"/>
              <a:gd name="connsiteY14406" fmla="*/ 248214 h 589548"/>
              <a:gd name="connsiteX14407" fmla="*/ 1092936 w 2105012"/>
              <a:gd name="connsiteY14407" fmla="*/ 246888 h 589548"/>
              <a:gd name="connsiteX14408" fmla="*/ 1091611 w 2105012"/>
              <a:gd name="connsiteY14408" fmla="*/ 248214 h 589548"/>
              <a:gd name="connsiteX14409" fmla="*/ 1088297 w 2105012"/>
              <a:gd name="connsiteY14409" fmla="*/ 230650 h 589548"/>
              <a:gd name="connsiteX14410" fmla="*/ 1088297 w 2105012"/>
              <a:gd name="connsiteY14410" fmla="*/ 230650 h 589548"/>
              <a:gd name="connsiteX14411" fmla="*/ 1089954 w 2105012"/>
              <a:gd name="connsiteY14411" fmla="*/ 230650 h 589548"/>
              <a:gd name="connsiteX14412" fmla="*/ 1089954 w 2105012"/>
              <a:gd name="connsiteY14412" fmla="*/ 230650 h 589548"/>
              <a:gd name="connsiteX14413" fmla="*/ 1088297 w 2105012"/>
              <a:gd name="connsiteY14413" fmla="*/ 230650 h 589548"/>
              <a:gd name="connsiteX14414" fmla="*/ 1112488 w 2105012"/>
              <a:gd name="connsiteY14414" fmla="*/ 229656 h 589548"/>
              <a:gd name="connsiteX14415" fmla="*/ 1114808 w 2105012"/>
              <a:gd name="connsiteY14415" fmla="*/ 233632 h 589548"/>
              <a:gd name="connsiteX14416" fmla="*/ 1108843 w 2105012"/>
              <a:gd name="connsiteY14416" fmla="*/ 234958 h 589548"/>
              <a:gd name="connsiteX14417" fmla="*/ 1108843 w 2105012"/>
              <a:gd name="connsiteY14417" fmla="*/ 234958 h 589548"/>
              <a:gd name="connsiteX14418" fmla="*/ 1103541 w 2105012"/>
              <a:gd name="connsiteY14418" fmla="*/ 235621 h 589548"/>
              <a:gd name="connsiteX14419" fmla="*/ 1112488 w 2105012"/>
              <a:gd name="connsiteY14419" fmla="*/ 229656 h 589548"/>
              <a:gd name="connsiteX14420" fmla="*/ 1154244 w 2105012"/>
              <a:gd name="connsiteY14420" fmla="*/ 290963 h 589548"/>
              <a:gd name="connsiteX14421" fmla="*/ 1153913 w 2105012"/>
              <a:gd name="connsiteY14421" fmla="*/ 290963 h 589548"/>
              <a:gd name="connsiteX14422" fmla="*/ 1154244 w 2105012"/>
              <a:gd name="connsiteY14422" fmla="*/ 290963 h 589548"/>
              <a:gd name="connsiteX14423" fmla="*/ 1168825 w 2105012"/>
              <a:gd name="connsiteY14423" fmla="*/ 260144 h 589548"/>
              <a:gd name="connsiteX14424" fmla="*/ 1168825 w 2105012"/>
              <a:gd name="connsiteY14424" fmla="*/ 260144 h 589548"/>
              <a:gd name="connsiteX14425" fmla="*/ 1170482 w 2105012"/>
              <a:gd name="connsiteY14425" fmla="*/ 261138 h 589548"/>
              <a:gd name="connsiteX14426" fmla="*/ 1168825 w 2105012"/>
              <a:gd name="connsiteY14426" fmla="*/ 260144 h 589548"/>
              <a:gd name="connsiteX14427" fmla="*/ 1186058 w 2105012"/>
              <a:gd name="connsiteY14427" fmla="*/ 260144 h 589548"/>
              <a:gd name="connsiteX14428" fmla="*/ 1188046 w 2105012"/>
              <a:gd name="connsiteY14428" fmla="*/ 256830 h 589548"/>
              <a:gd name="connsiteX14429" fmla="*/ 1192686 w 2105012"/>
              <a:gd name="connsiteY14429" fmla="*/ 256498 h 589548"/>
              <a:gd name="connsiteX14430" fmla="*/ 1196331 w 2105012"/>
              <a:gd name="connsiteY14430" fmla="*/ 261138 h 589548"/>
              <a:gd name="connsiteX14431" fmla="*/ 1198982 w 2105012"/>
              <a:gd name="connsiteY14431" fmla="*/ 264120 h 589548"/>
              <a:gd name="connsiteX14432" fmla="*/ 1196331 w 2105012"/>
              <a:gd name="connsiteY14432" fmla="*/ 261138 h 589548"/>
              <a:gd name="connsiteX14433" fmla="*/ 1190034 w 2105012"/>
              <a:gd name="connsiteY14433" fmla="*/ 261801 h 589548"/>
              <a:gd name="connsiteX14434" fmla="*/ 1189040 w 2105012"/>
              <a:gd name="connsiteY14434" fmla="*/ 261469 h 589548"/>
              <a:gd name="connsiteX14435" fmla="*/ 1185726 w 2105012"/>
              <a:gd name="connsiteY14435" fmla="*/ 260144 h 589548"/>
              <a:gd name="connsiteX14436" fmla="*/ 1184732 w 2105012"/>
              <a:gd name="connsiteY14436" fmla="*/ 262132 h 589548"/>
              <a:gd name="connsiteX14437" fmla="*/ 1183738 w 2105012"/>
              <a:gd name="connsiteY14437" fmla="*/ 263126 h 589548"/>
              <a:gd name="connsiteX14438" fmla="*/ 1183738 w 2105012"/>
              <a:gd name="connsiteY14438" fmla="*/ 263126 h 589548"/>
              <a:gd name="connsiteX14439" fmla="*/ 1184732 w 2105012"/>
              <a:gd name="connsiteY14439" fmla="*/ 262132 h 589548"/>
              <a:gd name="connsiteX14440" fmla="*/ 1200639 w 2105012"/>
              <a:gd name="connsiteY14440" fmla="*/ 264120 h 589548"/>
              <a:gd name="connsiteX14441" fmla="*/ 1200639 w 2105012"/>
              <a:gd name="connsiteY14441" fmla="*/ 264120 h 589548"/>
              <a:gd name="connsiteX14442" fmla="*/ 1205610 w 2105012"/>
              <a:gd name="connsiteY14442" fmla="*/ 262795 h 589548"/>
              <a:gd name="connsiteX14443" fmla="*/ 1200639 w 2105012"/>
              <a:gd name="connsiteY14443" fmla="*/ 264120 h 589548"/>
              <a:gd name="connsiteX14444" fmla="*/ 1210581 w 2105012"/>
              <a:gd name="connsiteY14444" fmla="*/ 265446 h 589548"/>
              <a:gd name="connsiteX14445" fmla="*/ 1211906 w 2105012"/>
              <a:gd name="connsiteY14445" fmla="*/ 266772 h 589548"/>
              <a:gd name="connsiteX14446" fmla="*/ 1210581 w 2105012"/>
              <a:gd name="connsiteY14446" fmla="*/ 265446 h 589548"/>
              <a:gd name="connsiteX14447" fmla="*/ 1210581 w 2105012"/>
              <a:gd name="connsiteY14447" fmla="*/ 265446 h 589548"/>
              <a:gd name="connsiteX14448" fmla="*/ 1215220 w 2105012"/>
              <a:gd name="connsiteY14448" fmla="*/ 263789 h 589548"/>
              <a:gd name="connsiteX14449" fmla="*/ 1212238 w 2105012"/>
              <a:gd name="connsiteY14449" fmla="*/ 265777 h 589548"/>
              <a:gd name="connsiteX14450" fmla="*/ 1212238 w 2105012"/>
              <a:gd name="connsiteY14450" fmla="*/ 266772 h 589548"/>
              <a:gd name="connsiteX14451" fmla="*/ 1212238 w 2105012"/>
              <a:gd name="connsiteY14451" fmla="*/ 266772 h 589548"/>
              <a:gd name="connsiteX14452" fmla="*/ 1212238 w 2105012"/>
              <a:gd name="connsiteY14452" fmla="*/ 265777 h 589548"/>
              <a:gd name="connsiteX14453" fmla="*/ 1215220 w 2105012"/>
              <a:gd name="connsiteY14453" fmla="*/ 263789 h 589548"/>
              <a:gd name="connsiteX14454" fmla="*/ 1215883 w 2105012"/>
              <a:gd name="connsiteY14454" fmla="*/ 262132 h 589548"/>
              <a:gd name="connsiteX14455" fmla="*/ 1215220 w 2105012"/>
              <a:gd name="connsiteY14455" fmla="*/ 263789 h 589548"/>
              <a:gd name="connsiteX14456" fmla="*/ 1227150 w 2105012"/>
              <a:gd name="connsiteY14456" fmla="*/ 255836 h 589548"/>
              <a:gd name="connsiteX14457" fmla="*/ 1230465 w 2105012"/>
              <a:gd name="connsiteY14457" fmla="*/ 252522 h 589548"/>
              <a:gd name="connsiteX14458" fmla="*/ 1227150 w 2105012"/>
              <a:gd name="connsiteY14458" fmla="*/ 255836 h 589548"/>
              <a:gd name="connsiteX14459" fmla="*/ 1219860 w 2105012"/>
              <a:gd name="connsiteY14459" fmla="*/ 259812 h 589548"/>
              <a:gd name="connsiteX14460" fmla="*/ 1227150 w 2105012"/>
              <a:gd name="connsiteY14460" fmla="*/ 255836 h 589548"/>
              <a:gd name="connsiteX14461" fmla="*/ 1229802 w 2105012"/>
              <a:gd name="connsiteY14461" fmla="*/ 250533 h 589548"/>
              <a:gd name="connsiteX14462" fmla="*/ 1229802 w 2105012"/>
              <a:gd name="connsiteY14462" fmla="*/ 250533 h 589548"/>
              <a:gd name="connsiteX14463" fmla="*/ 1230796 w 2105012"/>
              <a:gd name="connsiteY14463" fmla="*/ 250533 h 589548"/>
              <a:gd name="connsiteX14464" fmla="*/ 1229802 w 2105012"/>
              <a:gd name="connsiteY14464" fmla="*/ 250533 h 589548"/>
              <a:gd name="connsiteX14465" fmla="*/ 1276528 w 2105012"/>
              <a:gd name="connsiteY14465" fmla="*/ 330068 h 589548"/>
              <a:gd name="connsiteX14466" fmla="*/ 1278185 w 2105012"/>
              <a:gd name="connsiteY14466" fmla="*/ 331393 h 589548"/>
              <a:gd name="connsiteX14467" fmla="*/ 1280836 w 2105012"/>
              <a:gd name="connsiteY14467" fmla="*/ 332719 h 589548"/>
              <a:gd name="connsiteX14468" fmla="*/ 1278185 w 2105012"/>
              <a:gd name="connsiteY14468" fmla="*/ 331393 h 589548"/>
              <a:gd name="connsiteX14469" fmla="*/ 1276528 w 2105012"/>
              <a:gd name="connsiteY14469" fmla="*/ 330068 h 589548"/>
              <a:gd name="connsiteX14470" fmla="*/ 1283819 w 2105012"/>
              <a:gd name="connsiteY14470" fmla="*/ 332388 h 589548"/>
              <a:gd name="connsiteX14471" fmla="*/ 1282162 w 2105012"/>
              <a:gd name="connsiteY14471" fmla="*/ 332719 h 589548"/>
              <a:gd name="connsiteX14472" fmla="*/ 1283819 w 2105012"/>
              <a:gd name="connsiteY14472" fmla="*/ 332388 h 589548"/>
              <a:gd name="connsiteX14473" fmla="*/ 1297075 w 2105012"/>
              <a:gd name="connsiteY14473" fmla="*/ 363207 h 589548"/>
              <a:gd name="connsiteX14474" fmla="*/ 1297075 w 2105012"/>
              <a:gd name="connsiteY14474" fmla="*/ 363207 h 589548"/>
              <a:gd name="connsiteX14475" fmla="*/ 1294755 w 2105012"/>
              <a:gd name="connsiteY14475" fmla="*/ 362213 h 589548"/>
              <a:gd name="connsiteX14476" fmla="*/ 1288458 w 2105012"/>
              <a:gd name="connsiteY14476" fmla="*/ 360887 h 589548"/>
              <a:gd name="connsiteX14477" fmla="*/ 1288458 w 2105012"/>
              <a:gd name="connsiteY14477" fmla="*/ 359893 h 589548"/>
              <a:gd name="connsiteX14478" fmla="*/ 1288458 w 2105012"/>
              <a:gd name="connsiteY14478" fmla="*/ 359893 h 589548"/>
              <a:gd name="connsiteX14479" fmla="*/ 1292766 w 2105012"/>
              <a:gd name="connsiteY14479" fmla="*/ 358236 h 589548"/>
              <a:gd name="connsiteX14480" fmla="*/ 1290778 w 2105012"/>
              <a:gd name="connsiteY14480" fmla="*/ 352271 h 589548"/>
              <a:gd name="connsiteX14481" fmla="*/ 1292104 w 2105012"/>
              <a:gd name="connsiteY14481" fmla="*/ 350946 h 589548"/>
              <a:gd name="connsiteX14482" fmla="*/ 1294423 w 2105012"/>
              <a:gd name="connsiteY14482" fmla="*/ 348957 h 589548"/>
              <a:gd name="connsiteX14483" fmla="*/ 1297075 w 2105012"/>
              <a:gd name="connsiteY14483" fmla="*/ 363539 h 589548"/>
              <a:gd name="connsiteX14484" fmla="*/ 1286470 w 2105012"/>
              <a:gd name="connsiteY14484" fmla="*/ 356911 h 589548"/>
              <a:gd name="connsiteX14485" fmla="*/ 1286139 w 2105012"/>
              <a:gd name="connsiteY14485" fmla="*/ 356911 h 589548"/>
              <a:gd name="connsiteX14486" fmla="*/ 1286470 w 2105012"/>
              <a:gd name="connsiteY14486" fmla="*/ 356911 h 589548"/>
              <a:gd name="connsiteX14487" fmla="*/ 1281499 w 2105012"/>
              <a:gd name="connsiteY14487" fmla="*/ 369835 h 589548"/>
              <a:gd name="connsiteX14488" fmla="*/ 1282825 w 2105012"/>
              <a:gd name="connsiteY14488" fmla="*/ 365527 h 589548"/>
              <a:gd name="connsiteX14489" fmla="*/ 1281499 w 2105012"/>
              <a:gd name="connsiteY14489" fmla="*/ 369835 h 589548"/>
              <a:gd name="connsiteX14490" fmla="*/ 1277522 w 2105012"/>
              <a:gd name="connsiteY14490" fmla="*/ 373149 h 589548"/>
              <a:gd name="connsiteX14491" fmla="*/ 1281499 w 2105012"/>
              <a:gd name="connsiteY14491" fmla="*/ 369835 h 589548"/>
              <a:gd name="connsiteX14492" fmla="*/ 1243720 w 2105012"/>
              <a:gd name="connsiteY14492" fmla="*/ 386073 h 589548"/>
              <a:gd name="connsiteX14493" fmla="*/ 1242395 w 2105012"/>
              <a:gd name="connsiteY14493" fmla="*/ 381434 h 589548"/>
              <a:gd name="connsiteX14494" fmla="*/ 1240075 w 2105012"/>
              <a:gd name="connsiteY14494" fmla="*/ 380440 h 589548"/>
              <a:gd name="connsiteX14495" fmla="*/ 1242395 w 2105012"/>
              <a:gd name="connsiteY14495" fmla="*/ 381434 h 589548"/>
              <a:gd name="connsiteX14496" fmla="*/ 1243720 w 2105012"/>
              <a:gd name="connsiteY14496" fmla="*/ 386073 h 589548"/>
              <a:gd name="connsiteX14497" fmla="*/ 1234773 w 2105012"/>
              <a:gd name="connsiteY14497" fmla="*/ 387067 h 589548"/>
              <a:gd name="connsiteX14498" fmla="*/ 1233116 w 2105012"/>
              <a:gd name="connsiteY14498" fmla="*/ 382759 h 589548"/>
              <a:gd name="connsiteX14499" fmla="*/ 1233116 w 2105012"/>
              <a:gd name="connsiteY14499" fmla="*/ 382759 h 589548"/>
              <a:gd name="connsiteX14500" fmla="*/ 1234773 w 2105012"/>
              <a:gd name="connsiteY14500" fmla="*/ 387067 h 589548"/>
              <a:gd name="connsiteX14501" fmla="*/ 1223174 w 2105012"/>
              <a:gd name="connsiteY14501" fmla="*/ 382759 h 589548"/>
              <a:gd name="connsiteX14502" fmla="*/ 1224499 w 2105012"/>
              <a:gd name="connsiteY14502" fmla="*/ 380108 h 589548"/>
              <a:gd name="connsiteX14503" fmla="*/ 1224499 w 2105012"/>
              <a:gd name="connsiteY14503" fmla="*/ 380108 h 589548"/>
              <a:gd name="connsiteX14504" fmla="*/ 1223174 w 2105012"/>
              <a:gd name="connsiteY14504" fmla="*/ 382759 h 589548"/>
              <a:gd name="connsiteX14505" fmla="*/ 1216215 w 2105012"/>
              <a:gd name="connsiteY14505" fmla="*/ 404300 h 589548"/>
              <a:gd name="connsiteX14506" fmla="*/ 1205279 w 2105012"/>
              <a:gd name="connsiteY14506" fmla="*/ 402643 h 589548"/>
              <a:gd name="connsiteX14507" fmla="*/ 1202296 w 2105012"/>
              <a:gd name="connsiteY14507" fmla="*/ 400655 h 589548"/>
              <a:gd name="connsiteX14508" fmla="*/ 1202296 w 2105012"/>
              <a:gd name="connsiteY14508" fmla="*/ 400655 h 589548"/>
              <a:gd name="connsiteX14509" fmla="*/ 1201633 w 2105012"/>
              <a:gd name="connsiteY14509" fmla="*/ 399329 h 589548"/>
              <a:gd name="connsiteX14510" fmla="*/ 1201965 w 2105012"/>
              <a:gd name="connsiteY14510" fmla="*/ 398003 h 589548"/>
              <a:gd name="connsiteX14511" fmla="*/ 1215552 w 2105012"/>
              <a:gd name="connsiteY14511" fmla="*/ 398003 h 589548"/>
              <a:gd name="connsiteX14512" fmla="*/ 1216215 w 2105012"/>
              <a:gd name="connsiteY14512" fmla="*/ 404300 h 589548"/>
              <a:gd name="connsiteX14513" fmla="*/ 1216877 w 2105012"/>
              <a:gd name="connsiteY14513" fmla="*/ 404300 h 589548"/>
              <a:gd name="connsiteX14514" fmla="*/ 1216215 w 2105012"/>
              <a:gd name="connsiteY14514" fmla="*/ 404300 h 589548"/>
              <a:gd name="connsiteX14515" fmla="*/ 1164517 w 2105012"/>
              <a:gd name="connsiteY14515" fmla="*/ 431143 h 589548"/>
              <a:gd name="connsiteX14516" fmla="*/ 1164517 w 2105012"/>
              <a:gd name="connsiteY14516" fmla="*/ 431143 h 589548"/>
              <a:gd name="connsiteX14517" fmla="*/ 1164517 w 2105012"/>
              <a:gd name="connsiteY14517" fmla="*/ 432468 h 589548"/>
              <a:gd name="connsiteX14518" fmla="*/ 1164517 w 2105012"/>
              <a:gd name="connsiteY14518" fmla="*/ 431143 h 589548"/>
              <a:gd name="connsiteX14519" fmla="*/ 1083657 w 2105012"/>
              <a:gd name="connsiteY14519" fmla="*/ 440422 h 589548"/>
              <a:gd name="connsiteX14520" fmla="*/ 1085645 w 2105012"/>
              <a:gd name="connsiteY14520" fmla="*/ 443073 h 589548"/>
              <a:gd name="connsiteX14521" fmla="*/ 1083657 w 2105012"/>
              <a:gd name="connsiteY14521" fmla="*/ 440422 h 589548"/>
              <a:gd name="connsiteX14522" fmla="*/ 1177773 w 2105012"/>
              <a:gd name="connsiteY14522" fmla="*/ 398666 h 589548"/>
              <a:gd name="connsiteX14523" fmla="*/ 1177110 w 2105012"/>
              <a:gd name="connsiteY14523" fmla="*/ 401980 h 589548"/>
              <a:gd name="connsiteX14524" fmla="*/ 1177110 w 2105012"/>
              <a:gd name="connsiteY14524" fmla="*/ 401980 h 589548"/>
              <a:gd name="connsiteX14525" fmla="*/ 1177773 w 2105012"/>
              <a:gd name="connsiteY14525" fmla="*/ 398666 h 589548"/>
              <a:gd name="connsiteX14526" fmla="*/ 1178436 w 2105012"/>
              <a:gd name="connsiteY14526" fmla="*/ 413248 h 589548"/>
              <a:gd name="connsiteX14527" fmla="*/ 1169819 w 2105012"/>
              <a:gd name="connsiteY14527" fmla="*/ 419875 h 589548"/>
              <a:gd name="connsiteX14528" fmla="*/ 1165511 w 2105012"/>
              <a:gd name="connsiteY14528" fmla="*/ 414242 h 589548"/>
              <a:gd name="connsiteX14529" fmla="*/ 1164849 w 2105012"/>
              <a:gd name="connsiteY14529" fmla="*/ 415236 h 589548"/>
              <a:gd name="connsiteX14530" fmla="*/ 1163523 w 2105012"/>
              <a:gd name="connsiteY14530" fmla="*/ 416893 h 589548"/>
              <a:gd name="connsiteX14531" fmla="*/ 1164849 w 2105012"/>
              <a:gd name="connsiteY14531" fmla="*/ 415236 h 589548"/>
              <a:gd name="connsiteX14532" fmla="*/ 1165511 w 2105012"/>
              <a:gd name="connsiteY14532" fmla="*/ 414242 h 589548"/>
              <a:gd name="connsiteX14533" fmla="*/ 1165511 w 2105012"/>
              <a:gd name="connsiteY14533" fmla="*/ 412916 h 589548"/>
              <a:gd name="connsiteX14534" fmla="*/ 1166506 w 2105012"/>
              <a:gd name="connsiteY14534" fmla="*/ 412916 h 589548"/>
              <a:gd name="connsiteX14535" fmla="*/ 1167831 w 2105012"/>
              <a:gd name="connsiteY14535" fmla="*/ 409271 h 589548"/>
              <a:gd name="connsiteX14536" fmla="*/ 1168494 w 2105012"/>
              <a:gd name="connsiteY14536" fmla="*/ 406951 h 589548"/>
              <a:gd name="connsiteX14537" fmla="*/ 1167831 w 2105012"/>
              <a:gd name="connsiteY14537" fmla="*/ 409271 h 589548"/>
              <a:gd name="connsiteX14538" fmla="*/ 1167831 w 2105012"/>
              <a:gd name="connsiteY14538" fmla="*/ 409271 h 589548"/>
              <a:gd name="connsiteX14539" fmla="*/ 1166506 w 2105012"/>
              <a:gd name="connsiteY14539" fmla="*/ 412916 h 589548"/>
              <a:gd name="connsiteX14540" fmla="*/ 1171808 w 2105012"/>
              <a:gd name="connsiteY14540" fmla="*/ 409271 h 589548"/>
              <a:gd name="connsiteX14541" fmla="*/ 1177441 w 2105012"/>
              <a:gd name="connsiteY14541" fmla="*/ 409271 h 589548"/>
              <a:gd name="connsiteX14542" fmla="*/ 1178104 w 2105012"/>
              <a:gd name="connsiteY14542" fmla="*/ 413248 h 589548"/>
              <a:gd name="connsiteX14543" fmla="*/ 1178104 w 2105012"/>
              <a:gd name="connsiteY14543" fmla="*/ 413248 h 589548"/>
              <a:gd name="connsiteX14544" fmla="*/ 1165511 w 2105012"/>
              <a:gd name="connsiteY14544" fmla="*/ 426172 h 589548"/>
              <a:gd name="connsiteX14545" fmla="*/ 1165511 w 2105012"/>
              <a:gd name="connsiteY14545" fmla="*/ 425509 h 589548"/>
              <a:gd name="connsiteX14546" fmla="*/ 1165511 w 2105012"/>
              <a:gd name="connsiteY14546" fmla="*/ 425509 h 589548"/>
              <a:gd name="connsiteX14547" fmla="*/ 1165511 w 2105012"/>
              <a:gd name="connsiteY14547" fmla="*/ 426172 h 589548"/>
              <a:gd name="connsiteX14548" fmla="*/ 1165511 w 2105012"/>
              <a:gd name="connsiteY14548" fmla="*/ 426172 h 589548"/>
              <a:gd name="connsiteX14549" fmla="*/ 1154244 w 2105012"/>
              <a:gd name="connsiteY14549" fmla="*/ 411591 h 589548"/>
              <a:gd name="connsiteX14550" fmla="*/ 1154244 w 2105012"/>
              <a:gd name="connsiteY14550" fmla="*/ 411591 h 589548"/>
              <a:gd name="connsiteX14551" fmla="*/ 1154244 w 2105012"/>
              <a:gd name="connsiteY14551" fmla="*/ 411591 h 589548"/>
              <a:gd name="connsiteX14552" fmla="*/ 1159546 w 2105012"/>
              <a:gd name="connsiteY14552" fmla="*/ 418881 h 589548"/>
              <a:gd name="connsiteX14553" fmla="*/ 1161535 w 2105012"/>
              <a:gd name="connsiteY14553" fmla="*/ 418550 h 589548"/>
              <a:gd name="connsiteX14554" fmla="*/ 1159546 w 2105012"/>
              <a:gd name="connsiteY14554" fmla="*/ 418881 h 589548"/>
              <a:gd name="connsiteX14555" fmla="*/ 1155569 w 2105012"/>
              <a:gd name="connsiteY14555" fmla="*/ 415899 h 589548"/>
              <a:gd name="connsiteX14556" fmla="*/ 1155569 w 2105012"/>
              <a:gd name="connsiteY14556" fmla="*/ 415899 h 589548"/>
              <a:gd name="connsiteX14557" fmla="*/ 1150930 w 2105012"/>
              <a:gd name="connsiteY14557" fmla="*/ 412916 h 589548"/>
              <a:gd name="connsiteX14558" fmla="*/ 1155569 w 2105012"/>
              <a:gd name="connsiteY14558" fmla="*/ 415899 h 589548"/>
              <a:gd name="connsiteX14559" fmla="*/ 1179099 w 2105012"/>
              <a:gd name="connsiteY14559" fmla="*/ 402643 h 589548"/>
              <a:gd name="connsiteX14560" fmla="*/ 1180093 w 2105012"/>
              <a:gd name="connsiteY14560" fmla="*/ 403968 h 589548"/>
              <a:gd name="connsiteX14561" fmla="*/ 1179099 w 2105012"/>
              <a:gd name="connsiteY14561" fmla="*/ 402643 h 589548"/>
              <a:gd name="connsiteX14562" fmla="*/ 1175785 w 2105012"/>
              <a:gd name="connsiteY14562" fmla="*/ 377788 h 589548"/>
              <a:gd name="connsiteX14563" fmla="*/ 1179099 w 2105012"/>
              <a:gd name="connsiteY14563" fmla="*/ 377788 h 589548"/>
              <a:gd name="connsiteX14564" fmla="*/ 1175785 w 2105012"/>
              <a:gd name="connsiteY14564" fmla="*/ 377788 h 589548"/>
              <a:gd name="connsiteX14565" fmla="*/ 1173796 w 2105012"/>
              <a:gd name="connsiteY14565" fmla="*/ 380440 h 589548"/>
              <a:gd name="connsiteX14566" fmla="*/ 1175785 w 2105012"/>
              <a:gd name="connsiteY14566" fmla="*/ 377788 h 589548"/>
              <a:gd name="connsiteX14567" fmla="*/ 1188709 w 2105012"/>
              <a:gd name="connsiteY14567" fmla="*/ 373812 h 589548"/>
              <a:gd name="connsiteX14568" fmla="*/ 1190034 w 2105012"/>
              <a:gd name="connsiteY14568" fmla="*/ 375137 h 589548"/>
              <a:gd name="connsiteX14569" fmla="*/ 1192354 w 2105012"/>
              <a:gd name="connsiteY14569" fmla="*/ 378451 h 589548"/>
              <a:gd name="connsiteX14570" fmla="*/ 1194343 w 2105012"/>
              <a:gd name="connsiteY14570" fmla="*/ 379777 h 589548"/>
              <a:gd name="connsiteX14571" fmla="*/ 1192354 w 2105012"/>
              <a:gd name="connsiteY14571" fmla="*/ 378451 h 589548"/>
              <a:gd name="connsiteX14572" fmla="*/ 1190034 w 2105012"/>
              <a:gd name="connsiteY14572" fmla="*/ 375137 h 589548"/>
              <a:gd name="connsiteX14573" fmla="*/ 1188709 w 2105012"/>
              <a:gd name="connsiteY14573" fmla="*/ 373812 h 589548"/>
              <a:gd name="connsiteX14574" fmla="*/ 1184732 w 2105012"/>
              <a:gd name="connsiteY14574" fmla="*/ 396678 h 589548"/>
              <a:gd name="connsiteX14575" fmla="*/ 1184732 w 2105012"/>
              <a:gd name="connsiteY14575" fmla="*/ 396678 h 589548"/>
              <a:gd name="connsiteX14576" fmla="*/ 1176779 w 2105012"/>
              <a:gd name="connsiteY14576" fmla="*/ 386073 h 589548"/>
              <a:gd name="connsiteX14577" fmla="*/ 1178436 w 2105012"/>
              <a:gd name="connsiteY14577" fmla="*/ 385079 h 589548"/>
              <a:gd name="connsiteX14578" fmla="*/ 1178436 w 2105012"/>
              <a:gd name="connsiteY14578" fmla="*/ 384416 h 589548"/>
              <a:gd name="connsiteX14579" fmla="*/ 1178436 w 2105012"/>
              <a:gd name="connsiteY14579" fmla="*/ 385079 h 589548"/>
              <a:gd name="connsiteX14580" fmla="*/ 1176779 w 2105012"/>
              <a:gd name="connsiteY14580" fmla="*/ 386073 h 589548"/>
              <a:gd name="connsiteX14581" fmla="*/ 1178436 w 2105012"/>
              <a:gd name="connsiteY14581" fmla="*/ 383753 h 589548"/>
              <a:gd name="connsiteX14582" fmla="*/ 1179099 w 2105012"/>
              <a:gd name="connsiteY14582" fmla="*/ 382428 h 589548"/>
              <a:gd name="connsiteX14583" fmla="*/ 1178436 w 2105012"/>
              <a:gd name="connsiteY14583" fmla="*/ 383753 h 589548"/>
              <a:gd name="connsiteX14584" fmla="*/ 1179099 w 2105012"/>
              <a:gd name="connsiteY14584" fmla="*/ 382428 h 589548"/>
              <a:gd name="connsiteX14585" fmla="*/ 1179761 w 2105012"/>
              <a:gd name="connsiteY14585" fmla="*/ 382097 h 589548"/>
              <a:gd name="connsiteX14586" fmla="*/ 1179099 w 2105012"/>
              <a:gd name="connsiteY14586" fmla="*/ 382428 h 589548"/>
              <a:gd name="connsiteX14587" fmla="*/ 1174459 w 2105012"/>
              <a:gd name="connsiteY14587" fmla="*/ 390381 h 589548"/>
              <a:gd name="connsiteX14588" fmla="*/ 1173465 w 2105012"/>
              <a:gd name="connsiteY14588" fmla="*/ 391376 h 589548"/>
              <a:gd name="connsiteX14589" fmla="*/ 1174459 w 2105012"/>
              <a:gd name="connsiteY14589" fmla="*/ 390381 h 589548"/>
              <a:gd name="connsiteX14590" fmla="*/ 1197325 w 2105012"/>
              <a:gd name="connsiteY14590" fmla="*/ 411259 h 589548"/>
              <a:gd name="connsiteX14591" fmla="*/ 1194674 w 2105012"/>
              <a:gd name="connsiteY14591" fmla="*/ 413579 h 589548"/>
              <a:gd name="connsiteX14592" fmla="*/ 1195668 w 2105012"/>
              <a:gd name="connsiteY14592" fmla="*/ 417224 h 589548"/>
              <a:gd name="connsiteX14593" fmla="*/ 1194343 w 2105012"/>
              <a:gd name="connsiteY14593" fmla="*/ 417887 h 589548"/>
              <a:gd name="connsiteX14594" fmla="*/ 1195668 w 2105012"/>
              <a:gd name="connsiteY14594" fmla="*/ 417224 h 589548"/>
              <a:gd name="connsiteX14595" fmla="*/ 1194674 w 2105012"/>
              <a:gd name="connsiteY14595" fmla="*/ 413579 h 589548"/>
              <a:gd name="connsiteX14596" fmla="*/ 1197325 w 2105012"/>
              <a:gd name="connsiteY14596" fmla="*/ 411259 h 589548"/>
              <a:gd name="connsiteX14597" fmla="*/ 1198982 w 2105012"/>
              <a:gd name="connsiteY14597" fmla="*/ 408277 h 589548"/>
              <a:gd name="connsiteX14598" fmla="*/ 1198319 w 2105012"/>
              <a:gd name="connsiteY14598" fmla="*/ 405957 h 589548"/>
              <a:gd name="connsiteX14599" fmla="*/ 1195668 w 2105012"/>
              <a:gd name="connsiteY14599" fmla="*/ 402974 h 589548"/>
              <a:gd name="connsiteX14600" fmla="*/ 1198319 w 2105012"/>
              <a:gd name="connsiteY14600" fmla="*/ 405957 h 589548"/>
              <a:gd name="connsiteX14601" fmla="*/ 1198982 w 2105012"/>
              <a:gd name="connsiteY14601" fmla="*/ 408277 h 589548"/>
              <a:gd name="connsiteX14602" fmla="*/ 1198982 w 2105012"/>
              <a:gd name="connsiteY14602" fmla="*/ 408277 h 589548"/>
              <a:gd name="connsiteX14603" fmla="*/ 1197325 w 2105012"/>
              <a:gd name="connsiteY14603" fmla="*/ 411259 h 589548"/>
              <a:gd name="connsiteX14604" fmla="*/ 1202296 w 2105012"/>
              <a:gd name="connsiteY14604" fmla="*/ 405625 h 589548"/>
              <a:gd name="connsiteX14605" fmla="*/ 1202627 w 2105012"/>
              <a:gd name="connsiteY14605" fmla="*/ 405957 h 589548"/>
              <a:gd name="connsiteX14606" fmla="*/ 1203622 w 2105012"/>
              <a:gd name="connsiteY14606" fmla="*/ 406620 h 589548"/>
              <a:gd name="connsiteX14607" fmla="*/ 1202627 w 2105012"/>
              <a:gd name="connsiteY14607" fmla="*/ 405957 h 589548"/>
              <a:gd name="connsiteX14608" fmla="*/ 1202296 w 2105012"/>
              <a:gd name="connsiteY14608" fmla="*/ 405625 h 589548"/>
              <a:gd name="connsiteX14609" fmla="*/ 1202296 w 2105012"/>
              <a:gd name="connsiteY14609" fmla="*/ 405625 h 589548"/>
              <a:gd name="connsiteX14610" fmla="*/ 1193348 w 2105012"/>
              <a:gd name="connsiteY14610" fmla="*/ 391707 h 589548"/>
              <a:gd name="connsiteX14611" fmla="*/ 1193348 w 2105012"/>
              <a:gd name="connsiteY14611" fmla="*/ 391707 h 589548"/>
              <a:gd name="connsiteX14612" fmla="*/ 1193348 w 2105012"/>
              <a:gd name="connsiteY14612" fmla="*/ 392701 h 589548"/>
              <a:gd name="connsiteX14613" fmla="*/ 1193348 w 2105012"/>
              <a:gd name="connsiteY14613" fmla="*/ 391707 h 589548"/>
              <a:gd name="connsiteX14614" fmla="*/ 1161535 w 2105012"/>
              <a:gd name="connsiteY14614" fmla="*/ 398335 h 589548"/>
              <a:gd name="connsiteX14615" fmla="*/ 1161535 w 2105012"/>
              <a:gd name="connsiteY14615" fmla="*/ 398335 h 589548"/>
              <a:gd name="connsiteX14616" fmla="*/ 1161535 w 2105012"/>
              <a:gd name="connsiteY14616" fmla="*/ 396015 h 589548"/>
              <a:gd name="connsiteX14617" fmla="*/ 1161535 w 2105012"/>
              <a:gd name="connsiteY14617" fmla="*/ 398335 h 589548"/>
              <a:gd name="connsiteX14618" fmla="*/ 1146291 w 2105012"/>
              <a:gd name="connsiteY14618" fmla="*/ 402643 h 589548"/>
              <a:gd name="connsiteX14619" fmla="*/ 1147616 w 2105012"/>
              <a:gd name="connsiteY14619" fmla="*/ 400655 h 589548"/>
              <a:gd name="connsiteX14620" fmla="*/ 1147616 w 2105012"/>
              <a:gd name="connsiteY14620" fmla="*/ 400655 h 589548"/>
              <a:gd name="connsiteX14621" fmla="*/ 1146291 w 2105012"/>
              <a:gd name="connsiteY14621" fmla="*/ 402643 h 589548"/>
              <a:gd name="connsiteX14622" fmla="*/ 1131046 w 2105012"/>
              <a:gd name="connsiteY14622" fmla="*/ 413579 h 589548"/>
              <a:gd name="connsiteX14623" fmla="*/ 1131046 w 2105012"/>
              <a:gd name="connsiteY14623" fmla="*/ 413579 h 589548"/>
              <a:gd name="connsiteX14624" fmla="*/ 1129058 w 2105012"/>
              <a:gd name="connsiteY14624" fmla="*/ 412916 h 589548"/>
              <a:gd name="connsiteX14625" fmla="*/ 1131046 w 2105012"/>
              <a:gd name="connsiteY14625" fmla="*/ 413579 h 589548"/>
              <a:gd name="connsiteX14626" fmla="*/ 1118785 w 2105012"/>
              <a:gd name="connsiteY14626" fmla="*/ 441416 h 589548"/>
              <a:gd name="connsiteX14627" fmla="*/ 1118785 w 2105012"/>
              <a:gd name="connsiteY14627" fmla="*/ 441416 h 589548"/>
              <a:gd name="connsiteX14628" fmla="*/ 1117128 w 2105012"/>
              <a:gd name="connsiteY14628" fmla="*/ 441416 h 589548"/>
              <a:gd name="connsiteX14629" fmla="*/ 1118785 w 2105012"/>
              <a:gd name="connsiteY14629" fmla="*/ 441416 h 589548"/>
              <a:gd name="connsiteX14630" fmla="*/ 1128395 w 2105012"/>
              <a:gd name="connsiteY14630" fmla="*/ 432137 h 589548"/>
              <a:gd name="connsiteX14631" fmla="*/ 1125081 w 2105012"/>
              <a:gd name="connsiteY14631" fmla="*/ 433794 h 589548"/>
              <a:gd name="connsiteX14632" fmla="*/ 1128395 w 2105012"/>
              <a:gd name="connsiteY14632" fmla="*/ 432137 h 589548"/>
              <a:gd name="connsiteX14633" fmla="*/ 1134360 w 2105012"/>
              <a:gd name="connsiteY14633" fmla="*/ 413248 h 589548"/>
              <a:gd name="connsiteX14634" fmla="*/ 1133366 w 2105012"/>
              <a:gd name="connsiteY14634" fmla="*/ 413248 h 589548"/>
              <a:gd name="connsiteX14635" fmla="*/ 1134360 w 2105012"/>
              <a:gd name="connsiteY14635" fmla="*/ 413248 h 589548"/>
              <a:gd name="connsiteX14636" fmla="*/ 1136349 w 2105012"/>
              <a:gd name="connsiteY14636" fmla="*/ 398998 h 589548"/>
              <a:gd name="connsiteX14637" fmla="*/ 1138337 w 2105012"/>
              <a:gd name="connsiteY14637" fmla="*/ 396015 h 589548"/>
              <a:gd name="connsiteX14638" fmla="*/ 1136349 w 2105012"/>
              <a:gd name="connsiteY14638" fmla="*/ 398998 h 589548"/>
              <a:gd name="connsiteX14639" fmla="*/ 1141320 w 2105012"/>
              <a:gd name="connsiteY14639" fmla="*/ 395684 h 589548"/>
              <a:gd name="connsiteX14640" fmla="*/ 1138668 w 2105012"/>
              <a:gd name="connsiteY14640" fmla="*/ 395684 h 589548"/>
              <a:gd name="connsiteX14641" fmla="*/ 1138668 w 2105012"/>
              <a:gd name="connsiteY14641" fmla="*/ 395684 h 589548"/>
              <a:gd name="connsiteX14642" fmla="*/ 1141320 w 2105012"/>
              <a:gd name="connsiteY14642" fmla="*/ 395684 h 589548"/>
              <a:gd name="connsiteX14643" fmla="*/ 1141320 w 2105012"/>
              <a:gd name="connsiteY14643" fmla="*/ 395684 h 589548"/>
              <a:gd name="connsiteX14644" fmla="*/ 1132372 w 2105012"/>
              <a:gd name="connsiteY14644" fmla="*/ 404631 h 589548"/>
              <a:gd name="connsiteX14645" fmla="*/ 1131378 w 2105012"/>
              <a:gd name="connsiteY14645" fmla="*/ 405625 h 589548"/>
              <a:gd name="connsiteX14646" fmla="*/ 1137012 w 2105012"/>
              <a:gd name="connsiteY14646" fmla="*/ 407282 h 589548"/>
              <a:gd name="connsiteX14647" fmla="*/ 1131378 w 2105012"/>
              <a:gd name="connsiteY14647" fmla="*/ 405625 h 589548"/>
              <a:gd name="connsiteX14648" fmla="*/ 1132372 w 2105012"/>
              <a:gd name="connsiteY14648" fmla="*/ 404631 h 589548"/>
              <a:gd name="connsiteX14649" fmla="*/ 1126075 w 2105012"/>
              <a:gd name="connsiteY14649" fmla="*/ 417887 h 589548"/>
              <a:gd name="connsiteX14650" fmla="*/ 1121105 w 2105012"/>
              <a:gd name="connsiteY14650" fmla="*/ 424515 h 589548"/>
              <a:gd name="connsiteX14651" fmla="*/ 1121105 w 2105012"/>
              <a:gd name="connsiteY14651" fmla="*/ 424515 h 589548"/>
              <a:gd name="connsiteX14652" fmla="*/ 1119779 w 2105012"/>
              <a:gd name="connsiteY14652" fmla="*/ 423521 h 589548"/>
              <a:gd name="connsiteX14653" fmla="*/ 1119779 w 2105012"/>
              <a:gd name="connsiteY14653" fmla="*/ 423521 h 589548"/>
              <a:gd name="connsiteX14654" fmla="*/ 1119779 w 2105012"/>
              <a:gd name="connsiteY14654" fmla="*/ 415899 h 589548"/>
              <a:gd name="connsiteX14655" fmla="*/ 1123756 w 2105012"/>
              <a:gd name="connsiteY14655" fmla="*/ 413248 h 589548"/>
              <a:gd name="connsiteX14656" fmla="*/ 1126407 w 2105012"/>
              <a:gd name="connsiteY14656" fmla="*/ 417887 h 589548"/>
              <a:gd name="connsiteX14657" fmla="*/ 1118122 w 2105012"/>
              <a:gd name="connsiteY14657" fmla="*/ 415236 h 589548"/>
              <a:gd name="connsiteX14658" fmla="*/ 1114477 w 2105012"/>
              <a:gd name="connsiteY14658" fmla="*/ 412253 h 589548"/>
              <a:gd name="connsiteX14659" fmla="*/ 1112157 w 2105012"/>
              <a:gd name="connsiteY14659" fmla="*/ 413579 h 589548"/>
              <a:gd name="connsiteX14660" fmla="*/ 1114477 w 2105012"/>
              <a:gd name="connsiteY14660" fmla="*/ 412253 h 589548"/>
              <a:gd name="connsiteX14661" fmla="*/ 1118122 w 2105012"/>
              <a:gd name="connsiteY14661" fmla="*/ 415236 h 589548"/>
              <a:gd name="connsiteX14662" fmla="*/ 1096581 w 2105012"/>
              <a:gd name="connsiteY14662" fmla="*/ 433131 h 589548"/>
              <a:gd name="connsiteX14663" fmla="*/ 1096581 w 2105012"/>
              <a:gd name="connsiteY14663" fmla="*/ 433131 h 589548"/>
              <a:gd name="connsiteX14664" fmla="*/ 1096913 w 2105012"/>
              <a:gd name="connsiteY14664" fmla="*/ 434457 h 589548"/>
              <a:gd name="connsiteX14665" fmla="*/ 1096913 w 2105012"/>
              <a:gd name="connsiteY14665" fmla="*/ 434457 h 589548"/>
              <a:gd name="connsiteX14666" fmla="*/ 1096581 w 2105012"/>
              <a:gd name="connsiteY14666" fmla="*/ 433131 h 589548"/>
              <a:gd name="connsiteX14667" fmla="*/ 1155238 w 2105012"/>
              <a:gd name="connsiteY14667" fmla="*/ 433462 h 589548"/>
              <a:gd name="connsiteX14668" fmla="*/ 1155569 w 2105012"/>
              <a:gd name="connsiteY14668" fmla="*/ 431474 h 589548"/>
              <a:gd name="connsiteX14669" fmla="*/ 1155238 w 2105012"/>
              <a:gd name="connsiteY14669" fmla="*/ 433462 h 589548"/>
              <a:gd name="connsiteX14670" fmla="*/ 1153913 w 2105012"/>
              <a:gd name="connsiteY14670" fmla="*/ 434457 h 589548"/>
              <a:gd name="connsiteX14671" fmla="*/ 1155238 w 2105012"/>
              <a:gd name="connsiteY14671" fmla="*/ 433462 h 589548"/>
              <a:gd name="connsiteX14672" fmla="*/ 1160209 w 2105012"/>
              <a:gd name="connsiteY14672" fmla="*/ 429817 h 589548"/>
              <a:gd name="connsiteX14673" fmla="*/ 1156564 w 2105012"/>
              <a:gd name="connsiteY14673" fmla="*/ 430480 h 589548"/>
              <a:gd name="connsiteX14674" fmla="*/ 1160209 w 2105012"/>
              <a:gd name="connsiteY14674" fmla="*/ 429817 h 589548"/>
              <a:gd name="connsiteX14675" fmla="*/ 1174459 w 2105012"/>
              <a:gd name="connsiteY14675" fmla="*/ 423521 h 589548"/>
              <a:gd name="connsiteX14676" fmla="*/ 1175785 w 2105012"/>
              <a:gd name="connsiteY14676" fmla="*/ 423189 h 589548"/>
              <a:gd name="connsiteX14677" fmla="*/ 1174459 w 2105012"/>
              <a:gd name="connsiteY14677" fmla="*/ 423521 h 589548"/>
              <a:gd name="connsiteX14678" fmla="*/ 1173465 w 2105012"/>
              <a:gd name="connsiteY14678" fmla="*/ 424515 h 589548"/>
              <a:gd name="connsiteX14679" fmla="*/ 1174459 w 2105012"/>
              <a:gd name="connsiteY14679" fmla="*/ 423521 h 589548"/>
              <a:gd name="connsiteX14680" fmla="*/ 1175453 w 2105012"/>
              <a:gd name="connsiteY14680" fmla="*/ 395684 h 589548"/>
              <a:gd name="connsiteX14681" fmla="*/ 1173133 w 2105012"/>
              <a:gd name="connsiteY14681" fmla="*/ 393695 h 589548"/>
              <a:gd name="connsiteX14682" fmla="*/ 1172802 w 2105012"/>
              <a:gd name="connsiteY14682" fmla="*/ 392701 h 589548"/>
              <a:gd name="connsiteX14683" fmla="*/ 1173133 w 2105012"/>
              <a:gd name="connsiteY14683" fmla="*/ 391707 h 589548"/>
              <a:gd name="connsiteX14684" fmla="*/ 1172802 w 2105012"/>
              <a:gd name="connsiteY14684" fmla="*/ 392701 h 589548"/>
              <a:gd name="connsiteX14685" fmla="*/ 1173133 w 2105012"/>
              <a:gd name="connsiteY14685" fmla="*/ 393695 h 589548"/>
              <a:gd name="connsiteX14686" fmla="*/ 1175453 w 2105012"/>
              <a:gd name="connsiteY14686" fmla="*/ 395684 h 589548"/>
              <a:gd name="connsiteX14687" fmla="*/ 1176447 w 2105012"/>
              <a:gd name="connsiteY14687" fmla="*/ 395684 h 589548"/>
              <a:gd name="connsiteX14688" fmla="*/ 1175453 w 2105012"/>
              <a:gd name="connsiteY14688" fmla="*/ 395684 h 589548"/>
              <a:gd name="connsiteX14689" fmla="*/ 1205279 w 2105012"/>
              <a:gd name="connsiteY14689" fmla="*/ 424515 h 589548"/>
              <a:gd name="connsiteX14690" fmla="*/ 1204284 w 2105012"/>
              <a:gd name="connsiteY14690" fmla="*/ 424846 h 589548"/>
              <a:gd name="connsiteX14691" fmla="*/ 1205279 w 2105012"/>
              <a:gd name="connsiteY14691" fmla="*/ 424515 h 589548"/>
              <a:gd name="connsiteX14692" fmla="*/ 1213563 w 2105012"/>
              <a:gd name="connsiteY14692" fmla="*/ 395684 h 589548"/>
              <a:gd name="connsiteX14693" fmla="*/ 1214889 w 2105012"/>
              <a:gd name="connsiteY14693" fmla="*/ 393033 h 589548"/>
              <a:gd name="connsiteX14694" fmla="*/ 1214889 w 2105012"/>
              <a:gd name="connsiteY14694" fmla="*/ 393033 h 589548"/>
              <a:gd name="connsiteX14695" fmla="*/ 1213563 w 2105012"/>
              <a:gd name="connsiteY14695" fmla="*/ 395684 h 589548"/>
              <a:gd name="connsiteX14696" fmla="*/ 1210912 w 2105012"/>
              <a:gd name="connsiteY14696" fmla="*/ 380440 h 589548"/>
              <a:gd name="connsiteX14697" fmla="*/ 1210912 w 2105012"/>
              <a:gd name="connsiteY14697" fmla="*/ 380440 h 589548"/>
              <a:gd name="connsiteX14698" fmla="*/ 1214558 w 2105012"/>
              <a:gd name="connsiteY14698" fmla="*/ 378120 h 589548"/>
              <a:gd name="connsiteX14699" fmla="*/ 1217540 w 2105012"/>
              <a:gd name="connsiteY14699" fmla="*/ 379777 h 589548"/>
              <a:gd name="connsiteX14700" fmla="*/ 1214558 w 2105012"/>
              <a:gd name="connsiteY14700" fmla="*/ 378120 h 589548"/>
              <a:gd name="connsiteX14701" fmla="*/ 1210912 w 2105012"/>
              <a:gd name="connsiteY14701" fmla="*/ 380440 h 589548"/>
              <a:gd name="connsiteX14702" fmla="*/ 1191691 w 2105012"/>
              <a:gd name="connsiteY14702" fmla="*/ 358899 h 589548"/>
              <a:gd name="connsiteX14703" fmla="*/ 1191691 w 2105012"/>
              <a:gd name="connsiteY14703" fmla="*/ 358899 h 589548"/>
              <a:gd name="connsiteX14704" fmla="*/ 1191691 w 2105012"/>
              <a:gd name="connsiteY14704" fmla="*/ 361219 h 589548"/>
              <a:gd name="connsiteX14705" fmla="*/ 1191691 w 2105012"/>
              <a:gd name="connsiteY14705" fmla="*/ 358899 h 589548"/>
              <a:gd name="connsiteX14706" fmla="*/ 1193680 w 2105012"/>
              <a:gd name="connsiteY14706" fmla="*/ 360887 h 589548"/>
              <a:gd name="connsiteX14707" fmla="*/ 1194674 w 2105012"/>
              <a:gd name="connsiteY14707" fmla="*/ 361219 h 589548"/>
              <a:gd name="connsiteX14708" fmla="*/ 1193680 w 2105012"/>
              <a:gd name="connsiteY14708" fmla="*/ 360887 h 589548"/>
              <a:gd name="connsiteX14709" fmla="*/ 1175453 w 2105012"/>
              <a:gd name="connsiteY14709" fmla="*/ 369172 h 589548"/>
              <a:gd name="connsiteX14710" fmla="*/ 1179761 w 2105012"/>
              <a:gd name="connsiteY14710" fmla="*/ 363870 h 589548"/>
              <a:gd name="connsiteX14711" fmla="*/ 1179761 w 2105012"/>
              <a:gd name="connsiteY14711" fmla="*/ 363870 h 589548"/>
              <a:gd name="connsiteX14712" fmla="*/ 1175453 w 2105012"/>
              <a:gd name="connsiteY14712" fmla="*/ 369172 h 589548"/>
              <a:gd name="connsiteX14713" fmla="*/ 1175453 w 2105012"/>
              <a:gd name="connsiteY14713" fmla="*/ 363207 h 589548"/>
              <a:gd name="connsiteX14714" fmla="*/ 1177773 w 2105012"/>
              <a:gd name="connsiteY14714" fmla="*/ 363870 h 589548"/>
              <a:gd name="connsiteX14715" fmla="*/ 1175453 w 2105012"/>
              <a:gd name="connsiteY14715" fmla="*/ 363207 h 589548"/>
              <a:gd name="connsiteX14716" fmla="*/ 1168825 w 2105012"/>
              <a:gd name="connsiteY14716" fmla="*/ 363207 h 589548"/>
              <a:gd name="connsiteX14717" fmla="*/ 1168825 w 2105012"/>
              <a:gd name="connsiteY14717" fmla="*/ 362544 h 589548"/>
              <a:gd name="connsiteX14718" fmla="*/ 1168825 w 2105012"/>
              <a:gd name="connsiteY14718" fmla="*/ 362544 h 589548"/>
              <a:gd name="connsiteX14719" fmla="*/ 1168825 w 2105012"/>
              <a:gd name="connsiteY14719" fmla="*/ 363207 h 589548"/>
              <a:gd name="connsiteX14720" fmla="*/ 1169488 w 2105012"/>
              <a:gd name="connsiteY14720" fmla="*/ 364533 h 589548"/>
              <a:gd name="connsiteX14721" fmla="*/ 1168825 w 2105012"/>
              <a:gd name="connsiteY14721" fmla="*/ 363207 h 589548"/>
              <a:gd name="connsiteX14722" fmla="*/ 1119116 w 2105012"/>
              <a:gd name="connsiteY14722" fmla="*/ 403306 h 589548"/>
              <a:gd name="connsiteX14723" fmla="*/ 1119116 w 2105012"/>
              <a:gd name="connsiteY14723" fmla="*/ 403306 h 589548"/>
              <a:gd name="connsiteX14724" fmla="*/ 1119116 w 2105012"/>
              <a:gd name="connsiteY14724" fmla="*/ 404631 h 589548"/>
              <a:gd name="connsiteX14725" fmla="*/ 1119116 w 2105012"/>
              <a:gd name="connsiteY14725" fmla="*/ 403306 h 589548"/>
              <a:gd name="connsiteX14726" fmla="*/ 1113151 w 2105012"/>
              <a:gd name="connsiteY14726" fmla="*/ 410265 h 589548"/>
              <a:gd name="connsiteX14727" fmla="*/ 1107849 w 2105012"/>
              <a:gd name="connsiteY14727" fmla="*/ 407282 h 589548"/>
              <a:gd name="connsiteX14728" fmla="*/ 1102547 w 2105012"/>
              <a:gd name="connsiteY14728" fmla="*/ 407282 h 589548"/>
              <a:gd name="connsiteX14729" fmla="*/ 1100227 w 2105012"/>
              <a:gd name="connsiteY14729" fmla="*/ 406620 h 589548"/>
              <a:gd name="connsiteX14730" fmla="*/ 1102547 w 2105012"/>
              <a:gd name="connsiteY14730" fmla="*/ 407282 h 589548"/>
              <a:gd name="connsiteX14731" fmla="*/ 1107849 w 2105012"/>
              <a:gd name="connsiteY14731" fmla="*/ 407282 h 589548"/>
              <a:gd name="connsiteX14732" fmla="*/ 1113151 w 2105012"/>
              <a:gd name="connsiteY14732" fmla="*/ 410265 h 589548"/>
              <a:gd name="connsiteX14733" fmla="*/ 1111163 w 2105012"/>
              <a:gd name="connsiteY14733" fmla="*/ 456329 h 589548"/>
              <a:gd name="connsiteX14734" fmla="*/ 1110169 w 2105012"/>
              <a:gd name="connsiteY14734" fmla="*/ 457986 h 589548"/>
              <a:gd name="connsiteX14735" fmla="*/ 1111163 w 2105012"/>
              <a:gd name="connsiteY14735" fmla="*/ 456329 h 589548"/>
              <a:gd name="connsiteX14736" fmla="*/ 1136349 w 2105012"/>
              <a:gd name="connsiteY14736" fmla="*/ 428492 h 589548"/>
              <a:gd name="connsiteX14737" fmla="*/ 1135686 w 2105012"/>
              <a:gd name="connsiteY14737" fmla="*/ 429154 h 589548"/>
              <a:gd name="connsiteX14738" fmla="*/ 1136349 w 2105012"/>
              <a:gd name="connsiteY14738" fmla="*/ 428492 h 589548"/>
              <a:gd name="connsiteX14739" fmla="*/ 1137674 w 2105012"/>
              <a:gd name="connsiteY14739" fmla="*/ 427497 h 589548"/>
              <a:gd name="connsiteX14740" fmla="*/ 1137012 w 2105012"/>
              <a:gd name="connsiteY14740" fmla="*/ 427829 h 589548"/>
              <a:gd name="connsiteX14741" fmla="*/ 1137674 w 2105012"/>
              <a:gd name="connsiteY14741" fmla="*/ 427497 h 589548"/>
              <a:gd name="connsiteX14742" fmla="*/ 1163854 w 2105012"/>
              <a:gd name="connsiteY14742" fmla="*/ 433131 h 589548"/>
              <a:gd name="connsiteX14743" fmla="*/ 1164517 w 2105012"/>
              <a:gd name="connsiteY14743" fmla="*/ 434125 h 589548"/>
              <a:gd name="connsiteX14744" fmla="*/ 1163854 w 2105012"/>
              <a:gd name="connsiteY14744" fmla="*/ 433131 h 589548"/>
              <a:gd name="connsiteX14745" fmla="*/ 1201965 w 2105012"/>
              <a:gd name="connsiteY14745" fmla="*/ 448044 h 589548"/>
              <a:gd name="connsiteX14746" fmla="*/ 1201633 w 2105012"/>
              <a:gd name="connsiteY14746" fmla="*/ 448707 h 589548"/>
              <a:gd name="connsiteX14747" fmla="*/ 1201633 w 2105012"/>
              <a:gd name="connsiteY14747" fmla="*/ 450032 h 589548"/>
              <a:gd name="connsiteX14748" fmla="*/ 1201633 w 2105012"/>
              <a:gd name="connsiteY14748" fmla="*/ 448707 h 589548"/>
              <a:gd name="connsiteX14749" fmla="*/ 1201965 w 2105012"/>
              <a:gd name="connsiteY14749" fmla="*/ 448044 h 589548"/>
              <a:gd name="connsiteX14750" fmla="*/ 1219197 w 2105012"/>
              <a:gd name="connsiteY14750" fmla="*/ 421864 h 589548"/>
              <a:gd name="connsiteX14751" fmla="*/ 1219197 w 2105012"/>
              <a:gd name="connsiteY14751" fmla="*/ 422527 h 589548"/>
              <a:gd name="connsiteX14752" fmla="*/ 1219197 w 2105012"/>
              <a:gd name="connsiteY14752" fmla="*/ 421864 h 589548"/>
              <a:gd name="connsiteX14753" fmla="*/ 1217872 w 2105012"/>
              <a:gd name="connsiteY14753" fmla="*/ 394358 h 589548"/>
              <a:gd name="connsiteX14754" fmla="*/ 1214226 w 2105012"/>
              <a:gd name="connsiteY14754" fmla="*/ 393033 h 589548"/>
              <a:gd name="connsiteX14755" fmla="*/ 1214226 w 2105012"/>
              <a:gd name="connsiteY14755" fmla="*/ 387067 h 589548"/>
              <a:gd name="connsiteX14756" fmla="*/ 1221517 w 2105012"/>
              <a:gd name="connsiteY14756" fmla="*/ 388062 h 589548"/>
              <a:gd name="connsiteX14757" fmla="*/ 1221517 w 2105012"/>
              <a:gd name="connsiteY14757" fmla="*/ 393033 h 589548"/>
              <a:gd name="connsiteX14758" fmla="*/ 1217872 w 2105012"/>
              <a:gd name="connsiteY14758" fmla="*/ 394358 h 589548"/>
              <a:gd name="connsiteX14759" fmla="*/ 1228145 w 2105012"/>
              <a:gd name="connsiteY14759" fmla="*/ 405294 h 589548"/>
              <a:gd name="connsiteX14760" fmla="*/ 1226488 w 2105012"/>
              <a:gd name="connsiteY14760" fmla="*/ 403637 h 589548"/>
              <a:gd name="connsiteX14761" fmla="*/ 1228145 w 2105012"/>
              <a:gd name="connsiteY14761" fmla="*/ 405294 h 589548"/>
              <a:gd name="connsiteX14762" fmla="*/ 1230796 w 2105012"/>
              <a:gd name="connsiteY14762" fmla="*/ 408608 h 589548"/>
              <a:gd name="connsiteX14763" fmla="*/ 1229470 w 2105012"/>
              <a:gd name="connsiteY14763" fmla="*/ 408939 h 589548"/>
              <a:gd name="connsiteX14764" fmla="*/ 1230796 w 2105012"/>
              <a:gd name="connsiteY14764" fmla="*/ 408608 h 589548"/>
              <a:gd name="connsiteX14765" fmla="*/ 1241400 w 2105012"/>
              <a:gd name="connsiteY14765" fmla="*/ 454009 h 589548"/>
              <a:gd name="connsiteX14766" fmla="*/ 1243057 w 2105012"/>
              <a:gd name="connsiteY14766" fmla="*/ 454009 h 589548"/>
              <a:gd name="connsiteX14767" fmla="*/ 1244714 w 2105012"/>
              <a:gd name="connsiteY14767" fmla="*/ 454009 h 589548"/>
              <a:gd name="connsiteX14768" fmla="*/ 1244714 w 2105012"/>
              <a:gd name="connsiteY14768" fmla="*/ 454009 h 589548"/>
              <a:gd name="connsiteX14769" fmla="*/ 1243057 w 2105012"/>
              <a:gd name="connsiteY14769" fmla="*/ 454009 h 589548"/>
              <a:gd name="connsiteX14770" fmla="*/ 1241400 w 2105012"/>
              <a:gd name="connsiteY14770" fmla="*/ 454009 h 589548"/>
              <a:gd name="connsiteX14771" fmla="*/ 1243057 w 2105012"/>
              <a:gd name="connsiteY14771" fmla="*/ 450032 h 589548"/>
              <a:gd name="connsiteX14772" fmla="*/ 1242726 w 2105012"/>
              <a:gd name="connsiteY14772" fmla="*/ 449038 h 589548"/>
              <a:gd name="connsiteX14773" fmla="*/ 1239743 w 2105012"/>
              <a:gd name="connsiteY14773" fmla="*/ 445393 h 589548"/>
              <a:gd name="connsiteX14774" fmla="*/ 1242726 w 2105012"/>
              <a:gd name="connsiteY14774" fmla="*/ 449038 h 589548"/>
              <a:gd name="connsiteX14775" fmla="*/ 1243057 w 2105012"/>
              <a:gd name="connsiteY14775" fmla="*/ 450032 h 589548"/>
              <a:gd name="connsiteX14776" fmla="*/ 1252999 w 2105012"/>
              <a:gd name="connsiteY14776" fmla="*/ 429817 h 589548"/>
              <a:gd name="connsiteX14777" fmla="*/ 1245377 w 2105012"/>
              <a:gd name="connsiteY14777" fmla="*/ 429817 h 589548"/>
              <a:gd name="connsiteX14778" fmla="*/ 1252999 w 2105012"/>
              <a:gd name="connsiteY14778" fmla="*/ 429817 h 589548"/>
              <a:gd name="connsiteX14779" fmla="*/ 1255650 w 2105012"/>
              <a:gd name="connsiteY14779" fmla="*/ 428492 h 589548"/>
              <a:gd name="connsiteX14780" fmla="*/ 1254656 w 2105012"/>
              <a:gd name="connsiteY14780" fmla="*/ 426835 h 589548"/>
              <a:gd name="connsiteX14781" fmla="*/ 1255650 w 2105012"/>
              <a:gd name="connsiteY14781" fmla="*/ 428492 h 589548"/>
              <a:gd name="connsiteX14782" fmla="*/ 1252999 w 2105012"/>
              <a:gd name="connsiteY14782" fmla="*/ 429817 h 589548"/>
              <a:gd name="connsiteX14783" fmla="*/ 1283487 w 2105012"/>
              <a:gd name="connsiteY14783" fmla="*/ 390381 h 589548"/>
              <a:gd name="connsiteX14784" fmla="*/ 1283487 w 2105012"/>
              <a:gd name="connsiteY14784" fmla="*/ 385410 h 589548"/>
              <a:gd name="connsiteX14785" fmla="*/ 1283487 w 2105012"/>
              <a:gd name="connsiteY14785" fmla="*/ 385410 h 589548"/>
              <a:gd name="connsiteX14786" fmla="*/ 1283487 w 2105012"/>
              <a:gd name="connsiteY14786" fmla="*/ 390381 h 589548"/>
              <a:gd name="connsiteX14787" fmla="*/ 1281499 w 2105012"/>
              <a:gd name="connsiteY14787" fmla="*/ 392038 h 589548"/>
              <a:gd name="connsiteX14788" fmla="*/ 1283487 w 2105012"/>
              <a:gd name="connsiteY14788" fmla="*/ 390381 h 589548"/>
              <a:gd name="connsiteX14789" fmla="*/ 1300389 w 2105012"/>
              <a:gd name="connsiteY14789" fmla="*/ 389387 h 589548"/>
              <a:gd name="connsiteX14790" fmla="*/ 1297406 w 2105012"/>
              <a:gd name="connsiteY14790" fmla="*/ 389387 h 589548"/>
              <a:gd name="connsiteX14791" fmla="*/ 1300389 w 2105012"/>
              <a:gd name="connsiteY14791" fmla="*/ 389387 h 589548"/>
              <a:gd name="connsiteX14792" fmla="*/ 1302708 w 2105012"/>
              <a:gd name="connsiteY14792" fmla="*/ 386073 h 589548"/>
              <a:gd name="connsiteX14793" fmla="*/ 1304034 w 2105012"/>
              <a:gd name="connsiteY14793" fmla="*/ 388062 h 589548"/>
              <a:gd name="connsiteX14794" fmla="*/ 1306685 w 2105012"/>
              <a:gd name="connsiteY14794" fmla="*/ 388062 h 589548"/>
              <a:gd name="connsiteX14795" fmla="*/ 1303702 w 2105012"/>
              <a:gd name="connsiteY14795" fmla="*/ 380440 h 589548"/>
              <a:gd name="connsiteX14796" fmla="*/ 1303702 w 2105012"/>
              <a:gd name="connsiteY14796" fmla="*/ 379445 h 589548"/>
              <a:gd name="connsiteX14797" fmla="*/ 1312650 w 2105012"/>
              <a:gd name="connsiteY14797" fmla="*/ 380771 h 589548"/>
              <a:gd name="connsiteX14798" fmla="*/ 1315964 w 2105012"/>
              <a:gd name="connsiteY14798" fmla="*/ 388393 h 589548"/>
              <a:gd name="connsiteX14799" fmla="*/ 1311656 w 2105012"/>
              <a:gd name="connsiteY14799" fmla="*/ 389056 h 589548"/>
              <a:gd name="connsiteX14800" fmla="*/ 1311656 w 2105012"/>
              <a:gd name="connsiteY14800" fmla="*/ 389719 h 589548"/>
              <a:gd name="connsiteX14801" fmla="*/ 1311656 w 2105012"/>
              <a:gd name="connsiteY14801" fmla="*/ 389056 h 589548"/>
              <a:gd name="connsiteX14802" fmla="*/ 1306685 w 2105012"/>
              <a:gd name="connsiteY14802" fmla="*/ 388062 h 589548"/>
              <a:gd name="connsiteX14803" fmla="*/ 1304034 w 2105012"/>
              <a:gd name="connsiteY14803" fmla="*/ 388062 h 589548"/>
              <a:gd name="connsiteX14804" fmla="*/ 1304034 w 2105012"/>
              <a:gd name="connsiteY14804" fmla="*/ 389387 h 589548"/>
              <a:gd name="connsiteX14805" fmla="*/ 1304034 w 2105012"/>
              <a:gd name="connsiteY14805" fmla="*/ 389387 h 589548"/>
              <a:gd name="connsiteX14806" fmla="*/ 1304034 w 2105012"/>
              <a:gd name="connsiteY14806" fmla="*/ 388062 h 589548"/>
              <a:gd name="connsiteX14807" fmla="*/ 1302708 w 2105012"/>
              <a:gd name="connsiteY14807" fmla="*/ 386073 h 589548"/>
              <a:gd name="connsiteX14808" fmla="*/ 1319278 w 2105012"/>
              <a:gd name="connsiteY14808" fmla="*/ 402312 h 589548"/>
              <a:gd name="connsiteX14809" fmla="*/ 1319278 w 2105012"/>
              <a:gd name="connsiteY14809" fmla="*/ 402312 h 589548"/>
              <a:gd name="connsiteX14810" fmla="*/ 1320272 w 2105012"/>
              <a:gd name="connsiteY14810" fmla="*/ 402312 h 589548"/>
              <a:gd name="connsiteX14811" fmla="*/ 1319278 w 2105012"/>
              <a:gd name="connsiteY14811" fmla="*/ 402312 h 589548"/>
              <a:gd name="connsiteX14812" fmla="*/ 1319278 w 2105012"/>
              <a:gd name="connsiteY14812" fmla="*/ 404300 h 589548"/>
              <a:gd name="connsiteX14813" fmla="*/ 1319278 w 2105012"/>
              <a:gd name="connsiteY14813" fmla="*/ 403968 h 589548"/>
              <a:gd name="connsiteX14814" fmla="*/ 1319278 w 2105012"/>
              <a:gd name="connsiteY14814" fmla="*/ 404300 h 589548"/>
              <a:gd name="connsiteX14815" fmla="*/ 1345127 w 2105012"/>
              <a:gd name="connsiteY14815" fmla="*/ 368178 h 589548"/>
              <a:gd name="connsiteX14816" fmla="*/ 1345127 w 2105012"/>
              <a:gd name="connsiteY14816" fmla="*/ 372818 h 589548"/>
              <a:gd name="connsiteX14817" fmla="*/ 1346121 w 2105012"/>
              <a:gd name="connsiteY14817" fmla="*/ 375137 h 589548"/>
              <a:gd name="connsiteX14818" fmla="*/ 1345127 w 2105012"/>
              <a:gd name="connsiteY14818" fmla="*/ 372818 h 589548"/>
              <a:gd name="connsiteX14819" fmla="*/ 1345127 w 2105012"/>
              <a:gd name="connsiteY14819" fmla="*/ 368178 h 589548"/>
              <a:gd name="connsiteX14820" fmla="*/ 1348441 w 2105012"/>
              <a:gd name="connsiteY14820" fmla="*/ 375469 h 589548"/>
              <a:gd name="connsiteX14821" fmla="*/ 1348441 w 2105012"/>
              <a:gd name="connsiteY14821" fmla="*/ 375469 h 589548"/>
              <a:gd name="connsiteX14822" fmla="*/ 1377603 w 2105012"/>
              <a:gd name="connsiteY14822" fmla="*/ 346637 h 589548"/>
              <a:gd name="connsiteX14823" fmla="*/ 1378929 w 2105012"/>
              <a:gd name="connsiteY14823" fmla="*/ 346637 h 589548"/>
              <a:gd name="connsiteX14824" fmla="*/ 1377603 w 2105012"/>
              <a:gd name="connsiteY14824" fmla="*/ 346637 h 589548"/>
              <a:gd name="connsiteX14825" fmla="*/ 1372632 w 2105012"/>
              <a:gd name="connsiteY14825" fmla="*/ 351608 h 589548"/>
              <a:gd name="connsiteX14826" fmla="*/ 1377603 w 2105012"/>
              <a:gd name="connsiteY14826" fmla="*/ 346637 h 589548"/>
              <a:gd name="connsiteX14827" fmla="*/ 1391522 w 2105012"/>
              <a:gd name="connsiteY14827" fmla="*/ 401980 h 589548"/>
              <a:gd name="connsiteX14828" fmla="*/ 1391522 w 2105012"/>
              <a:gd name="connsiteY14828" fmla="*/ 401980 h 589548"/>
              <a:gd name="connsiteX14829" fmla="*/ 1394173 w 2105012"/>
              <a:gd name="connsiteY14829" fmla="*/ 399660 h 589548"/>
              <a:gd name="connsiteX14830" fmla="*/ 1391522 w 2105012"/>
              <a:gd name="connsiteY14830" fmla="*/ 401980 h 589548"/>
              <a:gd name="connsiteX14831" fmla="*/ 1391522 w 2105012"/>
              <a:gd name="connsiteY14831" fmla="*/ 401980 h 589548"/>
              <a:gd name="connsiteX14832" fmla="*/ 1388208 w 2105012"/>
              <a:gd name="connsiteY14832" fmla="*/ 401980 h 589548"/>
              <a:gd name="connsiteX14833" fmla="*/ 1391522 w 2105012"/>
              <a:gd name="connsiteY14833" fmla="*/ 401980 h 589548"/>
              <a:gd name="connsiteX14834" fmla="*/ 1393510 w 2105012"/>
              <a:gd name="connsiteY14834" fmla="*/ 404631 h 589548"/>
              <a:gd name="connsiteX14835" fmla="*/ 1394836 w 2105012"/>
              <a:gd name="connsiteY14835" fmla="*/ 405625 h 589548"/>
              <a:gd name="connsiteX14836" fmla="*/ 1393510 w 2105012"/>
              <a:gd name="connsiteY14836" fmla="*/ 404631 h 589548"/>
              <a:gd name="connsiteX14837" fmla="*/ 1392184 w 2105012"/>
              <a:gd name="connsiteY14837" fmla="*/ 403637 h 589548"/>
              <a:gd name="connsiteX14838" fmla="*/ 1393510 w 2105012"/>
              <a:gd name="connsiteY14838" fmla="*/ 404631 h 589548"/>
              <a:gd name="connsiteX14839" fmla="*/ 1395499 w 2105012"/>
              <a:gd name="connsiteY14839" fmla="*/ 407282 h 589548"/>
              <a:gd name="connsiteX14840" fmla="*/ 1396493 w 2105012"/>
              <a:gd name="connsiteY14840" fmla="*/ 409271 h 589548"/>
              <a:gd name="connsiteX14841" fmla="*/ 1395499 w 2105012"/>
              <a:gd name="connsiteY14841" fmla="*/ 407282 h 589548"/>
              <a:gd name="connsiteX14842" fmla="*/ 1395167 w 2105012"/>
              <a:gd name="connsiteY14842" fmla="*/ 405625 h 589548"/>
              <a:gd name="connsiteX14843" fmla="*/ 1395499 w 2105012"/>
              <a:gd name="connsiteY14843" fmla="*/ 407282 h 589548"/>
              <a:gd name="connsiteX14844" fmla="*/ 1447859 w 2105012"/>
              <a:gd name="connsiteY14844" fmla="*/ 348957 h 589548"/>
              <a:gd name="connsiteX14845" fmla="*/ 1442556 w 2105012"/>
              <a:gd name="connsiteY14845" fmla="*/ 351608 h 589548"/>
              <a:gd name="connsiteX14846" fmla="*/ 1442556 w 2105012"/>
              <a:gd name="connsiteY14846" fmla="*/ 351608 h 589548"/>
              <a:gd name="connsiteX14847" fmla="*/ 1447859 w 2105012"/>
              <a:gd name="connsiteY14847" fmla="*/ 348957 h 589548"/>
              <a:gd name="connsiteX14848" fmla="*/ 1447859 w 2105012"/>
              <a:gd name="connsiteY14848" fmla="*/ 348957 h 589548"/>
              <a:gd name="connsiteX14849" fmla="*/ 1455149 w 2105012"/>
              <a:gd name="connsiteY14849" fmla="*/ 338684 h 589548"/>
              <a:gd name="connsiteX14850" fmla="*/ 1455149 w 2105012"/>
              <a:gd name="connsiteY14850" fmla="*/ 338684 h 589548"/>
              <a:gd name="connsiteX14851" fmla="*/ 1460120 w 2105012"/>
              <a:gd name="connsiteY14851" fmla="*/ 340010 h 589548"/>
              <a:gd name="connsiteX14852" fmla="*/ 1455149 w 2105012"/>
              <a:gd name="connsiteY14852" fmla="*/ 338684 h 589548"/>
              <a:gd name="connsiteX14853" fmla="*/ 1467080 w 2105012"/>
              <a:gd name="connsiteY14853" fmla="*/ 336033 h 589548"/>
              <a:gd name="connsiteX14854" fmla="*/ 1464760 w 2105012"/>
              <a:gd name="connsiteY14854" fmla="*/ 335701 h 589548"/>
              <a:gd name="connsiteX14855" fmla="*/ 1467080 w 2105012"/>
              <a:gd name="connsiteY14855" fmla="*/ 336033 h 589548"/>
              <a:gd name="connsiteX14856" fmla="*/ 1484312 w 2105012"/>
              <a:gd name="connsiteY14856" fmla="*/ 332056 h 589548"/>
              <a:gd name="connsiteX14857" fmla="*/ 1484312 w 2105012"/>
              <a:gd name="connsiteY14857" fmla="*/ 332056 h 589548"/>
              <a:gd name="connsiteX14858" fmla="*/ 1480004 w 2105012"/>
              <a:gd name="connsiteY14858" fmla="*/ 335370 h 589548"/>
              <a:gd name="connsiteX14859" fmla="*/ 1484312 w 2105012"/>
              <a:gd name="connsiteY14859" fmla="*/ 332056 h 589548"/>
              <a:gd name="connsiteX14860" fmla="*/ 1494917 w 2105012"/>
              <a:gd name="connsiteY14860" fmla="*/ 319463 h 589548"/>
              <a:gd name="connsiteX14861" fmla="*/ 1494917 w 2105012"/>
              <a:gd name="connsiteY14861" fmla="*/ 319463 h 589548"/>
              <a:gd name="connsiteX14862" fmla="*/ 1493591 w 2105012"/>
              <a:gd name="connsiteY14862" fmla="*/ 320457 h 589548"/>
              <a:gd name="connsiteX14863" fmla="*/ 1494917 w 2105012"/>
              <a:gd name="connsiteY14863" fmla="*/ 319463 h 589548"/>
              <a:gd name="connsiteX14864" fmla="*/ 1507510 w 2105012"/>
              <a:gd name="connsiteY14864" fmla="*/ 320789 h 589548"/>
              <a:gd name="connsiteX14865" fmla="*/ 1508835 w 2105012"/>
              <a:gd name="connsiteY14865" fmla="*/ 322446 h 589548"/>
              <a:gd name="connsiteX14866" fmla="*/ 1507510 w 2105012"/>
              <a:gd name="connsiteY14866" fmla="*/ 320789 h 589548"/>
              <a:gd name="connsiteX14867" fmla="*/ 1505521 w 2105012"/>
              <a:gd name="connsiteY14867" fmla="*/ 320789 h 589548"/>
              <a:gd name="connsiteX14868" fmla="*/ 1507510 w 2105012"/>
              <a:gd name="connsiteY14868" fmla="*/ 320789 h 589548"/>
              <a:gd name="connsiteX14869" fmla="*/ 1511486 w 2105012"/>
              <a:gd name="connsiteY14869" fmla="*/ 325097 h 589548"/>
              <a:gd name="connsiteX14870" fmla="*/ 1509498 w 2105012"/>
              <a:gd name="connsiteY14870" fmla="*/ 322777 h 589548"/>
              <a:gd name="connsiteX14871" fmla="*/ 1511486 w 2105012"/>
              <a:gd name="connsiteY14871" fmla="*/ 325097 h 589548"/>
              <a:gd name="connsiteX14872" fmla="*/ 1513806 w 2105012"/>
              <a:gd name="connsiteY14872" fmla="*/ 316481 h 589548"/>
              <a:gd name="connsiteX14873" fmla="*/ 1513806 w 2105012"/>
              <a:gd name="connsiteY14873" fmla="*/ 314161 h 589548"/>
              <a:gd name="connsiteX14874" fmla="*/ 1513806 w 2105012"/>
              <a:gd name="connsiteY14874" fmla="*/ 316481 h 589548"/>
              <a:gd name="connsiteX14875" fmla="*/ 1537998 w 2105012"/>
              <a:gd name="connsiteY14875" fmla="*/ 320457 h 589548"/>
              <a:gd name="connsiteX14876" fmla="*/ 1540317 w 2105012"/>
              <a:gd name="connsiteY14876" fmla="*/ 320457 h 589548"/>
              <a:gd name="connsiteX14877" fmla="*/ 1537998 w 2105012"/>
              <a:gd name="connsiteY14877" fmla="*/ 320457 h 589548"/>
              <a:gd name="connsiteX14878" fmla="*/ 1537998 w 2105012"/>
              <a:gd name="connsiteY14878" fmla="*/ 320457 h 589548"/>
              <a:gd name="connsiteX14879" fmla="*/ 1570806 w 2105012"/>
              <a:gd name="connsiteY14879" fmla="*/ 296266 h 589548"/>
              <a:gd name="connsiteX14880" fmla="*/ 1570806 w 2105012"/>
              <a:gd name="connsiteY14880" fmla="*/ 296266 h 589548"/>
              <a:gd name="connsiteX14881" fmla="*/ 1570806 w 2105012"/>
              <a:gd name="connsiteY14881" fmla="*/ 296266 h 589548"/>
              <a:gd name="connsiteX14882" fmla="*/ 1581742 w 2105012"/>
              <a:gd name="connsiteY14882" fmla="*/ 302231 h 589548"/>
              <a:gd name="connsiteX14883" fmla="*/ 1581742 w 2105012"/>
              <a:gd name="connsiteY14883" fmla="*/ 302231 h 589548"/>
              <a:gd name="connsiteX14884" fmla="*/ 1577434 w 2105012"/>
              <a:gd name="connsiteY14884" fmla="*/ 302231 h 589548"/>
              <a:gd name="connsiteX14885" fmla="*/ 1581742 w 2105012"/>
              <a:gd name="connsiteY14885" fmla="*/ 302231 h 589548"/>
              <a:gd name="connsiteX14886" fmla="*/ 1596323 w 2105012"/>
              <a:gd name="connsiteY14886" fmla="*/ 329736 h 589548"/>
              <a:gd name="connsiteX14887" fmla="*/ 1598974 w 2105012"/>
              <a:gd name="connsiteY14887" fmla="*/ 328742 h 589548"/>
              <a:gd name="connsiteX14888" fmla="*/ 1598974 w 2105012"/>
              <a:gd name="connsiteY14888" fmla="*/ 328742 h 589548"/>
              <a:gd name="connsiteX14889" fmla="*/ 1596323 w 2105012"/>
              <a:gd name="connsiteY14889" fmla="*/ 329736 h 589548"/>
              <a:gd name="connsiteX14890" fmla="*/ 1593672 w 2105012"/>
              <a:gd name="connsiteY14890" fmla="*/ 331062 h 589548"/>
              <a:gd name="connsiteX14891" fmla="*/ 1596323 w 2105012"/>
              <a:gd name="connsiteY14891" fmla="*/ 329736 h 589548"/>
              <a:gd name="connsiteX14892" fmla="*/ 1613224 w 2105012"/>
              <a:gd name="connsiteY14892" fmla="*/ 338684 h 589548"/>
              <a:gd name="connsiteX14893" fmla="*/ 1610573 w 2105012"/>
              <a:gd name="connsiteY14893" fmla="*/ 338684 h 589548"/>
              <a:gd name="connsiteX14894" fmla="*/ 1613224 w 2105012"/>
              <a:gd name="connsiteY14894" fmla="*/ 338684 h 589548"/>
              <a:gd name="connsiteX14895" fmla="*/ 1670224 w 2105012"/>
              <a:gd name="connsiteY14895" fmla="*/ 331393 h 589548"/>
              <a:gd name="connsiteX14896" fmla="*/ 1672544 w 2105012"/>
              <a:gd name="connsiteY14896" fmla="*/ 335370 h 589548"/>
              <a:gd name="connsiteX14897" fmla="*/ 1674201 w 2105012"/>
              <a:gd name="connsiteY14897" fmla="*/ 338353 h 589548"/>
              <a:gd name="connsiteX14898" fmla="*/ 1672544 w 2105012"/>
              <a:gd name="connsiteY14898" fmla="*/ 335370 h 589548"/>
              <a:gd name="connsiteX14899" fmla="*/ 1672544 w 2105012"/>
              <a:gd name="connsiteY14899" fmla="*/ 335370 h 589548"/>
              <a:gd name="connsiteX14900" fmla="*/ 1670224 w 2105012"/>
              <a:gd name="connsiteY14900" fmla="*/ 331393 h 589548"/>
              <a:gd name="connsiteX14901" fmla="*/ 1682485 w 2105012"/>
              <a:gd name="connsiteY14901" fmla="*/ 333713 h 589548"/>
              <a:gd name="connsiteX14902" fmla="*/ 1680828 w 2105012"/>
              <a:gd name="connsiteY14902" fmla="*/ 333050 h 589548"/>
              <a:gd name="connsiteX14903" fmla="*/ 1682485 w 2105012"/>
              <a:gd name="connsiteY14903" fmla="*/ 333713 h 589548"/>
              <a:gd name="connsiteX14904" fmla="*/ 1686794 w 2105012"/>
              <a:gd name="connsiteY14904" fmla="*/ 306870 h 589548"/>
              <a:gd name="connsiteX14905" fmla="*/ 1687456 w 2105012"/>
              <a:gd name="connsiteY14905" fmla="*/ 308527 h 589548"/>
              <a:gd name="connsiteX14906" fmla="*/ 1686794 w 2105012"/>
              <a:gd name="connsiteY14906" fmla="*/ 306870 h 589548"/>
              <a:gd name="connsiteX14907" fmla="*/ 1687788 w 2105012"/>
              <a:gd name="connsiteY14907" fmla="*/ 305213 h 589548"/>
              <a:gd name="connsiteX14908" fmla="*/ 1680166 w 2105012"/>
              <a:gd name="connsiteY14908" fmla="*/ 302562 h 589548"/>
              <a:gd name="connsiteX14909" fmla="*/ 1672544 w 2105012"/>
              <a:gd name="connsiteY14909" fmla="*/ 302562 h 589548"/>
              <a:gd name="connsiteX14910" fmla="*/ 1667241 w 2105012"/>
              <a:gd name="connsiteY14910" fmla="*/ 297591 h 589548"/>
              <a:gd name="connsiteX14911" fmla="*/ 1662270 w 2105012"/>
              <a:gd name="connsiteY14911" fmla="*/ 299911 h 589548"/>
              <a:gd name="connsiteX14912" fmla="*/ 1656305 w 2105012"/>
              <a:gd name="connsiteY14912" fmla="*/ 298585 h 589548"/>
              <a:gd name="connsiteX14913" fmla="*/ 1668898 w 2105012"/>
              <a:gd name="connsiteY14913" fmla="*/ 292289 h 589548"/>
              <a:gd name="connsiteX14914" fmla="*/ 1677846 w 2105012"/>
              <a:gd name="connsiteY14914" fmla="*/ 288312 h 589548"/>
              <a:gd name="connsiteX14915" fmla="*/ 1688450 w 2105012"/>
              <a:gd name="connsiteY14915" fmla="*/ 288312 h 589548"/>
              <a:gd name="connsiteX14916" fmla="*/ 1686794 w 2105012"/>
              <a:gd name="connsiteY14916" fmla="*/ 294609 h 589548"/>
              <a:gd name="connsiteX14917" fmla="*/ 1684474 w 2105012"/>
              <a:gd name="connsiteY14917" fmla="*/ 294609 h 589548"/>
              <a:gd name="connsiteX14918" fmla="*/ 1680497 w 2105012"/>
              <a:gd name="connsiteY14918" fmla="*/ 302231 h 589548"/>
              <a:gd name="connsiteX14919" fmla="*/ 1688119 w 2105012"/>
              <a:gd name="connsiteY14919" fmla="*/ 304882 h 589548"/>
              <a:gd name="connsiteX14920" fmla="*/ 1688119 w 2105012"/>
              <a:gd name="connsiteY14920" fmla="*/ 304882 h 589548"/>
              <a:gd name="connsiteX14921" fmla="*/ 1697398 w 2105012"/>
              <a:gd name="connsiteY14921" fmla="*/ 301237 h 589548"/>
              <a:gd name="connsiteX14922" fmla="*/ 1700381 w 2105012"/>
              <a:gd name="connsiteY14922" fmla="*/ 299911 h 589548"/>
              <a:gd name="connsiteX14923" fmla="*/ 1700381 w 2105012"/>
              <a:gd name="connsiteY14923" fmla="*/ 299911 h 589548"/>
              <a:gd name="connsiteX14924" fmla="*/ 1697398 w 2105012"/>
              <a:gd name="connsiteY14924" fmla="*/ 301237 h 589548"/>
              <a:gd name="connsiteX14925" fmla="*/ 1713305 w 2105012"/>
              <a:gd name="connsiteY14925" fmla="*/ 301899 h 589548"/>
              <a:gd name="connsiteX14926" fmla="*/ 1708997 w 2105012"/>
              <a:gd name="connsiteY14926" fmla="*/ 301899 h 589548"/>
              <a:gd name="connsiteX14927" fmla="*/ 1713305 w 2105012"/>
              <a:gd name="connsiteY14927" fmla="*/ 301899 h 589548"/>
              <a:gd name="connsiteX14928" fmla="*/ 1726229 w 2105012"/>
              <a:gd name="connsiteY14928" fmla="*/ 304882 h 589548"/>
              <a:gd name="connsiteX14929" fmla="*/ 1721921 w 2105012"/>
              <a:gd name="connsiteY14929" fmla="*/ 306207 h 589548"/>
              <a:gd name="connsiteX14930" fmla="*/ 1717944 w 2105012"/>
              <a:gd name="connsiteY14930" fmla="*/ 301237 h 589548"/>
              <a:gd name="connsiteX14931" fmla="*/ 1717944 w 2105012"/>
              <a:gd name="connsiteY14931" fmla="*/ 301237 h 589548"/>
              <a:gd name="connsiteX14932" fmla="*/ 1715625 w 2105012"/>
              <a:gd name="connsiteY14932" fmla="*/ 294609 h 589548"/>
              <a:gd name="connsiteX14933" fmla="*/ 1713636 w 2105012"/>
              <a:gd name="connsiteY14933" fmla="*/ 296928 h 589548"/>
              <a:gd name="connsiteX14934" fmla="*/ 1716950 w 2105012"/>
              <a:gd name="connsiteY14934" fmla="*/ 288312 h 589548"/>
              <a:gd name="connsiteX14935" fmla="*/ 1723247 w 2105012"/>
              <a:gd name="connsiteY14935" fmla="*/ 283341 h 589548"/>
              <a:gd name="connsiteX14936" fmla="*/ 1728218 w 2105012"/>
              <a:gd name="connsiteY14936" fmla="*/ 285992 h 589548"/>
              <a:gd name="connsiteX14937" fmla="*/ 1728218 w 2105012"/>
              <a:gd name="connsiteY14937" fmla="*/ 286987 h 589548"/>
              <a:gd name="connsiteX14938" fmla="*/ 1728218 w 2105012"/>
              <a:gd name="connsiteY14938" fmla="*/ 286987 h 589548"/>
              <a:gd name="connsiteX14939" fmla="*/ 1730537 w 2105012"/>
              <a:gd name="connsiteY14939" fmla="*/ 292289 h 589548"/>
              <a:gd name="connsiteX14940" fmla="*/ 1733189 w 2105012"/>
              <a:gd name="connsiteY14940" fmla="*/ 293615 h 589548"/>
              <a:gd name="connsiteX14941" fmla="*/ 1742468 w 2105012"/>
              <a:gd name="connsiteY14941" fmla="*/ 292952 h 589548"/>
              <a:gd name="connsiteX14942" fmla="*/ 1742136 w 2105012"/>
              <a:gd name="connsiteY14942" fmla="*/ 298254 h 589548"/>
              <a:gd name="connsiteX14943" fmla="*/ 1743793 w 2105012"/>
              <a:gd name="connsiteY14943" fmla="*/ 299911 h 589548"/>
              <a:gd name="connsiteX14944" fmla="*/ 1737497 w 2105012"/>
              <a:gd name="connsiteY14944" fmla="*/ 302562 h 589548"/>
              <a:gd name="connsiteX14945" fmla="*/ 1733851 w 2105012"/>
              <a:gd name="connsiteY14945" fmla="*/ 302562 h 589548"/>
              <a:gd name="connsiteX14946" fmla="*/ 1733189 w 2105012"/>
              <a:gd name="connsiteY14946" fmla="*/ 297591 h 589548"/>
              <a:gd name="connsiteX14947" fmla="*/ 1726561 w 2105012"/>
              <a:gd name="connsiteY14947" fmla="*/ 305213 h 589548"/>
              <a:gd name="connsiteX14948" fmla="*/ 1738822 w 2105012"/>
              <a:gd name="connsiteY14948" fmla="*/ 306539 h 589548"/>
              <a:gd name="connsiteX14949" fmla="*/ 1736171 w 2105012"/>
              <a:gd name="connsiteY14949" fmla="*/ 307202 h 589548"/>
              <a:gd name="connsiteX14950" fmla="*/ 1738822 w 2105012"/>
              <a:gd name="connsiteY14950" fmla="*/ 306539 h 589548"/>
              <a:gd name="connsiteX14951" fmla="*/ 1749758 w 2105012"/>
              <a:gd name="connsiteY14951" fmla="*/ 300574 h 589548"/>
              <a:gd name="connsiteX14952" fmla="*/ 1738822 w 2105012"/>
              <a:gd name="connsiteY14952" fmla="*/ 306539 h 589548"/>
              <a:gd name="connsiteX14953" fmla="*/ 1757049 w 2105012"/>
              <a:gd name="connsiteY14953" fmla="*/ 307864 h 589548"/>
              <a:gd name="connsiteX14954" fmla="*/ 1757049 w 2105012"/>
              <a:gd name="connsiteY14954" fmla="*/ 307864 h 589548"/>
              <a:gd name="connsiteX14955" fmla="*/ 1757049 w 2105012"/>
              <a:gd name="connsiteY14955" fmla="*/ 307864 h 589548"/>
              <a:gd name="connsiteX14956" fmla="*/ 1759369 w 2105012"/>
              <a:gd name="connsiteY14956" fmla="*/ 308527 h 589548"/>
              <a:gd name="connsiteX14957" fmla="*/ 1758706 w 2105012"/>
              <a:gd name="connsiteY14957" fmla="*/ 308196 h 589548"/>
              <a:gd name="connsiteX14958" fmla="*/ 1759369 w 2105012"/>
              <a:gd name="connsiteY14958" fmla="*/ 308527 h 589548"/>
              <a:gd name="connsiteX14959" fmla="*/ 1761688 w 2105012"/>
              <a:gd name="connsiteY14959" fmla="*/ 309853 h 589548"/>
              <a:gd name="connsiteX14960" fmla="*/ 1761688 w 2105012"/>
              <a:gd name="connsiteY14960" fmla="*/ 309853 h 589548"/>
              <a:gd name="connsiteX14961" fmla="*/ 1760363 w 2105012"/>
              <a:gd name="connsiteY14961" fmla="*/ 308859 h 589548"/>
              <a:gd name="connsiteX14962" fmla="*/ 1761688 w 2105012"/>
              <a:gd name="connsiteY14962" fmla="*/ 309853 h 589548"/>
              <a:gd name="connsiteX14963" fmla="*/ 1767985 w 2105012"/>
              <a:gd name="connsiteY14963" fmla="*/ 311178 h 589548"/>
              <a:gd name="connsiteX14964" fmla="*/ 1766659 w 2105012"/>
              <a:gd name="connsiteY14964" fmla="*/ 311178 h 589548"/>
              <a:gd name="connsiteX14965" fmla="*/ 1767985 w 2105012"/>
              <a:gd name="connsiteY14965" fmla="*/ 311178 h 589548"/>
              <a:gd name="connsiteX14966" fmla="*/ 1777927 w 2105012"/>
              <a:gd name="connsiteY14966" fmla="*/ 296597 h 589548"/>
              <a:gd name="connsiteX14967" fmla="*/ 1777927 w 2105012"/>
              <a:gd name="connsiteY14967" fmla="*/ 297923 h 589548"/>
              <a:gd name="connsiteX14968" fmla="*/ 1780246 w 2105012"/>
              <a:gd name="connsiteY14968" fmla="*/ 298917 h 589548"/>
              <a:gd name="connsiteX14969" fmla="*/ 1777927 w 2105012"/>
              <a:gd name="connsiteY14969" fmla="*/ 297923 h 589548"/>
              <a:gd name="connsiteX14970" fmla="*/ 1777927 w 2105012"/>
              <a:gd name="connsiteY14970" fmla="*/ 296597 h 589548"/>
              <a:gd name="connsiteX14971" fmla="*/ 1786543 w 2105012"/>
              <a:gd name="connsiteY14971" fmla="*/ 296597 h 589548"/>
              <a:gd name="connsiteX14972" fmla="*/ 1787206 w 2105012"/>
              <a:gd name="connsiteY14972" fmla="*/ 294609 h 589548"/>
              <a:gd name="connsiteX14973" fmla="*/ 1791845 w 2105012"/>
              <a:gd name="connsiteY14973" fmla="*/ 294277 h 589548"/>
              <a:gd name="connsiteX14974" fmla="*/ 1787206 w 2105012"/>
              <a:gd name="connsiteY14974" fmla="*/ 294609 h 589548"/>
              <a:gd name="connsiteX14975" fmla="*/ 1786543 w 2105012"/>
              <a:gd name="connsiteY14975" fmla="*/ 296597 h 589548"/>
              <a:gd name="connsiteX14976" fmla="*/ 1784886 w 2105012"/>
              <a:gd name="connsiteY14976" fmla="*/ 297591 h 589548"/>
              <a:gd name="connsiteX14977" fmla="*/ 1786543 w 2105012"/>
              <a:gd name="connsiteY14977" fmla="*/ 296597 h 589548"/>
              <a:gd name="connsiteX14978" fmla="*/ 1792177 w 2105012"/>
              <a:gd name="connsiteY14978" fmla="*/ 314492 h 589548"/>
              <a:gd name="connsiteX14979" fmla="*/ 1793834 w 2105012"/>
              <a:gd name="connsiteY14979" fmla="*/ 314492 h 589548"/>
              <a:gd name="connsiteX14980" fmla="*/ 1795822 w 2105012"/>
              <a:gd name="connsiteY14980" fmla="*/ 315155 h 589548"/>
              <a:gd name="connsiteX14981" fmla="*/ 1793834 w 2105012"/>
              <a:gd name="connsiteY14981" fmla="*/ 314492 h 589548"/>
              <a:gd name="connsiteX14982" fmla="*/ 1792177 w 2105012"/>
              <a:gd name="connsiteY14982" fmla="*/ 314492 h 589548"/>
              <a:gd name="connsiteX14983" fmla="*/ 1791845 w 2105012"/>
              <a:gd name="connsiteY14983" fmla="*/ 305876 h 589548"/>
              <a:gd name="connsiteX14984" fmla="*/ 1793171 w 2105012"/>
              <a:gd name="connsiteY14984" fmla="*/ 305876 h 589548"/>
              <a:gd name="connsiteX14985" fmla="*/ 1791845 w 2105012"/>
              <a:gd name="connsiteY14985" fmla="*/ 305876 h 589548"/>
              <a:gd name="connsiteX14986" fmla="*/ 1791845 w 2105012"/>
              <a:gd name="connsiteY14986" fmla="*/ 316812 h 589548"/>
              <a:gd name="connsiteX14987" fmla="*/ 1790520 w 2105012"/>
              <a:gd name="connsiteY14987" fmla="*/ 316812 h 589548"/>
              <a:gd name="connsiteX14988" fmla="*/ 1791845 w 2105012"/>
              <a:gd name="connsiteY14988" fmla="*/ 316812 h 589548"/>
              <a:gd name="connsiteX14989" fmla="*/ 1852822 w 2105012"/>
              <a:gd name="connsiteY14989" fmla="*/ 305545 h 589548"/>
              <a:gd name="connsiteX14990" fmla="*/ 1852822 w 2105012"/>
              <a:gd name="connsiteY14990" fmla="*/ 305545 h 589548"/>
              <a:gd name="connsiteX14991" fmla="*/ 1846857 w 2105012"/>
              <a:gd name="connsiteY14991" fmla="*/ 303556 h 589548"/>
              <a:gd name="connsiteX14992" fmla="*/ 1852822 w 2105012"/>
              <a:gd name="connsiteY14992" fmla="*/ 305545 h 589548"/>
              <a:gd name="connsiteX14993" fmla="*/ 1859450 w 2105012"/>
              <a:gd name="connsiteY14993" fmla="*/ 345643 h 589548"/>
              <a:gd name="connsiteX14994" fmla="*/ 1859450 w 2105012"/>
              <a:gd name="connsiteY14994" fmla="*/ 343986 h 589548"/>
              <a:gd name="connsiteX14995" fmla="*/ 1857130 w 2105012"/>
              <a:gd name="connsiteY14995" fmla="*/ 343986 h 589548"/>
              <a:gd name="connsiteX14996" fmla="*/ 1859450 w 2105012"/>
              <a:gd name="connsiteY14996" fmla="*/ 343986 h 589548"/>
              <a:gd name="connsiteX14997" fmla="*/ 1859450 w 2105012"/>
              <a:gd name="connsiteY14997" fmla="*/ 345643 h 589548"/>
              <a:gd name="connsiteX14998" fmla="*/ 1872043 w 2105012"/>
              <a:gd name="connsiteY14998" fmla="*/ 351940 h 589548"/>
              <a:gd name="connsiteX14999" fmla="*/ 1871380 w 2105012"/>
              <a:gd name="connsiteY14999" fmla="*/ 351277 h 589548"/>
              <a:gd name="connsiteX15000" fmla="*/ 1871380 w 2105012"/>
              <a:gd name="connsiteY15000" fmla="*/ 351277 h 589548"/>
              <a:gd name="connsiteX15001" fmla="*/ 1872043 w 2105012"/>
              <a:gd name="connsiteY15001" fmla="*/ 351940 h 589548"/>
              <a:gd name="connsiteX15002" fmla="*/ 1872043 w 2105012"/>
              <a:gd name="connsiteY15002" fmla="*/ 351940 h 589548"/>
              <a:gd name="connsiteX15003" fmla="*/ 1903525 w 2105012"/>
              <a:gd name="connsiteY15003" fmla="*/ 324434 h 589548"/>
              <a:gd name="connsiteX15004" fmla="*/ 1904850 w 2105012"/>
              <a:gd name="connsiteY15004" fmla="*/ 325097 h 589548"/>
              <a:gd name="connsiteX15005" fmla="*/ 1904850 w 2105012"/>
              <a:gd name="connsiteY15005" fmla="*/ 325097 h 589548"/>
              <a:gd name="connsiteX15006" fmla="*/ 1903525 w 2105012"/>
              <a:gd name="connsiteY15006" fmla="*/ 324434 h 589548"/>
              <a:gd name="connsiteX15007" fmla="*/ 1901205 w 2105012"/>
              <a:gd name="connsiteY15007" fmla="*/ 322777 h 589548"/>
              <a:gd name="connsiteX15008" fmla="*/ 1903525 w 2105012"/>
              <a:gd name="connsiteY15008" fmla="*/ 324434 h 589548"/>
              <a:gd name="connsiteX15009" fmla="*/ 1936333 w 2105012"/>
              <a:gd name="connsiteY15009" fmla="*/ 334044 h 589548"/>
              <a:gd name="connsiteX15010" fmla="*/ 1936333 w 2105012"/>
              <a:gd name="connsiteY15010" fmla="*/ 337358 h 589548"/>
              <a:gd name="connsiteX15011" fmla="*/ 1936333 w 2105012"/>
              <a:gd name="connsiteY15011" fmla="*/ 334044 h 589548"/>
              <a:gd name="connsiteX15012" fmla="*/ 1934013 w 2105012"/>
              <a:gd name="connsiteY15012" fmla="*/ 334044 h 589548"/>
              <a:gd name="connsiteX15013" fmla="*/ 1936333 w 2105012"/>
              <a:gd name="connsiteY15013" fmla="*/ 334044 h 589548"/>
              <a:gd name="connsiteX15014" fmla="*/ 1946606 w 2105012"/>
              <a:gd name="connsiteY15014" fmla="*/ 323771 h 589548"/>
              <a:gd name="connsiteX15015" fmla="*/ 1946606 w 2105012"/>
              <a:gd name="connsiteY15015" fmla="*/ 323771 h 589548"/>
              <a:gd name="connsiteX15016" fmla="*/ 1941635 w 2105012"/>
              <a:gd name="connsiteY15016" fmla="*/ 321452 h 589548"/>
              <a:gd name="connsiteX15017" fmla="*/ 1937990 w 2105012"/>
              <a:gd name="connsiteY15017" fmla="*/ 318800 h 589548"/>
              <a:gd name="connsiteX15018" fmla="*/ 1938984 w 2105012"/>
              <a:gd name="connsiteY15018" fmla="*/ 317806 h 589548"/>
              <a:gd name="connsiteX15019" fmla="*/ 1941304 w 2105012"/>
              <a:gd name="connsiteY15019" fmla="*/ 316481 h 589548"/>
              <a:gd name="connsiteX15020" fmla="*/ 1941304 w 2105012"/>
              <a:gd name="connsiteY15020" fmla="*/ 307864 h 589548"/>
              <a:gd name="connsiteX15021" fmla="*/ 1937990 w 2105012"/>
              <a:gd name="connsiteY15021" fmla="*/ 307202 h 589548"/>
              <a:gd name="connsiteX15022" fmla="*/ 1936001 w 2105012"/>
              <a:gd name="connsiteY15022" fmla="*/ 297260 h 589548"/>
              <a:gd name="connsiteX15023" fmla="*/ 1936333 w 2105012"/>
              <a:gd name="connsiteY15023" fmla="*/ 296266 h 589548"/>
              <a:gd name="connsiteX15024" fmla="*/ 1942298 w 2105012"/>
              <a:gd name="connsiteY15024" fmla="*/ 292289 h 589548"/>
              <a:gd name="connsiteX15025" fmla="*/ 1948594 w 2105012"/>
              <a:gd name="connsiteY15025" fmla="*/ 290301 h 589548"/>
              <a:gd name="connsiteX15026" fmla="*/ 1949920 w 2105012"/>
              <a:gd name="connsiteY15026" fmla="*/ 285992 h 589548"/>
              <a:gd name="connsiteX15027" fmla="*/ 1953565 w 2105012"/>
              <a:gd name="connsiteY15027" fmla="*/ 285992 h 589548"/>
              <a:gd name="connsiteX15028" fmla="*/ 1960856 w 2105012"/>
              <a:gd name="connsiteY15028" fmla="*/ 287318 h 589548"/>
              <a:gd name="connsiteX15029" fmla="*/ 1959862 w 2105012"/>
              <a:gd name="connsiteY15029" fmla="*/ 294609 h 589548"/>
              <a:gd name="connsiteX15030" fmla="*/ 1959862 w 2105012"/>
              <a:gd name="connsiteY15030" fmla="*/ 294609 h 589548"/>
              <a:gd name="connsiteX15031" fmla="*/ 1960525 w 2105012"/>
              <a:gd name="connsiteY15031" fmla="*/ 298585 h 589548"/>
              <a:gd name="connsiteX15032" fmla="*/ 1953897 w 2105012"/>
              <a:gd name="connsiteY15032" fmla="*/ 296928 h 589548"/>
              <a:gd name="connsiteX15033" fmla="*/ 1952903 w 2105012"/>
              <a:gd name="connsiteY15033" fmla="*/ 302562 h 589548"/>
              <a:gd name="connsiteX15034" fmla="*/ 1956548 w 2105012"/>
              <a:gd name="connsiteY15034" fmla="*/ 305545 h 589548"/>
              <a:gd name="connsiteX15035" fmla="*/ 1952903 w 2105012"/>
              <a:gd name="connsiteY15035" fmla="*/ 305545 h 589548"/>
              <a:gd name="connsiteX15036" fmla="*/ 1955222 w 2105012"/>
              <a:gd name="connsiteY15036" fmla="*/ 307533 h 589548"/>
              <a:gd name="connsiteX15037" fmla="*/ 1950251 w 2105012"/>
              <a:gd name="connsiteY15037" fmla="*/ 308859 h 589548"/>
              <a:gd name="connsiteX15038" fmla="*/ 1952240 w 2105012"/>
              <a:gd name="connsiteY15038" fmla="*/ 310516 h 589548"/>
              <a:gd name="connsiteX15039" fmla="*/ 1951577 w 2105012"/>
              <a:gd name="connsiteY15039" fmla="*/ 317806 h 589548"/>
              <a:gd name="connsiteX15040" fmla="*/ 1952903 w 2105012"/>
              <a:gd name="connsiteY15040" fmla="*/ 317806 h 589548"/>
              <a:gd name="connsiteX15041" fmla="*/ 1951577 w 2105012"/>
              <a:gd name="connsiteY15041" fmla="*/ 317806 h 589548"/>
              <a:gd name="connsiteX15042" fmla="*/ 1946275 w 2105012"/>
              <a:gd name="connsiteY15042" fmla="*/ 324103 h 589548"/>
              <a:gd name="connsiteX15043" fmla="*/ 1962513 w 2105012"/>
              <a:gd name="connsiteY15043" fmla="*/ 341335 h 589548"/>
              <a:gd name="connsiteX15044" fmla="*/ 1962182 w 2105012"/>
              <a:gd name="connsiteY15044" fmla="*/ 342992 h 589548"/>
              <a:gd name="connsiteX15045" fmla="*/ 1962513 w 2105012"/>
              <a:gd name="connsiteY15045" fmla="*/ 341335 h 589548"/>
              <a:gd name="connsiteX15046" fmla="*/ 1969472 w 2105012"/>
              <a:gd name="connsiteY15046" fmla="*/ 332388 h 589548"/>
              <a:gd name="connsiteX15047" fmla="*/ 1968147 w 2105012"/>
              <a:gd name="connsiteY15047" fmla="*/ 332388 h 589548"/>
              <a:gd name="connsiteX15048" fmla="*/ 1969472 w 2105012"/>
              <a:gd name="connsiteY15048" fmla="*/ 332388 h 589548"/>
              <a:gd name="connsiteX15049" fmla="*/ 2017193 w 2105012"/>
              <a:gd name="connsiteY15049" fmla="*/ 296928 h 589548"/>
              <a:gd name="connsiteX15050" fmla="*/ 2010565 w 2105012"/>
              <a:gd name="connsiteY15050" fmla="*/ 295271 h 589548"/>
              <a:gd name="connsiteX15051" fmla="*/ 2016530 w 2105012"/>
              <a:gd name="connsiteY15051" fmla="*/ 289638 h 589548"/>
              <a:gd name="connsiteX15052" fmla="*/ 2017193 w 2105012"/>
              <a:gd name="connsiteY15052" fmla="*/ 296928 h 589548"/>
              <a:gd name="connsiteX15053" fmla="*/ 2002612 w 2105012"/>
              <a:gd name="connsiteY15053" fmla="*/ 241917 h 589548"/>
              <a:gd name="connsiteX15054" fmla="*/ 2003937 w 2105012"/>
              <a:gd name="connsiteY15054" fmla="*/ 242911 h 589548"/>
              <a:gd name="connsiteX15055" fmla="*/ 2002612 w 2105012"/>
              <a:gd name="connsiteY15055" fmla="*/ 241917 h 589548"/>
              <a:gd name="connsiteX15056" fmla="*/ 1997641 w 2105012"/>
              <a:gd name="connsiteY15056" fmla="*/ 238603 h 589548"/>
              <a:gd name="connsiteX15057" fmla="*/ 1995321 w 2105012"/>
              <a:gd name="connsiteY15057" fmla="*/ 238603 h 589548"/>
              <a:gd name="connsiteX15058" fmla="*/ 1997641 w 2105012"/>
              <a:gd name="connsiteY15058" fmla="*/ 238603 h 589548"/>
              <a:gd name="connsiteX15059" fmla="*/ 1997972 w 2105012"/>
              <a:gd name="connsiteY15059" fmla="*/ 236283 h 589548"/>
              <a:gd name="connsiteX15060" fmla="*/ 1997641 w 2105012"/>
              <a:gd name="connsiteY15060" fmla="*/ 238603 h 589548"/>
              <a:gd name="connsiteX15061" fmla="*/ 2002943 w 2105012"/>
              <a:gd name="connsiteY15061" fmla="*/ 176301 h 589548"/>
              <a:gd name="connsiteX15062" fmla="*/ 2002943 w 2105012"/>
              <a:gd name="connsiteY15062" fmla="*/ 176301 h 589548"/>
              <a:gd name="connsiteX15063" fmla="*/ 2002943 w 2105012"/>
              <a:gd name="connsiteY15063" fmla="*/ 175307 h 589548"/>
              <a:gd name="connsiteX15064" fmla="*/ 2002943 w 2105012"/>
              <a:gd name="connsiteY15064" fmla="*/ 175307 h 589548"/>
              <a:gd name="connsiteX15065" fmla="*/ 2002943 w 2105012"/>
              <a:gd name="connsiteY15065" fmla="*/ 176301 h 589548"/>
              <a:gd name="connsiteX15066" fmla="*/ 2003937 w 2105012"/>
              <a:gd name="connsiteY15066" fmla="*/ 167354 h 589548"/>
              <a:gd name="connsiteX15067" fmla="*/ 2003274 w 2105012"/>
              <a:gd name="connsiteY15067" fmla="*/ 165034 h 589548"/>
              <a:gd name="connsiteX15068" fmla="*/ 2003937 w 2105012"/>
              <a:gd name="connsiteY15068" fmla="*/ 167354 h 589548"/>
              <a:gd name="connsiteX15069" fmla="*/ 1970135 w 2105012"/>
              <a:gd name="connsiteY15069" fmla="*/ 170336 h 589548"/>
              <a:gd name="connsiteX15070" fmla="*/ 1969472 w 2105012"/>
              <a:gd name="connsiteY15070" fmla="*/ 170336 h 589548"/>
              <a:gd name="connsiteX15071" fmla="*/ 1970135 w 2105012"/>
              <a:gd name="connsiteY15071" fmla="*/ 170336 h 589548"/>
              <a:gd name="connsiteX15072" fmla="*/ 1970135 w 2105012"/>
              <a:gd name="connsiteY15072" fmla="*/ 170336 h 589548"/>
              <a:gd name="connsiteX15073" fmla="*/ 1920094 w 2105012"/>
              <a:gd name="connsiteY15073" fmla="*/ 159732 h 589548"/>
              <a:gd name="connsiteX15074" fmla="*/ 1920094 w 2105012"/>
              <a:gd name="connsiteY15074" fmla="*/ 159732 h 589548"/>
              <a:gd name="connsiteX15075" fmla="*/ 1920094 w 2105012"/>
              <a:gd name="connsiteY15075" fmla="*/ 159732 h 589548"/>
              <a:gd name="connsiteX15076" fmla="*/ 1920094 w 2105012"/>
              <a:gd name="connsiteY15076" fmla="*/ 159732 h 589548"/>
              <a:gd name="connsiteX15077" fmla="*/ 1882647 w 2105012"/>
              <a:gd name="connsiteY15077" fmla="*/ 193202 h 589548"/>
              <a:gd name="connsiteX15078" fmla="*/ 1881984 w 2105012"/>
              <a:gd name="connsiteY15078" fmla="*/ 195191 h 589548"/>
              <a:gd name="connsiteX15079" fmla="*/ 1879665 w 2105012"/>
              <a:gd name="connsiteY15079" fmla="*/ 195191 h 589548"/>
              <a:gd name="connsiteX15080" fmla="*/ 1881984 w 2105012"/>
              <a:gd name="connsiteY15080" fmla="*/ 195191 h 589548"/>
              <a:gd name="connsiteX15081" fmla="*/ 1882647 w 2105012"/>
              <a:gd name="connsiteY15081" fmla="*/ 193202 h 589548"/>
              <a:gd name="connsiteX15082" fmla="*/ 1885961 w 2105012"/>
              <a:gd name="connsiteY15082" fmla="*/ 207121 h 589548"/>
              <a:gd name="connsiteX15083" fmla="*/ 1874694 w 2105012"/>
              <a:gd name="connsiteY15083" fmla="*/ 207121 h 589548"/>
              <a:gd name="connsiteX15084" fmla="*/ 1875025 w 2105012"/>
              <a:gd name="connsiteY15084" fmla="*/ 206127 h 589548"/>
              <a:gd name="connsiteX15085" fmla="*/ 1877013 w 2105012"/>
              <a:gd name="connsiteY15085" fmla="*/ 202150 h 589548"/>
              <a:gd name="connsiteX15086" fmla="*/ 1875025 w 2105012"/>
              <a:gd name="connsiteY15086" fmla="*/ 206127 h 589548"/>
              <a:gd name="connsiteX15087" fmla="*/ 1874694 w 2105012"/>
              <a:gd name="connsiteY15087" fmla="*/ 207121 h 589548"/>
              <a:gd name="connsiteX15088" fmla="*/ 1885961 w 2105012"/>
              <a:gd name="connsiteY15088" fmla="*/ 207121 h 589548"/>
              <a:gd name="connsiteX15089" fmla="*/ 1857793 w 2105012"/>
              <a:gd name="connsiteY15089" fmla="*/ 205795 h 589548"/>
              <a:gd name="connsiteX15090" fmla="*/ 1857793 w 2105012"/>
              <a:gd name="connsiteY15090" fmla="*/ 205795 h 589548"/>
              <a:gd name="connsiteX15091" fmla="*/ 1855141 w 2105012"/>
              <a:gd name="connsiteY15091" fmla="*/ 207121 h 589548"/>
              <a:gd name="connsiteX15092" fmla="*/ 1855141 w 2105012"/>
              <a:gd name="connsiteY15092" fmla="*/ 207121 h 589548"/>
              <a:gd name="connsiteX15093" fmla="*/ 1857793 w 2105012"/>
              <a:gd name="connsiteY15093" fmla="*/ 205795 h 589548"/>
              <a:gd name="connsiteX15094" fmla="*/ 1821008 w 2105012"/>
              <a:gd name="connsiteY15094" fmla="*/ 165697 h 589548"/>
              <a:gd name="connsiteX15095" fmla="*/ 1821339 w 2105012"/>
              <a:gd name="connsiteY15095" fmla="*/ 164371 h 589548"/>
              <a:gd name="connsiteX15096" fmla="*/ 1821008 w 2105012"/>
              <a:gd name="connsiteY15096" fmla="*/ 165697 h 589548"/>
              <a:gd name="connsiteX15097" fmla="*/ 1821008 w 2105012"/>
              <a:gd name="connsiteY15097" fmla="*/ 169011 h 589548"/>
              <a:gd name="connsiteX15098" fmla="*/ 1821008 w 2105012"/>
              <a:gd name="connsiteY15098" fmla="*/ 169011 h 589548"/>
              <a:gd name="connsiteX15099" fmla="*/ 1815374 w 2105012"/>
              <a:gd name="connsiteY15099" fmla="*/ 167354 h 589548"/>
              <a:gd name="connsiteX15100" fmla="*/ 1821008 w 2105012"/>
              <a:gd name="connsiteY15100" fmla="*/ 169011 h 589548"/>
              <a:gd name="connsiteX15101" fmla="*/ 1789194 w 2105012"/>
              <a:gd name="connsiteY15101" fmla="*/ 195522 h 589548"/>
              <a:gd name="connsiteX15102" fmla="*/ 1787537 w 2105012"/>
              <a:gd name="connsiteY15102" fmla="*/ 196185 h 589548"/>
              <a:gd name="connsiteX15103" fmla="*/ 1789194 w 2105012"/>
              <a:gd name="connsiteY15103" fmla="*/ 195522 h 589548"/>
              <a:gd name="connsiteX15104" fmla="*/ 1790520 w 2105012"/>
              <a:gd name="connsiteY15104" fmla="*/ 195522 h 589548"/>
              <a:gd name="connsiteX15105" fmla="*/ 1789194 w 2105012"/>
              <a:gd name="connsiteY15105" fmla="*/ 195522 h 589548"/>
              <a:gd name="connsiteX15106" fmla="*/ 1772956 w 2105012"/>
              <a:gd name="connsiteY15106" fmla="*/ 183261 h 589548"/>
              <a:gd name="connsiteX15107" fmla="*/ 1767322 w 2105012"/>
              <a:gd name="connsiteY15107" fmla="*/ 184255 h 589548"/>
              <a:gd name="connsiteX15108" fmla="*/ 1763345 w 2105012"/>
              <a:gd name="connsiteY15108" fmla="*/ 178621 h 589548"/>
              <a:gd name="connsiteX15109" fmla="*/ 1763345 w 2105012"/>
              <a:gd name="connsiteY15109" fmla="*/ 175638 h 589548"/>
              <a:gd name="connsiteX15110" fmla="*/ 1773287 w 2105012"/>
              <a:gd name="connsiteY15110" fmla="*/ 175638 h 589548"/>
              <a:gd name="connsiteX15111" fmla="*/ 1772956 w 2105012"/>
              <a:gd name="connsiteY15111" fmla="*/ 183592 h 589548"/>
              <a:gd name="connsiteX15112" fmla="*/ 1757049 w 2105012"/>
              <a:gd name="connsiteY15112" fmla="*/ 183592 h 589548"/>
              <a:gd name="connsiteX15113" fmla="*/ 1752078 w 2105012"/>
              <a:gd name="connsiteY15113" fmla="*/ 182929 h 589548"/>
              <a:gd name="connsiteX15114" fmla="*/ 1752078 w 2105012"/>
              <a:gd name="connsiteY15114" fmla="*/ 182929 h 589548"/>
              <a:gd name="connsiteX15115" fmla="*/ 1752078 w 2105012"/>
              <a:gd name="connsiteY15115" fmla="*/ 182929 h 589548"/>
              <a:gd name="connsiteX15116" fmla="*/ 1757049 w 2105012"/>
              <a:gd name="connsiteY15116" fmla="*/ 183592 h 589548"/>
              <a:gd name="connsiteX15117" fmla="*/ 1759037 w 2105012"/>
              <a:gd name="connsiteY15117" fmla="*/ 183923 h 589548"/>
              <a:gd name="connsiteX15118" fmla="*/ 1757049 w 2105012"/>
              <a:gd name="connsiteY15118" fmla="*/ 183592 h 589548"/>
              <a:gd name="connsiteX15119" fmla="*/ 1747438 w 2105012"/>
              <a:gd name="connsiteY15119" fmla="*/ 170999 h 589548"/>
              <a:gd name="connsiteX15120" fmla="*/ 1748101 w 2105012"/>
              <a:gd name="connsiteY15120" fmla="*/ 170999 h 589548"/>
              <a:gd name="connsiteX15121" fmla="*/ 1747438 w 2105012"/>
              <a:gd name="connsiteY15121" fmla="*/ 170999 h 589548"/>
              <a:gd name="connsiteX15122" fmla="*/ 1742799 w 2105012"/>
              <a:gd name="connsiteY15122" fmla="*/ 175307 h 589548"/>
              <a:gd name="connsiteX15123" fmla="*/ 1744787 w 2105012"/>
              <a:gd name="connsiteY15123" fmla="*/ 175970 h 589548"/>
              <a:gd name="connsiteX15124" fmla="*/ 1742799 w 2105012"/>
              <a:gd name="connsiteY15124" fmla="*/ 175307 h 589548"/>
              <a:gd name="connsiteX15125" fmla="*/ 1716288 w 2105012"/>
              <a:gd name="connsiteY15125" fmla="*/ 182598 h 589548"/>
              <a:gd name="connsiteX15126" fmla="*/ 1713305 w 2105012"/>
              <a:gd name="connsiteY15126" fmla="*/ 183261 h 589548"/>
              <a:gd name="connsiteX15127" fmla="*/ 1712311 w 2105012"/>
              <a:gd name="connsiteY15127" fmla="*/ 185912 h 589548"/>
              <a:gd name="connsiteX15128" fmla="*/ 1713305 w 2105012"/>
              <a:gd name="connsiteY15128" fmla="*/ 183261 h 589548"/>
              <a:gd name="connsiteX15129" fmla="*/ 1716288 w 2105012"/>
              <a:gd name="connsiteY15129" fmla="*/ 182598 h 589548"/>
              <a:gd name="connsiteX15130" fmla="*/ 1716288 w 2105012"/>
              <a:gd name="connsiteY15130" fmla="*/ 180278 h 589548"/>
              <a:gd name="connsiteX15131" fmla="*/ 1716288 w 2105012"/>
              <a:gd name="connsiteY15131" fmla="*/ 182598 h 589548"/>
              <a:gd name="connsiteX15132" fmla="*/ 1714631 w 2105012"/>
              <a:gd name="connsiteY15132" fmla="*/ 190551 h 589548"/>
              <a:gd name="connsiteX15133" fmla="*/ 1713305 w 2105012"/>
              <a:gd name="connsiteY15133" fmla="*/ 191545 h 589548"/>
              <a:gd name="connsiteX15134" fmla="*/ 1714631 w 2105012"/>
              <a:gd name="connsiteY15134" fmla="*/ 190551 h 589548"/>
              <a:gd name="connsiteX15135" fmla="*/ 1723578 w 2105012"/>
              <a:gd name="connsiteY15135" fmla="*/ 186243 h 589548"/>
              <a:gd name="connsiteX15136" fmla="*/ 1724241 w 2105012"/>
              <a:gd name="connsiteY15136" fmla="*/ 187900 h 589548"/>
              <a:gd name="connsiteX15137" fmla="*/ 1723578 w 2105012"/>
              <a:gd name="connsiteY15137" fmla="*/ 186243 h 589548"/>
              <a:gd name="connsiteX15138" fmla="*/ 1692096 w 2105012"/>
              <a:gd name="connsiteY15138" fmla="*/ 173650 h 589548"/>
              <a:gd name="connsiteX15139" fmla="*/ 1690770 w 2105012"/>
              <a:gd name="connsiteY15139" fmla="*/ 173650 h 589548"/>
              <a:gd name="connsiteX15140" fmla="*/ 1689445 w 2105012"/>
              <a:gd name="connsiteY15140" fmla="*/ 176301 h 589548"/>
              <a:gd name="connsiteX15141" fmla="*/ 1689445 w 2105012"/>
              <a:gd name="connsiteY15141" fmla="*/ 176301 h 589548"/>
              <a:gd name="connsiteX15142" fmla="*/ 1690770 w 2105012"/>
              <a:gd name="connsiteY15142" fmla="*/ 173650 h 589548"/>
              <a:gd name="connsiteX15143" fmla="*/ 1692096 w 2105012"/>
              <a:gd name="connsiteY15143" fmla="*/ 173650 h 589548"/>
              <a:gd name="connsiteX15144" fmla="*/ 1692096 w 2105012"/>
              <a:gd name="connsiteY15144" fmla="*/ 169673 h 589548"/>
              <a:gd name="connsiteX15145" fmla="*/ 1692096 w 2105012"/>
              <a:gd name="connsiteY15145" fmla="*/ 173650 h 589548"/>
              <a:gd name="connsiteX15146" fmla="*/ 1640067 w 2105012"/>
              <a:gd name="connsiteY15146" fmla="*/ 169673 h 589548"/>
              <a:gd name="connsiteX15147" fmla="*/ 1637416 w 2105012"/>
              <a:gd name="connsiteY15147" fmla="*/ 168348 h 589548"/>
              <a:gd name="connsiteX15148" fmla="*/ 1640067 w 2105012"/>
              <a:gd name="connsiteY15148" fmla="*/ 169673 h 589548"/>
              <a:gd name="connsiteX15149" fmla="*/ 1647358 w 2105012"/>
              <a:gd name="connsiteY15149" fmla="*/ 170999 h 589548"/>
              <a:gd name="connsiteX15150" fmla="*/ 1640067 w 2105012"/>
              <a:gd name="connsiteY15150" fmla="*/ 169673 h 589548"/>
              <a:gd name="connsiteX15151" fmla="*/ 1630788 w 2105012"/>
              <a:gd name="connsiteY15151" fmla="*/ 91133 h 589548"/>
              <a:gd name="connsiteX15152" fmla="*/ 1630125 w 2105012"/>
              <a:gd name="connsiteY15152" fmla="*/ 91133 h 589548"/>
              <a:gd name="connsiteX15153" fmla="*/ 1630788 w 2105012"/>
              <a:gd name="connsiteY15153" fmla="*/ 91133 h 589548"/>
              <a:gd name="connsiteX15154" fmla="*/ 1634433 w 2105012"/>
              <a:gd name="connsiteY15154" fmla="*/ 92127 h 589548"/>
              <a:gd name="connsiteX15155" fmla="*/ 1630788 w 2105012"/>
              <a:gd name="connsiteY15155" fmla="*/ 91133 h 589548"/>
              <a:gd name="connsiteX15156" fmla="*/ 1547277 w 2105012"/>
              <a:gd name="connsiteY15156" fmla="*/ 106046 h 589548"/>
              <a:gd name="connsiteX15157" fmla="*/ 1548271 w 2105012"/>
              <a:gd name="connsiteY15157" fmla="*/ 106046 h 589548"/>
              <a:gd name="connsiteX15158" fmla="*/ 1560864 w 2105012"/>
              <a:gd name="connsiteY15158" fmla="*/ 108697 h 589548"/>
              <a:gd name="connsiteX15159" fmla="*/ 1560864 w 2105012"/>
              <a:gd name="connsiteY15159" fmla="*/ 109691 h 589548"/>
              <a:gd name="connsiteX15160" fmla="*/ 1554899 w 2105012"/>
              <a:gd name="connsiteY15160" fmla="*/ 113668 h 589548"/>
              <a:gd name="connsiteX15161" fmla="*/ 1548602 w 2105012"/>
              <a:gd name="connsiteY15161" fmla="*/ 119964 h 589548"/>
              <a:gd name="connsiteX15162" fmla="*/ 1548602 w 2105012"/>
              <a:gd name="connsiteY15162" fmla="*/ 119964 h 589548"/>
              <a:gd name="connsiteX15163" fmla="*/ 1543631 w 2105012"/>
              <a:gd name="connsiteY15163" fmla="*/ 123278 h 589548"/>
              <a:gd name="connsiteX15164" fmla="*/ 1541312 w 2105012"/>
              <a:gd name="connsiteY15164" fmla="*/ 119964 h 589548"/>
              <a:gd name="connsiteX15165" fmla="*/ 1533690 w 2105012"/>
              <a:gd name="connsiteY15165" fmla="*/ 115988 h 589548"/>
              <a:gd name="connsiteX15166" fmla="*/ 1531038 w 2105012"/>
              <a:gd name="connsiteY15166" fmla="*/ 116319 h 589548"/>
              <a:gd name="connsiteX15167" fmla="*/ 1531038 w 2105012"/>
              <a:gd name="connsiteY15167" fmla="*/ 116319 h 589548"/>
              <a:gd name="connsiteX15168" fmla="*/ 1529713 w 2105012"/>
              <a:gd name="connsiteY15168" fmla="*/ 114662 h 589548"/>
              <a:gd name="connsiteX15169" fmla="*/ 1531370 w 2105012"/>
              <a:gd name="connsiteY15169" fmla="*/ 114662 h 589548"/>
              <a:gd name="connsiteX15170" fmla="*/ 1532364 w 2105012"/>
              <a:gd name="connsiteY15170" fmla="*/ 110685 h 589548"/>
              <a:gd name="connsiteX15171" fmla="*/ 1532364 w 2105012"/>
              <a:gd name="connsiteY15171" fmla="*/ 107040 h 589548"/>
              <a:gd name="connsiteX15172" fmla="*/ 1537335 w 2105012"/>
              <a:gd name="connsiteY15172" fmla="*/ 103063 h 589548"/>
              <a:gd name="connsiteX15173" fmla="*/ 1537335 w 2105012"/>
              <a:gd name="connsiteY15173" fmla="*/ 103063 h 589548"/>
              <a:gd name="connsiteX15174" fmla="*/ 1538661 w 2105012"/>
              <a:gd name="connsiteY15174" fmla="*/ 104720 h 589548"/>
              <a:gd name="connsiteX15175" fmla="*/ 1547608 w 2105012"/>
              <a:gd name="connsiteY15175" fmla="*/ 105714 h 589548"/>
              <a:gd name="connsiteX15176" fmla="*/ 1521759 w 2105012"/>
              <a:gd name="connsiteY15176" fmla="*/ 74232 h 589548"/>
              <a:gd name="connsiteX15177" fmla="*/ 1517783 w 2105012"/>
              <a:gd name="connsiteY15177" fmla="*/ 74232 h 589548"/>
              <a:gd name="connsiteX15178" fmla="*/ 1515132 w 2105012"/>
              <a:gd name="connsiteY15178" fmla="*/ 75226 h 589548"/>
              <a:gd name="connsiteX15179" fmla="*/ 1517783 w 2105012"/>
              <a:gd name="connsiteY15179" fmla="*/ 74232 h 589548"/>
              <a:gd name="connsiteX15180" fmla="*/ 1521759 w 2105012"/>
              <a:gd name="connsiteY15180" fmla="*/ 74232 h 589548"/>
              <a:gd name="connsiteX15181" fmla="*/ 1506515 w 2105012"/>
              <a:gd name="connsiteY15181" fmla="*/ 90802 h 589548"/>
              <a:gd name="connsiteX15182" fmla="*/ 1507841 w 2105012"/>
              <a:gd name="connsiteY15182" fmla="*/ 93122 h 589548"/>
              <a:gd name="connsiteX15183" fmla="*/ 1506515 w 2105012"/>
              <a:gd name="connsiteY15183" fmla="*/ 90802 h 589548"/>
              <a:gd name="connsiteX15184" fmla="*/ 1506515 w 2105012"/>
              <a:gd name="connsiteY15184" fmla="*/ 86825 h 589548"/>
              <a:gd name="connsiteX15185" fmla="*/ 1506515 w 2105012"/>
              <a:gd name="connsiteY15185" fmla="*/ 90802 h 589548"/>
              <a:gd name="connsiteX15186" fmla="*/ 1451835 w 2105012"/>
              <a:gd name="connsiteY15186" fmla="*/ 140511 h 589548"/>
              <a:gd name="connsiteX15187" fmla="*/ 1451835 w 2105012"/>
              <a:gd name="connsiteY15187" fmla="*/ 140511 h 589548"/>
              <a:gd name="connsiteX15188" fmla="*/ 1451835 w 2105012"/>
              <a:gd name="connsiteY15188" fmla="*/ 140511 h 589548"/>
              <a:gd name="connsiteX15189" fmla="*/ 1445208 w 2105012"/>
              <a:gd name="connsiteY15189" fmla="*/ 145482 h 589548"/>
              <a:gd name="connsiteX15190" fmla="*/ 1437917 w 2105012"/>
              <a:gd name="connsiteY15190" fmla="*/ 146807 h 589548"/>
              <a:gd name="connsiteX15191" fmla="*/ 1437917 w 2105012"/>
              <a:gd name="connsiteY15191" fmla="*/ 146807 h 589548"/>
              <a:gd name="connsiteX15192" fmla="*/ 1445208 w 2105012"/>
              <a:gd name="connsiteY15192" fmla="*/ 145482 h 589548"/>
              <a:gd name="connsiteX15193" fmla="*/ 1445208 w 2105012"/>
              <a:gd name="connsiteY15193" fmla="*/ 141836 h 589548"/>
              <a:gd name="connsiteX15194" fmla="*/ 1445208 w 2105012"/>
              <a:gd name="connsiteY15194" fmla="*/ 145482 h 589548"/>
              <a:gd name="connsiteX15195" fmla="*/ 1424993 w 2105012"/>
              <a:gd name="connsiteY15195" fmla="*/ 128912 h 589548"/>
              <a:gd name="connsiteX15196" fmla="*/ 1424993 w 2105012"/>
              <a:gd name="connsiteY15196" fmla="*/ 128912 h 589548"/>
              <a:gd name="connsiteX15197" fmla="*/ 1427312 w 2105012"/>
              <a:gd name="connsiteY15197" fmla="*/ 128249 h 589548"/>
              <a:gd name="connsiteX15198" fmla="*/ 1424993 w 2105012"/>
              <a:gd name="connsiteY15198" fmla="*/ 128912 h 589548"/>
              <a:gd name="connsiteX15199" fmla="*/ 1423667 w 2105012"/>
              <a:gd name="connsiteY15199" fmla="*/ 141505 h 589548"/>
              <a:gd name="connsiteX15200" fmla="*/ 1423336 w 2105012"/>
              <a:gd name="connsiteY15200" fmla="*/ 142831 h 589548"/>
              <a:gd name="connsiteX15201" fmla="*/ 1423667 w 2105012"/>
              <a:gd name="connsiteY15201" fmla="*/ 141505 h 589548"/>
              <a:gd name="connsiteX15202" fmla="*/ 1421016 w 2105012"/>
              <a:gd name="connsiteY15202" fmla="*/ 138191 h 589548"/>
              <a:gd name="connsiteX15203" fmla="*/ 1423667 w 2105012"/>
              <a:gd name="connsiteY15203" fmla="*/ 141505 h 589548"/>
              <a:gd name="connsiteX15204" fmla="*/ 1404777 w 2105012"/>
              <a:gd name="connsiteY15204" fmla="*/ 173650 h 589548"/>
              <a:gd name="connsiteX15205" fmla="*/ 1404446 w 2105012"/>
              <a:gd name="connsiteY15205" fmla="*/ 177295 h 589548"/>
              <a:gd name="connsiteX15206" fmla="*/ 1404446 w 2105012"/>
              <a:gd name="connsiteY15206" fmla="*/ 177295 h 589548"/>
              <a:gd name="connsiteX15207" fmla="*/ 1404777 w 2105012"/>
              <a:gd name="connsiteY15207" fmla="*/ 173650 h 589548"/>
              <a:gd name="connsiteX15208" fmla="*/ 1395830 w 2105012"/>
              <a:gd name="connsiteY15208" fmla="*/ 135540 h 589548"/>
              <a:gd name="connsiteX15209" fmla="*/ 1394173 w 2105012"/>
              <a:gd name="connsiteY15209" fmla="*/ 137528 h 589548"/>
              <a:gd name="connsiteX15210" fmla="*/ 1395830 w 2105012"/>
              <a:gd name="connsiteY15210" fmla="*/ 135540 h 589548"/>
              <a:gd name="connsiteX15211" fmla="*/ 1397155 w 2105012"/>
              <a:gd name="connsiteY15211" fmla="*/ 135540 h 589548"/>
              <a:gd name="connsiteX15212" fmla="*/ 1395830 w 2105012"/>
              <a:gd name="connsiteY15212" fmla="*/ 135540 h 589548"/>
              <a:gd name="connsiteX15213" fmla="*/ 1363353 w 2105012"/>
              <a:gd name="connsiteY15213" fmla="*/ 124935 h 589548"/>
              <a:gd name="connsiteX15214" fmla="*/ 1363353 w 2105012"/>
              <a:gd name="connsiteY15214" fmla="*/ 125929 h 589548"/>
              <a:gd name="connsiteX15215" fmla="*/ 1363353 w 2105012"/>
              <a:gd name="connsiteY15215" fmla="*/ 124935 h 589548"/>
              <a:gd name="connsiteX15216" fmla="*/ 1376278 w 2105012"/>
              <a:gd name="connsiteY15216" fmla="*/ 82848 h 589548"/>
              <a:gd name="connsiteX15217" fmla="*/ 1374952 w 2105012"/>
              <a:gd name="connsiteY15217" fmla="*/ 81191 h 589548"/>
              <a:gd name="connsiteX15218" fmla="*/ 1371970 w 2105012"/>
              <a:gd name="connsiteY15218" fmla="*/ 79534 h 589548"/>
              <a:gd name="connsiteX15219" fmla="*/ 1374952 w 2105012"/>
              <a:gd name="connsiteY15219" fmla="*/ 81191 h 589548"/>
              <a:gd name="connsiteX15220" fmla="*/ 1376278 w 2105012"/>
              <a:gd name="connsiteY15220" fmla="*/ 82848 h 589548"/>
              <a:gd name="connsiteX15221" fmla="*/ 1376278 w 2105012"/>
              <a:gd name="connsiteY15221" fmla="*/ 82848 h 589548"/>
              <a:gd name="connsiteX15222" fmla="*/ 1287796 w 2105012"/>
              <a:gd name="connsiteY15222" fmla="*/ 78209 h 589548"/>
              <a:gd name="connsiteX15223" fmla="*/ 1288127 w 2105012"/>
              <a:gd name="connsiteY15223" fmla="*/ 78872 h 589548"/>
              <a:gd name="connsiteX15224" fmla="*/ 1287796 w 2105012"/>
              <a:gd name="connsiteY15224" fmla="*/ 78209 h 589548"/>
              <a:gd name="connsiteX15225" fmla="*/ 1288790 w 2105012"/>
              <a:gd name="connsiteY15225" fmla="*/ 78209 h 589548"/>
              <a:gd name="connsiteX15226" fmla="*/ 1287796 w 2105012"/>
              <a:gd name="connsiteY15226" fmla="*/ 78209 h 589548"/>
              <a:gd name="connsiteX15227" fmla="*/ 1275865 w 2105012"/>
              <a:gd name="connsiteY15227" fmla="*/ 67273 h 589548"/>
              <a:gd name="connsiteX15228" fmla="*/ 1275865 w 2105012"/>
              <a:gd name="connsiteY15228" fmla="*/ 67273 h 589548"/>
              <a:gd name="connsiteX15229" fmla="*/ 1275865 w 2105012"/>
              <a:gd name="connsiteY15229" fmla="*/ 67273 h 589548"/>
              <a:gd name="connsiteX15230" fmla="*/ 1275203 w 2105012"/>
              <a:gd name="connsiteY15230" fmla="*/ 66610 h 589548"/>
              <a:gd name="connsiteX15231" fmla="*/ 1275203 w 2105012"/>
              <a:gd name="connsiteY15231" fmla="*/ 66610 h 589548"/>
              <a:gd name="connsiteX15232" fmla="*/ 1275203 w 2105012"/>
              <a:gd name="connsiteY15232" fmla="*/ 69593 h 589548"/>
              <a:gd name="connsiteX15233" fmla="*/ 1275203 w 2105012"/>
              <a:gd name="connsiteY15233" fmla="*/ 66610 h 589548"/>
              <a:gd name="connsiteX15234" fmla="*/ 1275203 w 2105012"/>
              <a:gd name="connsiteY15234" fmla="*/ 66610 h 589548"/>
              <a:gd name="connsiteX15235" fmla="*/ 1248028 w 2105012"/>
              <a:gd name="connsiteY15235" fmla="*/ 75558 h 589548"/>
              <a:gd name="connsiteX15236" fmla="*/ 1252668 w 2105012"/>
              <a:gd name="connsiteY15236" fmla="*/ 75226 h 589548"/>
              <a:gd name="connsiteX15237" fmla="*/ 1248028 w 2105012"/>
              <a:gd name="connsiteY15237" fmla="*/ 75558 h 589548"/>
              <a:gd name="connsiteX15238" fmla="*/ 1247034 w 2105012"/>
              <a:gd name="connsiteY15238" fmla="*/ 76220 h 589548"/>
              <a:gd name="connsiteX15239" fmla="*/ 1248028 w 2105012"/>
              <a:gd name="connsiteY15239" fmla="*/ 75558 h 589548"/>
              <a:gd name="connsiteX15240" fmla="*/ 1247034 w 2105012"/>
              <a:gd name="connsiteY15240" fmla="*/ 76220 h 589548"/>
              <a:gd name="connsiteX15241" fmla="*/ 1247034 w 2105012"/>
              <a:gd name="connsiteY15241" fmla="*/ 63628 h 589548"/>
              <a:gd name="connsiteX15242" fmla="*/ 1245709 w 2105012"/>
              <a:gd name="connsiteY15242" fmla="*/ 63628 h 589548"/>
              <a:gd name="connsiteX15243" fmla="*/ 1243389 w 2105012"/>
              <a:gd name="connsiteY15243" fmla="*/ 64290 h 589548"/>
              <a:gd name="connsiteX15244" fmla="*/ 1245709 w 2105012"/>
              <a:gd name="connsiteY15244" fmla="*/ 63628 h 589548"/>
              <a:gd name="connsiteX15245" fmla="*/ 1247034 w 2105012"/>
              <a:gd name="connsiteY15245" fmla="*/ 63628 h 589548"/>
              <a:gd name="connsiteX15246" fmla="*/ 1237092 w 2105012"/>
              <a:gd name="connsiteY15246" fmla="*/ 56337 h 589548"/>
              <a:gd name="connsiteX15247" fmla="*/ 1237424 w 2105012"/>
              <a:gd name="connsiteY15247" fmla="*/ 56668 h 589548"/>
              <a:gd name="connsiteX15248" fmla="*/ 1237092 w 2105012"/>
              <a:gd name="connsiteY15248" fmla="*/ 56337 h 589548"/>
              <a:gd name="connsiteX15249" fmla="*/ 1205279 w 2105012"/>
              <a:gd name="connsiteY15249" fmla="*/ 68598 h 589548"/>
              <a:gd name="connsiteX15250" fmla="*/ 1200971 w 2105012"/>
              <a:gd name="connsiteY15250" fmla="*/ 64953 h 589548"/>
              <a:gd name="connsiteX15251" fmla="*/ 1200971 w 2105012"/>
              <a:gd name="connsiteY15251" fmla="*/ 63959 h 589548"/>
              <a:gd name="connsiteX15252" fmla="*/ 1200971 w 2105012"/>
              <a:gd name="connsiteY15252" fmla="*/ 63959 h 589548"/>
              <a:gd name="connsiteX15253" fmla="*/ 1202959 w 2105012"/>
              <a:gd name="connsiteY15253" fmla="*/ 59982 h 589548"/>
              <a:gd name="connsiteX15254" fmla="*/ 1206273 w 2105012"/>
              <a:gd name="connsiteY15254" fmla="*/ 61971 h 589548"/>
              <a:gd name="connsiteX15255" fmla="*/ 1205279 w 2105012"/>
              <a:gd name="connsiteY15255" fmla="*/ 68598 h 589548"/>
              <a:gd name="connsiteX15256" fmla="*/ 1195005 w 2105012"/>
              <a:gd name="connsiteY15256" fmla="*/ 47389 h 589548"/>
              <a:gd name="connsiteX15257" fmla="*/ 1196994 w 2105012"/>
              <a:gd name="connsiteY15257" fmla="*/ 47389 h 589548"/>
              <a:gd name="connsiteX15258" fmla="*/ 1195005 w 2105012"/>
              <a:gd name="connsiteY15258" fmla="*/ 47389 h 589548"/>
              <a:gd name="connsiteX15259" fmla="*/ 1052175 w 2105012"/>
              <a:gd name="connsiteY15259" fmla="*/ 50703 h 589548"/>
              <a:gd name="connsiteX15260" fmla="*/ 1048198 w 2105012"/>
              <a:gd name="connsiteY15260" fmla="*/ 51697 h 589548"/>
              <a:gd name="connsiteX15261" fmla="*/ 1052175 w 2105012"/>
              <a:gd name="connsiteY15261" fmla="*/ 50703 h 589548"/>
              <a:gd name="connsiteX15262" fmla="*/ 1047535 w 2105012"/>
              <a:gd name="connsiteY15262" fmla="*/ 52692 h 589548"/>
              <a:gd name="connsiteX15263" fmla="*/ 1043227 w 2105012"/>
              <a:gd name="connsiteY15263" fmla="*/ 55343 h 589548"/>
              <a:gd name="connsiteX15264" fmla="*/ 1047535 w 2105012"/>
              <a:gd name="connsiteY15264" fmla="*/ 52692 h 589548"/>
              <a:gd name="connsiteX15265" fmla="*/ 1047535 w 2105012"/>
              <a:gd name="connsiteY15265" fmla="*/ 52692 h 589548"/>
              <a:gd name="connsiteX15266" fmla="*/ 1030966 w 2105012"/>
              <a:gd name="connsiteY15266" fmla="*/ 54349 h 589548"/>
              <a:gd name="connsiteX15267" fmla="*/ 1030634 w 2105012"/>
              <a:gd name="connsiteY15267" fmla="*/ 53354 h 589548"/>
              <a:gd name="connsiteX15268" fmla="*/ 1030966 w 2105012"/>
              <a:gd name="connsiteY15268" fmla="*/ 54349 h 589548"/>
              <a:gd name="connsiteX15269" fmla="*/ 1033948 w 2105012"/>
              <a:gd name="connsiteY15269" fmla="*/ 54349 h 589548"/>
              <a:gd name="connsiteX15270" fmla="*/ 1030966 w 2105012"/>
              <a:gd name="connsiteY15270" fmla="*/ 54349 h 589548"/>
              <a:gd name="connsiteX15271" fmla="*/ 994512 w 2105012"/>
              <a:gd name="connsiteY15271" fmla="*/ 64622 h 589548"/>
              <a:gd name="connsiteX15272" fmla="*/ 991861 w 2105012"/>
              <a:gd name="connsiteY15272" fmla="*/ 66279 h 589548"/>
              <a:gd name="connsiteX15273" fmla="*/ 994512 w 2105012"/>
              <a:gd name="connsiteY15273" fmla="*/ 64622 h 589548"/>
              <a:gd name="connsiteX15274" fmla="*/ 987553 w 2105012"/>
              <a:gd name="connsiteY15274" fmla="*/ 64953 h 589548"/>
              <a:gd name="connsiteX15275" fmla="*/ 985233 w 2105012"/>
              <a:gd name="connsiteY15275" fmla="*/ 66941 h 589548"/>
              <a:gd name="connsiteX15276" fmla="*/ 994181 w 2105012"/>
              <a:gd name="connsiteY15276" fmla="*/ 70918 h 589548"/>
              <a:gd name="connsiteX15277" fmla="*/ 996832 w 2105012"/>
              <a:gd name="connsiteY15277" fmla="*/ 70587 h 589548"/>
              <a:gd name="connsiteX15278" fmla="*/ 999815 w 2105012"/>
              <a:gd name="connsiteY15278" fmla="*/ 76220 h 589548"/>
              <a:gd name="connsiteX15279" fmla="*/ 1005448 w 2105012"/>
              <a:gd name="connsiteY15279" fmla="*/ 78209 h 589548"/>
              <a:gd name="connsiteX15280" fmla="*/ 1005448 w 2105012"/>
              <a:gd name="connsiteY15280" fmla="*/ 77215 h 589548"/>
              <a:gd name="connsiteX15281" fmla="*/ 1003128 w 2105012"/>
              <a:gd name="connsiteY15281" fmla="*/ 75889 h 589548"/>
              <a:gd name="connsiteX15282" fmla="*/ 1003128 w 2105012"/>
              <a:gd name="connsiteY15282" fmla="*/ 60645 h 589548"/>
              <a:gd name="connsiteX15283" fmla="*/ 1009094 w 2105012"/>
              <a:gd name="connsiteY15283" fmla="*/ 59651 h 589548"/>
              <a:gd name="connsiteX15284" fmla="*/ 1010419 w 2105012"/>
              <a:gd name="connsiteY15284" fmla="*/ 76220 h 589548"/>
              <a:gd name="connsiteX15285" fmla="*/ 1017047 w 2105012"/>
              <a:gd name="connsiteY15285" fmla="*/ 77215 h 589548"/>
              <a:gd name="connsiteX15286" fmla="*/ 1015721 w 2105012"/>
              <a:gd name="connsiteY15286" fmla="*/ 79866 h 589548"/>
              <a:gd name="connsiteX15287" fmla="*/ 1018373 w 2105012"/>
              <a:gd name="connsiteY15287" fmla="*/ 79866 h 589548"/>
              <a:gd name="connsiteX15288" fmla="*/ 1015721 w 2105012"/>
              <a:gd name="connsiteY15288" fmla="*/ 79866 h 589548"/>
              <a:gd name="connsiteX15289" fmla="*/ 1015721 w 2105012"/>
              <a:gd name="connsiteY15289" fmla="*/ 82186 h 589548"/>
              <a:gd name="connsiteX15290" fmla="*/ 1014396 w 2105012"/>
              <a:gd name="connsiteY15290" fmla="*/ 86162 h 589548"/>
              <a:gd name="connsiteX15291" fmla="*/ 1014396 w 2105012"/>
              <a:gd name="connsiteY15291" fmla="*/ 91133 h 589548"/>
              <a:gd name="connsiteX15292" fmla="*/ 1013733 w 2105012"/>
              <a:gd name="connsiteY15292" fmla="*/ 93784 h 589548"/>
              <a:gd name="connsiteX15293" fmla="*/ 1012076 w 2105012"/>
              <a:gd name="connsiteY15293" fmla="*/ 97430 h 589548"/>
              <a:gd name="connsiteX15294" fmla="*/ 1007105 w 2105012"/>
              <a:gd name="connsiteY15294" fmla="*/ 98755 h 589548"/>
              <a:gd name="connsiteX15295" fmla="*/ 1001140 w 2105012"/>
              <a:gd name="connsiteY15295" fmla="*/ 99749 h 589548"/>
              <a:gd name="connsiteX15296" fmla="*/ 1000477 w 2105012"/>
              <a:gd name="connsiteY15296" fmla="*/ 98755 h 589548"/>
              <a:gd name="connsiteX15297" fmla="*/ 1004123 w 2105012"/>
              <a:gd name="connsiteY15297" fmla="*/ 93784 h 589548"/>
              <a:gd name="connsiteX15298" fmla="*/ 994181 w 2105012"/>
              <a:gd name="connsiteY15298" fmla="*/ 95110 h 589548"/>
              <a:gd name="connsiteX15299" fmla="*/ 992855 w 2105012"/>
              <a:gd name="connsiteY15299" fmla="*/ 95110 h 589548"/>
              <a:gd name="connsiteX15300" fmla="*/ 987884 w 2105012"/>
              <a:gd name="connsiteY15300" fmla="*/ 90470 h 589548"/>
              <a:gd name="connsiteX15301" fmla="*/ 987884 w 2105012"/>
              <a:gd name="connsiteY15301" fmla="*/ 83511 h 589548"/>
              <a:gd name="connsiteX15302" fmla="*/ 989210 w 2105012"/>
              <a:gd name="connsiteY15302" fmla="*/ 82517 h 589548"/>
              <a:gd name="connsiteX15303" fmla="*/ 990204 w 2105012"/>
              <a:gd name="connsiteY15303" fmla="*/ 82517 h 589548"/>
              <a:gd name="connsiteX15304" fmla="*/ 980262 w 2105012"/>
              <a:gd name="connsiteY15304" fmla="*/ 81191 h 589548"/>
              <a:gd name="connsiteX15305" fmla="*/ 980262 w 2105012"/>
              <a:gd name="connsiteY15305" fmla="*/ 82186 h 589548"/>
              <a:gd name="connsiteX15306" fmla="*/ 975623 w 2105012"/>
              <a:gd name="connsiteY15306" fmla="*/ 82186 h 589548"/>
              <a:gd name="connsiteX15307" fmla="*/ 972972 w 2105012"/>
              <a:gd name="connsiteY15307" fmla="*/ 80860 h 589548"/>
              <a:gd name="connsiteX15308" fmla="*/ 974960 w 2105012"/>
              <a:gd name="connsiteY15308" fmla="*/ 73238 h 589548"/>
              <a:gd name="connsiteX15309" fmla="*/ 975291 w 2105012"/>
              <a:gd name="connsiteY15309" fmla="*/ 70587 h 589548"/>
              <a:gd name="connsiteX15310" fmla="*/ 981256 w 2105012"/>
              <a:gd name="connsiteY15310" fmla="*/ 70587 h 589548"/>
              <a:gd name="connsiteX15311" fmla="*/ 981256 w 2105012"/>
              <a:gd name="connsiteY15311" fmla="*/ 75226 h 589548"/>
              <a:gd name="connsiteX15312" fmla="*/ 986559 w 2105012"/>
              <a:gd name="connsiteY15312" fmla="*/ 75889 h 589548"/>
              <a:gd name="connsiteX15313" fmla="*/ 980594 w 2105012"/>
              <a:gd name="connsiteY15313" fmla="*/ 66941 h 589548"/>
              <a:gd name="connsiteX15314" fmla="*/ 977943 w 2105012"/>
              <a:gd name="connsiteY15314" fmla="*/ 64290 h 589548"/>
              <a:gd name="connsiteX15315" fmla="*/ 980262 w 2105012"/>
              <a:gd name="connsiteY15315" fmla="*/ 61971 h 589548"/>
              <a:gd name="connsiteX15316" fmla="*/ 980262 w 2105012"/>
              <a:gd name="connsiteY15316" fmla="*/ 61971 h 589548"/>
              <a:gd name="connsiteX15317" fmla="*/ 987553 w 2105012"/>
              <a:gd name="connsiteY15317" fmla="*/ 64953 h 589548"/>
              <a:gd name="connsiteX15318" fmla="*/ 998820 w 2105012"/>
              <a:gd name="connsiteY15318" fmla="*/ 64953 h 589548"/>
              <a:gd name="connsiteX15319" fmla="*/ 1000146 w 2105012"/>
              <a:gd name="connsiteY15319" fmla="*/ 64290 h 589548"/>
              <a:gd name="connsiteX15320" fmla="*/ 998820 w 2105012"/>
              <a:gd name="connsiteY15320" fmla="*/ 64953 h 589548"/>
              <a:gd name="connsiteX15321" fmla="*/ 872891 w 2105012"/>
              <a:gd name="connsiteY15321" fmla="*/ 60976 h 589548"/>
              <a:gd name="connsiteX15322" fmla="*/ 871234 w 2105012"/>
              <a:gd name="connsiteY15322" fmla="*/ 61639 h 589548"/>
              <a:gd name="connsiteX15323" fmla="*/ 872891 w 2105012"/>
              <a:gd name="connsiteY15323" fmla="*/ 60976 h 589548"/>
              <a:gd name="connsiteX15324" fmla="*/ 872559 w 2105012"/>
              <a:gd name="connsiteY15324" fmla="*/ 63959 h 589548"/>
              <a:gd name="connsiteX15325" fmla="*/ 869908 w 2105012"/>
              <a:gd name="connsiteY15325" fmla="*/ 62633 h 589548"/>
              <a:gd name="connsiteX15326" fmla="*/ 870902 w 2105012"/>
              <a:gd name="connsiteY15326" fmla="*/ 61971 h 589548"/>
              <a:gd name="connsiteX15327" fmla="*/ 869908 w 2105012"/>
              <a:gd name="connsiteY15327" fmla="*/ 62633 h 589548"/>
              <a:gd name="connsiteX15328" fmla="*/ 872559 w 2105012"/>
              <a:gd name="connsiteY15328" fmla="*/ 63959 h 589548"/>
              <a:gd name="connsiteX15329" fmla="*/ 868583 w 2105012"/>
              <a:gd name="connsiteY15329" fmla="*/ 65284 h 589548"/>
              <a:gd name="connsiteX15330" fmla="*/ 865931 w 2105012"/>
              <a:gd name="connsiteY15330" fmla="*/ 68930 h 589548"/>
              <a:gd name="connsiteX15331" fmla="*/ 863612 w 2105012"/>
              <a:gd name="connsiteY15331" fmla="*/ 68930 h 589548"/>
              <a:gd name="connsiteX15332" fmla="*/ 865931 w 2105012"/>
              <a:gd name="connsiteY15332" fmla="*/ 68930 h 589548"/>
              <a:gd name="connsiteX15333" fmla="*/ 868583 w 2105012"/>
              <a:gd name="connsiteY15333" fmla="*/ 65284 h 589548"/>
              <a:gd name="connsiteX15334" fmla="*/ 849030 w 2105012"/>
              <a:gd name="connsiteY15334" fmla="*/ 54680 h 589548"/>
              <a:gd name="connsiteX15335" fmla="*/ 845385 w 2105012"/>
              <a:gd name="connsiteY15335" fmla="*/ 54680 h 589548"/>
              <a:gd name="connsiteX15336" fmla="*/ 845385 w 2105012"/>
              <a:gd name="connsiteY15336" fmla="*/ 54680 h 589548"/>
              <a:gd name="connsiteX15337" fmla="*/ 837763 w 2105012"/>
              <a:gd name="connsiteY15337" fmla="*/ 52692 h 589548"/>
              <a:gd name="connsiteX15338" fmla="*/ 836106 w 2105012"/>
              <a:gd name="connsiteY15338" fmla="*/ 48715 h 589548"/>
              <a:gd name="connsiteX15339" fmla="*/ 849362 w 2105012"/>
              <a:gd name="connsiteY15339" fmla="*/ 48715 h 589548"/>
              <a:gd name="connsiteX15340" fmla="*/ 849362 w 2105012"/>
              <a:gd name="connsiteY15340" fmla="*/ 54680 h 589548"/>
              <a:gd name="connsiteX15341" fmla="*/ 836106 w 2105012"/>
              <a:gd name="connsiteY15341" fmla="*/ 48715 h 589548"/>
              <a:gd name="connsiteX15342" fmla="*/ 836106 w 2105012"/>
              <a:gd name="connsiteY15342" fmla="*/ 48715 h 589548"/>
              <a:gd name="connsiteX15343" fmla="*/ 835112 w 2105012"/>
              <a:gd name="connsiteY15343" fmla="*/ 48715 h 589548"/>
              <a:gd name="connsiteX15344" fmla="*/ 836106 w 2105012"/>
              <a:gd name="connsiteY15344" fmla="*/ 48715 h 589548"/>
              <a:gd name="connsiteX15345" fmla="*/ 812577 w 2105012"/>
              <a:gd name="connsiteY15345" fmla="*/ 60314 h 589548"/>
              <a:gd name="connsiteX15346" fmla="*/ 815228 w 2105012"/>
              <a:gd name="connsiteY15346" fmla="*/ 60314 h 589548"/>
              <a:gd name="connsiteX15347" fmla="*/ 812577 w 2105012"/>
              <a:gd name="connsiteY15347" fmla="*/ 60314 h 589548"/>
              <a:gd name="connsiteX15348" fmla="*/ 812577 w 2105012"/>
              <a:gd name="connsiteY15348" fmla="*/ 60314 h 589548"/>
              <a:gd name="connsiteX15349" fmla="*/ 782089 w 2105012"/>
              <a:gd name="connsiteY15349" fmla="*/ 121290 h 589548"/>
              <a:gd name="connsiteX15350" fmla="*/ 779769 w 2105012"/>
              <a:gd name="connsiteY15350" fmla="*/ 120959 h 589548"/>
              <a:gd name="connsiteX15351" fmla="*/ 779769 w 2105012"/>
              <a:gd name="connsiteY15351" fmla="*/ 120296 h 589548"/>
              <a:gd name="connsiteX15352" fmla="*/ 784409 w 2105012"/>
              <a:gd name="connsiteY15352" fmla="*/ 118970 h 589548"/>
              <a:gd name="connsiteX15353" fmla="*/ 784409 w 2105012"/>
              <a:gd name="connsiteY15353" fmla="*/ 113668 h 589548"/>
              <a:gd name="connsiteX15354" fmla="*/ 787723 w 2105012"/>
              <a:gd name="connsiteY15354" fmla="*/ 109691 h 589548"/>
              <a:gd name="connsiteX15355" fmla="*/ 792031 w 2105012"/>
              <a:gd name="connsiteY15355" fmla="*/ 121290 h 589548"/>
              <a:gd name="connsiteX15356" fmla="*/ 794350 w 2105012"/>
              <a:gd name="connsiteY15356" fmla="*/ 122947 h 589548"/>
              <a:gd name="connsiteX15357" fmla="*/ 788054 w 2105012"/>
              <a:gd name="connsiteY15357" fmla="*/ 124935 h 589548"/>
              <a:gd name="connsiteX15358" fmla="*/ 792362 w 2105012"/>
              <a:gd name="connsiteY15358" fmla="*/ 125929 h 589548"/>
              <a:gd name="connsiteX15359" fmla="*/ 797002 w 2105012"/>
              <a:gd name="connsiteY15359" fmla="*/ 132889 h 589548"/>
              <a:gd name="connsiteX15360" fmla="*/ 797002 w 2105012"/>
              <a:gd name="connsiteY15360" fmla="*/ 130569 h 589548"/>
              <a:gd name="connsiteX15361" fmla="*/ 802967 w 2105012"/>
              <a:gd name="connsiteY15361" fmla="*/ 127918 h 589548"/>
              <a:gd name="connsiteX15362" fmla="*/ 805618 w 2105012"/>
              <a:gd name="connsiteY15362" fmla="*/ 129906 h 589548"/>
              <a:gd name="connsiteX15363" fmla="*/ 800978 w 2105012"/>
              <a:gd name="connsiteY15363" fmla="*/ 133220 h 589548"/>
              <a:gd name="connsiteX15364" fmla="*/ 797002 w 2105012"/>
              <a:gd name="connsiteY15364" fmla="*/ 133220 h 589548"/>
              <a:gd name="connsiteX15365" fmla="*/ 791699 w 2105012"/>
              <a:gd name="connsiteY15365" fmla="*/ 136865 h 589548"/>
              <a:gd name="connsiteX15366" fmla="*/ 783083 w 2105012"/>
              <a:gd name="connsiteY15366" fmla="*/ 134546 h 589548"/>
              <a:gd name="connsiteX15367" fmla="*/ 783083 w 2105012"/>
              <a:gd name="connsiteY15367" fmla="*/ 134546 h 589548"/>
              <a:gd name="connsiteX15368" fmla="*/ 781758 w 2105012"/>
              <a:gd name="connsiteY15368" fmla="*/ 121953 h 589548"/>
              <a:gd name="connsiteX15369" fmla="*/ 755577 w 2105012"/>
              <a:gd name="connsiteY15369" fmla="*/ 137860 h 589548"/>
              <a:gd name="connsiteX15370" fmla="*/ 755577 w 2105012"/>
              <a:gd name="connsiteY15370" fmla="*/ 133883 h 589548"/>
              <a:gd name="connsiteX15371" fmla="*/ 755577 w 2105012"/>
              <a:gd name="connsiteY15371" fmla="*/ 137860 h 589548"/>
              <a:gd name="connsiteX15372" fmla="*/ 755577 w 2105012"/>
              <a:gd name="connsiteY15372" fmla="*/ 137860 h 589548"/>
              <a:gd name="connsiteX15373" fmla="*/ 733705 w 2105012"/>
              <a:gd name="connsiteY15373" fmla="*/ 98755 h 589548"/>
              <a:gd name="connsiteX15374" fmla="*/ 733705 w 2105012"/>
              <a:gd name="connsiteY15374" fmla="*/ 98755 h 589548"/>
              <a:gd name="connsiteX15375" fmla="*/ 733705 w 2105012"/>
              <a:gd name="connsiteY15375" fmla="*/ 98755 h 589548"/>
              <a:gd name="connsiteX15376" fmla="*/ 735362 w 2105012"/>
              <a:gd name="connsiteY15376" fmla="*/ 98755 h 589548"/>
              <a:gd name="connsiteX15377" fmla="*/ 733705 w 2105012"/>
              <a:gd name="connsiteY15377" fmla="*/ 98755 h 589548"/>
              <a:gd name="connsiteX15378" fmla="*/ 726083 w 2105012"/>
              <a:gd name="connsiteY15378" fmla="*/ 93453 h 589548"/>
              <a:gd name="connsiteX15379" fmla="*/ 723764 w 2105012"/>
              <a:gd name="connsiteY15379" fmla="*/ 92459 h 589548"/>
              <a:gd name="connsiteX15380" fmla="*/ 726083 w 2105012"/>
              <a:gd name="connsiteY15380" fmla="*/ 93453 h 589548"/>
              <a:gd name="connsiteX15381" fmla="*/ 730060 w 2105012"/>
              <a:gd name="connsiteY15381" fmla="*/ 93453 h 589548"/>
              <a:gd name="connsiteX15382" fmla="*/ 726083 w 2105012"/>
              <a:gd name="connsiteY15382" fmla="*/ 93453 h 589548"/>
              <a:gd name="connsiteX15383" fmla="*/ 651188 w 2105012"/>
              <a:gd name="connsiteY15383" fmla="*/ 72244 h 589548"/>
              <a:gd name="connsiteX15384" fmla="*/ 652183 w 2105012"/>
              <a:gd name="connsiteY15384" fmla="*/ 72244 h 589548"/>
              <a:gd name="connsiteX15385" fmla="*/ 650526 w 2105012"/>
              <a:gd name="connsiteY15385" fmla="*/ 69924 h 589548"/>
              <a:gd name="connsiteX15386" fmla="*/ 652183 w 2105012"/>
              <a:gd name="connsiteY15386" fmla="*/ 72244 h 589548"/>
              <a:gd name="connsiteX15387" fmla="*/ 651188 w 2105012"/>
              <a:gd name="connsiteY15387" fmla="*/ 72244 h 589548"/>
              <a:gd name="connsiteX15388" fmla="*/ 648206 w 2105012"/>
              <a:gd name="connsiteY15388" fmla="*/ 66610 h 589548"/>
              <a:gd name="connsiteX15389" fmla="*/ 648869 w 2105012"/>
              <a:gd name="connsiteY15389" fmla="*/ 68267 h 589548"/>
              <a:gd name="connsiteX15390" fmla="*/ 648206 w 2105012"/>
              <a:gd name="connsiteY15390" fmla="*/ 66610 h 589548"/>
              <a:gd name="connsiteX15391" fmla="*/ 615729 w 2105012"/>
              <a:gd name="connsiteY15391" fmla="*/ 71912 h 589548"/>
              <a:gd name="connsiteX15392" fmla="*/ 614072 w 2105012"/>
              <a:gd name="connsiteY15392" fmla="*/ 71912 h 589548"/>
              <a:gd name="connsiteX15393" fmla="*/ 612415 w 2105012"/>
              <a:gd name="connsiteY15393" fmla="*/ 74564 h 589548"/>
              <a:gd name="connsiteX15394" fmla="*/ 614072 w 2105012"/>
              <a:gd name="connsiteY15394" fmla="*/ 71912 h 589548"/>
              <a:gd name="connsiteX15395" fmla="*/ 615729 w 2105012"/>
              <a:gd name="connsiteY15395" fmla="*/ 71912 h 589548"/>
              <a:gd name="connsiteX15396" fmla="*/ 619043 w 2105012"/>
              <a:gd name="connsiteY15396" fmla="*/ 71912 h 589548"/>
              <a:gd name="connsiteX15397" fmla="*/ 615729 w 2105012"/>
              <a:gd name="connsiteY15397" fmla="*/ 71912 h 589548"/>
              <a:gd name="connsiteX15398" fmla="*/ 587229 w 2105012"/>
              <a:gd name="connsiteY15398" fmla="*/ 70587 h 589548"/>
              <a:gd name="connsiteX15399" fmla="*/ 590543 w 2105012"/>
              <a:gd name="connsiteY15399" fmla="*/ 71250 h 589548"/>
              <a:gd name="connsiteX15400" fmla="*/ 588555 w 2105012"/>
              <a:gd name="connsiteY15400" fmla="*/ 75226 h 589548"/>
              <a:gd name="connsiteX15401" fmla="*/ 588555 w 2105012"/>
              <a:gd name="connsiteY15401" fmla="*/ 75226 h 589548"/>
              <a:gd name="connsiteX15402" fmla="*/ 585573 w 2105012"/>
              <a:gd name="connsiteY15402" fmla="*/ 76552 h 589548"/>
              <a:gd name="connsiteX15403" fmla="*/ 569666 w 2105012"/>
              <a:gd name="connsiteY15403" fmla="*/ 76552 h 589548"/>
              <a:gd name="connsiteX15404" fmla="*/ 570991 w 2105012"/>
              <a:gd name="connsiteY15404" fmla="*/ 79203 h 589548"/>
              <a:gd name="connsiteX15405" fmla="*/ 570991 w 2105012"/>
              <a:gd name="connsiteY15405" fmla="*/ 79203 h 589548"/>
              <a:gd name="connsiteX15406" fmla="*/ 564695 w 2105012"/>
              <a:gd name="connsiteY15406" fmla="*/ 71912 h 589548"/>
              <a:gd name="connsiteX15407" fmla="*/ 570991 w 2105012"/>
              <a:gd name="connsiteY15407" fmla="*/ 71912 h 589548"/>
              <a:gd name="connsiteX15408" fmla="*/ 587561 w 2105012"/>
              <a:gd name="connsiteY15408" fmla="*/ 70587 h 589548"/>
              <a:gd name="connsiteX15409" fmla="*/ 520951 w 2105012"/>
              <a:gd name="connsiteY15409" fmla="*/ 112011 h 589548"/>
              <a:gd name="connsiteX15410" fmla="*/ 516974 w 2105012"/>
              <a:gd name="connsiteY15410" fmla="*/ 114662 h 589548"/>
              <a:gd name="connsiteX15411" fmla="*/ 520951 w 2105012"/>
              <a:gd name="connsiteY15411" fmla="*/ 112011 h 589548"/>
              <a:gd name="connsiteX15412" fmla="*/ 524596 w 2105012"/>
              <a:gd name="connsiteY15412" fmla="*/ 107703 h 589548"/>
              <a:gd name="connsiteX15413" fmla="*/ 520951 w 2105012"/>
              <a:gd name="connsiteY15413" fmla="*/ 112011 h 589548"/>
              <a:gd name="connsiteX15414" fmla="*/ 500073 w 2105012"/>
              <a:gd name="connsiteY15414" fmla="*/ 132889 h 589548"/>
              <a:gd name="connsiteX15415" fmla="*/ 502061 w 2105012"/>
              <a:gd name="connsiteY15415" fmla="*/ 133552 h 589548"/>
              <a:gd name="connsiteX15416" fmla="*/ 500073 w 2105012"/>
              <a:gd name="connsiteY15416" fmla="*/ 132889 h 589548"/>
              <a:gd name="connsiteX15417" fmla="*/ 498416 w 2105012"/>
              <a:gd name="connsiteY15417" fmla="*/ 104058 h 589548"/>
              <a:gd name="connsiteX15418" fmla="*/ 500404 w 2105012"/>
              <a:gd name="connsiteY15418" fmla="*/ 102401 h 589548"/>
              <a:gd name="connsiteX15419" fmla="*/ 498416 w 2105012"/>
              <a:gd name="connsiteY15419" fmla="*/ 104058 h 589548"/>
              <a:gd name="connsiteX15420" fmla="*/ 517305 w 2105012"/>
              <a:gd name="connsiteY15420" fmla="*/ 71912 h 589548"/>
              <a:gd name="connsiteX15421" fmla="*/ 517305 w 2105012"/>
              <a:gd name="connsiteY15421" fmla="*/ 71912 h 589548"/>
              <a:gd name="connsiteX15422" fmla="*/ 518631 w 2105012"/>
              <a:gd name="connsiteY15422" fmla="*/ 71912 h 589548"/>
              <a:gd name="connsiteX15423" fmla="*/ 517305 w 2105012"/>
              <a:gd name="connsiteY15423" fmla="*/ 71912 h 589548"/>
              <a:gd name="connsiteX15424" fmla="*/ 500736 w 2105012"/>
              <a:gd name="connsiteY15424" fmla="*/ 56668 h 589548"/>
              <a:gd name="connsiteX15425" fmla="*/ 502393 w 2105012"/>
              <a:gd name="connsiteY15425" fmla="*/ 56668 h 589548"/>
              <a:gd name="connsiteX15426" fmla="*/ 500736 w 2105012"/>
              <a:gd name="connsiteY15426" fmla="*/ 56668 h 589548"/>
              <a:gd name="connsiteX15427" fmla="*/ 495765 w 2105012"/>
              <a:gd name="connsiteY15427" fmla="*/ 60314 h 589548"/>
              <a:gd name="connsiteX15428" fmla="*/ 495765 w 2105012"/>
              <a:gd name="connsiteY15428" fmla="*/ 60314 h 589548"/>
              <a:gd name="connsiteX15429" fmla="*/ 491457 w 2105012"/>
              <a:gd name="connsiteY15429" fmla="*/ 58325 h 589548"/>
              <a:gd name="connsiteX15430" fmla="*/ 495765 w 2105012"/>
              <a:gd name="connsiteY15430" fmla="*/ 60314 h 589548"/>
              <a:gd name="connsiteX15431" fmla="*/ 495765 w 2105012"/>
              <a:gd name="connsiteY15431" fmla="*/ 60314 h 589548"/>
              <a:gd name="connsiteX15432" fmla="*/ 462625 w 2105012"/>
              <a:gd name="connsiteY15432" fmla="*/ 83180 h 589548"/>
              <a:gd name="connsiteX15433" fmla="*/ 463951 w 2105012"/>
              <a:gd name="connsiteY15433" fmla="*/ 83843 h 589548"/>
              <a:gd name="connsiteX15434" fmla="*/ 467596 w 2105012"/>
              <a:gd name="connsiteY15434" fmla="*/ 83180 h 589548"/>
              <a:gd name="connsiteX15435" fmla="*/ 463951 w 2105012"/>
              <a:gd name="connsiteY15435" fmla="*/ 83843 h 589548"/>
              <a:gd name="connsiteX15436" fmla="*/ 462625 w 2105012"/>
              <a:gd name="connsiteY15436" fmla="*/ 83180 h 589548"/>
              <a:gd name="connsiteX15437" fmla="*/ 462625 w 2105012"/>
              <a:gd name="connsiteY15437" fmla="*/ 83180 h 589548"/>
              <a:gd name="connsiteX15438" fmla="*/ 454341 w 2105012"/>
              <a:gd name="connsiteY15438" fmla="*/ 102401 h 589548"/>
              <a:gd name="connsiteX15439" fmla="*/ 455666 w 2105012"/>
              <a:gd name="connsiteY15439" fmla="*/ 102401 h 589548"/>
              <a:gd name="connsiteX15440" fmla="*/ 454341 w 2105012"/>
              <a:gd name="connsiteY15440" fmla="*/ 102401 h 589548"/>
              <a:gd name="connsiteX15441" fmla="*/ 450695 w 2105012"/>
              <a:gd name="connsiteY15441" fmla="*/ 132226 h 589548"/>
              <a:gd name="connsiteX15442" fmla="*/ 451027 w 2105012"/>
              <a:gd name="connsiteY15442" fmla="*/ 130238 h 589548"/>
              <a:gd name="connsiteX15443" fmla="*/ 471242 w 2105012"/>
              <a:gd name="connsiteY15443" fmla="*/ 130238 h 589548"/>
              <a:gd name="connsiteX15444" fmla="*/ 471242 w 2105012"/>
              <a:gd name="connsiteY15444" fmla="*/ 132889 h 589548"/>
              <a:gd name="connsiteX15445" fmla="*/ 455998 w 2105012"/>
              <a:gd name="connsiteY15445" fmla="*/ 134214 h 589548"/>
              <a:gd name="connsiteX15446" fmla="*/ 458317 w 2105012"/>
              <a:gd name="connsiteY15446" fmla="*/ 136865 h 589548"/>
              <a:gd name="connsiteX15447" fmla="*/ 452021 w 2105012"/>
              <a:gd name="connsiteY15447" fmla="*/ 143162 h 589548"/>
              <a:gd name="connsiteX15448" fmla="*/ 450695 w 2105012"/>
              <a:gd name="connsiteY15448" fmla="*/ 143162 h 589548"/>
              <a:gd name="connsiteX15449" fmla="*/ 450695 w 2105012"/>
              <a:gd name="connsiteY15449" fmla="*/ 146807 h 589548"/>
              <a:gd name="connsiteX15450" fmla="*/ 451027 w 2105012"/>
              <a:gd name="connsiteY15450" fmla="*/ 148796 h 589548"/>
              <a:gd name="connsiteX15451" fmla="*/ 450695 w 2105012"/>
              <a:gd name="connsiteY15451" fmla="*/ 146807 h 589548"/>
              <a:gd name="connsiteX15452" fmla="*/ 450695 w 2105012"/>
              <a:gd name="connsiteY15452" fmla="*/ 143162 h 589548"/>
              <a:gd name="connsiteX15453" fmla="*/ 443073 w 2105012"/>
              <a:gd name="connsiteY15453" fmla="*/ 143162 h 589548"/>
              <a:gd name="connsiteX15454" fmla="*/ 445724 w 2105012"/>
              <a:gd name="connsiteY15454" fmla="*/ 136534 h 589548"/>
              <a:gd name="connsiteX15455" fmla="*/ 443073 w 2105012"/>
              <a:gd name="connsiteY15455" fmla="*/ 134877 h 589548"/>
              <a:gd name="connsiteX15456" fmla="*/ 445724 w 2105012"/>
              <a:gd name="connsiteY15456" fmla="*/ 132889 h 589548"/>
              <a:gd name="connsiteX15457" fmla="*/ 450364 w 2105012"/>
              <a:gd name="connsiteY15457" fmla="*/ 132557 h 589548"/>
              <a:gd name="connsiteX15458" fmla="*/ 430812 w 2105012"/>
              <a:gd name="connsiteY15458" fmla="*/ 119302 h 589548"/>
              <a:gd name="connsiteX15459" fmla="*/ 431474 w 2105012"/>
              <a:gd name="connsiteY15459" fmla="*/ 113005 h 589548"/>
              <a:gd name="connsiteX15460" fmla="*/ 431474 w 2105012"/>
              <a:gd name="connsiteY15460" fmla="*/ 113005 h 589548"/>
              <a:gd name="connsiteX15461" fmla="*/ 430812 w 2105012"/>
              <a:gd name="connsiteY15461" fmla="*/ 119302 h 589548"/>
              <a:gd name="connsiteX15462" fmla="*/ 414573 w 2105012"/>
              <a:gd name="connsiteY15462" fmla="*/ 107040 h 589548"/>
              <a:gd name="connsiteX15463" fmla="*/ 416893 w 2105012"/>
              <a:gd name="connsiteY15463" fmla="*/ 107040 h 589548"/>
              <a:gd name="connsiteX15464" fmla="*/ 414573 w 2105012"/>
              <a:gd name="connsiteY15464" fmla="*/ 107040 h 589548"/>
              <a:gd name="connsiteX15465" fmla="*/ 397672 w 2105012"/>
              <a:gd name="connsiteY15465" fmla="*/ 113668 h 589548"/>
              <a:gd name="connsiteX15466" fmla="*/ 396015 w 2105012"/>
              <a:gd name="connsiteY15466" fmla="*/ 115325 h 589548"/>
              <a:gd name="connsiteX15467" fmla="*/ 397672 w 2105012"/>
              <a:gd name="connsiteY15467" fmla="*/ 113668 h 589548"/>
              <a:gd name="connsiteX15468" fmla="*/ 399661 w 2105012"/>
              <a:gd name="connsiteY15468" fmla="*/ 114331 h 589548"/>
              <a:gd name="connsiteX15469" fmla="*/ 397672 w 2105012"/>
              <a:gd name="connsiteY15469" fmla="*/ 113668 h 589548"/>
              <a:gd name="connsiteX15470" fmla="*/ 381434 w 2105012"/>
              <a:gd name="connsiteY15470" fmla="*/ 96435 h 589548"/>
              <a:gd name="connsiteX15471" fmla="*/ 382760 w 2105012"/>
              <a:gd name="connsiteY15471" fmla="*/ 96767 h 589548"/>
              <a:gd name="connsiteX15472" fmla="*/ 381434 w 2105012"/>
              <a:gd name="connsiteY15472" fmla="*/ 96435 h 589548"/>
              <a:gd name="connsiteX15473" fmla="*/ 374475 w 2105012"/>
              <a:gd name="connsiteY15473" fmla="*/ 103063 h 589548"/>
              <a:gd name="connsiteX15474" fmla="*/ 374475 w 2105012"/>
              <a:gd name="connsiteY15474" fmla="*/ 103063 h 589548"/>
              <a:gd name="connsiteX15475" fmla="*/ 383091 w 2105012"/>
              <a:gd name="connsiteY15475" fmla="*/ 104389 h 589548"/>
              <a:gd name="connsiteX15476" fmla="*/ 383091 w 2105012"/>
              <a:gd name="connsiteY15476" fmla="*/ 104389 h 589548"/>
              <a:gd name="connsiteX15477" fmla="*/ 380771 w 2105012"/>
              <a:gd name="connsiteY15477" fmla="*/ 114993 h 589548"/>
              <a:gd name="connsiteX15478" fmla="*/ 374475 w 2105012"/>
              <a:gd name="connsiteY15478" fmla="*/ 112011 h 589548"/>
              <a:gd name="connsiteX15479" fmla="*/ 374475 w 2105012"/>
              <a:gd name="connsiteY15479" fmla="*/ 112011 h 589548"/>
              <a:gd name="connsiteX15480" fmla="*/ 368178 w 2105012"/>
              <a:gd name="connsiteY15480" fmla="*/ 99418 h 589548"/>
              <a:gd name="connsiteX15481" fmla="*/ 370829 w 2105012"/>
              <a:gd name="connsiteY15481" fmla="*/ 99418 h 589548"/>
              <a:gd name="connsiteX15482" fmla="*/ 370829 w 2105012"/>
              <a:gd name="connsiteY15482" fmla="*/ 99418 h 589548"/>
              <a:gd name="connsiteX15483" fmla="*/ 374475 w 2105012"/>
              <a:gd name="connsiteY15483" fmla="*/ 103395 h 589548"/>
              <a:gd name="connsiteX15484" fmla="*/ 368178 w 2105012"/>
              <a:gd name="connsiteY15484" fmla="*/ 91465 h 589548"/>
              <a:gd name="connsiteX15485" fmla="*/ 368510 w 2105012"/>
              <a:gd name="connsiteY15485" fmla="*/ 91465 h 589548"/>
              <a:gd name="connsiteX15486" fmla="*/ 368178 w 2105012"/>
              <a:gd name="connsiteY15486" fmla="*/ 91465 h 589548"/>
              <a:gd name="connsiteX15487" fmla="*/ 369172 w 2105012"/>
              <a:gd name="connsiteY15487" fmla="*/ 90802 h 589548"/>
              <a:gd name="connsiteX15488" fmla="*/ 369172 w 2105012"/>
              <a:gd name="connsiteY15488" fmla="*/ 90802 h 589548"/>
              <a:gd name="connsiteX15489" fmla="*/ 367184 w 2105012"/>
              <a:gd name="connsiteY15489" fmla="*/ 90802 h 589548"/>
              <a:gd name="connsiteX15490" fmla="*/ 369172 w 2105012"/>
              <a:gd name="connsiteY15490" fmla="*/ 90802 h 589548"/>
              <a:gd name="connsiteX15491" fmla="*/ 369172 w 2105012"/>
              <a:gd name="connsiteY15491" fmla="*/ 90802 h 589548"/>
              <a:gd name="connsiteX15492" fmla="*/ 361882 w 2105012"/>
              <a:gd name="connsiteY15492" fmla="*/ 85499 h 589548"/>
              <a:gd name="connsiteX15493" fmla="*/ 361882 w 2105012"/>
              <a:gd name="connsiteY15493" fmla="*/ 84505 h 589548"/>
              <a:gd name="connsiteX15494" fmla="*/ 361219 w 2105012"/>
              <a:gd name="connsiteY15494" fmla="*/ 83511 h 589548"/>
              <a:gd name="connsiteX15495" fmla="*/ 361882 w 2105012"/>
              <a:gd name="connsiteY15495" fmla="*/ 84505 h 589548"/>
              <a:gd name="connsiteX15496" fmla="*/ 361882 w 2105012"/>
              <a:gd name="connsiteY15496" fmla="*/ 85499 h 589548"/>
              <a:gd name="connsiteX15497" fmla="*/ 329074 w 2105012"/>
              <a:gd name="connsiteY15497" fmla="*/ 105383 h 589548"/>
              <a:gd name="connsiteX15498" fmla="*/ 327417 w 2105012"/>
              <a:gd name="connsiteY15498" fmla="*/ 103395 h 589548"/>
              <a:gd name="connsiteX15499" fmla="*/ 329074 w 2105012"/>
              <a:gd name="connsiteY15499" fmla="*/ 105383 h 589548"/>
              <a:gd name="connsiteX15500" fmla="*/ 325097 w 2105012"/>
              <a:gd name="connsiteY15500" fmla="*/ 107703 h 589548"/>
              <a:gd name="connsiteX15501" fmla="*/ 327417 w 2105012"/>
              <a:gd name="connsiteY15501" fmla="*/ 107040 h 589548"/>
              <a:gd name="connsiteX15502" fmla="*/ 325097 w 2105012"/>
              <a:gd name="connsiteY15502" fmla="*/ 107703 h 589548"/>
              <a:gd name="connsiteX15503" fmla="*/ 316150 w 2105012"/>
              <a:gd name="connsiteY15503" fmla="*/ 165697 h 589548"/>
              <a:gd name="connsiteX15504" fmla="*/ 317806 w 2105012"/>
              <a:gd name="connsiteY15504" fmla="*/ 165697 h 589548"/>
              <a:gd name="connsiteX15505" fmla="*/ 318801 w 2105012"/>
              <a:gd name="connsiteY15505" fmla="*/ 168016 h 589548"/>
              <a:gd name="connsiteX15506" fmla="*/ 323440 w 2105012"/>
              <a:gd name="connsiteY15506" fmla="*/ 171330 h 589548"/>
              <a:gd name="connsiteX15507" fmla="*/ 318801 w 2105012"/>
              <a:gd name="connsiteY15507" fmla="*/ 168016 h 589548"/>
              <a:gd name="connsiteX15508" fmla="*/ 314824 w 2105012"/>
              <a:gd name="connsiteY15508" fmla="*/ 166691 h 589548"/>
              <a:gd name="connsiteX15509" fmla="*/ 316150 w 2105012"/>
              <a:gd name="connsiteY15509" fmla="*/ 165365 h 589548"/>
              <a:gd name="connsiteX15510" fmla="*/ 324766 w 2105012"/>
              <a:gd name="connsiteY15510" fmla="*/ 205132 h 589548"/>
              <a:gd name="connsiteX15511" fmla="*/ 323109 w 2105012"/>
              <a:gd name="connsiteY15511" fmla="*/ 204470 h 589548"/>
              <a:gd name="connsiteX15512" fmla="*/ 324766 w 2105012"/>
              <a:gd name="connsiteY15512" fmla="*/ 205132 h 589548"/>
              <a:gd name="connsiteX15513" fmla="*/ 319132 w 2105012"/>
              <a:gd name="connsiteY15513" fmla="*/ 203807 h 589548"/>
              <a:gd name="connsiteX15514" fmla="*/ 320789 w 2105012"/>
              <a:gd name="connsiteY15514" fmla="*/ 203807 h 589548"/>
              <a:gd name="connsiteX15515" fmla="*/ 319132 w 2105012"/>
              <a:gd name="connsiteY15515" fmla="*/ 203807 h 589548"/>
              <a:gd name="connsiteX15516" fmla="*/ 312836 w 2105012"/>
              <a:gd name="connsiteY15516" fmla="*/ 232307 h 589548"/>
              <a:gd name="connsiteX15517" fmla="*/ 309853 w 2105012"/>
              <a:gd name="connsiteY15517" fmla="*/ 231313 h 589548"/>
              <a:gd name="connsiteX15518" fmla="*/ 316150 w 2105012"/>
              <a:gd name="connsiteY15518" fmla="*/ 228993 h 589548"/>
              <a:gd name="connsiteX15519" fmla="*/ 318801 w 2105012"/>
              <a:gd name="connsiteY15519" fmla="*/ 227999 h 589548"/>
              <a:gd name="connsiteX15520" fmla="*/ 318801 w 2105012"/>
              <a:gd name="connsiteY15520" fmla="*/ 227999 h 589548"/>
              <a:gd name="connsiteX15521" fmla="*/ 318801 w 2105012"/>
              <a:gd name="connsiteY15521" fmla="*/ 235289 h 589548"/>
              <a:gd name="connsiteX15522" fmla="*/ 310184 w 2105012"/>
              <a:gd name="connsiteY15522" fmla="*/ 235289 h 589548"/>
              <a:gd name="connsiteX15523" fmla="*/ 308859 w 2105012"/>
              <a:gd name="connsiteY15523" fmla="*/ 233964 h 589548"/>
              <a:gd name="connsiteX15524" fmla="*/ 313167 w 2105012"/>
              <a:gd name="connsiteY15524" fmla="*/ 231644 h 589548"/>
              <a:gd name="connsiteX15525" fmla="*/ 315487 w 2105012"/>
              <a:gd name="connsiteY15525" fmla="*/ 244237 h 589548"/>
              <a:gd name="connsiteX15526" fmla="*/ 316150 w 2105012"/>
              <a:gd name="connsiteY15526" fmla="*/ 244237 h 589548"/>
              <a:gd name="connsiteX15527" fmla="*/ 315487 w 2105012"/>
              <a:gd name="connsiteY15527" fmla="*/ 244237 h 589548"/>
              <a:gd name="connsiteX15528" fmla="*/ 337690 w 2105012"/>
              <a:gd name="connsiteY15528" fmla="*/ 214411 h 589548"/>
              <a:gd name="connsiteX15529" fmla="*/ 336696 w 2105012"/>
              <a:gd name="connsiteY15529" fmla="*/ 214080 h 589548"/>
              <a:gd name="connsiteX15530" fmla="*/ 340341 w 2105012"/>
              <a:gd name="connsiteY15530" fmla="*/ 208778 h 589548"/>
              <a:gd name="connsiteX15531" fmla="*/ 349289 w 2105012"/>
              <a:gd name="connsiteY15531" fmla="*/ 207784 h 589548"/>
              <a:gd name="connsiteX15532" fmla="*/ 351609 w 2105012"/>
              <a:gd name="connsiteY15532" fmla="*/ 208778 h 589548"/>
              <a:gd name="connsiteX15533" fmla="*/ 353597 w 2105012"/>
              <a:gd name="connsiteY15533" fmla="*/ 209109 h 589548"/>
              <a:gd name="connsiteX15534" fmla="*/ 351609 w 2105012"/>
              <a:gd name="connsiteY15534" fmla="*/ 208778 h 589548"/>
              <a:gd name="connsiteX15535" fmla="*/ 349289 w 2105012"/>
              <a:gd name="connsiteY15535" fmla="*/ 207784 h 589548"/>
              <a:gd name="connsiteX15536" fmla="*/ 349289 w 2105012"/>
              <a:gd name="connsiteY15536" fmla="*/ 216400 h 589548"/>
              <a:gd name="connsiteX15537" fmla="*/ 346969 w 2105012"/>
              <a:gd name="connsiteY15537" fmla="*/ 216400 h 589548"/>
              <a:gd name="connsiteX15538" fmla="*/ 338021 w 2105012"/>
              <a:gd name="connsiteY15538" fmla="*/ 214411 h 589548"/>
              <a:gd name="connsiteX15539" fmla="*/ 355254 w 2105012"/>
              <a:gd name="connsiteY15539" fmla="*/ 226010 h 589548"/>
              <a:gd name="connsiteX15540" fmla="*/ 349620 w 2105012"/>
              <a:gd name="connsiteY15540" fmla="*/ 225347 h 589548"/>
              <a:gd name="connsiteX15541" fmla="*/ 355254 w 2105012"/>
              <a:gd name="connsiteY15541" fmla="*/ 226010 h 589548"/>
              <a:gd name="connsiteX15542" fmla="*/ 369172 w 2105012"/>
              <a:gd name="connsiteY15542" fmla="*/ 247219 h 589548"/>
              <a:gd name="connsiteX15543" fmla="*/ 370829 w 2105012"/>
              <a:gd name="connsiteY15543" fmla="*/ 246888 h 589548"/>
              <a:gd name="connsiteX15544" fmla="*/ 370829 w 2105012"/>
              <a:gd name="connsiteY15544" fmla="*/ 246888 h 589548"/>
              <a:gd name="connsiteX15545" fmla="*/ 369172 w 2105012"/>
              <a:gd name="connsiteY15545" fmla="*/ 247219 h 589548"/>
              <a:gd name="connsiteX15546" fmla="*/ 369172 w 2105012"/>
              <a:gd name="connsiteY15546" fmla="*/ 247219 h 589548"/>
              <a:gd name="connsiteX15547" fmla="*/ 369172 w 2105012"/>
              <a:gd name="connsiteY15547" fmla="*/ 247219 h 589548"/>
              <a:gd name="connsiteX15548" fmla="*/ 364202 w 2105012"/>
              <a:gd name="connsiteY15548" fmla="*/ 247219 h 589548"/>
              <a:gd name="connsiteX15549" fmla="*/ 369172 w 2105012"/>
              <a:gd name="connsiteY15549" fmla="*/ 247219 h 589548"/>
              <a:gd name="connsiteX15550" fmla="*/ 380771 w 2105012"/>
              <a:gd name="connsiteY15550" fmla="*/ 275056 h 589548"/>
              <a:gd name="connsiteX15551" fmla="*/ 382097 w 2105012"/>
              <a:gd name="connsiteY15551" fmla="*/ 273731 h 589548"/>
              <a:gd name="connsiteX15552" fmla="*/ 382097 w 2105012"/>
              <a:gd name="connsiteY15552" fmla="*/ 273731 h 589548"/>
              <a:gd name="connsiteX15553" fmla="*/ 380771 w 2105012"/>
              <a:gd name="connsiteY15553" fmla="*/ 275056 h 589548"/>
              <a:gd name="connsiteX15554" fmla="*/ 402643 w 2105012"/>
              <a:gd name="connsiteY15554" fmla="*/ 271411 h 589548"/>
              <a:gd name="connsiteX15555" fmla="*/ 402643 w 2105012"/>
              <a:gd name="connsiteY15555" fmla="*/ 270086 h 589548"/>
              <a:gd name="connsiteX15556" fmla="*/ 406620 w 2105012"/>
              <a:gd name="connsiteY15556" fmla="*/ 268429 h 589548"/>
              <a:gd name="connsiteX15557" fmla="*/ 411591 w 2105012"/>
              <a:gd name="connsiteY15557" fmla="*/ 269754 h 589548"/>
              <a:gd name="connsiteX15558" fmla="*/ 411259 w 2105012"/>
              <a:gd name="connsiteY15558" fmla="*/ 275056 h 589548"/>
              <a:gd name="connsiteX15559" fmla="*/ 420207 w 2105012"/>
              <a:gd name="connsiteY15559" fmla="*/ 275056 h 589548"/>
              <a:gd name="connsiteX15560" fmla="*/ 421533 w 2105012"/>
              <a:gd name="connsiteY15560" fmla="*/ 276713 h 589548"/>
              <a:gd name="connsiteX15561" fmla="*/ 420207 w 2105012"/>
              <a:gd name="connsiteY15561" fmla="*/ 275056 h 589548"/>
              <a:gd name="connsiteX15562" fmla="*/ 411259 w 2105012"/>
              <a:gd name="connsiteY15562" fmla="*/ 275056 h 589548"/>
              <a:gd name="connsiteX15563" fmla="*/ 410597 w 2105012"/>
              <a:gd name="connsiteY15563" fmla="*/ 275056 h 589548"/>
              <a:gd name="connsiteX15564" fmla="*/ 409934 w 2105012"/>
              <a:gd name="connsiteY15564" fmla="*/ 275056 h 589548"/>
              <a:gd name="connsiteX15565" fmla="*/ 402312 w 2105012"/>
              <a:gd name="connsiteY15565" fmla="*/ 271411 h 589548"/>
              <a:gd name="connsiteX15566" fmla="*/ 402312 w 2105012"/>
              <a:gd name="connsiteY15566" fmla="*/ 271411 h 589548"/>
              <a:gd name="connsiteX15567" fmla="*/ 408940 w 2105012"/>
              <a:gd name="connsiteY15567" fmla="*/ 286324 h 589548"/>
              <a:gd name="connsiteX15568" fmla="*/ 404963 w 2105012"/>
              <a:gd name="connsiteY15568" fmla="*/ 286324 h 589548"/>
              <a:gd name="connsiteX15569" fmla="*/ 408940 w 2105012"/>
              <a:gd name="connsiteY15569" fmla="*/ 286324 h 589548"/>
              <a:gd name="connsiteX15570" fmla="*/ 408940 w 2105012"/>
              <a:gd name="connsiteY15570" fmla="*/ 295934 h 589548"/>
              <a:gd name="connsiteX15571" fmla="*/ 408277 w 2105012"/>
              <a:gd name="connsiteY15571" fmla="*/ 295934 h 589548"/>
              <a:gd name="connsiteX15572" fmla="*/ 408940 w 2105012"/>
              <a:gd name="connsiteY15572" fmla="*/ 295934 h 589548"/>
              <a:gd name="connsiteX15573" fmla="*/ 412254 w 2105012"/>
              <a:gd name="connsiteY15573" fmla="*/ 289306 h 589548"/>
              <a:gd name="connsiteX15574" fmla="*/ 409934 w 2105012"/>
              <a:gd name="connsiteY15574" fmla="*/ 286655 h 589548"/>
              <a:gd name="connsiteX15575" fmla="*/ 412254 w 2105012"/>
              <a:gd name="connsiteY15575" fmla="*/ 289306 h 589548"/>
              <a:gd name="connsiteX15576" fmla="*/ 412254 w 2105012"/>
              <a:gd name="connsiteY15576" fmla="*/ 289306 h 589548"/>
              <a:gd name="connsiteX15577" fmla="*/ 420207 w 2105012"/>
              <a:gd name="connsiteY15577" fmla="*/ 284667 h 589548"/>
              <a:gd name="connsiteX15578" fmla="*/ 420207 w 2105012"/>
              <a:gd name="connsiteY15578" fmla="*/ 284667 h 589548"/>
              <a:gd name="connsiteX15579" fmla="*/ 420207 w 2105012"/>
              <a:gd name="connsiteY15579" fmla="*/ 283341 h 589548"/>
              <a:gd name="connsiteX15580" fmla="*/ 420207 w 2105012"/>
              <a:gd name="connsiteY15580" fmla="*/ 284667 h 589548"/>
              <a:gd name="connsiteX15581" fmla="*/ 425509 w 2105012"/>
              <a:gd name="connsiteY15581" fmla="*/ 268760 h 589548"/>
              <a:gd name="connsiteX15582" fmla="*/ 422858 w 2105012"/>
              <a:gd name="connsiteY15582" fmla="*/ 266772 h 589548"/>
              <a:gd name="connsiteX15583" fmla="*/ 416893 w 2105012"/>
              <a:gd name="connsiteY15583" fmla="*/ 263126 h 589548"/>
              <a:gd name="connsiteX15584" fmla="*/ 418882 w 2105012"/>
              <a:gd name="connsiteY15584" fmla="*/ 260144 h 589548"/>
              <a:gd name="connsiteX15585" fmla="*/ 419213 w 2105012"/>
              <a:gd name="connsiteY15585" fmla="*/ 258818 h 589548"/>
              <a:gd name="connsiteX15586" fmla="*/ 422527 w 2105012"/>
              <a:gd name="connsiteY15586" fmla="*/ 254510 h 589548"/>
              <a:gd name="connsiteX15587" fmla="*/ 429155 w 2105012"/>
              <a:gd name="connsiteY15587" fmla="*/ 255504 h 589548"/>
              <a:gd name="connsiteX15588" fmla="*/ 426504 w 2105012"/>
              <a:gd name="connsiteY15588" fmla="*/ 253847 h 589548"/>
              <a:gd name="connsiteX15589" fmla="*/ 443073 w 2105012"/>
              <a:gd name="connsiteY15589" fmla="*/ 252190 h 589548"/>
              <a:gd name="connsiteX15590" fmla="*/ 444399 w 2105012"/>
              <a:gd name="connsiteY15590" fmla="*/ 250865 h 589548"/>
              <a:gd name="connsiteX15591" fmla="*/ 450364 w 2105012"/>
              <a:gd name="connsiteY15591" fmla="*/ 249871 h 589548"/>
              <a:gd name="connsiteX15592" fmla="*/ 451027 w 2105012"/>
              <a:gd name="connsiteY15592" fmla="*/ 257161 h 589548"/>
              <a:gd name="connsiteX15593" fmla="*/ 447050 w 2105012"/>
              <a:gd name="connsiteY15593" fmla="*/ 267103 h 589548"/>
              <a:gd name="connsiteX15594" fmla="*/ 447050 w 2105012"/>
              <a:gd name="connsiteY15594" fmla="*/ 267103 h 589548"/>
              <a:gd name="connsiteX15595" fmla="*/ 430812 w 2105012"/>
              <a:gd name="connsiteY15595" fmla="*/ 270748 h 589548"/>
              <a:gd name="connsiteX15596" fmla="*/ 431474 w 2105012"/>
              <a:gd name="connsiteY15596" fmla="*/ 275056 h 589548"/>
              <a:gd name="connsiteX15597" fmla="*/ 430480 w 2105012"/>
              <a:gd name="connsiteY15597" fmla="*/ 275388 h 589548"/>
              <a:gd name="connsiteX15598" fmla="*/ 425509 w 2105012"/>
              <a:gd name="connsiteY15598" fmla="*/ 268429 h 589548"/>
              <a:gd name="connsiteX15599" fmla="*/ 422527 w 2105012"/>
              <a:gd name="connsiteY15599" fmla="*/ 309853 h 589548"/>
              <a:gd name="connsiteX15600" fmla="*/ 419544 w 2105012"/>
              <a:gd name="connsiteY15600" fmla="*/ 309190 h 589548"/>
              <a:gd name="connsiteX15601" fmla="*/ 422527 w 2105012"/>
              <a:gd name="connsiteY15601" fmla="*/ 309853 h 589548"/>
              <a:gd name="connsiteX15602" fmla="*/ 364202 w 2105012"/>
              <a:gd name="connsiteY15602" fmla="*/ 334044 h 589548"/>
              <a:gd name="connsiteX15603" fmla="*/ 369504 w 2105012"/>
              <a:gd name="connsiteY15603" fmla="*/ 336696 h 589548"/>
              <a:gd name="connsiteX15604" fmla="*/ 369504 w 2105012"/>
              <a:gd name="connsiteY15604" fmla="*/ 341667 h 589548"/>
              <a:gd name="connsiteX15605" fmla="*/ 369504 w 2105012"/>
              <a:gd name="connsiteY15605" fmla="*/ 342992 h 589548"/>
              <a:gd name="connsiteX15606" fmla="*/ 367184 w 2105012"/>
              <a:gd name="connsiteY15606" fmla="*/ 342992 h 589548"/>
              <a:gd name="connsiteX15607" fmla="*/ 356911 w 2105012"/>
              <a:gd name="connsiteY15607" fmla="*/ 336696 h 589548"/>
              <a:gd name="connsiteX15608" fmla="*/ 356911 w 2105012"/>
              <a:gd name="connsiteY15608" fmla="*/ 334044 h 589548"/>
              <a:gd name="connsiteX15609" fmla="*/ 356911 w 2105012"/>
              <a:gd name="connsiteY15609" fmla="*/ 334044 h 589548"/>
              <a:gd name="connsiteX15610" fmla="*/ 357242 w 2105012"/>
              <a:gd name="connsiteY15610" fmla="*/ 333050 h 589548"/>
              <a:gd name="connsiteX15611" fmla="*/ 364533 w 2105012"/>
              <a:gd name="connsiteY15611" fmla="*/ 334044 h 589548"/>
              <a:gd name="connsiteX15612" fmla="*/ 349952 w 2105012"/>
              <a:gd name="connsiteY15612" fmla="*/ 319795 h 589548"/>
              <a:gd name="connsiteX15613" fmla="*/ 349952 w 2105012"/>
              <a:gd name="connsiteY15613" fmla="*/ 319795 h 589548"/>
              <a:gd name="connsiteX15614" fmla="*/ 352603 w 2105012"/>
              <a:gd name="connsiteY15614" fmla="*/ 322446 h 589548"/>
              <a:gd name="connsiteX15615" fmla="*/ 349952 w 2105012"/>
              <a:gd name="connsiteY15615" fmla="*/ 319795 h 589548"/>
              <a:gd name="connsiteX15616" fmla="*/ 307202 w 2105012"/>
              <a:gd name="connsiteY15616" fmla="*/ 313498 h 589548"/>
              <a:gd name="connsiteX15617" fmla="*/ 306539 w 2105012"/>
              <a:gd name="connsiteY15617" fmla="*/ 314492 h 589548"/>
              <a:gd name="connsiteX15618" fmla="*/ 307202 w 2105012"/>
              <a:gd name="connsiteY15618" fmla="*/ 313498 h 589548"/>
              <a:gd name="connsiteX15619" fmla="*/ 308196 w 2105012"/>
              <a:gd name="connsiteY15619" fmla="*/ 351608 h 589548"/>
              <a:gd name="connsiteX15620" fmla="*/ 304551 w 2105012"/>
              <a:gd name="connsiteY15620" fmla="*/ 350283 h 589548"/>
              <a:gd name="connsiteX15621" fmla="*/ 308196 w 2105012"/>
              <a:gd name="connsiteY15621" fmla="*/ 351608 h 589548"/>
              <a:gd name="connsiteX15622" fmla="*/ 308196 w 2105012"/>
              <a:gd name="connsiteY15622" fmla="*/ 351608 h 589548"/>
              <a:gd name="connsiteX15623" fmla="*/ 308196 w 2105012"/>
              <a:gd name="connsiteY15623" fmla="*/ 356248 h 589548"/>
              <a:gd name="connsiteX15624" fmla="*/ 308196 w 2105012"/>
              <a:gd name="connsiteY15624" fmla="*/ 351608 h 589548"/>
              <a:gd name="connsiteX15625" fmla="*/ 308196 w 2105012"/>
              <a:gd name="connsiteY15625" fmla="*/ 351608 h 589548"/>
              <a:gd name="connsiteX15626" fmla="*/ 328742 w 2105012"/>
              <a:gd name="connsiteY15626" fmla="*/ 362876 h 589548"/>
              <a:gd name="connsiteX15627" fmla="*/ 328742 w 2105012"/>
              <a:gd name="connsiteY15627" fmla="*/ 356579 h 589548"/>
              <a:gd name="connsiteX15628" fmla="*/ 335039 w 2105012"/>
              <a:gd name="connsiteY15628" fmla="*/ 356579 h 589548"/>
              <a:gd name="connsiteX15629" fmla="*/ 336365 w 2105012"/>
              <a:gd name="connsiteY15629" fmla="*/ 357242 h 589548"/>
              <a:gd name="connsiteX15630" fmla="*/ 342661 w 2105012"/>
              <a:gd name="connsiteY15630" fmla="*/ 357242 h 589548"/>
              <a:gd name="connsiteX15631" fmla="*/ 341998 w 2105012"/>
              <a:gd name="connsiteY15631" fmla="*/ 362544 h 589548"/>
              <a:gd name="connsiteX15632" fmla="*/ 336365 w 2105012"/>
              <a:gd name="connsiteY15632" fmla="*/ 363539 h 589548"/>
              <a:gd name="connsiteX15633" fmla="*/ 337690 w 2105012"/>
              <a:gd name="connsiteY15633" fmla="*/ 364864 h 589548"/>
              <a:gd name="connsiteX15634" fmla="*/ 337690 w 2105012"/>
              <a:gd name="connsiteY15634" fmla="*/ 366190 h 589548"/>
              <a:gd name="connsiteX15635" fmla="*/ 330068 w 2105012"/>
              <a:gd name="connsiteY15635" fmla="*/ 364864 h 589548"/>
              <a:gd name="connsiteX15636" fmla="*/ 328742 w 2105012"/>
              <a:gd name="connsiteY15636" fmla="*/ 363539 h 589548"/>
              <a:gd name="connsiteX15637" fmla="*/ 331725 w 2105012"/>
              <a:gd name="connsiteY15637" fmla="*/ 373480 h 589548"/>
              <a:gd name="connsiteX15638" fmla="*/ 329074 w 2105012"/>
              <a:gd name="connsiteY15638" fmla="*/ 375469 h 589548"/>
              <a:gd name="connsiteX15639" fmla="*/ 331725 w 2105012"/>
              <a:gd name="connsiteY15639" fmla="*/ 373480 h 589548"/>
              <a:gd name="connsiteX15640" fmla="*/ 392701 w 2105012"/>
              <a:gd name="connsiteY15640" fmla="*/ 392038 h 589548"/>
              <a:gd name="connsiteX15641" fmla="*/ 392701 w 2105012"/>
              <a:gd name="connsiteY15641" fmla="*/ 392038 h 589548"/>
              <a:gd name="connsiteX15642" fmla="*/ 392701 w 2105012"/>
              <a:gd name="connsiteY15642" fmla="*/ 392038 h 589548"/>
              <a:gd name="connsiteX15643" fmla="*/ 408277 w 2105012"/>
              <a:gd name="connsiteY15643" fmla="*/ 396015 h 589548"/>
              <a:gd name="connsiteX15644" fmla="*/ 409934 w 2105012"/>
              <a:gd name="connsiteY15644" fmla="*/ 395684 h 589548"/>
              <a:gd name="connsiteX15645" fmla="*/ 408277 w 2105012"/>
              <a:gd name="connsiteY15645" fmla="*/ 396015 h 589548"/>
              <a:gd name="connsiteX15646" fmla="*/ 408277 w 2105012"/>
              <a:gd name="connsiteY15646" fmla="*/ 396015 h 589548"/>
              <a:gd name="connsiteX15647" fmla="*/ 451358 w 2105012"/>
              <a:gd name="connsiteY15647" fmla="*/ 380440 h 589548"/>
              <a:gd name="connsiteX15648" fmla="*/ 450033 w 2105012"/>
              <a:gd name="connsiteY15648" fmla="*/ 384748 h 589548"/>
              <a:gd name="connsiteX15649" fmla="*/ 450033 w 2105012"/>
              <a:gd name="connsiteY15649" fmla="*/ 384748 h 589548"/>
              <a:gd name="connsiteX15650" fmla="*/ 451358 w 2105012"/>
              <a:gd name="connsiteY15650" fmla="*/ 380440 h 589548"/>
              <a:gd name="connsiteX15651" fmla="*/ 451358 w 2105012"/>
              <a:gd name="connsiteY15651" fmla="*/ 380440 h 589548"/>
              <a:gd name="connsiteX15652" fmla="*/ 451358 w 2105012"/>
              <a:gd name="connsiteY15652" fmla="*/ 392370 h 589548"/>
              <a:gd name="connsiteX15653" fmla="*/ 455003 w 2105012"/>
              <a:gd name="connsiteY15653" fmla="*/ 393364 h 589548"/>
              <a:gd name="connsiteX15654" fmla="*/ 455003 w 2105012"/>
              <a:gd name="connsiteY15654" fmla="*/ 389719 h 589548"/>
              <a:gd name="connsiteX15655" fmla="*/ 451027 w 2105012"/>
              <a:gd name="connsiteY15655" fmla="*/ 388724 h 589548"/>
              <a:gd name="connsiteX15656" fmla="*/ 455003 w 2105012"/>
              <a:gd name="connsiteY15656" fmla="*/ 389719 h 589548"/>
              <a:gd name="connsiteX15657" fmla="*/ 455003 w 2105012"/>
              <a:gd name="connsiteY15657" fmla="*/ 393364 h 589548"/>
              <a:gd name="connsiteX15658" fmla="*/ 455003 w 2105012"/>
              <a:gd name="connsiteY15658" fmla="*/ 400986 h 589548"/>
              <a:gd name="connsiteX15659" fmla="*/ 450364 w 2105012"/>
              <a:gd name="connsiteY15659" fmla="*/ 401980 h 589548"/>
              <a:gd name="connsiteX15660" fmla="*/ 451358 w 2105012"/>
              <a:gd name="connsiteY15660" fmla="*/ 392370 h 589548"/>
              <a:gd name="connsiteX15661" fmla="*/ 489468 w 2105012"/>
              <a:gd name="connsiteY15661" fmla="*/ 405957 h 589548"/>
              <a:gd name="connsiteX15662" fmla="*/ 489468 w 2105012"/>
              <a:gd name="connsiteY15662" fmla="*/ 405957 h 589548"/>
              <a:gd name="connsiteX15663" fmla="*/ 490794 w 2105012"/>
              <a:gd name="connsiteY15663" fmla="*/ 407614 h 589548"/>
              <a:gd name="connsiteX15664" fmla="*/ 489468 w 2105012"/>
              <a:gd name="connsiteY15664" fmla="*/ 405957 h 589548"/>
              <a:gd name="connsiteX15665" fmla="*/ 501067 w 2105012"/>
              <a:gd name="connsiteY15665" fmla="*/ 415567 h 589548"/>
              <a:gd name="connsiteX15666" fmla="*/ 503056 w 2105012"/>
              <a:gd name="connsiteY15666" fmla="*/ 417224 h 589548"/>
              <a:gd name="connsiteX15667" fmla="*/ 501067 w 2105012"/>
              <a:gd name="connsiteY15667" fmla="*/ 415567 h 589548"/>
              <a:gd name="connsiteX15668" fmla="*/ 501067 w 2105012"/>
              <a:gd name="connsiteY15668" fmla="*/ 415567 h 589548"/>
              <a:gd name="connsiteX15669" fmla="*/ 512997 w 2105012"/>
              <a:gd name="connsiteY15669" fmla="*/ 415899 h 589548"/>
              <a:gd name="connsiteX15670" fmla="*/ 511340 w 2105012"/>
              <a:gd name="connsiteY15670" fmla="*/ 415899 h 589548"/>
              <a:gd name="connsiteX15671" fmla="*/ 512997 w 2105012"/>
              <a:gd name="connsiteY15671" fmla="*/ 415899 h 589548"/>
              <a:gd name="connsiteX15672" fmla="*/ 515317 w 2105012"/>
              <a:gd name="connsiteY15672" fmla="*/ 412585 h 589548"/>
              <a:gd name="connsiteX15673" fmla="*/ 512997 w 2105012"/>
              <a:gd name="connsiteY15673" fmla="*/ 415899 h 589548"/>
              <a:gd name="connsiteX15674" fmla="*/ 511340 w 2105012"/>
              <a:gd name="connsiteY15674" fmla="*/ 427497 h 589548"/>
              <a:gd name="connsiteX15675" fmla="*/ 511340 w 2105012"/>
              <a:gd name="connsiteY15675" fmla="*/ 429817 h 589548"/>
              <a:gd name="connsiteX15676" fmla="*/ 512335 w 2105012"/>
              <a:gd name="connsiteY15676" fmla="*/ 431474 h 589548"/>
              <a:gd name="connsiteX15677" fmla="*/ 511340 w 2105012"/>
              <a:gd name="connsiteY15677" fmla="*/ 429817 h 589548"/>
              <a:gd name="connsiteX15678" fmla="*/ 511340 w 2105012"/>
              <a:gd name="connsiteY15678" fmla="*/ 427497 h 589548"/>
              <a:gd name="connsiteX15679" fmla="*/ 530561 w 2105012"/>
              <a:gd name="connsiteY15679" fmla="*/ 417556 h 589548"/>
              <a:gd name="connsiteX15680" fmla="*/ 525922 w 2105012"/>
              <a:gd name="connsiteY15680" fmla="*/ 420207 h 589548"/>
              <a:gd name="connsiteX15681" fmla="*/ 530561 w 2105012"/>
              <a:gd name="connsiteY15681" fmla="*/ 417556 h 589548"/>
              <a:gd name="connsiteX15682" fmla="*/ 539509 w 2105012"/>
              <a:gd name="connsiteY15682" fmla="*/ 390713 h 589548"/>
              <a:gd name="connsiteX15683" fmla="*/ 540834 w 2105012"/>
              <a:gd name="connsiteY15683" fmla="*/ 390713 h 589548"/>
              <a:gd name="connsiteX15684" fmla="*/ 540834 w 2105012"/>
              <a:gd name="connsiteY15684" fmla="*/ 390713 h 589548"/>
              <a:gd name="connsiteX15685" fmla="*/ 539509 w 2105012"/>
              <a:gd name="connsiteY15685" fmla="*/ 390713 h 589548"/>
              <a:gd name="connsiteX15686" fmla="*/ 537189 w 2105012"/>
              <a:gd name="connsiteY15686" fmla="*/ 391707 h 589548"/>
              <a:gd name="connsiteX15687" fmla="*/ 539509 w 2105012"/>
              <a:gd name="connsiteY15687" fmla="*/ 390713 h 589548"/>
              <a:gd name="connsiteX15688" fmla="*/ 537189 w 2105012"/>
              <a:gd name="connsiteY15688" fmla="*/ 386405 h 589548"/>
              <a:gd name="connsiteX15689" fmla="*/ 531555 w 2105012"/>
              <a:gd name="connsiteY15689" fmla="*/ 394358 h 589548"/>
              <a:gd name="connsiteX15690" fmla="*/ 537852 w 2105012"/>
              <a:gd name="connsiteY15690" fmla="*/ 397009 h 589548"/>
              <a:gd name="connsiteX15691" fmla="*/ 536858 w 2105012"/>
              <a:gd name="connsiteY15691" fmla="*/ 405294 h 589548"/>
              <a:gd name="connsiteX15692" fmla="*/ 531555 w 2105012"/>
              <a:gd name="connsiteY15692" fmla="*/ 403968 h 589548"/>
              <a:gd name="connsiteX15693" fmla="*/ 531555 w 2105012"/>
              <a:gd name="connsiteY15693" fmla="*/ 405957 h 589548"/>
              <a:gd name="connsiteX15694" fmla="*/ 510346 w 2105012"/>
              <a:gd name="connsiteY15694" fmla="*/ 406951 h 589548"/>
              <a:gd name="connsiteX15695" fmla="*/ 506038 w 2105012"/>
              <a:gd name="connsiteY15695" fmla="*/ 406951 h 589548"/>
              <a:gd name="connsiteX15696" fmla="*/ 501067 w 2105012"/>
              <a:gd name="connsiteY15696" fmla="*/ 404631 h 589548"/>
              <a:gd name="connsiteX15697" fmla="*/ 489468 w 2105012"/>
              <a:gd name="connsiteY15697" fmla="*/ 404631 h 589548"/>
              <a:gd name="connsiteX15698" fmla="*/ 490794 w 2105012"/>
              <a:gd name="connsiteY15698" fmla="*/ 401980 h 589548"/>
              <a:gd name="connsiteX15699" fmla="*/ 510678 w 2105012"/>
              <a:gd name="connsiteY15699" fmla="*/ 399329 h 589548"/>
              <a:gd name="connsiteX15700" fmla="*/ 503387 w 2105012"/>
              <a:gd name="connsiteY15700" fmla="*/ 397009 h 589548"/>
              <a:gd name="connsiteX15701" fmla="*/ 492120 w 2105012"/>
              <a:gd name="connsiteY15701" fmla="*/ 397009 h 589548"/>
              <a:gd name="connsiteX15702" fmla="*/ 489800 w 2105012"/>
              <a:gd name="connsiteY15702" fmla="*/ 398998 h 589548"/>
              <a:gd name="connsiteX15703" fmla="*/ 492120 w 2105012"/>
              <a:gd name="connsiteY15703" fmla="*/ 397009 h 589548"/>
              <a:gd name="connsiteX15704" fmla="*/ 490794 w 2105012"/>
              <a:gd name="connsiteY15704" fmla="*/ 394358 h 589548"/>
              <a:gd name="connsiteX15705" fmla="*/ 494439 w 2105012"/>
              <a:gd name="connsiteY15705" fmla="*/ 393033 h 589548"/>
              <a:gd name="connsiteX15706" fmla="*/ 505707 w 2105012"/>
              <a:gd name="connsiteY15706" fmla="*/ 390381 h 589548"/>
              <a:gd name="connsiteX15707" fmla="*/ 511009 w 2105012"/>
              <a:gd name="connsiteY15707" fmla="*/ 387399 h 589548"/>
              <a:gd name="connsiteX15708" fmla="*/ 508026 w 2105012"/>
              <a:gd name="connsiteY15708" fmla="*/ 387399 h 589548"/>
              <a:gd name="connsiteX15709" fmla="*/ 509683 w 2105012"/>
              <a:gd name="connsiteY15709" fmla="*/ 383091 h 589548"/>
              <a:gd name="connsiteX15710" fmla="*/ 502724 w 2105012"/>
              <a:gd name="connsiteY15710" fmla="*/ 385410 h 589548"/>
              <a:gd name="connsiteX15711" fmla="*/ 500404 w 2105012"/>
              <a:gd name="connsiteY15711" fmla="*/ 381102 h 589548"/>
              <a:gd name="connsiteX15712" fmla="*/ 498085 w 2105012"/>
              <a:gd name="connsiteY15712" fmla="*/ 380440 h 589548"/>
              <a:gd name="connsiteX15713" fmla="*/ 495765 w 2105012"/>
              <a:gd name="connsiteY15713" fmla="*/ 379114 h 589548"/>
              <a:gd name="connsiteX15714" fmla="*/ 510015 w 2105012"/>
              <a:gd name="connsiteY15714" fmla="*/ 370166 h 589548"/>
              <a:gd name="connsiteX15715" fmla="*/ 517305 w 2105012"/>
              <a:gd name="connsiteY15715" fmla="*/ 371161 h 589548"/>
              <a:gd name="connsiteX15716" fmla="*/ 531224 w 2105012"/>
              <a:gd name="connsiteY15716" fmla="*/ 376463 h 589548"/>
              <a:gd name="connsiteX15717" fmla="*/ 531224 w 2105012"/>
              <a:gd name="connsiteY15717" fmla="*/ 370166 h 589548"/>
              <a:gd name="connsiteX15718" fmla="*/ 533875 w 2105012"/>
              <a:gd name="connsiteY15718" fmla="*/ 369172 h 589548"/>
              <a:gd name="connsiteX15719" fmla="*/ 539840 w 2105012"/>
              <a:gd name="connsiteY15719" fmla="*/ 371492 h 589548"/>
              <a:gd name="connsiteX15720" fmla="*/ 539177 w 2105012"/>
              <a:gd name="connsiteY15720" fmla="*/ 375800 h 589548"/>
              <a:gd name="connsiteX15721" fmla="*/ 544811 w 2105012"/>
              <a:gd name="connsiteY15721" fmla="*/ 376463 h 589548"/>
              <a:gd name="connsiteX15722" fmla="*/ 543817 w 2105012"/>
              <a:gd name="connsiteY15722" fmla="*/ 380108 h 589548"/>
              <a:gd name="connsiteX15723" fmla="*/ 536858 w 2105012"/>
              <a:gd name="connsiteY15723" fmla="*/ 386405 h 589548"/>
              <a:gd name="connsiteX15724" fmla="*/ 557404 w 2105012"/>
              <a:gd name="connsiteY15724" fmla="*/ 371823 h 589548"/>
              <a:gd name="connsiteX15725" fmla="*/ 555747 w 2105012"/>
              <a:gd name="connsiteY15725" fmla="*/ 371161 h 589548"/>
              <a:gd name="connsiteX15726" fmla="*/ 557404 w 2105012"/>
              <a:gd name="connsiteY15726" fmla="*/ 371823 h 589548"/>
              <a:gd name="connsiteX15727" fmla="*/ 586235 w 2105012"/>
              <a:gd name="connsiteY15727" fmla="*/ 371492 h 589548"/>
              <a:gd name="connsiteX15728" fmla="*/ 587892 w 2105012"/>
              <a:gd name="connsiteY15728" fmla="*/ 368509 h 589548"/>
              <a:gd name="connsiteX15729" fmla="*/ 586235 w 2105012"/>
              <a:gd name="connsiteY15729" fmla="*/ 371492 h 589548"/>
              <a:gd name="connsiteX15730" fmla="*/ 570991 w 2105012"/>
              <a:gd name="connsiteY15730" fmla="*/ 369504 h 589548"/>
              <a:gd name="connsiteX15731" fmla="*/ 570991 w 2105012"/>
              <a:gd name="connsiteY15731" fmla="*/ 369504 h 589548"/>
              <a:gd name="connsiteX15732" fmla="*/ 586235 w 2105012"/>
              <a:gd name="connsiteY15732" fmla="*/ 371492 h 589548"/>
              <a:gd name="connsiteX15733" fmla="*/ 600485 w 2105012"/>
              <a:gd name="connsiteY15733" fmla="*/ 397009 h 589548"/>
              <a:gd name="connsiteX15734" fmla="*/ 599822 w 2105012"/>
              <a:gd name="connsiteY15734" fmla="*/ 398003 h 589548"/>
              <a:gd name="connsiteX15735" fmla="*/ 600485 w 2105012"/>
              <a:gd name="connsiteY15735" fmla="*/ 397009 h 589548"/>
              <a:gd name="connsiteX15736" fmla="*/ 600485 w 2105012"/>
              <a:gd name="connsiteY15736" fmla="*/ 397009 h 589548"/>
              <a:gd name="connsiteX15737" fmla="*/ 597834 w 2105012"/>
              <a:gd name="connsiteY15737" fmla="*/ 403306 h 589548"/>
              <a:gd name="connsiteX15738" fmla="*/ 597834 w 2105012"/>
              <a:gd name="connsiteY15738" fmla="*/ 402974 h 589548"/>
              <a:gd name="connsiteX15739" fmla="*/ 597834 w 2105012"/>
              <a:gd name="connsiteY15739" fmla="*/ 403306 h 589548"/>
              <a:gd name="connsiteX15740" fmla="*/ 597171 w 2105012"/>
              <a:gd name="connsiteY15740" fmla="*/ 404963 h 589548"/>
              <a:gd name="connsiteX15741" fmla="*/ 597834 w 2105012"/>
              <a:gd name="connsiteY15741" fmla="*/ 403306 h 589548"/>
              <a:gd name="connsiteX15742" fmla="*/ 610096 w 2105012"/>
              <a:gd name="connsiteY15742" fmla="*/ 395684 h 589548"/>
              <a:gd name="connsiteX15743" fmla="*/ 608770 w 2105012"/>
              <a:gd name="connsiteY15743" fmla="*/ 396346 h 589548"/>
              <a:gd name="connsiteX15744" fmla="*/ 610096 w 2105012"/>
              <a:gd name="connsiteY15744" fmla="*/ 395684 h 589548"/>
              <a:gd name="connsiteX15745" fmla="*/ 610096 w 2105012"/>
              <a:gd name="connsiteY15745" fmla="*/ 335370 h 589548"/>
              <a:gd name="connsiteX15746" fmla="*/ 610427 w 2105012"/>
              <a:gd name="connsiteY15746" fmla="*/ 335370 h 589548"/>
              <a:gd name="connsiteX15747" fmla="*/ 610096 w 2105012"/>
              <a:gd name="connsiteY15747" fmla="*/ 335370 h 589548"/>
              <a:gd name="connsiteX15748" fmla="*/ 633293 w 2105012"/>
              <a:gd name="connsiteY15748" fmla="*/ 357242 h 589548"/>
              <a:gd name="connsiteX15749" fmla="*/ 633293 w 2105012"/>
              <a:gd name="connsiteY15749" fmla="*/ 355916 h 589548"/>
              <a:gd name="connsiteX15750" fmla="*/ 633293 w 2105012"/>
              <a:gd name="connsiteY15750" fmla="*/ 357242 h 589548"/>
              <a:gd name="connsiteX15751" fmla="*/ 631968 w 2105012"/>
              <a:gd name="connsiteY15751" fmla="*/ 356579 h 589548"/>
              <a:gd name="connsiteX15752" fmla="*/ 633293 w 2105012"/>
              <a:gd name="connsiteY15752" fmla="*/ 357242 h 589548"/>
              <a:gd name="connsiteX15753" fmla="*/ 663781 w 2105012"/>
              <a:gd name="connsiteY15753" fmla="*/ 371492 h 589548"/>
              <a:gd name="connsiteX15754" fmla="*/ 668421 w 2105012"/>
              <a:gd name="connsiteY15754" fmla="*/ 371492 h 589548"/>
              <a:gd name="connsiteX15755" fmla="*/ 683002 w 2105012"/>
              <a:gd name="connsiteY15755" fmla="*/ 375469 h 589548"/>
              <a:gd name="connsiteX15756" fmla="*/ 668421 w 2105012"/>
              <a:gd name="connsiteY15756" fmla="*/ 371492 h 589548"/>
              <a:gd name="connsiteX15757" fmla="*/ 663781 w 2105012"/>
              <a:gd name="connsiteY15757" fmla="*/ 371492 h 589548"/>
              <a:gd name="connsiteX15758" fmla="*/ 674055 w 2105012"/>
              <a:gd name="connsiteY15758" fmla="*/ 370498 h 589548"/>
              <a:gd name="connsiteX15759" fmla="*/ 670078 w 2105012"/>
              <a:gd name="connsiteY15759" fmla="*/ 371823 h 589548"/>
              <a:gd name="connsiteX15760" fmla="*/ 674055 w 2105012"/>
              <a:gd name="connsiteY15760" fmla="*/ 370498 h 589548"/>
              <a:gd name="connsiteX15761" fmla="*/ 666433 w 2105012"/>
              <a:gd name="connsiteY15761" fmla="*/ 362544 h 589548"/>
              <a:gd name="connsiteX15762" fmla="*/ 666433 w 2105012"/>
              <a:gd name="connsiteY15762" fmla="*/ 362544 h 589548"/>
              <a:gd name="connsiteX15763" fmla="*/ 670409 w 2105012"/>
              <a:gd name="connsiteY15763" fmla="*/ 360556 h 589548"/>
              <a:gd name="connsiteX15764" fmla="*/ 677700 w 2105012"/>
              <a:gd name="connsiteY15764" fmla="*/ 366521 h 589548"/>
              <a:gd name="connsiteX15765" fmla="*/ 674055 w 2105012"/>
              <a:gd name="connsiteY15765" fmla="*/ 357905 h 589548"/>
              <a:gd name="connsiteX15766" fmla="*/ 676706 w 2105012"/>
              <a:gd name="connsiteY15766" fmla="*/ 355254 h 589548"/>
              <a:gd name="connsiteX15767" fmla="*/ 675380 w 2105012"/>
              <a:gd name="connsiteY15767" fmla="*/ 352934 h 589548"/>
              <a:gd name="connsiteX15768" fmla="*/ 670741 w 2105012"/>
              <a:gd name="connsiteY15768" fmla="*/ 348294 h 589548"/>
              <a:gd name="connsiteX15769" fmla="*/ 675380 w 2105012"/>
              <a:gd name="connsiteY15769" fmla="*/ 352934 h 589548"/>
              <a:gd name="connsiteX15770" fmla="*/ 675380 w 2105012"/>
              <a:gd name="connsiteY15770" fmla="*/ 352934 h 589548"/>
              <a:gd name="connsiteX15771" fmla="*/ 676706 w 2105012"/>
              <a:gd name="connsiteY15771" fmla="*/ 355254 h 589548"/>
              <a:gd name="connsiteX15772" fmla="*/ 691950 w 2105012"/>
              <a:gd name="connsiteY15772" fmla="*/ 356248 h 589548"/>
              <a:gd name="connsiteX15773" fmla="*/ 694270 w 2105012"/>
              <a:gd name="connsiteY15773" fmla="*/ 357573 h 589548"/>
              <a:gd name="connsiteX15774" fmla="*/ 689299 w 2105012"/>
              <a:gd name="connsiteY15774" fmla="*/ 362876 h 589548"/>
              <a:gd name="connsiteX15775" fmla="*/ 689961 w 2105012"/>
              <a:gd name="connsiteY15775" fmla="*/ 362876 h 589548"/>
              <a:gd name="connsiteX15776" fmla="*/ 689299 w 2105012"/>
              <a:gd name="connsiteY15776" fmla="*/ 362876 h 589548"/>
              <a:gd name="connsiteX15777" fmla="*/ 684328 w 2105012"/>
              <a:gd name="connsiteY15777" fmla="*/ 371823 h 589548"/>
              <a:gd name="connsiteX15778" fmla="*/ 674055 w 2105012"/>
              <a:gd name="connsiteY15778" fmla="*/ 370829 h 589548"/>
              <a:gd name="connsiteX15779" fmla="*/ 725089 w 2105012"/>
              <a:gd name="connsiteY15779" fmla="*/ 364864 h 589548"/>
              <a:gd name="connsiteX15780" fmla="*/ 725089 w 2105012"/>
              <a:gd name="connsiteY15780" fmla="*/ 364864 h 589548"/>
              <a:gd name="connsiteX15781" fmla="*/ 721444 w 2105012"/>
              <a:gd name="connsiteY15781" fmla="*/ 366521 h 589548"/>
              <a:gd name="connsiteX15782" fmla="*/ 725089 w 2105012"/>
              <a:gd name="connsiteY15782" fmla="*/ 364864 h 589548"/>
              <a:gd name="connsiteX15783" fmla="*/ 753258 w 2105012"/>
              <a:gd name="connsiteY15783" fmla="*/ 366521 h 589548"/>
              <a:gd name="connsiteX15784" fmla="*/ 747624 w 2105012"/>
              <a:gd name="connsiteY15784" fmla="*/ 360225 h 589548"/>
              <a:gd name="connsiteX15785" fmla="*/ 747624 w 2105012"/>
              <a:gd name="connsiteY15785" fmla="*/ 360225 h 589548"/>
              <a:gd name="connsiteX15786" fmla="*/ 753258 w 2105012"/>
              <a:gd name="connsiteY15786" fmla="*/ 366521 h 589548"/>
              <a:gd name="connsiteX15787" fmla="*/ 760217 w 2105012"/>
              <a:gd name="connsiteY15787" fmla="*/ 371492 h 589548"/>
              <a:gd name="connsiteX15788" fmla="*/ 758229 w 2105012"/>
              <a:gd name="connsiteY15788" fmla="*/ 372155 h 589548"/>
              <a:gd name="connsiteX15789" fmla="*/ 760217 w 2105012"/>
              <a:gd name="connsiteY15789" fmla="*/ 371492 h 589548"/>
              <a:gd name="connsiteX15790" fmla="*/ 753258 w 2105012"/>
              <a:gd name="connsiteY15790" fmla="*/ 366521 h 589548"/>
              <a:gd name="connsiteX15791" fmla="*/ 783414 w 2105012"/>
              <a:gd name="connsiteY15791" fmla="*/ 353928 h 589548"/>
              <a:gd name="connsiteX15792" fmla="*/ 783414 w 2105012"/>
              <a:gd name="connsiteY15792" fmla="*/ 353928 h 589548"/>
              <a:gd name="connsiteX15793" fmla="*/ 779769 w 2105012"/>
              <a:gd name="connsiteY15793" fmla="*/ 352603 h 589548"/>
              <a:gd name="connsiteX15794" fmla="*/ 783414 w 2105012"/>
              <a:gd name="connsiteY15794" fmla="*/ 353928 h 589548"/>
              <a:gd name="connsiteX15795" fmla="*/ 815228 w 2105012"/>
              <a:gd name="connsiteY15795" fmla="*/ 332388 h 589548"/>
              <a:gd name="connsiteX15796" fmla="*/ 814565 w 2105012"/>
              <a:gd name="connsiteY15796" fmla="*/ 332056 h 589548"/>
              <a:gd name="connsiteX15797" fmla="*/ 815228 w 2105012"/>
              <a:gd name="connsiteY15797" fmla="*/ 332388 h 589548"/>
              <a:gd name="connsiteX15798" fmla="*/ 815228 w 2105012"/>
              <a:gd name="connsiteY15798" fmla="*/ 332388 h 589548"/>
              <a:gd name="connsiteX15799" fmla="*/ 818542 w 2105012"/>
              <a:gd name="connsiteY15799" fmla="*/ 329405 h 589548"/>
              <a:gd name="connsiteX15800" fmla="*/ 823845 w 2105012"/>
              <a:gd name="connsiteY15800" fmla="*/ 330731 h 589548"/>
              <a:gd name="connsiteX15801" fmla="*/ 818542 w 2105012"/>
              <a:gd name="connsiteY15801" fmla="*/ 329405 h 589548"/>
              <a:gd name="connsiteX15802" fmla="*/ 818542 w 2105012"/>
              <a:gd name="connsiteY15802" fmla="*/ 329405 h 589548"/>
              <a:gd name="connsiteX15803" fmla="*/ 833786 w 2105012"/>
              <a:gd name="connsiteY15803" fmla="*/ 331725 h 589548"/>
              <a:gd name="connsiteX15804" fmla="*/ 838757 w 2105012"/>
              <a:gd name="connsiteY15804" fmla="*/ 336696 h 589548"/>
              <a:gd name="connsiteX15805" fmla="*/ 843065 w 2105012"/>
              <a:gd name="connsiteY15805" fmla="*/ 340010 h 589548"/>
              <a:gd name="connsiteX15806" fmla="*/ 840746 w 2105012"/>
              <a:gd name="connsiteY15806" fmla="*/ 344980 h 589548"/>
              <a:gd name="connsiteX15807" fmla="*/ 838094 w 2105012"/>
              <a:gd name="connsiteY15807" fmla="*/ 348626 h 589548"/>
              <a:gd name="connsiteX15808" fmla="*/ 836769 w 2105012"/>
              <a:gd name="connsiteY15808" fmla="*/ 348626 h 589548"/>
              <a:gd name="connsiteX15809" fmla="*/ 830804 w 2105012"/>
              <a:gd name="connsiteY15809" fmla="*/ 342992 h 589548"/>
              <a:gd name="connsiteX15810" fmla="*/ 832792 w 2105012"/>
              <a:gd name="connsiteY15810" fmla="*/ 332388 h 589548"/>
              <a:gd name="connsiteX15811" fmla="*/ 833786 w 2105012"/>
              <a:gd name="connsiteY15811" fmla="*/ 332388 h 589548"/>
              <a:gd name="connsiteX15812" fmla="*/ 845054 w 2105012"/>
              <a:gd name="connsiteY15812" fmla="*/ 342661 h 589548"/>
              <a:gd name="connsiteX15813" fmla="*/ 846379 w 2105012"/>
              <a:gd name="connsiteY15813" fmla="*/ 342329 h 589548"/>
              <a:gd name="connsiteX15814" fmla="*/ 845054 w 2105012"/>
              <a:gd name="connsiteY15814" fmla="*/ 342661 h 589548"/>
              <a:gd name="connsiteX15815" fmla="*/ 849030 w 2105012"/>
              <a:gd name="connsiteY15815" fmla="*/ 321120 h 589548"/>
              <a:gd name="connsiteX15816" fmla="*/ 852344 w 2105012"/>
              <a:gd name="connsiteY15816" fmla="*/ 324434 h 589548"/>
              <a:gd name="connsiteX15817" fmla="*/ 853007 w 2105012"/>
              <a:gd name="connsiteY15817" fmla="*/ 325428 h 589548"/>
              <a:gd name="connsiteX15818" fmla="*/ 852344 w 2105012"/>
              <a:gd name="connsiteY15818" fmla="*/ 324434 h 589548"/>
              <a:gd name="connsiteX15819" fmla="*/ 849030 w 2105012"/>
              <a:gd name="connsiteY15819" fmla="*/ 321120 h 589548"/>
              <a:gd name="connsiteX15820" fmla="*/ 883827 w 2105012"/>
              <a:gd name="connsiteY15820" fmla="*/ 301568 h 589548"/>
              <a:gd name="connsiteX15821" fmla="*/ 883827 w 2105012"/>
              <a:gd name="connsiteY15821" fmla="*/ 301568 h 589548"/>
              <a:gd name="connsiteX15822" fmla="*/ 885152 w 2105012"/>
              <a:gd name="connsiteY15822" fmla="*/ 301568 h 589548"/>
              <a:gd name="connsiteX15823" fmla="*/ 886478 w 2105012"/>
              <a:gd name="connsiteY15823" fmla="*/ 302231 h 589548"/>
              <a:gd name="connsiteX15824" fmla="*/ 885152 w 2105012"/>
              <a:gd name="connsiteY15824" fmla="*/ 301568 h 589548"/>
              <a:gd name="connsiteX15825" fmla="*/ 883827 w 2105012"/>
              <a:gd name="connsiteY15825" fmla="*/ 301568 h 589548"/>
              <a:gd name="connsiteX15826" fmla="*/ 891780 w 2105012"/>
              <a:gd name="connsiteY15826" fmla="*/ 301568 h 589548"/>
              <a:gd name="connsiteX15827" fmla="*/ 889792 w 2105012"/>
              <a:gd name="connsiteY15827" fmla="*/ 301568 h 589548"/>
              <a:gd name="connsiteX15828" fmla="*/ 891780 w 2105012"/>
              <a:gd name="connsiteY15828" fmla="*/ 301568 h 589548"/>
              <a:gd name="connsiteX15829" fmla="*/ 934861 w 2105012"/>
              <a:gd name="connsiteY15829" fmla="*/ 258487 h 589548"/>
              <a:gd name="connsiteX15830" fmla="*/ 937181 w 2105012"/>
              <a:gd name="connsiteY15830" fmla="*/ 256830 h 589548"/>
              <a:gd name="connsiteX15831" fmla="*/ 937844 w 2105012"/>
              <a:gd name="connsiteY15831" fmla="*/ 253847 h 589548"/>
              <a:gd name="connsiteX15832" fmla="*/ 937181 w 2105012"/>
              <a:gd name="connsiteY15832" fmla="*/ 250533 h 589548"/>
              <a:gd name="connsiteX15833" fmla="*/ 936518 w 2105012"/>
              <a:gd name="connsiteY15833" fmla="*/ 247219 h 589548"/>
              <a:gd name="connsiteX15834" fmla="*/ 937181 w 2105012"/>
              <a:gd name="connsiteY15834" fmla="*/ 250533 h 589548"/>
              <a:gd name="connsiteX15835" fmla="*/ 937844 w 2105012"/>
              <a:gd name="connsiteY15835" fmla="*/ 253847 h 589548"/>
              <a:gd name="connsiteX15836" fmla="*/ 937181 w 2105012"/>
              <a:gd name="connsiteY15836" fmla="*/ 256830 h 589548"/>
              <a:gd name="connsiteX15837" fmla="*/ 934861 w 2105012"/>
              <a:gd name="connsiteY15837" fmla="*/ 258487 h 589548"/>
              <a:gd name="connsiteX15838" fmla="*/ 934861 w 2105012"/>
              <a:gd name="connsiteY15838" fmla="*/ 261801 h 589548"/>
              <a:gd name="connsiteX15839" fmla="*/ 936850 w 2105012"/>
              <a:gd name="connsiteY15839" fmla="*/ 263126 h 589548"/>
              <a:gd name="connsiteX15840" fmla="*/ 934861 w 2105012"/>
              <a:gd name="connsiteY15840" fmla="*/ 261801 h 589548"/>
              <a:gd name="connsiteX15841" fmla="*/ 934861 w 2105012"/>
              <a:gd name="connsiteY15841" fmla="*/ 263126 h 589548"/>
              <a:gd name="connsiteX15842" fmla="*/ 925251 w 2105012"/>
              <a:gd name="connsiteY15842" fmla="*/ 261469 h 589548"/>
              <a:gd name="connsiteX15843" fmla="*/ 925251 w 2105012"/>
              <a:gd name="connsiteY15843" fmla="*/ 255836 h 589548"/>
              <a:gd name="connsiteX15844" fmla="*/ 935193 w 2105012"/>
              <a:gd name="connsiteY15844" fmla="*/ 258487 h 589548"/>
              <a:gd name="connsiteX15845" fmla="*/ 927571 w 2105012"/>
              <a:gd name="connsiteY15845" fmla="*/ 333382 h 589548"/>
              <a:gd name="connsiteX15846" fmla="*/ 927571 w 2105012"/>
              <a:gd name="connsiteY15846" fmla="*/ 333382 h 589548"/>
              <a:gd name="connsiteX15847" fmla="*/ 922931 w 2105012"/>
              <a:gd name="connsiteY15847" fmla="*/ 331062 h 589548"/>
              <a:gd name="connsiteX15848" fmla="*/ 927571 w 2105012"/>
              <a:gd name="connsiteY15848" fmla="*/ 333382 h 589548"/>
              <a:gd name="connsiteX15849" fmla="*/ 949443 w 2105012"/>
              <a:gd name="connsiteY15849" fmla="*/ 332719 h 589548"/>
              <a:gd name="connsiteX15850" fmla="*/ 946460 w 2105012"/>
              <a:gd name="connsiteY15850" fmla="*/ 329405 h 589548"/>
              <a:gd name="connsiteX15851" fmla="*/ 946460 w 2105012"/>
              <a:gd name="connsiteY15851" fmla="*/ 329405 h 589548"/>
              <a:gd name="connsiteX15852" fmla="*/ 949443 w 2105012"/>
              <a:gd name="connsiteY15852" fmla="*/ 332719 h 589548"/>
              <a:gd name="connsiteX15853" fmla="*/ 952094 w 2105012"/>
              <a:gd name="connsiteY15853" fmla="*/ 333713 h 589548"/>
              <a:gd name="connsiteX15854" fmla="*/ 949443 w 2105012"/>
              <a:gd name="connsiteY15854" fmla="*/ 332719 h 589548"/>
              <a:gd name="connsiteX15855" fmla="*/ 971646 w 2105012"/>
              <a:gd name="connsiteY15855" fmla="*/ 330068 h 589548"/>
              <a:gd name="connsiteX15856" fmla="*/ 973303 w 2105012"/>
              <a:gd name="connsiteY15856" fmla="*/ 328079 h 589548"/>
              <a:gd name="connsiteX15857" fmla="*/ 974297 w 2105012"/>
              <a:gd name="connsiteY15857" fmla="*/ 328079 h 589548"/>
              <a:gd name="connsiteX15858" fmla="*/ 973303 w 2105012"/>
              <a:gd name="connsiteY15858" fmla="*/ 328079 h 589548"/>
              <a:gd name="connsiteX15859" fmla="*/ 971646 w 2105012"/>
              <a:gd name="connsiteY15859" fmla="*/ 330068 h 589548"/>
              <a:gd name="connsiteX15860" fmla="*/ 969989 w 2105012"/>
              <a:gd name="connsiteY15860" fmla="*/ 332388 h 589548"/>
              <a:gd name="connsiteX15861" fmla="*/ 971646 w 2105012"/>
              <a:gd name="connsiteY15861" fmla="*/ 330068 h 589548"/>
              <a:gd name="connsiteX15862" fmla="*/ 1073715 w 2105012"/>
              <a:gd name="connsiteY15862" fmla="*/ 305213 h 589548"/>
              <a:gd name="connsiteX15863" fmla="*/ 1068413 w 2105012"/>
              <a:gd name="connsiteY15863" fmla="*/ 303556 h 589548"/>
              <a:gd name="connsiteX15864" fmla="*/ 1068413 w 2105012"/>
              <a:gd name="connsiteY15864" fmla="*/ 303556 h 589548"/>
              <a:gd name="connsiteX15865" fmla="*/ 1059465 w 2105012"/>
              <a:gd name="connsiteY15865" fmla="*/ 295934 h 589548"/>
              <a:gd name="connsiteX15866" fmla="*/ 1068413 w 2105012"/>
              <a:gd name="connsiteY15866" fmla="*/ 294940 h 589548"/>
              <a:gd name="connsiteX15867" fmla="*/ 1077029 w 2105012"/>
              <a:gd name="connsiteY15867" fmla="*/ 300242 h 589548"/>
              <a:gd name="connsiteX15868" fmla="*/ 1077029 w 2105012"/>
              <a:gd name="connsiteY15868" fmla="*/ 300242 h 589548"/>
              <a:gd name="connsiteX15869" fmla="*/ 1073715 w 2105012"/>
              <a:gd name="connsiteY15869" fmla="*/ 305545 h 589548"/>
              <a:gd name="connsiteX15870" fmla="*/ 1077692 w 2105012"/>
              <a:gd name="connsiteY15870" fmla="*/ 299580 h 589548"/>
              <a:gd name="connsiteX15871" fmla="*/ 1077692 w 2105012"/>
              <a:gd name="connsiteY15871" fmla="*/ 299580 h 589548"/>
              <a:gd name="connsiteX15872" fmla="*/ 1077692 w 2105012"/>
              <a:gd name="connsiteY15872" fmla="*/ 299580 h 589548"/>
              <a:gd name="connsiteX15873" fmla="*/ 1078023 w 2105012"/>
              <a:gd name="connsiteY15873" fmla="*/ 303888 h 589548"/>
              <a:gd name="connsiteX15874" fmla="*/ 1078023 w 2105012"/>
              <a:gd name="connsiteY15874" fmla="*/ 304882 h 589548"/>
              <a:gd name="connsiteX15875" fmla="*/ 1078023 w 2105012"/>
              <a:gd name="connsiteY15875" fmla="*/ 303888 h 589548"/>
              <a:gd name="connsiteX15876" fmla="*/ 1078355 w 2105012"/>
              <a:gd name="connsiteY15876" fmla="*/ 302562 h 589548"/>
              <a:gd name="connsiteX15877" fmla="*/ 1078355 w 2105012"/>
              <a:gd name="connsiteY15877" fmla="*/ 302562 h 589548"/>
              <a:gd name="connsiteX15878" fmla="*/ 1078355 w 2105012"/>
              <a:gd name="connsiteY15878" fmla="*/ 302562 h 589548"/>
              <a:gd name="connsiteX15879" fmla="*/ 1083657 w 2105012"/>
              <a:gd name="connsiteY15879" fmla="*/ 306539 h 589548"/>
              <a:gd name="connsiteX15880" fmla="*/ 1083657 w 2105012"/>
              <a:gd name="connsiteY15880" fmla="*/ 306539 h 589548"/>
              <a:gd name="connsiteX15881" fmla="*/ 1082332 w 2105012"/>
              <a:gd name="connsiteY15881" fmla="*/ 306539 h 589548"/>
              <a:gd name="connsiteX15882" fmla="*/ 1083657 w 2105012"/>
              <a:gd name="connsiteY15882" fmla="*/ 306539 h 589548"/>
              <a:gd name="connsiteX15883" fmla="*/ 1088628 w 2105012"/>
              <a:gd name="connsiteY15883" fmla="*/ 288644 h 589548"/>
              <a:gd name="connsiteX15884" fmla="*/ 1083326 w 2105012"/>
              <a:gd name="connsiteY15884" fmla="*/ 286987 h 589548"/>
              <a:gd name="connsiteX15885" fmla="*/ 1088628 w 2105012"/>
              <a:gd name="connsiteY15885" fmla="*/ 288644 h 589548"/>
              <a:gd name="connsiteX15886" fmla="*/ 1089954 w 2105012"/>
              <a:gd name="connsiteY15886" fmla="*/ 290301 h 589548"/>
              <a:gd name="connsiteX15887" fmla="*/ 1088628 w 2105012"/>
              <a:gd name="connsiteY15887" fmla="*/ 288644 h 589548"/>
              <a:gd name="connsiteX15888" fmla="*/ 1084983 w 2105012"/>
              <a:gd name="connsiteY15888" fmla="*/ 278370 h 589548"/>
              <a:gd name="connsiteX15889" fmla="*/ 1082663 w 2105012"/>
              <a:gd name="connsiteY15889" fmla="*/ 278370 h 589548"/>
              <a:gd name="connsiteX15890" fmla="*/ 1084983 w 2105012"/>
              <a:gd name="connsiteY15890" fmla="*/ 278370 h 589548"/>
              <a:gd name="connsiteX15891" fmla="*/ 1087302 w 2105012"/>
              <a:gd name="connsiteY15891" fmla="*/ 279365 h 589548"/>
              <a:gd name="connsiteX15892" fmla="*/ 1084983 w 2105012"/>
              <a:gd name="connsiteY15892" fmla="*/ 278370 h 589548"/>
              <a:gd name="connsiteX15893" fmla="*/ 1088959 w 2105012"/>
              <a:gd name="connsiteY15893" fmla="*/ 274725 h 589548"/>
              <a:gd name="connsiteX15894" fmla="*/ 1089291 w 2105012"/>
              <a:gd name="connsiteY15894" fmla="*/ 275719 h 589548"/>
              <a:gd name="connsiteX15895" fmla="*/ 1088959 w 2105012"/>
              <a:gd name="connsiteY15895" fmla="*/ 274725 h 589548"/>
              <a:gd name="connsiteX15896" fmla="*/ 1089291 w 2105012"/>
              <a:gd name="connsiteY15896" fmla="*/ 275719 h 589548"/>
              <a:gd name="connsiteX15897" fmla="*/ 1091942 w 2105012"/>
              <a:gd name="connsiteY15897" fmla="*/ 277045 h 589548"/>
              <a:gd name="connsiteX15898" fmla="*/ 1089291 w 2105012"/>
              <a:gd name="connsiteY15898" fmla="*/ 275719 h 589548"/>
              <a:gd name="connsiteX15899" fmla="*/ 1128727 w 2105012"/>
              <a:gd name="connsiteY15899" fmla="*/ 268097 h 589548"/>
              <a:gd name="connsiteX15900" fmla="*/ 1125744 w 2105012"/>
              <a:gd name="connsiteY15900" fmla="*/ 271411 h 589548"/>
              <a:gd name="connsiteX15901" fmla="*/ 1128727 w 2105012"/>
              <a:gd name="connsiteY15901" fmla="*/ 268097 h 589548"/>
              <a:gd name="connsiteX15902" fmla="*/ 1172471 w 2105012"/>
              <a:gd name="connsiteY15902" fmla="*/ 273400 h 589548"/>
              <a:gd name="connsiteX15903" fmla="*/ 1174459 w 2105012"/>
              <a:gd name="connsiteY15903" fmla="*/ 271080 h 589548"/>
              <a:gd name="connsiteX15904" fmla="*/ 1172471 w 2105012"/>
              <a:gd name="connsiteY15904" fmla="*/ 273400 h 589548"/>
              <a:gd name="connsiteX15905" fmla="*/ 1172471 w 2105012"/>
              <a:gd name="connsiteY15905" fmla="*/ 273400 h 589548"/>
              <a:gd name="connsiteX15906" fmla="*/ 1178436 w 2105012"/>
              <a:gd name="connsiteY15906" fmla="*/ 265446 h 589548"/>
              <a:gd name="connsiteX15907" fmla="*/ 1178436 w 2105012"/>
              <a:gd name="connsiteY15907" fmla="*/ 265446 h 589548"/>
              <a:gd name="connsiteX15908" fmla="*/ 1179761 w 2105012"/>
              <a:gd name="connsiteY15908" fmla="*/ 263126 h 589548"/>
              <a:gd name="connsiteX15909" fmla="*/ 1178436 w 2105012"/>
              <a:gd name="connsiteY15909" fmla="*/ 265446 h 589548"/>
              <a:gd name="connsiteX15910" fmla="*/ 1178436 w 2105012"/>
              <a:gd name="connsiteY15910" fmla="*/ 265446 h 589548"/>
              <a:gd name="connsiteX15911" fmla="*/ 1206935 w 2105012"/>
              <a:gd name="connsiteY15911" fmla="*/ 265446 h 589548"/>
              <a:gd name="connsiteX15912" fmla="*/ 1207598 w 2105012"/>
              <a:gd name="connsiteY15912" fmla="*/ 265446 h 589548"/>
              <a:gd name="connsiteX15913" fmla="*/ 1206935 w 2105012"/>
              <a:gd name="connsiteY15913" fmla="*/ 265446 h 589548"/>
              <a:gd name="connsiteX15914" fmla="*/ 1205941 w 2105012"/>
              <a:gd name="connsiteY15914" fmla="*/ 268429 h 589548"/>
              <a:gd name="connsiteX15915" fmla="*/ 1206935 w 2105012"/>
              <a:gd name="connsiteY15915" fmla="*/ 265446 h 589548"/>
              <a:gd name="connsiteX15916" fmla="*/ 1256645 w 2105012"/>
              <a:gd name="connsiteY15916" fmla="*/ 293946 h 589548"/>
              <a:gd name="connsiteX15917" fmla="*/ 1261284 w 2105012"/>
              <a:gd name="connsiteY15917" fmla="*/ 298254 h 589548"/>
              <a:gd name="connsiteX15918" fmla="*/ 1261284 w 2105012"/>
              <a:gd name="connsiteY15918" fmla="*/ 298254 h 589548"/>
              <a:gd name="connsiteX15919" fmla="*/ 1256645 w 2105012"/>
              <a:gd name="connsiteY15919" fmla="*/ 293946 h 589548"/>
              <a:gd name="connsiteX15920" fmla="*/ 1253993 w 2105012"/>
              <a:gd name="connsiteY15920" fmla="*/ 290632 h 589548"/>
              <a:gd name="connsiteX15921" fmla="*/ 1256645 w 2105012"/>
              <a:gd name="connsiteY15921" fmla="*/ 293946 h 589548"/>
              <a:gd name="connsiteX15922" fmla="*/ 1243057 w 2105012"/>
              <a:gd name="connsiteY15922" fmla="*/ 319463 h 589548"/>
              <a:gd name="connsiteX15923" fmla="*/ 1241069 w 2105012"/>
              <a:gd name="connsiteY15923" fmla="*/ 318800 h 589548"/>
              <a:gd name="connsiteX15924" fmla="*/ 1243057 w 2105012"/>
              <a:gd name="connsiteY15924" fmla="*/ 319463 h 589548"/>
              <a:gd name="connsiteX15925" fmla="*/ 1254988 w 2105012"/>
              <a:gd name="connsiteY15925" fmla="*/ 322114 h 589548"/>
              <a:gd name="connsiteX15926" fmla="*/ 1259627 w 2105012"/>
              <a:gd name="connsiteY15926" fmla="*/ 321452 h 589548"/>
              <a:gd name="connsiteX15927" fmla="*/ 1254988 w 2105012"/>
              <a:gd name="connsiteY15927" fmla="*/ 322114 h 589548"/>
              <a:gd name="connsiteX15928" fmla="*/ 1254988 w 2105012"/>
              <a:gd name="connsiteY15928" fmla="*/ 322114 h 589548"/>
              <a:gd name="connsiteX15929" fmla="*/ 1259627 w 2105012"/>
              <a:gd name="connsiteY15929" fmla="*/ 326754 h 589548"/>
              <a:gd name="connsiteX15930" fmla="*/ 1260953 w 2105012"/>
              <a:gd name="connsiteY15930" fmla="*/ 324765 h 589548"/>
              <a:gd name="connsiteX15931" fmla="*/ 1261284 w 2105012"/>
              <a:gd name="connsiteY15931" fmla="*/ 322446 h 589548"/>
              <a:gd name="connsiteX15932" fmla="*/ 1261284 w 2105012"/>
              <a:gd name="connsiteY15932" fmla="*/ 321452 h 589548"/>
              <a:gd name="connsiteX15933" fmla="*/ 1261284 w 2105012"/>
              <a:gd name="connsiteY15933" fmla="*/ 321452 h 589548"/>
              <a:gd name="connsiteX15934" fmla="*/ 1261284 w 2105012"/>
              <a:gd name="connsiteY15934" fmla="*/ 322446 h 589548"/>
              <a:gd name="connsiteX15935" fmla="*/ 1260953 w 2105012"/>
              <a:gd name="connsiteY15935" fmla="*/ 324765 h 589548"/>
              <a:gd name="connsiteX15936" fmla="*/ 1259627 w 2105012"/>
              <a:gd name="connsiteY15936" fmla="*/ 326754 h 589548"/>
              <a:gd name="connsiteX15937" fmla="*/ 1258302 w 2105012"/>
              <a:gd name="connsiteY15937" fmla="*/ 328742 h 589548"/>
              <a:gd name="connsiteX15938" fmla="*/ 1259627 w 2105012"/>
              <a:gd name="connsiteY15938" fmla="*/ 326754 h 589548"/>
              <a:gd name="connsiteX15939" fmla="*/ 1281830 w 2105012"/>
              <a:gd name="connsiteY15939" fmla="*/ 332388 h 589548"/>
              <a:gd name="connsiteX15940" fmla="*/ 1281830 w 2105012"/>
              <a:gd name="connsiteY15940" fmla="*/ 328742 h 589548"/>
              <a:gd name="connsiteX15941" fmla="*/ 1281830 w 2105012"/>
              <a:gd name="connsiteY15941" fmla="*/ 332388 h 589548"/>
              <a:gd name="connsiteX15942" fmla="*/ 1281830 w 2105012"/>
              <a:gd name="connsiteY15942" fmla="*/ 334044 h 589548"/>
              <a:gd name="connsiteX15943" fmla="*/ 1281830 w 2105012"/>
              <a:gd name="connsiteY15943" fmla="*/ 332388 h 589548"/>
              <a:gd name="connsiteX15944" fmla="*/ 1281830 w 2105012"/>
              <a:gd name="connsiteY15944" fmla="*/ 328742 h 589548"/>
              <a:gd name="connsiteX15945" fmla="*/ 1289784 w 2105012"/>
              <a:gd name="connsiteY15945" fmla="*/ 335370 h 589548"/>
              <a:gd name="connsiteX15946" fmla="*/ 1297075 w 2105012"/>
              <a:gd name="connsiteY15946" fmla="*/ 340010 h 589548"/>
              <a:gd name="connsiteX15947" fmla="*/ 1297075 w 2105012"/>
              <a:gd name="connsiteY15947" fmla="*/ 341667 h 589548"/>
              <a:gd name="connsiteX15948" fmla="*/ 1297075 w 2105012"/>
              <a:gd name="connsiteY15948" fmla="*/ 340010 h 589548"/>
              <a:gd name="connsiteX15949" fmla="*/ 1289784 w 2105012"/>
              <a:gd name="connsiteY15949" fmla="*/ 336364 h 589548"/>
              <a:gd name="connsiteX15950" fmla="*/ 1289784 w 2105012"/>
              <a:gd name="connsiteY15950" fmla="*/ 335370 h 589548"/>
              <a:gd name="connsiteX15951" fmla="*/ 1281830 w 2105012"/>
              <a:gd name="connsiteY15951" fmla="*/ 328742 h 589548"/>
              <a:gd name="connsiteX15952" fmla="*/ 1275534 w 2105012"/>
              <a:gd name="connsiteY15952" fmla="*/ 350946 h 589548"/>
              <a:gd name="connsiteX15953" fmla="*/ 1278517 w 2105012"/>
              <a:gd name="connsiteY15953" fmla="*/ 351940 h 589548"/>
              <a:gd name="connsiteX15954" fmla="*/ 1275534 w 2105012"/>
              <a:gd name="connsiteY15954" fmla="*/ 350946 h 589548"/>
              <a:gd name="connsiteX15955" fmla="*/ 1255319 w 2105012"/>
              <a:gd name="connsiteY15955" fmla="*/ 353928 h 589548"/>
              <a:gd name="connsiteX15956" fmla="*/ 1255319 w 2105012"/>
              <a:gd name="connsiteY15956" fmla="*/ 353928 h 589548"/>
              <a:gd name="connsiteX15957" fmla="*/ 1253662 w 2105012"/>
              <a:gd name="connsiteY15957" fmla="*/ 355916 h 589548"/>
              <a:gd name="connsiteX15958" fmla="*/ 1255319 w 2105012"/>
              <a:gd name="connsiteY15958" fmla="*/ 353928 h 589548"/>
              <a:gd name="connsiteX15959" fmla="*/ 1252668 w 2105012"/>
              <a:gd name="connsiteY15959" fmla="*/ 355585 h 589548"/>
              <a:gd name="connsiteX15960" fmla="*/ 1250017 w 2105012"/>
              <a:gd name="connsiteY15960" fmla="*/ 354259 h 589548"/>
              <a:gd name="connsiteX15961" fmla="*/ 1247366 w 2105012"/>
              <a:gd name="connsiteY15961" fmla="*/ 354259 h 589548"/>
              <a:gd name="connsiteX15962" fmla="*/ 1250017 w 2105012"/>
              <a:gd name="connsiteY15962" fmla="*/ 354259 h 589548"/>
              <a:gd name="connsiteX15963" fmla="*/ 1252668 w 2105012"/>
              <a:gd name="connsiteY15963" fmla="*/ 355585 h 589548"/>
              <a:gd name="connsiteX15964" fmla="*/ 1252668 w 2105012"/>
              <a:gd name="connsiteY15964" fmla="*/ 355585 h 589548"/>
              <a:gd name="connsiteX15965" fmla="*/ 1198982 w 2105012"/>
              <a:gd name="connsiteY15965" fmla="*/ 358236 h 589548"/>
              <a:gd name="connsiteX15966" fmla="*/ 1196994 w 2105012"/>
              <a:gd name="connsiteY15966" fmla="*/ 358236 h 589548"/>
              <a:gd name="connsiteX15967" fmla="*/ 1198982 w 2105012"/>
              <a:gd name="connsiteY15967" fmla="*/ 358236 h 589548"/>
              <a:gd name="connsiteX15968" fmla="*/ 1198982 w 2105012"/>
              <a:gd name="connsiteY15968" fmla="*/ 356911 h 589548"/>
              <a:gd name="connsiteX15969" fmla="*/ 1198982 w 2105012"/>
              <a:gd name="connsiteY15969" fmla="*/ 358236 h 589548"/>
              <a:gd name="connsiteX15970" fmla="*/ 1180093 w 2105012"/>
              <a:gd name="connsiteY15970" fmla="*/ 353265 h 589548"/>
              <a:gd name="connsiteX15971" fmla="*/ 1180093 w 2105012"/>
              <a:gd name="connsiteY15971" fmla="*/ 353265 h 589548"/>
              <a:gd name="connsiteX15972" fmla="*/ 1181418 w 2105012"/>
              <a:gd name="connsiteY15972" fmla="*/ 353265 h 589548"/>
              <a:gd name="connsiteX15973" fmla="*/ 1180093 w 2105012"/>
              <a:gd name="connsiteY15973" fmla="*/ 353265 h 589548"/>
              <a:gd name="connsiteX15974" fmla="*/ 1173796 w 2105012"/>
              <a:gd name="connsiteY15974" fmla="*/ 350946 h 589548"/>
              <a:gd name="connsiteX15975" fmla="*/ 1173796 w 2105012"/>
              <a:gd name="connsiteY15975" fmla="*/ 350946 h 589548"/>
              <a:gd name="connsiteX15976" fmla="*/ 1172139 w 2105012"/>
              <a:gd name="connsiteY15976" fmla="*/ 353597 h 589548"/>
              <a:gd name="connsiteX15977" fmla="*/ 1169488 w 2105012"/>
              <a:gd name="connsiteY15977" fmla="*/ 354259 h 589548"/>
              <a:gd name="connsiteX15978" fmla="*/ 1172139 w 2105012"/>
              <a:gd name="connsiteY15978" fmla="*/ 353597 h 589548"/>
              <a:gd name="connsiteX15979" fmla="*/ 1173796 w 2105012"/>
              <a:gd name="connsiteY15979" fmla="*/ 350946 h 589548"/>
              <a:gd name="connsiteX15980" fmla="*/ 1166174 w 2105012"/>
              <a:gd name="connsiteY15980" fmla="*/ 358568 h 589548"/>
              <a:gd name="connsiteX15981" fmla="*/ 1164517 w 2105012"/>
              <a:gd name="connsiteY15981" fmla="*/ 355916 h 589548"/>
              <a:gd name="connsiteX15982" fmla="*/ 1162529 w 2105012"/>
              <a:gd name="connsiteY15982" fmla="*/ 355254 h 589548"/>
              <a:gd name="connsiteX15983" fmla="*/ 1164517 w 2105012"/>
              <a:gd name="connsiteY15983" fmla="*/ 355916 h 589548"/>
              <a:gd name="connsiteX15984" fmla="*/ 1166174 w 2105012"/>
              <a:gd name="connsiteY15984" fmla="*/ 358568 h 589548"/>
              <a:gd name="connsiteX15985" fmla="*/ 1161203 w 2105012"/>
              <a:gd name="connsiteY15985" fmla="*/ 354591 h 589548"/>
              <a:gd name="connsiteX15986" fmla="*/ 1161203 w 2105012"/>
              <a:gd name="connsiteY15986" fmla="*/ 354591 h 589548"/>
              <a:gd name="connsiteX15987" fmla="*/ 1159546 w 2105012"/>
              <a:gd name="connsiteY15987" fmla="*/ 355254 h 589548"/>
              <a:gd name="connsiteX15988" fmla="*/ 1161203 w 2105012"/>
              <a:gd name="connsiteY15988" fmla="*/ 354591 h 589548"/>
              <a:gd name="connsiteX15989" fmla="*/ 1116796 w 2105012"/>
              <a:gd name="connsiteY15989" fmla="*/ 386405 h 589548"/>
              <a:gd name="connsiteX15990" fmla="*/ 1114477 w 2105012"/>
              <a:gd name="connsiteY15990" fmla="*/ 387399 h 589548"/>
              <a:gd name="connsiteX15991" fmla="*/ 1112488 w 2105012"/>
              <a:gd name="connsiteY15991" fmla="*/ 387399 h 589548"/>
              <a:gd name="connsiteX15992" fmla="*/ 1114477 w 2105012"/>
              <a:gd name="connsiteY15992" fmla="*/ 387399 h 589548"/>
              <a:gd name="connsiteX15993" fmla="*/ 1116796 w 2105012"/>
              <a:gd name="connsiteY15993" fmla="*/ 386405 h 589548"/>
              <a:gd name="connsiteX15994" fmla="*/ 1126738 w 2105012"/>
              <a:gd name="connsiteY15994" fmla="*/ 383091 h 589548"/>
              <a:gd name="connsiteX15995" fmla="*/ 1116796 w 2105012"/>
              <a:gd name="connsiteY15995" fmla="*/ 386405 h 589548"/>
              <a:gd name="connsiteX15996" fmla="*/ 1114477 w 2105012"/>
              <a:gd name="connsiteY15996" fmla="*/ 392370 h 589548"/>
              <a:gd name="connsiteX15997" fmla="*/ 1112820 w 2105012"/>
              <a:gd name="connsiteY15997" fmla="*/ 388724 h 589548"/>
              <a:gd name="connsiteX15998" fmla="*/ 1119116 w 2105012"/>
              <a:gd name="connsiteY15998" fmla="*/ 388724 h 589548"/>
              <a:gd name="connsiteX15999" fmla="*/ 1119116 w 2105012"/>
              <a:gd name="connsiteY15999" fmla="*/ 391044 h 589548"/>
              <a:gd name="connsiteX16000" fmla="*/ 1118122 w 2105012"/>
              <a:gd name="connsiteY16000" fmla="*/ 391376 h 589548"/>
              <a:gd name="connsiteX16001" fmla="*/ 1111826 w 2105012"/>
              <a:gd name="connsiteY16001" fmla="*/ 396015 h 589548"/>
              <a:gd name="connsiteX16002" fmla="*/ 1096913 w 2105012"/>
              <a:gd name="connsiteY16002" fmla="*/ 399329 h 589548"/>
              <a:gd name="connsiteX16003" fmla="*/ 1092936 w 2105012"/>
              <a:gd name="connsiteY16003" fmla="*/ 398335 h 589548"/>
              <a:gd name="connsiteX16004" fmla="*/ 1090616 w 2105012"/>
              <a:gd name="connsiteY16004" fmla="*/ 396015 h 589548"/>
              <a:gd name="connsiteX16005" fmla="*/ 1093268 w 2105012"/>
              <a:gd name="connsiteY16005" fmla="*/ 391376 h 589548"/>
              <a:gd name="connsiteX16006" fmla="*/ 1092936 w 2105012"/>
              <a:gd name="connsiteY16006" fmla="*/ 391044 h 589548"/>
              <a:gd name="connsiteX16007" fmla="*/ 1093268 w 2105012"/>
              <a:gd name="connsiteY16007" fmla="*/ 391376 h 589548"/>
              <a:gd name="connsiteX16008" fmla="*/ 1096581 w 2105012"/>
              <a:gd name="connsiteY16008" fmla="*/ 390050 h 589548"/>
              <a:gd name="connsiteX16009" fmla="*/ 1114808 w 2105012"/>
              <a:gd name="connsiteY16009" fmla="*/ 392038 h 589548"/>
              <a:gd name="connsiteX16010" fmla="*/ 1075704 w 2105012"/>
              <a:gd name="connsiteY16010" fmla="*/ 387730 h 589548"/>
              <a:gd name="connsiteX16011" fmla="*/ 1074378 w 2105012"/>
              <a:gd name="connsiteY16011" fmla="*/ 386405 h 589548"/>
              <a:gd name="connsiteX16012" fmla="*/ 1075704 w 2105012"/>
              <a:gd name="connsiteY16012" fmla="*/ 387730 h 589548"/>
              <a:gd name="connsiteX16013" fmla="*/ 1055820 w 2105012"/>
              <a:gd name="connsiteY16013" fmla="*/ 453346 h 589548"/>
              <a:gd name="connsiteX16014" fmla="*/ 1055820 w 2105012"/>
              <a:gd name="connsiteY16014" fmla="*/ 452352 h 589548"/>
              <a:gd name="connsiteX16015" fmla="*/ 1055820 w 2105012"/>
              <a:gd name="connsiteY16015" fmla="*/ 453346 h 589548"/>
              <a:gd name="connsiteX16016" fmla="*/ 1062779 w 2105012"/>
              <a:gd name="connsiteY16016" fmla="*/ 453346 h 589548"/>
              <a:gd name="connsiteX16017" fmla="*/ 1055820 w 2105012"/>
              <a:gd name="connsiteY16017" fmla="*/ 453346 h 589548"/>
              <a:gd name="connsiteX16018" fmla="*/ 1128064 w 2105012"/>
              <a:gd name="connsiteY16018" fmla="*/ 460968 h 589548"/>
              <a:gd name="connsiteX16019" fmla="*/ 1128064 w 2105012"/>
              <a:gd name="connsiteY16019" fmla="*/ 460968 h 589548"/>
              <a:gd name="connsiteX16020" fmla="*/ 1126075 w 2105012"/>
              <a:gd name="connsiteY16020" fmla="*/ 460968 h 589548"/>
              <a:gd name="connsiteX16021" fmla="*/ 1128064 w 2105012"/>
              <a:gd name="connsiteY16021" fmla="*/ 460968 h 589548"/>
              <a:gd name="connsiteX16022" fmla="*/ 1219197 w 2105012"/>
              <a:gd name="connsiteY16022" fmla="*/ 418218 h 589548"/>
              <a:gd name="connsiteX16023" fmla="*/ 1217872 w 2105012"/>
              <a:gd name="connsiteY16023" fmla="*/ 418218 h 589548"/>
              <a:gd name="connsiteX16024" fmla="*/ 1219197 w 2105012"/>
              <a:gd name="connsiteY16024" fmla="*/ 418218 h 589548"/>
              <a:gd name="connsiteX16025" fmla="*/ 1219197 w 2105012"/>
              <a:gd name="connsiteY16025" fmla="*/ 407614 h 589548"/>
              <a:gd name="connsiteX16026" fmla="*/ 1219860 w 2105012"/>
              <a:gd name="connsiteY16026" fmla="*/ 402974 h 589548"/>
              <a:gd name="connsiteX16027" fmla="*/ 1219860 w 2105012"/>
              <a:gd name="connsiteY16027" fmla="*/ 399329 h 589548"/>
              <a:gd name="connsiteX16028" fmla="*/ 1223174 w 2105012"/>
              <a:gd name="connsiteY16028" fmla="*/ 400655 h 589548"/>
              <a:gd name="connsiteX16029" fmla="*/ 1219860 w 2105012"/>
              <a:gd name="connsiteY16029" fmla="*/ 399329 h 589548"/>
              <a:gd name="connsiteX16030" fmla="*/ 1219860 w 2105012"/>
              <a:gd name="connsiteY16030" fmla="*/ 402974 h 589548"/>
              <a:gd name="connsiteX16031" fmla="*/ 1227150 w 2105012"/>
              <a:gd name="connsiteY16031" fmla="*/ 421864 h 589548"/>
              <a:gd name="connsiteX16032" fmla="*/ 1227150 w 2105012"/>
              <a:gd name="connsiteY16032" fmla="*/ 427166 h 589548"/>
              <a:gd name="connsiteX16033" fmla="*/ 1226156 w 2105012"/>
              <a:gd name="connsiteY16033" fmla="*/ 432137 h 589548"/>
              <a:gd name="connsiteX16034" fmla="*/ 1226156 w 2105012"/>
              <a:gd name="connsiteY16034" fmla="*/ 432137 h 589548"/>
              <a:gd name="connsiteX16035" fmla="*/ 1227150 w 2105012"/>
              <a:gd name="connsiteY16035" fmla="*/ 427166 h 589548"/>
              <a:gd name="connsiteX16036" fmla="*/ 1219528 w 2105012"/>
              <a:gd name="connsiteY16036" fmla="*/ 428492 h 589548"/>
              <a:gd name="connsiteX16037" fmla="*/ 1219528 w 2105012"/>
              <a:gd name="connsiteY16037" fmla="*/ 418550 h 589548"/>
              <a:gd name="connsiteX16038" fmla="*/ 1226156 w 2105012"/>
              <a:gd name="connsiteY16038" fmla="*/ 446055 h 589548"/>
              <a:gd name="connsiteX16039" fmla="*/ 1228476 w 2105012"/>
              <a:gd name="connsiteY16039" fmla="*/ 446055 h 589548"/>
              <a:gd name="connsiteX16040" fmla="*/ 1228476 w 2105012"/>
              <a:gd name="connsiteY16040" fmla="*/ 446055 h 589548"/>
              <a:gd name="connsiteX16041" fmla="*/ 1226156 w 2105012"/>
              <a:gd name="connsiteY16041" fmla="*/ 446055 h 589548"/>
              <a:gd name="connsiteX16042" fmla="*/ 1223505 w 2105012"/>
              <a:gd name="connsiteY16042" fmla="*/ 441085 h 589548"/>
              <a:gd name="connsiteX16043" fmla="*/ 1226156 w 2105012"/>
              <a:gd name="connsiteY16043" fmla="*/ 446055 h 589548"/>
              <a:gd name="connsiteX16044" fmla="*/ 1234773 w 2105012"/>
              <a:gd name="connsiteY16044" fmla="*/ 458980 h 589548"/>
              <a:gd name="connsiteX16045" fmla="*/ 1235767 w 2105012"/>
              <a:gd name="connsiteY16045" fmla="*/ 458648 h 589548"/>
              <a:gd name="connsiteX16046" fmla="*/ 1235767 w 2105012"/>
              <a:gd name="connsiteY16046" fmla="*/ 457986 h 589548"/>
              <a:gd name="connsiteX16047" fmla="*/ 1235767 w 2105012"/>
              <a:gd name="connsiteY16047" fmla="*/ 458648 h 589548"/>
              <a:gd name="connsiteX16048" fmla="*/ 1234773 w 2105012"/>
              <a:gd name="connsiteY16048" fmla="*/ 458980 h 589548"/>
              <a:gd name="connsiteX16049" fmla="*/ 1260621 w 2105012"/>
              <a:gd name="connsiteY16049" fmla="*/ 456991 h 589548"/>
              <a:gd name="connsiteX16050" fmla="*/ 1259959 w 2105012"/>
              <a:gd name="connsiteY16050" fmla="*/ 458317 h 589548"/>
              <a:gd name="connsiteX16051" fmla="*/ 1260621 w 2105012"/>
              <a:gd name="connsiteY16051" fmla="*/ 456991 h 589548"/>
              <a:gd name="connsiteX16052" fmla="*/ 1271557 w 2105012"/>
              <a:gd name="connsiteY16052" fmla="*/ 449038 h 589548"/>
              <a:gd name="connsiteX16053" fmla="*/ 1272883 w 2105012"/>
              <a:gd name="connsiteY16053" fmla="*/ 448044 h 589548"/>
              <a:gd name="connsiteX16054" fmla="*/ 1271557 w 2105012"/>
              <a:gd name="connsiteY16054" fmla="*/ 449038 h 589548"/>
              <a:gd name="connsiteX16055" fmla="*/ 1255319 w 2105012"/>
              <a:gd name="connsiteY16055" fmla="*/ 424515 h 589548"/>
              <a:gd name="connsiteX16056" fmla="*/ 1255319 w 2105012"/>
              <a:gd name="connsiteY16056" fmla="*/ 420870 h 589548"/>
              <a:gd name="connsiteX16057" fmla="*/ 1255319 w 2105012"/>
              <a:gd name="connsiteY16057" fmla="*/ 419213 h 589548"/>
              <a:gd name="connsiteX16058" fmla="*/ 1255319 w 2105012"/>
              <a:gd name="connsiteY16058" fmla="*/ 420870 h 589548"/>
              <a:gd name="connsiteX16059" fmla="*/ 1255319 w 2105012"/>
              <a:gd name="connsiteY16059" fmla="*/ 424515 h 589548"/>
              <a:gd name="connsiteX16060" fmla="*/ 1307016 w 2105012"/>
              <a:gd name="connsiteY16060" fmla="*/ 393033 h 589548"/>
              <a:gd name="connsiteX16061" fmla="*/ 1308673 w 2105012"/>
              <a:gd name="connsiteY16061" fmla="*/ 397672 h 589548"/>
              <a:gd name="connsiteX16062" fmla="*/ 1307016 w 2105012"/>
              <a:gd name="connsiteY16062" fmla="*/ 393033 h 589548"/>
              <a:gd name="connsiteX16063" fmla="*/ 1302046 w 2105012"/>
              <a:gd name="connsiteY16063" fmla="*/ 393033 h 589548"/>
              <a:gd name="connsiteX16064" fmla="*/ 1307016 w 2105012"/>
              <a:gd name="connsiteY16064" fmla="*/ 393033 h 589548"/>
              <a:gd name="connsiteX16065" fmla="*/ 1318615 w 2105012"/>
              <a:gd name="connsiteY16065" fmla="*/ 403306 h 589548"/>
              <a:gd name="connsiteX16066" fmla="*/ 1318615 w 2105012"/>
              <a:gd name="connsiteY16066" fmla="*/ 403306 h 589548"/>
              <a:gd name="connsiteX16067" fmla="*/ 1316958 w 2105012"/>
              <a:gd name="connsiteY16067" fmla="*/ 403968 h 589548"/>
              <a:gd name="connsiteX16068" fmla="*/ 1318615 w 2105012"/>
              <a:gd name="connsiteY16068" fmla="*/ 403306 h 589548"/>
              <a:gd name="connsiteX16069" fmla="*/ 1321929 w 2105012"/>
              <a:gd name="connsiteY16069" fmla="*/ 408608 h 589548"/>
              <a:gd name="connsiteX16070" fmla="*/ 1320935 w 2105012"/>
              <a:gd name="connsiteY16070" fmla="*/ 408608 h 589548"/>
              <a:gd name="connsiteX16071" fmla="*/ 1321929 w 2105012"/>
              <a:gd name="connsiteY16071" fmla="*/ 408608 h 589548"/>
              <a:gd name="connsiteX16072" fmla="*/ 1322592 w 2105012"/>
              <a:gd name="connsiteY16072" fmla="*/ 408608 h 589548"/>
              <a:gd name="connsiteX16073" fmla="*/ 1323586 w 2105012"/>
              <a:gd name="connsiteY16073" fmla="*/ 407945 h 589548"/>
              <a:gd name="connsiteX16074" fmla="*/ 1322592 w 2105012"/>
              <a:gd name="connsiteY16074" fmla="*/ 408608 h 589548"/>
              <a:gd name="connsiteX16075" fmla="*/ 1324912 w 2105012"/>
              <a:gd name="connsiteY16075" fmla="*/ 404963 h 589548"/>
              <a:gd name="connsiteX16076" fmla="*/ 1324912 w 2105012"/>
              <a:gd name="connsiteY16076" fmla="*/ 404963 h 589548"/>
              <a:gd name="connsiteX16077" fmla="*/ 1327563 w 2105012"/>
              <a:gd name="connsiteY16077" fmla="*/ 403968 h 589548"/>
              <a:gd name="connsiteX16078" fmla="*/ 1324912 w 2105012"/>
              <a:gd name="connsiteY16078" fmla="*/ 404963 h 589548"/>
              <a:gd name="connsiteX16079" fmla="*/ 1346452 w 2105012"/>
              <a:gd name="connsiteY16079" fmla="*/ 375800 h 589548"/>
              <a:gd name="connsiteX16080" fmla="*/ 1350098 w 2105012"/>
              <a:gd name="connsiteY16080" fmla="*/ 386736 h 589548"/>
              <a:gd name="connsiteX16081" fmla="*/ 1352749 w 2105012"/>
              <a:gd name="connsiteY16081" fmla="*/ 390381 h 589548"/>
              <a:gd name="connsiteX16082" fmla="*/ 1350098 w 2105012"/>
              <a:gd name="connsiteY16082" fmla="*/ 386736 h 589548"/>
              <a:gd name="connsiteX16083" fmla="*/ 1346452 w 2105012"/>
              <a:gd name="connsiteY16083" fmla="*/ 375800 h 589548"/>
              <a:gd name="connsiteX16084" fmla="*/ 1344464 w 2105012"/>
              <a:gd name="connsiteY16084" fmla="*/ 375800 h 589548"/>
              <a:gd name="connsiteX16085" fmla="*/ 1346452 w 2105012"/>
              <a:gd name="connsiteY16085" fmla="*/ 375800 h 589548"/>
              <a:gd name="connsiteX16086" fmla="*/ 1372964 w 2105012"/>
              <a:gd name="connsiteY16086" fmla="*/ 365858 h 589548"/>
              <a:gd name="connsiteX16087" fmla="*/ 1372301 w 2105012"/>
              <a:gd name="connsiteY16087" fmla="*/ 366521 h 589548"/>
              <a:gd name="connsiteX16088" fmla="*/ 1372964 w 2105012"/>
              <a:gd name="connsiteY16088" fmla="*/ 365858 h 589548"/>
              <a:gd name="connsiteX16089" fmla="*/ 1382243 w 2105012"/>
              <a:gd name="connsiteY16089" fmla="*/ 373149 h 589548"/>
              <a:gd name="connsiteX16090" fmla="*/ 1382243 w 2105012"/>
              <a:gd name="connsiteY16090" fmla="*/ 373149 h 589548"/>
              <a:gd name="connsiteX16091" fmla="*/ 1375283 w 2105012"/>
              <a:gd name="connsiteY16091" fmla="*/ 370498 h 589548"/>
              <a:gd name="connsiteX16092" fmla="*/ 1382243 w 2105012"/>
              <a:gd name="connsiteY16092" fmla="*/ 373149 h 589548"/>
              <a:gd name="connsiteX16093" fmla="*/ 1377272 w 2105012"/>
              <a:gd name="connsiteY16093" fmla="*/ 376131 h 589548"/>
              <a:gd name="connsiteX16094" fmla="*/ 1376609 w 2105012"/>
              <a:gd name="connsiteY16094" fmla="*/ 377788 h 589548"/>
              <a:gd name="connsiteX16095" fmla="*/ 1377272 w 2105012"/>
              <a:gd name="connsiteY16095" fmla="*/ 376131 h 589548"/>
              <a:gd name="connsiteX16096" fmla="*/ 1387214 w 2105012"/>
              <a:gd name="connsiteY16096" fmla="*/ 415236 h 589548"/>
              <a:gd name="connsiteX16097" fmla="*/ 1387214 w 2105012"/>
              <a:gd name="connsiteY16097" fmla="*/ 412916 h 589548"/>
              <a:gd name="connsiteX16098" fmla="*/ 1387214 w 2105012"/>
              <a:gd name="connsiteY16098" fmla="*/ 415567 h 589548"/>
              <a:gd name="connsiteX16099" fmla="*/ 1387214 w 2105012"/>
              <a:gd name="connsiteY16099" fmla="*/ 416230 h 589548"/>
              <a:gd name="connsiteX16100" fmla="*/ 1387214 w 2105012"/>
              <a:gd name="connsiteY16100" fmla="*/ 415567 h 589548"/>
              <a:gd name="connsiteX16101" fmla="*/ 1387214 w 2105012"/>
              <a:gd name="connsiteY16101" fmla="*/ 412916 h 589548"/>
              <a:gd name="connsiteX16102" fmla="*/ 1387214 w 2105012"/>
              <a:gd name="connsiteY16102" fmla="*/ 411591 h 589548"/>
              <a:gd name="connsiteX16103" fmla="*/ 1387214 w 2105012"/>
              <a:gd name="connsiteY16103" fmla="*/ 412916 h 589548"/>
              <a:gd name="connsiteX16104" fmla="*/ 1444213 w 2105012"/>
              <a:gd name="connsiteY16104" fmla="*/ 412253 h 589548"/>
              <a:gd name="connsiteX16105" fmla="*/ 1444213 w 2105012"/>
              <a:gd name="connsiteY16105" fmla="*/ 412253 h 589548"/>
              <a:gd name="connsiteX16106" fmla="*/ 1444213 w 2105012"/>
              <a:gd name="connsiteY16106" fmla="*/ 412916 h 589548"/>
              <a:gd name="connsiteX16107" fmla="*/ 1444213 w 2105012"/>
              <a:gd name="connsiteY16107" fmla="*/ 412253 h 589548"/>
              <a:gd name="connsiteX16108" fmla="*/ 1448190 w 2105012"/>
              <a:gd name="connsiteY16108" fmla="*/ 400986 h 589548"/>
              <a:gd name="connsiteX16109" fmla="*/ 1447196 w 2105012"/>
              <a:gd name="connsiteY16109" fmla="*/ 400986 h 589548"/>
              <a:gd name="connsiteX16110" fmla="*/ 1448190 w 2105012"/>
              <a:gd name="connsiteY16110" fmla="*/ 400986 h 589548"/>
              <a:gd name="connsiteX16111" fmla="*/ 1448190 w 2105012"/>
              <a:gd name="connsiteY16111" fmla="*/ 400986 h 589548"/>
              <a:gd name="connsiteX16112" fmla="*/ 1454487 w 2105012"/>
              <a:gd name="connsiteY16112" fmla="*/ 404963 h 589548"/>
              <a:gd name="connsiteX16113" fmla="*/ 1452498 w 2105012"/>
              <a:gd name="connsiteY16113" fmla="*/ 405625 h 589548"/>
              <a:gd name="connsiteX16114" fmla="*/ 1454487 w 2105012"/>
              <a:gd name="connsiteY16114" fmla="*/ 404963 h 589548"/>
              <a:gd name="connsiteX16115" fmla="*/ 1454487 w 2105012"/>
              <a:gd name="connsiteY16115" fmla="*/ 404963 h 589548"/>
              <a:gd name="connsiteX16116" fmla="*/ 1461446 w 2105012"/>
              <a:gd name="connsiteY16116" fmla="*/ 398998 h 589548"/>
              <a:gd name="connsiteX16117" fmla="*/ 1461446 w 2105012"/>
              <a:gd name="connsiteY16117" fmla="*/ 396346 h 589548"/>
              <a:gd name="connsiteX16118" fmla="*/ 1461446 w 2105012"/>
              <a:gd name="connsiteY16118" fmla="*/ 398998 h 589548"/>
              <a:gd name="connsiteX16119" fmla="*/ 1460783 w 2105012"/>
              <a:gd name="connsiteY16119" fmla="*/ 395021 h 589548"/>
              <a:gd name="connsiteX16120" fmla="*/ 1455149 w 2105012"/>
              <a:gd name="connsiteY16120" fmla="*/ 399992 h 589548"/>
              <a:gd name="connsiteX16121" fmla="*/ 1460783 w 2105012"/>
              <a:gd name="connsiteY16121" fmla="*/ 395021 h 589548"/>
              <a:gd name="connsiteX16122" fmla="*/ 1460783 w 2105012"/>
              <a:gd name="connsiteY16122" fmla="*/ 395021 h 589548"/>
              <a:gd name="connsiteX16123" fmla="*/ 1469399 w 2105012"/>
              <a:gd name="connsiteY16123" fmla="*/ 408608 h 589548"/>
              <a:gd name="connsiteX16124" fmla="*/ 1472050 w 2105012"/>
              <a:gd name="connsiteY16124" fmla="*/ 408608 h 589548"/>
              <a:gd name="connsiteX16125" fmla="*/ 1472050 w 2105012"/>
              <a:gd name="connsiteY16125" fmla="*/ 409271 h 589548"/>
              <a:gd name="connsiteX16126" fmla="*/ 1472050 w 2105012"/>
              <a:gd name="connsiteY16126" fmla="*/ 408608 h 589548"/>
              <a:gd name="connsiteX16127" fmla="*/ 1469399 w 2105012"/>
              <a:gd name="connsiteY16127" fmla="*/ 408608 h 589548"/>
              <a:gd name="connsiteX16128" fmla="*/ 1469399 w 2105012"/>
              <a:gd name="connsiteY16128" fmla="*/ 408608 h 589548"/>
              <a:gd name="connsiteX16129" fmla="*/ 1468405 w 2105012"/>
              <a:gd name="connsiteY16129" fmla="*/ 409602 h 589548"/>
              <a:gd name="connsiteX16130" fmla="*/ 1469399 w 2105012"/>
              <a:gd name="connsiteY16130" fmla="*/ 408608 h 589548"/>
              <a:gd name="connsiteX16131" fmla="*/ 1468074 w 2105012"/>
              <a:gd name="connsiteY16131" fmla="*/ 413579 h 589548"/>
              <a:gd name="connsiteX16132" fmla="*/ 1474702 w 2105012"/>
              <a:gd name="connsiteY16132" fmla="*/ 416230 h 589548"/>
              <a:gd name="connsiteX16133" fmla="*/ 1468074 w 2105012"/>
              <a:gd name="connsiteY16133" fmla="*/ 413579 h 589548"/>
              <a:gd name="connsiteX16134" fmla="*/ 1468074 w 2105012"/>
              <a:gd name="connsiteY16134" fmla="*/ 413579 h 589548"/>
              <a:gd name="connsiteX16135" fmla="*/ 1489946 w 2105012"/>
              <a:gd name="connsiteY16135" fmla="*/ 411922 h 589548"/>
              <a:gd name="connsiteX16136" fmla="*/ 1488951 w 2105012"/>
              <a:gd name="connsiteY16136" fmla="*/ 412253 h 589548"/>
              <a:gd name="connsiteX16137" fmla="*/ 1489946 w 2105012"/>
              <a:gd name="connsiteY16137" fmla="*/ 411922 h 589548"/>
              <a:gd name="connsiteX16138" fmla="*/ 1466085 w 2105012"/>
              <a:gd name="connsiteY16138" fmla="*/ 403306 h 589548"/>
              <a:gd name="connsiteX16139" fmla="*/ 1468736 w 2105012"/>
              <a:gd name="connsiteY16139" fmla="*/ 404300 h 589548"/>
              <a:gd name="connsiteX16140" fmla="*/ 1466085 w 2105012"/>
              <a:gd name="connsiteY16140" fmla="*/ 403306 h 589548"/>
              <a:gd name="connsiteX16141" fmla="*/ 1466085 w 2105012"/>
              <a:gd name="connsiteY16141" fmla="*/ 400986 h 589548"/>
              <a:gd name="connsiteX16142" fmla="*/ 1466085 w 2105012"/>
              <a:gd name="connsiteY16142" fmla="*/ 403306 h 589548"/>
              <a:gd name="connsiteX16143" fmla="*/ 1466085 w 2105012"/>
              <a:gd name="connsiteY16143" fmla="*/ 409602 h 589548"/>
              <a:gd name="connsiteX16144" fmla="*/ 1467080 w 2105012"/>
              <a:gd name="connsiteY16144" fmla="*/ 413248 h 589548"/>
              <a:gd name="connsiteX16145" fmla="*/ 1467080 w 2105012"/>
              <a:gd name="connsiteY16145" fmla="*/ 413248 h 589548"/>
              <a:gd name="connsiteX16146" fmla="*/ 1466085 w 2105012"/>
              <a:gd name="connsiteY16146" fmla="*/ 419875 h 589548"/>
              <a:gd name="connsiteX16147" fmla="*/ 1467080 w 2105012"/>
              <a:gd name="connsiteY16147" fmla="*/ 413248 h 589548"/>
              <a:gd name="connsiteX16148" fmla="*/ 1466085 w 2105012"/>
              <a:gd name="connsiteY16148" fmla="*/ 409602 h 589548"/>
              <a:gd name="connsiteX16149" fmla="*/ 1489946 w 2105012"/>
              <a:gd name="connsiteY16149" fmla="*/ 416230 h 589548"/>
              <a:gd name="connsiteX16150" fmla="*/ 1491271 w 2105012"/>
              <a:gd name="connsiteY16150" fmla="*/ 424183 h 589548"/>
              <a:gd name="connsiteX16151" fmla="*/ 1488951 w 2105012"/>
              <a:gd name="connsiteY16151" fmla="*/ 423521 h 589548"/>
              <a:gd name="connsiteX16152" fmla="*/ 1487957 w 2105012"/>
              <a:gd name="connsiteY16152" fmla="*/ 423521 h 589548"/>
              <a:gd name="connsiteX16153" fmla="*/ 1488951 w 2105012"/>
              <a:gd name="connsiteY16153" fmla="*/ 423521 h 589548"/>
              <a:gd name="connsiteX16154" fmla="*/ 1489946 w 2105012"/>
              <a:gd name="connsiteY16154" fmla="*/ 416230 h 589548"/>
              <a:gd name="connsiteX16155" fmla="*/ 1489946 w 2105012"/>
              <a:gd name="connsiteY16155" fmla="*/ 403637 h 589548"/>
              <a:gd name="connsiteX16156" fmla="*/ 1493260 w 2105012"/>
              <a:gd name="connsiteY16156" fmla="*/ 402312 h 589548"/>
              <a:gd name="connsiteX16157" fmla="*/ 1491603 w 2105012"/>
              <a:gd name="connsiteY16157" fmla="*/ 398998 h 589548"/>
              <a:gd name="connsiteX16158" fmla="*/ 1486300 w 2105012"/>
              <a:gd name="connsiteY16158" fmla="*/ 395021 h 589548"/>
              <a:gd name="connsiteX16159" fmla="*/ 1491603 w 2105012"/>
              <a:gd name="connsiteY16159" fmla="*/ 398998 h 589548"/>
              <a:gd name="connsiteX16160" fmla="*/ 1493260 w 2105012"/>
              <a:gd name="connsiteY16160" fmla="*/ 402312 h 589548"/>
              <a:gd name="connsiteX16161" fmla="*/ 1489946 w 2105012"/>
              <a:gd name="connsiteY16161" fmla="*/ 403637 h 589548"/>
              <a:gd name="connsiteX16162" fmla="*/ 1498230 w 2105012"/>
              <a:gd name="connsiteY16162" fmla="*/ 398003 h 589548"/>
              <a:gd name="connsiteX16163" fmla="*/ 1498893 w 2105012"/>
              <a:gd name="connsiteY16163" fmla="*/ 398335 h 589548"/>
              <a:gd name="connsiteX16164" fmla="*/ 1498230 w 2105012"/>
              <a:gd name="connsiteY16164" fmla="*/ 398003 h 589548"/>
              <a:gd name="connsiteX16165" fmla="*/ 1498230 w 2105012"/>
              <a:gd name="connsiteY16165" fmla="*/ 398003 h 589548"/>
              <a:gd name="connsiteX16166" fmla="*/ 1496242 w 2105012"/>
              <a:gd name="connsiteY16166" fmla="*/ 393033 h 589548"/>
              <a:gd name="connsiteX16167" fmla="*/ 1494254 w 2105012"/>
              <a:gd name="connsiteY16167" fmla="*/ 392038 h 589548"/>
              <a:gd name="connsiteX16168" fmla="*/ 1496242 w 2105012"/>
              <a:gd name="connsiteY16168" fmla="*/ 393033 h 589548"/>
              <a:gd name="connsiteX16169" fmla="*/ 1496242 w 2105012"/>
              <a:gd name="connsiteY16169" fmla="*/ 397341 h 589548"/>
              <a:gd name="connsiteX16170" fmla="*/ 1494585 w 2105012"/>
              <a:gd name="connsiteY16170" fmla="*/ 397009 h 589548"/>
              <a:gd name="connsiteX16171" fmla="*/ 1496242 w 2105012"/>
              <a:gd name="connsiteY16171" fmla="*/ 397341 h 589548"/>
              <a:gd name="connsiteX16172" fmla="*/ 1504527 w 2105012"/>
              <a:gd name="connsiteY16172" fmla="*/ 403968 h 589548"/>
              <a:gd name="connsiteX16173" fmla="*/ 1501544 w 2105012"/>
              <a:gd name="connsiteY16173" fmla="*/ 402312 h 589548"/>
              <a:gd name="connsiteX16174" fmla="*/ 1500882 w 2105012"/>
              <a:gd name="connsiteY16174" fmla="*/ 402312 h 589548"/>
              <a:gd name="connsiteX16175" fmla="*/ 1501544 w 2105012"/>
              <a:gd name="connsiteY16175" fmla="*/ 402312 h 589548"/>
              <a:gd name="connsiteX16176" fmla="*/ 1504527 w 2105012"/>
              <a:gd name="connsiteY16176" fmla="*/ 403968 h 589548"/>
              <a:gd name="connsiteX16177" fmla="*/ 1492928 w 2105012"/>
              <a:gd name="connsiteY16177" fmla="*/ 391707 h 589548"/>
              <a:gd name="connsiteX16178" fmla="*/ 1491271 w 2105012"/>
              <a:gd name="connsiteY16178" fmla="*/ 391707 h 589548"/>
              <a:gd name="connsiteX16179" fmla="*/ 1490277 w 2105012"/>
              <a:gd name="connsiteY16179" fmla="*/ 392038 h 589548"/>
              <a:gd name="connsiteX16180" fmla="*/ 1491271 w 2105012"/>
              <a:gd name="connsiteY16180" fmla="*/ 391707 h 589548"/>
              <a:gd name="connsiteX16181" fmla="*/ 1492928 w 2105012"/>
              <a:gd name="connsiteY16181" fmla="*/ 391707 h 589548"/>
              <a:gd name="connsiteX16182" fmla="*/ 1478015 w 2105012"/>
              <a:gd name="connsiteY16182" fmla="*/ 373812 h 589548"/>
              <a:gd name="connsiteX16183" fmla="*/ 1478015 w 2105012"/>
              <a:gd name="connsiteY16183" fmla="*/ 373812 h 589548"/>
              <a:gd name="connsiteX16184" fmla="*/ 1482986 w 2105012"/>
              <a:gd name="connsiteY16184" fmla="*/ 370829 h 589548"/>
              <a:gd name="connsiteX16185" fmla="*/ 1478015 w 2105012"/>
              <a:gd name="connsiteY16185" fmla="*/ 373812 h 589548"/>
              <a:gd name="connsiteX16186" fmla="*/ 1462109 w 2105012"/>
              <a:gd name="connsiteY16186" fmla="*/ 384416 h 589548"/>
              <a:gd name="connsiteX16187" fmla="*/ 1465754 w 2105012"/>
              <a:gd name="connsiteY16187" fmla="*/ 384416 h 589548"/>
              <a:gd name="connsiteX16188" fmla="*/ 1462109 w 2105012"/>
              <a:gd name="connsiteY16188" fmla="*/ 392038 h 589548"/>
              <a:gd name="connsiteX16189" fmla="*/ 1460783 w 2105012"/>
              <a:gd name="connsiteY16189" fmla="*/ 390713 h 589548"/>
              <a:gd name="connsiteX16190" fmla="*/ 1453161 w 2105012"/>
              <a:gd name="connsiteY16190" fmla="*/ 390713 h 589548"/>
              <a:gd name="connsiteX16191" fmla="*/ 1446864 w 2105012"/>
              <a:gd name="connsiteY16191" fmla="*/ 386736 h 589548"/>
              <a:gd name="connsiteX16192" fmla="*/ 1459457 w 2105012"/>
              <a:gd name="connsiteY16192" fmla="*/ 384416 h 589548"/>
              <a:gd name="connsiteX16193" fmla="*/ 1462109 w 2105012"/>
              <a:gd name="connsiteY16193" fmla="*/ 384416 h 589548"/>
              <a:gd name="connsiteX16194" fmla="*/ 1440568 w 2105012"/>
              <a:gd name="connsiteY16194" fmla="*/ 406288 h 589548"/>
              <a:gd name="connsiteX16195" fmla="*/ 1429632 w 2105012"/>
              <a:gd name="connsiteY16195" fmla="*/ 408277 h 589548"/>
              <a:gd name="connsiteX16196" fmla="*/ 1424661 w 2105012"/>
              <a:gd name="connsiteY16196" fmla="*/ 411591 h 589548"/>
              <a:gd name="connsiteX16197" fmla="*/ 1412731 w 2105012"/>
              <a:gd name="connsiteY16197" fmla="*/ 410596 h 589548"/>
              <a:gd name="connsiteX16198" fmla="*/ 1410080 w 2105012"/>
              <a:gd name="connsiteY16198" fmla="*/ 408277 h 589548"/>
              <a:gd name="connsiteX16199" fmla="*/ 1407429 w 2105012"/>
              <a:gd name="connsiteY16199" fmla="*/ 405957 h 589548"/>
              <a:gd name="connsiteX16200" fmla="*/ 1407429 w 2105012"/>
              <a:gd name="connsiteY16200" fmla="*/ 405957 h 589548"/>
              <a:gd name="connsiteX16201" fmla="*/ 1405109 w 2105012"/>
              <a:gd name="connsiteY16201" fmla="*/ 401980 h 589548"/>
              <a:gd name="connsiteX16202" fmla="*/ 1405440 w 2105012"/>
              <a:gd name="connsiteY16202" fmla="*/ 397009 h 589548"/>
              <a:gd name="connsiteX16203" fmla="*/ 1402789 w 2105012"/>
              <a:gd name="connsiteY16203" fmla="*/ 397009 h 589548"/>
              <a:gd name="connsiteX16204" fmla="*/ 1405440 w 2105012"/>
              <a:gd name="connsiteY16204" fmla="*/ 397009 h 589548"/>
              <a:gd name="connsiteX16205" fmla="*/ 1410080 w 2105012"/>
              <a:gd name="connsiteY16205" fmla="*/ 391707 h 589548"/>
              <a:gd name="connsiteX16206" fmla="*/ 1407429 w 2105012"/>
              <a:gd name="connsiteY16206" fmla="*/ 389387 h 589548"/>
              <a:gd name="connsiteX16207" fmla="*/ 1410080 w 2105012"/>
              <a:gd name="connsiteY16207" fmla="*/ 391707 h 589548"/>
              <a:gd name="connsiteX16208" fmla="*/ 1416708 w 2105012"/>
              <a:gd name="connsiteY16208" fmla="*/ 394358 h 589548"/>
              <a:gd name="connsiteX16209" fmla="*/ 1416045 w 2105012"/>
              <a:gd name="connsiteY16209" fmla="*/ 396678 h 589548"/>
              <a:gd name="connsiteX16210" fmla="*/ 1416708 w 2105012"/>
              <a:gd name="connsiteY16210" fmla="*/ 396678 h 589548"/>
              <a:gd name="connsiteX16211" fmla="*/ 1423004 w 2105012"/>
              <a:gd name="connsiteY16211" fmla="*/ 398003 h 589548"/>
              <a:gd name="connsiteX16212" fmla="*/ 1421016 w 2105012"/>
              <a:gd name="connsiteY16212" fmla="*/ 402974 h 589548"/>
              <a:gd name="connsiteX16213" fmla="*/ 1434934 w 2105012"/>
              <a:gd name="connsiteY16213" fmla="*/ 401980 h 589548"/>
              <a:gd name="connsiteX16214" fmla="*/ 1444545 w 2105012"/>
              <a:gd name="connsiteY16214" fmla="*/ 397672 h 589548"/>
              <a:gd name="connsiteX16215" fmla="*/ 1440899 w 2105012"/>
              <a:gd name="connsiteY16215" fmla="*/ 405957 h 589548"/>
              <a:gd name="connsiteX16216" fmla="*/ 1429301 w 2105012"/>
              <a:gd name="connsiteY16216" fmla="*/ 376794 h 589548"/>
              <a:gd name="connsiteX16217" fmla="*/ 1429963 w 2105012"/>
              <a:gd name="connsiteY16217" fmla="*/ 375137 h 589548"/>
              <a:gd name="connsiteX16218" fmla="*/ 1429301 w 2105012"/>
              <a:gd name="connsiteY16218" fmla="*/ 376794 h 589548"/>
              <a:gd name="connsiteX16219" fmla="*/ 1453492 w 2105012"/>
              <a:gd name="connsiteY16219" fmla="*/ 354591 h 589548"/>
              <a:gd name="connsiteX16220" fmla="*/ 1454487 w 2105012"/>
              <a:gd name="connsiteY16220" fmla="*/ 353597 h 589548"/>
              <a:gd name="connsiteX16221" fmla="*/ 1458463 w 2105012"/>
              <a:gd name="connsiteY16221" fmla="*/ 351608 h 589548"/>
              <a:gd name="connsiteX16222" fmla="*/ 1454487 w 2105012"/>
              <a:gd name="connsiteY16222" fmla="*/ 353597 h 589548"/>
              <a:gd name="connsiteX16223" fmla="*/ 1453492 w 2105012"/>
              <a:gd name="connsiteY16223" fmla="*/ 354591 h 589548"/>
              <a:gd name="connsiteX16224" fmla="*/ 1451173 w 2105012"/>
              <a:gd name="connsiteY16224" fmla="*/ 356248 h 589548"/>
              <a:gd name="connsiteX16225" fmla="*/ 1453492 w 2105012"/>
              <a:gd name="connsiteY16225" fmla="*/ 354591 h 589548"/>
              <a:gd name="connsiteX16226" fmla="*/ 1493922 w 2105012"/>
              <a:gd name="connsiteY16226" fmla="*/ 325760 h 589548"/>
              <a:gd name="connsiteX16227" fmla="*/ 1490608 w 2105012"/>
              <a:gd name="connsiteY16227" fmla="*/ 325760 h 589548"/>
              <a:gd name="connsiteX16228" fmla="*/ 1493922 w 2105012"/>
              <a:gd name="connsiteY16228" fmla="*/ 325760 h 589548"/>
              <a:gd name="connsiteX16229" fmla="*/ 1515463 w 2105012"/>
              <a:gd name="connsiteY16229" fmla="*/ 309190 h 589548"/>
              <a:gd name="connsiteX16230" fmla="*/ 1515463 w 2105012"/>
              <a:gd name="connsiteY16230" fmla="*/ 310516 h 589548"/>
              <a:gd name="connsiteX16231" fmla="*/ 1515463 w 2105012"/>
              <a:gd name="connsiteY16231" fmla="*/ 309190 h 589548"/>
              <a:gd name="connsiteX16232" fmla="*/ 1516457 w 2105012"/>
              <a:gd name="connsiteY16232" fmla="*/ 309190 h 589548"/>
              <a:gd name="connsiteX16233" fmla="*/ 1515463 w 2105012"/>
              <a:gd name="connsiteY16233" fmla="*/ 309190 h 589548"/>
              <a:gd name="connsiteX16234" fmla="*/ 1535678 w 2105012"/>
              <a:gd name="connsiteY16234" fmla="*/ 328079 h 589548"/>
              <a:gd name="connsiteX16235" fmla="*/ 1535678 w 2105012"/>
              <a:gd name="connsiteY16235" fmla="*/ 328079 h 589548"/>
              <a:gd name="connsiteX16236" fmla="*/ 1533690 w 2105012"/>
              <a:gd name="connsiteY16236" fmla="*/ 328079 h 589548"/>
              <a:gd name="connsiteX16237" fmla="*/ 1535678 w 2105012"/>
              <a:gd name="connsiteY16237" fmla="*/ 328079 h 589548"/>
              <a:gd name="connsiteX16238" fmla="*/ 1543300 w 2105012"/>
              <a:gd name="connsiteY16238" fmla="*/ 325760 h 589548"/>
              <a:gd name="connsiteX16239" fmla="*/ 1543300 w 2105012"/>
              <a:gd name="connsiteY16239" fmla="*/ 325760 h 589548"/>
              <a:gd name="connsiteX16240" fmla="*/ 1608585 w 2105012"/>
              <a:gd name="connsiteY16240" fmla="*/ 348294 h 589548"/>
              <a:gd name="connsiteX16241" fmla="*/ 1615875 w 2105012"/>
              <a:gd name="connsiteY16241" fmla="*/ 348294 h 589548"/>
              <a:gd name="connsiteX16242" fmla="*/ 1615875 w 2105012"/>
              <a:gd name="connsiteY16242" fmla="*/ 348294 h 589548"/>
              <a:gd name="connsiteX16243" fmla="*/ 1608585 w 2105012"/>
              <a:gd name="connsiteY16243" fmla="*/ 348294 h 589548"/>
              <a:gd name="connsiteX16244" fmla="*/ 1619521 w 2105012"/>
              <a:gd name="connsiteY16244" fmla="*/ 346637 h 589548"/>
              <a:gd name="connsiteX16245" fmla="*/ 1617201 w 2105012"/>
              <a:gd name="connsiteY16245" fmla="*/ 348294 h 589548"/>
              <a:gd name="connsiteX16246" fmla="*/ 1619521 w 2105012"/>
              <a:gd name="connsiteY16246" fmla="*/ 346637 h 589548"/>
              <a:gd name="connsiteX16247" fmla="*/ 1621177 w 2105012"/>
              <a:gd name="connsiteY16247" fmla="*/ 345312 h 589548"/>
              <a:gd name="connsiteX16248" fmla="*/ 1620846 w 2105012"/>
              <a:gd name="connsiteY16248" fmla="*/ 345975 h 589548"/>
              <a:gd name="connsiteX16249" fmla="*/ 1620846 w 2105012"/>
              <a:gd name="connsiteY16249" fmla="*/ 345975 h 589548"/>
              <a:gd name="connsiteX16250" fmla="*/ 1621177 w 2105012"/>
              <a:gd name="connsiteY16250" fmla="*/ 345312 h 589548"/>
              <a:gd name="connsiteX16251" fmla="*/ 1702038 w 2105012"/>
              <a:gd name="connsiteY16251" fmla="*/ 302231 h 589548"/>
              <a:gd name="connsiteX16252" fmla="*/ 1702038 w 2105012"/>
              <a:gd name="connsiteY16252" fmla="*/ 302231 h 589548"/>
              <a:gd name="connsiteX16253" fmla="*/ 1705351 w 2105012"/>
              <a:gd name="connsiteY16253" fmla="*/ 304882 h 589548"/>
              <a:gd name="connsiteX16254" fmla="*/ 1702038 w 2105012"/>
              <a:gd name="connsiteY16254" fmla="*/ 302231 h 589548"/>
              <a:gd name="connsiteX16255" fmla="*/ 1711317 w 2105012"/>
              <a:gd name="connsiteY16255" fmla="*/ 304882 h 589548"/>
              <a:gd name="connsiteX16256" fmla="*/ 1711317 w 2105012"/>
              <a:gd name="connsiteY16256" fmla="*/ 304882 h 589548"/>
              <a:gd name="connsiteX16257" fmla="*/ 1707340 w 2105012"/>
              <a:gd name="connsiteY16257" fmla="*/ 305545 h 589548"/>
              <a:gd name="connsiteX16258" fmla="*/ 1711317 w 2105012"/>
              <a:gd name="connsiteY16258" fmla="*/ 304882 h 589548"/>
              <a:gd name="connsiteX16259" fmla="*/ 1733851 w 2105012"/>
              <a:gd name="connsiteY16259" fmla="*/ 329074 h 589548"/>
              <a:gd name="connsiteX16260" fmla="*/ 1733189 w 2105012"/>
              <a:gd name="connsiteY16260" fmla="*/ 329405 h 589548"/>
              <a:gd name="connsiteX16261" fmla="*/ 1733851 w 2105012"/>
              <a:gd name="connsiteY16261" fmla="*/ 329074 h 589548"/>
              <a:gd name="connsiteX16262" fmla="*/ 1738822 w 2105012"/>
              <a:gd name="connsiteY16262" fmla="*/ 329736 h 589548"/>
              <a:gd name="connsiteX16263" fmla="*/ 1740811 w 2105012"/>
              <a:gd name="connsiteY16263" fmla="*/ 329736 h 589548"/>
              <a:gd name="connsiteX16264" fmla="*/ 1738822 w 2105012"/>
              <a:gd name="connsiteY16264" fmla="*/ 329736 h 589548"/>
              <a:gd name="connsiteX16265" fmla="*/ 1746444 w 2105012"/>
              <a:gd name="connsiteY16265" fmla="*/ 310184 h 589548"/>
              <a:gd name="connsiteX16266" fmla="*/ 1751415 w 2105012"/>
              <a:gd name="connsiteY16266" fmla="*/ 316481 h 589548"/>
              <a:gd name="connsiteX16267" fmla="*/ 1758043 w 2105012"/>
              <a:gd name="connsiteY16267" fmla="*/ 315155 h 589548"/>
              <a:gd name="connsiteX16268" fmla="*/ 1751415 w 2105012"/>
              <a:gd name="connsiteY16268" fmla="*/ 316481 h 589548"/>
              <a:gd name="connsiteX16269" fmla="*/ 1746444 w 2105012"/>
              <a:gd name="connsiteY16269" fmla="*/ 310184 h 589548"/>
              <a:gd name="connsiteX16270" fmla="*/ 1780909 w 2105012"/>
              <a:gd name="connsiteY16270" fmla="*/ 311841 h 589548"/>
              <a:gd name="connsiteX16271" fmla="*/ 1780246 w 2105012"/>
              <a:gd name="connsiteY16271" fmla="*/ 311841 h 589548"/>
              <a:gd name="connsiteX16272" fmla="*/ 1780909 w 2105012"/>
              <a:gd name="connsiteY16272" fmla="*/ 311841 h 589548"/>
              <a:gd name="connsiteX16273" fmla="*/ 1811729 w 2105012"/>
              <a:gd name="connsiteY16273" fmla="*/ 316149 h 589548"/>
              <a:gd name="connsiteX16274" fmla="*/ 1812723 w 2105012"/>
              <a:gd name="connsiteY16274" fmla="*/ 316149 h 589548"/>
              <a:gd name="connsiteX16275" fmla="*/ 1814711 w 2105012"/>
              <a:gd name="connsiteY16275" fmla="*/ 316149 h 589548"/>
              <a:gd name="connsiteX16276" fmla="*/ 1814711 w 2105012"/>
              <a:gd name="connsiteY16276" fmla="*/ 318138 h 589548"/>
              <a:gd name="connsiteX16277" fmla="*/ 1814711 w 2105012"/>
              <a:gd name="connsiteY16277" fmla="*/ 316149 h 589548"/>
              <a:gd name="connsiteX16278" fmla="*/ 1812723 w 2105012"/>
              <a:gd name="connsiteY16278" fmla="*/ 316149 h 589548"/>
              <a:gd name="connsiteX16279" fmla="*/ 1811729 w 2105012"/>
              <a:gd name="connsiteY16279" fmla="*/ 316149 h 589548"/>
              <a:gd name="connsiteX16280" fmla="*/ 1833932 w 2105012"/>
              <a:gd name="connsiteY16280" fmla="*/ 307533 h 589548"/>
              <a:gd name="connsiteX16281" fmla="*/ 1835258 w 2105012"/>
              <a:gd name="connsiteY16281" fmla="*/ 306870 h 589548"/>
              <a:gd name="connsiteX16282" fmla="*/ 1836583 w 2105012"/>
              <a:gd name="connsiteY16282" fmla="*/ 306870 h 589548"/>
              <a:gd name="connsiteX16283" fmla="*/ 1835258 w 2105012"/>
              <a:gd name="connsiteY16283" fmla="*/ 306870 h 589548"/>
              <a:gd name="connsiteX16284" fmla="*/ 1833932 w 2105012"/>
              <a:gd name="connsiteY16284" fmla="*/ 307533 h 589548"/>
              <a:gd name="connsiteX16285" fmla="*/ 1833932 w 2105012"/>
              <a:gd name="connsiteY16285" fmla="*/ 307533 h 589548"/>
              <a:gd name="connsiteX16286" fmla="*/ 1845531 w 2105012"/>
              <a:gd name="connsiteY16286" fmla="*/ 310184 h 589548"/>
              <a:gd name="connsiteX16287" fmla="*/ 1849176 w 2105012"/>
              <a:gd name="connsiteY16287" fmla="*/ 310847 h 589548"/>
              <a:gd name="connsiteX16288" fmla="*/ 1845531 w 2105012"/>
              <a:gd name="connsiteY16288" fmla="*/ 310184 h 589548"/>
              <a:gd name="connsiteX16289" fmla="*/ 1845531 w 2105012"/>
              <a:gd name="connsiteY16289" fmla="*/ 310184 h 589548"/>
              <a:gd name="connsiteX16290" fmla="*/ 1854479 w 2105012"/>
              <a:gd name="connsiteY16290" fmla="*/ 335701 h 589548"/>
              <a:gd name="connsiteX16291" fmla="*/ 1855804 w 2105012"/>
              <a:gd name="connsiteY16291" fmla="*/ 337027 h 589548"/>
              <a:gd name="connsiteX16292" fmla="*/ 1854479 w 2105012"/>
              <a:gd name="connsiteY16292" fmla="*/ 335701 h 589548"/>
              <a:gd name="connsiteX16293" fmla="*/ 1850833 w 2105012"/>
              <a:gd name="connsiteY16293" fmla="*/ 335701 h 589548"/>
              <a:gd name="connsiteX16294" fmla="*/ 1854479 w 2105012"/>
              <a:gd name="connsiteY16294" fmla="*/ 335701 h 589548"/>
              <a:gd name="connsiteX16295" fmla="*/ 1882647 w 2105012"/>
              <a:gd name="connsiteY16295" fmla="*/ 361219 h 589548"/>
              <a:gd name="connsiteX16296" fmla="*/ 1880327 w 2105012"/>
              <a:gd name="connsiteY16296" fmla="*/ 362876 h 589548"/>
              <a:gd name="connsiteX16297" fmla="*/ 1882647 w 2105012"/>
              <a:gd name="connsiteY16297" fmla="*/ 361219 h 589548"/>
              <a:gd name="connsiteX16298" fmla="*/ 1874031 w 2105012"/>
              <a:gd name="connsiteY16298" fmla="*/ 361219 h 589548"/>
              <a:gd name="connsiteX16299" fmla="*/ 1874031 w 2105012"/>
              <a:gd name="connsiteY16299" fmla="*/ 366190 h 589548"/>
              <a:gd name="connsiteX16300" fmla="*/ 1871711 w 2105012"/>
              <a:gd name="connsiteY16300" fmla="*/ 366190 h 589548"/>
              <a:gd name="connsiteX16301" fmla="*/ 1872705 w 2105012"/>
              <a:gd name="connsiteY16301" fmla="*/ 367515 h 589548"/>
              <a:gd name="connsiteX16302" fmla="*/ 1871711 w 2105012"/>
              <a:gd name="connsiteY16302" fmla="*/ 366190 h 589548"/>
              <a:gd name="connsiteX16303" fmla="*/ 1870054 w 2105012"/>
              <a:gd name="connsiteY16303" fmla="*/ 366190 h 589548"/>
              <a:gd name="connsiteX16304" fmla="*/ 1869060 w 2105012"/>
              <a:gd name="connsiteY16304" fmla="*/ 368509 h 589548"/>
              <a:gd name="connsiteX16305" fmla="*/ 1870054 w 2105012"/>
              <a:gd name="connsiteY16305" fmla="*/ 366190 h 589548"/>
              <a:gd name="connsiteX16306" fmla="*/ 1866740 w 2105012"/>
              <a:gd name="connsiteY16306" fmla="*/ 365527 h 589548"/>
              <a:gd name="connsiteX16307" fmla="*/ 1874031 w 2105012"/>
              <a:gd name="connsiteY16307" fmla="*/ 354259 h 589548"/>
              <a:gd name="connsiteX16308" fmla="*/ 1874031 w 2105012"/>
              <a:gd name="connsiteY16308" fmla="*/ 346637 h 589548"/>
              <a:gd name="connsiteX16309" fmla="*/ 1873037 w 2105012"/>
              <a:gd name="connsiteY16309" fmla="*/ 346637 h 589548"/>
              <a:gd name="connsiteX16310" fmla="*/ 1872043 w 2105012"/>
              <a:gd name="connsiteY16310" fmla="*/ 348294 h 589548"/>
              <a:gd name="connsiteX16311" fmla="*/ 1873037 w 2105012"/>
              <a:gd name="connsiteY16311" fmla="*/ 346637 h 589548"/>
              <a:gd name="connsiteX16312" fmla="*/ 1874031 w 2105012"/>
              <a:gd name="connsiteY16312" fmla="*/ 346637 h 589548"/>
              <a:gd name="connsiteX16313" fmla="*/ 1874031 w 2105012"/>
              <a:gd name="connsiteY16313" fmla="*/ 345643 h 589548"/>
              <a:gd name="connsiteX16314" fmla="*/ 1875025 w 2105012"/>
              <a:gd name="connsiteY16314" fmla="*/ 343324 h 589548"/>
              <a:gd name="connsiteX16315" fmla="*/ 1883310 w 2105012"/>
              <a:gd name="connsiteY16315" fmla="*/ 341335 h 589548"/>
              <a:gd name="connsiteX16316" fmla="*/ 1890269 w 2105012"/>
              <a:gd name="connsiteY16316" fmla="*/ 337027 h 589548"/>
              <a:gd name="connsiteX16317" fmla="*/ 1884635 w 2105012"/>
              <a:gd name="connsiteY16317" fmla="*/ 335370 h 589548"/>
              <a:gd name="connsiteX16318" fmla="*/ 1888281 w 2105012"/>
              <a:gd name="connsiteY16318" fmla="*/ 327417 h 589548"/>
              <a:gd name="connsiteX16319" fmla="*/ 1893252 w 2105012"/>
              <a:gd name="connsiteY16319" fmla="*/ 325760 h 589548"/>
              <a:gd name="connsiteX16320" fmla="*/ 1898554 w 2105012"/>
              <a:gd name="connsiteY16320" fmla="*/ 332719 h 589548"/>
              <a:gd name="connsiteX16321" fmla="*/ 1895240 w 2105012"/>
              <a:gd name="connsiteY16321" fmla="*/ 342661 h 589548"/>
              <a:gd name="connsiteX16322" fmla="*/ 1892589 w 2105012"/>
              <a:gd name="connsiteY16322" fmla="*/ 347963 h 589548"/>
              <a:gd name="connsiteX16323" fmla="*/ 1883310 w 2105012"/>
              <a:gd name="connsiteY16323" fmla="*/ 347963 h 589548"/>
              <a:gd name="connsiteX16324" fmla="*/ 1880659 w 2105012"/>
              <a:gd name="connsiteY16324" fmla="*/ 350614 h 589548"/>
              <a:gd name="connsiteX16325" fmla="*/ 1879996 w 2105012"/>
              <a:gd name="connsiteY16325" fmla="*/ 355916 h 589548"/>
              <a:gd name="connsiteX16326" fmla="*/ 1883641 w 2105012"/>
              <a:gd name="connsiteY16326" fmla="*/ 356579 h 589548"/>
              <a:gd name="connsiteX16327" fmla="*/ 1882978 w 2105012"/>
              <a:gd name="connsiteY16327" fmla="*/ 360556 h 589548"/>
              <a:gd name="connsiteX16328" fmla="*/ 1881984 w 2105012"/>
              <a:gd name="connsiteY16328" fmla="*/ 360556 h 589548"/>
              <a:gd name="connsiteX16329" fmla="*/ 1889275 w 2105012"/>
              <a:gd name="connsiteY16329" fmla="*/ 356248 h 589548"/>
              <a:gd name="connsiteX16330" fmla="*/ 1893915 w 2105012"/>
              <a:gd name="connsiteY16330" fmla="*/ 353928 h 589548"/>
              <a:gd name="connsiteX16331" fmla="*/ 1900211 w 2105012"/>
              <a:gd name="connsiteY16331" fmla="*/ 354922 h 589548"/>
              <a:gd name="connsiteX16332" fmla="*/ 1893915 w 2105012"/>
              <a:gd name="connsiteY16332" fmla="*/ 353928 h 589548"/>
              <a:gd name="connsiteX16333" fmla="*/ 1889275 w 2105012"/>
              <a:gd name="connsiteY16333" fmla="*/ 356248 h 589548"/>
              <a:gd name="connsiteX16334" fmla="*/ 1915455 w 2105012"/>
              <a:gd name="connsiteY16334" fmla="*/ 333382 h 589548"/>
              <a:gd name="connsiteX16335" fmla="*/ 1914129 w 2105012"/>
              <a:gd name="connsiteY16335" fmla="*/ 332388 h 589548"/>
              <a:gd name="connsiteX16336" fmla="*/ 1913798 w 2105012"/>
              <a:gd name="connsiteY16336" fmla="*/ 331725 h 589548"/>
              <a:gd name="connsiteX16337" fmla="*/ 1914129 w 2105012"/>
              <a:gd name="connsiteY16337" fmla="*/ 332388 h 589548"/>
              <a:gd name="connsiteX16338" fmla="*/ 1915455 w 2105012"/>
              <a:gd name="connsiteY16338" fmla="*/ 333382 h 589548"/>
              <a:gd name="connsiteX16339" fmla="*/ 1915455 w 2105012"/>
              <a:gd name="connsiteY16339" fmla="*/ 335039 h 589548"/>
              <a:gd name="connsiteX16340" fmla="*/ 1915455 w 2105012"/>
              <a:gd name="connsiteY16340" fmla="*/ 333382 h 589548"/>
              <a:gd name="connsiteX16341" fmla="*/ 1931693 w 2105012"/>
              <a:gd name="connsiteY16341" fmla="*/ 354922 h 589548"/>
              <a:gd name="connsiteX16342" fmla="*/ 1932025 w 2105012"/>
              <a:gd name="connsiteY16342" fmla="*/ 352603 h 589548"/>
              <a:gd name="connsiteX16343" fmla="*/ 1931693 w 2105012"/>
              <a:gd name="connsiteY16343" fmla="*/ 354922 h 589548"/>
              <a:gd name="connsiteX16344" fmla="*/ 1931693 w 2105012"/>
              <a:gd name="connsiteY16344" fmla="*/ 358236 h 589548"/>
              <a:gd name="connsiteX16345" fmla="*/ 1931693 w 2105012"/>
              <a:gd name="connsiteY16345" fmla="*/ 354922 h 589548"/>
              <a:gd name="connsiteX16346" fmla="*/ 1944286 w 2105012"/>
              <a:gd name="connsiteY16346" fmla="*/ 336696 h 589548"/>
              <a:gd name="connsiteX16347" fmla="*/ 1948263 w 2105012"/>
              <a:gd name="connsiteY16347" fmla="*/ 337027 h 589548"/>
              <a:gd name="connsiteX16348" fmla="*/ 1951908 w 2105012"/>
              <a:gd name="connsiteY16348" fmla="*/ 337027 h 589548"/>
              <a:gd name="connsiteX16349" fmla="*/ 1948263 w 2105012"/>
              <a:gd name="connsiteY16349" fmla="*/ 337027 h 589548"/>
              <a:gd name="connsiteX16350" fmla="*/ 1944286 w 2105012"/>
              <a:gd name="connsiteY16350" fmla="*/ 336696 h 589548"/>
              <a:gd name="connsiteX16351" fmla="*/ 1961187 w 2105012"/>
              <a:gd name="connsiteY16351" fmla="*/ 344318 h 589548"/>
              <a:gd name="connsiteX16352" fmla="*/ 1961850 w 2105012"/>
              <a:gd name="connsiteY16352" fmla="*/ 343324 h 589548"/>
              <a:gd name="connsiteX16353" fmla="*/ 1961850 w 2105012"/>
              <a:gd name="connsiteY16353" fmla="*/ 343324 h 589548"/>
              <a:gd name="connsiteX16354" fmla="*/ 1961187 w 2105012"/>
              <a:gd name="connsiteY16354" fmla="*/ 344318 h 589548"/>
              <a:gd name="connsiteX16355" fmla="*/ 1979083 w 2105012"/>
              <a:gd name="connsiteY16355" fmla="*/ 342329 h 589548"/>
              <a:gd name="connsiteX16356" fmla="*/ 1979083 w 2105012"/>
              <a:gd name="connsiteY16356" fmla="*/ 342329 h 589548"/>
              <a:gd name="connsiteX16357" fmla="*/ 1979083 w 2105012"/>
              <a:gd name="connsiteY16357" fmla="*/ 343324 h 589548"/>
              <a:gd name="connsiteX16358" fmla="*/ 1979083 w 2105012"/>
              <a:gd name="connsiteY16358" fmla="*/ 342329 h 589548"/>
              <a:gd name="connsiteX16359" fmla="*/ 1990681 w 2105012"/>
              <a:gd name="connsiteY16359" fmla="*/ 346306 h 589548"/>
              <a:gd name="connsiteX16360" fmla="*/ 1991013 w 2105012"/>
              <a:gd name="connsiteY16360" fmla="*/ 347963 h 589548"/>
              <a:gd name="connsiteX16361" fmla="*/ 1990681 w 2105012"/>
              <a:gd name="connsiteY16361" fmla="*/ 346306 h 589548"/>
              <a:gd name="connsiteX16362" fmla="*/ 1990681 w 2105012"/>
              <a:gd name="connsiteY16362" fmla="*/ 341004 h 589548"/>
              <a:gd name="connsiteX16363" fmla="*/ 1990681 w 2105012"/>
              <a:gd name="connsiteY16363" fmla="*/ 346306 h 589548"/>
              <a:gd name="connsiteX16364" fmla="*/ 1994327 w 2105012"/>
              <a:gd name="connsiteY16364" fmla="*/ 312835 h 589548"/>
              <a:gd name="connsiteX16365" fmla="*/ 1996978 w 2105012"/>
              <a:gd name="connsiteY16365" fmla="*/ 313167 h 589548"/>
              <a:gd name="connsiteX16366" fmla="*/ 1994327 w 2105012"/>
              <a:gd name="connsiteY16366" fmla="*/ 312835 h 589548"/>
              <a:gd name="connsiteX16367" fmla="*/ 2004600 w 2105012"/>
              <a:gd name="connsiteY16367" fmla="*/ 313167 h 589548"/>
              <a:gd name="connsiteX16368" fmla="*/ 2004600 w 2105012"/>
              <a:gd name="connsiteY16368" fmla="*/ 313830 h 589548"/>
              <a:gd name="connsiteX16369" fmla="*/ 2004600 w 2105012"/>
              <a:gd name="connsiteY16369" fmla="*/ 313167 h 589548"/>
              <a:gd name="connsiteX16370" fmla="*/ 2004600 w 2105012"/>
              <a:gd name="connsiteY16370" fmla="*/ 313167 h 589548"/>
              <a:gd name="connsiteX16371" fmla="*/ 2008908 w 2105012"/>
              <a:gd name="connsiteY16371" fmla="*/ 239597 h 589548"/>
              <a:gd name="connsiteX16372" fmla="*/ 2007251 w 2105012"/>
              <a:gd name="connsiteY16372" fmla="*/ 238272 h 589548"/>
              <a:gd name="connsiteX16373" fmla="*/ 2007251 w 2105012"/>
              <a:gd name="connsiteY16373" fmla="*/ 238272 h 589548"/>
              <a:gd name="connsiteX16374" fmla="*/ 2008908 w 2105012"/>
              <a:gd name="connsiteY16374" fmla="*/ 239597 h 589548"/>
              <a:gd name="connsiteX16375" fmla="*/ 2001286 w 2105012"/>
              <a:gd name="connsiteY16375" fmla="*/ 231644 h 589548"/>
              <a:gd name="connsiteX16376" fmla="*/ 2006257 w 2105012"/>
              <a:gd name="connsiteY16376" fmla="*/ 234958 h 589548"/>
              <a:gd name="connsiteX16377" fmla="*/ 2007251 w 2105012"/>
              <a:gd name="connsiteY16377" fmla="*/ 236283 h 589548"/>
              <a:gd name="connsiteX16378" fmla="*/ 2006257 w 2105012"/>
              <a:gd name="connsiteY16378" fmla="*/ 234958 h 589548"/>
              <a:gd name="connsiteX16379" fmla="*/ 2001286 w 2105012"/>
              <a:gd name="connsiteY16379" fmla="*/ 231644 h 589548"/>
              <a:gd name="connsiteX16380" fmla="*/ 2000623 w 2105012"/>
              <a:gd name="connsiteY16380" fmla="*/ 229987 h 589548"/>
              <a:gd name="connsiteX16381" fmla="*/ 1999960 w 2105012"/>
              <a:gd name="connsiteY16381" fmla="*/ 228993 h 589548"/>
              <a:gd name="connsiteX16382" fmla="*/ 2000623 w 2105012"/>
              <a:gd name="connsiteY16382" fmla="*/ 229987 h 589548"/>
              <a:gd name="connsiteX16383" fmla="*/ 2001286 w 2105012"/>
              <a:gd name="connsiteY16383" fmla="*/ 231644 h 589548"/>
              <a:gd name="connsiteX16384" fmla="*/ 2016530 w 2105012"/>
              <a:gd name="connsiteY16384" fmla="*/ 191545 h 589548"/>
              <a:gd name="connsiteX16385" fmla="*/ 2016530 w 2105012"/>
              <a:gd name="connsiteY16385" fmla="*/ 190883 h 589548"/>
              <a:gd name="connsiteX16386" fmla="*/ 2016530 w 2105012"/>
              <a:gd name="connsiteY16386" fmla="*/ 189226 h 589548"/>
              <a:gd name="connsiteX16387" fmla="*/ 2016530 w 2105012"/>
              <a:gd name="connsiteY16387" fmla="*/ 190883 h 589548"/>
              <a:gd name="connsiteX16388" fmla="*/ 2016530 w 2105012"/>
              <a:gd name="connsiteY16388" fmla="*/ 191545 h 589548"/>
              <a:gd name="connsiteX16389" fmla="*/ 2015867 w 2105012"/>
              <a:gd name="connsiteY16389" fmla="*/ 193865 h 589548"/>
              <a:gd name="connsiteX16390" fmla="*/ 2016530 w 2105012"/>
              <a:gd name="connsiteY16390" fmla="*/ 191545 h 589548"/>
              <a:gd name="connsiteX16391" fmla="*/ 2039396 w 2105012"/>
              <a:gd name="connsiteY16391" fmla="*/ 180609 h 589548"/>
              <a:gd name="connsiteX16392" fmla="*/ 2036745 w 2105012"/>
              <a:gd name="connsiteY16392" fmla="*/ 183592 h 589548"/>
              <a:gd name="connsiteX16393" fmla="*/ 2037408 w 2105012"/>
              <a:gd name="connsiteY16393" fmla="*/ 186574 h 589548"/>
              <a:gd name="connsiteX16394" fmla="*/ 2036745 w 2105012"/>
              <a:gd name="connsiteY16394" fmla="*/ 183592 h 589548"/>
              <a:gd name="connsiteX16395" fmla="*/ 2039396 w 2105012"/>
              <a:gd name="connsiteY16395" fmla="*/ 180609 h 589548"/>
              <a:gd name="connsiteX16396" fmla="*/ 2024152 w 2105012"/>
              <a:gd name="connsiteY16396" fmla="*/ 186906 h 589548"/>
              <a:gd name="connsiteX16397" fmla="*/ 2020175 w 2105012"/>
              <a:gd name="connsiteY16397" fmla="*/ 186243 h 589548"/>
              <a:gd name="connsiteX16398" fmla="*/ 2024152 w 2105012"/>
              <a:gd name="connsiteY16398" fmla="*/ 186906 h 589548"/>
              <a:gd name="connsiteX16399" fmla="*/ 1993995 w 2105012"/>
              <a:gd name="connsiteY16399" fmla="*/ 157080 h 589548"/>
              <a:gd name="connsiteX16400" fmla="*/ 1992007 w 2105012"/>
              <a:gd name="connsiteY16400" fmla="*/ 158406 h 589548"/>
              <a:gd name="connsiteX16401" fmla="*/ 1993995 w 2105012"/>
              <a:gd name="connsiteY16401" fmla="*/ 157080 h 589548"/>
              <a:gd name="connsiteX16402" fmla="*/ 1993001 w 2105012"/>
              <a:gd name="connsiteY16402" fmla="*/ 152772 h 589548"/>
              <a:gd name="connsiteX16403" fmla="*/ 1993995 w 2105012"/>
              <a:gd name="connsiteY16403" fmla="*/ 157080 h 589548"/>
              <a:gd name="connsiteX16404" fmla="*/ 1987699 w 2105012"/>
              <a:gd name="connsiteY16404" fmla="*/ 148796 h 589548"/>
              <a:gd name="connsiteX16405" fmla="*/ 1985048 w 2105012"/>
              <a:gd name="connsiteY16405" fmla="*/ 147139 h 589548"/>
              <a:gd name="connsiteX16406" fmla="*/ 1987699 w 2105012"/>
              <a:gd name="connsiteY16406" fmla="*/ 148796 h 589548"/>
              <a:gd name="connsiteX16407" fmla="*/ 1948594 w 2105012"/>
              <a:gd name="connsiteY16407" fmla="*/ 132557 h 589548"/>
              <a:gd name="connsiteX16408" fmla="*/ 1949920 w 2105012"/>
              <a:gd name="connsiteY16408" fmla="*/ 130900 h 589548"/>
              <a:gd name="connsiteX16409" fmla="*/ 1952240 w 2105012"/>
              <a:gd name="connsiteY16409" fmla="*/ 127586 h 589548"/>
              <a:gd name="connsiteX16410" fmla="*/ 1949920 w 2105012"/>
              <a:gd name="connsiteY16410" fmla="*/ 130900 h 589548"/>
              <a:gd name="connsiteX16411" fmla="*/ 1948594 w 2105012"/>
              <a:gd name="connsiteY16411" fmla="*/ 132557 h 589548"/>
              <a:gd name="connsiteX16412" fmla="*/ 1946275 w 2105012"/>
              <a:gd name="connsiteY16412" fmla="*/ 132889 h 589548"/>
              <a:gd name="connsiteX16413" fmla="*/ 1948594 w 2105012"/>
              <a:gd name="connsiteY16413" fmla="*/ 132557 h 589548"/>
              <a:gd name="connsiteX16414" fmla="*/ 1935007 w 2105012"/>
              <a:gd name="connsiteY16414" fmla="*/ 148133 h 589548"/>
              <a:gd name="connsiteX16415" fmla="*/ 1935007 w 2105012"/>
              <a:gd name="connsiteY16415" fmla="*/ 148133 h 589548"/>
              <a:gd name="connsiteX16416" fmla="*/ 1932356 w 2105012"/>
              <a:gd name="connsiteY16416" fmla="*/ 146807 h 589548"/>
              <a:gd name="connsiteX16417" fmla="*/ 1935007 w 2105012"/>
              <a:gd name="connsiteY16417" fmla="*/ 148133 h 589548"/>
              <a:gd name="connsiteX16418" fmla="*/ 1875356 w 2105012"/>
              <a:gd name="connsiteY16418" fmla="*/ 193865 h 589548"/>
              <a:gd name="connsiteX16419" fmla="*/ 1875356 w 2105012"/>
              <a:gd name="connsiteY16419" fmla="*/ 193865 h 589548"/>
              <a:gd name="connsiteX16420" fmla="*/ 1870054 w 2105012"/>
              <a:gd name="connsiteY16420" fmla="*/ 186243 h 589548"/>
              <a:gd name="connsiteX16421" fmla="*/ 1875356 w 2105012"/>
              <a:gd name="connsiteY16421" fmla="*/ 193865 h 589548"/>
              <a:gd name="connsiteX16422" fmla="*/ 1856798 w 2105012"/>
              <a:gd name="connsiteY16422" fmla="*/ 148464 h 589548"/>
              <a:gd name="connsiteX16423" fmla="*/ 1853816 w 2105012"/>
              <a:gd name="connsiteY16423" fmla="*/ 149458 h 589548"/>
              <a:gd name="connsiteX16424" fmla="*/ 1853816 w 2105012"/>
              <a:gd name="connsiteY16424" fmla="*/ 152110 h 589548"/>
              <a:gd name="connsiteX16425" fmla="*/ 1853816 w 2105012"/>
              <a:gd name="connsiteY16425" fmla="*/ 149458 h 589548"/>
              <a:gd name="connsiteX16426" fmla="*/ 1856798 w 2105012"/>
              <a:gd name="connsiteY16426" fmla="*/ 148464 h 589548"/>
              <a:gd name="connsiteX16427" fmla="*/ 1852490 w 2105012"/>
              <a:gd name="connsiteY16427" fmla="*/ 153104 h 589548"/>
              <a:gd name="connsiteX16428" fmla="*/ 1848513 w 2105012"/>
              <a:gd name="connsiteY16428" fmla="*/ 154429 h 589548"/>
              <a:gd name="connsiteX16429" fmla="*/ 1849176 w 2105012"/>
              <a:gd name="connsiteY16429" fmla="*/ 155755 h 589548"/>
              <a:gd name="connsiteX16430" fmla="*/ 1848513 w 2105012"/>
              <a:gd name="connsiteY16430" fmla="*/ 154429 h 589548"/>
              <a:gd name="connsiteX16431" fmla="*/ 1852490 w 2105012"/>
              <a:gd name="connsiteY16431" fmla="*/ 153104 h 589548"/>
              <a:gd name="connsiteX16432" fmla="*/ 1834595 w 2105012"/>
              <a:gd name="connsiteY16432" fmla="*/ 159069 h 589548"/>
              <a:gd name="connsiteX16433" fmla="*/ 1831612 w 2105012"/>
              <a:gd name="connsiteY16433" fmla="*/ 159069 h 589548"/>
              <a:gd name="connsiteX16434" fmla="*/ 1826973 w 2105012"/>
              <a:gd name="connsiteY16434" fmla="*/ 160726 h 589548"/>
              <a:gd name="connsiteX16435" fmla="*/ 1830950 w 2105012"/>
              <a:gd name="connsiteY16435" fmla="*/ 165034 h 589548"/>
              <a:gd name="connsiteX16436" fmla="*/ 1826973 w 2105012"/>
              <a:gd name="connsiteY16436" fmla="*/ 160726 h 589548"/>
              <a:gd name="connsiteX16437" fmla="*/ 1831612 w 2105012"/>
              <a:gd name="connsiteY16437" fmla="*/ 159069 h 589548"/>
              <a:gd name="connsiteX16438" fmla="*/ 1834595 w 2105012"/>
              <a:gd name="connsiteY16438" fmla="*/ 159069 h 589548"/>
              <a:gd name="connsiteX16439" fmla="*/ 1826973 w 2105012"/>
              <a:gd name="connsiteY16439" fmla="*/ 159400 h 589548"/>
              <a:gd name="connsiteX16440" fmla="*/ 1826973 w 2105012"/>
              <a:gd name="connsiteY16440" fmla="*/ 159400 h 589548"/>
              <a:gd name="connsiteX16441" fmla="*/ 1823990 w 2105012"/>
              <a:gd name="connsiteY16441" fmla="*/ 161389 h 589548"/>
              <a:gd name="connsiteX16442" fmla="*/ 1826973 w 2105012"/>
              <a:gd name="connsiteY16442" fmla="*/ 159400 h 589548"/>
              <a:gd name="connsiteX16443" fmla="*/ 1820345 w 2105012"/>
              <a:gd name="connsiteY16443" fmla="*/ 161720 h 589548"/>
              <a:gd name="connsiteX16444" fmla="*/ 1820345 w 2105012"/>
              <a:gd name="connsiteY16444" fmla="*/ 161720 h 589548"/>
              <a:gd name="connsiteX16445" fmla="*/ 1817031 w 2105012"/>
              <a:gd name="connsiteY16445" fmla="*/ 158075 h 589548"/>
              <a:gd name="connsiteX16446" fmla="*/ 1820345 w 2105012"/>
              <a:gd name="connsiteY16446" fmla="*/ 161720 h 589548"/>
              <a:gd name="connsiteX16447" fmla="*/ 1796153 w 2105012"/>
              <a:gd name="connsiteY16447" fmla="*/ 157412 h 589548"/>
              <a:gd name="connsiteX16448" fmla="*/ 1801456 w 2105012"/>
              <a:gd name="connsiteY16448" fmla="*/ 158075 h 589548"/>
              <a:gd name="connsiteX16449" fmla="*/ 1799136 w 2105012"/>
              <a:gd name="connsiteY16449" fmla="*/ 163046 h 589548"/>
              <a:gd name="connsiteX16450" fmla="*/ 1796485 w 2105012"/>
              <a:gd name="connsiteY16450" fmla="*/ 162714 h 589548"/>
              <a:gd name="connsiteX16451" fmla="*/ 1792508 w 2105012"/>
              <a:gd name="connsiteY16451" fmla="*/ 157743 h 589548"/>
              <a:gd name="connsiteX16452" fmla="*/ 1795822 w 2105012"/>
              <a:gd name="connsiteY16452" fmla="*/ 157743 h 589548"/>
              <a:gd name="connsiteX16453" fmla="*/ 1791514 w 2105012"/>
              <a:gd name="connsiteY16453" fmla="*/ 163046 h 589548"/>
              <a:gd name="connsiteX16454" fmla="*/ 1792508 w 2105012"/>
              <a:gd name="connsiteY16454" fmla="*/ 165365 h 589548"/>
              <a:gd name="connsiteX16455" fmla="*/ 1792839 w 2105012"/>
              <a:gd name="connsiteY16455" fmla="*/ 170005 h 589548"/>
              <a:gd name="connsiteX16456" fmla="*/ 1788863 w 2105012"/>
              <a:gd name="connsiteY16456" fmla="*/ 172325 h 589548"/>
              <a:gd name="connsiteX16457" fmla="*/ 1787537 w 2105012"/>
              <a:gd name="connsiteY16457" fmla="*/ 168679 h 589548"/>
              <a:gd name="connsiteX16458" fmla="*/ 1787537 w 2105012"/>
              <a:gd name="connsiteY16458" fmla="*/ 167685 h 589548"/>
              <a:gd name="connsiteX16459" fmla="*/ 1784886 w 2105012"/>
              <a:gd name="connsiteY16459" fmla="*/ 163708 h 589548"/>
              <a:gd name="connsiteX16460" fmla="*/ 1791845 w 2105012"/>
              <a:gd name="connsiteY16460" fmla="*/ 162714 h 589548"/>
              <a:gd name="connsiteX16461" fmla="*/ 1776270 w 2105012"/>
              <a:gd name="connsiteY16461" fmla="*/ 164371 h 589548"/>
              <a:gd name="connsiteX16462" fmla="*/ 1776270 w 2105012"/>
              <a:gd name="connsiteY16462" fmla="*/ 165034 h 589548"/>
              <a:gd name="connsiteX16463" fmla="*/ 1776270 w 2105012"/>
              <a:gd name="connsiteY16463" fmla="*/ 164371 h 589548"/>
              <a:gd name="connsiteX16464" fmla="*/ 1766328 w 2105012"/>
              <a:gd name="connsiteY16464" fmla="*/ 152772 h 589548"/>
              <a:gd name="connsiteX16465" fmla="*/ 1751747 w 2105012"/>
              <a:gd name="connsiteY16465" fmla="*/ 153435 h 589548"/>
              <a:gd name="connsiteX16466" fmla="*/ 1749095 w 2105012"/>
              <a:gd name="connsiteY16466" fmla="*/ 157743 h 589548"/>
              <a:gd name="connsiteX16467" fmla="*/ 1751747 w 2105012"/>
              <a:gd name="connsiteY16467" fmla="*/ 153435 h 589548"/>
              <a:gd name="connsiteX16468" fmla="*/ 1746776 w 2105012"/>
              <a:gd name="connsiteY16468" fmla="*/ 158406 h 589548"/>
              <a:gd name="connsiteX16469" fmla="*/ 1745450 w 2105012"/>
              <a:gd name="connsiteY16469" fmla="*/ 167685 h 589548"/>
              <a:gd name="connsiteX16470" fmla="*/ 1745450 w 2105012"/>
              <a:gd name="connsiteY16470" fmla="*/ 167685 h 589548"/>
              <a:gd name="connsiteX16471" fmla="*/ 1740479 w 2105012"/>
              <a:gd name="connsiteY16471" fmla="*/ 172656 h 589548"/>
              <a:gd name="connsiteX16472" fmla="*/ 1739154 w 2105012"/>
              <a:gd name="connsiteY16472" fmla="*/ 172656 h 589548"/>
              <a:gd name="connsiteX16473" fmla="*/ 1739154 w 2105012"/>
              <a:gd name="connsiteY16473" fmla="*/ 176301 h 589548"/>
              <a:gd name="connsiteX16474" fmla="*/ 1731863 w 2105012"/>
              <a:gd name="connsiteY16474" fmla="*/ 177295 h 589548"/>
              <a:gd name="connsiteX16475" fmla="*/ 1724241 w 2105012"/>
              <a:gd name="connsiteY16475" fmla="*/ 186574 h 589548"/>
              <a:gd name="connsiteX16476" fmla="*/ 1724572 w 2105012"/>
              <a:gd name="connsiteY16476" fmla="*/ 188563 h 589548"/>
              <a:gd name="connsiteX16477" fmla="*/ 1724241 w 2105012"/>
              <a:gd name="connsiteY16477" fmla="*/ 186574 h 589548"/>
              <a:gd name="connsiteX16478" fmla="*/ 1723578 w 2105012"/>
              <a:gd name="connsiteY16478" fmla="*/ 186243 h 589548"/>
              <a:gd name="connsiteX16479" fmla="*/ 1723578 w 2105012"/>
              <a:gd name="connsiteY16479" fmla="*/ 186243 h 589548"/>
              <a:gd name="connsiteX16480" fmla="*/ 1724241 w 2105012"/>
              <a:gd name="connsiteY16480" fmla="*/ 186574 h 589548"/>
              <a:gd name="connsiteX16481" fmla="*/ 1731863 w 2105012"/>
              <a:gd name="connsiteY16481" fmla="*/ 177295 h 589548"/>
              <a:gd name="connsiteX16482" fmla="*/ 1731863 w 2105012"/>
              <a:gd name="connsiteY16482" fmla="*/ 172325 h 589548"/>
              <a:gd name="connsiteX16483" fmla="*/ 1738491 w 2105012"/>
              <a:gd name="connsiteY16483" fmla="*/ 170999 h 589548"/>
              <a:gd name="connsiteX16484" fmla="*/ 1738159 w 2105012"/>
              <a:gd name="connsiteY16484" fmla="*/ 165697 h 589548"/>
              <a:gd name="connsiteX16485" fmla="*/ 1731200 w 2105012"/>
              <a:gd name="connsiteY16485" fmla="*/ 165365 h 589548"/>
              <a:gd name="connsiteX16486" fmla="*/ 1731863 w 2105012"/>
              <a:gd name="connsiteY16486" fmla="*/ 172325 h 589548"/>
              <a:gd name="connsiteX16487" fmla="*/ 1729212 w 2105012"/>
              <a:gd name="connsiteY16487" fmla="*/ 173650 h 589548"/>
              <a:gd name="connsiteX16488" fmla="*/ 1728218 w 2105012"/>
              <a:gd name="connsiteY16488" fmla="*/ 173319 h 589548"/>
              <a:gd name="connsiteX16489" fmla="*/ 1724904 w 2105012"/>
              <a:gd name="connsiteY16489" fmla="*/ 167354 h 589548"/>
              <a:gd name="connsiteX16490" fmla="*/ 1718276 w 2105012"/>
              <a:gd name="connsiteY16490" fmla="*/ 167022 h 589548"/>
              <a:gd name="connsiteX16491" fmla="*/ 1707671 w 2105012"/>
              <a:gd name="connsiteY16491" fmla="*/ 165365 h 589548"/>
              <a:gd name="connsiteX16492" fmla="*/ 1705351 w 2105012"/>
              <a:gd name="connsiteY16492" fmla="*/ 168679 h 589548"/>
              <a:gd name="connsiteX16493" fmla="*/ 1699055 w 2105012"/>
              <a:gd name="connsiteY16493" fmla="*/ 167022 h 589548"/>
              <a:gd name="connsiteX16494" fmla="*/ 1696404 w 2105012"/>
              <a:gd name="connsiteY16494" fmla="*/ 168348 h 589548"/>
              <a:gd name="connsiteX16495" fmla="*/ 1695741 w 2105012"/>
              <a:gd name="connsiteY16495" fmla="*/ 172987 h 589548"/>
              <a:gd name="connsiteX16496" fmla="*/ 1696404 w 2105012"/>
              <a:gd name="connsiteY16496" fmla="*/ 168348 h 589548"/>
              <a:gd name="connsiteX16497" fmla="*/ 1699055 w 2105012"/>
              <a:gd name="connsiteY16497" fmla="*/ 167022 h 589548"/>
              <a:gd name="connsiteX16498" fmla="*/ 1699055 w 2105012"/>
              <a:gd name="connsiteY16498" fmla="*/ 164040 h 589548"/>
              <a:gd name="connsiteX16499" fmla="*/ 1707008 w 2105012"/>
              <a:gd name="connsiteY16499" fmla="*/ 156749 h 589548"/>
              <a:gd name="connsiteX16500" fmla="*/ 1705683 w 2105012"/>
              <a:gd name="connsiteY16500" fmla="*/ 152441 h 589548"/>
              <a:gd name="connsiteX16501" fmla="*/ 1704357 w 2105012"/>
              <a:gd name="connsiteY16501" fmla="*/ 152772 h 589548"/>
              <a:gd name="connsiteX16502" fmla="*/ 1699718 w 2105012"/>
              <a:gd name="connsiteY16502" fmla="*/ 152772 h 589548"/>
              <a:gd name="connsiteX16503" fmla="*/ 1703363 w 2105012"/>
              <a:gd name="connsiteY16503" fmla="*/ 145150 h 589548"/>
              <a:gd name="connsiteX16504" fmla="*/ 1697729 w 2105012"/>
              <a:gd name="connsiteY16504" fmla="*/ 143493 h 589548"/>
              <a:gd name="connsiteX16505" fmla="*/ 1693421 w 2105012"/>
              <a:gd name="connsiteY16505" fmla="*/ 145150 h 589548"/>
              <a:gd name="connsiteX16506" fmla="*/ 1691764 w 2105012"/>
              <a:gd name="connsiteY16506" fmla="*/ 147139 h 589548"/>
              <a:gd name="connsiteX16507" fmla="*/ 1691764 w 2105012"/>
              <a:gd name="connsiteY16507" fmla="*/ 149127 h 589548"/>
              <a:gd name="connsiteX16508" fmla="*/ 1692096 w 2105012"/>
              <a:gd name="connsiteY16508" fmla="*/ 152110 h 589548"/>
              <a:gd name="connsiteX16509" fmla="*/ 1692759 w 2105012"/>
              <a:gd name="connsiteY16509" fmla="*/ 152110 h 589548"/>
              <a:gd name="connsiteX16510" fmla="*/ 1692096 w 2105012"/>
              <a:gd name="connsiteY16510" fmla="*/ 152110 h 589548"/>
              <a:gd name="connsiteX16511" fmla="*/ 1688450 w 2105012"/>
              <a:gd name="connsiteY16511" fmla="*/ 153767 h 589548"/>
              <a:gd name="connsiteX16512" fmla="*/ 1692096 w 2105012"/>
              <a:gd name="connsiteY16512" fmla="*/ 152110 h 589548"/>
              <a:gd name="connsiteX16513" fmla="*/ 1691764 w 2105012"/>
              <a:gd name="connsiteY16513" fmla="*/ 149127 h 589548"/>
              <a:gd name="connsiteX16514" fmla="*/ 1680497 w 2105012"/>
              <a:gd name="connsiteY16514" fmla="*/ 147139 h 589548"/>
              <a:gd name="connsiteX16515" fmla="*/ 1682817 w 2105012"/>
              <a:gd name="connsiteY16515" fmla="*/ 148796 h 589548"/>
              <a:gd name="connsiteX16516" fmla="*/ 1675195 w 2105012"/>
              <a:gd name="connsiteY16516" fmla="*/ 150784 h 589548"/>
              <a:gd name="connsiteX16517" fmla="*/ 1672544 w 2105012"/>
              <a:gd name="connsiteY16517" fmla="*/ 149790 h 589548"/>
              <a:gd name="connsiteX16518" fmla="*/ 1668567 w 2105012"/>
              <a:gd name="connsiteY16518" fmla="*/ 145813 h 589548"/>
              <a:gd name="connsiteX16519" fmla="*/ 1659619 w 2105012"/>
              <a:gd name="connsiteY16519" fmla="*/ 157080 h 589548"/>
              <a:gd name="connsiteX16520" fmla="*/ 1658625 w 2105012"/>
              <a:gd name="connsiteY16520" fmla="*/ 157080 h 589548"/>
              <a:gd name="connsiteX16521" fmla="*/ 1647689 w 2105012"/>
              <a:gd name="connsiteY16521" fmla="*/ 153435 h 589548"/>
              <a:gd name="connsiteX16522" fmla="*/ 1649677 w 2105012"/>
              <a:gd name="connsiteY16522" fmla="*/ 155755 h 589548"/>
              <a:gd name="connsiteX16523" fmla="*/ 1648352 w 2105012"/>
              <a:gd name="connsiteY16523" fmla="*/ 159732 h 589548"/>
              <a:gd name="connsiteX16524" fmla="*/ 1646032 w 2105012"/>
              <a:gd name="connsiteY16524" fmla="*/ 159732 h 589548"/>
              <a:gd name="connsiteX16525" fmla="*/ 1631782 w 2105012"/>
              <a:gd name="connsiteY16525" fmla="*/ 159732 h 589548"/>
              <a:gd name="connsiteX16526" fmla="*/ 1630457 w 2105012"/>
              <a:gd name="connsiteY16526" fmla="*/ 157412 h 589548"/>
              <a:gd name="connsiteX16527" fmla="*/ 1625817 w 2105012"/>
              <a:gd name="connsiteY16527" fmla="*/ 149458 h 589548"/>
              <a:gd name="connsiteX16528" fmla="*/ 1637084 w 2105012"/>
              <a:gd name="connsiteY16528" fmla="*/ 137860 h 589548"/>
              <a:gd name="connsiteX16529" fmla="*/ 1631119 w 2105012"/>
              <a:gd name="connsiteY16529" fmla="*/ 134214 h 589548"/>
              <a:gd name="connsiteX16530" fmla="*/ 1619852 w 2105012"/>
              <a:gd name="connsiteY16530" fmla="*/ 128581 h 589548"/>
              <a:gd name="connsiteX16531" fmla="*/ 1626148 w 2105012"/>
              <a:gd name="connsiteY16531" fmla="*/ 120296 h 589548"/>
              <a:gd name="connsiteX16532" fmla="*/ 1629794 w 2105012"/>
              <a:gd name="connsiteY16532" fmla="*/ 120296 h 589548"/>
              <a:gd name="connsiteX16533" fmla="*/ 1636422 w 2105012"/>
              <a:gd name="connsiteY16533" fmla="*/ 112674 h 589548"/>
              <a:gd name="connsiteX16534" fmla="*/ 1637416 w 2105012"/>
              <a:gd name="connsiteY16534" fmla="*/ 112342 h 589548"/>
              <a:gd name="connsiteX16535" fmla="*/ 1643712 w 2105012"/>
              <a:gd name="connsiteY16535" fmla="*/ 111348 h 589548"/>
              <a:gd name="connsiteX16536" fmla="*/ 1649346 w 2105012"/>
              <a:gd name="connsiteY16536" fmla="*/ 117645 h 589548"/>
              <a:gd name="connsiteX16537" fmla="*/ 1651334 w 2105012"/>
              <a:gd name="connsiteY16537" fmla="*/ 117645 h 589548"/>
              <a:gd name="connsiteX16538" fmla="*/ 1657631 w 2105012"/>
              <a:gd name="connsiteY16538" fmla="*/ 130238 h 589548"/>
              <a:gd name="connsiteX16539" fmla="*/ 1658956 w 2105012"/>
              <a:gd name="connsiteY16539" fmla="*/ 125267 h 589548"/>
              <a:gd name="connsiteX16540" fmla="*/ 1657631 w 2105012"/>
              <a:gd name="connsiteY16540" fmla="*/ 123278 h 589548"/>
              <a:gd name="connsiteX16541" fmla="*/ 1658956 w 2105012"/>
              <a:gd name="connsiteY16541" fmla="*/ 125267 h 589548"/>
              <a:gd name="connsiteX16542" fmla="*/ 1663927 w 2105012"/>
              <a:gd name="connsiteY16542" fmla="*/ 123610 h 589548"/>
              <a:gd name="connsiteX16543" fmla="*/ 1658956 w 2105012"/>
              <a:gd name="connsiteY16543" fmla="*/ 125267 h 589548"/>
              <a:gd name="connsiteX16544" fmla="*/ 1657631 w 2105012"/>
              <a:gd name="connsiteY16544" fmla="*/ 130238 h 589548"/>
              <a:gd name="connsiteX16545" fmla="*/ 1653985 w 2105012"/>
              <a:gd name="connsiteY16545" fmla="*/ 133883 h 589548"/>
              <a:gd name="connsiteX16546" fmla="*/ 1663927 w 2105012"/>
              <a:gd name="connsiteY16546" fmla="*/ 135540 h 589548"/>
              <a:gd name="connsiteX16547" fmla="*/ 1662602 w 2105012"/>
              <a:gd name="connsiteY16547" fmla="*/ 138854 h 589548"/>
              <a:gd name="connsiteX16548" fmla="*/ 1666247 w 2105012"/>
              <a:gd name="connsiteY16548" fmla="*/ 140179 h 589548"/>
              <a:gd name="connsiteX16549" fmla="*/ 1666247 w 2105012"/>
              <a:gd name="connsiteY16549" fmla="*/ 145482 h 589548"/>
              <a:gd name="connsiteX16550" fmla="*/ 1668567 w 2105012"/>
              <a:gd name="connsiteY16550" fmla="*/ 145482 h 589548"/>
              <a:gd name="connsiteX16551" fmla="*/ 1672544 w 2105012"/>
              <a:gd name="connsiteY16551" fmla="*/ 136534 h 589548"/>
              <a:gd name="connsiteX16552" fmla="*/ 1670887 w 2105012"/>
              <a:gd name="connsiteY16552" fmla="*/ 135540 h 589548"/>
              <a:gd name="connsiteX16553" fmla="*/ 1670887 w 2105012"/>
              <a:gd name="connsiteY16553" fmla="*/ 134546 h 589548"/>
              <a:gd name="connsiteX16554" fmla="*/ 1673869 w 2105012"/>
              <a:gd name="connsiteY16554" fmla="*/ 125267 h 589548"/>
              <a:gd name="connsiteX16555" fmla="*/ 1683811 w 2105012"/>
              <a:gd name="connsiteY16555" fmla="*/ 127918 h 589548"/>
              <a:gd name="connsiteX16556" fmla="*/ 1685468 w 2105012"/>
              <a:gd name="connsiteY16556" fmla="*/ 123610 h 589548"/>
              <a:gd name="connsiteX16557" fmla="*/ 1686131 w 2105012"/>
              <a:gd name="connsiteY16557" fmla="*/ 119302 h 589548"/>
              <a:gd name="connsiteX16558" fmla="*/ 1682154 w 2105012"/>
              <a:gd name="connsiteY16558" fmla="*/ 114662 h 589548"/>
              <a:gd name="connsiteX16559" fmla="*/ 1697729 w 2105012"/>
              <a:gd name="connsiteY16559" fmla="*/ 112674 h 589548"/>
              <a:gd name="connsiteX16560" fmla="*/ 1694084 w 2105012"/>
              <a:gd name="connsiteY16560" fmla="*/ 110023 h 589548"/>
              <a:gd name="connsiteX16561" fmla="*/ 1693090 w 2105012"/>
              <a:gd name="connsiteY16561" fmla="*/ 109028 h 589548"/>
              <a:gd name="connsiteX16562" fmla="*/ 1687788 w 2105012"/>
              <a:gd name="connsiteY16562" fmla="*/ 107703 h 589548"/>
              <a:gd name="connsiteX16563" fmla="*/ 1679171 w 2105012"/>
              <a:gd name="connsiteY16563" fmla="*/ 105052 h 589548"/>
              <a:gd name="connsiteX16564" fmla="*/ 1670224 w 2105012"/>
              <a:gd name="connsiteY16564" fmla="*/ 102401 h 589548"/>
              <a:gd name="connsiteX16565" fmla="*/ 1677846 w 2105012"/>
              <a:gd name="connsiteY16565" fmla="*/ 98755 h 589548"/>
              <a:gd name="connsiteX16566" fmla="*/ 1690439 w 2105012"/>
              <a:gd name="connsiteY16566" fmla="*/ 96435 h 589548"/>
              <a:gd name="connsiteX16567" fmla="*/ 1698724 w 2105012"/>
              <a:gd name="connsiteY16567" fmla="*/ 98424 h 589548"/>
              <a:gd name="connsiteX16568" fmla="*/ 1703363 w 2105012"/>
              <a:gd name="connsiteY16568" fmla="*/ 101406 h 589548"/>
              <a:gd name="connsiteX16569" fmla="*/ 1704026 w 2105012"/>
              <a:gd name="connsiteY16569" fmla="*/ 111348 h 589548"/>
              <a:gd name="connsiteX16570" fmla="*/ 1708997 w 2105012"/>
              <a:gd name="connsiteY16570" fmla="*/ 116982 h 589548"/>
              <a:gd name="connsiteX16571" fmla="*/ 1703363 w 2105012"/>
              <a:gd name="connsiteY16571" fmla="*/ 119964 h 589548"/>
              <a:gd name="connsiteX16572" fmla="*/ 1710985 w 2105012"/>
              <a:gd name="connsiteY16572" fmla="*/ 123278 h 589548"/>
              <a:gd name="connsiteX16573" fmla="*/ 1719933 w 2105012"/>
              <a:gd name="connsiteY16573" fmla="*/ 119964 h 589548"/>
              <a:gd name="connsiteX16574" fmla="*/ 1721258 w 2105012"/>
              <a:gd name="connsiteY16574" fmla="*/ 117645 h 589548"/>
              <a:gd name="connsiteX16575" fmla="*/ 1721258 w 2105012"/>
              <a:gd name="connsiteY16575" fmla="*/ 117645 h 589548"/>
              <a:gd name="connsiteX16576" fmla="*/ 1732526 w 2105012"/>
              <a:gd name="connsiteY16576" fmla="*/ 119964 h 589548"/>
              <a:gd name="connsiteX16577" fmla="*/ 1732526 w 2105012"/>
              <a:gd name="connsiteY16577" fmla="*/ 122284 h 589548"/>
              <a:gd name="connsiteX16578" fmla="*/ 1730206 w 2105012"/>
              <a:gd name="connsiteY16578" fmla="*/ 125267 h 589548"/>
              <a:gd name="connsiteX16579" fmla="*/ 1730206 w 2105012"/>
              <a:gd name="connsiteY16579" fmla="*/ 126261 h 589548"/>
              <a:gd name="connsiteX16580" fmla="*/ 1730206 w 2105012"/>
              <a:gd name="connsiteY16580" fmla="*/ 125267 h 589548"/>
              <a:gd name="connsiteX16581" fmla="*/ 1721258 w 2105012"/>
              <a:gd name="connsiteY16581" fmla="*/ 131895 h 589548"/>
              <a:gd name="connsiteX16582" fmla="*/ 1730206 w 2105012"/>
              <a:gd name="connsiteY16582" fmla="*/ 131563 h 589548"/>
              <a:gd name="connsiteX16583" fmla="*/ 1731532 w 2105012"/>
              <a:gd name="connsiteY16583" fmla="*/ 136865 h 589548"/>
              <a:gd name="connsiteX16584" fmla="*/ 1732857 w 2105012"/>
              <a:gd name="connsiteY16584" fmla="*/ 140842 h 589548"/>
              <a:gd name="connsiteX16585" fmla="*/ 1739154 w 2105012"/>
              <a:gd name="connsiteY16585" fmla="*/ 140511 h 589548"/>
              <a:gd name="connsiteX16586" fmla="*/ 1739154 w 2105012"/>
              <a:gd name="connsiteY16586" fmla="*/ 140511 h 589548"/>
              <a:gd name="connsiteX16587" fmla="*/ 1743462 w 2105012"/>
              <a:gd name="connsiteY16587" fmla="*/ 138191 h 589548"/>
              <a:gd name="connsiteX16588" fmla="*/ 1748101 w 2105012"/>
              <a:gd name="connsiteY16588" fmla="*/ 143162 h 589548"/>
              <a:gd name="connsiteX16589" fmla="*/ 1748101 w 2105012"/>
              <a:gd name="connsiteY16589" fmla="*/ 145813 h 589548"/>
              <a:gd name="connsiteX16590" fmla="*/ 1754729 w 2105012"/>
              <a:gd name="connsiteY16590" fmla="*/ 145813 h 589548"/>
              <a:gd name="connsiteX16591" fmla="*/ 1755061 w 2105012"/>
              <a:gd name="connsiteY16591" fmla="*/ 140511 h 589548"/>
              <a:gd name="connsiteX16592" fmla="*/ 1754729 w 2105012"/>
              <a:gd name="connsiteY16592" fmla="*/ 145813 h 589548"/>
              <a:gd name="connsiteX16593" fmla="*/ 1762683 w 2105012"/>
              <a:gd name="connsiteY16593" fmla="*/ 145482 h 589548"/>
              <a:gd name="connsiteX16594" fmla="*/ 1762683 w 2105012"/>
              <a:gd name="connsiteY16594" fmla="*/ 145482 h 589548"/>
              <a:gd name="connsiteX16595" fmla="*/ 1768316 w 2105012"/>
              <a:gd name="connsiteY16595" fmla="*/ 152110 h 589548"/>
              <a:gd name="connsiteX16596" fmla="*/ 1767322 w 2105012"/>
              <a:gd name="connsiteY16596" fmla="*/ 152441 h 589548"/>
              <a:gd name="connsiteX16597" fmla="*/ 1753404 w 2105012"/>
              <a:gd name="connsiteY16597" fmla="*/ 137528 h 589548"/>
              <a:gd name="connsiteX16598" fmla="*/ 1756055 w 2105012"/>
              <a:gd name="connsiteY16598" fmla="*/ 138191 h 589548"/>
              <a:gd name="connsiteX16599" fmla="*/ 1757380 w 2105012"/>
              <a:gd name="connsiteY16599" fmla="*/ 137197 h 589548"/>
              <a:gd name="connsiteX16600" fmla="*/ 1758706 w 2105012"/>
              <a:gd name="connsiteY16600" fmla="*/ 136203 h 589548"/>
              <a:gd name="connsiteX16601" fmla="*/ 1757380 w 2105012"/>
              <a:gd name="connsiteY16601" fmla="*/ 137197 h 589548"/>
              <a:gd name="connsiteX16602" fmla="*/ 1756055 w 2105012"/>
              <a:gd name="connsiteY16602" fmla="*/ 138191 h 589548"/>
              <a:gd name="connsiteX16603" fmla="*/ 1753404 w 2105012"/>
              <a:gd name="connsiteY16603" fmla="*/ 137528 h 589548"/>
              <a:gd name="connsiteX16604" fmla="*/ 1753404 w 2105012"/>
              <a:gd name="connsiteY16604" fmla="*/ 137528 h 589548"/>
              <a:gd name="connsiteX16605" fmla="*/ 1755723 w 2105012"/>
              <a:gd name="connsiteY16605" fmla="*/ 134546 h 589548"/>
              <a:gd name="connsiteX16606" fmla="*/ 1753072 w 2105012"/>
              <a:gd name="connsiteY16606" fmla="*/ 132226 h 589548"/>
              <a:gd name="connsiteX16607" fmla="*/ 1755723 w 2105012"/>
              <a:gd name="connsiteY16607" fmla="*/ 134546 h 589548"/>
              <a:gd name="connsiteX16608" fmla="*/ 1755723 w 2105012"/>
              <a:gd name="connsiteY16608" fmla="*/ 134546 h 589548"/>
              <a:gd name="connsiteX16609" fmla="*/ 1778589 w 2105012"/>
              <a:gd name="connsiteY16609" fmla="*/ 142499 h 589548"/>
              <a:gd name="connsiteX16610" fmla="*/ 1772624 w 2105012"/>
              <a:gd name="connsiteY16610" fmla="*/ 146144 h 589548"/>
              <a:gd name="connsiteX16611" fmla="*/ 1778589 w 2105012"/>
              <a:gd name="connsiteY16611" fmla="*/ 142499 h 589548"/>
              <a:gd name="connsiteX16612" fmla="*/ 1781572 w 2105012"/>
              <a:gd name="connsiteY16612" fmla="*/ 142499 h 589548"/>
              <a:gd name="connsiteX16613" fmla="*/ 1778589 w 2105012"/>
              <a:gd name="connsiteY16613" fmla="*/ 142499 h 589548"/>
              <a:gd name="connsiteX16614" fmla="*/ 1785549 w 2105012"/>
              <a:gd name="connsiteY16614" fmla="*/ 131563 h 589548"/>
              <a:gd name="connsiteX16615" fmla="*/ 1785549 w 2105012"/>
              <a:gd name="connsiteY16615" fmla="*/ 131232 h 589548"/>
              <a:gd name="connsiteX16616" fmla="*/ 1785549 w 2105012"/>
              <a:gd name="connsiteY16616" fmla="*/ 131563 h 589548"/>
              <a:gd name="connsiteX16617" fmla="*/ 1776270 w 2105012"/>
              <a:gd name="connsiteY16617" fmla="*/ 135871 h 589548"/>
              <a:gd name="connsiteX16618" fmla="*/ 1774613 w 2105012"/>
              <a:gd name="connsiteY16618" fmla="*/ 138522 h 589548"/>
              <a:gd name="connsiteX16619" fmla="*/ 1774613 w 2105012"/>
              <a:gd name="connsiteY16619" fmla="*/ 138522 h 589548"/>
              <a:gd name="connsiteX16620" fmla="*/ 1776270 w 2105012"/>
              <a:gd name="connsiteY16620" fmla="*/ 135871 h 589548"/>
              <a:gd name="connsiteX16621" fmla="*/ 1737165 w 2105012"/>
              <a:gd name="connsiteY16621" fmla="*/ 116650 h 589548"/>
              <a:gd name="connsiteX16622" fmla="*/ 1735508 w 2105012"/>
              <a:gd name="connsiteY16622" fmla="*/ 115325 h 589548"/>
              <a:gd name="connsiteX16623" fmla="*/ 1735508 w 2105012"/>
              <a:gd name="connsiteY16623" fmla="*/ 115325 h 589548"/>
              <a:gd name="connsiteX16624" fmla="*/ 1737165 w 2105012"/>
              <a:gd name="connsiteY16624" fmla="*/ 116650 h 589548"/>
              <a:gd name="connsiteX16625" fmla="*/ 1802450 w 2105012"/>
              <a:gd name="connsiteY16625" fmla="*/ 77877 h 589548"/>
              <a:gd name="connsiteX16626" fmla="*/ 1802450 w 2105012"/>
              <a:gd name="connsiteY16626" fmla="*/ 77877 h 589548"/>
              <a:gd name="connsiteX16627" fmla="*/ 1802450 w 2105012"/>
              <a:gd name="connsiteY16627" fmla="*/ 77877 h 589548"/>
              <a:gd name="connsiteX16628" fmla="*/ 1801787 w 2105012"/>
              <a:gd name="connsiteY16628" fmla="*/ 77546 h 589548"/>
              <a:gd name="connsiteX16629" fmla="*/ 1800793 w 2105012"/>
              <a:gd name="connsiteY16629" fmla="*/ 76883 h 589548"/>
              <a:gd name="connsiteX16630" fmla="*/ 1801787 w 2105012"/>
              <a:gd name="connsiteY16630" fmla="*/ 77546 h 589548"/>
              <a:gd name="connsiteX16631" fmla="*/ 1800130 w 2105012"/>
              <a:gd name="connsiteY16631" fmla="*/ 76220 h 589548"/>
              <a:gd name="connsiteX16632" fmla="*/ 1800130 w 2105012"/>
              <a:gd name="connsiteY16632" fmla="*/ 75558 h 589548"/>
              <a:gd name="connsiteX16633" fmla="*/ 1800130 w 2105012"/>
              <a:gd name="connsiteY16633" fmla="*/ 76220 h 589548"/>
              <a:gd name="connsiteX16634" fmla="*/ 1789857 w 2105012"/>
              <a:gd name="connsiteY16634" fmla="*/ 79203 h 589548"/>
              <a:gd name="connsiteX16635" fmla="*/ 1789857 w 2105012"/>
              <a:gd name="connsiteY16635" fmla="*/ 79203 h 589548"/>
              <a:gd name="connsiteX16636" fmla="*/ 1789857 w 2105012"/>
              <a:gd name="connsiteY16636" fmla="*/ 79203 h 589548"/>
              <a:gd name="connsiteX16637" fmla="*/ 1772624 w 2105012"/>
              <a:gd name="connsiteY16637" fmla="*/ 95110 h 589548"/>
              <a:gd name="connsiteX16638" fmla="*/ 1772624 w 2105012"/>
              <a:gd name="connsiteY16638" fmla="*/ 95110 h 589548"/>
              <a:gd name="connsiteX16639" fmla="*/ 1771630 w 2105012"/>
              <a:gd name="connsiteY16639" fmla="*/ 94116 h 589548"/>
              <a:gd name="connsiteX16640" fmla="*/ 1772624 w 2105012"/>
              <a:gd name="connsiteY16640" fmla="*/ 95110 h 589548"/>
              <a:gd name="connsiteX16641" fmla="*/ 1721258 w 2105012"/>
              <a:gd name="connsiteY16641" fmla="*/ 84174 h 589548"/>
              <a:gd name="connsiteX16642" fmla="*/ 1716950 w 2105012"/>
              <a:gd name="connsiteY16642" fmla="*/ 85831 h 589548"/>
              <a:gd name="connsiteX16643" fmla="*/ 1721258 w 2105012"/>
              <a:gd name="connsiteY16643" fmla="*/ 84174 h 589548"/>
              <a:gd name="connsiteX16644" fmla="*/ 1670887 w 2105012"/>
              <a:gd name="connsiteY16644" fmla="*/ 69261 h 589548"/>
              <a:gd name="connsiteX16645" fmla="*/ 1675526 w 2105012"/>
              <a:gd name="connsiteY16645" fmla="*/ 68267 h 589548"/>
              <a:gd name="connsiteX16646" fmla="*/ 1670887 w 2105012"/>
              <a:gd name="connsiteY16646" fmla="*/ 69261 h 589548"/>
              <a:gd name="connsiteX16647" fmla="*/ 1668898 w 2105012"/>
              <a:gd name="connsiteY16647" fmla="*/ 68267 h 589548"/>
              <a:gd name="connsiteX16648" fmla="*/ 1670887 w 2105012"/>
              <a:gd name="connsiteY16648" fmla="*/ 69261 h 589548"/>
              <a:gd name="connsiteX16649" fmla="*/ 1629131 w 2105012"/>
              <a:gd name="connsiteY16649" fmla="*/ 68267 h 589548"/>
              <a:gd name="connsiteX16650" fmla="*/ 1628137 w 2105012"/>
              <a:gd name="connsiteY16650" fmla="*/ 69261 h 589548"/>
              <a:gd name="connsiteX16651" fmla="*/ 1629131 w 2105012"/>
              <a:gd name="connsiteY16651" fmla="*/ 68267 h 589548"/>
              <a:gd name="connsiteX16652" fmla="*/ 1626148 w 2105012"/>
              <a:gd name="connsiteY16652" fmla="*/ 70587 h 589548"/>
              <a:gd name="connsiteX16653" fmla="*/ 1627474 w 2105012"/>
              <a:gd name="connsiteY16653" fmla="*/ 69593 h 589548"/>
              <a:gd name="connsiteX16654" fmla="*/ 1626148 w 2105012"/>
              <a:gd name="connsiteY16654" fmla="*/ 70587 h 589548"/>
              <a:gd name="connsiteX16655" fmla="*/ 1622172 w 2105012"/>
              <a:gd name="connsiteY16655" fmla="*/ 71250 h 589548"/>
              <a:gd name="connsiteX16656" fmla="*/ 1626148 w 2105012"/>
              <a:gd name="connsiteY16656" fmla="*/ 70587 h 589548"/>
              <a:gd name="connsiteX16657" fmla="*/ 1543300 w 2105012"/>
              <a:gd name="connsiteY16657" fmla="*/ 64622 h 589548"/>
              <a:gd name="connsiteX16658" fmla="*/ 1541643 w 2105012"/>
              <a:gd name="connsiteY16658" fmla="*/ 65284 h 589548"/>
              <a:gd name="connsiteX16659" fmla="*/ 1543300 w 2105012"/>
              <a:gd name="connsiteY16659" fmla="*/ 64622 h 589548"/>
              <a:gd name="connsiteX16660" fmla="*/ 1538661 w 2105012"/>
              <a:gd name="connsiteY16660" fmla="*/ 66941 h 589548"/>
              <a:gd name="connsiteX16661" fmla="*/ 1544626 w 2105012"/>
              <a:gd name="connsiteY16661" fmla="*/ 66610 h 589548"/>
              <a:gd name="connsiteX16662" fmla="*/ 1544626 w 2105012"/>
              <a:gd name="connsiteY16662" fmla="*/ 66610 h 589548"/>
              <a:gd name="connsiteX16663" fmla="*/ 1547277 w 2105012"/>
              <a:gd name="connsiteY16663" fmla="*/ 70918 h 589548"/>
              <a:gd name="connsiteX16664" fmla="*/ 1549596 w 2105012"/>
              <a:gd name="connsiteY16664" fmla="*/ 67936 h 589548"/>
              <a:gd name="connsiteX16665" fmla="*/ 1551254 w 2105012"/>
              <a:gd name="connsiteY16665" fmla="*/ 66610 h 589548"/>
              <a:gd name="connsiteX16666" fmla="*/ 1549596 w 2105012"/>
              <a:gd name="connsiteY16666" fmla="*/ 67936 h 589548"/>
              <a:gd name="connsiteX16667" fmla="*/ 1547277 w 2105012"/>
              <a:gd name="connsiteY16667" fmla="*/ 70918 h 589548"/>
              <a:gd name="connsiteX16668" fmla="*/ 1547277 w 2105012"/>
              <a:gd name="connsiteY16668" fmla="*/ 74564 h 589548"/>
              <a:gd name="connsiteX16669" fmla="*/ 1553573 w 2105012"/>
              <a:gd name="connsiteY16669" fmla="*/ 76883 h 589548"/>
              <a:gd name="connsiteX16670" fmla="*/ 1567823 w 2105012"/>
              <a:gd name="connsiteY16670" fmla="*/ 78540 h 589548"/>
              <a:gd name="connsiteX16671" fmla="*/ 1567823 w 2105012"/>
              <a:gd name="connsiteY16671" fmla="*/ 78540 h 589548"/>
              <a:gd name="connsiteX16672" fmla="*/ 1567823 w 2105012"/>
              <a:gd name="connsiteY16672" fmla="*/ 80860 h 589548"/>
              <a:gd name="connsiteX16673" fmla="*/ 1560201 w 2105012"/>
              <a:gd name="connsiteY16673" fmla="*/ 82186 h 589548"/>
              <a:gd name="connsiteX16674" fmla="*/ 1542306 w 2105012"/>
              <a:gd name="connsiteY16674" fmla="*/ 88482 h 589548"/>
              <a:gd name="connsiteX16675" fmla="*/ 1542306 w 2105012"/>
              <a:gd name="connsiteY16675" fmla="*/ 88482 h 589548"/>
              <a:gd name="connsiteX16676" fmla="*/ 1535347 w 2105012"/>
              <a:gd name="connsiteY16676" fmla="*/ 80860 h 589548"/>
              <a:gd name="connsiteX16677" fmla="*/ 1542306 w 2105012"/>
              <a:gd name="connsiteY16677" fmla="*/ 74564 h 589548"/>
              <a:gd name="connsiteX16678" fmla="*/ 1537666 w 2105012"/>
              <a:gd name="connsiteY16678" fmla="*/ 71912 h 589548"/>
              <a:gd name="connsiteX16679" fmla="*/ 1538992 w 2105012"/>
              <a:gd name="connsiteY16679" fmla="*/ 67273 h 589548"/>
              <a:gd name="connsiteX16680" fmla="*/ 1527393 w 2105012"/>
              <a:gd name="connsiteY16680" fmla="*/ 67273 h 589548"/>
              <a:gd name="connsiteX16681" fmla="*/ 1527393 w 2105012"/>
              <a:gd name="connsiteY16681" fmla="*/ 67273 h 589548"/>
              <a:gd name="connsiteX16682" fmla="*/ 1538992 w 2105012"/>
              <a:gd name="connsiteY16682" fmla="*/ 67273 h 589548"/>
              <a:gd name="connsiteX16683" fmla="*/ 1527062 w 2105012"/>
              <a:gd name="connsiteY16683" fmla="*/ 65284 h 589548"/>
              <a:gd name="connsiteX16684" fmla="*/ 1527062 w 2105012"/>
              <a:gd name="connsiteY16684" fmla="*/ 64290 h 589548"/>
              <a:gd name="connsiteX16685" fmla="*/ 1527062 w 2105012"/>
              <a:gd name="connsiteY16685" fmla="*/ 65284 h 589548"/>
              <a:gd name="connsiteX16686" fmla="*/ 1472713 w 2105012"/>
              <a:gd name="connsiteY16686" fmla="*/ 70918 h 589548"/>
              <a:gd name="connsiteX16687" fmla="*/ 1481661 w 2105012"/>
              <a:gd name="connsiteY16687" fmla="*/ 72575 h 589548"/>
              <a:gd name="connsiteX16688" fmla="*/ 1485306 w 2105012"/>
              <a:gd name="connsiteY16688" fmla="*/ 70918 h 589548"/>
              <a:gd name="connsiteX16689" fmla="*/ 1488620 w 2105012"/>
              <a:gd name="connsiteY16689" fmla="*/ 70918 h 589548"/>
              <a:gd name="connsiteX16690" fmla="*/ 1488620 w 2105012"/>
              <a:gd name="connsiteY16690" fmla="*/ 70918 h 589548"/>
              <a:gd name="connsiteX16691" fmla="*/ 1491271 w 2105012"/>
              <a:gd name="connsiteY16691" fmla="*/ 74564 h 589548"/>
              <a:gd name="connsiteX16692" fmla="*/ 1498562 w 2105012"/>
              <a:gd name="connsiteY16692" fmla="*/ 80197 h 589548"/>
              <a:gd name="connsiteX16693" fmla="*/ 1493591 w 2105012"/>
              <a:gd name="connsiteY16693" fmla="*/ 80529 h 589548"/>
              <a:gd name="connsiteX16694" fmla="*/ 1497899 w 2105012"/>
              <a:gd name="connsiteY16694" fmla="*/ 89808 h 589548"/>
              <a:gd name="connsiteX16695" fmla="*/ 1497899 w 2105012"/>
              <a:gd name="connsiteY16695" fmla="*/ 96104 h 589548"/>
              <a:gd name="connsiteX16696" fmla="*/ 1500550 w 2105012"/>
              <a:gd name="connsiteY16696" fmla="*/ 97430 h 589548"/>
              <a:gd name="connsiteX16697" fmla="*/ 1497899 w 2105012"/>
              <a:gd name="connsiteY16697" fmla="*/ 96104 h 589548"/>
              <a:gd name="connsiteX16698" fmla="*/ 1487957 w 2105012"/>
              <a:gd name="connsiteY16698" fmla="*/ 97761 h 589548"/>
              <a:gd name="connsiteX16699" fmla="*/ 1486300 w 2105012"/>
              <a:gd name="connsiteY16699" fmla="*/ 97761 h 589548"/>
              <a:gd name="connsiteX16700" fmla="*/ 1485306 w 2105012"/>
              <a:gd name="connsiteY16700" fmla="*/ 97430 h 589548"/>
              <a:gd name="connsiteX16701" fmla="*/ 1483649 w 2105012"/>
              <a:gd name="connsiteY16701" fmla="*/ 91133 h 589548"/>
              <a:gd name="connsiteX16702" fmla="*/ 1476358 w 2105012"/>
              <a:gd name="connsiteY16702" fmla="*/ 92459 h 589548"/>
              <a:gd name="connsiteX16703" fmla="*/ 1476358 w 2105012"/>
              <a:gd name="connsiteY16703" fmla="*/ 90139 h 589548"/>
              <a:gd name="connsiteX16704" fmla="*/ 1462109 w 2105012"/>
              <a:gd name="connsiteY16704" fmla="*/ 94116 h 589548"/>
              <a:gd name="connsiteX16705" fmla="*/ 1462440 w 2105012"/>
              <a:gd name="connsiteY16705" fmla="*/ 95110 h 589548"/>
              <a:gd name="connsiteX16706" fmla="*/ 1463766 w 2105012"/>
              <a:gd name="connsiteY16706" fmla="*/ 95110 h 589548"/>
              <a:gd name="connsiteX16707" fmla="*/ 1462440 w 2105012"/>
              <a:gd name="connsiteY16707" fmla="*/ 95110 h 589548"/>
              <a:gd name="connsiteX16708" fmla="*/ 1462109 w 2105012"/>
              <a:gd name="connsiteY16708" fmla="*/ 94116 h 589548"/>
              <a:gd name="connsiteX16709" fmla="*/ 1460120 w 2105012"/>
              <a:gd name="connsiteY16709" fmla="*/ 90802 h 589548"/>
              <a:gd name="connsiteX16710" fmla="*/ 1462109 w 2105012"/>
              <a:gd name="connsiteY16710" fmla="*/ 81523 h 589548"/>
              <a:gd name="connsiteX16711" fmla="*/ 1472382 w 2105012"/>
              <a:gd name="connsiteY16711" fmla="*/ 71250 h 589548"/>
              <a:gd name="connsiteX16712" fmla="*/ 1459789 w 2105012"/>
              <a:gd name="connsiteY16712" fmla="*/ 82186 h 589548"/>
              <a:gd name="connsiteX16713" fmla="*/ 1457469 w 2105012"/>
              <a:gd name="connsiteY16713" fmla="*/ 83843 h 589548"/>
              <a:gd name="connsiteX16714" fmla="*/ 1456806 w 2105012"/>
              <a:gd name="connsiteY16714" fmla="*/ 88151 h 589548"/>
              <a:gd name="connsiteX16715" fmla="*/ 1457469 w 2105012"/>
              <a:gd name="connsiteY16715" fmla="*/ 83843 h 589548"/>
              <a:gd name="connsiteX16716" fmla="*/ 1459789 w 2105012"/>
              <a:gd name="connsiteY16716" fmla="*/ 82186 h 589548"/>
              <a:gd name="connsiteX16717" fmla="*/ 1454487 w 2105012"/>
              <a:gd name="connsiteY16717" fmla="*/ 97430 h 589548"/>
              <a:gd name="connsiteX16718" fmla="*/ 1457801 w 2105012"/>
              <a:gd name="connsiteY16718" fmla="*/ 96104 h 589548"/>
              <a:gd name="connsiteX16719" fmla="*/ 1454487 w 2105012"/>
              <a:gd name="connsiteY16719" fmla="*/ 97430 h 589548"/>
              <a:gd name="connsiteX16720" fmla="*/ 1479341 w 2105012"/>
              <a:gd name="connsiteY16720" fmla="*/ 103063 h 589548"/>
              <a:gd name="connsiteX16721" fmla="*/ 1476027 w 2105012"/>
              <a:gd name="connsiteY16721" fmla="*/ 104389 h 589548"/>
              <a:gd name="connsiteX16722" fmla="*/ 1479341 w 2105012"/>
              <a:gd name="connsiteY16722" fmla="*/ 103063 h 589548"/>
              <a:gd name="connsiteX16723" fmla="*/ 1470725 w 2105012"/>
              <a:gd name="connsiteY16723" fmla="*/ 128249 h 589548"/>
              <a:gd name="connsiteX16724" fmla="*/ 1470725 w 2105012"/>
              <a:gd name="connsiteY16724" fmla="*/ 126924 h 589548"/>
              <a:gd name="connsiteX16725" fmla="*/ 1470725 w 2105012"/>
              <a:gd name="connsiteY16725" fmla="*/ 128249 h 589548"/>
              <a:gd name="connsiteX16726" fmla="*/ 1469731 w 2105012"/>
              <a:gd name="connsiteY16726" fmla="*/ 126592 h 589548"/>
              <a:gd name="connsiteX16727" fmla="*/ 1468736 w 2105012"/>
              <a:gd name="connsiteY16727" fmla="*/ 126592 h 589548"/>
              <a:gd name="connsiteX16728" fmla="*/ 1469731 w 2105012"/>
              <a:gd name="connsiteY16728" fmla="*/ 126592 h 589548"/>
              <a:gd name="connsiteX16729" fmla="*/ 1458463 w 2105012"/>
              <a:gd name="connsiteY16729" fmla="*/ 132557 h 589548"/>
              <a:gd name="connsiteX16730" fmla="*/ 1459457 w 2105012"/>
              <a:gd name="connsiteY16730" fmla="*/ 134877 h 589548"/>
              <a:gd name="connsiteX16731" fmla="*/ 1458463 w 2105012"/>
              <a:gd name="connsiteY16731" fmla="*/ 132557 h 589548"/>
              <a:gd name="connsiteX16732" fmla="*/ 1457801 w 2105012"/>
              <a:gd name="connsiteY16732" fmla="*/ 132226 h 589548"/>
              <a:gd name="connsiteX16733" fmla="*/ 1458463 w 2105012"/>
              <a:gd name="connsiteY16733" fmla="*/ 132557 h 589548"/>
              <a:gd name="connsiteX16734" fmla="*/ 1397818 w 2105012"/>
              <a:gd name="connsiteY16734" fmla="*/ 129575 h 589548"/>
              <a:gd name="connsiteX16735" fmla="*/ 1396161 w 2105012"/>
              <a:gd name="connsiteY16735" fmla="*/ 130238 h 589548"/>
              <a:gd name="connsiteX16736" fmla="*/ 1397818 w 2105012"/>
              <a:gd name="connsiteY16736" fmla="*/ 129575 h 589548"/>
              <a:gd name="connsiteX16737" fmla="*/ 1394504 w 2105012"/>
              <a:gd name="connsiteY16737" fmla="*/ 130238 h 589548"/>
              <a:gd name="connsiteX16738" fmla="*/ 1392516 w 2105012"/>
              <a:gd name="connsiteY16738" fmla="*/ 130238 h 589548"/>
              <a:gd name="connsiteX16739" fmla="*/ 1393510 w 2105012"/>
              <a:gd name="connsiteY16739" fmla="*/ 132557 h 589548"/>
              <a:gd name="connsiteX16740" fmla="*/ 1393510 w 2105012"/>
              <a:gd name="connsiteY16740" fmla="*/ 132557 h 589548"/>
              <a:gd name="connsiteX16741" fmla="*/ 1392516 w 2105012"/>
              <a:gd name="connsiteY16741" fmla="*/ 130238 h 589548"/>
              <a:gd name="connsiteX16742" fmla="*/ 1394504 w 2105012"/>
              <a:gd name="connsiteY16742" fmla="*/ 130238 h 589548"/>
              <a:gd name="connsiteX16743" fmla="*/ 1390528 w 2105012"/>
              <a:gd name="connsiteY16743" fmla="*/ 128249 h 589548"/>
              <a:gd name="connsiteX16744" fmla="*/ 1390528 w 2105012"/>
              <a:gd name="connsiteY16744" fmla="*/ 127918 h 589548"/>
              <a:gd name="connsiteX16745" fmla="*/ 1390528 w 2105012"/>
              <a:gd name="connsiteY16745" fmla="*/ 128249 h 589548"/>
              <a:gd name="connsiteX16746" fmla="*/ 1369318 w 2105012"/>
              <a:gd name="connsiteY16746" fmla="*/ 85831 h 589548"/>
              <a:gd name="connsiteX16747" fmla="*/ 1371307 w 2105012"/>
              <a:gd name="connsiteY16747" fmla="*/ 85831 h 589548"/>
              <a:gd name="connsiteX16748" fmla="*/ 1372632 w 2105012"/>
              <a:gd name="connsiteY16748" fmla="*/ 85831 h 589548"/>
              <a:gd name="connsiteX16749" fmla="*/ 1371307 w 2105012"/>
              <a:gd name="connsiteY16749" fmla="*/ 85831 h 589548"/>
              <a:gd name="connsiteX16750" fmla="*/ 1369318 w 2105012"/>
              <a:gd name="connsiteY16750" fmla="*/ 85831 h 589548"/>
              <a:gd name="connsiteX16751" fmla="*/ 1391190 w 2105012"/>
              <a:gd name="connsiteY16751" fmla="*/ 70918 h 589548"/>
              <a:gd name="connsiteX16752" fmla="*/ 1398481 w 2105012"/>
              <a:gd name="connsiteY16752" fmla="*/ 76552 h 589548"/>
              <a:gd name="connsiteX16753" fmla="*/ 1388871 w 2105012"/>
              <a:gd name="connsiteY16753" fmla="*/ 79534 h 589548"/>
              <a:gd name="connsiteX16754" fmla="*/ 1388871 w 2105012"/>
              <a:gd name="connsiteY16754" fmla="*/ 82517 h 589548"/>
              <a:gd name="connsiteX16755" fmla="*/ 1387214 w 2105012"/>
              <a:gd name="connsiteY16755" fmla="*/ 84837 h 589548"/>
              <a:gd name="connsiteX16756" fmla="*/ 1375615 w 2105012"/>
              <a:gd name="connsiteY16756" fmla="*/ 84837 h 589548"/>
              <a:gd name="connsiteX16757" fmla="*/ 1377272 w 2105012"/>
              <a:gd name="connsiteY16757" fmla="*/ 81523 h 589548"/>
              <a:gd name="connsiteX16758" fmla="*/ 1387545 w 2105012"/>
              <a:gd name="connsiteY16758" fmla="*/ 79866 h 589548"/>
              <a:gd name="connsiteX16759" fmla="*/ 1385888 w 2105012"/>
              <a:gd name="connsiteY16759" fmla="*/ 77546 h 589548"/>
              <a:gd name="connsiteX16760" fmla="*/ 1386882 w 2105012"/>
              <a:gd name="connsiteY16760" fmla="*/ 77546 h 589548"/>
              <a:gd name="connsiteX16761" fmla="*/ 1390528 w 2105012"/>
              <a:gd name="connsiteY16761" fmla="*/ 71581 h 589548"/>
              <a:gd name="connsiteX16762" fmla="*/ 1360702 w 2105012"/>
              <a:gd name="connsiteY16762" fmla="*/ 74232 h 589548"/>
              <a:gd name="connsiteX16763" fmla="*/ 1360702 w 2105012"/>
              <a:gd name="connsiteY16763" fmla="*/ 74232 h 589548"/>
              <a:gd name="connsiteX16764" fmla="*/ 1360702 w 2105012"/>
              <a:gd name="connsiteY16764" fmla="*/ 72907 h 589548"/>
              <a:gd name="connsiteX16765" fmla="*/ 1360702 w 2105012"/>
              <a:gd name="connsiteY16765" fmla="*/ 74232 h 589548"/>
              <a:gd name="connsiteX16766" fmla="*/ 1298400 w 2105012"/>
              <a:gd name="connsiteY16766" fmla="*/ 68267 h 589548"/>
              <a:gd name="connsiteX16767" fmla="*/ 1296412 w 2105012"/>
              <a:gd name="connsiteY16767" fmla="*/ 69593 h 589548"/>
              <a:gd name="connsiteX16768" fmla="*/ 1298400 w 2105012"/>
              <a:gd name="connsiteY16768" fmla="*/ 68267 h 589548"/>
              <a:gd name="connsiteX16769" fmla="*/ 1277854 w 2105012"/>
              <a:gd name="connsiteY16769" fmla="*/ 66279 h 589548"/>
              <a:gd name="connsiteX16770" fmla="*/ 1277854 w 2105012"/>
              <a:gd name="connsiteY16770" fmla="*/ 66279 h 589548"/>
              <a:gd name="connsiteX16771" fmla="*/ 1281830 w 2105012"/>
              <a:gd name="connsiteY16771" fmla="*/ 67273 h 589548"/>
              <a:gd name="connsiteX16772" fmla="*/ 1277854 w 2105012"/>
              <a:gd name="connsiteY16772" fmla="*/ 66279 h 589548"/>
              <a:gd name="connsiteX16773" fmla="*/ 1271557 w 2105012"/>
              <a:gd name="connsiteY16773" fmla="*/ 43744 h 589548"/>
              <a:gd name="connsiteX16774" fmla="*/ 1273877 w 2105012"/>
              <a:gd name="connsiteY16774" fmla="*/ 41424 h 589548"/>
              <a:gd name="connsiteX16775" fmla="*/ 1271557 w 2105012"/>
              <a:gd name="connsiteY16775" fmla="*/ 43744 h 589548"/>
              <a:gd name="connsiteX16776" fmla="*/ 1275534 w 2105012"/>
              <a:gd name="connsiteY16776" fmla="*/ 47389 h 589548"/>
              <a:gd name="connsiteX16777" fmla="*/ 1271557 w 2105012"/>
              <a:gd name="connsiteY16777" fmla="*/ 43744 h 589548"/>
              <a:gd name="connsiteX16778" fmla="*/ 1274208 w 2105012"/>
              <a:gd name="connsiteY16778" fmla="*/ 52692 h 589548"/>
              <a:gd name="connsiteX16779" fmla="*/ 1274208 w 2105012"/>
              <a:gd name="connsiteY16779" fmla="*/ 52692 h 589548"/>
              <a:gd name="connsiteX16780" fmla="*/ 1265261 w 2105012"/>
              <a:gd name="connsiteY16780" fmla="*/ 56337 h 589548"/>
              <a:gd name="connsiteX16781" fmla="*/ 1274208 w 2105012"/>
              <a:gd name="connsiteY16781" fmla="*/ 52692 h 589548"/>
              <a:gd name="connsiteX16782" fmla="*/ 1251342 w 2105012"/>
              <a:gd name="connsiteY16782" fmla="*/ 65284 h 589548"/>
              <a:gd name="connsiteX16783" fmla="*/ 1252336 w 2105012"/>
              <a:gd name="connsiteY16783" fmla="*/ 63296 h 589548"/>
              <a:gd name="connsiteX16784" fmla="*/ 1251342 w 2105012"/>
              <a:gd name="connsiteY16784" fmla="*/ 65284 h 589548"/>
              <a:gd name="connsiteX16785" fmla="*/ 1248028 w 2105012"/>
              <a:gd name="connsiteY16785" fmla="*/ 63628 h 589548"/>
              <a:gd name="connsiteX16786" fmla="*/ 1251342 w 2105012"/>
              <a:gd name="connsiteY16786" fmla="*/ 65284 h 589548"/>
              <a:gd name="connsiteX16787" fmla="*/ 1241069 w 2105012"/>
              <a:gd name="connsiteY16787" fmla="*/ 56337 h 589548"/>
              <a:gd name="connsiteX16788" fmla="*/ 1241069 w 2105012"/>
              <a:gd name="connsiteY16788" fmla="*/ 52692 h 589548"/>
              <a:gd name="connsiteX16789" fmla="*/ 1241069 w 2105012"/>
              <a:gd name="connsiteY16789" fmla="*/ 56337 h 589548"/>
              <a:gd name="connsiteX16790" fmla="*/ 1243057 w 2105012"/>
              <a:gd name="connsiteY16790" fmla="*/ 58657 h 589548"/>
              <a:gd name="connsiteX16791" fmla="*/ 1241069 w 2105012"/>
              <a:gd name="connsiteY16791" fmla="*/ 56337 h 589548"/>
              <a:gd name="connsiteX16792" fmla="*/ 1239412 w 2105012"/>
              <a:gd name="connsiteY16792" fmla="*/ 56337 h 589548"/>
              <a:gd name="connsiteX16793" fmla="*/ 1237755 w 2105012"/>
              <a:gd name="connsiteY16793" fmla="*/ 55343 h 589548"/>
              <a:gd name="connsiteX16794" fmla="*/ 1239412 w 2105012"/>
              <a:gd name="connsiteY16794" fmla="*/ 56337 h 589548"/>
              <a:gd name="connsiteX16795" fmla="*/ 1241069 w 2105012"/>
              <a:gd name="connsiteY16795" fmla="*/ 56337 h 589548"/>
              <a:gd name="connsiteX16796" fmla="*/ 1185395 w 2105012"/>
              <a:gd name="connsiteY16796" fmla="*/ 29494 h 589548"/>
              <a:gd name="connsiteX16797" fmla="*/ 1187715 w 2105012"/>
              <a:gd name="connsiteY16797" fmla="*/ 29494 h 589548"/>
              <a:gd name="connsiteX16798" fmla="*/ 1192686 w 2105012"/>
              <a:gd name="connsiteY16798" fmla="*/ 24855 h 589548"/>
              <a:gd name="connsiteX16799" fmla="*/ 1192686 w 2105012"/>
              <a:gd name="connsiteY16799" fmla="*/ 24855 h 589548"/>
              <a:gd name="connsiteX16800" fmla="*/ 1187715 w 2105012"/>
              <a:gd name="connsiteY16800" fmla="*/ 29494 h 589548"/>
              <a:gd name="connsiteX16801" fmla="*/ 1200639 w 2105012"/>
              <a:gd name="connsiteY16801" fmla="*/ 37447 h 589548"/>
              <a:gd name="connsiteX16802" fmla="*/ 1196331 w 2105012"/>
              <a:gd name="connsiteY16802" fmla="*/ 43744 h 589548"/>
              <a:gd name="connsiteX16803" fmla="*/ 1190697 w 2105012"/>
              <a:gd name="connsiteY16803" fmla="*/ 43744 h 589548"/>
              <a:gd name="connsiteX16804" fmla="*/ 1185726 w 2105012"/>
              <a:gd name="connsiteY16804" fmla="*/ 43744 h 589548"/>
              <a:gd name="connsiteX16805" fmla="*/ 1181750 w 2105012"/>
              <a:gd name="connsiteY16805" fmla="*/ 42750 h 589548"/>
              <a:gd name="connsiteX16806" fmla="*/ 1183075 w 2105012"/>
              <a:gd name="connsiteY16806" fmla="*/ 37779 h 589548"/>
              <a:gd name="connsiteX16807" fmla="*/ 1188709 w 2105012"/>
              <a:gd name="connsiteY16807" fmla="*/ 39104 h 589548"/>
              <a:gd name="connsiteX16808" fmla="*/ 1180424 w 2105012"/>
              <a:gd name="connsiteY16808" fmla="*/ 34796 h 589548"/>
              <a:gd name="connsiteX16809" fmla="*/ 1179430 w 2105012"/>
              <a:gd name="connsiteY16809" fmla="*/ 34465 h 589548"/>
              <a:gd name="connsiteX16810" fmla="*/ 1176779 w 2105012"/>
              <a:gd name="connsiteY16810" fmla="*/ 32145 h 589548"/>
              <a:gd name="connsiteX16811" fmla="*/ 1178104 w 2105012"/>
              <a:gd name="connsiteY16811" fmla="*/ 29494 h 589548"/>
              <a:gd name="connsiteX16812" fmla="*/ 1185726 w 2105012"/>
              <a:gd name="connsiteY16812" fmla="*/ 29494 h 589548"/>
              <a:gd name="connsiteX16813" fmla="*/ 1172471 w 2105012"/>
              <a:gd name="connsiteY16813" fmla="*/ 27174 h 589548"/>
              <a:gd name="connsiteX16814" fmla="*/ 1172471 w 2105012"/>
              <a:gd name="connsiteY16814" fmla="*/ 27174 h 589548"/>
              <a:gd name="connsiteX16815" fmla="*/ 1175453 w 2105012"/>
              <a:gd name="connsiteY16815" fmla="*/ 27506 h 589548"/>
              <a:gd name="connsiteX16816" fmla="*/ 1172471 w 2105012"/>
              <a:gd name="connsiteY16816" fmla="*/ 27174 h 589548"/>
              <a:gd name="connsiteX16817" fmla="*/ 1172471 w 2105012"/>
              <a:gd name="connsiteY16817" fmla="*/ 24855 h 589548"/>
              <a:gd name="connsiteX16818" fmla="*/ 1171476 w 2105012"/>
              <a:gd name="connsiteY16818" fmla="*/ 23529 h 589548"/>
              <a:gd name="connsiteX16819" fmla="*/ 1172471 w 2105012"/>
              <a:gd name="connsiteY16819" fmla="*/ 24855 h 589548"/>
              <a:gd name="connsiteX16820" fmla="*/ 1147616 w 2105012"/>
              <a:gd name="connsiteY16820" fmla="*/ 58988 h 589548"/>
              <a:gd name="connsiteX16821" fmla="*/ 1153913 w 2105012"/>
              <a:gd name="connsiteY16821" fmla="*/ 64290 h 589548"/>
              <a:gd name="connsiteX16822" fmla="*/ 1153913 w 2105012"/>
              <a:gd name="connsiteY16822" fmla="*/ 65284 h 589548"/>
              <a:gd name="connsiteX16823" fmla="*/ 1152587 w 2105012"/>
              <a:gd name="connsiteY16823" fmla="*/ 66610 h 589548"/>
              <a:gd name="connsiteX16824" fmla="*/ 1148610 w 2105012"/>
              <a:gd name="connsiteY16824" fmla="*/ 69261 h 589548"/>
              <a:gd name="connsiteX16825" fmla="*/ 1143971 w 2105012"/>
              <a:gd name="connsiteY16825" fmla="*/ 65284 h 589548"/>
              <a:gd name="connsiteX16826" fmla="*/ 1143971 w 2105012"/>
              <a:gd name="connsiteY16826" fmla="*/ 62965 h 589548"/>
              <a:gd name="connsiteX16827" fmla="*/ 1147947 w 2105012"/>
              <a:gd name="connsiteY16827" fmla="*/ 58988 h 589548"/>
              <a:gd name="connsiteX16828" fmla="*/ 1133366 w 2105012"/>
              <a:gd name="connsiteY16828" fmla="*/ 46395 h 589548"/>
              <a:gd name="connsiteX16829" fmla="*/ 1130052 w 2105012"/>
              <a:gd name="connsiteY16829" fmla="*/ 45069 h 589548"/>
              <a:gd name="connsiteX16830" fmla="*/ 1133366 w 2105012"/>
              <a:gd name="connsiteY16830" fmla="*/ 46395 h 589548"/>
              <a:gd name="connsiteX16831" fmla="*/ 1115471 w 2105012"/>
              <a:gd name="connsiteY16831" fmla="*/ 47721 h 589548"/>
              <a:gd name="connsiteX16832" fmla="*/ 1115471 w 2105012"/>
              <a:gd name="connsiteY16832" fmla="*/ 47721 h 589548"/>
              <a:gd name="connsiteX16833" fmla="*/ 1109174 w 2105012"/>
              <a:gd name="connsiteY16833" fmla="*/ 54349 h 589548"/>
              <a:gd name="connsiteX16834" fmla="*/ 1106523 w 2105012"/>
              <a:gd name="connsiteY16834" fmla="*/ 51697 h 589548"/>
              <a:gd name="connsiteX16835" fmla="*/ 1106523 w 2105012"/>
              <a:gd name="connsiteY16835" fmla="*/ 51697 h 589548"/>
              <a:gd name="connsiteX16836" fmla="*/ 1115471 w 2105012"/>
              <a:gd name="connsiteY16836" fmla="*/ 47721 h 589548"/>
              <a:gd name="connsiteX16837" fmla="*/ 1098901 w 2105012"/>
              <a:gd name="connsiteY16837" fmla="*/ 33802 h 589548"/>
              <a:gd name="connsiteX16838" fmla="*/ 1097576 w 2105012"/>
              <a:gd name="connsiteY16838" fmla="*/ 33802 h 589548"/>
              <a:gd name="connsiteX16839" fmla="*/ 1097576 w 2105012"/>
              <a:gd name="connsiteY16839" fmla="*/ 33802 h 589548"/>
              <a:gd name="connsiteX16840" fmla="*/ 1098901 w 2105012"/>
              <a:gd name="connsiteY16840" fmla="*/ 33802 h 589548"/>
              <a:gd name="connsiteX16841" fmla="*/ 1098901 w 2105012"/>
              <a:gd name="connsiteY16841" fmla="*/ 33802 h 589548"/>
              <a:gd name="connsiteX16842" fmla="*/ 1072390 w 2105012"/>
              <a:gd name="connsiteY16842" fmla="*/ 39104 h 589548"/>
              <a:gd name="connsiteX16843" fmla="*/ 1080343 w 2105012"/>
              <a:gd name="connsiteY16843" fmla="*/ 26180 h 589548"/>
              <a:gd name="connsiteX16844" fmla="*/ 1087634 w 2105012"/>
              <a:gd name="connsiteY16844" fmla="*/ 26180 h 589548"/>
              <a:gd name="connsiteX16845" fmla="*/ 1083657 w 2105012"/>
              <a:gd name="connsiteY16845" fmla="*/ 29494 h 589548"/>
              <a:gd name="connsiteX16846" fmla="*/ 1087634 w 2105012"/>
              <a:gd name="connsiteY16846" fmla="*/ 33802 h 589548"/>
              <a:gd name="connsiteX16847" fmla="*/ 1089954 w 2105012"/>
              <a:gd name="connsiteY16847" fmla="*/ 31814 h 589548"/>
              <a:gd name="connsiteX16848" fmla="*/ 1092605 w 2105012"/>
              <a:gd name="connsiteY16848" fmla="*/ 31151 h 589548"/>
              <a:gd name="connsiteX16849" fmla="*/ 1089954 w 2105012"/>
              <a:gd name="connsiteY16849" fmla="*/ 31814 h 589548"/>
              <a:gd name="connsiteX16850" fmla="*/ 1087634 w 2105012"/>
              <a:gd name="connsiteY16850" fmla="*/ 33802 h 589548"/>
              <a:gd name="connsiteX16851" fmla="*/ 1087634 w 2105012"/>
              <a:gd name="connsiteY16851" fmla="*/ 40099 h 589548"/>
              <a:gd name="connsiteX16852" fmla="*/ 1086640 w 2105012"/>
              <a:gd name="connsiteY16852" fmla="*/ 46726 h 589548"/>
              <a:gd name="connsiteX16853" fmla="*/ 1081669 w 2105012"/>
              <a:gd name="connsiteY16853" fmla="*/ 50372 h 589548"/>
              <a:gd name="connsiteX16854" fmla="*/ 1081669 w 2105012"/>
              <a:gd name="connsiteY16854" fmla="*/ 51697 h 589548"/>
              <a:gd name="connsiteX16855" fmla="*/ 1088297 w 2105012"/>
              <a:gd name="connsiteY16855" fmla="*/ 54349 h 589548"/>
              <a:gd name="connsiteX16856" fmla="*/ 1081669 w 2105012"/>
              <a:gd name="connsiteY16856" fmla="*/ 51697 h 589548"/>
              <a:gd name="connsiteX16857" fmla="*/ 1081669 w 2105012"/>
              <a:gd name="connsiteY16857" fmla="*/ 50372 h 589548"/>
              <a:gd name="connsiteX16858" fmla="*/ 1080343 w 2105012"/>
              <a:gd name="connsiteY16858" fmla="*/ 50040 h 589548"/>
              <a:gd name="connsiteX16859" fmla="*/ 1065099 w 2105012"/>
              <a:gd name="connsiteY16859" fmla="*/ 50703 h 589548"/>
              <a:gd name="connsiteX16860" fmla="*/ 1061122 w 2105012"/>
              <a:gd name="connsiteY16860" fmla="*/ 49046 h 589548"/>
              <a:gd name="connsiteX16861" fmla="*/ 1061122 w 2105012"/>
              <a:gd name="connsiteY16861" fmla="*/ 45069 h 589548"/>
              <a:gd name="connsiteX16862" fmla="*/ 1070733 w 2105012"/>
              <a:gd name="connsiteY16862" fmla="*/ 42087 h 589548"/>
              <a:gd name="connsiteX16863" fmla="*/ 1068413 w 2105012"/>
              <a:gd name="connsiteY16863" fmla="*/ 39104 h 589548"/>
              <a:gd name="connsiteX16864" fmla="*/ 1072721 w 2105012"/>
              <a:gd name="connsiteY16864" fmla="*/ 39104 h 589548"/>
              <a:gd name="connsiteX16865" fmla="*/ 1052506 w 2105012"/>
              <a:gd name="connsiteY16865" fmla="*/ 41756 h 589548"/>
              <a:gd name="connsiteX16866" fmla="*/ 1051843 w 2105012"/>
              <a:gd name="connsiteY16866" fmla="*/ 42418 h 589548"/>
              <a:gd name="connsiteX16867" fmla="*/ 1058140 w 2105012"/>
              <a:gd name="connsiteY16867" fmla="*/ 47721 h 589548"/>
              <a:gd name="connsiteX16868" fmla="*/ 1058140 w 2105012"/>
              <a:gd name="connsiteY16868" fmla="*/ 48715 h 589548"/>
              <a:gd name="connsiteX16869" fmla="*/ 1058140 w 2105012"/>
              <a:gd name="connsiteY16869" fmla="*/ 48715 h 589548"/>
              <a:gd name="connsiteX16870" fmla="*/ 1058140 w 2105012"/>
              <a:gd name="connsiteY16870" fmla="*/ 47721 h 589548"/>
              <a:gd name="connsiteX16871" fmla="*/ 1051843 w 2105012"/>
              <a:gd name="connsiteY16871" fmla="*/ 42418 h 589548"/>
              <a:gd name="connsiteX16872" fmla="*/ 1052506 w 2105012"/>
              <a:gd name="connsiteY16872" fmla="*/ 41756 h 589548"/>
              <a:gd name="connsiteX16873" fmla="*/ 1024006 w 2105012"/>
              <a:gd name="connsiteY16873" fmla="*/ 46395 h 589548"/>
              <a:gd name="connsiteX16874" fmla="*/ 1024006 w 2105012"/>
              <a:gd name="connsiteY16874" fmla="*/ 46395 h 589548"/>
              <a:gd name="connsiteX16875" fmla="*/ 1021686 w 2105012"/>
              <a:gd name="connsiteY16875" fmla="*/ 41756 h 589548"/>
              <a:gd name="connsiteX16876" fmla="*/ 1024006 w 2105012"/>
              <a:gd name="connsiteY16876" fmla="*/ 46395 h 589548"/>
              <a:gd name="connsiteX16877" fmla="*/ 1000809 w 2105012"/>
              <a:gd name="connsiteY16877" fmla="*/ 57000 h 589548"/>
              <a:gd name="connsiteX16878" fmla="*/ 997163 w 2105012"/>
              <a:gd name="connsiteY16878" fmla="*/ 52360 h 589548"/>
              <a:gd name="connsiteX16879" fmla="*/ 997163 w 2105012"/>
              <a:gd name="connsiteY16879" fmla="*/ 52360 h 589548"/>
              <a:gd name="connsiteX16880" fmla="*/ 1000809 w 2105012"/>
              <a:gd name="connsiteY16880" fmla="*/ 57000 h 589548"/>
              <a:gd name="connsiteX16881" fmla="*/ 991530 w 2105012"/>
              <a:gd name="connsiteY16881" fmla="*/ 51366 h 589548"/>
              <a:gd name="connsiteX16882" fmla="*/ 987553 w 2105012"/>
              <a:gd name="connsiteY16882" fmla="*/ 52360 h 589548"/>
              <a:gd name="connsiteX16883" fmla="*/ 991530 w 2105012"/>
              <a:gd name="connsiteY16883" fmla="*/ 51366 h 589548"/>
              <a:gd name="connsiteX16884" fmla="*/ 868583 w 2105012"/>
              <a:gd name="connsiteY16884" fmla="*/ 52360 h 589548"/>
              <a:gd name="connsiteX16885" fmla="*/ 869577 w 2105012"/>
              <a:gd name="connsiteY16885" fmla="*/ 52692 h 589548"/>
              <a:gd name="connsiteX16886" fmla="*/ 868583 w 2105012"/>
              <a:gd name="connsiteY16886" fmla="*/ 52360 h 589548"/>
              <a:gd name="connsiteX16887" fmla="*/ 867257 w 2105012"/>
              <a:gd name="connsiteY16887" fmla="*/ 47389 h 589548"/>
              <a:gd name="connsiteX16888" fmla="*/ 868583 w 2105012"/>
              <a:gd name="connsiteY16888" fmla="*/ 52360 h 589548"/>
              <a:gd name="connsiteX16889" fmla="*/ 853339 w 2105012"/>
              <a:gd name="connsiteY16889" fmla="*/ 45069 h 589548"/>
              <a:gd name="connsiteX16890" fmla="*/ 853339 w 2105012"/>
              <a:gd name="connsiteY16890" fmla="*/ 45069 h 589548"/>
              <a:gd name="connsiteX16891" fmla="*/ 853007 w 2105012"/>
              <a:gd name="connsiteY16891" fmla="*/ 43744 h 589548"/>
              <a:gd name="connsiteX16892" fmla="*/ 853339 w 2105012"/>
              <a:gd name="connsiteY16892" fmla="*/ 45069 h 589548"/>
              <a:gd name="connsiteX16893" fmla="*/ 807606 w 2105012"/>
              <a:gd name="connsiteY16893" fmla="*/ 51366 h 589548"/>
              <a:gd name="connsiteX16894" fmla="*/ 808600 w 2105012"/>
              <a:gd name="connsiteY16894" fmla="*/ 54017 h 589548"/>
              <a:gd name="connsiteX16895" fmla="*/ 800647 w 2105012"/>
              <a:gd name="connsiteY16895" fmla="*/ 59651 h 589548"/>
              <a:gd name="connsiteX16896" fmla="*/ 796007 w 2105012"/>
              <a:gd name="connsiteY16896" fmla="*/ 55011 h 589548"/>
              <a:gd name="connsiteX16897" fmla="*/ 791037 w 2105012"/>
              <a:gd name="connsiteY16897" fmla="*/ 55011 h 589548"/>
              <a:gd name="connsiteX16898" fmla="*/ 789711 w 2105012"/>
              <a:gd name="connsiteY16898" fmla="*/ 54017 h 589548"/>
              <a:gd name="connsiteX16899" fmla="*/ 790705 w 2105012"/>
              <a:gd name="connsiteY16899" fmla="*/ 53354 h 589548"/>
              <a:gd name="connsiteX16900" fmla="*/ 796007 w 2105012"/>
              <a:gd name="connsiteY16900" fmla="*/ 48715 h 589548"/>
              <a:gd name="connsiteX16901" fmla="*/ 807606 w 2105012"/>
              <a:gd name="connsiteY16901" fmla="*/ 51366 h 589548"/>
              <a:gd name="connsiteX16902" fmla="*/ 794019 w 2105012"/>
              <a:gd name="connsiteY16902" fmla="*/ 46064 h 589548"/>
              <a:gd name="connsiteX16903" fmla="*/ 793025 w 2105012"/>
              <a:gd name="connsiteY16903" fmla="*/ 46064 h 589548"/>
              <a:gd name="connsiteX16904" fmla="*/ 794019 w 2105012"/>
              <a:gd name="connsiteY16904" fmla="*/ 46064 h 589548"/>
              <a:gd name="connsiteX16905" fmla="*/ 792694 w 2105012"/>
              <a:gd name="connsiteY16905" fmla="*/ 42418 h 589548"/>
              <a:gd name="connsiteX16906" fmla="*/ 791699 w 2105012"/>
              <a:gd name="connsiteY16906" fmla="*/ 40761 h 589548"/>
              <a:gd name="connsiteX16907" fmla="*/ 792694 w 2105012"/>
              <a:gd name="connsiteY16907" fmla="*/ 42418 h 589548"/>
              <a:gd name="connsiteX16908" fmla="*/ 787723 w 2105012"/>
              <a:gd name="connsiteY16908" fmla="*/ 37779 h 589548"/>
              <a:gd name="connsiteX16909" fmla="*/ 786397 w 2105012"/>
              <a:gd name="connsiteY16909" fmla="*/ 37447 h 589548"/>
              <a:gd name="connsiteX16910" fmla="*/ 787723 w 2105012"/>
              <a:gd name="connsiteY16910" fmla="*/ 37779 h 589548"/>
              <a:gd name="connsiteX16911" fmla="*/ 785071 w 2105012"/>
              <a:gd name="connsiteY16911" fmla="*/ 36785 h 589548"/>
              <a:gd name="connsiteX16912" fmla="*/ 783083 w 2105012"/>
              <a:gd name="connsiteY16912" fmla="*/ 37447 h 589548"/>
              <a:gd name="connsiteX16913" fmla="*/ 783083 w 2105012"/>
              <a:gd name="connsiteY16913" fmla="*/ 37447 h 589548"/>
              <a:gd name="connsiteX16914" fmla="*/ 785071 w 2105012"/>
              <a:gd name="connsiteY16914" fmla="*/ 36785 h 589548"/>
              <a:gd name="connsiteX16915" fmla="*/ 765851 w 2105012"/>
              <a:gd name="connsiteY16915" fmla="*/ 29163 h 589548"/>
              <a:gd name="connsiteX16916" fmla="*/ 769165 w 2105012"/>
              <a:gd name="connsiteY16916" fmla="*/ 25849 h 589548"/>
              <a:gd name="connsiteX16917" fmla="*/ 770159 w 2105012"/>
              <a:gd name="connsiteY16917" fmla="*/ 22866 h 589548"/>
              <a:gd name="connsiteX16918" fmla="*/ 769165 w 2105012"/>
              <a:gd name="connsiteY16918" fmla="*/ 25849 h 589548"/>
              <a:gd name="connsiteX16919" fmla="*/ 765851 w 2105012"/>
              <a:gd name="connsiteY16919" fmla="*/ 29163 h 589548"/>
              <a:gd name="connsiteX16920" fmla="*/ 766845 w 2105012"/>
              <a:gd name="connsiteY16920" fmla="*/ 52692 h 589548"/>
              <a:gd name="connsiteX16921" fmla="*/ 763200 w 2105012"/>
              <a:gd name="connsiteY16921" fmla="*/ 52692 h 589548"/>
              <a:gd name="connsiteX16922" fmla="*/ 770490 w 2105012"/>
              <a:gd name="connsiteY16922" fmla="*/ 40099 h 589548"/>
              <a:gd name="connsiteX16923" fmla="*/ 770490 w 2105012"/>
              <a:gd name="connsiteY16923" fmla="*/ 40099 h 589548"/>
              <a:gd name="connsiteX16924" fmla="*/ 771816 w 2105012"/>
              <a:gd name="connsiteY16924" fmla="*/ 39104 h 589548"/>
              <a:gd name="connsiteX16925" fmla="*/ 776124 w 2105012"/>
              <a:gd name="connsiteY16925" fmla="*/ 49378 h 589548"/>
              <a:gd name="connsiteX16926" fmla="*/ 776124 w 2105012"/>
              <a:gd name="connsiteY16926" fmla="*/ 50372 h 589548"/>
              <a:gd name="connsiteX16927" fmla="*/ 767176 w 2105012"/>
              <a:gd name="connsiteY16927" fmla="*/ 53023 h 589548"/>
              <a:gd name="connsiteX16928" fmla="*/ 776787 w 2105012"/>
              <a:gd name="connsiteY16928" fmla="*/ 112011 h 589548"/>
              <a:gd name="connsiteX16929" fmla="*/ 775461 w 2105012"/>
              <a:gd name="connsiteY16929" fmla="*/ 113668 h 589548"/>
              <a:gd name="connsiteX16930" fmla="*/ 774467 w 2105012"/>
              <a:gd name="connsiteY16930" fmla="*/ 121290 h 589548"/>
              <a:gd name="connsiteX16931" fmla="*/ 774467 w 2105012"/>
              <a:gd name="connsiteY16931" fmla="*/ 121290 h 589548"/>
              <a:gd name="connsiteX16932" fmla="*/ 775461 w 2105012"/>
              <a:gd name="connsiteY16932" fmla="*/ 123610 h 589548"/>
              <a:gd name="connsiteX16933" fmla="*/ 770822 w 2105012"/>
              <a:gd name="connsiteY16933" fmla="*/ 123941 h 589548"/>
              <a:gd name="connsiteX16934" fmla="*/ 769496 w 2105012"/>
              <a:gd name="connsiteY16934" fmla="*/ 130900 h 589548"/>
              <a:gd name="connsiteX16935" fmla="*/ 765851 w 2105012"/>
              <a:gd name="connsiteY16935" fmla="*/ 131563 h 589548"/>
              <a:gd name="connsiteX16936" fmla="*/ 755909 w 2105012"/>
              <a:gd name="connsiteY16936" fmla="*/ 132557 h 589548"/>
              <a:gd name="connsiteX16937" fmla="*/ 755909 w 2105012"/>
              <a:gd name="connsiteY16937" fmla="*/ 129906 h 589548"/>
              <a:gd name="connsiteX16938" fmla="*/ 761874 w 2105012"/>
              <a:gd name="connsiteY16938" fmla="*/ 121290 h 589548"/>
              <a:gd name="connsiteX16939" fmla="*/ 763200 w 2105012"/>
              <a:gd name="connsiteY16939" fmla="*/ 115656 h 589548"/>
              <a:gd name="connsiteX16940" fmla="*/ 763200 w 2105012"/>
              <a:gd name="connsiteY16940" fmla="*/ 114331 h 589548"/>
              <a:gd name="connsiteX16941" fmla="*/ 760880 w 2105012"/>
              <a:gd name="connsiteY16941" fmla="*/ 113005 h 589548"/>
              <a:gd name="connsiteX16942" fmla="*/ 763200 w 2105012"/>
              <a:gd name="connsiteY16942" fmla="*/ 114331 h 589548"/>
              <a:gd name="connsiteX16943" fmla="*/ 763531 w 2105012"/>
              <a:gd name="connsiteY16943" fmla="*/ 113337 h 589548"/>
              <a:gd name="connsiteX16944" fmla="*/ 765188 w 2105012"/>
              <a:gd name="connsiteY16944" fmla="*/ 109360 h 589548"/>
              <a:gd name="connsiteX16945" fmla="*/ 763531 w 2105012"/>
              <a:gd name="connsiteY16945" fmla="*/ 113337 h 589548"/>
              <a:gd name="connsiteX16946" fmla="*/ 777118 w 2105012"/>
              <a:gd name="connsiteY16946" fmla="*/ 111680 h 589548"/>
              <a:gd name="connsiteX16947" fmla="*/ 734368 w 2105012"/>
              <a:gd name="connsiteY16947" fmla="*/ 96767 h 589548"/>
              <a:gd name="connsiteX16948" fmla="*/ 738014 w 2105012"/>
              <a:gd name="connsiteY16948" fmla="*/ 97761 h 589548"/>
              <a:gd name="connsiteX16949" fmla="*/ 734368 w 2105012"/>
              <a:gd name="connsiteY16949" fmla="*/ 96767 h 589548"/>
              <a:gd name="connsiteX16950" fmla="*/ 714485 w 2105012"/>
              <a:gd name="connsiteY16950" fmla="*/ 88151 h 589548"/>
              <a:gd name="connsiteX16951" fmla="*/ 714485 w 2105012"/>
              <a:gd name="connsiteY16951" fmla="*/ 88151 h 589548"/>
              <a:gd name="connsiteX16952" fmla="*/ 714485 w 2105012"/>
              <a:gd name="connsiteY16952" fmla="*/ 88151 h 589548"/>
              <a:gd name="connsiteX16953" fmla="*/ 712828 w 2105012"/>
              <a:gd name="connsiteY16953" fmla="*/ 86162 h 589548"/>
              <a:gd name="connsiteX16954" fmla="*/ 714485 w 2105012"/>
              <a:gd name="connsiteY16954" fmla="*/ 88151 h 589548"/>
              <a:gd name="connsiteX16955" fmla="*/ 724758 w 2105012"/>
              <a:gd name="connsiteY16955" fmla="*/ 88151 h 589548"/>
              <a:gd name="connsiteX16956" fmla="*/ 728403 w 2105012"/>
              <a:gd name="connsiteY16956" fmla="*/ 85831 h 589548"/>
              <a:gd name="connsiteX16957" fmla="*/ 724758 w 2105012"/>
              <a:gd name="connsiteY16957" fmla="*/ 88151 h 589548"/>
              <a:gd name="connsiteX16958" fmla="*/ 714485 w 2105012"/>
              <a:gd name="connsiteY16958" fmla="*/ 88151 h 589548"/>
              <a:gd name="connsiteX16959" fmla="*/ 714485 w 2105012"/>
              <a:gd name="connsiteY16959" fmla="*/ 67604 h 589548"/>
              <a:gd name="connsiteX16960" fmla="*/ 714485 w 2105012"/>
              <a:gd name="connsiteY16960" fmla="*/ 65284 h 589548"/>
              <a:gd name="connsiteX16961" fmla="*/ 721775 w 2105012"/>
              <a:gd name="connsiteY16961" fmla="*/ 67936 h 589548"/>
              <a:gd name="connsiteX16962" fmla="*/ 716804 w 2105012"/>
              <a:gd name="connsiteY16962" fmla="*/ 72907 h 589548"/>
              <a:gd name="connsiteX16963" fmla="*/ 716142 w 2105012"/>
              <a:gd name="connsiteY16963" fmla="*/ 72907 h 589548"/>
              <a:gd name="connsiteX16964" fmla="*/ 715479 w 2105012"/>
              <a:gd name="connsiteY16964" fmla="*/ 72907 h 589548"/>
              <a:gd name="connsiteX16965" fmla="*/ 712828 w 2105012"/>
              <a:gd name="connsiteY16965" fmla="*/ 69261 h 589548"/>
              <a:gd name="connsiteX16966" fmla="*/ 714153 w 2105012"/>
              <a:gd name="connsiteY16966" fmla="*/ 67604 h 589548"/>
              <a:gd name="connsiteX16967" fmla="*/ 734700 w 2105012"/>
              <a:gd name="connsiteY16967" fmla="*/ 84174 h 589548"/>
              <a:gd name="connsiteX16968" fmla="*/ 732711 w 2105012"/>
              <a:gd name="connsiteY16968" fmla="*/ 86494 h 589548"/>
              <a:gd name="connsiteX16969" fmla="*/ 734700 w 2105012"/>
              <a:gd name="connsiteY16969" fmla="*/ 84174 h 589548"/>
              <a:gd name="connsiteX16970" fmla="*/ 734700 w 2105012"/>
              <a:gd name="connsiteY16970" fmla="*/ 83180 h 589548"/>
              <a:gd name="connsiteX16971" fmla="*/ 734700 w 2105012"/>
              <a:gd name="connsiteY16971" fmla="*/ 84174 h 589548"/>
              <a:gd name="connsiteX16972" fmla="*/ 708520 w 2105012"/>
              <a:gd name="connsiteY16972" fmla="*/ 63628 h 589548"/>
              <a:gd name="connsiteX16973" fmla="*/ 709182 w 2105012"/>
              <a:gd name="connsiteY16973" fmla="*/ 63628 h 589548"/>
              <a:gd name="connsiteX16974" fmla="*/ 714816 w 2105012"/>
              <a:gd name="connsiteY16974" fmla="*/ 62633 h 589548"/>
              <a:gd name="connsiteX16975" fmla="*/ 709182 w 2105012"/>
              <a:gd name="connsiteY16975" fmla="*/ 63628 h 589548"/>
              <a:gd name="connsiteX16976" fmla="*/ 708520 w 2105012"/>
              <a:gd name="connsiteY16976" fmla="*/ 63628 h 589548"/>
              <a:gd name="connsiteX16977" fmla="*/ 695595 w 2105012"/>
              <a:gd name="connsiteY16977" fmla="*/ 85168 h 589548"/>
              <a:gd name="connsiteX16978" fmla="*/ 694932 w 2105012"/>
              <a:gd name="connsiteY16978" fmla="*/ 85168 h 589548"/>
              <a:gd name="connsiteX16979" fmla="*/ 694270 w 2105012"/>
              <a:gd name="connsiteY16979" fmla="*/ 85831 h 589548"/>
              <a:gd name="connsiteX16980" fmla="*/ 699572 w 2105012"/>
              <a:gd name="connsiteY16980" fmla="*/ 86494 h 589548"/>
              <a:gd name="connsiteX16981" fmla="*/ 690624 w 2105012"/>
              <a:gd name="connsiteY16981" fmla="*/ 91133 h 589548"/>
              <a:gd name="connsiteX16982" fmla="*/ 687973 w 2105012"/>
              <a:gd name="connsiteY16982" fmla="*/ 86162 h 589548"/>
              <a:gd name="connsiteX16983" fmla="*/ 686979 w 2105012"/>
              <a:gd name="connsiteY16983" fmla="*/ 83843 h 589548"/>
              <a:gd name="connsiteX16984" fmla="*/ 687973 w 2105012"/>
              <a:gd name="connsiteY16984" fmla="*/ 86162 h 589548"/>
              <a:gd name="connsiteX16985" fmla="*/ 695595 w 2105012"/>
              <a:gd name="connsiteY16985" fmla="*/ 84837 h 589548"/>
              <a:gd name="connsiteX16986" fmla="*/ 686648 w 2105012"/>
              <a:gd name="connsiteY16986" fmla="*/ 83843 h 589548"/>
              <a:gd name="connsiteX16987" fmla="*/ 683996 w 2105012"/>
              <a:gd name="connsiteY16987" fmla="*/ 85168 h 589548"/>
              <a:gd name="connsiteX16988" fmla="*/ 681014 w 2105012"/>
              <a:gd name="connsiteY16988" fmla="*/ 86162 h 589548"/>
              <a:gd name="connsiteX16989" fmla="*/ 683996 w 2105012"/>
              <a:gd name="connsiteY16989" fmla="*/ 85168 h 589548"/>
              <a:gd name="connsiteX16990" fmla="*/ 686648 w 2105012"/>
              <a:gd name="connsiteY16990" fmla="*/ 83843 h 589548"/>
              <a:gd name="connsiteX16991" fmla="*/ 672729 w 2105012"/>
              <a:gd name="connsiteY16991" fmla="*/ 81854 h 589548"/>
              <a:gd name="connsiteX16992" fmla="*/ 671735 w 2105012"/>
              <a:gd name="connsiteY16992" fmla="*/ 80197 h 589548"/>
              <a:gd name="connsiteX16993" fmla="*/ 672729 w 2105012"/>
              <a:gd name="connsiteY16993" fmla="*/ 81854 h 589548"/>
              <a:gd name="connsiteX16994" fmla="*/ 671735 w 2105012"/>
              <a:gd name="connsiteY16994" fmla="*/ 78872 h 589548"/>
              <a:gd name="connsiteX16995" fmla="*/ 671735 w 2105012"/>
              <a:gd name="connsiteY16995" fmla="*/ 79866 h 589548"/>
              <a:gd name="connsiteX16996" fmla="*/ 671735 w 2105012"/>
              <a:gd name="connsiteY16996" fmla="*/ 78872 h 589548"/>
              <a:gd name="connsiteX16997" fmla="*/ 668752 w 2105012"/>
              <a:gd name="connsiteY16997" fmla="*/ 78209 h 589548"/>
              <a:gd name="connsiteX16998" fmla="*/ 671735 w 2105012"/>
              <a:gd name="connsiteY16998" fmla="*/ 78872 h 589548"/>
              <a:gd name="connsiteX16999" fmla="*/ 639921 w 2105012"/>
              <a:gd name="connsiteY16999" fmla="*/ 70918 h 589548"/>
              <a:gd name="connsiteX17000" fmla="*/ 639921 w 2105012"/>
              <a:gd name="connsiteY17000" fmla="*/ 70918 h 589548"/>
              <a:gd name="connsiteX17001" fmla="*/ 626334 w 2105012"/>
              <a:gd name="connsiteY17001" fmla="*/ 72244 h 589548"/>
              <a:gd name="connsiteX17002" fmla="*/ 626334 w 2105012"/>
              <a:gd name="connsiteY17002" fmla="*/ 70918 h 589548"/>
              <a:gd name="connsiteX17003" fmla="*/ 633956 w 2105012"/>
              <a:gd name="connsiteY17003" fmla="*/ 65947 h 589548"/>
              <a:gd name="connsiteX17004" fmla="*/ 640252 w 2105012"/>
              <a:gd name="connsiteY17004" fmla="*/ 70918 h 589548"/>
              <a:gd name="connsiteX17005" fmla="*/ 631305 w 2105012"/>
              <a:gd name="connsiteY17005" fmla="*/ 57331 h 589548"/>
              <a:gd name="connsiteX17006" fmla="*/ 623351 w 2105012"/>
              <a:gd name="connsiteY17006" fmla="*/ 56005 h 589548"/>
              <a:gd name="connsiteX17007" fmla="*/ 623351 w 2105012"/>
              <a:gd name="connsiteY17007" fmla="*/ 56005 h 589548"/>
              <a:gd name="connsiteX17008" fmla="*/ 631305 w 2105012"/>
              <a:gd name="connsiteY17008" fmla="*/ 57331 h 589548"/>
              <a:gd name="connsiteX17009" fmla="*/ 611421 w 2105012"/>
              <a:gd name="connsiteY17009" fmla="*/ 42087 h 589548"/>
              <a:gd name="connsiteX17010" fmla="*/ 613078 w 2105012"/>
              <a:gd name="connsiteY17010" fmla="*/ 44407 h 589548"/>
              <a:gd name="connsiteX17011" fmla="*/ 611421 w 2105012"/>
              <a:gd name="connsiteY17011" fmla="*/ 42087 h 589548"/>
              <a:gd name="connsiteX17012" fmla="*/ 586567 w 2105012"/>
              <a:gd name="connsiteY17012" fmla="*/ 40099 h 589548"/>
              <a:gd name="connsiteX17013" fmla="*/ 583916 w 2105012"/>
              <a:gd name="connsiteY17013" fmla="*/ 41756 h 589548"/>
              <a:gd name="connsiteX17014" fmla="*/ 586567 w 2105012"/>
              <a:gd name="connsiteY17014" fmla="*/ 40099 h 589548"/>
              <a:gd name="connsiteX17015" fmla="*/ 521945 w 2105012"/>
              <a:gd name="connsiteY17015" fmla="*/ 56668 h 589548"/>
              <a:gd name="connsiteX17016" fmla="*/ 532218 w 2105012"/>
              <a:gd name="connsiteY17016" fmla="*/ 51697 h 589548"/>
              <a:gd name="connsiteX17017" fmla="*/ 532881 w 2105012"/>
              <a:gd name="connsiteY17017" fmla="*/ 58657 h 589548"/>
              <a:gd name="connsiteX17018" fmla="*/ 541166 w 2105012"/>
              <a:gd name="connsiteY17018" fmla="*/ 59319 h 589548"/>
              <a:gd name="connsiteX17019" fmla="*/ 542160 w 2105012"/>
              <a:gd name="connsiteY17019" fmla="*/ 61971 h 589548"/>
              <a:gd name="connsiteX17020" fmla="*/ 552433 w 2105012"/>
              <a:gd name="connsiteY17020" fmla="*/ 61971 h 589548"/>
              <a:gd name="connsiteX17021" fmla="*/ 555084 w 2105012"/>
              <a:gd name="connsiteY17021" fmla="*/ 61971 h 589548"/>
              <a:gd name="connsiteX17022" fmla="*/ 558730 w 2105012"/>
              <a:gd name="connsiteY17022" fmla="*/ 61971 h 589548"/>
              <a:gd name="connsiteX17023" fmla="*/ 555084 w 2105012"/>
              <a:gd name="connsiteY17023" fmla="*/ 61971 h 589548"/>
              <a:gd name="connsiteX17024" fmla="*/ 556079 w 2105012"/>
              <a:gd name="connsiteY17024" fmla="*/ 74564 h 589548"/>
              <a:gd name="connsiteX17025" fmla="*/ 555084 w 2105012"/>
              <a:gd name="connsiteY17025" fmla="*/ 82517 h 589548"/>
              <a:gd name="connsiteX17026" fmla="*/ 555084 w 2105012"/>
              <a:gd name="connsiteY17026" fmla="*/ 83843 h 589548"/>
              <a:gd name="connsiteX17027" fmla="*/ 557073 w 2105012"/>
              <a:gd name="connsiteY17027" fmla="*/ 88482 h 589548"/>
              <a:gd name="connsiteX17028" fmla="*/ 548788 w 2105012"/>
              <a:gd name="connsiteY17028" fmla="*/ 88482 h 589548"/>
              <a:gd name="connsiteX17029" fmla="*/ 539840 w 2105012"/>
              <a:gd name="connsiteY17029" fmla="*/ 79866 h 589548"/>
              <a:gd name="connsiteX17030" fmla="*/ 535532 w 2105012"/>
              <a:gd name="connsiteY17030" fmla="*/ 83180 h 589548"/>
              <a:gd name="connsiteX17031" fmla="*/ 533212 w 2105012"/>
              <a:gd name="connsiteY17031" fmla="*/ 84837 h 589548"/>
              <a:gd name="connsiteX17032" fmla="*/ 534207 w 2105012"/>
              <a:gd name="connsiteY17032" fmla="*/ 86825 h 589548"/>
              <a:gd name="connsiteX17033" fmla="*/ 529898 w 2105012"/>
              <a:gd name="connsiteY17033" fmla="*/ 89476 h 589548"/>
              <a:gd name="connsiteX17034" fmla="*/ 530561 w 2105012"/>
              <a:gd name="connsiteY17034" fmla="*/ 92790 h 589548"/>
              <a:gd name="connsiteX17035" fmla="*/ 528241 w 2105012"/>
              <a:gd name="connsiteY17035" fmla="*/ 92790 h 589548"/>
              <a:gd name="connsiteX17036" fmla="*/ 522939 w 2105012"/>
              <a:gd name="connsiteY17036" fmla="*/ 95110 h 589548"/>
              <a:gd name="connsiteX17037" fmla="*/ 517968 w 2105012"/>
              <a:gd name="connsiteY17037" fmla="*/ 91796 h 589548"/>
              <a:gd name="connsiteX17038" fmla="*/ 512666 w 2105012"/>
              <a:gd name="connsiteY17038" fmla="*/ 93784 h 589548"/>
              <a:gd name="connsiteX17039" fmla="*/ 501399 w 2105012"/>
              <a:gd name="connsiteY17039" fmla="*/ 99087 h 589548"/>
              <a:gd name="connsiteX17040" fmla="*/ 500404 w 2105012"/>
              <a:gd name="connsiteY17040" fmla="*/ 99749 h 589548"/>
              <a:gd name="connsiteX17041" fmla="*/ 501399 w 2105012"/>
              <a:gd name="connsiteY17041" fmla="*/ 99087 h 589548"/>
              <a:gd name="connsiteX17042" fmla="*/ 512666 w 2105012"/>
              <a:gd name="connsiteY17042" fmla="*/ 93784 h 589548"/>
              <a:gd name="connsiteX17043" fmla="*/ 506701 w 2105012"/>
              <a:gd name="connsiteY17043" fmla="*/ 91796 h 589548"/>
              <a:gd name="connsiteX17044" fmla="*/ 513991 w 2105012"/>
              <a:gd name="connsiteY17044" fmla="*/ 83843 h 589548"/>
              <a:gd name="connsiteX17045" fmla="*/ 517305 w 2105012"/>
              <a:gd name="connsiteY17045" fmla="*/ 80860 h 589548"/>
              <a:gd name="connsiteX17046" fmla="*/ 525922 w 2105012"/>
              <a:gd name="connsiteY17046" fmla="*/ 77215 h 589548"/>
              <a:gd name="connsiteX17047" fmla="*/ 526916 w 2105012"/>
              <a:gd name="connsiteY17047" fmla="*/ 70918 h 589548"/>
              <a:gd name="connsiteX17048" fmla="*/ 530893 w 2105012"/>
              <a:gd name="connsiteY17048" fmla="*/ 67936 h 589548"/>
              <a:gd name="connsiteX17049" fmla="*/ 522276 w 2105012"/>
              <a:gd name="connsiteY17049" fmla="*/ 63628 h 589548"/>
              <a:gd name="connsiteX17050" fmla="*/ 520619 w 2105012"/>
              <a:gd name="connsiteY17050" fmla="*/ 57994 h 589548"/>
              <a:gd name="connsiteX17051" fmla="*/ 520619 w 2105012"/>
              <a:gd name="connsiteY17051" fmla="*/ 56337 h 589548"/>
              <a:gd name="connsiteX17052" fmla="*/ 520619 w 2105012"/>
              <a:gd name="connsiteY17052" fmla="*/ 54680 h 589548"/>
              <a:gd name="connsiteX17053" fmla="*/ 520619 w 2105012"/>
              <a:gd name="connsiteY17053" fmla="*/ 56337 h 589548"/>
              <a:gd name="connsiteX17054" fmla="*/ 441748 w 2105012"/>
              <a:gd name="connsiteY17054" fmla="*/ 90139 h 589548"/>
              <a:gd name="connsiteX17055" fmla="*/ 441748 w 2105012"/>
              <a:gd name="connsiteY17055" fmla="*/ 90139 h 589548"/>
              <a:gd name="connsiteX17056" fmla="*/ 447381 w 2105012"/>
              <a:gd name="connsiteY17056" fmla="*/ 89476 h 589548"/>
              <a:gd name="connsiteX17057" fmla="*/ 453015 w 2105012"/>
              <a:gd name="connsiteY17057" fmla="*/ 94778 h 589548"/>
              <a:gd name="connsiteX17058" fmla="*/ 456992 w 2105012"/>
              <a:gd name="connsiteY17058" fmla="*/ 94778 h 589548"/>
              <a:gd name="connsiteX17059" fmla="*/ 456992 w 2105012"/>
              <a:gd name="connsiteY17059" fmla="*/ 94778 h 589548"/>
              <a:gd name="connsiteX17060" fmla="*/ 453015 w 2105012"/>
              <a:gd name="connsiteY17060" fmla="*/ 94778 h 589548"/>
              <a:gd name="connsiteX17061" fmla="*/ 450695 w 2105012"/>
              <a:gd name="connsiteY17061" fmla="*/ 95441 h 589548"/>
              <a:gd name="connsiteX17062" fmla="*/ 451027 w 2105012"/>
              <a:gd name="connsiteY17062" fmla="*/ 97430 h 589548"/>
              <a:gd name="connsiteX17063" fmla="*/ 453346 w 2105012"/>
              <a:gd name="connsiteY17063" fmla="*/ 100081 h 589548"/>
              <a:gd name="connsiteX17064" fmla="*/ 453346 w 2105012"/>
              <a:gd name="connsiteY17064" fmla="*/ 100081 h 589548"/>
              <a:gd name="connsiteX17065" fmla="*/ 451689 w 2105012"/>
              <a:gd name="connsiteY17065" fmla="*/ 100744 h 589548"/>
              <a:gd name="connsiteX17066" fmla="*/ 450364 w 2105012"/>
              <a:gd name="connsiteY17066" fmla="*/ 102069 h 589548"/>
              <a:gd name="connsiteX17067" fmla="*/ 451689 w 2105012"/>
              <a:gd name="connsiteY17067" fmla="*/ 100744 h 589548"/>
              <a:gd name="connsiteX17068" fmla="*/ 453346 w 2105012"/>
              <a:gd name="connsiteY17068" fmla="*/ 100081 h 589548"/>
              <a:gd name="connsiteX17069" fmla="*/ 451027 w 2105012"/>
              <a:gd name="connsiteY17069" fmla="*/ 97430 h 589548"/>
              <a:gd name="connsiteX17070" fmla="*/ 450695 w 2105012"/>
              <a:gd name="connsiteY17070" fmla="*/ 95441 h 589548"/>
              <a:gd name="connsiteX17071" fmla="*/ 447050 w 2105012"/>
              <a:gd name="connsiteY17071" fmla="*/ 97098 h 589548"/>
              <a:gd name="connsiteX17072" fmla="*/ 438102 w 2105012"/>
              <a:gd name="connsiteY17072" fmla="*/ 93453 h 589548"/>
              <a:gd name="connsiteX17073" fmla="*/ 438102 w 2105012"/>
              <a:gd name="connsiteY17073" fmla="*/ 92127 h 589548"/>
              <a:gd name="connsiteX17074" fmla="*/ 441748 w 2105012"/>
              <a:gd name="connsiteY17074" fmla="*/ 89808 h 589548"/>
              <a:gd name="connsiteX17075" fmla="*/ 431806 w 2105012"/>
              <a:gd name="connsiteY17075" fmla="*/ 93453 h 589548"/>
              <a:gd name="connsiteX17076" fmla="*/ 431806 w 2105012"/>
              <a:gd name="connsiteY17076" fmla="*/ 94778 h 589548"/>
              <a:gd name="connsiteX17077" fmla="*/ 435120 w 2105012"/>
              <a:gd name="connsiteY17077" fmla="*/ 94778 h 589548"/>
              <a:gd name="connsiteX17078" fmla="*/ 431806 w 2105012"/>
              <a:gd name="connsiteY17078" fmla="*/ 94778 h 589548"/>
              <a:gd name="connsiteX17079" fmla="*/ 430149 w 2105012"/>
              <a:gd name="connsiteY17079" fmla="*/ 97430 h 589548"/>
              <a:gd name="connsiteX17080" fmla="*/ 437440 w 2105012"/>
              <a:gd name="connsiteY17080" fmla="*/ 102401 h 589548"/>
              <a:gd name="connsiteX17081" fmla="*/ 445393 w 2105012"/>
              <a:gd name="connsiteY17081" fmla="*/ 103395 h 589548"/>
              <a:gd name="connsiteX17082" fmla="*/ 437771 w 2105012"/>
              <a:gd name="connsiteY17082" fmla="*/ 108366 h 589548"/>
              <a:gd name="connsiteX17083" fmla="*/ 430149 w 2105012"/>
              <a:gd name="connsiteY17083" fmla="*/ 107040 h 589548"/>
              <a:gd name="connsiteX17084" fmla="*/ 419876 w 2105012"/>
              <a:gd name="connsiteY17084" fmla="*/ 104389 h 589548"/>
              <a:gd name="connsiteX17085" fmla="*/ 418550 w 2105012"/>
              <a:gd name="connsiteY17085" fmla="*/ 102732 h 589548"/>
              <a:gd name="connsiteX17086" fmla="*/ 409602 w 2105012"/>
              <a:gd name="connsiteY17086" fmla="*/ 100744 h 589548"/>
              <a:gd name="connsiteX17087" fmla="*/ 404963 w 2105012"/>
              <a:gd name="connsiteY17087" fmla="*/ 102401 h 589548"/>
              <a:gd name="connsiteX17088" fmla="*/ 408940 w 2105012"/>
              <a:gd name="connsiteY17088" fmla="*/ 104058 h 589548"/>
              <a:gd name="connsiteX17089" fmla="*/ 405957 w 2105012"/>
              <a:gd name="connsiteY17089" fmla="*/ 104720 h 589548"/>
              <a:gd name="connsiteX17090" fmla="*/ 405957 w 2105012"/>
              <a:gd name="connsiteY17090" fmla="*/ 105714 h 589548"/>
              <a:gd name="connsiteX17091" fmla="*/ 405957 w 2105012"/>
              <a:gd name="connsiteY17091" fmla="*/ 105714 h 589548"/>
              <a:gd name="connsiteX17092" fmla="*/ 405957 w 2105012"/>
              <a:gd name="connsiteY17092" fmla="*/ 104720 h 589548"/>
              <a:gd name="connsiteX17093" fmla="*/ 395684 w 2105012"/>
              <a:gd name="connsiteY17093" fmla="*/ 104389 h 589548"/>
              <a:gd name="connsiteX17094" fmla="*/ 395684 w 2105012"/>
              <a:gd name="connsiteY17094" fmla="*/ 104389 h 589548"/>
              <a:gd name="connsiteX17095" fmla="*/ 389387 w 2105012"/>
              <a:gd name="connsiteY17095" fmla="*/ 103063 h 589548"/>
              <a:gd name="connsiteX17096" fmla="*/ 389056 w 2105012"/>
              <a:gd name="connsiteY17096" fmla="*/ 102069 h 589548"/>
              <a:gd name="connsiteX17097" fmla="*/ 390382 w 2105012"/>
              <a:gd name="connsiteY17097" fmla="*/ 95441 h 589548"/>
              <a:gd name="connsiteX17098" fmla="*/ 387731 w 2105012"/>
              <a:gd name="connsiteY17098" fmla="*/ 93122 h 589548"/>
              <a:gd name="connsiteX17099" fmla="*/ 386405 w 2105012"/>
              <a:gd name="connsiteY17099" fmla="*/ 92127 h 589548"/>
              <a:gd name="connsiteX17100" fmla="*/ 383422 w 2105012"/>
              <a:gd name="connsiteY17100" fmla="*/ 90802 h 589548"/>
              <a:gd name="connsiteX17101" fmla="*/ 386405 w 2105012"/>
              <a:gd name="connsiteY17101" fmla="*/ 92127 h 589548"/>
              <a:gd name="connsiteX17102" fmla="*/ 387731 w 2105012"/>
              <a:gd name="connsiteY17102" fmla="*/ 93122 h 589548"/>
              <a:gd name="connsiteX17103" fmla="*/ 390382 w 2105012"/>
              <a:gd name="connsiteY17103" fmla="*/ 95441 h 589548"/>
              <a:gd name="connsiteX17104" fmla="*/ 400323 w 2105012"/>
              <a:gd name="connsiteY17104" fmla="*/ 94778 h 589548"/>
              <a:gd name="connsiteX17105" fmla="*/ 400323 w 2105012"/>
              <a:gd name="connsiteY17105" fmla="*/ 94778 h 589548"/>
              <a:gd name="connsiteX17106" fmla="*/ 407946 w 2105012"/>
              <a:gd name="connsiteY17106" fmla="*/ 97098 h 589548"/>
              <a:gd name="connsiteX17107" fmla="*/ 409271 w 2105012"/>
              <a:gd name="connsiteY17107" fmla="*/ 91133 h 589548"/>
              <a:gd name="connsiteX17108" fmla="*/ 410597 w 2105012"/>
              <a:gd name="connsiteY17108" fmla="*/ 91133 h 589548"/>
              <a:gd name="connsiteX17109" fmla="*/ 431143 w 2105012"/>
              <a:gd name="connsiteY17109" fmla="*/ 93784 h 589548"/>
              <a:gd name="connsiteX17110" fmla="*/ 420538 w 2105012"/>
              <a:gd name="connsiteY17110" fmla="*/ 38773 h 589548"/>
              <a:gd name="connsiteX17111" fmla="*/ 427166 w 2105012"/>
              <a:gd name="connsiteY17111" fmla="*/ 39104 h 589548"/>
              <a:gd name="connsiteX17112" fmla="*/ 420538 w 2105012"/>
              <a:gd name="connsiteY17112" fmla="*/ 38773 h 589548"/>
              <a:gd name="connsiteX17113" fmla="*/ 418882 w 2105012"/>
              <a:gd name="connsiteY17113" fmla="*/ 36122 h 589548"/>
              <a:gd name="connsiteX17114" fmla="*/ 420538 w 2105012"/>
              <a:gd name="connsiteY17114" fmla="*/ 38773 h 589548"/>
              <a:gd name="connsiteX17115" fmla="*/ 416893 w 2105012"/>
              <a:gd name="connsiteY17115" fmla="*/ 42750 h 589548"/>
              <a:gd name="connsiteX17116" fmla="*/ 417887 w 2105012"/>
              <a:gd name="connsiteY17116" fmla="*/ 45069 h 589548"/>
              <a:gd name="connsiteX17117" fmla="*/ 425841 w 2105012"/>
              <a:gd name="connsiteY17117" fmla="*/ 43081 h 589548"/>
              <a:gd name="connsiteX17118" fmla="*/ 417887 w 2105012"/>
              <a:gd name="connsiteY17118" fmla="*/ 45069 h 589548"/>
              <a:gd name="connsiteX17119" fmla="*/ 416893 w 2105012"/>
              <a:gd name="connsiteY17119" fmla="*/ 42750 h 589548"/>
              <a:gd name="connsiteX17120" fmla="*/ 399329 w 2105012"/>
              <a:gd name="connsiteY17120" fmla="*/ 89476 h 589548"/>
              <a:gd name="connsiteX17121" fmla="*/ 390713 w 2105012"/>
              <a:gd name="connsiteY17121" fmla="*/ 89476 h 589548"/>
              <a:gd name="connsiteX17122" fmla="*/ 390050 w 2105012"/>
              <a:gd name="connsiteY17122" fmla="*/ 84837 h 589548"/>
              <a:gd name="connsiteX17123" fmla="*/ 397672 w 2105012"/>
              <a:gd name="connsiteY17123" fmla="*/ 87488 h 589548"/>
              <a:gd name="connsiteX17124" fmla="*/ 399329 w 2105012"/>
              <a:gd name="connsiteY17124" fmla="*/ 89808 h 589548"/>
              <a:gd name="connsiteX17125" fmla="*/ 389387 w 2105012"/>
              <a:gd name="connsiteY17125" fmla="*/ 77546 h 589548"/>
              <a:gd name="connsiteX17126" fmla="*/ 390050 w 2105012"/>
              <a:gd name="connsiteY17126" fmla="*/ 79866 h 589548"/>
              <a:gd name="connsiteX17127" fmla="*/ 390050 w 2105012"/>
              <a:gd name="connsiteY17127" fmla="*/ 79866 h 589548"/>
              <a:gd name="connsiteX17128" fmla="*/ 389387 w 2105012"/>
              <a:gd name="connsiteY17128" fmla="*/ 77546 h 589548"/>
              <a:gd name="connsiteX17129" fmla="*/ 397672 w 2105012"/>
              <a:gd name="connsiteY17129" fmla="*/ 74564 h 589548"/>
              <a:gd name="connsiteX17130" fmla="*/ 395021 w 2105012"/>
              <a:gd name="connsiteY17130" fmla="*/ 75889 h 589548"/>
              <a:gd name="connsiteX17131" fmla="*/ 397672 w 2105012"/>
              <a:gd name="connsiteY17131" fmla="*/ 74564 h 589548"/>
              <a:gd name="connsiteX17132" fmla="*/ 397672 w 2105012"/>
              <a:gd name="connsiteY17132" fmla="*/ 74564 h 589548"/>
              <a:gd name="connsiteX17133" fmla="*/ 420207 w 2105012"/>
              <a:gd name="connsiteY17133" fmla="*/ 46726 h 589548"/>
              <a:gd name="connsiteX17134" fmla="*/ 420207 w 2105012"/>
              <a:gd name="connsiteY17134" fmla="*/ 46726 h 589548"/>
              <a:gd name="connsiteX17135" fmla="*/ 422858 w 2105012"/>
              <a:gd name="connsiteY17135" fmla="*/ 46726 h 589548"/>
              <a:gd name="connsiteX17136" fmla="*/ 420207 w 2105012"/>
              <a:gd name="connsiteY17136" fmla="*/ 46726 h 589548"/>
              <a:gd name="connsiteX17137" fmla="*/ 421864 w 2105012"/>
              <a:gd name="connsiteY17137" fmla="*/ 60645 h 589548"/>
              <a:gd name="connsiteX17138" fmla="*/ 421864 w 2105012"/>
              <a:gd name="connsiteY17138" fmla="*/ 57994 h 589548"/>
              <a:gd name="connsiteX17139" fmla="*/ 421864 w 2105012"/>
              <a:gd name="connsiteY17139" fmla="*/ 60645 h 589548"/>
              <a:gd name="connsiteX17140" fmla="*/ 422858 w 2105012"/>
              <a:gd name="connsiteY17140" fmla="*/ 61639 h 589548"/>
              <a:gd name="connsiteX17141" fmla="*/ 421864 w 2105012"/>
              <a:gd name="connsiteY17141" fmla="*/ 60645 h 589548"/>
              <a:gd name="connsiteX17142" fmla="*/ 414573 w 2105012"/>
              <a:gd name="connsiteY17142" fmla="*/ 60645 h 589548"/>
              <a:gd name="connsiteX17143" fmla="*/ 415568 w 2105012"/>
              <a:gd name="connsiteY17143" fmla="*/ 60645 h 589548"/>
              <a:gd name="connsiteX17144" fmla="*/ 413248 w 2105012"/>
              <a:gd name="connsiteY17144" fmla="*/ 65284 h 589548"/>
              <a:gd name="connsiteX17145" fmla="*/ 416893 w 2105012"/>
              <a:gd name="connsiteY17145" fmla="*/ 69593 h 589548"/>
              <a:gd name="connsiteX17146" fmla="*/ 414242 w 2105012"/>
              <a:gd name="connsiteY17146" fmla="*/ 75889 h 589548"/>
              <a:gd name="connsiteX17147" fmla="*/ 408608 w 2105012"/>
              <a:gd name="connsiteY17147" fmla="*/ 74564 h 589548"/>
              <a:gd name="connsiteX17148" fmla="*/ 410265 w 2105012"/>
              <a:gd name="connsiteY17148" fmla="*/ 60645 h 589548"/>
              <a:gd name="connsiteX17149" fmla="*/ 414573 w 2105012"/>
              <a:gd name="connsiteY17149" fmla="*/ 60645 h 589548"/>
              <a:gd name="connsiteX17150" fmla="*/ 394027 w 2105012"/>
              <a:gd name="connsiteY17150" fmla="*/ 71250 h 589548"/>
              <a:gd name="connsiteX17151" fmla="*/ 392701 w 2105012"/>
              <a:gd name="connsiteY17151" fmla="*/ 72575 h 589548"/>
              <a:gd name="connsiteX17152" fmla="*/ 392701 w 2105012"/>
              <a:gd name="connsiteY17152" fmla="*/ 72575 h 589548"/>
              <a:gd name="connsiteX17153" fmla="*/ 394027 w 2105012"/>
              <a:gd name="connsiteY17153" fmla="*/ 71250 h 589548"/>
              <a:gd name="connsiteX17154" fmla="*/ 427166 w 2105012"/>
              <a:gd name="connsiteY17154" fmla="*/ 48052 h 589548"/>
              <a:gd name="connsiteX17155" fmla="*/ 427166 w 2105012"/>
              <a:gd name="connsiteY17155" fmla="*/ 48052 h 589548"/>
              <a:gd name="connsiteX17156" fmla="*/ 430812 w 2105012"/>
              <a:gd name="connsiteY17156" fmla="*/ 50372 h 589548"/>
              <a:gd name="connsiteX17157" fmla="*/ 427166 w 2105012"/>
              <a:gd name="connsiteY17157" fmla="*/ 48052 h 589548"/>
              <a:gd name="connsiteX17158" fmla="*/ 383754 w 2105012"/>
              <a:gd name="connsiteY17158" fmla="*/ 42750 h 589548"/>
              <a:gd name="connsiteX17159" fmla="*/ 380440 w 2105012"/>
              <a:gd name="connsiteY17159" fmla="*/ 44407 h 589548"/>
              <a:gd name="connsiteX17160" fmla="*/ 380440 w 2105012"/>
              <a:gd name="connsiteY17160" fmla="*/ 44407 h 589548"/>
              <a:gd name="connsiteX17161" fmla="*/ 383754 w 2105012"/>
              <a:gd name="connsiteY17161" fmla="*/ 42750 h 589548"/>
              <a:gd name="connsiteX17162" fmla="*/ 386074 w 2105012"/>
              <a:gd name="connsiteY17162" fmla="*/ 69593 h 589548"/>
              <a:gd name="connsiteX17163" fmla="*/ 392039 w 2105012"/>
              <a:gd name="connsiteY17163" fmla="*/ 69593 h 589548"/>
              <a:gd name="connsiteX17164" fmla="*/ 386074 w 2105012"/>
              <a:gd name="connsiteY17164" fmla="*/ 69593 h 589548"/>
              <a:gd name="connsiteX17165" fmla="*/ 386074 w 2105012"/>
              <a:gd name="connsiteY17165" fmla="*/ 69593 h 589548"/>
              <a:gd name="connsiteX17166" fmla="*/ 378452 w 2105012"/>
              <a:gd name="connsiteY17166" fmla="*/ 81191 h 589548"/>
              <a:gd name="connsiteX17167" fmla="*/ 382428 w 2105012"/>
              <a:gd name="connsiteY17167" fmla="*/ 78872 h 589548"/>
              <a:gd name="connsiteX17168" fmla="*/ 383754 w 2105012"/>
              <a:gd name="connsiteY17168" fmla="*/ 78872 h 589548"/>
              <a:gd name="connsiteX17169" fmla="*/ 382428 w 2105012"/>
              <a:gd name="connsiteY17169" fmla="*/ 78872 h 589548"/>
              <a:gd name="connsiteX17170" fmla="*/ 378452 w 2105012"/>
              <a:gd name="connsiteY17170" fmla="*/ 81191 h 589548"/>
              <a:gd name="connsiteX17171" fmla="*/ 377457 w 2105012"/>
              <a:gd name="connsiteY17171" fmla="*/ 80197 h 589548"/>
              <a:gd name="connsiteX17172" fmla="*/ 378452 w 2105012"/>
              <a:gd name="connsiteY17172" fmla="*/ 81191 h 589548"/>
              <a:gd name="connsiteX17173" fmla="*/ 326754 w 2105012"/>
              <a:gd name="connsiteY17173" fmla="*/ 100081 h 589548"/>
              <a:gd name="connsiteX17174" fmla="*/ 325429 w 2105012"/>
              <a:gd name="connsiteY17174" fmla="*/ 98424 h 589548"/>
              <a:gd name="connsiteX17175" fmla="*/ 326754 w 2105012"/>
              <a:gd name="connsiteY17175" fmla="*/ 100081 h 589548"/>
              <a:gd name="connsiteX17176" fmla="*/ 302894 w 2105012"/>
              <a:gd name="connsiteY17176" fmla="*/ 99418 h 589548"/>
              <a:gd name="connsiteX17177" fmla="*/ 305214 w 2105012"/>
              <a:gd name="connsiteY17177" fmla="*/ 99418 h 589548"/>
              <a:gd name="connsiteX17178" fmla="*/ 313830 w 2105012"/>
              <a:gd name="connsiteY17178" fmla="*/ 97430 h 589548"/>
              <a:gd name="connsiteX17179" fmla="*/ 317475 w 2105012"/>
              <a:gd name="connsiteY17179" fmla="*/ 103726 h 589548"/>
              <a:gd name="connsiteX17180" fmla="*/ 309853 w 2105012"/>
              <a:gd name="connsiteY17180" fmla="*/ 104389 h 589548"/>
              <a:gd name="connsiteX17181" fmla="*/ 308859 w 2105012"/>
              <a:gd name="connsiteY17181" fmla="*/ 109028 h 589548"/>
              <a:gd name="connsiteX17182" fmla="*/ 308527 w 2105012"/>
              <a:gd name="connsiteY17182" fmla="*/ 110023 h 589548"/>
              <a:gd name="connsiteX17183" fmla="*/ 305876 w 2105012"/>
              <a:gd name="connsiteY17183" fmla="*/ 103726 h 589548"/>
              <a:gd name="connsiteX17184" fmla="*/ 302231 w 2105012"/>
              <a:gd name="connsiteY17184" fmla="*/ 105383 h 589548"/>
              <a:gd name="connsiteX17185" fmla="*/ 303557 w 2105012"/>
              <a:gd name="connsiteY17185" fmla="*/ 101406 h 589548"/>
              <a:gd name="connsiteX17186" fmla="*/ 302894 w 2105012"/>
              <a:gd name="connsiteY17186" fmla="*/ 99418 h 589548"/>
              <a:gd name="connsiteX17187" fmla="*/ 301237 w 2105012"/>
              <a:gd name="connsiteY17187" fmla="*/ 91465 h 589548"/>
              <a:gd name="connsiteX17188" fmla="*/ 302894 w 2105012"/>
              <a:gd name="connsiteY17188" fmla="*/ 99418 h 589548"/>
              <a:gd name="connsiteX17189" fmla="*/ 298254 w 2105012"/>
              <a:gd name="connsiteY17189" fmla="*/ 109691 h 589548"/>
              <a:gd name="connsiteX17190" fmla="*/ 305876 w 2105012"/>
              <a:gd name="connsiteY17190" fmla="*/ 113668 h 589548"/>
              <a:gd name="connsiteX17191" fmla="*/ 305876 w 2105012"/>
              <a:gd name="connsiteY17191" fmla="*/ 113668 h 589548"/>
              <a:gd name="connsiteX17192" fmla="*/ 305876 w 2105012"/>
              <a:gd name="connsiteY17192" fmla="*/ 113668 h 589548"/>
              <a:gd name="connsiteX17193" fmla="*/ 298254 w 2105012"/>
              <a:gd name="connsiteY17193" fmla="*/ 109691 h 589548"/>
              <a:gd name="connsiteX17194" fmla="*/ 301237 w 2105012"/>
              <a:gd name="connsiteY17194" fmla="*/ 122284 h 589548"/>
              <a:gd name="connsiteX17195" fmla="*/ 301568 w 2105012"/>
              <a:gd name="connsiteY17195" fmla="*/ 121290 h 589548"/>
              <a:gd name="connsiteX17196" fmla="*/ 301237 w 2105012"/>
              <a:gd name="connsiteY17196" fmla="*/ 122284 h 589548"/>
              <a:gd name="connsiteX17197" fmla="*/ 301900 w 2105012"/>
              <a:gd name="connsiteY17197" fmla="*/ 120959 h 589548"/>
              <a:gd name="connsiteX17198" fmla="*/ 302894 w 2105012"/>
              <a:gd name="connsiteY17198" fmla="*/ 120959 h 589548"/>
              <a:gd name="connsiteX17199" fmla="*/ 301900 w 2105012"/>
              <a:gd name="connsiteY17199" fmla="*/ 120959 h 589548"/>
              <a:gd name="connsiteX17200" fmla="*/ 304219 w 2105012"/>
              <a:gd name="connsiteY17200" fmla="*/ 133883 h 589548"/>
              <a:gd name="connsiteX17201" fmla="*/ 307533 w 2105012"/>
              <a:gd name="connsiteY17201" fmla="*/ 128912 h 589548"/>
              <a:gd name="connsiteX17202" fmla="*/ 304219 w 2105012"/>
              <a:gd name="connsiteY17202" fmla="*/ 133883 h 589548"/>
              <a:gd name="connsiteX17203" fmla="*/ 302231 w 2105012"/>
              <a:gd name="connsiteY17203" fmla="*/ 135871 h 589548"/>
              <a:gd name="connsiteX17204" fmla="*/ 304219 w 2105012"/>
              <a:gd name="connsiteY17204" fmla="*/ 133883 h 589548"/>
              <a:gd name="connsiteX17205" fmla="*/ 280028 w 2105012"/>
              <a:gd name="connsiteY17205" fmla="*/ 134546 h 589548"/>
              <a:gd name="connsiteX17206" fmla="*/ 280359 w 2105012"/>
              <a:gd name="connsiteY17206" fmla="*/ 136534 h 589548"/>
              <a:gd name="connsiteX17207" fmla="*/ 280359 w 2105012"/>
              <a:gd name="connsiteY17207" fmla="*/ 136534 h 589548"/>
              <a:gd name="connsiteX17208" fmla="*/ 280028 w 2105012"/>
              <a:gd name="connsiteY17208" fmla="*/ 134546 h 589548"/>
              <a:gd name="connsiteX17209" fmla="*/ 287981 w 2105012"/>
              <a:gd name="connsiteY17209" fmla="*/ 150784 h 589548"/>
              <a:gd name="connsiteX17210" fmla="*/ 287981 w 2105012"/>
              <a:gd name="connsiteY17210" fmla="*/ 140511 h 589548"/>
              <a:gd name="connsiteX17211" fmla="*/ 288312 w 2105012"/>
              <a:gd name="connsiteY17211" fmla="*/ 139517 h 589548"/>
              <a:gd name="connsiteX17212" fmla="*/ 294609 w 2105012"/>
              <a:gd name="connsiteY17212" fmla="*/ 143493 h 589548"/>
              <a:gd name="connsiteX17213" fmla="*/ 295935 w 2105012"/>
              <a:gd name="connsiteY17213" fmla="*/ 144488 h 589548"/>
              <a:gd name="connsiteX17214" fmla="*/ 292289 w 2105012"/>
              <a:gd name="connsiteY17214" fmla="*/ 147470 h 589548"/>
              <a:gd name="connsiteX17215" fmla="*/ 294278 w 2105012"/>
              <a:gd name="connsiteY17215" fmla="*/ 149458 h 589548"/>
              <a:gd name="connsiteX17216" fmla="*/ 290301 w 2105012"/>
              <a:gd name="connsiteY17216" fmla="*/ 152110 h 589548"/>
              <a:gd name="connsiteX17217" fmla="*/ 286655 w 2105012"/>
              <a:gd name="connsiteY17217" fmla="*/ 153104 h 589548"/>
              <a:gd name="connsiteX17218" fmla="*/ 287650 w 2105012"/>
              <a:gd name="connsiteY17218" fmla="*/ 150453 h 589548"/>
              <a:gd name="connsiteX17219" fmla="*/ 314493 w 2105012"/>
              <a:gd name="connsiteY17219" fmla="*/ 180609 h 589548"/>
              <a:gd name="connsiteX17220" fmla="*/ 316150 w 2105012"/>
              <a:gd name="connsiteY17220" fmla="*/ 180609 h 589548"/>
              <a:gd name="connsiteX17221" fmla="*/ 316150 w 2105012"/>
              <a:gd name="connsiteY17221" fmla="*/ 180609 h 589548"/>
              <a:gd name="connsiteX17222" fmla="*/ 321783 w 2105012"/>
              <a:gd name="connsiteY17222" fmla="*/ 190220 h 589548"/>
              <a:gd name="connsiteX17223" fmla="*/ 317475 w 2105012"/>
              <a:gd name="connsiteY17223" fmla="*/ 193534 h 589548"/>
              <a:gd name="connsiteX17224" fmla="*/ 312173 w 2105012"/>
              <a:gd name="connsiteY17224" fmla="*/ 189888 h 589548"/>
              <a:gd name="connsiteX17225" fmla="*/ 314161 w 2105012"/>
              <a:gd name="connsiteY17225" fmla="*/ 187237 h 589548"/>
              <a:gd name="connsiteX17226" fmla="*/ 308859 w 2105012"/>
              <a:gd name="connsiteY17226" fmla="*/ 185912 h 589548"/>
              <a:gd name="connsiteX17227" fmla="*/ 311510 w 2105012"/>
              <a:gd name="connsiteY17227" fmla="*/ 182929 h 589548"/>
              <a:gd name="connsiteX17228" fmla="*/ 302562 w 2105012"/>
              <a:gd name="connsiteY17228" fmla="*/ 177295 h 589548"/>
              <a:gd name="connsiteX17229" fmla="*/ 315155 w 2105012"/>
              <a:gd name="connsiteY17229" fmla="*/ 180609 h 589548"/>
              <a:gd name="connsiteX17230" fmla="*/ 282347 w 2105012"/>
              <a:gd name="connsiteY17230" fmla="*/ 198505 h 589548"/>
              <a:gd name="connsiteX17231" fmla="*/ 281022 w 2105012"/>
              <a:gd name="connsiteY17231" fmla="*/ 201819 h 589548"/>
              <a:gd name="connsiteX17232" fmla="*/ 281022 w 2105012"/>
              <a:gd name="connsiteY17232" fmla="*/ 201819 h 589548"/>
              <a:gd name="connsiteX17233" fmla="*/ 282347 w 2105012"/>
              <a:gd name="connsiteY17233" fmla="*/ 198505 h 589548"/>
              <a:gd name="connsiteX17234" fmla="*/ 271411 w 2105012"/>
              <a:gd name="connsiteY17234" fmla="*/ 213417 h 589548"/>
              <a:gd name="connsiteX17235" fmla="*/ 273068 w 2105012"/>
              <a:gd name="connsiteY17235" fmla="*/ 213417 h 589548"/>
              <a:gd name="connsiteX17236" fmla="*/ 271411 w 2105012"/>
              <a:gd name="connsiteY17236" fmla="*/ 213417 h 589548"/>
              <a:gd name="connsiteX17237" fmla="*/ 275057 w 2105012"/>
              <a:gd name="connsiteY17237" fmla="*/ 212755 h 589548"/>
              <a:gd name="connsiteX17238" fmla="*/ 275057 w 2105012"/>
              <a:gd name="connsiteY17238" fmla="*/ 212755 h 589548"/>
              <a:gd name="connsiteX17239" fmla="*/ 279033 w 2105012"/>
              <a:gd name="connsiteY17239" fmla="*/ 214743 h 589548"/>
              <a:gd name="connsiteX17240" fmla="*/ 275057 w 2105012"/>
              <a:gd name="connsiteY17240" fmla="*/ 212755 h 589548"/>
              <a:gd name="connsiteX17241" fmla="*/ 306870 w 2105012"/>
              <a:gd name="connsiteY17241" fmla="*/ 242580 h 589548"/>
              <a:gd name="connsiteX17242" fmla="*/ 308527 w 2105012"/>
              <a:gd name="connsiteY17242" fmla="*/ 244568 h 589548"/>
              <a:gd name="connsiteX17243" fmla="*/ 308527 w 2105012"/>
              <a:gd name="connsiteY17243" fmla="*/ 244568 h 589548"/>
              <a:gd name="connsiteX17244" fmla="*/ 306870 w 2105012"/>
              <a:gd name="connsiteY17244" fmla="*/ 242580 h 589548"/>
              <a:gd name="connsiteX17245" fmla="*/ 318801 w 2105012"/>
              <a:gd name="connsiteY17245" fmla="*/ 241917 h 589548"/>
              <a:gd name="connsiteX17246" fmla="*/ 318138 w 2105012"/>
              <a:gd name="connsiteY17246" fmla="*/ 241917 h 589548"/>
              <a:gd name="connsiteX17247" fmla="*/ 318801 w 2105012"/>
              <a:gd name="connsiteY17247" fmla="*/ 241917 h 589548"/>
              <a:gd name="connsiteX17248" fmla="*/ 319795 w 2105012"/>
              <a:gd name="connsiteY17248" fmla="*/ 240592 h 589548"/>
              <a:gd name="connsiteX17249" fmla="*/ 318469 w 2105012"/>
              <a:gd name="connsiteY17249" fmla="*/ 239597 h 589548"/>
              <a:gd name="connsiteX17250" fmla="*/ 319795 w 2105012"/>
              <a:gd name="connsiteY17250" fmla="*/ 240592 h 589548"/>
              <a:gd name="connsiteX17251" fmla="*/ 318801 w 2105012"/>
              <a:gd name="connsiteY17251" fmla="*/ 241917 h 589548"/>
              <a:gd name="connsiteX17252" fmla="*/ 335039 w 2105012"/>
              <a:gd name="connsiteY17252" fmla="*/ 220708 h 589548"/>
              <a:gd name="connsiteX17253" fmla="*/ 338684 w 2105012"/>
              <a:gd name="connsiteY17253" fmla="*/ 219051 h 589548"/>
              <a:gd name="connsiteX17254" fmla="*/ 337359 w 2105012"/>
              <a:gd name="connsiteY17254" fmla="*/ 217063 h 589548"/>
              <a:gd name="connsiteX17255" fmla="*/ 338684 w 2105012"/>
              <a:gd name="connsiteY17255" fmla="*/ 219051 h 589548"/>
              <a:gd name="connsiteX17256" fmla="*/ 335039 w 2105012"/>
              <a:gd name="connsiteY17256" fmla="*/ 220708 h 589548"/>
              <a:gd name="connsiteX17257" fmla="*/ 346638 w 2105012"/>
              <a:gd name="connsiteY17257" fmla="*/ 222696 h 589548"/>
              <a:gd name="connsiteX17258" fmla="*/ 346638 w 2105012"/>
              <a:gd name="connsiteY17258" fmla="*/ 222696 h 589548"/>
              <a:gd name="connsiteX17259" fmla="*/ 401980 w 2105012"/>
              <a:gd name="connsiteY17259" fmla="*/ 292952 h 589548"/>
              <a:gd name="connsiteX17260" fmla="*/ 402975 w 2105012"/>
              <a:gd name="connsiteY17260" fmla="*/ 292952 h 589548"/>
              <a:gd name="connsiteX17261" fmla="*/ 401980 w 2105012"/>
              <a:gd name="connsiteY17261" fmla="*/ 292952 h 589548"/>
              <a:gd name="connsiteX17262" fmla="*/ 409602 w 2105012"/>
              <a:gd name="connsiteY17262" fmla="*/ 292952 h 589548"/>
              <a:gd name="connsiteX17263" fmla="*/ 409602 w 2105012"/>
              <a:gd name="connsiteY17263" fmla="*/ 292952 h 589548"/>
              <a:gd name="connsiteX17264" fmla="*/ 421533 w 2105012"/>
              <a:gd name="connsiteY17264" fmla="*/ 292952 h 589548"/>
              <a:gd name="connsiteX17265" fmla="*/ 428492 w 2105012"/>
              <a:gd name="connsiteY17265" fmla="*/ 291295 h 589548"/>
              <a:gd name="connsiteX17266" fmla="*/ 413911 w 2105012"/>
              <a:gd name="connsiteY17266" fmla="*/ 286324 h 589548"/>
              <a:gd name="connsiteX17267" fmla="*/ 412254 w 2105012"/>
              <a:gd name="connsiteY17267" fmla="*/ 286324 h 589548"/>
              <a:gd name="connsiteX17268" fmla="*/ 420207 w 2105012"/>
              <a:gd name="connsiteY17268" fmla="*/ 282347 h 589548"/>
              <a:gd name="connsiteX17269" fmla="*/ 426504 w 2105012"/>
              <a:gd name="connsiteY17269" fmla="*/ 285330 h 589548"/>
              <a:gd name="connsiteX17270" fmla="*/ 429818 w 2105012"/>
              <a:gd name="connsiteY17270" fmla="*/ 288644 h 589548"/>
              <a:gd name="connsiteX17271" fmla="*/ 426835 w 2105012"/>
              <a:gd name="connsiteY17271" fmla="*/ 289638 h 589548"/>
              <a:gd name="connsiteX17272" fmla="*/ 433794 w 2105012"/>
              <a:gd name="connsiteY17272" fmla="*/ 291295 h 589548"/>
              <a:gd name="connsiteX17273" fmla="*/ 425509 w 2105012"/>
              <a:gd name="connsiteY17273" fmla="*/ 297923 h 589548"/>
              <a:gd name="connsiteX17274" fmla="*/ 425178 w 2105012"/>
              <a:gd name="connsiteY17274" fmla="*/ 297923 h 589548"/>
              <a:gd name="connsiteX17275" fmla="*/ 413911 w 2105012"/>
              <a:gd name="connsiteY17275" fmla="*/ 297923 h 589548"/>
              <a:gd name="connsiteX17276" fmla="*/ 409602 w 2105012"/>
              <a:gd name="connsiteY17276" fmla="*/ 292620 h 589548"/>
              <a:gd name="connsiteX17277" fmla="*/ 416230 w 2105012"/>
              <a:gd name="connsiteY17277" fmla="*/ 306539 h 589548"/>
              <a:gd name="connsiteX17278" fmla="*/ 413579 w 2105012"/>
              <a:gd name="connsiteY17278" fmla="*/ 308196 h 589548"/>
              <a:gd name="connsiteX17279" fmla="*/ 416230 w 2105012"/>
              <a:gd name="connsiteY17279" fmla="*/ 306539 h 589548"/>
              <a:gd name="connsiteX17280" fmla="*/ 409602 w 2105012"/>
              <a:gd name="connsiteY17280" fmla="*/ 319463 h 589548"/>
              <a:gd name="connsiteX17281" fmla="*/ 403637 w 2105012"/>
              <a:gd name="connsiteY17281" fmla="*/ 320126 h 589548"/>
              <a:gd name="connsiteX17282" fmla="*/ 404963 w 2105012"/>
              <a:gd name="connsiteY17282" fmla="*/ 322114 h 589548"/>
              <a:gd name="connsiteX17283" fmla="*/ 403637 w 2105012"/>
              <a:gd name="connsiteY17283" fmla="*/ 320126 h 589548"/>
              <a:gd name="connsiteX17284" fmla="*/ 409602 w 2105012"/>
              <a:gd name="connsiteY17284" fmla="*/ 319463 h 589548"/>
              <a:gd name="connsiteX17285" fmla="*/ 400655 w 2105012"/>
              <a:gd name="connsiteY17285" fmla="*/ 333382 h 589548"/>
              <a:gd name="connsiteX17286" fmla="*/ 399992 w 2105012"/>
              <a:gd name="connsiteY17286" fmla="*/ 334044 h 589548"/>
              <a:gd name="connsiteX17287" fmla="*/ 400655 w 2105012"/>
              <a:gd name="connsiteY17287" fmla="*/ 333382 h 589548"/>
              <a:gd name="connsiteX17288" fmla="*/ 398004 w 2105012"/>
              <a:gd name="connsiteY17288" fmla="*/ 331062 h 589548"/>
              <a:gd name="connsiteX17289" fmla="*/ 400655 w 2105012"/>
              <a:gd name="connsiteY17289" fmla="*/ 333382 h 589548"/>
              <a:gd name="connsiteX17290" fmla="*/ 394358 w 2105012"/>
              <a:gd name="connsiteY17290" fmla="*/ 330068 h 589548"/>
              <a:gd name="connsiteX17291" fmla="*/ 392370 w 2105012"/>
              <a:gd name="connsiteY17291" fmla="*/ 332388 h 589548"/>
              <a:gd name="connsiteX17292" fmla="*/ 394358 w 2105012"/>
              <a:gd name="connsiteY17292" fmla="*/ 330068 h 589548"/>
              <a:gd name="connsiteX17293" fmla="*/ 393364 w 2105012"/>
              <a:gd name="connsiteY17293" fmla="*/ 330068 h 589548"/>
              <a:gd name="connsiteX17294" fmla="*/ 394358 w 2105012"/>
              <a:gd name="connsiteY17294" fmla="*/ 330068 h 589548"/>
              <a:gd name="connsiteX17295" fmla="*/ 360225 w 2105012"/>
              <a:gd name="connsiteY17295" fmla="*/ 324434 h 589548"/>
              <a:gd name="connsiteX17296" fmla="*/ 360556 w 2105012"/>
              <a:gd name="connsiteY17296" fmla="*/ 324434 h 589548"/>
              <a:gd name="connsiteX17297" fmla="*/ 360225 w 2105012"/>
              <a:gd name="connsiteY17297" fmla="*/ 324434 h 589548"/>
              <a:gd name="connsiteX17298" fmla="*/ 347300 w 2105012"/>
              <a:gd name="connsiteY17298" fmla="*/ 304219 h 589548"/>
              <a:gd name="connsiteX17299" fmla="*/ 347300 w 2105012"/>
              <a:gd name="connsiteY17299" fmla="*/ 305213 h 589548"/>
              <a:gd name="connsiteX17300" fmla="*/ 347300 w 2105012"/>
              <a:gd name="connsiteY17300" fmla="*/ 304219 h 589548"/>
              <a:gd name="connsiteX17301" fmla="*/ 344981 w 2105012"/>
              <a:gd name="connsiteY17301" fmla="*/ 303225 h 589548"/>
              <a:gd name="connsiteX17302" fmla="*/ 347300 w 2105012"/>
              <a:gd name="connsiteY17302" fmla="*/ 304219 h 589548"/>
              <a:gd name="connsiteX17303" fmla="*/ 340341 w 2105012"/>
              <a:gd name="connsiteY17303" fmla="*/ 301568 h 589548"/>
              <a:gd name="connsiteX17304" fmla="*/ 335702 w 2105012"/>
              <a:gd name="connsiteY17304" fmla="*/ 299911 h 589548"/>
              <a:gd name="connsiteX17305" fmla="*/ 340341 w 2105012"/>
              <a:gd name="connsiteY17305" fmla="*/ 301568 h 589548"/>
              <a:gd name="connsiteX17306" fmla="*/ 316150 w 2105012"/>
              <a:gd name="connsiteY17306" fmla="*/ 277376 h 589548"/>
              <a:gd name="connsiteX17307" fmla="*/ 320458 w 2105012"/>
              <a:gd name="connsiteY17307" fmla="*/ 277376 h 589548"/>
              <a:gd name="connsiteX17308" fmla="*/ 316150 w 2105012"/>
              <a:gd name="connsiteY17308" fmla="*/ 277376 h 589548"/>
              <a:gd name="connsiteX17309" fmla="*/ 314824 w 2105012"/>
              <a:gd name="connsiteY17309" fmla="*/ 277376 h 589548"/>
              <a:gd name="connsiteX17310" fmla="*/ 314824 w 2105012"/>
              <a:gd name="connsiteY17310" fmla="*/ 277376 h 589548"/>
              <a:gd name="connsiteX17311" fmla="*/ 316150 w 2105012"/>
              <a:gd name="connsiteY17311" fmla="*/ 277376 h 589548"/>
              <a:gd name="connsiteX17312" fmla="*/ 317475 w 2105012"/>
              <a:gd name="connsiteY17312" fmla="*/ 280027 h 589548"/>
              <a:gd name="connsiteX17313" fmla="*/ 316150 w 2105012"/>
              <a:gd name="connsiteY17313" fmla="*/ 279033 h 589548"/>
              <a:gd name="connsiteX17314" fmla="*/ 317475 w 2105012"/>
              <a:gd name="connsiteY17314" fmla="*/ 280027 h 589548"/>
              <a:gd name="connsiteX17315" fmla="*/ 319463 w 2105012"/>
              <a:gd name="connsiteY17315" fmla="*/ 282016 h 589548"/>
              <a:gd name="connsiteX17316" fmla="*/ 321120 w 2105012"/>
              <a:gd name="connsiteY17316" fmla="*/ 283673 h 589548"/>
              <a:gd name="connsiteX17317" fmla="*/ 312504 w 2105012"/>
              <a:gd name="connsiteY17317" fmla="*/ 290301 h 589548"/>
              <a:gd name="connsiteX17318" fmla="*/ 312173 w 2105012"/>
              <a:gd name="connsiteY17318" fmla="*/ 290632 h 589548"/>
              <a:gd name="connsiteX17319" fmla="*/ 313498 w 2105012"/>
              <a:gd name="connsiteY17319" fmla="*/ 291626 h 589548"/>
              <a:gd name="connsiteX17320" fmla="*/ 313498 w 2105012"/>
              <a:gd name="connsiteY17320" fmla="*/ 291626 h 589548"/>
              <a:gd name="connsiteX17321" fmla="*/ 309853 w 2105012"/>
              <a:gd name="connsiteY17321" fmla="*/ 292952 h 589548"/>
              <a:gd name="connsiteX17322" fmla="*/ 308527 w 2105012"/>
              <a:gd name="connsiteY17322" fmla="*/ 292952 h 589548"/>
              <a:gd name="connsiteX17323" fmla="*/ 307202 w 2105012"/>
              <a:gd name="connsiteY17323" fmla="*/ 282347 h 589548"/>
              <a:gd name="connsiteX17324" fmla="*/ 317475 w 2105012"/>
              <a:gd name="connsiteY17324" fmla="*/ 280027 h 589548"/>
              <a:gd name="connsiteX17325" fmla="*/ 283673 w 2105012"/>
              <a:gd name="connsiteY17325" fmla="*/ 328742 h 589548"/>
              <a:gd name="connsiteX17326" fmla="*/ 284667 w 2105012"/>
              <a:gd name="connsiteY17326" fmla="*/ 327748 h 589548"/>
              <a:gd name="connsiteX17327" fmla="*/ 283673 w 2105012"/>
              <a:gd name="connsiteY17327" fmla="*/ 328742 h 589548"/>
              <a:gd name="connsiteX17328" fmla="*/ 285661 w 2105012"/>
              <a:gd name="connsiteY17328" fmla="*/ 331062 h 589548"/>
              <a:gd name="connsiteX17329" fmla="*/ 301237 w 2105012"/>
              <a:gd name="connsiteY17329" fmla="*/ 333382 h 589548"/>
              <a:gd name="connsiteX17330" fmla="*/ 302231 w 2105012"/>
              <a:gd name="connsiteY17330" fmla="*/ 348626 h 589548"/>
              <a:gd name="connsiteX17331" fmla="*/ 297923 w 2105012"/>
              <a:gd name="connsiteY17331" fmla="*/ 349620 h 589548"/>
              <a:gd name="connsiteX17332" fmla="*/ 302562 w 2105012"/>
              <a:gd name="connsiteY17332" fmla="*/ 350283 h 589548"/>
              <a:gd name="connsiteX17333" fmla="*/ 295935 w 2105012"/>
              <a:gd name="connsiteY17333" fmla="*/ 353928 h 589548"/>
              <a:gd name="connsiteX17334" fmla="*/ 293283 w 2105012"/>
              <a:gd name="connsiteY17334" fmla="*/ 343324 h 589548"/>
              <a:gd name="connsiteX17335" fmla="*/ 294278 w 2105012"/>
              <a:gd name="connsiteY17335" fmla="*/ 337027 h 589548"/>
              <a:gd name="connsiteX17336" fmla="*/ 288312 w 2105012"/>
              <a:gd name="connsiteY17336" fmla="*/ 333382 h 589548"/>
              <a:gd name="connsiteX17337" fmla="*/ 285993 w 2105012"/>
              <a:gd name="connsiteY17337" fmla="*/ 333382 h 589548"/>
              <a:gd name="connsiteX17338" fmla="*/ 285993 w 2105012"/>
              <a:gd name="connsiteY17338" fmla="*/ 330731 h 589548"/>
              <a:gd name="connsiteX17339" fmla="*/ 284004 w 2105012"/>
              <a:gd name="connsiteY17339" fmla="*/ 328411 h 589548"/>
              <a:gd name="connsiteX17340" fmla="*/ 268097 w 2105012"/>
              <a:gd name="connsiteY17340" fmla="*/ 341004 h 589548"/>
              <a:gd name="connsiteX17341" fmla="*/ 268097 w 2105012"/>
              <a:gd name="connsiteY17341" fmla="*/ 341004 h 589548"/>
              <a:gd name="connsiteX17342" fmla="*/ 265446 w 2105012"/>
              <a:gd name="connsiteY17342" fmla="*/ 341004 h 589548"/>
              <a:gd name="connsiteX17343" fmla="*/ 268097 w 2105012"/>
              <a:gd name="connsiteY17343" fmla="*/ 341004 h 589548"/>
              <a:gd name="connsiteX17344" fmla="*/ 268097 w 2105012"/>
              <a:gd name="connsiteY17344" fmla="*/ 339678 h 589548"/>
              <a:gd name="connsiteX17345" fmla="*/ 268097 w 2105012"/>
              <a:gd name="connsiteY17345" fmla="*/ 339678 h 589548"/>
              <a:gd name="connsiteX17346" fmla="*/ 268097 w 2105012"/>
              <a:gd name="connsiteY17346" fmla="*/ 341004 h 589548"/>
              <a:gd name="connsiteX17347" fmla="*/ 268429 w 2105012"/>
              <a:gd name="connsiteY17347" fmla="*/ 375800 h 589548"/>
              <a:gd name="connsiteX17348" fmla="*/ 267766 w 2105012"/>
              <a:gd name="connsiteY17348" fmla="*/ 375137 h 589548"/>
              <a:gd name="connsiteX17349" fmla="*/ 267103 w 2105012"/>
              <a:gd name="connsiteY17349" fmla="*/ 375137 h 589548"/>
              <a:gd name="connsiteX17350" fmla="*/ 267766 w 2105012"/>
              <a:gd name="connsiteY17350" fmla="*/ 375137 h 589548"/>
              <a:gd name="connsiteX17351" fmla="*/ 268429 w 2105012"/>
              <a:gd name="connsiteY17351" fmla="*/ 375800 h 589548"/>
              <a:gd name="connsiteX17352" fmla="*/ 256499 w 2105012"/>
              <a:gd name="connsiteY17352" fmla="*/ 374474 h 589548"/>
              <a:gd name="connsiteX17353" fmla="*/ 252191 w 2105012"/>
              <a:gd name="connsiteY17353" fmla="*/ 377788 h 589548"/>
              <a:gd name="connsiteX17354" fmla="*/ 246888 w 2105012"/>
              <a:gd name="connsiteY17354" fmla="*/ 377788 h 589548"/>
              <a:gd name="connsiteX17355" fmla="*/ 252191 w 2105012"/>
              <a:gd name="connsiteY17355" fmla="*/ 377788 h 589548"/>
              <a:gd name="connsiteX17356" fmla="*/ 256499 w 2105012"/>
              <a:gd name="connsiteY17356" fmla="*/ 374474 h 589548"/>
              <a:gd name="connsiteX17357" fmla="*/ 259150 w 2105012"/>
              <a:gd name="connsiteY17357" fmla="*/ 372818 h 589548"/>
              <a:gd name="connsiteX17358" fmla="*/ 256499 w 2105012"/>
              <a:gd name="connsiteY17358" fmla="*/ 374474 h 589548"/>
              <a:gd name="connsiteX17359" fmla="*/ 247220 w 2105012"/>
              <a:gd name="connsiteY17359" fmla="*/ 386736 h 589548"/>
              <a:gd name="connsiteX17360" fmla="*/ 247220 w 2105012"/>
              <a:gd name="connsiteY17360" fmla="*/ 386073 h 589548"/>
              <a:gd name="connsiteX17361" fmla="*/ 247220 w 2105012"/>
              <a:gd name="connsiteY17361" fmla="*/ 386736 h 589548"/>
              <a:gd name="connsiteX17362" fmla="*/ 176964 w 2105012"/>
              <a:gd name="connsiteY17362" fmla="*/ 407614 h 589548"/>
              <a:gd name="connsiteX17363" fmla="*/ 178290 w 2105012"/>
              <a:gd name="connsiteY17363" fmla="*/ 402643 h 589548"/>
              <a:gd name="connsiteX17364" fmla="*/ 169674 w 2105012"/>
              <a:gd name="connsiteY17364" fmla="*/ 394689 h 589548"/>
              <a:gd name="connsiteX17365" fmla="*/ 166360 w 2105012"/>
              <a:gd name="connsiteY17365" fmla="*/ 394689 h 589548"/>
              <a:gd name="connsiteX17366" fmla="*/ 168679 w 2105012"/>
              <a:gd name="connsiteY17366" fmla="*/ 389387 h 589548"/>
              <a:gd name="connsiteX17367" fmla="*/ 174976 w 2105012"/>
              <a:gd name="connsiteY17367" fmla="*/ 394358 h 589548"/>
              <a:gd name="connsiteX17368" fmla="*/ 186906 w 2105012"/>
              <a:gd name="connsiteY17368" fmla="*/ 402312 h 589548"/>
              <a:gd name="connsiteX17369" fmla="*/ 187569 w 2105012"/>
              <a:gd name="connsiteY17369" fmla="*/ 412585 h 589548"/>
              <a:gd name="connsiteX17370" fmla="*/ 180278 w 2105012"/>
              <a:gd name="connsiteY17370" fmla="*/ 412585 h 589548"/>
              <a:gd name="connsiteX17371" fmla="*/ 182929 w 2105012"/>
              <a:gd name="connsiteY17371" fmla="*/ 410596 h 589548"/>
              <a:gd name="connsiteX17372" fmla="*/ 176964 w 2105012"/>
              <a:gd name="connsiteY17372" fmla="*/ 407614 h 589548"/>
              <a:gd name="connsiteX17373" fmla="*/ 164040 w 2105012"/>
              <a:gd name="connsiteY17373" fmla="*/ 425840 h 589548"/>
              <a:gd name="connsiteX17374" fmla="*/ 160063 w 2105012"/>
              <a:gd name="connsiteY17374" fmla="*/ 421201 h 589548"/>
              <a:gd name="connsiteX17375" fmla="*/ 160063 w 2105012"/>
              <a:gd name="connsiteY17375" fmla="*/ 421201 h 589548"/>
              <a:gd name="connsiteX17376" fmla="*/ 165365 w 2105012"/>
              <a:gd name="connsiteY17376" fmla="*/ 413579 h 589548"/>
              <a:gd name="connsiteX17377" fmla="*/ 166028 w 2105012"/>
              <a:gd name="connsiteY17377" fmla="*/ 408608 h 589548"/>
              <a:gd name="connsiteX17378" fmla="*/ 166028 w 2105012"/>
              <a:gd name="connsiteY17378" fmla="*/ 408608 h 589548"/>
              <a:gd name="connsiteX17379" fmla="*/ 166028 w 2105012"/>
              <a:gd name="connsiteY17379" fmla="*/ 407282 h 589548"/>
              <a:gd name="connsiteX17380" fmla="*/ 172325 w 2105012"/>
              <a:gd name="connsiteY17380" fmla="*/ 412253 h 589548"/>
              <a:gd name="connsiteX17381" fmla="*/ 170999 w 2105012"/>
              <a:gd name="connsiteY17381" fmla="*/ 414573 h 589548"/>
              <a:gd name="connsiteX17382" fmla="*/ 166028 w 2105012"/>
              <a:gd name="connsiteY17382" fmla="*/ 420207 h 589548"/>
              <a:gd name="connsiteX17383" fmla="*/ 163708 w 2105012"/>
              <a:gd name="connsiteY17383" fmla="*/ 425840 h 589548"/>
              <a:gd name="connsiteX17384" fmla="*/ 136203 w 2105012"/>
              <a:gd name="connsiteY17384" fmla="*/ 314161 h 589548"/>
              <a:gd name="connsiteX17385" fmla="*/ 134877 w 2105012"/>
              <a:gd name="connsiteY17385" fmla="*/ 314161 h 589548"/>
              <a:gd name="connsiteX17386" fmla="*/ 130900 w 2105012"/>
              <a:gd name="connsiteY17386" fmla="*/ 326422 h 589548"/>
              <a:gd name="connsiteX17387" fmla="*/ 135871 w 2105012"/>
              <a:gd name="connsiteY17387" fmla="*/ 329405 h 589548"/>
              <a:gd name="connsiteX17388" fmla="*/ 124604 w 2105012"/>
              <a:gd name="connsiteY17388" fmla="*/ 331393 h 589548"/>
              <a:gd name="connsiteX17389" fmla="*/ 127587 w 2105012"/>
              <a:gd name="connsiteY17389" fmla="*/ 334376 h 589548"/>
              <a:gd name="connsiteX17390" fmla="*/ 125598 w 2105012"/>
              <a:gd name="connsiteY17390" fmla="*/ 337027 h 589548"/>
              <a:gd name="connsiteX17391" fmla="*/ 125598 w 2105012"/>
              <a:gd name="connsiteY17391" fmla="*/ 337027 h 589548"/>
              <a:gd name="connsiteX17392" fmla="*/ 121290 w 2105012"/>
              <a:gd name="connsiteY17392" fmla="*/ 337027 h 589548"/>
              <a:gd name="connsiteX17393" fmla="*/ 121290 w 2105012"/>
              <a:gd name="connsiteY17393" fmla="*/ 332056 h 589548"/>
              <a:gd name="connsiteX17394" fmla="*/ 115988 w 2105012"/>
              <a:gd name="connsiteY17394" fmla="*/ 333382 h 589548"/>
              <a:gd name="connsiteX17395" fmla="*/ 118970 w 2105012"/>
              <a:gd name="connsiteY17395" fmla="*/ 336033 h 589548"/>
              <a:gd name="connsiteX17396" fmla="*/ 115988 w 2105012"/>
              <a:gd name="connsiteY17396" fmla="*/ 333382 h 589548"/>
              <a:gd name="connsiteX17397" fmla="*/ 110354 w 2105012"/>
              <a:gd name="connsiteY17397" fmla="*/ 332056 h 589548"/>
              <a:gd name="connsiteX17398" fmla="*/ 107040 w 2105012"/>
              <a:gd name="connsiteY17398" fmla="*/ 328411 h 589548"/>
              <a:gd name="connsiteX17399" fmla="*/ 107040 w 2105012"/>
              <a:gd name="connsiteY17399" fmla="*/ 327085 h 589548"/>
              <a:gd name="connsiteX17400" fmla="*/ 113668 w 2105012"/>
              <a:gd name="connsiteY17400" fmla="*/ 315818 h 589548"/>
              <a:gd name="connsiteX17401" fmla="*/ 110685 w 2105012"/>
              <a:gd name="connsiteY17401" fmla="*/ 314161 h 589548"/>
              <a:gd name="connsiteX17402" fmla="*/ 132557 w 2105012"/>
              <a:gd name="connsiteY17402" fmla="*/ 311178 h 589548"/>
              <a:gd name="connsiteX17403" fmla="*/ 136866 w 2105012"/>
              <a:gd name="connsiteY17403" fmla="*/ 314492 h 589548"/>
              <a:gd name="connsiteX17404" fmla="*/ 146145 w 2105012"/>
              <a:gd name="connsiteY17404" fmla="*/ 340672 h 589548"/>
              <a:gd name="connsiteX17405" fmla="*/ 147139 w 2105012"/>
              <a:gd name="connsiteY17405" fmla="*/ 343986 h 589548"/>
              <a:gd name="connsiteX17406" fmla="*/ 149127 w 2105012"/>
              <a:gd name="connsiteY17406" fmla="*/ 348294 h 589548"/>
              <a:gd name="connsiteX17407" fmla="*/ 155092 w 2105012"/>
              <a:gd name="connsiteY17407" fmla="*/ 344649 h 589548"/>
              <a:gd name="connsiteX17408" fmla="*/ 156418 w 2105012"/>
              <a:gd name="connsiteY17408" fmla="*/ 338353 h 589548"/>
              <a:gd name="connsiteX17409" fmla="*/ 159069 w 2105012"/>
              <a:gd name="connsiteY17409" fmla="*/ 338353 h 589548"/>
              <a:gd name="connsiteX17410" fmla="*/ 161389 w 2105012"/>
              <a:gd name="connsiteY17410" fmla="*/ 339678 h 589548"/>
              <a:gd name="connsiteX17411" fmla="*/ 166691 w 2105012"/>
              <a:gd name="connsiteY17411" fmla="*/ 341335 h 589548"/>
              <a:gd name="connsiteX17412" fmla="*/ 166691 w 2105012"/>
              <a:gd name="connsiteY17412" fmla="*/ 344649 h 589548"/>
              <a:gd name="connsiteX17413" fmla="*/ 167354 w 2105012"/>
              <a:gd name="connsiteY17413" fmla="*/ 346969 h 589548"/>
              <a:gd name="connsiteX17414" fmla="*/ 165697 w 2105012"/>
              <a:gd name="connsiteY17414" fmla="*/ 353265 h 589548"/>
              <a:gd name="connsiteX17415" fmla="*/ 156418 w 2105012"/>
              <a:gd name="connsiteY17415" fmla="*/ 354591 h 589548"/>
              <a:gd name="connsiteX17416" fmla="*/ 160726 w 2105012"/>
              <a:gd name="connsiteY17416" fmla="*/ 360887 h 589548"/>
              <a:gd name="connsiteX17417" fmla="*/ 167685 w 2105012"/>
              <a:gd name="connsiteY17417" fmla="*/ 364864 h 589548"/>
              <a:gd name="connsiteX17418" fmla="*/ 157081 w 2105012"/>
              <a:gd name="connsiteY17418" fmla="*/ 365195 h 589548"/>
              <a:gd name="connsiteX17419" fmla="*/ 146807 w 2105012"/>
              <a:gd name="connsiteY17419" fmla="*/ 364864 h 589548"/>
              <a:gd name="connsiteX17420" fmla="*/ 146807 w 2105012"/>
              <a:gd name="connsiteY17420" fmla="*/ 363539 h 589548"/>
              <a:gd name="connsiteX17421" fmla="*/ 145813 w 2105012"/>
              <a:gd name="connsiteY17421" fmla="*/ 363539 h 589548"/>
              <a:gd name="connsiteX17422" fmla="*/ 147470 w 2105012"/>
              <a:gd name="connsiteY17422" fmla="*/ 355916 h 589548"/>
              <a:gd name="connsiteX17423" fmla="*/ 129244 w 2105012"/>
              <a:gd name="connsiteY17423" fmla="*/ 363870 h 589548"/>
              <a:gd name="connsiteX17424" fmla="*/ 129244 w 2105012"/>
              <a:gd name="connsiteY17424" fmla="*/ 365527 h 589548"/>
              <a:gd name="connsiteX17425" fmla="*/ 124273 w 2105012"/>
              <a:gd name="connsiteY17425" fmla="*/ 363207 h 589548"/>
              <a:gd name="connsiteX17426" fmla="*/ 124273 w 2105012"/>
              <a:gd name="connsiteY17426" fmla="*/ 364533 h 589548"/>
              <a:gd name="connsiteX17427" fmla="*/ 124273 w 2105012"/>
              <a:gd name="connsiteY17427" fmla="*/ 368509 h 589548"/>
              <a:gd name="connsiteX17428" fmla="*/ 128912 w 2105012"/>
              <a:gd name="connsiteY17428" fmla="*/ 369504 h 589548"/>
              <a:gd name="connsiteX17429" fmla="*/ 126924 w 2105012"/>
              <a:gd name="connsiteY17429" fmla="*/ 373480 h 589548"/>
              <a:gd name="connsiteX17430" fmla="*/ 136866 w 2105012"/>
              <a:gd name="connsiteY17430" fmla="*/ 373480 h 589548"/>
              <a:gd name="connsiteX17431" fmla="*/ 139185 w 2105012"/>
              <a:gd name="connsiteY17431" fmla="*/ 373480 h 589548"/>
              <a:gd name="connsiteX17432" fmla="*/ 141174 w 2105012"/>
              <a:gd name="connsiteY17432" fmla="*/ 384748 h 589548"/>
              <a:gd name="connsiteX17433" fmla="*/ 140179 w 2105012"/>
              <a:gd name="connsiteY17433" fmla="*/ 387730 h 589548"/>
              <a:gd name="connsiteX17434" fmla="*/ 128912 w 2105012"/>
              <a:gd name="connsiteY17434" fmla="*/ 387067 h 589548"/>
              <a:gd name="connsiteX17435" fmla="*/ 121953 w 2105012"/>
              <a:gd name="connsiteY17435" fmla="*/ 387730 h 589548"/>
              <a:gd name="connsiteX17436" fmla="*/ 123278 w 2105012"/>
              <a:gd name="connsiteY17436" fmla="*/ 395021 h 589548"/>
              <a:gd name="connsiteX17437" fmla="*/ 123278 w 2105012"/>
              <a:gd name="connsiteY17437" fmla="*/ 395021 h 589548"/>
              <a:gd name="connsiteX17438" fmla="*/ 113999 w 2105012"/>
              <a:gd name="connsiteY17438" fmla="*/ 392038 h 589548"/>
              <a:gd name="connsiteX17439" fmla="*/ 107040 w 2105012"/>
              <a:gd name="connsiteY17439" fmla="*/ 389387 h 589548"/>
              <a:gd name="connsiteX17440" fmla="*/ 105383 w 2105012"/>
              <a:gd name="connsiteY17440" fmla="*/ 392701 h 589548"/>
              <a:gd name="connsiteX17441" fmla="*/ 107040 w 2105012"/>
              <a:gd name="connsiteY17441" fmla="*/ 389387 h 589548"/>
              <a:gd name="connsiteX17442" fmla="*/ 105383 w 2105012"/>
              <a:gd name="connsiteY17442" fmla="*/ 385079 h 589548"/>
              <a:gd name="connsiteX17443" fmla="*/ 111680 w 2105012"/>
              <a:gd name="connsiteY17443" fmla="*/ 381765 h 589548"/>
              <a:gd name="connsiteX17444" fmla="*/ 107040 w 2105012"/>
              <a:gd name="connsiteY17444" fmla="*/ 380440 h 589548"/>
              <a:gd name="connsiteX17445" fmla="*/ 108034 w 2105012"/>
              <a:gd name="connsiteY17445" fmla="*/ 370498 h 589548"/>
              <a:gd name="connsiteX17446" fmla="*/ 118639 w 2105012"/>
              <a:gd name="connsiteY17446" fmla="*/ 369835 h 589548"/>
              <a:gd name="connsiteX17447" fmla="*/ 124935 w 2105012"/>
              <a:gd name="connsiteY17447" fmla="*/ 368841 h 589548"/>
              <a:gd name="connsiteX17448" fmla="*/ 124935 w 2105012"/>
              <a:gd name="connsiteY17448" fmla="*/ 364864 h 589548"/>
              <a:gd name="connsiteX17449" fmla="*/ 121621 w 2105012"/>
              <a:gd name="connsiteY17449" fmla="*/ 361550 h 589548"/>
              <a:gd name="connsiteX17450" fmla="*/ 124935 w 2105012"/>
              <a:gd name="connsiteY17450" fmla="*/ 364864 h 589548"/>
              <a:gd name="connsiteX17451" fmla="*/ 124935 w 2105012"/>
              <a:gd name="connsiteY17451" fmla="*/ 363539 h 589548"/>
              <a:gd name="connsiteX17452" fmla="*/ 127587 w 2105012"/>
              <a:gd name="connsiteY17452" fmla="*/ 354259 h 589548"/>
              <a:gd name="connsiteX17453" fmla="*/ 118639 w 2105012"/>
              <a:gd name="connsiteY17453" fmla="*/ 352934 h 589548"/>
              <a:gd name="connsiteX17454" fmla="*/ 118639 w 2105012"/>
              <a:gd name="connsiteY17454" fmla="*/ 360556 h 589548"/>
              <a:gd name="connsiteX17455" fmla="*/ 109691 w 2105012"/>
              <a:gd name="connsiteY17455" fmla="*/ 362876 h 589548"/>
              <a:gd name="connsiteX17456" fmla="*/ 96767 w 2105012"/>
              <a:gd name="connsiteY17456" fmla="*/ 360225 h 589548"/>
              <a:gd name="connsiteX17457" fmla="*/ 96767 w 2105012"/>
              <a:gd name="connsiteY17457" fmla="*/ 356579 h 589548"/>
              <a:gd name="connsiteX17458" fmla="*/ 91465 w 2105012"/>
              <a:gd name="connsiteY17458" fmla="*/ 356579 h 589548"/>
              <a:gd name="connsiteX17459" fmla="*/ 91465 w 2105012"/>
              <a:gd name="connsiteY17459" fmla="*/ 356579 h 589548"/>
              <a:gd name="connsiteX17460" fmla="*/ 91465 w 2105012"/>
              <a:gd name="connsiteY17460" fmla="*/ 355585 h 589548"/>
              <a:gd name="connsiteX17461" fmla="*/ 88482 w 2105012"/>
              <a:gd name="connsiteY17461" fmla="*/ 353597 h 589548"/>
              <a:gd name="connsiteX17462" fmla="*/ 91465 w 2105012"/>
              <a:gd name="connsiteY17462" fmla="*/ 355585 h 589548"/>
              <a:gd name="connsiteX17463" fmla="*/ 94116 w 2105012"/>
              <a:gd name="connsiteY17463" fmla="*/ 353265 h 589548"/>
              <a:gd name="connsiteX17464" fmla="*/ 97761 w 2105012"/>
              <a:gd name="connsiteY17464" fmla="*/ 351940 h 589548"/>
              <a:gd name="connsiteX17465" fmla="*/ 101406 w 2105012"/>
              <a:gd name="connsiteY17465" fmla="*/ 348957 h 589548"/>
              <a:gd name="connsiteX17466" fmla="*/ 106046 w 2105012"/>
              <a:gd name="connsiteY17466" fmla="*/ 345312 h 589548"/>
              <a:gd name="connsiteX17467" fmla="*/ 105052 w 2105012"/>
              <a:gd name="connsiteY17467" fmla="*/ 340672 h 589548"/>
              <a:gd name="connsiteX17468" fmla="*/ 106046 w 2105012"/>
              <a:gd name="connsiteY17468" fmla="*/ 340672 h 589548"/>
              <a:gd name="connsiteX17469" fmla="*/ 122616 w 2105012"/>
              <a:gd name="connsiteY17469" fmla="*/ 343324 h 589548"/>
              <a:gd name="connsiteX17470" fmla="*/ 135209 w 2105012"/>
              <a:gd name="connsiteY17470" fmla="*/ 344649 h 589548"/>
              <a:gd name="connsiteX17471" fmla="*/ 136203 w 2105012"/>
              <a:gd name="connsiteY17471" fmla="*/ 343324 h 589548"/>
              <a:gd name="connsiteX17472" fmla="*/ 145150 w 2105012"/>
              <a:gd name="connsiteY17472" fmla="*/ 338021 h 589548"/>
              <a:gd name="connsiteX17473" fmla="*/ 146807 w 2105012"/>
              <a:gd name="connsiteY17473" fmla="*/ 336696 h 589548"/>
              <a:gd name="connsiteX17474" fmla="*/ 145150 w 2105012"/>
              <a:gd name="connsiteY17474" fmla="*/ 338021 h 589548"/>
              <a:gd name="connsiteX17475" fmla="*/ 146476 w 2105012"/>
              <a:gd name="connsiteY17475" fmla="*/ 340672 h 589548"/>
              <a:gd name="connsiteX17476" fmla="*/ 191877 w 2105012"/>
              <a:gd name="connsiteY17476" fmla="*/ 371492 h 589548"/>
              <a:gd name="connsiteX17477" fmla="*/ 191877 w 2105012"/>
              <a:gd name="connsiteY17477" fmla="*/ 376131 h 589548"/>
              <a:gd name="connsiteX17478" fmla="*/ 188563 w 2105012"/>
              <a:gd name="connsiteY17478" fmla="*/ 376794 h 589548"/>
              <a:gd name="connsiteX17479" fmla="*/ 191877 w 2105012"/>
              <a:gd name="connsiteY17479" fmla="*/ 376131 h 589548"/>
              <a:gd name="connsiteX17480" fmla="*/ 191877 w 2105012"/>
              <a:gd name="connsiteY17480" fmla="*/ 371492 h 589548"/>
              <a:gd name="connsiteX17481" fmla="*/ 222365 w 2105012"/>
              <a:gd name="connsiteY17481" fmla="*/ 394027 h 589548"/>
              <a:gd name="connsiteX17482" fmla="*/ 231313 w 2105012"/>
              <a:gd name="connsiteY17482" fmla="*/ 394027 h 589548"/>
              <a:gd name="connsiteX17483" fmla="*/ 231313 w 2105012"/>
              <a:gd name="connsiteY17483" fmla="*/ 397672 h 589548"/>
              <a:gd name="connsiteX17484" fmla="*/ 230650 w 2105012"/>
              <a:gd name="connsiteY17484" fmla="*/ 398998 h 589548"/>
              <a:gd name="connsiteX17485" fmla="*/ 231644 w 2105012"/>
              <a:gd name="connsiteY17485" fmla="*/ 400655 h 589548"/>
              <a:gd name="connsiteX17486" fmla="*/ 230650 w 2105012"/>
              <a:gd name="connsiteY17486" fmla="*/ 398998 h 589548"/>
              <a:gd name="connsiteX17487" fmla="*/ 228330 w 2105012"/>
              <a:gd name="connsiteY17487" fmla="*/ 399660 h 589548"/>
              <a:gd name="connsiteX17488" fmla="*/ 225016 w 2105012"/>
              <a:gd name="connsiteY17488" fmla="*/ 402643 h 589548"/>
              <a:gd name="connsiteX17489" fmla="*/ 222696 w 2105012"/>
              <a:gd name="connsiteY17489" fmla="*/ 398335 h 589548"/>
              <a:gd name="connsiteX17490" fmla="*/ 222696 w 2105012"/>
              <a:gd name="connsiteY17490" fmla="*/ 394027 h 589548"/>
              <a:gd name="connsiteX17491" fmla="*/ 212092 w 2105012"/>
              <a:gd name="connsiteY17491" fmla="*/ 394027 h 589548"/>
              <a:gd name="connsiteX17492" fmla="*/ 211761 w 2105012"/>
              <a:gd name="connsiteY17492" fmla="*/ 398998 h 589548"/>
              <a:gd name="connsiteX17493" fmla="*/ 211761 w 2105012"/>
              <a:gd name="connsiteY17493" fmla="*/ 399660 h 589548"/>
              <a:gd name="connsiteX17494" fmla="*/ 212755 w 2105012"/>
              <a:gd name="connsiteY17494" fmla="*/ 399992 h 589548"/>
              <a:gd name="connsiteX17495" fmla="*/ 211761 w 2105012"/>
              <a:gd name="connsiteY17495" fmla="*/ 399660 h 589548"/>
              <a:gd name="connsiteX17496" fmla="*/ 211761 w 2105012"/>
              <a:gd name="connsiteY17496" fmla="*/ 398998 h 589548"/>
              <a:gd name="connsiteX17497" fmla="*/ 207121 w 2105012"/>
              <a:gd name="connsiteY17497" fmla="*/ 398003 h 589548"/>
              <a:gd name="connsiteX17498" fmla="*/ 212423 w 2105012"/>
              <a:gd name="connsiteY17498" fmla="*/ 394027 h 589548"/>
              <a:gd name="connsiteX17499" fmla="*/ 185249 w 2105012"/>
              <a:gd name="connsiteY17499" fmla="*/ 391707 h 589548"/>
              <a:gd name="connsiteX17500" fmla="*/ 178621 w 2105012"/>
              <a:gd name="connsiteY17500" fmla="*/ 387730 h 589548"/>
              <a:gd name="connsiteX17501" fmla="*/ 185249 w 2105012"/>
              <a:gd name="connsiteY17501" fmla="*/ 391707 h 589548"/>
              <a:gd name="connsiteX17502" fmla="*/ 185249 w 2105012"/>
              <a:gd name="connsiteY17502" fmla="*/ 391707 h 589548"/>
              <a:gd name="connsiteX17503" fmla="*/ 166360 w 2105012"/>
              <a:gd name="connsiteY17503" fmla="*/ 386736 h 589548"/>
              <a:gd name="connsiteX17504" fmla="*/ 166360 w 2105012"/>
              <a:gd name="connsiteY17504" fmla="*/ 385742 h 589548"/>
              <a:gd name="connsiteX17505" fmla="*/ 164040 w 2105012"/>
              <a:gd name="connsiteY17505" fmla="*/ 382759 h 589548"/>
              <a:gd name="connsiteX17506" fmla="*/ 166360 w 2105012"/>
              <a:gd name="connsiteY17506" fmla="*/ 385742 h 589548"/>
              <a:gd name="connsiteX17507" fmla="*/ 166360 w 2105012"/>
              <a:gd name="connsiteY17507" fmla="*/ 386736 h 589548"/>
              <a:gd name="connsiteX17508" fmla="*/ 158406 w 2105012"/>
              <a:gd name="connsiteY17508" fmla="*/ 409602 h 589548"/>
              <a:gd name="connsiteX17509" fmla="*/ 159069 w 2105012"/>
              <a:gd name="connsiteY17509" fmla="*/ 412585 h 589548"/>
              <a:gd name="connsiteX17510" fmla="*/ 158406 w 2105012"/>
              <a:gd name="connsiteY17510" fmla="*/ 409602 h 589548"/>
              <a:gd name="connsiteX17511" fmla="*/ 141174 w 2105012"/>
              <a:gd name="connsiteY17511" fmla="*/ 412916 h 589548"/>
              <a:gd name="connsiteX17512" fmla="*/ 147470 w 2105012"/>
              <a:gd name="connsiteY17512" fmla="*/ 407945 h 589548"/>
              <a:gd name="connsiteX17513" fmla="*/ 146807 w 2105012"/>
              <a:gd name="connsiteY17513" fmla="*/ 405957 h 589548"/>
              <a:gd name="connsiteX17514" fmla="*/ 144488 w 2105012"/>
              <a:gd name="connsiteY17514" fmla="*/ 405957 h 589548"/>
              <a:gd name="connsiteX17515" fmla="*/ 146807 w 2105012"/>
              <a:gd name="connsiteY17515" fmla="*/ 405957 h 589548"/>
              <a:gd name="connsiteX17516" fmla="*/ 145482 w 2105012"/>
              <a:gd name="connsiteY17516" fmla="*/ 401649 h 589548"/>
              <a:gd name="connsiteX17517" fmla="*/ 145813 w 2105012"/>
              <a:gd name="connsiteY17517" fmla="*/ 394027 h 589548"/>
              <a:gd name="connsiteX17518" fmla="*/ 153104 w 2105012"/>
              <a:gd name="connsiteY17518" fmla="*/ 394027 h 589548"/>
              <a:gd name="connsiteX17519" fmla="*/ 148796 w 2105012"/>
              <a:gd name="connsiteY17519" fmla="*/ 397672 h 589548"/>
              <a:gd name="connsiteX17520" fmla="*/ 155092 w 2105012"/>
              <a:gd name="connsiteY17520" fmla="*/ 401317 h 589548"/>
              <a:gd name="connsiteX17521" fmla="*/ 153104 w 2105012"/>
              <a:gd name="connsiteY17521" fmla="*/ 407282 h 589548"/>
              <a:gd name="connsiteX17522" fmla="*/ 140511 w 2105012"/>
              <a:gd name="connsiteY17522" fmla="*/ 413248 h 589548"/>
              <a:gd name="connsiteX17523" fmla="*/ 121621 w 2105012"/>
              <a:gd name="connsiteY17523" fmla="*/ 395684 h 589548"/>
              <a:gd name="connsiteX17524" fmla="*/ 125598 w 2105012"/>
              <a:gd name="connsiteY17524" fmla="*/ 398335 h 589548"/>
              <a:gd name="connsiteX17525" fmla="*/ 121621 w 2105012"/>
              <a:gd name="connsiteY17525" fmla="*/ 395684 h 589548"/>
              <a:gd name="connsiteX17526" fmla="*/ 121290 w 2105012"/>
              <a:gd name="connsiteY17526" fmla="*/ 397009 h 589548"/>
              <a:gd name="connsiteX17527" fmla="*/ 121621 w 2105012"/>
              <a:gd name="connsiteY17527" fmla="*/ 395684 h 589548"/>
              <a:gd name="connsiteX17528" fmla="*/ 138854 w 2105012"/>
              <a:gd name="connsiteY17528" fmla="*/ 390713 h 589548"/>
              <a:gd name="connsiteX17529" fmla="*/ 138854 w 2105012"/>
              <a:gd name="connsiteY17529" fmla="*/ 393695 h 589548"/>
              <a:gd name="connsiteX17530" fmla="*/ 137528 w 2105012"/>
              <a:gd name="connsiteY17530" fmla="*/ 393695 h 589548"/>
              <a:gd name="connsiteX17531" fmla="*/ 138854 w 2105012"/>
              <a:gd name="connsiteY17531" fmla="*/ 393695 h 589548"/>
              <a:gd name="connsiteX17532" fmla="*/ 138854 w 2105012"/>
              <a:gd name="connsiteY17532" fmla="*/ 390713 h 589548"/>
              <a:gd name="connsiteX17533" fmla="*/ 163708 w 2105012"/>
              <a:gd name="connsiteY17533" fmla="*/ 372486 h 589548"/>
              <a:gd name="connsiteX17534" fmla="*/ 165697 w 2105012"/>
              <a:gd name="connsiteY17534" fmla="*/ 377126 h 589548"/>
              <a:gd name="connsiteX17535" fmla="*/ 161057 w 2105012"/>
              <a:gd name="connsiteY17535" fmla="*/ 378783 h 589548"/>
              <a:gd name="connsiteX17536" fmla="*/ 165697 w 2105012"/>
              <a:gd name="connsiteY17536" fmla="*/ 377126 h 589548"/>
              <a:gd name="connsiteX17537" fmla="*/ 163708 w 2105012"/>
              <a:gd name="connsiteY17537" fmla="*/ 372486 h 589548"/>
              <a:gd name="connsiteX17538" fmla="*/ 230650 w 2105012"/>
              <a:gd name="connsiteY17538" fmla="*/ 370166 h 589548"/>
              <a:gd name="connsiteX17539" fmla="*/ 232307 w 2105012"/>
              <a:gd name="connsiteY17539" fmla="*/ 373480 h 589548"/>
              <a:gd name="connsiteX17540" fmla="*/ 230650 w 2105012"/>
              <a:gd name="connsiteY17540" fmla="*/ 370166 h 589548"/>
              <a:gd name="connsiteX17541" fmla="*/ 227005 w 2105012"/>
              <a:gd name="connsiteY17541" fmla="*/ 370166 h 589548"/>
              <a:gd name="connsiteX17542" fmla="*/ 227005 w 2105012"/>
              <a:gd name="connsiteY17542" fmla="*/ 370166 h 589548"/>
              <a:gd name="connsiteX17543" fmla="*/ 229324 w 2105012"/>
              <a:gd name="connsiteY17543" fmla="*/ 366521 h 589548"/>
              <a:gd name="connsiteX17544" fmla="*/ 227005 w 2105012"/>
              <a:gd name="connsiteY17544" fmla="*/ 370166 h 589548"/>
              <a:gd name="connsiteX17545" fmla="*/ 230650 w 2105012"/>
              <a:gd name="connsiteY17545" fmla="*/ 370166 h 589548"/>
              <a:gd name="connsiteX17546" fmla="*/ 235289 w 2105012"/>
              <a:gd name="connsiteY17546" fmla="*/ 366190 h 589548"/>
              <a:gd name="connsiteX17547" fmla="*/ 235952 w 2105012"/>
              <a:gd name="connsiteY17547" fmla="*/ 367515 h 589548"/>
              <a:gd name="connsiteX17548" fmla="*/ 235289 w 2105012"/>
              <a:gd name="connsiteY17548" fmla="*/ 366190 h 589548"/>
              <a:gd name="connsiteX17549" fmla="*/ 234627 w 2105012"/>
              <a:gd name="connsiteY17549" fmla="*/ 366190 h 589548"/>
              <a:gd name="connsiteX17550" fmla="*/ 235289 w 2105012"/>
              <a:gd name="connsiteY17550" fmla="*/ 366190 h 589548"/>
              <a:gd name="connsiteX17551" fmla="*/ 211429 w 2105012"/>
              <a:gd name="connsiteY17551" fmla="*/ 391044 h 589548"/>
              <a:gd name="connsiteX17552" fmla="*/ 212755 w 2105012"/>
              <a:gd name="connsiteY17552" fmla="*/ 389719 h 589548"/>
              <a:gd name="connsiteX17553" fmla="*/ 211429 w 2105012"/>
              <a:gd name="connsiteY17553" fmla="*/ 391044 h 589548"/>
              <a:gd name="connsiteX17554" fmla="*/ 211429 w 2105012"/>
              <a:gd name="connsiteY17554" fmla="*/ 382428 h 589548"/>
              <a:gd name="connsiteX17555" fmla="*/ 212423 w 2105012"/>
              <a:gd name="connsiteY17555" fmla="*/ 382428 h 589548"/>
              <a:gd name="connsiteX17556" fmla="*/ 211429 w 2105012"/>
              <a:gd name="connsiteY17556" fmla="*/ 382428 h 589548"/>
              <a:gd name="connsiteX17557" fmla="*/ 224022 w 2105012"/>
              <a:gd name="connsiteY17557" fmla="*/ 369835 h 589548"/>
              <a:gd name="connsiteX17558" fmla="*/ 224685 w 2105012"/>
              <a:gd name="connsiteY17558" fmla="*/ 369835 h 589548"/>
              <a:gd name="connsiteX17559" fmla="*/ 224022 w 2105012"/>
              <a:gd name="connsiteY17559" fmla="*/ 369835 h 589548"/>
              <a:gd name="connsiteX17560" fmla="*/ 214080 w 2105012"/>
              <a:gd name="connsiteY17560" fmla="*/ 362544 h 589548"/>
              <a:gd name="connsiteX17561" fmla="*/ 215074 w 2105012"/>
              <a:gd name="connsiteY17561" fmla="*/ 362544 h 589548"/>
              <a:gd name="connsiteX17562" fmla="*/ 214080 w 2105012"/>
              <a:gd name="connsiteY17562" fmla="*/ 362544 h 589548"/>
              <a:gd name="connsiteX17563" fmla="*/ 214080 w 2105012"/>
              <a:gd name="connsiteY17563" fmla="*/ 380108 h 589548"/>
              <a:gd name="connsiteX17564" fmla="*/ 212755 w 2105012"/>
              <a:gd name="connsiteY17564" fmla="*/ 380108 h 589548"/>
              <a:gd name="connsiteX17565" fmla="*/ 212755 w 2105012"/>
              <a:gd name="connsiteY17565" fmla="*/ 380108 h 589548"/>
              <a:gd name="connsiteX17566" fmla="*/ 214080 w 2105012"/>
              <a:gd name="connsiteY17566" fmla="*/ 380108 h 589548"/>
              <a:gd name="connsiteX17567" fmla="*/ 183592 w 2105012"/>
              <a:gd name="connsiteY17567" fmla="*/ 380108 h 589548"/>
              <a:gd name="connsiteX17568" fmla="*/ 186243 w 2105012"/>
              <a:gd name="connsiteY17568" fmla="*/ 382428 h 589548"/>
              <a:gd name="connsiteX17569" fmla="*/ 186243 w 2105012"/>
              <a:gd name="connsiteY17569" fmla="*/ 382428 h 589548"/>
              <a:gd name="connsiteX17570" fmla="*/ 183592 w 2105012"/>
              <a:gd name="connsiteY17570" fmla="*/ 380108 h 589548"/>
              <a:gd name="connsiteX17571" fmla="*/ 183592 w 2105012"/>
              <a:gd name="connsiteY17571" fmla="*/ 380108 h 589548"/>
              <a:gd name="connsiteX17572" fmla="*/ 153104 w 2105012"/>
              <a:gd name="connsiteY17572" fmla="*/ 390381 h 589548"/>
              <a:gd name="connsiteX17573" fmla="*/ 153104 w 2105012"/>
              <a:gd name="connsiteY17573" fmla="*/ 390381 h 589548"/>
              <a:gd name="connsiteX17574" fmla="*/ 151115 w 2105012"/>
              <a:gd name="connsiteY17574" fmla="*/ 390381 h 589548"/>
              <a:gd name="connsiteX17575" fmla="*/ 153104 w 2105012"/>
              <a:gd name="connsiteY17575" fmla="*/ 390381 h 589548"/>
              <a:gd name="connsiteX17576" fmla="*/ 153104 w 2105012"/>
              <a:gd name="connsiteY17576" fmla="*/ 382097 h 589548"/>
              <a:gd name="connsiteX17577" fmla="*/ 156418 w 2105012"/>
              <a:gd name="connsiteY17577" fmla="*/ 383091 h 589548"/>
              <a:gd name="connsiteX17578" fmla="*/ 156418 w 2105012"/>
              <a:gd name="connsiteY17578" fmla="*/ 383091 h 589548"/>
              <a:gd name="connsiteX17579" fmla="*/ 158406 w 2105012"/>
              <a:gd name="connsiteY17579" fmla="*/ 385742 h 589548"/>
              <a:gd name="connsiteX17580" fmla="*/ 156086 w 2105012"/>
              <a:gd name="connsiteY17580" fmla="*/ 390713 h 589548"/>
              <a:gd name="connsiteX17581" fmla="*/ 156086 w 2105012"/>
              <a:gd name="connsiteY17581" fmla="*/ 390713 h 589548"/>
              <a:gd name="connsiteX17582" fmla="*/ 155755 w 2105012"/>
              <a:gd name="connsiteY17582" fmla="*/ 394027 h 589548"/>
              <a:gd name="connsiteX17583" fmla="*/ 153435 w 2105012"/>
              <a:gd name="connsiteY17583" fmla="*/ 391044 h 589548"/>
              <a:gd name="connsiteX17584" fmla="*/ 153435 w 2105012"/>
              <a:gd name="connsiteY17584" fmla="*/ 391044 h 589548"/>
              <a:gd name="connsiteX17585" fmla="*/ 127918 w 2105012"/>
              <a:gd name="connsiteY17585" fmla="*/ 401649 h 589548"/>
              <a:gd name="connsiteX17586" fmla="*/ 127255 w 2105012"/>
              <a:gd name="connsiteY17586" fmla="*/ 401649 h 589548"/>
              <a:gd name="connsiteX17587" fmla="*/ 127918 w 2105012"/>
              <a:gd name="connsiteY17587" fmla="*/ 401649 h 589548"/>
              <a:gd name="connsiteX17588" fmla="*/ 129906 w 2105012"/>
              <a:gd name="connsiteY17588" fmla="*/ 401649 h 589548"/>
              <a:gd name="connsiteX17589" fmla="*/ 127918 w 2105012"/>
              <a:gd name="connsiteY17589" fmla="*/ 401649 h 589548"/>
              <a:gd name="connsiteX17590" fmla="*/ 126592 w 2105012"/>
              <a:gd name="connsiteY17590" fmla="*/ 400986 h 589548"/>
              <a:gd name="connsiteX17591" fmla="*/ 126592 w 2105012"/>
              <a:gd name="connsiteY17591" fmla="*/ 400986 h 589548"/>
              <a:gd name="connsiteX17592" fmla="*/ 126592 w 2105012"/>
              <a:gd name="connsiteY17592" fmla="*/ 400986 h 589548"/>
              <a:gd name="connsiteX17593" fmla="*/ 126592 w 2105012"/>
              <a:gd name="connsiteY17593" fmla="*/ 400986 h 589548"/>
              <a:gd name="connsiteX17594" fmla="*/ 124935 w 2105012"/>
              <a:gd name="connsiteY17594" fmla="*/ 403637 h 589548"/>
              <a:gd name="connsiteX17595" fmla="*/ 125267 w 2105012"/>
              <a:gd name="connsiteY17595" fmla="*/ 400655 h 589548"/>
              <a:gd name="connsiteX17596" fmla="*/ 125267 w 2105012"/>
              <a:gd name="connsiteY17596" fmla="*/ 400655 h 589548"/>
              <a:gd name="connsiteX17597" fmla="*/ 124935 w 2105012"/>
              <a:gd name="connsiteY17597" fmla="*/ 403637 h 589548"/>
              <a:gd name="connsiteX17598" fmla="*/ 119302 w 2105012"/>
              <a:gd name="connsiteY17598" fmla="*/ 399329 h 589548"/>
              <a:gd name="connsiteX17599" fmla="*/ 120627 w 2105012"/>
              <a:gd name="connsiteY17599" fmla="*/ 398335 h 589548"/>
              <a:gd name="connsiteX17600" fmla="*/ 119302 w 2105012"/>
              <a:gd name="connsiteY17600" fmla="*/ 399329 h 589548"/>
              <a:gd name="connsiteX17601" fmla="*/ 139848 w 2105012"/>
              <a:gd name="connsiteY17601" fmla="*/ 406620 h 589548"/>
              <a:gd name="connsiteX17602" fmla="*/ 142831 w 2105012"/>
              <a:gd name="connsiteY17602" fmla="*/ 406620 h 589548"/>
              <a:gd name="connsiteX17603" fmla="*/ 139848 w 2105012"/>
              <a:gd name="connsiteY17603" fmla="*/ 406620 h 589548"/>
              <a:gd name="connsiteX17604" fmla="*/ 136534 w 2105012"/>
              <a:gd name="connsiteY17604" fmla="*/ 406620 h 589548"/>
              <a:gd name="connsiteX17605" fmla="*/ 139848 w 2105012"/>
              <a:gd name="connsiteY17605" fmla="*/ 406620 h 589548"/>
              <a:gd name="connsiteX17606" fmla="*/ 183592 w 2105012"/>
              <a:gd name="connsiteY17606" fmla="*/ 384416 h 589548"/>
              <a:gd name="connsiteX17607" fmla="*/ 184255 w 2105012"/>
              <a:gd name="connsiteY17607" fmla="*/ 384085 h 589548"/>
              <a:gd name="connsiteX17608" fmla="*/ 183592 w 2105012"/>
              <a:gd name="connsiteY17608" fmla="*/ 384416 h 589548"/>
              <a:gd name="connsiteX17609" fmla="*/ 185912 w 2105012"/>
              <a:gd name="connsiteY17609" fmla="*/ 390050 h 589548"/>
              <a:gd name="connsiteX17610" fmla="*/ 183592 w 2105012"/>
              <a:gd name="connsiteY17610" fmla="*/ 384416 h 589548"/>
              <a:gd name="connsiteX17611" fmla="*/ 233964 w 2105012"/>
              <a:gd name="connsiteY17611" fmla="*/ 366521 h 589548"/>
              <a:gd name="connsiteX17612" fmla="*/ 232970 w 2105012"/>
              <a:gd name="connsiteY17612" fmla="*/ 366521 h 589548"/>
              <a:gd name="connsiteX17613" fmla="*/ 233632 w 2105012"/>
              <a:gd name="connsiteY17613" fmla="*/ 364533 h 589548"/>
              <a:gd name="connsiteX17614" fmla="*/ 232970 w 2105012"/>
              <a:gd name="connsiteY17614" fmla="*/ 366521 h 589548"/>
              <a:gd name="connsiteX17615" fmla="*/ 233964 w 2105012"/>
              <a:gd name="connsiteY17615" fmla="*/ 366521 h 589548"/>
              <a:gd name="connsiteX17616" fmla="*/ 216069 w 2105012"/>
              <a:gd name="connsiteY17616" fmla="*/ 362876 h 589548"/>
              <a:gd name="connsiteX17617" fmla="*/ 217063 w 2105012"/>
              <a:gd name="connsiteY17617" fmla="*/ 361882 h 589548"/>
              <a:gd name="connsiteX17618" fmla="*/ 211429 w 2105012"/>
              <a:gd name="connsiteY17618" fmla="*/ 357573 h 589548"/>
              <a:gd name="connsiteX17619" fmla="*/ 217063 w 2105012"/>
              <a:gd name="connsiteY17619" fmla="*/ 361882 h 589548"/>
              <a:gd name="connsiteX17620" fmla="*/ 216069 w 2105012"/>
              <a:gd name="connsiteY17620" fmla="*/ 362876 h 589548"/>
              <a:gd name="connsiteX17621" fmla="*/ 95441 w 2105012"/>
              <a:gd name="connsiteY17621" fmla="*/ 385742 h 589548"/>
              <a:gd name="connsiteX17622" fmla="*/ 94779 w 2105012"/>
              <a:gd name="connsiteY17622" fmla="*/ 383753 h 589548"/>
              <a:gd name="connsiteX17623" fmla="*/ 95441 w 2105012"/>
              <a:gd name="connsiteY17623" fmla="*/ 385742 h 589548"/>
              <a:gd name="connsiteX17624" fmla="*/ 95441 w 2105012"/>
              <a:gd name="connsiteY17624" fmla="*/ 385742 h 589548"/>
              <a:gd name="connsiteX17625" fmla="*/ 125930 w 2105012"/>
              <a:gd name="connsiteY17625" fmla="*/ 341004 h 589548"/>
              <a:gd name="connsiteX17626" fmla="*/ 129244 w 2105012"/>
              <a:gd name="connsiteY17626" fmla="*/ 342329 h 589548"/>
              <a:gd name="connsiteX17627" fmla="*/ 125930 w 2105012"/>
              <a:gd name="connsiteY17627" fmla="*/ 341004 h 589548"/>
              <a:gd name="connsiteX17628" fmla="*/ 125930 w 2105012"/>
              <a:gd name="connsiteY17628" fmla="*/ 341004 h 589548"/>
              <a:gd name="connsiteX17629" fmla="*/ 91796 w 2105012"/>
              <a:gd name="connsiteY17629" fmla="*/ 341004 h 589548"/>
              <a:gd name="connsiteX17630" fmla="*/ 95773 w 2105012"/>
              <a:gd name="connsiteY17630" fmla="*/ 339678 h 589548"/>
              <a:gd name="connsiteX17631" fmla="*/ 95773 w 2105012"/>
              <a:gd name="connsiteY17631" fmla="*/ 339678 h 589548"/>
              <a:gd name="connsiteX17632" fmla="*/ 91796 w 2105012"/>
              <a:gd name="connsiteY17632" fmla="*/ 341004 h 589548"/>
              <a:gd name="connsiteX17633" fmla="*/ 90470 w 2105012"/>
              <a:gd name="connsiteY17633" fmla="*/ 341004 h 589548"/>
              <a:gd name="connsiteX17634" fmla="*/ 87819 w 2105012"/>
              <a:gd name="connsiteY17634" fmla="*/ 341004 h 589548"/>
              <a:gd name="connsiteX17635" fmla="*/ 90470 w 2105012"/>
              <a:gd name="connsiteY17635" fmla="*/ 341004 h 589548"/>
              <a:gd name="connsiteX17636" fmla="*/ 91796 w 2105012"/>
              <a:gd name="connsiteY17636" fmla="*/ 341004 h 589548"/>
              <a:gd name="connsiteX17637" fmla="*/ 83843 w 2105012"/>
              <a:gd name="connsiteY17637" fmla="*/ 366190 h 589548"/>
              <a:gd name="connsiteX17638" fmla="*/ 83843 w 2105012"/>
              <a:gd name="connsiteY17638" fmla="*/ 363870 h 589548"/>
              <a:gd name="connsiteX17639" fmla="*/ 87157 w 2105012"/>
              <a:gd name="connsiteY17639" fmla="*/ 364533 h 589548"/>
              <a:gd name="connsiteX17640" fmla="*/ 91465 w 2105012"/>
              <a:gd name="connsiteY17640" fmla="*/ 363870 h 589548"/>
              <a:gd name="connsiteX17641" fmla="*/ 93784 w 2105012"/>
              <a:gd name="connsiteY17641" fmla="*/ 365195 h 589548"/>
              <a:gd name="connsiteX17642" fmla="*/ 90470 w 2105012"/>
              <a:gd name="connsiteY17642" fmla="*/ 368841 h 589548"/>
              <a:gd name="connsiteX17643" fmla="*/ 95441 w 2105012"/>
              <a:gd name="connsiteY17643" fmla="*/ 370166 h 589548"/>
              <a:gd name="connsiteX17644" fmla="*/ 93122 w 2105012"/>
              <a:gd name="connsiteY17644" fmla="*/ 374143 h 589548"/>
              <a:gd name="connsiteX17645" fmla="*/ 85168 w 2105012"/>
              <a:gd name="connsiteY17645" fmla="*/ 375137 h 589548"/>
              <a:gd name="connsiteX17646" fmla="*/ 85168 w 2105012"/>
              <a:gd name="connsiteY17646" fmla="*/ 375137 h 589548"/>
              <a:gd name="connsiteX17647" fmla="*/ 84174 w 2105012"/>
              <a:gd name="connsiteY17647" fmla="*/ 375137 h 589548"/>
              <a:gd name="connsiteX17648" fmla="*/ 82186 w 2105012"/>
              <a:gd name="connsiteY17648" fmla="*/ 375800 h 589548"/>
              <a:gd name="connsiteX17649" fmla="*/ 84174 w 2105012"/>
              <a:gd name="connsiteY17649" fmla="*/ 375137 h 589548"/>
              <a:gd name="connsiteX17650" fmla="*/ 84174 w 2105012"/>
              <a:gd name="connsiteY17650" fmla="*/ 366190 h 589548"/>
              <a:gd name="connsiteX17651" fmla="*/ 84174 w 2105012"/>
              <a:gd name="connsiteY17651" fmla="*/ 366190 h 589548"/>
              <a:gd name="connsiteX17652" fmla="*/ 83843 w 2105012"/>
              <a:gd name="connsiteY17652" fmla="*/ 378783 h 589548"/>
              <a:gd name="connsiteX17653" fmla="*/ 83843 w 2105012"/>
              <a:gd name="connsiteY17653" fmla="*/ 377788 h 589548"/>
              <a:gd name="connsiteX17654" fmla="*/ 83843 w 2105012"/>
              <a:gd name="connsiteY17654" fmla="*/ 378783 h 589548"/>
              <a:gd name="connsiteX17655" fmla="*/ 84505 w 2105012"/>
              <a:gd name="connsiteY17655" fmla="*/ 376131 h 589548"/>
              <a:gd name="connsiteX17656" fmla="*/ 84505 w 2105012"/>
              <a:gd name="connsiteY17656" fmla="*/ 376463 h 589548"/>
              <a:gd name="connsiteX17657" fmla="*/ 84505 w 2105012"/>
              <a:gd name="connsiteY17657" fmla="*/ 376131 h 589548"/>
              <a:gd name="connsiteX17658" fmla="*/ 104720 w 2105012"/>
              <a:gd name="connsiteY17658" fmla="*/ 399660 h 589548"/>
              <a:gd name="connsiteX17659" fmla="*/ 112342 w 2105012"/>
              <a:gd name="connsiteY17659" fmla="*/ 397341 h 589548"/>
              <a:gd name="connsiteX17660" fmla="*/ 115988 w 2105012"/>
              <a:gd name="connsiteY17660" fmla="*/ 399329 h 589548"/>
              <a:gd name="connsiteX17661" fmla="*/ 115656 w 2105012"/>
              <a:gd name="connsiteY17661" fmla="*/ 399329 h 589548"/>
              <a:gd name="connsiteX17662" fmla="*/ 112342 w 2105012"/>
              <a:gd name="connsiteY17662" fmla="*/ 406951 h 589548"/>
              <a:gd name="connsiteX17663" fmla="*/ 113999 w 2105012"/>
              <a:gd name="connsiteY17663" fmla="*/ 409271 h 589548"/>
              <a:gd name="connsiteX17664" fmla="*/ 107372 w 2105012"/>
              <a:gd name="connsiteY17664" fmla="*/ 408608 h 589548"/>
              <a:gd name="connsiteX17665" fmla="*/ 104720 w 2105012"/>
              <a:gd name="connsiteY17665" fmla="*/ 400986 h 589548"/>
              <a:gd name="connsiteX17666" fmla="*/ 105052 w 2105012"/>
              <a:gd name="connsiteY17666" fmla="*/ 399992 h 589548"/>
              <a:gd name="connsiteX17667" fmla="*/ 101075 w 2105012"/>
              <a:gd name="connsiteY17667" fmla="*/ 405294 h 589548"/>
              <a:gd name="connsiteX17668" fmla="*/ 99418 w 2105012"/>
              <a:gd name="connsiteY17668" fmla="*/ 405957 h 589548"/>
              <a:gd name="connsiteX17669" fmla="*/ 101075 w 2105012"/>
              <a:gd name="connsiteY17669" fmla="*/ 405294 h 589548"/>
              <a:gd name="connsiteX17670" fmla="*/ 137197 w 2105012"/>
              <a:gd name="connsiteY17670" fmla="*/ 409934 h 589548"/>
              <a:gd name="connsiteX17671" fmla="*/ 138854 w 2105012"/>
              <a:gd name="connsiteY17671" fmla="*/ 412253 h 589548"/>
              <a:gd name="connsiteX17672" fmla="*/ 137528 w 2105012"/>
              <a:gd name="connsiteY17672" fmla="*/ 412253 h 589548"/>
              <a:gd name="connsiteX17673" fmla="*/ 138854 w 2105012"/>
              <a:gd name="connsiteY17673" fmla="*/ 412253 h 589548"/>
              <a:gd name="connsiteX17674" fmla="*/ 137197 w 2105012"/>
              <a:gd name="connsiteY17674" fmla="*/ 409934 h 589548"/>
              <a:gd name="connsiteX17675" fmla="*/ 152772 w 2105012"/>
              <a:gd name="connsiteY17675" fmla="*/ 426503 h 589548"/>
              <a:gd name="connsiteX17676" fmla="*/ 152772 w 2105012"/>
              <a:gd name="connsiteY17676" fmla="*/ 426503 h 589548"/>
              <a:gd name="connsiteX17677" fmla="*/ 153104 w 2105012"/>
              <a:gd name="connsiteY17677" fmla="*/ 425178 h 589548"/>
              <a:gd name="connsiteX17678" fmla="*/ 152772 w 2105012"/>
              <a:gd name="connsiteY17678" fmla="*/ 426503 h 589548"/>
              <a:gd name="connsiteX17679" fmla="*/ 157743 w 2105012"/>
              <a:gd name="connsiteY17679" fmla="*/ 421201 h 589548"/>
              <a:gd name="connsiteX17680" fmla="*/ 157743 w 2105012"/>
              <a:gd name="connsiteY17680" fmla="*/ 421201 h 589548"/>
              <a:gd name="connsiteX17681" fmla="*/ 157743 w 2105012"/>
              <a:gd name="connsiteY17681" fmla="*/ 421201 h 589548"/>
              <a:gd name="connsiteX17682" fmla="*/ 157743 w 2105012"/>
              <a:gd name="connsiteY17682" fmla="*/ 421201 h 589548"/>
              <a:gd name="connsiteX17683" fmla="*/ 157743 w 2105012"/>
              <a:gd name="connsiteY17683" fmla="*/ 421201 h 589548"/>
              <a:gd name="connsiteX17684" fmla="*/ 157743 w 2105012"/>
              <a:gd name="connsiteY17684" fmla="*/ 421201 h 589548"/>
              <a:gd name="connsiteX17685" fmla="*/ 157743 w 2105012"/>
              <a:gd name="connsiteY17685" fmla="*/ 421201 h 589548"/>
              <a:gd name="connsiteX17686" fmla="*/ 190551 w 2105012"/>
              <a:gd name="connsiteY17686" fmla="*/ 399329 h 589548"/>
              <a:gd name="connsiteX17687" fmla="*/ 192871 w 2105012"/>
              <a:gd name="connsiteY17687" fmla="*/ 397009 h 589548"/>
              <a:gd name="connsiteX17688" fmla="*/ 195522 w 2105012"/>
              <a:gd name="connsiteY17688" fmla="*/ 394358 h 589548"/>
              <a:gd name="connsiteX17689" fmla="*/ 199499 w 2105012"/>
              <a:gd name="connsiteY17689" fmla="*/ 393033 h 589548"/>
              <a:gd name="connsiteX17690" fmla="*/ 198836 w 2105012"/>
              <a:gd name="connsiteY17690" fmla="*/ 389387 h 589548"/>
              <a:gd name="connsiteX17691" fmla="*/ 202813 w 2105012"/>
              <a:gd name="connsiteY17691" fmla="*/ 388724 h 589548"/>
              <a:gd name="connsiteX17692" fmla="*/ 199168 w 2105012"/>
              <a:gd name="connsiteY17692" fmla="*/ 384748 h 589548"/>
              <a:gd name="connsiteX17693" fmla="*/ 204801 w 2105012"/>
              <a:gd name="connsiteY17693" fmla="*/ 384085 h 589548"/>
              <a:gd name="connsiteX17694" fmla="*/ 200493 w 2105012"/>
              <a:gd name="connsiteY17694" fmla="*/ 394358 h 589548"/>
              <a:gd name="connsiteX17695" fmla="*/ 198173 w 2105012"/>
              <a:gd name="connsiteY17695" fmla="*/ 397009 h 589548"/>
              <a:gd name="connsiteX17696" fmla="*/ 201819 w 2105012"/>
              <a:gd name="connsiteY17696" fmla="*/ 397009 h 589548"/>
              <a:gd name="connsiteX17697" fmla="*/ 198173 w 2105012"/>
              <a:gd name="connsiteY17697" fmla="*/ 400986 h 589548"/>
              <a:gd name="connsiteX17698" fmla="*/ 192208 w 2105012"/>
              <a:gd name="connsiteY17698" fmla="*/ 400986 h 589548"/>
              <a:gd name="connsiteX17699" fmla="*/ 190551 w 2105012"/>
              <a:gd name="connsiteY17699" fmla="*/ 399329 h 589548"/>
              <a:gd name="connsiteX17700" fmla="*/ 246225 w 2105012"/>
              <a:gd name="connsiteY17700" fmla="*/ 387067 h 589548"/>
              <a:gd name="connsiteX17701" fmla="*/ 245231 w 2105012"/>
              <a:gd name="connsiteY17701" fmla="*/ 387730 h 589548"/>
              <a:gd name="connsiteX17702" fmla="*/ 246225 w 2105012"/>
              <a:gd name="connsiteY17702" fmla="*/ 387067 h 589548"/>
              <a:gd name="connsiteX17703" fmla="*/ 246225 w 2105012"/>
              <a:gd name="connsiteY17703" fmla="*/ 384416 h 589548"/>
              <a:gd name="connsiteX17704" fmla="*/ 246225 w 2105012"/>
              <a:gd name="connsiteY17704" fmla="*/ 384416 h 589548"/>
              <a:gd name="connsiteX17705" fmla="*/ 247882 w 2105012"/>
              <a:gd name="connsiteY17705" fmla="*/ 384416 h 589548"/>
              <a:gd name="connsiteX17706" fmla="*/ 246225 w 2105012"/>
              <a:gd name="connsiteY17706" fmla="*/ 384416 h 589548"/>
              <a:gd name="connsiteX17707" fmla="*/ 254179 w 2105012"/>
              <a:gd name="connsiteY17707" fmla="*/ 343655 h 589548"/>
              <a:gd name="connsiteX17708" fmla="*/ 254179 w 2105012"/>
              <a:gd name="connsiteY17708" fmla="*/ 344649 h 589548"/>
              <a:gd name="connsiteX17709" fmla="*/ 251528 w 2105012"/>
              <a:gd name="connsiteY17709" fmla="*/ 347300 h 589548"/>
              <a:gd name="connsiteX17710" fmla="*/ 252853 w 2105012"/>
              <a:gd name="connsiteY17710" fmla="*/ 349289 h 589548"/>
              <a:gd name="connsiteX17711" fmla="*/ 251528 w 2105012"/>
              <a:gd name="connsiteY17711" fmla="*/ 347300 h 589548"/>
              <a:gd name="connsiteX17712" fmla="*/ 240260 w 2105012"/>
              <a:gd name="connsiteY17712" fmla="*/ 351277 h 589548"/>
              <a:gd name="connsiteX17713" fmla="*/ 242912 w 2105012"/>
              <a:gd name="connsiteY17713" fmla="*/ 351277 h 589548"/>
              <a:gd name="connsiteX17714" fmla="*/ 245231 w 2105012"/>
              <a:gd name="connsiteY17714" fmla="*/ 351277 h 589548"/>
              <a:gd name="connsiteX17715" fmla="*/ 250534 w 2105012"/>
              <a:gd name="connsiteY17715" fmla="*/ 353597 h 589548"/>
              <a:gd name="connsiteX17716" fmla="*/ 249539 w 2105012"/>
              <a:gd name="connsiteY17716" fmla="*/ 355254 h 589548"/>
              <a:gd name="connsiteX17717" fmla="*/ 254510 w 2105012"/>
              <a:gd name="connsiteY17717" fmla="*/ 353928 h 589548"/>
              <a:gd name="connsiteX17718" fmla="*/ 249539 w 2105012"/>
              <a:gd name="connsiteY17718" fmla="*/ 355254 h 589548"/>
              <a:gd name="connsiteX17719" fmla="*/ 251528 w 2105012"/>
              <a:gd name="connsiteY17719" fmla="*/ 358568 h 589548"/>
              <a:gd name="connsiteX17720" fmla="*/ 251528 w 2105012"/>
              <a:gd name="connsiteY17720" fmla="*/ 358568 h 589548"/>
              <a:gd name="connsiteX17721" fmla="*/ 239266 w 2105012"/>
              <a:gd name="connsiteY17721" fmla="*/ 362544 h 589548"/>
              <a:gd name="connsiteX17722" fmla="*/ 240592 w 2105012"/>
              <a:gd name="connsiteY17722" fmla="*/ 357242 h 589548"/>
              <a:gd name="connsiteX17723" fmla="*/ 240592 w 2105012"/>
              <a:gd name="connsiteY17723" fmla="*/ 355916 h 589548"/>
              <a:gd name="connsiteX17724" fmla="*/ 231976 w 2105012"/>
              <a:gd name="connsiteY17724" fmla="*/ 355916 h 589548"/>
              <a:gd name="connsiteX17725" fmla="*/ 224685 w 2105012"/>
              <a:gd name="connsiteY17725" fmla="*/ 357242 h 589548"/>
              <a:gd name="connsiteX17726" fmla="*/ 216731 w 2105012"/>
              <a:gd name="connsiteY17726" fmla="*/ 350946 h 589548"/>
              <a:gd name="connsiteX17727" fmla="*/ 209772 w 2105012"/>
              <a:gd name="connsiteY17727" fmla="*/ 355916 h 589548"/>
              <a:gd name="connsiteX17728" fmla="*/ 206790 w 2105012"/>
              <a:gd name="connsiteY17728" fmla="*/ 357242 h 589548"/>
              <a:gd name="connsiteX17729" fmla="*/ 209772 w 2105012"/>
              <a:gd name="connsiteY17729" fmla="*/ 355916 h 589548"/>
              <a:gd name="connsiteX17730" fmla="*/ 216731 w 2105012"/>
              <a:gd name="connsiteY17730" fmla="*/ 350946 h 589548"/>
              <a:gd name="connsiteX17731" fmla="*/ 224685 w 2105012"/>
              <a:gd name="connsiteY17731" fmla="*/ 357242 h 589548"/>
              <a:gd name="connsiteX17732" fmla="*/ 231976 w 2105012"/>
              <a:gd name="connsiteY17732" fmla="*/ 355916 h 589548"/>
              <a:gd name="connsiteX17733" fmla="*/ 232970 w 2105012"/>
              <a:gd name="connsiteY17733" fmla="*/ 349620 h 589548"/>
              <a:gd name="connsiteX17734" fmla="*/ 235289 w 2105012"/>
              <a:gd name="connsiteY17734" fmla="*/ 348957 h 589548"/>
              <a:gd name="connsiteX17735" fmla="*/ 235289 w 2105012"/>
              <a:gd name="connsiteY17735" fmla="*/ 343324 h 589548"/>
              <a:gd name="connsiteX17736" fmla="*/ 241586 w 2105012"/>
              <a:gd name="connsiteY17736" fmla="*/ 340672 h 589548"/>
              <a:gd name="connsiteX17737" fmla="*/ 241586 w 2105012"/>
              <a:gd name="connsiteY17737" fmla="*/ 337027 h 589548"/>
              <a:gd name="connsiteX17738" fmla="*/ 244237 w 2105012"/>
              <a:gd name="connsiteY17738" fmla="*/ 333050 h 589548"/>
              <a:gd name="connsiteX17739" fmla="*/ 256830 w 2105012"/>
              <a:gd name="connsiteY17739" fmla="*/ 334376 h 589548"/>
              <a:gd name="connsiteX17740" fmla="*/ 258156 w 2105012"/>
              <a:gd name="connsiteY17740" fmla="*/ 334376 h 589548"/>
              <a:gd name="connsiteX17741" fmla="*/ 259150 w 2105012"/>
              <a:gd name="connsiteY17741" fmla="*/ 334376 h 589548"/>
              <a:gd name="connsiteX17742" fmla="*/ 259150 w 2105012"/>
              <a:gd name="connsiteY17742" fmla="*/ 334376 h 589548"/>
              <a:gd name="connsiteX17743" fmla="*/ 261801 w 2105012"/>
              <a:gd name="connsiteY17743" fmla="*/ 336364 h 589548"/>
              <a:gd name="connsiteX17744" fmla="*/ 256830 w 2105012"/>
              <a:gd name="connsiteY17744" fmla="*/ 338021 h 589548"/>
              <a:gd name="connsiteX17745" fmla="*/ 254510 w 2105012"/>
              <a:gd name="connsiteY17745" fmla="*/ 342992 h 589548"/>
              <a:gd name="connsiteX17746" fmla="*/ 252853 w 2105012"/>
              <a:gd name="connsiteY17746" fmla="*/ 350946 h 589548"/>
              <a:gd name="connsiteX17747" fmla="*/ 252853 w 2105012"/>
              <a:gd name="connsiteY17747" fmla="*/ 350946 h 589548"/>
              <a:gd name="connsiteX17748" fmla="*/ 252853 w 2105012"/>
              <a:gd name="connsiteY17748" fmla="*/ 350946 h 589548"/>
              <a:gd name="connsiteX17749" fmla="*/ 221040 w 2105012"/>
              <a:gd name="connsiteY17749" fmla="*/ 345975 h 589548"/>
              <a:gd name="connsiteX17750" fmla="*/ 223359 w 2105012"/>
              <a:gd name="connsiteY17750" fmla="*/ 344649 h 589548"/>
              <a:gd name="connsiteX17751" fmla="*/ 221040 w 2105012"/>
              <a:gd name="connsiteY17751" fmla="*/ 345975 h 589548"/>
              <a:gd name="connsiteX17752" fmla="*/ 218720 w 2105012"/>
              <a:gd name="connsiteY17752" fmla="*/ 347632 h 589548"/>
              <a:gd name="connsiteX17753" fmla="*/ 221040 w 2105012"/>
              <a:gd name="connsiteY17753" fmla="*/ 345975 h 589548"/>
              <a:gd name="connsiteX17754" fmla="*/ 227999 w 2105012"/>
              <a:gd name="connsiteY17754" fmla="*/ 319132 h 589548"/>
              <a:gd name="connsiteX17755" fmla="*/ 227336 w 2105012"/>
              <a:gd name="connsiteY17755" fmla="*/ 318800 h 589548"/>
              <a:gd name="connsiteX17756" fmla="*/ 227999 w 2105012"/>
              <a:gd name="connsiteY17756" fmla="*/ 319132 h 589548"/>
              <a:gd name="connsiteX17757" fmla="*/ 232970 w 2105012"/>
              <a:gd name="connsiteY17757" fmla="*/ 349620 h 589548"/>
              <a:gd name="connsiteX17758" fmla="*/ 232970 w 2105012"/>
              <a:gd name="connsiteY17758" fmla="*/ 349620 h 589548"/>
              <a:gd name="connsiteX17759" fmla="*/ 232970 w 2105012"/>
              <a:gd name="connsiteY17759" fmla="*/ 349620 h 589548"/>
              <a:gd name="connsiteX17760" fmla="*/ 232970 w 2105012"/>
              <a:gd name="connsiteY17760" fmla="*/ 349620 h 589548"/>
              <a:gd name="connsiteX17761" fmla="*/ 237278 w 2105012"/>
              <a:gd name="connsiteY17761" fmla="*/ 332388 h 589548"/>
              <a:gd name="connsiteX17762" fmla="*/ 236615 w 2105012"/>
              <a:gd name="connsiteY17762" fmla="*/ 333050 h 589548"/>
              <a:gd name="connsiteX17763" fmla="*/ 239929 w 2105012"/>
              <a:gd name="connsiteY17763" fmla="*/ 334044 h 589548"/>
              <a:gd name="connsiteX17764" fmla="*/ 240592 w 2105012"/>
              <a:gd name="connsiteY17764" fmla="*/ 335701 h 589548"/>
              <a:gd name="connsiteX17765" fmla="*/ 239929 w 2105012"/>
              <a:gd name="connsiteY17765" fmla="*/ 334044 h 589548"/>
              <a:gd name="connsiteX17766" fmla="*/ 236615 w 2105012"/>
              <a:gd name="connsiteY17766" fmla="*/ 333050 h 589548"/>
              <a:gd name="connsiteX17767" fmla="*/ 237278 w 2105012"/>
              <a:gd name="connsiteY17767" fmla="*/ 332388 h 589548"/>
              <a:gd name="connsiteX17768" fmla="*/ 237278 w 2105012"/>
              <a:gd name="connsiteY17768" fmla="*/ 306539 h 589548"/>
              <a:gd name="connsiteX17769" fmla="*/ 236946 w 2105012"/>
              <a:gd name="connsiteY17769" fmla="*/ 304882 h 589548"/>
              <a:gd name="connsiteX17770" fmla="*/ 237278 w 2105012"/>
              <a:gd name="connsiteY17770" fmla="*/ 306539 h 589548"/>
              <a:gd name="connsiteX17771" fmla="*/ 237278 w 2105012"/>
              <a:gd name="connsiteY17771" fmla="*/ 306539 h 589548"/>
              <a:gd name="connsiteX17772" fmla="*/ 236284 w 2105012"/>
              <a:gd name="connsiteY17772" fmla="*/ 300242 h 589548"/>
              <a:gd name="connsiteX17773" fmla="*/ 236284 w 2105012"/>
              <a:gd name="connsiteY17773" fmla="*/ 300242 h 589548"/>
              <a:gd name="connsiteX17774" fmla="*/ 232638 w 2105012"/>
              <a:gd name="connsiteY17774" fmla="*/ 302894 h 589548"/>
              <a:gd name="connsiteX17775" fmla="*/ 236284 w 2105012"/>
              <a:gd name="connsiteY17775" fmla="*/ 300242 h 589548"/>
              <a:gd name="connsiteX17776" fmla="*/ 234295 w 2105012"/>
              <a:gd name="connsiteY17776" fmla="*/ 305876 h 589548"/>
              <a:gd name="connsiteX17777" fmla="*/ 229987 w 2105012"/>
              <a:gd name="connsiteY17777" fmla="*/ 308196 h 589548"/>
              <a:gd name="connsiteX17778" fmla="*/ 234295 w 2105012"/>
              <a:gd name="connsiteY17778" fmla="*/ 305876 h 589548"/>
              <a:gd name="connsiteX17779" fmla="*/ 223028 w 2105012"/>
              <a:gd name="connsiteY17779" fmla="*/ 321452 h 589548"/>
              <a:gd name="connsiteX17780" fmla="*/ 221702 w 2105012"/>
              <a:gd name="connsiteY17780" fmla="*/ 321452 h 589548"/>
              <a:gd name="connsiteX17781" fmla="*/ 223028 w 2105012"/>
              <a:gd name="connsiteY17781" fmla="*/ 321452 h 589548"/>
              <a:gd name="connsiteX17782" fmla="*/ 252522 w 2105012"/>
              <a:gd name="connsiteY17782" fmla="*/ 320457 h 589548"/>
              <a:gd name="connsiteX17783" fmla="*/ 252522 w 2105012"/>
              <a:gd name="connsiteY17783" fmla="*/ 320457 h 589548"/>
              <a:gd name="connsiteX17784" fmla="*/ 250202 w 2105012"/>
              <a:gd name="connsiteY17784" fmla="*/ 321452 h 589548"/>
              <a:gd name="connsiteX17785" fmla="*/ 252522 w 2105012"/>
              <a:gd name="connsiteY17785" fmla="*/ 320457 h 589548"/>
              <a:gd name="connsiteX17786" fmla="*/ 261801 w 2105012"/>
              <a:gd name="connsiteY17786" fmla="*/ 319795 h 589548"/>
              <a:gd name="connsiteX17787" fmla="*/ 266772 w 2105012"/>
              <a:gd name="connsiteY17787" fmla="*/ 321120 h 589548"/>
              <a:gd name="connsiteX17788" fmla="*/ 266772 w 2105012"/>
              <a:gd name="connsiteY17788" fmla="*/ 321120 h 589548"/>
              <a:gd name="connsiteX17789" fmla="*/ 266772 w 2105012"/>
              <a:gd name="connsiteY17789" fmla="*/ 321120 h 589548"/>
              <a:gd name="connsiteX17790" fmla="*/ 269092 w 2105012"/>
              <a:gd name="connsiteY17790" fmla="*/ 322446 h 589548"/>
              <a:gd name="connsiteX17791" fmla="*/ 269092 w 2105012"/>
              <a:gd name="connsiteY17791" fmla="*/ 322446 h 589548"/>
              <a:gd name="connsiteX17792" fmla="*/ 268429 w 2105012"/>
              <a:gd name="connsiteY17792" fmla="*/ 326422 h 589548"/>
              <a:gd name="connsiteX17793" fmla="*/ 266772 w 2105012"/>
              <a:gd name="connsiteY17793" fmla="*/ 328411 h 589548"/>
              <a:gd name="connsiteX17794" fmla="*/ 259150 w 2105012"/>
              <a:gd name="connsiteY17794" fmla="*/ 327417 h 589548"/>
              <a:gd name="connsiteX17795" fmla="*/ 256830 w 2105012"/>
              <a:gd name="connsiteY17795" fmla="*/ 327417 h 589548"/>
              <a:gd name="connsiteX17796" fmla="*/ 255504 w 2105012"/>
              <a:gd name="connsiteY17796" fmla="*/ 326091 h 589548"/>
              <a:gd name="connsiteX17797" fmla="*/ 261801 w 2105012"/>
              <a:gd name="connsiteY17797" fmla="*/ 320126 h 589548"/>
              <a:gd name="connsiteX17798" fmla="*/ 280690 w 2105012"/>
              <a:gd name="connsiteY17798" fmla="*/ 342661 h 589548"/>
              <a:gd name="connsiteX17799" fmla="*/ 282679 w 2105012"/>
              <a:gd name="connsiteY17799" fmla="*/ 343324 h 589548"/>
              <a:gd name="connsiteX17800" fmla="*/ 280690 w 2105012"/>
              <a:gd name="connsiteY17800" fmla="*/ 342661 h 589548"/>
              <a:gd name="connsiteX17801" fmla="*/ 279365 w 2105012"/>
              <a:gd name="connsiteY17801" fmla="*/ 342661 h 589548"/>
              <a:gd name="connsiteX17802" fmla="*/ 280690 w 2105012"/>
              <a:gd name="connsiteY17802" fmla="*/ 342661 h 589548"/>
              <a:gd name="connsiteX17803" fmla="*/ 278039 w 2105012"/>
              <a:gd name="connsiteY17803" fmla="*/ 342661 h 589548"/>
              <a:gd name="connsiteX17804" fmla="*/ 275057 w 2105012"/>
              <a:gd name="connsiteY17804" fmla="*/ 343324 h 589548"/>
              <a:gd name="connsiteX17805" fmla="*/ 278039 w 2105012"/>
              <a:gd name="connsiteY17805" fmla="*/ 342661 h 589548"/>
              <a:gd name="connsiteX17806" fmla="*/ 256499 w 2105012"/>
              <a:gd name="connsiteY17806" fmla="*/ 319795 h 589548"/>
              <a:gd name="connsiteX17807" fmla="*/ 256499 w 2105012"/>
              <a:gd name="connsiteY17807" fmla="*/ 319795 h 589548"/>
              <a:gd name="connsiteX17808" fmla="*/ 256499 w 2105012"/>
              <a:gd name="connsiteY17808" fmla="*/ 316149 h 589548"/>
              <a:gd name="connsiteX17809" fmla="*/ 256499 w 2105012"/>
              <a:gd name="connsiteY17809" fmla="*/ 319795 h 589548"/>
              <a:gd name="connsiteX17810" fmla="*/ 248877 w 2105012"/>
              <a:gd name="connsiteY17810" fmla="*/ 318138 h 589548"/>
              <a:gd name="connsiteX17811" fmla="*/ 242912 w 2105012"/>
              <a:gd name="connsiteY17811" fmla="*/ 321120 h 589548"/>
              <a:gd name="connsiteX17812" fmla="*/ 241255 w 2105012"/>
              <a:gd name="connsiteY17812" fmla="*/ 317143 h 589548"/>
              <a:gd name="connsiteX17813" fmla="*/ 241255 w 2105012"/>
              <a:gd name="connsiteY17813" fmla="*/ 317143 h 589548"/>
              <a:gd name="connsiteX17814" fmla="*/ 245231 w 2105012"/>
              <a:gd name="connsiteY17814" fmla="*/ 313167 h 589548"/>
              <a:gd name="connsiteX17815" fmla="*/ 252853 w 2105012"/>
              <a:gd name="connsiteY17815" fmla="*/ 314492 h 589548"/>
              <a:gd name="connsiteX17816" fmla="*/ 248877 w 2105012"/>
              <a:gd name="connsiteY17816" fmla="*/ 318138 h 589548"/>
              <a:gd name="connsiteX17817" fmla="*/ 259150 w 2105012"/>
              <a:gd name="connsiteY17817" fmla="*/ 282679 h 589548"/>
              <a:gd name="connsiteX17818" fmla="*/ 257824 w 2105012"/>
              <a:gd name="connsiteY17818" fmla="*/ 282679 h 589548"/>
              <a:gd name="connsiteX17819" fmla="*/ 259150 w 2105012"/>
              <a:gd name="connsiteY17819" fmla="*/ 282679 h 589548"/>
              <a:gd name="connsiteX17820" fmla="*/ 259150 w 2105012"/>
              <a:gd name="connsiteY17820" fmla="*/ 282679 h 589548"/>
              <a:gd name="connsiteX17821" fmla="*/ 248214 w 2105012"/>
              <a:gd name="connsiteY17821" fmla="*/ 279696 h 589548"/>
              <a:gd name="connsiteX17822" fmla="*/ 250534 w 2105012"/>
              <a:gd name="connsiteY17822" fmla="*/ 277376 h 589548"/>
              <a:gd name="connsiteX17823" fmla="*/ 252191 w 2105012"/>
              <a:gd name="connsiteY17823" fmla="*/ 276051 h 589548"/>
              <a:gd name="connsiteX17824" fmla="*/ 250534 w 2105012"/>
              <a:gd name="connsiteY17824" fmla="*/ 277376 h 589548"/>
              <a:gd name="connsiteX17825" fmla="*/ 248214 w 2105012"/>
              <a:gd name="connsiteY17825" fmla="*/ 279696 h 589548"/>
              <a:gd name="connsiteX17826" fmla="*/ 245894 w 2105012"/>
              <a:gd name="connsiteY17826" fmla="*/ 279696 h 589548"/>
              <a:gd name="connsiteX17827" fmla="*/ 248214 w 2105012"/>
              <a:gd name="connsiteY17827" fmla="*/ 279696 h 589548"/>
              <a:gd name="connsiteX17828" fmla="*/ 242580 w 2105012"/>
              <a:gd name="connsiteY17828" fmla="*/ 264783 h 589548"/>
              <a:gd name="connsiteX17829" fmla="*/ 244237 w 2105012"/>
              <a:gd name="connsiteY17829" fmla="*/ 264783 h 589548"/>
              <a:gd name="connsiteX17830" fmla="*/ 244237 w 2105012"/>
              <a:gd name="connsiteY17830" fmla="*/ 264783 h 589548"/>
              <a:gd name="connsiteX17831" fmla="*/ 242580 w 2105012"/>
              <a:gd name="connsiteY17831" fmla="*/ 264783 h 589548"/>
              <a:gd name="connsiteX17832" fmla="*/ 237609 w 2105012"/>
              <a:gd name="connsiteY17832" fmla="*/ 284335 h 589548"/>
              <a:gd name="connsiteX17833" fmla="*/ 239266 w 2105012"/>
              <a:gd name="connsiteY17833" fmla="*/ 282679 h 589548"/>
              <a:gd name="connsiteX17834" fmla="*/ 239266 w 2105012"/>
              <a:gd name="connsiteY17834" fmla="*/ 282679 h 589548"/>
              <a:gd name="connsiteX17835" fmla="*/ 237609 w 2105012"/>
              <a:gd name="connsiteY17835" fmla="*/ 284335 h 589548"/>
              <a:gd name="connsiteX17836" fmla="*/ 230650 w 2105012"/>
              <a:gd name="connsiteY17836" fmla="*/ 304219 h 589548"/>
              <a:gd name="connsiteX17837" fmla="*/ 226342 w 2105012"/>
              <a:gd name="connsiteY17837" fmla="*/ 305213 h 589548"/>
              <a:gd name="connsiteX17838" fmla="*/ 230650 w 2105012"/>
              <a:gd name="connsiteY17838" fmla="*/ 304219 h 589548"/>
              <a:gd name="connsiteX17839" fmla="*/ 214743 w 2105012"/>
              <a:gd name="connsiteY17839" fmla="*/ 316149 h 589548"/>
              <a:gd name="connsiteX17840" fmla="*/ 212423 w 2105012"/>
              <a:gd name="connsiteY17840" fmla="*/ 315155 h 589548"/>
              <a:gd name="connsiteX17841" fmla="*/ 214743 w 2105012"/>
              <a:gd name="connsiteY17841" fmla="*/ 316149 h 589548"/>
              <a:gd name="connsiteX17842" fmla="*/ 211098 w 2105012"/>
              <a:gd name="connsiteY17842" fmla="*/ 318469 h 589548"/>
              <a:gd name="connsiteX17843" fmla="*/ 211098 w 2105012"/>
              <a:gd name="connsiteY17843" fmla="*/ 318469 h 589548"/>
              <a:gd name="connsiteX17844" fmla="*/ 211098 w 2105012"/>
              <a:gd name="connsiteY17844" fmla="*/ 318469 h 589548"/>
              <a:gd name="connsiteX17845" fmla="*/ 214743 w 2105012"/>
              <a:gd name="connsiteY17845" fmla="*/ 335370 h 589548"/>
              <a:gd name="connsiteX17846" fmla="*/ 216069 w 2105012"/>
              <a:gd name="connsiteY17846" fmla="*/ 335370 h 589548"/>
              <a:gd name="connsiteX17847" fmla="*/ 214743 w 2105012"/>
              <a:gd name="connsiteY17847" fmla="*/ 335370 h 589548"/>
              <a:gd name="connsiteX17848" fmla="*/ 213417 w 2105012"/>
              <a:gd name="connsiteY17848" fmla="*/ 335370 h 589548"/>
              <a:gd name="connsiteX17849" fmla="*/ 214743 w 2105012"/>
              <a:gd name="connsiteY17849" fmla="*/ 335370 h 589548"/>
              <a:gd name="connsiteX17850" fmla="*/ 205464 w 2105012"/>
              <a:gd name="connsiteY17850" fmla="*/ 366852 h 589548"/>
              <a:gd name="connsiteX17851" fmla="*/ 205464 w 2105012"/>
              <a:gd name="connsiteY17851" fmla="*/ 365858 h 589548"/>
              <a:gd name="connsiteX17852" fmla="*/ 200825 w 2105012"/>
              <a:gd name="connsiteY17852" fmla="*/ 361219 h 589548"/>
              <a:gd name="connsiteX17853" fmla="*/ 198836 w 2105012"/>
              <a:gd name="connsiteY17853" fmla="*/ 358568 h 589548"/>
              <a:gd name="connsiteX17854" fmla="*/ 200825 w 2105012"/>
              <a:gd name="connsiteY17854" fmla="*/ 361219 h 589548"/>
              <a:gd name="connsiteX17855" fmla="*/ 205464 w 2105012"/>
              <a:gd name="connsiteY17855" fmla="*/ 365858 h 589548"/>
              <a:gd name="connsiteX17856" fmla="*/ 205464 w 2105012"/>
              <a:gd name="connsiteY17856" fmla="*/ 366852 h 589548"/>
              <a:gd name="connsiteX17857" fmla="*/ 197179 w 2105012"/>
              <a:gd name="connsiteY17857" fmla="*/ 369504 h 589548"/>
              <a:gd name="connsiteX17858" fmla="*/ 205464 w 2105012"/>
              <a:gd name="connsiteY17858" fmla="*/ 366852 h 589548"/>
              <a:gd name="connsiteX17859" fmla="*/ 157081 w 2105012"/>
              <a:gd name="connsiteY17859" fmla="*/ 311510 h 589548"/>
              <a:gd name="connsiteX17860" fmla="*/ 158738 w 2105012"/>
              <a:gd name="connsiteY17860" fmla="*/ 317475 h 589548"/>
              <a:gd name="connsiteX17861" fmla="*/ 159069 w 2105012"/>
              <a:gd name="connsiteY17861" fmla="*/ 325428 h 589548"/>
              <a:gd name="connsiteX17862" fmla="*/ 155424 w 2105012"/>
              <a:gd name="connsiteY17862" fmla="*/ 328742 h 589548"/>
              <a:gd name="connsiteX17863" fmla="*/ 148133 w 2105012"/>
              <a:gd name="connsiteY17863" fmla="*/ 325760 h 589548"/>
              <a:gd name="connsiteX17864" fmla="*/ 150784 w 2105012"/>
              <a:gd name="connsiteY17864" fmla="*/ 323440 h 589548"/>
              <a:gd name="connsiteX17865" fmla="*/ 145813 w 2105012"/>
              <a:gd name="connsiteY17865" fmla="*/ 319463 h 589548"/>
              <a:gd name="connsiteX17866" fmla="*/ 145813 w 2105012"/>
              <a:gd name="connsiteY17866" fmla="*/ 312835 h 589548"/>
              <a:gd name="connsiteX17867" fmla="*/ 157081 w 2105012"/>
              <a:gd name="connsiteY17867" fmla="*/ 311178 h 589548"/>
              <a:gd name="connsiteX17868" fmla="*/ 108034 w 2105012"/>
              <a:gd name="connsiteY17868" fmla="*/ 294940 h 589548"/>
              <a:gd name="connsiteX17869" fmla="*/ 110354 w 2105012"/>
              <a:gd name="connsiteY17869" fmla="*/ 295603 h 589548"/>
              <a:gd name="connsiteX17870" fmla="*/ 108034 w 2105012"/>
              <a:gd name="connsiteY17870" fmla="*/ 294940 h 589548"/>
              <a:gd name="connsiteX17871" fmla="*/ 120296 w 2105012"/>
              <a:gd name="connsiteY17871" fmla="*/ 282679 h 589548"/>
              <a:gd name="connsiteX17872" fmla="*/ 117976 w 2105012"/>
              <a:gd name="connsiteY17872" fmla="*/ 284335 h 589548"/>
              <a:gd name="connsiteX17873" fmla="*/ 115656 w 2105012"/>
              <a:gd name="connsiteY17873" fmla="*/ 286324 h 589548"/>
              <a:gd name="connsiteX17874" fmla="*/ 117976 w 2105012"/>
              <a:gd name="connsiteY17874" fmla="*/ 284335 h 589548"/>
              <a:gd name="connsiteX17875" fmla="*/ 120296 w 2105012"/>
              <a:gd name="connsiteY17875" fmla="*/ 282679 h 589548"/>
              <a:gd name="connsiteX17876" fmla="*/ 103726 w 2105012"/>
              <a:gd name="connsiteY17876" fmla="*/ 282016 h 589548"/>
              <a:gd name="connsiteX17877" fmla="*/ 103726 w 2105012"/>
              <a:gd name="connsiteY17877" fmla="*/ 284998 h 589548"/>
              <a:gd name="connsiteX17878" fmla="*/ 103726 w 2105012"/>
              <a:gd name="connsiteY17878" fmla="*/ 282016 h 589548"/>
              <a:gd name="connsiteX17879" fmla="*/ 63296 w 2105012"/>
              <a:gd name="connsiteY17879" fmla="*/ 268760 h 589548"/>
              <a:gd name="connsiteX17880" fmla="*/ 63296 w 2105012"/>
              <a:gd name="connsiteY17880" fmla="*/ 263789 h 589548"/>
              <a:gd name="connsiteX17881" fmla="*/ 71581 w 2105012"/>
              <a:gd name="connsiteY17881" fmla="*/ 268429 h 589548"/>
              <a:gd name="connsiteX17882" fmla="*/ 69924 w 2105012"/>
              <a:gd name="connsiteY17882" fmla="*/ 269091 h 589548"/>
              <a:gd name="connsiteX17883" fmla="*/ 66279 w 2105012"/>
              <a:gd name="connsiteY17883" fmla="*/ 271743 h 589548"/>
              <a:gd name="connsiteX17884" fmla="*/ 63296 w 2105012"/>
              <a:gd name="connsiteY17884" fmla="*/ 268760 h 589548"/>
              <a:gd name="connsiteX17885" fmla="*/ 43081 w 2105012"/>
              <a:gd name="connsiteY17885" fmla="*/ 318138 h 589548"/>
              <a:gd name="connsiteX17886" fmla="*/ 45732 w 2105012"/>
              <a:gd name="connsiteY17886" fmla="*/ 318138 h 589548"/>
              <a:gd name="connsiteX17887" fmla="*/ 43081 w 2105012"/>
              <a:gd name="connsiteY17887" fmla="*/ 318138 h 589548"/>
              <a:gd name="connsiteX17888" fmla="*/ 42750 w 2105012"/>
              <a:gd name="connsiteY17888" fmla="*/ 316149 h 589548"/>
              <a:gd name="connsiteX17889" fmla="*/ 43081 w 2105012"/>
              <a:gd name="connsiteY17889" fmla="*/ 318138 h 589548"/>
              <a:gd name="connsiteX17890" fmla="*/ 40430 w 2105012"/>
              <a:gd name="connsiteY17890" fmla="*/ 325760 h 589548"/>
              <a:gd name="connsiteX17891" fmla="*/ 40761 w 2105012"/>
              <a:gd name="connsiteY17891" fmla="*/ 324765 h 589548"/>
              <a:gd name="connsiteX17892" fmla="*/ 40430 w 2105012"/>
              <a:gd name="connsiteY17892" fmla="*/ 325760 h 589548"/>
              <a:gd name="connsiteX17893" fmla="*/ 41424 w 2105012"/>
              <a:gd name="connsiteY17893" fmla="*/ 323771 h 589548"/>
              <a:gd name="connsiteX17894" fmla="*/ 39104 w 2105012"/>
              <a:gd name="connsiteY17894" fmla="*/ 321452 h 589548"/>
              <a:gd name="connsiteX17895" fmla="*/ 41424 w 2105012"/>
              <a:gd name="connsiteY17895" fmla="*/ 323771 h 589548"/>
              <a:gd name="connsiteX17896" fmla="*/ 41424 w 2105012"/>
              <a:gd name="connsiteY17896" fmla="*/ 323771 h 589548"/>
              <a:gd name="connsiteX17897" fmla="*/ 34796 w 2105012"/>
              <a:gd name="connsiteY17897" fmla="*/ 344649 h 589548"/>
              <a:gd name="connsiteX17898" fmla="*/ 37116 w 2105012"/>
              <a:gd name="connsiteY17898" fmla="*/ 343324 h 589548"/>
              <a:gd name="connsiteX17899" fmla="*/ 34796 w 2105012"/>
              <a:gd name="connsiteY17899" fmla="*/ 344649 h 589548"/>
              <a:gd name="connsiteX17900" fmla="*/ 31151 w 2105012"/>
              <a:gd name="connsiteY17900" fmla="*/ 345643 h 589548"/>
              <a:gd name="connsiteX17901" fmla="*/ 34796 w 2105012"/>
              <a:gd name="connsiteY17901" fmla="*/ 344649 h 589548"/>
              <a:gd name="connsiteX17902" fmla="*/ 43744 w 2105012"/>
              <a:gd name="connsiteY17902" fmla="*/ 341004 h 589548"/>
              <a:gd name="connsiteX17903" fmla="*/ 43744 w 2105012"/>
              <a:gd name="connsiteY17903" fmla="*/ 341004 h 589548"/>
              <a:gd name="connsiteX17904" fmla="*/ 43744 w 2105012"/>
              <a:gd name="connsiteY17904" fmla="*/ 341004 h 589548"/>
              <a:gd name="connsiteX17905" fmla="*/ 45070 w 2105012"/>
              <a:gd name="connsiteY17905" fmla="*/ 337690 h 589548"/>
              <a:gd name="connsiteX17906" fmla="*/ 43744 w 2105012"/>
              <a:gd name="connsiteY17906" fmla="*/ 341004 h 589548"/>
              <a:gd name="connsiteX17907" fmla="*/ 42418 w 2105012"/>
              <a:gd name="connsiteY17907" fmla="*/ 330399 h 589548"/>
              <a:gd name="connsiteX17908" fmla="*/ 42418 w 2105012"/>
              <a:gd name="connsiteY17908" fmla="*/ 329736 h 589548"/>
              <a:gd name="connsiteX17909" fmla="*/ 42418 w 2105012"/>
              <a:gd name="connsiteY17909" fmla="*/ 330399 h 589548"/>
              <a:gd name="connsiteX17910" fmla="*/ 85831 w 2105012"/>
              <a:gd name="connsiteY17910" fmla="*/ 323440 h 589548"/>
              <a:gd name="connsiteX17911" fmla="*/ 94447 w 2105012"/>
              <a:gd name="connsiteY17911" fmla="*/ 323109 h 589548"/>
              <a:gd name="connsiteX17912" fmla="*/ 97098 w 2105012"/>
              <a:gd name="connsiteY17912" fmla="*/ 324765 h 589548"/>
              <a:gd name="connsiteX17913" fmla="*/ 100412 w 2105012"/>
              <a:gd name="connsiteY17913" fmla="*/ 326091 h 589548"/>
              <a:gd name="connsiteX17914" fmla="*/ 97098 w 2105012"/>
              <a:gd name="connsiteY17914" fmla="*/ 324765 h 589548"/>
              <a:gd name="connsiteX17915" fmla="*/ 98093 w 2105012"/>
              <a:gd name="connsiteY17915" fmla="*/ 333713 h 589548"/>
              <a:gd name="connsiteX17916" fmla="*/ 97098 w 2105012"/>
              <a:gd name="connsiteY17916" fmla="*/ 335039 h 589548"/>
              <a:gd name="connsiteX17917" fmla="*/ 90470 w 2105012"/>
              <a:gd name="connsiteY17917" fmla="*/ 336033 h 589548"/>
              <a:gd name="connsiteX17918" fmla="*/ 86825 w 2105012"/>
              <a:gd name="connsiteY17918" fmla="*/ 336033 h 589548"/>
              <a:gd name="connsiteX17919" fmla="*/ 83180 w 2105012"/>
              <a:gd name="connsiteY17919" fmla="*/ 327417 h 589548"/>
              <a:gd name="connsiteX17920" fmla="*/ 78209 w 2105012"/>
              <a:gd name="connsiteY17920" fmla="*/ 327417 h 589548"/>
              <a:gd name="connsiteX17921" fmla="*/ 78209 w 2105012"/>
              <a:gd name="connsiteY17921" fmla="*/ 327417 h 589548"/>
              <a:gd name="connsiteX17922" fmla="*/ 83180 w 2105012"/>
              <a:gd name="connsiteY17922" fmla="*/ 327417 h 589548"/>
              <a:gd name="connsiteX17923" fmla="*/ 85831 w 2105012"/>
              <a:gd name="connsiteY17923" fmla="*/ 323771 h 589548"/>
              <a:gd name="connsiteX17924" fmla="*/ 74232 w 2105012"/>
              <a:gd name="connsiteY17924" fmla="*/ 330399 h 589548"/>
              <a:gd name="connsiteX17925" fmla="*/ 73569 w 2105012"/>
              <a:gd name="connsiteY17925" fmla="*/ 330399 h 589548"/>
              <a:gd name="connsiteX17926" fmla="*/ 74232 w 2105012"/>
              <a:gd name="connsiteY17926" fmla="*/ 330399 h 589548"/>
              <a:gd name="connsiteX17927" fmla="*/ 71581 w 2105012"/>
              <a:gd name="connsiteY17927" fmla="*/ 332388 h 589548"/>
              <a:gd name="connsiteX17928" fmla="*/ 72907 w 2105012"/>
              <a:gd name="connsiteY17928" fmla="*/ 331062 h 589548"/>
              <a:gd name="connsiteX17929" fmla="*/ 71581 w 2105012"/>
              <a:gd name="connsiteY17929" fmla="*/ 332388 h 589548"/>
              <a:gd name="connsiteX17930" fmla="*/ 71581 w 2105012"/>
              <a:gd name="connsiteY17930" fmla="*/ 332388 h 589548"/>
              <a:gd name="connsiteX17931" fmla="*/ 76552 w 2105012"/>
              <a:gd name="connsiteY17931" fmla="*/ 337690 h 589548"/>
              <a:gd name="connsiteX17932" fmla="*/ 73238 w 2105012"/>
              <a:gd name="connsiteY17932" fmla="*/ 334044 h 589548"/>
              <a:gd name="connsiteX17933" fmla="*/ 76552 w 2105012"/>
              <a:gd name="connsiteY17933" fmla="*/ 337690 h 589548"/>
              <a:gd name="connsiteX17934" fmla="*/ 77546 w 2105012"/>
              <a:gd name="connsiteY17934" fmla="*/ 338684 h 589548"/>
              <a:gd name="connsiteX17935" fmla="*/ 76552 w 2105012"/>
              <a:gd name="connsiteY17935" fmla="*/ 337690 h 589548"/>
              <a:gd name="connsiteX17936" fmla="*/ 82186 w 2105012"/>
              <a:gd name="connsiteY17936" fmla="*/ 360556 h 589548"/>
              <a:gd name="connsiteX17937" fmla="*/ 82186 w 2105012"/>
              <a:gd name="connsiteY17937" fmla="*/ 360556 h 589548"/>
              <a:gd name="connsiteX17938" fmla="*/ 76883 w 2105012"/>
              <a:gd name="connsiteY17938" fmla="*/ 358899 h 589548"/>
              <a:gd name="connsiteX17939" fmla="*/ 82186 w 2105012"/>
              <a:gd name="connsiteY17939" fmla="*/ 360556 h 589548"/>
              <a:gd name="connsiteX17940" fmla="*/ 37447 w 2105012"/>
              <a:gd name="connsiteY17940" fmla="*/ 376794 h 589548"/>
              <a:gd name="connsiteX17941" fmla="*/ 31814 w 2105012"/>
              <a:gd name="connsiteY17941" fmla="*/ 376794 h 589548"/>
              <a:gd name="connsiteX17942" fmla="*/ 37447 w 2105012"/>
              <a:gd name="connsiteY17942" fmla="*/ 376794 h 589548"/>
              <a:gd name="connsiteX17943" fmla="*/ 38442 w 2105012"/>
              <a:gd name="connsiteY17943" fmla="*/ 375800 h 589548"/>
              <a:gd name="connsiteX17944" fmla="*/ 37447 w 2105012"/>
              <a:gd name="connsiteY17944" fmla="*/ 376794 h 589548"/>
              <a:gd name="connsiteX17945" fmla="*/ 29494 w 2105012"/>
              <a:gd name="connsiteY17945" fmla="*/ 406288 h 589548"/>
              <a:gd name="connsiteX17946" fmla="*/ 31814 w 2105012"/>
              <a:gd name="connsiteY17946" fmla="*/ 408939 h 589548"/>
              <a:gd name="connsiteX17947" fmla="*/ 29494 w 2105012"/>
              <a:gd name="connsiteY17947" fmla="*/ 406288 h 589548"/>
              <a:gd name="connsiteX17948" fmla="*/ 29494 w 2105012"/>
              <a:gd name="connsiteY17948" fmla="*/ 406288 h 589548"/>
              <a:gd name="connsiteX17949" fmla="*/ 29163 w 2105012"/>
              <a:gd name="connsiteY17949" fmla="*/ 390713 h 589548"/>
              <a:gd name="connsiteX17950" fmla="*/ 29163 w 2105012"/>
              <a:gd name="connsiteY17950" fmla="*/ 390713 h 589548"/>
              <a:gd name="connsiteX17951" fmla="*/ 29163 w 2105012"/>
              <a:gd name="connsiteY17951" fmla="*/ 390713 h 589548"/>
              <a:gd name="connsiteX17952" fmla="*/ 38110 w 2105012"/>
              <a:gd name="connsiteY17952" fmla="*/ 392701 h 589548"/>
              <a:gd name="connsiteX17953" fmla="*/ 40430 w 2105012"/>
              <a:gd name="connsiteY17953" fmla="*/ 392701 h 589548"/>
              <a:gd name="connsiteX17954" fmla="*/ 38110 w 2105012"/>
              <a:gd name="connsiteY17954" fmla="*/ 392701 h 589548"/>
              <a:gd name="connsiteX17955" fmla="*/ 38442 w 2105012"/>
              <a:gd name="connsiteY17955" fmla="*/ 376131 h 589548"/>
              <a:gd name="connsiteX17956" fmla="*/ 38442 w 2105012"/>
              <a:gd name="connsiteY17956" fmla="*/ 376131 h 589548"/>
              <a:gd name="connsiteX17957" fmla="*/ 29494 w 2105012"/>
              <a:gd name="connsiteY17957" fmla="*/ 372155 h 589548"/>
              <a:gd name="connsiteX17958" fmla="*/ 38442 w 2105012"/>
              <a:gd name="connsiteY17958" fmla="*/ 376131 h 589548"/>
              <a:gd name="connsiteX17959" fmla="*/ 30488 w 2105012"/>
              <a:gd name="connsiteY17959" fmla="*/ 381434 h 589548"/>
              <a:gd name="connsiteX17960" fmla="*/ 30820 w 2105012"/>
              <a:gd name="connsiteY17960" fmla="*/ 387067 h 589548"/>
              <a:gd name="connsiteX17961" fmla="*/ 26843 w 2105012"/>
              <a:gd name="connsiteY17961" fmla="*/ 390050 h 589548"/>
              <a:gd name="connsiteX17962" fmla="*/ 26843 w 2105012"/>
              <a:gd name="connsiteY17962" fmla="*/ 390050 h 589548"/>
              <a:gd name="connsiteX17963" fmla="*/ 21872 w 2105012"/>
              <a:gd name="connsiteY17963" fmla="*/ 388724 h 589548"/>
              <a:gd name="connsiteX17964" fmla="*/ 21872 w 2105012"/>
              <a:gd name="connsiteY17964" fmla="*/ 385079 h 589548"/>
              <a:gd name="connsiteX17965" fmla="*/ 20878 w 2105012"/>
              <a:gd name="connsiteY17965" fmla="*/ 382428 h 589548"/>
              <a:gd name="connsiteX17966" fmla="*/ 20878 w 2105012"/>
              <a:gd name="connsiteY17966" fmla="*/ 382428 h 589548"/>
              <a:gd name="connsiteX17967" fmla="*/ 30488 w 2105012"/>
              <a:gd name="connsiteY17967" fmla="*/ 381102 h 589548"/>
              <a:gd name="connsiteX17968" fmla="*/ 18558 w 2105012"/>
              <a:gd name="connsiteY17968" fmla="*/ 427497 h 589548"/>
              <a:gd name="connsiteX17969" fmla="*/ 18558 w 2105012"/>
              <a:gd name="connsiteY17969" fmla="*/ 426503 h 589548"/>
              <a:gd name="connsiteX17970" fmla="*/ 18558 w 2105012"/>
              <a:gd name="connsiteY17970" fmla="*/ 427497 h 589548"/>
              <a:gd name="connsiteX17971" fmla="*/ 20546 w 2105012"/>
              <a:gd name="connsiteY17971" fmla="*/ 410596 h 589548"/>
              <a:gd name="connsiteX17972" fmla="*/ 12593 w 2105012"/>
              <a:gd name="connsiteY17972" fmla="*/ 405625 h 589548"/>
              <a:gd name="connsiteX17973" fmla="*/ 24523 w 2105012"/>
              <a:gd name="connsiteY17973" fmla="*/ 404300 h 589548"/>
              <a:gd name="connsiteX17974" fmla="*/ 24523 w 2105012"/>
              <a:gd name="connsiteY17974" fmla="*/ 404300 h 589548"/>
              <a:gd name="connsiteX17975" fmla="*/ 26843 w 2105012"/>
              <a:gd name="connsiteY17975" fmla="*/ 406951 h 589548"/>
              <a:gd name="connsiteX17976" fmla="*/ 20546 w 2105012"/>
              <a:gd name="connsiteY17976" fmla="*/ 410928 h 589548"/>
              <a:gd name="connsiteX17977" fmla="*/ 60314 w 2105012"/>
              <a:gd name="connsiteY17977" fmla="*/ 396678 h 589548"/>
              <a:gd name="connsiteX17978" fmla="*/ 60976 w 2105012"/>
              <a:gd name="connsiteY17978" fmla="*/ 396678 h 589548"/>
              <a:gd name="connsiteX17979" fmla="*/ 60314 w 2105012"/>
              <a:gd name="connsiteY17979" fmla="*/ 396678 h 589548"/>
              <a:gd name="connsiteX17980" fmla="*/ 61971 w 2105012"/>
              <a:gd name="connsiteY17980" fmla="*/ 396678 h 589548"/>
              <a:gd name="connsiteX17981" fmla="*/ 61971 w 2105012"/>
              <a:gd name="connsiteY17981" fmla="*/ 396678 h 589548"/>
              <a:gd name="connsiteX17982" fmla="*/ 56337 w 2105012"/>
              <a:gd name="connsiteY17982" fmla="*/ 396346 h 589548"/>
              <a:gd name="connsiteX17983" fmla="*/ 48715 w 2105012"/>
              <a:gd name="connsiteY17983" fmla="*/ 398003 h 589548"/>
              <a:gd name="connsiteX17984" fmla="*/ 46064 w 2105012"/>
              <a:gd name="connsiteY17984" fmla="*/ 399660 h 589548"/>
              <a:gd name="connsiteX17985" fmla="*/ 48715 w 2105012"/>
              <a:gd name="connsiteY17985" fmla="*/ 398003 h 589548"/>
              <a:gd name="connsiteX17986" fmla="*/ 51035 w 2105012"/>
              <a:gd name="connsiteY17986" fmla="*/ 395684 h 589548"/>
              <a:gd name="connsiteX17987" fmla="*/ 45401 w 2105012"/>
              <a:gd name="connsiteY17987" fmla="*/ 392701 h 589548"/>
              <a:gd name="connsiteX17988" fmla="*/ 45401 w 2105012"/>
              <a:gd name="connsiteY17988" fmla="*/ 392701 h 589548"/>
              <a:gd name="connsiteX17989" fmla="*/ 51697 w 2105012"/>
              <a:gd name="connsiteY17989" fmla="*/ 383091 h 589548"/>
              <a:gd name="connsiteX17990" fmla="*/ 45401 w 2105012"/>
              <a:gd name="connsiteY17990" fmla="*/ 381765 h 589548"/>
              <a:gd name="connsiteX17991" fmla="*/ 47721 w 2105012"/>
              <a:gd name="connsiteY17991" fmla="*/ 381765 h 589548"/>
              <a:gd name="connsiteX17992" fmla="*/ 47721 w 2105012"/>
              <a:gd name="connsiteY17992" fmla="*/ 381765 h 589548"/>
              <a:gd name="connsiteX17993" fmla="*/ 50372 w 2105012"/>
              <a:gd name="connsiteY17993" fmla="*/ 380440 h 589548"/>
              <a:gd name="connsiteX17994" fmla="*/ 61971 w 2105012"/>
              <a:gd name="connsiteY17994" fmla="*/ 380440 h 589548"/>
              <a:gd name="connsiteX17995" fmla="*/ 74232 w 2105012"/>
              <a:gd name="connsiteY17995" fmla="*/ 376131 h 589548"/>
              <a:gd name="connsiteX17996" fmla="*/ 73569 w 2105012"/>
              <a:gd name="connsiteY17996" fmla="*/ 382759 h 589548"/>
              <a:gd name="connsiteX17997" fmla="*/ 80197 w 2105012"/>
              <a:gd name="connsiteY17997" fmla="*/ 380771 h 589548"/>
              <a:gd name="connsiteX17998" fmla="*/ 73569 w 2105012"/>
              <a:gd name="connsiteY17998" fmla="*/ 382759 h 589548"/>
              <a:gd name="connsiteX17999" fmla="*/ 77215 w 2105012"/>
              <a:gd name="connsiteY17999" fmla="*/ 386736 h 589548"/>
              <a:gd name="connsiteX18000" fmla="*/ 73569 w 2105012"/>
              <a:gd name="connsiteY18000" fmla="*/ 389056 h 589548"/>
              <a:gd name="connsiteX18001" fmla="*/ 72244 w 2105012"/>
              <a:gd name="connsiteY18001" fmla="*/ 390381 h 589548"/>
              <a:gd name="connsiteX18002" fmla="*/ 72244 w 2105012"/>
              <a:gd name="connsiteY18002" fmla="*/ 395352 h 589548"/>
              <a:gd name="connsiteX18003" fmla="*/ 71250 w 2105012"/>
              <a:gd name="connsiteY18003" fmla="*/ 395352 h 589548"/>
              <a:gd name="connsiteX18004" fmla="*/ 62965 w 2105012"/>
              <a:gd name="connsiteY18004" fmla="*/ 396678 h 589548"/>
              <a:gd name="connsiteX18005" fmla="*/ 77215 w 2105012"/>
              <a:gd name="connsiteY18005" fmla="*/ 396346 h 589548"/>
              <a:gd name="connsiteX18006" fmla="*/ 83180 w 2105012"/>
              <a:gd name="connsiteY18006" fmla="*/ 397009 h 589548"/>
              <a:gd name="connsiteX18007" fmla="*/ 84837 w 2105012"/>
              <a:gd name="connsiteY18007" fmla="*/ 398335 h 589548"/>
              <a:gd name="connsiteX18008" fmla="*/ 83180 w 2105012"/>
              <a:gd name="connsiteY18008" fmla="*/ 397009 h 589548"/>
              <a:gd name="connsiteX18009" fmla="*/ 77215 w 2105012"/>
              <a:gd name="connsiteY18009" fmla="*/ 396346 h 589548"/>
              <a:gd name="connsiteX18010" fmla="*/ 86494 w 2105012"/>
              <a:gd name="connsiteY18010" fmla="*/ 406951 h 589548"/>
              <a:gd name="connsiteX18011" fmla="*/ 89808 w 2105012"/>
              <a:gd name="connsiteY18011" fmla="*/ 401980 h 589548"/>
              <a:gd name="connsiteX18012" fmla="*/ 98424 w 2105012"/>
              <a:gd name="connsiteY18012" fmla="*/ 402974 h 589548"/>
              <a:gd name="connsiteX18013" fmla="*/ 99418 w 2105012"/>
              <a:gd name="connsiteY18013" fmla="*/ 402974 h 589548"/>
              <a:gd name="connsiteX18014" fmla="*/ 91796 w 2105012"/>
              <a:gd name="connsiteY18014" fmla="*/ 405957 h 589548"/>
              <a:gd name="connsiteX18015" fmla="*/ 95773 w 2105012"/>
              <a:gd name="connsiteY18015" fmla="*/ 407945 h 589548"/>
              <a:gd name="connsiteX18016" fmla="*/ 93122 w 2105012"/>
              <a:gd name="connsiteY18016" fmla="*/ 410596 h 589548"/>
              <a:gd name="connsiteX18017" fmla="*/ 86162 w 2105012"/>
              <a:gd name="connsiteY18017" fmla="*/ 406951 h 589548"/>
              <a:gd name="connsiteX18018" fmla="*/ 129575 w 2105012"/>
              <a:gd name="connsiteY18018" fmla="*/ 432137 h 589548"/>
              <a:gd name="connsiteX18019" fmla="*/ 131232 w 2105012"/>
              <a:gd name="connsiteY18019" fmla="*/ 432137 h 589548"/>
              <a:gd name="connsiteX18020" fmla="*/ 133883 w 2105012"/>
              <a:gd name="connsiteY18020" fmla="*/ 430480 h 589548"/>
              <a:gd name="connsiteX18021" fmla="*/ 131232 w 2105012"/>
              <a:gd name="connsiteY18021" fmla="*/ 432137 h 589548"/>
              <a:gd name="connsiteX18022" fmla="*/ 129575 w 2105012"/>
              <a:gd name="connsiteY18022" fmla="*/ 432137 h 589548"/>
              <a:gd name="connsiteX18023" fmla="*/ 144156 w 2105012"/>
              <a:gd name="connsiteY18023" fmla="*/ 435782 h 589548"/>
              <a:gd name="connsiteX18024" fmla="*/ 147802 w 2105012"/>
              <a:gd name="connsiteY18024" fmla="*/ 435782 h 589548"/>
              <a:gd name="connsiteX18025" fmla="*/ 151447 w 2105012"/>
              <a:gd name="connsiteY18025" fmla="*/ 440422 h 589548"/>
              <a:gd name="connsiteX18026" fmla="*/ 151447 w 2105012"/>
              <a:gd name="connsiteY18026" fmla="*/ 442410 h 589548"/>
              <a:gd name="connsiteX18027" fmla="*/ 156418 w 2105012"/>
              <a:gd name="connsiteY18027" fmla="*/ 441747 h 589548"/>
              <a:gd name="connsiteX18028" fmla="*/ 162051 w 2105012"/>
              <a:gd name="connsiteY18028" fmla="*/ 441747 h 589548"/>
              <a:gd name="connsiteX18029" fmla="*/ 156418 w 2105012"/>
              <a:gd name="connsiteY18029" fmla="*/ 435782 h 589548"/>
              <a:gd name="connsiteX18030" fmla="*/ 151447 w 2105012"/>
              <a:gd name="connsiteY18030" fmla="*/ 434457 h 589548"/>
              <a:gd name="connsiteX18031" fmla="*/ 157743 w 2105012"/>
              <a:gd name="connsiteY18031" fmla="*/ 430480 h 589548"/>
              <a:gd name="connsiteX18032" fmla="*/ 157743 w 2105012"/>
              <a:gd name="connsiteY18032" fmla="*/ 429486 h 589548"/>
              <a:gd name="connsiteX18033" fmla="*/ 157743 w 2105012"/>
              <a:gd name="connsiteY18033" fmla="*/ 430480 h 589548"/>
              <a:gd name="connsiteX18034" fmla="*/ 161389 w 2105012"/>
              <a:gd name="connsiteY18034" fmla="*/ 432468 h 589548"/>
              <a:gd name="connsiteX18035" fmla="*/ 166691 w 2105012"/>
              <a:gd name="connsiteY18035" fmla="*/ 439096 h 589548"/>
              <a:gd name="connsiteX18036" fmla="*/ 169342 w 2105012"/>
              <a:gd name="connsiteY18036" fmla="*/ 437771 h 589548"/>
              <a:gd name="connsiteX18037" fmla="*/ 166691 w 2105012"/>
              <a:gd name="connsiteY18037" fmla="*/ 439096 h 589548"/>
              <a:gd name="connsiteX18038" fmla="*/ 161389 w 2105012"/>
              <a:gd name="connsiteY18038" fmla="*/ 443404 h 589548"/>
              <a:gd name="connsiteX18039" fmla="*/ 151447 w 2105012"/>
              <a:gd name="connsiteY18039" fmla="*/ 443404 h 589548"/>
              <a:gd name="connsiteX18040" fmla="*/ 151447 w 2105012"/>
              <a:gd name="connsiteY18040" fmla="*/ 442410 h 589548"/>
              <a:gd name="connsiteX18041" fmla="*/ 151447 w 2105012"/>
              <a:gd name="connsiteY18041" fmla="*/ 440422 h 589548"/>
              <a:gd name="connsiteX18042" fmla="*/ 143162 w 2105012"/>
              <a:gd name="connsiteY18042" fmla="*/ 442742 h 589548"/>
              <a:gd name="connsiteX18043" fmla="*/ 143162 w 2105012"/>
              <a:gd name="connsiteY18043" fmla="*/ 445393 h 589548"/>
              <a:gd name="connsiteX18044" fmla="*/ 143162 w 2105012"/>
              <a:gd name="connsiteY18044" fmla="*/ 445393 h 589548"/>
              <a:gd name="connsiteX18045" fmla="*/ 143162 w 2105012"/>
              <a:gd name="connsiteY18045" fmla="*/ 442742 h 589548"/>
              <a:gd name="connsiteX18046" fmla="*/ 139517 w 2105012"/>
              <a:gd name="connsiteY18046" fmla="*/ 439096 h 589548"/>
              <a:gd name="connsiteX18047" fmla="*/ 138191 w 2105012"/>
              <a:gd name="connsiteY18047" fmla="*/ 436445 h 589548"/>
              <a:gd name="connsiteX18048" fmla="*/ 144819 w 2105012"/>
              <a:gd name="connsiteY18048" fmla="*/ 435119 h 589548"/>
              <a:gd name="connsiteX18049" fmla="*/ 150784 w 2105012"/>
              <a:gd name="connsiteY18049" fmla="*/ 458980 h 589548"/>
              <a:gd name="connsiteX18050" fmla="*/ 147470 w 2105012"/>
              <a:gd name="connsiteY18050" fmla="*/ 450032 h 589548"/>
              <a:gd name="connsiteX18051" fmla="*/ 147470 w 2105012"/>
              <a:gd name="connsiteY18051" fmla="*/ 450032 h 589548"/>
              <a:gd name="connsiteX18052" fmla="*/ 152772 w 2105012"/>
              <a:gd name="connsiteY18052" fmla="*/ 446055 h 589548"/>
              <a:gd name="connsiteX18053" fmla="*/ 152772 w 2105012"/>
              <a:gd name="connsiteY18053" fmla="*/ 446055 h 589548"/>
              <a:gd name="connsiteX18054" fmla="*/ 153767 w 2105012"/>
              <a:gd name="connsiteY18054" fmla="*/ 446718 h 589548"/>
              <a:gd name="connsiteX18055" fmla="*/ 158738 w 2105012"/>
              <a:gd name="connsiteY18055" fmla="*/ 451026 h 589548"/>
              <a:gd name="connsiteX18056" fmla="*/ 158738 w 2105012"/>
              <a:gd name="connsiteY18056" fmla="*/ 452683 h 589548"/>
              <a:gd name="connsiteX18057" fmla="*/ 150453 w 2105012"/>
              <a:gd name="connsiteY18057" fmla="*/ 458980 h 589548"/>
              <a:gd name="connsiteX18058" fmla="*/ 230650 w 2105012"/>
              <a:gd name="connsiteY18058" fmla="*/ 443736 h 589548"/>
              <a:gd name="connsiteX18059" fmla="*/ 217726 w 2105012"/>
              <a:gd name="connsiteY18059" fmla="*/ 443736 h 589548"/>
              <a:gd name="connsiteX18060" fmla="*/ 205133 w 2105012"/>
              <a:gd name="connsiteY18060" fmla="*/ 449038 h 589548"/>
              <a:gd name="connsiteX18061" fmla="*/ 204801 w 2105012"/>
              <a:gd name="connsiteY18061" fmla="*/ 452352 h 589548"/>
              <a:gd name="connsiteX18062" fmla="*/ 204138 w 2105012"/>
              <a:gd name="connsiteY18062" fmla="*/ 455666 h 589548"/>
              <a:gd name="connsiteX18063" fmla="*/ 190883 w 2105012"/>
              <a:gd name="connsiteY18063" fmla="*/ 451026 h 589548"/>
              <a:gd name="connsiteX18064" fmla="*/ 187569 w 2105012"/>
              <a:gd name="connsiteY18064" fmla="*/ 447381 h 589548"/>
              <a:gd name="connsiteX18065" fmla="*/ 192540 w 2105012"/>
              <a:gd name="connsiteY18065" fmla="*/ 447381 h 589548"/>
              <a:gd name="connsiteX18066" fmla="*/ 194528 w 2105012"/>
              <a:gd name="connsiteY18066" fmla="*/ 445393 h 589548"/>
              <a:gd name="connsiteX18067" fmla="*/ 193865 w 2105012"/>
              <a:gd name="connsiteY18067" fmla="*/ 443073 h 589548"/>
              <a:gd name="connsiteX18068" fmla="*/ 185580 w 2105012"/>
              <a:gd name="connsiteY18068" fmla="*/ 440422 h 589548"/>
              <a:gd name="connsiteX18069" fmla="*/ 185580 w 2105012"/>
              <a:gd name="connsiteY18069" fmla="*/ 439759 h 589548"/>
              <a:gd name="connsiteX18070" fmla="*/ 185580 w 2105012"/>
              <a:gd name="connsiteY18070" fmla="*/ 439759 h 589548"/>
              <a:gd name="connsiteX18071" fmla="*/ 194197 w 2105012"/>
              <a:gd name="connsiteY18071" fmla="*/ 439428 h 589548"/>
              <a:gd name="connsiteX18072" fmla="*/ 200493 w 2105012"/>
              <a:gd name="connsiteY18072" fmla="*/ 435782 h 589548"/>
              <a:gd name="connsiteX18073" fmla="*/ 190551 w 2105012"/>
              <a:gd name="connsiteY18073" fmla="*/ 436776 h 589548"/>
              <a:gd name="connsiteX18074" fmla="*/ 181935 w 2105012"/>
              <a:gd name="connsiteY18074" fmla="*/ 436776 h 589548"/>
              <a:gd name="connsiteX18075" fmla="*/ 179284 w 2105012"/>
              <a:gd name="connsiteY18075" fmla="*/ 435451 h 589548"/>
              <a:gd name="connsiteX18076" fmla="*/ 171662 w 2105012"/>
              <a:gd name="connsiteY18076" fmla="*/ 444398 h 589548"/>
              <a:gd name="connsiteX18077" fmla="*/ 171662 w 2105012"/>
              <a:gd name="connsiteY18077" fmla="*/ 444398 h 589548"/>
              <a:gd name="connsiteX18078" fmla="*/ 170999 w 2105012"/>
              <a:gd name="connsiteY18078" fmla="*/ 440753 h 589548"/>
              <a:gd name="connsiteX18079" fmla="*/ 169342 w 2105012"/>
              <a:gd name="connsiteY18079" fmla="*/ 438102 h 589548"/>
              <a:gd name="connsiteX18080" fmla="*/ 169342 w 2105012"/>
              <a:gd name="connsiteY18080" fmla="*/ 438102 h 589548"/>
              <a:gd name="connsiteX18081" fmla="*/ 171662 w 2105012"/>
              <a:gd name="connsiteY18081" fmla="*/ 420870 h 589548"/>
              <a:gd name="connsiteX18082" fmla="*/ 173982 w 2105012"/>
              <a:gd name="connsiteY18082" fmla="*/ 415567 h 589548"/>
              <a:gd name="connsiteX18083" fmla="*/ 177958 w 2105012"/>
              <a:gd name="connsiteY18083" fmla="*/ 415567 h 589548"/>
              <a:gd name="connsiteX18084" fmla="*/ 177958 w 2105012"/>
              <a:gd name="connsiteY18084" fmla="*/ 413248 h 589548"/>
              <a:gd name="connsiteX18085" fmla="*/ 177958 w 2105012"/>
              <a:gd name="connsiteY18085" fmla="*/ 413248 h 589548"/>
              <a:gd name="connsiteX18086" fmla="*/ 177958 w 2105012"/>
              <a:gd name="connsiteY18086" fmla="*/ 415567 h 589548"/>
              <a:gd name="connsiteX18087" fmla="*/ 184255 w 2105012"/>
              <a:gd name="connsiteY18087" fmla="*/ 416561 h 589548"/>
              <a:gd name="connsiteX18088" fmla="*/ 193202 w 2105012"/>
              <a:gd name="connsiteY18088" fmla="*/ 415899 h 589548"/>
              <a:gd name="connsiteX18089" fmla="*/ 193202 w 2105012"/>
              <a:gd name="connsiteY18089" fmla="*/ 415899 h 589548"/>
              <a:gd name="connsiteX18090" fmla="*/ 200162 w 2105012"/>
              <a:gd name="connsiteY18090" fmla="*/ 415567 h 589548"/>
              <a:gd name="connsiteX18091" fmla="*/ 203144 w 2105012"/>
              <a:gd name="connsiteY18091" fmla="*/ 415567 h 589548"/>
              <a:gd name="connsiteX18092" fmla="*/ 215737 w 2105012"/>
              <a:gd name="connsiteY18092" fmla="*/ 425509 h 589548"/>
              <a:gd name="connsiteX18093" fmla="*/ 219383 w 2105012"/>
              <a:gd name="connsiteY18093" fmla="*/ 426172 h 589548"/>
              <a:gd name="connsiteX18094" fmla="*/ 219383 w 2105012"/>
              <a:gd name="connsiteY18094" fmla="*/ 425509 h 589548"/>
              <a:gd name="connsiteX18095" fmla="*/ 219383 w 2105012"/>
              <a:gd name="connsiteY18095" fmla="*/ 425509 h 589548"/>
              <a:gd name="connsiteX18096" fmla="*/ 219383 w 2105012"/>
              <a:gd name="connsiteY18096" fmla="*/ 426172 h 589548"/>
              <a:gd name="connsiteX18097" fmla="*/ 233301 w 2105012"/>
              <a:gd name="connsiteY18097" fmla="*/ 437108 h 589548"/>
              <a:gd name="connsiteX18098" fmla="*/ 231976 w 2105012"/>
              <a:gd name="connsiteY18098" fmla="*/ 440753 h 589548"/>
              <a:gd name="connsiteX18099" fmla="*/ 229987 w 2105012"/>
              <a:gd name="connsiteY18099" fmla="*/ 443404 h 589548"/>
              <a:gd name="connsiteX18100" fmla="*/ 235621 w 2105012"/>
              <a:gd name="connsiteY18100" fmla="*/ 434788 h 589548"/>
              <a:gd name="connsiteX18101" fmla="*/ 236946 w 2105012"/>
              <a:gd name="connsiteY18101" fmla="*/ 435782 h 589548"/>
              <a:gd name="connsiteX18102" fmla="*/ 235621 w 2105012"/>
              <a:gd name="connsiteY18102" fmla="*/ 434788 h 589548"/>
              <a:gd name="connsiteX18103" fmla="*/ 242912 w 2105012"/>
              <a:gd name="connsiteY18103" fmla="*/ 435451 h 589548"/>
              <a:gd name="connsiteX18104" fmla="*/ 235621 w 2105012"/>
              <a:gd name="connsiteY18104" fmla="*/ 434788 h 589548"/>
              <a:gd name="connsiteX18105" fmla="*/ 279696 w 2105012"/>
              <a:gd name="connsiteY18105" fmla="*/ 401317 h 589548"/>
              <a:gd name="connsiteX18106" fmla="*/ 273400 w 2105012"/>
              <a:gd name="connsiteY18106" fmla="*/ 403637 h 589548"/>
              <a:gd name="connsiteX18107" fmla="*/ 279033 w 2105012"/>
              <a:gd name="connsiteY18107" fmla="*/ 408608 h 589548"/>
              <a:gd name="connsiteX18108" fmla="*/ 265778 w 2105012"/>
              <a:gd name="connsiteY18108" fmla="*/ 413248 h 589548"/>
              <a:gd name="connsiteX18109" fmla="*/ 261138 w 2105012"/>
              <a:gd name="connsiteY18109" fmla="*/ 414242 h 589548"/>
              <a:gd name="connsiteX18110" fmla="*/ 257824 w 2105012"/>
              <a:gd name="connsiteY18110" fmla="*/ 415567 h 589548"/>
              <a:gd name="connsiteX18111" fmla="*/ 243906 w 2105012"/>
              <a:gd name="connsiteY18111" fmla="*/ 414904 h 589548"/>
              <a:gd name="connsiteX18112" fmla="*/ 242580 w 2105012"/>
              <a:gd name="connsiteY18112" fmla="*/ 411591 h 589548"/>
              <a:gd name="connsiteX18113" fmla="*/ 244900 w 2105012"/>
              <a:gd name="connsiteY18113" fmla="*/ 409271 h 589548"/>
              <a:gd name="connsiteX18114" fmla="*/ 242249 w 2105012"/>
              <a:gd name="connsiteY18114" fmla="*/ 402974 h 589548"/>
              <a:gd name="connsiteX18115" fmla="*/ 244237 w 2105012"/>
              <a:gd name="connsiteY18115" fmla="*/ 394027 h 589548"/>
              <a:gd name="connsiteX18116" fmla="*/ 250202 w 2105012"/>
              <a:gd name="connsiteY18116" fmla="*/ 388724 h 589548"/>
              <a:gd name="connsiteX18117" fmla="*/ 248545 w 2105012"/>
              <a:gd name="connsiteY18117" fmla="*/ 385742 h 589548"/>
              <a:gd name="connsiteX18118" fmla="*/ 250202 w 2105012"/>
              <a:gd name="connsiteY18118" fmla="*/ 388724 h 589548"/>
              <a:gd name="connsiteX18119" fmla="*/ 244237 w 2105012"/>
              <a:gd name="connsiteY18119" fmla="*/ 394027 h 589548"/>
              <a:gd name="connsiteX18120" fmla="*/ 246888 w 2105012"/>
              <a:gd name="connsiteY18120" fmla="*/ 400323 h 589548"/>
              <a:gd name="connsiteX18121" fmla="*/ 252853 w 2105012"/>
              <a:gd name="connsiteY18121" fmla="*/ 400323 h 589548"/>
              <a:gd name="connsiteX18122" fmla="*/ 260475 w 2105012"/>
              <a:gd name="connsiteY18122" fmla="*/ 396678 h 589548"/>
              <a:gd name="connsiteX18123" fmla="*/ 265446 w 2105012"/>
              <a:gd name="connsiteY18123" fmla="*/ 395352 h 589548"/>
              <a:gd name="connsiteX18124" fmla="*/ 268097 w 2105012"/>
              <a:gd name="connsiteY18124" fmla="*/ 395352 h 589548"/>
              <a:gd name="connsiteX18125" fmla="*/ 279365 w 2105012"/>
              <a:gd name="connsiteY18125" fmla="*/ 401317 h 589548"/>
              <a:gd name="connsiteX18126" fmla="*/ 291958 w 2105012"/>
              <a:gd name="connsiteY18126" fmla="*/ 386405 h 589548"/>
              <a:gd name="connsiteX18127" fmla="*/ 293283 w 2105012"/>
              <a:gd name="connsiteY18127" fmla="*/ 387067 h 589548"/>
              <a:gd name="connsiteX18128" fmla="*/ 291958 w 2105012"/>
              <a:gd name="connsiteY18128" fmla="*/ 386405 h 589548"/>
              <a:gd name="connsiteX18129" fmla="*/ 294940 w 2105012"/>
              <a:gd name="connsiteY18129" fmla="*/ 374474 h 589548"/>
              <a:gd name="connsiteX18130" fmla="*/ 289969 w 2105012"/>
              <a:gd name="connsiteY18130" fmla="*/ 374806 h 589548"/>
              <a:gd name="connsiteX18131" fmla="*/ 285993 w 2105012"/>
              <a:gd name="connsiteY18131" fmla="*/ 382428 h 589548"/>
              <a:gd name="connsiteX18132" fmla="*/ 278039 w 2105012"/>
              <a:gd name="connsiteY18132" fmla="*/ 386405 h 589548"/>
              <a:gd name="connsiteX18133" fmla="*/ 275719 w 2105012"/>
              <a:gd name="connsiteY18133" fmla="*/ 384748 h 589548"/>
              <a:gd name="connsiteX18134" fmla="*/ 265115 w 2105012"/>
              <a:gd name="connsiteY18134" fmla="*/ 381102 h 589548"/>
              <a:gd name="connsiteX18135" fmla="*/ 258156 w 2105012"/>
              <a:gd name="connsiteY18135" fmla="*/ 385742 h 589548"/>
              <a:gd name="connsiteX18136" fmla="*/ 265115 w 2105012"/>
              <a:gd name="connsiteY18136" fmla="*/ 381102 h 589548"/>
              <a:gd name="connsiteX18137" fmla="*/ 266772 w 2105012"/>
              <a:gd name="connsiteY18137" fmla="*/ 377126 h 589548"/>
              <a:gd name="connsiteX18138" fmla="*/ 266772 w 2105012"/>
              <a:gd name="connsiteY18138" fmla="*/ 377126 h 589548"/>
              <a:gd name="connsiteX18139" fmla="*/ 285993 w 2105012"/>
              <a:gd name="connsiteY18139" fmla="*/ 377126 h 589548"/>
              <a:gd name="connsiteX18140" fmla="*/ 286655 w 2105012"/>
              <a:gd name="connsiteY18140" fmla="*/ 369504 h 589548"/>
              <a:gd name="connsiteX18141" fmla="*/ 271743 w 2105012"/>
              <a:gd name="connsiteY18141" fmla="*/ 372155 h 589548"/>
              <a:gd name="connsiteX18142" fmla="*/ 270417 w 2105012"/>
              <a:gd name="connsiteY18142" fmla="*/ 369504 h 589548"/>
              <a:gd name="connsiteX18143" fmla="*/ 265778 w 2105012"/>
              <a:gd name="connsiteY18143" fmla="*/ 366521 h 589548"/>
              <a:gd name="connsiteX18144" fmla="*/ 261470 w 2105012"/>
              <a:gd name="connsiteY18144" fmla="*/ 360556 h 589548"/>
              <a:gd name="connsiteX18145" fmla="*/ 263789 w 2105012"/>
              <a:gd name="connsiteY18145" fmla="*/ 359893 h 589548"/>
              <a:gd name="connsiteX18146" fmla="*/ 257824 w 2105012"/>
              <a:gd name="connsiteY18146" fmla="*/ 353928 h 589548"/>
              <a:gd name="connsiteX18147" fmla="*/ 262795 w 2105012"/>
              <a:gd name="connsiteY18147" fmla="*/ 348957 h 589548"/>
              <a:gd name="connsiteX18148" fmla="*/ 270086 w 2105012"/>
              <a:gd name="connsiteY18148" fmla="*/ 356911 h 589548"/>
              <a:gd name="connsiteX18149" fmla="*/ 276382 w 2105012"/>
              <a:gd name="connsiteY18149" fmla="*/ 360225 h 589548"/>
              <a:gd name="connsiteX18150" fmla="*/ 276382 w 2105012"/>
              <a:gd name="connsiteY18150" fmla="*/ 364201 h 589548"/>
              <a:gd name="connsiteX18151" fmla="*/ 282679 w 2105012"/>
              <a:gd name="connsiteY18151" fmla="*/ 360225 h 589548"/>
              <a:gd name="connsiteX18152" fmla="*/ 291626 w 2105012"/>
              <a:gd name="connsiteY18152" fmla="*/ 362876 h 589548"/>
              <a:gd name="connsiteX18153" fmla="*/ 292952 w 2105012"/>
              <a:gd name="connsiteY18153" fmla="*/ 362876 h 589548"/>
              <a:gd name="connsiteX18154" fmla="*/ 292952 w 2105012"/>
              <a:gd name="connsiteY18154" fmla="*/ 362876 h 589548"/>
              <a:gd name="connsiteX18155" fmla="*/ 300905 w 2105012"/>
              <a:gd name="connsiteY18155" fmla="*/ 364533 h 589548"/>
              <a:gd name="connsiteX18156" fmla="*/ 299580 w 2105012"/>
              <a:gd name="connsiteY18156" fmla="*/ 367515 h 589548"/>
              <a:gd name="connsiteX18157" fmla="*/ 307202 w 2105012"/>
              <a:gd name="connsiteY18157" fmla="*/ 369172 h 589548"/>
              <a:gd name="connsiteX18158" fmla="*/ 296929 w 2105012"/>
              <a:gd name="connsiteY18158" fmla="*/ 374143 h 589548"/>
              <a:gd name="connsiteX18159" fmla="*/ 296929 w 2105012"/>
              <a:gd name="connsiteY18159" fmla="*/ 374143 h 589548"/>
              <a:gd name="connsiteX18160" fmla="*/ 294278 w 2105012"/>
              <a:gd name="connsiteY18160" fmla="*/ 374143 h 589548"/>
              <a:gd name="connsiteX18161" fmla="*/ 305545 w 2105012"/>
              <a:gd name="connsiteY18161" fmla="*/ 380108 h 589548"/>
              <a:gd name="connsiteX18162" fmla="*/ 304219 w 2105012"/>
              <a:gd name="connsiteY18162" fmla="*/ 381434 h 589548"/>
              <a:gd name="connsiteX18163" fmla="*/ 301568 w 2105012"/>
              <a:gd name="connsiteY18163" fmla="*/ 377457 h 589548"/>
              <a:gd name="connsiteX18164" fmla="*/ 310516 w 2105012"/>
              <a:gd name="connsiteY18164" fmla="*/ 371161 h 589548"/>
              <a:gd name="connsiteX18165" fmla="*/ 319463 w 2105012"/>
              <a:gd name="connsiteY18165" fmla="*/ 373812 h 589548"/>
              <a:gd name="connsiteX18166" fmla="*/ 323109 w 2105012"/>
              <a:gd name="connsiteY18166" fmla="*/ 375137 h 589548"/>
              <a:gd name="connsiteX18167" fmla="*/ 324766 w 2105012"/>
              <a:gd name="connsiteY18167" fmla="*/ 374806 h 589548"/>
              <a:gd name="connsiteX18168" fmla="*/ 326754 w 2105012"/>
              <a:gd name="connsiteY18168" fmla="*/ 374143 h 589548"/>
              <a:gd name="connsiteX18169" fmla="*/ 324766 w 2105012"/>
              <a:gd name="connsiteY18169" fmla="*/ 374806 h 589548"/>
              <a:gd name="connsiteX18170" fmla="*/ 323109 w 2105012"/>
              <a:gd name="connsiteY18170" fmla="*/ 375137 h 589548"/>
              <a:gd name="connsiteX18171" fmla="*/ 321783 w 2105012"/>
              <a:gd name="connsiteY18171" fmla="*/ 377788 h 589548"/>
              <a:gd name="connsiteX18172" fmla="*/ 316812 w 2105012"/>
              <a:gd name="connsiteY18172" fmla="*/ 383753 h 589548"/>
              <a:gd name="connsiteX18173" fmla="*/ 305545 w 2105012"/>
              <a:gd name="connsiteY18173" fmla="*/ 380440 h 589548"/>
              <a:gd name="connsiteX18174" fmla="*/ 325760 w 2105012"/>
              <a:gd name="connsiteY18174" fmla="*/ 401317 h 589548"/>
              <a:gd name="connsiteX18175" fmla="*/ 325760 w 2105012"/>
              <a:gd name="connsiteY18175" fmla="*/ 401317 h 589548"/>
              <a:gd name="connsiteX18176" fmla="*/ 325760 w 2105012"/>
              <a:gd name="connsiteY18176" fmla="*/ 402312 h 589548"/>
              <a:gd name="connsiteX18177" fmla="*/ 325760 w 2105012"/>
              <a:gd name="connsiteY18177" fmla="*/ 401317 h 589548"/>
              <a:gd name="connsiteX18178" fmla="*/ 345312 w 2105012"/>
              <a:gd name="connsiteY18178" fmla="*/ 400323 h 589548"/>
              <a:gd name="connsiteX18179" fmla="*/ 343324 w 2105012"/>
              <a:gd name="connsiteY18179" fmla="*/ 400655 h 589548"/>
              <a:gd name="connsiteX18180" fmla="*/ 345312 w 2105012"/>
              <a:gd name="connsiteY18180" fmla="*/ 400323 h 589548"/>
              <a:gd name="connsiteX18181" fmla="*/ 346306 w 2105012"/>
              <a:gd name="connsiteY18181" fmla="*/ 400323 h 589548"/>
              <a:gd name="connsiteX18182" fmla="*/ 345312 w 2105012"/>
              <a:gd name="connsiteY18182" fmla="*/ 400323 h 589548"/>
              <a:gd name="connsiteX18183" fmla="*/ 362213 w 2105012"/>
              <a:gd name="connsiteY18183" fmla="*/ 395352 h 589548"/>
              <a:gd name="connsiteX18184" fmla="*/ 354923 w 2105012"/>
              <a:gd name="connsiteY18184" fmla="*/ 395352 h 589548"/>
              <a:gd name="connsiteX18185" fmla="*/ 357242 w 2105012"/>
              <a:gd name="connsiteY18185" fmla="*/ 392370 h 589548"/>
              <a:gd name="connsiteX18186" fmla="*/ 365859 w 2105012"/>
              <a:gd name="connsiteY18186" fmla="*/ 391044 h 589548"/>
              <a:gd name="connsiteX18187" fmla="*/ 367516 w 2105012"/>
              <a:gd name="connsiteY18187" fmla="*/ 395684 h 589548"/>
              <a:gd name="connsiteX18188" fmla="*/ 362213 w 2105012"/>
              <a:gd name="connsiteY18188" fmla="*/ 395684 h 589548"/>
              <a:gd name="connsiteX18189" fmla="*/ 391044 w 2105012"/>
              <a:gd name="connsiteY18189" fmla="*/ 390713 h 589548"/>
              <a:gd name="connsiteX18190" fmla="*/ 391044 w 2105012"/>
              <a:gd name="connsiteY18190" fmla="*/ 391044 h 589548"/>
              <a:gd name="connsiteX18191" fmla="*/ 391044 w 2105012"/>
              <a:gd name="connsiteY18191" fmla="*/ 390713 h 589548"/>
              <a:gd name="connsiteX18192" fmla="*/ 416562 w 2105012"/>
              <a:gd name="connsiteY18192" fmla="*/ 401317 h 589548"/>
              <a:gd name="connsiteX18193" fmla="*/ 416562 w 2105012"/>
              <a:gd name="connsiteY18193" fmla="*/ 399992 h 589548"/>
              <a:gd name="connsiteX18194" fmla="*/ 416562 w 2105012"/>
              <a:gd name="connsiteY18194" fmla="*/ 401317 h 589548"/>
              <a:gd name="connsiteX18195" fmla="*/ 425178 w 2105012"/>
              <a:gd name="connsiteY18195" fmla="*/ 403968 h 589548"/>
              <a:gd name="connsiteX18196" fmla="*/ 416562 w 2105012"/>
              <a:gd name="connsiteY18196" fmla="*/ 401317 h 589548"/>
              <a:gd name="connsiteX18197" fmla="*/ 454672 w 2105012"/>
              <a:gd name="connsiteY18197" fmla="*/ 405625 h 589548"/>
              <a:gd name="connsiteX18198" fmla="*/ 458317 w 2105012"/>
              <a:gd name="connsiteY18198" fmla="*/ 402974 h 589548"/>
              <a:gd name="connsiteX18199" fmla="*/ 458317 w 2105012"/>
              <a:gd name="connsiteY18199" fmla="*/ 402974 h 589548"/>
              <a:gd name="connsiteX18200" fmla="*/ 462625 w 2105012"/>
              <a:gd name="connsiteY18200" fmla="*/ 400986 h 589548"/>
              <a:gd name="connsiteX18201" fmla="*/ 463620 w 2105012"/>
              <a:gd name="connsiteY18201" fmla="*/ 396346 h 589548"/>
              <a:gd name="connsiteX18202" fmla="*/ 463620 w 2105012"/>
              <a:gd name="connsiteY18202" fmla="*/ 396346 h 589548"/>
              <a:gd name="connsiteX18203" fmla="*/ 462625 w 2105012"/>
              <a:gd name="connsiteY18203" fmla="*/ 400986 h 589548"/>
              <a:gd name="connsiteX18204" fmla="*/ 458317 w 2105012"/>
              <a:gd name="connsiteY18204" fmla="*/ 402974 h 589548"/>
              <a:gd name="connsiteX18205" fmla="*/ 454672 w 2105012"/>
              <a:gd name="connsiteY18205" fmla="*/ 405625 h 589548"/>
              <a:gd name="connsiteX18206" fmla="*/ 509683 w 2105012"/>
              <a:gd name="connsiteY18206" fmla="*/ 432137 h 589548"/>
              <a:gd name="connsiteX18207" fmla="*/ 510346 w 2105012"/>
              <a:gd name="connsiteY18207" fmla="*/ 430480 h 589548"/>
              <a:gd name="connsiteX18208" fmla="*/ 509683 w 2105012"/>
              <a:gd name="connsiteY18208" fmla="*/ 432137 h 589548"/>
              <a:gd name="connsiteX18209" fmla="*/ 542823 w 2105012"/>
              <a:gd name="connsiteY18209" fmla="*/ 389387 h 589548"/>
              <a:gd name="connsiteX18210" fmla="*/ 545805 w 2105012"/>
              <a:gd name="connsiteY18210" fmla="*/ 389387 h 589548"/>
              <a:gd name="connsiteX18211" fmla="*/ 542823 w 2105012"/>
              <a:gd name="connsiteY18211" fmla="*/ 389387 h 589548"/>
              <a:gd name="connsiteX18212" fmla="*/ 549782 w 2105012"/>
              <a:gd name="connsiteY18212" fmla="*/ 377126 h 589548"/>
              <a:gd name="connsiteX18213" fmla="*/ 548125 w 2105012"/>
              <a:gd name="connsiteY18213" fmla="*/ 371823 h 589548"/>
              <a:gd name="connsiteX18214" fmla="*/ 556410 w 2105012"/>
              <a:gd name="connsiteY18214" fmla="*/ 370166 h 589548"/>
              <a:gd name="connsiteX18215" fmla="*/ 555416 w 2105012"/>
              <a:gd name="connsiteY18215" fmla="*/ 370166 h 589548"/>
              <a:gd name="connsiteX18216" fmla="*/ 556410 w 2105012"/>
              <a:gd name="connsiteY18216" fmla="*/ 370166 h 589548"/>
              <a:gd name="connsiteX18217" fmla="*/ 569997 w 2105012"/>
              <a:gd name="connsiteY18217" fmla="*/ 372486 h 589548"/>
              <a:gd name="connsiteX18218" fmla="*/ 569997 w 2105012"/>
              <a:gd name="connsiteY18218" fmla="*/ 374806 h 589548"/>
              <a:gd name="connsiteX18219" fmla="*/ 549782 w 2105012"/>
              <a:gd name="connsiteY18219" fmla="*/ 377126 h 589548"/>
              <a:gd name="connsiteX18220" fmla="*/ 565026 w 2105012"/>
              <a:gd name="connsiteY18220" fmla="*/ 385079 h 589548"/>
              <a:gd name="connsiteX18221" fmla="*/ 565026 w 2105012"/>
              <a:gd name="connsiteY18221" fmla="*/ 385079 h 589548"/>
              <a:gd name="connsiteX18222" fmla="*/ 563701 w 2105012"/>
              <a:gd name="connsiteY18222" fmla="*/ 385079 h 589548"/>
              <a:gd name="connsiteX18223" fmla="*/ 565026 w 2105012"/>
              <a:gd name="connsiteY18223" fmla="*/ 385079 h 589548"/>
              <a:gd name="connsiteX18224" fmla="*/ 601811 w 2105012"/>
              <a:gd name="connsiteY18224" fmla="*/ 409602 h 589548"/>
              <a:gd name="connsiteX18225" fmla="*/ 603799 w 2105012"/>
              <a:gd name="connsiteY18225" fmla="*/ 409271 h 589548"/>
              <a:gd name="connsiteX18226" fmla="*/ 601811 w 2105012"/>
              <a:gd name="connsiteY18226" fmla="*/ 409602 h 589548"/>
              <a:gd name="connsiteX18227" fmla="*/ 604793 w 2105012"/>
              <a:gd name="connsiteY18227" fmla="*/ 408939 h 589548"/>
              <a:gd name="connsiteX18228" fmla="*/ 602805 w 2105012"/>
              <a:gd name="connsiteY18228" fmla="*/ 406951 h 589548"/>
              <a:gd name="connsiteX18229" fmla="*/ 601811 w 2105012"/>
              <a:gd name="connsiteY18229" fmla="*/ 406951 h 589548"/>
              <a:gd name="connsiteX18230" fmla="*/ 602805 w 2105012"/>
              <a:gd name="connsiteY18230" fmla="*/ 406951 h 589548"/>
              <a:gd name="connsiteX18231" fmla="*/ 604793 w 2105012"/>
              <a:gd name="connsiteY18231" fmla="*/ 408939 h 589548"/>
              <a:gd name="connsiteX18232" fmla="*/ 621363 w 2105012"/>
              <a:gd name="connsiteY18232" fmla="*/ 391707 h 589548"/>
              <a:gd name="connsiteX18233" fmla="*/ 621363 w 2105012"/>
              <a:gd name="connsiteY18233" fmla="*/ 391707 h 589548"/>
              <a:gd name="connsiteX18234" fmla="*/ 614072 w 2105012"/>
              <a:gd name="connsiteY18234" fmla="*/ 393695 h 589548"/>
              <a:gd name="connsiteX18235" fmla="*/ 609764 w 2105012"/>
              <a:gd name="connsiteY18235" fmla="*/ 394358 h 589548"/>
              <a:gd name="connsiteX18236" fmla="*/ 608107 w 2105012"/>
              <a:gd name="connsiteY18236" fmla="*/ 394358 h 589548"/>
              <a:gd name="connsiteX18237" fmla="*/ 609764 w 2105012"/>
              <a:gd name="connsiteY18237" fmla="*/ 394358 h 589548"/>
              <a:gd name="connsiteX18238" fmla="*/ 614072 w 2105012"/>
              <a:gd name="connsiteY18238" fmla="*/ 393695 h 589548"/>
              <a:gd name="connsiteX18239" fmla="*/ 621363 w 2105012"/>
              <a:gd name="connsiteY18239" fmla="*/ 391707 h 589548"/>
              <a:gd name="connsiteX18240" fmla="*/ 613741 w 2105012"/>
              <a:gd name="connsiteY18240" fmla="*/ 388393 h 589548"/>
              <a:gd name="connsiteX18241" fmla="*/ 613078 w 2105012"/>
              <a:gd name="connsiteY18241" fmla="*/ 386736 h 589548"/>
              <a:gd name="connsiteX18242" fmla="*/ 608107 w 2105012"/>
              <a:gd name="connsiteY18242" fmla="*/ 387730 h 589548"/>
              <a:gd name="connsiteX18243" fmla="*/ 613078 w 2105012"/>
              <a:gd name="connsiteY18243" fmla="*/ 386736 h 589548"/>
              <a:gd name="connsiteX18244" fmla="*/ 613741 w 2105012"/>
              <a:gd name="connsiteY18244" fmla="*/ 388393 h 589548"/>
              <a:gd name="connsiteX18245" fmla="*/ 615067 w 2105012"/>
              <a:gd name="connsiteY18245" fmla="*/ 389056 h 589548"/>
              <a:gd name="connsiteX18246" fmla="*/ 613741 w 2105012"/>
              <a:gd name="connsiteY18246" fmla="*/ 388393 h 589548"/>
              <a:gd name="connsiteX18247" fmla="*/ 616392 w 2105012"/>
              <a:gd name="connsiteY18247" fmla="*/ 374474 h 589548"/>
              <a:gd name="connsiteX18248" fmla="*/ 617055 w 2105012"/>
              <a:gd name="connsiteY18248" fmla="*/ 375469 h 589548"/>
              <a:gd name="connsiteX18249" fmla="*/ 616392 w 2105012"/>
              <a:gd name="connsiteY18249" fmla="*/ 374474 h 589548"/>
              <a:gd name="connsiteX18250" fmla="*/ 615067 w 2105012"/>
              <a:gd name="connsiteY18250" fmla="*/ 374474 h 589548"/>
              <a:gd name="connsiteX18251" fmla="*/ 616392 w 2105012"/>
              <a:gd name="connsiteY18251" fmla="*/ 374474 h 589548"/>
              <a:gd name="connsiteX18252" fmla="*/ 636276 w 2105012"/>
              <a:gd name="connsiteY18252" fmla="*/ 376131 h 589548"/>
              <a:gd name="connsiteX18253" fmla="*/ 634619 w 2105012"/>
              <a:gd name="connsiteY18253" fmla="*/ 368841 h 589548"/>
              <a:gd name="connsiteX18254" fmla="*/ 642904 w 2105012"/>
              <a:gd name="connsiteY18254" fmla="*/ 366521 h 589548"/>
              <a:gd name="connsiteX18255" fmla="*/ 644892 w 2105012"/>
              <a:gd name="connsiteY18255" fmla="*/ 373812 h 589548"/>
              <a:gd name="connsiteX18256" fmla="*/ 647543 w 2105012"/>
              <a:gd name="connsiteY18256" fmla="*/ 373812 h 589548"/>
              <a:gd name="connsiteX18257" fmla="*/ 649200 w 2105012"/>
              <a:gd name="connsiteY18257" fmla="*/ 376463 h 589548"/>
              <a:gd name="connsiteX18258" fmla="*/ 636276 w 2105012"/>
              <a:gd name="connsiteY18258" fmla="*/ 376463 h 589548"/>
              <a:gd name="connsiteX18259" fmla="*/ 657154 w 2105012"/>
              <a:gd name="connsiteY18259" fmla="*/ 396346 h 589548"/>
              <a:gd name="connsiteX18260" fmla="*/ 658810 w 2105012"/>
              <a:gd name="connsiteY18260" fmla="*/ 395021 h 589548"/>
              <a:gd name="connsiteX18261" fmla="*/ 658810 w 2105012"/>
              <a:gd name="connsiteY18261" fmla="*/ 395021 h 589548"/>
              <a:gd name="connsiteX18262" fmla="*/ 657154 w 2105012"/>
              <a:gd name="connsiteY18262" fmla="*/ 396346 h 589548"/>
              <a:gd name="connsiteX18263" fmla="*/ 706863 w 2105012"/>
              <a:gd name="connsiteY18263" fmla="*/ 368509 h 589548"/>
              <a:gd name="connsiteX18264" fmla="*/ 708851 w 2105012"/>
              <a:gd name="connsiteY18264" fmla="*/ 369835 h 589548"/>
              <a:gd name="connsiteX18265" fmla="*/ 706863 w 2105012"/>
              <a:gd name="connsiteY18265" fmla="*/ 368509 h 589548"/>
              <a:gd name="connsiteX18266" fmla="*/ 755577 w 2105012"/>
              <a:gd name="connsiteY18266" fmla="*/ 381434 h 589548"/>
              <a:gd name="connsiteX18267" fmla="*/ 758560 w 2105012"/>
              <a:gd name="connsiteY18267" fmla="*/ 379114 h 589548"/>
              <a:gd name="connsiteX18268" fmla="*/ 758560 w 2105012"/>
              <a:gd name="connsiteY18268" fmla="*/ 379114 h 589548"/>
              <a:gd name="connsiteX18269" fmla="*/ 755577 w 2105012"/>
              <a:gd name="connsiteY18269" fmla="*/ 381434 h 589548"/>
              <a:gd name="connsiteX18270" fmla="*/ 822188 w 2105012"/>
              <a:gd name="connsiteY18270" fmla="*/ 353265 h 589548"/>
              <a:gd name="connsiteX18271" fmla="*/ 820531 w 2105012"/>
              <a:gd name="connsiteY18271" fmla="*/ 354922 h 589548"/>
              <a:gd name="connsiteX18272" fmla="*/ 822188 w 2105012"/>
              <a:gd name="connsiteY18272" fmla="*/ 353265 h 589548"/>
              <a:gd name="connsiteX18273" fmla="*/ 822850 w 2105012"/>
              <a:gd name="connsiteY18273" fmla="*/ 352271 h 589548"/>
              <a:gd name="connsiteX18274" fmla="*/ 822850 w 2105012"/>
              <a:gd name="connsiteY18274" fmla="*/ 348626 h 589548"/>
              <a:gd name="connsiteX18275" fmla="*/ 811583 w 2105012"/>
              <a:gd name="connsiteY18275" fmla="*/ 345975 h 589548"/>
              <a:gd name="connsiteX18276" fmla="*/ 810257 w 2105012"/>
              <a:gd name="connsiteY18276" fmla="*/ 344980 h 589548"/>
              <a:gd name="connsiteX18277" fmla="*/ 807275 w 2105012"/>
              <a:gd name="connsiteY18277" fmla="*/ 345643 h 589548"/>
              <a:gd name="connsiteX18278" fmla="*/ 786066 w 2105012"/>
              <a:gd name="connsiteY18278" fmla="*/ 341335 h 589548"/>
              <a:gd name="connsiteX18279" fmla="*/ 783414 w 2105012"/>
              <a:gd name="connsiteY18279" fmla="*/ 340672 h 589548"/>
              <a:gd name="connsiteX18280" fmla="*/ 793356 w 2105012"/>
              <a:gd name="connsiteY18280" fmla="*/ 337027 h 589548"/>
              <a:gd name="connsiteX18281" fmla="*/ 793356 w 2105012"/>
              <a:gd name="connsiteY18281" fmla="*/ 337027 h 589548"/>
              <a:gd name="connsiteX18282" fmla="*/ 811252 w 2105012"/>
              <a:gd name="connsiteY18282" fmla="*/ 338353 h 589548"/>
              <a:gd name="connsiteX18283" fmla="*/ 813903 w 2105012"/>
              <a:gd name="connsiteY18283" fmla="*/ 342992 h 589548"/>
              <a:gd name="connsiteX18284" fmla="*/ 816222 w 2105012"/>
              <a:gd name="connsiteY18284" fmla="*/ 338353 h 589548"/>
              <a:gd name="connsiteX18285" fmla="*/ 819536 w 2105012"/>
              <a:gd name="connsiteY18285" fmla="*/ 333382 h 589548"/>
              <a:gd name="connsiteX18286" fmla="*/ 821525 w 2105012"/>
              <a:gd name="connsiteY18286" fmla="*/ 337690 h 589548"/>
              <a:gd name="connsiteX18287" fmla="*/ 821525 w 2105012"/>
              <a:gd name="connsiteY18287" fmla="*/ 340672 h 589548"/>
              <a:gd name="connsiteX18288" fmla="*/ 823182 w 2105012"/>
              <a:gd name="connsiteY18288" fmla="*/ 344318 h 589548"/>
              <a:gd name="connsiteX18289" fmla="*/ 828153 w 2105012"/>
              <a:gd name="connsiteY18289" fmla="*/ 346969 h 589548"/>
              <a:gd name="connsiteX18290" fmla="*/ 822850 w 2105012"/>
              <a:gd name="connsiteY18290" fmla="*/ 348626 h 589548"/>
              <a:gd name="connsiteX18291" fmla="*/ 822850 w 2105012"/>
              <a:gd name="connsiteY18291" fmla="*/ 352271 h 589548"/>
              <a:gd name="connsiteX18292" fmla="*/ 822188 w 2105012"/>
              <a:gd name="connsiteY18292" fmla="*/ 353265 h 589548"/>
              <a:gd name="connsiteX18293" fmla="*/ 884158 w 2105012"/>
              <a:gd name="connsiteY18293" fmla="*/ 380108 h 589548"/>
              <a:gd name="connsiteX18294" fmla="*/ 887803 w 2105012"/>
              <a:gd name="connsiteY18294" fmla="*/ 380108 h 589548"/>
              <a:gd name="connsiteX18295" fmla="*/ 887803 w 2105012"/>
              <a:gd name="connsiteY18295" fmla="*/ 380108 h 589548"/>
              <a:gd name="connsiteX18296" fmla="*/ 884158 w 2105012"/>
              <a:gd name="connsiteY18296" fmla="*/ 380108 h 589548"/>
              <a:gd name="connsiteX18297" fmla="*/ 892774 w 2105012"/>
              <a:gd name="connsiteY18297" fmla="*/ 376794 h 589548"/>
              <a:gd name="connsiteX18298" fmla="*/ 887472 w 2105012"/>
              <a:gd name="connsiteY18298" fmla="*/ 374474 h 589548"/>
              <a:gd name="connsiteX18299" fmla="*/ 886146 w 2105012"/>
              <a:gd name="connsiteY18299" fmla="*/ 373480 h 589548"/>
              <a:gd name="connsiteX18300" fmla="*/ 883827 w 2105012"/>
              <a:gd name="connsiteY18300" fmla="*/ 373480 h 589548"/>
              <a:gd name="connsiteX18301" fmla="*/ 869908 w 2105012"/>
              <a:gd name="connsiteY18301" fmla="*/ 370498 h 589548"/>
              <a:gd name="connsiteX18302" fmla="*/ 866263 w 2105012"/>
              <a:gd name="connsiteY18302" fmla="*/ 371161 h 589548"/>
              <a:gd name="connsiteX18303" fmla="*/ 862286 w 2105012"/>
              <a:gd name="connsiteY18303" fmla="*/ 372155 h 589548"/>
              <a:gd name="connsiteX18304" fmla="*/ 858641 w 2105012"/>
              <a:gd name="connsiteY18304" fmla="*/ 370829 h 589548"/>
              <a:gd name="connsiteX18305" fmla="*/ 854333 w 2105012"/>
              <a:gd name="connsiteY18305" fmla="*/ 367515 h 589548"/>
              <a:gd name="connsiteX18306" fmla="*/ 852013 w 2105012"/>
              <a:gd name="connsiteY18306" fmla="*/ 374474 h 589548"/>
              <a:gd name="connsiteX18307" fmla="*/ 852676 w 2105012"/>
              <a:gd name="connsiteY18307" fmla="*/ 375137 h 589548"/>
              <a:gd name="connsiteX18308" fmla="*/ 852013 w 2105012"/>
              <a:gd name="connsiteY18308" fmla="*/ 374474 h 589548"/>
              <a:gd name="connsiteX18309" fmla="*/ 849693 w 2105012"/>
              <a:gd name="connsiteY18309" fmla="*/ 373480 h 589548"/>
              <a:gd name="connsiteX18310" fmla="*/ 841077 w 2105012"/>
              <a:gd name="connsiteY18310" fmla="*/ 369504 h 589548"/>
              <a:gd name="connsiteX18311" fmla="*/ 834781 w 2105012"/>
              <a:gd name="connsiteY18311" fmla="*/ 368178 h 589548"/>
              <a:gd name="connsiteX18312" fmla="*/ 834781 w 2105012"/>
              <a:gd name="connsiteY18312" fmla="*/ 362876 h 589548"/>
              <a:gd name="connsiteX18313" fmla="*/ 846048 w 2105012"/>
              <a:gd name="connsiteY18313" fmla="*/ 355916 h 589548"/>
              <a:gd name="connsiteX18314" fmla="*/ 844722 w 2105012"/>
              <a:gd name="connsiteY18314" fmla="*/ 355916 h 589548"/>
              <a:gd name="connsiteX18315" fmla="*/ 843728 w 2105012"/>
              <a:gd name="connsiteY18315" fmla="*/ 354259 h 589548"/>
              <a:gd name="connsiteX18316" fmla="*/ 848368 w 2105012"/>
              <a:gd name="connsiteY18316" fmla="*/ 345312 h 589548"/>
              <a:gd name="connsiteX18317" fmla="*/ 847705 w 2105012"/>
              <a:gd name="connsiteY18317" fmla="*/ 342661 h 589548"/>
              <a:gd name="connsiteX18318" fmla="*/ 847705 w 2105012"/>
              <a:gd name="connsiteY18318" fmla="*/ 342661 h 589548"/>
              <a:gd name="connsiteX18319" fmla="*/ 847705 w 2105012"/>
              <a:gd name="connsiteY18319" fmla="*/ 337690 h 589548"/>
              <a:gd name="connsiteX18320" fmla="*/ 853007 w 2105012"/>
              <a:gd name="connsiteY18320" fmla="*/ 331393 h 589548"/>
              <a:gd name="connsiteX18321" fmla="*/ 860298 w 2105012"/>
              <a:gd name="connsiteY18321" fmla="*/ 335039 h 589548"/>
              <a:gd name="connsiteX18322" fmla="*/ 862286 w 2105012"/>
              <a:gd name="connsiteY18322" fmla="*/ 323771 h 589548"/>
              <a:gd name="connsiteX18323" fmla="*/ 865600 w 2105012"/>
              <a:gd name="connsiteY18323" fmla="*/ 321120 h 589548"/>
              <a:gd name="connsiteX18324" fmla="*/ 882170 w 2105012"/>
              <a:gd name="connsiteY18324" fmla="*/ 314824 h 589548"/>
              <a:gd name="connsiteX18325" fmla="*/ 888798 w 2105012"/>
              <a:gd name="connsiteY18325" fmla="*/ 315818 h 589548"/>
              <a:gd name="connsiteX18326" fmla="*/ 894763 w 2105012"/>
              <a:gd name="connsiteY18326" fmla="*/ 312173 h 589548"/>
              <a:gd name="connsiteX18327" fmla="*/ 887472 w 2105012"/>
              <a:gd name="connsiteY18327" fmla="*/ 310847 h 589548"/>
              <a:gd name="connsiteX18328" fmla="*/ 886146 w 2105012"/>
              <a:gd name="connsiteY18328" fmla="*/ 310847 h 589548"/>
              <a:gd name="connsiteX18329" fmla="*/ 881176 w 2105012"/>
              <a:gd name="connsiteY18329" fmla="*/ 309853 h 589548"/>
              <a:gd name="connsiteX18330" fmla="*/ 886146 w 2105012"/>
              <a:gd name="connsiteY18330" fmla="*/ 310847 h 589548"/>
              <a:gd name="connsiteX18331" fmla="*/ 887472 w 2105012"/>
              <a:gd name="connsiteY18331" fmla="*/ 310847 h 589548"/>
              <a:gd name="connsiteX18332" fmla="*/ 892774 w 2105012"/>
              <a:gd name="connsiteY18332" fmla="*/ 306539 h 589548"/>
              <a:gd name="connsiteX18333" fmla="*/ 889129 w 2105012"/>
              <a:gd name="connsiteY18333" fmla="*/ 305545 h 589548"/>
              <a:gd name="connsiteX18334" fmla="*/ 893106 w 2105012"/>
              <a:gd name="connsiteY18334" fmla="*/ 304219 h 589548"/>
              <a:gd name="connsiteX18335" fmla="*/ 894100 w 2105012"/>
              <a:gd name="connsiteY18335" fmla="*/ 299580 h 589548"/>
              <a:gd name="connsiteX18336" fmla="*/ 894100 w 2105012"/>
              <a:gd name="connsiteY18336" fmla="*/ 299580 h 589548"/>
              <a:gd name="connsiteX18337" fmla="*/ 895426 w 2105012"/>
              <a:gd name="connsiteY18337" fmla="*/ 299580 h 589548"/>
              <a:gd name="connsiteX18338" fmla="*/ 895426 w 2105012"/>
              <a:gd name="connsiteY18338" fmla="*/ 297260 h 589548"/>
              <a:gd name="connsiteX18339" fmla="*/ 895757 w 2105012"/>
              <a:gd name="connsiteY18339" fmla="*/ 282016 h 589548"/>
              <a:gd name="connsiteX18340" fmla="*/ 894100 w 2105012"/>
              <a:gd name="connsiteY18340" fmla="*/ 279365 h 589548"/>
              <a:gd name="connsiteX18341" fmla="*/ 893106 w 2105012"/>
              <a:gd name="connsiteY18341" fmla="*/ 273731 h 589548"/>
              <a:gd name="connsiteX18342" fmla="*/ 891780 w 2105012"/>
              <a:gd name="connsiteY18342" fmla="*/ 270086 h 589548"/>
              <a:gd name="connsiteX18343" fmla="*/ 896088 w 2105012"/>
              <a:gd name="connsiteY18343" fmla="*/ 269423 h 589548"/>
              <a:gd name="connsiteX18344" fmla="*/ 904042 w 2105012"/>
              <a:gd name="connsiteY18344" fmla="*/ 271743 h 589548"/>
              <a:gd name="connsiteX18345" fmla="*/ 898408 w 2105012"/>
              <a:gd name="connsiteY18345" fmla="*/ 281353 h 589548"/>
              <a:gd name="connsiteX18346" fmla="*/ 908681 w 2105012"/>
              <a:gd name="connsiteY18346" fmla="*/ 283673 h 589548"/>
              <a:gd name="connsiteX18347" fmla="*/ 915641 w 2105012"/>
              <a:gd name="connsiteY18347" fmla="*/ 281684 h 589548"/>
              <a:gd name="connsiteX18348" fmla="*/ 917298 w 2105012"/>
              <a:gd name="connsiteY18348" fmla="*/ 284667 h 589548"/>
              <a:gd name="connsiteX18349" fmla="*/ 919286 w 2105012"/>
              <a:gd name="connsiteY18349" fmla="*/ 286655 h 589548"/>
              <a:gd name="connsiteX18350" fmla="*/ 924588 w 2105012"/>
              <a:gd name="connsiteY18350" fmla="*/ 285330 h 589548"/>
              <a:gd name="connsiteX18351" fmla="*/ 928233 w 2105012"/>
              <a:gd name="connsiteY18351" fmla="*/ 286655 h 589548"/>
              <a:gd name="connsiteX18352" fmla="*/ 926576 w 2105012"/>
              <a:gd name="connsiteY18352" fmla="*/ 293615 h 589548"/>
              <a:gd name="connsiteX18353" fmla="*/ 923263 w 2105012"/>
              <a:gd name="connsiteY18353" fmla="*/ 314492 h 589548"/>
              <a:gd name="connsiteX18354" fmla="*/ 924588 w 2105012"/>
              <a:gd name="connsiteY18354" fmla="*/ 315818 h 589548"/>
              <a:gd name="connsiteX18355" fmla="*/ 926908 w 2105012"/>
              <a:gd name="connsiteY18355" fmla="*/ 314492 h 589548"/>
              <a:gd name="connsiteX18356" fmla="*/ 928233 w 2105012"/>
              <a:gd name="connsiteY18356" fmla="*/ 314492 h 589548"/>
              <a:gd name="connsiteX18357" fmla="*/ 928233 w 2105012"/>
              <a:gd name="connsiteY18357" fmla="*/ 314492 h 589548"/>
              <a:gd name="connsiteX18358" fmla="*/ 926908 w 2105012"/>
              <a:gd name="connsiteY18358" fmla="*/ 314492 h 589548"/>
              <a:gd name="connsiteX18359" fmla="*/ 924588 w 2105012"/>
              <a:gd name="connsiteY18359" fmla="*/ 315818 h 589548"/>
              <a:gd name="connsiteX18360" fmla="*/ 914315 w 2105012"/>
              <a:gd name="connsiteY18360" fmla="*/ 317143 h 589548"/>
              <a:gd name="connsiteX18361" fmla="*/ 909013 w 2105012"/>
              <a:gd name="connsiteY18361" fmla="*/ 324765 h 589548"/>
              <a:gd name="connsiteX18362" fmla="*/ 907687 w 2105012"/>
              <a:gd name="connsiteY18362" fmla="*/ 332388 h 589548"/>
              <a:gd name="connsiteX18363" fmla="*/ 913652 w 2105012"/>
              <a:gd name="connsiteY18363" fmla="*/ 331393 h 589548"/>
              <a:gd name="connsiteX18364" fmla="*/ 913652 w 2105012"/>
              <a:gd name="connsiteY18364" fmla="*/ 331393 h 589548"/>
              <a:gd name="connsiteX18365" fmla="*/ 913652 w 2105012"/>
              <a:gd name="connsiteY18365" fmla="*/ 331393 h 589548"/>
              <a:gd name="connsiteX18366" fmla="*/ 911001 w 2105012"/>
              <a:gd name="connsiteY18366" fmla="*/ 342992 h 589548"/>
              <a:gd name="connsiteX18367" fmla="*/ 914315 w 2105012"/>
              <a:gd name="connsiteY18367" fmla="*/ 342992 h 589548"/>
              <a:gd name="connsiteX18368" fmla="*/ 912989 w 2105012"/>
              <a:gd name="connsiteY18368" fmla="*/ 354259 h 589548"/>
              <a:gd name="connsiteX18369" fmla="*/ 924257 w 2105012"/>
              <a:gd name="connsiteY18369" fmla="*/ 355254 h 589548"/>
              <a:gd name="connsiteX18370" fmla="*/ 934199 w 2105012"/>
              <a:gd name="connsiteY18370" fmla="*/ 355254 h 589548"/>
              <a:gd name="connsiteX18371" fmla="*/ 945797 w 2105012"/>
              <a:gd name="connsiteY18371" fmla="*/ 356248 h 589548"/>
              <a:gd name="connsiteX18372" fmla="*/ 952425 w 2105012"/>
              <a:gd name="connsiteY18372" fmla="*/ 351277 h 589548"/>
              <a:gd name="connsiteX18373" fmla="*/ 949111 w 2105012"/>
              <a:gd name="connsiteY18373" fmla="*/ 347963 h 589548"/>
              <a:gd name="connsiteX18374" fmla="*/ 939169 w 2105012"/>
              <a:gd name="connsiteY18374" fmla="*/ 348626 h 589548"/>
              <a:gd name="connsiteX18375" fmla="*/ 934861 w 2105012"/>
              <a:gd name="connsiteY18375" fmla="*/ 346969 h 589548"/>
              <a:gd name="connsiteX18376" fmla="*/ 927902 w 2105012"/>
              <a:gd name="connsiteY18376" fmla="*/ 345643 h 589548"/>
              <a:gd name="connsiteX18377" fmla="*/ 925582 w 2105012"/>
              <a:gd name="connsiteY18377" fmla="*/ 345643 h 589548"/>
              <a:gd name="connsiteX18378" fmla="*/ 918292 w 2105012"/>
              <a:gd name="connsiteY18378" fmla="*/ 339015 h 589548"/>
              <a:gd name="connsiteX18379" fmla="*/ 930885 w 2105012"/>
              <a:gd name="connsiteY18379" fmla="*/ 337690 h 589548"/>
              <a:gd name="connsiteX18380" fmla="*/ 932210 w 2105012"/>
              <a:gd name="connsiteY18380" fmla="*/ 337690 h 589548"/>
              <a:gd name="connsiteX18381" fmla="*/ 933204 w 2105012"/>
              <a:gd name="connsiteY18381" fmla="*/ 338021 h 589548"/>
              <a:gd name="connsiteX18382" fmla="*/ 949443 w 2105012"/>
              <a:gd name="connsiteY18382" fmla="*/ 346306 h 589548"/>
              <a:gd name="connsiteX18383" fmla="*/ 953751 w 2105012"/>
              <a:gd name="connsiteY18383" fmla="*/ 342992 h 589548"/>
              <a:gd name="connsiteX18384" fmla="*/ 953751 w 2105012"/>
              <a:gd name="connsiteY18384" fmla="*/ 342992 h 589548"/>
              <a:gd name="connsiteX18385" fmla="*/ 954745 w 2105012"/>
              <a:gd name="connsiteY18385" fmla="*/ 337690 h 589548"/>
              <a:gd name="connsiteX18386" fmla="*/ 954745 w 2105012"/>
              <a:gd name="connsiteY18386" fmla="*/ 335370 h 589548"/>
              <a:gd name="connsiteX18387" fmla="*/ 954745 w 2105012"/>
              <a:gd name="connsiteY18387" fmla="*/ 335370 h 589548"/>
              <a:gd name="connsiteX18388" fmla="*/ 962367 w 2105012"/>
              <a:gd name="connsiteY18388" fmla="*/ 334376 h 589548"/>
              <a:gd name="connsiteX18389" fmla="*/ 963361 w 2105012"/>
              <a:gd name="connsiteY18389" fmla="*/ 334376 h 589548"/>
              <a:gd name="connsiteX18390" fmla="*/ 966012 w 2105012"/>
              <a:gd name="connsiteY18390" fmla="*/ 335701 h 589548"/>
              <a:gd name="connsiteX18391" fmla="*/ 970652 w 2105012"/>
              <a:gd name="connsiteY18391" fmla="*/ 335701 h 589548"/>
              <a:gd name="connsiteX18392" fmla="*/ 966012 w 2105012"/>
              <a:gd name="connsiteY18392" fmla="*/ 335701 h 589548"/>
              <a:gd name="connsiteX18393" fmla="*/ 974960 w 2105012"/>
              <a:gd name="connsiteY18393" fmla="*/ 338021 h 589548"/>
              <a:gd name="connsiteX18394" fmla="*/ 975954 w 2105012"/>
              <a:gd name="connsiteY18394" fmla="*/ 332056 h 589548"/>
              <a:gd name="connsiteX18395" fmla="*/ 982913 w 2105012"/>
              <a:gd name="connsiteY18395" fmla="*/ 332056 h 589548"/>
              <a:gd name="connsiteX18396" fmla="*/ 994181 w 2105012"/>
              <a:gd name="connsiteY18396" fmla="*/ 337358 h 589548"/>
              <a:gd name="connsiteX18397" fmla="*/ 987222 w 2105012"/>
              <a:gd name="connsiteY18397" fmla="*/ 331393 h 589548"/>
              <a:gd name="connsiteX18398" fmla="*/ 994181 w 2105012"/>
              <a:gd name="connsiteY18398" fmla="*/ 330399 h 589548"/>
              <a:gd name="connsiteX18399" fmla="*/ 985896 w 2105012"/>
              <a:gd name="connsiteY18399" fmla="*/ 329074 h 589548"/>
              <a:gd name="connsiteX18400" fmla="*/ 991530 w 2105012"/>
              <a:gd name="connsiteY18400" fmla="*/ 322446 h 589548"/>
              <a:gd name="connsiteX18401" fmla="*/ 992855 w 2105012"/>
              <a:gd name="connsiteY18401" fmla="*/ 322446 h 589548"/>
              <a:gd name="connsiteX18402" fmla="*/ 992855 w 2105012"/>
              <a:gd name="connsiteY18402" fmla="*/ 321452 h 589548"/>
              <a:gd name="connsiteX18403" fmla="*/ 994181 w 2105012"/>
              <a:gd name="connsiteY18403" fmla="*/ 316149 h 589548"/>
              <a:gd name="connsiteX18404" fmla="*/ 995175 w 2105012"/>
              <a:gd name="connsiteY18404" fmla="*/ 310516 h 589548"/>
              <a:gd name="connsiteX18405" fmla="*/ 1000146 w 2105012"/>
              <a:gd name="connsiteY18405" fmla="*/ 314824 h 589548"/>
              <a:gd name="connsiteX18406" fmla="*/ 998820 w 2105012"/>
              <a:gd name="connsiteY18406" fmla="*/ 321452 h 589548"/>
              <a:gd name="connsiteX18407" fmla="*/ 998820 w 2105012"/>
              <a:gd name="connsiteY18407" fmla="*/ 325097 h 589548"/>
              <a:gd name="connsiteX18408" fmla="*/ 1010088 w 2105012"/>
              <a:gd name="connsiteY18408" fmla="*/ 322777 h 589548"/>
              <a:gd name="connsiteX18409" fmla="*/ 1024006 w 2105012"/>
              <a:gd name="connsiteY18409" fmla="*/ 330399 h 589548"/>
              <a:gd name="connsiteX18410" fmla="*/ 1029640 w 2105012"/>
              <a:gd name="connsiteY18410" fmla="*/ 332388 h 589548"/>
              <a:gd name="connsiteX18411" fmla="*/ 1029640 w 2105012"/>
              <a:gd name="connsiteY18411" fmla="*/ 337027 h 589548"/>
              <a:gd name="connsiteX18412" fmla="*/ 1034279 w 2105012"/>
              <a:gd name="connsiteY18412" fmla="*/ 337027 h 589548"/>
              <a:gd name="connsiteX18413" fmla="*/ 1041570 w 2105012"/>
              <a:gd name="connsiteY18413" fmla="*/ 337027 h 589548"/>
              <a:gd name="connsiteX18414" fmla="*/ 1039582 w 2105012"/>
              <a:gd name="connsiteY18414" fmla="*/ 340010 h 589548"/>
              <a:gd name="connsiteX18415" fmla="*/ 1039250 w 2105012"/>
              <a:gd name="connsiteY18415" fmla="*/ 341004 h 589548"/>
              <a:gd name="connsiteX18416" fmla="*/ 1039582 w 2105012"/>
              <a:gd name="connsiteY18416" fmla="*/ 341998 h 589548"/>
              <a:gd name="connsiteX18417" fmla="*/ 1040245 w 2105012"/>
              <a:gd name="connsiteY18417" fmla="*/ 341998 h 589548"/>
              <a:gd name="connsiteX18418" fmla="*/ 1041570 w 2105012"/>
              <a:gd name="connsiteY18418" fmla="*/ 341998 h 589548"/>
              <a:gd name="connsiteX18419" fmla="*/ 1040245 w 2105012"/>
              <a:gd name="connsiteY18419" fmla="*/ 341998 h 589548"/>
              <a:gd name="connsiteX18420" fmla="*/ 1039582 w 2105012"/>
              <a:gd name="connsiteY18420" fmla="*/ 341998 h 589548"/>
              <a:gd name="connsiteX18421" fmla="*/ 1038256 w 2105012"/>
              <a:gd name="connsiteY18421" fmla="*/ 351277 h 589548"/>
              <a:gd name="connsiteX18422" fmla="*/ 1038256 w 2105012"/>
              <a:gd name="connsiteY18422" fmla="*/ 354922 h 589548"/>
              <a:gd name="connsiteX18423" fmla="*/ 1044221 w 2105012"/>
              <a:gd name="connsiteY18423" fmla="*/ 358236 h 589548"/>
              <a:gd name="connsiteX18424" fmla="*/ 1054494 w 2105012"/>
              <a:gd name="connsiteY18424" fmla="*/ 356579 h 589548"/>
              <a:gd name="connsiteX18425" fmla="*/ 1059797 w 2105012"/>
              <a:gd name="connsiteY18425" fmla="*/ 357573 h 589548"/>
              <a:gd name="connsiteX18426" fmla="*/ 1067419 w 2105012"/>
              <a:gd name="connsiteY18426" fmla="*/ 356248 h 589548"/>
              <a:gd name="connsiteX18427" fmla="*/ 1054826 w 2105012"/>
              <a:gd name="connsiteY18427" fmla="*/ 348626 h 589548"/>
              <a:gd name="connsiteX18428" fmla="*/ 1054826 w 2105012"/>
              <a:gd name="connsiteY18428" fmla="*/ 345975 h 589548"/>
              <a:gd name="connsiteX18429" fmla="*/ 1051181 w 2105012"/>
              <a:gd name="connsiteY18429" fmla="*/ 342329 h 589548"/>
              <a:gd name="connsiteX18430" fmla="*/ 1049524 w 2105012"/>
              <a:gd name="connsiteY18430" fmla="*/ 339678 h 589548"/>
              <a:gd name="connsiteX18431" fmla="*/ 1049192 w 2105012"/>
              <a:gd name="connsiteY18431" fmla="*/ 337358 h 589548"/>
              <a:gd name="connsiteX18432" fmla="*/ 1045215 w 2105012"/>
              <a:gd name="connsiteY18432" fmla="*/ 334376 h 589548"/>
              <a:gd name="connsiteX18433" fmla="*/ 1054494 w 2105012"/>
              <a:gd name="connsiteY18433" fmla="*/ 331062 h 589548"/>
              <a:gd name="connsiteX18434" fmla="*/ 1057477 w 2105012"/>
              <a:gd name="connsiteY18434" fmla="*/ 324103 h 589548"/>
              <a:gd name="connsiteX18435" fmla="*/ 1055489 w 2105012"/>
              <a:gd name="connsiteY18435" fmla="*/ 320126 h 589548"/>
              <a:gd name="connsiteX18436" fmla="*/ 1059465 w 2105012"/>
              <a:gd name="connsiteY18436" fmla="*/ 318469 h 589548"/>
              <a:gd name="connsiteX18437" fmla="*/ 1059465 w 2105012"/>
              <a:gd name="connsiteY18437" fmla="*/ 318469 h 589548"/>
              <a:gd name="connsiteX18438" fmla="*/ 1060460 w 2105012"/>
              <a:gd name="connsiteY18438" fmla="*/ 318469 h 589548"/>
              <a:gd name="connsiteX18439" fmla="*/ 1073384 w 2105012"/>
              <a:gd name="connsiteY18439" fmla="*/ 322114 h 589548"/>
              <a:gd name="connsiteX18440" fmla="*/ 1074709 w 2105012"/>
              <a:gd name="connsiteY18440" fmla="*/ 320789 h 589548"/>
              <a:gd name="connsiteX18441" fmla="*/ 1074709 w 2105012"/>
              <a:gd name="connsiteY18441" fmla="*/ 317143 h 589548"/>
              <a:gd name="connsiteX18442" fmla="*/ 1072390 w 2105012"/>
              <a:gd name="connsiteY18442" fmla="*/ 312173 h 589548"/>
              <a:gd name="connsiteX18443" fmla="*/ 1072390 w 2105012"/>
              <a:gd name="connsiteY18443" fmla="*/ 312173 h 589548"/>
              <a:gd name="connsiteX18444" fmla="*/ 1074047 w 2105012"/>
              <a:gd name="connsiteY18444" fmla="*/ 309521 h 589548"/>
              <a:gd name="connsiteX18445" fmla="*/ 1080012 w 2105012"/>
              <a:gd name="connsiteY18445" fmla="*/ 312173 h 589548"/>
              <a:gd name="connsiteX18446" fmla="*/ 1084983 w 2105012"/>
              <a:gd name="connsiteY18446" fmla="*/ 309521 h 589548"/>
              <a:gd name="connsiteX18447" fmla="*/ 1084983 w 2105012"/>
              <a:gd name="connsiteY18447" fmla="*/ 309521 h 589548"/>
              <a:gd name="connsiteX18448" fmla="*/ 1087634 w 2105012"/>
              <a:gd name="connsiteY18448" fmla="*/ 308196 h 589548"/>
              <a:gd name="connsiteX18449" fmla="*/ 1091942 w 2105012"/>
              <a:gd name="connsiteY18449" fmla="*/ 306539 h 589548"/>
              <a:gd name="connsiteX18450" fmla="*/ 1096581 w 2105012"/>
              <a:gd name="connsiteY18450" fmla="*/ 305545 h 589548"/>
              <a:gd name="connsiteX18451" fmla="*/ 1090616 w 2105012"/>
              <a:gd name="connsiteY18451" fmla="*/ 303888 h 589548"/>
              <a:gd name="connsiteX18452" fmla="*/ 1091279 w 2105012"/>
              <a:gd name="connsiteY18452" fmla="*/ 299248 h 589548"/>
              <a:gd name="connsiteX18453" fmla="*/ 1085977 w 2105012"/>
              <a:gd name="connsiteY18453" fmla="*/ 296597 h 589548"/>
              <a:gd name="connsiteX18454" fmla="*/ 1085977 w 2105012"/>
              <a:gd name="connsiteY18454" fmla="*/ 296597 h 589548"/>
              <a:gd name="connsiteX18455" fmla="*/ 1088297 w 2105012"/>
              <a:gd name="connsiteY18455" fmla="*/ 293946 h 589548"/>
              <a:gd name="connsiteX18456" fmla="*/ 1091279 w 2105012"/>
              <a:gd name="connsiteY18456" fmla="*/ 292952 h 589548"/>
              <a:gd name="connsiteX18457" fmla="*/ 1093599 w 2105012"/>
              <a:gd name="connsiteY18457" fmla="*/ 285330 h 589548"/>
              <a:gd name="connsiteX18458" fmla="*/ 1090948 w 2105012"/>
              <a:gd name="connsiteY18458" fmla="*/ 283010 h 589548"/>
              <a:gd name="connsiteX18459" fmla="*/ 1087634 w 2105012"/>
              <a:gd name="connsiteY18459" fmla="*/ 281684 h 589548"/>
              <a:gd name="connsiteX18460" fmla="*/ 1092936 w 2105012"/>
              <a:gd name="connsiteY18460" fmla="*/ 279033 h 589548"/>
              <a:gd name="connsiteX18461" fmla="*/ 1096581 w 2105012"/>
              <a:gd name="connsiteY18461" fmla="*/ 277708 h 589548"/>
              <a:gd name="connsiteX18462" fmla="*/ 1096581 w 2105012"/>
              <a:gd name="connsiteY18462" fmla="*/ 271411 h 589548"/>
              <a:gd name="connsiteX18463" fmla="*/ 1096913 w 2105012"/>
              <a:gd name="connsiteY18463" fmla="*/ 270086 h 589548"/>
              <a:gd name="connsiteX18464" fmla="*/ 1096913 w 2105012"/>
              <a:gd name="connsiteY18464" fmla="*/ 261138 h 589548"/>
              <a:gd name="connsiteX18465" fmla="*/ 1095587 w 2105012"/>
              <a:gd name="connsiteY18465" fmla="*/ 259481 h 589548"/>
              <a:gd name="connsiteX18466" fmla="*/ 1094262 w 2105012"/>
              <a:gd name="connsiteY18466" fmla="*/ 259481 h 589548"/>
              <a:gd name="connsiteX18467" fmla="*/ 1093268 w 2105012"/>
              <a:gd name="connsiteY18467" fmla="*/ 258818 h 589548"/>
              <a:gd name="connsiteX18468" fmla="*/ 1090616 w 2105012"/>
              <a:gd name="connsiteY18468" fmla="*/ 257161 h 589548"/>
              <a:gd name="connsiteX18469" fmla="*/ 1093268 w 2105012"/>
              <a:gd name="connsiteY18469" fmla="*/ 258818 h 589548"/>
              <a:gd name="connsiteX18470" fmla="*/ 1094262 w 2105012"/>
              <a:gd name="connsiteY18470" fmla="*/ 259481 h 589548"/>
              <a:gd name="connsiteX18471" fmla="*/ 1095587 w 2105012"/>
              <a:gd name="connsiteY18471" fmla="*/ 259481 h 589548"/>
              <a:gd name="connsiteX18472" fmla="*/ 1095587 w 2105012"/>
              <a:gd name="connsiteY18472" fmla="*/ 257161 h 589548"/>
              <a:gd name="connsiteX18473" fmla="*/ 1090948 w 2105012"/>
              <a:gd name="connsiteY18473" fmla="*/ 254179 h 589548"/>
              <a:gd name="connsiteX18474" fmla="*/ 1095587 w 2105012"/>
              <a:gd name="connsiteY18474" fmla="*/ 257161 h 589548"/>
              <a:gd name="connsiteX18475" fmla="*/ 1097244 w 2105012"/>
              <a:gd name="connsiteY18475" fmla="*/ 256498 h 589548"/>
              <a:gd name="connsiteX18476" fmla="*/ 1100890 w 2105012"/>
              <a:gd name="connsiteY18476" fmla="*/ 256498 h 589548"/>
              <a:gd name="connsiteX18477" fmla="*/ 1097244 w 2105012"/>
              <a:gd name="connsiteY18477" fmla="*/ 256498 h 589548"/>
              <a:gd name="connsiteX18478" fmla="*/ 1095587 w 2105012"/>
              <a:gd name="connsiteY18478" fmla="*/ 257161 h 589548"/>
              <a:gd name="connsiteX18479" fmla="*/ 1095587 w 2105012"/>
              <a:gd name="connsiteY18479" fmla="*/ 259481 h 589548"/>
              <a:gd name="connsiteX18480" fmla="*/ 1096913 w 2105012"/>
              <a:gd name="connsiteY18480" fmla="*/ 261138 h 589548"/>
              <a:gd name="connsiteX18481" fmla="*/ 1101884 w 2105012"/>
              <a:gd name="connsiteY18481" fmla="*/ 268760 h 589548"/>
              <a:gd name="connsiteX18482" fmla="*/ 1103209 w 2105012"/>
              <a:gd name="connsiteY18482" fmla="*/ 268760 h 589548"/>
              <a:gd name="connsiteX18483" fmla="*/ 1103209 w 2105012"/>
              <a:gd name="connsiteY18483" fmla="*/ 268760 h 589548"/>
              <a:gd name="connsiteX18484" fmla="*/ 1101884 w 2105012"/>
              <a:gd name="connsiteY18484" fmla="*/ 268760 h 589548"/>
              <a:gd name="connsiteX18485" fmla="*/ 1099233 w 2105012"/>
              <a:gd name="connsiteY18485" fmla="*/ 270086 h 589548"/>
              <a:gd name="connsiteX18486" fmla="*/ 1108843 w 2105012"/>
              <a:gd name="connsiteY18486" fmla="*/ 279033 h 589548"/>
              <a:gd name="connsiteX18487" fmla="*/ 1111826 w 2105012"/>
              <a:gd name="connsiteY18487" fmla="*/ 282679 h 589548"/>
              <a:gd name="connsiteX18488" fmla="*/ 1109506 w 2105012"/>
              <a:gd name="connsiteY18488" fmla="*/ 284004 h 589548"/>
              <a:gd name="connsiteX18489" fmla="*/ 1109506 w 2105012"/>
              <a:gd name="connsiteY18489" fmla="*/ 284004 h 589548"/>
              <a:gd name="connsiteX18490" fmla="*/ 1107849 w 2105012"/>
              <a:gd name="connsiteY18490" fmla="*/ 285330 h 589548"/>
              <a:gd name="connsiteX18491" fmla="*/ 1101552 w 2105012"/>
              <a:gd name="connsiteY18491" fmla="*/ 286655 h 589548"/>
              <a:gd name="connsiteX18492" fmla="*/ 1100227 w 2105012"/>
              <a:gd name="connsiteY18492" fmla="*/ 289306 h 589548"/>
              <a:gd name="connsiteX18493" fmla="*/ 1096913 w 2105012"/>
              <a:gd name="connsiteY18493" fmla="*/ 291958 h 589548"/>
              <a:gd name="connsiteX18494" fmla="*/ 1099895 w 2105012"/>
              <a:gd name="connsiteY18494" fmla="*/ 295934 h 589548"/>
              <a:gd name="connsiteX18495" fmla="*/ 1093599 w 2105012"/>
              <a:gd name="connsiteY18495" fmla="*/ 299911 h 589548"/>
              <a:gd name="connsiteX18496" fmla="*/ 1097244 w 2105012"/>
              <a:gd name="connsiteY18496" fmla="*/ 304550 h 589548"/>
              <a:gd name="connsiteX18497" fmla="*/ 1097244 w 2105012"/>
              <a:gd name="connsiteY18497" fmla="*/ 304550 h 589548"/>
              <a:gd name="connsiteX18498" fmla="*/ 1098570 w 2105012"/>
              <a:gd name="connsiteY18498" fmla="*/ 304550 h 589548"/>
              <a:gd name="connsiteX18499" fmla="*/ 1104866 w 2105012"/>
              <a:gd name="connsiteY18499" fmla="*/ 308196 h 589548"/>
              <a:gd name="connsiteX18500" fmla="*/ 1117459 w 2105012"/>
              <a:gd name="connsiteY18500" fmla="*/ 309521 h 589548"/>
              <a:gd name="connsiteX18501" fmla="*/ 1116134 w 2105012"/>
              <a:gd name="connsiteY18501" fmla="*/ 305876 h 589548"/>
              <a:gd name="connsiteX18502" fmla="*/ 1114808 w 2105012"/>
              <a:gd name="connsiteY18502" fmla="*/ 304550 h 589548"/>
              <a:gd name="connsiteX18503" fmla="*/ 1111163 w 2105012"/>
              <a:gd name="connsiteY18503" fmla="*/ 300574 h 589548"/>
              <a:gd name="connsiteX18504" fmla="*/ 1111163 w 2105012"/>
              <a:gd name="connsiteY18504" fmla="*/ 299580 h 589548"/>
              <a:gd name="connsiteX18505" fmla="*/ 1111163 w 2105012"/>
              <a:gd name="connsiteY18505" fmla="*/ 299580 h 589548"/>
              <a:gd name="connsiteX18506" fmla="*/ 1113482 w 2105012"/>
              <a:gd name="connsiteY18506" fmla="*/ 296928 h 589548"/>
              <a:gd name="connsiteX18507" fmla="*/ 1116134 w 2105012"/>
              <a:gd name="connsiteY18507" fmla="*/ 293283 h 589548"/>
              <a:gd name="connsiteX18508" fmla="*/ 1116134 w 2105012"/>
              <a:gd name="connsiteY18508" fmla="*/ 291958 h 589548"/>
              <a:gd name="connsiteX18509" fmla="*/ 1120110 w 2105012"/>
              <a:gd name="connsiteY18509" fmla="*/ 290301 h 589548"/>
              <a:gd name="connsiteX18510" fmla="*/ 1126738 w 2105012"/>
              <a:gd name="connsiteY18510" fmla="*/ 286987 h 589548"/>
              <a:gd name="connsiteX18511" fmla="*/ 1125081 w 2105012"/>
              <a:gd name="connsiteY18511" fmla="*/ 284004 h 589548"/>
              <a:gd name="connsiteX18512" fmla="*/ 1121436 w 2105012"/>
              <a:gd name="connsiteY18512" fmla="*/ 283673 h 589548"/>
              <a:gd name="connsiteX18513" fmla="*/ 1121436 w 2105012"/>
              <a:gd name="connsiteY18513" fmla="*/ 283010 h 589548"/>
              <a:gd name="connsiteX18514" fmla="*/ 1131378 w 2105012"/>
              <a:gd name="connsiteY18514" fmla="*/ 283010 h 589548"/>
              <a:gd name="connsiteX18515" fmla="*/ 1136349 w 2105012"/>
              <a:gd name="connsiteY18515" fmla="*/ 292620 h 589548"/>
              <a:gd name="connsiteX18516" fmla="*/ 1140325 w 2105012"/>
              <a:gd name="connsiteY18516" fmla="*/ 295934 h 589548"/>
              <a:gd name="connsiteX18517" fmla="*/ 1144965 w 2105012"/>
              <a:gd name="connsiteY18517" fmla="*/ 301568 h 589548"/>
              <a:gd name="connsiteX18518" fmla="*/ 1144965 w 2105012"/>
              <a:gd name="connsiteY18518" fmla="*/ 301568 h 589548"/>
              <a:gd name="connsiteX18519" fmla="*/ 1154907 w 2105012"/>
              <a:gd name="connsiteY18519" fmla="*/ 304219 h 589548"/>
              <a:gd name="connsiteX18520" fmla="*/ 1152918 w 2105012"/>
              <a:gd name="connsiteY18520" fmla="*/ 308859 h 589548"/>
              <a:gd name="connsiteX18521" fmla="*/ 1150599 w 2105012"/>
              <a:gd name="connsiteY18521" fmla="*/ 312835 h 589548"/>
              <a:gd name="connsiteX18522" fmla="*/ 1154244 w 2105012"/>
              <a:gd name="connsiteY18522" fmla="*/ 317475 h 589548"/>
              <a:gd name="connsiteX18523" fmla="*/ 1144634 w 2105012"/>
              <a:gd name="connsiteY18523" fmla="*/ 316481 h 589548"/>
              <a:gd name="connsiteX18524" fmla="*/ 1151924 w 2105012"/>
              <a:gd name="connsiteY18524" fmla="*/ 319795 h 589548"/>
              <a:gd name="connsiteX18525" fmla="*/ 1149604 w 2105012"/>
              <a:gd name="connsiteY18525" fmla="*/ 324434 h 589548"/>
              <a:gd name="connsiteX18526" fmla="*/ 1154907 w 2105012"/>
              <a:gd name="connsiteY18526" fmla="*/ 324434 h 589548"/>
              <a:gd name="connsiteX18527" fmla="*/ 1154907 w 2105012"/>
              <a:gd name="connsiteY18527" fmla="*/ 324434 h 589548"/>
              <a:gd name="connsiteX18528" fmla="*/ 1156232 w 2105012"/>
              <a:gd name="connsiteY18528" fmla="*/ 314824 h 589548"/>
              <a:gd name="connsiteX18529" fmla="*/ 1163854 w 2105012"/>
              <a:gd name="connsiteY18529" fmla="*/ 312173 h 589548"/>
              <a:gd name="connsiteX18530" fmla="*/ 1167500 w 2105012"/>
              <a:gd name="connsiteY18530" fmla="*/ 312173 h 589548"/>
              <a:gd name="connsiteX18531" fmla="*/ 1170151 w 2105012"/>
              <a:gd name="connsiteY18531" fmla="*/ 307864 h 589548"/>
              <a:gd name="connsiteX18532" fmla="*/ 1167500 w 2105012"/>
              <a:gd name="connsiteY18532" fmla="*/ 304882 h 589548"/>
              <a:gd name="connsiteX18533" fmla="*/ 1172139 w 2105012"/>
              <a:gd name="connsiteY18533" fmla="*/ 301899 h 589548"/>
              <a:gd name="connsiteX18534" fmla="*/ 1164849 w 2105012"/>
              <a:gd name="connsiteY18534" fmla="*/ 300574 h 589548"/>
              <a:gd name="connsiteX18535" fmla="*/ 1165843 w 2105012"/>
              <a:gd name="connsiteY18535" fmla="*/ 302562 h 589548"/>
              <a:gd name="connsiteX18536" fmla="*/ 1164849 w 2105012"/>
              <a:gd name="connsiteY18536" fmla="*/ 300574 h 589548"/>
              <a:gd name="connsiteX18537" fmla="*/ 1163523 w 2105012"/>
              <a:gd name="connsiteY18537" fmla="*/ 300574 h 589548"/>
              <a:gd name="connsiteX18538" fmla="*/ 1159878 w 2105012"/>
              <a:gd name="connsiteY18538" fmla="*/ 297591 h 589548"/>
              <a:gd name="connsiteX18539" fmla="*/ 1159878 w 2105012"/>
              <a:gd name="connsiteY18539" fmla="*/ 297591 h 589548"/>
              <a:gd name="connsiteX18540" fmla="*/ 1166174 w 2105012"/>
              <a:gd name="connsiteY18540" fmla="*/ 292620 h 589548"/>
              <a:gd name="connsiteX18541" fmla="*/ 1166174 w 2105012"/>
              <a:gd name="connsiteY18541" fmla="*/ 292620 h 589548"/>
              <a:gd name="connsiteX18542" fmla="*/ 1166174 w 2105012"/>
              <a:gd name="connsiteY18542" fmla="*/ 290301 h 589548"/>
              <a:gd name="connsiteX18543" fmla="*/ 1176116 w 2105012"/>
              <a:gd name="connsiteY18543" fmla="*/ 289638 h 589548"/>
              <a:gd name="connsiteX18544" fmla="*/ 1175122 w 2105012"/>
              <a:gd name="connsiteY18544" fmla="*/ 286324 h 589548"/>
              <a:gd name="connsiteX18545" fmla="*/ 1176447 w 2105012"/>
              <a:gd name="connsiteY18545" fmla="*/ 283341 h 589548"/>
              <a:gd name="connsiteX18546" fmla="*/ 1169157 w 2105012"/>
              <a:gd name="connsiteY18546" fmla="*/ 278702 h 589548"/>
              <a:gd name="connsiteX18547" fmla="*/ 1170151 w 2105012"/>
              <a:gd name="connsiteY18547" fmla="*/ 278702 h 589548"/>
              <a:gd name="connsiteX18548" fmla="*/ 1176447 w 2105012"/>
              <a:gd name="connsiteY18548" fmla="*/ 277376 h 589548"/>
              <a:gd name="connsiteX18549" fmla="*/ 1180424 w 2105012"/>
              <a:gd name="connsiteY18549" fmla="*/ 282347 h 589548"/>
              <a:gd name="connsiteX18550" fmla="*/ 1191029 w 2105012"/>
              <a:gd name="connsiteY18550" fmla="*/ 282347 h 589548"/>
              <a:gd name="connsiteX18551" fmla="*/ 1196331 w 2105012"/>
              <a:gd name="connsiteY18551" fmla="*/ 285330 h 589548"/>
              <a:gd name="connsiteX18552" fmla="*/ 1196331 w 2105012"/>
              <a:gd name="connsiteY18552" fmla="*/ 279033 h 589548"/>
              <a:gd name="connsiteX18553" fmla="*/ 1196331 w 2105012"/>
              <a:gd name="connsiteY18553" fmla="*/ 285330 h 589548"/>
              <a:gd name="connsiteX18554" fmla="*/ 1200308 w 2105012"/>
              <a:gd name="connsiteY18554" fmla="*/ 287649 h 589548"/>
              <a:gd name="connsiteX18555" fmla="*/ 1206935 w 2105012"/>
              <a:gd name="connsiteY18555" fmla="*/ 288975 h 589548"/>
              <a:gd name="connsiteX18556" fmla="*/ 1208924 w 2105012"/>
              <a:gd name="connsiteY18556" fmla="*/ 295271 h 589548"/>
              <a:gd name="connsiteX18557" fmla="*/ 1207267 w 2105012"/>
              <a:gd name="connsiteY18557" fmla="*/ 299580 h 589548"/>
              <a:gd name="connsiteX18558" fmla="*/ 1203622 w 2105012"/>
              <a:gd name="connsiteY18558" fmla="*/ 298917 h 589548"/>
              <a:gd name="connsiteX18559" fmla="*/ 1203622 w 2105012"/>
              <a:gd name="connsiteY18559" fmla="*/ 298917 h 589548"/>
              <a:gd name="connsiteX18560" fmla="*/ 1216546 w 2105012"/>
              <a:gd name="connsiteY18560" fmla="*/ 298917 h 589548"/>
              <a:gd name="connsiteX18561" fmla="*/ 1216546 w 2105012"/>
              <a:gd name="connsiteY18561" fmla="*/ 292620 h 589548"/>
              <a:gd name="connsiteX18562" fmla="*/ 1213232 w 2105012"/>
              <a:gd name="connsiteY18562" fmla="*/ 288975 h 589548"/>
              <a:gd name="connsiteX18563" fmla="*/ 1204616 w 2105012"/>
              <a:gd name="connsiteY18563" fmla="*/ 282679 h 589548"/>
              <a:gd name="connsiteX18564" fmla="*/ 1203290 w 2105012"/>
              <a:gd name="connsiteY18564" fmla="*/ 278702 h 589548"/>
              <a:gd name="connsiteX18565" fmla="*/ 1206273 w 2105012"/>
              <a:gd name="connsiteY18565" fmla="*/ 278702 h 589548"/>
              <a:gd name="connsiteX18566" fmla="*/ 1207598 w 2105012"/>
              <a:gd name="connsiteY18566" fmla="*/ 278702 h 589548"/>
              <a:gd name="connsiteX18567" fmla="*/ 1207598 w 2105012"/>
              <a:gd name="connsiteY18567" fmla="*/ 278702 h 589548"/>
              <a:gd name="connsiteX18568" fmla="*/ 1216546 w 2105012"/>
              <a:gd name="connsiteY18568" fmla="*/ 284004 h 589548"/>
              <a:gd name="connsiteX18569" fmla="*/ 1235435 w 2105012"/>
              <a:gd name="connsiteY18569" fmla="*/ 284335 h 589548"/>
              <a:gd name="connsiteX18570" fmla="*/ 1231127 w 2105012"/>
              <a:gd name="connsiteY18570" fmla="*/ 284004 h 589548"/>
              <a:gd name="connsiteX18571" fmla="*/ 1226156 w 2105012"/>
              <a:gd name="connsiteY18571" fmla="*/ 283010 h 589548"/>
              <a:gd name="connsiteX18572" fmla="*/ 1223837 w 2105012"/>
              <a:gd name="connsiteY18572" fmla="*/ 283010 h 589548"/>
              <a:gd name="connsiteX18573" fmla="*/ 1223837 w 2105012"/>
              <a:gd name="connsiteY18573" fmla="*/ 275388 h 589548"/>
              <a:gd name="connsiteX18574" fmla="*/ 1223837 w 2105012"/>
              <a:gd name="connsiteY18574" fmla="*/ 275388 h 589548"/>
              <a:gd name="connsiteX18575" fmla="*/ 1227482 w 2105012"/>
              <a:gd name="connsiteY18575" fmla="*/ 276713 h 589548"/>
              <a:gd name="connsiteX18576" fmla="*/ 1231459 w 2105012"/>
              <a:gd name="connsiteY18576" fmla="*/ 277708 h 589548"/>
              <a:gd name="connsiteX18577" fmla="*/ 1229470 w 2105012"/>
              <a:gd name="connsiteY18577" fmla="*/ 274725 h 589548"/>
              <a:gd name="connsiteX18578" fmla="*/ 1231459 w 2105012"/>
              <a:gd name="connsiteY18578" fmla="*/ 277708 h 589548"/>
              <a:gd name="connsiteX18579" fmla="*/ 1232784 w 2105012"/>
              <a:gd name="connsiteY18579" fmla="*/ 277708 h 589548"/>
              <a:gd name="connsiteX18580" fmla="*/ 1232784 w 2105012"/>
              <a:gd name="connsiteY18580" fmla="*/ 277708 h 589548"/>
              <a:gd name="connsiteX18581" fmla="*/ 1235435 w 2105012"/>
              <a:gd name="connsiteY18581" fmla="*/ 280359 h 589548"/>
              <a:gd name="connsiteX18582" fmla="*/ 1236430 w 2105012"/>
              <a:gd name="connsiteY18582" fmla="*/ 283010 h 589548"/>
              <a:gd name="connsiteX18583" fmla="*/ 1244052 w 2105012"/>
              <a:gd name="connsiteY18583" fmla="*/ 284335 h 589548"/>
              <a:gd name="connsiteX18584" fmla="*/ 1243389 w 2105012"/>
              <a:gd name="connsiteY18584" fmla="*/ 279365 h 589548"/>
              <a:gd name="connsiteX18585" fmla="*/ 1249685 w 2105012"/>
              <a:gd name="connsiteY18585" fmla="*/ 278039 h 589548"/>
              <a:gd name="connsiteX18586" fmla="*/ 1243389 w 2105012"/>
              <a:gd name="connsiteY18586" fmla="*/ 279365 h 589548"/>
              <a:gd name="connsiteX18587" fmla="*/ 1244052 w 2105012"/>
              <a:gd name="connsiteY18587" fmla="*/ 284335 h 589548"/>
              <a:gd name="connsiteX18588" fmla="*/ 1244052 w 2105012"/>
              <a:gd name="connsiteY18588" fmla="*/ 285330 h 589548"/>
              <a:gd name="connsiteX18589" fmla="*/ 1244714 w 2105012"/>
              <a:gd name="connsiteY18589" fmla="*/ 286324 h 589548"/>
              <a:gd name="connsiteX18590" fmla="*/ 1244714 w 2105012"/>
              <a:gd name="connsiteY18590" fmla="*/ 290632 h 589548"/>
              <a:gd name="connsiteX18591" fmla="*/ 1243720 w 2105012"/>
              <a:gd name="connsiteY18591" fmla="*/ 297923 h 589548"/>
              <a:gd name="connsiteX18592" fmla="*/ 1236761 w 2105012"/>
              <a:gd name="connsiteY18592" fmla="*/ 300905 h 589548"/>
              <a:gd name="connsiteX18593" fmla="*/ 1236761 w 2105012"/>
              <a:gd name="connsiteY18593" fmla="*/ 300905 h 589548"/>
              <a:gd name="connsiteX18594" fmla="*/ 1236098 w 2105012"/>
              <a:gd name="connsiteY18594" fmla="*/ 309853 h 589548"/>
              <a:gd name="connsiteX18595" fmla="*/ 1238087 w 2105012"/>
              <a:gd name="connsiteY18595" fmla="*/ 312173 h 589548"/>
              <a:gd name="connsiteX18596" fmla="*/ 1240406 w 2105012"/>
              <a:gd name="connsiteY18596" fmla="*/ 311178 h 589548"/>
              <a:gd name="connsiteX18597" fmla="*/ 1238087 w 2105012"/>
              <a:gd name="connsiteY18597" fmla="*/ 312173 h 589548"/>
              <a:gd name="connsiteX18598" fmla="*/ 1239081 w 2105012"/>
              <a:gd name="connsiteY18598" fmla="*/ 313167 h 589548"/>
              <a:gd name="connsiteX18599" fmla="*/ 1235435 w 2105012"/>
              <a:gd name="connsiteY18599" fmla="*/ 317143 h 589548"/>
              <a:gd name="connsiteX18600" fmla="*/ 1235767 w 2105012"/>
              <a:gd name="connsiteY18600" fmla="*/ 321120 h 589548"/>
              <a:gd name="connsiteX18601" fmla="*/ 1235767 w 2105012"/>
              <a:gd name="connsiteY18601" fmla="*/ 321120 h 589548"/>
              <a:gd name="connsiteX18602" fmla="*/ 1234441 w 2105012"/>
              <a:gd name="connsiteY18602" fmla="*/ 324765 h 589548"/>
              <a:gd name="connsiteX18603" fmla="*/ 1238087 w 2105012"/>
              <a:gd name="connsiteY18603" fmla="*/ 324765 h 589548"/>
              <a:gd name="connsiteX18604" fmla="*/ 1238087 w 2105012"/>
              <a:gd name="connsiteY18604" fmla="*/ 324765 h 589548"/>
              <a:gd name="connsiteX18605" fmla="*/ 1242063 w 2105012"/>
              <a:gd name="connsiteY18605" fmla="*/ 329736 h 589548"/>
              <a:gd name="connsiteX18606" fmla="*/ 1244714 w 2105012"/>
              <a:gd name="connsiteY18606" fmla="*/ 332388 h 589548"/>
              <a:gd name="connsiteX18607" fmla="*/ 1248360 w 2105012"/>
              <a:gd name="connsiteY18607" fmla="*/ 333382 h 589548"/>
              <a:gd name="connsiteX18608" fmla="*/ 1253331 w 2105012"/>
              <a:gd name="connsiteY18608" fmla="*/ 333382 h 589548"/>
              <a:gd name="connsiteX18609" fmla="*/ 1253331 w 2105012"/>
              <a:gd name="connsiteY18609" fmla="*/ 340672 h 589548"/>
              <a:gd name="connsiteX18610" fmla="*/ 1257639 w 2105012"/>
              <a:gd name="connsiteY18610" fmla="*/ 331725 h 589548"/>
              <a:gd name="connsiteX18611" fmla="*/ 1259959 w 2105012"/>
              <a:gd name="connsiteY18611" fmla="*/ 334707 h 589548"/>
              <a:gd name="connsiteX18612" fmla="*/ 1259959 w 2105012"/>
              <a:gd name="connsiteY18612" fmla="*/ 334707 h 589548"/>
              <a:gd name="connsiteX18613" fmla="*/ 1259959 w 2105012"/>
              <a:gd name="connsiteY18613" fmla="*/ 339678 h 589548"/>
              <a:gd name="connsiteX18614" fmla="*/ 1258302 w 2105012"/>
              <a:gd name="connsiteY18614" fmla="*/ 345643 h 589548"/>
              <a:gd name="connsiteX18615" fmla="*/ 1262610 w 2105012"/>
              <a:gd name="connsiteY18615" fmla="*/ 346306 h 589548"/>
              <a:gd name="connsiteX18616" fmla="*/ 1259627 w 2105012"/>
              <a:gd name="connsiteY18616" fmla="*/ 349620 h 589548"/>
              <a:gd name="connsiteX18617" fmla="*/ 1263272 w 2105012"/>
              <a:gd name="connsiteY18617" fmla="*/ 350946 h 589548"/>
              <a:gd name="connsiteX18618" fmla="*/ 1267912 w 2105012"/>
              <a:gd name="connsiteY18618" fmla="*/ 345975 h 589548"/>
              <a:gd name="connsiteX18619" fmla="*/ 1264929 w 2105012"/>
              <a:gd name="connsiteY18619" fmla="*/ 342992 h 589548"/>
              <a:gd name="connsiteX18620" fmla="*/ 1277522 w 2105012"/>
              <a:gd name="connsiteY18620" fmla="*/ 342992 h 589548"/>
              <a:gd name="connsiteX18621" fmla="*/ 1277522 w 2105012"/>
              <a:gd name="connsiteY18621" fmla="*/ 343986 h 589548"/>
              <a:gd name="connsiteX18622" fmla="*/ 1276197 w 2105012"/>
              <a:gd name="connsiteY18622" fmla="*/ 347963 h 589548"/>
              <a:gd name="connsiteX18623" fmla="*/ 1274871 w 2105012"/>
              <a:gd name="connsiteY18623" fmla="*/ 349289 h 589548"/>
              <a:gd name="connsiteX18624" fmla="*/ 1269569 w 2105012"/>
              <a:gd name="connsiteY18624" fmla="*/ 351608 h 589548"/>
              <a:gd name="connsiteX18625" fmla="*/ 1262941 w 2105012"/>
              <a:gd name="connsiteY18625" fmla="*/ 350283 h 589548"/>
              <a:gd name="connsiteX18626" fmla="*/ 1259296 w 2105012"/>
              <a:gd name="connsiteY18626" fmla="*/ 348957 h 589548"/>
              <a:gd name="connsiteX18627" fmla="*/ 1256645 w 2105012"/>
              <a:gd name="connsiteY18627" fmla="*/ 349951 h 589548"/>
              <a:gd name="connsiteX18628" fmla="*/ 1256645 w 2105012"/>
              <a:gd name="connsiteY18628" fmla="*/ 349951 h 589548"/>
              <a:gd name="connsiteX18629" fmla="*/ 1252668 w 2105012"/>
              <a:gd name="connsiteY18629" fmla="*/ 343986 h 589548"/>
              <a:gd name="connsiteX18630" fmla="*/ 1242726 w 2105012"/>
              <a:gd name="connsiteY18630" fmla="*/ 343655 h 589548"/>
              <a:gd name="connsiteX18631" fmla="*/ 1235435 w 2105012"/>
              <a:gd name="connsiteY18631" fmla="*/ 343655 h 589548"/>
              <a:gd name="connsiteX18632" fmla="*/ 1231790 w 2105012"/>
              <a:gd name="connsiteY18632" fmla="*/ 344649 h 589548"/>
              <a:gd name="connsiteX18633" fmla="*/ 1235435 w 2105012"/>
              <a:gd name="connsiteY18633" fmla="*/ 343655 h 589548"/>
              <a:gd name="connsiteX18634" fmla="*/ 1236098 w 2105012"/>
              <a:gd name="connsiteY18634" fmla="*/ 340341 h 589548"/>
              <a:gd name="connsiteX18635" fmla="*/ 1228808 w 2105012"/>
              <a:gd name="connsiteY18635" fmla="*/ 342661 h 589548"/>
              <a:gd name="connsiteX18636" fmla="*/ 1228808 w 2105012"/>
              <a:gd name="connsiteY18636" fmla="*/ 342661 h 589548"/>
              <a:gd name="connsiteX18637" fmla="*/ 1215883 w 2105012"/>
              <a:gd name="connsiteY18637" fmla="*/ 345312 h 589548"/>
              <a:gd name="connsiteX18638" fmla="*/ 1215883 w 2105012"/>
              <a:gd name="connsiteY18638" fmla="*/ 347963 h 589548"/>
              <a:gd name="connsiteX18639" fmla="*/ 1214226 w 2105012"/>
              <a:gd name="connsiteY18639" fmla="*/ 350283 h 589548"/>
              <a:gd name="connsiteX18640" fmla="*/ 1214226 w 2105012"/>
              <a:gd name="connsiteY18640" fmla="*/ 353928 h 589548"/>
              <a:gd name="connsiteX18641" fmla="*/ 1214226 w 2105012"/>
              <a:gd name="connsiteY18641" fmla="*/ 353928 h 589548"/>
              <a:gd name="connsiteX18642" fmla="*/ 1206604 w 2105012"/>
              <a:gd name="connsiteY18642" fmla="*/ 352934 h 589548"/>
              <a:gd name="connsiteX18643" fmla="*/ 1207598 w 2105012"/>
              <a:gd name="connsiteY18643" fmla="*/ 355916 h 589548"/>
              <a:gd name="connsiteX18644" fmla="*/ 1206604 w 2105012"/>
              <a:gd name="connsiteY18644" fmla="*/ 358236 h 589548"/>
              <a:gd name="connsiteX18645" fmla="*/ 1207598 w 2105012"/>
              <a:gd name="connsiteY18645" fmla="*/ 355916 h 589548"/>
              <a:gd name="connsiteX18646" fmla="*/ 1206604 w 2105012"/>
              <a:gd name="connsiteY18646" fmla="*/ 352934 h 589548"/>
              <a:gd name="connsiteX18647" fmla="*/ 1205610 w 2105012"/>
              <a:gd name="connsiteY18647" fmla="*/ 352934 h 589548"/>
              <a:gd name="connsiteX18648" fmla="*/ 1199645 w 2105012"/>
              <a:gd name="connsiteY18648" fmla="*/ 351940 h 589548"/>
              <a:gd name="connsiteX18649" fmla="*/ 1205610 w 2105012"/>
              <a:gd name="connsiteY18649" fmla="*/ 352934 h 589548"/>
              <a:gd name="connsiteX18650" fmla="*/ 1204284 w 2105012"/>
              <a:gd name="connsiteY18650" fmla="*/ 350283 h 589548"/>
              <a:gd name="connsiteX18651" fmla="*/ 1194011 w 2105012"/>
              <a:gd name="connsiteY18651" fmla="*/ 346969 h 589548"/>
              <a:gd name="connsiteX18652" fmla="*/ 1191360 w 2105012"/>
              <a:gd name="connsiteY18652" fmla="*/ 345643 h 589548"/>
              <a:gd name="connsiteX18653" fmla="*/ 1189040 w 2105012"/>
              <a:gd name="connsiteY18653" fmla="*/ 345312 h 589548"/>
              <a:gd name="connsiteX18654" fmla="*/ 1187383 w 2105012"/>
              <a:gd name="connsiteY18654" fmla="*/ 347963 h 589548"/>
              <a:gd name="connsiteX18655" fmla="*/ 1189040 w 2105012"/>
              <a:gd name="connsiteY18655" fmla="*/ 345312 h 589548"/>
              <a:gd name="connsiteX18656" fmla="*/ 1192354 w 2105012"/>
              <a:gd name="connsiteY18656" fmla="*/ 338353 h 589548"/>
              <a:gd name="connsiteX18657" fmla="*/ 1195337 w 2105012"/>
              <a:gd name="connsiteY18657" fmla="*/ 332719 h 589548"/>
              <a:gd name="connsiteX18658" fmla="*/ 1204284 w 2105012"/>
              <a:gd name="connsiteY18658" fmla="*/ 332719 h 589548"/>
              <a:gd name="connsiteX18659" fmla="*/ 1214226 w 2105012"/>
              <a:gd name="connsiteY18659" fmla="*/ 326754 h 589548"/>
              <a:gd name="connsiteX18660" fmla="*/ 1213232 w 2105012"/>
              <a:gd name="connsiteY18660" fmla="*/ 321452 h 589548"/>
              <a:gd name="connsiteX18661" fmla="*/ 1207598 w 2105012"/>
              <a:gd name="connsiteY18661" fmla="*/ 321452 h 589548"/>
              <a:gd name="connsiteX18662" fmla="*/ 1207598 w 2105012"/>
              <a:gd name="connsiteY18662" fmla="*/ 317806 h 589548"/>
              <a:gd name="connsiteX18663" fmla="*/ 1195337 w 2105012"/>
              <a:gd name="connsiteY18663" fmla="*/ 323771 h 589548"/>
              <a:gd name="connsiteX18664" fmla="*/ 1195337 w 2105012"/>
              <a:gd name="connsiteY18664" fmla="*/ 317475 h 589548"/>
              <a:gd name="connsiteX18665" fmla="*/ 1202627 w 2105012"/>
              <a:gd name="connsiteY18665" fmla="*/ 315155 h 589548"/>
              <a:gd name="connsiteX18666" fmla="*/ 1193017 w 2105012"/>
              <a:gd name="connsiteY18666" fmla="*/ 310847 h 589548"/>
              <a:gd name="connsiteX18667" fmla="*/ 1185395 w 2105012"/>
              <a:gd name="connsiteY18667" fmla="*/ 314161 h 589548"/>
              <a:gd name="connsiteX18668" fmla="*/ 1183738 w 2105012"/>
              <a:gd name="connsiteY18668" fmla="*/ 317806 h 589548"/>
              <a:gd name="connsiteX18669" fmla="*/ 1189040 w 2105012"/>
              <a:gd name="connsiteY18669" fmla="*/ 321783 h 589548"/>
              <a:gd name="connsiteX18670" fmla="*/ 1183407 w 2105012"/>
              <a:gd name="connsiteY18670" fmla="*/ 329074 h 589548"/>
              <a:gd name="connsiteX18671" fmla="*/ 1183407 w 2105012"/>
              <a:gd name="connsiteY18671" fmla="*/ 332056 h 589548"/>
              <a:gd name="connsiteX18672" fmla="*/ 1183407 w 2105012"/>
              <a:gd name="connsiteY18672" fmla="*/ 334376 h 589548"/>
              <a:gd name="connsiteX18673" fmla="*/ 1181087 w 2105012"/>
              <a:gd name="connsiteY18673" fmla="*/ 334376 h 589548"/>
              <a:gd name="connsiteX18674" fmla="*/ 1178767 w 2105012"/>
              <a:gd name="connsiteY18674" fmla="*/ 341998 h 589548"/>
              <a:gd name="connsiteX18675" fmla="*/ 1180093 w 2105012"/>
              <a:gd name="connsiteY18675" fmla="*/ 346637 h 589548"/>
              <a:gd name="connsiteX18676" fmla="*/ 1170814 w 2105012"/>
              <a:gd name="connsiteY18676" fmla="*/ 346637 h 589548"/>
              <a:gd name="connsiteX18677" fmla="*/ 1168162 w 2105012"/>
              <a:gd name="connsiteY18677" fmla="*/ 352271 h 589548"/>
              <a:gd name="connsiteX18678" fmla="*/ 1157889 w 2105012"/>
              <a:gd name="connsiteY18678" fmla="*/ 350946 h 589548"/>
              <a:gd name="connsiteX18679" fmla="*/ 1151593 w 2105012"/>
              <a:gd name="connsiteY18679" fmla="*/ 353265 h 589548"/>
              <a:gd name="connsiteX18680" fmla="*/ 1147947 w 2105012"/>
              <a:gd name="connsiteY18680" fmla="*/ 353265 h 589548"/>
              <a:gd name="connsiteX18681" fmla="*/ 1147616 w 2105012"/>
              <a:gd name="connsiteY18681" fmla="*/ 348626 h 589548"/>
              <a:gd name="connsiteX18682" fmla="*/ 1139000 w 2105012"/>
              <a:gd name="connsiteY18682" fmla="*/ 346306 h 589548"/>
              <a:gd name="connsiteX18683" fmla="*/ 1132372 w 2105012"/>
              <a:gd name="connsiteY18683" fmla="*/ 354922 h 589548"/>
              <a:gd name="connsiteX18684" fmla="*/ 1133698 w 2105012"/>
              <a:gd name="connsiteY18684" fmla="*/ 357242 h 589548"/>
              <a:gd name="connsiteX18685" fmla="*/ 1132703 w 2105012"/>
              <a:gd name="connsiteY18685" fmla="*/ 363870 h 589548"/>
              <a:gd name="connsiteX18686" fmla="*/ 1127401 w 2105012"/>
              <a:gd name="connsiteY18686" fmla="*/ 366190 h 589548"/>
              <a:gd name="connsiteX18687" fmla="*/ 1127401 w 2105012"/>
              <a:gd name="connsiteY18687" fmla="*/ 366190 h 589548"/>
              <a:gd name="connsiteX18688" fmla="*/ 1123756 w 2105012"/>
              <a:gd name="connsiteY18688" fmla="*/ 364864 h 589548"/>
              <a:gd name="connsiteX18689" fmla="*/ 1112488 w 2105012"/>
              <a:gd name="connsiteY18689" fmla="*/ 367515 h 589548"/>
              <a:gd name="connsiteX18690" fmla="*/ 1112488 w 2105012"/>
              <a:gd name="connsiteY18690" fmla="*/ 373812 h 589548"/>
              <a:gd name="connsiteX18691" fmla="*/ 1112488 w 2105012"/>
              <a:gd name="connsiteY18691" fmla="*/ 373812 h 589548"/>
              <a:gd name="connsiteX18692" fmla="*/ 1127732 w 2105012"/>
              <a:gd name="connsiteY18692" fmla="*/ 372486 h 589548"/>
              <a:gd name="connsiteX18693" fmla="*/ 1134029 w 2105012"/>
              <a:gd name="connsiteY18693" fmla="*/ 375137 h 589548"/>
              <a:gd name="connsiteX18694" fmla="*/ 1131709 w 2105012"/>
              <a:gd name="connsiteY18694" fmla="*/ 381434 h 589548"/>
              <a:gd name="connsiteX18695" fmla="*/ 1112488 w 2105012"/>
              <a:gd name="connsiteY18695" fmla="*/ 381434 h 589548"/>
              <a:gd name="connsiteX18696" fmla="*/ 1108843 w 2105012"/>
              <a:gd name="connsiteY18696" fmla="*/ 381434 h 589548"/>
              <a:gd name="connsiteX18697" fmla="*/ 1095587 w 2105012"/>
              <a:gd name="connsiteY18697" fmla="*/ 383753 h 589548"/>
              <a:gd name="connsiteX18698" fmla="*/ 1090948 w 2105012"/>
              <a:gd name="connsiteY18698" fmla="*/ 388724 h 589548"/>
              <a:gd name="connsiteX18699" fmla="*/ 1085977 w 2105012"/>
              <a:gd name="connsiteY18699" fmla="*/ 388724 h 589548"/>
              <a:gd name="connsiteX18700" fmla="*/ 1082000 w 2105012"/>
              <a:gd name="connsiteY18700" fmla="*/ 386405 h 589548"/>
              <a:gd name="connsiteX18701" fmla="*/ 1082000 w 2105012"/>
              <a:gd name="connsiteY18701" fmla="*/ 386405 h 589548"/>
              <a:gd name="connsiteX18702" fmla="*/ 1087302 w 2105012"/>
              <a:gd name="connsiteY18702" fmla="*/ 379777 h 589548"/>
              <a:gd name="connsiteX18703" fmla="*/ 1084320 w 2105012"/>
              <a:gd name="connsiteY18703" fmla="*/ 379777 h 589548"/>
              <a:gd name="connsiteX18704" fmla="*/ 1087302 w 2105012"/>
              <a:gd name="connsiteY18704" fmla="*/ 379777 h 589548"/>
              <a:gd name="connsiteX18705" fmla="*/ 1092605 w 2105012"/>
              <a:gd name="connsiteY18705" fmla="*/ 378451 h 589548"/>
              <a:gd name="connsiteX18706" fmla="*/ 1092273 w 2105012"/>
              <a:gd name="connsiteY18706" fmla="*/ 370829 h 589548"/>
              <a:gd name="connsiteX18707" fmla="*/ 1092273 w 2105012"/>
              <a:gd name="connsiteY18707" fmla="*/ 368509 h 589548"/>
              <a:gd name="connsiteX18708" fmla="*/ 1079680 w 2105012"/>
              <a:gd name="connsiteY18708" fmla="*/ 374806 h 589548"/>
              <a:gd name="connsiteX18709" fmla="*/ 1077361 w 2105012"/>
              <a:gd name="connsiteY18709" fmla="*/ 374806 h 589548"/>
              <a:gd name="connsiteX18710" fmla="*/ 1077361 w 2105012"/>
              <a:gd name="connsiteY18710" fmla="*/ 374806 h 589548"/>
              <a:gd name="connsiteX18711" fmla="*/ 1071396 w 2105012"/>
              <a:gd name="connsiteY18711" fmla="*/ 376131 h 589548"/>
              <a:gd name="connsiteX18712" fmla="*/ 1070733 w 2105012"/>
              <a:gd name="connsiteY18712" fmla="*/ 365527 h 589548"/>
              <a:gd name="connsiteX18713" fmla="*/ 1067087 w 2105012"/>
              <a:gd name="connsiteY18713" fmla="*/ 365527 h 589548"/>
              <a:gd name="connsiteX18714" fmla="*/ 1068413 w 2105012"/>
              <a:gd name="connsiteY18714" fmla="*/ 376794 h 589548"/>
              <a:gd name="connsiteX18715" fmla="*/ 1068413 w 2105012"/>
              <a:gd name="connsiteY18715" fmla="*/ 382097 h 589548"/>
              <a:gd name="connsiteX18716" fmla="*/ 1068413 w 2105012"/>
              <a:gd name="connsiteY18716" fmla="*/ 383091 h 589548"/>
              <a:gd name="connsiteX18717" fmla="*/ 1068413 w 2105012"/>
              <a:gd name="connsiteY18717" fmla="*/ 386736 h 589548"/>
              <a:gd name="connsiteX18718" fmla="*/ 1068413 w 2105012"/>
              <a:gd name="connsiteY18718" fmla="*/ 386736 h 589548"/>
              <a:gd name="connsiteX18719" fmla="*/ 1067087 w 2105012"/>
              <a:gd name="connsiteY18719" fmla="*/ 389387 h 589548"/>
              <a:gd name="connsiteX18720" fmla="*/ 1066093 w 2105012"/>
              <a:gd name="connsiteY18720" fmla="*/ 393033 h 589548"/>
              <a:gd name="connsiteX18721" fmla="*/ 1066093 w 2105012"/>
              <a:gd name="connsiteY18721" fmla="*/ 393033 h 589548"/>
              <a:gd name="connsiteX18722" fmla="*/ 1062448 w 2105012"/>
              <a:gd name="connsiteY18722" fmla="*/ 400986 h 589548"/>
              <a:gd name="connsiteX18723" fmla="*/ 1064768 w 2105012"/>
              <a:gd name="connsiteY18723" fmla="*/ 406951 h 589548"/>
              <a:gd name="connsiteX18724" fmla="*/ 1068413 w 2105012"/>
              <a:gd name="connsiteY18724" fmla="*/ 410265 h 589548"/>
              <a:gd name="connsiteX18725" fmla="*/ 1065762 w 2105012"/>
              <a:gd name="connsiteY18725" fmla="*/ 410928 h 589548"/>
              <a:gd name="connsiteX18726" fmla="*/ 1060791 w 2105012"/>
              <a:gd name="connsiteY18726" fmla="*/ 412253 h 589548"/>
              <a:gd name="connsiteX18727" fmla="*/ 1063442 w 2105012"/>
              <a:gd name="connsiteY18727" fmla="*/ 417224 h 589548"/>
              <a:gd name="connsiteX18728" fmla="*/ 1058471 w 2105012"/>
              <a:gd name="connsiteY18728" fmla="*/ 422527 h 589548"/>
              <a:gd name="connsiteX18729" fmla="*/ 1055489 w 2105012"/>
              <a:gd name="connsiteY18729" fmla="*/ 424846 h 589548"/>
              <a:gd name="connsiteX18730" fmla="*/ 1049192 w 2105012"/>
              <a:gd name="connsiteY18730" fmla="*/ 427166 h 589548"/>
              <a:gd name="connsiteX18731" fmla="*/ 1049192 w 2105012"/>
              <a:gd name="connsiteY18731" fmla="*/ 429817 h 589548"/>
              <a:gd name="connsiteX18732" fmla="*/ 1049192 w 2105012"/>
              <a:gd name="connsiteY18732" fmla="*/ 427166 h 589548"/>
              <a:gd name="connsiteX18733" fmla="*/ 1039582 w 2105012"/>
              <a:gd name="connsiteY18733" fmla="*/ 419544 h 589548"/>
              <a:gd name="connsiteX18734" fmla="*/ 1036599 w 2105012"/>
              <a:gd name="connsiteY18734" fmla="*/ 409602 h 589548"/>
              <a:gd name="connsiteX18735" fmla="*/ 1036599 w 2105012"/>
              <a:gd name="connsiteY18735" fmla="*/ 408277 h 589548"/>
              <a:gd name="connsiteX18736" fmla="*/ 1035274 w 2105012"/>
              <a:gd name="connsiteY18736" fmla="*/ 406288 h 589548"/>
              <a:gd name="connsiteX18737" fmla="*/ 1037593 w 2105012"/>
              <a:gd name="connsiteY18737" fmla="*/ 405625 h 589548"/>
              <a:gd name="connsiteX18738" fmla="*/ 1041570 w 2105012"/>
              <a:gd name="connsiteY18738" fmla="*/ 398335 h 589548"/>
              <a:gd name="connsiteX18739" fmla="*/ 1043890 w 2105012"/>
              <a:gd name="connsiteY18739" fmla="*/ 398335 h 589548"/>
              <a:gd name="connsiteX18740" fmla="*/ 1051512 w 2105012"/>
              <a:gd name="connsiteY18740" fmla="*/ 393364 h 589548"/>
              <a:gd name="connsiteX18741" fmla="*/ 1051512 w 2105012"/>
              <a:gd name="connsiteY18741" fmla="*/ 387399 h 589548"/>
              <a:gd name="connsiteX18742" fmla="*/ 1050186 w 2105012"/>
              <a:gd name="connsiteY18742" fmla="*/ 387067 h 589548"/>
              <a:gd name="connsiteX18743" fmla="*/ 1051512 w 2105012"/>
              <a:gd name="connsiteY18743" fmla="*/ 379114 h 589548"/>
              <a:gd name="connsiteX18744" fmla="*/ 1045878 w 2105012"/>
              <a:gd name="connsiteY18744" fmla="*/ 373480 h 589548"/>
              <a:gd name="connsiteX18745" fmla="*/ 1036268 w 2105012"/>
              <a:gd name="connsiteY18745" fmla="*/ 380771 h 589548"/>
              <a:gd name="connsiteX18746" fmla="*/ 1031297 w 2105012"/>
              <a:gd name="connsiteY18746" fmla="*/ 375469 h 589548"/>
              <a:gd name="connsiteX18747" fmla="*/ 1024338 w 2105012"/>
              <a:gd name="connsiteY18747" fmla="*/ 377457 h 589548"/>
              <a:gd name="connsiteX18748" fmla="*/ 1026326 w 2105012"/>
              <a:gd name="connsiteY18748" fmla="*/ 381765 h 589548"/>
              <a:gd name="connsiteX18749" fmla="*/ 1020692 w 2105012"/>
              <a:gd name="connsiteY18749" fmla="*/ 383422 h 589548"/>
              <a:gd name="connsiteX18750" fmla="*/ 1013402 w 2105012"/>
              <a:gd name="connsiteY18750" fmla="*/ 376794 h 589548"/>
              <a:gd name="connsiteX18751" fmla="*/ 1008431 w 2105012"/>
              <a:gd name="connsiteY18751" fmla="*/ 376131 h 589548"/>
              <a:gd name="connsiteX18752" fmla="*/ 997163 w 2105012"/>
              <a:gd name="connsiteY18752" fmla="*/ 382097 h 589548"/>
              <a:gd name="connsiteX18753" fmla="*/ 995506 w 2105012"/>
              <a:gd name="connsiteY18753" fmla="*/ 380440 h 589548"/>
              <a:gd name="connsiteX18754" fmla="*/ 988216 w 2105012"/>
              <a:gd name="connsiteY18754" fmla="*/ 377457 h 589548"/>
              <a:gd name="connsiteX18755" fmla="*/ 984239 w 2105012"/>
              <a:gd name="connsiteY18755" fmla="*/ 379114 h 589548"/>
              <a:gd name="connsiteX18756" fmla="*/ 984239 w 2105012"/>
              <a:gd name="connsiteY18756" fmla="*/ 380440 h 589548"/>
              <a:gd name="connsiteX18757" fmla="*/ 982913 w 2105012"/>
              <a:gd name="connsiteY18757" fmla="*/ 384085 h 589548"/>
              <a:gd name="connsiteX18758" fmla="*/ 984239 w 2105012"/>
              <a:gd name="connsiteY18758" fmla="*/ 388393 h 589548"/>
              <a:gd name="connsiteX18759" fmla="*/ 977943 w 2105012"/>
              <a:gd name="connsiteY18759" fmla="*/ 396678 h 589548"/>
              <a:gd name="connsiteX18760" fmla="*/ 977943 w 2105012"/>
              <a:gd name="connsiteY18760" fmla="*/ 399329 h 589548"/>
              <a:gd name="connsiteX18761" fmla="*/ 976617 w 2105012"/>
              <a:gd name="connsiteY18761" fmla="*/ 401980 h 589548"/>
              <a:gd name="connsiteX18762" fmla="*/ 976617 w 2105012"/>
              <a:gd name="connsiteY18762" fmla="*/ 403306 h 589548"/>
              <a:gd name="connsiteX18763" fmla="*/ 981919 w 2105012"/>
              <a:gd name="connsiteY18763" fmla="*/ 405625 h 589548"/>
              <a:gd name="connsiteX18764" fmla="*/ 983908 w 2105012"/>
              <a:gd name="connsiteY18764" fmla="*/ 413248 h 589548"/>
              <a:gd name="connsiteX18765" fmla="*/ 982913 w 2105012"/>
              <a:gd name="connsiteY18765" fmla="*/ 415567 h 589548"/>
              <a:gd name="connsiteX18766" fmla="*/ 987553 w 2105012"/>
              <a:gd name="connsiteY18766" fmla="*/ 421532 h 589548"/>
              <a:gd name="connsiteX18767" fmla="*/ 982913 w 2105012"/>
              <a:gd name="connsiteY18767" fmla="*/ 415567 h 589548"/>
              <a:gd name="connsiteX18768" fmla="*/ 975291 w 2105012"/>
              <a:gd name="connsiteY18768" fmla="*/ 420870 h 589548"/>
              <a:gd name="connsiteX18769" fmla="*/ 975291 w 2105012"/>
              <a:gd name="connsiteY18769" fmla="*/ 421864 h 589548"/>
              <a:gd name="connsiteX18770" fmla="*/ 981588 w 2105012"/>
              <a:gd name="connsiteY18770" fmla="*/ 421201 h 589548"/>
              <a:gd name="connsiteX18771" fmla="*/ 985233 w 2105012"/>
              <a:gd name="connsiteY18771" fmla="*/ 429817 h 589548"/>
              <a:gd name="connsiteX18772" fmla="*/ 980262 w 2105012"/>
              <a:gd name="connsiteY18772" fmla="*/ 434125 h 589548"/>
              <a:gd name="connsiteX18773" fmla="*/ 974960 w 2105012"/>
              <a:gd name="connsiteY18773" fmla="*/ 429817 h 589548"/>
              <a:gd name="connsiteX18774" fmla="*/ 969989 w 2105012"/>
              <a:gd name="connsiteY18774" fmla="*/ 428492 h 589548"/>
              <a:gd name="connsiteX18775" fmla="*/ 969989 w 2105012"/>
              <a:gd name="connsiteY18775" fmla="*/ 428492 h 589548"/>
              <a:gd name="connsiteX18776" fmla="*/ 964687 w 2105012"/>
              <a:gd name="connsiteY18776" fmla="*/ 427829 h 589548"/>
              <a:gd name="connsiteX18777" fmla="*/ 962367 w 2105012"/>
              <a:gd name="connsiteY18777" fmla="*/ 424515 h 589548"/>
              <a:gd name="connsiteX18778" fmla="*/ 960047 w 2105012"/>
              <a:gd name="connsiteY18778" fmla="*/ 424515 h 589548"/>
              <a:gd name="connsiteX18779" fmla="*/ 962698 w 2105012"/>
              <a:gd name="connsiteY18779" fmla="*/ 430811 h 589548"/>
              <a:gd name="connsiteX18780" fmla="*/ 962698 w 2105012"/>
              <a:gd name="connsiteY18780" fmla="*/ 433131 h 589548"/>
              <a:gd name="connsiteX18781" fmla="*/ 957396 w 2105012"/>
              <a:gd name="connsiteY18781" fmla="*/ 433131 h 589548"/>
              <a:gd name="connsiteX18782" fmla="*/ 954745 w 2105012"/>
              <a:gd name="connsiteY18782" fmla="*/ 435451 h 589548"/>
              <a:gd name="connsiteX18783" fmla="*/ 960379 w 2105012"/>
              <a:gd name="connsiteY18783" fmla="*/ 442742 h 589548"/>
              <a:gd name="connsiteX18784" fmla="*/ 959716 w 2105012"/>
              <a:gd name="connsiteY18784" fmla="*/ 450695 h 589548"/>
              <a:gd name="connsiteX18785" fmla="*/ 949443 w 2105012"/>
              <a:gd name="connsiteY18785" fmla="*/ 450695 h 589548"/>
              <a:gd name="connsiteX18786" fmla="*/ 948117 w 2105012"/>
              <a:gd name="connsiteY18786" fmla="*/ 452021 h 589548"/>
              <a:gd name="connsiteX18787" fmla="*/ 948117 w 2105012"/>
              <a:gd name="connsiteY18787" fmla="*/ 452021 h 589548"/>
              <a:gd name="connsiteX18788" fmla="*/ 936850 w 2105012"/>
              <a:gd name="connsiteY18788" fmla="*/ 449038 h 589548"/>
              <a:gd name="connsiteX18789" fmla="*/ 939501 w 2105012"/>
              <a:gd name="connsiteY18789" fmla="*/ 444730 h 589548"/>
              <a:gd name="connsiteX18790" fmla="*/ 939501 w 2105012"/>
              <a:gd name="connsiteY18790" fmla="*/ 444730 h 589548"/>
              <a:gd name="connsiteX18791" fmla="*/ 948117 w 2105012"/>
              <a:gd name="connsiteY18791" fmla="*/ 444067 h 589548"/>
              <a:gd name="connsiteX18792" fmla="*/ 949443 w 2105012"/>
              <a:gd name="connsiteY18792" fmla="*/ 440753 h 589548"/>
              <a:gd name="connsiteX18793" fmla="*/ 943478 w 2105012"/>
              <a:gd name="connsiteY18793" fmla="*/ 438102 h 589548"/>
              <a:gd name="connsiteX18794" fmla="*/ 941821 w 2105012"/>
              <a:gd name="connsiteY18794" fmla="*/ 435782 h 589548"/>
              <a:gd name="connsiteX18795" fmla="*/ 935524 w 2105012"/>
              <a:gd name="connsiteY18795" fmla="*/ 433131 h 589548"/>
              <a:gd name="connsiteX18796" fmla="*/ 934199 w 2105012"/>
              <a:gd name="connsiteY18796" fmla="*/ 436445 h 589548"/>
              <a:gd name="connsiteX18797" fmla="*/ 935524 w 2105012"/>
              <a:gd name="connsiteY18797" fmla="*/ 433131 h 589548"/>
              <a:gd name="connsiteX18798" fmla="*/ 929228 w 2105012"/>
              <a:gd name="connsiteY18798" fmla="*/ 431806 h 589548"/>
              <a:gd name="connsiteX18799" fmla="*/ 929228 w 2105012"/>
              <a:gd name="connsiteY18799" fmla="*/ 431806 h 589548"/>
              <a:gd name="connsiteX18800" fmla="*/ 908681 w 2105012"/>
              <a:gd name="connsiteY18800" fmla="*/ 428160 h 589548"/>
              <a:gd name="connsiteX18801" fmla="*/ 906362 w 2105012"/>
              <a:gd name="connsiteY18801" fmla="*/ 426835 h 589548"/>
              <a:gd name="connsiteX18802" fmla="*/ 909013 w 2105012"/>
              <a:gd name="connsiteY18802" fmla="*/ 425509 h 589548"/>
              <a:gd name="connsiteX18803" fmla="*/ 901391 w 2105012"/>
              <a:gd name="connsiteY18803" fmla="*/ 420538 h 589548"/>
              <a:gd name="connsiteX18804" fmla="*/ 901391 w 2105012"/>
              <a:gd name="connsiteY18804" fmla="*/ 420538 h 589548"/>
              <a:gd name="connsiteX18805" fmla="*/ 895757 w 2105012"/>
              <a:gd name="connsiteY18805" fmla="*/ 419213 h 589548"/>
              <a:gd name="connsiteX18806" fmla="*/ 901391 w 2105012"/>
              <a:gd name="connsiteY18806" fmla="*/ 420538 h 589548"/>
              <a:gd name="connsiteX18807" fmla="*/ 909013 w 2105012"/>
              <a:gd name="connsiteY18807" fmla="*/ 415567 h 589548"/>
              <a:gd name="connsiteX18808" fmla="*/ 909013 w 2105012"/>
              <a:gd name="connsiteY18808" fmla="*/ 414242 h 589548"/>
              <a:gd name="connsiteX18809" fmla="*/ 908018 w 2105012"/>
              <a:gd name="connsiteY18809" fmla="*/ 410596 h 589548"/>
              <a:gd name="connsiteX18810" fmla="*/ 909013 w 2105012"/>
              <a:gd name="connsiteY18810" fmla="*/ 410265 h 589548"/>
              <a:gd name="connsiteX18811" fmla="*/ 919286 w 2105012"/>
              <a:gd name="connsiteY18811" fmla="*/ 397672 h 589548"/>
              <a:gd name="connsiteX18812" fmla="*/ 919286 w 2105012"/>
              <a:gd name="connsiteY18812" fmla="*/ 397672 h 589548"/>
              <a:gd name="connsiteX18813" fmla="*/ 917960 w 2105012"/>
              <a:gd name="connsiteY18813" fmla="*/ 395021 h 589548"/>
              <a:gd name="connsiteX18814" fmla="*/ 911664 w 2105012"/>
              <a:gd name="connsiteY18814" fmla="*/ 393695 h 589548"/>
              <a:gd name="connsiteX18815" fmla="*/ 910007 w 2105012"/>
              <a:gd name="connsiteY18815" fmla="*/ 393695 h 589548"/>
              <a:gd name="connsiteX18816" fmla="*/ 911664 w 2105012"/>
              <a:gd name="connsiteY18816" fmla="*/ 393695 h 589548"/>
              <a:gd name="connsiteX18817" fmla="*/ 917960 w 2105012"/>
              <a:gd name="connsiteY18817" fmla="*/ 395021 h 589548"/>
              <a:gd name="connsiteX18818" fmla="*/ 919286 w 2105012"/>
              <a:gd name="connsiteY18818" fmla="*/ 388393 h 589548"/>
              <a:gd name="connsiteX18819" fmla="*/ 925582 w 2105012"/>
              <a:gd name="connsiteY18819" fmla="*/ 387067 h 589548"/>
              <a:gd name="connsiteX18820" fmla="*/ 926908 w 2105012"/>
              <a:gd name="connsiteY18820" fmla="*/ 387067 h 589548"/>
              <a:gd name="connsiteX18821" fmla="*/ 943809 w 2105012"/>
              <a:gd name="connsiteY18821" fmla="*/ 393695 h 589548"/>
              <a:gd name="connsiteX18822" fmla="*/ 941821 w 2105012"/>
              <a:gd name="connsiteY18822" fmla="*/ 386736 h 589548"/>
              <a:gd name="connsiteX18823" fmla="*/ 941821 w 2105012"/>
              <a:gd name="connsiteY18823" fmla="*/ 386736 h 589548"/>
              <a:gd name="connsiteX18824" fmla="*/ 945466 w 2105012"/>
              <a:gd name="connsiteY18824" fmla="*/ 384748 h 589548"/>
              <a:gd name="connsiteX18825" fmla="*/ 954414 w 2105012"/>
              <a:gd name="connsiteY18825" fmla="*/ 379114 h 589548"/>
              <a:gd name="connsiteX18826" fmla="*/ 961041 w 2105012"/>
              <a:gd name="connsiteY18826" fmla="*/ 386736 h 589548"/>
              <a:gd name="connsiteX18827" fmla="*/ 964355 w 2105012"/>
              <a:gd name="connsiteY18827" fmla="*/ 387730 h 589548"/>
              <a:gd name="connsiteX18828" fmla="*/ 973966 w 2105012"/>
              <a:gd name="connsiteY18828" fmla="*/ 386405 h 589548"/>
              <a:gd name="connsiteX18829" fmla="*/ 977611 w 2105012"/>
              <a:gd name="connsiteY18829" fmla="*/ 379114 h 589548"/>
              <a:gd name="connsiteX18830" fmla="*/ 969658 w 2105012"/>
              <a:gd name="connsiteY18830" fmla="*/ 375800 h 589548"/>
              <a:gd name="connsiteX18831" fmla="*/ 963030 w 2105012"/>
              <a:gd name="connsiteY18831" fmla="*/ 376794 h 589548"/>
              <a:gd name="connsiteX18832" fmla="*/ 969658 w 2105012"/>
              <a:gd name="connsiteY18832" fmla="*/ 375800 h 589548"/>
              <a:gd name="connsiteX18833" fmla="*/ 962367 w 2105012"/>
              <a:gd name="connsiteY18833" fmla="*/ 373812 h 589548"/>
              <a:gd name="connsiteX18834" fmla="*/ 958390 w 2105012"/>
              <a:gd name="connsiteY18834" fmla="*/ 373812 h 589548"/>
              <a:gd name="connsiteX18835" fmla="*/ 949443 w 2105012"/>
              <a:gd name="connsiteY18835" fmla="*/ 375137 h 589548"/>
              <a:gd name="connsiteX18836" fmla="*/ 940826 w 2105012"/>
              <a:gd name="connsiteY18836" fmla="*/ 370498 h 589548"/>
              <a:gd name="connsiteX18837" fmla="*/ 936850 w 2105012"/>
              <a:gd name="connsiteY18837" fmla="*/ 370166 h 589548"/>
              <a:gd name="connsiteX18838" fmla="*/ 935524 w 2105012"/>
              <a:gd name="connsiteY18838" fmla="*/ 372818 h 589548"/>
              <a:gd name="connsiteX18839" fmla="*/ 932210 w 2105012"/>
              <a:gd name="connsiteY18839" fmla="*/ 371823 h 589548"/>
              <a:gd name="connsiteX18840" fmla="*/ 911332 w 2105012"/>
              <a:gd name="connsiteY18840" fmla="*/ 375800 h 589548"/>
              <a:gd name="connsiteX18841" fmla="*/ 890123 w 2105012"/>
              <a:gd name="connsiteY18841" fmla="*/ 376794 h 589548"/>
              <a:gd name="connsiteX18842" fmla="*/ 907687 w 2105012"/>
              <a:gd name="connsiteY18842" fmla="*/ 394358 h 589548"/>
              <a:gd name="connsiteX18843" fmla="*/ 911664 w 2105012"/>
              <a:gd name="connsiteY18843" fmla="*/ 396346 h 589548"/>
              <a:gd name="connsiteX18844" fmla="*/ 907687 w 2105012"/>
              <a:gd name="connsiteY18844" fmla="*/ 394358 h 589548"/>
              <a:gd name="connsiteX18845" fmla="*/ 907687 w 2105012"/>
              <a:gd name="connsiteY18845" fmla="*/ 394358 h 589548"/>
              <a:gd name="connsiteX18846" fmla="*/ 932542 w 2105012"/>
              <a:gd name="connsiteY18846" fmla="*/ 375469 h 589548"/>
              <a:gd name="connsiteX18847" fmla="*/ 930885 w 2105012"/>
              <a:gd name="connsiteY18847" fmla="*/ 375469 h 589548"/>
              <a:gd name="connsiteX18848" fmla="*/ 932542 w 2105012"/>
              <a:gd name="connsiteY18848" fmla="*/ 375469 h 589548"/>
              <a:gd name="connsiteX18849" fmla="*/ 935524 w 2105012"/>
              <a:gd name="connsiteY18849" fmla="*/ 374806 h 589548"/>
              <a:gd name="connsiteX18850" fmla="*/ 932542 w 2105012"/>
              <a:gd name="connsiteY18850" fmla="*/ 375469 h 589548"/>
              <a:gd name="connsiteX18851" fmla="*/ 911332 w 2105012"/>
              <a:gd name="connsiteY18851" fmla="*/ 383091 h 589548"/>
              <a:gd name="connsiteX18852" fmla="*/ 915309 w 2105012"/>
              <a:gd name="connsiteY18852" fmla="*/ 383091 h 589548"/>
              <a:gd name="connsiteX18853" fmla="*/ 915309 w 2105012"/>
              <a:gd name="connsiteY18853" fmla="*/ 383091 h 589548"/>
              <a:gd name="connsiteX18854" fmla="*/ 911332 w 2105012"/>
              <a:gd name="connsiteY18854" fmla="*/ 383091 h 589548"/>
              <a:gd name="connsiteX18855" fmla="*/ 896420 w 2105012"/>
              <a:gd name="connsiteY18855" fmla="*/ 443736 h 589548"/>
              <a:gd name="connsiteX18856" fmla="*/ 902385 w 2105012"/>
              <a:gd name="connsiteY18856" fmla="*/ 443736 h 589548"/>
              <a:gd name="connsiteX18857" fmla="*/ 896420 w 2105012"/>
              <a:gd name="connsiteY18857" fmla="*/ 443736 h 589548"/>
              <a:gd name="connsiteX18858" fmla="*/ 892112 w 2105012"/>
              <a:gd name="connsiteY18858" fmla="*/ 440422 h 589548"/>
              <a:gd name="connsiteX18859" fmla="*/ 896420 w 2105012"/>
              <a:gd name="connsiteY18859" fmla="*/ 443736 h 589548"/>
              <a:gd name="connsiteX18860" fmla="*/ 890123 w 2105012"/>
              <a:gd name="connsiteY18860" fmla="*/ 456329 h 589548"/>
              <a:gd name="connsiteX18861" fmla="*/ 890123 w 2105012"/>
              <a:gd name="connsiteY18861" fmla="*/ 454009 h 589548"/>
              <a:gd name="connsiteX18862" fmla="*/ 891449 w 2105012"/>
              <a:gd name="connsiteY18862" fmla="*/ 453677 h 589548"/>
              <a:gd name="connsiteX18863" fmla="*/ 892443 w 2105012"/>
              <a:gd name="connsiteY18863" fmla="*/ 449038 h 589548"/>
              <a:gd name="connsiteX18864" fmla="*/ 887803 w 2105012"/>
              <a:gd name="connsiteY18864" fmla="*/ 448044 h 589548"/>
              <a:gd name="connsiteX18865" fmla="*/ 892443 w 2105012"/>
              <a:gd name="connsiteY18865" fmla="*/ 449038 h 589548"/>
              <a:gd name="connsiteX18866" fmla="*/ 892443 w 2105012"/>
              <a:gd name="connsiteY18866" fmla="*/ 449038 h 589548"/>
              <a:gd name="connsiteX18867" fmla="*/ 902716 w 2105012"/>
              <a:gd name="connsiteY18867" fmla="*/ 450032 h 589548"/>
              <a:gd name="connsiteX18868" fmla="*/ 902716 w 2105012"/>
              <a:gd name="connsiteY18868" fmla="*/ 450032 h 589548"/>
              <a:gd name="connsiteX18869" fmla="*/ 905036 w 2105012"/>
              <a:gd name="connsiteY18869" fmla="*/ 454672 h 589548"/>
              <a:gd name="connsiteX18870" fmla="*/ 898739 w 2105012"/>
              <a:gd name="connsiteY18870" fmla="*/ 455334 h 589548"/>
              <a:gd name="connsiteX18871" fmla="*/ 891449 w 2105012"/>
              <a:gd name="connsiteY18871" fmla="*/ 453677 h 589548"/>
              <a:gd name="connsiteX18872" fmla="*/ 890123 w 2105012"/>
              <a:gd name="connsiteY18872" fmla="*/ 454009 h 589548"/>
              <a:gd name="connsiteX18873" fmla="*/ 890123 w 2105012"/>
              <a:gd name="connsiteY18873" fmla="*/ 456329 h 589548"/>
              <a:gd name="connsiteX18874" fmla="*/ 891449 w 2105012"/>
              <a:gd name="connsiteY18874" fmla="*/ 459643 h 589548"/>
              <a:gd name="connsiteX18875" fmla="*/ 890123 w 2105012"/>
              <a:gd name="connsiteY18875" fmla="*/ 456329 h 589548"/>
              <a:gd name="connsiteX18876" fmla="*/ 898739 w 2105012"/>
              <a:gd name="connsiteY18876" fmla="*/ 474224 h 589548"/>
              <a:gd name="connsiteX18877" fmla="*/ 898739 w 2105012"/>
              <a:gd name="connsiteY18877" fmla="*/ 474224 h 589548"/>
              <a:gd name="connsiteX18878" fmla="*/ 898739 w 2105012"/>
              <a:gd name="connsiteY18878" fmla="*/ 474224 h 589548"/>
              <a:gd name="connsiteX18879" fmla="*/ 897082 w 2105012"/>
              <a:gd name="connsiteY18879" fmla="*/ 474224 h 589548"/>
              <a:gd name="connsiteX18880" fmla="*/ 898739 w 2105012"/>
              <a:gd name="connsiteY18880" fmla="*/ 474224 h 589548"/>
              <a:gd name="connsiteX18881" fmla="*/ 847705 w 2105012"/>
              <a:gd name="connsiteY18881" fmla="*/ 457986 h 589548"/>
              <a:gd name="connsiteX18882" fmla="*/ 847705 w 2105012"/>
              <a:gd name="connsiteY18882" fmla="*/ 457986 h 589548"/>
              <a:gd name="connsiteX18883" fmla="*/ 847705 w 2105012"/>
              <a:gd name="connsiteY18883" fmla="*/ 457986 h 589548"/>
              <a:gd name="connsiteX18884" fmla="*/ 874879 w 2105012"/>
              <a:gd name="connsiteY18884" fmla="*/ 482177 h 589548"/>
              <a:gd name="connsiteX18885" fmla="*/ 872559 w 2105012"/>
              <a:gd name="connsiteY18885" fmla="*/ 481183 h 589548"/>
              <a:gd name="connsiteX18886" fmla="*/ 874879 w 2105012"/>
              <a:gd name="connsiteY18886" fmla="*/ 482177 h 589548"/>
              <a:gd name="connsiteX18887" fmla="*/ 879850 w 2105012"/>
              <a:gd name="connsiteY18887" fmla="*/ 482177 h 589548"/>
              <a:gd name="connsiteX18888" fmla="*/ 885152 w 2105012"/>
              <a:gd name="connsiteY18888" fmla="*/ 484497 h 589548"/>
              <a:gd name="connsiteX18889" fmla="*/ 885152 w 2105012"/>
              <a:gd name="connsiteY18889" fmla="*/ 484497 h 589548"/>
              <a:gd name="connsiteX18890" fmla="*/ 879850 w 2105012"/>
              <a:gd name="connsiteY18890" fmla="*/ 482177 h 589548"/>
              <a:gd name="connsiteX18891" fmla="*/ 874879 w 2105012"/>
              <a:gd name="connsiteY18891" fmla="*/ 482177 h 589548"/>
              <a:gd name="connsiteX18892" fmla="*/ 896420 w 2105012"/>
              <a:gd name="connsiteY18892" fmla="*/ 489468 h 589548"/>
              <a:gd name="connsiteX18893" fmla="*/ 893769 w 2105012"/>
              <a:gd name="connsiteY18893" fmla="*/ 483171 h 589548"/>
              <a:gd name="connsiteX18894" fmla="*/ 903710 w 2105012"/>
              <a:gd name="connsiteY18894" fmla="*/ 481183 h 589548"/>
              <a:gd name="connsiteX18895" fmla="*/ 907687 w 2105012"/>
              <a:gd name="connsiteY18895" fmla="*/ 476544 h 589548"/>
              <a:gd name="connsiteX18896" fmla="*/ 911664 w 2105012"/>
              <a:gd name="connsiteY18896" fmla="*/ 480520 h 589548"/>
              <a:gd name="connsiteX18897" fmla="*/ 911664 w 2105012"/>
              <a:gd name="connsiteY18897" fmla="*/ 484166 h 589548"/>
              <a:gd name="connsiteX18898" fmla="*/ 907687 w 2105012"/>
              <a:gd name="connsiteY18898" fmla="*/ 486485 h 589548"/>
              <a:gd name="connsiteX18899" fmla="*/ 909675 w 2105012"/>
              <a:gd name="connsiteY18899" fmla="*/ 487480 h 589548"/>
              <a:gd name="connsiteX18900" fmla="*/ 907687 w 2105012"/>
              <a:gd name="connsiteY18900" fmla="*/ 486485 h 589548"/>
              <a:gd name="connsiteX18901" fmla="*/ 896751 w 2105012"/>
              <a:gd name="connsiteY18901" fmla="*/ 489468 h 589548"/>
              <a:gd name="connsiteX18902" fmla="*/ 906362 w 2105012"/>
              <a:gd name="connsiteY18902" fmla="*/ 488142 h 589548"/>
              <a:gd name="connsiteX18903" fmla="*/ 904373 w 2105012"/>
              <a:gd name="connsiteY18903" fmla="*/ 489468 h 589548"/>
              <a:gd name="connsiteX18904" fmla="*/ 906362 w 2105012"/>
              <a:gd name="connsiteY18904" fmla="*/ 488142 h 589548"/>
              <a:gd name="connsiteX18905" fmla="*/ 910338 w 2105012"/>
              <a:gd name="connsiteY18905" fmla="*/ 488142 h 589548"/>
              <a:gd name="connsiteX18906" fmla="*/ 910338 w 2105012"/>
              <a:gd name="connsiteY18906" fmla="*/ 488142 h 589548"/>
              <a:gd name="connsiteX18907" fmla="*/ 906362 w 2105012"/>
              <a:gd name="connsiteY18907" fmla="*/ 488142 h 589548"/>
              <a:gd name="connsiteX18908" fmla="*/ 919617 w 2105012"/>
              <a:gd name="connsiteY18908" fmla="*/ 461962 h 589548"/>
              <a:gd name="connsiteX18909" fmla="*/ 920943 w 2105012"/>
              <a:gd name="connsiteY18909" fmla="*/ 464945 h 589548"/>
              <a:gd name="connsiteX18910" fmla="*/ 919617 w 2105012"/>
              <a:gd name="connsiteY18910" fmla="*/ 461962 h 589548"/>
              <a:gd name="connsiteX18911" fmla="*/ 934199 w 2105012"/>
              <a:gd name="connsiteY18911" fmla="*/ 478201 h 589548"/>
              <a:gd name="connsiteX18912" fmla="*/ 935856 w 2105012"/>
              <a:gd name="connsiteY18912" fmla="*/ 478201 h 589548"/>
              <a:gd name="connsiteX18913" fmla="*/ 935856 w 2105012"/>
              <a:gd name="connsiteY18913" fmla="*/ 478201 h 589548"/>
              <a:gd name="connsiteX18914" fmla="*/ 934199 w 2105012"/>
              <a:gd name="connsiteY18914" fmla="*/ 478201 h 589548"/>
              <a:gd name="connsiteX18915" fmla="*/ 972640 w 2105012"/>
              <a:gd name="connsiteY18915" fmla="*/ 475881 h 589548"/>
              <a:gd name="connsiteX18916" fmla="*/ 972640 w 2105012"/>
              <a:gd name="connsiteY18916" fmla="*/ 479526 h 589548"/>
              <a:gd name="connsiteX18917" fmla="*/ 972640 w 2105012"/>
              <a:gd name="connsiteY18917" fmla="*/ 475881 h 589548"/>
              <a:gd name="connsiteX18918" fmla="*/ 981588 w 2105012"/>
              <a:gd name="connsiteY18918" fmla="*/ 475881 h 589548"/>
              <a:gd name="connsiteX18919" fmla="*/ 972640 w 2105012"/>
              <a:gd name="connsiteY18919" fmla="*/ 475881 h 589548"/>
              <a:gd name="connsiteX18920" fmla="*/ 984239 w 2105012"/>
              <a:gd name="connsiteY18920" fmla="*/ 468259 h 589548"/>
              <a:gd name="connsiteX18921" fmla="*/ 981919 w 2105012"/>
              <a:gd name="connsiteY18921" fmla="*/ 470247 h 589548"/>
              <a:gd name="connsiteX18922" fmla="*/ 984239 w 2105012"/>
              <a:gd name="connsiteY18922" fmla="*/ 468259 h 589548"/>
              <a:gd name="connsiteX18923" fmla="*/ 985565 w 2105012"/>
              <a:gd name="connsiteY18923" fmla="*/ 466933 h 589548"/>
              <a:gd name="connsiteX18924" fmla="*/ 984239 w 2105012"/>
              <a:gd name="connsiteY18924" fmla="*/ 468259 h 589548"/>
              <a:gd name="connsiteX18925" fmla="*/ 997826 w 2105012"/>
              <a:gd name="connsiteY18925" fmla="*/ 467927 h 589548"/>
              <a:gd name="connsiteX18926" fmla="*/ 996501 w 2105012"/>
              <a:gd name="connsiteY18926" fmla="*/ 464945 h 589548"/>
              <a:gd name="connsiteX18927" fmla="*/ 997826 w 2105012"/>
              <a:gd name="connsiteY18927" fmla="*/ 467927 h 589548"/>
              <a:gd name="connsiteX18928" fmla="*/ 998820 w 2105012"/>
              <a:gd name="connsiteY18928" fmla="*/ 469916 h 589548"/>
              <a:gd name="connsiteX18929" fmla="*/ 997826 w 2105012"/>
              <a:gd name="connsiteY18929" fmla="*/ 467927 h 589548"/>
              <a:gd name="connsiteX18930" fmla="*/ 1000146 w 2105012"/>
              <a:gd name="connsiteY18930" fmla="*/ 470910 h 589548"/>
              <a:gd name="connsiteX18931" fmla="*/ 1001140 w 2105012"/>
              <a:gd name="connsiteY18931" fmla="*/ 471573 h 589548"/>
              <a:gd name="connsiteX18932" fmla="*/ 1000146 w 2105012"/>
              <a:gd name="connsiteY18932" fmla="*/ 470910 h 589548"/>
              <a:gd name="connsiteX18933" fmla="*/ 998158 w 2105012"/>
              <a:gd name="connsiteY18933" fmla="*/ 499410 h 589548"/>
              <a:gd name="connsiteX18934" fmla="*/ 1003128 w 2105012"/>
              <a:gd name="connsiteY18934" fmla="*/ 498747 h 589548"/>
              <a:gd name="connsiteX18935" fmla="*/ 998158 w 2105012"/>
              <a:gd name="connsiteY18935" fmla="*/ 499410 h 589548"/>
              <a:gd name="connsiteX18936" fmla="*/ 1008762 w 2105012"/>
              <a:gd name="connsiteY18936" fmla="*/ 503386 h 589548"/>
              <a:gd name="connsiteX18937" fmla="*/ 1012076 w 2105012"/>
              <a:gd name="connsiteY18937" fmla="*/ 501730 h 589548"/>
              <a:gd name="connsiteX18938" fmla="*/ 1008762 w 2105012"/>
              <a:gd name="connsiteY18938" fmla="*/ 503386 h 589548"/>
              <a:gd name="connsiteX18939" fmla="*/ 1045215 w 2105012"/>
              <a:gd name="connsiteY18939" fmla="*/ 482509 h 589548"/>
              <a:gd name="connsiteX18940" fmla="*/ 1045215 w 2105012"/>
              <a:gd name="connsiteY18940" fmla="*/ 482509 h 589548"/>
              <a:gd name="connsiteX18941" fmla="*/ 1048861 w 2105012"/>
              <a:gd name="connsiteY18941" fmla="*/ 483503 h 589548"/>
              <a:gd name="connsiteX18942" fmla="*/ 1045215 w 2105012"/>
              <a:gd name="connsiteY18942" fmla="*/ 482509 h 589548"/>
              <a:gd name="connsiteX18943" fmla="*/ 1091279 w 2105012"/>
              <a:gd name="connsiteY18943" fmla="*/ 454340 h 589548"/>
              <a:gd name="connsiteX18944" fmla="*/ 1092273 w 2105012"/>
              <a:gd name="connsiteY18944" fmla="*/ 454340 h 589548"/>
              <a:gd name="connsiteX18945" fmla="*/ 1091279 w 2105012"/>
              <a:gd name="connsiteY18945" fmla="*/ 454340 h 589548"/>
              <a:gd name="connsiteX18946" fmla="*/ 1097244 w 2105012"/>
              <a:gd name="connsiteY18946" fmla="*/ 434457 h 589548"/>
              <a:gd name="connsiteX18947" fmla="*/ 1097244 w 2105012"/>
              <a:gd name="connsiteY18947" fmla="*/ 432468 h 589548"/>
              <a:gd name="connsiteX18948" fmla="*/ 1097244 w 2105012"/>
              <a:gd name="connsiteY18948" fmla="*/ 432468 h 589548"/>
              <a:gd name="connsiteX18949" fmla="*/ 1097244 w 2105012"/>
              <a:gd name="connsiteY18949" fmla="*/ 434457 h 589548"/>
              <a:gd name="connsiteX18950" fmla="*/ 1097244 w 2105012"/>
              <a:gd name="connsiteY18950" fmla="*/ 434457 h 589548"/>
              <a:gd name="connsiteX18951" fmla="*/ 1110169 w 2105012"/>
              <a:gd name="connsiteY18951" fmla="*/ 469584 h 589548"/>
              <a:gd name="connsiteX18952" fmla="*/ 1110169 w 2105012"/>
              <a:gd name="connsiteY18952" fmla="*/ 469584 h 589548"/>
              <a:gd name="connsiteX18953" fmla="*/ 1107186 w 2105012"/>
              <a:gd name="connsiteY18953" fmla="*/ 470910 h 589548"/>
              <a:gd name="connsiteX18954" fmla="*/ 1110169 w 2105012"/>
              <a:gd name="connsiteY18954" fmla="*/ 469584 h 589548"/>
              <a:gd name="connsiteX18955" fmla="*/ 1124087 w 2105012"/>
              <a:gd name="connsiteY18955" fmla="*/ 463619 h 589548"/>
              <a:gd name="connsiteX18956" fmla="*/ 1125081 w 2105012"/>
              <a:gd name="connsiteY18956" fmla="*/ 463619 h 589548"/>
              <a:gd name="connsiteX18957" fmla="*/ 1125413 w 2105012"/>
              <a:gd name="connsiteY18957" fmla="*/ 460968 h 589548"/>
              <a:gd name="connsiteX18958" fmla="*/ 1125081 w 2105012"/>
              <a:gd name="connsiteY18958" fmla="*/ 463619 h 589548"/>
              <a:gd name="connsiteX18959" fmla="*/ 1124087 w 2105012"/>
              <a:gd name="connsiteY18959" fmla="*/ 463619 h 589548"/>
              <a:gd name="connsiteX18960" fmla="*/ 1134029 w 2105012"/>
              <a:gd name="connsiteY18960" fmla="*/ 459974 h 589548"/>
              <a:gd name="connsiteX18961" fmla="*/ 1130384 w 2105012"/>
              <a:gd name="connsiteY18961" fmla="*/ 457323 h 589548"/>
              <a:gd name="connsiteX18962" fmla="*/ 1130384 w 2105012"/>
              <a:gd name="connsiteY18962" fmla="*/ 453346 h 589548"/>
              <a:gd name="connsiteX18963" fmla="*/ 1136017 w 2105012"/>
              <a:gd name="connsiteY18963" fmla="*/ 453346 h 589548"/>
              <a:gd name="connsiteX18964" fmla="*/ 1139331 w 2105012"/>
              <a:gd name="connsiteY18964" fmla="*/ 458648 h 589548"/>
              <a:gd name="connsiteX18965" fmla="*/ 1138006 w 2105012"/>
              <a:gd name="connsiteY18965" fmla="*/ 459974 h 589548"/>
              <a:gd name="connsiteX18966" fmla="*/ 1134029 w 2105012"/>
              <a:gd name="connsiteY18966" fmla="*/ 459974 h 589548"/>
              <a:gd name="connsiteX18967" fmla="*/ 1155901 w 2105012"/>
              <a:gd name="connsiteY18967" fmla="*/ 453015 h 589548"/>
              <a:gd name="connsiteX18968" fmla="*/ 1155901 w 2105012"/>
              <a:gd name="connsiteY18968" fmla="*/ 453677 h 589548"/>
              <a:gd name="connsiteX18969" fmla="*/ 1155901 w 2105012"/>
              <a:gd name="connsiteY18969" fmla="*/ 453677 h 589548"/>
              <a:gd name="connsiteX18970" fmla="*/ 1155901 w 2105012"/>
              <a:gd name="connsiteY18970" fmla="*/ 453015 h 589548"/>
              <a:gd name="connsiteX18971" fmla="*/ 1155901 w 2105012"/>
              <a:gd name="connsiteY18971" fmla="*/ 452352 h 589548"/>
              <a:gd name="connsiteX18972" fmla="*/ 1155901 w 2105012"/>
              <a:gd name="connsiteY18972" fmla="*/ 453015 h 589548"/>
              <a:gd name="connsiteX18973" fmla="*/ 1178767 w 2105012"/>
              <a:gd name="connsiteY18973" fmla="*/ 445724 h 589548"/>
              <a:gd name="connsiteX18974" fmla="*/ 1184069 w 2105012"/>
              <a:gd name="connsiteY18974" fmla="*/ 445724 h 589548"/>
              <a:gd name="connsiteX18975" fmla="*/ 1184069 w 2105012"/>
              <a:gd name="connsiteY18975" fmla="*/ 445724 h 589548"/>
              <a:gd name="connsiteX18976" fmla="*/ 1178767 w 2105012"/>
              <a:gd name="connsiteY18976" fmla="*/ 445724 h 589548"/>
              <a:gd name="connsiteX18977" fmla="*/ 1185063 w 2105012"/>
              <a:gd name="connsiteY18977" fmla="*/ 453015 h 589548"/>
              <a:gd name="connsiteX18978" fmla="*/ 1187715 w 2105012"/>
              <a:gd name="connsiteY18978" fmla="*/ 452021 h 589548"/>
              <a:gd name="connsiteX18979" fmla="*/ 1189040 w 2105012"/>
              <a:gd name="connsiteY18979" fmla="*/ 450695 h 589548"/>
              <a:gd name="connsiteX18980" fmla="*/ 1187715 w 2105012"/>
              <a:gd name="connsiteY18980" fmla="*/ 452021 h 589548"/>
              <a:gd name="connsiteX18981" fmla="*/ 1185063 w 2105012"/>
              <a:gd name="connsiteY18981" fmla="*/ 453015 h 589548"/>
              <a:gd name="connsiteX18982" fmla="*/ 1201965 w 2105012"/>
              <a:gd name="connsiteY18982" fmla="*/ 453677 h 589548"/>
              <a:gd name="connsiteX18983" fmla="*/ 1201965 w 2105012"/>
              <a:gd name="connsiteY18983" fmla="*/ 455997 h 589548"/>
              <a:gd name="connsiteX18984" fmla="*/ 1201302 w 2105012"/>
              <a:gd name="connsiteY18984" fmla="*/ 457323 h 589548"/>
              <a:gd name="connsiteX18985" fmla="*/ 1201965 w 2105012"/>
              <a:gd name="connsiteY18985" fmla="*/ 455997 h 589548"/>
              <a:gd name="connsiteX18986" fmla="*/ 1201965 w 2105012"/>
              <a:gd name="connsiteY18986" fmla="*/ 453677 h 589548"/>
              <a:gd name="connsiteX18987" fmla="*/ 1203290 w 2105012"/>
              <a:gd name="connsiteY18987" fmla="*/ 451689 h 589548"/>
              <a:gd name="connsiteX18988" fmla="*/ 1201965 w 2105012"/>
              <a:gd name="connsiteY18988" fmla="*/ 453677 h 589548"/>
              <a:gd name="connsiteX18989" fmla="*/ 1215220 w 2105012"/>
              <a:gd name="connsiteY18989" fmla="*/ 450032 h 589548"/>
              <a:gd name="connsiteX18990" fmla="*/ 1215220 w 2105012"/>
              <a:gd name="connsiteY18990" fmla="*/ 442742 h 589548"/>
              <a:gd name="connsiteX18991" fmla="*/ 1222180 w 2105012"/>
              <a:gd name="connsiteY18991" fmla="*/ 449369 h 589548"/>
              <a:gd name="connsiteX18992" fmla="*/ 1223837 w 2105012"/>
              <a:gd name="connsiteY18992" fmla="*/ 446718 h 589548"/>
              <a:gd name="connsiteX18993" fmla="*/ 1222180 w 2105012"/>
              <a:gd name="connsiteY18993" fmla="*/ 449369 h 589548"/>
              <a:gd name="connsiteX18994" fmla="*/ 1219860 w 2105012"/>
              <a:gd name="connsiteY18994" fmla="*/ 449701 h 589548"/>
              <a:gd name="connsiteX18995" fmla="*/ 1215220 w 2105012"/>
              <a:gd name="connsiteY18995" fmla="*/ 449701 h 589548"/>
              <a:gd name="connsiteX18996" fmla="*/ 1216215 w 2105012"/>
              <a:gd name="connsiteY18996" fmla="*/ 455003 h 589548"/>
              <a:gd name="connsiteX18997" fmla="*/ 1216215 w 2105012"/>
              <a:gd name="connsiteY18997" fmla="*/ 455003 h 589548"/>
              <a:gd name="connsiteX18998" fmla="*/ 1216215 w 2105012"/>
              <a:gd name="connsiteY18998" fmla="*/ 455997 h 589548"/>
              <a:gd name="connsiteX18999" fmla="*/ 1216215 w 2105012"/>
              <a:gd name="connsiteY18999" fmla="*/ 455003 h 589548"/>
              <a:gd name="connsiteX19000" fmla="*/ 1242063 w 2105012"/>
              <a:gd name="connsiteY19000" fmla="*/ 467596 h 589548"/>
              <a:gd name="connsiteX19001" fmla="*/ 1247697 w 2105012"/>
              <a:gd name="connsiteY19001" fmla="*/ 464613 h 589548"/>
              <a:gd name="connsiteX19002" fmla="*/ 1244052 w 2105012"/>
              <a:gd name="connsiteY19002" fmla="*/ 459643 h 589548"/>
              <a:gd name="connsiteX19003" fmla="*/ 1244052 w 2105012"/>
              <a:gd name="connsiteY19003" fmla="*/ 457323 h 589548"/>
              <a:gd name="connsiteX19004" fmla="*/ 1241732 w 2105012"/>
              <a:gd name="connsiteY19004" fmla="*/ 457323 h 589548"/>
              <a:gd name="connsiteX19005" fmla="*/ 1241732 w 2105012"/>
              <a:gd name="connsiteY19005" fmla="*/ 459974 h 589548"/>
              <a:gd name="connsiteX19006" fmla="*/ 1241732 w 2105012"/>
              <a:gd name="connsiteY19006" fmla="*/ 457323 h 589548"/>
              <a:gd name="connsiteX19007" fmla="*/ 1244052 w 2105012"/>
              <a:gd name="connsiteY19007" fmla="*/ 457323 h 589548"/>
              <a:gd name="connsiteX19008" fmla="*/ 1244052 w 2105012"/>
              <a:gd name="connsiteY19008" fmla="*/ 459643 h 589548"/>
              <a:gd name="connsiteX19009" fmla="*/ 1247697 w 2105012"/>
              <a:gd name="connsiteY19009" fmla="*/ 464613 h 589548"/>
              <a:gd name="connsiteX19010" fmla="*/ 1242063 w 2105012"/>
              <a:gd name="connsiteY19010" fmla="*/ 467596 h 589548"/>
              <a:gd name="connsiteX19011" fmla="*/ 1248028 w 2105012"/>
              <a:gd name="connsiteY19011" fmla="*/ 466270 h 589548"/>
              <a:gd name="connsiteX19012" fmla="*/ 1248028 w 2105012"/>
              <a:gd name="connsiteY19012" fmla="*/ 466270 h 589548"/>
              <a:gd name="connsiteX19013" fmla="*/ 1249685 w 2105012"/>
              <a:gd name="connsiteY19013" fmla="*/ 467596 h 589548"/>
              <a:gd name="connsiteX19014" fmla="*/ 1248028 w 2105012"/>
              <a:gd name="connsiteY19014" fmla="*/ 466270 h 589548"/>
              <a:gd name="connsiteX19015" fmla="*/ 1252999 w 2105012"/>
              <a:gd name="connsiteY19015" fmla="*/ 459974 h 589548"/>
              <a:gd name="connsiteX19016" fmla="*/ 1252999 w 2105012"/>
              <a:gd name="connsiteY19016" fmla="*/ 461300 h 589548"/>
              <a:gd name="connsiteX19017" fmla="*/ 1252999 w 2105012"/>
              <a:gd name="connsiteY19017" fmla="*/ 459974 h 589548"/>
              <a:gd name="connsiteX19018" fmla="*/ 1257970 w 2105012"/>
              <a:gd name="connsiteY19018" fmla="*/ 459643 h 589548"/>
              <a:gd name="connsiteX19019" fmla="*/ 1252999 w 2105012"/>
              <a:gd name="connsiteY19019" fmla="*/ 459974 h 589548"/>
              <a:gd name="connsiteX19020" fmla="*/ 1284482 w 2105012"/>
              <a:gd name="connsiteY19020" fmla="*/ 450695 h 589548"/>
              <a:gd name="connsiteX19021" fmla="*/ 1283819 w 2105012"/>
              <a:gd name="connsiteY19021" fmla="*/ 451689 h 589548"/>
              <a:gd name="connsiteX19022" fmla="*/ 1284482 w 2105012"/>
              <a:gd name="connsiteY19022" fmla="*/ 450695 h 589548"/>
              <a:gd name="connsiteX19023" fmla="*/ 1273214 w 2105012"/>
              <a:gd name="connsiteY19023" fmla="*/ 437439 h 589548"/>
              <a:gd name="connsiteX19024" fmla="*/ 1271557 w 2105012"/>
              <a:gd name="connsiteY19024" fmla="*/ 436445 h 589548"/>
              <a:gd name="connsiteX19025" fmla="*/ 1273214 w 2105012"/>
              <a:gd name="connsiteY19025" fmla="*/ 437439 h 589548"/>
              <a:gd name="connsiteX19026" fmla="*/ 1268243 w 2105012"/>
              <a:gd name="connsiteY19026" fmla="*/ 426503 h 589548"/>
              <a:gd name="connsiteX19027" fmla="*/ 1268243 w 2105012"/>
              <a:gd name="connsiteY19027" fmla="*/ 426503 h 589548"/>
              <a:gd name="connsiteX19028" fmla="*/ 1277191 w 2105012"/>
              <a:gd name="connsiteY19028" fmla="*/ 418881 h 589548"/>
              <a:gd name="connsiteX19029" fmla="*/ 1268243 w 2105012"/>
              <a:gd name="connsiteY19029" fmla="*/ 426503 h 589548"/>
              <a:gd name="connsiteX19030" fmla="*/ 1290115 w 2105012"/>
              <a:gd name="connsiteY19030" fmla="*/ 408939 h 589548"/>
              <a:gd name="connsiteX19031" fmla="*/ 1291109 w 2105012"/>
              <a:gd name="connsiteY19031" fmla="*/ 399992 h 589548"/>
              <a:gd name="connsiteX19032" fmla="*/ 1296080 w 2105012"/>
              <a:gd name="connsiteY19032" fmla="*/ 396015 h 589548"/>
              <a:gd name="connsiteX19033" fmla="*/ 1299063 w 2105012"/>
              <a:gd name="connsiteY19033" fmla="*/ 396015 h 589548"/>
              <a:gd name="connsiteX19034" fmla="*/ 1304365 w 2105012"/>
              <a:gd name="connsiteY19034" fmla="*/ 399660 h 589548"/>
              <a:gd name="connsiteX19035" fmla="*/ 1299726 w 2105012"/>
              <a:gd name="connsiteY19035" fmla="*/ 401317 h 589548"/>
              <a:gd name="connsiteX19036" fmla="*/ 1299726 w 2105012"/>
              <a:gd name="connsiteY19036" fmla="*/ 401317 h 589548"/>
              <a:gd name="connsiteX19037" fmla="*/ 1299726 w 2105012"/>
              <a:gd name="connsiteY19037" fmla="*/ 403968 h 589548"/>
              <a:gd name="connsiteX19038" fmla="*/ 1297406 w 2105012"/>
              <a:gd name="connsiteY19038" fmla="*/ 406288 h 589548"/>
              <a:gd name="connsiteX19039" fmla="*/ 1294755 w 2105012"/>
              <a:gd name="connsiteY19039" fmla="*/ 408939 h 589548"/>
              <a:gd name="connsiteX19040" fmla="*/ 1289784 w 2105012"/>
              <a:gd name="connsiteY19040" fmla="*/ 408939 h 589548"/>
              <a:gd name="connsiteX19041" fmla="*/ 1355731 w 2105012"/>
              <a:gd name="connsiteY19041" fmla="*/ 430480 h 589548"/>
              <a:gd name="connsiteX19042" fmla="*/ 1355731 w 2105012"/>
              <a:gd name="connsiteY19042" fmla="*/ 430480 h 589548"/>
              <a:gd name="connsiteX19043" fmla="*/ 1355731 w 2105012"/>
              <a:gd name="connsiteY19043" fmla="*/ 430480 h 589548"/>
              <a:gd name="connsiteX19044" fmla="*/ 1350098 w 2105012"/>
              <a:gd name="connsiteY19044" fmla="*/ 435451 h 589548"/>
              <a:gd name="connsiteX19045" fmla="*/ 1349435 w 2105012"/>
              <a:gd name="connsiteY19045" fmla="*/ 431474 h 589548"/>
              <a:gd name="connsiteX19046" fmla="*/ 1351755 w 2105012"/>
              <a:gd name="connsiteY19046" fmla="*/ 430149 h 589548"/>
              <a:gd name="connsiteX19047" fmla="*/ 1349435 w 2105012"/>
              <a:gd name="connsiteY19047" fmla="*/ 431474 h 589548"/>
              <a:gd name="connsiteX19048" fmla="*/ 1350098 w 2105012"/>
              <a:gd name="connsiteY19048" fmla="*/ 435451 h 589548"/>
              <a:gd name="connsiteX19049" fmla="*/ 1341813 w 2105012"/>
              <a:gd name="connsiteY19049" fmla="*/ 431806 h 589548"/>
              <a:gd name="connsiteX19050" fmla="*/ 1340819 w 2105012"/>
              <a:gd name="connsiteY19050" fmla="*/ 431474 h 589548"/>
              <a:gd name="connsiteX19051" fmla="*/ 1340819 w 2105012"/>
              <a:gd name="connsiteY19051" fmla="*/ 431474 h 589548"/>
              <a:gd name="connsiteX19052" fmla="*/ 1340819 w 2105012"/>
              <a:gd name="connsiteY19052" fmla="*/ 431474 h 589548"/>
              <a:gd name="connsiteX19053" fmla="*/ 1339824 w 2105012"/>
              <a:gd name="connsiteY19053" fmla="*/ 427829 h 589548"/>
              <a:gd name="connsiteX19054" fmla="*/ 1350429 w 2105012"/>
              <a:gd name="connsiteY19054" fmla="*/ 427166 h 589548"/>
              <a:gd name="connsiteX19055" fmla="*/ 1342144 w 2105012"/>
              <a:gd name="connsiteY19055" fmla="*/ 431806 h 589548"/>
              <a:gd name="connsiteX19056" fmla="*/ 1332202 w 2105012"/>
              <a:gd name="connsiteY19056" fmla="*/ 438765 h 589548"/>
              <a:gd name="connsiteX19057" fmla="*/ 1330877 w 2105012"/>
              <a:gd name="connsiteY19057" fmla="*/ 437771 h 589548"/>
              <a:gd name="connsiteX19058" fmla="*/ 1332202 w 2105012"/>
              <a:gd name="connsiteY19058" fmla="*/ 438765 h 589548"/>
              <a:gd name="connsiteX19059" fmla="*/ 1349435 w 2105012"/>
              <a:gd name="connsiteY19059" fmla="*/ 438765 h 589548"/>
              <a:gd name="connsiteX19060" fmla="*/ 1346452 w 2105012"/>
              <a:gd name="connsiteY19060" fmla="*/ 439096 h 589548"/>
              <a:gd name="connsiteX19061" fmla="*/ 1341813 w 2105012"/>
              <a:gd name="connsiteY19061" fmla="*/ 440090 h 589548"/>
              <a:gd name="connsiteX19062" fmla="*/ 1341813 w 2105012"/>
              <a:gd name="connsiteY19062" fmla="*/ 440090 h 589548"/>
              <a:gd name="connsiteX19063" fmla="*/ 1346452 w 2105012"/>
              <a:gd name="connsiteY19063" fmla="*/ 439096 h 589548"/>
              <a:gd name="connsiteX19064" fmla="*/ 1349435 w 2105012"/>
              <a:gd name="connsiteY19064" fmla="*/ 438765 h 589548"/>
              <a:gd name="connsiteX19065" fmla="*/ 1352417 w 2105012"/>
              <a:gd name="connsiteY19065" fmla="*/ 437771 h 589548"/>
              <a:gd name="connsiteX19066" fmla="*/ 1349435 w 2105012"/>
              <a:gd name="connsiteY19066" fmla="*/ 438765 h 589548"/>
              <a:gd name="connsiteX19067" fmla="*/ 1353412 w 2105012"/>
              <a:gd name="connsiteY19067" fmla="*/ 447712 h 589548"/>
              <a:gd name="connsiteX19068" fmla="*/ 1354737 w 2105012"/>
              <a:gd name="connsiteY19068" fmla="*/ 446718 h 589548"/>
              <a:gd name="connsiteX19069" fmla="*/ 1353412 w 2105012"/>
              <a:gd name="connsiteY19069" fmla="*/ 447712 h 589548"/>
              <a:gd name="connsiteX19070" fmla="*/ 1375946 w 2105012"/>
              <a:gd name="connsiteY19070" fmla="*/ 419544 h 589548"/>
              <a:gd name="connsiteX19071" fmla="*/ 1369650 w 2105012"/>
              <a:gd name="connsiteY19071" fmla="*/ 422195 h 589548"/>
              <a:gd name="connsiteX19072" fmla="*/ 1362028 w 2105012"/>
              <a:gd name="connsiteY19072" fmla="*/ 420870 h 589548"/>
              <a:gd name="connsiteX19073" fmla="*/ 1360702 w 2105012"/>
              <a:gd name="connsiteY19073" fmla="*/ 423521 h 589548"/>
              <a:gd name="connsiteX19074" fmla="*/ 1357057 w 2105012"/>
              <a:gd name="connsiteY19074" fmla="*/ 426172 h 589548"/>
              <a:gd name="connsiteX19075" fmla="*/ 1348109 w 2105012"/>
              <a:gd name="connsiteY19075" fmla="*/ 420870 h 589548"/>
              <a:gd name="connsiteX19076" fmla="*/ 1348109 w 2105012"/>
              <a:gd name="connsiteY19076" fmla="*/ 420870 h 589548"/>
              <a:gd name="connsiteX19077" fmla="*/ 1357057 w 2105012"/>
              <a:gd name="connsiteY19077" fmla="*/ 419875 h 589548"/>
              <a:gd name="connsiteX19078" fmla="*/ 1357057 w 2105012"/>
              <a:gd name="connsiteY19078" fmla="*/ 419875 h 589548"/>
              <a:gd name="connsiteX19079" fmla="*/ 1358382 w 2105012"/>
              <a:gd name="connsiteY19079" fmla="*/ 414242 h 589548"/>
              <a:gd name="connsiteX19080" fmla="*/ 1353080 w 2105012"/>
              <a:gd name="connsiteY19080" fmla="*/ 414242 h 589548"/>
              <a:gd name="connsiteX19081" fmla="*/ 1350760 w 2105012"/>
              <a:gd name="connsiteY19081" fmla="*/ 414242 h 589548"/>
              <a:gd name="connsiteX19082" fmla="*/ 1343138 w 2105012"/>
              <a:gd name="connsiteY19082" fmla="*/ 416893 h 589548"/>
              <a:gd name="connsiteX19083" fmla="*/ 1341813 w 2105012"/>
              <a:gd name="connsiteY19083" fmla="*/ 416893 h 589548"/>
              <a:gd name="connsiteX19084" fmla="*/ 1327894 w 2105012"/>
              <a:gd name="connsiteY19084" fmla="*/ 418218 h 589548"/>
              <a:gd name="connsiteX19085" fmla="*/ 1300057 w 2105012"/>
              <a:gd name="connsiteY19085" fmla="*/ 418218 h 589548"/>
              <a:gd name="connsiteX19086" fmla="*/ 1306354 w 2105012"/>
              <a:gd name="connsiteY19086" fmla="*/ 413579 h 589548"/>
              <a:gd name="connsiteX19087" fmla="*/ 1305028 w 2105012"/>
              <a:gd name="connsiteY19087" fmla="*/ 411922 h 589548"/>
              <a:gd name="connsiteX19088" fmla="*/ 1302708 w 2105012"/>
              <a:gd name="connsiteY19088" fmla="*/ 411259 h 589548"/>
              <a:gd name="connsiteX19089" fmla="*/ 1305028 w 2105012"/>
              <a:gd name="connsiteY19089" fmla="*/ 411922 h 589548"/>
              <a:gd name="connsiteX19090" fmla="*/ 1306354 w 2105012"/>
              <a:gd name="connsiteY19090" fmla="*/ 413579 h 589548"/>
              <a:gd name="connsiteX19091" fmla="*/ 1318947 w 2105012"/>
              <a:gd name="connsiteY19091" fmla="*/ 410265 h 589548"/>
              <a:gd name="connsiteX19092" fmla="*/ 1320603 w 2105012"/>
              <a:gd name="connsiteY19092" fmla="*/ 411591 h 589548"/>
              <a:gd name="connsiteX19093" fmla="*/ 1330877 w 2105012"/>
              <a:gd name="connsiteY19093" fmla="*/ 411591 h 589548"/>
              <a:gd name="connsiteX19094" fmla="*/ 1332865 w 2105012"/>
              <a:gd name="connsiteY19094" fmla="*/ 411591 h 589548"/>
              <a:gd name="connsiteX19095" fmla="*/ 1340819 w 2105012"/>
              <a:gd name="connsiteY19095" fmla="*/ 410596 h 589548"/>
              <a:gd name="connsiteX19096" fmla="*/ 1352417 w 2105012"/>
              <a:gd name="connsiteY19096" fmla="*/ 408939 h 589548"/>
              <a:gd name="connsiteX19097" fmla="*/ 1349766 w 2105012"/>
              <a:gd name="connsiteY19097" fmla="*/ 406951 h 589548"/>
              <a:gd name="connsiteX19098" fmla="*/ 1363685 w 2105012"/>
              <a:gd name="connsiteY19098" fmla="*/ 399660 h 589548"/>
              <a:gd name="connsiteX19099" fmla="*/ 1343801 w 2105012"/>
              <a:gd name="connsiteY19099" fmla="*/ 401649 h 589548"/>
              <a:gd name="connsiteX19100" fmla="*/ 1341150 w 2105012"/>
              <a:gd name="connsiteY19100" fmla="*/ 399660 h 589548"/>
              <a:gd name="connsiteX19101" fmla="*/ 1336179 w 2105012"/>
              <a:gd name="connsiteY19101" fmla="*/ 402312 h 589548"/>
              <a:gd name="connsiteX19102" fmla="*/ 1336179 w 2105012"/>
              <a:gd name="connsiteY19102" fmla="*/ 402312 h 589548"/>
              <a:gd name="connsiteX19103" fmla="*/ 1341150 w 2105012"/>
              <a:gd name="connsiteY19103" fmla="*/ 399660 h 589548"/>
              <a:gd name="connsiteX19104" fmla="*/ 1341150 w 2105012"/>
              <a:gd name="connsiteY19104" fmla="*/ 398335 h 589548"/>
              <a:gd name="connsiteX19105" fmla="*/ 1329883 w 2105012"/>
              <a:gd name="connsiteY19105" fmla="*/ 397009 h 589548"/>
              <a:gd name="connsiteX19106" fmla="*/ 1322261 w 2105012"/>
              <a:gd name="connsiteY19106" fmla="*/ 397672 h 589548"/>
              <a:gd name="connsiteX19107" fmla="*/ 1329883 w 2105012"/>
              <a:gd name="connsiteY19107" fmla="*/ 397009 h 589548"/>
              <a:gd name="connsiteX19108" fmla="*/ 1341813 w 2105012"/>
              <a:gd name="connsiteY19108" fmla="*/ 396346 h 589548"/>
              <a:gd name="connsiteX19109" fmla="*/ 1341481 w 2105012"/>
              <a:gd name="connsiteY19109" fmla="*/ 388062 h 589548"/>
              <a:gd name="connsiteX19110" fmla="*/ 1341481 w 2105012"/>
              <a:gd name="connsiteY19110" fmla="*/ 388062 h 589548"/>
              <a:gd name="connsiteX19111" fmla="*/ 1344795 w 2105012"/>
              <a:gd name="connsiteY19111" fmla="*/ 386736 h 589548"/>
              <a:gd name="connsiteX19112" fmla="*/ 1346121 w 2105012"/>
              <a:gd name="connsiteY19112" fmla="*/ 390381 h 589548"/>
              <a:gd name="connsiteX19113" fmla="*/ 1346121 w 2105012"/>
              <a:gd name="connsiteY19113" fmla="*/ 393033 h 589548"/>
              <a:gd name="connsiteX19114" fmla="*/ 1354406 w 2105012"/>
              <a:gd name="connsiteY19114" fmla="*/ 393364 h 589548"/>
              <a:gd name="connsiteX19115" fmla="*/ 1352417 w 2105012"/>
              <a:gd name="connsiteY19115" fmla="*/ 390381 h 589548"/>
              <a:gd name="connsiteX19116" fmla="*/ 1356394 w 2105012"/>
              <a:gd name="connsiteY19116" fmla="*/ 389056 h 589548"/>
              <a:gd name="connsiteX19117" fmla="*/ 1356394 w 2105012"/>
              <a:gd name="connsiteY19117" fmla="*/ 389056 h 589548"/>
              <a:gd name="connsiteX19118" fmla="*/ 1355068 w 2105012"/>
              <a:gd name="connsiteY19118" fmla="*/ 385079 h 589548"/>
              <a:gd name="connsiteX19119" fmla="*/ 1362690 w 2105012"/>
              <a:gd name="connsiteY19119" fmla="*/ 361219 h 589548"/>
              <a:gd name="connsiteX19120" fmla="*/ 1367330 w 2105012"/>
              <a:gd name="connsiteY19120" fmla="*/ 367184 h 589548"/>
              <a:gd name="connsiteX19121" fmla="*/ 1371307 w 2105012"/>
              <a:gd name="connsiteY19121" fmla="*/ 367515 h 589548"/>
              <a:gd name="connsiteX19122" fmla="*/ 1371307 w 2105012"/>
              <a:gd name="connsiteY19122" fmla="*/ 367515 h 589548"/>
              <a:gd name="connsiteX19123" fmla="*/ 1371307 w 2105012"/>
              <a:gd name="connsiteY19123" fmla="*/ 367184 h 589548"/>
              <a:gd name="connsiteX19124" fmla="*/ 1371307 w 2105012"/>
              <a:gd name="connsiteY19124" fmla="*/ 367184 h 589548"/>
              <a:gd name="connsiteX19125" fmla="*/ 1371307 w 2105012"/>
              <a:gd name="connsiteY19125" fmla="*/ 367184 h 589548"/>
              <a:gd name="connsiteX19126" fmla="*/ 1371307 w 2105012"/>
              <a:gd name="connsiteY19126" fmla="*/ 367184 h 589548"/>
              <a:gd name="connsiteX19127" fmla="*/ 1365010 w 2105012"/>
              <a:gd name="connsiteY19127" fmla="*/ 373812 h 589548"/>
              <a:gd name="connsiteX19128" fmla="*/ 1370644 w 2105012"/>
              <a:gd name="connsiteY19128" fmla="*/ 374806 h 589548"/>
              <a:gd name="connsiteX19129" fmla="*/ 1375283 w 2105012"/>
              <a:gd name="connsiteY19129" fmla="*/ 379777 h 589548"/>
              <a:gd name="connsiteX19130" fmla="*/ 1375615 w 2105012"/>
              <a:gd name="connsiteY19130" fmla="*/ 379114 h 589548"/>
              <a:gd name="connsiteX19131" fmla="*/ 1375615 w 2105012"/>
              <a:gd name="connsiteY19131" fmla="*/ 379114 h 589548"/>
              <a:gd name="connsiteX19132" fmla="*/ 1375283 w 2105012"/>
              <a:gd name="connsiteY19132" fmla="*/ 379777 h 589548"/>
              <a:gd name="connsiteX19133" fmla="*/ 1381580 w 2105012"/>
              <a:gd name="connsiteY19133" fmla="*/ 384748 h 589548"/>
              <a:gd name="connsiteX19134" fmla="*/ 1378929 w 2105012"/>
              <a:gd name="connsiteY19134" fmla="*/ 391044 h 589548"/>
              <a:gd name="connsiteX19135" fmla="*/ 1378929 w 2105012"/>
              <a:gd name="connsiteY19135" fmla="*/ 391044 h 589548"/>
              <a:gd name="connsiteX19136" fmla="*/ 1375946 w 2105012"/>
              <a:gd name="connsiteY19136" fmla="*/ 394027 h 589548"/>
              <a:gd name="connsiteX19137" fmla="*/ 1375283 w 2105012"/>
              <a:gd name="connsiteY19137" fmla="*/ 398335 h 589548"/>
              <a:gd name="connsiteX19138" fmla="*/ 1381580 w 2105012"/>
              <a:gd name="connsiteY19138" fmla="*/ 416230 h 589548"/>
              <a:gd name="connsiteX19139" fmla="*/ 1376278 w 2105012"/>
              <a:gd name="connsiteY19139" fmla="*/ 418881 h 589548"/>
              <a:gd name="connsiteX19140" fmla="*/ 1384894 w 2105012"/>
              <a:gd name="connsiteY19140" fmla="*/ 414242 h 589548"/>
              <a:gd name="connsiteX19141" fmla="*/ 1384894 w 2105012"/>
              <a:gd name="connsiteY19141" fmla="*/ 414242 h 589548"/>
              <a:gd name="connsiteX19142" fmla="*/ 1387214 w 2105012"/>
              <a:gd name="connsiteY19142" fmla="*/ 414242 h 589548"/>
              <a:gd name="connsiteX19143" fmla="*/ 1384894 w 2105012"/>
              <a:gd name="connsiteY19143" fmla="*/ 414242 h 589548"/>
              <a:gd name="connsiteX19144" fmla="*/ 1414388 w 2105012"/>
              <a:gd name="connsiteY19144" fmla="*/ 419544 h 589548"/>
              <a:gd name="connsiteX19145" fmla="*/ 1406103 w 2105012"/>
              <a:gd name="connsiteY19145" fmla="*/ 421201 h 589548"/>
              <a:gd name="connsiteX19146" fmla="*/ 1414388 w 2105012"/>
              <a:gd name="connsiteY19146" fmla="*/ 419544 h 589548"/>
              <a:gd name="connsiteX19147" fmla="*/ 1419359 w 2105012"/>
              <a:gd name="connsiteY19147" fmla="*/ 419544 h 589548"/>
              <a:gd name="connsiteX19148" fmla="*/ 1414388 w 2105012"/>
              <a:gd name="connsiteY19148" fmla="*/ 419544 h 589548"/>
              <a:gd name="connsiteX19149" fmla="*/ 1490608 w 2105012"/>
              <a:gd name="connsiteY19149" fmla="*/ 421864 h 589548"/>
              <a:gd name="connsiteX19150" fmla="*/ 1490608 w 2105012"/>
              <a:gd name="connsiteY19150" fmla="*/ 421864 h 589548"/>
              <a:gd name="connsiteX19151" fmla="*/ 1492928 w 2105012"/>
              <a:gd name="connsiteY19151" fmla="*/ 416893 h 589548"/>
              <a:gd name="connsiteX19152" fmla="*/ 1490608 w 2105012"/>
              <a:gd name="connsiteY19152" fmla="*/ 421864 h 589548"/>
              <a:gd name="connsiteX19153" fmla="*/ 1498562 w 2105012"/>
              <a:gd name="connsiteY19153" fmla="*/ 420538 h 589548"/>
              <a:gd name="connsiteX19154" fmla="*/ 1498562 w 2105012"/>
              <a:gd name="connsiteY19154" fmla="*/ 418218 h 589548"/>
              <a:gd name="connsiteX19155" fmla="*/ 1498562 w 2105012"/>
              <a:gd name="connsiteY19155" fmla="*/ 415567 h 589548"/>
              <a:gd name="connsiteX19156" fmla="*/ 1498562 w 2105012"/>
              <a:gd name="connsiteY19156" fmla="*/ 418218 h 589548"/>
              <a:gd name="connsiteX19157" fmla="*/ 1498562 w 2105012"/>
              <a:gd name="connsiteY19157" fmla="*/ 420538 h 589548"/>
              <a:gd name="connsiteX19158" fmla="*/ 1500550 w 2105012"/>
              <a:gd name="connsiteY19158" fmla="*/ 414242 h 589548"/>
              <a:gd name="connsiteX19159" fmla="*/ 1505521 w 2105012"/>
              <a:gd name="connsiteY19159" fmla="*/ 414573 h 589548"/>
              <a:gd name="connsiteX19160" fmla="*/ 1507841 w 2105012"/>
              <a:gd name="connsiteY19160" fmla="*/ 414242 h 589548"/>
              <a:gd name="connsiteX19161" fmla="*/ 1505521 w 2105012"/>
              <a:gd name="connsiteY19161" fmla="*/ 414573 h 589548"/>
              <a:gd name="connsiteX19162" fmla="*/ 1501876 w 2105012"/>
              <a:gd name="connsiteY19162" fmla="*/ 420538 h 589548"/>
              <a:gd name="connsiteX19163" fmla="*/ 1500550 w 2105012"/>
              <a:gd name="connsiteY19163" fmla="*/ 421864 h 589548"/>
              <a:gd name="connsiteX19164" fmla="*/ 1501876 w 2105012"/>
              <a:gd name="connsiteY19164" fmla="*/ 420538 h 589548"/>
              <a:gd name="connsiteX19165" fmla="*/ 1500219 w 2105012"/>
              <a:gd name="connsiteY19165" fmla="*/ 414242 h 589548"/>
              <a:gd name="connsiteX19166" fmla="*/ 1527062 w 2105012"/>
              <a:gd name="connsiteY19166" fmla="*/ 394027 h 589548"/>
              <a:gd name="connsiteX19167" fmla="*/ 1528056 w 2105012"/>
              <a:gd name="connsiteY19167" fmla="*/ 394358 h 589548"/>
              <a:gd name="connsiteX19168" fmla="*/ 1527062 w 2105012"/>
              <a:gd name="connsiteY19168" fmla="*/ 394027 h 589548"/>
              <a:gd name="connsiteX19169" fmla="*/ 1532364 w 2105012"/>
              <a:gd name="connsiteY19169" fmla="*/ 397672 h 589548"/>
              <a:gd name="connsiteX19170" fmla="*/ 1533027 w 2105012"/>
              <a:gd name="connsiteY19170" fmla="*/ 399660 h 589548"/>
              <a:gd name="connsiteX19171" fmla="*/ 1532364 w 2105012"/>
              <a:gd name="connsiteY19171" fmla="*/ 397672 h 589548"/>
              <a:gd name="connsiteX19172" fmla="*/ 1530707 w 2105012"/>
              <a:gd name="connsiteY19172" fmla="*/ 395684 h 589548"/>
              <a:gd name="connsiteX19173" fmla="*/ 1532364 w 2105012"/>
              <a:gd name="connsiteY19173" fmla="*/ 397672 h 589548"/>
              <a:gd name="connsiteX19174" fmla="*/ 1516126 w 2105012"/>
              <a:gd name="connsiteY19174" fmla="*/ 395352 h 589548"/>
              <a:gd name="connsiteX19175" fmla="*/ 1517451 w 2105012"/>
              <a:gd name="connsiteY19175" fmla="*/ 396678 h 589548"/>
              <a:gd name="connsiteX19176" fmla="*/ 1523085 w 2105012"/>
              <a:gd name="connsiteY19176" fmla="*/ 397672 h 589548"/>
              <a:gd name="connsiteX19177" fmla="*/ 1517451 w 2105012"/>
              <a:gd name="connsiteY19177" fmla="*/ 396678 h 589548"/>
              <a:gd name="connsiteX19178" fmla="*/ 1517451 w 2105012"/>
              <a:gd name="connsiteY19178" fmla="*/ 396678 h 589548"/>
              <a:gd name="connsiteX19179" fmla="*/ 1516126 w 2105012"/>
              <a:gd name="connsiteY19179" fmla="*/ 395352 h 589548"/>
              <a:gd name="connsiteX19180" fmla="*/ 1514137 w 2105012"/>
              <a:gd name="connsiteY19180" fmla="*/ 394689 h 589548"/>
              <a:gd name="connsiteX19181" fmla="*/ 1516126 w 2105012"/>
              <a:gd name="connsiteY19181" fmla="*/ 395352 h 589548"/>
              <a:gd name="connsiteX19182" fmla="*/ 1530044 w 2105012"/>
              <a:gd name="connsiteY19182" fmla="*/ 409271 h 589548"/>
              <a:gd name="connsiteX19183" fmla="*/ 1528719 w 2105012"/>
              <a:gd name="connsiteY19183" fmla="*/ 408277 h 589548"/>
              <a:gd name="connsiteX19184" fmla="*/ 1530044 w 2105012"/>
              <a:gd name="connsiteY19184" fmla="*/ 409271 h 589548"/>
              <a:gd name="connsiteX19185" fmla="*/ 1530044 w 2105012"/>
              <a:gd name="connsiteY19185" fmla="*/ 410265 h 589548"/>
              <a:gd name="connsiteX19186" fmla="*/ 1530044 w 2105012"/>
              <a:gd name="connsiteY19186" fmla="*/ 414242 h 589548"/>
              <a:gd name="connsiteX19187" fmla="*/ 1530044 w 2105012"/>
              <a:gd name="connsiteY19187" fmla="*/ 414242 h 589548"/>
              <a:gd name="connsiteX19188" fmla="*/ 1530044 w 2105012"/>
              <a:gd name="connsiteY19188" fmla="*/ 410265 h 589548"/>
              <a:gd name="connsiteX19189" fmla="*/ 1530044 w 2105012"/>
              <a:gd name="connsiteY19189" fmla="*/ 409271 h 589548"/>
              <a:gd name="connsiteX19190" fmla="*/ 1551916 w 2105012"/>
              <a:gd name="connsiteY19190" fmla="*/ 398998 h 589548"/>
              <a:gd name="connsiteX19191" fmla="*/ 1551916 w 2105012"/>
              <a:gd name="connsiteY19191" fmla="*/ 399329 h 589548"/>
              <a:gd name="connsiteX19192" fmla="*/ 1551916 w 2105012"/>
              <a:gd name="connsiteY19192" fmla="*/ 398998 h 589548"/>
              <a:gd name="connsiteX19193" fmla="*/ 1549265 w 2105012"/>
              <a:gd name="connsiteY19193" fmla="*/ 398998 h 589548"/>
              <a:gd name="connsiteX19194" fmla="*/ 1541974 w 2105012"/>
              <a:gd name="connsiteY19194" fmla="*/ 404631 h 589548"/>
              <a:gd name="connsiteX19195" fmla="*/ 1550922 w 2105012"/>
              <a:gd name="connsiteY19195" fmla="*/ 402312 h 589548"/>
              <a:gd name="connsiteX19196" fmla="*/ 1552248 w 2105012"/>
              <a:gd name="connsiteY19196" fmla="*/ 402312 h 589548"/>
              <a:gd name="connsiteX19197" fmla="*/ 1550922 w 2105012"/>
              <a:gd name="connsiteY19197" fmla="*/ 402312 h 589548"/>
              <a:gd name="connsiteX19198" fmla="*/ 1541974 w 2105012"/>
              <a:gd name="connsiteY19198" fmla="*/ 404631 h 589548"/>
              <a:gd name="connsiteX19199" fmla="*/ 1541974 w 2105012"/>
              <a:gd name="connsiteY19199" fmla="*/ 405625 h 589548"/>
              <a:gd name="connsiteX19200" fmla="*/ 1541974 w 2105012"/>
              <a:gd name="connsiteY19200" fmla="*/ 406951 h 589548"/>
              <a:gd name="connsiteX19201" fmla="*/ 1543631 w 2105012"/>
              <a:gd name="connsiteY19201" fmla="*/ 414573 h 589548"/>
              <a:gd name="connsiteX19202" fmla="*/ 1536672 w 2105012"/>
              <a:gd name="connsiteY19202" fmla="*/ 419875 h 589548"/>
              <a:gd name="connsiteX19203" fmla="*/ 1534352 w 2105012"/>
              <a:gd name="connsiteY19203" fmla="*/ 419875 h 589548"/>
              <a:gd name="connsiteX19204" fmla="*/ 1530044 w 2105012"/>
              <a:gd name="connsiteY19204" fmla="*/ 419213 h 589548"/>
              <a:gd name="connsiteX19205" fmla="*/ 1534352 w 2105012"/>
              <a:gd name="connsiteY19205" fmla="*/ 419875 h 589548"/>
              <a:gd name="connsiteX19206" fmla="*/ 1536672 w 2105012"/>
              <a:gd name="connsiteY19206" fmla="*/ 419875 h 589548"/>
              <a:gd name="connsiteX19207" fmla="*/ 1536672 w 2105012"/>
              <a:gd name="connsiteY19207" fmla="*/ 413579 h 589548"/>
              <a:gd name="connsiteX19208" fmla="*/ 1536672 w 2105012"/>
              <a:gd name="connsiteY19208" fmla="*/ 413579 h 589548"/>
              <a:gd name="connsiteX19209" fmla="*/ 1540317 w 2105012"/>
              <a:gd name="connsiteY19209" fmla="*/ 408608 h 589548"/>
              <a:gd name="connsiteX19210" fmla="*/ 1537004 w 2105012"/>
              <a:gd name="connsiteY19210" fmla="*/ 399329 h 589548"/>
              <a:gd name="connsiteX19211" fmla="*/ 1540980 w 2105012"/>
              <a:gd name="connsiteY19211" fmla="*/ 393033 h 589548"/>
              <a:gd name="connsiteX19212" fmla="*/ 1545620 w 2105012"/>
              <a:gd name="connsiteY19212" fmla="*/ 391376 h 589548"/>
              <a:gd name="connsiteX19213" fmla="*/ 1551916 w 2105012"/>
              <a:gd name="connsiteY19213" fmla="*/ 392038 h 589548"/>
              <a:gd name="connsiteX19214" fmla="*/ 1552248 w 2105012"/>
              <a:gd name="connsiteY19214" fmla="*/ 391376 h 589548"/>
              <a:gd name="connsiteX19215" fmla="*/ 1551916 w 2105012"/>
              <a:gd name="connsiteY19215" fmla="*/ 392038 h 589548"/>
              <a:gd name="connsiteX19216" fmla="*/ 1551916 w 2105012"/>
              <a:gd name="connsiteY19216" fmla="*/ 398998 h 589548"/>
              <a:gd name="connsiteX19217" fmla="*/ 1551916 w 2105012"/>
              <a:gd name="connsiteY19217" fmla="*/ 385410 h 589548"/>
              <a:gd name="connsiteX19218" fmla="*/ 1551916 w 2105012"/>
              <a:gd name="connsiteY19218" fmla="*/ 385410 h 589548"/>
              <a:gd name="connsiteX19219" fmla="*/ 1551916 w 2105012"/>
              <a:gd name="connsiteY19219" fmla="*/ 385410 h 589548"/>
              <a:gd name="connsiteX19220" fmla="*/ 1551916 w 2105012"/>
              <a:gd name="connsiteY19220" fmla="*/ 382428 h 589548"/>
              <a:gd name="connsiteX19221" fmla="*/ 1554899 w 2105012"/>
              <a:gd name="connsiteY19221" fmla="*/ 377788 h 589548"/>
              <a:gd name="connsiteX19222" fmla="*/ 1551916 w 2105012"/>
              <a:gd name="connsiteY19222" fmla="*/ 382428 h 589548"/>
              <a:gd name="connsiteX19223" fmla="*/ 1549596 w 2105012"/>
              <a:gd name="connsiteY19223" fmla="*/ 382097 h 589548"/>
              <a:gd name="connsiteX19224" fmla="*/ 1551916 w 2105012"/>
              <a:gd name="connsiteY19224" fmla="*/ 382428 h 589548"/>
              <a:gd name="connsiteX19225" fmla="*/ 1549265 w 2105012"/>
              <a:gd name="connsiteY19225" fmla="*/ 381765 h 589548"/>
              <a:gd name="connsiteX19226" fmla="*/ 1548271 w 2105012"/>
              <a:gd name="connsiteY19226" fmla="*/ 381765 h 589548"/>
              <a:gd name="connsiteX19227" fmla="*/ 1549265 w 2105012"/>
              <a:gd name="connsiteY19227" fmla="*/ 381765 h 589548"/>
              <a:gd name="connsiteX19228" fmla="*/ 1546945 w 2105012"/>
              <a:gd name="connsiteY19228" fmla="*/ 382759 h 589548"/>
              <a:gd name="connsiteX19229" fmla="*/ 1546945 w 2105012"/>
              <a:gd name="connsiteY19229" fmla="*/ 382759 h 589548"/>
              <a:gd name="connsiteX19230" fmla="*/ 1540317 w 2105012"/>
              <a:gd name="connsiteY19230" fmla="*/ 380771 h 589548"/>
              <a:gd name="connsiteX19231" fmla="*/ 1546945 w 2105012"/>
              <a:gd name="connsiteY19231" fmla="*/ 382759 h 589548"/>
              <a:gd name="connsiteX19232" fmla="*/ 1514137 w 2105012"/>
              <a:gd name="connsiteY19232" fmla="*/ 392701 h 589548"/>
              <a:gd name="connsiteX19233" fmla="*/ 1514137 w 2105012"/>
              <a:gd name="connsiteY19233" fmla="*/ 392701 h 589548"/>
              <a:gd name="connsiteX19234" fmla="*/ 1509829 w 2105012"/>
              <a:gd name="connsiteY19234" fmla="*/ 396015 h 589548"/>
              <a:gd name="connsiteX19235" fmla="*/ 1514137 w 2105012"/>
              <a:gd name="connsiteY19235" fmla="*/ 392701 h 589548"/>
              <a:gd name="connsiteX19236" fmla="*/ 1506184 w 2105012"/>
              <a:gd name="connsiteY19236" fmla="*/ 391707 h 589548"/>
              <a:gd name="connsiteX19237" fmla="*/ 1507510 w 2105012"/>
              <a:gd name="connsiteY19237" fmla="*/ 394027 h 589548"/>
              <a:gd name="connsiteX19238" fmla="*/ 1506184 w 2105012"/>
              <a:gd name="connsiteY19238" fmla="*/ 391707 h 589548"/>
              <a:gd name="connsiteX19239" fmla="*/ 1500882 w 2105012"/>
              <a:gd name="connsiteY19239" fmla="*/ 390713 h 589548"/>
              <a:gd name="connsiteX19240" fmla="*/ 1506184 w 2105012"/>
              <a:gd name="connsiteY19240" fmla="*/ 391707 h 589548"/>
              <a:gd name="connsiteX19241" fmla="*/ 1484312 w 2105012"/>
              <a:gd name="connsiteY19241" fmla="*/ 359230 h 589548"/>
              <a:gd name="connsiteX19242" fmla="*/ 1483318 w 2105012"/>
              <a:gd name="connsiteY19242" fmla="*/ 357242 h 589548"/>
              <a:gd name="connsiteX19243" fmla="*/ 1484312 w 2105012"/>
              <a:gd name="connsiteY19243" fmla="*/ 359230 h 589548"/>
              <a:gd name="connsiteX19244" fmla="*/ 1482655 w 2105012"/>
              <a:gd name="connsiteY19244" fmla="*/ 356579 h 589548"/>
              <a:gd name="connsiteX19245" fmla="*/ 1476027 w 2105012"/>
              <a:gd name="connsiteY19245" fmla="*/ 357905 h 589548"/>
              <a:gd name="connsiteX19246" fmla="*/ 1476027 w 2105012"/>
              <a:gd name="connsiteY19246" fmla="*/ 357905 h 589548"/>
              <a:gd name="connsiteX19247" fmla="*/ 1482655 w 2105012"/>
              <a:gd name="connsiteY19247" fmla="*/ 356579 h 589548"/>
              <a:gd name="connsiteX19248" fmla="*/ 1475696 w 2105012"/>
              <a:gd name="connsiteY19248" fmla="*/ 360887 h 589548"/>
              <a:gd name="connsiteX19249" fmla="*/ 1463766 w 2105012"/>
              <a:gd name="connsiteY19249" fmla="*/ 371492 h 589548"/>
              <a:gd name="connsiteX19250" fmla="*/ 1449516 w 2105012"/>
              <a:gd name="connsiteY19250" fmla="*/ 379445 h 589548"/>
              <a:gd name="connsiteX19251" fmla="*/ 1444213 w 2105012"/>
              <a:gd name="connsiteY19251" fmla="*/ 383753 h 589548"/>
              <a:gd name="connsiteX19252" fmla="*/ 1441562 w 2105012"/>
              <a:gd name="connsiteY19252" fmla="*/ 383753 h 589548"/>
              <a:gd name="connsiteX19253" fmla="*/ 1437917 w 2105012"/>
              <a:gd name="connsiteY19253" fmla="*/ 391707 h 589548"/>
              <a:gd name="connsiteX19254" fmla="*/ 1441562 w 2105012"/>
              <a:gd name="connsiteY19254" fmla="*/ 383753 h 589548"/>
              <a:gd name="connsiteX19255" fmla="*/ 1438248 w 2105012"/>
              <a:gd name="connsiteY19255" fmla="*/ 380108 h 589548"/>
              <a:gd name="connsiteX19256" fmla="*/ 1438911 w 2105012"/>
              <a:gd name="connsiteY19256" fmla="*/ 372155 h 589548"/>
              <a:gd name="connsiteX19257" fmla="*/ 1432946 w 2105012"/>
              <a:gd name="connsiteY19257" fmla="*/ 369835 h 589548"/>
              <a:gd name="connsiteX19258" fmla="*/ 1427644 w 2105012"/>
              <a:gd name="connsiteY19258" fmla="*/ 372155 h 589548"/>
              <a:gd name="connsiteX19259" fmla="*/ 1427644 w 2105012"/>
              <a:gd name="connsiteY19259" fmla="*/ 372155 h 589548"/>
              <a:gd name="connsiteX19260" fmla="*/ 1432946 w 2105012"/>
              <a:gd name="connsiteY19260" fmla="*/ 369835 h 589548"/>
              <a:gd name="connsiteX19261" fmla="*/ 1441231 w 2105012"/>
              <a:gd name="connsiteY19261" fmla="*/ 370498 h 589548"/>
              <a:gd name="connsiteX19262" fmla="*/ 1451504 w 2105012"/>
              <a:gd name="connsiteY19262" fmla="*/ 366852 h 589548"/>
              <a:gd name="connsiteX19263" fmla="*/ 1452830 w 2105012"/>
              <a:gd name="connsiteY19263" fmla="*/ 365527 h 589548"/>
              <a:gd name="connsiteX19264" fmla="*/ 1434934 w 2105012"/>
              <a:gd name="connsiteY19264" fmla="*/ 361219 h 589548"/>
              <a:gd name="connsiteX19265" fmla="*/ 1437254 w 2105012"/>
              <a:gd name="connsiteY19265" fmla="*/ 355585 h 589548"/>
              <a:gd name="connsiteX19266" fmla="*/ 1444213 w 2105012"/>
              <a:gd name="connsiteY19266" fmla="*/ 355585 h 589548"/>
              <a:gd name="connsiteX19267" fmla="*/ 1449184 w 2105012"/>
              <a:gd name="connsiteY19267" fmla="*/ 355585 h 589548"/>
              <a:gd name="connsiteX19268" fmla="*/ 1455481 w 2105012"/>
              <a:gd name="connsiteY19268" fmla="*/ 355585 h 589548"/>
              <a:gd name="connsiteX19269" fmla="*/ 1475696 w 2105012"/>
              <a:gd name="connsiteY19269" fmla="*/ 360556 h 589548"/>
              <a:gd name="connsiteX19270" fmla="*/ 1485638 w 2105012"/>
              <a:gd name="connsiteY19270" fmla="*/ 325097 h 589548"/>
              <a:gd name="connsiteX19271" fmla="*/ 1485638 w 2105012"/>
              <a:gd name="connsiteY19271" fmla="*/ 325097 h 589548"/>
              <a:gd name="connsiteX19272" fmla="*/ 1485638 w 2105012"/>
              <a:gd name="connsiteY19272" fmla="*/ 323771 h 589548"/>
              <a:gd name="connsiteX19273" fmla="*/ 1485638 w 2105012"/>
              <a:gd name="connsiteY19273" fmla="*/ 323771 h 589548"/>
              <a:gd name="connsiteX19274" fmla="*/ 1485638 w 2105012"/>
              <a:gd name="connsiteY19274" fmla="*/ 325097 h 589548"/>
              <a:gd name="connsiteX19275" fmla="*/ 1486963 w 2105012"/>
              <a:gd name="connsiteY19275" fmla="*/ 327748 h 589548"/>
              <a:gd name="connsiteX19276" fmla="*/ 1485638 w 2105012"/>
              <a:gd name="connsiteY19276" fmla="*/ 325097 h 589548"/>
              <a:gd name="connsiteX19277" fmla="*/ 1510161 w 2105012"/>
              <a:gd name="connsiteY19277" fmla="*/ 328079 h 589548"/>
              <a:gd name="connsiteX19278" fmla="*/ 1510161 w 2105012"/>
              <a:gd name="connsiteY19278" fmla="*/ 323771 h 589548"/>
              <a:gd name="connsiteX19279" fmla="*/ 1510161 w 2105012"/>
              <a:gd name="connsiteY19279" fmla="*/ 323771 h 589548"/>
              <a:gd name="connsiteX19280" fmla="*/ 1510161 w 2105012"/>
              <a:gd name="connsiteY19280" fmla="*/ 328079 h 589548"/>
              <a:gd name="connsiteX19281" fmla="*/ 1512812 w 2105012"/>
              <a:gd name="connsiteY19281" fmla="*/ 320126 h 589548"/>
              <a:gd name="connsiteX19282" fmla="*/ 1512812 w 2105012"/>
              <a:gd name="connsiteY19282" fmla="*/ 320126 h 589548"/>
              <a:gd name="connsiteX19283" fmla="*/ 1515463 w 2105012"/>
              <a:gd name="connsiteY19283" fmla="*/ 312504 h 589548"/>
              <a:gd name="connsiteX19284" fmla="*/ 1520434 w 2105012"/>
              <a:gd name="connsiteY19284" fmla="*/ 313830 h 589548"/>
              <a:gd name="connsiteX19285" fmla="*/ 1520434 w 2105012"/>
              <a:gd name="connsiteY19285" fmla="*/ 315155 h 589548"/>
              <a:gd name="connsiteX19286" fmla="*/ 1513143 w 2105012"/>
              <a:gd name="connsiteY19286" fmla="*/ 320126 h 589548"/>
              <a:gd name="connsiteX19287" fmla="*/ 1519771 w 2105012"/>
              <a:gd name="connsiteY19287" fmla="*/ 329736 h 589548"/>
              <a:gd name="connsiteX19288" fmla="*/ 1519771 w 2105012"/>
              <a:gd name="connsiteY19288" fmla="*/ 329736 h 589548"/>
              <a:gd name="connsiteX19289" fmla="*/ 1519771 w 2105012"/>
              <a:gd name="connsiteY19289" fmla="*/ 329736 h 589548"/>
              <a:gd name="connsiteX19290" fmla="*/ 1522091 w 2105012"/>
              <a:gd name="connsiteY19290" fmla="*/ 323440 h 589548"/>
              <a:gd name="connsiteX19291" fmla="*/ 1526730 w 2105012"/>
              <a:gd name="connsiteY19291" fmla="*/ 325428 h 589548"/>
              <a:gd name="connsiteX19292" fmla="*/ 1526730 w 2105012"/>
              <a:gd name="connsiteY19292" fmla="*/ 325428 h 589548"/>
              <a:gd name="connsiteX19293" fmla="*/ 1522091 w 2105012"/>
              <a:gd name="connsiteY19293" fmla="*/ 323440 h 589548"/>
              <a:gd name="connsiteX19294" fmla="*/ 1547277 w 2105012"/>
              <a:gd name="connsiteY19294" fmla="*/ 328079 h 589548"/>
              <a:gd name="connsiteX19295" fmla="*/ 1545951 w 2105012"/>
              <a:gd name="connsiteY19295" fmla="*/ 330731 h 589548"/>
              <a:gd name="connsiteX19296" fmla="*/ 1548602 w 2105012"/>
              <a:gd name="connsiteY19296" fmla="*/ 340672 h 589548"/>
              <a:gd name="connsiteX19297" fmla="*/ 1550259 w 2105012"/>
              <a:gd name="connsiteY19297" fmla="*/ 339678 h 589548"/>
              <a:gd name="connsiteX19298" fmla="*/ 1548602 w 2105012"/>
              <a:gd name="connsiteY19298" fmla="*/ 340672 h 589548"/>
              <a:gd name="connsiteX19299" fmla="*/ 1548602 w 2105012"/>
              <a:gd name="connsiteY19299" fmla="*/ 343324 h 589548"/>
              <a:gd name="connsiteX19300" fmla="*/ 1548602 w 2105012"/>
              <a:gd name="connsiteY19300" fmla="*/ 340672 h 589548"/>
              <a:gd name="connsiteX19301" fmla="*/ 1545951 w 2105012"/>
              <a:gd name="connsiteY19301" fmla="*/ 330731 h 589548"/>
              <a:gd name="connsiteX19302" fmla="*/ 1544626 w 2105012"/>
              <a:gd name="connsiteY19302" fmla="*/ 330068 h 589548"/>
              <a:gd name="connsiteX19303" fmla="*/ 1545951 w 2105012"/>
              <a:gd name="connsiteY19303" fmla="*/ 330731 h 589548"/>
              <a:gd name="connsiteX19304" fmla="*/ 1547277 w 2105012"/>
              <a:gd name="connsiteY19304" fmla="*/ 328079 h 589548"/>
              <a:gd name="connsiteX19305" fmla="*/ 1554899 w 2105012"/>
              <a:gd name="connsiteY19305" fmla="*/ 329405 h 589548"/>
              <a:gd name="connsiteX19306" fmla="*/ 1547277 w 2105012"/>
              <a:gd name="connsiteY19306" fmla="*/ 328079 h 589548"/>
              <a:gd name="connsiteX19307" fmla="*/ 1570474 w 2105012"/>
              <a:gd name="connsiteY19307" fmla="*/ 325428 h 589548"/>
              <a:gd name="connsiteX19308" fmla="*/ 1568486 w 2105012"/>
              <a:gd name="connsiteY19308" fmla="*/ 325428 h 589548"/>
              <a:gd name="connsiteX19309" fmla="*/ 1570474 w 2105012"/>
              <a:gd name="connsiteY19309" fmla="*/ 325428 h 589548"/>
              <a:gd name="connsiteX19310" fmla="*/ 1584724 w 2105012"/>
              <a:gd name="connsiteY19310" fmla="*/ 341667 h 589548"/>
              <a:gd name="connsiteX19311" fmla="*/ 1589364 w 2105012"/>
              <a:gd name="connsiteY19311" fmla="*/ 342992 h 589548"/>
              <a:gd name="connsiteX19312" fmla="*/ 1589364 w 2105012"/>
              <a:gd name="connsiteY19312" fmla="*/ 342992 h 589548"/>
              <a:gd name="connsiteX19313" fmla="*/ 1584724 w 2105012"/>
              <a:gd name="connsiteY19313" fmla="*/ 341667 h 589548"/>
              <a:gd name="connsiteX19314" fmla="*/ 1602951 w 2105012"/>
              <a:gd name="connsiteY19314" fmla="*/ 355916 h 589548"/>
              <a:gd name="connsiteX19315" fmla="*/ 1602951 w 2105012"/>
              <a:gd name="connsiteY19315" fmla="*/ 355916 h 589548"/>
              <a:gd name="connsiteX19316" fmla="*/ 1602951 w 2105012"/>
              <a:gd name="connsiteY19316" fmla="*/ 355916 h 589548"/>
              <a:gd name="connsiteX19317" fmla="*/ 1602951 w 2105012"/>
              <a:gd name="connsiteY19317" fmla="*/ 355916 h 589548"/>
              <a:gd name="connsiteX19318" fmla="*/ 1600300 w 2105012"/>
              <a:gd name="connsiteY19318" fmla="*/ 355916 h 589548"/>
              <a:gd name="connsiteX19319" fmla="*/ 1602951 w 2105012"/>
              <a:gd name="connsiteY19319" fmla="*/ 355916 h 589548"/>
              <a:gd name="connsiteX19320" fmla="*/ 1617532 w 2105012"/>
              <a:gd name="connsiteY19320" fmla="*/ 359230 h 589548"/>
              <a:gd name="connsiteX19321" fmla="*/ 1610573 w 2105012"/>
              <a:gd name="connsiteY19321" fmla="*/ 357242 h 589548"/>
              <a:gd name="connsiteX19322" fmla="*/ 1610573 w 2105012"/>
              <a:gd name="connsiteY19322" fmla="*/ 356248 h 589548"/>
              <a:gd name="connsiteX19323" fmla="*/ 1611567 w 2105012"/>
              <a:gd name="connsiteY19323" fmla="*/ 353928 h 589548"/>
              <a:gd name="connsiteX19324" fmla="*/ 1628468 w 2105012"/>
              <a:gd name="connsiteY19324" fmla="*/ 347632 h 589548"/>
              <a:gd name="connsiteX19325" fmla="*/ 1624160 w 2105012"/>
              <a:gd name="connsiteY19325" fmla="*/ 354922 h 589548"/>
              <a:gd name="connsiteX19326" fmla="*/ 1623166 w 2105012"/>
              <a:gd name="connsiteY19326" fmla="*/ 355254 h 589548"/>
              <a:gd name="connsiteX19327" fmla="*/ 1615212 w 2105012"/>
              <a:gd name="connsiteY19327" fmla="*/ 355254 h 589548"/>
              <a:gd name="connsiteX19328" fmla="*/ 1617532 w 2105012"/>
              <a:gd name="connsiteY19328" fmla="*/ 359562 h 589548"/>
              <a:gd name="connsiteX19329" fmla="*/ 1662270 w 2105012"/>
              <a:gd name="connsiteY19329" fmla="*/ 366852 h 589548"/>
              <a:gd name="connsiteX19330" fmla="*/ 1663264 w 2105012"/>
              <a:gd name="connsiteY19330" fmla="*/ 368509 h 589548"/>
              <a:gd name="connsiteX19331" fmla="*/ 1662270 w 2105012"/>
              <a:gd name="connsiteY19331" fmla="*/ 366852 h 589548"/>
              <a:gd name="connsiteX19332" fmla="*/ 1662270 w 2105012"/>
              <a:gd name="connsiteY19332" fmla="*/ 365195 h 589548"/>
              <a:gd name="connsiteX19333" fmla="*/ 1660613 w 2105012"/>
              <a:gd name="connsiteY19333" fmla="*/ 365195 h 589548"/>
              <a:gd name="connsiteX19334" fmla="*/ 1662270 w 2105012"/>
              <a:gd name="connsiteY19334" fmla="*/ 365195 h 589548"/>
              <a:gd name="connsiteX19335" fmla="*/ 1662270 w 2105012"/>
              <a:gd name="connsiteY19335" fmla="*/ 366852 h 589548"/>
              <a:gd name="connsiteX19336" fmla="*/ 1654648 w 2105012"/>
              <a:gd name="connsiteY19336" fmla="*/ 365195 h 589548"/>
              <a:gd name="connsiteX19337" fmla="*/ 1657962 w 2105012"/>
              <a:gd name="connsiteY19337" fmla="*/ 368178 h 589548"/>
              <a:gd name="connsiteX19338" fmla="*/ 1653985 w 2105012"/>
              <a:gd name="connsiteY19338" fmla="*/ 371823 h 589548"/>
              <a:gd name="connsiteX19339" fmla="*/ 1649015 w 2105012"/>
              <a:gd name="connsiteY19339" fmla="*/ 367847 h 589548"/>
              <a:gd name="connsiteX19340" fmla="*/ 1654980 w 2105012"/>
              <a:gd name="connsiteY19340" fmla="*/ 365195 h 589548"/>
              <a:gd name="connsiteX19341" fmla="*/ 1643712 w 2105012"/>
              <a:gd name="connsiteY19341" fmla="*/ 366190 h 589548"/>
              <a:gd name="connsiteX19342" fmla="*/ 1641061 w 2105012"/>
              <a:gd name="connsiteY19342" fmla="*/ 366521 h 589548"/>
              <a:gd name="connsiteX19343" fmla="*/ 1641061 w 2105012"/>
              <a:gd name="connsiteY19343" fmla="*/ 366521 h 589548"/>
              <a:gd name="connsiteX19344" fmla="*/ 1643712 w 2105012"/>
              <a:gd name="connsiteY19344" fmla="*/ 366190 h 589548"/>
              <a:gd name="connsiteX19345" fmla="*/ 1643712 w 2105012"/>
              <a:gd name="connsiteY19345" fmla="*/ 373812 h 589548"/>
              <a:gd name="connsiteX19346" fmla="*/ 1643712 w 2105012"/>
              <a:gd name="connsiteY19346" fmla="*/ 372486 h 589548"/>
              <a:gd name="connsiteX19347" fmla="*/ 1643712 w 2105012"/>
              <a:gd name="connsiteY19347" fmla="*/ 373812 h 589548"/>
              <a:gd name="connsiteX19348" fmla="*/ 1676189 w 2105012"/>
              <a:gd name="connsiteY19348" fmla="*/ 377457 h 589548"/>
              <a:gd name="connsiteX19349" fmla="*/ 1675195 w 2105012"/>
              <a:gd name="connsiteY19349" fmla="*/ 375469 h 589548"/>
              <a:gd name="connsiteX19350" fmla="*/ 1676189 w 2105012"/>
              <a:gd name="connsiteY19350" fmla="*/ 377457 h 589548"/>
              <a:gd name="connsiteX19351" fmla="*/ 1673538 w 2105012"/>
              <a:gd name="connsiteY19351" fmla="*/ 380771 h 589548"/>
              <a:gd name="connsiteX19352" fmla="*/ 1676189 w 2105012"/>
              <a:gd name="connsiteY19352" fmla="*/ 377457 h 589548"/>
              <a:gd name="connsiteX19353" fmla="*/ 1706014 w 2105012"/>
              <a:gd name="connsiteY19353" fmla="*/ 319463 h 589548"/>
              <a:gd name="connsiteX19354" fmla="*/ 1708997 w 2105012"/>
              <a:gd name="connsiteY19354" fmla="*/ 318800 h 589548"/>
              <a:gd name="connsiteX19355" fmla="*/ 1709991 w 2105012"/>
              <a:gd name="connsiteY19355" fmla="*/ 316481 h 589548"/>
              <a:gd name="connsiteX19356" fmla="*/ 1708997 w 2105012"/>
              <a:gd name="connsiteY19356" fmla="*/ 318800 h 589548"/>
              <a:gd name="connsiteX19357" fmla="*/ 1706014 w 2105012"/>
              <a:gd name="connsiteY19357" fmla="*/ 319463 h 589548"/>
              <a:gd name="connsiteX19358" fmla="*/ 1731200 w 2105012"/>
              <a:gd name="connsiteY19358" fmla="*/ 328742 h 589548"/>
              <a:gd name="connsiteX19359" fmla="*/ 1730537 w 2105012"/>
              <a:gd name="connsiteY19359" fmla="*/ 329736 h 589548"/>
              <a:gd name="connsiteX19360" fmla="*/ 1731200 w 2105012"/>
              <a:gd name="connsiteY19360" fmla="*/ 328742 h 589548"/>
              <a:gd name="connsiteX19361" fmla="*/ 1730537 w 2105012"/>
              <a:gd name="connsiteY19361" fmla="*/ 342661 h 589548"/>
              <a:gd name="connsiteX19362" fmla="*/ 1734845 w 2105012"/>
              <a:gd name="connsiteY19362" fmla="*/ 345975 h 589548"/>
              <a:gd name="connsiteX19363" fmla="*/ 1734845 w 2105012"/>
              <a:gd name="connsiteY19363" fmla="*/ 345975 h 589548"/>
              <a:gd name="connsiteX19364" fmla="*/ 1731863 w 2105012"/>
              <a:gd name="connsiteY19364" fmla="*/ 350614 h 589548"/>
              <a:gd name="connsiteX19365" fmla="*/ 1730537 w 2105012"/>
              <a:gd name="connsiteY19365" fmla="*/ 342661 h 589548"/>
              <a:gd name="connsiteX19366" fmla="*/ 1731863 w 2105012"/>
              <a:gd name="connsiteY19366" fmla="*/ 353597 h 589548"/>
              <a:gd name="connsiteX19367" fmla="*/ 1731863 w 2105012"/>
              <a:gd name="connsiteY19367" fmla="*/ 353597 h 589548"/>
              <a:gd name="connsiteX19368" fmla="*/ 1737828 w 2105012"/>
              <a:gd name="connsiteY19368" fmla="*/ 349620 h 589548"/>
              <a:gd name="connsiteX19369" fmla="*/ 1731863 w 2105012"/>
              <a:gd name="connsiteY19369" fmla="*/ 353597 h 589548"/>
              <a:gd name="connsiteX19370" fmla="*/ 1745782 w 2105012"/>
              <a:gd name="connsiteY19370" fmla="*/ 323440 h 589548"/>
              <a:gd name="connsiteX19371" fmla="*/ 1744125 w 2105012"/>
              <a:gd name="connsiteY19371" fmla="*/ 325097 h 589548"/>
              <a:gd name="connsiteX19372" fmla="*/ 1745782 w 2105012"/>
              <a:gd name="connsiteY19372" fmla="*/ 323440 h 589548"/>
              <a:gd name="connsiteX19373" fmla="*/ 1753072 w 2105012"/>
              <a:gd name="connsiteY19373" fmla="*/ 324765 h 589548"/>
              <a:gd name="connsiteX19374" fmla="*/ 1745782 w 2105012"/>
              <a:gd name="connsiteY19374" fmla="*/ 323440 h 589548"/>
              <a:gd name="connsiteX19375" fmla="*/ 1780246 w 2105012"/>
              <a:gd name="connsiteY19375" fmla="*/ 327417 h 589548"/>
              <a:gd name="connsiteX19376" fmla="*/ 1770305 w 2105012"/>
              <a:gd name="connsiteY19376" fmla="*/ 329736 h 589548"/>
              <a:gd name="connsiteX19377" fmla="*/ 1769973 w 2105012"/>
              <a:gd name="connsiteY19377" fmla="*/ 328411 h 589548"/>
              <a:gd name="connsiteX19378" fmla="*/ 1765997 w 2105012"/>
              <a:gd name="connsiteY19378" fmla="*/ 323109 h 589548"/>
              <a:gd name="connsiteX19379" fmla="*/ 1761357 w 2105012"/>
              <a:gd name="connsiteY19379" fmla="*/ 320789 h 589548"/>
              <a:gd name="connsiteX19380" fmla="*/ 1765997 w 2105012"/>
              <a:gd name="connsiteY19380" fmla="*/ 323109 h 589548"/>
              <a:gd name="connsiteX19381" fmla="*/ 1770305 w 2105012"/>
              <a:gd name="connsiteY19381" fmla="*/ 318469 h 589548"/>
              <a:gd name="connsiteX19382" fmla="*/ 1773287 w 2105012"/>
              <a:gd name="connsiteY19382" fmla="*/ 317143 h 589548"/>
              <a:gd name="connsiteX19383" fmla="*/ 1777927 w 2105012"/>
              <a:gd name="connsiteY19383" fmla="*/ 314492 h 589548"/>
              <a:gd name="connsiteX19384" fmla="*/ 1781903 w 2105012"/>
              <a:gd name="connsiteY19384" fmla="*/ 315486 h 589548"/>
              <a:gd name="connsiteX19385" fmla="*/ 1784223 w 2105012"/>
              <a:gd name="connsiteY19385" fmla="*/ 315486 h 589548"/>
              <a:gd name="connsiteX19386" fmla="*/ 1784223 w 2105012"/>
              <a:gd name="connsiteY19386" fmla="*/ 317806 h 589548"/>
              <a:gd name="connsiteX19387" fmla="*/ 1780578 w 2105012"/>
              <a:gd name="connsiteY19387" fmla="*/ 327417 h 589548"/>
              <a:gd name="connsiteX19388" fmla="*/ 1783892 w 2105012"/>
              <a:gd name="connsiteY19388" fmla="*/ 323440 h 589548"/>
              <a:gd name="connsiteX19389" fmla="*/ 1780578 w 2105012"/>
              <a:gd name="connsiteY19389" fmla="*/ 327417 h 589548"/>
              <a:gd name="connsiteX19390" fmla="*/ 1789525 w 2105012"/>
              <a:gd name="connsiteY19390" fmla="*/ 346637 h 589548"/>
              <a:gd name="connsiteX19391" fmla="*/ 1790520 w 2105012"/>
              <a:gd name="connsiteY19391" fmla="*/ 347300 h 589548"/>
              <a:gd name="connsiteX19392" fmla="*/ 1789525 w 2105012"/>
              <a:gd name="connsiteY19392" fmla="*/ 349620 h 589548"/>
              <a:gd name="connsiteX19393" fmla="*/ 1790520 w 2105012"/>
              <a:gd name="connsiteY19393" fmla="*/ 347300 h 589548"/>
              <a:gd name="connsiteX19394" fmla="*/ 1789525 w 2105012"/>
              <a:gd name="connsiteY19394" fmla="*/ 346637 h 589548"/>
              <a:gd name="connsiteX19395" fmla="*/ 1810403 w 2105012"/>
              <a:gd name="connsiteY19395" fmla="*/ 331725 h 589548"/>
              <a:gd name="connsiteX19396" fmla="*/ 1812060 w 2105012"/>
              <a:gd name="connsiteY19396" fmla="*/ 331725 h 589548"/>
              <a:gd name="connsiteX19397" fmla="*/ 1810403 w 2105012"/>
              <a:gd name="connsiteY19397" fmla="*/ 331725 h 589548"/>
              <a:gd name="connsiteX19398" fmla="*/ 1799467 w 2105012"/>
              <a:gd name="connsiteY19398" fmla="*/ 309190 h 589548"/>
              <a:gd name="connsiteX19399" fmla="*/ 1797148 w 2105012"/>
              <a:gd name="connsiteY19399" fmla="*/ 305213 h 589548"/>
              <a:gd name="connsiteX19400" fmla="*/ 1795822 w 2105012"/>
              <a:gd name="connsiteY19400" fmla="*/ 300242 h 589548"/>
              <a:gd name="connsiteX19401" fmla="*/ 1798142 w 2105012"/>
              <a:gd name="connsiteY19401" fmla="*/ 298254 h 589548"/>
              <a:gd name="connsiteX19402" fmla="*/ 1794828 w 2105012"/>
              <a:gd name="connsiteY19402" fmla="*/ 294940 h 589548"/>
              <a:gd name="connsiteX19403" fmla="*/ 1794828 w 2105012"/>
              <a:gd name="connsiteY19403" fmla="*/ 294940 h 589548"/>
              <a:gd name="connsiteX19404" fmla="*/ 1794828 w 2105012"/>
              <a:gd name="connsiteY19404" fmla="*/ 293615 h 589548"/>
              <a:gd name="connsiteX19405" fmla="*/ 1805101 w 2105012"/>
              <a:gd name="connsiteY19405" fmla="*/ 293615 h 589548"/>
              <a:gd name="connsiteX19406" fmla="*/ 1805101 w 2105012"/>
              <a:gd name="connsiteY19406" fmla="*/ 295934 h 589548"/>
              <a:gd name="connsiteX19407" fmla="*/ 1804107 w 2105012"/>
              <a:gd name="connsiteY19407" fmla="*/ 298585 h 589548"/>
              <a:gd name="connsiteX19408" fmla="*/ 1811397 w 2105012"/>
              <a:gd name="connsiteY19408" fmla="*/ 305876 h 589548"/>
              <a:gd name="connsiteX19409" fmla="*/ 1811397 w 2105012"/>
              <a:gd name="connsiteY19409" fmla="*/ 305876 h 589548"/>
              <a:gd name="connsiteX19410" fmla="*/ 1799799 w 2105012"/>
              <a:gd name="connsiteY19410" fmla="*/ 308859 h 589548"/>
              <a:gd name="connsiteX19411" fmla="*/ 1818688 w 2105012"/>
              <a:gd name="connsiteY19411" fmla="*/ 287649 h 589548"/>
              <a:gd name="connsiteX19412" fmla="*/ 1823990 w 2105012"/>
              <a:gd name="connsiteY19412" fmla="*/ 286324 h 589548"/>
              <a:gd name="connsiteX19413" fmla="*/ 1825979 w 2105012"/>
              <a:gd name="connsiteY19413" fmla="*/ 291295 h 589548"/>
              <a:gd name="connsiteX19414" fmla="*/ 1825979 w 2105012"/>
              <a:gd name="connsiteY19414" fmla="*/ 291295 h 589548"/>
              <a:gd name="connsiteX19415" fmla="*/ 1825979 w 2105012"/>
              <a:gd name="connsiteY19415" fmla="*/ 293615 h 589548"/>
              <a:gd name="connsiteX19416" fmla="*/ 1818688 w 2105012"/>
              <a:gd name="connsiteY19416" fmla="*/ 287649 h 589548"/>
              <a:gd name="connsiteX19417" fmla="*/ 1832607 w 2105012"/>
              <a:gd name="connsiteY19417" fmla="*/ 307533 h 589548"/>
              <a:gd name="connsiteX19418" fmla="*/ 1841554 w 2105012"/>
              <a:gd name="connsiteY19418" fmla="*/ 311510 h 589548"/>
              <a:gd name="connsiteX19419" fmla="*/ 1846525 w 2105012"/>
              <a:gd name="connsiteY19419" fmla="*/ 319132 h 589548"/>
              <a:gd name="connsiteX19420" fmla="*/ 1843211 w 2105012"/>
              <a:gd name="connsiteY19420" fmla="*/ 320126 h 589548"/>
              <a:gd name="connsiteX19421" fmla="*/ 1841223 w 2105012"/>
              <a:gd name="connsiteY19421" fmla="*/ 321783 h 589548"/>
              <a:gd name="connsiteX19422" fmla="*/ 1836252 w 2105012"/>
              <a:gd name="connsiteY19422" fmla="*/ 319463 h 589548"/>
              <a:gd name="connsiteX19423" fmla="*/ 1836252 w 2105012"/>
              <a:gd name="connsiteY19423" fmla="*/ 319463 h 589548"/>
              <a:gd name="connsiteX19424" fmla="*/ 1831281 w 2105012"/>
              <a:gd name="connsiteY19424" fmla="*/ 314161 h 589548"/>
              <a:gd name="connsiteX19425" fmla="*/ 1831281 w 2105012"/>
              <a:gd name="connsiteY19425" fmla="*/ 310516 h 589548"/>
              <a:gd name="connsiteX19426" fmla="*/ 1832607 w 2105012"/>
              <a:gd name="connsiteY19426" fmla="*/ 307864 h 589548"/>
              <a:gd name="connsiteX19427" fmla="*/ 1834264 w 2105012"/>
              <a:gd name="connsiteY19427" fmla="*/ 321783 h 589548"/>
              <a:gd name="connsiteX19428" fmla="*/ 1834926 w 2105012"/>
              <a:gd name="connsiteY19428" fmla="*/ 320457 h 589548"/>
              <a:gd name="connsiteX19429" fmla="*/ 1834264 w 2105012"/>
              <a:gd name="connsiteY19429" fmla="*/ 321783 h 589548"/>
              <a:gd name="connsiteX19430" fmla="*/ 1836583 w 2105012"/>
              <a:gd name="connsiteY19430" fmla="*/ 334707 h 589548"/>
              <a:gd name="connsiteX19431" fmla="*/ 1837246 w 2105012"/>
              <a:gd name="connsiteY19431" fmla="*/ 334707 h 589548"/>
              <a:gd name="connsiteX19432" fmla="*/ 1837909 w 2105012"/>
              <a:gd name="connsiteY19432" fmla="*/ 334707 h 589548"/>
              <a:gd name="connsiteX19433" fmla="*/ 1845531 w 2105012"/>
              <a:gd name="connsiteY19433" fmla="*/ 334707 h 589548"/>
              <a:gd name="connsiteX19434" fmla="*/ 1846857 w 2105012"/>
              <a:gd name="connsiteY19434" fmla="*/ 336033 h 589548"/>
              <a:gd name="connsiteX19435" fmla="*/ 1836583 w 2105012"/>
              <a:gd name="connsiteY19435" fmla="*/ 344980 h 589548"/>
              <a:gd name="connsiteX19436" fmla="*/ 1836583 w 2105012"/>
              <a:gd name="connsiteY19436" fmla="*/ 345643 h 589548"/>
              <a:gd name="connsiteX19437" fmla="*/ 1837246 w 2105012"/>
              <a:gd name="connsiteY19437" fmla="*/ 346969 h 589548"/>
              <a:gd name="connsiteX19438" fmla="*/ 1836583 w 2105012"/>
              <a:gd name="connsiteY19438" fmla="*/ 345643 h 589548"/>
              <a:gd name="connsiteX19439" fmla="*/ 1836583 w 2105012"/>
              <a:gd name="connsiteY19439" fmla="*/ 344980 h 589548"/>
              <a:gd name="connsiteX19440" fmla="*/ 1834595 w 2105012"/>
              <a:gd name="connsiteY19440" fmla="*/ 344649 h 589548"/>
              <a:gd name="connsiteX19441" fmla="*/ 1839235 w 2105012"/>
              <a:gd name="connsiteY19441" fmla="*/ 340010 h 589548"/>
              <a:gd name="connsiteX19442" fmla="*/ 1839235 w 2105012"/>
              <a:gd name="connsiteY19442" fmla="*/ 340010 h 589548"/>
              <a:gd name="connsiteX19443" fmla="*/ 1836915 w 2105012"/>
              <a:gd name="connsiteY19443" fmla="*/ 335039 h 589548"/>
              <a:gd name="connsiteX19444" fmla="*/ 1832607 w 2105012"/>
              <a:gd name="connsiteY19444" fmla="*/ 359893 h 589548"/>
              <a:gd name="connsiteX19445" fmla="*/ 1833601 w 2105012"/>
              <a:gd name="connsiteY19445" fmla="*/ 359893 h 589548"/>
              <a:gd name="connsiteX19446" fmla="*/ 1832607 w 2105012"/>
              <a:gd name="connsiteY19446" fmla="*/ 359893 h 589548"/>
              <a:gd name="connsiteX19447" fmla="*/ 1831612 w 2105012"/>
              <a:gd name="connsiteY19447" fmla="*/ 359893 h 589548"/>
              <a:gd name="connsiteX19448" fmla="*/ 1828298 w 2105012"/>
              <a:gd name="connsiteY19448" fmla="*/ 359893 h 589548"/>
              <a:gd name="connsiteX19449" fmla="*/ 1831612 w 2105012"/>
              <a:gd name="connsiteY19449" fmla="*/ 359893 h 589548"/>
              <a:gd name="connsiteX19450" fmla="*/ 1831612 w 2105012"/>
              <a:gd name="connsiteY19450" fmla="*/ 359893 h 589548"/>
              <a:gd name="connsiteX19451" fmla="*/ 1830618 w 2105012"/>
              <a:gd name="connsiteY19451" fmla="*/ 344980 h 589548"/>
              <a:gd name="connsiteX19452" fmla="*/ 1830618 w 2105012"/>
              <a:gd name="connsiteY19452" fmla="*/ 344980 h 589548"/>
              <a:gd name="connsiteX19453" fmla="*/ 1825316 w 2105012"/>
              <a:gd name="connsiteY19453" fmla="*/ 346306 h 589548"/>
              <a:gd name="connsiteX19454" fmla="*/ 1830618 w 2105012"/>
              <a:gd name="connsiteY19454" fmla="*/ 344980 h 589548"/>
              <a:gd name="connsiteX19455" fmla="*/ 1831944 w 2105012"/>
              <a:gd name="connsiteY19455" fmla="*/ 343655 h 589548"/>
              <a:gd name="connsiteX19456" fmla="*/ 1831944 w 2105012"/>
              <a:gd name="connsiteY19456" fmla="*/ 343655 h 589548"/>
              <a:gd name="connsiteX19457" fmla="*/ 1830618 w 2105012"/>
              <a:gd name="connsiteY19457" fmla="*/ 344980 h 589548"/>
              <a:gd name="connsiteX19458" fmla="*/ 1819682 w 2105012"/>
              <a:gd name="connsiteY19458" fmla="*/ 344318 h 589548"/>
              <a:gd name="connsiteX19459" fmla="*/ 1819682 w 2105012"/>
              <a:gd name="connsiteY19459" fmla="*/ 344980 h 589548"/>
              <a:gd name="connsiteX19460" fmla="*/ 1819682 w 2105012"/>
              <a:gd name="connsiteY19460" fmla="*/ 344318 h 589548"/>
              <a:gd name="connsiteX19461" fmla="*/ 1820345 w 2105012"/>
              <a:gd name="connsiteY19461" fmla="*/ 345975 h 589548"/>
              <a:gd name="connsiteX19462" fmla="*/ 1820345 w 2105012"/>
              <a:gd name="connsiteY19462" fmla="*/ 345975 h 589548"/>
              <a:gd name="connsiteX19463" fmla="*/ 1819351 w 2105012"/>
              <a:gd name="connsiteY19463" fmla="*/ 346637 h 589548"/>
              <a:gd name="connsiteX19464" fmla="*/ 1820345 w 2105012"/>
              <a:gd name="connsiteY19464" fmla="*/ 345975 h 589548"/>
              <a:gd name="connsiteX19465" fmla="*/ 1825316 w 2105012"/>
              <a:gd name="connsiteY19465" fmla="*/ 355254 h 589548"/>
              <a:gd name="connsiteX19466" fmla="*/ 1830618 w 2105012"/>
              <a:gd name="connsiteY19466" fmla="*/ 355254 h 589548"/>
              <a:gd name="connsiteX19467" fmla="*/ 1825316 w 2105012"/>
              <a:gd name="connsiteY19467" fmla="*/ 355254 h 589548"/>
              <a:gd name="connsiteX19468" fmla="*/ 1821008 w 2105012"/>
              <a:gd name="connsiteY19468" fmla="*/ 358236 h 589548"/>
              <a:gd name="connsiteX19469" fmla="*/ 1825316 w 2105012"/>
              <a:gd name="connsiteY19469" fmla="*/ 355254 h 589548"/>
              <a:gd name="connsiteX19470" fmla="*/ 1836583 w 2105012"/>
              <a:gd name="connsiteY19470" fmla="*/ 357242 h 589548"/>
              <a:gd name="connsiteX19471" fmla="*/ 1831944 w 2105012"/>
              <a:gd name="connsiteY19471" fmla="*/ 357242 h 589548"/>
              <a:gd name="connsiteX19472" fmla="*/ 1831281 w 2105012"/>
              <a:gd name="connsiteY19472" fmla="*/ 355585 h 589548"/>
              <a:gd name="connsiteX19473" fmla="*/ 1836583 w 2105012"/>
              <a:gd name="connsiteY19473" fmla="*/ 354922 h 589548"/>
              <a:gd name="connsiteX19474" fmla="*/ 1846857 w 2105012"/>
              <a:gd name="connsiteY19474" fmla="*/ 354591 h 589548"/>
              <a:gd name="connsiteX19475" fmla="*/ 1853153 w 2105012"/>
              <a:gd name="connsiteY19475" fmla="*/ 356248 h 589548"/>
              <a:gd name="connsiteX19476" fmla="*/ 1853153 w 2105012"/>
              <a:gd name="connsiteY19476" fmla="*/ 357573 h 589548"/>
              <a:gd name="connsiteX19477" fmla="*/ 1854147 w 2105012"/>
              <a:gd name="connsiteY19477" fmla="*/ 357573 h 589548"/>
              <a:gd name="connsiteX19478" fmla="*/ 1857793 w 2105012"/>
              <a:gd name="connsiteY19478" fmla="*/ 360887 h 589548"/>
              <a:gd name="connsiteX19479" fmla="*/ 1860112 w 2105012"/>
              <a:gd name="connsiteY19479" fmla="*/ 363207 h 589548"/>
              <a:gd name="connsiteX19480" fmla="*/ 1857793 w 2105012"/>
              <a:gd name="connsiteY19480" fmla="*/ 360887 h 589548"/>
              <a:gd name="connsiteX19481" fmla="*/ 1854147 w 2105012"/>
              <a:gd name="connsiteY19481" fmla="*/ 357573 h 589548"/>
              <a:gd name="connsiteX19482" fmla="*/ 1853153 w 2105012"/>
              <a:gd name="connsiteY19482" fmla="*/ 357573 h 589548"/>
              <a:gd name="connsiteX19483" fmla="*/ 1851496 w 2105012"/>
              <a:gd name="connsiteY19483" fmla="*/ 359893 h 589548"/>
              <a:gd name="connsiteX19484" fmla="*/ 1851496 w 2105012"/>
              <a:gd name="connsiteY19484" fmla="*/ 359893 h 589548"/>
              <a:gd name="connsiteX19485" fmla="*/ 1836583 w 2105012"/>
              <a:gd name="connsiteY19485" fmla="*/ 357573 h 589548"/>
              <a:gd name="connsiteX19486" fmla="*/ 1851827 w 2105012"/>
              <a:gd name="connsiteY19486" fmla="*/ 365858 h 589548"/>
              <a:gd name="connsiteX19487" fmla="*/ 1851827 w 2105012"/>
              <a:gd name="connsiteY19487" fmla="*/ 365858 h 589548"/>
              <a:gd name="connsiteX19488" fmla="*/ 1855473 w 2105012"/>
              <a:gd name="connsiteY19488" fmla="*/ 368178 h 589548"/>
              <a:gd name="connsiteX19489" fmla="*/ 1855473 w 2105012"/>
              <a:gd name="connsiteY19489" fmla="*/ 368178 h 589548"/>
              <a:gd name="connsiteX19490" fmla="*/ 1851827 w 2105012"/>
              <a:gd name="connsiteY19490" fmla="*/ 365858 h 589548"/>
              <a:gd name="connsiteX19491" fmla="*/ 1856798 w 2105012"/>
              <a:gd name="connsiteY19491" fmla="*/ 368178 h 589548"/>
              <a:gd name="connsiteX19492" fmla="*/ 1856798 w 2105012"/>
              <a:gd name="connsiteY19492" fmla="*/ 368178 h 589548"/>
              <a:gd name="connsiteX19493" fmla="*/ 1858787 w 2105012"/>
              <a:gd name="connsiteY19493" fmla="*/ 371161 h 589548"/>
              <a:gd name="connsiteX19494" fmla="*/ 1856798 w 2105012"/>
              <a:gd name="connsiteY19494" fmla="*/ 368178 h 589548"/>
              <a:gd name="connsiteX19495" fmla="*/ 1875025 w 2105012"/>
              <a:gd name="connsiteY19495" fmla="*/ 368178 h 589548"/>
              <a:gd name="connsiteX19496" fmla="*/ 1875025 w 2105012"/>
              <a:gd name="connsiteY19496" fmla="*/ 368178 h 589548"/>
              <a:gd name="connsiteX19497" fmla="*/ 1873699 w 2105012"/>
              <a:gd name="connsiteY19497" fmla="*/ 369172 h 589548"/>
              <a:gd name="connsiteX19498" fmla="*/ 1875025 w 2105012"/>
              <a:gd name="connsiteY19498" fmla="*/ 368178 h 589548"/>
              <a:gd name="connsiteX19499" fmla="*/ 1889938 w 2105012"/>
              <a:gd name="connsiteY19499" fmla="*/ 365195 h 589548"/>
              <a:gd name="connsiteX19500" fmla="*/ 1889938 w 2105012"/>
              <a:gd name="connsiteY19500" fmla="*/ 365195 h 589548"/>
              <a:gd name="connsiteX19501" fmla="*/ 1889938 w 2105012"/>
              <a:gd name="connsiteY19501" fmla="*/ 365195 h 589548"/>
              <a:gd name="connsiteX19502" fmla="*/ 1916449 w 2105012"/>
              <a:gd name="connsiteY19502" fmla="*/ 360887 h 589548"/>
              <a:gd name="connsiteX19503" fmla="*/ 1911147 w 2105012"/>
              <a:gd name="connsiteY19503" fmla="*/ 358236 h 589548"/>
              <a:gd name="connsiteX19504" fmla="*/ 1912804 w 2105012"/>
              <a:gd name="connsiteY19504" fmla="*/ 354591 h 589548"/>
              <a:gd name="connsiteX19505" fmla="*/ 1918438 w 2105012"/>
              <a:gd name="connsiteY19505" fmla="*/ 354591 h 589548"/>
              <a:gd name="connsiteX19506" fmla="*/ 1916781 w 2105012"/>
              <a:gd name="connsiteY19506" fmla="*/ 360887 h 589548"/>
              <a:gd name="connsiteX19507" fmla="*/ 1930368 w 2105012"/>
              <a:gd name="connsiteY19507" fmla="*/ 363207 h 589548"/>
              <a:gd name="connsiteX19508" fmla="*/ 1931362 w 2105012"/>
              <a:gd name="connsiteY19508" fmla="*/ 365195 h 589548"/>
              <a:gd name="connsiteX19509" fmla="*/ 1930368 w 2105012"/>
              <a:gd name="connsiteY19509" fmla="*/ 363207 h 589548"/>
              <a:gd name="connsiteX19510" fmla="*/ 1930368 w 2105012"/>
              <a:gd name="connsiteY19510" fmla="*/ 363207 h 589548"/>
              <a:gd name="connsiteX19511" fmla="*/ 1926391 w 2105012"/>
              <a:gd name="connsiteY19511" fmla="*/ 375800 h 589548"/>
              <a:gd name="connsiteX19512" fmla="*/ 1927385 w 2105012"/>
              <a:gd name="connsiteY19512" fmla="*/ 374143 h 589548"/>
              <a:gd name="connsiteX19513" fmla="*/ 1926391 w 2105012"/>
              <a:gd name="connsiteY19513" fmla="*/ 375800 h 589548"/>
              <a:gd name="connsiteX19514" fmla="*/ 1923740 w 2105012"/>
              <a:gd name="connsiteY19514" fmla="*/ 375800 h 589548"/>
              <a:gd name="connsiteX19515" fmla="*/ 1926391 w 2105012"/>
              <a:gd name="connsiteY19515" fmla="*/ 375800 h 589548"/>
              <a:gd name="connsiteX19516" fmla="*/ 1932687 w 2105012"/>
              <a:gd name="connsiteY19516" fmla="*/ 370498 h 589548"/>
              <a:gd name="connsiteX19517" fmla="*/ 1931362 w 2105012"/>
              <a:gd name="connsiteY19517" fmla="*/ 369504 h 589548"/>
              <a:gd name="connsiteX19518" fmla="*/ 1931362 w 2105012"/>
              <a:gd name="connsiteY19518" fmla="*/ 369504 h 589548"/>
              <a:gd name="connsiteX19519" fmla="*/ 1932687 w 2105012"/>
              <a:gd name="connsiteY19519" fmla="*/ 370498 h 589548"/>
              <a:gd name="connsiteX19520" fmla="*/ 1932687 w 2105012"/>
              <a:gd name="connsiteY19520" fmla="*/ 371823 h 589548"/>
              <a:gd name="connsiteX19521" fmla="*/ 1932687 w 2105012"/>
              <a:gd name="connsiteY19521" fmla="*/ 370498 h 589548"/>
              <a:gd name="connsiteX19522" fmla="*/ 1940641 w 2105012"/>
              <a:gd name="connsiteY19522" fmla="*/ 350283 h 589548"/>
              <a:gd name="connsiteX19523" fmla="*/ 1944949 w 2105012"/>
              <a:gd name="connsiteY19523" fmla="*/ 348294 h 589548"/>
              <a:gd name="connsiteX19524" fmla="*/ 1940641 w 2105012"/>
              <a:gd name="connsiteY19524" fmla="*/ 350283 h 589548"/>
              <a:gd name="connsiteX19525" fmla="*/ 1944286 w 2105012"/>
              <a:gd name="connsiteY19525" fmla="*/ 351940 h 589548"/>
              <a:gd name="connsiteX19526" fmla="*/ 1940641 w 2105012"/>
              <a:gd name="connsiteY19526" fmla="*/ 350283 h 589548"/>
              <a:gd name="connsiteX19527" fmla="*/ 1974443 w 2105012"/>
              <a:gd name="connsiteY19527" fmla="*/ 354591 h 589548"/>
              <a:gd name="connsiteX19528" fmla="*/ 1976100 w 2105012"/>
              <a:gd name="connsiteY19528" fmla="*/ 351940 h 589548"/>
              <a:gd name="connsiteX19529" fmla="*/ 1974443 w 2105012"/>
              <a:gd name="connsiteY19529" fmla="*/ 354591 h 589548"/>
              <a:gd name="connsiteX19530" fmla="*/ 1977094 w 2105012"/>
              <a:gd name="connsiteY19530" fmla="*/ 347632 h 589548"/>
              <a:gd name="connsiteX19531" fmla="*/ 1977426 w 2105012"/>
              <a:gd name="connsiteY19531" fmla="*/ 346306 h 589548"/>
              <a:gd name="connsiteX19532" fmla="*/ 1977094 w 2105012"/>
              <a:gd name="connsiteY19532" fmla="*/ 347632 h 589548"/>
              <a:gd name="connsiteX19533" fmla="*/ 1977094 w 2105012"/>
              <a:gd name="connsiteY19533" fmla="*/ 341335 h 589548"/>
              <a:gd name="connsiteX19534" fmla="*/ 1977094 w 2105012"/>
              <a:gd name="connsiteY19534" fmla="*/ 344980 h 589548"/>
              <a:gd name="connsiteX19535" fmla="*/ 1977094 w 2105012"/>
              <a:gd name="connsiteY19535" fmla="*/ 341335 h 589548"/>
              <a:gd name="connsiteX19536" fmla="*/ 1982065 w 2105012"/>
              <a:gd name="connsiteY19536" fmla="*/ 346306 h 589548"/>
              <a:gd name="connsiteX19537" fmla="*/ 1986042 w 2105012"/>
              <a:gd name="connsiteY19537" fmla="*/ 347963 h 589548"/>
              <a:gd name="connsiteX19538" fmla="*/ 1987367 w 2105012"/>
              <a:gd name="connsiteY19538" fmla="*/ 346969 h 589548"/>
              <a:gd name="connsiteX19539" fmla="*/ 1988362 w 2105012"/>
              <a:gd name="connsiteY19539" fmla="*/ 346969 h 589548"/>
              <a:gd name="connsiteX19540" fmla="*/ 1987367 w 2105012"/>
              <a:gd name="connsiteY19540" fmla="*/ 346969 h 589548"/>
              <a:gd name="connsiteX19541" fmla="*/ 1986042 w 2105012"/>
              <a:gd name="connsiteY19541" fmla="*/ 347963 h 589548"/>
              <a:gd name="connsiteX19542" fmla="*/ 1988693 w 2105012"/>
              <a:gd name="connsiteY19542" fmla="*/ 349289 h 589548"/>
              <a:gd name="connsiteX19543" fmla="*/ 1986042 w 2105012"/>
              <a:gd name="connsiteY19543" fmla="*/ 351940 h 589548"/>
              <a:gd name="connsiteX19544" fmla="*/ 1982065 w 2105012"/>
              <a:gd name="connsiteY19544" fmla="*/ 346637 h 589548"/>
              <a:gd name="connsiteX19545" fmla="*/ 1993995 w 2105012"/>
              <a:gd name="connsiteY19545" fmla="*/ 349289 h 589548"/>
              <a:gd name="connsiteX19546" fmla="*/ 1993995 w 2105012"/>
              <a:gd name="connsiteY19546" fmla="*/ 353597 h 589548"/>
              <a:gd name="connsiteX19547" fmla="*/ 1993995 w 2105012"/>
              <a:gd name="connsiteY19547" fmla="*/ 349289 h 589548"/>
              <a:gd name="connsiteX19548" fmla="*/ 1995984 w 2105012"/>
              <a:gd name="connsiteY19548" fmla="*/ 347632 h 589548"/>
              <a:gd name="connsiteX19549" fmla="*/ 1993995 w 2105012"/>
              <a:gd name="connsiteY19549" fmla="*/ 349289 h 589548"/>
              <a:gd name="connsiteX19550" fmla="*/ 1998966 w 2105012"/>
              <a:gd name="connsiteY19550" fmla="*/ 341667 h 589548"/>
              <a:gd name="connsiteX19551" fmla="*/ 2000292 w 2105012"/>
              <a:gd name="connsiteY19551" fmla="*/ 341667 h 589548"/>
              <a:gd name="connsiteX19552" fmla="*/ 1998966 w 2105012"/>
              <a:gd name="connsiteY19552" fmla="*/ 341667 h 589548"/>
              <a:gd name="connsiteX19553" fmla="*/ 2000955 w 2105012"/>
              <a:gd name="connsiteY19553" fmla="*/ 328742 h 589548"/>
              <a:gd name="connsiteX19554" fmla="*/ 2000955 w 2105012"/>
              <a:gd name="connsiteY19554" fmla="*/ 329074 h 589548"/>
              <a:gd name="connsiteX19555" fmla="*/ 2000955 w 2105012"/>
              <a:gd name="connsiteY19555" fmla="*/ 328742 h 589548"/>
              <a:gd name="connsiteX19556" fmla="*/ 2002280 w 2105012"/>
              <a:gd name="connsiteY19556" fmla="*/ 335370 h 589548"/>
              <a:gd name="connsiteX19557" fmla="*/ 2005925 w 2105012"/>
              <a:gd name="connsiteY19557" fmla="*/ 336364 h 589548"/>
              <a:gd name="connsiteX19558" fmla="*/ 2002280 w 2105012"/>
              <a:gd name="connsiteY19558" fmla="*/ 335370 h 589548"/>
              <a:gd name="connsiteX19559" fmla="*/ 2000955 w 2105012"/>
              <a:gd name="connsiteY19559" fmla="*/ 336364 h 589548"/>
              <a:gd name="connsiteX19560" fmla="*/ 2002280 w 2105012"/>
              <a:gd name="connsiteY19560" fmla="*/ 335370 h 589548"/>
              <a:gd name="connsiteX19561" fmla="*/ 2007914 w 2105012"/>
              <a:gd name="connsiteY19561" fmla="*/ 336364 h 589548"/>
              <a:gd name="connsiteX19562" fmla="*/ 2005925 w 2105012"/>
              <a:gd name="connsiteY19562" fmla="*/ 336364 h 589548"/>
              <a:gd name="connsiteX19563" fmla="*/ 2007914 w 2105012"/>
              <a:gd name="connsiteY19563" fmla="*/ 336364 h 589548"/>
              <a:gd name="connsiteX19564" fmla="*/ 2009902 w 2105012"/>
              <a:gd name="connsiteY19564" fmla="*/ 338353 h 589548"/>
              <a:gd name="connsiteX19565" fmla="*/ 2008908 w 2105012"/>
              <a:gd name="connsiteY19565" fmla="*/ 339015 h 589548"/>
              <a:gd name="connsiteX19566" fmla="*/ 2009902 w 2105012"/>
              <a:gd name="connsiteY19566" fmla="*/ 338353 h 589548"/>
              <a:gd name="connsiteX19567" fmla="*/ 2009902 w 2105012"/>
              <a:gd name="connsiteY19567" fmla="*/ 337690 h 589548"/>
              <a:gd name="connsiteX19568" fmla="*/ 2009902 w 2105012"/>
              <a:gd name="connsiteY19568" fmla="*/ 338353 h 589548"/>
              <a:gd name="connsiteX19569" fmla="*/ 2009902 w 2105012"/>
              <a:gd name="connsiteY19569" fmla="*/ 336696 h 589548"/>
              <a:gd name="connsiteX19570" fmla="*/ 2009902 w 2105012"/>
              <a:gd name="connsiteY19570" fmla="*/ 336696 h 589548"/>
              <a:gd name="connsiteX19571" fmla="*/ 2010565 w 2105012"/>
              <a:gd name="connsiteY19571" fmla="*/ 336033 h 589548"/>
              <a:gd name="connsiteX19572" fmla="*/ 2009902 w 2105012"/>
              <a:gd name="connsiteY19572" fmla="*/ 336696 h 589548"/>
              <a:gd name="connsiteX19573" fmla="*/ 2011228 w 2105012"/>
              <a:gd name="connsiteY19573" fmla="*/ 335370 h 589548"/>
              <a:gd name="connsiteX19574" fmla="*/ 2011891 w 2105012"/>
              <a:gd name="connsiteY19574" fmla="*/ 334376 h 589548"/>
              <a:gd name="connsiteX19575" fmla="*/ 2011228 w 2105012"/>
              <a:gd name="connsiteY19575" fmla="*/ 335370 h 589548"/>
              <a:gd name="connsiteX19576" fmla="*/ 2011228 w 2105012"/>
              <a:gd name="connsiteY19576" fmla="*/ 332719 h 589548"/>
              <a:gd name="connsiteX19577" fmla="*/ 2011228 w 2105012"/>
              <a:gd name="connsiteY19577" fmla="*/ 332719 h 589548"/>
              <a:gd name="connsiteX19578" fmla="*/ 2011228 w 2105012"/>
              <a:gd name="connsiteY19578" fmla="*/ 332719 h 589548"/>
              <a:gd name="connsiteX19579" fmla="*/ 2006257 w 2105012"/>
              <a:gd name="connsiteY19579" fmla="*/ 323440 h 589548"/>
              <a:gd name="connsiteX19580" fmla="*/ 2008908 w 2105012"/>
              <a:gd name="connsiteY19580" fmla="*/ 328742 h 589548"/>
              <a:gd name="connsiteX19581" fmla="*/ 2001286 w 2105012"/>
              <a:gd name="connsiteY19581" fmla="*/ 327417 h 589548"/>
              <a:gd name="connsiteX19582" fmla="*/ 2001286 w 2105012"/>
              <a:gd name="connsiteY19582" fmla="*/ 327417 h 589548"/>
              <a:gd name="connsiteX19583" fmla="*/ 1998966 w 2105012"/>
              <a:gd name="connsiteY19583" fmla="*/ 325097 h 589548"/>
              <a:gd name="connsiteX19584" fmla="*/ 2006257 w 2105012"/>
              <a:gd name="connsiteY19584" fmla="*/ 323440 h 589548"/>
              <a:gd name="connsiteX19585" fmla="*/ 2002612 w 2105012"/>
              <a:gd name="connsiteY19585" fmla="*/ 311841 h 589548"/>
              <a:gd name="connsiteX19586" fmla="*/ 2002943 w 2105012"/>
              <a:gd name="connsiteY19586" fmla="*/ 313167 h 589548"/>
              <a:gd name="connsiteX19587" fmla="*/ 2002612 w 2105012"/>
              <a:gd name="connsiteY19587" fmla="*/ 311841 h 589548"/>
              <a:gd name="connsiteX19588" fmla="*/ 2016861 w 2105012"/>
              <a:gd name="connsiteY19588" fmla="*/ 305213 h 589548"/>
              <a:gd name="connsiteX19589" fmla="*/ 2018518 w 2105012"/>
              <a:gd name="connsiteY19589" fmla="*/ 304219 h 589548"/>
              <a:gd name="connsiteX19590" fmla="*/ 2016861 w 2105012"/>
              <a:gd name="connsiteY19590" fmla="*/ 305213 h 589548"/>
              <a:gd name="connsiteX19591" fmla="*/ 2067565 w 2105012"/>
              <a:gd name="connsiteY19591" fmla="*/ 313830 h 589548"/>
              <a:gd name="connsiteX19592" fmla="*/ 2067233 w 2105012"/>
              <a:gd name="connsiteY19592" fmla="*/ 312504 h 589548"/>
              <a:gd name="connsiteX19593" fmla="*/ 2067233 w 2105012"/>
              <a:gd name="connsiteY19593" fmla="*/ 312504 h 589548"/>
              <a:gd name="connsiteX19594" fmla="*/ 2067565 w 2105012"/>
              <a:gd name="connsiteY19594" fmla="*/ 313830 h 589548"/>
              <a:gd name="connsiteX19595" fmla="*/ 2080820 w 2105012"/>
              <a:gd name="connsiteY19595" fmla="*/ 304219 h 589548"/>
              <a:gd name="connsiteX19596" fmla="*/ 2081152 w 2105012"/>
              <a:gd name="connsiteY19596" fmla="*/ 302231 h 589548"/>
              <a:gd name="connsiteX19597" fmla="*/ 2083140 w 2105012"/>
              <a:gd name="connsiteY19597" fmla="*/ 301237 h 589548"/>
              <a:gd name="connsiteX19598" fmla="*/ 2081152 w 2105012"/>
              <a:gd name="connsiteY19598" fmla="*/ 302231 h 589548"/>
              <a:gd name="connsiteX19599" fmla="*/ 2080820 w 2105012"/>
              <a:gd name="connsiteY19599" fmla="*/ 304219 h 589548"/>
              <a:gd name="connsiteX19600" fmla="*/ 1899880 w 2105012"/>
              <a:gd name="connsiteY19600" fmla="*/ 504381 h 589548"/>
              <a:gd name="connsiteX19601" fmla="*/ 1900542 w 2105012"/>
              <a:gd name="connsiteY19601" fmla="*/ 503718 h 589548"/>
              <a:gd name="connsiteX19602" fmla="*/ 1900542 w 2105012"/>
              <a:gd name="connsiteY19602" fmla="*/ 503055 h 589548"/>
              <a:gd name="connsiteX19603" fmla="*/ 1891926 w 2105012"/>
              <a:gd name="connsiteY19603" fmla="*/ 501730 h 589548"/>
              <a:gd name="connsiteX19604" fmla="*/ 1894246 w 2105012"/>
              <a:gd name="connsiteY19604" fmla="*/ 496427 h 589548"/>
              <a:gd name="connsiteX19605" fmla="*/ 1891926 w 2105012"/>
              <a:gd name="connsiteY19605" fmla="*/ 494107 h 589548"/>
              <a:gd name="connsiteX19606" fmla="*/ 1891595 w 2105012"/>
              <a:gd name="connsiteY19606" fmla="*/ 491456 h 589548"/>
              <a:gd name="connsiteX19607" fmla="*/ 1891926 w 2105012"/>
              <a:gd name="connsiteY19607" fmla="*/ 490131 h 589548"/>
              <a:gd name="connsiteX19608" fmla="*/ 1889275 w 2105012"/>
              <a:gd name="connsiteY19608" fmla="*/ 488142 h 589548"/>
              <a:gd name="connsiteX19609" fmla="*/ 1893252 w 2105012"/>
              <a:gd name="connsiteY19609" fmla="*/ 485823 h 589548"/>
              <a:gd name="connsiteX19610" fmla="*/ 1890269 w 2105012"/>
              <a:gd name="connsiteY19610" fmla="*/ 483834 h 589548"/>
              <a:gd name="connsiteX19611" fmla="*/ 1888281 w 2105012"/>
              <a:gd name="connsiteY19611" fmla="*/ 483834 h 589548"/>
              <a:gd name="connsiteX19612" fmla="*/ 1886624 w 2105012"/>
              <a:gd name="connsiteY19612" fmla="*/ 485160 h 589548"/>
              <a:gd name="connsiteX19613" fmla="*/ 1870054 w 2105012"/>
              <a:gd name="connsiteY19613" fmla="*/ 482177 h 589548"/>
              <a:gd name="connsiteX19614" fmla="*/ 1861106 w 2105012"/>
              <a:gd name="connsiteY19614" fmla="*/ 483834 h 589548"/>
              <a:gd name="connsiteX19615" fmla="*/ 1854810 w 2105012"/>
              <a:gd name="connsiteY19615" fmla="*/ 485160 h 589548"/>
              <a:gd name="connsiteX19616" fmla="*/ 1849176 w 2105012"/>
              <a:gd name="connsiteY19616" fmla="*/ 485160 h 589548"/>
              <a:gd name="connsiteX19617" fmla="*/ 1843543 w 2105012"/>
              <a:gd name="connsiteY19617" fmla="*/ 486154 h 589548"/>
              <a:gd name="connsiteX19618" fmla="*/ 1834264 w 2105012"/>
              <a:gd name="connsiteY19618" fmla="*/ 486154 h 589548"/>
              <a:gd name="connsiteX19619" fmla="*/ 1816368 w 2105012"/>
              <a:gd name="connsiteY19619" fmla="*/ 487480 h 589548"/>
              <a:gd name="connsiteX19620" fmla="*/ 1834264 w 2105012"/>
              <a:gd name="connsiteY19620" fmla="*/ 486154 h 589548"/>
              <a:gd name="connsiteX19621" fmla="*/ 1834264 w 2105012"/>
              <a:gd name="connsiteY19621" fmla="*/ 486154 h 589548"/>
              <a:gd name="connsiteX19622" fmla="*/ 1854479 w 2105012"/>
              <a:gd name="connsiteY19622" fmla="*/ 486817 h 589548"/>
              <a:gd name="connsiteX19623" fmla="*/ 1863426 w 2105012"/>
              <a:gd name="connsiteY19623" fmla="*/ 488805 h 589548"/>
              <a:gd name="connsiteX19624" fmla="*/ 1884967 w 2105012"/>
              <a:gd name="connsiteY19624" fmla="*/ 488805 h 589548"/>
              <a:gd name="connsiteX19625" fmla="*/ 1884967 w 2105012"/>
              <a:gd name="connsiteY19625" fmla="*/ 492782 h 589548"/>
              <a:gd name="connsiteX19626" fmla="*/ 1879333 w 2105012"/>
              <a:gd name="connsiteY19626" fmla="*/ 493776 h 589548"/>
              <a:gd name="connsiteX19627" fmla="*/ 1878339 w 2105012"/>
              <a:gd name="connsiteY19627" fmla="*/ 493776 h 589548"/>
              <a:gd name="connsiteX19628" fmla="*/ 1877676 w 2105012"/>
              <a:gd name="connsiteY19628" fmla="*/ 496427 h 589548"/>
              <a:gd name="connsiteX19629" fmla="*/ 1878670 w 2105012"/>
              <a:gd name="connsiteY19629" fmla="*/ 505043 h 589548"/>
              <a:gd name="connsiteX19630" fmla="*/ 1882647 w 2105012"/>
              <a:gd name="connsiteY19630" fmla="*/ 507695 h 589548"/>
              <a:gd name="connsiteX19631" fmla="*/ 1883973 w 2105012"/>
              <a:gd name="connsiteY19631" fmla="*/ 510346 h 589548"/>
              <a:gd name="connsiteX19632" fmla="*/ 1899217 w 2105012"/>
              <a:gd name="connsiteY19632" fmla="*/ 511671 h 589548"/>
              <a:gd name="connsiteX19633" fmla="*/ 1899217 w 2105012"/>
              <a:gd name="connsiteY19633" fmla="*/ 504381 h 589548"/>
              <a:gd name="connsiteX19634" fmla="*/ 1884967 w 2105012"/>
              <a:gd name="connsiteY19634" fmla="*/ 497421 h 589548"/>
              <a:gd name="connsiteX19635" fmla="*/ 1886624 w 2105012"/>
              <a:gd name="connsiteY19635" fmla="*/ 496427 h 589548"/>
              <a:gd name="connsiteX19636" fmla="*/ 1886624 w 2105012"/>
              <a:gd name="connsiteY19636" fmla="*/ 495433 h 589548"/>
              <a:gd name="connsiteX19637" fmla="*/ 1886624 w 2105012"/>
              <a:gd name="connsiteY19637" fmla="*/ 496427 h 589548"/>
              <a:gd name="connsiteX19638" fmla="*/ 1884967 w 2105012"/>
              <a:gd name="connsiteY19638" fmla="*/ 497421 h 589548"/>
              <a:gd name="connsiteX19639" fmla="*/ 1885961 w 2105012"/>
              <a:gd name="connsiteY19639" fmla="*/ 494770 h 589548"/>
              <a:gd name="connsiteX19640" fmla="*/ 1884635 w 2105012"/>
              <a:gd name="connsiteY19640" fmla="*/ 493776 h 589548"/>
              <a:gd name="connsiteX19641" fmla="*/ 1885961 w 2105012"/>
              <a:gd name="connsiteY19641" fmla="*/ 494770 h 589548"/>
              <a:gd name="connsiteX19642" fmla="*/ 1871048 w 2105012"/>
              <a:gd name="connsiteY19642" fmla="*/ 435451 h 589548"/>
              <a:gd name="connsiteX19643" fmla="*/ 1870385 w 2105012"/>
              <a:gd name="connsiteY19643" fmla="*/ 441085 h 589548"/>
              <a:gd name="connsiteX19644" fmla="*/ 1842548 w 2105012"/>
              <a:gd name="connsiteY19644" fmla="*/ 440422 h 589548"/>
              <a:gd name="connsiteX19645" fmla="*/ 1837578 w 2105012"/>
              <a:gd name="connsiteY19645" fmla="*/ 439428 h 589548"/>
              <a:gd name="connsiteX19646" fmla="*/ 1851496 w 2105012"/>
              <a:gd name="connsiteY19646" fmla="*/ 435451 h 589548"/>
              <a:gd name="connsiteX19647" fmla="*/ 1871380 w 2105012"/>
              <a:gd name="connsiteY19647" fmla="*/ 435451 h 589548"/>
              <a:gd name="connsiteX19648" fmla="*/ 1709991 w 2105012"/>
              <a:gd name="connsiteY19648" fmla="*/ 524596 h 589548"/>
              <a:gd name="connsiteX19649" fmla="*/ 1693421 w 2105012"/>
              <a:gd name="connsiteY19649" fmla="*/ 528572 h 589548"/>
              <a:gd name="connsiteX19650" fmla="*/ 1685799 w 2105012"/>
              <a:gd name="connsiteY19650" fmla="*/ 528572 h 589548"/>
              <a:gd name="connsiteX19651" fmla="*/ 1668235 w 2105012"/>
              <a:gd name="connsiteY19651" fmla="*/ 527247 h 589548"/>
              <a:gd name="connsiteX19652" fmla="*/ 1669230 w 2105012"/>
              <a:gd name="connsiteY19652" fmla="*/ 526253 h 589548"/>
              <a:gd name="connsiteX19653" fmla="*/ 1684474 w 2105012"/>
              <a:gd name="connsiteY19653" fmla="*/ 518631 h 589548"/>
              <a:gd name="connsiteX19654" fmla="*/ 1689113 w 2105012"/>
              <a:gd name="connsiteY19654" fmla="*/ 522939 h 589548"/>
              <a:gd name="connsiteX19655" fmla="*/ 1693421 w 2105012"/>
              <a:gd name="connsiteY19655" fmla="*/ 520950 h 589548"/>
              <a:gd name="connsiteX19656" fmla="*/ 1705683 w 2105012"/>
              <a:gd name="connsiteY19656" fmla="*/ 520950 h 589548"/>
              <a:gd name="connsiteX19657" fmla="*/ 1703363 w 2105012"/>
              <a:gd name="connsiteY19657" fmla="*/ 523601 h 589548"/>
              <a:gd name="connsiteX19658" fmla="*/ 1709991 w 2105012"/>
              <a:gd name="connsiteY19658" fmla="*/ 524596 h 589548"/>
              <a:gd name="connsiteX19659" fmla="*/ 1901537 w 2105012"/>
              <a:gd name="connsiteY19659" fmla="*/ 77215 h 589548"/>
              <a:gd name="connsiteX19660" fmla="*/ 1901537 w 2105012"/>
              <a:gd name="connsiteY19660" fmla="*/ 77215 h 589548"/>
              <a:gd name="connsiteX19661" fmla="*/ 1901868 w 2105012"/>
              <a:gd name="connsiteY19661" fmla="*/ 82186 h 589548"/>
              <a:gd name="connsiteX19662" fmla="*/ 1905845 w 2105012"/>
              <a:gd name="connsiteY19662" fmla="*/ 82186 h 589548"/>
              <a:gd name="connsiteX19663" fmla="*/ 1912141 w 2105012"/>
              <a:gd name="connsiteY19663" fmla="*/ 87156 h 589548"/>
              <a:gd name="connsiteX19664" fmla="*/ 1912472 w 2105012"/>
              <a:gd name="connsiteY19664" fmla="*/ 85831 h 589548"/>
              <a:gd name="connsiteX19665" fmla="*/ 1912141 w 2105012"/>
              <a:gd name="connsiteY19665" fmla="*/ 87156 h 589548"/>
              <a:gd name="connsiteX19666" fmla="*/ 1913467 w 2105012"/>
              <a:gd name="connsiteY19666" fmla="*/ 89808 h 589548"/>
              <a:gd name="connsiteX19667" fmla="*/ 1917112 w 2105012"/>
              <a:gd name="connsiteY19667" fmla="*/ 89808 h 589548"/>
              <a:gd name="connsiteX19668" fmla="*/ 1920757 w 2105012"/>
              <a:gd name="connsiteY19668" fmla="*/ 87488 h 589548"/>
              <a:gd name="connsiteX19669" fmla="*/ 1923409 w 2105012"/>
              <a:gd name="connsiteY19669" fmla="*/ 79866 h 589548"/>
              <a:gd name="connsiteX19670" fmla="*/ 1919763 w 2105012"/>
              <a:gd name="connsiteY19670" fmla="*/ 78540 h 589548"/>
              <a:gd name="connsiteX19671" fmla="*/ 1921420 w 2105012"/>
              <a:gd name="connsiteY19671" fmla="*/ 73901 h 589548"/>
              <a:gd name="connsiteX19672" fmla="*/ 1924403 w 2105012"/>
              <a:gd name="connsiteY19672" fmla="*/ 76220 h 589548"/>
              <a:gd name="connsiteX19673" fmla="*/ 1927054 w 2105012"/>
              <a:gd name="connsiteY19673" fmla="*/ 69924 h 589548"/>
              <a:gd name="connsiteX19674" fmla="*/ 1914792 w 2105012"/>
              <a:gd name="connsiteY19674" fmla="*/ 72575 h 589548"/>
              <a:gd name="connsiteX19675" fmla="*/ 1914461 w 2105012"/>
              <a:gd name="connsiteY19675" fmla="*/ 79534 h 589548"/>
              <a:gd name="connsiteX19676" fmla="*/ 1913467 w 2105012"/>
              <a:gd name="connsiteY19676" fmla="*/ 79534 h 589548"/>
              <a:gd name="connsiteX19677" fmla="*/ 1911810 w 2105012"/>
              <a:gd name="connsiteY19677" fmla="*/ 72244 h 589548"/>
              <a:gd name="connsiteX19678" fmla="*/ 1911810 w 2105012"/>
              <a:gd name="connsiteY19678" fmla="*/ 72244 h 589548"/>
              <a:gd name="connsiteX19679" fmla="*/ 1908164 w 2105012"/>
              <a:gd name="connsiteY19679" fmla="*/ 69593 h 589548"/>
              <a:gd name="connsiteX19680" fmla="*/ 1901868 w 2105012"/>
              <a:gd name="connsiteY19680" fmla="*/ 70918 h 589548"/>
              <a:gd name="connsiteX19681" fmla="*/ 1898223 w 2105012"/>
              <a:gd name="connsiteY19681" fmla="*/ 68267 h 589548"/>
              <a:gd name="connsiteX19682" fmla="*/ 1897228 w 2105012"/>
              <a:gd name="connsiteY19682" fmla="*/ 68267 h 589548"/>
              <a:gd name="connsiteX19683" fmla="*/ 1897228 w 2105012"/>
              <a:gd name="connsiteY19683" fmla="*/ 68930 h 589548"/>
              <a:gd name="connsiteX19684" fmla="*/ 1898885 w 2105012"/>
              <a:gd name="connsiteY19684" fmla="*/ 73238 h 589548"/>
              <a:gd name="connsiteX19685" fmla="*/ 1890932 w 2105012"/>
              <a:gd name="connsiteY19685" fmla="*/ 73901 h 589548"/>
              <a:gd name="connsiteX19686" fmla="*/ 1889938 w 2105012"/>
              <a:gd name="connsiteY19686" fmla="*/ 78540 h 589548"/>
              <a:gd name="connsiteX19687" fmla="*/ 1901868 w 2105012"/>
              <a:gd name="connsiteY19687" fmla="*/ 77546 h 589548"/>
              <a:gd name="connsiteX19688" fmla="*/ 1903525 w 2105012"/>
              <a:gd name="connsiteY19688" fmla="*/ 78209 h 589548"/>
              <a:gd name="connsiteX19689" fmla="*/ 1907170 w 2105012"/>
              <a:gd name="connsiteY19689" fmla="*/ 76883 h 589548"/>
              <a:gd name="connsiteX19690" fmla="*/ 1903525 w 2105012"/>
              <a:gd name="connsiteY19690" fmla="*/ 78209 h 589548"/>
              <a:gd name="connsiteX19691" fmla="*/ 1640067 w 2105012"/>
              <a:gd name="connsiteY19691" fmla="*/ 462625 h 589548"/>
              <a:gd name="connsiteX19692" fmla="*/ 1644707 w 2105012"/>
              <a:gd name="connsiteY19692" fmla="*/ 468259 h 589548"/>
              <a:gd name="connsiteX19693" fmla="*/ 1632445 w 2105012"/>
              <a:gd name="connsiteY19693" fmla="*/ 469916 h 589548"/>
              <a:gd name="connsiteX19694" fmla="*/ 1629794 w 2105012"/>
              <a:gd name="connsiteY19694" fmla="*/ 466270 h 589548"/>
              <a:gd name="connsiteX19695" fmla="*/ 1633770 w 2105012"/>
              <a:gd name="connsiteY19695" fmla="*/ 462625 h 589548"/>
              <a:gd name="connsiteX19696" fmla="*/ 1639736 w 2105012"/>
              <a:gd name="connsiteY19696" fmla="*/ 462957 h 589548"/>
              <a:gd name="connsiteX19697" fmla="*/ 307533 w 2105012"/>
              <a:gd name="connsiteY19697" fmla="*/ 12924 h 589548"/>
              <a:gd name="connsiteX19698" fmla="*/ 306870 w 2105012"/>
              <a:gd name="connsiteY19698" fmla="*/ 12262 h 589548"/>
              <a:gd name="connsiteX19699" fmla="*/ 306539 w 2105012"/>
              <a:gd name="connsiteY19699" fmla="*/ 10273 h 589548"/>
              <a:gd name="connsiteX19700" fmla="*/ 310184 w 2105012"/>
              <a:gd name="connsiteY19700" fmla="*/ 3977 h 589548"/>
              <a:gd name="connsiteX19701" fmla="*/ 317475 w 2105012"/>
              <a:gd name="connsiteY19701" fmla="*/ 2651 h 589548"/>
              <a:gd name="connsiteX19702" fmla="*/ 320126 w 2105012"/>
              <a:gd name="connsiteY19702" fmla="*/ 7622 h 589548"/>
              <a:gd name="connsiteX19703" fmla="*/ 326423 w 2105012"/>
              <a:gd name="connsiteY19703" fmla="*/ 6628 h 589548"/>
              <a:gd name="connsiteX19704" fmla="*/ 321783 w 2105012"/>
              <a:gd name="connsiteY19704" fmla="*/ 11599 h 589548"/>
              <a:gd name="connsiteX19705" fmla="*/ 311510 w 2105012"/>
              <a:gd name="connsiteY19705" fmla="*/ 9610 h 589548"/>
              <a:gd name="connsiteX19706" fmla="*/ 307533 w 2105012"/>
              <a:gd name="connsiteY19706" fmla="*/ 12924 h 589548"/>
              <a:gd name="connsiteX19707" fmla="*/ 450695 w 2105012"/>
              <a:gd name="connsiteY19707" fmla="*/ 522276 h 589548"/>
              <a:gd name="connsiteX19708" fmla="*/ 431806 w 2105012"/>
              <a:gd name="connsiteY19708" fmla="*/ 523601 h 589548"/>
              <a:gd name="connsiteX19709" fmla="*/ 416562 w 2105012"/>
              <a:gd name="connsiteY19709" fmla="*/ 524927 h 589548"/>
              <a:gd name="connsiteX19710" fmla="*/ 413911 w 2105012"/>
              <a:gd name="connsiteY19710" fmla="*/ 520950 h 589548"/>
              <a:gd name="connsiteX19711" fmla="*/ 408940 w 2105012"/>
              <a:gd name="connsiteY19711" fmla="*/ 519956 h 589548"/>
              <a:gd name="connsiteX19712" fmla="*/ 401318 w 2105012"/>
              <a:gd name="connsiteY19712" fmla="*/ 520950 h 589548"/>
              <a:gd name="connsiteX19713" fmla="*/ 399992 w 2105012"/>
              <a:gd name="connsiteY19713" fmla="*/ 521282 h 589548"/>
              <a:gd name="connsiteX19714" fmla="*/ 396347 w 2105012"/>
              <a:gd name="connsiteY19714" fmla="*/ 518631 h 589548"/>
              <a:gd name="connsiteX19715" fmla="*/ 397341 w 2105012"/>
              <a:gd name="connsiteY19715" fmla="*/ 518631 h 589548"/>
              <a:gd name="connsiteX19716" fmla="*/ 409271 w 2105012"/>
              <a:gd name="connsiteY19716" fmla="*/ 517968 h 589548"/>
              <a:gd name="connsiteX19717" fmla="*/ 409271 w 2105012"/>
              <a:gd name="connsiteY19717" fmla="*/ 514654 h 589548"/>
              <a:gd name="connsiteX19718" fmla="*/ 416893 w 2105012"/>
              <a:gd name="connsiteY19718" fmla="*/ 514985 h 589548"/>
              <a:gd name="connsiteX19719" fmla="*/ 416893 w 2105012"/>
              <a:gd name="connsiteY19719" fmla="*/ 519956 h 589548"/>
              <a:gd name="connsiteX19720" fmla="*/ 426835 w 2105012"/>
              <a:gd name="connsiteY19720" fmla="*/ 519956 h 589548"/>
              <a:gd name="connsiteX19721" fmla="*/ 436777 w 2105012"/>
              <a:gd name="connsiteY19721" fmla="*/ 519956 h 589548"/>
              <a:gd name="connsiteX19722" fmla="*/ 447050 w 2105012"/>
              <a:gd name="connsiteY19722" fmla="*/ 517636 h 589548"/>
              <a:gd name="connsiteX19723" fmla="*/ 450695 w 2105012"/>
              <a:gd name="connsiteY19723" fmla="*/ 522607 h 589548"/>
              <a:gd name="connsiteX19724" fmla="*/ 1953897 w 2105012"/>
              <a:gd name="connsiteY19724" fmla="*/ 495433 h 589548"/>
              <a:gd name="connsiteX19725" fmla="*/ 1949257 w 2105012"/>
              <a:gd name="connsiteY19725" fmla="*/ 493113 h 589548"/>
              <a:gd name="connsiteX19726" fmla="*/ 1949257 w 2105012"/>
              <a:gd name="connsiteY19726" fmla="*/ 488805 h 589548"/>
              <a:gd name="connsiteX19727" fmla="*/ 1946275 w 2105012"/>
              <a:gd name="connsiteY19727" fmla="*/ 488805 h 589548"/>
              <a:gd name="connsiteX19728" fmla="*/ 1941635 w 2105012"/>
              <a:gd name="connsiteY19728" fmla="*/ 486817 h 589548"/>
              <a:gd name="connsiteX19729" fmla="*/ 1939315 w 2105012"/>
              <a:gd name="connsiteY19729" fmla="*/ 479526 h 589548"/>
              <a:gd name="connsiteX19730" fmla="*/ 1941635 w 2105012"/>
              <a:gd name="connsiteY19730" fmla="*/ 478201 h 589548"/>
              <a:gd name="connsiteX19731" fmla="*/ 1940310 w 2105012"/>
              <a:gd name="connsiteY19731" fmla="*/ 477206 h 589548"/>
              <a:gd name="connsiteX19732" fmla="*/ 1937658 w 2105012"/>
              <a:gd name="connsiteY19732" fmla="*/ 473230 h 589548"/>
              <a:gd name="connsiteX19733" fmla="*/ 1936996 w 2105012"/>
              <a:gd name="connsiteY19733" fmla="*/ 470910 h 589548"/>
              <a:gd name="connsiteX19734" fmla="*/ 1935007 w 2105012"/>
              <a:gd name="connsiteY19734" fmla="*/ 466933 h 589548"/>
              <a:gd name="connsiteX19735" fmla="*/ 1941304 w 2105012"/>
              <a:gd name="connsiteY19735" fmla="*/ 469584 h 589548"/>
              <a:gd name="connsiteX19736" fmla="*/ 1939978 w 2105012"/>
              <a:gd name="connsiteY19736" fmla="*/ 477206 h 589548"/>
              <a:gd name="connsiteX19737" fmla="*/ 1941304 w 2105012"/>
              <a:gd name="connsiteY19737" fmla="*/ 478201 h 589548"/>
              <a:gd name="connsiteX19738" fmla="*/ 1945280 w 2105012"/>
              <a:gd name="connsiteY19738" fmla="*/ 469253 h 589548"/>
              <a:gd name="connsiteX19739" fmla="*/ 1944286 w 2105012"/>
              <a:gd name="connsiteY19739" fmla="*/ 462957 h 589548"/>
              <a:gd name="connsiteX19740" fmla="*/ 1942629 w 2105012"/>
              <a:gd name="connsiteY19740" fmla="*/ 461631 h 589548"/>
              <a:gd name="connsiteX19741" fmla="*/ 1938984 w 2105012"/>
              <a:gd name="connsiteY19741" fmla="*/ 464282 h 589548"/>
              <a:gd name="connsiteX19742" fmla="*/ 1936664 w 2105012"/>
              <a:gd name="connsiteY19742" fmla="*/ 464282 h 589548"/>
              <a:gd name="connsiteX19743" fmla="*/ 1929042 w 2105012"/>
              <a:gd name="connsiteY19743" fmla="*/ 466933 h 589548"/>
              <a:gd name="connsiteX19744" fmla="*/ 1925397 w 2105012"/>
              <a:gd name="connsiteY19744" fmla="*/ 470910 h 589548"/>
              <a:gd name="connsiteX19745" fmla="*/ 1928048 w 2105012"/>
              <a:gd name="connsiteY19745" fmla="*/ 475218 h 589548"/>
              <a:gd name="connsiteX19746" fmla="*/ 1925728 w 2105012"/>
              <a:gd name="connsiteY19746" fmla="*/ 478532 h 589548"/>
              <a:gd name="connsiteX19747" fmla="*/ 1927717 w 2105012"/>
              <a:gd name="connsiteY19747" fmla="*/ 481515 h 589548"/>
              <a:gd name="connsiteX19748" fmla="*/ 1924403 w 2105012"/>
              <a:gd name="connsiteY19748" fmla="*/ 484828 h 589548"/>
              <a:gd name="connsiteX19749" fmla="*/ 1930368 w 2105012"/>
              <a:gd name="connsiteY19749" fmla="*/ 485160 h 589548"/>
              <a:gd name="connsiteX19750" fmla="*/ 1935007 w 2105012"/>
              <a:gd name="connsiteY19750" fmla="*/ 488474 h 589548"/>
              <a:gd name="connsiteX19751" fmla="*/ 1932025 w 2105012"/>
              <a:gd name="connsiteY19751" fmla="*/ 491125 h 589548"/>
              <a:gd name="connsiteX19752" fmla="*/ 1936664 w 2105012"/>
              <a:gd name="connsiteY19752" fmla="*/ 491788 h 589548"/>
              <a:gd name="connsiteX19753" fmla="*/ 1942629 w 2105012"/>
              <a:gd name="connsiteY19753" fmla="*/ 497753 h 589548"/>
              <a:gd name="connsiteX19754" fmla="*/ 1945612 w 2105012"/>
              <a:gd name="connsiteY19754" fmla="*/ 496427 h 589548"/>
              <a:gd name="connsiteX19755" fmla="*/ 1949589 w 2105012"/>
              <a:gd name="connsiteY19755" fmla="*/ 501067 h 589548"/>
              <a:gd name="connsiteX19756" fmla="*/ 1962182 w 2105012"/>
              <a:gd name="connsiteY19756" fmla="*/ 500404 h 589548"/>
              <a:gd name="connsiteX19757" fmla="*/ 1962182 w 2105012"/>
              <a:gd name="connsiteY19757" fmla="*/ 498747 h 589548"/>
              <a:gd name="connsiteX19758" fmla="*/ 1954559 w 2105012"/>
              <a:gd name="connsiteY19758" fmla="*/ 496096 h 589548"/>
              <a:gd name="connsiteX19759" fmla="*/ 1933350 w 2105012"/>
              <a:gd name="connsiteY19759" fmla="*/ 481183 h 589548"/>
              <a:gd name="connsiteX19760" fmla="*/ 1936333 w 2105012"/>
              <a:gd name="connsiteY19760" fmla="*/ 479195 h 589548"/>
              <a:gd name="connsiteX19761" fmla="*/ 1936333 w 2105012"/>
              <a:gd name="connsiteY19761" fmla="*/ 479195 h 589548"/>
              <a:gd name="connsiteX19762" fmla="*/ 1933350 w 2105012"/>
              <a:gd name="connsiteY19762" fmla="*/ 481183 h 589548"/>
              <a:gd name="connsiteX19763" fmla="*/ 1135686 w 2105012"/>
              <a:gd name="connsiteY19763" fmla="*/ 526253 h 589548"/>
              <a:gd name="connsiteX19764" fmla="*/ 1135686 w 2105012"/>
              <a:gd name="connsiteY19764" fmla="*/ 526253 h 589548"/>
              <a:gd name="connsiteX19765" fmla="*/ 1135686 w 2105012"/>
              <a:gd name="connsiteY19765" fmla="*/ 526253 h 589548"/>
              <a:gd name="connsiteX19766" fmla="*/ 1135686 w 2105012"/>
              <a:gd name="connsiteY19766" fmla="*/ 526253 h 589548"/>
              <a:gd name="connsiteX19767" fmla="*/ 1135686 w 2105012"/>
              <a:gd name="connsiteY19767" fmla="*/ 526253 h 589548"/>
              <a:gd name="connsiteX19768" fmla="*/ 1129389 w 2105012"/>
              <a:gd name="connsiteY19768" fmla="*/ 524927 h 589548"/>
              <a:gd name="connsiteX19769" fmla="*/ 1129389 w 2105012"/>
              <a:gd name="connsiteY19769" fmla="*/ 523601 h 589548"/>
              <a:gd name="connsiteX19770" fmla="*/ 1125744 w 2105012"/>
              <a:gd name="connsiteY19770" fmla="*/ 514654 h 589548"/>
              <a:gd name="connsiteX19771" fmla="*/ 1128727 w 2105012"/>
              <a:gd name="connsiteY19771" fmla="*/ 512997 h 589548"/>
              <a:gd name="connsiteX19772" fmla="*/ 1136017 w 2105012"/>
              <a:gd name="connsiteY19772" fmla="*/ 512997 h 589548"/>
              <a:gd name="connsiteX19773" fmla="*/ 1138337 w 2105012"/>
              <a:gd name="connsiteY19773" fmla="*/ 518299 h 589548"/>
              <a:gd name="connsiteX19774" fmla="*/ 1136017 w 2105012"/>
              <a:gd name="connsiteY19774" fmla="*/ 525590 h 589548"/>
              <a:gd name="connsiteX19775" fmla="*/ 226673 w 2105012"/>
              <a:gd name="connsiteY19775" fmla="*/ 552101 h 589548"/>
              <a:gd name="connsiteX19776" fmla="*/ 223359 w 2105012"/>
              <a:gd name="connsiteY19776" fmla="*/ 556409 h 589548"/>
              <a:gd name="connsiteX19777" fmla="*/ 214743 w 2105012"/>
              <a:gd name="connsiteY19777" fmla="*/ 557072 h 589548"/>
              <a:gd name="connsiteX19778" fmla="*/ 211098 w 2105012"/>
              <a:gd name="connsiteY19778" fmla="*/ 555084 h 589548"/>
              <a:gd name="connsiteX19779" fmla="*/ 214080 w 2105012"/>
              <a:gd name="connsiteY19779" fmla="*/ 552433 h 589548"/>
              <a:gd name="connsiteX19780" fmla="*/ 215737 w 2105012"/>
              <a:gd name="connsiteY19780" fmla="*/ 550113 h 589548"/>
              <a:gd name="connsiteX19781" fmla="*/ 226673 w 2105012"/>
              <a:gd name="connsiteY19781" fmla="*/ 551770 h 589548"/>
              <a:gd name="connsiteX19782" fmla="*/ 211761 w 2105012"/>
              <a:gd name="connsiteY19782" fmla="*/ 502061 h 589548"/>
              <a:gd name="connsiteX19783" fmla="*/ 217063 w 2105012"/>
              <a:gd name="connsiteY19783" fmla="*/ 500735 h 589548"/>
              <a:gd name="connsiteX19784" fmla="*/ 223359 w 2105012"/>
              <a:gd name="connsiteY19784" fmla="*/ 502061 h 589548"/>
              <a:gd name="connsiteX19785" fmla="*/ 225016 w 2105012"/>
              <a:gd name="connsiteY19785" fmla="*/ 503718 h 589548"/>
              <a:gd name="connsiteX19786" fmla="*/ 213086 w 2105012"/>
              <a:gd name="connsiteY19786" fmla="*/ 509683 h 589548"/>
              <a:gd name="connsiteX19787" fmla="*/ 211429 w 2105012"/>
              <a:gd name="connsiteY19787" fmla="*/ 502061 h 589548"/>
              <a:gd name="connsiteX19788" fmla="*/ 762537 w 2105012"/>
              <a:gd name="connsiteY19788" fmla="*/ 30820 h 589548"/>
              <a:gd name="connsiteX19789" fmla="*/ 762537 w 2105012"/>
              <a:gd name="connsiteY19789" fmla="*/ 30820 h 589548"/>
              <a:gd name="connsiteX19790" fmla="*/ 762537 w 2105012"/>
              <a:gd name="connsiteY19790" fmla="*/ 30820 h 589548"/>
              <a:gd name="connsiteX19791" fmla="*/ 525922 w 2105012"/>
              <a:gd name="connsiteY19791" fmla="*/ 535532 h 589548"/>
              <a:gd name="connsiteX19792" fmla="*/ 529898 w 2105012"/>
              <a:gd name="connsiteY19792" fmla="*/ 540503 h 589548"/>
              <a:gd name="connsiteX19793" fmla="*/ 518300 w 2105012"/>
              <a:gd name="connsiteY19793" fmla="*/ 540503 h 589548"/>
              <a:gd name="connsiteX19794" fmla="*/ 518300 w 2105012"/>
              <a:gd name="connsiteY19794" fmla="*/ 536857 h 589548"/>
              <a:gd name="connsiteX19795" fmla="*/ 520951 w 2105012"/>
              <a:gd name="connsiteY19795" fmla="*/ 531886 h 589548"/>
              <a:gd name="connsiteX19796" fmla="*/ 530230 w 2105012"/>
              <a:gd name="connsiteY19796" fmla="*/ 532549 h 589548"/>
              <a:gd name="connsiteX19797" fmla="*/ 525922 w 2105012"/>
              <a:gd name="connsiteY19797" fmla="*/ 535863 h 589548"/>
              <a:gd name="connsiteX19798" fmla="*/ 1961519 w 2105012"/>
              <a:gd name="connsiteY19798" fmla="*/ 81191 h 589548"/>
              <a:gd name="connsiteX19799" fmla="*/ 1939647 w 2105012"/>
              <a:gd name="connsiteY19799" fmla="*/ 79866 h 589548"/>
              <a:gd name="connsiteX19800" fmla="*/ 1948263 w 2105012"/>
              <a:gd name="connsiteY19800" fmla="*/ 73901 h 589548"/>
              <a:gd name="connsiteX19801" fmla="*/ 1946937 w 2105012"/>
              <a:gd name="connsiteY19801" fmla="*/ 77215 h 589548"/>
              <a:gd name="connsiteX19802" fmla="*/ 1958868 w 2105012"/>
              <a:gd name="connsiteY19802" fmla="*/ 78872 h 589548"/>
              <a:gd name="connsiteX19803" fmla="*/ 1958868 w 2105012"/>
              <a:gd name="connsiteY19803" fmla="*/ 77877 h 589548"/>
              <a:gd name="connsiteX19804" fmla="*/ 1971792 w 2105012"/>
              <a:gd name="connsiteY19804" fmla="*/ 78540 h 589548"/>
              <a:gd name="connsiteX19805" fmla="*/ 1981734 w 2105012"/>
              <a:gd name="connsiteY19805" fmla="*/ 78540 h 589548"/>
              <a:gd name="connsiteX19806" fmla="*/ 1986042 w 2105012"/>
              <a:gd name="connsiteY19806" fmla="*/ 79203 h 589548"/>
              <a:gd name="connsiteX19807" fmla="*/ 1985379 w 2105012"/>
              <a:gd name="connsiteY19807" fmla="*/ 82517 h 589548"/>
              <a:gd name="connsiteX19808" fmla="*/ 1961187 w 2105012"/>
              <a:gd name="connsiteY19808" fmla="*/ 80860 h 589548"/>
              <a:gd name="connsiteX19809" fmla="*/ 1794165 w 2105012"/>
              <a:gd name="connsiteY19809" fmla="*/ 473230 h 589548"/>
              <a:gd name="connsiteX19810" fmla="*/ 1788863 w 2105012"/>
              <a:gd name="connsiteY19810" fmla="*/ 477869 h 589548"/>
              <a:gd name="connsiteX19811" fmla="*/ 1783229 w 2105012"/>
              <a:gd name="connsiteY19811" fmla="*/ 469253 h 589548"/>
              <a:gd name="connsiteX19812" fmla="*/ 1790188 w 2105012"/>
              <a:gd name="connsiteY19812" fmla="*/ 467596 h 589548"/>
              <a:gd name="connsiteX19813" fmla="*/ 1794165 w 2105012"/>
              <a:gd name="connsiteY19813" fmla="*/ 473230 h 589548"/>
              <a:gd name="connsiteX19814" fmla="*/ 2073530 w 2105012"/>
              <a:gd name="connsiteY19814" fmla="*/ 337690 h 589548"/>
              <a:gd name="connsiteX19815" fmla="*/ 2080820 w 2105012"/>
              <a:gd name="connsiteY19815" fmla="*/ 339678 h 589548"/>
              <a:gd name="connsiteX19816" fmla="*/ 2077175 w 2105012"/>
              <a:gd name="connsiteY19816" fmla="*/ 342661 h 589548"/>
              <a:gd name="connsiteX19817" fmla="*/ 2078501 w 2105012"/>
              <a:gd name="connsiteY19817" fmla="*/ 346637 h 589548"/>
              <a:gd name="connsiteX19818" fmla="*/ 2076512 w 2105012"/>
              <a:gd name="connsiteY19818" fmla="*/ 350614 h 589548"/>
              <a:gd name="connsiteX19819" fmla="*/ 2074524 w 2105012"/>
              <a:gd name="connsiteY19819" fmla="*/ 349289 h 589548"/>
              <a:gd name="connsiteX19820" fmla="*/ 2069222 w 2105012"/>
              <a:gd name="connsiteY19820" fmla="*/ 347632 h 589548"/>
              <a:gd name="connsiteX19821" fmla="*/ 2067896 w 2105012"/>
              <a:gd name="connsiteY19821" fmla="*/ 348957 h 589548"/>
              <a:gd name="connsiteX19822" fmla="*/ 2065576 w 2105012"/>
              <a:gd name="connsiteY19822" fmla="*/ 348957 h 589548"/>
              <a:gd name="connsiteX19823" fmla="*/ 2062925 w 2105012"/>
              <a:gd name="connsiteY19823" fmla="*/ 344318 h 589548"/>
              <a:gd name="connsiteX19824" fmla="*/ 2062925 w 2105012"/>
              <a:gd name="connsiteY19824" fmla="*/ 337358 h 589548"/>
              <a:gd name="connsiteX19825" fmla="*/ 2066571 w 2105012"/>
              <a:gd name="connsiteY19825" fmla="*/ 339015 h 589548"/>
              <a:gd name="connsiteX19826" fmla="*/ 2067896 w 2105012"/>
              <a:gd name="connsiteY19826" fmla="*/ 337358 h 589548"/>
              <a:gd name="connsiteX19827" fmla="*/ 2073198 w 2105012"/>
              <a:gd name="connsiteY19827" fmla="*/ 337358 h 589548"/>
              <a:gd name="connsiteX19828" fmla="*/ 1677514 w 2105012"/>
              <a:gd name="connsiteY19828" fmla="*/ 433131 h 589548"/>
              <a:gd name="connsiteX19829" fmla="*/ 1672212 w 2105012"/>
              <a:gd name="connsiteY19829" fmla="*/ 438433 h 589548"/>
              <a:gd name="connsiteX19830" fmla="*/ 1666910 w 2105012"/>
              <a:gd name="connsiteY19830" fmla="*/ 437108 h 589548"/>
              <a:gd name="connsiteX19831" fmla="*/ 1666247 w 2105012"/>
              <a:gd name="connsiteY19831" fmla="*/ 431806 h 589548"/>
              <a:gd name="connsiteX19832" fmla="*/ 1674201 w 2105012"/>
              <a:gd name="connsiteY19832" fmla="*/ 428492 h 589548"/>
              <a:gd name="connsiteX19833" fmla="*/ 1677183 w 2105012"/>
              <a:gd name="connsiteY19833" fmla="*/ 433131 h 589548"/>
              <a:gd name="connsiteX19834" fmla="*/ 112011 w 2105012"/>
              <a:gd name="connsiteY19834" fmla="*/ 447050 h 589548"/>
              <a:gd name="connsiteX19835" fmla="*/ 109028 w 2105012"/>
              <a:gd name="connsiteY19835" fmla="*/ 447381 h 589548"/>
              <a:gd name="connsiteX19836" fmla="*/ 111680 w 2105012"/>
              <a:gd name="connsiteY19836" fmla="*/ 449369 h 589548"/>
              <a:gd name="connsiteX19837" fmla="*/ 104058 w 2105012"/>
              <a:gd name="connsiteY19837" fmla="*/ 451689 h 589548"/>
              <a:gd name="connsiteX19838" fmla="*/ 95773 w 2105012"/>
              <a:gd name="connsiteY19838" fmla="*/ 450032 h 589548"/>
              <a:gd name="connsiteX19839" fmla="*/ 112011 w 2105012"/>
              <a:gd name="connsiteY19839" fmla="*/ 447050 h 589548"/>
              <a:gd name="connsiteX19840" fmla="*/ 1776270 w 2105012"/>
              <a:gd name="connsiteY19840" fmla="*/ 514322 h 589548"/>
              <a:gd name="connsiteX19841" fmla="*/ 1780909 w 2105012"/>
              <a:gd name="connsiteY19841" fmla="*/ 514654 h 589548"/>
              <a:gd name="connsiteX19842" fmla="*/ 1777595 w 2105012"/>
              <a:gd name="connsiteY19842" fmla="*/ 517968 h 589548"/>
              <a:gd name="connsiteX19843" fmla="*/ 1761026 w 2105012"/>
              <a:gd name="connsiteY19843" fmla="*/ 517968 h 589548"/>
              <a:gd name="connsiteX19844" fmla="*/ 1759700 w 2105012"/>
              <a:gd name="connsiteY19844" fmla="*/ 515648 h 589548"/>
              <a:gd name="connsiteX19845" fmla="*/ 1776270 w 2105012"/>
              <a:gd name="connsiteY19845" fmla="*/ 513991 h 589548"/>
              <a:gd name="connsiteX19846" fmla="*/ 600154 w 2105012"/>
              <a:gd name="connsiteY19846" fmla="*/ 476544 h 589548"/>
              <a:gd name="connsiteX19847" fmla="*/ 600154 w 2105012"/>
              <a:gd name="connsiteY19847" fmla="*/ 482509 h 589548"/>
              <a:gd name="connsiteX19848" fmla="*/ 597503 w 2105012"/>
              <a:gd name="connsiteY19848" fmla="*/ 486154 h 589548"/>
              <a:gd name="connsiteX19849" fmla="*/ 596177 w 2105012"/>
              <a:gd name="connsiteY19849" fmla="*/ 485160 h 589548"/>
              <a:gd name="connsiteX19850" fmla="*/ 594852 w 2105012"/>
              <a:gd name="connsiteY19850" fmla="*/ 476544 h 589548"/>
              <a:gd name="connsiteX19851" fmla="*/ 599160 w 2105012"/>
              <a:gd name="connsiteY19851" fmla="*/ 470910 h 589548"/>
              <a:gd name="connsiteX19852" fmla="*/ 600154 w 2105012"/>
              <a:gd name="connsiteY19852" fmla="*/ 476212 h 589548"/>
              <a:gd name="connsiteX19853" fmla="*/ 867920 w 2105012"/>
              <a:gd name="connsiteY19853" fmla="*/ 489468 h 589548"/>
              <a:gd name="connsiteX19854" fmla="*/ 866594 w 2105012"/>
              <a:gd name="connsiteY19854" fmla="*/ 491456 h 589548"/>
              <a:gd name="connsiteX19855" fmla="*/ 857978 w 2105012"/>
              <a:gd name="connsiteY19855" fmla="*/ 489137 h 589548"/>
              <a:gd name="connsiteX19856" fmla="*/ 859635 w 2105012"/>
              <a:gd name="connsiteY19856" fmla="*/ 486817 h 589548"/>
              <a:gd name="connsiteX19857" fmla="*/ 862618 w 2105012"/>
              <a:gd name="connsiteY19857" fmla="*/ 480520 h 589548"/>
              <a:gd name="connsiteX19858" fmla="*/ 868251 w 2105012"/>
              <a:gd name="connsiteY19858" fmla="*/ 489468 h 589548"/>
              <a:gd name="connsiteX19859" fmla="*/ 2022827 w 2105012"/>
              <a:gd name="connsiteY19859" fmla="*/ 439428 h 589548"/>
              <a:gd name="connsiteX19860" fmla="*/ 2002612 w 2105012"/>
              <a:gd name="connsiteY19860" fmla="*/ 439428 h 589548"/>
              <a:gd name="connsiteX19861" fmla="*/ 2006588 w 2105012"/>
              <a:gd name="connsiteY19861" fmla="*/ 434125 h 589548"/>
              <a:gd name="connsiteX19862" fmla="*/ 2024484 w 2105012"/>
              <a:gd name="connsiteY19862" fmla="*/ 435451 h 589548"/>
              <a:gd name="connsiteX19863" fmla="*/ 2025809 w 2105012"/>
              <a:gd name="connsiteY19863" fmla="*/ 435451 h 589548"/>
              <a:gd name="connsiteX19864" fmla="*/ 2023489 w 2105012"/>
              <a:gd name="connsiteY19864" fmla="*/ 439096 h 589548"/>
              <a:gd name="connsiteX19865" fmla="*/ 693607 w 2105012"/>
              <a:gd name="connsiteY19865" fmla="*/ 44738 h 589548"/>
              <a:gd name="connsiteX19866" fmla="*/ 692281 w 2105012"/>
              <a:gd name="connsiteY19866" fmla="*/ 41093 h 589548"/>
              <a:gd name="connsiteX19867" fmla="*/ 688636 w 2105012"/>
              <a:gd name="connsiteY19867" fmla="*/ 40761 h 589548"/>
              <a:gd name="connsiteX19868" fmla="*/ 688636 w 2105012"/>
              <a:gd name="connsiteY19868" fmla="*/ 40761 h 589548"/>
              <a:gd name="connsiteX19869" fmla="*/ 688636 w 2105012"/>
              <a:gd name="connsiteY19869" fmla="*/ 36122 h 589548"/>
              <a:gd name="connsiteX19870" fmla="*/ 682671 w 2105012"/>
              <a:gd name="connsiteY19870" fmla="*/ 35459 h 589548"/>
              <a:gd name="connsiteX19871" fmla="*/ 681345 w 2105012"/>
              <a:gd name="connsiteY19871" fmla="*/ 38773 h 589548"/>
              <a:gd name="connsiteX19872" fmla="*/ 681014 w 2105012"/>
              <a:gd name="connsiteY19872" fmla="*/ 39767 h 589548"/>
              <a:gd name="connsiteX19873" fmla="*/ 681677 w 2105012"/>
              <a:gd name="connsiteY19873" fmla="*/ 46064 h 589548"/>
              <a:gd name="connsiteX19874" fmla="*/ 681677 w 2105012"/>
              <a:gd name="connsiteY19874" fmla="*/ 48715 h 589548"/>
              <a:gd name="connsiteX19875" fmla="*/ 685985 w 2105012"/>
              <a:gd name="connsiteY19875" fmla="*/ 51697 h 589548"/>
              <a:gd name="connsiteX19876" fmla="*/ 684328 w 2105012"/>
              <a:gd name="connsiteY19876" fmla="*/ 56337 h 589548"/>
              <a:gd name="connsiteX19877" fmla="*/ 696258 w 2105012"/>
              <a:gd name="connsiteY19877" fmla="*/ 58325 h 589548"/>
              <a:gd name="connsiteX19878" fmla="*/ 694601 w 2105012"/>
              <a:gd name="connsiteY19878" fmla="*/ 56337 h 589548"/>
              <a:gd name="connsiteX19879" fmla="*/ 693607 w 2105012"/>
              <a:gd name="connsiteY19879" fmla="*/ 56337 h 589548"/>
              <a:gd name="connsiteX19880" fmla="*/ 694601 w 2105012"/>
              <a:gd name="connsiteY19880" fmla="*/ 56337 h 589548"/>
              <a:gd name="connsiteX19881" fmla="*/ 702223 w 2105012"/>
              <a:gd name="connsiteY19881" fmla="*/ 49709 h 589548"/>
              <a:gd name="connsiteX19882" fmla="*/ 705206 w 2105012"/>
              <a:gd name="connsiteY19882" fmla="*/ 48715 h 589548"/>
              <a:gd name="connsiteX19883" fmla="*/ 698246 w 2105012"/>
              <a:gd name="connsiteY19883" fmla="*/ 45401 h 589548"/>
              <a:gd name="connsiteX19884" fmla="*/ 694601 w 2105012"/>
              <a:gd name="connsiteY19884" fmla="*/ 44407 h 589548"/>
              <a:gd name="connsiteX19885" fmla="*/ 687973 w 2105012"/>
              <a:gd name="connsiteY19885" fmla="*/ 40761 h 589548"/>
              <a:gd name="connsiteX19886" fmla="*/ 685985 w 2105012"/>
              <a:gd name="connsiteY19886" fmla="*/ 40761 h 589548"/>
              <a:gd name="connsiteX19887" fmla="*/ 685985 w 2105012"/>
              <a:gd name="connsiteY19887" fmla="*/ 40761 h 589548"/>
              <a:gd name="connsiteX19888" fmla="*/ 687973 w 2105012"/>
              <a:gd name="connsiteY19888" fmla="*/ 40761 h 589548"/>
              <a:gd name="connsiteX19889" fmla="*/ 684328 w 2105012"/>
              <a:gd name="connsiteY19889" fmla="*/ 45069 h 589548"/>
              <a:gd name="connsiteX19890" fmla="*/ 685985 w 2105012"/>
              <a:gd name="connsiteY19890" fmla="*/ 44075 h 589548"/>
              <a:gd name="connsiteX19891" fmla="*/ 684328 w 2105012"/>
              <a:gd name="connsiteY19891" fmla="*/ 45069 h 589548"/>
              <a:gd name="connsiteX19892" fmla="*/ 690293 w 2105012"/>
              <a:gd name="connsiteY19892" fmla="*/ 56005 h 589548"/>
              <a:gd name="connsiteX19893" fmla="*/ 692944 w 2105012"/>
              <a:gd name="connsiteY19893" fmla="*/ 56005 h 589548"/>
              <a:gd name="connsiteX19894" fmla="*/ 690293 w 2105012"/>
              <a:gd name="connsiteY19894" fmla="*/ 56005 h 589548"/>
              <a:gd name="connsiteX19895" fmla="*/ 172987 w 2105012"/>
              <a:gd name="connsiteY19895" fmla="*/ 544148 h 589548"/>
              <a:gd name="connsiteX19896" fmla="*/ 161720 w 2105012"/>
              <a:gd name="connsiteY19896" fmla="*/ 545142 h 589548"/>
              <a:gd name="connsiteX19897" fmla="*/ 166691 w 2105012"/>
              <a:gd name="connsiteY19897" fmla="*/ 541497 h 589548"/>
              <a:gd name="connsiteX19898" fmla="*/ 178953 w 2105012"/>
              <a:gd name="connsiteY19898" fmla="*/ 540171 h 589548"/>
              <a:gd name="connsiteX19899" fmla="*/ 173319 w 2105012"/>
              <a:gd name="connsiteY19899" fmla="*/ 544148 h 589548"/>
              <a:gd name="connsiteX19900" fmla="*/ 2002280 w 2105012"/>
              <a:gd name="connsiteY19900" fmla="*/ 79203 h 589548"/>
              <a:gd name="connsiteX19901" fmla="*/ 2007251 w 2105012"/>
              <a:gd name="connsiteY19901" fmla="*/ 76552 h 589548"/>
              <a:gd name="connsiteX19902" fmla="*/ 2013216 w 2105012"/>
              <a:gd name="connsiteY19902" fmla="*/ 73901 h 589548"/>
              <a:gd name="connsiteX19903" fmla="*/ 2021832 w 2105012"/>
              <a:gd name="connsiteY19903" fmla="*/ 72907 h 589548"/>
              <a:gd name="connsiteX19904" fmla="*/ 2017193 w 2105012"/>
              <a:gd name="connsiteY19904" fmla="*/ 77877 h 589548"/>
              <a:gd name="connsiteX19905" fmla="*/ 2015867 w 2105012"/>
              <a:gd name="connsiteY19905" fmla="*/ 79203 h 589548"/>
              <a:gd name="connsiteX19906" fmla="*/ 2010565 w 2105012"/>
              <a:gd name="connsiteY19906" fmla="*/ 78209 h 589548"/>
              <a:gd name="connsiteX19907" fmla="*/ 2001949 w 2105012"/>
              <a:gd name="connsiteY19907" fmla="*/ 79203 h 589548"/>
              <a:gd name="connsiteX19908" fmla="*/ 1270894 w 2105012"/>
              <a:gd name="connsiteY19908" fmla="*/ 510677 h 589548"/>
              <a:gd name="connsiteX19909" fmla="*/ 1241069 w 2105012"/>
              <a:gd name="connsiteY19909" fmla="*/ 512334 h 589548"/>
              <a:gd name="connsiteX19910" fmla="*/ 1241069 w 2105012"/>
              <a:gd name="connsiteY19910" fmla="*/ 511340 h 589548"/>
              <a:gd name="connsiteX19911" fmla="*/ 1270563 w 2105012"/>
              <a:gd name="connsiteY19911" fmla="*/ 510677 h 589548"/>
              <a:gd name="connsiteX19912" fmla="*/ 102401 w 2105012"/>
              <a:gd name="connsiteY19912" fmla="*/ 468259 h 589548"/>
              <a:gd name="connsiteX19913" fmla="*/ 111348 w 2105012"/>
              <a:gd name="connsiteY19913" fmla="*/ 470910 h 589548"/>
              <a:gd name="connsiteX19914" fmla="*/ 102401 w 2105012"/>
              <a:gd name="connsiteY19914" fmla="*/ 479195 h 589548"/>
              <a:gd name="connsiteX19915" fmla="*/ 104720 w 2105012"/>
              <a:gd name="connsiteY19915" fmla="*/ 471573 h 589548"/>
              <a:gd name="connsiteX19916" fmla="*/ 102401 w 2105012"/>
              <a:gd name="connsiteY19916" fmla="*/ 468590 h 589548"/>
              <a:gd name="connsiteX19917" fmla="*/ 1703032 w 2105012"/>
              <a:gd name="connsiteY19917" fmla="*/ 484166 h 589548"/>
              <a:gd name="connsiteX19918" fmla="*/ 1702369 w 2105012"/>
              <a:gd name="connsiteY19918" fmla="*/ 489468 h 589548"/>
              <a:gd name="connsiteX19919" fmla="*/ 1705020 w 2105012"/>
              <a:gd name="connsiteY19919" fmla="*/ 491788 h 589548"/>
              <a:gd name="connsiteX19920" fmla="*/ 1691102 w 2105012"/>
              <a:gd name="connsiteY19920" fmla="*/ 490794 h 589548"/>
              <a:gd name="connsiteX19921" fmla="*/ 1691433 w 2105012"/>
              <a:gd name="connsiteY19921" fmla="*/ 487148 h 589548"/>
              <a:gd name="connsiteX19922" fmla="*/ 1692427 w 2105012"/>
              <a:gd name="connsiteY19922" fmla="*/ 483171 h 589548"/>
              <a:gd name="connsiteX19923" fmla="*/ 1699718 w 2105012"/>
              <a:gd name="connsiteY19923" fmla="*/ 484828 h 589548"/>
              <a:gd name="connsiteX19924" fmla="*/ 1697398 w 2105012"/>
              <a:gd name="connsiteY19924" fmla="*/ 482177 h 589548"/>
              <a:gd name="connsiteX19925" fmla="*/ 1700049 w 2105012"/>
              <a:gd name="connsiteY19925" fmla="*/ 480520 h 589548"/>
              <a:gd name="connsiteX19926" fmla="*/ 1702700 w 2105012"/>
              <a:gd name="connsiteY19926" fmla="*/ 484497 h 589548"/>
              <a:gd name="connsiteX19927" fmla="*/ 1703032 w 2105012"/>
              <a:gd name="connsiteY19927" fmla="*/ 484497 h 589548"/>
              <a:gd name="connsiteX19928" fmla="*/ 375800 w 2105012"/>
              <a:gd name="connsiteY19928" fmla="*/ 589549 h 589548"/>
              <a:gd name="connsiteX19929" fmla="*/ 371161 w 2105012"/>
              <a:gd name="connsiteY19929" fmla="*/ 589549 h 589548"/>
              <a:gd name="connsiteX19930" fmla="*/ 363207 w 2105012"/>
              <a:gd name="connsiteY19930" fmla="*/ 579938 h 589548"/>
              <a:gd name="connsiteX19931" fmla="*/ 370167 w 2105012"/>
              <a:gd name="connsiteY19931" fmla="*/ 578281 h 589548"/>
              <a:gd name="connsiteX19932" fmla="*/ 371492 w 2105012"/>
              <a:gd name="connsiteY19932" fmla="*/ 578281 h 589548"/>
              <a:gd name="connsiteX19933" fmla="*/ 369504 w 2105012"/>
              <a:gd name="connsiteY19933" fmla="*/ 581927 h 589548"/>
              <a:gd name="connsiteX19934" fmla="*/ 376463 w 2105012"/>
              <a:gd name="connsiteY19934" fmla="*/ 589549 h 589548"/>
              <a:gd name="connsiteX19935" fmla="*/ 746961 w 2105012"/>
              <a:gd name="connsiteY19935" fmla="*/ 24523 h 589548"/>
              <a:gd name="connsiteX19936" fmla="*/ 746961 w 2105012"/>
              <a:gd name="connsiteY19936" fmla="*/ 23198 h 589548"/>
              <a:gd name="connsiteX19937" fmla="*/ 756903 w 2105012"/>
              <a:gd name="connsiteY19937" fmla="*/ 20878 h 589548"/>
              <a:gd name="connsiteX19938" fmla="*/ 754252 w 2105012"/>
              <a:gd name="connsiteY19938" fmla="*/ 26180 h 589548"/>
              <a:gd name="connsiteX19939" fmla="*/ 756903 w 2105012"/>
              <a:gd name="connsiteY19939" fmla="*/ 31151 h 589548"/>
              <a:gd name="connsiteX19940" fmla="*/ 756903 w 2105012"/>
              <a:gd name="connsiteY19940" fmla="*/ 33471 h 589548"/>
              <a:gd name="connsiteX19941" fmla="*/ 754583 w 2105012"/>
              <a:gd name="connsiteY19941" fmla="*/ 33471 h 589548"/>
              <a:gd name="connsiteX19942" fmla="*/ 750275 w 2105012"/>
              <a:gd name="connsiteY19942" fmla="*/ 27174 h 589548"/>
              <a:gd name="connsiteX19943" fmla="*/ 749281 w 2105012"/>
              <a:gd name="connsiteY19943" fmla="*/ 27174 h 589548"/>
              <a:gd name="connsiteX19944" fmla="*/ 746961 w 2105012"/>
              <a:gd name="connsiteY19944" fmla="*/ 24523 h 589548"/>
              <a:gd name="connsiteX19945" fmla="*/ 681014 w 2105012"/>
              <a:gd name="connsiteY19945" fmla="*/ 28500 h 589548"/>
              <a:gd name="connsiteX19946" fmla="*/ 701229 w 2105012"/>
              <a:gd name="connsiteY19946" fmla="*/ 28500 h 589548"/>
              <a:gd name="connsiteX19947" fmla="*/ 701229 w 2105012"/>
              <a:gd name="connsiteY19947" fmla="*/ 30820 h 589548"/>
              <a:gd name="connsiteX19948" fmla="*/ 692281 w 2105012"/>
              <a:gd name="connsiteY19948" fmla="*/ 29825 h 589548"/>
              <a:gd name="connsiteX19949" fmla="*/ 682008 w 2105012"/>
              <a:gd name="connsiteY19949" fmla="*/ 31482 h 589548"/>
              <a:gd name="connsiteX19950" fmla="*/ 681014 w 2105012"/>
              <a:gd name="connsiteY19950" fmla="*/ 28500 h 589548"/>
              <a:gd name="connsiteX19951" fmla="*/ 1739485 w 2105012"/>
              <a:gd name="connsiteY19951" fmla="*/ 527910 h 589548"/>
              <a:gd name="connsiteX19952" fmla="*/ 1737828 w 2105012"/>
              <a:gd name="connsiteY19952" fmla="*/ 534206 h 589548"/>
              <a:gd name="connsiteX19953" fmla="*/ 1730206 w 2105012"/>
              <a:gd name="connsiteY19953" fmla="*/ 530561 h 589548"/>
              <a:gd name="connsiteX19954" fmla="*/ 1730206 w 2105012"/>
              <a:gd name="connsiteY19954" fmla="*/ 530561 h 589548"/>
              <a:gd name="connsiteX19955" fmla="*/ 1727223 w 2105012"/>
              <a:gd name="connsiteY19955" fmla="*/ 527578 h 589548"/>
              <a:gd name="connsiteX19956" fmla="*/ 1731532 w 2105012"/>
              <a:gd name="connsiteY19956" fmla="*/ 524264 h 589548"/>
              <a:gd name="connsiteX19957" fmla="*/ 1735177 w 2105012"/>
              <a:gd name="connsiteY19957" fmla="*/ 524264 h 589548"/>
              <a:gd name="connsiteX19958" fmla="*/ 1739154 w 2105012"/>
              <a:gd name="connsiteY19958" fmla="*/ 528241 h 589548"/>
              <a:gd name="connsiteX19959" fmla="*/ 656491 w 2105012"/>
              <a:gd name="connsiteY19959" fmla="*/ 52360 h 589548"/>
              <a:gd name="connsiteX19960" fmla="*/ 655165 w 2105012"/>
              <a:gd name="connsiteY19960" fmla="*/ 48715 h 589548"/>
              <a:gd name="connsiteX19961" fmla="*/ 658148 w 2105012"/>
              <a:gd name="connsiteY19961" fmla="*/ 45732 h 589548"/>
              <a:gd name="connsiteX19962" fmla="*/ 667095 w 2105012"/>
              <a:gd name="connsiteY19962" fmla="*/ 49709 h 589548"/>
              <a:gd name="connsiteX19963" fmla="*/ 667095 w 2105012"/>
              <a:gd name="connsiteY19963" fmla="*/ 52360 h 589548"/>
              <a:gd name="connsiteX19964" fmla="*/ 656491 w 2105012"/>
              <a:gd name="connsiteY19964" fmla="*/ 52360 h 589548"/>
              <a:gd name="connsiteX19965" fmla="*/ 226342 w 2105012"/>
              <a:gd name="connsiteY19965" fmla="*/ 78872 h 589548"/>
              <a:gd name="connsiteX19966" fmla="*/ 226342 w 2105012"/>
              <a:gd name="connsiteY19966" fmla="*/ 72244 h 589548"/>
              <a:gd name="connsiteX19967" fmla="*/ 232638 w 2105012"/>
              <a:gd name="connsiteY19967" fmla="*/ 71250 h 589548"/>
              <a:gd name="connsiteX19968" fmla="*/ 226342 w 2105012"/>
              <a:gd name="connsiteY19968" fmla="*/ 78540 h 589548"/>
              <a:gd name="connsiteX19969" fmla="*/ 1806426 w 2105012"/>
              <a:gd name="connsiteY19969" fmla="*/ 509020 h 589548"/>
              <a:gd name="connsiteX19970" fmla="*/ 1802781 w 2105012"/>
              <a:gd name="connsiteY19970" fmla="*/ 512003 h 589548"/>
              <a:gd name="connsiteX19971" fmla="*/ 1799136 w 2105012"/>
              <a:gd name="connsiteY19971" fmla="*/ 512003 h 589548"/>
              <a:gd name="connsiteX19972" fmla="*/ 1799136 w 2105012"/>
              <a:gd name="connsiteY19972" fmla="*/ 506038 h 589548"/>
              <a:gd name="connsiteX19973" fmla="*/ 1803444 w 2105012"/>
              <a:gd name="connsiteY19973" fmla="*/ 505043 h 589548"/>
              <a:gd name="connsiteX19974" fmla="*/ 1806426 w 2105012"/>
              <a:gd name="connsiteY19974" fmla="*/ 509020 h 589548"/>
              <a:gd name="connsiteX19975" fmla="*/ 31151 w 2105012"/>
              <a:gd name="connsiteY19975" fmla="*/ 268429 h 589548"/>
              <a:gd name="connsiteX19976" fmla="*/ 38442 w 2105012"/>
              <a:gd name="connsiteY19976" fmla="*/ 263458 h 589548"/>
              <a:gd name="connsiteX19977" fmla="*/ 43081 w 2105012"/>
              <a:gd name="connsiteY19977" fmla="*/ 265777 h 589548"/>
              <a:gd name="connsiteX19978" fmla="*/ 36785 w 2105012"/>
              <a:gd name="connsiteY19978" fmla="*/ 272074 h 589548"/>
              <a:gd name="connsiteX19979" fmla="*/ 31151 w 2105012"/>
              <a:gd name="connsiteY19979" fmla="*/ 268429 h 589548"/>
              <a:gd name="connsiteX19980" fmla="*/ 152441 w 2105012"/>
              <a:gd name="connsiteY19980" fmla="*/ 478201 h 589548"/>
              <a:gd name="connsiteX19981" fmla="*/ 144156 w 2105012"/>
              <a:gd name="connsiteY19981" fmla="*/ 484497 h 589548"/>
              <a:gd name="connsiteX19982" fmla="*/ 147470 w 2105012"/>
              <a:gd name="connsiteY19982" fmla="*/ 478201 h 589548"/>
              <a:gd name="connsiteX19983" fmla="*/ 152441 w 2105012"/>
              <a:gd name="connsiteY19983" fmla="*/ 478201 h 589548"/>
              <a:gd name="connsiteX19984" fmla="*/ 585904 w 2105012"/>
              <a:gd name="connsiteY19984" fmla="*/ 458980 h 589548"/>
              <a:gd name="connsiteX19985" fmla="*/ 585904 w 2105012"/>
              <a:gd name="connsiteY19985" fmla="*/ 454340 h 589548"/>
              <a:gd name="connsiteX19986" fmla="*/ 592200 w 2105012"/>
              <a:gd name="connsiteY19986" fmla="*/ 452352 h 589548"/>
              <a:gd name="connsiteX19987" fmla="*/ 594520 w 2105012"/>
              <a:gd name="connsiteY19987" fmla="*/ 455334 h 589548"/>
              <a:gd name="connsiteX19988" fmla="*/ 593195 w 2105012"/>
              <a:gd name="connsiteY19988" fmla="*/ 457986 h 589548"/>
              <a:gd name="connsiteX19989" fmla="*/ 585904 w 2105012"/>
              <a:gd name="connsiteY19989" fmla="*/ 459311 h 589548"/>
              <a:gd name="connsiteX19990" fmla="*/ 198173 w 2105012"/>
              <a:gd name="connsiteY19990" fmla="*/ 526584 h 589548"/>
              <a:gd name="connsiteX19991" fmla="*/ 197179 w 2105012"/>
              <a:gd name="connsiteY19991" fmla="*/ 531555 h 589548"/>
              <a:gd name="connsiteX19992" fmla="*/ 189226 w 2105012"/>
              <a:gd name="connsiteY19992" fmla="*/ 524264 h 589548"/>
              <a:gd name="connsiteX19993" fmla="*/ 192208 w 2105012"/>
              <a:gd name="connsiteY19993" fmla="*/ 523933 h 589548"/>
              <a:gd name="connsiteX19994" fmla="*/ 193534 w 2105012"/>
              <a:gd name="connsiteY19994" fmla="*/ 523933 h 589548"/>
              <a:gd name="connsiteX19995" fmla="*/ 198505 w 2105012"/>
              <a:gd name="connsiteY19995" fmla="*/ 526584 h 589548"/>
              <a:gd name="connsiteX19996" fmla="*/ 172987 w 2105012"/>
              <a:gd name="connsiteY19996" fmla="*/ 531224 h 589548"/>
              <a:gd name="connsiteX19997" fmla="*/ 174313 w 2105012"/>
              <a:gd name="connsiteY19997" fmla="*/ 528904 h 589548"/>
              <a:gd name="connsiteX19998" fmla="*/ 175639 w 2105012"/>
              <a:gd name="connsiteY19998" fmla="*/ 526584 h 589548"/>
              <a:gd name="connsiteX19999" fmla="*/ 184586 w 2105012"/>
              <a:gd name="connsiteY19999" fmla="*/ 529235 h 589548"/>
              <a:gd name="connsiteX20000" fmla="*/ 172987 w 2105012"/>
              <a:gd name="connsiteY20000" fmla="*/ 531224 h 589548"/>
              <a:gd name="connsiteX20001" fmla="*/ 407614 w 2105012"/>
              <a:gd name="connsiteY20001" fmla="*/ 499741 h 589548"/>
              <a:gd name="connsiteX20002" fmla="*/ 416893 w 2105012"/>
              <a:gd name="connsiteY20002" fmla="*/ 499078 h 589548"/>
              <a:gd name="connsiteX20003" fmla="*/ 416893 w 2105012"/>
              <a:gd name="connsiteY20003" fmla="*/ 500073 h 589548"/>
              <a:gd name="connsiteX20004" fmla="*/ 416893 w 2105012"/>
              <a:gd name="connsiteY20004" fmla="*/ 505043 h 589548"/>
              <a:gd name="connsiteX20005" fmla="*/ 406951 w 2105012"/>
              <a:gd name="connsiteY20005" fmla="*/ 502392 h 589548"/>
              <a:gd name="connsiteX20006" fmla="*/ 406951 w 2105012"/>
              <a:gd name="connsiteY20006" fmla="*/ 502392 h 589548"/>
              <a:gd name="connsiteX20007" fmla="*/ 407946 w 2105012"/>
              <a:gd name="connsiteY20007" fmla="*/ 499741 h 589548"/>
              <a:gd name="connsiteX20008" fmla="*/ 600154 w 2105012"/>
              <a:gd name="connsiteY20008" fmla="*/ 435119 h 589548"/>
              <a:gd name="connsiteX20009" fmla="*/ 601148 w 2105012"/>
              <a:gd name="connsiteY20009" fmla="*/ 437771 h 589548"/>
              <a:gd name="connsiteX20010" fmla="*/ 599822 w 2105012"/>
              <a:gd name="connsiteY20010" fmla="*/ 439096 h 589548"/>
              <a:gd name="connsiteX20011" fmla="*/ 596509 w 2105012"/>
              <a:gd name="connsiteY20011" fmla="*/ 440422 h 589548"/>
              <a:gd name="connsiteX20012" fmla="*/ 587561 w 2105012"/>
              <a:gd name="connsiteY20012" fmla="*/ 436776 h 589548"/>
              <a:gd name="connsiteX20013" fmla="*/ 598828 w 2105012"/>
              <a:gd name="connsiteY20013" fmla="*/ 434125 h 589548"/>
              <a:gd name="connsiteX20014" fmla="*/ 599822 w 2105012"/>
              <a:gd name="connsiteY20014" fmla="*/ 434125 h 589548"/>
              <a:gd name="connsiteX20015" fmla="*/ 600154 w 2105012"/>
              <a:gd name="connsiteY20015" fmla="*/ 435119 h 589548"/>
              <a:gd name="connsiteX20016" fmla="*/ 1495579 w 2105012"/>
              <a:gd name="connsiteY20016" fmla="*/ 485823 h 589548"/>
              <a:gd name="connsiteX20017" fmla="*/ 1499225 w 2105012"/>
              <a:gd name="connsiteY20017" fmla="*/ 486154 h 589548"/>
              <a:gd name="connsiteX20018" fmla="*/ 1496574 w 2105012"/>
              <a:gd name="connsiteY20018" fmla="*/ 491788 h 589548"/>
              <a:gd name="connsiteX20019" fmla="*/ 1487957 w 2105012"/>
              <a:gd name="connsiteY20019" fmla="*/ 492451 h 589548"/>
              <a:gd name="connsiteX20020" fmla="*/ 1495579 w 2105012"/>
              <a:gd name="connsiteY20020" fmla="*/ 485823 h 589548"/>
              <a:gd name="connsiteX20021" fmla="*/ 2048012 w 2105012"/>
              <a:gd name="connsiteY20021" fmla="*/ 435119 h 589548"/>
              <a:gd name="connsiteX20022" fmla="*/ 2030117 w 2105012"/>
              <a:gd name="connsiteY20022" fmla="*/ 437771 h 589548"/>
              <a:gd name="connsiteX20023" fmla="*/ 2027466 w 2105012"/>
              <a:gd name="connsiteY20023" fmla="*/ 436445 h 589548"/>
              <a:gd name="connsiteX20024" fmla="*/ 2048012 w 2105012"/>
              <a:gd name="connsiteY20024" fmla="*/ 435119 h 589548"/>
              <a:gd name="connsiteX20025" fmla="*/ 218720 w 2105012"/>
              <a:gd name="connsiteY20025" fmla="*/ 172987 h 589548"/>
              <a:gd name="connsiteX20026" fmla="*/ 222034 w 2105012"/>
              <a:gd name="connsiteY20026" fmla="*/ 165034 h 589548"/>
              <a:gd name="connsiteX20027" fmla="*/ 226010 w 2105012"/>
              <a:gd name="connsiteY20027" fmla="*/ 167685 h 589548"/>
              <a:gd name="connsiteX20028" fmla="*/ 221040 w 2105012"/>
              <a:gd name="connsiteY20028" fmla="*/ 173319 h 589548"/>
              <a:gd name="connsiteX20029" fmla="*/ 218720 w 2105012"/>
              <a:gd name="connsiteY20029" fmla="*/ 172987 h 589548"/>
              <a:gd name="connsiteX20030" fmla="*/ 884821 w 2105012"/>
              <a:gd name="connsiteY20030" fmla="*/ 16238 h 589548"/>
              <a:gd name="connsiteX20031" fmla="*/ 894100 w 2105012"/>
              <a:gd name="connsiteY20031" fmla="*/ 17895 h 589548"/>
              <a:gd name="connsiteX20032" fmla="*/ 884821 w 2105012"/>
              <a:gd name="connsiteY20032" fmla="*/ 16238 h 589548"/>
              <a:gd name="connsiteX20033" fmla="*/ 454009 w 2105012"/>
              <a:gd name="connsiteY20033" fmla="*/ 34465 h 589548"/>
              <a:gd name="connsiteX20034" fmla="*/ 457655 w 2105012"/>
              <a:gd name="connsiteY20034" fmla="*/ 30820 h 589548"/>
              <a:gd name="connsiteX20035" fmla="*/ 463620 w 2105012"/>
              <a:gd name="connsiteY20035" fmla="*/ 32145 h 589548"/>
              <a:gd name="connsiteX20036" fmla="*/ 462294 w 2105012"/>
              <a:gd name="connsiteY20036" fmla="*/ 35459 h 589548"/>
              <a:gd name="connsiteX20037" fmla="*/ 459643 w 2105012"/>
              <a:gd name="connsiteY20037" fmla="*/ 33471 h 589548"/>
              <a:gd name="connsiteX20038" fmla="*/ 459643 w 2105012"/>
              <a:gd name="connsiteY20038" fmla="*/ 38110 h 589548"/>
              <a:gd name="connsiteX20039" fmla="*/ 462294 w 2105012"/>
              <a:gd name="connsiteY20039" fmla="*/ 44407 h 589548"/>
              <a:gd name="connsiteX20040" fmla="*/ 461631 w 2105012"/>
              <a:gd name="connsiteY20040" fmla="*/ 45401 h 589548"/>
              <a:gd name="connsiteX20041" fmla="*/ 462294 w 2105012"/>
              <a:gd name="connsiteY20041" fmla="*/ 49378 h 589548"/>
              <a:gd name="connsiteX20042" fmla="*/ 469585 w 2105012"/>
              <a:gd name="connsiteY20042" fmla="*/ 50372 h 589548"/>
              <a:gd name="connsiteX20043" fmla="*/ 471904 w 2105012"/>
              <a:gd name="connsiteY20043" fmla="*/ 53023 h 589548"/>
              <a:gd name="connsiteX20044" fmla="*/ 456992 w 2105012"/>
              <a:gd name="connsiteY20044" fmla="*/ 53023 h 589548"/>
              <a:gd name="connsiteX20045" fmla="*/ 456992 w 2105012"/>
              <a:gd name="connsiteY20045" fmla="*/ 52029 h 589548"/>
              <a:gd name="connsiteX20046" fmla="*/ 455666 w 2105012"/>
              <a:gd name="connsiteY20046" fmla="*/ 50703 h 589548"/>
              <a:gd name="connsiteX20047" fmla="*/ 454341 w 2105012"/>
              <a:gd name="connsiteY20047" fmla="*/ 41756 h 589548"/>
              <a:gd name="connsiteX20048" fmla="*/ 454341 w 2105012"/>
              <a:gd name="connsiteY20048" fmla="*/ 39436 h 589548"/>
              <a:gd name="connsiteX20049" fmla="*/ 456992 w 2105012"/>
              <a:gd name="connsiteY20049" fmla="*/ 36785 h 589548"/>
              <a:gd name="connsiteX20050" fmla="*/ 453346 w 2105012"/>
              <a:gd name="connsiteY20050" fmla="*/ 34134 h 589548"/>
              <a:gd name="connsiteX20051" fmla="*/ 578945 w 2105012"/>
              <a:gd name="connsiteY20051" fmla="*/ 505375 h 589548"/>
              <a:gd name="connsiteX20052" fmla="*/ 575631 w 2105012"/>
              <a:gd name="connsiteY20052" fmla="*/ 509683 h 589548"/>
              <a:gd name="connsiteX20053" fmla="*/ 575631 w 2105012"/>
              <a:gd name="connsiteY20053" fmla="*/ 501067 h 589548"/>
              <a:gd name="connsiteX20054" fmla="*/ 578945 w 2105012"/>
              <a:gd name="connsiteY20054" fmla="*/ 505706 h 589548"/>
              <a:gd name="connsiteX20055" fmla="*/ 155092 w 2105012"/>
              <a:gd name="connsiteY20055" fmla="*/ 514654 h 589548"/>
              <a:gd name="connsiteX20056" fmla="*/ 160063 w 2105012"/>
              <a:gd name="connsiteY20056" fmla="*/ 512334 h 589548"/>
              <a:gd name="connsiteX20057" fmla="*/ 170336 w 2105012"/>
              <a:gd name="connsiteY20057" fmla="*/ 513660 h 589548"/>
              <a:gd name="connsiteX20058" fmla="*/ 155092 w 2105012"/>
              <a:gd name="connsiteY20058" fmla="*/ 514654 h 589548"/>
              <a:gd name="connsiteX20059" fmla="*/ 2031774 w 2105012"/>
              <a:gd name="connsiteY20059" fmla="*/ 72244 h 589548"/>
              <a:gd name="connsiteX20060" fmla="*/ 2043704 w 2105012"/>
              <a:gd name="connsiteY20060" fmla="*/ 71912 h 589548"/>
              <a:gd name="connsiteX20061" fmla="*/ 2031774 w 2105012"/>
              <a:gd name="connsiteY20061" fmla="*/ 72244 h 589548"/>
              <a:gd name="connsiteX20062" fmla="*/ 233964 w 2105012"/>
              <a:gd name="connsiteY20062" fmla="*/ 112342 h 589548"/>
              <a:gd name="connsiteX20063" fmla="*/ 237941 w 2105012"/>
              <a:gd name="connsiteY20063" fmla="*/ 113999 h 589548"/>
              <a:gd name="connsiteX20064" fmla="*/ 234295 w 2105012"/>
              <a:gd name="connsiteY20064" fmla="*/ 118307 h 589548"/>
              <a:gd name="connsiteX20065" fmla="*/ 232970 w 2105012"/>
              <a:gd name="connsiteY20065" fmla="*/ 119633 h 589548"/>
              <a:gd name="connsiteX20066" fmla="*/ 229324 w 2105012"/>
              <a:gd name="connsiteY20066" fmla="*/ 115988 h 589548"/>
              <a:gd name="connsiteX20067" fmla="*/ 234295 w 2105012"/>
              <a:gd name="connsiteY20067" fmla="*/ 112342 h 589548"/>
              <a:gd name="connsiteX20068" fmla="*/ 552102 w 2105012"/>
              <a:gd name="connsiteY20068" fmla="*/ 512003 h 589548"/>
              <a:gd name="connsiteX20069" fmla="*/ 552765 w 2105012"/>
              <a:gd name="connsiteY20069" fmla="*/ 513660 h 589548"/>
              <a:gd name="connsiteX20070" fmla="*/ 551108 w 2105012"/>
              <a:gd name="connsiteY20070" fmla="*/ 515979 h 589548"/>
              <a:gd name="connsiteX20071" fmla="*/ 540172 w 2105012"/>
              <a:gd name="connsiteY20071" fmla="*/ 514654 h 589548"/>
              <a:gd name="connsiteX20072" fmla="*/ 552102 w 2105012"/>
              <a:gd name="connsiteY20072" fmla="*/ 511671 h 589548"/>
              <a:gd name="connsiteX20073" fmla="*/ 1873699 w 2105012"/>
              <a:gd name="connsiteY20073" fmla="*/ 455666 h 589548"/>
              <a:gd name="connsiteX20074" fmla="*/ 1875025 w 2105012"/>
              <a:gd name="connsiteY20074" fmla="*/ 457986 h 589548"/>
              <a:gd name="connsiteX20075" fmla="*/ 1872705 w 2105012"/>
              <a:gd name="connsiteY20075" fmla="*/ 457986 h 589548"/>
              <a:gd name="connsiteX20076" fmla="*/ 1861438 w 2105012"/>
              <a:gd name="connsiteY20076" fmla="*/ 457986 h 589548"/>
              <a:gd name="connsiteX20077" fmla="*/ 1859781 w 2105012"/>
              <a:gd name="connsiteY20077" fmla="*/ 457986 h 589548"/>
              <a:gd name="connsiteX20078" fmla="*/ 1859781 w 2105012"/>
              <a:gd name="connsiteY20078" fmla="*/ 456660 h 589548"/>
              <a:gd name="connsiteX20079" fmla="*/ 1873368 w 2105012"/>
              <a:gd name="connsiteY20079" fmla="*/ 455666 h 589548"/>
              <a:gd name="connsiteX20080" fmla="*/ 806612 w 2105012"/>
              <a:gd name="connsiteY20080" fmla="*/ 528904 h 589548"/>
              <a:gd name="connsiteX20081" fmla="*/ 821193 w 2105012"/>
              <a:gd name="connsiteY20081" fmla="*/ 530892 h 589548"/>
              <a:gd name="connsiteX20082" fmla="*/ 806612 w 2105012"/>
              <a:gd name="connsiteY20082" fmla="*/ 528904 h 589548"/>
              <a:gd name="connsiteX20083" fmla="*/ 1246040 w 2105012"/>
              <a:gd name="connsiteY20083" fmla="*/ 526915 h 589548"/>
              <a:gd name="connsiteX20084" fmla="*/ 1245377 w 2105012"/>
              <a:gd name="connsiteY20084" fmla="*/ 530229 h 589548"/>
              <a:gd name="connsiteX20085" fmla="*/ 1237092 w 2105012"/>
              <a:gd name="connsiteY20085" fmla="*/ 527247 h 589548"/>
              <a:gd name="connsiteX20086" fmla="*/ 1246040 w 2105012"/>
              <a:gd name="connsiteY20086" fmla="*/ 527247 h 589548"/>
              <a:gd name="connsiteX20087" fmla="*/ 602142 w 2105012"/>
              <a:gd name="connsiteY20087" fmla="*/ 499741 h 589548"/>
              <a:gd name="connsiteX20088" fmla="*/ 604462 w 2105012"/>
              <a:gd name="connsiteY20088" fmla="*/ 502061 h 589548"/>
              <a:gd name="connsiteX20089" fmla="*/ 604462 w 2105012"/>
              <a:gd name="connsiteY20089" fmla="*/ 504712 h 589548"/>
              <a:gd name="connsiteX20090" fmla="*/ 600154 w 2105012"/>
              <a:gd name="connsiteY20090" fmla="*/ 505375 h 589548"/>
              <a:gd name="connsiteX20091" fmla="*/ 600817 w 2105012"/>
              <a:gd name="connsiteY20091" fmla="*/ 499741 h 589548"/>
              <a:gd name="connsiteX20092" fmla="*/ 601811 w 2105012"/>
              <a:gd name="connsiteY20092" fmla="*/ 499741 h 589548"/>
              <a:gd name="connsiteX20093" fmla="*/ 538846 w 2105012"/>
              <a:gd name="connsiteY20093" fmla="*/ 30157 h 589548"/>
              <a:gd name="connsiteX20094" fmla="*/ 543817 w 2105012"/>
              <a:gd name="connsiteY20094" fmla="*/ 24523 h 589548"/>
              <a:gd name="connsiteX20095" fmla="*/ 538846 w 2105012"/>
              <a:gd name="connsiteY20095" fmla="*/ 30157 h 589548"/>
              <a:gd name="connsiteX20096" fmla="*/ 1968147 w 2105012"/>
              <a:gd name="connsiteY20096" fmla="*/ 437439 h 589548"/>
              <a:gd name="connsiteX20097" fmla="*/ 1971129 w 2105012"/>
              <a:gd name="connsiteY20097" fmla="*/ 437439 h 589548"/>
              <a:gd name="connsiteX20098" fmla="*/ 1964170 w 2105012"/>
              <a:gd name="connsiteY20098" fmla="*/ 441085 h 589548"/>
              <a:gd name="connsiteX20099" fmla="*/ 1964501 w 2105012"/>
              <a:gd name="connsiteY20099" fmla="*/ 437439 h 589548"/>
              <a:gd name="connsiteX20100" fmla="*/ 1967815 w 2105012"/>
              <a:gd name="connsiteY20100" fmla="*/ 437439 h 589548"/>
              <a:gd name="connsiteX20101" fmla="*/ 1274208 w 2105012"/>
              <a:gd name="connsiteY20101" fmla="*/ 528572 h 589548"/>
              <a:gd name="connsiteX20102" fmla="*/ 1266918 w 2105012"/>
              <a:gd name="connsiteY20102" fmla="*/ 525258 h 589548"/>
              <a:gd name="connsiteX20103" fmla="*/ 1274208 w 2105012"/>
              <a:gd name="connsiteY20103" fmla="*/ 528572 h 589548"/>
              <a:gd name="connsiteX20104" fmla="*/ 2032768 w 2105012"/>
              <a:gd name="connsiteY20104" fmla="*/ 459974 h 589548"/>
              <a:gd name="connsiteX20105" fmla="*/ 2022495 w 2105012"/>
              <a:gd name="connsiteY20105" fmla="*/ 457323 h 589548"/>
              <a:gd name="connsiteX20106" fmla="*/ 2022495 w 2105012"/>
              <a:gd name="connsiteY20106" fmla="*/ 455997 h 589548"/>
              <a:gd name="connsiteX20107" fmla="*/ 2032768 w 2105012"/>
              <a:gd name="connsiteY20107" fmla="*/ 459643 h 589548"/>
              <a:gd name="connsiteX20108" fmla="*/ 851350 w 2105012"/>
              <a:gd name="connsiteY20108" fmla="*/ 514654 h 589548"/>
              <a:gd name="connsiteX20109" fmla="*/ 853670 w 2105012"/>
              <a:gd name="connsiteY20109" fmla="*/ 514654 h 589548"/>
              <a:gd name="connsiteX20110" fmla="*/ 841077 w 2105012"/>
              <a:gd name="connsiteY20110" fmla="*/ 516974 h 589548"/>
              <a:gd name="connsiteX20111" fmla="*/ 851350 w 2105012"/>
              <a:gd name="connsiteY20111" fmla="*/ 514654 h 589548"/>
              <a:gd name="connsiteX20112" fmla="*/ 1636090 w 2105012"/>
              <a:gd name="connsiteY20112" fmla="*/ 462957 h 589548"/>
              <a:gd name="connsiteX20113" fmla="*/ 1636090 w 2105012"/>
              <a:gd name="connsiteY20113" fmla="*/ 468922 h 589548"/>
              <a:gd name="connsiteX20114" fmla="*/ 1632114 w 2105012"/>
              <a:gd name="connsiteY20114" fmla="*/ 468922 h 589548"/>
              <a:gd name="connsiteX20115" fmla="*/ 1635759 w 2105012"/>
              <a:gd name="connsiteY20115" fmla="*/ 463288 h 589548"/>
              <a:gd name="connsiteX20116" fmla="*/ 1806426 w 2105012"/>
              <a:gd name="connsiteY20116" fmla="*/ 448707 h 589548"/>
              <a:gd name="connsiteX20117" fmla="*/ 1790188 w 2105012"/>
              <a:gd name="connsiteY20117" fmla="*/ 451026 h 589548"/>
              <a:gd name="connsiteX20118" fmla="*/ 1801456 w 2105012"/>
              <a:gd name="connsiteY20118" fmla="*/ 448044 h 589548"/>
              <a:gd name="connsiteX20119" fmla="*/ 1806426 w 2105012"/>
              <a:gd name="connsiteY20119" fmla="*/ 448375 h 589548"/>
              <a:gd name="connsiteX20120" fmla="*/ 1431620 w 2105012"/>
              <a:gd name="connsiteY20120" fmla="*/ 489137 h 589548"/>
              <a:gd name="connsiteX20121" fmla="*/ 1431952 w 2105012"/>
              <a:gd name="connsiteY20121" fmla="*/ 490462 h 589548"/>
              <a:gd name="connsiteX20122" fmla="*/ 1431952 w 2105012"/>
              <a:gd name="connsiteY20122" fmla="*/ 498084 h 589548"/>
              <a:gd name="connsiteX20123" fmla="*/ 1423004 w 2105012"/>
              <a:gd name="connsiteY20123" fmla="*/ 493113 h 589548"/>
              <a:gd name="connsiteX20124" fmla="*/ 1421679 w 2105012"/>
              <a:gd name="connsiteY20124" fmla="*/ 491788 h 589548"/>
              <a:gd name="connsiteX20125" fmla="*/ 1419027 w 2105012"/>
              <a:gd name="connsiteY20125" fmla="*/ 491456 h 589548"/>
              <a:gd name="connsiteX20126" fmla="*/ 1411405 w 2105012"/>
              <a:gd name="connsiteY20126" fmla="*/ 491456 h 589548"/>
              <a:gd name="connsiteX20127" fmla="*/ 1404777 w 2105012"/>
              <a:gd name="connsiteY20127" fmla="*/ 488474 h 589548"/>
              <a:gd name="connsiteX20128" fmla="*/ 1404115 w 2105012"/>
              <a:gd name="connsiteY20128" fmla="*/ 487480 h 589548"/>
              <a:gd name="connsiteX20129" fmla="*/ 1409417 w 2105012"/>
              <a:gd name="connsiteY20129" fmla="*/ 483171 h 589548"/>
              <a:gd name="connsiteX20130" fmla="*/ 1405109 w 2105012"/>
              <a:gd name="connsiteY20130" fmla="*/ 480189 h 589548"/>
              <a:gd name="connsiteX20131" fmla="*/ 1406434 w 2105012"/>
              <a:gd name="connsiteY20131" fmla="*/ 475218 h 589548"/>
              <a:gd name="connsiteX20132" fmla="*/ 1403121 w 2105012"/>
              <a:gd name="connsiteY20132" fmla="*/ 471573 h 589548"/>
              <a:gd name="connsiteX20133" fmla="*/ 1422673 w 2105012"/>
              <a:gd name="connsiteY20133" fmla="*/ 469584 h 589548"/>
              <a:gd name="connsiteX20134" fmla="*/ 1414388 w 2105012"/>
              <a:gd name="connsiteY20134" fmla="*/ 474224 h 589548"/>
              <a:gd name="connsiteX20135" fmla="*/ 1417039 w 2105012"/>
              <a:gd name="connsiteY20135" fmla="*/ 482509 h 589548"/>
              <a:gd name="connsiteX20136" fmla="*/ 1422673 w 2105012"/>
              <a:gd name="connsiteY20136" fmla="*/ 481515 h 589548"/>
              <a:gd name="connsiteX20137" fmla="*/ 1428638 w 2105012"/>
              <a:gd name="connsiteY20137" fmla="*/ 479858 h 589548"/>
              <a:gd name="connsiteX20138" fmla="*/ 1431620 w 2105012"/>
              <a:gd name="connsiteY20138" fmla="*/ 485491 h 589548"/>
              <a:gd name="connsiteX20139" fmla="*/ 1431620 w 2105012"/>
              <a:gd name="connsiteY20139" fmla="*/ 489137 h 589548"/>
              <a:gd name="connsiteX20140" fmla="*/ 1383568 w 2105012"/>
              <a:gd name="connsiteY20140" fmla="*/ 448707 h 589548"/>
              <a:gd name="connsiteX20141" fmla="*/ 1385888 w 2105012"/>
              <a:gd name="connsiteY20141" fmla="*/ 448707 h 589548"/>
              <a:gd name="connsiteX20142" fmla="*/ 1394836 w 2105012"/>
              <a:gd name="connsiteY20142" fmla="*/ 447050 h 589548"/>
              <a:gd name="connsiteX20143" fmla="*/ 1390859 w 2105012"/>
              <a:gd name="connsiteY20143" fmla="*/ 449038 h 589548"/>
              <a:gd name="connsiteX20144" fmla="*/ 1388208 w 2105012"/>
              <a:gd name="connsiteY20144" fmla="*/ 454340 h 589548"/>
              <a:gd name="connsiteX20145" fmla="*/ 1386882 w 2105012"/>
              <a:gd name="connsiteY20145" fmla="*/ 454340 h 589548"/>
              <a:gd name="connsiteX20146" fmla="*/ 1383237 w 2105012"/>
              <a:gd name="connsiteY20146" fmla="*/ 449038 h 589548"/>
              <a:gd name="connsiteX20147" fmla="*/ 311179 w 2105012"/>
              <a:gd name="connsiteY20147" fmla="*/ 477869 h 589548"/>
              <a:gd name="connsiteX20148" fmla="*/ 311179 w 2105012"/>
              <a:gd name="connsiteY20148" fmla="*/ 477869 h 589548"/>
              <a:gd name="connsiteX20149" fmla="*/ 311179 w 2105012"/>
              <a:gd name="connsiteY20149" fmla="*/ 477869 h 589548"/>
              <a:gd name="connsiteX20150" fmla="*/ 311179 w 2105012"/>
              <a:gd name="connsiteY20150" fmla="*/ 477869 h 589548"/>
              <a:gd name="connsiteX20151" fmla="*/ 304219 w 2105012"/>
              <a:gd name="connsiteY20151" fmla="*/ 439759 h 589548"/>
              <a:gd name="connsiteX20152" fmla="*/ 296597 w 2105012"/>
              <a:gd name="connsiteY20152" fmla="*/ 445724 h 589548"/>
              <a:gd name="connsiteX20153" fmla="*/ 276714 w 2105012"/>
              <a:gd name="connsiteY20153" fmla="*/ 443736 h 589548"/>
              <a:gd name="connsiteX20154" fmla="*/ 274394 w 2105012"/>
              <a:gd name="connsiteY20154" fmla="*/ 437108 h 589548"/>
              <a:gd name="connsiteX20155" fmla="*/ 274394 w 2105012"/>
              <a:gd name="connsiteY20155" fmla="*/ 437108 h 589548"/>
              <a:gd name="connsiteX20156" fmla="*/ 274394 w 2105012"/>
              <a:gd name="connsiteY20156" fmla="*/ 432137 h 589548"/>
              <a:gd name="connsiteX20157" fmla="*/ 284004 w 2105012"/>
              <a:gd name="connsiteY20157" fmla="*/ 432137 h 589548"/>
              <a:gd name="connsiteX20158" fmla="*/ 294609 w 2105012"/>
              <a:gd name="connsiteY20158" fmla="*/ 433462 h 589548"/>
              <a:gd name="connsiteX20159" fmla="*/ 294609 w 2105012"/>
              <a:gd name="connsiteY20159" fmla="*/ 435782 h 589548"/>
              <a:gd name="connsiteX20160" fmla="*/ 302231 w 2105012"/>
              <a:gd name="connsiteY20160" fmla="*/ 436776 h 589548"/>
              <a:gd name="connsiteX20161" fmla="*/ 304219 w 2105012"/>
              <a:gd name="connsiteY20161" fmla="*/ 439428 h 589548"/>
              <a:gd name="connsiteX20162" fmla="*/ 266109 w 2105012"/>
              <a:gd name="connsiteY20162" fmla="*/ 483834 h 589548"/>
              <a:gd name="connsiteX20163" fmla="*/ 256830 w 2105012"/>
              <a:gd name="connsiteY20163" fmla="*/ 479858 h 589548"/>
              <a:gd name="connsiteX20164" fmla="*/ 274063 w 2105012"/>
              <a:gd name="connsiteY20164" fmla="*/ 479858 h 589548"/>
              <a:gd name="connsiteX20165" fmla="*/ 274063 w 2105012"/>
              <a:gd name="connsiteY20165" fmla="*/ 484828 h 589548"/>
              <a:gd name="connsiteX20166" fmla="*/ 273400 w 2105012"/>
              <a:gd name="connsiteY20166" fmla="*/ 489137 h 589548"/>
              <a:gd name="connsiteX20167" fmla="*/ 265778 w 2105012"/>
              <a:gd name="connsiteY20167" fmla="*/ 484166 h 589548"/>
              <a:gd name="connsiteX20168" fmla="*/ 292289 w 2105012"/>
              <a:gd name="connsiteY20168" fmla="*/ 457986 h 589548"/>
              <a:gd name="connsiteX20169" fmla="*/ 294609 w 2105012"/>
              <a:gd name="connsiteY20169" fmla="*/ 457986 h 589548"/>
              <a:gd name="connsiteX20170" fmla="*/ 294609 w 2105012"/>
              <a:gd name="connsiteY20170" fmla="*/ 459311 h 589548"/>
              <a:gd name="connsiteX20171" fmla="*/ 297260 w 2105012"/>
              <a:gd name="connsiteY20171" fmla="*/ 457986 h 589548"/>
              <a:gd name="connsiteX20172" fmla="*/ 301900 w 2105012"/>
              <a:gd name="connsiteY20172" fmla="*/ 458648 h 589548"/>
              <a:gd name="connsiteX20173" fmla="*/ 303557 w 2105012"/>
              <a:gd name="connsiteY20173" fmla="*/ 463619 h 589548"/>
              <a:gd name="connsiteX20174" fmla="*/ 301568 w 2105012"/>
              <a:gd name="connsiteY20174" fmla="*/ 464945 h 589548"/>
              <a:gd name="connsiteX20175" fmla="*/ 293946 w 2105012"/>
              <a:gd name="connsiteY20175" fmla="*/ 465939 h 589548"/>
              <a:gd name="connsiteX20176" fmla="*/ 292289 w 2105012"/>
              <a:gd name="connsiteY20176" fmla="*/ 458648 h 589548"/>
              <a:gd name="connsiteX20177" fmla="*/ 274394 w 2105012"/>
              <a:gd name="connsiteY20177" fmla="*/ 457986 h 589548"/>
              <a:gd name="connsiteX20178" fmla="*/ 268097 w 2105012"/>
              <a:gd name="connsiteY20178" fmla="*/ 459643 h 589548"/>
              <a:gd name="connsiteX20179" fmla="*/ 265115 w 2105012"/>
              <a:gd name="connsiteY20179" fmla="*/ 454340 h 589548"/>
              <a:gd name="connsiteX20180" fmla="*/ 271743 w 2105012"/>
              <a:gd name="connsiteY20180" fmla="*/ 455666 h 589548"/>
              <a:gd name="connsiteX20181" fmla="*/ 274394 w 2105012"/>
              <a:gd name="connsiteY20181" fmla="*/ 457986 h 589548"/>
              <a:gd name="connsiteX20182" fmla="*/ 236284 w 2105012"/>
              <a:gd name="connsiteY20182" fmla="*/ 479526 h 589548"/>
              <a:gd name="connsiteX20183" fmla="*/ 238603 w 2105012"/>
              <a:gd name="connsiteY20183" fmla="*/ 485823 h 589548"/>
              <a:gd name="connsiteX20184" fmla="*/ 233632 w 2105012"/>
              <a:gd name="connsiteY20184" fmla="*/ 485823 h 589548"/>
              <a:gd name="connsiteX20185" fmla="*/ 236615 w 2105012"/>
              <a:gd name="connsiteY20185" fmla="*/ 479526 h 589548"/>
              <a:gd name="connsiteX20186" fmla="*/ 416893 w 2105012"/>
              <a:gd name="connsiteY20186" fmla="*/ 493445 h 589548"/>
              <a:gd name="connsiteX20187" fmla="*/ 401318 w 2105012"/>
              <a:gd name="connsiteY20187" fmla="*/ 494439 h 589548"/>
              <a:gd name="connsiteX20188" fmla="*/ 396347 w 2105012"/>
              <a:gd name="connsiteY20188" fmla="*/ 489468 h 589548"/>
              <a:gd name="connsiteX20189" fmla="*/ 401649 w 2105012"/>
              <a:gd name="connsiteY20189" fmla="*/ 485823 h 589548"/>
              <a:gd name="connsiteX20190" fmla="*/ 416893 w 2105012"/>
              <a:gd name="connsiteY20190" fmla="*/ 485823 h 589548"/>
              <a:gd name="connsiteX20191" fmla="*/ 416893 w 2105012"/>
              <a:gd name="connsiteY20191" fmla="*/ 493445 h 589548"/>
              <a:gd name="connsiteX20192" fmla="*/ 373481 w 2105012"/>
              <a:gd name="connsiteY20192" fmla="*/ 440422 h 589548"/>
              <a:gd name="connsiteX20193" fmla="*/ 373481 w 2105012"/>
              <a:gd name="connsiteY20193" fmla="*/ 440422 h 589548"/>
              <a:gd name="connsiteX20194" fmla="*/ 367847 w 2105012"/>
              <a:gd name="connsiteY20194" fmla="*/ 441416 h 589548"/>
              <a:gd name="connsiteX20195" fmla="*/ 373481 w 2105012"/>
              <a:gd name="connsiteY20195" fmla="*/ 441747 h 589548"/>
              <a:gd name="connsiteX20196" fmla="*/ 375800 w 2105012"/>
              <a:gd name="connsiteY20196" fmla="*/ 445393 h 589548"/>
              <a:gd name="connsiteX20197" fmla="*/ 378452 w 2105012"/>
              <a:gd name="connsiteY20197" fmla="*/ 447712 h 589548"/>
              <a:gd name="connsiteX20198" fmla="*/ 379446 w 2105012"/>
              <a:gd name="connsiteY20198" fmla="*/ 447712 h 589548"/>
              <a:gd name="connsiteX20199" fmla="*/ 378120 w 2105012"/>
              <a:gd name="connsiteY20199" fmla="*/ 442742 h 589548"/>
              <a:gd name="connsiteX20200" fmla="*/ 384748 w 2105012"/>
              <a:gd name="connsiteY20200" fmla="*/ 443073 h 589548"/>
              <a:gd name="connsiteX20201" fmla="*/ 392370 w 2105012"/>
              <a:gd name="connsiteY20201" fmla="*/ 442410 h 589548"/>
              <a:gd name="connsiteX20202" fmla="*/ 403306 w 2105012"/>
              <a:gd name="connsiteY20202" fmla="*/ 443073 h 589548"/>
              <a:gd name="connsiteX20203" fmla="*/ 403306 w 2105012"/>
              <a:gd name="connsiteY20203" fmla="*/ 443073 h 589548"/>
              <a:gd name="connsiteX20204" fmla="*/ 408608 w 2105012"/>
              <a:gd name="connsiteY20204" fmla="*/ 443073 h 589548"/>
              <a:gd name="connsiteX20205" fmla="*/ 415899 w 2105012"/>
              <a:gd name="connsiteY20205" fmla="*/ 441747 h 589548"/>
              <a:gd name="connsiteX20206" fmla="*/ 409602 w 2105012"/>
              <a:gd name="connsiteY20206" fmla="*/ 446387 h 589548"/>
              <a:gd name="connsiteX20207" fmla="*/ 416230 w 2105012"/>
              <a:gd name="connsiteY20207" fmla="*/ 445724 h 589548"/>
              <a:gd name="connsiteX20208" fmla="*/ 421201 w 2105012"/>
              <a:gd name="connsiteY20208" fmla="*/ 441416 h 589548"/>
              <a:gd name="connsiteX20209" fmla="*/ 414242 w 2105012"/>
              <a:gd name="connsiteY20209" fmla="*/ 437108 h 589548"/>
              <a:gd name="connsiteX20210" fmla="*/ 408277 w 2105012"/>
              <a:gd name="connsiteY20210" fmla="*/ 438433 h 589548"/>
              <a:gd name="connsiteX20211" fmla="*/ 408277 w 2105012"/>
              <a:gd name="connsiteY20211" fmla="*/ 438433 h 589548"/>
              <a:gd name="connsiteX20212" fmla="*/ 400323 w 2105012"/>
              <a:gd name="connsiteY20212" fmla="*/ 440753 h 589548"/>
              <a:gd name="connsiteX20213" fmla="*/ 392039 w 2105012"/>
              <a:gd name="connsiteY20213" fmla="*/ 442410 h 589548"/>
              <a:gd name="connsiteX20214" fmla="*/ 389719 w 2105012"/>
              <a:gd name="connsiteY20214" fmla="*/ 441747 h 589548"/>
              <a:gd name="connsiteX20215" fmla="*/ 395353 w 2105012"/>
              <a:gd name="connsiteY20215" fmla="*/ 436114 h 589548"/>
              <a:gd name="connsiteX20216" fmla="*/ 384417 w 2105012"/>
              <a:gd name="connsiteY20216" fmla="*/ 436114 h 589548"/>
              <a:gd name="connsiteX20217" fmla="*/ 372486 w 2105012"/>
              <a:gd name="connsiteY20217" fmla="*/ 441085 h 589548"/>
              <a:gd name="connsiteX20218" fmla="*/ 404300 w 2105012"/>
              <a:gd name="connsiteY20218" fmla="*/ 440422 h 589548"/>
              <a:gd name="connsiteX20219" fmla="*/ 404300 w 2105012"/>
              <a:gd name="connsiteY20219" fmla="*/ 441085 h 589548"/>
              <a:gd name="connsiteX20220" fmla="*/ 404300 w 2105012"/>
              <a:gd name="connsiteY20220" fmla="*/ 440422 h 589548"/>
              <a:gd name="connsiteX20221" fmla="*/ 403306 w 2105012"/>
              <a:gd name="connsiteY20221" fmla="*/ 440090 h 589548"/>
              <a:gd name="connsiteX20222" fmla="*/ 404300 w 2105012"/>
              <a:gd name="connsiteY20222" fmla="*/ 440422 h 589548"/>
              <a:gd name="connsiteX20223" fmla="*/ 56006 w 2105012"/>
              <a:gd name="connsiteY20223" fmla="*/ 432468 h 589548"/>
              <a:gd name="connsiteX20224" fmla="*/ 56006 w 2105012"/>
              <a:gd name="connsiteY20224" fmla="*/ 432468 h 589548"/>
              <a:gd name="connsiteX20225" fmla="*/ 56006 w 2105012"/>
              <a:gd name="connsiteY20225" fmla="*/ 432468 h 589548"/>
              <a:gd name="connsiteX20226" fmla="*/ 56006 w 2105012"/>
              <a:gd name="connsiteY20226" fmla="*/ 432468 h 589548"/>
              <a:gd name="connsiteX20227" fmla="*/ 99087 w 2105012"/>
              <a:gd name="connsiteY20227" fmla="*/ 457654 h 589548"/>
              <a:gd name="connsiteX20228" fmla="*/ 91465 w 2105012"/>
              <a:gd name="connsiteY20228" fmla="*/ 466602 h 589548"/>
              <a:gd name="connsiteX20229" fmla="*/ 87819 w 2105012"/>
              <a:gd name="connsiteY20229" fmla="*/ 467596 h 589548"/>
              <a:gd name="connsiteX20230" fmla="*/ 87819 w 2105012"/>
              <a:gd name="connsiteY20230" fmla="*/ 464282 h 589548"/>
              <a:gd name="connsiteX20231" fmla="*/ 81854 w 2105012"/>
              <a:gd name="connsiteY20231" fmla="*/ 461631 h 589548"/>
              <a:gd name="connsiteX20232" fmla="*/ 83843 w 2105012"/>
              <a:gd name="connsiteY20232" fmla="*/ 457654 h 589548"/>
              <a:gd name="connsiteX20233" fmla="*/ 85168 w 2105012"/>
              <a:gd name="connsiteY20233" fmla="*/ 456660 h 589548"/>
              <a:gd name="connsiteX20234" fmla="*/ 88151 w 2105012"/>
              <a:gd name="connsiteY20234" fmla="*/ 453677 h 589548"/>
              <a:gd name="connsiteX20235" fmla="*/ 83511 w 2105012"/>
              <a:gd name="connsiteY20235" fmla="*/ 451026 h 589548"/>
              <a:gd name="connsiteX20236" fmla="*/ 91133 w 2105012"/>
              <a:gd name="connsiteY20236" fmla="*/ 452352 h 589548"/>
              <a:gd name="connsiteX20237" fmla="*/ 98755 w 2105012"/>
              <a:gd name="connsiteY20237" fmla="*/ 457323 h 589548"/>
              <a:gd name="connsiteX20238" fmla="*/ 81523 w 2105012"/>
              <a:gd name="connsiteY20238" fmla="*/ 437439 h 589548"/>
              <a:gd name="connsiteX20239" fmla="*/ 78872 w 2105012"/>
              <a:gd name="connsiteY20239" fmla="*/ 437439 h 589548"/>
              <a:gd name="connsiteX20240" fmla="*/ 79203 w 2105012"/>
              <a:gd name="connsiteY20240" fmla="*/ 446055 h 589548"/>
              <a:gd name="connsiteX20241" fmla="*/ 72244 w 2105012"/>
              <a:gd name="connsiteY20241" fmla="*/ 443404 h 589548"/>
              <a:gd name="connsiteX20242" fmla="*/ 75889 w 2105012"/>
              <a:gd name="connsiteY20242" fmla="*/ 448707 h 589548"/>
              <a:gd name="connsiteX20243" fmla="*/ 69261 w 2105012"/>
              <a:gd name="connsiteY20243" fmla="*/ 452683 h 589548"/>
              <a:gd name="connsiteX20244" fmla="*/ 53354 w 2105012"/>
              <a:gd name="connsiteY20244" fmla="*/ 437439 h 589548"/>
              <a:gd name="connsiteX20245" fmla="*/ 48052 w 2105012"/>
              <a:gd name="connsiteY20245" fmla="*/ 434788 h 589548"/>
              <a:gd name="connsiteX20246" fmla="*/ 45732 w 2105012"/>
              <a:gd name="connsiteY20246" fmla="*/ 433131 h 589548"/>
              <a:gd name="connsiteX20247" fmla="*/ 42418 w 2105012"/>
              <a:gd name="connsiteY20247" fmla="*/ 430480 h 589548"/>
              <a:gd name="connsiteX20248" fmla="*/ 47058 w 2105012"/>
              <a:gd name="connsiteY20248" fmla="*/ 428160 h 589548"/>
              <a:gd name="connsiteX20249" fmla="*/ 53354 w 2105012"/>
              <a:gd name="connsiteY20249" fmla="*/ 428160 h 589548"/>
              <a:gd name="connsiteX20250" fmla="*/ 56006 w 2105012"/>
              <a:gd name="connsiteY20250" fmla="*/ 432137 h 589548"/>
              <a:gd name="connsiteX20251" fmla="*/ 55011 w 2105012"/>
              <a:gd name="connsiteY20251" fmla="*/ 435451 h 589548"/>
              <a:gd name="connsiteX20252" fmla="*/ 60976 w 2105012"/>
              <a:gd name="connsiteY20252" fmla="*/ 437108 h 589548"/>
              <a:gd name="connsiteX20253" fmla="*/ 75226 w 2105012"/>
              <a:gd name="connsiteY20253" fmla="*/ 434788 h 589548"/>
              <a:gd name="connsiteX20254" fmla="*/ 78872 w 2105012"/>
              <a:gd name="connsiteY20254" fmla="*/ 431806 h 589548"/>
              <a:gd name="connsiteX20255" fmla="*/ 86162 w 2105012"/>
              <a:gd name="connsiteY20255" fmla="*/ 429817 h 589548"/>
              <a:gd name="connsiteX20256" fmla="*/ 88813 w 2105012"/>
              <a:gd name="connsiteY20256" fmla="*/ 437108 h 589548"/>
              <a:gd name="connsiteX20257" fmla="*/ 81191 w 2105012"/>
              <a:gd name="connsiteY20257" fmla="*/ 437108 h 589548"/>
              <a:gd name="connsiteX20258" fmla="*/ 370498 w 2105012"/>
              <a:gd name="connsiteY20258" fmla="*/ 511340 h 589548"/>
              <a:gd name="connsiteX20259" fmla="*/ 356248 w 2105012"/>
              <a:gd name="connsiteY20259" fmla="*/ 513991 h 589548"/>
              <a:gd name="connsiteX20260" fmla="*/ 362876 w 2105012"/>
              <a:gd name="connsiteY20260" fmla="*/ 505706 h 589548"/>
              <a:gd name="connsiteX20261" fmla="*/ 375138 w 2105012"/>
              <a:gd name="connsiteY20261" fmla="*/ 504712 h 589548"/>
              <a:gd name="connsiteX20262" fmla="*/ 375138 w 2105012"/>
              <a:gd name="connsiteY20262" fmla="*/ 508357 h 589548"/>
              <a:gd name="connsiteX20263" fmla="*/ 370829 w 2105012"/>
              <a:gd name="connsiteY20263" fmla="*/ 511340 h 589548"/>
              <a:gd name="connsiteX20264" fmla="*/ 364533 w 2105012"/>
              <a:gd name="connsiteY20264" fmla="*/ 526253 h 589548"/>
              <a:gd name="connsiteX20265" fmla="*/ 356248 w 2105012"/>
              <a:gd name="connsiteY20265" fmla="*/ 527910 h 589548"/>
              <a:gd name="connsiteX20266" fmla="*/ 364533 w 2105012"/>
              <a:gd name="connsiteY20266" fmla="*/ 526253 h 589548"/>
              <a:gd name="connsiteX20267" fmla="*/ 587561 w 2105012"/>
              <a:gd name="connsiteY20267" fmla="*/ 430149 h 589548"/>
              <a:gd name="connsiteX20268" fmla="*/ 578282 w 2105012"/>
              <a:gd name="connsiteY20268" fmla="*/ 431474 h 589548"/>
              <a:gd name="connsiteX20269" fmla="*/ 581596 w 2105012"/>
              <a:gd name="connsiteY20269" fmla="*/ 427166 h 589548"/>
              <a:gd name="connsiteX20270" fmla="*/ 579607 w 2105012"/>
              <a:gd name="connsiteY20270" fmla="*/ 421864 h 589548"/>
              <a:gd name="connsiteX20271" fmla="*/ 584578 w 2105012"/>
              <a:gd name="connsiteY20271" fmla="*/ 421864 h 589548"/>
              <a:gd name="connsiteX20272" fmla="*/ 587229 w 2105012"/>
              <a:gd name="connsiteY20272" fmla="*/ 424515 h 589548"/>
              <a:gd name="connsiteX20273" fmla="*/ 587561 w 2105012"/>
              <a:gd name="connsiteY20273" fmla="*/ 430480 h 589548"/>
              <a:gd name="connsiteX20274" fmla="*/ 568671 w 2105012"/>
              <a:gd name="connsiteY20274" fmla="*/ 452352 h 589548"/>
              <a:gd name="connsiteX20275" fmla="*/ 568340 w 2105012"/>
              <a:gd name="connsiteY20275" fmla="*/ 456991 h 589548"/>
              <a:gd name="connsiteX20276" fmla="*/ 557073 w 2105012"/>
              <a:gd name="connsiteY20276" fmla="*/ 456991 h 589548"/>
              <a:gd name="connsiteX20277" fmla="*/ 552765 w 2105012"/>
              <a:gd name="connsiteY20277" fmla="*/ 454672 h 589548"/>
              <a:gd name="connsiteX20278" fmla="*/ 557073 w 2105012"/>
              <a:gd name="connsiteY20278" fmla="*/ 448044 h 589548"/>
              <a:gd name="connsiteX20279" fmla="*/ 559724 w 2105012"/>
              <a:gd name="connsiteY20279" fmla="*/ 444398 h 589548"/>
              <a:gd name="connsiteX20280" fmla="*/ 559724 w 2105012"/>
              <a:gd name="connsiteY20280" fmla="*/ 444398 h 589548"/>
              <a:gd name="connsiteX20281" fmla="*/ 560055 w 2105012"/>
              <a:gd name="connsiteY20281" fmla="*/ 452683 h 589548"/>
              <a:gd name="connsiteX20282" fmla="*/ 569003 w 2105012"/>
              <a:gd name="connsiteY20282" fmla="*/ 452352 h 589548"/>
              <a:gd name="connsiteX20283" fmla="*/ 1103209 w 2105012"/>
              <a:gd name="connsiteY20283" fmla="*/ 496427 h 589548"/>
              <a:gd name="connsiteX20284" fmla="*/ 1094262 w 2105012"/>
              <a:gd name="connsiteY20284" fmla="*/ 501067 h 589548"/>
              <a:gd name="connsiteX20285" fmla="*/ 1095919 w 2105012"/>
              <a:gd name="connsiteY20285" fmla="*/ 492782 h 589548"/>
              <a:gd name="connsiteX20286" fmla="*/ 1100890 w 2105012"/>
              <a:gd name="connsiteY20286" fmla="*/ 491456 h 589548"/>
              <a:gd name="connsiteX20287" fmla="*/ 1103541 w 2105012"/>
              <a:gd name="connsiteY20287" fmla="*/ 496759 h 589548"/>
              <a:gd name="connsiteX20288" fmla="*/ 1122430 w 2105012"/>
              <a:gd name="connsiteY20288" fmla="*/ 480189 h 589548"/>
              <a:gd name="connsiteX20289" fmla="*/ 1120773 w 2105012"/>
              <a:gd name="connsiteY20289" fmla="*/ 489137 h 589548"/>
              <a:gd name="connsiteX20290" fmla="*/ 1119448 w 2105012"/>
              <a:gd name="connsiteY20290" fmla="*/ 489137 h 589548"/>
              <a:gd name="connsiteX20291" fmla="*/ 1115802 w 2105012"/>
              <a:gd name="connsiteY20291" fmla="*/ 483834 h 589548"/>
              <a:gd name="connsiteX20292" fmla="*/ 1114145 w 2105012"/>
              <a:gd name="connsiteY20292" fmla="*/ 478863 h 589548"/>
              <a:gd name="connsiteX20293" fmla="*/ 1122099 w 2105012"/>
              <a:gd name="connsiteY20293" fmla="*/ 480189 h 589548"/>
              <a:gd name="connsiteX20294" fmla="*/ 1121105 w 2105012"/>
              <a:gd name="connsiteY20294" fmla="*/ 506369 h 589548"/>
              <a:gd name="connsiteX20295" fmla="*/ 1118122 w 2105012"/>
              <a:gd name="connsiteY20295" fmla="*/ 509683 h 589548"/>
              <a:gd name="connsiteX20296" fmla="*/ 1107186 w 2105012"/>
              <a:gd name="connsiteY20296" fmla="*/ 505706 h 589548"/>
              <a:gd name="connsiteX20297" fmla="*/ 1117459 w 2105012"/>
              <a:gd name="connsiteY20297" fmla="*/ 504381 h 589548"/>
              <a:gd name="connsiteX20298" fmla="*/ 1120773 w 2105012"/>
              <a:gd name="connsiteY20298" fmla="*/ 506700 h 589548"/>
              <a:gd name="connsiteX20299" fmla="*/ 401318 w 2105012"/>
              <a:gd name="connsiteY20299" fmla="*/ 16570 h 589548"/>
              <a:gd name="connsiteX20300" fmla="*/ 403969 w 2105012"/>
              <a:gd name="connsiteY20300" fmla="*/ 11599 h 589548"/>
              <a:gd name="connsiteX20301" fmla="*/ 403969 w 2105012"/>
              <a:gd name="connsiteY20301" fmla="*/ 11599 h 589548"/>
              <a:gd name="connsiteX20302" fmla="*/ 400323 w 2105012"/>
              <a:gd name="connsiteY20302" fmla="*/ 22866 h 589548"/>
              <a:gd name="connsiteX20303" fmla="*/ 408940 w 2105012"/>
              <a:gd name="connsiteY20303" fmla="*/ 23529 h 589548"/>
              <a:gd name="connsiteX20304" fmla="*/ 402975 w 2105012"/>
              <a:gd name="connsiteY20304" fmla="*/ 28831 h 589548"/>
              <a:gd name="connsiteX20305" fmla="*/ 395353 w 2105012"/>
              <a:gd name="connsiteY20305" fmla="*/ 23860 h 589548"/>
              <a:gd name="connsiteX20306" fmla="*/ 390382 w 2105012"/>
              <a:gd name="connsiteY20306" fmla="*/ 22203 h 589548"/>
              <a:gd name="connsiteX20307" fmla="*/ 401318 w 2105012"/>
              <a:gd name="connsiteY20307" fmla="*/ 16901 h 589548"/>
              <a:gd name="connsiteX20308" fmla="*/ 389056 w 2105012"/>
              <a:gd name="connsiteY20308" fmla="*/ 15907 h 589548"/>
              <a:gd name="connsiteX20309" fmla="*/ 396015 w 2105012"/>
              <a:gd name="connsiteY20309" fmla="*/ 11930 h 589548"/>
              <a:gd name="connsiteX20310" fmla="*/ 389056 w 2105012"/>
              <a:gd name="connsiteY20310" fmla="*/ 15907 h 589548"/>
              <a:gd name="connsiteX20311" fmla="*/ 398335 w 2105012"/>
              <a:gd name="connsiteY20311" fmla="*/ 12593 h 589548"/>
              <a:gd name="connsiteX20312" fmla="*/ 396015 w 2105012"/>
              <a:gd name="connsiteY20312" fmla="*/ 11930 h 589548"/>
              <a:gd name="connsiteX20313" fmla="*/ 398335 w 2105012"/>
              <a:gd name="connsiteY20313" fmla="*/ 12593 h 589548"/>
              <a:gd name="connsiteX20314" fmla="*/ 791699 w 2105012"/>
              <a:gd name="connsiteY20314" fmla="*/ 462625 h 589548"/>
              <a:gd name="connsiteX20315" fmla="*/ 791699 w 2105012"/>
              <a:gd name="connsiteY20315" fmla="*/ 462625 h 589548"/>
              <a:gd name="connsiteX20316" fmla="*/ 791699 w 2105012"/>
              <a:gd name="connsiteY20316" fmla="*/ 462625 h 589548"/>
              <a:gd name="connsiteX20317" fmla="*/ 771816 w 2105012"/>
              <a:gd name="connsiteY20317" fmla="*/ 475881 h 589548"/>
              <a:gd name="connsiteX20318" fmla="*/ 768833 w 2105012"/>
              <a:gd name="connsiteY20318" fmla="*/ 477538 h 589548"/>
              <a:gd name="connsiteX20319" fmla="*/ 775130 w 2105012"/>
              <a:gd name="connsiteY20319" fmla="*/ 480520 h 589548"/>
              <a:gd name="connsiteX20320" fmla="*/ 761211 w 2105012"/>
              <a:gd name="connsiteY20320" fmla="*/ 482509 h 589548"/>
              <a:gd name="connsiteX20321" fmla="*/ 760880 w 2105012"/>
              <a:gd name="connsiteY20321" fmla="*/ 481515 h 589548"/>
              <a:gd name="connsiteX20322" fmla="*/ 760880 w 2105012"/>
              <a:gd name="connsiteY20322" fmla="*/ 477538 h 589548"/>
              <a:gd name="connsiteX20323" fmla="*/ 760548 w 2105012"/>
              <a:gd name="connsiteY20323" fmla="*/ 474887 h 589548"/>
              <a:gd name="connsiteX20324" fmla="*/ 771484 w 2105012"/>
              <a:gd name="connsiteY20324" fmla="*/ 475549 h 589548"/>
              <a:gd name="connsiteX20325" fmla="*/ 603799 w 2105012"/>
              <a:gd name="connsiteY20325" fmla="*/ 524264 h 589548"/>
              <a:gd name="connsiteX20326" fmla="*/ 599822 w 2105012"/>
              <a:gd name="connsiteY20326" fmla="*/ 523601 h 589548"/>
              <a:gd name="connsiteX20327" fmla="*/ 599822 w 2105012"/>
              <a:gd name="connsiteY20327" fmla="*/ 521282 h 589548"/>
              <a:gd name="connsiteX20328" fmla="*/ 602805 w 2105012"/>
              <a:gd name="connsiteY20328" fmla="*/ 521282 h 589548"/>
              <a:gd name="connsiteX20329" fmla="*/ 606782 w 2105012"/>
              <a:gd name="connsiteY20329" fmla="*/ 524264 h 589548"/>
              <a:gd name="connsiteX20330" fmla="*/ 602142 w 2105012"/>
              <a:gd name="connsiteY20330" fmla="*/ 527247 h 589548"/>
              <a:gd name="connsiteX20331" fmla="*/ 603468 w 2105012"/>
              <a:gd name="connsiteY20331" fmla="*/ 524264 h 589548"/>
              <a:gd name="connsiteX20332" fmla="*/ 1725235 w 2105012"/>
              <a:gd name="connsiteY20332" fmla="*/ 448375 h 589548"/>
              <a:gd name="connsiteX20333" fmla="*/ 1725235 w 2105012"/>
              <a:gd name="connsiteY20333" fmla="*/ 448375 h 589548"/>
              <a:gd name="connsiteX20334" fmla="*/ 1717282 w 2105012"/>
              <a:gd name="connsiteY20334" fmla="*/ 447050 h 589548"/>
              <a:gd name="connsiteX20335" fmla="*/ 1717613 w 2105012"/>
              <a:gd name="connsiteY20335" fmla="*/ 442410 h 589548"/>
              <a:gd name="connsiteX20336" fmla="*/ 1719933 w 2105012"/>
              <a:gd name="connsiteY20336" fmla="*/ 442079 h 589548"/>
              <a:gd name="connsiteX20337" fmla="*/ 1722253 w 2105012"/>
              <a:gd name="connsiteY20337" fmla="*/ 442410 h 589548"/>
              <a:gd name="connsiteX20338" fmla="*/ 1721921 w 2105012"/>
              <a:gd name="connsiteY20338" fmla="*/ 447050 h 589548"/>
              <a:gd name="connsiteX20339" fmla="*/ 1724904 w 2105012"/>
              <a:gd name="connsiteY20339" fmla="*/ 448707 h 589548"/>
              <a:gd name="connsiteX20340" fmla="*/ 363870 w 2105012"/>
              <a:gd name="connsiteY20340" fmla="*/ 465276 h 589548"/>
              <a:gd name="connsiteX20341" fmla="*/ 383754 w 2105012"/>
              <a:gd name="connsiteY20341" fmla="*/ 468259 h 589548"/>
              <a:gd name="connsiteX20342" fmla="*/ 380771 w 2105012"/>
              <a:gd name="connsiteY20342" fmla="*/ 469916 h 589548"/>
              <a:gd name="connsiteX20343" fmla="*/ 389056 w 2105012"/>
              <a:gd name="connsiteY20343" fmla="*/ 475881 h 589548"/>
              <a:gd name="connsiteX20344" fmla="*/ 386074 w 2105012"/>
              <a:gd name="connsiteY20344" fmla="*/ 475218 h 589548"/>
              <a:gd name="connsiteX20345" fmla="*/ 375800 w 2105012"/>
              <a:gd name="connsiteY20345" fmla="*/ 472898 h 589548"/>
              <a:gd name="connsiteX20346" fmla="*/ 372155 w 2105012"/>
              <a:gd name="connsiteY20346" fmla="*/ 470247 h 589548"/>
              <a:gd name="connsiteX20347" fmla="*/ 353266 w 2105012"/>
              <a:gd name="connsiteY20347" fmla="*/ 468922 h 589548"/>
              <a:gd name="connsiteX20348" fmla="*/ 356580 w 2105012"/>
              <a:gd name="connsiteY20348" fmla="*/ 466270 h 589548"/>
              <a:gd name="connsiteX20349" fmla="*/ 363539 w 2105012"/>
              <a:gd name="connsiteY20349" fmla="*/ 465276 h 589548"/>
              <a:gd name="connsiteX20350" fmla="*/ 347963 w 2105012"/>
              <a:gd name="connsiteY20350" fmla="*/ 486485 h 589548"/>
              <a:gd name="connsiteX20351" fmla="*/ 355585 w 2105012"/>
              <a:gd name="connsiteY20351" fmla="*/ 484166 h 589548"/>
              <a:gd name="connsiteX20352" fmla="*/ 355917 w 2105012"/>
              <a:gd name="connsiteY20352" fmla="*/ 482840 h 589548"/>
              <a:gd name="connsiteX20353" fmla="*/ 367847 w 2105012"/>
              <a:gd name="connsiteY20353" fmla="*/ 478532 h 589548"/>
              <a:gd name="connsiteX20354" fmla="*/ 362213 w 2105012"/>
              <a:gd name="connsiteY20354" fmla="*/ 478863 h 589548"/>
              <a:gd name="connsiteX20355" fmla="*/ 355585 w 2105012"/>
              <a:gd name="connsiteY20355" fmla="*/ 478863 h 589548"/>
              <a:gd name="connsiteX20356" fmla="*/ 354260 w 2105012"/>
              <a:gd name="connsiteY20356" fmla="*/ 476544 h 589548"/>
              <a:gd name="connsiteX20357" fmla="*/ 346969 w 2105012"/>
              <a:gd name="connsiteY20357" fmla="*/ 477869 h 589548"/>
              <a:gd name="connsiteX20358" fmla="*/ 345644 w 2105012"/>
              <a:gd name="connsiteY20358" fmla="*/ 477869 h 589548"/>
              <a:gd name="connsiteX20359" fmla="*/ 340673 w 2105012"/>
              <a:gd name="connsiteY20359" fmla="*/ 479195 h 589548"/>
              <a:gd name="connsiteX20360" fmla="*/ 335370 w 2105012"/>
              <a:gd name="connsiteY20360" fmla="*/ 478201 h 589548"/>
              <a:gd name="connsiteX20361" fmla="*/ 320126 w 2105012"/>
              <a:gd name="connsiteY20361" fmla="*/ 478201 h 589548"/>
              <a:gd name="connsiteX20362" fmla="*/ 315155 w 2105012"/>
              <a:gd name="connsiteY20362" fmla="*/ 483503 h 589548"/>
              <a:gd name="connsiteX20363" fmla="*/ 311179 w 2105012"/>
              <a:gd name="connsiteY20363" fmla="*/ 478532 h 589548"/>
              <a:gd name="connsiteX20364" fmla="*/ 308527 w 2105012"/>
              <a:gd name="connsiteY20364" fmla="*/ 478532 h 589548"/>
              <a:gd name="connsiteX20365" fmla="*/ 293615 w 2105012"/>
              <a:gd name="connsiteY20365" fmla="*/ 478532 h 589548"/>
              <a:gd name="connsiteX20366" fmla="*/ 293615 w 2105012"/>
              <a:gd name="connsiteY20366" fmla="*/ 478532 h 589548"/>
              <a:gd name="connsiteX20367" fmla="*/ 294278 w 2105012"/>
              <a:gd name="connsiteY20367" fmla="*/ 472236 h 589548"/>
              <a:gd name="connsiteX20368" fmla="*/ 302231 w 2105012"/>
              <a:gd name="connsiteY20368" fmla="*/ 473561 h 589548"/>
              <a:gd name="connsiteX20369" fmla="*/ 303557 w 2105012"/>
              <a:gd name="connsiteY20369" fmla="*/ 469916 h 589548"/>
              <a:gd name="connsiteX20370" fmla="*/ 292621 w 2105012"/>
              <a:gd name="connsiteY20370" fmla="*/ 468922 h 589548"/>
              <a:gd name="connsiteX20371" fmla="*/ 292289 w 2105012"/>
              <a:gd name="connsiteY20371" fmla="*/ 479195 h 589548"/>
              <a:gd name="connsiteX20372" fmla="*/ 291958 w 2105012"/>
              <a:gd name="connsiteY20372" fmla="*/ 480189 h 589548"/>
              <a:gd name="connsiteX20373" fmla="*/ 292952 w 2105012"/>
              <a:gd name="connsiteY20373" fmla="*/ 481515 h 589548"/>
              <a:gd name="connsiteX20374" fmla="*/ 291958 w 2105012"/>
              <a:gd name="connsiteY20374" fmla="*/ 480189 h 589548"/>
              <a:gd name="connsiteX20375" fmla="*/ 289638 w 2105012"/>
              <a:gd name="connsiteY20375" fmla="*/ 479195 h 589548"/>
              <a:gd name="connsiteX20376" fmla="*/ 286655 w 2105012"/>
              <a:gd name="connsiteY20376" fmla="*/ 482509 h 589548"/>
              <a:gd name="connsiteX20377" fmla="*/ 284336 w 2105012"/>
              <a:gd name="connsiteY20377" fmla="*/ 489137 h 589548"/>
              <a:gd name="connsiteX20378" fmla="*/ 283342 w 2105012"/>
              <a:gd name="connsiteY20378" fmla="*/ 489137 h 589548"/>
              <a:gd name="connsiteX20379" fmla="*/ 278371 w 2105012"/>
              <a:gd name="connsiteY20379" fmla="*/ 499078 h 589548"/>
              <a:gd name="connsiteX20380" fmla="*/ 282347 w 2105012"/>
              <a:gd name="connsiteY20380" fmla="*/ 501067 h 589548"/>
              <a:gd name="connsiteX20381" fmla="*/ 279696 w 2105012"/>
              <a:gd name="connsiteY20381" fmla="*/ 509020 h 589548"/>
              <a:gd name="connsiteX20382" fmla="*/ 280359 w 2105012"/>
              <a:gd name="connsiteY20382" fmla="*/ 512334 h 589548"/>
              <a:gd name="connsiteX20383" fmla="*/ 284667 w 2105012"/>
              <a:gd name="connsiteY20383" fmla="*/ 518299 h 589548"/>
              <a:gd name="connsiteX20384" fmla="*/ 289638 w 2105012"/>
              <a:gd name="connsiteY20384" fmla="*/ 512997 h 589548"/>
              <a:gd name="connsiteX20385" fmla="*/ 290964 w 2105012"/>
              <a:gd name="connsiteY20385" fmla="*/ 500404 h 589548"/>
              <a:gd name="connsiteX20386" fmla="*/ 289638 w 2105012"/>
              <a:gd name="connsiteY20386" fmla="*/ 500735 h 589548"/>
              <a:gd name="connsiteX20387" fmla="*/ 290964 w 2105012"/>
              <a:gd name="connsiteY20387" fmla="*/ 500404 h 589548"/>
              <a:gd name="connsiteX20388" fmla="*/ 299248 w 2105012"/>
              <a:gd name="connsiteY20388" fmla="*/ 498747 h 589548"/>
              <a:gd name="connsiteX20389" fmla="*/ 299248 w 2105012"/>
              <a:gd name="connsiteY20389" fmla="*/ 493776 h 589548"/>
              <a:gd name="connsiteX20390" fmla="*/ 297923 w 2105012"/>
              <a:gd name="connsiteY20390" fmla="*/ 492451 h 589548"/>
              <a:gd name="connsiteX20391" fmla="*/ 294609 w 2105012"/>
              <a:gd name="connsiteY20391" fmla="*/ 491125 h 589548"/>
              <a:gd name="connsiteX20392" fmla="*/ 293946 w 2105012"/>
              <a:gd name="connsiteY20392" fmla="*/ 487148 h 589548"/>
              <a:gd name="connsiteX20393" fmla="*/ 301568 w 2105012"/>
              <a:gd name="connsiteY20393" fmla="*/ 486154 h 589548"/>
              <a:gd name="connsiteX20394" fmla="*/ 302894 w 2105012"/>
              <a:gd name="connsiteY20394" fmla="*/ 487480 h 589548"/>
              <a:gd name="connsiteX20395" fmla="*/ 299248 w 2105012"/>
              <a:gd name="connsiteY20395" fmla="*/ 491125 h 589548"/>
              <a:gd name="connsiteX20396" fmla="*/ 313830 w 2105012"/>
              <a:gd name="connsiteY20396" fmla="*/ 497090 h 589548"/>
              <a:gd name="connsiteX20397" fmla="*/ 320789 w 2105012"/>
              <a:gd name="connsiteY20397" fmla="*/ 501067 h 589548"/>
              <a:gd name="connsiteX20398" fmla="*/ 323772 w 2105012"/>
              <a:gd name="connsiteY20398" fmla="*/ 494770 h 589548"/>
              <a:gd name="connsiteX20399" fmla="*/ 318801 w 2105012"/>
              <a:gd name="connsiteY20399" fmla="*/ 492451 h 589548"/>
              <a:gd name="connsiteX20400" fmla="*/ 319795 w 2105012"/>
              <a:gd name="connsiteY20400" fmla="*/ 487148 h 589548"/>
              <a:gd name="connsiteX20401" fmla="*/ 327417 w 2105012"/>
              <a:gd name="connsiteY20401" fmla="*/ 487148 h 589548"/>
              <a:gd name="connsiteX20402" fmla="*/ 329737 w 2105012"/>
              <a:gd name="connsiteY20402" fmla="*/ 487148 h 589548"/>
              <a:gd name="connsiteX20403" fmla="*/ 331394 w 2105012"/>
              <a:gd name="connsiteY20403" fmla="*/ 483171 h 589548"/>
              <a:gd name="connsiteX20404" fmla="*/ 335039 w 2105012"/>
              <a:gd name="connsiteY20404" fmla="*/ 491125 h 589548"/>
              <a:gd name="connsiteX20405" fmla="*/ 335370 w 2105012"/>
              <a:gd name="connsiteY20405" fmla="*/ 492119 h 589548"/>
              <a:gd name="connsiteX20406" fmla="*/ 343324 w 2105012"/>
              <a:gd name="connsiteY20406" fmla="*/ 499741 h 589548"/>
              <a:gd name="connsiteX20407" fmla="*/ 345312 w 2105012"/>
              <a:gd name="connsiteY20407" fmla="*/ 498747 h 589548"/>
              <a:gd name="connsiteX20408" fmla="*/ 343324 w 2105012"/>
              <a:gd name="connsiteY20408" fmla="*/ 497753 h 589548"/>
              <a:gd name="connsiteX20409" fmla="*/ 345312 w 2105012"/>
              <a:gd name="connsiteY20409" fmla="*/ 498747 h 589548"/>
              <a:gd name="connsiteX20410" fmla="*/ 351609 w 2105012"/>
              <a:gd name="connsiteY20410" fmla="*/ 495102 h 589548"/>
              <a:gd name="connsiteX20411" fmla="*/ 349289 w 2105012"/>
              <a:gd name="connsiteY20411" fmla="*/ 495102 h 589548"/>
              <a:gd name="connsiteX20412" fmla="*/ 347963 w 2105012"/>
              <a:gd name="connsiteY20412" fmla="*/ 487148 h 589548"/>
              <a:gd name="connsiteX20413" fmla="*/ 288312 w 2105012"/>
              <a:gd name="connsiteY20413" fmla="*/ 489137 h 589548"/>
              <a:gd name="connsiteX20414" fmla="*/ 287650 w 2105012"/>
              <a:gd name="connsiteY20414" fmla="*/ 487480 h 589548"/>
              <a:gd name="connsiteX20415" fmla="*/ 288312 w 2105012"/>
              <a:gd name="connsiteY20415" fmla="*/ 489137 h 589548"/>
              <a:gd name="connsiteX20416" fmla="*/ 289307 w 2105012"/>
              <a:gd name="connsiteY20416" fmla="*/ 487480 h 589548"/>
              <a:gd name="connsiteX20417" fmla="*/ 288312 w 2105012"/>
              <a:gd name="connsiteY20417" fmla="*/ 489137 h 589548"/>
              <a:gd name="connsiteX20418" fmla="*/ 287318 w 2105012"/>
              <a:gd name="connsiteY20418" fmla="*/ 487480 h 589548"/>
              <a:gd name="connsiteX20419" fmla="*/ 285661 w 2105012"/>
              <a:gd name="connsiteY20419" fmla="*/ 487811 h 589548"/>
              <a:gd name="connsiteX20420" fmla="*/ 287318 w 2105012"/>
              <a:gd name="connsiteY20420" fmla="*/ 487480 h 589548"/>
              <a:gd name="connsiteX20421" fmla="*/ 289969 w 2105012"/>
              <a:gd name="connsiteY20421" fmla="*/ 486485 h 589548"/>
              <a:gd name="connsiteX20422" fmla="*/ 291295 w 2105012"/>
              <a:gd name="connsiteY20422" fmla="*/ 484828 h 589548"/>
              <a:gd name="connsiteX20423" fmla="*/ 289969 w 2105012"/>
              <a:gd name="connsiteY20423" fmla="*/ 486485 h 589548"/>
              <a:gd name="connsiteX20424" fmla="*/ 320789 w 2105012"/>
              <a:gd name="connsiteY20424" fmla="*/ 483171 h 589548"/>
              <a:gd name="connsiteX20425" fmla="*/ 329074 w 2105012"/>
              <a:gd name="connsiteY20425" fmla="*/ 479195 h 589548"/>
              <a:gd name="connsiteX20426" fmla="*/ 329074 w 2105012"/>
              <a:gd name="connsiteY20426" fmla="*/ 479195 h 589548"/>
              <a:gd name="connsiteX20427" fmla="*/ 320789 w 2105012"/>
              <a:gd name="connsiteY20427" fmla="*/ 483171 h 589548"/>
              <a:gd name="connsiteX20428" fmla="*/ 472899 w 2105012"/>
              <a:gd name="connsiteY20428" fmla="*/ 16901 h 589548"/>
              <a:gd name="connsiteX20429" fmla="*/ 477538 w 2105012"/>
              <a:gd name="connsiteY20429" fmla="*/ 14581 h 589548"/>
              <a:gd name="connsiteX20430" fmla="*/ 482178 w 2105012"/>
              <a:gd name="connsiteY20430" fmla="*/ 13919 h 589548"/>
              <a:gd name="connsiteX20431" fmla="*/ 472899 w 2105012"/>
              <a:gd name="connsiteY20431" fmla="*/ 16901 h 589548"/>
              <a:gd name="connsiteX20432" fmla="*/ 472899 w 2105012"/>
              <a:gd name="connsiteY20432" fmla="*/ 16901 h 589548"/>
              <a:gd name="connsiteX20433" fmla="*/ 472899 w 2105012"/>
              <a:gd name="connsiteY20433" fmla="*/ 16901 h 589548"/>
              <a:gd name="connsiteX20434" fmla="*/ 472899 w 2105012"/>
              <a:gd name="connsiteY20434" fmla="*/ 16901 h 589548"/>
              <a:gd name="connsiteX20435" fmla="*/ 472899 w 2105012"/>
              <a:gd name="connsiteY20435" fmla="*/ 16901 h 589548"/>
              <a:gd name="connsiteX20436" fmla="*/ 1353080 w 2105012"/>
              <a:gd name="connsiteY20436" fmla="*/ 484166 h 589548"/>
              <a:gd name="connsiteX20437" fmla="*/ 1351755 w 2105012"/>
              <a:gd name="connsiteY20437" fmla="*/ 484166 h 589548"/>
              <a:gd name="connsiteX20438" fmla="*/ 1345789 w 2105012"/>
              <a:gd name="connsiteY20438" fmla="*/ 489137 h 589548"/>
              <a:gd name="connsiteX20439" fmla="*/ 1341813 w 2105012"/>
              <a:gd name="connsiteY20439" fmla="*/ 490794 h 589548"/>
              <a:gd name="connsiteX20440" fmla="*/ 1345789 w 2105012"/>
              <a:gd name="connsiteY20440" fmla="*/ 489137 h 589548"/>
              <a:gd name="connsiteX20441" fmla="*/ 1343470 w 2105012"/>
              <a:gd name="connsiteY20441" fmla="*/ 484828 h 589548"/>
              <a:gd name="connsiteX20442" fmla="*/ 1336179 w 2105012"/>
              <a:gd name="connsiteY20442" fmla="*/ 484497 h 589548"/>
              <a:gd name="connsiteX20443" fmla="*/ 1331871 w 2105012"/>
              <a:gd name="connsiteY20443" fmla="*/ 485491 h 589548"/>
              <a:gd name="connsiteX20444" fmla="*/ 1320935 w 2105012"/>
              <a:gd name="connsiteY20444" fmla="*/ 483171 h 589548"/>
              <a:gd name="connsiteX20445" fmla="*/ 1320935 w 2105012"/>
              <a:gd name="connsiteY20445" fmla="*/ 483171 h 589548"/>
              <a:gd name="connsiteX20446" fmla="*/ 1328557 w 2105012"/>
              <a:gd name="connsiteY20446" fmla="*/ 479526 h 589548"/>
              <a:gd name="connsiteX20447" fmla="*/ 1328557 w 2105012"/>
              <a:gd name="connsiteY20447" fmla="*/ 479526 h 589548"/>
              <a:gd name="connsiteX20448" fmla="*/ 1315964 w 2105012"/>
              <a:gd name="connsiteY20448" fmla="*/ 475218 h 589548"/>
              <a:gd name="connsiteX20449" fmla="*/ 1311987 w 2105012"/>
              <a:gd name="connsiteY20449" fmla="*/ 473230 h 589548"/>
              <a:gd name="connsiteX20450" fmla="*/ 1303040 w 2105012"/>
              <a:gd name="connsiteY20450" fmla="*/ 476875 h 589548"/>
              <a:gd name="connsiteX20451" fmla="*/ 1300720 w 2105012"/>
              <a:gd name="connsiteY20451" fmla="*/ 479526 h 589548"/>
              <a:gd name="connsiteX20452" fmla="*/ 1299394 w 2105012"/>
              <a:gd name="connsiteY20452" fmla="*/ 480852 h 589548"/>
              <a:gd name="connsiteX20453" fmla="*/ 1293429 w 2105012"/>
              <a:gd name="connsiteY20453" fmla="*/ 485823 h 589548"/>
              <a:gd name="connsiteX20454" fmla="*/ 1297737 w 2105012"/>
              <a:gd name="connsiteY20454" fmla="*/ 489468 h 589548"/>
              <a:gd name="connsiteX20455" fmla="*/ 1294423 w 2105012"/>
              <a:gd name="connsiteY20455" fmla="*/ 491788 h 589548"/>
              <a:gd name="connsiteX20456" fmla="*/ 1299063 w 2105012"/>
              <a:gd name="connsiteY20456" fmla="*/ 497421 h 589548"/>
              <a:gd name="connsiteX20457" fmla="*/ 1299063 w 2105012"/>
              <a:gd name="connsiteY20457" fmla="*/ 497421 h 589548"/>
              <a:gd name="connsiteX20458" fmla="*/ 1311987 w 2105012"/>
              <a:gd name="connsiteY20458" fmla="*/ 501067 h 589548"/>
              <a:gd name="connsiteX20459" fmla="*/ 1309336 w 2105012"/>
              <a:gd name="connsiteY20459" fmla="*/ 498416 h 589548"/>
              <a:gd name="connsiteX20460" fmla="*/ 1308342 w 2105012"/>
              <a:gd name="connsiteY20460" fmla="*/ 495764 h 589548"/>
              <a:gd name="connsiteX20461" fmla="*/ 1313976 w 2105012"/>
              <a:gd name="connsiteY20461" fmla="*/ 492782 h 589548"/>
              <a:gd name="connsiteX20462" fmla="*/ 1318615 w 2105012"/>
              <a:gd name="connsiteY20462" fmla="*/ 495764 h 589548"/>
              <a:gd name="connsiteX20463" fmla="*/ 1317290 w 2105012"/>
              <a:gd name="connsiteY20463" fmla="*/ 498084 h 589548"/>
              <a:gd name="connsiteX20464" fmla="*/ 1314638 w 2105012"/>
              <a:gd name="connsiteY20464" fmla="*/ 498747 h 589548"/>
              <a:gd name="connsiteX20465" fmla="*/ 1312319 w 2105012"/>
              <a:gd name="connsiteY20465" fmla="*/ 501730 h 589548"/>
              <a:gd name="connsiteX20466" fmla="*/ 1312319 w 2105012"/>
              <a:gd name="connsiteY20466" fmla="*/ 503386 h 589548"/>
              <a:gd name="connsiteX20467" fmla="*/ 1327231 w 2105012"/>
              <a:gd name="connsiteY20467" fmla="*/ 507032 h 589548"/>
              <a:gd name="connsiteX20468" fmla="*/ 1322592 w 2105012"/>
              <a:gd name="connsiteY20468" fmla="*/ 514654 h 589548"/>
              <a:gd name="connsiteX20469" fmla="*/ 1323917 w 2105012"/>
              <a:gd name="connsiteY20469" fmla="*/ 514654 h 589548"/>
              <a:gd name="connsiteX20470" fmla="*/ 1328888 w 2105012"/>
              <a:gd name="connsiteY20470" fmla="*/ 511009 h 589548"/>
              <a:gd name="connsiteX20471" fmla="*/ 1329220 w 2105012"/>
              <a:gd name="connsiteY20471" fmla="*/ 518631 h 589548"/>
              <a:gd name="connsiteX20472" fmla="*/ 1323917 w 2105012"/>
              <a:gd name="connsiteY20472" fmla="*/ 517305 h 589548"/>
              <a:gd name="connsiteX20473" fmla="*/ 1315964 w 2105012"/>
              <a:gd name="connsiteY20473" fmla="*/ 523270 h 589548"/>
              <a:gd name="connsiteX20474" fmla="*/ 1315964 w 2105012"/>
              <a:gd name="connsiteY20474" fmla="*/ 523270 h 589548"/>
              <a:gd name="connsiteX20475" fmla="*/ 1311656 w 2105012"/>
              <a:gd name="connsiteY20475" fmla="*/ 527578 h 589548"/>
              <a:gd name="connsiteX20476" fmla="*/ 1314970 w 2105012"/>
              <a:gd name="connsiteY20476" fmla="*/ 532881 h 589548"/>
              <a:gd name="connsiteX20477" fmla="*/ 1316627 w 2105012"/>
              <a:gd name="connsiteY20477" fmla="*/ 536526 h 589548"/>
              <a:gd name="connsiteX20478" fmla="*/ 1327894 w 2105012"/>
              <a:gd name="connsiteY20478" fmla="*/ 532881 h 589548"/>
              <a:gd name="connsiteX20479" fmla="*/ 1326237 w 2105012"/>
              <a:gd name="connsiteY20479" fmla="*/ 530229 h 589548"/>
              <a:gd name="connsiteX20480" fmla="*/ 1329220 w 2105012"/>
              <a:gd name="connsiteY20480" fmla="*/ 528904 h 589548"/>
              <a:gd name="connsiteX20481" fmla="*/ 1326237 w 2105012"/>
              <a:gd name="connsiteY20481" fmla="*/ 522276 h 589548"/>
              <a:gd name="connsiteX20482" fmla="*/ 1337836 w 2105012"/>
              <a:gd name="connsiteY20482" fmla="*/ 521282 h 589548"/>
              <a:gd name="connsiteX20483" fmla="*/ 1340819 w 2105012"/>
              <a:gd name="connsiteY20483" fmla="*/ 517636 h 589548"/>
              <a:gd name="connsiteX20484" fmla="*/ 1339493 w 2105012"/>
              <a:gd name="connsiteY20484" fmla="*/ 516311 h 589548"/>
              <a:gd name="connsiteX20485" fmla="*/ 1341150 w 2105012"/>
              <a:gd name="connsiteY20485" fmla="*/ 509352 h 589548"/>
              <a:gd name="connsiteX20486" fmla="*/ 1332865 w 2105012"/>
              <a:gd name="connsiteY20486" fmla="*/ 508026 h 589548"/>
              <a:gd name="connsiteX20487" fmla="*/ 1333528 w 2105012"/>
              <a:gd name="connsiteY20487" fmla="*/ 504049 h 589548"/>
              <a:gd name="connsiteX20488" fmla="*/ 1348441 w 2105012"/>
              <a:gd name="connsiteY20488" fmla="*/ 496096 h 589548"/>
              <a:gd name="connsiteX20489" fmla="*/ 1351092 w 2105012"/>
              <a:gd name="connsiteY20489" fmla="*/ 493445 h 589548"/>
              <a:gd name="connsiteX20490" fmla="*/ 1360039 w 2105012"/>
              <a:gd name="connsiteY20490" fmla="*/ 492451 h 589548"/>
              <a:gd name="connsiteX20491" fmla="*/ 1353743 w 2105012"/>
              <a:gd name="connsiteY20491" fmla="*/ 484828 h 589548"/>
              <a:gd name="connsiteX20492" fmla="*/ 1318284 w 2105012"/>
              <a:gd name="connsiteY20492" fmla="*/ 479858 h 589548"/>
              <a:gd name="connsiteX20493" fmla="*/ 1314970 w 2105012"/>
              <a:gd name="connsiteY20493" fmla="*/ 478201 h 589548"/>
              <a:gd name="connsiteX20494" fmla="*/ 1314970 w 2105012"/>
              <a:gd name="connsiteY20494" fmla="*/ 478201 h 589548"/>
              <a:gd name="connsiteX20495" fmla="*/ 1318284 w 2105012"/>
              <a:gd name="connsiteY20495" fmla="*/ 479858 h 589548"/>
              <a:gd name="connsiteX20496" fmla="*/ 1303371 w 2105012"/>
              <a:gd name="connsiteY20496" fmla="*/ 495764 h 589548"/>
              <a:gd name="connsiteX20497" fmla="*/ 1305028 w 2105012"/>
              <a:gd name="connsiteY20497" fmla="*/ 495102 h 589548"/>
              <a:gd name="connsiteX20498" fmla="*/ 1303371 w 2105012"/>
              <a:gd name="connsiteY20498" fmla="*/ 495764 h 589548"/>
              <a:gd name="connsiteX20499" fmla="*/ 1315301 w 2105012"/>
              <a:gd name="connsiteY20499" fmla="*/ 488805 h 589548"/>
              <a:gd name="connsiteX20500" fmla="*/ 1318284 w 2105012"/>
              <a:gd name="connsiteY20500" fmla="*/ 488805 h 589548"/>
              <a:gd name="connsiteX20501" fmla="*/ 1323586 w 2105012"/>
              <a:gd name="connsiteY20501" fmla="*/ 491788 h 589548"/>
              <a:gd name="connsiteX20502" fmla="*/ 1319609 w 2105012"/>
              <a:gd name="connsiteY20502" fmla="*/ 494439 h 589548"/>
              <a:gd name="connsiteX20503" fmla="*/ 1323586 w 2105012"/>
              <a:gd name="connsiteY20503" fmla="*/ 491788 h 589548"/>
              <a:gd name="connsiteX20504" fmla="*/ 1318284 w 2105012"/>
              <a:gd name="connsiteY20504" fmla="*/ 488805 h 589548"/>
              <a:gd name="connsiteX20505" fmla="*/ 1315301 w 2105012"/>
              <a:gd name="connsiteY20505" fmla="*/ 488805 h 589548"/>
              <a:gd name="connsiteX20506" fmla="*/ 1324580 w 2105012"/>
              <a:gd name="connsiteY20506" fmla="*/ 500735 h 589548"/>
              <a:gd name="connsiteX20507" fmla="*/ 1326237 w 2105012"/>
              <a:gd name="connsiteY20507" fmla="*/ 499741 h 589548"/>
              <a:gd name="connsiteX20508" fmla="*/ 1326900 w 2105012"/>
              <a:gd name="connsiteY20508" fmla="*/ 499741 h 589548"/>
              <a:gd name="connsiteX20509" fmla="*/ 1326237 w 2105012"/>
              <a:gd name="connsiteY20509" fmla="*/ 499741 h 589548"/>
              <a:gd name="connsiteX20510" fmla="*/ 1324580 w 2105012"/>
              <a:gd name="connsiteY20510" fmla="*/ 500735 h 589548"/>
              <a:gd name="connsiteX20511" fmla="*/ 1340487 w 2105012"/>
              <a:gd name="connsiteY20511" fmla="*/ 491456 h 589548"/>
              <a:gd name="connsiteX20512" fmla="*/ 1340487 w 2105012"/>
              <a:gd name="connsiteY20512" fmla="*/ 491456 h 589548"/>
              <a:gd name="connsiteX20513" fmla="*/ 1340487 w 2105012"/>
              <a:gd name="connsiteY20513" fmla="*/ 491456 h 589548"/>
              <a:gd name="connsiteX20514" fmla="*/ 1340487 w 2105012"/>
              <a:gd name="connsiteY20514" fmla="*/ 491456 h 589548"/>
              <a:gd name="connsiteX20515" fmla="*/ 1382243 w 2105012"/>
              <a:gd name="connsiteY20515" fmla="*/ 487148 h 589548"/>
              <a:gd name="connsiteX20516" fmla="*/ 1382243 w 2105012"/>
              <a:gd name="connsiteY20516" fmla="*/ 487148 h 589548"/>
              <a:gd name="connsiteX20517" fmla="*/ 1382243 w 2105012"/>
              <a:gd name="connsiteY20517" fmla="*/ 487148 h 589548"/>
              <a:gd name="connsiteX20518" fmla="*/ 1382243 w 2105012"/>
              <a:gd name="connsiteY20518" fmla="*/ 487148 h 589548"/>
              <a:gd name="connsiteX20519" fmla="*/ 1382243 w 2105012"/>
              <a:gd name="connsiteY20519" fmla="*/ 487148 h 589548"/>
              <a:gd name="connsiteX20520" fmla="*/ 1382243 w 2105012"/>
              <a:gd name="connsiteY20520" fmla="*/ 487148 h 589548"/>
              <a:gd name="connsiteX20521" fmla="*/ 1374952 w 2105012"/>
              <a:gd name="connsiteY20521" fmla="*/ 505375 h 589548"/>
              <a:gd name="connsiteX20522" fmla="*/ 1366999 w 2105012"/>
              <a:gd name="connsiteY20522" fmla="*/ 511340 h 589548"/>
              <a:gd name="connsiteX20523" fmla="*/ 1364347 w 2105012"/>
              <a:gd name="connsiteY20523" fmla="*/ 511340 h 589548"/>
              <a:gd name="connsiteX20524" fmla="*/ 1374952 w 2105012"/>
              <a:gd name="connsiteY20524" fmla="*/ 505375 h 589548"/>
              <a:gd name="connsiteX20525" fmla="*/ 1322923 w 2105012"/>
              <a:gd name="connsiteY20525" fmla="*/ 34134 h 589548"/>
              <a:gd name="connsiteX20526" fmla="*/ 1324912 w 2105012"/>
              <a:gd name="connsiteY20526" fmla="*/ 29163 h 589548"/>
              <a:gd name="connsiteX20527" fmla="*/ 1329220 w 2105012"/>
              <a:gd name="connsiteY20527" fmla="*/ 30157 h 589548"/>
              <a:gd name="connsiteX20528" fmla="*/ 1336510 w 2105012"/>
              <a:gd name="connsiteY20528" fmla="*/ 27837 h 589548"/>
              <a:gd name="connsiteX20529" fmla="*/ 1339824 w 2105012"/>
              <a:gd name="connsiteY20529" fmla="*/ 38110 h 589548"/>
              <a:gd name="connsiteX20530" fmla="*/ 1336842 w 2105012"/>
              <a:gd name="connsiteY20530" fmla="*/ 38773 h 589548"/>
              <a:gd name="connsiteX20531" fmla="*/ 1345789 w 2105012"/>
              <a:gd name="connsiteY20531" fmla="*/ 44075 h 589548"/>
              <a:gd name="connsiteX20532" fmla="*/ 1349103 w 2105012"/>
              <a:gd name="connsiteY20532" fmla="*/ 45069 h 589548"/>
              <a:gd name="connsiteX20533" fmla="*/ 1344464 w 2105012"/>
              <a:gd name="connsiteY20533" fmla="*/ 47721 h 589548"/>
              <a:gd name="connsiteX20534" fmla="*/ 1345789 w 2105012"/>
              <a:gd name="connsiteY20534" fmla="*/ 53023 h 589548"/>
              <a:gd name="connsiteX20535" fmla="*/ 1335185 w 2105012"/>
              <a:gd name="connsiteY20535" fmla="*/ 46064 h 589548"/>
              <a:gd name="connsiteX20536" fmla="*/ 1327894 w 2105012"/>
              <a:gd name="connsiteY20536" fmla="*/ 42750 h 589548"/>
              <a:gd name="connsiteX20537" fmla="*/ 1326900 w 2105012"/>
              <a:gd name="connsiteY20537" fmla="*/ 46064 h 589548"/>
              <a:gd name="connsiteX20538" fmla="*/ 1323255 w 2105012"/>
              <a:gd name="connsiteY20538" fmla="*/ 33802 h 589548"/>
              <a:gd name="connsiteX20539" fmla="*/ 1306354 w 2105012"/>
              <a:gd name="connsiteY20539" fmla="*/ 41093 h 589548"/>
              <a:gd name="connsiteX20540" fmla="*/ 1310993 w 2105012"/>
              <a:gd name="connsiteY20540" fmla="*/ 37779 h 589548"/>
              <a:gd name="connsiteX20541" fmla="*/ 1314970 w 2105012"/>
              <a:gd name="connsiteY20541" fmla="*/ 39436 h 589548"/>
              <a:gd name="connsiteX20542" fmla="*/ 1311656 w 2105012"/>
              <a:gd name="connsiteY20542" fmla="*/ 42087 h 589548"/>
              <a:gd name="connsiteX20543" fmla="*/ 1319609 w 2105012"/>
              <a:gd name="connsiteY20543" fmla="*/ 51366 h 589548"/>
              <a:gd name="connsiteX20544" fmla="*/ 1308342 w 2105012"/>
              <a:gd name="connsiteY20544" fmla="*/ 48052 h 589548"/>
              <a:gd name="connsiteX20545" fmla="*/ 1306354 w 2105012"/>
              <a:gd name="connsiteY20545" fmla="*/ 41093 h 589548"/>
              <a:gd name="connsiteX20546" fmla="*/ 2065576 w 2105012"/>
              <a:gd name="connsiteY20546" fmla="*/ 293946 h 589548"/>
              <a:gd name="connsiteX20547" fmla="*/ 2066902 w 2105012"/>
              <a:gd name="connsiteY20547" fmla="*/ 293946 h 589548"/>
              <a:gd name="connsiteX20548" fmla="*/ 2069553 w 2105012"/>
              <a:gd name="connsiteY20548" fmla="*/ 295271 h 589548"/>
              <a:gd name="connsiteX20549" fmla="*/ 2075850 w 2105012"/>
              <a:gd name="connsiteY20549" fmla="*/ 296597 h 589548"/>
              <a:gd name="connsiteX20550" fmla="*/ 2070547 w 2105012"/>
              <a:gd name="connsiteY20550" fmla="*/ 298917 h 589548"/>
              <a:gd name="connsiteX20551" fmla="*/ 2062925 w 2105012"/>
              <a:gd name="connsiteY20551" fmla="*/ 297923 h 589548"/>
              <a:gd name="connsiteX20552" fmla="*/ 2062925 w 2105012"/>
              <a:gd name="connsiteY20552" fmla="*/ 296597 h 589548"/>
              <a:gd name="connsiteX20553" fmla="*/ 2065245 w 2105012"/>
              <a:gd name="connsiteY20553" fmla="*/ 293946 h 589548"/>
              <a:gd name="connsiteX20554" fmla="*/ 1824322 w 2105012"/>
              <a:gd name="connsiteY20554" fmla="*/ 414242 h 589548"/>
              <a:gd name="connsiteX20555" fmla="*/ 1821339 w 2105012"/>
              <a:gd name="connsiteY20555" fmla="*/ 430149 h 589548"/>
              <a:gd name="connsiteX20556" fmla="*/ 1819019 w 2105012"/>
              <a:gd name="connsiteY20556" fmla="*/ 428823 h 589548"/>
              <a:gd name="connsiteX20557" fmla="*/ 1819019 w 2105012"/>
              <a:gd name="connsiteY20557" fmla="*/ 426172 h 589548"/>
              <a:gd name="connsiteX20558" fmla="*/ 1819351 w 2105012"/>
              <a:gd name="connsiteY20558" fmla="*/ 411922 h 589548"/>
              <a:gd name="connsiteX20559" fmla="*/ 1823990 w 2105012"/>
              <a:gd name="connsiteY20559" fmla="*/ 413910 h 589548"/>
              <a:gd name="connsiteX20560" fmla="*/ 1763345 w 2105012"/>
              <a:gd name="connsiteY20560" fmla="*/ 423852 h 589548"/>
              <a:gd name="connsiteX20561" fmla="*/ 1758706 w 2105012"/>
              <a:gd name="connsiteY20561" fmla="*/ 421532 h 589548"/>
              <a:gd name="connsiteX20562" fmla="*/ 1757049 w 2105012"/>
              <a:gd name="connsiteY20562" fmla="*/ 419213 h 589548"/>
              <a:gd name="connsiteX20563" fmla="*/ 1765997 w 2105012"/>
              <a:gd name="connsiteY20563" fmla="*/ 417887 h 589548"/>
              <a:gd name="connsiteX20564" fmla="*/ 1765997 w 2105012"/>
              <a:gd name="connsiteY20564" fmla="*/ 421532 h 589548"/>
              <a:gd name="connsiteX20565" fmla="*/ 1763345 w 2105012"/>
              <a:gd name="connsiteY20565" fmla="*/ 424183 h 589548"/>
              <a:gd name="connsiteX20566" fmla="*/ 791699 w 2105012"/>
              <a:gd name="connsiteY20566" fmla="*/ 29494 h 589548"/>
              <a:gd name="connsiteX20567" fmla="*/ 791699 w 2105012"/>
              <a:gd name="connsiteY20567" fmla="*/ 29494 h 589548"/>
              <a:gd name="connsiteX20568" fmla="*/ 791699 w 2105012"/>
              <a:gd name="connsiteY20568" fmla="*/ 29494 h 589548"/>
              <a:gd name="connsiteX20569" fmla="*/ 791699 w 2105012"/>
              <a:gd name="connsiteY20569" fmla="*/ 29494 h 589548"/>
              <a:gd name="connsiteX20570" fmla="*/ 791699 w 2105012"/>
              <a:gd name="connsiteY20570" fmla="*/ 29494 h 589548"/>
              <a:gd name="connsiteX20571" fmla="*/ 495433 w 2105012"/>
              <a:gd name="connsiteY20571" fmla="*/ 457654 h 589548"/>
              <a:gd name="connsiteX20572" fmla="*/ 495433 w 2105012"/>
              <a:gd name="connsiteY20572" fmla="*/ 457654 h 589548"/>
              <a:gd name="connsiteX20573" fmla="*/ 491788 w 2105012"/>
              <a:gd name="connsiteY20573" fmla="*/ 447712 h 589548"/>
              <a:gd name="connsiteX20574" fmla="*/ 498085 w 2105012"/>
              <a:gd name="connsiteY20574" fmla="*/ 443404 h 589548"/>
              <a:gd name="connsiteX20575" fmla="*/ 498747 w 2105012"/>
              <a:gd name="connsiteY20575" fmla="*/ 451358 h 589548"/>
              <a:gd name="connsiteX20576" fmla="*/ 504381 w 2105012"/>
              <a:gd name="connsiteY20576" fmla="*/ 450032 h 589548"/>
              <a:gd name="connsiteX20577" fmla="*/ 510678 w 2105012"/>
              <a:gd name="connsiteY20577" fmla="*/ 453346 h 589548"/>
              <a:gd name="connsiteX20578" fmla="*/ 510678 w 2105012"/>
              <a:gd name="connsiteY20578" fmla="*/ 455666 h 589548"/>
              <a:gd name="connsiteX20579" fmla="*/ 504381 w 2105012"/>
              <a:gd name="connsiteY20579" fmla="*/ 457323 h 589548"/>
              <a:gd name="connsiteX20580" fmla="*/ 495433 w 2105012"/>
              <a:gd name="connsiteY20580" fmla="*/ 457323 h 589548"/>
              <a:gd name="connsiteX20581" fmla="*/ 472567 w 2105012"/>
              <a:gd name="connsiteY20581" fmla="*/ 430149 h 589548"/>
              <a:gd name="connsiteX20582" fmla="*/ 465277 w 2105012"/>
              <a:gd name="connsiteY20582" fmla="*/ 427829 h 589548"/>
              <a:gd name="connsiteX20583" fmla="*/ 477538 w 2105012"/>
              <a:gd name="connsiteY20583" fmla="*/ 424515 h 589548"/>
              <a:gd name="connsiteX20584" fmla="*/ 473893 w 2105012"/>
              <a:gd name="connsiteY20584" fmla="*/ 426503 h 589548"/>
              <a:gd name="connsiteX20585" fmla="*/ 477207 w 2105012"/>
              <a:gd name="connsiteY20585" fmla="*/ 428160 h 589548"/>
              <a:gd name="connsiteX20586" fmla="*/ 472567 w 2105012"/>
              <a:gd name="connsiteY20586" fmla="*/ 430149 h 589548"/>
              <a:gd name="connsiteX20587" fmla="*/ 1974112 w 2105012"/>
              <a:gd name="connsiteY20587" fmla="*/ 402643 h 589548"/>
              <a:gd name="connsiteX20588" fmla="*/ 1981734 w 2105012"/>
              <a:gd name="connsiteY20588" fmla="*/ 403968 h 589548"/>
              <a:gd name="connsiteX20589" fmla="*/ 1981734 w 2105012"/>
              <a:gd name="connsiteY20589" fmla="*/ 410265 h 589548"/>
              <a:gd name="connsiteX20590" fmla="*/ 1969804 w 2105012"/>
              <a:gd name="connsiteY20590" fmla="*/ 406288 h 589548"/>
              <a:gd name="connsiteX20591" fmla="*/ 1974112 w 2105012"/>
              <a:gd name="connsiteY20591" fmla="*/ 402643 h 589548"/>
              <a:gd name="connsiteX20592" fmla="*/ 1881653 w 2105012"/>
              <a:gd name="connsiteY20592" fmla="*/ 432468 h 589548"/>
              <a:gd name="connsiteX20593" fmla="*/ 1880659 w 2105012"/>
              <a:gd name="connsiteY20593" fmla="*/ 426172 h 589548"/>
              <a:gd name="connsiteX20594" fmla="*/ 1886292 w 2105012"/>
              <a:gd name="connsiteY20594" fmla="*/ 424846 h 589548"/>
              <a:gd name="connsiteX20595" fmla="*/ 1892589 w 2105012"/>
              <a:gd name="connsiteY20595" fmla="*/ 424846 h 589548"/>
              <a:gd name="connsiteX20596" fmla="*/ 1900542 w 2105012"/>
              <a:gd name="connsiteY20596" fmla="*/ 428492 h 589548"/>
              <a:gd name="connsiteX20597" fmla="*/ 1898885 w 2105012"/>
              <a:gd name="connsiteY20597" fmla="*/ 432468 h 589548"/>
              <a:gd name="connsiteX20598" fmla="*/ 1881322 w 2105012"/>
              <a:gd name="connsiteY20598" fmla="*/ 433131 h 589548"/>
              <a:gd name="connsiteX20599" fmla="*/ 2002280 w 2105012"/>
              <a:gd name="connsiteY20599" fmla="*/ 128249 h 589548"/>
              <a:gd name="connsiteX20600" fmla="*/ 2002280 w 2105012"/>
              <a:gd name="connsiteY20600" fmla="*/ 128249 h 589548"/>
              <a:gd name="connsiteX20601" fmla="*/ 2001949 w 2105012"/>
              <a:gd name="connsiteY20601" fmla="*/ 121953 h 589548"/>
              <a:gd name="connsiteX20602" fmla="*/ 2007583 w 2105012"/>
              <a:gd name="connsiteY20602" fmla="*/ 116982 h 589548"/>
              <a:gd name="connsiteX20603" fmla="*/ 2020507 w 2105012"/>
              <a:gd name="connsiteY20603" fmla="*/ 121290 h 589548"/>
              <a:gd name="connsiteX20604" fmla="*/ 2015536 w 2105012"/>
              <a:gd name="connsiteY20604" fmla="*/ 122616 h 589548"/>
              <a:gd name="connsiteX20605" fmla="*/ 2016199 w 2105012"/>
              <a:gd name="connsiteY20605" fmla="*/ 127255 h 589548"/>
              <a:gd name="connsiteX20606" fmla="*/ 2019844 w 2105012"/>
              <a:gd name="connsiteY20606" fmla="*/ 128581 h 589548"/>
              <a:gd name="connsiteX20607" fmla="*/ 2021832 w 2105012"/>
              <a:gd name="connsiteY20607" fmla="*/ 136534 h 589548"/>
              <a:gd name="connsiteX20608" fmla="*/ 2014873 w 2105012"/>
              <a:gd name="connsiteY20608" fmla="*/ 136865 h 589548"/>
              <a:gd name="connsiteX20609" fmla="*/ 2001949 w 2105012"/>
              <a:gd name="connsiteY20609" fmla="*/ 137860 h 589548"/>
              <a:gd name="connsiteX20610" fmla="*/ 2001949 w 2105012"/>
              <a:gd name="connsiteY20610" fmla="*/ 127918 h 589548"/>
              <a:gd name="connsiteX20611" fmla="*/ 479195 w 2105012"/>
              <a:gd name="connsiteY20611" fmla="*/ 538846 h 589548"/>
              <a:gd name="connsiteX20612" fmla="*/ 480521 w 2105012"/>
              <a:gd name="connsiteY20612" fmla="*/ 540171 h 589548"/>
              <a:gd name="connsiteX20613" fmla="*/ 475218 w 2105012"/>
              <a:gd name="connsiteY20613" fmla="*/ 547793 h 589548"/>
              <a:gd name="connsiteX20614" fmla="*/ 467928 w 2105012"/>
              <a:gd name="connsiteY20614" fmla="*/ 543485 h 589548"/>
              <a:gd name="connsiteX20615" fmla="*/ 478864 w 2105012"/>
              <a:gd name="connsiteY20615" fmla="*/ 538846 h 589548"/>
              <a:gd name="connsiteX20616" fmla="*/ 491788 w 2105012"/>
              <a:gd name="connsiteY20616" fmla="*/ 518631 h 589548"/>
              <a:gd name="connsiteX20617" fmla="*/ 493114 w 2105012"/>
              <a:gd name="connsiteY20617" fmla="*/ 527578 h 589548"/>
              <a:gd name="connsiteX20618" fmla="*/ 490131 w 2105012"/>
              <a:gd name="connsiteY20618" fmla="*/ 531224 h 589548"/>
              <a:gd name="connsiteX20619" fmla="*/ 481846 w 2105012"/>
              <a:gd name="connsiteY20619" fmla="*/ 527247 h 589548"/>
              <a:gd name="connsiteX20620" fmla="*/ 481846 w 2105012"/>
              <a:gd name="connsiteY20620" fmla="*/ 523933 h 589548"/>
              <a:gd name="connsiteX20621" fmla="*/ 481846 w 2105012"/>
              <a:gd name="connsiteY20621" fmla="*/ 521613 h 589548"/>
              <a:gd name="connsiteX20622" fmla="*/ 482840 w 2105012"/>
              <a:gd name="connsiteY20622" fmla="*/ 521282 h 589548"/>
              <a:gd name="connsiteX20623" fmla="*/ 487149 w 2105012"/>
              <a:gd name="connsiteY20623" fmla="*/ 516311 h 589548"/>
              <a:gd name="connsiteX20624" fmla="*/ 493776 w 2105012"/>
              <a:gd name="connsiteY20624" fmla="*/ 516311 h 589548"/>
              <a:gd name="connsiteX20625" fmla="*/ 491788 w 2105012"/>
              <a:gd name="connsiteY20625" fmla="*/ 518631 h 589548"/>
              <a:gd name="connsiteX20626" fmla="*/ 2063588 w 2105012"/>
              <a:gd name="connsiteY20626" fmla="*/ 396678 h 589548"/>
              <a:gd name="connsiteX20627" fmla="*/ 2073198 w 2105012"/>
              <a:gd name="connsiteY20627" fmla="*/ 394027 h 589548"/>
              <a:gd name="connsiteX20628" fmla="*/ 2068227 w 2105012"/>
              <a:gd name="connsiteY20628" fmla="*/ 388724 h 589548"/>
              <a:gd name="connsiteX20629" fmla="*/ 2066571 w 2105012"/>
              <a:gd name="connsiteY20629" fmla="*/ 391707 h 589548"/>
              <a:gd name="connsiteX20630" fmla="*/ 2064582 w 2105012"/>
              <a:gd name="connsiteY20630" fmla="*/ 393033 h 589548"/>
              <a:gd name="connsiteX20631" fmla="*/ 2066571 w 2105012"/>
              <a:gd name="connsiteY20631" fmla="*/ 391707 h 589548"/>
              <a:gd name="connsiteX20632" fmla="*/ 2068227 w 2105012"/>
              <a:gd name="connsiteY20632" fmla="*/ 388724 h 589548"/>
              <a:gd name="connsiteX20633" fmla="*/ 2060937 w 2105012"/>
              <a:gd name="connsiteY20633" fmla="*/ 382097 h 589548"/>
              <a:gd name="connsiteX20634" fmla="*/ 2065576 w 2105012"/>
              <a:gd name="connsiteY20634" fmla="*/ 377457 h 589548"/>
              <a:gd name="connsiteX20635" fmla="*/ 2056960 w 2105012"/>
              <a:gd name="connsiteY20635" fmla="*/ 376131 h 589548"/>
              <a:gd name="connsiteX20636" fmla="*/ 2049338 w 2105012"/>
              <a:gd name="connsiteY20636" fmla="*/ 376131 h 589548"/>
              <a:gd name="connsiteX20637" fmla="*/ 2048344 w 2105012"/>
              <a:gd name="connsiteY20637" fmla="*/ 375800 h 589548"/>
              <a:gd name="connsiteX20638" fmla="*/ 2048012 w 2105012"/>
              <a:gd name="connsiteY20638" fmla="*/ 368178 h 589548"/>
              <a:gd name="connsiteX20639" fmla="*/ 2048012 w 2105012"/>
              <a:gd name="connsiteY20639" fmla="*/ 367184 h 589548"/>
              <a:gd name="connsiteX20640" fmla="*/ 2045693 w 2105012"/>
              <a:gd name="connsiteY20640" fmla="*/ 367184 h 589548"/>
              <a:gd name="connsiteX20641" fmla="*/ 2044367 w 2105012"/>
              <a:gd name="connsiteY20641" fmla="*/ 368509 h 589548"/>
              <a:gd name="connsiteX20642" fmla="*/ 2043373 w 2105012"/>
              <a:gd name="connsiteY20642" fmla="*/ 368509 h 589548"/>
              <a:gd name="connsiteX20643" fmla="*/ 2038071 w 2105012"/>
              <a:gd name="connsiteY20643" fmla="*/ 363539 h 589548"/>
              <a:gd name="connsiteX20644" fmla="*/ 2033100 w 2105012"/>
              <a:gd name="connsiteY20644" fmla="*/ 363539 h 589548"/>
              <a:gd name="connsiteX20645" fmla="*/ 2032106 w 2105012"/>
              <a:gd name="connsiteY20645" fmla="*/ 363539 h 589548"/>
              <a:gd name="connsiteX20646" fmla="*/ 2031443 w 2105012"/>
              <a:gd name="connsiteY20646" fmla="*/ 366852 h 589548"/>
              <a:gd name="connsiteX20647" fmla="*/ 2026803 w 2105012"/>
              <a:gd name="connsiteY20647" fmla="*/ 367184 h 589548"/>
              <a:gd name="connsiteX20648" fmla="*/ 2023489 w 2105012"/>
              <a:gd name="connsiteY20648" fmla="*/ 372486 h 589548"/>
              <a:gd name="connsiteX20649" fmla="*/ 2027135 w 2105012"/>
              <a:gd name="connsiteY20649" fmla="*/ 375800 h 589548"/>
              <a:gd name="connsiteX20650" fmla="*/ 2038402 w 2105012"/>
              <a:gd name="connsiteY20650" fmla="*/ 377457 h 589548"/>
              <a:gd name="connsiteX20651" fmla="*/ 2047018 w 2105012"/>
              <a:gd name="connsiteY20651" fmla="*/ 383422 h 589548"/>
              <a:gd name="connsiteX20652" fmla="*/ 2050001 w 2105012"/>
              <a:gd name="connsiteY20652" fmla="*/ 387730 h 589548"/>
              <a:gd name="connsiteX20653" fmla="*/ 2024484 w 2105012"/>
              <a:gd name="connsiteY20653" fmla="*/ 384085 h 589548"/>
              <a:gd name="connsiteX20654" fmla="*/ 2020507 w 2105012"/>
              <a:gd name="connsiteY20654" fmla="*/ 381434 h 589548"/>
              <a:gd name="connsiteX20655" fmla="*/ 2017856 w 2105012"/>
              <a:gd name="connsiteY20655" fmla="*/ 381434 h 589548"/>
              <a:gd name="connsiteX20656" fmla="*/ 2016530 w 2105012"/>
              <a:gd name="connsiteY20656" fmla="*/ 378783 h 589548"/>
              <a:gd name="connsiteX20657" fmla="*/ 2012885 w 2105012"/>
              <a:gd name="connsiteY20657" fmla="*/ 377457 h 589548"/>
              <a:gd name="connsiteX20658" fmla="*/ 2010234 w 2105012"/>
              <a:gd name="connsiteY20658" fmla="*/ 371161 h 589548"/>
              <a:gd name="connsiteX20659" fmla="*/ 2002612 w 2105012"/>
              <a:gd name="connsiteY20659" fmla="*/ 373812 h 589548"/>
              <a:gd name="connsiteX20660" fmla="*/ 2002612 w 2105012"/>
              <a:gd name="connsiteY20660" fmla="*/ 376131 h 589548"/>
              <a:gd name="connsiteX20661" fmla="*/ 2003274 w 2105012"/>
              <a:gd name="connsiteY20661" fmla="*/ 383753 h 589548"/>
              <a:gd name="connsiteX20662" fmla="*/ 2010565 w 2105012"/>
              <a:gd name="connsiteY20662" fmla="*/ 386405 h 589548"/>
              <a:gd name="connsiteX20663" fmla="*/ 2019513 w 2105012"/>
              <a:gd name="connsiteY20663" fmla="*/ 387730 h 589548"/>
              <a:gd name="connsiteX20664" fmla="*/ 2023158 w 2105012"/>
              <a:gd name="connsiteY20664" fmla="*/ 388724 h 589548"/>
              <a:gd name="connsiteX20665" fmla="*/ 2023158 w 2105012"/>
              <a:gd name="connsiteY20665" fmla="*/ 389387 h 589548"/>
              <a:gd name="connsiteX20666" fmla="*/ 2031774 w 2105012"/>
              <a:gd name="connsiteY20666" fmla="*/ 394027 h 589548"/>
              <a:gd name="connsiteX20667" fmla="*/ 2036745 w 2105012"/>
              <a:gd name="connsiteY20667" fmla="*/ 396678 h 589548"/>
              <a:gd name="connsiteX20668" fmla="*/ 2042379 w 2105012"/>
              <a:gd name="connsiteY20668" fmla="*/ 397672 h 589548"/>
              <a:gd name="connsiteX20669" fmla="*/ 2042379 w 2105012"/>
              <a:gd name="connsiteY20669" fmla="*/ 407614 h 589548"/>
              <a:gd name="connsiteX20670" fmla="*/ 2038402 w 2105012"/>
              <a:gd name="connsiteY20670" fmla="*/ 409271 h 589548"/>
              <a:gd name="connsiteX20671" fmla="*/ 2038402 w 2105012"/>
              <a:gd name="connsiteY20671" fmla="*/ 409271 h 589548"/>
              <a:gd name="connsiteX20672" fmla="*/ 2041385 w 2105012"/>
              <a:gd name="connsiteY20672" fmla="*/ 415899 h 589548"/>
              <a:gd name="connsiteX20673" fmla="*/ 2034425 w 2105012"/>
              <a:gd name="connsiteY20673" fmla="*/ 416893 h 589548"/>
              <a:gd name="connsiteX20674" fmla="*/ 2021832 w 2105012"/>
              <a:gd name="connsiteY20674" fmla="*/ 416893 h 589548"/>
              <a:gd name="connsiteX20675" fmla="*/ 2023158 w 2105012"/>
              <a:gd name="connsiteY20675" fmla="*/ 420538 h 589548"/>
              <a:gd name="connsiteX20676" fmla="*/ 2031111 w 2105012"/>
              <a:gd name="connsiteY20676" fmla="*/ 421864 h 589548"/>
              <a:gd name="connsiteX20677" fmla="*/ 2037077 w 2105012"/>
              <a:gd name="connsiteY20677" fmla="*/ 421864 h 589548"/>
              <a:gd name="connsiteX20678" fmla="*/ 2040722 w 2105012"/>
              <a:gd name="connsiteY20678" fmla="*/ 420538 h 589548"/>
              <a:gd name="connsiteX20679" fmla="*/ 2035751 w 2105012"/>
              <a:gd name="connsiteY20679" fmla="*/ 420207 h 589548"/>
              <a:gd name="connsiteX20680" fmla="*/ 2035751 w 2105012"/>
              <a:gd name="connsiteY20680" fmla="*/ 419544 h 589548"/>
              <a:gd name="connsiteX20681" fmla="*/ 2042047 w 2105012"/>
              <a:gd name="connsiteY20681" fmla="*/ 418550 h 589548"/>
              <a:gd name="connsiteX20682" fmla="*/ 2044367 w 2105012"/>
              <a:gd name="connsiteY20682" fmla="*/ 414242 h 589548"/>
              <a:gd name="connsiteX20683" fmla="*/ 2050995 w 2105012"/>
              <a:gd name="connsiteY20683" fmla="*/ 412585 h 589548"/>
              <a:gd name="connsiteX20684" fmla="*/ 2048675 w 2105012"/>
              <a:gd name="connsiteY20684" fmla="*/ 408939 h 589548"/>
              <a:gd name="connsiteX20685" fmla="*/ 2050995 w 2105012"/>
              <a:gd name="connsiteY20685" fmla="*/ 412585 h 589548"/>
              <a:gd name="connsiteX20686" fmla="*/ 2053315 w 2105012"/>
              <a:gd name="connsiteY20686" fmla="*/ 413910 h 589548"/>
              <a:gd name="connsiteX20687" fmla="*/ 2054640 w 2105012"/>
              <a:gd name="connsiteY20687" fmla="*/ 415567 h 589548"/>
              <a:gd name="connsiteX20688" fmla="*/ 2057292 w 2105012"/>
              <a:gd name="connsiteY20688" fmla="*/ 417556 h 589548"/>
              <a:gd name="connsiteX20689" fmla="*/ 2056629 w 2105012"/>
              <a:gd name="connsiteY20689" fmla="*/ 427166 h 589548"/>
              <a:gd name="connsiteX20690" fmla="*/ 2043373 w 2105012"/>
              <a:gd name="connsiteY20690" fmla="*/ 429486 h 589548"/>
              <a:gd name="connsiteX20691" fmla="*/ 2043373 w 2105012"/>
              <a:gd name="connsiteY20691" fmla="*/ 430149 h 589548"/>
              <a:gd name="connsiteX20692" fmla="*/ 2059611 w 2105012"/>
              <a:gd name="connsiteY20692" fmla="*/ 431806 h 589548"/>
              <a:gd name="connsiteX20693" fmla="*/ 2063588 w 2105012"/>
              <a:gd name="connsiteY20693" fmla="*/ 429154 h 589548"/>
              <a:gd name="connsiteX20694" fmla="*/ 2063588 w 2105012"/>
              <a:gd name="connsiteY20694" fmla="*/ 427829 h 589548"/>
              <a:gd name="connsiteX20695" fmla="*/ 2067896 w 2105012"/>
              <a:gd name="connsiteY20695" fmla="*/ 417887 h 589548"/>
              <a:gd name="connsiteX20696" fmla="*/ 2063919 w 2105012"/>
              <a:gd name="connsiteY20696" fmla="*/ 414904 h 589548"/>
              <a:gd name="connsiteX20697" fmla="*/ 2063919 w 2105012"/>
              <a:gd name="connsiteY20697" fmla="*/ 408939 h 589548"/>
              <a:gd name="connsiteX20698" fmla="*/ 2063919 w 2105012"/>
              <a:gd name="connsiteY20698" fmla="*/ 398335 h 589548"/>
              <a:gd name="connsiteX20699" fmla="*/ 2063919 w 2105012"/>
              <a:gd name="connsiteY20699" fmla="*/ 398335 h 589548"/>
              <a:gd name="connsiteX20700" fmla="*/ 2064251 w 2105012"/>
              <a:gd name="connsiteY20700" fmla="*/ 396015 h 589548"/>
              <a:gd name="connsiteX20701" fmla="*/ 2054972 w 2105012"/>
              <a:gd name="connsiteY20701" fmla="*/ 382097 h 589548"/>
              <a:gd name="connsiteX20702" fmla="*/ 2054972 w 2105012"/>
              <a:gd name="connsiteY20702" fmla="*/ 382759 h 589548"/>
              <a:gd name="connsiteX20703" fmla="*/ 2054972 w 2105012"/>
              <a:gd name="connsiteY20703" fmla="*/ 382097 h 589548"/>
              <a:gd name="connsiteX20704" fmla="*/ 2058948 w 2105012"/>
              <a:gd name="connsiteY20704" fmla="*/ 385079 h 589548"/>
              <a:gd name="connsiteX20705" fmla="*/ 2058617 w 2105012"/>
              <a:gd name="connsiteY20705" fmla="*/ 383753 h 589548"/>
              <a:gd name="connsiteX20706" fmla="*/ 2055634 w 2105012"/>
              <a:gd name="connsiteY20706" fmla="*/ 383422 h 589548"/>
              <a:gd name="connsiteX20707" fmla="*/ 2058617 w 2105012"/>
              <a:gd name="connsiteY20707" fmla="*/ 383753 h 589548"/>
              <a:gd name="connsiteX20708" fmla="*/ 2058948 w 2105012"/>
              <a:gd name="connsiteY20708" fmla="*/ 385079 h 589548"/>
              <a:gd name="connsiteX20709" fmla="*/ 2048344 w 2105012"/>
              <a:gd name="connsiteY20709" fmla="*/ 407945 h 589548"/>
              <a:gd name="connsiteX20710" fmla="*/ 2052983 w 2105012"/>
              <a:gd name="connsiteY20710" fmla="*/ 403637 h 589548"/>
              <a:gd name="connsiteX20711" fmla="*/ 2049669 w 2105012"/>
              <a:gd name="connsiteY20711" fmla="*/ 401649 h 589548"/>
              <a:gd name="connsiteX20712" fmla="*/ 2058617 w 2105012"/>
              <a:gd name="connsiteY20712" fmla="*/ 403968 h 589548"/>
              <a:gd name="connsiteX20713" fmla="*/ 2048344 w 2105012"/>
              <a:gd name="connsiteY20713" fmla="*/ 407945 h 589548"/>
              <a:gd name="connsiteX20714" fmla="*/ 724426 w 2105012"/>
              <a:gd name="connsiteY20714" fmla="*/ 523601 h 589548"/>
              <a:gd name="connsiteX20715" fmla="*/ 715810 w 2105012"/>
              <a:gd name="connsiteY20715" fmla="*/ 527247 h 589548"/>
              <a:gd name="connsiteX20716" fmla="*/ 715810 w 2105012"/>
              <a:gd name="connsiteY20716" fmla="*/ 523270 h 589548"/>
              <a:gd name="connsiteX20717" fmla="*/ 717136 w 2105012"/>
              <a:gd name="connsiteY20717" fmla="*/ 523270 h 589548"/>
              <a:gd name="connsiteX20718" fmla="*/ 724426 w 2105012"/>
              <a:gd name="connsiteY20718" fmla="*/ 523270 h 589548"/>
              <a:gd name="connsiteX20719" fmla="*/ 740996 w 2105012"/>
              <a:gd name="connsiteY20719" fmla="*/ 510677 h 589548"/>
              <a:gd name="connsiteX20720" fmla="*/ 740996 w 2105012"/>
              <a:gd name="connsiteY20720" fmla="*/ 510677 h 589548"/>
              <a:gd name="connsiteX20721" fmla="*/ 740996 w 2105012"/>
              <a:gd name="connsiteY20721" fmla="*/ 510677 h 589548"/>
              <a:gd name="connsiteX20722" fmla="*/ 740996 w 2105012"/>
              <a:gd name="connsiteY20722" fmla="*/ 510677 h 589548"/>
              <a:gd name="connsiteX20723" fmla="*/ 740996 w 2105012"/>
              <a:gd name="connsiteY20723" fmla="*/ 510677 h 589548"/>
              <a:gd name="connsiteX20724" fmla="*/ 735694 w 2105012"/>
              <a:gd name="connsiteY20724" fmla="*/ 510677 h 589548"/>
              <a:gd name="connsiteX20725" fmla="*/ 738676 w 2105012"/>
              <a:gd name="connsiteY20725" fmla="*/ 504049 h 589548"/>
              <a:gd name="connsiteX20726" fmla="*/ 740996 w 2105012"/>
              <a:gd name="connsiteY20726" fmla="*/ 510677 h 589548"/>
              <a:gd name="connsiteX20727" fmla="*/ 748287 w 2105012"/>
              <a:gd name="connsiteY20727" fmla="*/ 491788 h 589548"/>
              <a:gd name="connsiteX20728" fmla="*/ 745304 w 2105012"/>
              <a:gd name="connsiteY20728" fmla="*/ 492782 h 589548"/>
              <a:gd name="connsiteX20729" fmla="*/ 738676 w 2105012"/>
              <a:gd name="connsiteY20729" fmla="*/ 491456 h 589548"/>
              <a:gd name="connsiteX20730" fmla="*/ 731717 w 2105012"/>
              <a:gd name="connsiteY20730" fmla="*/ 492119 h 589548"/>
              <a:gd name="connsiteX20731" fmla="*/ 729729 w 2105012"/>
              <a:gd name="connsiteY20731" fmla="*/ 499078 h 589548"/>
              <a:gd name="connsiteX20732" fmla="*/ 730723 w 2105012"/>
              <a:gd name="connsiteY20732" fmla="*/ 495102 h 589548"/>
              <a:gd name="connsiteX20733" fmla="*/ 723432 w 2105012"/>
              <a:gd name="connsiteY20733" fmla="*/ 489468 h 589548"/>
              <a:gd name="connsiteX20734" fmla="*/ 723432 w 2105012"/>
              <a:gd name="connsiteY20734" fmla="*/ 489468 h 589548"/>
              <a:gd name="connsiteX20735" fmla="*/ 736025 w 2105012"/>
              <a:gd name="connsiteY20735" fmla="*/ 489137 h 589548"/>
              <a:gd name="connsiteX20736" fmla="*/ 738676 w 2105012"/>
              <a:gd name="connsiteY20736" fmla="*/ 490462 h 589548"/>
              <a:gd name="connsiteX20737" fmla="*/ 746298 w 2105012"/>
              <a:gd name="connsiteY20737" fmla="*/ 489137 h 589548"/>
              <a:gd name="connsiteX20738" fmla="*/ 748287 w 2105012"/>
              <a:gd name="connsiteY20738" fmla="*/ 491456 h 589548"/>
              <a:gd name="connsiteX20739" fmla="*/ 412254 w 2105012"/>
              <a:gd name="connsiteY20739" fmla="*/ 539508 h 589548"/>
              <a:gd name="connsiteX20740" fmla="*/ 402643 w 2105012"/>
              <a:gd name="connsiteY20740" fmla="*/ 546136 h 589548"/>
              <a:gd name="connsiteX20741" fmla="*/ 406289 w 2105012"/>
              <a:gd name="connsiteY20741" fmla="*/ 548787 h 589548"/>
              <a:gd name="connsiteX20742" fmla="*/ 376795 w 2105012"/>
              <a:gd name="connsiteY20742" fmla="*/ 548787 h 589548"/>
              <a:gd name="connsiteX20743" fmla="*/ 377789 w 2105012"/>
              <a:gd name="connsiteY20743" fmla="*/ 541497 h 589548"/>
              <a:gd name="connsiteX20744" fmla="*/ 374475 w 2105012"/>
              <a:gd name="connsiteY20744" fmla="*/ 540834 h 589548"/>
              <a:gd name="connsiteX20745" fmla="*/ 362545 w 2105012"/>
              <a:gd name="connsiteY20745" fmla="*/ 540834 h 589548"/>
              <a:gd name="connsiteX20746" fmla="*/ 356248 w 2105012"/>
              <a:gd name="connsiteY20746" fmla="*/ 541165 h 589548"/>
              <a:gd name="connsiteX20747" fmla="*/ 356248 w 2105012"/>
              <a:gd name="connsiteY20747" fmla="*/ 541165 h 589548"/>
              <a:gd name="connsiteX20748" fmla="*/ 352934 w 2105012"/>
              <a:gd name="connsiteY20748" fmla="*/ 540171 h 589548"/>
              <a:gd name="connsiteX20749" fmla="*/ 356580 w 2105012"/>
              <a:gd name="connsiteY20749" fmla="*/ 535200 h 589548"/>
              <a:gd name="connsiteX20750" fmla="*/ 360225 w 2105012"/>
              <a:gd name="connsiteY20750" fmla="*/ 529567 h 589548"/>
              <a:gd name="connsiteX20751" fmla="*/ 365196 w 2105012"/>
              <a:gd name="connsiteY20751" fmla="*/ 532881 h 589548"/>
              <a:gd name="connsiteX20752" fmla="*/ 376463 w 2105012"/>
              <a:gd name="connsiteY20752" fmla="*/ 535532 h 589548"/>
              <a:gd name="connsiteX20753" fmla="*/ 377789 w 2105012"/>
              <a:gd name="connsiteY20753" fmla="*/ 534206 h 589548"/>
              <a:gd name="connsiteX20754" fmla="*/ 379446 w 2105012"/>
              <a:gd name="connsiteY20754" fmla="*/ 534206 h 589548"/>
              <a:gd name="connsiteX20755" fmla="*/ 377789 w 2105012"/>
              <a:gd name="connsiteY20755" fmla="*/ 534206 h 589548"/>
              <a:gd name="connsiteX20756" fmla="*/ 376132 w 2105012"/>
              <a:gd name="connsiteY20756" fmla="*/ 527247 h 589548"/>
              <a:gd name="connsiteX20757" fmla="*/ 381765 w 2105012"/>
              <a:gd name="connsiteY20757" fmla="*/ 519625 h 589548"/>
              <a:gd name="connsiteX20758" fmla="*/ 376463 w 2105012"/>
              <a:gd name="connsiteY20758" fmla="*/ 520288 h 589548"/>
              <a:gd name="connsiteX20759" fmla="*/ 376463 w 2105012"/>
              <a:gd name="connsiteY20759" fmla="*/ 510346 h 589548"/>
              <a:gd name="connsiteX20760" fmla="*/ 389719 w 2105012"/>
              <a:gd name="connsiteY20760" fmla="*/ 525258 h 589548"/>
              <a:gd name="connsiteX20761" fmla="*/ 386074 w 2105012"/>
              <a:gd name="connsiteY20761" fmla="*/ 539177 h 589548"/>
              <a:gd name="connsiteX20762" fmla="*/ 392370 w 2105012"/>
              <a:gd name="connsiteY20762" fmla="*/ 539177 h 589548"/>
              <a:gd name="connsiteX20763" fmla="*/ 397341 w 2105012"/>
              <a:gd name="connsiteY20763" fmla="*/ 537189 h 589548"/>
              <a:gd name="connsiteX20764" fmla="*/ 401318 w 2105012"/>
              <a:gd name="connsiteY20764" fmla="*/ 541828 h 589548"/>
              <a:gd name="connsiteX20765" fmla="*/ 405626 w 2105012"/>
              <a:gd name="connsiteY20765" fmla="*/ 537520 h 589548"/>
              <a:gd name="connsiteX20766" fmla="*/ 412916 w 2105012"/>
              <a:gd name="connsiteY20766" fmla="*/ 538514 h 589548"/>
              <a:gd name="connsiteX20767" fmla="*/ 1647026 w 2105012"/>
              <a:gd name="connsiteY20767" fmla="*/ 438433 h 589548"/>
              <a:gd name="connsiteX20768" fmla="*/ 1650672 w 2105012"/>
              <a:gd name="connsiteY20768" fmla="*/ 437108 h 589548"/>
              <a:gd name="connsiteX20769" fmla="*/ 1647026 w 2105012"/>
              <a:gd name="connsiteY20769" fmla="*/ 433462 h 589548"/>
              <a:gd name="connsiteX20770" fmla="*/ 1642718 w 2105012"/>
              <a:gd name="connsiteY20770" fmla="*/ 433462 h 589548"/>
              <a:gd name="connsiteX20771" fmla="*/ 1647026 w 2105012"/>
              <a:gd name="connsiteY20771" fmla="*/ 433462 h 589548"/>
              <a:gd name="connsiteX20772" fmla="*/ 1651666 w 2105012"/>
              <a:gd name="connsiteY20772" fmla="*/ 431143 h 589548"/>
              <a:gd name="connsiteX20773" fmla="*/ 1652329 w 2105012"/>
              <a:gd name="connsiteY20773" fmla="*/ 430480 h 589548"/>
              <a:gd name="connsiteX20774" fmla="*/ 1649677 w 2105012"/>
              <a:gd name="connsiteY20774" fmla="*/ 424183 h 589548"/>
              <a:gd name="connsiteX20775" fmla="*/ 1648352 w 2105012"/>
              <a:gd name="connsiteY20775" fmla="*/ 422858 h 589548"/>
              <a:gd name="connsiteX20776" fmla="*/ 1646695 w 2105012"/>
              <a:gd name="connsiteY20776" fmla="*/ 418550 h 589548"/>
              <a:gd name="connsiteX20777" fmla="*/ 1640398 w 2105012"/>
              <a:gd name="connsiteY20777" fmla="*/ 423521 h 589548"/>
              <a:gd name="connsiteX20778" fmla="*/ 1634765 w 2105012"/>
              <a:gd name="connsiteY20778" fmla="*/ 426503 h 589548"/>
              <a:gd name="connsiteX20779" fmla="*/ 1627143 w 2105012"/>
              <a:gd name="connsiteY20779" fmla="*/ 420207 h 589548"/>
              <a:gd name="connsiteX20780" fmla="*/ 1624491 w 2105012"/>
              <a:gd name="connsiteY20780" fmla="*/ 426503 h 589548"/>
              <a:gd name="connsiteX20781" fmla="*/ 1624491 w 2105012"/>
              <a:gd name="connsiteY20781" fmla="*/ 430149 h 589548"/>
              <a:gd name="connsiteX20782" fmla="*/ 1624491 w 2105012"/>
              <a:gd name="connsiteY20782" fmla="*/ 431806 h 589548"/>
              <a:gd name="connsiteX20783" fmla="*/ 1614550 w 2105012"/>
              <a:gd name="connsiteY20783" fmla="*/ 430149 h 589548"/>
              <a:gd name="connsiteX20784" fmla="*/ 1609247 w 2105012"/>
              <a:gd name="connsiteY20784" fmla="*/ 437771 h 589548"/>
              <a:gd name="connsiteX20785" fmla="*/ 1616869 w 2105012"/>
              <a:gd name="connsiteY20785" fmla="*/ 439428 h 589548"/>
              <a:gd name="connsiteX20786" fmla="*/ 1616869 w 2105012"/>
              <a:gd name="connsiteY20786" fmla="*/ 441747 h 589548"/>
              <a:gd name="connsiteX20787" fmla="*/ 1618195 w 2105012"/>
              <a:gd name="connsiteY20787" fmla="*/ 448044 h 589548"/>
              <a:gd name="connsiteX20788" fmla="*/ 1626811 w 2105012"/>
              <a:gd name="connsiteY20788" fmla="*/ 441085 h 589548"/>
              <a:gd name="connsiteX20789" fmla="*/ 1634765 w 2105012"/>
              <a:gd name="connsiteY20789" fmla="*/ 434125 h 589548"/>
              <a:gd name="connsiteX20790" fmla="*/ 1634765 w 2105012"/>
              <a:gd name="connsiteY20790" fmla="*/ 434125 h 589548"/>
              <a:gd name="connsiteX20791" fmla="*/ 1634765 w 2105012"/>
              <a:gd name="connsiteY20791" fmla="*/ 434125 h 589548"/>
              <a:gd name="connsiteX20792" fmla="*/ 1637416 w 2105012"/>
              <a:gd name="connsiteY20792" fmla="*/ 435451 h 589548"/>
              <a:gd name="connsiteX20793" fmla="*/ 1638741 w 2105012"/>
              <a:gd name="connsiteY20793" fmla="*/ 438102 h 589548"/>
              <a:gd name="connsiteX20794" fmla="*/ 1647689 w 2105012"/>
              <a:gd name="connsiteY20794" fmla="*/ 437771 h 589548"/>
              <a:gd name="connsiteX20795" fmla="*/ 1631451 w 2105012"/>
              <a:gd name="connsiteY20795" fmla="*/ 432468 h 589548"/>
              <a:gd name="connsiteX20796" fmla="*/ 1634433 w 2105012"/>
              <a:gd name="connsiteY20796" fmla="*/ 433462 h 589548"/>
              <a:gd name="connsiteX20797" fmla="*/ 1634433 w 2105012"/>
              <a:gd name="connsiteY20797" fmla="*/ 433462 h 589548"/>
              <a:gd name="connsiteX20798" fmla="*/ 1631451 w 2105012"/>
              <a:gd name="connsiteY20798" fmla="*/ 432468 h 589548"/>
              <a:gd name="connsiteX20799" fmla="*/ 1635427 w 2105012"/>
              <a:gd name="connsiteY20799" fmla="*/ 432468 h 589548"/>
              <a:gd name="connsiteX20800" fmla="*/ 1635759 w 2105012"/>
              <a:gd name="connsiteY20800" fmla="*/ 430811 h 589548"/>
              <a:gd name="connsiteX20801" fmla="*/ 1635427 w 2105012"/>
              <a:gd name="connsiteY20801" fmla="*/ 432468 h 589548"/>
              <a:gd name="connsiteX20802" fmla="*/ 578282 w 2105012"/>
              <a:gd name="connsiteY20802" fmla="*/ 28168 h 589548"/>
              <a:gd name="connsiteX20803" fmla="*/ 571654 w 2105012"/>
              <a:gd name="connsiteY20803" fmla="*/ 24192 h 589548"/>
              <a:gd name="connsiteX20804" fmla="*/ 579607 w 2105012"/>
              <a:gd name="connsiteY20804" fmla="*/ 16901 h 589548"/>
              <a:gd name="connsiteX20805" fmla="*/ 588886 w 2105012"/>
              <a:gd name="connsiteY20805" fmla="*/ 22203 h 589548"/>
              <a:gd name="connsiteX20806" fmla="*/ 579276 w 2105012"/>
              <a:gd name="connsiteY20806" fmla="*/ 19552 h 589548"/>
              <a:gd name="connsiteX20807" fmla="*/ 579607 w 2105012"/>
              <a:gd name="connsiteY20807" fmla="*/ 25517 h 589548"/>
              <a:gd name="connsiteX20808" fmla="*/ 578282 w 2105012"/>
              <a:gd name="connsiteY20808" fmla="*/ 28168 h 589548"/>
              <a:gd name="connsiteX20809" fmla="*/ 271743 w 2105012"/>
              <a:gd name="connsiteY20809" fmla="*/ 118307 h 589548"/>
              <a:gd name="connsiteX20810" fmla="*/ 282016 w 2105012"/>
              <a:gd name="connsiteY20810" fmla="*/ 118970 h 589548"/>
              <a:gd name="connsiteX20811" fmla="*/ 272074 w 2105012"/>
              <a:gd name="connsiteY20811" fmla="*/ 121953 h 589548"/>
              <a:gd name="connsiteX20812" fmla="*/ 272074 w 2105012"/>
              <a:gd name="connsiteY20812" fmla="*/ 118307 h 589548"/>
              <a:gd name="connsiteX20813" fmla="*/ 250202 w 2105012"/>
              <a:gd name="connsiteY20813" fmla="*/ 116982 h 589548"/>
              <a:gd name="connsiteX20814" fmla="*/ 247551 w 2105012"/>
              <a:gd name="connsiteY20814" fmla="*/ 114662 h 589548"/>
              <a:gd name="connsiteX20815" fmla="*/ 253847 w 2105012"/>
              <a:gd name="connsiteY20815" fmla="*/ 111017 h 589548"/>
              <a:gd name="connsiteX20816" fmla="*/ 257493 w 2105012"/>
              <a:gd name="connsiteY20816" fmla="*/ 111680 h 589548"/>
              <a:gd name="connsiteX20817" fmla="*/ 249871 w 2105012"/>
              <a:gd name="connsiteY20817" fmla="*/ 116650 h 589548"/>
              <a:gd name="connsiteX20818" fmla="*/ 551108 w 2105012"/>
              <a:gd name="connsiteY20818" fmla="*/ 432137 h 589548"/>
              <a:gd name="connsiteX20819" fmla="*/ 556410 w 2105012"/>
              <a:gd name="connsiteY20819" fmla="*/ 430480 h 589548"/>
              <a:gd name="connsiteX20820" fmla="*/ 557404 w 2105012"/>
              <a:gd name="connsiteY20820" fmla="*/ 436114 h 589548"/>
              <a:gd name="connsiteX20821" fmla="*/ 551108 w 2105012"/>
              <a:gd name="connsiteY20821" fmla="*/ 432468 h 589548"/>
              <a:gd name="connsiteX20822" fmla="*/ 738345 w 2105012"/>
              <a:gd name="connsiteY20822" fmla="*/ 46726 h 589548"/>
              <a:gd name="connsiteX20823" fmla="*/ 735694 w 2105012"/>
              <a:gd name="connsiteY20823" fmla="*/ 45732 h 589548"/>
              <a:gd name="connsiteX20824" fmla="*/ 740996 w 2105012"/>
              <a:gd name="connsiteY20824" fmla="*/ 40430 h 589548"/>
              <a:gd name="connsiteX20825" fmla="*/ 741659 w 2105012"/>
              <a:gd name="connsiteY20825" fmla="*/ 44738 h 589548"/>
              <a:gd name="connsiteX20826" fmla="*/ 741659 w 2105012"/>
              <a:gd name="connsiteY20826" fmla="*/ 49709 h 589548"/>
              <a:gd name="connsiteX20827" fmla="*/ 735362 w 2105012"/>
              <a:gd name="connsiteY20827" fmla="*/ 48383 h 589548"/>
              <a:gd name="connsiteX20828" fmla="*/ 738014 w 2105012"/>
              <a:gd name="connsiteY20828" fmla="*/ 47058 h 589548"/>
              <a:gd name="connsiteX20829" fmla="*/ 221702 w 2105012"/>
              <a:gd name="connsiteY20829" fmla="*/ 130900 h 589548"/>
              <a:gd name="connsiteX20830" fmla="*/ 220377 w 2105012"/>
              <a:gd name="connsiteY20830" fmla="*/ 126592 h 589548"/>
              <a:gd name="connsiteX20831" fmla="*/ 226673 w 2105012"/>
              <a:gd name="connsiteY20831" fmla="*/ 125267 h 589548"/>
              <a:gd name="connsiteX20832" fmla="*/ 221702 w 2105012"/>
              <a:gd name="connsiteY20832" fmla="*/ 130900 h 589548"/>
              <a:gd name="connsiteX20833" fmla="*/ 1718939 w 2105012"/>
              <a:gd name="connsiteY20833" fmla="*/ 515979 h 589548"/>
              <a:gd name="connsiteX20834" fmla="*/ 1718939 w 2105012"/>
              <a:gd name="connsiteY20834" fmla="*/ 515979 h 589548"/>
              <a:gd name="connsiteX20835" fmla="*/ 1714299 w 2105012"/>
              <a:gd name="connsiteY20835" fmla="*/ 516974 h 589548"/>
              <a:gd name="connsiteX20836" fmla="*/ 1711979 w 2105012"/>
              <a:gd name="connsiteY20836" fmla="*/ 512666 h 589548"/>
              <a:gd name="connsiteX20837" fmla="*/ 1718939 w 2105012"/>
              <a:gd name="connsiteY20837" fmla="*/ 515979 h 589548"/>
              <a:gd name="connsiteX20838" fmla="*/ 474224 w 2105012"/>
              <a:gd name="connsiteY20838" fmla="*/ 452352 h 589548"/>
              <a:gd name="connsiteX20839" fmla="*/ 466934 w 2105012"/>
              <a:gd name="connsiteY20839" fmla="*/ 446387 h 589548"/>
              <a:gd name="connsiteX20840" fmla="*/ 474224 w 2105012"/>
              <a:gd name="connsiteY20840" fmla="*/ 452352 h 589548"/>
              <a:gd name="connsiteX20841" fmla="*/ 924920 w 2105012"/>
              <a:gd name="connsiteY20841" fmla="*/ 32145 h 589548"/>
              <a:gd name="connsiteX20842" fmla="*/ 924920 w 2105012"/>
              <a:gd name="connsiteY20842" fmla="*/ 30820 h 589548"/>
              <a:gd name="connsiteX20843" fmla="*/ 929228 w 2105012"/>
              <a:gd name="connsiteY20843" fmla="*/ 30157 h 589548"/>
              <a:gd name="connsiteX20844" fmla="*/ 929890 w 2105012"/>
              <a:gd name="connsiteY20844" fmla="*/ 26843 h 589548"/>
              <a:gd name="connsiteX20845" fmla="*/ 929890 w 2105012"/>
              <a:gd name="connsiteY20845" fmla="*/ 26843 h 589548"/>
              <a:gd name="connsiteX20846" fmla="*/ 929890 w 2105012"/>
              <a:gd name="connsiteY20846" fmla="*/ 22866 h 589548"/>
              <a:gd name="connsiteX20847" fmla="*/ 942152 w 2105012"/>
              <a:gd name="connsiteY20847" fmla="*/ 25186 h 589548"/>
              <a:gd name="connsiteX20848" fmla="*/ 940164 w 2105012"/>
              <a:gd name="connsiteY20848" fmla="*/ 30488 h 589548"/>
              <a:gd name="connsiteX20849" fmla="*/ 937844 w 2105012"/>
              <a:gd name="connsiteY20849" fmla="*/ 31814 h 589548"/>
              <a:gd name="connsiteX20850" fmla="*/ 924920 w 2105012"/>
              <a:gd name="connsiteY20850" fmla="*/ 31814 h 589548"/>
              <a:gd name="connsiteX20851" fmla="*/ 1017378 w 2105012"/>
              <a:gd name="connsiteY20851" fmla="*/ 23198 h 589548"/>
              <a:gd name="connsiteX20852" fmla="*/ 1021024 w 2105012"/>
              <a:gd name="connsiteY20852" fmla="*/ 26511 h 589548"/>
              <a:gd name="connsiteX20853" fmla="*/ 1030303 w 2105012"/>
              <a:gd name="connsiteY20853" fmla="*/ 33471 h 589548"/>
              <a:gd name="connsiteX20854" fmla="*/ 1036268 w 2105012"/>
              <a:gd name="connsiteY20854" fmla="*/ 37447 h 589548"/>
              <a:gd name="connsiteX20855" fmla="*/ 1039582 w 2105012"/>
              <a:gd name="connsiteY20855" fmla="*/ 32808 h 589548"/>
              <a:gd name="connsiteX20856" fmla="*/ 1039582 w 2105012"/>
              <a:gd name="connsiteY20856" fmla="*/ 32808 h 589548"/>
              <a:gd name="connsiteX20857" fmla="*/ 1040576 w 2105012"/>
              <a:gd name="connsiteY20857" fmla="*/ 32145 h 589548"/>
              <a:gd name="connsiteX20858" fmla="*/ 1048198 w 2105012"/>
              <a:gd name="connsiteY20858" fmla="*/ 27174 h 589548"/>
              <a:gd name="connsiteX20859" fmla="*/ 1047204 w 2105012"/>
              <a:gd name="connsiteY20859" fmla="*/ 24855 h 589548"/>
              <a:gd name="connsiteX20860" fmla="*/ 1040907 w 2105012"/>
              <a:gd name="connsiteY20860" fmla="*/ 24855 h 589548"/>
              <a:gd name="connsiteX20861" fmla="*/ 1030966 w 2105012"/>
              <a:gd name="connsiteY20861" fmla="*/ 20878 h 589548"/>
              <a:gd name="connsiteX20862" fmla="*/ 1027983 w 2105012"/>
              <a:gd name="connsiteY20862" fmla="*/ 16238 h 589548"/>
              <a:gd name="connsiteX20863" fmla="*/ 1025663 w 2105012"/>
              <a:gd name="connsiteY20863" fmla="*/ 16238 h 589548"/>
              <a:gd name="connsiteX20864" fmla="*/ 1017710 w 2105012"/>
              <a:gd name="connsiteY20864" fmla="*/ 23529 h 589548"/>
              <a:gd name="connsiteX20865" fmla="*/ 1021686 w 2105012"/>
              <a:gd name="connsiteY20865" fmla="*/ 23529 h 589548"/>
              <a:gd name="connsiteX20866" fmla="*/ 1017710 w 2105012"/>
              <a:gd name="connsiteY20866" fmla="*/ 23529 h 589548"/>
              <a:gd name="connsiteX20867" fmla="*/ 1026657 w 2105012"/>
              <a:gd name="connsiteY20867" fmla="*/ 25186 h 589548"/>
              <a:gd name="connsiteX20868" fmla="*/ 1024006 w 2105012"/>
              <a:gd name="connsiteY20868" fmla="*/ 24523 h 589548"/>
              <a:gd name="connsiteX20869" fmla="*/ 1026657 w 2105012"/>
              <a:gd name="connsiteY20869" fmla="*/ 25186 h 589548"/>
              <a:gd name="connsiteX20870" fmla="*/ 2037739 w 2105012"/>
              <a:gd name="connsiteY20870" fmla="*/ 246888 h 589548"/>
              <a:gd name="connsiteX20871" fmla="*/ 2035419 w 2105012"/>
              <a:gd name="connsiteY20871" fmla="*/ 247219 h 589548"/>
              <a:gd name="connsiteX20872" fmla="*/ 2035088 w 2105012"/>
              <a:gd name="connsiteY20872" fmla="*/ 248214 h 589548"/>
              <a:gd name="connsiteX20873" fmla="*/ 2022164 w 2105012"/>
              <a:gd name="connsiteY20873" fmla="*/ 248214 h 589548"/>
              <a:gd name="connsiteX20874" fmla="*/ 2022164 w 2105012"/>
              <a:gd name="connsiteY20874" fmla="*/ 245562 h 589548"/>
              <a:gd name="connsiteX20875" fmla="*/ 2022164 w 2105012"/>
              <a:gd name="connsiteY20875" fmla="*/ 239597 h 589548"/>
              <a:gd name="connsiteX20876" fmla="*/ 2031111 w 2105012"/>
              <a:gd name="connsiteY20876" fmla="*/ 239266 h 589548"/>
              <a:gd name="connsiteX20877" fmla="*/ 2037408 w 2105012"/>
              <a:gd name="connsiteY20877" fmla="*/ 239266 h 589548"/>
              <a:gd name="connsiteX20878" fmla="*/ 2045030 w 2105012"/>
              <a:gd name="connsiteY20878" fmla="*/ 244900 h 589548"/>
              <a:gd name="connsiteX20879" fmla="*/ 2042710 w 2105012"/>
              <a:gd name="connsiteY20879" fmla="*/ 244900 h 589548"/>
              <a:gd name="connsiteX20880" fmla="*/ 2037408 w 2105012"/>
              <a:gd name="connsiteY20880" fmla="*/ 246888 h 589548"/>
              <a:gd name="connsiteX20881" fmla="*/ 1904519 w 2105012"/>
              <a:gd name="connsiteY20881" fmla="*/ 518962 h 589548"/>
              <a:gd name="connsiteX20882" fmla="*/ 1903525 w 2105012"/>
              <a:gd name="connsiteY20882" fmla="*/ 521613 h 589548"/>
              <a:gd name="connsiteX20883" fmla="*/ 1896897 w 2105012"/>
              <a:gd name="connsiteY20883" fmla="*/ 519293 h 589548"/>
              <a:gd name="connsiteX20884" fmla="*/ 1904850 w 2105012"/>
              <a:gd name="connsiteY20884" fmla="*/ 519293 h 589548"/>
              <a:gd name="connsiteX20885" fmla="*/ 276051 w 2105012"/>
              <a:gd name="connsiteY20885" fmla="*/ 541828 h 589548"/>
              <a:gd name="connsiteX20886" fmla="*/ 278702 w 2105012"/>
              <a:gd name="connsiteY20886" fmla="*/ 549450 h 589548"/>
              <a:gd name="connsiteX20887" fmla="*/ 269754 w 2105012"/>
              <a:gd name="connsiteY20887" fmla="*/ 545805 h 589548"/>
              <a:gd name="connsiteX20888" fmla="*/ 272406 w 2105012"/>
              <a:gd name="connsiteY20888" fmla="*/ 544479 h 589548"/>
              <a:gd name="connsiteX20889" fmla="*/ 276051 w 2105012"/>
              <a:gd name="connsiteY20889" fmla="*/ 541828 h 589548"/>
              <a:gd name="connsiteX20890" fmla="*/ 1966821 w 2105012"/>
              <a:gd name="connsiteY20890" fmla="*/ 376794 h 589548"/>
              <a:gd name="connsiteX20891" fmla="*/ 1966821 w 2105012"/>
              <a:gd name="connsiteY20891" fmla="*/ 376794 h 589548"/>
              <a:gd name="connsiteX20892" fmla="*/ 1966821 w 2105012"/>
              <a:gd name="connsiteY20892" fmla="*/ 376794 h 589548"/>
              <a:gd name="connsiteX20893" fmla="*/ 1966821 w 2105012"/>
              <a:gd name="connsiteY20893" fmla="*/ 376794 h 589548"/>
              <a:gd name="connsiteX20894" fmla="*/ 1966821 w 2105012"/>
              <a:gd name="connsiteY20894" fmla="*/ 376794 h 589548"/>
              <a:gd name="connsiteX20895" fmla="*/ 1966821 w 2105012"/>
              <a:gd name="connsiteY20895" fmla="*/ 376794 h 589548"/>
              <a:gd name="connsiteX20896" fmla="*/ 1978088 w 2105012"/>
              <a:gd name="connsiteY20896" fmla="*/ 376463 h 589548"/>
              <a:gd name="connsiteX20897" fmla="*/ 1983059 w 2105012"/>
              <a:gd name="connsiteY20897" fmla="*/ 378120 h 589548"/>
              <a:gd name="connsiteX20898" fmla="*/ 1981734 w 2105012"/>
              <a:gd name="connsiteY20898" fmla="*/ 386073 h 589548"/>
              <a:gd name="connsiteX20899" fmla="*/ 1976763 w 2105012"/>
              <a:gd name="connsiteY20899" fmla="*/ 388724 h 589548"/>
              <a:gd name="connsiteX20900" fmla="*/ 1966821 w 2105012"/>
              <a:gd name="connsiteY20900" fmla="*/ 379445 h 589548"/>
              <a:gd name="connsiteX20901" fmla="*/ 1966821 w 2105012"/>
              <a:gd name="connsiteY20901" fmla="*/ 377126 h 589548"/>
              <a:gd name="connsiteX20902" fmla="*/ 802967 w 2105012"/>
              <a:gd name="connsiteY20902" fmla="*/ 520288 h 589548"/>
              <a:gd name="connsiteX20903" fmla="*/ 794682 w 2105012"/>
              <a:gd name="connsiteY20903" fmla="*/ 515979 h 589548"/>
              <a:gd name="connsiteX20904" fmla="*/ 820862 w 2105012"/>
              <a:gd name="connsiteY20904" fmla="*/ 515979 h 589548"/>
              <a:gd name="connsiteX20905" fmla="*/ 820862 w 2105012"/>
              <a:gd name="connsiteY20905" fmla="*/ 519625 h 589548"/>
              <a:gd name="connsiteX20906" fmla="*/ 802967 w 2105012"/>
              <a:gd name="connsiteY20906" fmla="*/ 520288 h 589548"/>
              <a:gd name="connsiteX20907" fmla="*/ 968663 w 2105012"/>
              <a:gd name="connsiteY20907" fmla="*/ 23198 h 589548"/>
              <a:gd name="connsiteX20908" fmla="*/ 975954 w 2105012"/>
              <a:gd name="connsiteY20908" fmla="*/ 25517 h 589548"/>
              <a:gd name="connsiteX20909" fmla="*/ 974629 w 2105012"/>
              <a:gd name="connsiteY20909" fmla="*/ 28168 h 589548"/>
              <a:gd name="connsiteX20910" fmla="*/ 971977 w 2105012"/>
              <a:gd name="connsiteY20910" fmla="*/ 24192 h 589548"/>
              <a:gd name="connsiteX20911" fmla="*/ 968663 w 2105012"/>
              <a:gd name="connsiteY20911" fmla="*/ 23198 h 589548"/>
              <a:gd name="connsiteX20912" fmla="*/ 1745782 w 2105012"/>
              <a:gd name="connsiteY20912" fmla="*/ 476875 h 589548"/>
              <a:gd name="connsiteX20913" fmla="*/ 1745782 w 2105012"/>
              <a:gd name="connsiteY20913" fmla="*/ 481515 h 589548"/>
              <a:gd name="connsiteX20914" fmla="*/ 1740811 w 2105012"/>
              <a:gd name="connsiteY20914" fmla="*/ 482840 h 589548"/>
              <a:gd name="connsiteX20915" fmla="*/ 1740811 w 2105012"/>
              <a:gd name="connsiteY20915" fmla="*/ 488142 h 589548"/>
              <a:gd name="connsiteX20916" fmla="*/ 1739154 w 2105012"/>
              <a:gd name="connsiteY20916" fmla="*/ 487148 h 589548"/>
              <a:gd name="connsiteX20917" fmla="*/ 1737165 w 2105012"/>
              <a:gd name="connsiteY20917" fmla="*/ 486485 h 589548"/>
              <a:gd name="connsiteX20918" fmla="*/ 1739154 w 2105012"/>
              <a:gd name="connsiteY20918" fmla="*/ 487148 h 589548"/>
              <a:gd name="connsiteX20919" fmla="*/ 1740811 w 2105012"/>
              <a:gd name="connsiteY20919" fmla="*/ 488142 h 589548"/>
              <a:gd name="connsiteX20920" fmla="*/ 1739485 w 2105012"/>
              <a:gd name="connsiteY20920" fmla="*/ 493445 h 589548"/>
              <a:gd name="connsiteX20921" fmla="*/ 1731863 w 2105012"/>
              <a:gd name="connsiteY20921" fmla="*/ 483171 h 589548"/>
              <a:gd name="connsiteX20922" fmla="*/ 1730537 w 2105012"/>
              <a:gd name="connsiteY20922" fmla="*/ 483171 h 589548"/>
              <a:gd name="connsiteX20923" fmla="*/ 1734514 w 2105012"/>
              <a:gd name="connsiteY20923" fmla="*/ 477869 h 589548"/>
              <a:gd name="connsiteX20924" fmla="*/ 1732194 w 2105012"/>
              <a:gd name="connsiteY20924" fmla="*/ 476544 h 589548"/>
              <a:gd name="connsiteX20925" fmla="*/ 1732857 w 2105012"/>
              <a:gd name="connsiteY20925" fmla="*/ 465939 h 589548"/>
              <a:gd name="connsiteX20926" fmla="*/ 1737165 w 2105012"/>
              <a:gd name="connsiteY20926" fmla="*/ 461631 h 589548"/>
              <a:gd name="connsiteX20927" fmla="*/ 1736171 w 2105012"/>
              <a:gd name="connsiteY20927" fmla="*/ 457323 h 589548"/>
              <a:gd name="connsiteX20928" fmla="*/ 1738491 w 2105012"/>
              <a:gd name="connsiteY20928" fmla="*/ 457323 h 589548"/>
              <a:gd name="connsiteX20929" fmla="*/ 1738491 w 2105012"/>
              <a:gd name="connsiteY20929" fmla="*/ 462294 h 589548"/>
              <a:gd name="connsiteX20930" fmla="*/ 1738491 w 2105012"/>
              <a:gd name="connsiteY20930" fmla="*/ 476212 h 589548"/>
              <a:gd name="connsiteX20931" fmla="*/ 1738491 w 2105012"/>
              <a:gd name="connsiteY20931" fmla="*/ 476212 h 589548"/>
              <a:gd name="connsiteX20932" fmla="*/ 1744125 w 2105012"/>
              <a:gd name="connsiteY20932" fmla="*/ 473561 h 589548"/>
              <a:gd name="connsiteX20933" fmla="*/ 1751747 w 2105012"/>
              <a:gd name="connsiteY20933" fmla="*/ 473561 h 589548"/>
              <a:gd name="connsiteX20934" fmla="*/ 1746113 w 2105012"/>
              <a:gd name="connsiteY20934" fmla="*/ 476544 h 589548"/>
              <a:gd name="connsiteX20935" fmla="*/ 1191029 w 2105012"/>
              <a:gd name="connsiteY20935" fmla="*/ 524596 h 589548"/>
              <a:gd name="connsiteX20936" fmla="*/ 1194343 w 2105012"/>
              <a:gd name="connsiteY20936" fmla="*/ 521945 h 589548"/>
              <a:gd name="connsiteX20937" fmla="*/ 1199645 w 2105012"/>
              <a:gd name="connsiteY20937" fmla="*/ 524596 h 589548"/>
              <a:gd name="connsiteX20938" fmla="*/ 1191360 w 2105012"/>
              <a:gd name="connsiteY20938" fmla="*/ 524596 h 589548"/>
              <a:gd name="connsiteX20939" fmla="*/ 1015059 w 2105012"/>
              <a:gd name="connsiteY20939" fmla="*/ 506700 h 589548"/>
              <a:gd name="connsiteX20940" fmla="*/ 1015059 w 2105012"/>
              <a:gd name="connsiteY20940" fmla="*/ 506700 h 589548"/>
              <a:gd name="connsiteX20941" fmla="*/ 1676852 w 2105012"/>
              <a:gd name="connsiteY20941" fmla="*/ 425509 h 589548"/>
              <a:gd name="connsiteX20942" fmla="*/ 1677846 w 2105012"/>
              <a:gd name="connsiteY20942" fmla="*/ 416893 h 589548"/>
              <a:gd name="connsiteX20943" fmla="*/ 1677846 w 2105012"/>
              <a:gd name="connsiteY20943" fmla="*/ 416893 h 589548"/>
              <a:gd name="connsiteX20944" fmla="*/ 1683479 w 2105012"/>
              <a:gd name="connsiteY20944" fmla="*/ 408939 h 589548"/>
              <a:gd name="connsiteX20945" fmla="*/ 1689776 w 2105012"/>
              <a:gd name="connsiteY20945" fmla="*/ 407945 h 589548"/>
              <a:gd name="connsiteX20946" fmla="*/ 1688782 w 2105012"/>
              <a:gd name="connsiteY20946" fmla="*/ 407945 h 589548"/>
              <a:gd name="connsiteX20947" fmla="*/ 1691433 w 2105012"/>
              <a:gd name="connsiteY20947" fmla="*/ 410596 h 589548"/>
              <a:gd name="connsiteX20948" fmla="*/ 1684805 w 2105012"/>
              <a:gd name="connsiteY20948" fmla="*/ 414242 h 589548"/>
              <a:gd name="connsiteX20949" fmla="*/ 1682154 w 2105012"/>
              <a:gd name="connsiteY20949" fmla="*/ 416893 h 589548"/>
              <a:gd name="connsiteX20950" fmla="*/ 1682154 w 2105012"/>
              <a:gd name="connsiteY20950" fmla="*/ 426503 h 589548"/>
              <a:gd name="connsiteX20951" fmla="*/ 1677183 w 2105012"/>
              <a:gd name="connsiteY20951" fmla="*/ 425840 h 589548"/>
              <a:gd name="connsiteX20952" fmla="*/ 1222180 w 2105012"/>
              <a:gd name="connsiteY20952" fmla="*/ 39767 h 589548"/>
              <a:gd name="connsiteX20953" fmla="*/ 1217209 w 2105012"/>
              <a:gd name="connsiteY20953" fmla="*/ 38110 h 589548"/>
              <a:gd name="connsiteX20954" fmla="*/ 1220854 w 2105012"/>
              <a:gd name="connsiteY20954" fmla="*/ 34465 h 589548"/>
              <a:gd name="connsiteX20955" fmla="*/ 1227150 w 2105012"/>
              <a:gd name="connsiteY20955" fmla="*/ 35790 h 589548"/>
              <a:gd name="connsiteX20956" fmla="*/ 1227150 w 2105012"/>
              <a:gd name="connsiteY20956" fmla="*/ 38442 h 589548"/>
              <a:gd name="connsiteX20957" fmla="*/ 1222180 w 2105012"/>
              <a:gd name="connsiteY20957" fmla="*/ 39767 h 589548"/>
              <a:gd name="connsiteX20958" fmla="*/ 2050332 w 2105012"/>
              <a:gd name="connsiteY20958" fmla="*/ 362213 h 589548"/>
              <a:gd name="connsiteX20959" fmla="*/ 2045693 w 2105012"/>
              <a:gd name="connsiteY20959" fmla="*/ 357242 h 589548"/>
              <a:gd name="connsiteX20960" fmla="*/ 2050332 w 2105012"/>
              <a:gd name="connsiteY20960" fmla="*/ 356248 h 589548"/>
              <a:gd name="connsiteX20961" fmla="*/ 2055634 w 2105012"/>
              <a:gd name="connsiteY20961" fmla="*/ 357242 h 589548"/>
              <a:gd name="connsiteX20962" fmla="*/ 2050332 w 2105012"/>
              <a:gd name="connsiteY20962" fmla="*/ 362213 h 589548"/>
              <a:gd name="connsiteX20963" fmla="*/ 259481 w 2105012"/>
              <a:gd name="connsiteY20963" fmla="*/ 94447 h 589548"/>
              <a:gd name="connsiteX20964" fmla="*/ 259481 w 2105012"/>
              <a:gd name="connsiteY20964" fmla="*/ 94447 h 589548"/>
              <a:gd name="connsiteX20965" fmla="*/ 249539 w 2105012"/>
              <a:gd name="connsiteY20965" fmla="*/ 92790 h 589548"/>
              <a:gd name="connsiteX20966" fmla="*/ 259481 w 2105012"/>
              <a:gd name="connsiteY20966" fmla="*/ 94447 h 589548"/>
              <a:gd name="connsiteX20967" fmla="*/ 667095 w 2105012"/>
              <a:gd name="connsiteY20967" fmla="*/ 52692 h 589548"/>
              <a:gd name="connsiteX20968" fmla="*/ 667095 w 2105012"/>
              <a:gd name="connsiteY20968" fmla="*/ 50040 h 589548"/>
              <a:gd name="connsiteX20969" fmla="*/ 681014 w 2105012"/>
              <a:gd name="connsiteY20969" fmla="*/ 48715 h 589548"/>
              <a:gd name="connsiteX20970" fmla="*/ 675712 w 2105012"/>
              <a:gd name="connsiteY20970" fmla="*/ 56337 h 589548"/>
              <a:gd name="connsiteX20971" fmla="*/ 673392 w 2105012"/>
              <a:gd name="connsiteY20971" fmla="*/ 56337 h 589548"/>
              <a:gd name="connsiteX20972" fmla="*/ 672066 w 2105012"/>
              <a:gd name="connsiteY20972" fmla="*/ 61639 h 589548"/>
              <a:gd name="connsiteX20973" fmla="*/ 664444 w 2105012"/>
              <a:gd name="connsiteY20973" fmla="*/ 60645 h 589548"/>
              <a:gd name="connsiteX20974" fmla="*/ 667095 w 2105012"/>
              <a:gd name="connsiteY20974" fmla="*/ 52692 h 589548"/>
              <a:gd name="connsiteX20975" fmla="*/ 667095 w 2105012"/>
              <a:gd name="connsiteY20975" fmla="*/ 52692 h 589548"/>
              <a:gd name="connsiteX20976" fmla="*/ 118308 w 2105012"/>
              <a:gd name="connsiteY20976" fmla="*/ 253185 h 589548"/>
              <a:gd name="connsiteX20977" fmla="*/ 127255 w 2105012"/>
              <a:gd name="connsiteY20977" fmla="*/ 246888 h 589548"/>
              <a:gd name="connsiteX20978" fmla="*/ 139848 w 2105012"/>
              <a:gd name="connsiteY20978" fmla="*/ 245562 h 589548"/>
              <a:gd name="connsiteX20979" fmla="*/ 136203 w 2105012"/>
              <a:gd name="connsiteY20979" fmla="*/ 246557 h 589548"/>
              <a:gd name="connsiteX20980" fmla="*/ 134877 w 2105012"/>
              <a:gd name="connsiteY20980" fmla="*/ 253185 h 589548"/>
              <a:gd name="connsiteX20981" fmla="*/ 118308 w 2105012"/>
              <a:gd name="connsiteY20981" fmla="*/ 253185 h 589548"/>
              <a:gd name="connsiteX20982" fmla="*/ 901059 w 2105012"/>
              <a:gd name="connsiteY20982" fmla="*/ 502061 h 589548"/>
              <a:gd name="connsiteX20983" fmla="*/ 902053 w 2105012"/>
              <a:gd name="connsiteY20983" fmla="*/ 507032 h 589548"/>
              <a:gd name="connsiteX20984" fmla="*/ 900396 w 2105012"/>
              <a:gd name="connsiteY20984" fmla="*/ 512997 h 589548"/>
              <a:gd name="connsiteX20985" fmla="*/ 892112 w 2105012"/>
              <a:gd name="connsiteY20985" fmla="*/ 519956 h 589548"/>
              <a:gd name="connsiteX20986" fmla="*/ 889460 w 2105012"/>
              <a:gd name="connsiteY20986" fmla="*/ 511340 h 589548"/>
              <a:gd name="connsiteX20987" fmla="*/ 892443 w 2105012"/>
              <a:gd name="connsiteY20987" fmla="*/ 502061 h 589548"/>
              <a:gd name="connsiteX20988" fmla="*/ 901059 w 2105012"/>
              <a:gd name="connsiteY20988" fmla="*/ 502724 h 589548"/>
              <a:gd name="connsiteX20989" fmla="*/ 1734183 w 2105012"/>
              <a:gd name="connsiteY20989" fmla="*/ 441085 h 589548"/>
              <a:gd name="connsiteX20990" fmla="*/ 1737828 w 2105012"/>
              <a:gd name="connsiteY20990" fmla="*/ 442410 h 589548"/>
              <a:gd name="connsiteX20991" fmla="*/ 1736834 w 2105012"/>
              <a:gd name="connsiteY20991" fmla="*/ 449369 h 589548"/>
              <a:gd name="connsiteX20992" fmla="*/ 1731532 w 2105012"/>
              <a:gd name="connsiteY20992" fmla="*/ 448707 h 589548"/>
              <a:gd name="connsiteX20993" fmla="*/ 1729212 w 2105012"/>
              <a:gd name="connsiteY20993" fmla="*/ 448707 h 589548"/>
              <a:gd name="connsiteX20994" fmla="*/ 1730537 w 2105012"/>
              <a:gd name="connsiteY20994" fmla="*/ 446387 h 589548"/>
              <a:gd name="connsiteX20995" fmla="*/ 1732857 w 2105012"/>
              <a:gd name="connsiteY20995" fmla="*/ 442410 h 589548"/>
              <a:gd name="connsiteX20996" fmla="*/ 1734183 w 2105012"/>
              <a:gd name="connsiteY20996" fmla="*/ 441085 h 589548"/>
              <a:gd name="connsiteX20997" fmla="*/ 430812 w 2105012"/>
              <a:gd name="connsiteY20997" fmla="*/ 511009 h 589548"/>
              <a:gd name="connsiteX20998" fmla="*/ 422527 w 2105012"/>
              <a:gd name="connsiteY20998" fmla="*/ 511009 h 589548"/>
              <a:gd name="connsiteX20999" fmla="*/ 428161 w 2105012"/>
              <a:gd name="connsiteY20999" fmla="*/ 508357 h 589548"/>
              <a:gd name="connsiteX21000" fmla="*/ 434457 w 2105012"/>
              <a:gd name="connsiteY21000" fmla="*/ 508357 h 589548"/>
              <a:gd name="connsiteX21001" fmla="*/ 433131 w 2105012"/>
              <a:gd name="connsiteY21001" fmla="*/ 511340 h 589548"/>
              <a:gd name="connsiteX21002" fmla="*/ 430812 w 2105012"/>
              <a:gd name="connsiteY21002" fmla="*/ 511340 h 589548"/>
              <a:gd name="connsiteX21003" fmla="*/ 110685 w 2105012"/>
              <a:gd name="connsiteY21003" fmla="*/ 254510 h 589548"/>
              <a:gd name="connsiteX21004" fmla="*/ 110685 w 2105012"/>
              <a:gd name="connsiteY21004" fmla="*/ 254510 h 589548"/>
              <a:gd name="connsiteX21005" fmla="*/ 110685 w 2105012"/>
              <a:gd name="connsiteY21005" fmla="*/ 254510 h 589548"/>
              <a:gd name="connsiteX21006" fmla="*/ 110685 w 2105012"/>
              <a:gd name="connsiteY21006" fmla="*/ 254510 h 589548"/>
              <a:gd name="connsiteX21007" fmla="*/ 110685 w 2105012"/>
              <a:gd name="connsiteY21007" fmla="*/ 254510 h 589548"/>
              <a:gd name="connsiteX21008" fmla="*/ 169342 w 2105012"/>
              <a:gd name="connsiteY21008" fmla="*/ 558066 h 589548"/>
              <a:gd name="connsiteX21009" fmla="*/ 169342 w 2105012"/>
              <a:gd name="connsiteY21009" fmla="*/ 558066 h 589548"/>
              <a:gd name="connsiteX21010" fmla="*/ 159400 w 2105012"/>
              <a:gd name="connsiteY21010" fmla="*/ 558066 h 589548"/>
              <a:gd name="connsiteX21011" fmla="*/ 166360 w 2105012"/>
              <a:gd name="connsiteY21011" fmla="*/ 553096 h 589548"/>
              <a:gd name="connsiteX21012" fmla="*/ 169342 w 2105012"/>
              <a:gd name="connsiteY21012" fmla="*/ 558398 h 589548"/>
              <a:gd name="connsiteX21013" fmla="*/ 297260 w 2105012"/>
              <a:gd name="connsiteY21013" fmla="*/ 11599 h 589548"/>
              <a:gd name="connsiteX21014" fmla="*/ 294940 w 2105012"/>
              <a:gd name="connsiteY21014" fmla="*/ 10273 h 589548"/>
              <a:gd name="connsiteX21015" fmla="*/ 306208 w 2105012"/>
              <a:gd name="connsiteY21015" fmla="*/ 10273 h 589548"/>
              <a:gd name="connsiteX21016" fmla="*/ 306539 w 2105012"/>
              <a:gd name="connsiteY21016" fmla="*/ 12262 h 589548"/>
              <a:gd name="connsiteX21017" fmla="*/ 307202 w 2105012"/>
              <a:gd name="connsiteY21017" fmla="*/ 12924 h 589548"/>
              <a:gd name="connsiteX21018" fmla="*/ 296929 w 2105012"/>
              <a:gd name="connsiteY21018" fmla="*/ 11599 h 589548"/>
              <a:gd name="connsiteX21019" fmla="*/ 609764 w 2105012"/>
              <a:gd name="connsiteY21019" fmla="*/ 452352 h 589548"/>
              <a:gd name="connsiteX21020" fmla="*/ 602142 w 2105012"/>
              <a:gd name="connsiteY21020" fmla="*/ 457654 h 589548"/>
              <a:gd name="connsiteX21021" fmla="*/ 608439 w 2105012"/>
              <a:gd name="connsiteY21021" fmla="*/ 457654 h 589548"/>
              <a:gd name="connsiteX21022" fmla="*/ 614735 w 2105012"/>
              <a:gd name="connsiteY21022" fmla="*/ 460305 h 589548"/>
              <a:gd name="connsiteX21023" fmla="*/ 619706 w 2105012"/>
              <a:gd name="connsiteY21023" fmla="*/ 457323 h 589548"/>
              <a:gd name="connsiteX21024" fmla="*/ 619706 w 2105012"/>
              <a:gd name="connsiteY21024" fmla="*/ 455997 h 589548"/>
              <a:gd name="connsiteX21025" fmla="*/ 619706 w 2105012"/>
              <a:gd name="connsiteY21025" fmla="*/ 455997 h 589548"/>
              <a:gd name="connsiteX21026" fmla="*/ 619706 w 2105012"/>
              <a:gd name="connsiteY21026" fmla="*/ 453677 h 589548"/>
              <a:gd name="connsiteX21027" fmla="*/ 624677 w 2105012"/>
              <a:gd name="connsiteY21027" fmla="*/ 453677 h 589548"/>
              <a:gd name="connsiteX21028" fmla="*/ 621363 w 2105012"/>
              <a:gd name="connsiteY21028" fmla="*/ 450032 h 589548"/>
              <a:gd name="connsiteX21029" fmla="*/ 624677 w 2105012"/>
              <a:gd name="connsiteY21029" fmla="*/ 447050 h 589548"/>
              <a:gd name="connsiteX21030" fmla="*/ 605788 w 2105012"/>
              <a:gd name="connsiteY21030" fmla="*/ 447050 h 589548"/>
              <a:gd name="connsiteX21031" fmla="*/ 604793 w 2105012"/>
              <a:gd name="connsiteY21031" fmla="*/ 447050 h 589548"/>
              <a:gd name="connsiteX21032" fmla="*/ 609764 w 2105012"/>
              <a:gd name="connsiteY21032" fmla="*/ 450695 h 589548"/>
              <a:gd name="connsiteX21033" fmla="*/ 609764 w 2105012"/>
              <a:gd name="connsiteY21033" fmla="*/ 450695 h 589548"/>
              <a:gd name="connsiteX21034" fmla="*/ 609764 w 2105012"/>
              <a:gd name="connsiteY21034" fmla="*/ 451689 h 589548"/>
              <a:gd name="connsiteX21035" fmla="*/ 613741 w 2105012"/>
              <a:gd name="connsiteY21035" fmla="*/ 454672 h 589548"/>
              <a:gd name="connsiteX21036" fmla="*/ 614735 w 2105012"/>
              <a:gd name="connsiteY21036" fmla="*/ 455334 h 589548"/>
              <a:gd name="connsiteX21037" fmla="*/ 613741 w 2105012"/>
              <a:gd name="connsiteY21037" fmla="*/ 454672 h 589548"/>
              <a:gd name="connsiteX21038" fmla="*/ 1754066 w 2105012"/>
              <a:gd name="connsiteY21038" fmla="*/ 516311 h 589548"/>
              <a:gd name="connsiteX21039" fmla="*/ 1751747 w 2105012"/>
              <a:gd name="connsiteY21039" fmla="*/ 519625 h 589548"/>
              <a:gd name="connsiteX21040" fmla="*/ 1750421 w 2105012"/>
              <a:gd name="connsiteY21040" fmla="*/ 522276 h 589548"/>
              <a:gd name="connsiteX21041" fmla="*/ 1737828 w 2105012"/>
              <a:gd name="connsiteY21041" fmla="*/ 520950 h 589548"/>
              <a:gd name="connsiteX21042" fmla="*/ 1741473 w 2105012"/>
              <a:gd name="connsiteY21042" fmla="*/ 514654 h 589548"/>
              <a:gd name="connsiteX21043" fmla="*/ 1743130 w 2105012"/>
              <a:gd name="connsiteY21043" fmla="*/ 514654 h 589548"/>
              <a:gd name="connsiteX21044" fmla="*/ 1754066 w 2105012"/>
              <a:gd name="connsiteY21044" fmla="*/ 516311 h 589548"/>
              <a:gd name="connsiteX21045" fmla="*/ 762537 w 2105012"/>
              <a:gd name="connsiteY21045" fmla="*/ 42087 h 589548"/>
              <a:gd name="connsiteX21046" fmla="*/ 762537 w 2105012"/>
              <a:gd name="connsiteY21046" fmla="*/ 42087 h 589548"/>
              <a:gd name="connsiteX21047" fmla="*/ 762537 w 2105012"/>
              <a:gd name="connsiteY21047" fmla="*/ 42087 h 589548"/>
              <a:gd name="connsiteX21048" fmla="*/ 762537 w 2105012"/>
              <a:gd name="connsiteY21048" fmla="*/ 42087 h 589548"/>
              <a:gd name="connsiteX21049" fmla="*/ 1398812 w 2105012"/>
              <a:gd name="connsiteY21049" fmla="*/ 478863 h 589548"/>
              <a:gd name="connsiteX21050" fmla="*/ 1397818 w 2105012"/>
              <a:gd name="connsiteY21050" fmla="*/ 478863 h 589548"/>
              <a:gd name="connsiteX21051" fmla="*/ 1389865 w 2105012"/>
              <a:gd name="connsiteY21051" fmla="*/ 488805 h 589548"/>
              <a:gd name="connsiteX21052" fmla="*/ 1387545 w 2105012"/>
              <a:gd name="connsiteY21052" fmla="*/ 491125 h 589548"/>
              <a:gd name="connsiteX21053" fmla="*/ 1387545 w 2105012"/>
              <a:gd name="connsiteY21053" fmla="*/ 490131 h 589548"/>
              <a:gd name="connsiteX21054" fmla="*/ 1382574 w 2105012"/>
              <a:gd name="connsiteY21054" fmla="*/ 486154 h 589548"/>
              <a:gd name="connsiteX21055" fmla="*/ 1386551 w 2105012"/>
              <a:gd name="connsiteY21055" fmla="*/ 474887 h 589548"/>
              <a:gd name="connsiteX21056" fmla="*/ 1387876 w 2105012"/>
              <a:gd name="connsiteY21056" fmla="*/ 474887 h 589548"/>
              <a:gd name="connsiteX21057" fmla="*/ 1387876 w 2105012"/>
              <a:gd name="connsiteY21057" fmla="*/ 478863 h 589548"/>
              <a:gd name="connsiteX21058" fmla="*/ 1387876 w 2105012"/>
              <a:gd name="connsiteY21058" fmla="*/ 474887 h 589548"/>
              <a:gd name="connsiteX21059" fmla="*/ 1386551 w 2105012"/>
              <a:gd name="connsiteY21059" fmla="*/ 474887 h 589548"/>
              <a:gd name="connsiteX21060" fmla="*/ 1383900 w 2105012"/>
              <a:gd name="connsiteY21060" fmla="*/ 474887 h 589548"/>
              <a:gd name="connsiteX21061" fmla="*/ 1380254 w 2105012"/>
              <a:gd name="connsiteY21061" fmla="*/ 477869 h 589548"/>
              <a:gd name="connsiteX21062" fmla="*/ 1378929 w 2105012"/>
              <a:gd name="connsiteY21062" fmla="*/ 483834 h 589548"/>
              <a:gd name="connsiteX21063" fmla="*/ 1378929 w 2105012"/>
              <a:gd name="connsiteY21063" fmla="*/ 483834 h 589548"/>
              <a:gd name="connsiteX21064" fmla="*/ 1382574 w 2105012"/>
              <a:gd name="connsiteY21064" fmla="*/ 486485 h 589548"/>
              <a:gd name="connsiteX21065" fmla="*/ 1381249 w 2105012"/>
              <a:gd name="connsiteY21065" fmla="*/ 487811 h 589548"/>
              <a:gd name="connsiteX21066" fmla="*/ 1374952 w 2105012"/>
              <a:gd name="connsiteY21066" fmla="*/ 490462 h 589548"/>
              <a:gd name="connsiteX21067" fmla="*/ 1375946 w 2105012"/>
              <a:gd name="connsiteY21067" fmla="*/ 485160 h 589548"/>
              <a:gd name="connsiteX21068" fmla="*/ 1373627 w 2105012"/>
              <a:gd name="connsiteY21068" fmla="*/ 481515 h 589548"/>
              <a:gd name="connsiteX21069" fmla="*/ 1373627 w 2105012"/>
              <a:gd name="connsiteY21069" fmla="*/ 478863 h 589548"/>
              <a:gd name="connsiteX21070" fmla="*/ 1373627 w 2105012"/>
              <a:gd name="connsiteY21070" fmla="*/ 477869 h 589548"/>
              <a:gd name="connsiteX21071" fmla="*/ 1373627 w 2105012"/>
              <a:gd name="connsiteY21071" fmla="*/ 476212 h 589548"/>
              <a:gd name="connsiteX21072" fmla="*/ 1373627 w 2105012"/>
              <a:gd name="connsiteY21072" fmla="*/ 477869 h 589548"/>
              <a:gd name="connsiteX21073" fmla="*/ 1362359 w 2105012"/>
              <a:gd name="connsiteY21073" fmla="*/ 477869 h 589548"/>
              <a:gd name="connsiteX21074" fmla="*/ 1357388 w 2105012"/>
              <a:gd name="connsiteY21074" fmla="*/ 477869 h 589548"/>
              <a:gd name="connsiteX21075" fmla="*/ 1349435 w 2105012"/>
              <a:gd name="connsiteY21075" fmla="*/ 476875 h 589548"/>
              <a:gd name="connsiteX21076" fmla="*/ 1349766 w 2105012"/>
              <a:gd name="connsiteY21076" fmla="*/ 474555 h 589548"/>
              <a:gd name="connsiteX21077" fmla="*/ 1352086 w 2105012"/>
              <a:gd name="connsiteY21077" fmla="*/ 473561 h 589548"/>
              <a:gd name="connsiteX21078" fmla="*/ 1352086 w 2105012"/>
              <a:gd name="connsiteY21078" fmla="*/ 473561 h 589548"/>
              <a:gd name="connsiteX21079" fmla="*/ 1358051 w 2105012"/>
              <a:gd name="connsiteY21079" fmla="*/ 472898 h 589548"/>
              <a:gd name="connsiteX21080" fmla="*/ 1361034 w 2105012"/>
              <a:gd name="connsiteY21080" fmla="*/ 468259 h 589548"/>
              <a:gd name="connsiteX21081" fmla="*/ 1366999 w 2105012"/>
              <a:gd name="connsiteY21081" fmla="*/ 466933 h 589548"/>
              <a:gd name="connsiteX21082" fmla="*/ 1363685 w 2105012"/>
              <a:gd name="connsiteY21082" fmla="*/ 472236 h 589548"/>
              <a:gd name="connsiteX21083" fmla="*/ 1366999 w 2105012"/>
              <a:gd name="connsiteY21083" fmla="*/ 466933 h 589548"/>
              <a:gd name="connsiteX21084" fmla="*/ 1366999 w 2105012"/>
              <a:gd name="connsiteY21084" fmla="*/ 466270 h 589548"/>
              <a:gd name="connsiteX21085" fmla="*/ 1369318 w 2105012"/>
              <a:gd name="connsiteY21085" fmla="*/ 469253 h 589548"/>
              <a:gd name="connsiteX21086" fmla="*/ 1380586 w 2105012"/>
              <a:gd name="connsiteY21086" fmla="*/ 470247 h 589548"/>
              <a:gd name="connsiteX21087" fmla="*/ 1383237 w 2105012"/>
              <a:gd name="connsiteY21087" fmla="*/ 470247 h 589548"/>
              <a:gd name="connsiteX21088" fmla="*/ 1389533 w 2105012"/>
              <a:gd name="connsiteY21088" fmla="*/ 471573 h 589548"/>
              <a:gd name="connsiteX21089" fmla="*/ 1398150 w 2105012"/>
              <a:gd name="connsiteY21089" fmla="*/ 478863 h 589548"/>
              <a:gd name="connsiteX21090" fmla="*/ 330399 w 2105012"/>
              <a:gd name="connsiteY21090" fmla="*/ 464613 h 589548"/>
              <a:gd name="connsiteX21091" fmla="*/ 334708 w 2105012"/>
              <a:gd name="connsiteY21091" fmla="*/ 464613 h 589548"/>
              <a:gd name="connsiteX21092" fmla="*/ 336033 w 2105012"/>
              <a:gd name="connsiteY21092" fmla="*/ 474887 h 589548"/>
              <a:gd name="connsiteX21093" fmla="*/ 328411 w 2105012"/>
              <a:gd name="connsiteY21093" fmla="*/ 469916 h 589548"/>
              <a:gd name="connsiteX21094" fmla="*/ 328080 w 2105012"/>
              <a:gd name="connsiteY21094" fmla="*/ 462294 h 589548"/>
              <a:gd name="connsiteX21095" fmla="*/ 332388 w 2105012"/>
              <a:gd name="connsiteY21095" fmla="*/ 460305 h 589548"/>
              <a:gd name="connsiteX21096" fmla="*/ 330731 w 2105012"/>
              <a:gd name="connsiteY21096" fmla="*/ 464613 h 589548"/>
              <a:gd name="connsiteX21097" fmla="*/ 341004 w 2105012"/>
              <a:gd name="connsiteY21097" fmla="*/ 437108 h 589548"/>
              <a:gd name="connsiteX21098" fmla="*/ 353597 w 2105012"/>
              <a:gd name="connsiteY21098" fmla="*/ 437108 h 589548"/>
              <a:gd name="connsiteX21099" fmla="*/ 353597 w 2105012"/>
              <a:gd name="connsiteY21099" fmla="*/ 436445 h 589548"/>
              <a:gd name="connsiteX21100" fmla="*/ 362545 w 2105012"/>
              <a:gd name="connsiteY21100" fmla="*/ 436445 h 589548"/>
              <a:gd name="connsiteX21101" fmla="*/ 366521 w 2105012"/>
              <a:gd name="connsiteY21101" fmla="*/ 437771 h 589548"/>
              <a:gd name="connsiteX21102" fmla="*/ 366521 w 2105012"/>
              <a:gd name="connsiteY21102" fmla="*/ 439759 h 589548"/>
              <a:gd name="connsiteX21103" fmla="*/ 366853 w 2105012"/>
              <a:gd name="connsiteY21103" fmla="*/ 440422 h 589548"/>
              <a:gd name="connsiteX21104" fmla="*/ 363539 w 2105012"/>
              <a:gd name="connsiteY21104" fmla="*/ 440422 h 589548"/>
              <a:gd name="connsiteX21105" fmla="*/ 356580 w 2105012"/>
              <a:gd name="connsiteY21105" fmla="*/ 438765 h 589548"/>
              <a:gd name="connsiteX21106" fmla="*/ 345975 w 2105012"/>
              <a:gd name="connsiteY21106" fmla="*/ 444398 h 589548"/>
              <a:gd name="connsiteX21107" fmla="*/ 345975 w 2105012"/>
              <a:gd name="connsiteY21107" fmla="*/ 442742 h 589548"/>
              <a:gd name="connsiteX21108" fmla="*/ 338353 w 2105012"/>
              <a:gd name="connsiteY21108" fmla="*/ 437439 h 589548"/>
              <a:gd name="connsiteX21109" fmla="*/ 341004 w 2105012"/>
              <a:gd name="connsiteY21109" fmla="*/ 436445 h 589548"/>
              <a:gd name="connsiteX21110" fmla="*/ 351609 w 2105012"/>
              <a:gd name="connsiteY21110" fmla="*/ 461962 h 589548"/>
              <a:gd name="connsiteX21111" fmla="*/ 343324 w 2105012"/>
              <a:gd name="connsiteY21111" fmla="*/ 460305 h 589548"/>
              <a:gd name="connsiteX21112" fmla="*/ 341998 w 2105012"/>
              <a:gd name="connsiteY21112" fmla="*/ 458648 h 589548"/>
              <a:gd name="connsiteX21113" fmla="*/ 352603 w 2105012"/>
              <a:gd name="connsiteY21113" fmla="*/ 457323 h 589548"/>
              <a:gd name="connsiteX21114" fmla="*/ 356248 w 2105012"/>
              <a:gd name="connsiteY21114" fmla="*/ 459974 h 589548"/>
              <a:gd name="connsiteX21115" fmla="*/ 351609 w 2105012"/>
              <a:gd name="connsiteY21115" fmla="*/ 461962 h 589548"/>
              <a:gd name="connsiteX21116" fmla="*/ 413248 w 2105012"/>
              <a:gd name="connsiteY21116" fmla="*/ 417887 h 589548"/>
              <a:gd name="connsiteX21117" fmla="*/ 419544 w 2105012"/>
              <a:gd name="connsiteY21117" fmla="*/ 419213 h 589548"/>
              <a:gd name="connsiteX21118" fmla="*/ 414905 w 2105012"/>
              <a:gd name="connsiteY21118" fmla="*/ 426503 h 589548"/>
              <a:gd name="connsiteX21119" fmla="*/ 413248 w 2105012"/>
              <a:gd name="connsiteY21119" fmla="*/ 417887 h 589548"/>
              <a:gd name="connsiteX21120" fmla="*/ 409602 w 2105012"/>
              <a:gd name="connsiteY21120" fmla="*/ 410265 h 589548"/>
              <a:gd name="connsiteX21121" fmla="*/ 416562 w 2105012"/>
              <a:gd name="connsiteY21121" fmla="*/ 413579 h 589548"/>
              <a:gd name="connsiteX21122" fmla="*/ 411922 w 2105012"/>
              <a:gd name="connsiteY21122" fmla="*/ 415899 h 589548"/>
              <a:gd name="connsiteX21123" fmla="*/ 406951 w 2105012"/>
              <a:gd name="connsiteY21123" fmla="*/ 415567 h 589548"/>
              <a:gd name="connsiteX21124" fmla="*/ 409271 w 2105012"/>
              <a:gd name="connsiteY21124" fmla="*/ 410596 h 589548"/>
              <a:gd name="connsiteX21125" fmla="*/ 383422 w 2105012"/>
              <a:gd name="connsiteY21125" fmla="*/ 452352 h 589548"/>
              <a:gd name="connsiteX21126" fmla="*/ 394358 w 2105012"/>
              <a:gd name="connsiteY21126" fmla="*/ 455666 h 589548"/>
              <a:gd name="connsiteX21127" fmla="*/ 383422 w 2105012"/>
              <a:gd name="connsiteY21127" fmla="*/ 452352 h 589548"/>
              <a:gd name="connsiteX21128" fmla="*/ 392701 w 2105012"/>
              <a:gd name="connsiteY21128" fmla="*/ 470579 h 589548"/>
              <a:gd name="connsiteX21129" fmla="*/ 398335 w 2105012"/>
              <a:gd name="connsiteY21129" fmla="*/ 468590 h 589548"/>
              <a:gd name="connsiteX21130" fmla="*/ 396678 w 2105012"/>
              <a:gd name="connsiteY21130" fmla="*/ 458317 h 589548"/>
              <a:gd name="connsiteX21131" fmla="*/ 402312 w 2105012"/>
              <a:gd name="connsiteY21131" fmla="*/ 454672 h 589548"/>
              <a:gd name="connsiteX21132" fmla="*/ 406289 w 2105012"/>
              <a:gd name="connsiteY21132" fmla="*/ 455997 h 589548"/>
              <a:gd name="connsiteX21133" fmla="*/ 407283 w 2105012"/>
              <a:gd name="connsiteY21133" fmla="*/ 458317 h 589548"/>
              <a:gd name="connsiteX21134" fmla="*/ 399992 w 2105012"/>
              <a:gd name="connsiteY21134" fmla="*/ 463619 h 589548"/>
              <a:gd name="connsiteX21135" fmla="*/ 402643 w 2105012"/>
              <a:gd name="connsiteY21135" fmla="*/ 466602 h 589548"/>
              <a:gd name="connsiteX21136" fmla="*/ 399992 w 2105012"/>
              <a:gd name="connsiteY21136" fmla="*/ 468922 h 589548"/>
              <a:gd name="connsiteX21137" fmla="*/ 397010 w 2105012"/>
              <a:gd name="connsiteY21137" fmla="*/ 475218 h 589548"/>
              <a:gd name="connsiteX21138" fmla="*/ 393033 w 2105012"/>
              <a:gd name="connsiteY21138" fmla="*/ 470579 h 589548"/>
              <a:gd name="connsiteX21139" fmla="*/ 656159 w 2105012"/>
              <a:gd name="connsiteY21139" fmla="*/ 442079 h 589548"/>
              <a:gd name="connsiteX21140" fmla="*/ 653508 w 2105012"/>
              <a:gd name="connsiteY21140" fmla="*/ 443073 h 589548"/>
              <a:gd name="connsiteX21141" fmla="*/ 652183 w 2105012"/>
              <a:gd name="connsiteY21141" fmla="*/ 444398 h 589548"/>
              <a:gd name="connsiteX21142" fmla="*/ 652183 w 2105012"/>
              <a:gd name="connsiteY21142" fmla="*/ 456991 h 589548"/>
              <a:gd name="connsiteX21143" fmla="*/ 658810 w 2105012"/>
              <a:gd name="connsiteY21143" fmla="*/ 455666 h 589548"/>
              <a:gd name="connsiteX21144" fmla="*/ 659805 w 2105012"/>
              <a:gd name="connsiteY21144" fmla="*/ 455997 h 589548"/>
              <a:gd name="connsiteX21145" fmla="*/ 655828 w 2105012"/>
              <a:gd name="connsiteY21145" fmla="*/ 459643 h 589548"/>
              <a:gd name="connsiteX21146" fmla="*/ 661130 w 2105012"/>
              <a:gd name="connsiteY21146" fmla="*/ 469916 h 589548"/>
              <a:gd name="connsiteX21147" fmla="*/ 661130 w 2105012"/>
              <a:gd name="connsiteY21147" fmla="*/ 459311 h 589548"/>
              <a:gd name="connsiteX21148" fmla="*/ 662456 w 2105012"/>
              <a:gd name="connsiteY21148" fmla="*/ 458980 h 589548"/>
              <a:gd name="connsiteX21149" fmla="*/ 666101 w 2105012"/>
              <a:gd name="connsiteY21149" fmla="*/ 458980 h 589548"/>
              <a:gd name="connsiteX21150" fmla="*/ 671403 w 2105012"/>
              <a:gd name="connsiteY21150" fmla="*/ 458980 h 589548"/>
              <a:gd name="connsiteX21151" fmla="*/ 671403 w 2105012"/>
              <a:gd name="connsiteY21151" fmla="*/ 457986 h 589548"/>
              <a:gd name="connsiteX21152" fmla="*/ 671403 w 2105012"/>
              <a:gd name="connsiteY21152" fmla="*/ 456329 h 589548"/>
              <a:gd name="connsiteX21153" fmla="*/ 678031 w 2105012"/>
              <a:gd name="connsiteY21153" fmla="*/ 451689 h 589548"/>
              <a:gd name="connsiteX21154" fmla="*/ 680020 w 2105012"/>
              <a:gd name="connsiteY21154" fmla="*/ 446387 h 589548"/>
              <a:gd name="connsiteX21155" fmla="*/ 681345 w 2105012"/>
              <a:gd name="connsiteY21155" fmla="*/ 445061 h 589548"/>
              <a:gd name="connsiteX21156" fmla="*/ 676374 w 2105012"/>
              <a:gd name="connsiteY21156" fmla="*/ 443404 h 589548"/>
              <a:gd name="connsiteX21157" fmla="*/ 671072 w 2105012"/>
              <a:gd name="connsiteY21157" fmla="*/ 444730 h 589548"/>
              <a:gd name="connsiteX21158" fmla="*/ 667427 w 2105012"/>
              <a:gd name="connsiteY21158" fmla="*/ 442742 h 589548"/>
              <a:gd name="connsiteX21159" fmla="*/ 671072 w 2105012"/>
              <a:gd name="connsiteY21159" fmla="*/ 444730 h 589548"/>
              <a:gd name="connsiteX21160" fmla="*/ 676374 w 2105012"/>
              <a:gd name="connsiteY21160" fmla="*/ 443404 h 589548"/>
              <a:gd name="connsiteX21161" fmla="*/ 673723 w 2105012"/>
              <a:gd name="connsiteY21161" fmla="*/ 438433 h 589548"/>
              <a:gd name="connsiteX21162" fmla="*/ 672729 w 2105012"/>
              <a:gd name="connsiteY21162" fmla="*/ 438433 h 589548"/>
              <a:gd name="connsiteX21163" fmla="*/ 662456 w 2105012"/>
              <a:gd name="connsiteY21163" fmla="*/ 436114 h 589548"/>
              <a:gd name="connsiteX21164" fmla="*/ 661462 w 2105012"/>
              <a:gd name="connsiteY21164" fmla="*/ 442410 h 589548"/>
              <a:gd name="connsiteX21165" fmla="*/ 656159 w 2105012"/>
              <a:gd name="connsiteY21165" fmla="*/ 441085 h 589548"/>
              <a:gd name="connsiteX21166" fmla="*/ 666101 w 2105012"/>
              <a:gd name="connsiteY21166" fmla="*/ 453346 h 589548"/>
              <a:gd name="connsiteX21167" fmla="*/ 659805 w 2105012"/>
              <a:gd name="connsiteY21167" fmla="*/ 450695 h 589548"/>
              <a:gd name="connsiteX21168" fmla="*/ 666101 w 2105012"/>
              <a:gd name="connsiteY21168" fmla="*/ 453346 h 589548"/>
              <a:gd name="connsiteX21169" fmla="*/ 667427 w 2105012"/>
              <a:gd name="connsiteY21169" fmla="*/ 452683 h 589548"/>
              <a:gd name="connsiteX21170" fmla="*/ 666101 w 2105012"/>
              <a:gd name="connsiteY21170" fmla="*/ 453346 h 589548"/>
              <a:gd name="connsiteX21171" fmla="*/ 666101 w 2105012"/>
              <a:gd name="connsiteY21171" fmla="*/ 459974 h 589548"/>
              <a:gd name="connsiteX21172" fmla="*/ 671403 w 2105012"/>
              <a:gd name="connsiteY21172" fmla="*/ 459974 h 589548"/>
              <a:gd name="connsiteX21173" fmla="*/ 672066 w 2105012"/>
              <a:gd name="connsiteY21173" fmla="*/ 471241 h 589548"/>
              <a:gd name="connsiteX21174" fmla="*/ 665770 w 2105012"/>
              <a:gd name="connsiteY21174" fmla="*/ 471573 h 589548"/>
              <a:gd name="connsiteX21175" fmla="*/ 666101 w 2105012"/>
              <a:gd name="connsiteY21175" fmla="*/ 460305 h 589548"/>
              <a:gd name="connsiteX21176" fmla="*/ 1105860 w 2105012"/>
              <a:gd name="connsiteY21176" fmla="*/ 469916 h 589548"/>
              <a:gd name="connsiteX21177" fmla="*/ 1105860 w 2105012"/>
              <a:gd name="connsiteY21177" fmla="*/ 469916 h 589548"/>
              <a:gd name="connsiteX21178" fmla="*/ 1105860 w 2105012"/>
              <a:gd name="connsiteY21178" fmla="*/ 469916 h 589548"/>
              <a:gd name="connsiteX21179" fmla="*/ 1105860 w 2105012"/>
              <a:gd name="connsiteY21179" fmla="*/ 469916 h 589548"/>
              <a:gd name="connsiteX21180" fmla="*/ 707857 w 2105012"/>
              <a:gd name="connsiteY21180" fmla="*/ 473892 h 589548"/>
              <a:gd name="connsiteX21181" fmla="*/ 708851 w 2105012"/>
              <a:gd name="connsiteY21181" fmla="*/ 473892 h 589548"/>
              <a:gd name="connsiteX21182" fmla="*/ 709514 w 2105012"/>
              <a:gd name="connsiteY21182" fmla="*/ 468590 h 589548"/>
              <a:gd name="connsiteX21183" fmla="*/ 712496 w 2105012"/>
              <a:gd name="connsiteY21183" fmla="*/ 466270 h 589548"/>
              <a:gd name="connsiteX21184" fmla="*/ 717467 w 2105012"/>
              <a:gd name="connsiteY21184" fmla="*/ 474224 h 589548"/>
              <a:gd name="connsiteX21185" fmla="*/ 708188 w 2105012"/>
              <a:gd name="connsiteY21185" fmla="*/ 474224 h 589548"/>
              <a:gd name="connsiteX21186" fmla="*/ 756240 w 2105012"/>
              <a:gd name="connsiteY21186" fmla="*/ 463951 h 589548"/>
              <a:gd name="connsiteX21187" fmla="*/ 762868 w 2105012"/>
              <a:gd name="connsiteY21187" fmla="*/ 466270 h 589548"/>
              <a:gd name="connsiteX21188" fmla="*/ 761211 w 2105012"/>
              <a:gd name="connsiteY21188" fmla="*/ 468590 h 589548"/>
              <a:gd name="connsiteX21189" fmla="*/ 741328 w 2105012"/>
              <a:gd name="connsiteY21189" fmla="*/ 463951 h 589548"/>
              <a:gd name="connsiteX21190" fmla="*/ 747293 w 2105012"/>
              <a:gd name="connsiteY21190" fmla="*/ 463619 h 589548"/>
              <a:gd name="connsiteX21191" fmla="*/ 755909 w 2105012"/>
              <a:gd name="connsiteY21191" fmla="*/ 463951 h 589548"/>
              <a:gd name="connsiteX21192" fmla="*/ 1890932 w 2105012"/>
              <a:gd name="connsiteY21192" fmla="*/ 118970 h 589548"/>
              <a:gd name="connsiteX21193" fmla="*/ 1893252 w 2105012"/>
              <a:gd name="connsiteY21193" fmla="*/ 112674 h 589548"/>
              <a:gd name="connsiteX21194" fmla="*/ 1896566 w 2105012"/>
              <a:gd name="connsiteY21194" fmla="*/ 115325 h 589548"/>
              <a:gd name="connsiteX21195" fmla="*/ 1894246 w 2105012"/>
              <a:gd name="connsiteY21195" fmla="*/ 116982 h 589548"/>
              <a:gd name="connsiteX21196" fmla="*/ 1898223 w 2105012"/>
              <a:gd name="connsiteY21196" fmla="*/ 117645 h 589548"/>
              <a:gd name="connsiteX21197" fmla="*/ 1898554 w 2105012"/>
              <a:gd name="connsiteY21197" fmla="*/ 120627 h 589548"/>
              <a:gd name="connsiteX21198" fmla="*/ 1890932 w 2105012"/>
              <a:gd name="connsiteY21198" fmla="*/ 119302 h 589548"/>
              <a:gd name="connsiteX21199" fmla="*/ 1727886 w 2105012"/>
              <a:gd name="connsiteY21199" fmla="*/ 431143 h 589548"/>
              <a:gd name="connsiteX21200" fmla="*/ 1719270 w 2105012"/>
              <a:gd name="connsiteY21200" fmla="*/ 437771 h 589548"/>
              <a:gd name="connsiteX21201" fmla="*/ 1715293 w 2105012"/>
              <a:gd name="connsiteY21201" fmla="*/ 433462 h 589548"/>
              <a:gd name="connsiteX21202" fmla="*/ 1715293 w 2105012"/>
              <a:gd name="connsiteY21202" fmla="*/ 432137 h 589548"/>
              <a:gd name="connsiteX21203" fmla="*/ 1716619 w 2105012"/>
              <a:gd name="connsiteY21203" fmla="*/ 432137 h 589548"/>
              <a:gd name="connsiteX21204" fmla="*/ 1717613 w 2105012"/>
              <a:gd name="connsiteY21204" fmla="*/ 425840 h 589548"/>
              <a:gd name="connsiteX21205" fmla="*/ 1712642 w 2105012"/>
              <a:gd name="connsiteY21205" fmla="*/ 412916 h 589548"/>
              <a:gd name="connsiteX21206" fmla="*/ 1719270 w 2105012"/>
              <a:gd name="connsiteY21206" fmla="*/ 412916 h 589548"/>
              <a:gd name="connsiteX21207" fmla="*/ 1719270 w 2105012"/>
              <a:gd name="connsiteY21207" fmla="*/ 405957 h 589548"/>
              <a:gd name="connsiteX21208" fmla="*/ 1717944 w 2105012"/>
              <a:gd name="connsiteY21208" fmla="*/ 404963 h 589548"/>
              <a:gd name="connsiteX21209" fmla="*/ 1736834 w 2105012"/>
              <a:gd name="connsiteY21209" fmla="*/ 403968 h 589548"/>
              <a:gd name="connsiteX21210" fmla="*/ 1743130 w 2105012"/>
              <a:gd name="connsiteY21210" fmla="*/ 402974 h 589548"/>
              <a:gd name="connsiteX21211" fmla="*/ 1745119 w 2105012"/>
              <a:gd name="connsiteY21211" fmla="*/ 407614 h 589548"/>
              <a:gd name="connsiteX21212" fmla="*/ 1740148 w 2105012"/>
              <a:gd name="connsiteY21212" fmla="*/ 409934 h 589548"/>
              <a:gd name="connsiteX21213" fmla="*/ 1743462 w 2105012"/>
              <a:gd name="connsiteY21213" fmla="*/ 411591 h 589548"/>
              <a:gd name="connsiteX21214" fmla="*/ 1748764 w 2105012"/>
              <a:gd name="connsiteY21214" fmla="*/ 411922 h 589548"/>
              <a:gd name="connsiteX21215" fmla="*/ 1748764 w 2105012"/>
              <a:gd name="connsiteY21215" fmla="*/ 417556 h 589548"/>
              <a:gd name="connsiteX21216" fmla="*/ 1752078 w 2105012"/>
              <a:gd name="connsiteY21216" fmla="*/ 418881 h 589548"/>
              <a:gd name="connsiteX21217" fmla="*/ 1746113 w 2105012"/>
              <a:gd name="connsiteY21217" fmla="*/ 422858 h 589548"/>
              <a:gd name="connsiteX21218" fmla="*/ 1743462 w 2105012"/>
              <a:gd name="connsiteY21218" fmla="*/ 427829 h 589548"/>
              <a:gd name="connsiteX21219" fmla="*/ 1741142 w 2105012"/>
              <a:gd name="connsiteY21219" fmla="*/ 429154 h 589548"/>
              <a:gd name="connsiteX21220" fmla="*/ 1743462 w 2105012"/>
              <a:gd name="connsiteY21220" fmla="*/ 427829 h 589548"/>
              <a:gd name="connsiteX21221" fmla="*/ 1743793 w 2105012"/>
              <a:gd name="connsiteY21221" fmla="*/ 432468 h 589548"/>
              <a:gd name="connsiteX21222" fmla="*/ 1745782 w 2105012"/>
              <a:gd name="connsiteY21222" fmla="*/ 434125 h 589548"/>
              <a:gd name="connsiteX21223" fmla="*/ 1749758 w 2105012"/>
              <a:gd name="connsiteY21223" fmla="*/ 436445 h 589548"/>
              <a:gd name="connsiteX21224" fmla="*/ 1751747 w 2105012"/>
              <a:gd name="connsiteY21224" fmla="*/ 441747 h 589548"/>
              <a:gd name="connsiteX21225" fmla="*/ 1747770 w 2105012"/>
              <a:gd name="connsiteY21225" fmla="*/ 447712 h 589548"/>
              <a:gd name="connsiteX21226" fmla="*/ 1744456 w 2105012"/>
              <a:gd name="connsiteY21226" fmla="*/ 440422 h 589548"/>
              <a:gd name="connsiteX21227" fmla="*/ 1742468 w 2105012"/>
              <a:gd name="connsiteY21227" fmla="*/ 438765 h 589548"/>
              <a:gd name="connsiteX21228" fmla="*/ 1740811 w 2105012"/>
              <a:gd name="connsiteY21228" fmla="*/ 436445 h 589548"/>
              <a:gd name="connsiteX21229" fmla="*/ 1738159 w 2105012"/>
              <a:gd name="connsiteY21229" fmla="*/ 441416 h 589548"/>
              <a:gd name="connsiteX21230" fmla="*/ 1734514 w 2105012"/>
              <a:gd name="connsiteY21230" fmla="*/ 440090 h 589548"/>
              <a:gd name="connsiteX21231" fmla="*/ 1733189 w 2105012"/>
              <a:gd name="connsiteY21231" fmla="*/ 435119 h 589548"/>
              <a:gd name="connsiteX21232" fmla="*/ 1737165 w 2105012"/>
              <a:gd name="connsiteY21232" fmla="*/ 435119 h 589548"/>
              <a:gd name="connsiteX21233" fmla="*/ 1735840 w 2105012"/>
              <a:gd name="connsiteY21233" fmla="*/ 431474 h 589548"/>
              <a:gd name="connsiteX21234" fmla="*/ 1741142 w 2105012"/>
              <a:gd name="connsiteY21234" fmla="*/ 430811 h 589548"/>
              <a:gd name="connsiteX21235" fmla="*/ 1738491 w 2105012"/>
              <a:gd name="connsiteY21235" fmla="*/ 428492 h 589548"/>
              <a:gd name="connsiteX21236" fmla="*/ 1738491 w 2105012"/>
              <a:gd name="connsiteY21236" fmla="*/ 428492 h 589548"/>
              <a:gd name="connsiteX21237" fmla="*/ 1739816 w 2105012"/>
              <a:gd name="connsiteY21237" fmla="*/ 422195 h 589548"/>
              <a:gd name="connsiteX21238" fmla="*/ 1739816 w 2105012"/>
              <a:gd name="connsiteY21238" fmla="*/ 422195 h 589548"/>
              <a:gd name="connsiteX21239" fmla="*/ 1738822 w 2105012"/>
              <a:gd name="connsiteY21239" fmla="*/ 414573 h 589548"/>
              <a:gd name="connsiteX21240" fmla="*/ 1736171 w 2105012"/>
              <a:gd name="connsiteY21240" fmla="*/ 411922 h 589548"/>
              <a:gd name="connsiteX21241" fmla="*/ 1735177 w 2105012"/>
              <a:gd name="connsiteY21241" fmla="*/ 411922 h 589548"/>
              <a:gd name="connsiteX21242" fmla="*/ 1722253 w 2105012"/>
              <a:gd name="connsiteY21242" fmla="*/ 413248 h 589548"/>
              <a:gd name="connsiteX21243" fmla="*/ 1719933 w 2105012"/>
              <a:gd name="connsiteY21243" fmla="*/ 413248 h 589548"/>
              <a:gd name="connsiteX21244" fmla="*/ 1718939 w 2105012"/>
              <a:gd name="connsiteY21244" fmla="*/ 415899 h 589548"/>
              <a:gd name="connsiteX21245" fmla="*/ 1724572 w 2105012"/>
              <a:gd name="connsiteY21245" fmla="*/ 425178 h 589548"/>
              <a:gd name="connsiteX21246" fmla="*/ 1724572 w 2105012"/>
              <a:gd name="connsiteY21246" fmla="*/ 427497 h 589548"/>
              <a:gd name="connsiteX21247" fmla="*/ 1727223 w 2105012"/>
              <a:gd name="connsiteY21247" fmla="*/ 429817 h 589548"/>
              <a:gd name="connsiteX21248" fmla="*/ 1728218 w 2105012"/>
              <a:gd name="connsiteY21248" fmla="*/ 430149 h 589548"/>
              <a:gd name="connsiteX21249" fmla="*/ 1927385 w 2105012"/>
              <a:gd name="connsiteY21249" fmla="*/ 406951 h 589548"/>
              <a:gd name="connsiteX21250" fmla="*/ 1914792 w 2105012"/>
              <a:gd name="connsiteY21250" fmla="*/ 410596 h 589548"/>
              <a:gd name="connsiteX21251" fmla="*/ 1913467 w 2105012"/>
              <a:gd name="connsiteY21251" fmla="*/ 405625 h 589548"/>
              <a:gd name="connsiteX21252" fmla="*/ 1920757 w 2105012"/>
              <a:gd name="connsiteY21252" fmla="*/ 403306 h 589548"/>
              <a:gd name="connsiteX21253" fmla="*/ 1920757 w 2105012"/>
              <a:gd name="connsiteY21253" fmla="*/ 395021 h 589548"/>
              <a:gd name="connsiteX21254" fmla="*/ 1910816 w 2105012"/>
              <a:gd name="connsiteY21254" fmla="*/ 392038 h 589548"/>
              <a:gd name="connsiteX21255" fmla="*/ 1920757 w 2105012"/>
              <a:gd name="connsiteY21255" fmla="*/ 390713 h 589548"/>
              <a:gd name="connsiteX21256" fmla="*/ 1926391 w 2105012"/>
              <a:gd name="connsiteY21256" fmla="*/ 398003 h 589548"/>
              <a:gd name="connsiteX21257" fmla="*/ 1925065 w 2105012"/>
              <a:gd name="connsiteY21257" fmla="*/ 401649 h 589548"/>
              <a:gd name="connsiteX21258" fmla="*/ 1927054 w 2105012"/>
              <a:gd name="connsiteY21258" fmla="*/ 406620 h 589548"/>
              <a:gd name="connsiteX21259" fmla="*/ 1839566 w 2105012"/>
              <a:gd name="connsiteY21259" fmla="*/ 411922 h 589548"/>
              <a:gd name="connsiteX21260" fmla="*/ 1847188 w 2105012"/>
              <a:gd name="connsiteY21260" fmla="*/ 417556 h 589548"/>
              <a:gd name="connsiteX21261" fmla="*/ 1850833 w 2105012"/>
              <a:gd name="connsiteY21261" fmla="*/ 416893 h 589548"/>
              <a:gd name="connsiteX21262" fmla="*/ 1852490 w 2105012"/>
              <a:gd name="connsiteY21262" fmla="*/ 404631 h 589548"/>
              <a:gd name="connsiteX21263" fmla="*/ 1852490 w 2105012"/>
              <a:gd name="connsiteY21263" fmla="*/ 404631 h 589548"/>
              <a:gd name="connsiteX21264" fmla="*/ 1857461 w 2105012"/>
              <a:gd name="connsiteY21264" fmla="*/ 401980 h 589548"/>
              <a:gd name="connsiteX21265" fmla="*/ 1862432 w 2105012"/>
              <a:gd name="connsiteY21265" fmla="*/ 398335 h 589548"/>
              <a:gd name="connsiteX21266" fmla="*/ 1864089 w 2105012"/>
              <a:gd name="connsiteY21266" fmla="*/ 404300 h 589548"/>
              <a:gd name="connsiteX21267" fmla="*/ 1867403 w 2105012"/>
              <a:gd name="connsiteY21267" fmla="*/ 407945 h 589548"/>
              <a:gd name="connsiteX21268" fmla="*/ 1861438 w 2105012"/>
              <a:gd name="connsiteY21268" fmla="*/ 415567 h 589548"/>
              <a:gd name="connsiteX21269" fmla="*/ 1857793 w 2105012"/>
              <a:gd name="connsiteY21269" fmla="*/ 417224 h 589548"/>
              <a:gd name="connsiteX21270" fmla="*/ 1857793 w 2105012"/>
              <a:gd name="connsiteY21270" fmla="*/ 418218 h 589548"/>
              <a:gd name="connsiteX21271" fmla="*/ 1859450 w 2105012"/>
              <a:gd name="connsiteY21271" fmla="*/ 427166 h 589548"/>
              <a:gd name="connsiteX21272" fmla="*/ 1856467 w 2105012"/>
              <a:gd name="connsiteY21272" fmla="*/ 422858 h 589548"/>
              <a:gd name="connsiteX21273" fmla="*/ 1852822 w 2105012"/>
              <a:gd name="connsiteY21273" fmla="*/ 419213 h 589548"/>
              <a:gd name="connsiteX21274" fmla="*/ 1846194 w 2105012"/>
              <a:gd name="connsiteY21274" fmla="*/ 419875 h 589548"/>
              <a:gd name="connsiteX21275" fmla="*/ 1843211 w 2105012"/>
              <a:gd name="connsiteY21275" fmla="*/ 419875 h 589548"/>
              <a:gd name="connsiteX21276" fmla="*/ 1846857 w 2105012"/>
              <a:gd name="connsiteY21276" fmla="*/ 423852 h 589548"/>
              <a:gd name="connsiteX21277" fmla="*/ 1842880 w 2105012"/>
              <a:gd name="connsiteY21277" fmla="*/ 431143 h 589548"/>
              <a:gd name="connsiteX21278" fmla="*/ 1838903 w 2105012"/>
              <a:gd name="connsiteY21278" fmla="*/ 427166 h 589548"/>
              <a:gd name="connsiteX21279" fmla="*/ 1834595 w 2105012"/>
              <a:gd name="connsiteY21279" fmla="*/ 413910 h 589548"/>
              <a:gd name="connsiteX21280" fmla="*/ 1836252 w 2105012"/>
              <a:gd name="connsiteY21280" fmla="*/ 410928 h 589548"/>
              <a:gd name="connsiteX21281" fmla="*/ 1833601 w 2105012"/>
              <a:gd name="connsiteY21281" fmla="*/ 405625 h 589548"/>
              <a:gd name="connsiteX21282" fmla="*/ 1839566 w 2105012"/>
              <a:gd name="connsiteY21282" fmla="*/ 411922 h 589548"/>
              <a:gd name="connsiteX21283" fmla="*/ 463951 w 2105012"/>
              <a:gd name="connsiteY21283" fmla="*/ 422195 h 589548"/>
              <a:gd name="connsiteX21284" fmla="*/ 462625 w 2105012"/>
              <a:gd name="connsiteY21284" fmla="*/ 414573 h 589548"/>
              <a:gd name="connsiteX21285" fmla="*/ 468922 w 2105012"/>
              <a:gd name="connsiteY21285" fmla="*/ 420538 h 589548"/>
              <a:gd name="connsiteX21286" fmla="*/ 463951 w 2105012"/>
              <a:gd name="connsiteY21286" fmla="*/ 422527 h 589548"/>
              <a:gd name="connsiteX21287" fmla="*/ 704211 w 2105012"/>
              <a:gd name="connsiteY21287" fmla="*/ 497090 h 589548"/>
              <a:gd name="connsiteX21288" fmla="*/ 701560 w 2105012"/>
              <a:gd name="connsiteY21288" fmla="*/ 496096 h 589548"/>
              <a:gd name="connsiteX21289" fmla="*/ 701560 w 2105012"/>
              <a:gd name="connsiteY21289" fmla="*/ 496096 h 589548"/>
              <a:gd name="connsiteX21290" fmla="*/ 701560 w 2105012"/>
              <a:gd name="connsiteY21290" fmla="*/ 494770 h 589548"/>
              <a:gd name="connsiteX21291" fmla="*/ 697584 w 2105012"/>
              <a:gd name="connsiteY21291" fmla="*/ 487480 h 589548"/>
              <a:gd name="connsiteX21292" fmla="*/ 694270 w 2105012"/>
              <a:gd name="connsiteY21292" fmla="*/ 487480 h 589548"/>
              <a:gd name="connsiteX21293" fmla="*/ 694932 w 2105012"/>
              <a:gd name="connsiteY21293" fmla="*/ 484828 h 589548"/>
              <a:gd name="connsiteX21294" fmla="*/ 698909 w 2105012"/>
              <a:gd name="connsiteY21294" fmla="*/ 475881 h 589548"/>
              <a:gd name="connsiteX21295" fmla="*/ 700235 w 2105012"/>
              <a:gd name="connsiteY21295" fmla="*/ 469584 h 589548"/>
              <a:gd name="connsiteX21296" fmla="*/ 700235 w 2105012"/>
              <a:gd name="connsiteY21296" fmla="*/ 469584 h 589548"/>
              <a:gd name="connsiteX21297" fmla="*/ 701560 w 2105012"/>
              <a:gd name="connsiteY21297" fmla="*/ 466933 h 589548"/>
              <a:gd name="connsiteX21298" fmla="*/ 701560 w 2105012"/>
              <a:gd name="connsiteY21298" fmla="*/ 453346 h 589548"/>
              <a:gd name="connsiteX21299" fmla="*/ 711171 w 2105012"/>
              <a:gd name="connsiteY21299" fmla="*/ 449369 h 589548"/>
              <a:gd name="connsiteX21300" fmla="*/ 711171 w 2105012"/>
              <a:gd name="connsiteY21300" fmla="*/ 449369 h 589548"/>
              <a:gd name="connsiteX21301" fmla="*/ 708851 w 2105012"/>
              <a:gd name="connsiteY21301" fmla="*/ 444067 h 589548"/>
              <a:gd name="connsiteX21302" fmla="*/ 708851 w 2105012"/>
              <a:gd name="connsiteY21302" fmla="*/ 444067 h 589548"/>
              <a:gd name="connsiteX21303" fmla="*/ 709845 w 2105012"/>
              <a:gd name="connsiteY21303" fmla="*/ 442079 h 589548"/>
              <a:gd name="connsiteX21304" fmla="*/ 694601 w 2105012"/>
              <a:gd name="connsiteY21304" fmla="*/ 440753 h 589548"/>
              <a:gd name="connsiteX21305" fmla="*/ 693607 w 2105012"/>
              <a:gd name="connsiteY21305" fmla="*/ 445393 h 589548"/>
              <a:gd name="connsiteX21306" fmla="*/ 694932 w 2105012"/>
              <a:gd name="connsiteY21306" fmla="*/ 446718 h 589548"/>
              <a:gd name="connsiteX21307" fmla="*/ 693607 w 2105012"/>
              <a:gd name="connsiteY21307" fmla="*/ 452021 h 589548"/>
              <a:gd name="connsiteX21308" fmla="*/ 695264 w 2105012"/>
              <a:gd name="connsiteY21308" fmla="*/ 455666 h 589548"/>
              <a:gd name="connsiteX21309" fmla="*/ 697584 w 2105012"/>
              <a:gd name="connsiteY21309" fmla="*/ 459643 h 589548"/>
              <a:gd name="connsiteX21310" fmla="*/ 695264 w 2105012"/>
              <a:gd name="connsiteY21310" fmla="*/ 460637 h 589548"/>
              <a:gd name="connsiteX21311" fmla="*/ 695264 w 2105012"/>
              <a:gd name="connsiteY21311" fmla="*/ 468259 h 589548"/>
              <a:gd name="connsiteX21312" fmla="*/ 693607 w 2105012"/>
              <a:gd name="connsiteY21312" fmla="*/ 470910 h 589548"/>
              <a:gd name="connsiteX21313" fmla="*/ 683665 w 2105012"/>
              <a:gd name="connsiteY21313" fmla="*/ 477538 h 589548"/>
              <a:gd name="connsiteX21314" fmla="*/ 682339 w 2105012"/>
              <a:gd name="connsiteY21314" fmla="*/ 477538 h 589548"/>
              <a:gd name="connsiteX21315" fmla="*/ 681345 w 2105012"/>
              <a:gd name="connsiteY21315" fmla="*/ 482509 h 589548"/>
              <a:gd name="connsiteX21316" fmla="*/ 679688 w 2105012"/>
              <a:gd name="connsiteY21316" fmla="*/ 484166 h 589548"/>
              <a:gd name="connsiteX21317" fmla="*/ 678694 w 2105012"/>
              <a:gd name="connsiteY21317" fmla="*/ 483834 h 589548"/>
              <a:gd name="connsiteX21318" fmla="*/ 660799 w 2105012"/>
              <a:gd name="connsiteY21318" fmla="*/ 486817 h 589548"/>
              <a:gd name="connsiteX21319" fmla="*/ 654502 w 2105012"/>
              <a:gd name="connsiteY21319" fmla="*/ 480520 h 589548"/>
              <a:gd name="connsiteX21320" fmla="*/ 649200 w 2105012"/>
              <a:gd name="connsiteY21320" fmla="*/ 480520 h 589548"/>
              <a:gd name="connsiteX21321" fmla="*/ 648206 w 2105012"/>
              <a:gd name="connsiteY21321" fmla="*/ 480520 h 589548"/>
              <a:gd name="connsiteX21322" fmla="*/ 650526 w 2105012"/>
              <a:gd name="connsiteY21322" fmla="*/ 491788 h 589548"/>
              <a:gd name="connsiteX21323" fmla="*/ 650526 w 2105012"/>
              <a:gd name="connsiteY21323" fmla="*/ 491788 h 589548"/>
              <a:gd name="connsiteX21324" fmla="*/ 650194 w 2105012"/>
              <a:gd name="connsiteY21324" fmla="*/ 495764 h 589548"/>
              <a:gd name="connsiteX21325" fmla="*/ 660467 w 2105012"/>
              <a:gd name="connsiteY21325" fmla="*/ 501067 h 589548"/>
              <a:gd name="connsiteX21326" fmla="*/ 659805 w 2105012"/>
              <a:gd name="connsiteY21326" fmla="*/ 495764 h 589548"/>
              <a:gd name="connsiteX21327" fmla="*/ 660799 w 2105012"/>
              <a:gd name="connsiteY21327" fmla="*/ 495764 h 589548"/>
              <a:gd name="connsiteX21328" fmla="*/ 659473 w 2105012"/>
              <a:gd name="connsiteY21328" fmla="*/ 492119 h 589548"/>
              <a:gd name="connsiteX21329" fmla="*/ 674055 w 2105012"/>
              <a:gd name="connsiteY21329" fmla="*/ 496096 h 589548"/>
              <a:gd name="connsiteX21330" fmla="*/ 673723 w 2105012"/>
              <a:gd name="connsiteY21330" fmla="*/ 498416 h 589548"/>
              <a:gd name="connsiteX21331" fmla="*/ 671403 w 2105012"/>
              <a:gd name="connsiteY21331" fmla="*/ 502392 h 589548"/>
              <a:gd name="connsiteX21332" fmla="*/ 673723 w 2105012"/>
              <a:gd name="connsiteY21332" fmla="*/ 502392 h 589548"/>
              <a:gd name="connsiteX21333" fmla="*/ 673060 w 2105012"/>
              <a:gd name="connsiteY21333" fmla="*/ 506038 h 589548"/>
              <a:gd name="connsiteX21334" fmla="*/ 663781 w 2105012"/>
              <a:gd name="connsiteY21334" fmla="*/ 507695 h 589548"/>
              <a:gd name="connsiteX21335" fmla="*/ 661130 w 2105012"/>
              <a:gd name="connsiteY21335" fmla="*/ 506369 h 589548"/>
              <a:gd name="connsiteX21336" fmla="*/ 650857 w 2105012"/>
              <a:gd name="connsiteY21336" fmla="*/ 510014 h 589548"/>
              <a:gd name="connsiteX21337" fmla="*/ 656822 w 2105012"/>
              <a:gd name="connsiteY21337" fmla="*/ 510677 h 589548"/>
              <a:gd name="connsiteX21338" fmla="*/ 650857 w 2105012"/>
              <a:gd name="connsiteY21338" fmla="*/ 510014 h 589548"/>
              <a:gd name="connsiteX21339" fmla="*/ 649863 w 2105012"/>
              <a:gd name="connsiteY21339" fmla="*/ 510014 h 589548"/>
              <a:gd name="connsiteX21340" fmla="*/ 622357 w 2105012"/>
              <a:gd name="connsiteY21340" fmla="*/ 508357 h 589548"/>
              <a:gd name="connsiteX21341" fmla="*/ 620700 w 2105012"/>
              <a:gd name="connsiteY21341" fmla="*/ 507695 h 589548"/>
              <a:gd name="connsiteX21342" fmla="*/ 620700 w 2105012"/>
              <a:gd name="connsiteY21342" fmla="*/ 505043 h 589548"/>
              <a:gd name="connsiteX21343" fmla="*/ 620700 w 2105012"/>
              <a:gd name="connsiteY21343" fmla="*/ 494770 h 589548"/>
              <a:gd name="connsiteX21344" fmla="*/ 614735 w 2105012"/>
              <a:gd name="connsiteY21344" fmla="*/ 494107 h 589548"/>
              <a:gd name="connsiteX21345" fmla="*/ 610427 w 2105012"/>
              <a:gd name="connsiteY21345" fmla="*/ 499741 h 589548"/>
              <a:gd name="connsiteX21346" fmla="*/ 614404 w 2105012"/>
              <a:gd name="connsiteY21346" fmla="*/ 504712 h 589548"/>
              <a:gd name="connsiteX21347" fmla="*/ 614404 w 2105012"/>
              <a:gd name="connsiteY21347" fmla="*/ 507363 h 589548"/>
              <a:gd name="connsiteX21348" fmla="*/ 606119 w 2105012"/>
              <a:gd name="connsiteY21348" fmla="*/ 511340 h 589548"/>
              <a:gd name="connsiteX21349" fmla="*/ 597503 w 2105012"/>
              <a:gd name="connsiteY21349" fmla="*/ 515979 h 589548"/>
              <a:gd name="connsiteX21350" fmla="*/ 603136 w 2105012"/>
              <a:gd name="connsiteY21350" fmla="*/ 517968 h 589548"/>
              <a:gd name="connsiteX21351" fmla="*/ 618712 w 2105012"/>
              <a:gd name="connsiteY21351" fmla="*/ 517968 h 589548"/>
              <a:gd name="connsiteX21352" fmla="*/ 621032 w 2105012"/>
              <a:gd name="connsiteY21352" fmla="*/ 516642 h 589548"/>
              <a:gd name="connsiteX21353" fmla="*/ 627660 w 2105012"/>
              <a:gd name="connsiteY21353" fmla="*/ 517636 h 589548"/>
              <a:gd name="connsiteX21354" fmla="*/ 629648 w 2105012"/>
              <a:gd name="connsiteY21354" fmla="*/ 518299 h 589548"/>
              <a:gd name="connsiteX21355" fmla="*/ 633956 w 2105012"/>
              <a:gd name="connsiteY21355" fmla="*/ 521613 h 589548"/>
              <a:gd name="connsiteX21356" fmla="*/ 640252 w 2105012"/>
              <a:gd name="connsiteY21356" fmla="*/ 521613 h 589548"/>
              <a:gd name="connsiteX21357" fmla="*/ 640252 w 2105012"/>
              <a:gd name="connsiteY21357" fmla="*/ 516642 h 589548"/>
              <a:gd name="connsiteX21358" fmla="*/ 661793 w 2105012"/>
              <a:gd name="connsiteY21358" fmla="*/ 516642 h 589548"/>
              <a:gd name="connsiteX21359" fmla="*/ 663119 w 2105012"/>
              <a:gd name="connsiteY21359" fmla="*/ 517636 h 589548"/>
              <a:gd name="connsiteX21360" fmla="*/ 668090 w 2105012"/>
              <a:gd name="connsiteY21360" fmla="*/ 521613 h 589548"/>
              <a:gd name="connsiteX21361" fmla="*/ 670078 w 2105012"/>
              <a:gd name="connsiteY21361" fmla="*/ 523601 h 589548"/>
              <a:gd name="connsiteX21362" fmla="*/ 668090 w 2105012"/>
              <a:gd name="connsiteY21362" fmla="*/ 521613 h 589548"/>
              <a:gd name="connsiteX21363" fmla="*/ 661793 w 2105012"/>
              <a:gd name="connsiteY21363" fmla="*/ 522939 h 589548"/>
              <a:gd name="connsiteX21364" fmla="*/ 661793 w 2105012"/>
              <a:gd name="connsiteY21364" fmla="*/ 526584 h 589548"/>
              <a:gd name="connsiteX21365" fmla="*/ 638927 w 2105012"/>
              <a:gd name="connsiteY21365" fmla="*/ 526584 h 589548"/>
              <a:gd name="connsiteX21366" fmla="*/ 628985 w 2105012"/>
              <a:gd name="connsiteY21366" fmla="*/ 529567 h 589548"/>
              <a:gd name="connsiteX21367" fmla="*/ 630311 w 2105012"/>
              <a:gd name="connsiteY21367" fmla="*/ 531555 h 589548"/>
              <a:gd name="connsiteX21368" fmla="*/ 620369 w 2105012"/>
              <a:gd name="connsiteY21368" fmla="*/ 534869 h 589548"/>
              <a:gd name="connsiteX21369" fmla="*/ 607113 w 2105012"/>
              <a:gd name="connsiteY21369" fmla="*/ 537851 h 589548"/>
              <a:gd name="connsiteX21370" fmla="*/ 609101 w 2105012"/>
              <a:gd name="connsiteY21370" fmla="*/ 535200 h 589548"/>
              <a:gd name="connsiteX21371" fmla="*/ 600154 w 2105012"/>
              <a:gd name="connsiteY21371" fmla="*/ 534537 h 589548"/>
              <a:gd name="connsiteX21372" fmla="*/ 587561 w 2105012"/>
              <a:gd name="connsiteY21372" fmla="*/ 529235 h 589548"/>
              <a:gd name="connsiteX21373" fmla="*/ 592532 w 2105012"/>
              <a:gd name="connsiteY21373" fmla="*/ 540834 h 589548"/>
              <a:gd name="connsiteX21374" fmla="*/ 594852 w 2105012"/>
              <a:gd name="connsiteY21374" fmla="*/ 540834 h 589548"/>
              <a:gd name="connsiteX21375" fmla="*/ 595846 w 2105012"/>
              <a:gd name="connsiteY21375" fmla="*/ 541497 h 589548"/>
              <a:gd name="connsiteX21376" fmla="*/ 633625 w 2105012"/>
              <a:gd name="connsiteY21376" fmla="*/ 538514 h 589548"/>
              <a:gd name="connsiteX21377" fmla="*/ 637933 w 2105012"/>
              <a:gd name="connsiteY21377" fmla="*/ 538846 h 589548"/>
              <a:gd name="connsiteX21378" fmla="*/ 652183 w 2105012"/>
              <a:gd name="connsiteY21378" fmla="*/ 540834 h 589548"/>
              <a:gd name="connsiteX21379" fmla="*/ 652183 w 2105012"/>
              <a:gd name="connsiteY21379" fmla="*/ 538514 h 589548"/>
              <a:gd name="connsiteX21380" fmla="*/ 647212 w 2105012"/>
              <a:gd name="connsiteY21380" fmla="*/ 538514 h 589548"/>
              <a:gd name="connsiteX21381" fmla="*/ 644561 w 2105012"/>
              <a:gd name="connsiteY21381" fmla="*/ 537189 h 589548"/>
              <a:gd name="connsiteX21382" fmla="*/ 642904 w 2105012"/>
              <a:gd name="connsiteY21382" fmla="*/ 537189 h 589548"/>
              <a:gd name="connsiteX21383" fmla="*/ 644561 w 2105012"/>
              <a:gd name="connsiteY21383" fmla="*/ 537189 h 589548"/>
              <a:gd name="connsiteX21384" fmla="*/ 647212 w 2105012"/>
              <a:gd name="connsiteY21384" fmla="*/ 538514 h 589548"/>
              <a:gd name="connsiteX21385" fmla="*/ 652183 w 2105012"/>
              <a:gd name="connsiteY21385" fmla="*/ 538514 h 589548"/>
              <a:gd name="connsiteX21386" fmla="*/ 660799 w 2105012"/>
              <a:gd name="connsiteY21386" fmla="*/ 536194 h 589548"/>
              <a:gd name="connsiteX21387" fmla="*/ 671403 w 2105012"/>
              <a:gd name="connsiteY21387" fmla="*/ 537520 h 589548"/>
              <a:gd name="connsiteX21388" fmla="*/ 680351 w 2105012"/>
              <a:gd name="connsiteY21388" fmla="*/ 537520 h 589548"/>
              <a:gd name="connsiteX21389" fmla="*/ 681677 w 2105012"/>
              <a:gd name="connsiteY21389" fmla="*/ 534869 h 589548"/>
              <a:gd name="connsiteX21390" fmla="*/ 686979 w 2105012"/>
              <a:gd name="connsiteY21390" fmla="*/ 534869 h 589548"/>
              <a:gd name="connsiteX21391" fmla="*/ 702223 w 2105012"/>
              <a:gd name="connsiteY21391" fmla="*/ 534537 h 589548"/>
              <a:gd name="connsiteX21392" fmla="*/ 702223 w 2105012"/>
              <a:gd name="connsiteY21392" fmla="*/ 533543 h 589548"/>
              <a:gd name="connsiteX21393" fmla="*/ 700566 w 2105012"/>
              <a:gd name="connsiteY21393" fmla="*/ 527578 h 589548"/>
              <a:gd name="connsiteX21394" fmla="*/ 688305 w 2105012"/>
              <a:gd name="connsiteY21394" fmla="*/ 528572 h 589548"/>
              <a:gd name="connsiteX21395" fmla="*/ 688305 w 2105012"/>
              <a:gd name="connsiteY21395" fmla="*/ 528572 h 589548"/>
              <a:gd name="connsiteX21396" fmla="*/ 681677 w 2105012"/>
              <a:gd name="connsiteY21396" fmla="*/ 531886 h 589548"/>
              <a:gd name="connsiteX21397" fmla="*/ 674717 w 2105012"/>
              <a:gd name="connsiteY21397" fmla="*/ 531886 h 589548"/>
              <a:gd name="connsiteX21398" fmla="*/ 661462 w 2105012"/>
              <a:gd name="connsiteY21398" fmla="*/ 531886 h 589548"/>
              <a:gd name="connsiteX21399" fmla="*/ 662787 w 2105012"/>
              <a:gd name="connsiteY21399" fmla="*/ 525590 h 589548"/>
              <a:gd name="connsiteX21400" fmla="*/ 671735 w 2105012"/>
              <a:gd name="connsiteY21400" fmla="*/ 528241 h 589548"/>
              <a:gd name="connsiteX21401" fmla="*/ 679357 w 2105012"/>
              <a:gd name="connsiteY21401" fmla="*/ 522607 h 589548"/>
              <a:gd name="connsiteX21402" fmla="*/ 674386 w 2105012"/>
              <a:gd name="connsiteY21402" fmla="*/ 520619 h 589548"/>
              <a:gd name="connsiteX21403" fmla="*/ 674386 w 2105012"/>
              <a:gd name="connsiteY21403" fmla="*/ 519956 h 589548"/>
              <a:gd name="connsiteX21404" fmla="*/ 674717 w 2105012"/>
              <a:gd name="connsiteY21404" fmla="*/ 519625 h 589548"/>
              <a:gd name="connsiteX21405" fmla="*/ 681014 w 2105012"/>
              <a:gd name="connsiteY21405" fmla="*/ 518962 h 589548"/>
              <a:gd name="connsiteX21406" fmla="*/ 696258 w 2105012"/>
              <a:gd name="connsiteY21406" fmla="*/ 521945 h 589548"/>
              <a:gd name="connsiteX21407" fmla="*/ 693938 w 2105012"/>
              <a:gd name="connsiteY21407" fmla="*/ 516974 h 589548"/>
              <a:gd name="connsiteX21408" fmla="*/ 702554 w 2105012"/>
              <a:gd name="connsiteY21408" fmla="*/ 515317 h 589548"/>
              <a:gd name="connsiteX21409" fmla="*/ 697584 w 2105012"/>
              <a:gd name="connsiteY21409" fmla="*/ 512666 h 589548"/>
              <a:gd name="connsiteX21410" fmla="*/ 696589 w 2105012"/>
              <a:gd name="connsiteY21410" fmla="*/ 512666 h 589548"/>
              <a:gd name="connsiteX21411" fmla="*/ 696589 w 2105012"/>
              <a:gd name="connsiteY21411" fmla="*/ 512666 h 589548"/>
              <a:gd name="connsiteX21412" fmla="*/ 696258 w 2105012"/>
              <a:gd name="connsiteY21412" fmla="*/ 509020 h 589548"/>
              <a:gd name="connsiteX21413" fmla="*/ 689299 w 2105012"/>
              <a:gd name="connsiteY21413" fmla="*/ 505375 h 589548"/>
              <a:gd name="connsiteX21414" fmla="*/ 692613 w 2105012"/>
              <a:gd name="connsiteY21414" fmla="*/ 501398 h 589548"/>
              <a:gd name="connsiteX21415" fmla="*/ 705206 w 2105012"/>
              <a:gd name="connsiteY21415" fmla="*/ 501398 h 589548"/>
              <a:gd name="connsiteX21416" fmla="*/ 711502 w 2105012"/>
              <a:gd name="connsiteY21416" fmla="*/ 500073 h 589548"/>
              <a:gd name="connsiteX21417" fmla="*/ 712165 w 2105012"/>
              <a:gd name="connsiteY21417" fmla="*/ 497090 h 589548"/>
              <a:gd name="connsiteX21418" fmla="*/ 705537 w 2105012"/>
              <a:gd name="connsiteY21418" fmla="*/ 497753 h 589548"/>
              <a:gd name="connsiteX21419" fmla="*/ 639590 w 2105012"/>
              <a:gd name="connsiteY21419" fmla="*/ 512334 h 589548"/>
              <a:gd name="connsiteX21420" fmla="*/ 639590 w 2105012"/>
              <a:gd name="connsiteY21420" fmla="*/ 512334 h 589548"/>
              <a:gd name="connsiteX21421" fmla="*/ 637270 w 2105012"/>
              <a:gd name="connsiteY21421" fmla="*/ 509020 h 589548"/>
              <a:gd name="connsiteX21422" fmla="*/ 639590 w 2105012"/>
              <a:gd name="connsiteY21422" fmla="*/ 512003 h 589548"/>
              <a:gd name="connsiteX21423" fmla="*/ 639590 w 2105012"/>
              <a:gd name="connsiteY21423" fmla="*/ 512003 h 589548"/>
              <a:gd name="connsiteX21424" fmla="*/ 640252 w 2105012"/>
              <a:gd name="connsiteY21424" fmla="*/ 512666 h 589548"/>
              <a:gd name="connsiteX21425" fmla="*/ 639590 w 2105012"/>
              <a:gd name="connsiteY21425" fmla="*/ 512334 h 589548"/>
              <a:gd name="connsiteX21426" fmla="*/ 640584 w 2105012"/>
              <a:gd name="connsiteY21426" fmla="*/ 535532 h 589548"/>
              <a:gd name="connsiteX21427" fmla="*/ 639921 w 2105012"/>
              <a:gd name="connsiteY21427" fmla="*/ 534537 h 589548"/>
              <a:gd name="connsiteX21428" fmla="*/ 639590 w 2105012"/>
              <a:gd name="connsiteY21428" fmla="*/ 532881 h 589548"/>
              <a:gd name="connsiteX21429" fmla="*/ 639921 w 2105012"/>
              <a:gd name="connsiteY21429" fmla="*/ 534537 h 589548"/>
              <a:gd name="connsiteX21430" fmla="*/ 640584 w 2105012"/>
              <a:gd name="connsiteY21430" fmla="*/ 535532 h 589548"/>
              <a:gd name="connsiteX21431" fmla="*/ 640584 w 2105012"/>
              <a:gd name="connsiteY21431" fmla="*/ 535532 h 589548"/>
              <a:gd name="connsiteX21432" fmla="*/ 680020 w 2105012"/>
              <a:gd name="connsiteY21432" fmla="*/ 490462 h 589548"/>
              <a:gd name="connsiteX21433" fmla="*/ 680020 w 2105012"/>
              <a:gd name="connsiteY21433" fmla="*/ 490462 h 589548"/>
              <a:gd name="connsiteX21434" fmla="*/ 680020 w 2105012"/>
              <a:gd name="connsiteY21434" fmla="*/ 491125 h 589548"/>
              <a:gd name="connsiteX21435" fmla="*/ 680020 w 2105012"/>
              <a:gd name="connsiteY21435" fmla="*/ 491125 h 589548"/>
              <a:gd name="connsiteX21436" fmla="*/ 680020 w 2105012"/>
              <a:gd name="connsiteY21436" fmla="*/ 490462 h 589548"/>
              <a:gd name="connsiteX21437" fmla="*/ 680020 w 2105012"/>
              <a:gd name="connsiteY21437" fmla="*/ 500735 h 589548"/>
              <a:gd name="connsiteX21438" fmla="*/ 677037 w 2105012"/>
              <a:gd name="connsiteY21438" fmla="*/ 502392 h 589548"/>
              <a:gd name="connsiteX21439" fmla="*/ 677037 w 2105012"/>
              <a:gd name="connsiteY21439" fmla="*/ 502392 h 589548"/>
              <a:gd name="connsiteX21440" fmla="*/ 680020 w 2105012"/>
              <a:gd name="connsiteY21440" fmla="*/ 500735 h 589548"/>
              <a:gd name="connsiteX21441" fmla="*/ 680020 w 2105012"/>
              <a:gd name="connsiteY21441" fmla="*/ 500735 h 589548"/>
              <a:gd name="connsiteX21442" fmla="*/ 680020 w 2105012"/>
              <a:gd name="connsiteY21442" fmla="*/ 492119 h 589548"/>
              <a:gd name="connsiteX21443" fmla="*/ 679025 w 2105012"/>
              <a:gd name="connsiteY21443" fmla="*/ 495764 h 589548"/>
              <a:gd name="connsiteX21444" fmla="*/ 680020 w 2105012"/>
              <a:gd name="connsiteY21444" fmla="*/ 492119 h 589548"/>
              <a:gd name="connsiteX21445" fmla="*/ 681014 w 2105012"/>
              <a:gd name="connsiteY21445" fmla="*/ 498416 h 589548"/>
              <a:gd name="connsiteX21446" fmla="*/ 681345 w 2105012"/>
              <a:gd name="connsiteY21446" fmla="*/ 496759 h 589548"/>
              <a:gd name="connsiteX21447" fmla="*/ 681014 w 2105012"/>
              <a:gd name="connsiteY21447" fmla="*/ 498416 h 589548"/>
              <a:gd name="connsiteX21448" fmla="*/ 690624 w 2105012"/>
              <a:gd name="connsiteY21448" fmla="*/ 480189 h 589548"/>
              <a:gd name="connsiteX21449" fmla="*/ 692944 w 2105012"/>
              <a:gd name="connsiteY21449" fmla="*/ 481515 h 589548"/>
              <a:gd name="connsiteX21450" fmla="*/ 692944 w 2105012"/>
              <a:gd name="connsiteY21450" fmla="*/ 481515 h 589548"/>
              <a:gd name="connsiteX21451" fmla="*/ 690624 w 2105012"/>
              <a:gd name="connsiteY21451" fmla="*/ 480189 h 589548"/>
              <a:gd name="connsiteX21452" fmla="*/ 700235 w 2105012"/>
              <a:gd name="connsiteY21452" fmla="*/ 468922 h 589548"/>
              <a:gd name="connsiteX21453" fmla="*/ 700235 w 2105012"/>
              <a:gd name="connsiteY21453" fmla="*/ 468922 h 589548"/>
              <a:gd name="connsiteX21454" fmla="*/ 700235 w 2105012"/>
              <a:gd name="connsiteY21454" fmla="*/ 468922 h 589548"/>
              <a:gd name="connsiteX21455" fmla="*/ 679025 w 2105012"/>
              <a:gd name="connsiteY21455" fmla="*/ 484828 h 589548"/>
              <a:gd name="connsiteX21456" fmla="*/ 678694 w 2105012"/>
              <a:gd name="connsiteY21456" fmla="*/ 486485 h 589548"/>
              <a:gd name="connsiteX21457" fmla="*/ 679025 w 2105012"/>
              <a:gd name="connsiteY21457" fmla="*/ 484828 h 589548"/>
              <a:gd name="connsiteX21458" fmla="*/ 691287 w 2105012"/>
              <a:gd name="connsiteY21458" fmla="*/ 513328 h 589548"/>
              <a:gd name="connsiteX21459" fmla="*/ 689961 w 2105012"/>
              <a:gd name="connsiteY21459" fmla="*/ 513660 h 589548"/>
              <a:gd name="connsiteX21460" fmla="*/ 688305 w 2105012"/>
              <a:gd name="connsiteY21460" fmla="*/ 514322 h 589548"/>
              <a:gd name="connsiteX21461" fmla="*/ 689961 w 2105012"/>
              <a:gd name="connsiteY21461" fmla="*/ 513328 h 589548"/>
              <a:gd name="connsiteX21462" fmla="*/ 691287 w 2105012"/>
              <a:gd name="connsiteY21462" fmla="*/ 512997 h 589548"/>
              <a:gd name="connsiteX21463" fmla="*/ 240592 w 2105012"/>
              <a:gd name="connsiteY21463" fmla="*/ 131895 h 589548"/>
              <a:gd name="connsiteX21464" fmla="*/ 248877 w 2105012"/>
              <a:gd name="connsiteY21464" fmla="*/ 127255 h 589548"/>
              <a:gd name="connsiteX21465" fmla="*/ 254510 w 2105012"/>
              <a:gd name="connsiteY21465" fmla="*/ 127255 h 589548"/>
              <a:gd name="connsiteX21466" fmla="*/ 254510 w 2105012"/>
              <a:gd name="connsiteY21466" fmla="*/ 128581 h 589548"/>
              <a:gd name="connsiteX21467" fmla="*/ 254179 w 2105012"/>
              <a:gd name="connsiteY21467" fmla="*/ 134877 h 589548"/>
              <a:gd name="connsiteX21468" fmla="*/ 254179 w 2105012"/>
              <a:gd name="connsiteY21468" fmla="*/ 143825 h 589548"/>
              <a:gd name="connsiteX21469" fmla="*/ 244237 w 2105012"/>
              <a:gd name="connsiteY21469" fmla="*/ 143825 h 589548"/>
              <a:gd name="connsiteX21470" fmla="*/ 243574 w 2105012"/>
              <a:gd name="connsiteY21470" fmla="*/ 133883 h 589548"/>
              <a:gd name="connsiteX21471" fmla="*/ 244237 w 2105012"/>
              <a:gd name="connsiteY21471" fmla="*/ 133883 h 589548"/>
              <a:gd name="connsiteX21472" fmla="*/ 240592 w 2105012"/>
              <a:gd name="connsiteY21472" fmla="*/ 131895 h 589548"/>
              <a:gd name="connsiteX21473" fmla="*/ 997163 w 2105012"/>
              <a:gd name="connsiteY21473" fmla="*/ 35128 h 589548"/>
              <a:gd name="connsiteX21474" fmla="*/ 1005448 w 2105012"/>
              <a:gd name="connsiteY21474" fmla="*/ 35128 h 589548"/>
              <a:gd name="connsiteX21475" fmla="*/ 997163 w 2105012"/>
              <a:gd name="connsiteY21475" fmla="*/ 35128 h 589548"/>
              <a:gd name="connsiteX21476" fmla="*/ 2037739 w 2105012"/>
              <a:gd name="connsiteY21476" fmla="*/ 285992 h 589548"/>
              <a:gd name="connsiteX21477" fmla="*/ 2037739 w 2105012"/>
              <a:gd name="connsiteY21477" fmla="*/ 284667 h 589548"/>
              <a:gd name="connsiteX21478" fmla="*/ 2036745 w 2105012"/>
              <a:gd name="connsiteY21478" fmla="*/ 278370 h 589548"/>
              <a:gd name="connsiteX21479" fmla="*/ 2043042 w 2105012"/>
              <a:gd name="connsiteY21479" fmla="*/ 274725 h 589548"/>
              <a:gd name="connsiteX21480" fmla="*/ 2043373 w 2105012"/>
              <a:gd name="connsiteY21480" fmla="*/ 278370 h 589548"/>
              <a:gd name="connsiteX21481" fmla="*/ 2043373 w 2105012"/>
              <a:gd name="connsiteY21481" fmla="*/ 281022 h 589548"/>
              <a:gd name="connsiteX21482" fmla="*/ 2050001 w 2105012"/>
              <a:gd name="connsiteY21482" fmla="*/ 294609 h 589548"/>
              <a:gd name="connsiteX21483" fmla="*/ 2044036 w 2105012"/>
              <a:gd name="connsiteY21483" fmla="*/ 293946 h 589548"/>
              <a:gd name="connsiteX21484" fmla="*/ 2037077 w 2105012"/>
              <a:gd name="connsiteY21484" fmla="*/ 289969 h 589548"/>
              <a:gd name="connsiteX21485" fmla="*/ 2038071 w 2105012"/>
              <a:gd name="connsiteY21485" fmla="*/ 286324 h 589548"/>
              <a:gd name="connsiteX21486" fmla="*/ 1373627 w 2105012"/>
              <a:gd name="connsiteY21486" fmla="*/ 120959 h 589548"/>
              <a:gd name="connsiteX21487" fmla="*/ 1374952 w 2105012"/>
              <a:gd name="connsiteY21487" fmla="*/ 118639 h 589548"/>
              <a:gd name="connsiteX21488" fmla="*/ 1387545 w 2105012"/>
              <a:gd name="connsiteY21488" fmla="*/ 119633 h 589548"/>
              <a:gd name="connsiteX21489" fmla="*/ 1403121 w 2105012"/>
              <a:gd name="connsiteY21489" fmla="*/ 121290 h 589548"/>
              <a:gd name="connsiteX21490" fmla="*/ 1396824 w 2105012"/>
              <a:gd name="connsiteY21490" fmla="*/ 122947 h 589548"/>
              <a:gd name="connsiteX21491" fmla="*/ 1389202 w 2105012"/>
              <a:gd name="connsiteY21491" fmla="*/ 122284 h 589548"/>
              <a:gd name="connsiteX21492" fmla="*/ 1389202 w 2105012"/>
              <a:gd name="connsiteY21492" fmla="*/ 124935 h 589548"/>
              <a:gd name="connsiteX21493" fmla="*/ 1381911 w 2105012"/>
              <a:gd name="connsiteY21493" fmla="*/ 124935 h 589548"/>
              <a:gd name="connsiteX21494" fmla="*/ 1378929 w 2105012"/>
              <a:gd name="connsiteY21494" fmla="*/ 121621 h 589548"/>
              <a:gd name="connsiteX21495" fmla="*/ 1374289 w 2105012"/>
              <a:gd name="connsiteY21495" fmla="*/ 121621 h 589548"/>
              <a:gd name="connsiteX21496" fmla="*/ 1992338 w 2105012"/>
              <a:gd name="connsiteY21496" fmla="*/ 363539 h 589548"/>
              <a:gd name="connsiteX21497" fmla="*/ 1992338 w 2105012"/>
              <a:gd name="connsiteY21497" fmla="*/ 363539 h 589548"/>
              <a:gd name="connsiteX21498" fmla="*/ 1992338 w 2105012"/>
              <a:gd name="connsiteY21498" fmla="*/ 363539 h 589548"/>
              <a:gd name="connsiteX21499" fmla="*/ 1974443 w 2105012"/>
              <a:gd name="connsiteY21499" fmla="*/ 358568 h 589548"/>
              <a:gd name="connsiteX21500" fmla="*/ 1981402 w 2105012"/>
              <a:gd name="connsiteY21500" fmla="*/ 361219 h 589548"/>
              <a:gd name="connsiteX21501" fmla="*/ 1982065 w 2105012"/>
              <a:gd name="connsiteY21501" fmla="*/ 365858 h 589548"/>
              <a:gd name="connsiteX21502" fmla="*/ 1969472 w 2105012"/>
              <a:gd name="connsiteY21502" fmla="*/ 361219 h 589548"/>
              <a:gd name="connsiteX21503" fmla="*/ 1965827 w 2105012"/>
              <a:gd name="connsiteY21503" fmla="*/ 361219 h 589548"/>
              <a:gd name="connsiteX21504" fmla="*/ 1974774 w 2105012"/>
              <a:gd name="connsiteY21504" fmla="*/ 358568 h 589548"/>
              <a:gd name="connsiteX21505" fmla="*/ 1952903 w 2105012"/>
              <a:gd name="connsiteY21505" fmla="*/ 365858 h 589548"/>
              <a:gd name="connsiteX21506" fmla="*/ 1952903 w 2105012"/>
              <a:gd name="connsiteY21506" fmla="*/ 363539 h 589548"/>
              <a:gd name="connsiteX21507" fmla="*/ 1960525 w 2105012"/>
              <a:gd name="connsiteY21507" fmla="*/ 362544 h 589548"/>
              <a:gd name="connsiteX21508" fmla="*/ 1962182 w 2105012"/>
              <a:gd name="connsiteY21508" fmla="*/ 368509 h 589548"/>
              <a:gd name="connsiteX21509" fmla="*/ 1966821 w 2105012"/>
              <a:gd name="connsiteY21509" fmla="*/ 376463 h 589548"/>
              <a:gd name="connsiteX21510" fmla="*/ 1961850 w 2105012"/>
              <a:gd name="connsiteY21510" fmla="*/ 376463 h 589548"/>
              <a:gd name="connsiteX21511" fmla="*/ 1959199 w 2105012"/>
              <a:gd name="connsiteY21511" fmla="*/ 371492 h 589548"/>
              <a:gd name="connsiteX21512" fmla="*/ 1952903 w 2105012"/>
              <a:gd name="connsiteY21512" fmla="*/ 366190 h 589548"/>
              <a:gd name="connsiteX21513" fmla="*/ 968332 w 2105012"/>
              <a:gd name="connsiteY21513" fmla="*/ 39436 h 589548"/>
              <a:gd name="connsiteX21514" fmla="*/ 966012 w 2105012"/>
              <a:gd name="connsiteY21514" fmla="*/ 38442 h 589548"/>
              <a:gd name="connsiteX21515" fmla="*/ 962036 w 2105012"/>
              <a:gd name="connsiteY21515" fmla="*/ 34465 h 589548"/>
              <a:gd name="connsiteX21516" fmla="*/ 954414 w 2105012"/>
              <a:gd name="connsiteY21516" fmla="*/ 35790 h 589548"/>
              <a:gd name="connsiteX21517" fmla="*/ 945466 w 2105012"/>
              <a:gd name="connsiteY21517" fmla="*/ 34796 h 589548"/>
              <a:gd name="connsiteX21518" fmla="*/ 941821 w 2105012"/>
              <a:gd name="connsiteY21518" fmla="*/ 30820 h 589548"/>
              <a:gd name="connsiteX21519" fmla="*/ 944140 w 2105012"/>
              <a:gd name="connsiteY21519" fmla="*/ 19552 h 589548"/>
              <a:gd name="connsiteX21520" fmla="*/ 949443 w 2105012"/>
              <a:gd name="connsiteY21520" fmla="*/ 15575 h 589548"/>
              <a:gd name="connsiteX21521" fmla="*/ 953751 w 2105012"/>
              <a:gd name="connsiteY21521" fmla="*/ 18889 h 589548"/>
              <a:gd name="connsiteX21522" fmla="*/ 963030 w 2105012"/>
              <a:gd name="connsiteY21522" fmla="*/ 21872 h 589548"/>
              <a:gd name="connsiteX21523" fmla="*/ 967338 w 2105012"/>
              <a:gd name="connsiteY21523" fmla="*/ 25849 h 589548"/>
              <a:gd name="connsiteX21524" fmla="*/ 966012 w 2105012"/>
              <a:gd name="connsiteY21524" fmla="*/ 27174 h 589548"/>
              <a:gd name="connsiteX21525" fmla="*/ 955739 w 2105012"/>
              <a:gd name="connsiteY21525" fmla="*/ 27174 h 589548"/>
              <a:gd name="connsiteX21526" fmla="*/ 958390 w 2105012"/>
              <a:gd name="connsiteY21526" fmla="*/ 32145 h 589548"/>
              <a:gd name="connsiteX21527" fmla="*/ 960710 w 2105012"/>
              <a:gd name="connsiteY21527" fmla="*/ 32145 h 589548"/>
              <a:gd name="connsiteX21528" fmla="*/ 968663 w 2105012"/>
              <a:gd name="connsiteY21528" fmla="*/ 29494 h 589548"/>
              <a:gd name="connsiteX21529" fmla="*/ 973634 w 2105012"/>
              <a:gd name="connsiteY21529" fmla="*/ 33471 h 589548"/>
              <a:gd name="connsiteX21530" fmla="*/ 973634 w 2105012"/>
              <a:gd name="connsiteY21530" fmla="*/ 34796 h 589548"/>
              <a:gd name="connsiteX21531" fmla="*/ 968995 w 2105012"/>
              <a:gd name="connsiteY21531" fmla="*/ 39767 h 589548"/>
              <a:gd name="connsiteX21532" fmla="*/ 1259959 w 2105012"/>
              <a:gd name="connsiteY21532" fmla="*/ 42750 h 589548"/>
              <a:gd name="connsiteX21533" fmla="*/ 1266586 w 2105012"/>
              <a:gd name="connsiteY21533" fmla="*/ 46726 h 589548"/>
              <a:gd name="connsiteX21534" fmla="*/ 1249685 w 2105012"/>
              <a:gd name="connsiteY21534" fmla="*/ 46726 h 589548"/>
              <a:gd name="connsiteX21535" fmla="*/ 1254988 w 2105012"/>
              <a:gd name="connsiteY21535" fmla="*/ 43744 h 589548"/>
              <a:gd name="connsiteX21536" fmla="*/ 1253993 w 2105012"/>
              <a:gd name="connsiteY21536" fmla="*/ 36122 h 589548"/>
              <a:gd name="connsiteX21537" fmla="*/ 1268243 w 2105012"/>
              <a:gd name="connsiteY21537" fmla="*/ 41756 h 589548"/>
              <a:gd name="connsiteX21538" fmla="*/ 1260290 w 2105012"/>
              <a:gd name="connsiteY21538" fmla="*/ 42750 h 589548"/>
              <a:gd name="connsiteX21539" fmla="*/ 274394 w 2105012"/>
              <a:gd name="connsiteY21539" fmla="*/ 165365 h 589548"/>
              <a:gd name="connsiteX21540" fmla="*/ 275719 w 2105012"/>
              <a:gd name="connsiteY21540" fmla="*/ 170336 h 589548"/>
              <a:gd name="connsiteX21541" fmla="*/ 269754 w 2105012"/>
              <a:gd name="connsiteY21541" fmla="*/ 172987 h 589548"/>
              <a:gd name="connsiteX21542" fmla="*/ 265778 w 2105012"/>
              <a:gd name="connsiteY21542" fmla="*/ 171662 h 589548"/>
              <a:gd name="connsiteX21543" fmla="*/ 250202 w 2105012"/>
              <a:gd name="connsiteY21543" fmla="*/ 178952 h 589548"/>
              <a:gd name="connsiteX21544" fmla="*/ 253185 w 2105012"/>
              <a:gd name="connsiteY21544" fmla="*/ 172656 h 589548"/>
              <a:gd name="connsiteX21545" fmla="*/ 254179 w 2105012"/>
              <a:gd name="connsiteY21545" fmla="*/ 172656 h 589548"/>
              <a:gd name="connsiteX21546" fmla="*/ 254179 w 2105012"/>
              <a:gd name="connsiteY21546" fmla="*/ 165365 h 589548"/>
              <a:gd name="connsiteX21547" fmla="*/ 265446 w 2105012"/>
              <a:gd name="connsiteY21547" fmla="*/ 162714 h 589548"/>
              <a:gd name="connsiteX21548" fmla="*/ 266772 w 2105012"/>
              <a:gd name="connsiteY21548" fmla="*/ 162714 h 589548"/>
              <a:gd name="connsiteX21549" fmla="*/ 274394 w 2105012"/>
              <a:gd name="connsiteY21549" fmla="*/ 165365 h 589548"/>
              <a:gd name="connsiteX21550" fmla="*/ 245563 w 2105012"/>
              <a:gd name="connsiteY21550" fmla="*/ 221371 h 589548"/>
              <a:gd name="connsiteX21551" fmla="*/ 243906 w 2105012"/>
              <a:gd name="connsiteY21551" fmla="*/ 221371 h 589548"/>
              <a:gd name="connsiteX21552" fmla="*/ 245231 w 2105012"/>
              <a:gd name="connsiteY21552" fmla="*/ 213749 h 589548"/>
              <a:gd name="connsiteX21553" fmla="*/ 246557 w 2105012"/>
              <a:gd name="connsiteY21553" fmla="*/ 213749 h 589548"/>
              <a:gd name="connsiteX21554" fmla="*/ 253185 w 2105012"/>
              <a:gd name="connsiteY21554" fmla="*/ 217063 h 589548"/>
              <a:gd name="connsiteX21555" fmla="*/ 245563 w 2105012"/>
              <a:gd name="connsiteY21555" fmla="*/ 221702 h 589548"/>
              <a:gd name="connsiteX21556" fmla="*/ 254510 w 2105012"/>
              <a:gd name="connsiteY21556" fmla="*/ 179284 h 589548"/>
              <a:gd name="connsiteX21557" fmla="*/ 265778 w 2105012"/>
              <a:gd name="connsiteY21557" fmla="*/ 180609 h 589548"/>
              <a:gd name="connsiteX21558" fmla="*/ 259481 w 2105012"/>
              <a:gd name="connsiteY21558" fmla="*/ 182929 h 589548"/>
              <a:gd name="connsiteX21559" fmla="*/ 256830 w 2105012"/>
              <a:gd name="connsiteY21559" fmla="*/ 182929 h 589548"/>
              <a:gd name="connsiteX21560" fmla="*/ 254510 w 2105012"/>
              <a:gd name="connsiteY21560" fmla="*/ 178952 h 589548"/>
              <a:gd name="connsiteX21561" fmla="*/ 1702369 w 2105012"/>
              <a:gd name="connsiteY21561" fmla="*/ 400323 h 589548"/>
              <a:gd name="connsiteX21562" fmla="*/ 1697398 w 2105012"/>
              <a:gd name="connsiteY21562" fmla="*/ 402643 h 589548"/>
              <a:gd name="connsiteX21563" fmla="*/ 1691433 w 2105012"/>
              <a:gd name="connsiteY21563" fmla="*/ 402974 h 589548"/>
              <a:gd name="connsiteX21564" fmla="*/ 1689776 w 2105012"/>
              <a:gd name="connsiteY21564" fmla="*/ 397672 h 589548"/>
              <a:gd name="connsiteX21565" fmla="*/ 1689776 w 2105012"/>
              <a:gd name="connsiteY21565" fmla="*/ 396678 h 589548"/>
              <a:gd name="connsiteX21566" fmla="*/ 1697067 w 2105012"/>
              <a:gd name="connsiteY21566" fmla="*/ 396678 h 589548"/>
              <a:gd name="connsiteX21567" fmla="*/ 1698392 w 2105012"/>
              <a:gd name="connsiteY21567" fmla="*/ 396678 h 589548"/>
              <a:gd name="connsiteX21568" fmla="*/ 1702038 w 2105012"/>
              <a:gd name="connsiteY21568" fmla="*/ 400323 h 589548"/>
              <a:gd name="connsiteX21569" fmla="*/ 2022495 w 2105012"/>
              <a:gd name="connsiteY21569" fmla="*/ 361219 h 589548"/>
              <a:gd name="connsiteX21570" fmla="*/ 2022827 w 2105012"/>
              <a:gd name="connsiteY21570" fmla="*/ 366190 h 589548"/>
              <a:gd name="connsiteX21571" fmla="*/ 2016199 w 2105012"/>
              <a:gd name="connsiteY21571" fmla="*/ 369172 h 589548"/>
              <a:gd name="connsiteX21572" fmla="*/ 2021501 w 2105012"/>
              <a:gd name="connsiteY21572" fmla="*/ 361219 h 589548"/>
              <a:gd name="connsiteX21573" fmla="*/ 2022495 w 2105012"/>
              <a:gd name="connsiteY21573" fmla="*/ 361219 h 589548"/>
              <a:gd name="connsiteX21574" fmla="*/ 141505 w 2105012"/>
              <a:gd name="connsiteY21574" fmla="*/ 265446 h 589548"/>
              <a:gd name="connsiteX21575" fmla="*/ 147470 w 2105012"/>
              <a:gd name="connsiteY21575" fmla="*/ 262132 h 589548"/>
              <a:gd name="connsiteX21576" fmla="*/ 154098 w 2105012"/>
              <a:gd name="connsiteY21576" fmla="*/ 260807 h 589548"/>
              <a:gd name="connsiteX21577" fmla="*/ 154098 w 2105012"/>
              <a:gd name="connsiteY21577" fmla="*/ 260807 h 589548"/>
              <a:gd name="connsiteX21578" fmla="*/ 154098 w 2105012"/>
              <a:gd name="connsiteY21578" fmla="*/ 266109 h 589548"/>
              <a:gd name="connsiteX21579" fmla="*/ 161720 w 2105012"/>
              <a:gd name="connsiteY21579" fmla="*/ 268760 h 589548"/>
              <a:gd name="connsiteX21580" fmla="*/ 162714 w 2105012"/>
              <a:gd name="connsiteY21580" fmla="*/ 273731 h 589548"/>
              <a:gd name="connsiteX21581" fmla="*/ 148796 w 2105012"/>
              <a:gd name="connsiteY21581" fmla="*/ 275056 h 589548"/>
              <a:gd name="connsiteX21582" fmla="*/ 145150 w 2105012"/>
              <a:gd name="connsiteY21582" fmla="*/ 275056 h 589548"/>
              <a:gd name="connsiteX21583" fmla="*/ 143162 w 2105012"/>
              <a:gd name="connsiteY21583" fmla="*/ 269754 h 589548"/>
              <a:gd name="connsiteX21584" fmla="*/ 141505 w 2105012"/>
              <a:gd name="connsiteY21584" fmla="*/ 265777 h 589548"/>
              <a:gd name="connsiteX21585" fmla="*/ 1845862 w 2105012"/>
              <a:gd name="connsiteY21585" fmla="*/ 91796 h 589548"/>
              <a:gd name="connsiteX21586" fmla="*/ 1852490 w 2105012"/>
              <a:gd name="connsiteY21586" fmla="*/ 99418 h 589548"/>
              <a:gd name="connsiteX21587" fmla="*/ 1852490 w 2105012"/>
              <a:gd name="connsiteY21587" fmla="*/ 99418 h 589548"/>
              <a:gd name="connsiteX21588" fmla="*/ 1860775 w 2105012"/>
              <a:gd name="connsiteY21588" fmla="*/ 101406 h 589548"/>
              <a:gd name="connsiteX21589" fmla="*/ 1869723 w 2105012"/>
              <a:gd name="connsiteY21589" fmla="*/ 93453 h 589548"/>
              <a:gd name="connsiteX21590" fmla="*/ 1870385 w 2105012"/>
              <a:gd name="connsiteY21590" fmla="*/ 87156 h 589548"/>
              <a:gd name="connsiteX21591" fmla="*/ 1873037 w 2105012"/>
              <a:gd name="connsiteY21591" fmla="*/ 86825 h 589548"/>
              <a:gd name="connsiteX21592" fmla="*/ 1874362 w 2105012"/>
              <a:gd name="connsiteY21592" fmla="*/ 92127 h 589548"/>
              <a:gd name="connsiteX21593" fmla="*/ 1883310 w 2105012"/>
              <a:gd name="connsiteY21593" fmla="*/ 85831 h 589548"/>
              <a:gd name="connsiteX21594" fmla="*/ 1885961 w 2105012"/>
              <a:gd name="connsiteY21594" fmla="*/ 83180 h 589548"/>
              <a:gd name="connsiteX21595" fmla="*/ 1887949 w 2105012"/>
              <a:gd name="connsiteY21595" fmla="*/ 79534 h 589548"/>
              <a:gd name="connsiteX21596" fmla="*/ 1885630 w 2105012"/>
              <a:gd name="connsiteY21596" fmla="*/ 76883 h 589548"/>
              <a:gd name="connsiteX21597" fmla="*/ 1880659 w 2105012"/>
              <a:gd name="connsiteY21597" fmla="*/ 76883 h 589548"/>
              <a:gd name="connsiteX21598" fmla="*/ 1875688 w 2105012"/>
              <a:gd name="connsiteY21598" fmla="*/ 74564 h 589548"/>
              <a:gd name="connsiteX21599" fmla="*/ 1878670 w 2105012"/>
              <a:gd name="connsiteY21599" fmla="*/ 71581 h 589548"/>
              <a:gd name="connsiteX21600" fmla="*/ 1880327 w 2105012"/>
              <a:gd name="connsiteY21600" fmla="*/ 65284 h 589548"/>
              <a:gd name="connsiteX21601" fmla="*/ 1876682 w 2105012"/>
              <a:gd name="connsiteY21601" fmla="*/ 62965 h 589548"/>
              <a:gd name="connsiteX21602" fmla="*/ 1874031 w 2105012"/>
              <a:gd name="connsiteY21602" fmla="*/ 65616 h 589548"/>
              <a:gd name="connsiteX21603" fmla="*/ 1872705 w 2105012"/>
              <a:gd name="connsiteY21603" fmla="*/ 65616 h 589548"/>
              <a:gd name="connsiteX21604" fmla="*/ 1857461 w 2105012"/>
              <a:gd name="connsiteY21604" fmla="*/ 69261 h 589548"/>
              <a:gd name="connsiteX21605" fmla="*/ 1846194 w 2105012"/>
              <a:gd name="connsiteY21605" fmla="*/ 72244 h 589548"/>
              <a:gd name="connsiteX21606" fmla="*/ 1843543 w 2105012"/>
              <a:gd name="connsiteY21606" fmla="*/ 77215 h 589548"/>
              <a:gd name="connsiteX21607" fmla="*/ 1843543 w 2105012"/>
              <a:gd name="connsiteY21607" fmla="*/ 78209 h 589548"/>
              <a:gd name="connsiteX21608" fmla="*/ 1846194 w 2105012"/>
              <a:gd name="connsiteY21608" fmla="*/ 84505 h 589548"/>
              <a:gd name="connsiteX21609" fmla="*/ 1842880 w 2105012"/>
              <a:gd name="connsiteY21609" fmla="*/ 86162 h 589548"/>
              <a:gd name="connsiteX21610" fmla="*/ 1848513 w 2105012"/>
              <a:gd name="connsiteY21610" fmla="*/ 87488 h 589548"/>
              <a:gd name="connsiteX21611" fmla="*/ 1841223 w 2105012"/>
              <a:gd name="connsiteY21611" fmla="*/ 92459 h 589548"/>
              <a:gd name="connsiteX21612" fmla="*/ 1846194 w 2105012"/>
              <a:gd name="connsiteY21612" fmla="*/ 92459 h 589548"/>
              <a:gd name="connsiteX21613" fmla="*/ 1846194 w 2105012"/>
              <a:gd name="connsiteY21613" fmla="*/ 92459 h 589548"/>
              <a:gd name="connsiteX21614" fmla="*/ 1863095 w 2105012"/>
              <a:gd name="connsiteY21614" fmla="*/ 84837 h 589548"/>
              <a:gd name="connsiteX21615" fmla="*/ 1868397 w 2105012"/>
              <a:gd name="connsiteY21615" fmla="*/ 84174 h 589548"/>
              <a:gd name="connsiteX21616" fmla="*/ 1863095 w 2105012"/>
              <a:gd name="connsiteY21616" fmla="*/ 84837 h 589548"/>
              <a:gd name="connsiteX21617" fmla="*/ 1872705 w 2105012"/>
              <a:gd name="connsiteY21617" fmla="*/ 72907 h 589548"/>
              <a:gd name="connsiteX21618" fmla="*/ 1871711 w 2105012"/>
              <a:gd name="connsiteY21618" fmla="*/ 72907 h 589548"/>
              <a:gd name="connsiteX21619" fmla="*/ 1872705 w 2105012"/>
              <a:gd name="connsiteY21619" fmla="*/ 72907 h 589548"/>
              <a:gd name="connsiteX21620" fmla="*/ 1872705 w 2105012"/>
              <a:gd name="connsiteY21620" fmla="*/ 72907 h 589548"/>
              <a:gd name="connsiteX21621" fmla="*/ 1874362 w 2105012"/>
              <a:gd name="connsiteY21621" fmla="*/ 82186 h 589548"/>
              <a:gd name="connsiteX21622" fmla="*/ 1874031 w 2105012"/>
              <a:gd name="connsiteY21622" fmla="*/ 83511 h 589548"/>
              <a:gd name="connsiteX21623" fmla="*/ 1874362 w 2105012"/>
              <a:gd name="connsiteY21623" fmla="*/ 82186 h 589548"/>
              <a:gd name="connsiteX21624" fmla="*/ 1864752 w 2105012"/>
              <a:gd name="connsiteY21624" fmla="*/ 72907 h 589548"/>
              <a:gd name="connsiteX21625" fmla="*/ 1862763 w 2105012"/>
              <a:gd name="connsiteY21625" fmla="*/ 72907 h 589548"/>
              <a:gd name="connsiteX21626" fmla="*/ 1864752 w 2105012"/>
              <a:gd name="connsiteY21626" fmla="*/ 72907 h 589548"/>
              <a:gd name="connsiteX21627" fmla="*/ 1607259 w 2105012"/>
              <a:gd name="connsiteY21627" fmla="*/ 422195 h 589548"/>
              <a:gd name="connsiteX21628" fmla="*/ 1606265 w 2105012"/>
              <a:gd name="connsiteY21628" fmla="*/ 426172 h 589548"/>
              <a:gd name="connsiteX21629" fmla="*/ 1599637 w 2105012"/>
              <a:gd name="connsiteY21629" fmla="*/ 434788 h 589548"/>
              <a:gd name="connsiteX21630" fmla="*/ 1594666 w 2105012"/>
              <a:gd name="connsiteY21630" fmla="*/ 433131 h 589548"/>
              <a:gd name="connsiteX21631" fmla="*/ 1599968 w 2105012"/>
              <a:gd name="connsiteY21631" fmla="*/ 424846 h 589548"/>
              <a:gd name="connsiteX21632" fmla="*/ 1607590 w 2105012"/>
              <a:gd name="connsiteY21632" fmla="*/ 421201 h 589548"/>
              <a:gd name="connsiteX21633" fmla="*/ 1607590 w 2105012"/>
              <a:gd name="connsiteY21633" fmla="*/ 421201 h 589548"/>
              <a:gd name="connsiteX21634" fmla="*/ 1606265 w 2105012"/>
              <a:gd name="connsiteY21634" fmla="*/ 409602 h 589548"/>
              <a:gd name="connsiteX21635" fmla="*/ 1607590 w 2105012"/>
              <a:gd name="connsiteY21635" fmla="*/ 406951 h 589548"/>
              <a:gd name="connsiteX21636" fmla="*/ 1604939 w 2105012"/>
              <a:gd name="connsiteY21636" fmla="*/ 401980 h 589548"/>
              <a:gd name="connsiteX21637" fmla="*/ 1606265 w 2105012"/>
              <a:gd name="connsiteY21637" fmla="*/ 399660 h 589548"/>
              <a:gd name="connsiteX21638" fmla="*/ 1612230 w 2105012"/>
              <a:gd name="connsiteY21638" fmla="*/ 404300 h 589548"/>
              <a:gd name="connsiteX21639" fmla="*/ 1612230 w 2105012"/>
              <a:gd name="connsiteY21639" fmla="*/ 406620 h 589548"/>
              <a:gd name="connsiteX21640" fmla="*/ 1610904 w 2105012"/>
              <a:gd name="connsiteY21640" fmla="*/ 419875 h 589548"/>
              <a:gd name="connsiteX21641" fmla="*/ 1607259 w 2105012"/>
              <a:gd name="connsiteY21641" fmla="*/ 422195 h 589548"/>
              <a:gd name="connsiteX21642" fmla="*/ 355917 w 2105012"/>
              <a:gd name="connsiteY21642" fmla="*/ 417224 h 589548"/>
              <a:gd name="connsiteX21643" fmla="*/ 355917 w 2105012"/>
              <a:gd name="connsiteY21643" fmla="*/ 417224 h 589548"/>
              <a:gd name="connsiteX21644" fmla="*/ 355917 w 2105012"/>
              <a:gd name="connsiteY21644" fmla="*/ 417224 h 589548"/>
              <a:gd name="connsiteX21645" fmla="*/ 355917 w 2105012"/>
              <a:gd name="connsiteY21645" fmla="*/ 417224 h 589548"/>
              <a:gd name="connsiteX21646" fmla="*/ 355917 w 2105012"/>
              <a:gd name="connsiteY21646" fmla="*/ 417224 h 589548"/>
              <a:gd name="connsiteX21647" fmla="*/ 381434 w 2105012"/>
              <a:gd name="connsiteY21647" fmla="*/ 433131 h 589548"/>
              <a:gd name="connsiteX21648" fmla="*/ 389056 w 2105012"/>
              <a:gd name="connsiteY21648" fmla="*/ 428492 h 589548"/>
              <a:gd name="connsiteX21649" fmla="*/ 393696 w 2105012"/>
              <a:gd name="connsiteY21649" fmla="*/ 429817 h 589548"/>
              <a:gd name="connsiteX21650" fmla="*/ 396678 w 2105012"/>
              <a:gd name="connsiteY21650" fmla="*/ 433462 h 589548"/>
              <a:gd name="connsiteX21651" fmla="*/ 381765 w 2105012"/>
              <a:gd name="connsiteY21651" fmla="*/ 433131 h 589548"/>
              <a:gd name="connsiteX21652" fmla="*/ 380108 w 2105012"/>
              <a:gd name="connsiteY21652" fmla="*/ 433131 h 589548"/>
              <a:gd name="connsiteX21653" fmla="*/ 381434 w 2105012"/>
              <a:gd name="connsiteY21653" fmla="*/ 433131 h 589548"/>
              <a:gd name="connsiteX21654" fmla="*/ 380108 w 2105012"/>
              <a:gd name="connsiteY21654" fmla="*/ 433131 h 589548"/>
              <a:gd name="connsiteX21655" fmla="*/ 366190 w 2105012"/>
              <a:gd name="connsiteY21655" fmla="*/ 440422 h 589548"/>
              <a:gd name="connsiteX21656" fmla="*/ 366190 w 2105012"/>
              <a:gd name="connsiteY21656" fmla="*/ 438433 h 589548"/>
              <a:gd name="connsiteX21657" fmla="*/ 366190 w 2105012"/>
              <a:gd name="connsiteY21657" fmla="*/ 440422 h 589548"/>
              <a:gd name="connsiteX21658" fmla="*/ 723764 w 2105012"/>
              <a:gd name="connsiteY21658" fmla="*/ 419544 h 589548"/>
              <a:gd name="connsiteX21659" fmla="*/ 738345 w 2105012"/>
              <a:gd name="connsiteY21659" fmla="*/ 416561 h 589548"/>
              <a:gd name="connsiteX21660" fmla="*/ 740665 w 2105012"/>
              <a:gd name="connsiteY21660" fmla="*/ 421864 h 589548"/>
              <a:gd name="connsiteX21661" fmla="*/ 723764 w 2105012"/>
              <a:gd name="connsiteY21661" fmla="*/ 419544 h 589548"/>
              <a:gd name="connsiteX21662" fmla="*/ 749612 w 2105012"/>
              <a:gd name="connsiteY21662" fmla="*/ 437439 h 589548"/>
              <a:gd name="connsiteX21663" fmla="*/ 752926 w 2105012"/>
              <a:gd name="connsiteY21663" fmla="*/ 443404 h 589548"/>
              <a:gd name="connsiteX21664" fmla="*/ 748287 w 2105012"/>
              <a:gd name="connsiteY21664" fmla="*/ 443736 h 589548"/>
              <a:gd name="connsiteX21665" fmla="*/ 741990 w 2105012"/>
              <a:gd name="connsiteY21665" fmla="*/ 443736 h 589548"/>
              <a:gd name="connsiteX21666" fmla="*/ 740333 w 2105012"/>
              <a:gd name="connsiteY21666" fmla="*/ 442410 h 589548"/>
              <a:gd name="connsiteX21667" fmla="*/ 749281 w 2105012"/>
              <a:gd name="connsiteY21667" fmla="*/ 437439 h 589548"/>
              <a:gd name="connsiteX21668" fmla="*/ 672066 w 2105012"/>
              <a:gd name="connsiteY21668" fmla="*/ 434788 h 589548"/>
              <a:gd name="connsiteX21669" fmla="*/ 662787 w 2105012"/>
              <a:gd name="connsiteY21669" fmla="*/ 431806 h 589548"/>
              <a:gd name="connsiteX21670" fmla="*/ 674055 w 2105012"/>
              <a:gd name="connsiteY21670" fmla="*/ 426503 h 589548"/>
              <a:gd name="connsiteX21671" fmla="*/ 680020 w 2105012"/>
              <a:gd name="connsiteY21671" fmla="*/ 430811 h 589548"/>
              <a:gd name="connsiteX21672" fmla="*/ 671735 w 2105012"/>
              <a:gd name="connsiteY21672" fmla="*/ 434457 h 589548"/>
              <a:gd name="connsiteX21673" fmla="*/ 820862 w 2105012"/>
              <a:gd name="connsiteY21673" fmla="*/ 405957 h 589548"/>
              <a:gd name="connsiteX21674" fmla="*/ 821856 w 2105012"/>
              <a:gd name="connsiteY21674" fmla="*/ 408939 h 589548"/>
              <a:gd name="connsiteX21675" fmla="*/ 827490 w 2105012"/>
              <a:gd name="connsiteY21675" fmla="*/ 412585 h 589548"/>
              <a:gd name="connsiteX21676" fmla="*/ 832129 w 2105012"/>
              <a:gd name="connsiteY21676" fmla="*/ 419875 h 589548"/>
              <a:gd name="connsiteX21677" fmla="*/ 833124 w 2105012"/>
              <a:gd name="connsiteY21677" fmla="*/ 419875 h 589548"/>
              <a:gd name="connsiteX21678" fmla="*/ 833124 w 2105012"/>
              <a:gd name="connsiteY21678" fmla="*/ 419875 h 589548"/>
              <a:gd name="connsiteX21679" fmla="*/ 840746 w 2105012"/>
              <a:gd name="connsiteY21679" fmla="*/ 424846 h 589548"/>
              <a:gd name="connsiteX21680" fmla="*/ 840746 w 2105012"/>
              <a:gd name="connsiteY21680" fmla="*/ 419875 h 589548"/>
              <a:gd name="connsiteX21681" fmla="*/ 834449 w 2105012"/>
              <a:gd name="connsiteY21681" fmla="*/ 409934 h 589548"/>
              <a:gd name="connsiteX21682" fmla="*/ 838094 w 2105012"/>
              <a:gd name="connsiteY21682" fmla="*/ 402312 h 589548"/>
              <a:gd name="connsiteX21683" fmla="*/ 840746 w 2105012"/>
              <a:gd name="connsiteY21683" fmla="*/ 400655 h 589548"/>
              <a:gd name="connsiteX21684" fmla="*/ 836769 w 2105012"/>
              <a:gd name="connsiteY21684" fmla="*/ 399329 h 589548"/>
              <a:gd name="connsiteX21685" fmla="*/ 836106 w 2105012"/>
              <a:gd name="connsiteY21685" fmla="*/ 391044 h 589548"/>
              <a:gd name="connsiteX21686" fmla="*/ 827821 w 2105012"/>
              <a:gd name="connsiteY21686" fmla="*/ 394358 h 589548"/>
              <a:gd name="connsiteX21687" fmla="*/ 827821 w 2105012"/>
              <a:gd name="connsiteY21687" fmla="*/ 395684 h 589548"/>
              <a:gd name="connsiteX21688" fmla="*/ 825833 w 2105012"/>
              <a:gd name="connsiteY21688" fmla="*/ 399660 h 589548"/>
              <a:gd name="connsiteX21689" fmla="*/ 822850 w 2105012"/>
              <a:gd name="connsiteY21689" fmla="*/ 404631 h 589548"/>
              <a:gd name="connsiteX21690" fmla="*/ 821856 w 2105012"/>
              <a:gd name="connsiteY21690" fmla="*/ 405957 h 589548"/>
              <a:gd name="connsiteX21691" fmla="*/ 820862 w 2105012"/>
              <a:gd name="connsiteY21691" fmla="*/ 405957 h 589548"/>
              <a:gd name="connsiteX21692" fmla="*/ 837100 w 2105012"/>
              <a:gd name="connsiteY21692" fmla="*/ 419544 h 589548"/>
              <a:gd name="connsiteX21693" fmla="*/ 837100 w 2105012"/>
              <a:gd name="connsiteY21693" fmla="*/ 419544 h 589548"/>
              <a:gd name="connsiteX21694" fmla="*/ 833124 w 2105012"/>
              <a:gd name="connsiteY21694" fmla="*/ 415567 h 589548"/>
              <a:gd name="connsiteX21695" fmla="*/ 837100 w 2105012"/>
              <a:gd name="connsiteY21695" fmla="*/ 419544 h 589548"/>
              <a:gd name="connsiteX21696" fmla="*/ 794019 w 2105012"/>
              <a:gd name="connsiteY21696" fmla="*/ 414573 h 589548"/>
              <a:gd name="connsiteX21697" fmla="*/ 797996 w 2105012"/>
              <a:gd name="connsiteY21697" fmla="*/ 405625 h 589548"/>
              <a:gd name="connsiteX21698" fmla="*/ 803298 w 2105012"/>
              <a:gd name="connsiteY21698" fmla="*/ 404300 h 589548"/>
              <a:gd name="connsiteX21699" fmla="*/ 800978 w 2105012"/>
              <a:gd name="connsiteY21699" fmla="*/ 402974 h 589548"/>
              <a:gd name="connsiteX21700" fmla="*/ 808269 w 2105012"/>
              <a:gd name="connsiteY21700" fmla="*/ 398003 h 589548"/>
              <a:gd name="connsiteX21701" fmla="*/ 807606 w 2105012"/>
              <a:gd name="connsiteY21701" fmla="*/ 392370 h 589548"/>
              <a:gd name="connsiteX21702" fmla="*/ 814565 w 2105012"/>
              <a:gd name="connsiteY21702" fmla="*/ 396346 h 589548"/>
              <a:gd name="connsiteX21703" fmla="*/ 808269 w 2105012"/>
              <a:gd name="connsiteY21703" fmla="*/ 397672 h 589548"/>
              <a:gd name="connsiteX21704" fmla="*/ 806612 w 2105012"/>
              <a:gd name="connsiteY21704" fmla="*/ 402643 h 589548"/>
              <a:gd name="connsiteX21705" fmla="*/ 803961 w 2105012"/>
              <a:gd name="connsiteY21705" fmla="*/ 403968 h 589548"/>
              <a:gd name="connsiteX21706" fmla="*/ 801641 w 2105012"/>
              <a:gd name="connsiteY21706" fmla="*/ 411591 h 589548"/>
              <a:gd name="connsiteX21707" fmla="*/ 794019 w 2105012"/>
              <a:gd name="connsiteY21707" fmla="*/ 414242 h 589548"/>
              <a:gd name="connsiteX21708" fmla="*/ 794019 w 2105012"/>
              <a:gd name="connsiteY21708" fmla="*/ 414242 h 589548"/>
              <a:gd name="connsiteX21709" fmla="*/ 741328 w 2105012"/>
              <a:gd name="connsiteY21709" fmla="*/ 398003 h 589548"/>
              <a:gd name="connsiteX21710" fmla="*/ 741659 w 2105012"/>
              <a:gd name="connsiteY21710" fmla="*/ 400323 h 589548"/>
              <a:gd name="connsiteX21711" fmla="*/ 727740 w 2105012"/>
              <a:gd name="connsiteY21711" fmla="*/ 400323 h 589548"/>
              <a:gd name="connsiteX21712" fmla="*/ 731717 w 2105012"/>
              <a:gd name="connsiteY21712" fmla="*/ 396678 h 589548"/>
              <a:gd name="connsiteX21713" fmla="*/ 733705 w 2105012"/>
              <a:gd name="connsiteY21713" fmla="*/ 395352 h 589548"/>
              <a:gd name="connsiteX21714" fmla="*/ 739339 w 2105012"/>
              <a:gd name="connsiteY21714" fmla="*/ 392701 h 589548"/>
              <a:gd name="connsiteX21715" fmla="*/ 740996 w 2105012"/>
              <a:gd name="connsiteY21715" fmla="*/ 397341 h 589548"/>
              <a:gd name="connsiteX21716" fmla="*/ 1742799 w 2105012"/>
              <a:gd name="connsiteY21716" fmla="*/ 387730 h 589548"/>
              <a:gd name="connsiteX21717" fmla="*/ 1745450 w 2105012"/>
              <a:gd name="connsiteY21717" fmla="*/ 391707 h 589548"/>
              <a:gd name="connsiteX21718" fmla="*/ 1745450 w 2105012"/>
              <a:gd name="connsiteY21718" fmla="*/ 391707 h 589548"/>
              <a:gd name="connsiteX21719" fmla="*/ 1744456 w 2105012"/>
              <a:gd name="connsiteY21719" fmla="*/ 394027 h 589548"/>
              <a:gd name="connsiteX21720" fmla="*/ 1743462 w 2105012"/>
              <a:gd name="connsiteY21720" fmla="*/ 396678 h 589548"/>
              <a:gd name="connsiteX21721" fmla="*/ 1737497 w 2105012"/>
              <a:gd name="connsiteY21721" fmla="*/ 398003 h 589548"/>
              <a:gd name="connsiteX21722" fmla="*/ 1722584 w 2105012"/>
              <a:gd name="connsiteY21722" fmla="*/ 399329 h 589548"/>
              <a:gd name="connsiteX21723" fmla="*/ 1717613 w 2105012"/>
              <a:gd name="connsiteY21723" fmla="*/ 397009 h 589548"/>
              <a:gd name="connsiteX21724" fmla="*/ 1727555 w 2105012"/>
              <a:gd name="connsiteY21724" fmla="*/ 391707 h 589548"/>
              <a:gd name="connsiteX21725" fmla="*/ 1727555 w 2105012"/>
              <a:gd name="connsiteY21725" fmla="*/ 391707 h 589548"/>
              <a:gd name="connsiteX21726" fmla="*/ 1732194 w 2105012"/>
              <a:gd name="connsiteY21726" fmla="*/ 394027 h 589548"/>
              <a:gd name="connsiteX21727" fmla="*/ 1742468 w 2105012"/>
              <a:gd name="connsiteY21727" fmla="*/ 387730 h 589548"/>
              <a:gd name="connsiteX21728" fmla="*/ 538515 w 2105012"/>
              <a:gd name="connsiteY21728" fmla="*/ 376463 h 589548"/>
              <a:gd name="connsiteX21729" fmla="*/ 538515 w 2105012"/>
              <a:gd name="connsiteY21729" fmla="*/ 376463 h 589548"/>
              <a:gd name="connsiteX21730" fmla="*/ 538515 w 2105012"/>
              <a:gd name="connsiteY21730" fmla="*/ 376463 h 589548"/>
              <a:gd name="connsiteX21731" fmla="*/ 538515 w 2105012"/>
              <a:gd name="connsiteY21731" fmla="*/ 376463 h 589548"/>
              <a:gd name="connsiteX21732" fmla="*/ 534538 w 2105012"/>
              <a:gd name="connsiteY21732" fmla="*/ 382759 h 589548"/>
              <a:gd name="connsiteX21733" fmla="*/ 524265 w 2105012"/>
              <a:gd name="connsiteY21733" fmla="*/ 383422 h 589548"/>
              <a:gd name="connsiteX21734" fmla="*/ 529567 w 2105012"/>
              <a:gd name="connsiteY21734" fmla="*/ 382428 h 589548"/>
              <a:gd name="connsiteX21735" fmla="*/ 534538 w 2105012"/>
              <a:gd name="connsiteY21735" fmla="*/ 383091 h 589548"/>
              <a:gd name="connsiteX21736" fmla="*/ 748618 w 2105012"/>
              <a:gd name="connsiteY21736" fmla="*/ 91796 h 589548"/>
              <a:gd name="connsiteX21737" fmla="*/ 748618 w 2105012"/>
              <a:gd name="connsiteY21737" fmla="*/ 91796 h 589548"/>
              <a:gd name="connsiteX21738" fmla="*/ 748618 w 2105012"/>
              <a:gd name="connsiteY21738" fmla="*/ 91796 h 589548"/>
              <a:gd name="connsiteX21739" fmla="*/ 748618 w 2105012"/>
              <a:gd name="connsiteY21739" fmla="*/ 91796 h 589548"/>
              <a:gd name="connsiteX21740" fmla="*/ 171662 w 2105012"/>
              <a:gd name="connsiteY21740" fmla="*/ 287318 h 589548"/>
              <a:gd name="connsiteX21741" fmla="*/ 166028 w 2105012"/>
              <a:gd name="connsiteY21741" fmla="*/ 288975 h 589548"/>
              <a:gd name="connsiteX21742" fmla="*/ 169342 w 2105012"/>
              <a:gd name="connsiteY21742" fmla="*/ 292289 h 589548"/>
              <a:gd name="connsiteX21743" fmla="*/ 162383 w 2105012"/>
              <a:gd name="connsiteY21743" fmla="*/ 289969 h 589548"/>
              <a:gd name="connsiteX21744" fmla="*/ 171662 w 2105012"/>
              <a:gd name="connsiteY21744" fmla="*/ 284998 h 589548"/>
              <a:gd name="connsiteX21745" fmla="*/ 171662 w 2105012"/>
              <a:gd name="connsiteY21745" fmla="*/ 287318 h 589548"/>
              <a:gd name="connsiteX21746" fmla="*/ 1310993 w 2105012"/>
              <a:gd name="connsiteY21746" fmla="*/ 462625 h 589548"/>
              <a:gd name="connsiteX21747" fmla="*/ 1307679 w 2105012"/>
              <a:gd name="connsiteY21747" fmla="*/ 458648 h 589548"/>
              <a:gd name="connsiteX21748" fmla="*/ 1324249 w 2105012"/>
              <a:gd name="connsiteY21748" fmla="*/ 458317 h 589548"/>
              <a:gd name="connsiteX21749" fmla="*/ 1320935 w 2105012"/>
              <a:gd name="connsiteY21749" fmla="*/ 461631 h 589548"/>
              <a:gd name="connsiteX21750" fmla="*/ 1326237 w 2105012"/>
              <a:gd name="connsiteY21750" fmla="*/ 464282 h 589548"/>
              <a:gd name="connsiteX21751" fmla="*/ 1321266 w 2105012"/>
              <a:gd name="connsiteY21751" fmla="*/ 466933 h 589548"/>
              <a:gd name="connsiteX21752" fmla="*/ 1314970 w 2105012"/>
              <a:gd name="connsiteY21752" fmla="*/ 469253 h 589548"/>
              <a:gd name="connsiteX21753" fmla="*/ 1316627 w 2105012"/>
              <a:gd name="connsiteY21753" fmla="*/ 470579 h 589548"/>
              <a:gd name="connsiteX21754" fmla="*/ 1312319 w 2105012"/>
              <a:gd name="connsiteY21754" fmla="*/ 472236 h 589548"/>
              <a:gd name="connsiteX21755" fmla="*/ 1303702 w 2105012"/>
              <a:gd name="connsiteY21755" fmla="*/ 466270 h 589548"/>
              <a:gd name="connsiteX21756" fmla="*/ 1306022 w 2105012"/>
              <a:gd name="connsiteY21756" fmla="*/ 462957 h 589548"/>
              <a:gd name="connsiteX21757" fmla="*/ 1310993 w 2105012"/>
              <a:gd name="connsiteY21757" fmla="*/ 462957 h 589548"/>
              <a:gd name="connsiteX21758" fmla="*/ 275057 w 2105012"/>
              <a:gd name="connsiteY21758" fmla="*/ 190220 h 589548"/>
              <a:gd name="connsiteX21759" fmla="*/ 269423 w 2105012"/>
              <a:gd name="connsiteY21759" fmla="*/ 193865 h 589548"/>
              <a:gd name="connsiteX21760" fmla="*/ 268760 w 2105012"/>
              <a:gd name="connsiteY21760" fmla="*/ 188894 h 589548"/>
              <a:gd name="connsiteX21761" fmla="*/ 275388 w 2105012"/>
              <a:gd name="connsiteY21761" fmla="*/ 190220 h 589548"/>
              <a:gd name="connsiteX21762" fmla="*/ 874216 w 2105012"/>
              <a:gd name="connsiteY21762" fmla="*/ 440090 h 589548"/>
              <a:gd name="connsiteX21763" fmla="*/ 869245 w 2105012"/>
              <a:gd name="connsiteY21763" fmla="*/ 436114 h 589548"/>
              <a:gd name="connsiteX21764" fmla="*/ 879519 w 2105012"/>
              <a:gd name="connsiteY21764" fmla="*/ 436114 h 589548"/>
              <a:gd name="connsiteX21765" fmla="*/ 882170 w 2105012"/>
              <a:gd name="connsiteY21765" fmla="*/ 441085 h 589548"/>
              <a:gd name="connsiteX21766" fmla="*/ 876867 w 2105012"/>
              <a:gd name="connsiteY21766" fmla="*/ 444730 h 589548"/>
              <a:gd name="connsiteX21767" fmla="*/ 874216 w 2105012"/>
              <a:gd name="connsiteY21767" fmla="*/ 439759 h 589548"/>
              <a:gd name="connsiteX21768" fmla="*/ 1510823 w 2105012"/>
              <a:gd name="connsiteY21768" fmla="*/ 384085 h 589548"/>
              <a:gd name="connsiteX21769" fmla="*/ 1510823 w 2105012"/>
              <a:gd name="connsiteY21769" fmla="*/ 384085 h 589548"/>
              <a:gd name="connsiteX21770" fmla="*/ 1510823 w 2105012"/>
              <a:gd name="connsiteY21770" fmla="*/ 384085 h 589548"/>
              <a:gd name="connsiteX21771" fmla="*/ 1510823 w 2105012"/>
              <a:gd name="connsiteY21771" fmla="*/ 384085 h 589548"/>
              <a:gd name="connsiteX21772" fmla="*/ 1779915 w 2105012"/>
              <a:gd name="connsiteY21772" fmla="*/ 374143 h 589548"/>
              <a:gd name="connsiteX21773" fmla="*/ 1784223 w 2105012"/>
              <a:gd name="connsiteY21773" fmla="*/ 371492 h 589548"/>
              <a:gd name="connsiteX21774" fmla="*/ 1791182 w 2105012"/>
              <a:gd name="connsiteY21774" fmla="*/ 374143 h 589548"/>
              <a:gd name="connsiteX21775" fmla="*/ 1786874 w 2105012"/>
              <a:gd name="connsiteY21775" fmla="*/ 377126 h 589548"/>
              <a:gd name="connsiteX21776" fmla="*/ 1784555 w 2105012"/>
              <a:gd name="connsiteY21776" fmla="*/ 377126 h 589548"/>
              <a:gd name="connsiteX21777" fmla="*/ 1780246 w 2105012"/>
              <a:gd name="connsiteY21777" fmla="*/ 374806 h 589548"/>
              <a:gd name="connsiteX21778" fmla="*/ 1751084 w 2105012"/>
              <a:gd name="connsiteY21778" fmla="*/ 374806 h 589548"/>
              <a:gd name="connsiteX21779" fmla="*/ 1753072 w 2105012"/>
              <a:gd name="connsiteY21779" fmla="*/ 381102 h 589548"/>
              <a:gd name="connsiteX21780" fmla="*/ 1747438 w 2105012"/>
              <a:gd name="connsiteY21780" fmla="*/ 384085 h 589548"/>
              <a:gd name="connsiteX21781" fmla="*/ 1741142 w 2105012"/>
              <a:gd name="connsiteY21781" fmla="*/ 384085 h 589548"/>
              <a:gd name="connsiteX21782" fmla="*/ 1741142 w 2105012"/>
              <a:gd name="connsiteY21782" fmla="*/ 384085 h 589548"/>
              <a:gd name="connsiteX21783" fmla="*/ 1744787 w 2105012"/>
              <a:gd name="connsiteY21783" fmla="*/ 381765 h 589548"/>
              <a:gd name="connsiteX21784" fmla="*/ 1736503 w 2105012"/>
              <a:gd name="connsiteY21784" fmla="*/ 377788 h 589548"/>
              <a:gd name="connsiteX21785" fmla="*/ 1744125 w 2105012"/>
              <a:gd name="connsiteY21785" fmla="*/ 375800 h 589548"/>
              <a:gd name="connsiteX21786" fmla="*/ 1751084 w 2105012"/>
              <a:gd name="connsiteY21786" fmla="*/ 375137 h 589548"/>
              <a:gd name="connsiteX21787" fmla="*/ 1573788 w 2105012"/>
              <a:gd name="connsiteY21787" fmla="*/ 378120 h 589548"/>
              <a:gd name="connsiteX21788" fmla="*/ 1571800 w 2105012"/>
              <a:gd name="connsiteY21788" fmla="*/ 371161 h 589548"/>
              <a:gd name="connsiteX21789" fmla="*/ 1573788 w 2105012"/>
              <a:gd name="connsiteY21789" fmla="*/ 378120 h 589548"/>
              <a:gd name="connsiteX21790" fmla="*/ 1656968 w 2105012"/>
              <a:gd name="connsiteY21790" fmla="*/ 135208 h 589548"/>
              <a:gd name="connsiteX21791" fmla="*/ 1655642 w 2105012"/>
              <a:gd name="connsiteY21791" fmla="*/ 139185 h 589548"/>
              <a:gd name="connsiteX21792" fmla="*/ 1645369 w 2105012"/>
              <a:gd name="connsiteY21792" fmla="*/ 139185 h 589548"/>
              <a:gd name="connsiteX21793" fmla="*/ 1644044 w 2105012"/>
              <a:gd name="connsiteY21793" fmla="*/ 139185 h 589548"/>
              <a:gd name="connsiteX21794" fmla="*/ 1656637 w 2105012"/>
              <a:gd name="connsiteY21794" fmla="*/ 135540 h 589548"/>
              <a:gd name="connsiteX21795" fmla="*/ 1524742 w 2105012"/>
              <a:gd name="connsiteY21795" fmla="*/ 349951 h 589548"/>
              <a:gd name="connsiteX21796" fmla="*/ 1523416 w 2105012"/>
              <a:gd name="connsiteY21796" fmla="*/ 345975 h 589548"/>
              <a:gd name="connsiteX21797" fmla="*/ 1529713 w 2105012"/>
              <a:gd name="connsiteY21797" fmla="*/ 348626 h 589548"/>
              <a:gd name="connsiteX21798" fmla="*/ 1533690 w 2105012"/>
              <a:gd name="connsiteY21798" fmla="*/ 349951 h 589548"/>
              <a:gd name="connsiteX21799" fmla="*/ 1524742 w 2105012"/>
              <a:gd name="connsiteY21799" fmla="*/ 349951 h 589548"/>
              <a:gd name="connsiteX21800" fmla="*/ 1524742 w 2105012"/>
              <a:gd name="connsiteY21800" fmla="*/ 350946 h 589548"/>
              <a:gd name="connsiteX21801" fmla="*/ 1526068 w 2105012"/>
              <a:gd name="connsiteY21801" fmla="*/ 357242 h 589548"/>
              <a:gd name="connsiteX21802" fmla="*/ 1518777 w 2105012"/>
              <a:gd name="connsiteY21802" fmla="*/ 353597 h 589548"/>
              <a:gd name="connsiteX21803" fmla="*/ 1522091 w 2105012"/>
              <a:gd name="connsiteY21803" fmla="*/ 350614 h 589548"/>
              <a:gd name="connsiteX21804" fmla="*/ 1524742 w 2105012"/>
              <a:gd name="connsiteY21804" fmla="*/ 350614 h 589548"/>
              <a:gd name="connsiteX21805" fmla="*/ 1472713 w 2105012"/>
              <a:gd name="connsiteY21805" fmla="*/ 364864 h 589548"/>
              <a:gd name="connsiteX21806" fmla="*/ 1473376 w 2105012"/>
              <a:gd name="connsiteY21806" fmla="*/ 368841 h 589548"/>
              <a:gd name="connsiteX21807" fmla="*/ 1467411 w 2105012"/>
              <a:gd name="connsiteY21807" fmla="*/ 367515 h 589548"/>
              <a:gd name="connsiteX21808" fmla="*/ 1472713 w 2105012"/>
              <a:gd name="connsiteY21808" fmla="*/ 364864 h 589548"/>
              <a:gd name="connsiteX21809" fmla="*/ 1452167 w 2105012"/>
              <a:gd name="connsiteY21809" fmla="*/ 357905 h 589548"/>
              <a:gd name="connsiteX21810" fmla="*/ 1452167 w 2105012"/>
              <a:gd name="connsiteY21810" fmla="*/ 357905 h 589548"/>
              <a:gd name="connsiteX21811" fmla="*/ 1457138 w 2105012"/>
              <a:gd name="connsiteY21811" fmla="*/ 357905 h 589548"/>
              <a:gd name="connsiteX21812" fmla="*/ 1463434 w 2105012"/>
              <a:gd name="connsiteY21812" fmla="*/ 357905 h 589548"/>
              <a:gd name="connsiteX21813" fmla="*/ 1451835 w 2105012"/>
              <a:gd name="connsiteY21813" fmla="*/ 357905 h 589548"/>
              <a:gd name="connsiteX21814" fmla="*/ 855990 w 2105012"/>
              <a:gd name="connsiteY21814" fmla="*/ 396678 h 589548"/>
              <a:gd name="connsiteX21815" fmla="*/ 854001 w 2105012"/>
              <a:gd name="connsiteY21815" fmla="*/ 392038 h 589548"/>
              <a:gd name="connsiteX21816" fmla="*/ 861292 w 2105012"/>
              <a:gd name="connsiteY21816" fmla="*/ 393364 h 589548"/>
              <a:gd name="connsiteX21817" fmla="*/ 861292 w 2105012"/>
              <a:gd name="connsiteY21817" fmla="*/ 398335 h 589548"/>
              <a:gd name="connsiteX21818" fmla="*/ 860298 w 2105012"/>
              <a:gd name="connsiteY21818" fmla="*/ 398335 h 589548"/>
              <a:gd name="connsiteX21819" fmla="*/ 855990 w 2105012"/>
              <a:gd name="connsiteY21819" fmla="*/ 396678 h 589548"/>
              <a:gd name="connsiteX21820" fmla="*/ 902385 w 2105012"/>
              <a:gd name="connsiteY21820" fmla="*/ 404631 h 589548"/>
              <a:gd name="connsiteX21821" fmla="*/ 882170 w 2105012"/>
              <a:gd name="connsiteY21821" fmla="*/ 404631 h 589548"/>
              <a:gd name="connsiteX21822" fmla="*/ 874548 w 2105012"/>
              <a:gd name="connsiteY21822" fmla="*/ 404631 h 589548"/>
              <a:gd name="connsiteX21823" fmla="*/ 874548 w 2105012"/>
              <a:gd name="connsiteY21823" fmla="*/ 400986 h 589548"/>
              <a:gd name="connsiteX21824" fmla="*/ 876867 w 2105012"/>
              <a:gd name="connsiteY21824" fmla="*/ 398335 h 589548"/>
              <a:gd name="connsiteX21825" fmla="*/ 872228 w 2105012"/>
              <a:gd name="connsiteY21825" fmla="*/ 394689 h 589548"/>
              <a:gd name="connsiteX21826" fmla="*/ 874216 w 2105012"/>
              <a:gd name="connsiteY21826" fmla="*/ 394689 h 589548"/>
              <a:gd name="connsiteX21827" fmla="*/ 880181 w 2105012"/>
              <a:gd name="connsiteY21827" fmla="*/ 392038 h 589548"/>
              <a:gd name="connsiteX21828" fmla="*/ 893106 w 2105012"/>
              <a:gd name="connsiteY21828" fmla="*/ 391044 h 589548"/>
              <a:gd name="connsiteX21829" fmla="*/ 894431 w 2105012"/>
              <a:gd name="connsiteY21829" fmla="*/ 393364 h 589548"/>
              <a:gd name="connsiteX21830" fmla="*/ 894431 w 2105012"/>
              <a:gd name="connsiteY21830" fmla="*/ 394358 h 589548"/>
              <a:gd name="connsiteX21831" fmla="*/ 894431 w 2105012"/>
              <a:gd name="connsiteY21831" fmla="*/ 393364 h 589548"/>
              <a:gd name="connsiteX21832" fmla="*/ 901059 w 2105012"/>
              <a:gd name="connsiteY21832" fmla="*/ 399660 h 589548"/>
              <a:gd name="connsiteX21833" fmla="*/ 902053 w 2105012"/>
              <a:gd name="connsiteY21833" fmla="*/ 404631 h 589548"/>
              <a:gd name="connsiteX21834" fmla="*/ 902385 w 2105012"/>
              <a:gd name="connsiteY21834" fmla="*/ 404631 h 589548"/>
              <a:gd name="connsiteX21835" fmla="*/ 902385 w 2105012"/>
              <a:gd name="connsiteY21835" fmla="*/ 404631 h 589548"/>
              <a:gd name="connsiteX21836" fmla="*/ 902385 w 2105012"/>
              <a:gd name="connsiteY21836" fmla="*/ 404631 h 589548"/>
              <a:gd name="connsiteX21837" fmla="*/ 902385 w 2105012"/>
              <a:gd name="connsiteY21837" fmla="*/ 404631 h 589548"/>
              <a:gd name="connsiteX21838" fmla="*/ 902385 w 2105012"/>
              <a:gd name="connsiteY21838" fmla="*/ 404631 h 589548"/>
              <a:gd name="connsiteX21839" fmla="*/ 902385 w 2105012"/>
              <a:gd name="connsiteY21839" fmla="*/ 404631 h 589548"/>
              <a:gd name="connsiteX21840" fmla="*/ 902385 w 2105012"/>
              <a:gd name="connsiteY21840" fmla="*/ 404631 h 589548"/>
              <a:gd name="connsiteX21841" fmla="*/ 1749427 w 2105012"/>
              <a:gd name="connsiteY21841" fmla="*/ 360556 h 589548"/>
              <a:gd name="connsiteX21842" fmla="*/ 1754729 w 2105012"/>
              <a:gd name="connsiteY21842" fmla="*/ 362213 h 589548"/>
              <a:gd name="connsiteX21843" fmla="*/ 1758706 w 2105012"/>
              <a:gd name="connsiteY21843" fmla="*/ 366852 h 589548"/>
              <a:gd name="connsiteX21844" fmla="*/ 1752078 w 2105012"/>
              <a:gd name="connsiteY21844" fmla="*/ 373149 h 589548"/>
              <a:gd name="connsiteX21845" fmla="*/ 1748433 w 2105012"/>
              <a:gd name="connsiteY21845" fmla="*/ 369504 h 589548"/>
              <a:gd name="connsiteX21846" fmla="*/ 1749427 w 2105012"/>
              <a:gd name="connsiteY21846" fmla="*/ 360887 h 589548"/>
              <a:gd name="connsiteX21847" fmla="*/ 1674863 w 2105012"/>
              <a:gd name="connsiteY21847" fmla="*/ 146476 h 589548"/>
              <a:gd name="connsiteX21848" fmla="*/ 1674863 w 2105012"/>
              <a:gd name="connsiteY21848" fmla="*/ 146476 h 589548"/>
              <a:gd name="connsiteX21849" fmla="*/ 1674863 w 2105012"/>
              <a:gd name="connsiteY21849" fmla="*/ 146476 h 589548"/>
              <a:gd name="connsiteX21850" fmla="*/ 1674863 w 2105012"/>
              <a:gd name="connsiteY21850" fmla="*/ 146476 h 589548"/>
              <a:gd name="connsiteX21851" fmla="*/ 1674863 w 2105012"/>
              <a:gd name="connsiteY21851" fmla="*/ 146476 h 589548"/>
              <a:gd name="connsiteX21852" fmla="*/ 1674863 w 2105012"/>
              <a:gd name="connsiteY21852" fmla="*/ 146476 h 589548"/>
              <a:gd name="connsiteX21853" fmla="*/ 299911 w 2105012"/>
              <a:gd name="connsiteY21853" fmla="*/ 267103 h 589548"/>
              <a:gd name="connsiteX21854" fmla="*/ 301237 w 2105012"/>
              <a:gd name="connsiteY21854" fmla="*/ 265777 h 589548"/>
              <a:gd name="connsiteX21855" fmla="*/ 300243 w 2105012"/>
              <a:gd name="connsiteY21855" fmla="*/ 262464 h 589548"/>
              <a:gd name="connsiteX21856" fmla="*/ 311179 w 2105012"/>
              <a:gd name="connsiteY21856" fmla="*/ 262464 h 589548"/>
              <a:gd name="connsiteX21857" fmla="*/ 315155 w 2105012"/>
              <a:gd name="connsiteY21857" fmla="*/ 266440 h 589548"/>
              <a:gd name="connsiteX21858" fmla="*/ 315155 w 2105012"/>
              <a:gd name="connsiteY21858" fmla="*/ 266440 h 589548"/>
              <a:gd name="connsiteX21859" fmla="*/ 313498 w 2105012"/>
              <a:gd name="connsiteY21859" fmla="*/ 268760 h 589548"/>
              <a:gd name="connsiteX21860" fmla="*/ 299580 w 2105012"/>
              <a:gd name="connsiteY21860" fmla="*/ 267766 h 589548"/>
              <a:gd name="connsiteX21861" fmla="*/ 299580 w 2105012"/>
              <a:gd name="connsiteY21861" fmla="*/ 267766 h 589548"/>
              <a:gd name="connsiteX21862" fmla="*/ 139517 w 2105012"/>
              <a:gd name="connsiteY21862" fmla="*/ 350946 h 589548"/>
              <a:gd name="connsiteX21863" fmla="*/ 132557 w 2105012"/>
              <a:gd name="connsiteY21863" fmla="*/ 354922 h 589548"/>
              <a:gd name="connsiteX21864" fmla="*/ 139517 w 2105012"/>
              <a:gd name="connsiteY21864" fmla="*/ 350946 h 589548"/>
              <a:gd name="connsiteX21865" fmla="*/ 1718939 w 2105012"/>
              <a:gd name="connsiteY21865" fmla="*/ 368841 h 589548"/>
              <a:gd name="connsiteX21866" fmla="*/ 1726892 w 2105012"/>
              <a:gd name="connsiteY21866" fmla="*/ 371161 h 589548"/>
              <a:gd name="connsiteX21867" fmla="*/ 1717613 w 2105012"/>
              <a:gd name="connsiteY21867" fmla="*/ 372486 h 589548"/>
              <a:gd name="connsiteX21868" fmla="*/ 1717282 w 2105012"/>
              <a:gd name="connsiteY21868" fmla="*/ 371492 h 589548"/>
              <a:gd name="connsiteX21869" fmla="*/ 1718607 w 2105012"/>
              <a:gd name="connsiteY21869" fmla="*/ 368841 h 589548"/>
              <a:gd name="connsiteX21870" fmla="*/ 956733 w 2105012"/>
              <a:gd name="connsiteY21870" fmla="*/ 410928 h 589548"/>
              <a:gd name="connsiteX21871" fmla="*/ 956733 w 2105012"/>
              <a:gd name="connsiteY21871" fmla="*/ 410928 h 589548"/>
              <a:gd name="connsiteX21872" fmla="*/ 954082 w 2105012"/>
              <a:gd name="connsiteY21872" fmla="*/ 423852 h 589548"/>
              <a:gd name="connsiteX21873" fmla="*/ 949111 w 2105012"/>
              <a:gd name="connsiteY21873" fmla="*/ 422527 h 589548"/>
              <a:gd name="connsiteX21874" fmla="*/ 948780 w 2105012"/>
              <a:gd name="connsiteY21874" fmla="*/ 413579 h 589548"/>
              <a:gd name="connsiteX21875" fmla="*/ 951762 w 2105012"/>
              <a:gd name="connsiteY21875" fmla="*/ 401980 h 589548"/>
              <a:gd name="connsiteX21876" fmla="*/ 953088 w 2105012"/>
              <a:gd name="connsiteY21876" fmla="*/ 401980 h 589548"/>
              <a:gd name="connsiteX21877" fmla="*/ 957065 w 2105012"/>
              <a:gd name="connsiteY21877" fmla="*/ 410928 h 589548"/>
              <a:gd name="connsiteX21878" fmla="*/ 502061 w 2105012"/>
              <a:gd name="connsiteY21878" fmla="*/ 334707 h 589548"/>
              <a:gd name="connsiteX21879" fmla="*/ 504712 w 2105012"/>
              <a:gd name="connsiteY21879" fmla="*/ 334707 h 589548"/>
              <a:gd name="connsiteX21880" fmla="*/ 502061 w 2105012"/>
              <a:gd name="connsiteY21880" fmla="*/ 334707 h 589548"/>
              <a:gd name="connsiteX21881" fmla="*/ 1512812 w 2105012"/>
              <a:gd name="connsiteY21881" fmla="*/ 344649 h 589548"/>
              <a:gd name="connsiteX21882" fmla="*/ 1504527 w 2105012"/>
              <a:gd name="connsiteY21882" fmla="*/ 344980 h 589548"/>
              <a:gd name="connsiteX21883" fmla="*/ 1498893 w 2105012"/>
              <a:gd name="connsiteY21883" fmla="*/ 344649 h 589548"/>
              <a:gd name="connsiteX21884" fmla="*/ 1512812 w 2105012"/>
              <a:gd name="connsiteY21884" fmla="*/ 344649 h 589548"/>
              <a:gd name="connsiteX21885" fmla="*/ 1749758 w 2105012"/>
              <a:gd name="connsiteY21885" fmla="*/ 160063 h 589548"/>
              <a:gd name="connsiteX21886" fmla="*/ 1751415 w 2105012"/>
              <a:gd name="connsiteY21886" fmla="*/ 160063 h 589548"/>
              <a:gd name="connsiteX21887" fmla="*/ 1749758 w 2105012"/>
              <a:gd name="connsiteY21887" fmla="*/ 160063 h 589548"/>
              <a:gd name="connsiteX21888" fmla="*/ 1742136 w 2105012"/>
              <a:gd name="connsiteY21888" fmla="*/ 156418 h 589548"/>
              <a:gd name="connsiteX21889" fmla="*/ 1749758 w 2105012"/>
              <a:gd name="connsiteY21889" fmla="*/ 160063 h 589548"/>
              <a:gd name="connsiteX21890" fmla="*/ 1742136 w 2105012"/>
              <a:gd name="connsiteY21890" fmla="*/ 162051 h 589548"/>
              <a:gd name="connsiteX21891" fmla="*/ 1730537 w 2105012"/>
              <a:gd name="connsiteY21891" fmla="*/ 156749 h 589548"/>
              <a:gd name="connsiteX21892" fmla="*/ 1729212 w 2105012"/>
              <a:gd name="connsiteY21892" fmla="*/ 151778 h 589548"/>
              <a:gd name="connsiteX21893" fmla="*/ 1733189 w 2105012"/>
              <a:gd name="connsiteY21893" fmla="*/ 151778 h 589548"/>
              <a:gd name="connsiteX21894" fmla="*/ 1735508 w 2105012"/>
              <a:gd name="connsiteY21894" fmla="*/ 146807 h 589548"/>
              <a:gd name="connsiteX21895" fmla="*/ 1738159 w 2105012"/>
              <a:gd name="connsiteY21895" fmla="*/ 146807 h 589548"/>
              <a:gd name="connsiteX21896" fmla="*/ 1741473 w 2105012"/>
              <a:gd name="connsiteY21896" fmla="*/ 151447 h 589548"/>
              <a:gd name="connsiteX21897" fmla="*/ 1742136 w 2105012"/>
              <a:gd name="connsiteY21897" fmla="*/ 156749 h 589548"/>
              <a:gd name="connsiteX21898" fmla="*/ 1738159 w 2105012"/>
              <a:gd name="connsiteY21898" fmla="*/ 141505 h 589548"/>
              <a:gd name="connsiteX21899" fmla="*/ 1744456 w 2105012"/>
              <a:gd name="connsiteY21899" fmla="*/ 141174 h 589548"/>
              <a:gd name="connsiteX21900" fmla="*/ 1745450 w 2105012"/>
              <a:gd name="connsiteY21900" fmla="*/ 143493 h 589548"/>
              <a:gd name="connsiteX21901" fmla="*/ 1746776 w 2105012"/>
              <a:gd name="connsiteY21901" fmla="*/ 150121 h 589548"/>
              <a:gd name="connsiteX21902" fmla="*/ 1743130 w 2105012"/>
              <a:gd name="connsiteY21902" fmla="*/ 147801 h 589548"/>
              <a:gd name="connsiteX21903" fmla="*/ 1738159 w 2105012"/>
              <a:gd name="connsiteY21903" fmla="*/ 146476 h 589548"/>
              <a:gd name="connsiteX21904" fmla="*/ 1738159 w 2105012"/>
              <a:gd name="connsiteY21904" fmla="*/ 145150 h 589548"/>
              <a:gd name="connsiteX21905" fmla="*/ 1738159 w 2105012"/>
              <a:gd name="connsiteY21905" fmla="*/ 141505 h 589548"/>
              <a:gd name="connsiteX21906" fmla="*/ 903379 w 2105012"/>
              <a:gd name="connsiteY21906" fmla="*/ 300242 h 589548"/>
              <a:gd name="connsiteX21907" fmla="*/ 903379 w 2105012"/>
              <a:gd name="connsiteY21907" fmla="*/ 300242 h 589548"/>
              <a:gd name="connsiteX21908" fmla="*/ 802967 w 2105012"/>
              <a:gd name="connsiteY21908" fmla="*/ 132557 h 589548"/>
              <a:gd name="connsiteX21909" fmla="*/ 802967 w 2105012"/>
              <a:gd name="connsiteY21909" fmla="*/ 132557 h 589548"/>
              <a:gd name="connsiteX21910" fmla="*/ 802967 w 2105012"/>
              <a:gd name="connsiteY21910" fmla="*/ 132557 h 589548"/>
              <a:gd name="connsiteX21911" fmla="*/ 802967 w 2105012"/>
              <a:gd name="connsiteY21911" fmla="*/ 132557 h 589548"/>
              <a:gd name="connsiteX21912" fmla="*/ 802967 w 2105012"/>
              <a:gd name="connsiteY21912" fmla="*/ 132557 h 589548"/>
              <a:gd name="connsiteX21913" fmla="*/ 396347 w 2105012"/>
              <a:gd name="connsiteY21913" fmla="*/ 323440 h 589548"/>
              <a:gd name="connsiteX21914" fmla="*/ 396347 w 2105012"/>
              <a:gd name="connsiteY21914" fmla="*/ 323440 h 589548"/>
              <a:gd name="connsiteX21915" fmla="*/ 396347 w 2105012"/>
              <a:gd name="connsiteY21915" fmla="*/ 323440 h 589548"/>
              <a:gd name="connsiteX21916" fmla="*/ 989873 w 2105012"/>
              <a:gd name="connsiteY21916" fmla="*/ 380440 h 589548"/>
              <a:gd name="connsiteX21917" fmla="*/ 989873 w 2105012"/>
              <a:gd name="connsiteY21917" fmla="*/ 380440 h 589548"/>
              <a:gd name="connsiteX21918" fmla="*/ 989873 w 2105012"/>
              <a:gd name="connsiteY21918" fmla="*/ 380440 h 589548"/>
              <a:gd name="connsiteX21919" fmla="*/ 989873 w 2105012"/>
              <a:gd name="connsiteY21919" fmla="*/ 380440 h 589548"/>
              <a:gd name="connsiteX21920" fmla="*/ 343987 w 2105012"/>
              <a:gd name="connsiteY21920" fmla="*/ 144819 h 589548"/>
              <a:gd name="connsiteX21921" fmla="*/ 347963 w 2105012"/>
              <a:gd name="connsiteY21921" fmla="*/ 139185 h 589548"/>
              <a:gd name="connsiteX21922" fmla="*/ 343987 w 2105012"/>
              <a:gd name="connsiteY21922" fmla="*/ 144819 h 589548"/>
              <a:gd name="connsiteX21923" fmla="*/ 1628800 w 2105012"/>
              <a:gd name="connsiteY21923" fmla="*/ 319132 h 589548"/>
              <a:gd name="connsiteX21924" fmla="*/ 1628800 w 2105012"/>
              <a:gd name="connsiteY21924" fmla="*/ 319132 h 589548"/>
              <a:gd name="connsiteX21925" fmla="*/ 1628800 w 2105012"/>
              <a:gd name="connsiteY21925" fmla="*/ 319132 h 589548"/>
              <a:gd name="connsiteX21926" fmla="*/ 1628800 w 2105012"/>
              <a:gd name="connsiteY21926" fmla="*/ 319132 h 589548"/>
              <a:gd name="connsiteX21927" fmla="*/ 274394 w 2105012"/>
              <a:gd name="connsiteY21927" fmla="*/ 305213 h 589548"/>
              <a:gd name="connsiteX21928" fmla="*/ 278039 w 2105012"/>
              <a:gd name="connsiteY21928" fmla="*/ 303556 h 589548"/>
              <a:gd name="connsiteX21929" fmla="*/ 284667 w 2105012"/>
              <a:gd name="connsiteY21929" fmla="*/ 300242 h 589548"/>
              <a:gd name="connsiteX21930" fmla="*/ 290301 w 2105012"/>
              <a:gd name="connsiteY21930" fmla="*/ 302562 h 589548"/>
              <a:gd name="connsiteX21931" fmla="*/ 294940 w 2105012"/>
              <a:gd name="connsiteY21931" fmla="*/ 305213 h 589548"/>
              <a:gd name="connsiteX21932" fmla="*/ 294940 w 2105012"/>
              <a:gd name="connsiteY21932" fmla="*/ 305213 h 589548"/>
              <a:gd name="connsiteX21933" fmla="*/ 294940 w 2105012"/>
              <a:gd name="connsiteY21933" fmla="*/ 305213 h 589548"/>
              <a:gd name="connsiteX21934" fmla="*/ 274725 w 2105012"/>
              <a:gd name="connsiteY21934" fmla="*/ 306539 h 589548"/>
              <a:gd name="connsiteX21935" fmla="*/ 274725 w 2105012"/>
              <a:gd name="connsiteY21935" fmla="*/ 305213 h 589548"/>
              <a:gd name="connsiteX21936" fmla="*/ 1063442 w 2105012"/>
              <a:gd name="connsiteY21936" fmla="*/ 329405 h 589548"/>
              <a:gd name="connsiteX21937" fmla="*/ 1063442 w 2105012"/>
              <a:gd name="connsiteY21937" fmla="*/ 329405 h 589548"/>
              <a:gd name="connsiteX21938" fmla="*/ 1087634 w 2105012"/>
              <a:gd name="connsiteY21938" fmla="*/ 358899 h 589548"/>
              <a:gd name="connsiteX21939" fmla="*/ 1087634 w 2105012"/>
              <a:gd name="connsiteY21939" fmla="*/ 359893 h 589548"/>
              <a:gd name="connsiteX21940" fmla="*/ 1088959 w 2105012"/>
              <a:gd name="connsiteY21940" fmla="*/ 359893 h 589548"/>
              <a:gd name="connsiteX21941" fmla="*/ 1087634 w 2105012"/>
              <a:gd name="connsiteY21941" fmla="*/ 359893 h 589548"/>
              <a:gd name="connsiteX21942" fmla="*/ 1085645 w 2105012"/>
              <a:gd name="connsiteY21942" fmla="*/ 363539 h 589548"/>
              <a:gd name="connsiteX21943" fmla="*/ 1091611 w 2105012"/>
              <a:gd name="connsiteY21943" fmla="*/ 365195 h 589548"/>
              <a:gd name="connsiteX21944" fmla="*/ 1093930 w 2105012"/>
              <a:gd name="connsiteY21944" fmla="*/ 356248 h 589548"/>
              <a:gd name="connsiteX21945" fmla="*/ 1096250 w 2105012"/>
              <a:gd name="connsiteY21945" fmla="*/ 354591 h 589548"/>
              <a:gd name="connsiteX21946" fmla="*/ 1098570 w 2105012"/>
              <a:gd name="connsiteY21946" fmla="*/ 356248 h 589548"/>
              <a:gd name="connsiteX21947" fmla="*/ 1098570 w 2105012"/>
              <a:gd name="connsiteY21947" fmla="*/ 356248 h 589548"/>
              <a:gd name="connsiteX21948" fmla="*/ 1098570 w 2105012"/>
              <a:gd name="connsiteY21948" fmla="*/ 356248 h 589548"/>
              <a:gd name="connsiteX21949" fmla="*/ 1103872 w 2105012"/>
              <a:gd name="connsiteY21949" fmla="*/ 366521 h 589548"/>
              <a:gd name="connsiteX21950" fmla="*/ 1108512 w 2105012"/>
              <a:gd name="connsiteY21950" fmla="*/ 365858 h 589548"/>
              <a:gd name="connsiteX21951" fmla="*/ 1107849 w 2105012"/>
              <a:gd name="connsiteY21951" fmla="*/ 363539 h 589548"/>
              <a:gd name="connsiteX21952" fmla="*/ 1108512 w 2105012"/>
              <a:gd name="connsiteY21952" fmla="*/ 365858 h 589548"/>
              <a:gd name="connsiteX21953" fmla="*/ 1111163 w 2105012"/>
              <a:gd name="connsiteY21953" fmla="*/ 363539 h 589548"/>
              <a:gd name="connsiteX21954" fmla="*/ 1118122 w 2105012"/>
              <a:gd name="connsiteY21954" fmla="*/ 360225 h 589548"/>
              <a:gd name="connsiteX21955" fmla="*/ 1122099 w 2105012"/>
              <a:gd name="connsiteY21955" fmla="*/ 360225 h 589548"/>
              <a:gd name="connsiteX21956" fmla="*/ 1134029 w 2105012"/>
              <a:gd name="connsiteY21956" fmla="*/ 358568 h 589548"/>
              <a:gd name="connsiteX21957" fmla="*/ 1134029 w 2105012"/>
              <a:gd name="connsiteY21957" fmla="*/ 358568 h 589548"/>
              <a:gd name="connsiteX21958" fmla="*/ 1135354 w 2105012"/>
              <a:gd name="connsiteY21958" fmla="*/ 356248 h 589548"/>
              <a:gd name="connsiteX21959" fmla="*/ 1139000 w 2105012"/>
              <a:gd name="connsiteY21959" fmla="*/ 352934 h 589548"/>
              <a:gd name="connsiteX21960" fmla="*/ 1144302 w 2105012"/>
              <a:gd name="connsiteY21960" fmla="*/ 348626 h 589548"/>
              <a:gd name="connsiteX21961" fmla="*/ 1144302 w 2105012"/>
              <a:gd name="connsiteY21961" fmla="*/ 347300 h 589548"/>
              <a:gd name="connsiteX21962" fmla="*/ 1144302 w 2105012"/>
              <a:gd name="connsiteY21962" fmla="*/ 347300 h 589548"/>
              <a:gd name="connsiteX21963" fmla="*/ 1144302 w 2105012"/>
              <a:gd name="connsiteY21963" fmla="*/ 344980 h 589548"/>
              <a:gd name="connsiteX21964" fmla="*/ 1141982 w 2105012"/>
              <a:gd name="connsiteY21964" fmla="*/ 345975 h 589548"/>
              <a:gd name="connsiteX21965" fmla="*/ 1133035 w 2105012"/>
              <a:gd name="connsiteY21965" fmla="*/ 344649 h 589548"/>
              <a:gd name="connsiteX21966" fmla="*/ 1124419 w 2105012"/>
              <a:gd name="connsiteY21966" fmla="*/ 345312 h 589548"/>
              <a:gd name="connsiteX21967" fmla="*/ 1108512 w 2105012"/>
              <a:gd name="connsiteY21967" fmla="*/ 351608 h 589548"/>
              <a:gd name="connsiteX21968" fmla="*/ 1103872 w 2105012"/>
              <a:gd name="connsiteY21968" fmla="*/ 350946 h 589548"/>
              <a:gd name="connsiteX21969" fmla="*/ 1103541 w 2105012"/>
              <a:gd name="connsiteY21969" fmla="*/ 343986 h 589548"/>
              <a:gd name="connsiteX21970" fmla="*/ 1095919 w 2105012"/>
              <a:gd name="connsiteY21970" fmla="*/ 353928 h 589548"/>
              <a:gd name="connsiteX21971" fmla="*/ 1093268 w 2105012"/>
              <a:gd name="connsiteY21971" fmla="*/ 352603 h 589548"/>
              <a:gd name="connsiteX21972" fmla="*/ 1093268 w 2105012"/>
              <a:gd name="connsiteY21972" fmla="*/ 343986 h 589548"/>
              <a:gd name="connsiteX21973" fmla="*/ 1087634 w 2105012"/>
              <a:gd name="connsiteY21973" fmla="*/ 343986 h 589548"/>
              <a:gd name="connsiteX21974" fmla="*/ 1085314 w 2105012"/>
              <a:gd name="connsiteY21974" fmla="*/ 351608 h 589548"/>
              <a:gd name="connsiteX21975" fmla="*/ 1086971 w 2105012"/>
              <a:gd name="connsiteY21975" fmla="*/ 359230 h 589548"/>
              <a:gd name="connsiteX21976" fmla="*/ 1140988 w 2105012"/>
              <a:gd name="connsiteY21976" fmla="*/ 347300 h 589548"/>
              <a:gd name="connsiteX21977" fmla="*/ 1142977 w 2105012"/>
              <a:gd name="connsiteY21977" fmla="*/ 347300 h 589548"/>
              <a:gd name="connsiteX21978" fmla="*/ 1140988 w 2105012"/>
              <a:gd name="connsiteY21978" fmla="*/ 347300 h 589548"/>
              <a:gd name="connsiteX21979" fmla="*/ 1136017 w 2105012"/>
              <a:gd name="connsiteY21979" fmla="*/ 348626 h 589548"/>
              <a:gd name="connsiteX21980" fmla="*/ 1140988 w 2105012"/>
              <a:gd name="connsiteY21980" fmla="*/ 347300 h 589548"/>
              <a:gd name="connsiteX21981" fmla="*/ 1028977 w 2105012"/>
              <a:gd name="connsiteY21981" fmla="*/ 349620 h 589548"/>
              <a:gd name="connsiteX21982" fmla="*/ 1040576 w 2105012"/>
              <a:gd name="connsiteY21982" fmla="*/ 343324 h 589548"/>
              <a:gd name="connsiteX21983" fmla="*/ 1042896 w 2105012"/>
              <a:gd name="connsiteY21983" fmla="*/ 344649 h 589548"/>
              <a:gd name="connsiteX21984" fmla="*/ 1042896 w 2105012"/>
              <a:gd name="connsiteY21984" fmla="*/ 344649 h 589548"/>
              <a:gd name="connsiteX21985" fmla="*/ 1044221 w 2105012"/>
              <a:gd name="connsiteY21985" fmla="*/ 346969 h 589548"/>
              <a:gd name="connsiteX21986" fmla="*/ 1042896 w 2105012"/>
              <a:gd name="connsiteY21986" fmla="*/ 357242 h 589548"/>
              <a:gd name="connsiteX21987" fmla="*/ 1030634 w 2105012"/>
              <a:gd name="connsiteY21987" fmla="*/ 352271 h 589548"/>
              <a:gd name="connsiteX21988" fmla="*/ 1029309 w 2105012"/>
              <a:gd name="connsiteY21988" fmla="*/ 349620 h 589548"/>
              <a:gd name="connsiteX21989" fmla="*/ 881507 w 2105012"/>
              <a:gd name="connsiteY21989" fmla="*/ 349620 h 589548"/>
              <a:gd name="connsiteX21990" fmla="*/ 877530 w 2105012"/>
              <a:gd name="connsiteY21990" fmla="*/ 353928 h 589548"/>
              <a:gd name="connsiteX21991" fmla="*/ 875542 w 2105012"/>
              <a:gd name="connsiteY21991" fmla="*/ 358568 h 589548"/>
              <a:gd name="connsiteX21992" fmla="*/ 862286 w 2105012"/>
              <a:gd name="connsiteY21992" fmla="*/ 350946 h 589548"/>
              <a:gd name="connsiteX21993" fmla="*/ 866263 w 2105012"/>
              <a:gd name="connsiteY21993" fmla="*/ 346969 h 589548"/>
              <a:gd name="connsiteX21994" fmla="*/ 864937 w 2105012"/>
              <a:gd name="connsiteY21994" fmla="*/ 345643 h 589548"/>
              <a:gd name="connsiteX21995" fmla="*/ 864937 w 2105012"/>
              <a:gd name="connsiteY21995" fmla="*/ 345643 h 589548"/>
              <a:gd name="connsiteX21996" fmla="*/ 869908 w 2105012"/>
              <a:gd name="connsiteY21996" fmla="*/ 341004 h 589548"/>
              <a:gd name="connsiteX21997" fmla="*/ 878524 w 2105012"/>
              <a:gd name="connsiteY21997" fmla="*/ 344318 h 589548"/>
              <a:gd name="connsiteX21998" fmla="*/ 881507 w 2105012"/>
              <a:gd name="connsiteY21998" fmla="*/ 349951 h 589548"/>
              <a:gd name="connsiteX21999" fmla="*/ 882833 w 2105012"/>
              <a:gd name="connsiteY21999" fmla="*/ 329074 h 589548"/>
              <a:gd name="connsiteX22000" fmla="*/ 881507 w 2105012"/>
              <a:gd name="connsiteY22000" fmla="*/ 335039 h 589548"/>
              <a:gd name="connsiteX22001" fmla="*/ 876536 w 2105012"/>
              <a:gd name="connsiteY22001" fmla="*/ 330068 h 589548"/>
              <a:gd name="connsiteX22002" fmla="*/ 882833 w 2105012"/>
              <a:gd name="connsiteY22002" fmla="*/ 329074 h 589548"/>
              <a:gd name="connsiteX22003" fmla="*/ 914978 w 2105012"/>
              <a:gd name="connsiteY22003" fmla="*/ 317806 h 589548"/>
              <a:gd name="connsiteX22004" fmla="*/ 907356 w 2105012"/>
              <a:gd name="connsiteY22004" fmla="*/ 312173 h 589548"/>
              <a:gd name="connsiteX22005" fmla="*/ 916303 w 2105012"/>
              <a:gd name="connsiteY22005" fmla="*/ 308859 h 589548"/>
              <a:gd name="connsiteX22006" fmla="*/ 917298 w 2105012"/>
              <a:gd name="connsiteY22006" fmla="*/ 308859 h 589548"/>
              <a:gd name="connsiteX22007" fmla="*/ 915309 w 2105012"/>
              <a:gd name="connsiteY22007" fmla="*/ 317806 h 589548"/>
              <a:gd name="connsiteX22008" fmla="*/ 983576 w 2105012"/>
              <a:gd name="connsiteY22008" fmla="*/ 338021 h 589548"/>
              <a:gd name="connsiteX22009" fmla="*/ 983576 w 2105012"/>
              <a:gd name="connsiteY22009" fmla="*/ 338021 h 589548"/>
              <a:gd name="connsiteX22010" fmla="*/ 983576 w 2105012"/>
              <a:gd name="connsiteY22010" fmla="*/ 338021 h 589548"/>
              <a:gd name="connsiteX22011" fmla="*/ 983576 w 2105012"/>
              <a:gd name="connsiteY22011" fmla="*/ 338021 h 589548"/>
              <a:gd name="connsiteX22012" fmla="*/ 983576 w 2105012"/>
              <a:gd name="connsiteY22012" fmla="*/ 338021 h 589548"/>
              <a:gd name="connsiteX22013" fmla="*/ 983576 w 2105012"/>
              <a:gd name="connsiteY22013" fmla="*/ 338021 h 589548"/>
              <a:gd name="connsiteX22014" fmla="*/ 983576 w 2105012"/>
              <a:gd name="connsiteY22014" fmla="*/ 338021 h 589548"/>
              <a:gd name="connsiteX22015" fmla="*/ 983576 w 2105012"/>
              <a:gd name="connsiteY22015" fmla="*/ 338021 h 589548"/>
              <a:gd name="connsiteX22016" fmla="*/ 964355 w 2105012"/>
              <a:gd name="connsiteY22016" fmla="*/ 358236 h 589548"/>
              <a:gd name="connsiteX22017" fmla="*/ 976617 w 2105012"/>
              <a:gd name="connsiteY22017" fmla="*/ 359230 h 589548"/>
              <a:gd name="connsiteX22018" fmla="*/ 971977 w 2105012"/>
              <a:gd name="connsiteY22018" fmla="*/ 363207 h 589548"/>
              <a:gd name="connsiteX22019" fmla="*/ 971977 w 2105012"/>
              <a:gd name="connsiteY22019" fmla="*/ 363207 h 589548"/>
              <a:gd name="connsiteX22020" fmla="*/ 968332 w 2105012"/>
              <a:gd name="connsiteY22020" fmla="*/ 363207 h 589548"/>
              <a:gd name="connsiteX22021" fmla="*/ 963030 w 2105012"/>
              <a:gd name="connsiteY22021" fmla="*/ 364864 h 589548"/>
              <a:gd name="connsiteX22022" fmla="*/ 970983 w 2105012"/>
              <a:gd name="connsiteY22022" fmla="*/ 369835 h 589548"/>
              <a:gd name="connsiteX22023" fmla="*/ 975954 w 2105012"/>
              <a:gd name="connsiteY22023" fmla="*/ 369172 h 589548"/>
              <a:gd name="connsiteX22024" fmla="*/ 975954 w 2105012"/>
              <a:gd name="connsiteY22024" fmla="*/ 366521 h 589548"/>
              <a:gd name="connsiteX22025" fmla="*/ 982913 w 2105012"/>
              <a:gd name="connsiteY22025" fmla="*/ 364533 h 589548"/>
              <a:gd name="connsiteX22026" fmla="*/ 982582 w 2105012"/>
              <a:gd name="connsiteY22026" fmla="*/ 362213 h 589548"/>
              <a:gd name="connsiteX22027" fmla="*/ 990204 w 2105012"/>
              <a:gd name="connsiteY22027" fmla="*/ 359562 h 589548"/>
              <a:gd name="connsiteX22028" fmla="*/ 990204 w 2105012"/>
              <a:gd name="connsiteY22028" fmla="*/ 354591 h 589548"/>
              <a:gd name="connsiteX22029" fmla="*/ 990204 w 2105012"/>
              <a:gd name="connsiteY22029" fmla="*/ 351940 h 589548"/>
              <a:gd name="connsiteX22030" fmla="*/ 989541 w 2105012"/>
              <a:gd name="connsiteY22030" fmla="*/ 338021 h 589548"/>
              <a:gd name="connsiteX22031" fmla="*/ 983908 w 2105012"/>
              <a:gd name="connsiteY22031" fmla="*/ 338021 h 589548"/>
              <a:gd name="connsiteX22032" fmla="*/ 982582 w 2105012"/>
              <a:gd name="connsiteY22032" fmla="*/ 342661 h 589548"/>
              <a:gd name="connsiteX22033" fmla="*/ 982582 w 2105012"/>
              <a:gd name="connsiteY22033" fmla="*/ 342661 h 589548"/>
              <a:gd name="connsiteX22034" fmla="*/ 977611 w 2105012"/>
              <a:gd name="connsiteY22034" fmla="*/ 342661 h 589548"/>
              <a:gd name="connsiteX22035" fmla="*/ 972309 w 2105012"/>
              <a:gd name="connsiteY22035" fmla="*/ 346969 h 589548"/>
              <a:gd name="connsiteX22036" fmla="*/ 962698 w 2105012"/>
              <a:gd name="connsiteY22036" fmla="*/ 351940 h 589548"/>
              <a:gd name="connsiteX22037" fmla="*/ 961704 w 2105012"/>
              <a:gd name="connsiteY22037" fmla="*/ 351940 h 589548"/>
              <a:gd name="connsiteX22038" fmla="*/ 955076 w 2105012"/>
              <a:gd name="connsiteY22038" fmla="*/ 356911 h 589548"/>
              <a:gd name="connsiteX22039" fmla="*/ 965018 w 2105012"/>
              <a:gd name="connsiteY22039" fmla="*/ 358236 h 589548"/>
              <a:gd name="connsiteX22040" fmla="*/ 983576 w 2105012"/>
              <a:gd name="connsiteY22040" fmla="*/ 346306 h 589548"/>
              <a:gd name="connsiteX22041" fmla="*/ 982913 w 2105012"/>
              <a:gd name="connsiteY22041" fmla="*/ 343655 h 589548"/>
              <a:gd name="connsiteX22042" fmla="*/ 983576 w 2105012"/>
              <a:gd name="connsiteY22042" fmla="*/ 346306 h 589548"/>
              <a:gd name="connsiteX22043" fmla="*/ 901722 w 2105012"/>
              <a:gd name="connsiteY22043" fmla="*/ 319463 h 589548"/>
              <a:gd name="connsiteX22044" fmla="*/ 909675 w 2105012"/>
              <a:gd name="connsiteY22044" fmla="*/ 324103 h 589548"/>
              <a:gd name="connsiteX22045" fmla="*/ 907356 w 2105012"/>
              <a:gd name="connsiteY22045" fmla="*/ 327748 h 589548"/>
              <a:gd name="connsiteX22046" fmla="*/ 896751 w 2105012"/>
              <a:gd name="connsiteY22046" fmla="*/ 332719 h 589548"/>
              <a:gd name="connsiteX22047" fmla="*/ 897414 w 2105012"/>
              <a:gd name="connsiteY22047" fmla="*/ 336696 h 589548"/>
              <a:gd name="connsiteX22048" fmla="*/ 896751 w 2105012"/>
              <a:gd name="connsiteY22048" fmla="*/ 340672 h 589548"/>
              <a:gd name="connsiteX22049" fmla="*/ 890786 w 2105012"/>
              <a:gd name="connsiteY22049" fmla="*/ 341667 h 589548"/>
              <a:gd name="connsiteX22050" fmla="*/ 889460 w 2105012"/>
              <a:gd name="connsiteY22050" fmla="*/ 337690 h 589548"/>
              <a:gd name="connsiteX22051" fmla="*/ 890123 w 2105012"/>
              <a:gd name="connsiteY22051" fmla="*/ 332719 h 589548"/>
              <a:gd name="connsiteX22052" fmla="*/ 890123 w 2105012"/>
              <a:gd name="connsiteY22052" fmla="*/ 332719 h 589548"/>
              <a:gd name="connsiteX22053" fmla="*/ 890123 w 2105012"/>
              <a:gd name="connsiteY22053" fmla="*/ 329074 h 589548"/>
              <a:gd name="connsiteX22054" fmla="*/ 901391 w 2105012"/>
              <a:gd name="connsiteY22054" fmla="*/ 331062 h 589548"/>
              <a:gd name="connsiteX22055" fmla="*/ 899071 w 2105012"/>
              <a:gd name="connsiteY22055" fmla="*/ 323771 h 589548"/>
              <a:gd name="connsiteX22056" fmla="*/ 901059 w 2105012"/>
              <a:gd name="connsiteY22056" fmla="*/ 319132 h 589548"/>
              <a:gd name="connsiteX22057" fmla="*/ 901391 w 2105012"/>
              <a:gd name="connsiteY22057" fmla="*/ 351277 h 589548"/>
              <a:gd name="connsiteX22058" fmla="*/ 902053 w 2105012"/>
              <a:gd name="connsiteY22058" fmla="*/ 355916 h 589548"/>
              <a:gd name="connsiteX22059" fmla="*/ 901059 w 2105012"/>
              <a:gd name="connsiteY22059" fmla="*/ 355916 h 589548"/>
              <a:gd name="connsiteX22060" fmla="*/ 899734 w 2105012"/>
              <a:gd name="connsiteY22060" fmla="*/ 356248 h 589548"/>
              <a:gd name="connsiteX22061" fmla="*/ 889129 w 2105012"/>
              <a:gd name="connsiteY22061" fmla="*/ 365858 h 589548"/>
              <a:gd name="connsiteX22062" fmla="*/ 888466 w 2105012"/>
              <a:gd name="connsiteY22062" fmla="*/ 358236 h 589548"/>
              <a:gd name="connsiteX22063" fmla="*/ 889792 w 2105012"/>
              <a:gd name="connsiteY22063" fmla="*/ 345643 h 589548"/>
              <a:gd name="connsiteX22064" fmla="*/ 896088 w 2105012"/>
              <a:gd name="connsiteY22064" fmla="*/ 351608 h 589548"/>
              <a:gd name="connsiteX22065" fmla="*/ 901391 w 2105012"/>
              <a:gd name="connsiteY22065" fmla="*/ 350946 h 589548"/>
              <a:gd name="connsiteX22066" fmla="*/ 801973 w 2105012"/>
              <a:gd name="connsiteY22066" fmla="*/ 278370 h 589548"/>
              <a:gd name="connsiteX22067" fmla="*/ 801973 w 2105012"/>
              <a:gd name="connsiteY22067" fmla="*/ 278370 h 589548"/>
              <a:gd name="connsiteX22068" fmla="*/ 801973 w 2105012"/>
              <a:gd name="connsiteY22068" fmla="*/ 278370 h 589548"/>
              <a:gd name="connsiteX22069" fmla="*/ 801973 w 2105012"/>
              <a:gd name="connsiteY22069" fmla="*/ 278370 h 589548"/>
              <a:gd name="connsiteX22070" fmla="*/ 1104535 w 2105012"/>
              <a:gd name="connsiteY22070" fmla="*/ 320126 h 589548"/>
              <a:gd name="connsiteX22071" fmla="*/ 1106855 w 2105012"/>
              <a:gd name="connsiteY22071" fmla="*/ 315486 h 589548"/>
              <a:gd name="connsiteX22072" fmla="*/ 1114145 w 2105012"/>
              <a:gd name="connsiteY22072" fmla="*/ 316149 h 589548"/>
              <a:gd name="connsiteX22073" fmla="*/ 1122430 w 2105012"/>
              <a:gd name="connsiteY22073" fmla="*/ 321120 h 589548"/>
              <a:gd name="connsiteX22074" fmla="*/ 1124750 w 2105012"/>
              <a:gd name="connsiteY22074" fmla="*/ 328079 h 589548"/>
              <a:gd name="connsiteX22075" fmla="*/ 1121105 w 2105012"/>
              <a:gd name="connsiteY22075" fmla="*/ 333050 h 589548"/>
              <a:gd name="connsiteX22076" fmla="*/ 1111494 w 2105012"/>
              <a:gd name="connsiteY22076" fmla="*/ 323109 h 589548"/>
              <a:gd name="connsiteX22077" fmla="*/ 1109837 w 2105012"/>
              <a:gd name="connsiteY22077" fmla="*/ 326754 h 589548"/>
              <a:gd name="connsiteX22078" fmla="*/ 1104866 w 2105012"/>
              <a:gd name="connsiteY22078" fmla="*/ 320126 h 589548"/>
              <a:gd name="connsiteX22079" fmla="*/ 801973 w 2105012"/>
              <a:gd name="connsiteY22079" fmla="*/ 278370 h 589548"/>
              <a:gd name="connsiteX22080" fmla="*/ 801973 w 2105012"/>
              <a:gd name="connsiteY22080" fmla="*/ 278370 h 589548"/>
              <a:gd name="connsiteX22081" fmla="*/ 801973 w 2105012"/>
              <a:gd name="connsiteY22081" fmla="*/ 278370 h 589548"/>
              <a:gd name="connsiteX22082" fmla="*/ 801973 w 2105012"/>
              <a:gd name="connsiteY22082" fmla="*/ 278370 h 589548"/>
            </a:gdLst>
            <a:rect l="l" t="t" r="r" b="b"/>
            <a:pathLst>
              <a:path w="2105012" h="589548">
                <a:moveTo>
                  <a:pt x="206127" y="213749"/>
                </a:moveTo>
                <a:cubicBezTo>
                  <a:pt x="209441" y="214743"/>
                  <a:pt x="212755" y="212092"/>
                  <a:pt x="216069" y="213749"/>
                </a:cubicBezTo>
                <a:cubicBezTo>
                  <a:pt x="217726" y="213749"/>
                  <a:pt x="219383" y="213749"/>
                  <a:pt x="221040" y="213749"/>
                </a:cubicBezTo>
                <a:cubicBezTo>
                  <a:pt x="221702" y="213417"/>
                  <a:pt x="222034" y="213086"/>
                  <a:pt x="222696" y="212755"/>
                </a:cubicBezTo>
                <a:cubicBezTo>
                  <a:pt x="222034" y="212755"/>
                  <a:pt x="221702" y="213417"/>
                  <a:pt x="221040" y="213749"/>
                </a:cubicBezTo>
                <a:cubicBezTo>
                  <a:pt x="221702" y="214743"/>
                  <a:pt x="222696" y="215074"/>
                  <a:pt x="223691" y="215074"/>
                </a:cubicBezTo>
                <a:cubicBezTo>
                  <a:pt x="224685" y="215074"/>
                  <a:pt x="225348" y="215074"/>
                  <a:pt x="226342" y="215074"/>
                </a:cubicBezTo>
                <a:cubicBezTo>
                  <a:pt x="227336" y="215074"/>
                  <a:pt x="227999" y="215074"/>
                  <a:pt x="228662" y="216068"/>
                </a:cubicBezTo>
                <a:cubicBezTo>
                  <a:pt x="229324" y="216731"/>
                  <a:pt x="230650" y="216068"/>
                  <a:pt x="231644" y="216068"/>
                </a:cubicBezTo>
                <a:cubicBezTo>
                  <a:pt x="230650" y="215737"/>
                  <a:pt x="228993" y="216731"/>
                  <a:pt x="228662" y="216068"/>
                </a:cubicBezTo>
                <a:cubicBezTo>
                  <a:pt x="227999" y="215406"/>
                  <a:pt x="227005" y="215074"/>
                  <a:pt x="226342" y="215074"/>
                </a:cubicBezTo>
                <a:cubicBezTo>
                  <a:pt x="225348" y="215074"/>
                  <a:pt x="224685" y="215074"/>
                  <a:pt x="223691" y="215074"/>
                </a:cubicBezTo>
                <a:cubicBezTo>
                  <a:pt x="223691" y="216068"/>
                  <a:pt x="221702" y="216068"/>
                  <a:pt x="222365" y="217394"/>
                </a:cubicBezTo>
                <a:cubicBezTo>
                  <a:pt x="224353" y="221371"/>
                  <a:pt x="221702" y="225016"/>
                  <a:pt x="221371" y="228993"/>
                </a:cubicBezTo>
                <a:lnTo>
                  <a:pt x="221371" y="233632"/>
                </a:lnTo>
                <a:cubicBezTo>
                  <a:pt x="226010" y="231644"/>
                  <a:pt x="229987" y="234626"/>
                  <a:pt x="233964" y="235289"/>
                </a:cubicBezTo>
                <a:lnTo>
                  <a:pt x="233964" y="235289"/>
                </a:lnTo>
                <a:cubicBezTo>
                  <a:pt x="236615" y="236946"/>
                  <a:pt x="238603" y="241254"/>
                  <a:pt x="242912" y="237940"/>
                </a:cubicBezTo>
                <a:cubicBezTo>
                  <a:pt x="242912" y="238935"/>
                  <a:pt x="242249" y="239929"/>
                  <a:pt x="242249" y="240923"/>
                </a:cubicBezTo>
                <a:cubicBezTo>
                  <a:pt x="243243" y="248876"/>
                  <a:pt x="243243" y="248876"/>
                  <a:pt x="235289" y="249539"/>
                </a:cubicBezTo>
                <a:cubicBezTo>
                  <a:pt x="233964" y="247882"/>
                  <a:pt x="232970" y="244237"/>
                  <a:pt x="229987" y="248214"/>
                </a:cubicBezTo>
                <a:cubicBezTo>
                  <a:pt x="226342" y="250202"/>
                  <a:pt x="229987" y="253516"/>
                  <a:pt x="228993" y="255836"/>
                </a:cubicBezTo>
                <a:cubicBezTo>
                  <a:pt x="229324" y="255836"/>
                  <a:pt x="229656" y="256498"/>
                  <a:pt x="229987" y="256830"/>
                </a:cubicBezTo>
                <a:cubicBezTo>
                  <a:pt x="230981" y="254179"/>
                  <a:pt x="232638" y="254179"/>
                  <a:pt x="234627" y="254179"/>
                </a:cubicBezTo>
                <a:cubicBezTo>
                  <a:pt x="232638" y="254179"/>
                  <a:pt x="230650" y="254179"/>
                  <a:pt x="229987" y="256830"/>
                </a:cubicBezTo>
                <a:cubicBezTo>
                  <a:pt x="230981" y="257493"/>
                  <a:pt x="231976" y="257824"/>
                  <a:pt x="232638" y="258487"/>
                </a:cubicBezTo>
                <a:cubicBezTo>
                  <a:pt x="237941" y="256167"/>
                  <a:pt x="243906" y="254841"/>
                  <a:pt x="247882" y="250202"/>
                </a:cubicBezTo>
                <a:cubicBezTo>
                  <a:pt x="249539" y="248214"/>
                  <a:pt x="255173" y="251859"/>
                  <a:pt x="254179" y="245894"/>
                </a:cubicBezTo>
                <a:lnTo>
                  <a:pt x="253516" y="245894"/>
                </a:lnTo>
                <a:cubicBezTo>
                  <a:pt x="253516" y="245894"/>
                  <a:pt x="252853" y="245894"/>
                  <a:pt x="252853" y="245894"/>
                </a:cubicBezTo>
                <a:cubicBezTo>
                  <a:pt x="253958" y="242359"/>
                  <a:pt x="253626" y="240371"/>
                  <a:pt x="251859" y="239929"/>
                </a:cubicBezTo>
                <a:cubicBezTo>
                  <a:pt x="251859" y="239929"/>
                  <a:pt x="249539" y="239929"/>
                  <a:pt x="249208" y="238272"/>
                </a:cubicBezTo>
                <a:lnTo>
                  <a:pt x="249208" y="238272"/>
                </a:lnTo>
                <a:cubicBezTo>
                  <a:pt x="249208" y="238272"/>
                  <a:pt x="251528" y="238603"/>
                  <a:pt x="250534" y="236946"/>
                </a:cubicBezTo>
                <a:cubicBezTo>
                  <a:pt x="246888" y="237278"/>
                  <a:pt x="243574" y="236283"/>
                  <a:pt x="239929" y="234958"/>
                </a:cubicBezTo>
                <a:cubicBezTo>
                  <a:pt x="243243" y="234295"/>
                  <a:pt x="246557" y="234626"/>
                  <a:pt x="249539" y="232638"/>
                </a:cubicBezTo>
                <a:cubicBezTo>
                  <a:pt x="247551" y="231644"/>
                  <a:pt x="247220" y="229324"/>
                  <a:pt x="246225" y="227999"/>
                </a:cubicBezTo>
                <a:cubicBezTo>
                  <a:pt x="247220" y="226010"/>
                  <a:pt x="249539" y="227999"/>
                  <a:pt x="250865" y="226010"/>
                </a:cubicBezTo>
                <a:cubicBezTo>
                  <a:pt x="248877" y="226010"/>
                  <a:pt x="247220" y="225679"/>
                  <a:pt x="245231" y="225347"/>
                </a:cubicBezTo>
                <a:cubicBezTo>
                  <a:pt x="245231" y="225347"/>
                  <a:pt x="245231" y="225016"/>
                  <a:pt x="245231" y="224685"/>
                </a:cubicBezTo>
                <a:cubicBezTo>
                  <a:pt x="245231" y="224685"/>
                  <a:pt x="245231" y="224353"/>
                  <a:pt x="245563" y="224022"/>
                </a:cubicBezTo>
                <a:cubicBezTo>
                  <a:pt x="245563" y="223359"/>
                  <a:pt x="245563" y="222365"/>
                  <a:pt x="245894" y="221702"/>
                </a:cubicBezTo>
                <a:cubicBezTo>
                  <a:pt x="245231" y="221702"/>
                  <a:pt x="244900" y="221702"/>
                  <a:pt x="244237" y="221702"/>
                </a:cubicBezTo>
                <a:cubicBezTo>
                  <a:pt x="243243" y="221702"/>
                  <a:pt x="241917" y="221702"/>
                  <a:pt x="240923" y="221702"/>
                </a:cubicBezTo>
                <a:lnTo>
                  <a:pt x="240923" y="221702"/>
                </a:lnTo>
                <a:cubicBezTo>
                  <a:pt x="240923" y="221702"/>
                  <a:pt x="238272" y="220708"/>
                  <a:pt x="236946" y="220708"/>
                </a:cubicBezTo>
                <a:cubicBezTo>
                  <a:pt x="238272" y="216731"/>
                  <a:pt x="243243" y="218057"/>
                  <a:pt x="244568" y="214411"/>
                </a:cubicBezTo>
                <a:cubicBezTo>
                  <a:pt x="243243" y="214411"/>
                  <a:pt x="242249" y="214411"/>
                  <a:pt x="240923" y="214411"/>
                </a:cubicBezTo>
                <a:lnTo>
                  <a:pt x="240923" y="214411"/>
                </a:lnTo>
                <a:cubicBezTo>
                  <a:pt x="240923" y="214411"/>
                  <a:pt x="237609" y="212755"/>
                  <a:pt x="235621" y="212092"/>
                </a:cubicBezTo>
                <a:cubicBezTo>
                  <a:pt x="237278" y="212092"/>
                  <a:pt x="239266" y="211760"/>
                  <a:pt x="240923" y="211429"/>
                </a:cubicBezTo>
                <a:cubicBezTo>
                  <a:pt x="241255" y="206127"/>
                  <a:pt x="241586" y="200824"/>
                  <a:pt x="242249" y="195191"/>
                </a:cubicBezTo>
                <a:cubicBezTo>
                  <a:pt x="241586" y="194197"/>
                  <a:pt x="240923" y="193865"/>
                  <a:pt x="239929" y="193865"/>
                </a:cubicBezTo>
                <a:cubicBezTo>
                  <a:pt x="239929" y="194528"/>
                  <a:pt x="239929" y="195522"/>
                  <a:pt x="239929" y="196185"/>
                </a:cubicBezTo>
                <a:cubicBezTo>
                  <a:pt x="239929" y="195522"/>
                  <a:pt x="239929" y="194859"/>
                  <a:pt x="239929" y="193865"/>
                </a:cubicBezTo>
                <a:cubicBezTo>
                  <a:pt x="239929" y="193202"/>
                  <a:pt x="239929" y="192540"/>
                  <a:pt x="239598" y="191545"/>
                </a:cubicBezTo>
                <a:cubicBezTo>
                  <a:pt x="240592" y="189888"/>
                  <a:pt x="241255" y="188231"/>
                  <a:pt x="242249" y="186574"/>
                </a:cubicBezTo>
                <a:cubicBezTo>
                  <a:pt x="237278" y="184917"/>
                  <a:pt x="239929" y="180609"/>
                  <a:pt x="239266" y="177627"/>
                </a:cubicBezTo>
                <a:cubicBezTo>
                  <a:pt x="239266" y="176301"/>
                  <a:pt x="238935" y="171330"/>
                  <a:pt x="244900" y="173650"/>
                </a:cubicBezTo>
                <a:cubicBezTo>
                  <a:pt x="242580" y="171330"/>
                  <a:pt x="241586" y="169673"/>
                  <a:pt x="240260" y="169673"/>
                </a:cubicBezTo>
                <a:cubicBezTo>
                  <a:pt x="240923" y="164371"/>
                  <a:pt x="241586" y="159400"/>
                  <a:pt x="242249" y="154429"/>
                </a:cubicBezTo>
                <a:cubicBezTo>
                  <a:pt x="239266" y="152441"/>
                  <a:pt x="236284" y="153104"/>
                  <a:pt x="232970" y="153435"/>
                </a:cubicBezTo>
                <a:cubicBezTo>
                  <a:pt x="230981" y="153435"/>
                  <a:pt x="228993" y="153435"/>
                  <a:pt x="227005" y="153104"/>
                </a:cubicBezTo>
                <a:cubicBezTo>
                  <a:pt x="222365" y="154098"/>
                  <a:pt x="223028" y="157080"/>
                  <a:pt x="224353" y="160063"/>
                </a:cubicBezTo>
                <a:cubicBezTo>
                  <a:pt x="226342" y="160063"/>
                  <a:pt x="228662" y="160063"/>
                  <a:pt x="230650" y="160063"/>
                </a:cubicBezTo>
                <a:cubicBezTo>
                  <a:pt x="231313" y="159069"/>
                  <a:pt x="231976" y="158737"/>
                  <a:pt x="233301" y="158737"/>
                </a:cubicBezTo>
                <a:cubicBezTo>
                  <a:pt x="233632" y="159732"/>
                  <a:pt x="233964" y="160394"/>
                  <a:pt x="234295" y="161389"/>
                </a:cubicBezTo>
                <a:cubicBezTo>
                  <a:pt x="236615" y="165697"/>
                  <a:pt x="234295" y="172656"/>
                  <a:pt x="230650" y="173982"/>
                </a:cubicBezTo>
                <a:cubicBezTo>
                  <a:pt x="229324" y="177627"/>
                  <a:pt x="227999" y="180941"/>
                  <a:pt x="223028" y="180278"/>
                </a:cubicBezTo>
                <a:cubicBezTo>
                  <a:pt x="224685" y="183923"/>
                  <a:pt x="221702" y="185580"/>
                  <a:pt x="220045" y="187900"/>
                </a:cubicBezTo>
                <a:lnTo>
                  <a:pt x="220708" y="187900"/>
                </a:lnTo>
                <a:cubicBezTo>
                  <a:pt x="220708" y="189557"/>
                  <a:pt x="222034" y="191877"/>
                  <a:pt x="219714" y="192871"/>
                </a:cubicBezTo>
                <a:cubicBezTo>
                  <a:pt x="216731" y="194859"/>
                  <a:pt x="216400" y="196848"/>
                  <a:pt x="219051" y="197842"/>
                </a:cubicBezTo>
                <a:cubicBezTo>
                  <a:pt x="220377" y="198505"/>
                  <a:pt x="222696" y="197510"/>
                  <a:pt x="222034" y="200162"/>
                </a:cubicBezTo>
                <a:cubicBezTo>
                  <a:pt x="222034" y="200824"/>
                  <a:pt x="222034" y="201156"/>
                  <a:pt x="222034" y="201819"/>
                </a:cubicBezTo>
                <a:lnTo>
                  <a:pt x="222034" y="201819"/>
                </a:lnTo>
                <a:cubicBezTo>
                  <a:pt x="222034" y="201819"/>
                  <a:pt x="222034" y="200824"/>
                  <a:pt x="222034" y="200162"/>
                </a:cubicBezTo>
                <a:cubicBezTo>
                  <a:pt x="219714" y="198836"/>
                  <a:pt x="217063" y="198836"/>
                  <a:pt x="214412" y="199167"/>
                </a:cubicBezTo>
                <a:cubicBezTo>
                  <a:pt x="214743" y="204138"/>
                  <a:pt x="210104" y="202481"/>
                  <a:pt x="208115" y="204138"/>
                </a:cubicBezTo>
                <a:cubicBezTo>
                  <a:pt x="208778" y="205795"/>
                  <a:pt x="209441" y="207784"/>
                  <a:pt x="211761" y="208115"/>
                </a:cubicBezTo>
                <a:lnTo>
                  <a:pt x="211761" y="208115"/>
                </a:lnTo>
                <a:cubicBezTo>
                  <a:pt x="211761" y="211429"/>
                  <a:pt x="208447" y="212092"/>
                  <a:pt x="206790" y="214411"/>
                </a:cubicBezTo>
                <a:close/>
                <a:moveTo>
                  <a:pt x="228993" y="205464"/>
                </a:moveTo>
                <a:cubicBezTo>
                  <a:pt x="228993" y="205464"/>
                  <a:pt x="227336" y="204470"/>
                  <a:pt x="226342" y="203807"/>
                </a:cubicBezTo>
                <a:cubicBezTo>
                  <a:pt x="226342" y="204801"/>
                  <a:pt x="226673" y="205464"/>
                  <a:pt x="226342" y="206127"/>
                </a:cubicBezTo>
                <a:cubicBezTo>
                  <a:pt x="226342" y="205464"/>
                  <a:pt x="226342" y="204801"/>
                  <a:pt x="226342" y="203807"/>
                </a:cubicBezTo>
                <a:cubicBezTo>
                  <a:pt x="227336" y="204470"/>
                  <a:pt x="227999" y="204801"/>
                  <a:pt x="228993" y="205464"/>
                </a:cubicBezTo>
                <a:close/>
                <a:moveTo>
                  <a:pt x="226673" y="206127"/>
                </a:moveTo>
                <a:cubicBezTo>
                  <a:pt x="226673" y="206127"/>
                  <a:pt x="226673" y="206789"/>
                  <a:pt x="226673" y="206789"/>
                </a:cubicBezTo>
                <a:cubicBezTo>
                  <a:pt x="226673" y="206789"/>
                  <a:pt x="226673" y="206458"/>
                  <a:pt x="226673" y="206127"/>
                </a:cubicBezTo>
                <a:close/>
                <a:moveTo>
                  <a:pt x="228330" y="225016"/>
                </a:moveTo>
                <a:cubicBezTo>
                  <a:pt x="228330" y="225016"/>
                  <a:pt x="227999" y="223359"/>
                  <a:pt x="227667" y="222365"/>
                </a:cubicBezTo>
                <a:cubicBezTo>
                  <a:pt x="227667" y="223359"/>
                  <a:pt x="227999" y="224022"/>
                  <a:pt x="228330" y="225016"/>
                </a:cubicBezTo>
                <a:close/>
                <a:moveTo>
                  <a:pt x="225348" y="229324"/>
                </a:moveTo>
                <a:cubicBezTo>
                  <a:pt x="225348" y="229324"/>
                  <a:pt x="227999" y="229324"/>
                  <a:pt x="228993" y="227999"/>
                </a:cubicBezTo>
                <a:cubicBezTo>
                  <a:pt x="228993" y="227667"/>
                  <a:pt x="228993" y="227004"/>
                  <a:pt x="228993" y="226673"/>
                </a:cubicBezTo>
                <a:cubicBezTo>
                  <a:pt x="228993" y="227004"/>
                  <a:pt x="228993" y="227667"/>
                  <a:pt x="228993" y="227999"/>
                </a:cubicBezTo>
                <a:cubicBezTo>
                  <a:pt x="227999" y="228993"/>
                  <a:pt x="226673" y="229324"/>
                  <a:pt x="225348" y="229324"/>
                </a:cubicBezTo>
                <a:close/>
                <a:moveTo>
                  <a:pt x="232970" y="228993"/>
                </a:moveTo>
                <a:cubicBezTo>
                  <a:pt x="232970" y="228993"/>
                  <a:pt x="231644" y="228993"/>
                  <a:pt x="230981" y="228993"/>
                </a:cubicBezTo>
                <a:cubicBezTo>
                  <a:pt x="231644" y="228993"/>
                  <a:pt x="232307" y="228993"/>
                  <a:pt x="232970" y="228993"/>
                </a:cubicBezTo>
                <a:cubicBezTo>
                  <a:pt x="233964" y="228993"/>
                  <a:pt x="234958" y="229656"/>
                  <a:pt x="235289" y="230650"/>
                </a:cubicBezTo>
                <a:cubicBezTo>
                  <a:pt x="234958" y="229656"/>
                  <a:pt x="233964" y="228993"/>
                  <a:pt x="232970" y="228993"/>
                </a:cubicBezTo>
                <a:close/>
                <a:moveTo>
                  <a:pt x="1493260" y="482177"/>
                </a:moveTo>
                <a:cubicBezTo>
                  <a:pt x="1488620" y="482509"/>
                  <a:pt x="1486632" y="480852"/>
                  <a:pt x="1487957" y="475881"/>
                </a:cubicBezTo>
                <a:cubicBezTo>
                  <a:pt x="1488289" y="474555"/>
                  <a:pt x="1488620" y="472236"/>
                  <a:pt x="1487957" y="471573"/>
                </a:cubicBezTo>
                <a:cubicBezTo>
                  <a:pt x="1484312" y="468590"/>
                  <a:pt x="1487957" y="466602"/>
                  <a:pt x="1488620" y="464282"/>
                </a:cubicBezTo>
                <a:cubicBezTo>
                  <a:pt x="1486963" y="465276"/>
                  <a:pt x="1485306" y="465939"/>
                  <a:pt x="1483649" y="465939"/>
                </a:cubicBezTo>
                <a:cubicBezTo>
                  <a:pt x="1481992" y="465939"/>
                  <a:pt x="1480667" y="464945"/>
                  <a:pt x="1479341" y="462957"/>
                </a:cubicBezTo>
                <a:cubicBezTo>
                  <a:pt x="1478347" y="464282"/>
                  <a:pt x="1481661" y="468259"/>
                  <a:pt x="1476690" y="466602"/>
                </a:cubicBezTo>
                <a:cubicBezTo>
                  <a:pt x="1474039" y="466602"/>
                  <a:pt x="1471388" y="466602"/>
                  <a:pt x="1469068" y="465608"/>
                </a:cubicBezTo>
                <a:lnTo>
                  <a:pt x="1469068" y="465608"/>
                </a:lnTo>
                <a:cubicBezTo>
                  <a:pt x="1469068" y="465608"/>
                  <a:pt x="1466417" y="464613"/>
                  <a:pt x="1467411" y="462625"/>
                </a:cubicBezTo>
                <a:cubicBezTo>
                  <a:pt x="1463766" y="458317"/>
                  <a:pt x="1460120" y="460637"/>
                  <a:pt x="1456475" y="462625"/>
                </a:cubicBezTo>
                <a:cubicBezTo>
                  <a:pt x="1456475" y="462957"/>
                  <a:pt x="1456806" y="463619"/>
                  <a:pt x="1457138" y="463619"/>
                </a:cubicBezTo>
                <a:cubicBezTo>
                  <a:pt x="1457138" y="463619"/>
                  <a:pt x="1456806" y="462957"/>
                  <a:pt x="1456475" y="462625"/>
                </a:cubicBezTo>
                <a:cubicBezTo>
                  <a:pt x="1455149" y="463288"/>
                  <a:pt x="1455149" y="465608"/>
                  <a:pt x="1452830" y="464945"/>
                </a:cubicBezTo>
                <a:cubicBezTo>
                  <a:pt x="1450841" y="464945"/>
                  <a:pt x="1450178" y="463619"/>
                  <a:pt x="1449184" y="461962"/>
                </a:cubicBezTo>
                <a:cubicBezTo>
                  <a:pt x="1449847" y="463619"/>
                  <a:pt x="1450510" y="464945"/>
                  <a:pt x="1452830" y="464945"/>
                </a:cubicBezTo>
                <a:cubicBezTo>
                  <a:pt x="1453824" y="461962"/>
                  <a:pt x="1451504" y="459311"/>
                  <a:pt x="1452830" y="456329"/>
                </a:cubicBezTo>
                <a:lnTo>
                  <a:pt x="1452830" y="456329"/>
                </a:lnTo>
                <a:cubicBezTo>
                  <a:pt x="1456143" y="454672"/>
                  <a:pt x="1459789" y="453346"/>
                  <a:pt x="1460783" y="449038"/>
                </a:cubicBezTo>
                <a:cubicBezTo>
                  <a:pt x="1459789" y="449369"/>
                  <a:pt x="1458795" y="450364"/>
                  <a:pt x="1457801" y="450695"/>
                </a:cubicBezTo>
                <a:cubicBezTo>
                  <a:pt x="1458795" y="450364"/>
                  <a:pt x="1459789" y="449369"/>
                  <a:pt x="1460783" y="449038"/>
                </a:cubicBezTo>
                <a:cubicBezTo>
                  <a:pt x="1461446" y="449038"/>
                  <a:pt x="1462109" y="448707"/>
                  <a:pt x="1463103" y="448375"/>
                </a:cubicBezTo>
                <a:cubicBezTo>
                  <a:pt x="1463103" y="448375"/>
                  <a:pt x="1463103" y="449038"/>
                  <a:pt x="1463103" y="449038"/>
                </a:cubicBezTo>
                <a:cubicBezTo>
                  <a:pt x="1466417" y="446718"/>
                  <a:pt x="1469731" y="449369"/>
                  <a:pt x="1473045" y="449038"/>
                </a:cubicBezTo>
                <a:lnTo>
                  <a:pt x="1473045" y="449038"/>
                </a:lnTo>
                <a:cubicBezTo>
                  <a:pt x="1472050" y="452352"/>
                  <a:pt x="1474702" y="454672"/>
                  <a:pt x="1474702" y="457654"/>
                </a:cubicBezTo>
                <a:cubicBezTo>
                  <a:pt x="1476358" y="458317"/>
                  <a:pt x="1477684" y="458648"/>
                  <a:pt x="1479341" y="459311"/>
                </a:cubicBezTo>
                <a:cubicBezTo>
                  <a:pt x="1481661" y="460305"/>
                  <a:pt x="1478678" y="461631"/>
                  <a:pt x="1479673" y="462957"/>
                </a:cubicBezTo>
                <a:cubicBezTo>
                  <a:pt x="1480998" y="464945"/>
                  <a:pt x="1482324" y="465608"/>
                  <a:pt x="1483981" y="465939"/>
                </a:cubicBezTo>
                <a:cubicBezTo>
                  <a:pt x="1485638" y="465939"/>
                  <a:pt x="1487295" y="465608"/>
                  <a:pt x="1488951" y="464282"/>
                </a:cubicBezTo>
                <a:cubicBezTo>
                  <a:pt x="1491603" y="461300"/>
                  <a:pt x="1490608" y="458980"/>
                  <a:pt x="1486300" y="457654"/>
                </a:cubicBezTo>
                <a:lnTo>
                  <a:pt x="1486300" y="457654"/>
                </a:lnTo>
                <a:cubicBezTo>
                  <a:pt x="1484312" y="454009"/>
                  <a:pt x="1479673" y="452352"/>
                  <a:pt x="1480004" y="447381"/>
                </a:cubicBezTo>
                <a:cubicBezTo>
                  <a:pt x="1480667" y="446718"/>
                  <a:pt x="1481661" y="446387"/>
                  <a:pt x="1482324" y="445724"/>
                </a:cubicBezTo>
                <a:cubicBezTo>
                  <a:pt x="1482324" y="445724"/>
                  <a:pt x="1482324" y="445393"/>
                  <a:pt x="1482324" y="445061"/>
                </a:cubicBezTo>
                <a:cubicBezTo>
                  <a:pt x="1479673" y="445061"/>
                  <a:pt x="1476690" y="445061"/>
                  <a:pt x="1474039" y="445061"/>
                </a:cubicBezTo>
                <a:cubicBezTo>
                  <a:pt x="1467080" y="445724"/>
                  <a:pt x="1460452" y="446387"/>
                  <a:pt x="1453492" y="446055"/>
                </a:cubicBezTo>
                <a:cubicBezTo>
                  <a:pt x="1446533" y="446055"/>
                  <a:pt x="1444545" y="450032"/>
                  <a:pt x="1447196" y="457654"/>
                </a:cubicBezTo>
                <a:cubicBezTo>
                  <a:pt x="1447196" y="457654"/>
                  <a:pt x="1447859" y="457654"/>
                  <a:pt x="1447859" y="457654"/>
                </a:cubicBezTo>
                <a:cubicBezTo>
                  <a:pt x="1447859" y="457654"/>
                  <a:pt x="1447196" y="457654"/>
                  <a:pt x="1447196" y="457654"/>
                </a:cubicBezTo>
                <a:cubicBezTo>
                  <a:pt x="1447196" y="457986"/>
                  <a:pt x="1447196" y="458317"/>
                  <a:pt x="1447196" y="458980"/>
                </a:cubicBezTo>
                <a:cubicBezTo>
                  <a:pt x="1446864" y="458980"/>
                  <a:pt x="1446533" y="458980"/>
                  <a:pt x="1446202" y="458980"/>
                </a:cubicBezTo>
                <a:cubicBezTo>
                  <a:pt x="1446202" y="459311"/>
                  <a:pt x="1446202" y="459643"/>
                  <a:pt x="1445870" y="459974"/>
                </a:cubicBezTo>
                <a:cubicBezTo>
                  <a:pt x="1445208" y="463288"/>
                  <a:pt x="1441894" y="464282"/>
                  <a:pt x="1439905" y="466602"/>
                </a:cubicBezTo>
                <a:cubicBezTo>
                  <a:pt x="1439905" y="467265"/>
                  <a:pt x="1439905" y="468590"/>
                  <a:pt x="1440568" y="468922"/>
                </a:cubicBezTo>
                <a:cubicBezTo>
                  <a:pt x="1444545" y="469916"/>
                  <a:pt x="1443882" y="470910"/>
                  <a:pt x="1441894" y="474555"/>
                </a:cubicBezTo>
                <a:cubicBezTo>
                  <a:pt x="1440568" y="477206"/>
                  <a:pt x="1437917" y="475881"/>
                  <a:pt x="1437254" y="478201"/>
                </a:cubicBezTo>
                <a:cubicBezTo>
                  <a:pt x="1441894" y="478201"/>
                  <a:pt x="1445870" y="479526"/>
                  <a:pt x="1450178" y="480852"/>
                </a:cubicBezTo>
                <a:cubicBezTo>
                  <a:pt x="1453161" y="480852"/>
                  <a:pt x="1452830" y="484497"/>
                  <a:pt x="1455149" y="484828"/>
                </a:cubicBezTo>
                <a:cubicBezTo>
                  <a:pt x="1457138" y="482509"/>
                  <a:pt x="1455149" y="478863"/>
                  <a:pt x="1458132" y="476875"/>
                </a:cubicBezTo>
                <a:cubicBezTo>
                  <a:pt x="1459126" y="476212"/>
                  <a:pt x="1460120" y="475549"/>
                  <a:pt x="1461114" y="474555"/>
                </a:cubicBezTo>
                <a:cubicBezTo>
                  <a:pt x="1455149" y="472236"/>
                  <a:pt x="1460452" y="469584"/>
                  <a:pt x="1460452" y="466933"/>
                </a:cubicBezTo>
                <a:cubicBezTo>
                  <a:pt x="1462109" y="466933"/>
                  <a:pt x="1463766" y="466933"/>
                  <a:pt x="1465423" y="466933"/>
                </a:cubicBezTo>
                <a:cubicBezTo>
                  <a:pt x="1465423" y="466933"/>
                  <a:pt x="1464760" y="466270"/>
                  <a:pt x="1464428" y="466270"/>
                </a:cubicBezTo>
                <a:cubicBezTo>
                  <a:pt x="1464428" y="466270"/>
                  <a:pt x="1465091" y="466602"/>
                  <a:pt x="1465423" y="466933"/>
                </a:cubicBezTo>
                <a:cubicBezTo>
                  <a:pt x="1466417" y="468590"/>
                  <a:pt x="1467742" y="467927"/>
                  <a:pt x="1469068" y="467927"/>
                </a:cubicBezTo>
                <a:cubicBezTo>
                  <a:pt x="1469399" y="468922"/>
                  <a:pt x="1470062" y="469584"/>
                  <a:pt x="1470393" y="470579"/>
                </a:cubicBezTo>
                <a:cubicBezTo>
                  <a:pt x="1472713" y="470579"/>
                  <a:pt x="1474702" y="471573"/>
                  <a:pt x="1477021" y="472567"/>
                </a:cubicBezTo>
                <a:cubicBezTo>
                  <a:pt x="1475364" y="472567"/>
                  <a:pt x="1474039" y="473230"/>
                  <a:pt x="1472050" y="473561"/>
                </a:cubicBezTo>
                <a:cubicBezTo>
                  <a:pt x="1472050" y="475549"/>
                  <a:pt x="1474702" y="478201"/>
                  <a:pt x="1471056" y="479526"/>
                </a:cubicBezTo>
                <a:lnTo>
                  <a:pt x="1471056" y="479526"/>
                </a:lnTo>
                <a:cubicBezTo>
                  <a:pt x="1471056" y="479526"/>
                  <a:pt x="1471056" y="482177"/>
                  <a:pt x="1471388" y="483503"/>
                </a:cubicBezTo>
                <a:lnTo>
                  <a:pt x="1471388" y="483503"/>
                </a:lnTo>
                <a:cubicBezTo>
                  <a:pt x="1471056" y="485491"/>
                  <a:pt x="1472382" y="486485"/>
                  <a:pt x="1473707" y="487480"/>
                </a:cubicBezTo>
                <a:cubicBezTo>
                  <a:pt x="1475033" y="487480"/>
                  <a:pt x="1476027" y="487480"/>
                  <a:pt x="1477353" y="487480"/>
                </a:cubicBezTo>
                <a:cubicBezTo>
                  <a:pt x="1478347" y="486154"/>
                  <a:pt x="1479673" y="485160"/>
                  <a:pt x="1481329" y="485160"/>
                </a:cubicBezTo>
                <a:cubicBezTo>
                  <a:pt x="1485638" y="485823"/>
                  <a:pt x="1489614" y="483834"/>
                  <a:pt x="1493922" y="483834"/>
                </a:cubicBezTo>
                <a:cubicBezTo>
                  <a:pt x="1493922" y="483503"/>
                  <a:pt x="1493922" y="483171"/>
                  <a:pt x="1493922" y="482840"/>
                </a:cubicBezTo>
                <a:close/>
                <a:moveTo>
                  <a:pt x="1485638" y="457986"/>
                </a:moveTo>
                <a:cubicBezTo>
                  <a:pt x="1485638" y="457986"/>
                  <a:pt x="1484643" y="458648"/>
                  <a:pt x="1484312" y="458648"/>
                </a:cubicBezTo>
                <a:cubicBezTo>
                  <a:pt x="1484975" y="458648"/>
                  <a:pt x="1485306" y="458648"/>
                  <a:pt x="1485638" y="457986"/>
                </a:cubicBezTo>
                <a:close/>
                <a:moveTo>
                  <a:pt x="1450841" y="455997"/>
                </a:moveTo>
                <a:cubicBezTo>
                  <a:pt x="1450841" y="455997"/>
                  <a:pt x="1450178" y="455997"/>
                  <a:pt x="1450178" y="455997"/>
                </a:cubicBezTo>
                <a:cubicBezTo>
                  <a:pt x="1450178" y="455997"/>
                  <a:pt x="1450510" y="455997"/>
                  <a:pt x="1450841" y="455997"/>
                </a:cubicBezTo>
                <a:close/>
                <a:moveTo>
                  <a:pt x="1457138" y="463951"/>
                </a:moveTo>
                <a:cubicBezTo>
                  <a:pt x="1457138" y="463951"/>
                  <a:pt x="1458132" y="464945"/>
                  <a:pt x="1458795" y="464945"/>
                </a:cubicBezTo>
                <a:cubicBezTo>
                  <a:pt x="1458132" y="464945"/>
                  <a:pt x="1457469" y="464282"/>
                  <a:pt x="1457138" y="463951"/>
                </a:cubicBezTo>
                <a:close/>
                <a:moveTo>
                  <a:pt x="781758" y="496427"/>
                </a:moveTo>
                <a:cubicBezTo>
                  <a:pt x="778775" y="499741"/>
                  <a:pt x="773804" y="494107"/>
                  <a:pt x="771153" y="499078"/>
                </a:cubicBezTo>
                <a:lnTo>
                  <a:pt x="770822" y="499078"/>
                </a:lnTo>
                <a:cubicBezTo>
                  <a:pt x="770822" y="499078"/>
                  <a:pt x="770822" y="499078"/>
                  <a:pt x="770822" y="499078"/>
                </a:cubicBezTo>
                <a:cubicBezTo>
                  <a:pt x="768833" y="495764"/>
                  <a:pt x="765519" y="494439"/>
                  <a:pt x="762205" y="494770"/>
                </a:cubicBezTo>
                <a:cubicBezTo>
                  <a:pt x="758560" y="495433"/>
                  <a:pt x="756240" y="493113"/>
                  <a:pt x="753258" y="492451"/>
                </a:cubicBezTo>
                <a:cubicBezTo>
                  <a:pt x="754583" y="487811"/>
                  <a:pt x="758560" y="488142"/>
                  <a:pt x="761542" y="486817"/>
                </a:cubicBezTo>
                <a:cubicBezTo>
                  <a:pt x="761874" y="487148"/>
                  <a:pt x="762205" y="487480"/>
                  <a:pt x="762537" y="487811"/>
                </a:cubicBezTo>
                <a:cubicBezTo>
                  <a:pt x="764856" y="490794"/>
                  <a:pt x="766182" y="487811"/>
                  <a:pt x="767839" y="487148"/>
                </a:cubicBezTo>
                <a:cubicBezTo>
                  <a:pt x="775130" y="484166"/>
                  <a:pt x="781426" y="487811"/>
                  <a:pt x="782089" y="496096"/>
                </a:cubicBezTo>
                <a:close/>
                <a:moveTo>
                  <a:pt x="511340" y="524927"/>
                </a:moveTo>
                <a:cubicBezTo>
                  <a:pt x="513329" y="521282"/>
                  <a:pt x="515980" y="522939"/>
                  <a:pt x="518962" y="523270"/>
                </a:cubicBezTo>
                <a:cubicBezTo>
                  <a:pt x="518962" y="522276"/>
                  <a:pt x="518962" y="520950"/>
                  <a:pt x="518962" y="519956"/>
                </a:cubicBezTo>
                <a:cubicBezTo>
                  <a:pt x="518962" y="519625"/>
                  <a:pt x="518962" y="518962"/>
                  <a:pt x="518631" y="518631"/>
                </a:cubicBezTo>
                <a:cubicBezTo>
                  <a:pt x="519294" y="518631"/>
                  <a:pt x="519625" y="518631"/>
                  <a:pt x="520288" y="518631"/>
                </a:cubicBezTo>
                <a:cubicBezTo>
                  <a:pt x="521945" y="518631"/>
                  <a:pt x="523602" y="519625"/>
                  <a:pt x="524927" y="518299"/>
                </a:cubicBezTo>
                <a:cubicBezTo>
                  <a:pt x="523602" y="516311"/>
                  <a:pt x="524927" y="512997"/>
                  <a:pt x="521282" y="512334"/>
                </a:cubicBezTo>
                <a:cubicBezTo>
                  <a:pt x="520619" y="512334"/>
                  <a:pt x="519957" y="512334"/>
                  <a:pt x="518962" y="512666"/>
                </a:cubicBezTo>
                <a:cubicBezTo>
                  <a:pt x="517968" y="514654"/>
                  <a:pt x="516311" y="512997"/>
                  <a:pt x="514986" y="513991"/>
                </a:cubicBezTo>
                <a:cubicBezTo>
                  <a:pt x="510015" y="516311"/>
                  <a:pt x="503718" y="513660"/>
                  <a:pt x="498747" y="517636"/>
                </a:cubicBezTo>
                <a:cubicBezTo>
                  <a:pt x="499410" y="518631"/>
                  <a:pt x="500073" y="519956"/>
                  <a:pt x="500736" y="521282"/>
                </a:cubicBezTo>
                <a:cubicBezTo>
                  <a:pt x="499079" y="521282"/>
                  <a:pt x="498085" y="522276"/>
                  <a:pt x="497090" y="523601"/>
                </a:cubicBezTo>
                <a:cubicBezTo>
                  <a:pt x="498747" y="524927"/>
                  <a:pt x="498085" y="526915"/>
                  <a:pt x="498085" y="528904"/>
                </a:cubicBezTo>
                <a:cubicBezTo>
                  <a:pt x="497090" y="530892"/>
                  <a:pt x="494771" y="532549"/>
                  <a:pt x="497090" y="535200"/>
                </a:cubicBezTo>
                <a:cubicBezTo>
                  <a:pt x="497090" y="536526"/>
                  <a:pt x="497753" y="537851"/>
                  <a:pt x="498085" y="539177"/>
                </a:cubicBezTo>
                <a:cubicBezTo>
                  <a:pt x="498085" y="540503"/>
                  <a:pt x="498085" y="541497"/>
                  <a:pt x="498416" y="542822"/>
                </a:cubicBezTo>
                <a:cubicBezTo>
                  <a:pt x="502061" y="542160"/>
                  <a:pt x="504712" y="546468"/>
                  <a:pt x="508689" y="545473"/>
                </a:cubicBezTo>
                <a:cubicBezTo>
                  <a:pt x="512335" y="544479"/>
                  <a:pt x="512666" y="540503"/>
                  <a:pt x="515980" y="539177"/>
                </a:cubicBezTo>
                <a:cubicBezTo>
                  <a:pt x="514323" y="537520"/>
                  <a:pt x="511672" y="537851"/>
                  <a:pt x="511009" y="535532"/>
                </a:cubicBezTo>
                <a:cubicBezTo>
                  <a:pt x="510015" y="534537"/>
                  <a:pt x="509683" y="533543"/>
                  <a:pt x="511009" y="532549"/>
                </a:cubicBezTo>
                <a:lnTo>
                  <a:pt x="511009" y="525258"/>
                </a:lnTo>
                <a:close/>
                <a:moveTo>
                  <a:pt x="504050" y="527578"/>
                </a:moveTo>
                <a:cubicBezTo>
                  <a:pt x="504050" y="527578"/>
                  <a:pt x="504050" y="529567"/>
                  <a:pt x="505044" y="530229"/>
                </a:cubicBezTo>
                <a:cubicBezTo>
                  <a:pt x="504381" y="529567"/>
                  <a:pt x="503718" y="528572"/>
                  <a:pt x="504050" y="527578"/>
                </a:cubicBezTo>
                <a:cubicBezTo>
                  <a:pt x="504712" y="527247"/>
                  <a:pt x="505375" y="526584"/>
                  <a:pt x="506038" y="526253"/>
                </a:cubicBezTo>
                <a:cubicBezTo>
                  <a:pt x="505375" y="526584"/>
                  <a:pt x="504712" y="527247"/>
                  <a:pt x="504050" y="527578"/>
                </a:cubicBezTo>
                <a:close/>
                <a:moveTo>
                  <a:pt x="1210249" y="526584"/>
                </a:moveTo>
                <a:lnTo>
                  <a:pt x="1210249" y="526584"/>
                </a:lnTo>
                <a:cubicBezTo>
                  <a:pt x="1210249" y="526584"/>
                  <a:pt x="1210249" y="526584"/>
                  <a:pt x="1210249" y="526584"/>
                </a:cubicBezTo>
                <a:close/>
                <a:moveTo>
                  <a:pt x="1215883" y="530561"/>
                </a:moveTo>
                <a:cubicBezTo>
                  <a:pt x="1215883" y="530561"/>
                  <a:pt x="1213895" y="531886"/>
                  <a:pt x="1212901" y="532549"/>
                </a:cubicBezTo>
                <a:lnTo>
                  <a:pt x="1212901" y="532549"/>
                </a:lnTo>
                <a:cubicBezTo>
                  <a:pt x="1208261" y="531224"/>
                  <a:pt x="1203622" y="532218"/>
                  <a:pt x="1198319" y="533212"/>
                </a:cubicBezTo>
                <a:cubicBezTo>
                  <a:pt x="1199645" y="534206"/>
                  <a:pt x="1200639" y="534869"/>
                  <a:pt x="1201302" y="535200"/>
                </a:cubicBezTo>
                <a:cubicBezTo>
                  <a:pt x="1201302" y="536194"/>
                  <a:pt x="1201302" y="537189"/>
                  <a:pt x="1200308" y="537851"/>
                </a:cubicBezTo>
                <a:cubicBezTo>
                  <a:pt x="1196662" y="537520"/>
                  <a:pt x="1193348" y="537851"/>
                  <a:pt x="1190034" y="538846"/>
                </a:cubicBezTo>
                <a:cubicBezTo>
                  <a:pt x="1188378" y="535532"/>
                  <a:pt x="1186721" y="532218"/>
                  <a:pt x="1185063" y="528904"/>
                </a:cubicBezTo>
                <a:cubicBezTo>
                  <a:pt x="1188046" y="528904"/>
                  <a:pt x="1191691" y="526584"/>
                  <a:pt x="1194011" y="530892"/>
                </a:cubicBezTo>
                <a:cubicBezTo>
                  <a:pt x="1194674" y="531886"/>
                  <a:pt x="1197325" y="530561"/>
                  <a:pt x="1198319" y="529567"/>
                </a:cubicBezTo>
                <a:cubicBezTo>
                  <a:pt x="1201633" y="525921"/>
                  <a:pt x="1205610" y="525590"/>
                  <a:pt x="1210249" y="526584"/>
                </a:cubicBezTo>
                <a:cubicBezTo>
                  <a:pt x="1209918" y="527910"/>
                  <a:pt x="1207598" y="527910"/>
                  <a:pt x="1207598" y="529898"/>
                </a:cubicBezTo>
                <a:cubicBezTo>
                  <a:pt x="1210249" y="530561"/>
                  <a:pt x="1213563" y="526915"/>
                  <a:pt x="1215883" y="530561"/>
                </a:cubicBezTo>
                <a:close/>
                <a:moveTo>
                  <a:pt x="191546" y="547793"/>
                </a:moveTo>
                <a:lnTo>
                  <a:pt x="191546" y="547793"/>
                </a:lnTo>
                <a:cubicBezTo>
                  <a:pt x="189557" y="541497"/>
                  <a:pt x="185912" y="545473"/>
                  <a:pt x="182598" y="546468"/>
                </a:cubicBezTo>
                <a:cubicBezTo>
                  <a:pt x="182266" y="546468"/>
                  <a:pt x="181935" y="546468"/>
                  <a:pt x="181604" y="546468"/>
                </a:cubicBezTo>
                <a:cubicBezTo>
                  <a:pt x="179615" y="548787"/>
                  <a:pt x="183261" y="548456"/>
                  <a:pt x="183261" y="550113"/>
                </a:cubicBezTo>
                <a:cubicBezTo>
                  <a:pt x="181272" y="552101"/>
                  <a:pt x="178621" y="551107"/>
                  <a:pt x="176301" y="551107"/>
                </a:cubicBezTo>
                <a:cubicBezTo>
                  <a:pt x="175970" y="551107"/>
                  <a:pt x="175639" y="551107"/>
                  <a:pt x="174976" y="551107"/>
                </a:cubicBezTo>
                <a:cubicBezTo>
                  <a:pt x="176964" y="553758"/>
                  <a:pt x="179947" y="551770"/>
                  <a:pt x="182598" y="552433"/>
                </a:cubicBezTo>
                <a:cubicBezTo>
                  <a:pt x="181272" y="556741"/>
                  <a:pt x="174976" y="552764"/>
                  <a:pt x="173650" y="557404"/>
                </a:cubicBezTo>
                <a:cubicBezTo>
                  <a:pt x="175307" y="559723"/>
                  <a:pt x="176633" y="562043"/>
                  <a:pt x="179947" y="561049"/>
                </a:cubicBezTo>
                <a:cubicBezTo>
                  <a:pt x="183923" y="559061"/>
                  <a:pt x="181935" y="563369"/>
                  <a:pt x="183592" y="564363"/>
                </a:cubicBezTo>
                <a:cubicBezTo>
                  <a:pt x="186575" y="561380"/>
                  <a:pt x="188232" y="564032"/>
                  <a:pt x="189889" y="566020"/>
                </a:cubicBezTo>
                <a:cubicBezTo>
                  <a:pt x="189226" y="559723"/>
                  <a:pt x="192208" y="553427"/>
                  <a:pt x="191214" y="547130"/>
                </a:cubicBezTo>
                <a:close/>
                <a:moveTo>
                  <a:pt x="190220" y="547793"/>
                </a:moveTo>
                <a:cubicBezTo>
                  <a:pt x="190220" y="547793"/>
                  <a:pt x="190220" y="547793"/>
                  <a:pt x="189889" y="547793"/>
                </a:cubicBezTo>
                <a:cubicBezTo>
                  <a:pt x="189889" y="547793"/>
                  <a:pt x="189889" y="547793"/>
                  <a:pt x="190220" y="547793"/>
                </a:cubicBezTo>
                <a:close/>
                <a:moveTo>
                  <a:pt x="190220" y="567014"/>
                </a:moveTo>
                <a:cubicBezTo>
                  <a:pt x="190220" y="567014"/>
                  <a:pt x="190220" y="567014"/>
                  <a:pt x="190220" y="567014"/>
                </a:cubicBezTo>
                <a:lnTo>
                  <a:pt x="190220" y="567014"/>
                </a:lnTo>
                <a:cubicBezTo>
                  <a:pt x="190220" y="567014"/>
                  <a:pt x="190220" y="567014"/>
                  <a:pt x="190220" y="567014"/>
                </a:cubicBezTo>
                <a:close/>
                <a:moveTo>
                  <a:pt x="461963" y="457654"/>
                </a:moveTo>
                <a:cubicBezTo>
                  <a:pt x="461963" y="457654"/>
                  <a:pt x="459643" y="457654"/>
                  <a:pt x="458317" y="457986"/>
                </a:cubicBezTo>
                <a:cubicBezTo>
                  <a:pt x="455335" y="457986"/>
                  <a:pt x="452352" y="457654"/>
                  <a:pt x="450364" y="455334"/>
                </a:cubicBezTo>
                <a:cubicBezTo>
                  <a:pt x="449038" y="453015"/>
                  <a:pt x="446387" y="453346"/>
                  <a:pt x="443736" y="452021"/>
                </a:cubicBezTo>
                <a:cubicBezTo>
                  <a:pt x="445062" y="451689"/>
                  <a:pt x="446056" y="451358"/>
                  <a:pt x="447050" y="451026"/>
                </a:cubicBezTo>
                <a:cubicBezTo>
                  <a:pt x="446056" y="450032"/>
                  <a:pt x="445393" y="449038"/>
                  <a:pt x="444067" y="447712"/>
                </a:cubicBezTo>
                <a:cubicBezTo>
                  <a:pt x="439097" y="455334"/>
                  <a:pt x="434457" y="451026"/>
                  <a:pt x="429818" y="447712"/>
                </a:cubicBezTo>
                <a:cubicBezTo>
                  <a:pt x="429818" y="446387"/>
                  <a:pt x="429818" y="445061"/>
                  <a:pt x="429818" y="443736"/>
                </a:cubicBezTo>
                <a:cubicBezTo>
                  <a:pt x="430812" y="443073"/>
                  <a:pt x="431806" y="442742"/>
                  <a:pt x="433463" y="442079"/>
                </a:cubicBezTo>
                <a:cubicBezTo>
                  <a:pt x="431143" y="441416"/>
                  <a:pt x="429486" y="440753"/>
                  <a:pt x="427166" y="440090"/>
                </a:cubicBezTo>
                <a:cubicBezTo>
                  <a:pt x="432469" y="436445"/>
                  <a:pt x="438102" y="438102"/>
                  <a:pt x="443405" y="437771"/>
                </a:cubicBezTo>
                <a:cubicBezTo>
                  <a:pt x="442079" y="435119"/>
                  <a:pt x="443405" y="430149"/>
                  <a:pt x="437440" y="431806"/>
                </a:cubicBezTo>
                <a:cubicBezTo>
                  <a:pt x="439097" y="429486"/>
                  <a:pt x="440422" y="429154"/>
                  <a:pt x="442079" y="429154"/>
                </a:cubicBezTo>
                <a:cubicBezTo>
                  <a:pt x="443405" y="431143"/>
                  <a:pt x="446387" y="429154"/>
                  <a:pt x="447381" y="431143"/>
                </a:cubicBezTo>
                <a:cubicBezTo>
                  <a:pt x="447381" y="431806"/>
                  <a:pt x="447381" y="432137"/>
                  <a:pt x="447381" y="432800"/>
                </a:cubicBezTo>
                <a:cubicBezTo>
                  <a:pt x="446719" y="432800"/>
                  <a:pt x="446387" y="432800"/>
                  <a:pt x="446056" y="432800"/>
                </a:cubicBezTo>
                <a:cubicBezTo>
                  <a:pt x="446056" y="432800"/>
                  <a:pt x="446719" y="432800"/>
                  <a:pt x="447381" y="432800"/>
                </a:cubicBezTo>
                <a:cubicBezTo>
                  <a:pt x="448044" y="433131"/>
                  <a:pt x="448376" y="433794"/>
                  <a:pt x="449038" y="434125"/>
                </a:cubicBezTo>
                <a:cubicBezTo>
                  <a:pt x="450033" y="435119"/>
                  <a:pt x="451027" y="436114"/>
                  <a:pt x="451027" y="437771"/>
                </a:cubicBezTo>
                <a:cubicBezTo>
                  <a:pt x="451027" y="436445"/>
                  <a:pt x="450033" y="435119"/>
                  <a:pt x="449038" y="434125"/>
                </a:cubicBezTo>
                <a:cubicBezTo>
                  <a:pt x="448376" y="433462"/>
                  <a:pt x="448044" y="433131"/>
                  <a:pt x="447381" y="432800"/>
                </a:cubicBezTo>
                <a:cubicBezTo>
                  <a:pt x="447381" y="432137"/>
                  <a:pt x="447381" y="431806"/>
                  <a:pt x="447381" y="431143"/>
                </a:cubicBezTo>
                <a:cubicBezTo>
                  <a:pt x="450033" y="429817"/>
                  <a:pt x="452352" y="432468"/>
                  <a:pt x="455003" y="431143"/>
                </a:cubicBezTo>
                <a:cubicBezTo>
                  <a:pt x="456329" y="431806"/>
                  <a:pt x="455998" y="434457"/>
                  <a:pt x="458317" y="434125"/>
                </a:cubicBezTo>
                <a:cubicBezTo>
                  <a:pt x="457323" y="434788"/>
                  <a:pt x="456329" y="435451"/>
                  <a:pt x="455003" y="436114"/>
                </a:cubicBezTo>
                <a:cubicBezTo>
                  <a:pt x="455335" y="438102"/>
                  <a:pt x="460968" y="439096"/>
                  <a:pt x="457323" y="442410"/>
                </a:cubicBezTo>
                <a:cubicBezTo>
                  <a:pt x="456992" y="445061"/>
                  <a:pt x="461631" y="447712"/>
                  <a:pt x="457655" y="450695"/>
                </a:cubicBezTo>
                <a:lnTo>
                  <a:pt x="457323" y="450695"/>
                </a:lnTo>
                <a:cubicBezTo>
                  <a:pt x="457323" y="450695"/>
                  <a:pt x="454341" y="450364"/>
                  <a:pt x="453015" y="449701"/>
                </a:cubicBezTo>
                <a:cubicBezTo>
                  <a:pt x="454341" y="450032"/>
                  <a:pt x="455666" y="450364"/>
                  <a:pt x="457323" y="450364"/>
                </a:cubicBezTo>
                <a:lnTo>
                  <a:pt x="457655" y="450364"/>
                </a:lnTo>
                <a:cubicBezTo>
                  <a:pt x="457655" y="450364"/>
                  <a:pt x="456329" y="453015"/>
                  <a:pt x="455666" y="454340"/>
                </a:cubicBezTo>
                <a:cubicBezTo>
                  <a:pt x="456660" y="456660"/>
                  <a:pt x="459643" y="455997"/>
                  <a:pt x="461300" y="457986"/>
                </a:cubicBezTo>
                <a:close/>
                <a:moveTo>
                  <a:pt x="2094739" y="303888"/>
                </a:moveTo>
                <a:cubicBezTo>
                  <a:pt x="2094739" y="303888"/>
                  <a:pt x="2094076" y="303888"/>
                  <a:pt x="2093745" y="303556"/>
                </a:cubicBezTo>
                <a:cubicBezTo>
                  <a:pt x="2094076" y="303556"/>
                  <a:pt x="2094408" y="303556"/>
                  <a:pt x="2094739" y="303888"/>
                </a:cubicBezTo>
                <a:cubicBezTo>
                  <a:pt x="2097059" y="299911"/>
                  <a:pt x="2102361" y="299911"/>
                  <a:pt x="2105012" y="296266"/>
                </a:cubicBezTo>
                <a:cubicBezTo>
                  <a:pt x="2101698" y="295271"/>
                  <a:pt x="2098384" y="293946"/>
                  <a:pt x="2095070" y="296266"/>
                </a:cubicBezTo>
                <a:cubicBezTo>
                  <a:pt x="2094076" y="297591"/>
                  <a:pt x="2093082" y="300242"/>
                  <a:pt x="2091094" y="298585"/>
                </a:cubicBezTo>
                <a:cubicBezTo>
                  <a:pt x="2087780" y="296266"/>
                  <a:pt x="2084466" y="297591"/>
                  <a:pt x="2081152" y="297260"/>
                </a:cubicBezTo>
                <a:cubicBezTo>
                  <a:pt x="2078169" y="298917"/>
                  <a:pt x="2076844" y="301237"/>
                  <a:pt x="2076844" y="304550"/>
                </a:cubicBezTo>
                <a:lnTo>
                  <a:pt x="2076844" y="304550"/>
                </a:lnTo>
                <a:cubicBezTo>
                  <a:pt x="2074855" y="306870"/>
                  <a:pt x="2074193" y="311510"/>
                  <a:pt x="2069553" y="309521"/>
                </a:cubicBezTo>
                <a:cubicBezTo>
                  <a:pt x="2068890" y="309521"/>
                  <a:pt x="2067896" y="309521"/>
                  <a:pt x="2067233" y="309521"/>
                </a:cubicBezTo>
                <a:cubicBezTo>
                  <a:pt x="2065908" y="309521"/>
                  <a:pt x="2064582" y="309521"/>
                  <a:pt x="2063588" y="309521"/>
                </a:cubicBezTo>
                <a:cubicBezTo>
                  <a:pt x="2063257" y="310184"/>
                  <a:pt x="2062594" y="311178"/>
                  <a:pt x="2062262" y="311841"/>
                </a:cubicBezTo>
                <a:cubicBezTo>
                  <a:pt x="2064251" y="314161"/>
                  <a:pt x="2062262" y="315486"/>
                  <a:pt x="2060937" y="315155"/>
                </a:cubicBezTo>
                <a:cubicBezTo>
                  <a:pt x="2056960" y="313830"/>
                  <a:pt x="2052983" y="315155"/>
                  <a:pt x="2048675" y="314161"/>
                </a:cubicBezTo>
                <a:cubicBezTo>
                  <a:pt x="2048012" y="311841"/>
                  <a:pt x="2049669" y="311841"/>
                  <a:pt x="2051326" y="311841"/>
                </a:cubicBezTo>
                <a:cubicBezTo>
                  <a:pt x="2053315" y="311841"/>
                  <a:pt x="2055634" y="312835"/>
                  <a:pt x="2056960" y="310516"/>
                </a:cubicBezTo>
                <a:cubicBezTo>
                  <a:pt x="2054640" y="309521"/>
                  <a:pt x="2051326" y="310516"/>
                  <a:pt x="2049338" y="307864"/>
                </a:cubicBezTo>
                <a:cubicBezTo>
                  <a:pt x="2052321" y="306539"/>
                  <a:pt x="2052983" y="302562"/>
                  <a:pt x="2056960" y="301568"/>
                </a:cubicBezTo>
                <a:cubicBezTo>
                  <a:pt x="2052652" y="297260"/>
                  <a:pt x="2047018" y="299248"/>
                  <a:pt x="2043042" y="296266"/>
                </a:cubicBezTo>
                <a:cubicBezTo>
                  <a:pt x="2042710" y="295934"/>
                  <a:pt x="2042047" y="295271"/>
                  <a:pt x="2041716" y="294940"/>
                </a:cubicBezTo>
                <a:cubicBezTo>
                  <a:pt x="2040059" y="297260"/>
                  <a:pt x="2037408" y="297923"/>
                  <a:pt x="2035751" y="300905"/>
                </a:cubicBezTo>
                <a:cubicBezTo>
                  <a:pt x="2033763" y="304219"/>
                  <a:pt x="2032106" y="297923"/>
                  <a:pt x="2029123" y="298917"/>
                </a:cubicBezTo>
                <a:cubicBezTo>
                  <a:pt x="2027135" y="299248"/>
                  <a:pt x="2026803" y="296928"/>
                  <a:pt x="2025478" y="296266"/>
                </a:cubicBezTo>
                <a:cubicBezTo>
                  <a:pt x="2024484" y="292620"/>
                  <a:pt x="2031774" y="292952"/>
                  <a:pt x="2029123" y="288644"/>
                </a:cubicBezTo>
                <a:cubicBezTo>
                  <a:pt x="2030117" y="287649"/>
                  <a:pt x="2030780" y="286987"/>
                  <a:pt x="2031774" y="285992"/>
                </a:cubicBezTo>
                <a:cubicBezTo>
                  <a:pt x="2031774" y="284004"/>
                  <a:pt x="2029123" y="282016"/>
                  <a:pt x="2030449" y="279696"/>
                </a:cubicBezTo>
                <a:cubicBezTo>
                  <a:pt x="2029123" y="278370"/>
                  <a:pt x="2028129" y="276713"/>
                  <a:pt x="2025478" y="277045"/>
                </a:cubicBezTo>
                <a:cubicBezTo>
                  <a:pt x="2025478" y="276382"/>
                  <a:pt x="2025478" y="275388"/>
                  <a:pt x="2025478" y="274725"/>
                </a:cubicBezTo>
                <a:cubicBezTo>
                  <a:pt x="2027135" y="274725"/>
                  <a:pt x="2029454" y="273731"/>
                  <a:pt x="2028792" y="272737"/>
                </a:cubicBezTo>
                <a:cubicBezTo>
                  <a:pt x="2026472" y="268760"/>
                  <a:pt x="2025809" y="263789"/>
                  <a:pt x="2021832" y="260807"/>
                </a:cubicBezTo>
                <a:cubicBezTo>
                  <a:pt x="2020175" y="257493"/>
                  <a:pt x="2018518" y="254841"/>
                  <a:pt x="2013879" y="255836"/>
                </a:cubicBezTo>
                <a:cubicBezTo>
                  <a:pt x="2015205" y="253516"/>
                  <a:pt x="2015867" y="250202"/>
                  <a:pt x="2019181" y="253185"/>
                </a:cubicBezTo>
                <a:cubicBezTo>
                  <a:pt x="2019181" y="252853"/>
                  <a:pt x="2019181" y="252522"/>
                  <a:pt x="2019181" y="251859"/>
                </a:cubicBezTo>
                <a:cubicBezTo>
                  <a:pt x="2019181" y="247219"/>
                  <a:pt x="2019181" y="242580"/>
                  <a:pt x="2019181" y="237940"/>
                </a:cubicBezTo>
                <a:cubicBezTo>
                  <a:pt x="2019181" y="235621"/>
                  <a:pt x="2019181" y="233632"/>
                  <a:pt x="2019181" y="231313"/>
                </a:cubicBezTo>
                <a:cubicBezTo>
                  <a:pt x="2021832" y="230981"/>
                  <a:pt x="2024484" y="231313"/>
                  <a:pt x="2027135" y="232970"/>
                </a:cubicBezTo>
                <a:cubicBezTo>
                  <a:pt x="2032437" y="235621"/>
                  <a:pt x="2032768" y="232970"/>
                  <a:pt x="2032106" y="228661"/>
                </a:cubicBezTo>
                <a:cubicBezTo>
                  <a:pt x="2027797" y="230318"/>
                  <a:pt x="2023821" y="225347"/>
                  <a:pt x="2019513" y="227999"/>
                </a:cubicBezTo>
                <a:lnTo>
                  <a:pt x="2019513" y="227336"/>
                </a:lnTo>
                <a:cubicBezTo>
                  <a:pt x="2017856" y="227999"/>
                  <a:pt x="2015205" y="226342"/>
                  <a:pt x="2014210" y="228993"/>
                </a:cubicBezTo>
                <a:cubicBezTo>
                  <a:pt x="2011891" y="227999"/>
                  <a:pt x="2012222" y="224685"/>
                  <a:pt x="2009239" y="225016"/>
                </a:cubicBezTo>
                <a:lnTo>
                  <a:pt x="2009239" y="225016"/>
                </a:lnTo>
                <a:cubicBezTo>
                  <a:pt x="2009239" y="225016"/>
                  <a:pt x="2005925" y="222034"/>
                  <a:pt x="2007251" y="220377"/>
                </a:cubicBezTo>
                <a:cubicBezTo>
                  <a:pt x="2009902" y="216400"/>
                  <a:pt x="2009571" y="212092"/>
                  <a:pt x="2009902" y="208115"/>
                </a:cubicBezTo>
                <a:cubicBezTo>
                  <a:pt x="2009902" y="207784"/>
                  <a:pt x="2011228" y="207452"/>
                  <a:pt x="2011891" y="207121"/>
                </a:cubicBezTo>
                <a:cubicBezTo>
                  <a:pt x="2011559" y="205132"/>
                  <a:pt x="2014210" y="203144"/>
                  <a:pt x="2012222" y="201156"/>
                </a:cubicBezTo>
                <a:cubicBezTo>
                  <a:pt x="2012553" y="200824"/>
                  <a:pt x="2012885" y="200162"/>
                  <a:pt x="2013216" y="199830"/>
                </a:cubicBezTo>
                <a:cubicBezTo>
                  <a:pt x="2015205" y="200824"/>
                  <a:pt x="2016861" y="201487"/>
                  <a:pt x="2019513" y="200493"/>
                </a:cubicBezTo>
                <a:cubicBezTo>
                  <a:pt x="2019513" y="203807"/>
                  <a:pt x="2018187" y="205795"/>
                  <a:pt x="2016199" y="207452"/>
                </a:cubicBezTo>
                <a:cubicBezTo>
                  <a:pt x="2017193" y="206458"/>
                  <a:pt x="2019844" y="210766"/>
                  <a:pt x="2019844" y="206458"/>
                </a:cubicBezTo>
                <a:cubicBezTo>
                  <a:pt x="2022827" y="208446"/>
                  <a:pt x="2025478" y="203476"/>
                  <a:pt x="2028460" y="206458"/>
                </a:cubicBezTo>
                <a:cubicBezTo>
                  <a:pt x="2029454" y="210103"/>
                  <a:pt x="2031111" y="213417"/>
                  <a:pt x="2028129" y="216731"/>
                </a:cubicBezTo>
                <a:cubicBezTo>
                  <a:pt x="2028129" y="217063"/>
                  <a:pt x="2028129" y="217725"/>
                  <a:pt x="2028129" y="218057"/>
                </a:cubicBezTo>
                <a:cubicBezTo>
                  <a:pt x="2031774" y="219051"/>
                  <a:pt x="2033431" y="216400"/>
                  <a:pt x="2035419" y="214411"/>
                </a:cubicBezTo>
                <a:cubicBezTo>
                  <a:pt x="2036745" y="216400"/>
                  <a:pt x="2037408" y="213417"/>
                  <a:pt x="2038733" y="214080"/>
                </a:cubicBezTo>
                <a:lnTo>
                  <a:pt x="2039065" y="214080"/>
                </a:lnTo>
                <a:cubicBezTo>
                  <a:pt x="2039065" y="214080"/>
                  <a:pt x="2039065" y="214080"/>
                  <a:pt x="2039065" y="214080"/>
                </a:cubicBezTo>
                <a:lnTo>
                  <a:pt x="2038733" y="214080"/>
                </a:lnTo>
                <a:cubicBezTo>
                  <a:pt x="2038071" y="216400"/>
                  <a:pt x="2037739" y="218720"/>
                  <a:pt x="2042710" y="218057"/>
                </a:cubicBezTo>
                <a:cubicBezTo>
                  <a:pt x="2040722" y="218720"/>
                  <a:pt x="2039728" y="219051"/>
                  <a:pt x="2038402" y="219382"/>
                </a:cubicBezTo>
                <a:cubicBezTo>
                  <a:pt x="2042047" y="220708"/>
                  <a:pt x="2041385" y="223028"/>
                  <a:pt x="2040390" y="225347"/>
                </a:cubicBezTo>
                <a:lnTo>
                  <a:pt x="2040722" y="225347"/>
                </a:lnTo>
                <a:cubicBezTo>
                  <a:pt x="2040722" y="225347"/>
                  <a:pt x="2041053" y="225347"/>
                  <a:pt x="2041053" y="225347"/>
                </a:cubicBezTo>
                <a:cubicBezTo>
                  <a:pt x="2040390" y="227336"/>
                  <a:pt x="2040390" y="229987"/>
                  <a:pt x="2037077" y="230981"/>
                </a:cubicBezTo>
                <a:cubicBezTo>
                  <a:pt x="2040390" y="231644"/>
                  <a:pt x="2042379" y="232307"/>
                  <a:pt x="2044699" y="232970"/>
                </a:cubicBezTo>
                <a:cubicBezTo>
                  <a:pt x="2044036" y="230318"/>
                  <a:pt x="2048675" y="230318"/>
                  <a:pt x="2048344" y="227999"/>
                </a:cubicBezTo>
                <a:cubicBezTo>
                  <a:pt x="2049338" y="228993"/>
                  <a:pt x="2050995" y="227667"/>
                  <a:pt x="2052321" y="227999"/>
                </a:cubicBezTo>
                <a:cubicBezTo>
                  <a:pt x="2054972" y="228661"/>
                  <a:pt x="2057292" y="227336"/>
                  <a:pt x="2059611" y="227004"/>
                </a:cubicBezTo>
                <a:cubicBezTo>
                  <a:pt x="2060937" y="227004"/>
                  <a:pt x="2062594" y="227004"/>
                  <a:pt x="2063919" y="227004"/>
                </a:cubicBezTo>
                <a:cubicBezTo>
                  <a:pt x="2066902" y="226342"/>
                  <a:pt x="2067233" y="224022"/>
                  <a:pt x="2067233" y="221371"/>
                </a:cubicBezTo>
                <a:cubicBezTo>
                  <a:pt x="2063919" y="222696"/>
                  <a:pt x="2060937" y="224022"/>
                  <a:pt x="2057292" y="222696"/>
                </a:cubicBezTo>
                <a:cubicBezTo>
                  <a:pt x="2056297" y="222696"/>
                  <a:pt x="2055303" y="222696"/>
                  <a:pt x="2054309" y="223028"/>
                </a:cubicBezTo>
                <a:cubicBezTo>
                  <a:pt x="2054309" y="223691"/>
                  <a:pt x="2054309" y="224022"/>
                  <a:pt x="2053978" y="224353"/>
                </a:cubicBezTo>
                <a:cubicBezTo>
                  <a:pt x="2053978" y="224022"/>
                  <a:pt x="2054309" y="223359"/>
                  <a:pt x="2054309" y="223028"/>
                </a:cubicBezTo>
                <a:cubicBezTo>
                  <a:pt x="2047018" y="224685"/>
                  <a:pt x="2044036" y="222365"/>
                  <a:pt x="2044367" y="215406"/>
                </a:cubicBezTo>
                <a:cubicBezTo>
                  <a:pt x="2043373" y="214411"/>
                  <a:pt x="2042710" y="213417"/>
                  <a:pt x="2041716" y="212423"/>
                </a:cubicBezTo>
                <a:lnTo>
                  <a:pt x="2041716" y="212423"/>
                </a:lnTo>
                <a:cubicBezTo>
                  <a:pt x="2041716" y="212423"/>
                  <a:pt x="2043373" y="214411"/>
                  <a:pt x="2044367" y="215406"/>
                </a:cubicBezTo>
                <a:cubicBezTo>
                  <a:pt x="2048344" y="213086"/>
                  <a:pt x="2051658" y="219714"/>
                  <a:pt x="2055634" y="216068"/>
                </a:cubicBezTo>
                <a:cubicBezTo>
                  <a:pt x="2055966" y="215737"/>
                  <a:pt x="2056297" y="215406"/>
                  <a:pt x="2056629" y="215074"/>
                </a:cubicBezTo>
                <a:cubicBezTo>
                  <a:pt x="2055966" y="214743"/>
                  <a:pt x="2055303" y="214080"/>
                  <a:pt x="2054309" y="213749"/>
                </a:cubicBezTo>
                <a:cubicBezTo>
                  <a:pt x="2054640" y="212423"/>
                  <a:pt x="2055303" y="211098"/>
                  <a:pt x="2055634" y="209772"/>
                </a:cubicBezTo>
                <a:cubicBezTo>
                  <a:pt x="2054640" y="209772"/>
                  <a:pt x="2052652" y="209772"/>
                  <a:pt x="2052652" y="209772"/>
                </a:cubicBezTo>
                <a:cubicBezTo>
                  <a:pt x="2050332" y="203144"/>
                  <a:pt x="2042710" y="205132"/>
                  <a:pt x="2039065" y="201156"/>
                </a:cubicBezTo>
                <a:cubicBezTo>
                  <a:pt x="2039065" y="203144"/>
                  <a:pt x="2039396" y="205464"/>
                  <a:pt x="2039396" y="207452"/>
                </a:cubicBezTo>
                <a:cubicBezTo>
                  <a:pt x="2039396" y="205464"/>
                  <a:pt x="2039396" y="203144"/>
                  <a:pt x="2039065" y="201156"/>
                </a:cubicBezTo>
                <a:cubicBezTo>
                  <a:pt x="2038402" y="201156"/>
                  <a:pt x="2037408" y="201156"/>
                  <a:pt x="2036745" y="201156"/>
                </a:cubicBezTo>
                <a:cubicBezTo>
                  <a:pt x="2036745" y="200824"/>
                  <a:pt x="2036745" y="200493"/>
                  <a:pt x="2036745" y="200162"/>
                </a:cubicBezTo>
                <a:cubicBezTo>
                  <a:pt x="2038402" y="200162"/>
                  <a:pt x="2040722" y="201156"/>
                  <a:pt x="2041716" y="198836"/>
                </a:cubicBezTo>
                <a:cubicBezTo>
                  <a:pt x="2036414" y="199499"/>
                  <a:pt x="2037739" y="195191"/>
                  <a:pt x="2036745" y="192540"/>
                </a:cubicBezTo>
                <a:cubicBezTo>
                  <a:pt x="2038071" y="192540"/>
                  <a:pt x="2039396" y="192540"/>
                  <a:pt x="2040390" y="191545"/>
                </a:cubicBezTo>
                <a:cubicBezTo>
                  <a:pt x="2040390" y="191214"/>
                  <a:pt x="2040390" y="190551"/>
                  <a:pt x="2040390" y="190220"/>
                </a:cubicBezTo>
                <a:cubicBezTo>
                  <a:pt x="2038733" y="187900"/>
                  <a:pt x="2036414" y="186574"/>
                  <a:pt x="2033763" y="186243"/>
                </a:cubicBezTo>
                <a:cubicBezTo>
                  <a:pt x="2036414" y="186906"/>
                  <a:pt x="2038733" y="187900"/>
                  <a:pt x="2040390" y="190220"/>
                </a:cubicBezTo>
                <a:cubicBezTo>
                  <a:pt x="2040390" y="190551"/>
                  <a:pt x="2040390" y="191214"/>
                  <a:pt x="2040390" y="191545"/>
                </a:cubicBezTo>
                <a:cubicBezTo>
                  <a:pt x="2041716" y="191214"/>
                  <a:pt x="2042710" y="191545"/>
                  <a:pt x="2043704" y="192208"/>
                </a:cubicBezTo>
                <a:cubicBezTo>
                  <a:pt x="2042710" y="187237"/>
                  <a:pt x="2046024" y="187569"/>
                  <a:pt x="2049007" y="187237"/>
                </a:cubicBezTo>
                <a:lnTo>
                  <a:pt x="2049007" y="187900"/>
                </a:lnTo>
                <a:cubicBezTo>
                  <a:pt x="2049007" y="187900"/>
                  <a:pt x="2050664" y="187569"/>
                  <a:pt x="2051326" y="187237"/>
                </a:cubicBezTo>
                <a:cubicBezTo>
                  <a:pt x="2050664" y="185912"/>
                  <a:pt x="2050995" y="184255"/>
                  <a:pt x="2051989" y="183261"/>
                </a:cubicBezTo>
                <a:cubicBezTo>
                  <a:pt x="2053315" y="181604"/>
                  <a:pt x="2053978" y="180278"/>
                  <a:pt x="2051989" y="177958"/>
                </a:cubicBezTo>
                <a:cubicBezTo>
                  <a:pt x="2050332" y="175970"/>
                  <a:pt x="2051989" y="174313"/>
                  <a:pt x="2054309" y="173319"/>
                </a:cubicBezTo>
                <a:cubicBezTo>
                  <a:pt x="2053978" y="172987"/>
                  <a:pt x="2053646" y="172325"/>
                  <a:pt x="2053315" y="171993"/>
                </a:cubicBezTo>
                <a:cubicBezTo>
                  <a:pt x="2050664" y="171993"/>
                  <a:pt x="2047681" y="170668"/>
                  <a:pt x="2045361" y="173319"/>
                </a:cubicBezTo>
                <a:cubicBezTo>
                  <a:pt x="2044699" y="172987"/>
                  <a:pt x="2043704" y="172656"/>
                  <a:pt x="2043042" y="172325"/>
                </a:cubicBezTo>
                <a:cubicBezTo>
                  <a:pt x="2042379" y="172325"/>
                  <a:pt x="2041385" y="172325"/>
                  <a:pt x="2040722" y="172656"/>
                </a:cubicBezTo>
                <a:lnTo>
                  <a:pt x="2040722" y="172656"/>
                </a:lnTo>
                <a:cubicBezTo>
                  <a:pt x="2040722" y="172656"/>
                  <a:pt x="2042379" y="172656"/>
                  <a:pt x="2043042" y="172325"/>
                </a:cubicBezTo>
                <a:cubicBezTo>
                  <a:pt x="2045030" y="170005"/>
                  <a:pt x="2040390" y="165365"/>
                  <a:pt x="2045361" y="164702"/>
                </a:cubicBezTo>
                <a:cubicBezTo>
                  <a:pt x="2043704" y="160726"/>
                  <a:pt x="2042379" y="156418"/>
                  <a:pt x="2038071" y="154761"/>
                </a:cubicBezTo>
                <a:cubicBezTo>
                  <a:pt x="2039728" y="152441"/>
                  <a:pt x="2041385" y="154429"/>
                  <a:pt x="2043042" y="154761"/>
                </a:cubicBezTo>
                <a:cubicBezTo>
                  <a:pt x="2045030" y="154761"/>
                  <a:pt x="2047681" y="156086"/>
                  <a:pt x="2048344" y="152441"/>
                </a:cubicBezTo>
                <a:cubicBezTo>
                  <a:pt x="2042710" y="153435"/>
                  <a:pt x="2037077" y="149127"/>
                  <a:pt x="2031443" y="153104"/>
                </a:cubicBezTo>
                <a:cubicBezTo>
                  <a:pt x="2033763" y="153767"/>
                  <a:pt x="2035751" y="154429"/>
                  <a:pt x="2038071" y="154761"/>
                </a:cubicBezTo>
                <a:cubicBezTo>
                  <a:pt x="2037739" y="157080"/>
                  <a:pt x="2036414" y="159069"/>
                  <a:pt x="2034094" y="159732"/>
                </a:cubicBezTo>
                <a:cubicBezTo>
                  <a:pt x="2037077" y="160394"/>
                  <a:pt x="2039065" y="161720"/>
                  <a:pt x="2036745" y="165034"/>
                </a:cubicBezTo>
                <a:cubicBezTo>
                  <a:pt x="2034757" y="168016"/>
                  <a:pt x="2035088" y="171330"/>
                  <a:pt x="2038071" y="173650"/>
                </a:cubicBezTo>
                <a:cubicBezTo>
                  <a:pt x="2038733" y="175970"/>
                  <a:pt x="2038071" y="177958"/>
                  <a:pt x="2036414" y="179615"/>
                </a:cubicBezTo>
                <a:lnTo>
                  <a:pt x="2036414" y="179615"/>
                </a:lnTo>
                <a:cubicBezTo>
                  <a:pt x="2034094" y="181272"/>
                  <a:pt x="2031774" y="179615"/>
                  <a:pt x="2029123" y="179615"/>
                </a:cubicBezTo>
                <a:cubicBezTo>
                  <a:pt x="2028129" y="180609"/>
                  <a:pt x="2027466" y="181604"/>
                  <a:pt x="2026472" y="182598"/>
                </a:cubicBezTo>
                <a:cubicBezTo>
                  <a:pt x="2026472" y="183261"/>
                  <a:pt x="2026472" y="183923"/>
                  <a:pt x="2026140" y="184586"/>
                </a:cubicBezTo>
                <a:lnTo>
                  <a:pt x="2026140" y="184586"/>
                </a:lnTo>
                <a:cubicBezTo>
                  <a:pt x="2026140" y="184586"/>
                  <a:pt x="2026140" y="183261"/>
                  <a:pt x="2026472" y="182598"/>
                </a:cubicBezTo>
                <a:cubicBezTo>
                  <a:pt x="2027466" y="181604"/>
                  <a:pt x="2028129" y="180609"/>
                  <a:pt x="2029123" y="179615"/>
                </a:cubicBezTo>
                <a:cubicBezTo>
                  <a:pt x="2029123" y="177958"/>
                  <a:pt x="2030117" y="178621"/>
                  <a:pt x="2031111" y="178290"/>
                </a:cubicBezTo>
                <a:cubicBezTo>
                  <a:pt x="2034094" y="178290"/>
                  <a:pt x="2033100" y="175307"/>
                  <a:pt x="2034757" y="173319"/>
                </a:cubicBezTo>
                <a:cubicBezTo>
                  <a:pt x="2032106" y="174976"/>
                  <a:pt x="2031443" y="169342"/>
                  <a:pt x="2028792" y="172325"/>
                </a:cubicBezTo>
                <a:cubicBezTo>
                  <a:pt x="2027135" y="172325"/>
                  <a:pt x="2025478" y="172325"/>
                  <a:pt x="2023821" y="172325"/>
                </a:cubicBezTo>
                <a:cubicBezTo>
                  <a:pt x="2023821" y="170668"/>
                  <a:pt x="2023821" y="169011"/>
                  <a:pt x="2023489" y="167022"/>
                </a:cubicBezTo>
                <a:cubicBezTo>
                  <a:pt x="2021501" y="167022"/>
                  <a:pt x="2019513" y="167022"/>
                  <a:pt x="2017856" y="167022"/>
                </a:cubicBezTo>
                <a:lnTo>
                  <a:pt x="2011559" y="170005"/>
                </a:lnTo>
                <a:cubicBezTo>
                  <a:pt x="2011559" y="170005"/>
                  <a:pt x="2011559" y="170336"/>
                  <a:pt x="2011559" y="170668"/>
                </a:cubicBezTo>
                <a:lnTo>
                  <a:pt x="2011559" y="170668"/>
                </a:lnTo>
                <a:cubicBezTo>
                  <a:pt x="2011559" y="170668"/>
                  <a:pt x="2011559" y="170336"/>
                  <a:pt x="2011559" y="170005"/>
                </a:cubicBezTo>
                <a:cubicBezTo>
                  <a:pt x="2013879" y="169011"/>
                  <a:pt x="2015867" y="168016"/>
                  <a:pt x="2017856" y="167022"/>
                </a:cubicBezTo>
                <a:cubicBezTo>
                  <a:pt x="2019844" y="167022"/>
                  <a:pt x="2021832" y="167022"/>
                  <a:pt x="2023489" y="167022"/>
                </a:cubicBezTo>
                <a:cubicBezTo>
                  <a:pt x="2023489" y="164371"/>
                  <a:pt x="2023489" y="162051"/>
                  <a:pt x="2023489" y="159400"/>
                </a:cubicBezTo>
                <a:lnTo>
                  <a:pt x="2024152" y="159400"/>
                </a:lnTo>
                <a:cubicBezTo>
                  <a:pt x="2022164" y="157080"/>
                  <a:pt x="2023489" y="154429"/>
                  <a:pt x="2023821" y="151778"/>
                </a:cubicBezTo>
                <a:cubicBezTo>
                  <a:pt x="2022164" y="151778"/>
                  <a:pt x="2020507" y="151778"/>
                  <a:pt x="2018850" y="151778"/>
                </a:cubicBezTo>
                <a:lnTo>
                  <a:pt x="2018850" y="151778"/>
                </a:lnTo>
                <a:cubicBezTo>
                  <a:pt x="2016530" y="150121"/>
                  <a:pt x="2017193" y="145813"/>
                  <a:pt x="2013547" y="145813"/>
                </a:cubicBezTo>
                <a:cubicBezTo>
                  <a:pt x="2013216" y="145482"/>
                  <a:pt x="2012885" y="144819"/>
                  <a:pt x="2012222" y="144488"/>
                </a:cubicBezTo>
                <a:cubicBezTo>
                  <a:pt x="2009902" y="143825"/>
                  <a:pt x="2012222" y="141505"/>
                  <a:pt x="2010565" y="140511"/>
                </a:cubicBezTo>
                <a:cubicBezTo>
                  <a:pt x="2008245" y="141505"/>
                  <a:pt x="2005594" y="142168"/>
                  <a:pt x="2003274" y="143162"/>
                </a:cubicBezTo>
                <a:cubicBezTo>
                  <a:pt x="2003274" y="143493"/>
                  <a:pt x="2003274" y="143825"/>
                  <a:pt x="2003274" y="144488"/>
                </a:cubicBezTo>
                <a:cubicBezTo>
                  <a:pt x="2003274" y="144488"/>
                  <a:pt x="2002612" y="144488"/>
                  <a:pt x="2002280" y="144819"/>
                </a:cubicBezTo>
                <a:cubicBezTo>
                  <a:pt x="2001617" y="144156"/>
                  <a:pt x="2000955" y="143825"/>
                  <a:pt x="2000623" y="143162"/>
                </a:cubicBezTo>
                <a:cubicBezTo>
                  <a:pt x="2000623" y="141836"/>
                  <a:pt x="1999298" y="142168"/>
                  <a:pt x="1998303" y="141836"/>
                </a:cubicBezTo>
                <a:cubicBezTo>
                  <a:pt x="1997972" y="138522"/>
                  <a:pt x="1997309" y="135208"/>
                  <a:pt x="1996978" y="131895"/>
                </a:cubicBezTo>
                <a:cubicBezTo>
                  <a:pt x="1994327" y="132889"/>
                  <a:pt x="1989356" y="129243"/>
                  <a:pt x="1989356" y="135871"/>
                </a:cubicBezTo>
                <a:cubicBezTo>
                  <a:pt x="1990681" y="137860"/>
                  <a:pt x="1986373" y="139848"/>
                  <a:pt x="1989356" y="141836"/>
                </a:cubicBezTo>
                <a:cubicBezTo>
                  <a:pt x="1989356" y="142831"/>
                  <a:pt x="1989356" y="143825"/>
                  <a:pt x="1989687" y="144819"/>
                </a:cubicBezTo>
                <a:lnTo>
                  <a:pt x="1989687" y="144819"/>
                </a:lnTo>
                <a:cubicBezTo>
                  <a:pt x="1989687" y="144819"/>
                  <a:pt x="1989687" y="142831"/>
                  <a:pt x="1989356" y="141836"/>
                </a:cubicBezTo>
                <a:cubicBezTo>
                  <a:pt x="1987699" y="142831"/>
                  <a:pt x="1986042" y="143493"/>
                  <a:pt x="1985710" y="145482"/>
                </a:cubicBezTo>
                <a:cubicBezTo>
                  <a:pt x="1985379" y="147470"/>
                  <a:pt x="1984385" y="147801"/>
                  <a:pt x="1982728" y="146144"/>
                </a:cubicBezTo>
                <a:lnTo>
                  <a:pt x="1973118" y="146144"/>
                </a:lnTo>
                <a:cubicBezTo>
                  <a:pt x="1972786" y="143493"/>
                  <a:pt x="1975106" y="140179"/>
                  <a:pt x="1971461" y="138191"/>
                </a:cubicBezTo>
                <a:cubicBezTo>
                  <a:pt x="1973780" y="134546"/>
                  <a:pt x="1973118" y="131895"/>
                  <a:pt x="1968809" y="130569"/>
                </a:cubicBezTo>
                <a:cubicBezTo>
                  <a:pt x="1968147" y="128912"/>
                  <a:pt x="1969804" y="128249"/>
                  <a:pt x="1970135" y="126924"/>
                </a:cubicBezTo>
                <a:cubicBezTo>
                  <a:pt x="1970135" y="124935"/>
                  <a:pt x="1971129" y="124604"/>
                  <a:pt x="1972786" y="125598"/>
                </a:cubicBezTo>
                <a:cubicBezTo>
                  <a:pt x="1973118" y="121621"/>
                  <a:pt x="1970798" y="121290"/>
                  <a:pt x="1967815" y="121621"/>
                </a:cubicBezTo>
                <a:cubicBezTo>
                  <a:pt x="1964833" y="123941"/>
                  <a:pt x="1961850" y="121290"/>
                  <a:pt x="1958868" y="121621"/>
                </a:cubicBezTo>
                <a:cubicBezTo>
                  <a:pt x="1958868" y="121290"/>
                  <a:pt x="1958868" y="120959"/>
                  <a:pt x="1958868" y="120627"/>
                </a:cubicBezTo>
                <a:cubicBezTo>
                  <a:pt x="1961850" y="120959"/>
                  <a:pt x="1962844" y="119302"/>
                  <a:pt x="1962844" y="116650"/>
                </a:cubicBezTo>
                <a:cubicBezTo>
                  <a:pt x="1962844" y="114993"/>
                  <a:pt x="1962513" y="113337"/>
                  <a:pt x="1962182" y="112011"/>
                </a:cubicBezTo>
                <a:lnTo>
                  <a:pt x="1952571" y="112011"/>
                </a:lnTo>
                <a:cubicBezTo>
                  <a:pt x="1950583" y="111017"/>
                  <a:pt x="1952240" y="107703"/>
                  <a:pt x="1949920" y="106709"/>
                </a:cubicBezTo>
                <a:cubicBezTo>
                  <a:pt x="1948263" y="103395"/>
                  <a:pt x="1945943" y="102069"/>
                  <a:pt x="1942298" y="103063"/>
                </a:cubicBezTo>
                <a:cubicBezTo>
                  <a:pt x="1942298" y="103395"/>
                  <a:pt x="1942298" y="103726"/>
                  <a:pt x="1941966" y="104058"/>
                </a:cubicBezTo>
                <a:cubicBezTo>
                  <a:pt x="1941966" y="106046"/>
                  <a:pt x="1941966" y="107703"/>
                  <a:pt x="1943624" y="109360"/>
                </a:cubicBezTo>
                <a:cubicBezTo>
                  <a:pt x="1942298" y="112011"/>
                  <a:pt x="1939978" y="113005"/>
                  <a:pt x="1937327" y="113005"/>
                </a:cubicBezTo>
                <a:cubicBezTo>
                  <a:pt x="1936333" y="113005"/>
                  <a:pt x="1935339" y="113005"/>
                  <a:pt x="1935007" y="114331"/>
                </a:cubicBezTo>
                <a:cubicBezTo>
                  <a:pt x="1938653" y="113337"/>
                  <a:pt x="1939647" y="115988"/>
                  <a:pt x="1940972" y="118307"/>
                </a:cubicBezTo>
                <a:cubicBezTo>
                  <a:pt x="1941304" y="118307"/>
                  <a:pt x="1941966" y="118307"/>
                  <a:pt x="1942298" y="118307"/>
                </a:cubicBezTo>
                <a:cubicBezTo>
                  <a:pt x="1942961" y="115656"/>
                  <a:pt x="1941635" y="112011"/>
                  <a:pt x="1945943" y="112011"/>
                </a:cubicBezTo>
                <a:cubicBezTo>
                  <a:pt x="1946937" y="111348"/>
                  <a:pt x="1947932" y="111017"/>
                  <a:pt x="1949589" y="110023"/>
                </a:cubicBezTo>
                <a:cubicBezTo>
                  <a:pt x="1947932" y="110685"/>
                  <a:pt x="1946937" y="111348"/>
                  <a:pt x="1945943" y="112011"/>
                </a:cubicBezTo>
                <a:cubicBezTo>
                  <a:pt x="1949257" y="117313"/>
                  <a:pt x="1950914" y="122284"/>
                  <a:pt x="1949920" y="125929"/>
                </a:cubicBezTo>
                <a:cubicBezTo>
                  <a:pt x="1949920" y="127586"/>
                  <a:pt x="1950914" y="128249"/>
                  <a:pt x="1952240" y="128581"/>
                </a:cubicBezTo>
                <a:cubicBezTo>
                  <a:pt x="1954891" y="127255"/>
                  <a:pt x="1956879" y="123610"/>
                  <a:pt x="1960856" y="125598"/>
                </a:cubicBezTo>
                <a:cubicBezTo>
                  <a:pt x="1961519" y="124604"/>
                  <a:pt x="1960856" y="124273"/>
                  <a:pt x="1960525" y="123941"/>
                </a:cubicBezTo>
                <a:cubicBezTo>
                  <a:pt x="1961187" y="123941"/>
                  <a:pt x="1961519" y="124604"/>
                  <a:pt x="1960856" y="125598"/>
                </a:cubicBezTo>
                <a:cubicBezTo>
                  <a:pt x="1956879" y="123278"/>
                  <a:pt x="1954891" y="126924"/>
                  <a:pt x="1952240" y="128581"/>
                </a:cubicBezTo>
                <a:cubicBezTo>
                  <a:pt x="1951577" y="129906"/>
                  <a:pt x="1949589" y="130238"/>
                  <a:pt x="1949589" y="131895"/>
                </a:cubicBezTo>
                <a:cubicBezTo>
                  <a:pt x="1946275" y="131895"/>
                  <a:pt x="1942961" y="131895"/>
                  <a:pt x="1939647" y="132226"/>
                </a:cubicBezTo>
                <a:cubicBezTo>
                  <a:pt x="1938984" y="132226"/>
                  <a:pt x="1938321" y="132226"/>
                  <a:pt x="1937327" y="132226"/>
                </a:cubicBezTo>
                <a:cubicBezTo>
                  <a:pt x="1937327" y="133883"/>
                  <a:pt x="1936664" y="135540"/>
                  <a:pt x="1937658" y="137197"/>
                </a:cubicBezTo>
                <a:cubicBezTo>
                  <a:pt x="1937658" y="137528"/>
                  <a:pt x="1936996" y="137860"/>
                  <a:pt x="1936664" y="138191"/>
                </a:cubicBezTo>
                <a:cubicBezTo>
                  <a:pt x="1936001" y="140511"/>
                  <a:pt x="1934013" y="142499"/>
                  <a:pt x="1936664" y="144488"/>
                </a:cubicBezTo>
                <a:cubicBezTo>
                  <a:pt x="1933019" y="151447"/>
                  <a:pt x="1928379" y="144488"/>
                  <a:pt x="1924403" y="145813"/>
                </a:cubicBezTo>
                <a:lnTo>
                  <a:pt x="1924403" y="145813"/>
                </a:lnTo>
                <a:cubicBezTo>
                  <a:pt x="1924403" y="145813"/>
                  <a:pt x="1924403" y="144819"/>
                  <a:pt x="1924403" y="144488"/>
                </a:cubicBezTo>
                <a:cubicBezTo>
                  <a:pt x="1918438" y="144156"/>
                  <a:pt x="1912472" y="145813"/>
                  <a:pt x="1906507" y="143162"/>
                </a:cubicBezTo>
                <a:cubicBezTo>
                  <a:pt x="1908496" y="141174"/>
                  <a:pt x="1910484" y="139848"/>
                  <a:pt x="1912804" y="141505"/>
                </a:cubicBezTo>
                <a:cubicBezTo>
                  <a:pt x="1914792" y="139517"/>
                  <a:pt x="1912141" y="138854"/>
                  <a:pt x="1912472" y="137197"/>
                </a:cubicBezTo>
                <a:cubicBezTo>
                  <a:pt x="1913467" y="135871"/>
                  <a:pt x="1915124" y="136534"/>
                  <a:pt x="1916449" y="136203"/>
                </a:cubicBezTo>
                <a:cubicBezTo>
                  <a:pt x="1916449" y="134546"/>
                  <a:pt x="1918106" y="132226"/>
                  <a:pt x="1915124" y="131563"/>
                </a:cubicBezTo>
                <a:cubicBezTo>
                  <a:pt x="1913467" y="131563"/>
                  <a:pt x="1911810" y="131563"/>
                  <a:pt x="1910153" y="131563"/>
                </a:cubicBezTo>
                <a:cubicBezTo>
                  <a:pt x="1908164" y="131232"/>
                  <a:pt x="1909159" y="129906"/>
                  <a:pt x="1910153" y="129243"/>
                </a:cubicBezTo>
                <a:cubicBezTo>
                  <a:pt x="1906839" y="122616"/>
                  <a:pt x="1904188" y="122947"/>
                  <a:pt x="1894577" y="126261"/>
                </a:cubicBezTo>
                <a:cubicBezTo>
                  <a:pt x="1895571" y="126924"/>
                  <a:pt x="1897228" y="125929"/>
                  <a:pt x="1897560" y="127918"/>
                </a:cubicBezTo>
                <a:cubicBezTo>
                  <a:pt x="1895571" y="128581"/>
                  <a:pt x="1895240" y="129575"/>
                  <a:pt x="1895571" y="131895"/>
                </a:cubicBezTo>
                <a:cubicBezTo>
                  <a:pt x="1896566" y="131895"/>
                  <a:pt x="1897228" y="131895"/>
                  <a:pt x="1897891" y="131895"/>
                </a:cubicBezTo>
                <a:cubicBezTo>
                  <a:pt x="1900211" y="132226"/>
                  <a:pt x="1902531" y="135540"/>
                  <a:pt x="1901868" y="136865"/>
                </a:cubicBezTo>
                <a:cubicBezTo>
                  <a:pt x="1900874" y="137528"/>
                  <a:pt x="1899880" y="138191"/>
                  <a:pt x="1900211" y="139517"/>
                </a:cubicBezTo>
                <a:cubicBezTo>
                  <a:pt x="1897891" y="139848"/>
                  <a:pt x="1895903" y="140511"/>
                  <a:pt x="1893583" y="140842"/>
                </a:cubicBezTo>
                <a:lnTo>
                  <a:pt x="1893583" y="140842"/>
                </a:lnTo>
                <a:cubicBezTo>
                  <a:pt x="1893583" y="140842"/>
                  <a:pt x="1891926" y="140842"/>
                  <a:pt x="1891263" y="140842"/>
                </a:cubicBezTo>
                <a:cubicBezTo>
                  <a:pt x="1888281" y="138854"/>
                  <a:pt x="1886624" y="134877"/>
                  <a:pt x="1882316" y="134214"/>
                </a:cubicBezTo>
                <a:cubicBezTo>
                  <a:pt x="1881322" y="136203"/>
                  <a:pt x="1882316" y="139517"/>
                  <a:pt x="1878339" y="139185"/>
                </a:cubicBezTo>
                <a:cubicBezTo>
                  <a:pt x="1875688" y="139185"/>
                  <a:pt x="1873368" y="139185"/>
                  <a:pt x="1870717" y="139185"/>
                </a:cubicBezTo>
                <a:cubicBezTo>
                  <a:pt x="1864420" y="140511"/>
                  <a:pt x="1864420" y="134546"/>
                  <a:pt x="1861769" y="131232"/>
                </a:cubicBezTo>
                <a:cubicBezTo>
                  <a:pt x="1859450" y="133220"/>
                  <a:pt x="1863426" y="135540"/>
                  <a:pt x="1860444" y="136865"/>
                </a:cubicBezTo>
                <a:cubicBezTo>
                  <a:pt x="1858124" y="135871"/>
                  <a:pt x="1855804" y="134546"/>
                  <a:pt x="1852822" y="135208"/>
                </a:cubicBezTo>
                <a:cubicBezTo>
                  <a:pt x="1855251" y="136755"/>
                  <a:pt x="1855804" y="138191"/>
                  <a:pt x="1854479" y="139517"/>
                </a:cubicBezTo>
                <a:cubicBezTo>
                  <a:pt x="1854479" y="143825"/>
                  <a:pt x="1857793" y="143162"/>
                  <a:pt x="1860775" y="143162"/>
                </a:cubicBezTo>
                <a:cubicBezTo>
                  <a:pt x="1860775" y="143493"/>
                  <a:pt x="1860775" y="144156"/>
                  <a:pt x="1860775" y="144488"/>
                </a:cubicBezTo>
                <a:cubicBezTo>
                  <a:pt x="1857793" y="144488"/>
                  <a:pt x="1854810" y="143825"/>
                  <a:pt x="1852159" y="146807"/>
                </a:cubicBezTo>
                <a:cubicBezTo>
                  <a:pt x="1854147" y="149127"/>
                  <a:pt x="1853484" y="151778"/>
                  <a:pt x="1853153" y="154429"/>
                </a:cubicBezTo>
                <a:cubicBezTo>
                  <a:pt x="1851496" y="155755"/>
                  <a:pt x="1853153" y="158737"/>
                  <a:pt x="1850502" y="159400"/>
                </a:cubicBezTo>
                <a:cubicBezTo>
                  <a:pt x="1849176" y="159400"/>
                  <a:pt x="1847188" y="160394"/>
                  <a:pt x="1846525" y="158075"/>
                </a:cubicBezTo>
                <a:cubicBezTo>
                  <a:pt x="1847851" y="156418"/>
                  <a:pt x="1847519" y="155423"/>
                  <a:pt x="1845862" y="153767"/>
                </a:cubicBezTo>
                <a:cubicBezTo>
                  <a:pt x="1841886" y="150453"/>
                  <a:pt x="1837246" y="152110"/>
                  <a:pt x="1832938" y="151778"/>
                </a:cubicBezTo>
                <a:cubicBezTo>
                  <a:pt x="1829956" y="152441"/>
                  <a:pt x="1826642" y="150121"/>
                  <a:pt x="1823659" y="152441"/>
                </a:cubicBezTo>
                <a:cubicBezTo>
                  <a:pt x="1821008" y="153435"/>
                  <a:pt x="1820676" y="150121"/>
                  <a:pt x="1818688" y="149790"/>
                </a:cubicBezTo>
                <a:cubicBezTo>
                  <a:pt x="1818357" y="149790"/>
                  <a:pt x="1818025" y="150121"/>
                  <a:pt x="1817363" y="149790"/>
                </a:cubicBezTo>
                <a:cubicBezTo>
                  <a:pt x="1815043" y="151778"/>
                  <a:pt x="1812392" y="151115"/>
                  <a:pt x="1809740" y="150784"/>
                </a:cubicBezTo>
                <a:cubicBezTo>
                  <a:pt x="1809409" y="150784"/>
                  <a:pt x="1808746" y="150784"/>
                  <a:pt x="1808415" y="151115"/>
                </a:cubicBezTo>
                <a:cubicBezTo>
                  <a:pt x="1805432" y="151115"/>
                  <a:pt x="1802450" y="150784"/>
                  <a:pt x="1799467" y="150453"/>
                </a:cubicBezTo>
                <a:cubicBezTo>
                  <a:pt x="1798142" y="150453"/>
                  <a:pt x="1797148" y="150784"/>
                  <a:pt x="1795822" y="151115"/>
                </a:cubicBezTo>
                <a:cubicBezTo>
                  <a:pt x="1794496" y="150784"/>
                  <a:pt x="1793502" y="150784"/>
                  <a:pt x="1792839" y="152110"/>
                </a:cubicBezTo>
                <a:cubicBezTo>
                  <a:pt x="1792839" y="154429"/>
                  <a:pt x="1794828" y="156749"/>
                  <a:pt x="1791845" y="158406"/>
                </a:cubicBezTo>
                <a:cubicBezTo>
                  <a:pt x="1789857" y="162051"/>
                  <a:pt x="1786212" y="161057"/>
                  <a:pt x="1783229" y="162051"/>
                </a:cubicBezTo>
                <a:lnTo>
                  <a:pt x="1783229" y="162051"/>
                </a:lnTo>
                <a:cubicBezTo>
                  <a:pt x="1780909" y="160394"/>
                  <a:pt x="1779584" y="161057"/>
                  <a:pt x="1779252" y="163708"/>
                </a:cubicBezTo>
                <a:cubicBezTo>
                  <a:pt x="1774944" y="163377"/>
                  <a:pt x="1770636" y="164702"/>
                  <a:pt x="1766659" y="162383"/>
                </a:cubicBezTo>
                <a:cubicBezTo>
                  <a:pt x="1764340" y="161389"/>
                  <a:pt x="1764671" y="160063"/>
                  <a:pt x="1766659" y="158737"/>
                </a:cubicBezTo>
                <a:cubicBezTo>
                  <a:pt x="1766659" y="154429"/>
                  <a:pt x="1772293" y="155423"/>
                  <a:pt x="1773287" y="151778"/>
                </a:cubicBezTo>
                <a:cubicBezTo>
                  <a:pt x="1777264" y="152441"/>
                  <a:pt x="1780909" y="149790"/>
                  <a:pt x="1784555" y="151115"/>
                </a:cubicBezTo>
                <a:lnTo>
                  <a:pt x="1784555" y="151115"/>
                </a:lnTo>
                <a:cubicBezTo>
                  <a:pt x="1784555" y="151115"/>
                  <a:pt x="1786212" y="150784"/>
                  <a:pt x="1786874" y="150784"/>
                </a:cubicBezTo>
                <a:cubicBezTo>
                  <a:pt x="1786543" y="148464"/>
                  <a:pt x="1789525" y="147801"/>
                  <a:pt x="1789857" y="146807"/>
                </a:cubicBezTo>
                <a:cubicBezTo>
                  <a:pt x="1789857" y="144156"/>
                  <a:pt x="1787206" y="145813"/>
                  <a:pt x="1787206" y="143825"/>
                </a:cubicBezTo>
                <a:cubicBezTo>
                  <a:pt x="1788863" y="143825"/>
                  <a:pt x="1790520" y="143493"/>
                  <a:pt x="1791845" y="143162"/>
                </a:cubicBezTo>
                <a:cubicBezTo>
                  <a:pt x="1793171" y="142831"/>
                  <a:pt x="1795491" y="142499"/>
                  <a:pt x="1792839" y="140842"/>
                </a:cubicBezTo>
                <a:cubicBezTo>
                  <a:pt x="1789857" y="139185"/>
                  <a:pt x="1792839" y="138522"/>
                  <a:pt x="1792839" y="137197"/>
                </a:cubicBezTo>
                <a:lnTo>
                  <a:pt x="1792839" y="137197"/>
                </a:lnTo>
                <a:cubicBezTo>
                  <a:pt x="1796816" y="134546"/>
                  <a:pt x="1796485" y="139185"/>
                  <a:pt x="1798142" y="140511"/>
                </a:cubicBezTo>
                <a:cubicBezTo>
                  <a:pt x="1798473" y="140511"/>
                  <a:pt x="1798804" y="140511"/>
                  <a:pt x="1799136" y="140511"/>
                </a:cubicBezTo>
                <a:cubicBezTo>
                  <a:pt x="1799467" y="140179"/>
                  <a:pt x="1800130" y="139848"/>
                  <a:pt x="1800462" y="139517"/>
                </a:cubicBezTo>
                <a:cubicBezTo>
                  <a:pt x="1801787" y="137528"/>
                  <a:pt x="1803775" y="138522"/>
                  <a:pt x="1805432" y="137860"/>
                </a:cubicBezTo>
                <a:cubicBezTo>
                  <a:pt x="1803775" y="141505"/>
                  <a:pt x="1804107" y="143825"/>
                  <a:pt x="1808415" y="143825"/>
                </a:cubicBezTo>
                <a:cubicBezTo>
                  <a:pt x="1809409" y="140842"/>
                  <a:pt x="1807752" y="137860"/>
                  <a:pt x="1809409" y="135540"/>
                </a:cubicBezTo>
                <a:cubicBezTo>
                  <a:pt x="1809078" y="131232"/>
                  <a:pt x="1806095" y="130569"/>
                  <a:pt x="1802450" y="130900"/>
                </a:cubicBezTo>
                <a:cubicBezTo>
                  <a:pt x="1800793" y="130569"/>
                  <a:pt x="1798804" y="130900"/>
                  <a:pt x="1798804" y="128249"/>
                </a:cubicBezTo>
                <a:cubicBezTo>
                  <a:pt x="1796153" y="128249"/>
                  <a:pt x="1793834" y="128249"/>
                  <a:pt x="1791182" y="128249"/>
                </a:cubicBezTo>
                <a:lnTo>
                  <a:pt x="1791182" y="128249"/>
                </a:lnTo>
                <a:cubicBezTo>
                  <a:pt x="1789525" y="126924"/>
                  <a:pt x="1787537" y="126924"/>
                  <a:pt x="1785217" y="127255"/>
                </a:cubicBezTo>
                <a:cubicBezTo>
                  <a:pt x="1779915" y="127918"/>
                  <a:pt x="1776270" y="131232"/>
                  <a:pt x="1771962" y="133220"/>
                </a:cubicBezTo>
                <a:cubicBezTo>
                  <a:pt x="1771299" y="133552"/>
                  <a:pt x="1770305" y="134214"/>
                  <a:pt x="1769310" y="134546"/>
                </a:cubicBezTo>
                <a:cubicBezTo>
                  <a:pt x="1764008" y="131563"/>
                  <a:pt x="1765002" y="127255"/>
                  <a:pt x="1766328" y="122616"/>
                </a:cubicBezTo>
                <a:lnTo>
                  <a:pt x="1766328" y="121953"/>
                </a:lnTo>
                <a:cubicBezTo>
                  <a:pt x="1766328" y="121953"/>
                  <a:pt x="1764340" y="120627"/>
                  <a:pt x="1763345" y="119633"/>
                </a:cubicBezTo>
                <a:cubicBezTo>
                  <a:pt x="1764340" y="118307"/>
                  <a:pt x="1765002" y="117645"/>
                  <a:pt x="1765997" y="116650"/>
                </a:cubicBezTo>
                <a:cubicBezTo>
                  <a:pt x="1769642" y="116650"/>
                  <a:pt x="1773287" y="116650"/>
                  <a:pt x="1777264" y="116650"/>
                </a:cubicBezTo>
                <a:cubicBezTo>
                  <a:pt x="1784223" y="117313"/>
                  <a:pt x="1791514" y="119964"/>
                  <a:pt x="1798473" y="117976"/>
                </a:cubicBezTo>
                <a:cubicBezTo>
                  <a:pt x="1799467" y="117313"/>
                  <a:pt x="1795822" y="116319"/>
                  <a:pt x="1798473" y="115656"/>
                </a:cubicBezTo>
                <a:cubicBezTo>
                  <a:pt x="1800793" y="114993"/>
                  <a:pt x="1799467" y="113668"/>
                  <a:pt x="1798473" y="112674"/>
                </a:cubicBezTo>
                <a:cubicBezTo>
                  <a:pt x="1793171" y="112674"/>
                  <a:pt x="1787537" y="113005"/>
                  <a:pt x="1782235" y="113337"/>
                </a:cubicBezTo>
                <a:cubicBezTo>
                  <a:pt x="1779584" y="113337"/>
                  <a:pt x="1777927" y="112342"/>
                  <a:pt x="1779584" y="109360"/>
                </a:cubicBezTo>
                <a:cubicBezTo>
                  <a:pt x="1775938" y="109360"/>
                  <a:pt x="1773287" y="109360"/>
                  <a:pt x="1770636" y="110685"/>
                </a:cubicBezTo>
                <a:cubicBezTo>
                  <a:pt x="1767985" y="111348"/>
                  <a:pt x="1765334" y="109360"/>
                  <a:pt x="1762683" y="110685"/>
                </a:cubicBezTo>
                <a:cubicBezTo>
                  <a:pt x="1762020" y="110685"/>
                  <a:pt x="1761026" y="110685"/>
                  <a:pt x="1760363" y="110685"/>
                </a:cubicBezTo>
                <a:cubicBezTo>
                  <a:pt x="1757712" y="111680"/>
                  <a:pt x="1755392" y="112674"/>
                  <a:pt x="1752741" y="113668"/>
                </a:cubicBezTo>
                <a:cubicBezTo>
                  <a:pt x="1750421" y="114331"/>
                  <a:pt x="1747770" y="115325"/>
                  <a:pt x="1745119" y="114662"/>
                </a:cubicBezTo>
                <a:cubicBezTo>
                  <a:pt x="1743793" y="112011"/>
                  <a:pt x="1747770" y="112011"/>
                  <a:pt x="1747770" y="110023"/>
                </a:cubicBezTo>
                <a:cubicBezTo>
                  <a:pt x="1746776" y="108366"/>
                  <a:pt x="1745119" y="109028"/>
                  <a:pt x="1743793" y="108697"/>
                </a:cubicBezTo>
                <a:cubicBezTo>
                  <a:pt x="1741473" y="109691"/>
                  <a:pt x="1738159" y="113668"/>
                  <a:pt x="1737165" y="107371"/>
                </a:cubicBezTo>
                <a:cubicBezTo>
                  <a:pt x="1736834" y="103063"/>
                  <a:pt x="1739816" y="103726"/>
                  <a:pt x="1742468" y="103726"/>
                </a:cubicBezTo>
                <a:cubicBezTo>
                  <a:pt x="1745119" y="101738"/>
                  <a:pt x="1748433" y="102732"/>
                  <a:pt x="1751415" y="102401"/>
                </a:cubicBezTo>
                <a:cubicBezTo>
                  <a:pt x="1752741" y="105383"/>
                  <a:pt x="1758375" y="100081"/>
                  <a:pt x="1758043" y="106046"/>
                </a:cubicBezTo>
                <a:cubicBezTo>
                  <a:pt x="1759700" y="107371"/>
                  <a:pt x="1762351" y="106046"/>
                  <a:pt x="1764671" y="108697"/>
                </a:cubicBezTo>
                <a:cubicBezTo>
                  <a:pt x="1764671" y="103726"/>
                  <a:pt x="1766991" y="102732"/>
                  <a:pt x="1770636" y="103395"/>
                </a:cubicBezTo>
                <a:cubicBezTo>
                  <a:pt x="1770967" y="103063"/>
                  <a:pt x="1771630" y="102401"/>
                  <a:pt x="1771962" y="102069"/>
                </a:cubicBezTo>
                <a:cubicBezTo>
                  <a:pt x="1772624" y="101075"/>
                  <a:pt x="1774613" y="100412"/>
                  <a:pt x="1773619" y="98424"/>
                </a:cubicBezTo>
                <a:cubicBezTo>
                  <a:pt x="1774613" y="98424"/>
                  <a:pt x="1775938" y="98424"/>
                  <a:pt x="1776932" y="98424"/>
                </a:cubicBezTo>
                <a:cubicBezTo>
                  <a:pt x="1776932" y="97761"/>
                  <a:pt x="1776932" y="97098"/>
                  <a:pt x="1776932" y="96104"/>
                </a:cubicBezTo>
                <a:cubicBezTo>
                  <a:pt x="1776932" y="96767"/>
                  <a:pt x="1776932" y="97761"/>
                  <a:pt x="1776932" y="98424"/>
                </a:cubicBezTo>
                <a:cubicBezTo>
                  <a:pt x="1781241" y="102069"/>
                  <a:pt x="1784886" y="98424"/>
                  <a:pt x="1788531" y="96767"/>
                </a:cubicBezTo>
                <a:cubicBezTo>
                  <a:pt x="1788531" y="96435"/>
                  <a:pt x="1788531" y="95773"/>
                  <a:pt x="1788531" y="95441"/>
                </a:cubicBezTo>
                <a:lnTo>
                  <a:pt x="1788531" y="95441"/>
                </a:lnTo>
                <a:cubicBezTo>
                  <a:pt x="1788531" y="95441"/>
                  <a:pt x="1788531" y="96435"/>
                  <a:pt x="1788531" y="96767"/>
                </a:cubicBezTo>
                <a:cubicBezTo>
                  <a:pt x="1790520" y="97430"/>
                  <a:pt x="1789857" y="99749"/>
                  <a:pt x="1791182" y="100744"/>
                </a:cubicBezTo>
                <a:cubicBezTo>
                  <a:pt x="1792508" y="100412"/>
                  <a:pt x="1793502" y="99749"/>
                  <a:pt x="1794828" y="99418"/>
                </a:cubicBezTo>
                <a:cubicBezTo>
                  <a:pt x="1798142" y="98092"/>
                  <a:pt x="1800793" y="94778"/>
                  <a:pt x="1804770" y="95441"/>
                </a:cubicBezTo>
                <a:cubicBezTo>
                  <a:pt x="1806758" y="93453"/>
                  <a:pt x="1804770" y="92127"/>
                  <a:pt x="1803775" y="90802"/>
                </a:cubicBezTo>
                <a:cubicBezTo>
                  <a:pt x="1802781" y="89145"/>
                  <a:pt x="1802450" y="86825"/>
                  <a:pt x="1803775" y="86494"/>
                </a:cubicBezTo>
                <a:cubicBezTo>
                  <a:pt x="1807421" y="86162"/>
                  <a:pt x="1808746" y="82186"/>
                  <a:pt x="1811729" y="81191"/>
                </a:cubicBezTo>
                <a:cubicBezTo>
                  <a:pt x="1814711" y="80197"/>
                  <a:pt x="1811729" y="78872"/>
                  <a:pt x="1811066" y="77877"/>
                </a:cubicBezTo>
                <a:cubicBezTo>
                  <a:pt x="1810072" y="77877"/>
                  <a:pt x="1809078" y="77877"/>
                  <a:pt x="1808084" y="77877"/>
                </a:cubicBezTo>
                <a:lnTo>
                  <a:pt x="1808084" y="77877"/>
                </a:lnTo>
                <a:cubicBezTo>
                  <a:pt x="1808084" y="77877"/>
                  <a:pt x="1810072" y="77877"/>
                  <a:pt x="1811066" y="77877"/>
                </a:cubicBezTo>
                <a:cubicBezTo>
                  <a:pt x="1814049" y="77877"/>
                  <a:pt x="1816368" y="76220"/>
                  <a:pt x="1818357" y="74232"/>
                </a:cubicBezTo>
                <a:cubicBezTo>
                  <a:pt x="1818357" y="77546"/>
                  <a:pt x="1817694" y="81191"/>
                  <a:pt x="1819682" y="84174"/>
                </a:cubicBezTo>
                <a:cubicBezTo>
                  <a:pt x="1819682" y="85499"/>
                  <a:pt x="1818025" y="85168"/>
                  <a:pt x="1817363" y="85168"/>
                </a:cubicBezTo>
                <a:cubicBezTo>
                  <a:pt x="1814711" y="86825"/>
                  <a:pt x="1812060" y="86494"/>
                  <a:pt x="1809078" y="86162"/>
                </a:cubicBezTo>
                <a:cubicBezTo>
                  <a:pt x="1810735" y="89808"/>
                  <a:pt x="1806095" y="92127"/>
                  <a:pt x="1807089" y="95441"/>
                </a:cubicBezTo>
                <a:cubicBezTo>
                  <a:pt x="1809078" y="98424"/>
                  <a:pt x="1810735" y="95441"/>
                  <a:pt x="1812392" y="95441"/>
                </a:cubicBezTo>
                <a:cubicBezTo>
                  <a:pt x="1814380" y="97430"/>
                  <a:pt x="1816368" y="97098"/>
                  <a:pt x="1818357" y="95441"/>
                </a:cubicBezTo>
                <a:cubicBezTo>
                  <a:pt x="1819682" y="97098"/>
                  <a:pt x="1821339" y="97761"/>
                  <a:pt x="1823659" y="98092"/>
                </a:cubicBezTo>
                <a:cubicBezTo>
                  <a:pt x="1828298" y="98424"/>
                  <a:pt x="1832607" y="98092"/>
                  <a:pt x="1837246" y="98092"/>
                </a:cubicBezTo>
                <a:lnTo>
                  <a:pt x="1837246" y="98092"/>
                </a:lnTo>
                <a:cubicBezTo>
                  <a:pt x="1837578" y="95441"/>
                  <a:pt x="1840229" y="93453"/>
                  <a:pt x="1838903" y="90802"/>
                </a:cubicBezTo>
                <a:cubicBezTo>
                  <a:pt x="1835589" y="90802"/>
                  <a:pt x="1838240" y="84174"/>
                  <a:pt x="1833601" y="85831"/>
                </a:cubicBezTo>
                <a:cubicBezTo>
                  <a:pt x="1833601" y="86162"/>
                  <a:pt x="1833601" y="86825"/>
                  <a:pt x="1833601" y="87156"/>
                </a:cubicBezTo>
                <a:cubicBezTo>
                  <a:pt x="1833601" y="87819"/>
                  <a:pt x="1834264" y="88151"/>
                  <a:pt x="1834595" y="88813"/>
                </a:cubicBezTo>
                <a:cubicBezTo>
                  <a:pt x="1834595" y="88151"/>
                  <a:pt x="1833932" y="87819"/>
                  <a:pt x="1833601" y="87156"/>
                </a:cubicBezTo>
                <a:cubicBezTo>
                  <a:pt x="1833601" y="86825"/>
                  <a:pt x="1833601" y="86162"/>
                  <a:pt x="1833601" y="85831"/>
                </a:cubicBezTo>
                <a:lnTo>
                  <a:pt x="1833601" y="85831"/>
                </a:lnTo>
                <a:cubicBezTo>
                  <a:pt x="1833601" y="85831"/>
                  <a:pt x="1833601" y="84174"/>
                  <a:pt x="1833601" y="83180"/>
                </a:cubicBezTo>
                <a:lnTo>
                  <a:pt x="1833601" y="83180"/>
                </a:lnTo>
                <a:cubicBezTo>
                  <a:pt x="1836252" y="82186"/>
                  <a:pt x="1833932" y="77215"/>
                  <a:pt x="1838240" y="78209"/>
                </a:cubicBezTo>
                <a:cubicBezTo>
                  <a:pt x="1837578" y="76220"/>
                  <a:pt x="1839235" y="73901"/>
                  <a:pt x="1837578" y="71912"/>
                </a:cubicBezTo>
                <a:cubicBezTo>
                  <a:pt x="1837578" y="70918"/>
                  <a:pt x="1838240" y="70255"/>
                  <a:pt x="1838572" y="69261"/>
                </a:cubicBezTo>
                <a:lnTo>
                  <a:pt x="1838903" y="69261"/>
                </a:lnTo>
                <a:cubicBezTo>
                  <a:pt x="1838903" y="67273"/>
                  <a:pt x="1839566" y="64953"/>
                  <a:pt x="1836252" y="65284"/>
                </a:cubicBezTo>
                <a:cubicBezTo>
                  <a:pt x="1832938" y="65616"/>
                  <a:pt x="1830287" y="66610"/>
                  <a:pt x="1829956" y="70255"/>
                </a:cubicBezTo>
                <a:cubicBezTo>
                  <a:pt x="1828298" y="69924"/>
                  <a:pt x="1826642" y="70255"/>
                  <a:pt x="1824985" y="71581"/>
                </a:cubicBezTo>
                <a:cubicBezTo>
                  <a:pt x="1822002" y="68598"/>
                  <a:pt x="1817363" y="72575"/>
                  <a:pt x="1814380" y="69261"/>
                </a:cubicBezTo>
                <a:cubicBezTo>
                  <a:pt x="1813386" y="68930"/>
                  <a:pt x="1812723" y="68598"/>
                  <a:pt x="1811729" y="68267"/>
                </a:cubicBezTo>
                <a:cubicBezTo>
                  <a:pt x="1810072" y="65947"/>
                  <a:pt x="1810403" y="61639"/>
                  <a:pt x="1805764" y="62965"/>
                </a:cubicBezTo>
                <a:cubicBezTo>
                  <a:pt x="1802781" y="68930"/>
                  <a:pt x="1800130" y="74564"/>
                  <a:pt x="1797148" y="80529"/>
                </a:cubicBezTo>
                <a:cubicBezTo>
                  <a:pt x="1797148" y="80529"/>
                  <a:pt x="1797810" y="80529"/>
                  <a:pt x="1798142" y="80529"/>
                </a:cubicBezTo>
                <a:cubicBezTo>
                  <a:pt x="1798142" y="80529"/>
                  <a:pt x="1797479" y="80529"/>
                  <a:pt x="1797148" y="80529"/>
                </a:cubicBezTo>
                <a:cubicBezTo>
                  <a:pt x="1796485" y="80529"/>
                  <a:pt x="1795822" y="80529"/>
                  <a:pt x="1795159" y="80529"/>
                </a:cubicBezTo>
                <a:lnTo>
                  <a:pt x="1795159" y="80529"/>
                </a:lnTo>
                <a:cubicBezTo>
                  <a:pt x="1795159" y="80529"/>
                  <a:pt x="1796485" y="80529"/>
                  <a:pt x="1797148" y="80529"/>
                </a:cubicBezTo>
                <a:cubicBezTo>
                  <a:pt x="1800130" y="74564"/>
                  <a:pt x="1802781" y="68930"/>
                  <a:pt x="1805764" y="62965"/>
                </a:cubicBezTo>
                <a:cubicBezTo>
                  <a:pt x="1802118" y="61639"/>
                  <a:pt x="1798473" y="58988"/>
                  <a:pt x="1795491" y="64290"/>
                </a:cubicBezTo>
                <a:cubicBezTo>
                  <a:pt x="1790520" y="63296"/>
                  <a:pt x="1784886" y="64290"/>
                  <a:pt x="1779915" y="62965"/>
                </a:cubicBezTo>
                <a:cubicBezTo>
                  <a:pt x="1775276" y="61971"/>
                  <a:pt x="1774281" y="62965"/>
                  <a:pt x="1773950" y="66941"/>
                </a:cubicBezTo>
                <a:cubicBezTo>
                  <a:pt x="1773619" y="66941"/>
                  <a:pt x="1772956" y="66279"/>
                  <a:pt x="1772624" y="65947"/>
                </a:cubicBezTo>
                <a:cubicBezTo>
                  <a:pt x="1771299" y="65947"/>
                  <a:pt x="1770305" y="65947"/>
                  <a:pt x="1768979" y="65616"/>
                </a:cubicBezTo>
                <a:cubicBezTo>
                  <a:pt x="1768316" y="70255"/>
                  <a:pt x="1764671" y="67273"/>
                  <a:pt x="1762351" y="67936"/>
                </a:cubicBezTo>
                <a:cubicBezTo>
                  <a:pt x="1761026" y="67936"/>
                  <a:pt x="1760031" y="66610"/>
                  <a:pt x="1759700" y="65284"/>
                </a:cubicBezTo>
                <a:cubicBezTo>
                  <a:pt x="1759700" y="63296"/>
                  <a:pt x="1756386" y="61308"/>
                  <a:pt x="1753735" y="60645"/>
                </a:cubicBezTo>
                <a:cubicBezTo>
                  <a:pt x="1749095" y="59651"/>
                  <a:pt x="1745119" y="63628"/>
                  <a:pt x="1740479" y="62302"/>
                </a:cubicBezTo>
                <a:cubicBezTo>
                  <a:pt x="1734845" y="60645"/>
                  <a:pt x="1730537" y="63628"/>
                  <a:pt x="1726229" y="66610"/>
                </a:cubicBezTo>
                <a:cubicBezTo>
                  <a:pt x="1722915" y="68267"/>
                  <a:pt x="1720264" y="70587"/>
                  <a:pt x="1716288" y="70255"/>
                </a:cubicBezTo>
                <a:cubicBezTo>
                  <a:pt x="1716288" y="69924"/>
                  <a:pt x="1716288" y="69593"/>
                  <a:pt x="1716288" y="68930"/>
                </a:cubicBezTo>
                <a:cubicBezTo>
                  <a:pt x="1716288" y="67604"/>
                  <a:pt x="1716288" y="66610"/>
                  <a:pt x="1716288" y="65284"/>
                </a:cubicBezTo>
                <a:cubicBezTo>
                  <a:pt x="1714962" y="64622"/>
                  <a:pt x="1714962" y="63628"/>
                  <a:pt x="1714962" y="62633"/>
                </a:cubicBezTo>
                <a:cubicBezTo>
                  <a:pt x="1711648" y="62633"/>
                  <a:pt x="1708334" y="62633"/>
                  <a:pt x="1705020" y="62633"/>
                </a:cubicBezTo>
                <a:cubicBezTo>
                  <a:pt x="1695410" y="61639"/>
                  <a:pt x="1685468" y="60645"/>
                  <a:pt x="1675857" y="63628"/>
                </a:cubicBezTo>
                <a:cubicBezTo>
                  <a:pt x="1674863" y="62302"/>
                  <a:pt x="1673538" y="62633"/>
                  <a:pt x="1672212" y="62633"/>
                </a:cubicBezTo>
                <a:cubicBezTo>
                  <a:pt x="1669561" y="64290"/>
                  <a:pt x="1666247" y="64622"/>
                  <a:pt x="1663927" y="62965"/>
                </a:cubicBezTo>
                <a:cubicBezTo>
                  <a:pt x="1657962" y="58657"/>
                  <a:pt x="1656305" y="62302"/>
                  <a:pt x="1655311" y="67273"/>
                </a:cubicBezTo>
                <a:cubicBezTo>
                  <a:pt x="1651997" y="67936"/>
                  <a:pt x="1648683" y="67273"/>
                  <a:pt x="1645369" y="66610"/>
                </a:cubicBezTo>
                <a:cubicBezTo>
                  <a:pt x="1641724" y="65947"/>
                  <a:pt x="1638079" y="62302"/>
                  <a:pt x="1634102" y="64953"/>
                </a:cubicBezTo>
                <a:lnTo>
                  <a:pt x="1634102" y="64290"/>
                </a:lnTo>
                <a:cubicBezTo>
                  <a:pt x="1628800" y="65616"/>
                  <a:pt x="1624491" y="68598"/>
                  <a:pt x="1618858" y="68598"/>
                </a:cubicBezTo>
                <a:cubicBezTo>
                  <a:pt x="1616538" y="68598"/>
                  <a:pt x="1614881" y="69593"/>
                  <a:pt x="1614881" y="72244"/>
                </a:cubicBezTo>
                <a:cubicBezTo>
                  <a:pt x="1614218" y="73901"/>
                  <a:pt x="1613887" y="75558"/>
                  <a:pt x="1613224" y="77215"/>
                </a:cubicBezTo>
                <a:cubicBezTo>
                  <a:pt x="1613224" y="77215"/>
                  <a:pt x="1613555" y="77215"/>
                  <a:pt x="1613887" y="77215"/>
                </a:cubicBezTo>
                <a:lnTo>
                  <a:pt x="1613887" y="77215"/>
                </a:lnTo>
                <a:cubicBezTo>
                  <a:pt x="1613887" y="77215"/>
                  <a:pt x="1613555" y="77215"/>
                  <a:pt x="1613224" y="77215"/>
                </a:cubicBezTo>
                <a:cubicBezTo>
                  <a:pt x="1606928" y="78872"/>
                  <a:pt x="1608916" y="70918"/>
                  <a:pt x="1604939" y="70587"/>
                </a:cubicBezTo>
                <a:cubicBezTo>
                  <a:pt x="1606265" y="68267"/>
                  <a:pt x="1607259" y="66279"/>
                  <a:pt x="1608585" y="63959"/>
                </a:cubicBezTo>
                <a:cubicBezTo>
                  <a:pt x="1604276" y="61639"/>
                  <a:pt x="1601294" y="63959"/>
                  <a:pt x="1599305" y="66279"/>
                </a:cubicBezTo>
                <a:cubicBezTo>
                  <a:pt x="1597317" y="68930"/>
                  <a:pt x="1594997" y="70587"/>
                  <a:pt x="1592678" y="72575"/>
                </a:cubicBezTo>
                <a:cubicBezTo>
                  <a:pt x="1590689" y="73238"/>
                  <a:pt x="1589032" y="73901"/>
                  <a:pt x="1588370" y="76220"/>
                </a:cubicBezTo>
                <a:cubicBezTo>
                  <a:pt x="1588370" y="77546"/>
                  <a:pt x="1589032" y="79203"/>
                  <a:pt x="1587375" y="80197"/>
                </a:cubicBezTo>
                <a:cubicBezTo>
                  <a:pt x="1586713" y="81523"/>
                  <a:pt x="1585718" y="82848"/>
                  <a:pt x="1585056" y="84174"/>
                </a:cubicBezTo>
                <a:cubicBezTo>
                  <a:pt x="1584061" y="85168"/>
                  <a:pt x="1583067" y="86494"/>
                  <a:pt x="1582073" y="87488"/>
                </a:cubicBezTo>
                <a:cubicBezTo>
                  <a:pt x="1581742" y="87488"/>
                  <a:pt x="1581410" y="87488"/>
                  <a:pt x="1581079" y="87488"/>
                </a:cubicBezTo>
                <a:cubicBezTo>
                  <a:pt x="1577765" y="87488"/>
                  <a:pt x="1579422" y="82517"/>
                  <a:pt x="1575777" y="82848"/>
                </a:cubicBezTo>
                <a:cubicBezTo>
                  <a:pt x="1577765" y="78540"/>
                  <a:pt x="1580748" y="74232"/>
                  <a:pt x="1578096" y="68930"/>
                </a:cubicBezTo>
                <a:cubicBezTo>
                  <a:pt x="1577102" y="67936"/>
                  <a:pt x="1575777" y="67273"/>
                  <a:pt x="1574451" y="67273"/>
                </a:cubicBezTo>
                <a:cubicBezTo>
                  <a:pt x="1576771" y="60645"/>
                  <a:pt x="1569811" y="63628"/>
                  <a:pt x="1568155" y="60976"/>
                </a:cubicBezTo>
                <a:cubicBezTo>
                  <a:pt x="1563184" y="60976"/>
                  <a:pt x="1557881" y="62633"/>
                  <a:pt x="1552910" y="59982"/>
                </a:cubicBezTo>
                <a:cubicBezTo>
                  <a:pt x="1551254" y="57994"/>
                  <a:pt x="1549596" y="56337"/>
                  <a:pt x="1546614" y="56337"/>
                </a:cubicBezTo>
                <a:cubicBezTo>
                  <a:pt x="1545951" y="57994"/>
                  <a:pt x="1544294" y="58657"/>
                  <a:pt x="1542637" y="58988"/>
                </a:cubicBezTo>
                <a:cubicBezTo>
                  <a:pt x="1537666" y="58988"/>
                  <a:pt x="1533027" y="58657"/>
                  <a:pt x="1528387" y="58988"/>
                </a:cubicBezTo>
                <a:cubicBezTo>
                  <a:pt x="1522422" y="59982"/>
                  <a:pt x="1515463" y="59319"/>
                  <a:pt x="1511155" y="64953"/>
                </a:cubicBezTo>
                <a:cubicBezTo>
                  <a:pt x="1511155" y="65616"/>
                  <a:pt x="1511155" y="65947"/>
                  <a:pt x="1511486" y="66610"/>
                </a:cubicBezTo>
                <a:lnTo>
                  <a:pt x="1511486" y="66610"/>
                </a:lnTo>
                <a:cubicBezTo>
                  <a:pt x="1511486" y="66610"/>
                  <a:pt x="1511486" y="65616"/>
                  <a:pt x="1511155" y="64953"/>
                </a:cubicBezTo>
                <a:cubicBezTo>
                  <a:pt x="1508504" y="64290"/>
                  <a:pt x="1505853" y="64290"/>
                  <a:pt x="1503533" y="62633"/>
                </a:cubicBezTo>
                <a:cubicBezTo>
                  <a:pt x="1503533" y="62302"/>
                  <a:pt x="1503533" y="61639"/>
                  <a:pt x="1503533" y="61308"/>
                </a:cubicBezTo>
                <a:cubicBezTo>
                  <a:pt x="1498893" y="60314"/>
                  <a:pt x="1493922" y="61308"/>
                  <a:pt x="1490608" y="56337"/>
                </a:cubicBezTo>
                <a:cubicBezTo>
                  <a:pt x="1488620" y="57000"/>
                  <a:pt x="1486300" y="57662"/>
                  <a:pt x="1484312" y="58325"/>
                </a:cubicBezTo>
                <a:cubicBezTo>
                  <a:pt x="1478678" y="58657"/>
                  <a:pt x="1472382" y="57000"/>
                  <a:pt x="1467742" y="61971"/>
                </a:cubicBezTo>
                <a:cubicBezTo>
                  <a:pt x="1467080" y="61971"/>
                  <a:pt x="1466085" y="61971"/>
                  <a:pt x="1465423" y="62302"/>
                </a:cubicBezTo>
                <a:cubicBezTo>
                  <a:pt x="1466085" y="63296"/>
                  <a:pt x="1466748" y="64622"/>
                  <a:pt x="1467411" y="65616"/>
                </a:cubicBezTo>
                <a:cubicBezTo>
                  <a:pt x="1466748" y="65616"/>
                  <a:pt x="1465754" y="65616"/>
                  <a:pt x="1465091" y="65616"/>
                </a:cubicBezTo>
                <a:cubicBezTo>
                  <a:pt x="1461777" y="63296"/>
                  <a:pt x="1460452" y="64953"/>
                  <a:pt x="1459789" y="68267"/>
                </a:cubicBezTo>
                <a:cubicBezTo>
                  <a:pt x="1460452" y="69593"/>
                  <a:pt x="1461446" y="69261"/>
                  <a:pt x="1462440" y="69261"/>
                </a:cubicBezTo>
                <a:cubicBezTo>
                  <a:pt x="1464097" y="69261"/>
                  <a:pt x="1465754" y="69261"/>
                  <a:pt x="1467742" y="69261"/>
                </a:cubicBezTo>
                <a:cubicBezTo>
                  <a:pt x="1469068" y="70587"/>
                  <a:pt x="1469731" y="72575"/>
                  <a:pt x="1469731" y="74564"/>
                </a:cubicBezTo>
                <a:cubicBezTo>
                  <a:pt x="1468074" y="74564"/>
                  <a:pt x="1466417" y="74564"/>
                  <a:pt x="1465091" y="75889"/>
                </a:cubicBezTo>
                <a:cubicBezTo>
                  <a:pt x="1465091" y="76220"/>
                  <a:pt x="1465091" y="76883"/>
                  <a:pt x="1465091" y="77215"/>
                </a:cubicBezTo>
                <a:cubicBezTo>
                  <a:pt x="1463434" y="77215"/>
                  <a:pt x="1461777" y="77215"/>
                  <a:pt x="1460120" y="77215"/>
                </a:cubicBezTo>
                <a:lnTo>
                  <a:pt x="1460120" y="77215"/>
                </a:lnTo>
                <a:cubicBezTo>
                  <a:pt x="1458132" y="77546"/>
                  <a:pt x="1455812" y="77877"/>
                  <a:pt x="1453824" y="78209"/>
                </a:cubicBezTo>
                <a:cubicBezTo>
                  <a:pt x="1450178" y="77215"/>
                  <a:pt x="1449184" y="69261"/>
                  <a:pt x="1443219" y="75558"/>
                </a:cubicBezTo>
                <a:cubicBezTo>
                  <a:pt x="1445208" y="69261"/>
                  <a:pt x="1450510" y="71250"/>
                  <a:pt x="1453824" y="69593"/>
                </a:cubicBezTo>
                <a:cubicBezTo>
                  <a:pt x="1454818" y="68930"/>
                  <a:pt x="1455149" y="67936"/>
                  <a:pt x="1455149" y="66941"/>
                </a:cubicBezTo>
                <a:cubicBezTo>
                  <a:pt x="1454818" y="65616"/>
                  <a:pt x="1453492" y="66279"/>
                  <a:pt x="1452830" y="65616"/>
                </a:cubicBezTo>
                <a:cubicBezTo>
                  <a:pt x="1452498" y="63959"/>
                  <a:pt x="1447859" y="66610"/>
                  <a:pt x="1449847" y="62633"/>
                </a:cubicBezTo>
                <a:cubicBezTo>
                  <a:pt x="1444213" y="59319"/>
                  <a:pt x="1438248" y="61971"/>
                  <a:pt x="1432615" y="61971"/>
                </a:cubicBezTo>
                <a:cubicBezTo>
                  <a:pt x="1433940" y="63959"/>
                  <a:pt x="1433940" y="65947"/>
                  <a:pt x="1434271" y="68267"/>
                </a:cubicBezTo>
                <a:cubicBezTo>
                  <a:pt x="1433940" y="68267"/>
                  <a:pt x="1433609" y="68267"/>
                  <a:pt x="1433277" y="68267"/>
                </a:cubicBezTo>
                <a:cubicBezTo>
                  <a:pt x="1433277" y="68598"/>
                  <a:pt x="1433277" y="68930"/>
                  <a:pt x="1433609" y="69593"/>
                </a:cubicBezTo>
                <a:cubicBezTo>
                  <a:pt x="1434934" y="71250"/>
                  <a:pt x="1436591" y="73238"/>
                  <a:pt x="1435266" y="75889"/>
                </a:cubicBezTo>
                <a:cubicBezTo>
                  <a:pt x="1433609" y="74895"/>
                  <a:pt x="1431952" y="73901"/>
                  <a:pt x="1429963" y="74564"/>
                </a:cubicBezTo>
                <a:cubicBezTo>
                  <a:pt x="1428638" y="75226"/>
                  <a:pt x="1427644" y="75558"/>
                  <a:pt x="1426318" y="76220"/>
                </a:cubicBezTo>
                <a:cubicBezTo>
                  <a:pt x="1426318" y="76552"/>
                  <a:pt x="1426318" y="76883"/>
                  <a:pt x="1426318" y="77546"/>
                </a:cubicBezTo>
                <a:cubicBezTo>
                  <a:pt x="1424993" y="78209"/>
                  <a:pt x="1423336" y="77546"/>
                  <a:pt x="1422673" y="79203"/>
                </a:cubicBezTo>
                <a:cubicBezTo>
                  <a:pt x="1422010" y="79203"/>
                  <a:pt x="1421679" y="79866"/>
                  <a:pt x="1421016" y="80197"/>
                </a:cubicBezTo>
                <a:cubicBezTo>
                  <a:pt x="1419359" y="80860"/>
                  <a:pt x="1417370" y="80860"/>
                  <a:pt x="1416045" y="83180"/>
                </a:cubicBezTo>
                <a:cubicBezTo>
                  <a:pt x="1420022" y="85499"/>
                  <a:pt x="1414719" y="90802"/>
                  <a:pt x="1419690" y="92790"/>
                </a:cubicBezTo>
                <a:cubicBezTo>
                  <a:pt x="1418696" y="93453"/>
                  <a:pt x="1417370" y="93784"/>
                  <a:pt x="1417702" y="95110"/>
                </a:cubicBezTo>
                <a:cubicBezTo>
                  <a:pt x="1417702" y="96104"/>
                  <a:pt x="1419027" y="95773"/>
                  <a:pt x="1419690" y="95773"/>
                </a:cubicBezTo>
                <a:cubicBezTo>
                  <a:pt x="1421016" y="99749"/>
                  <a:pt x="1418696" y="101738"/>
                  <a:pt x="1415714" y="103726"/>
                </a:cubicBezTo>
                <a:cubicBezTo>
                  <a:pt x="1419690" y="103726"/>
                  <a:pt x="1423004" y="102069"/>
                  <a:pt x="1426649" y="103063"/>
                </a:cubicBezTo>
                <a:cubicBezTo>
                  <a:pt x="1427975" y="103063"/>
                  <a:pt x="1428969" y="103063"/>
                  <a:pt x="1430295" y="103395"/>
                </a:cubicBezTo>
                <a:cubicBezTo>
                  <a:pt x="1430295" y="104389"/>
                  <a:pt x="1430295" y="105383"/>
                  <a:pt x="1431620" y="106046"/>
                </a:cubicBezTo>
                <a:cubicBezTo>
                  <a:pt x="1430626" y="108034"/>
                  <a:pt x="1428638" y="109691"/>
                  <a:pt x="1431620" y="112342"/>
                </a:cubicBezTo>
                <a:cubicBezTo>
                  <a:pt x="1432283" y="113005"/>
                  <a:pt x="1430626" y="114331"/>
                  <a:pt x="1429632" y="114662"/>
                </a:cubicBezTo>
                <a:cubicBezTo>
                  <a:pt x="1431289" y="117313"/>
                  <a:pt x="1433940" y="118307"/>
                  <a:pt x="1436591" y="118970"/>
                </a:cubicBezTo>
                <a:cubicBezTo>
                  <a:pt x="1437586" y="116650"/>
                  <a:pt x="1434603" y="116650"/>
                  <a:pt x="1434603" y="114662"/>
                </a:cubicBezTo>
                <a:cubicBezTo>
                  <a:pt x="1437917" y="114662"/>
                  <a:pt x="1440899" y="116650"/>
                  <a:pt x="1443882" y="114662"/>
                </a:cubicBezTo>
                <a:cubicBezTo>
                  <a:pt x="1442888" y="113999"/>
                  <a:pt x="1441562" y="113337"/>
                  <a:pt x="1440899" y="112674"/>
                </a:cubicBezTo>
                <a:cubicBezTo>
                  <a:pt x="1441562" y="113337"/>
                  <a:pt x="1442888" y="113999"/>
                  <a:pt x="1443882" y="114662"/>
                </a:cubicBezTo>
                <a:cubicBezTo>
                  <a:pt x="1446864" y="117313"/>
                  <a:pt x="1448521" y="112011"/>
                  <a:pt x="1451173" y="113005"/>
                </a:cubicBezTo>
                <a:cubicBezTo>
                  <a:pt x="1450510" y="110354"/>
                  <a:pt x="1450841" y="108034"/>
                  <a:pt x="1453824" y="106709"/>
                </a:cubicBezTo>
                <a:cubicBezTo>
                  <a:pt x="1453492" y="105714"/>
                  <a:pt x="1452498" y="105383"/>
                  <a:pt x="1451504" y="105383"/>
                </a:cubicBezTo>
                <a:cubicBezTo>
                  <a:pt x="1450841" y="104058"/>
                  <a:pt x="1453161" y="102732"/>
                  <a:pt x="1451504" y="101738"/>
                </a:cubicBezTo>
                <a:cubicBezTo>
                  <a:pt x="1448521" y="100744"/>
                  <a:pt x="1448521" y="98092"/>
                  <a:pt x="1449184" y="95110"/>
                </a:cubicBezTo>
                <a:cubicBezTo>
                  <a:pt x="1447196" y="95110"/>
                  <a:pt x="1445539" y="95110"/>
                  <a:pt x="1443882" y="95441"/>
                </a:cubicBezTo>
                <a:cubicBezTo>
                  <a:pt x="1443882" y="96767"/>
                  <a:pt x="1443882" y="97430"/>
                  <a:pt x="1443882" y="98092"/>
                </a:cubicBezTo>
                <a:cubicBezTo>
                  <a:pt x="1444213" y="97430"/>
                  <a:pt x="1444545" y="96435"/>
                  <a:pt x="1443882" y="95441"/>
                </a:cubicBezTo>
                <a:cubicBezTo>
                  <a:pt x="1443219" y="94116"/>
                  <a:pt x="1443219" y="94116"/>
                  <a:pt x="1445870" y="93122"/>
                </a:cubicBezTo>
                <a:cubicBezTo>
                  <a:pt x="1446202" y="90802"/>
                  <a:pt x="1443882" y="91796"/>
                  <a:pt x="1442888" y="89808"/>
                </a:cubicBezTo>
                <a:cubicBezTo>
                  <a:pt x="1445870" y="90139"/>
                  <a:pt x="1446864" y="88813"/>
                  <a:pt x="1446533" y="86162"/>
                </a:cubicBezTo>
                <a:cubicBezTo>
                  <a:pt x="1445870" y="84174"/>
                  <a:pt x="1440899" y="81854"/>
                  <a:pt x="1446533" y="79866"/>
                </a:cubicBezTo>
                <a:cubicBezTo>
                  <a:pt x="1449184" y="82517"/>
                  <a:pt x="1452498" y="80529"/>
                  <a:pt x="1455481" y="80860"/>
                </a:cubicBezTo>
                <a:lnTo>
                  <a:pt x="1455481" y="80860"/>
                </a:lnTo>
                <a:cubicBezTo>
                  <a:pt x="1458132" y="82186"/>
                  <a:pt x="1453824" y="84837"/>
                  <a:pt x="1456475" y="86162"/>
                </a:cubicBezTo>
                <a:cubicBezTo>
                  <a:pt x="1456143" y="86494"/>
                  <a:pt x="1455812" y="87156"/>
                  <a:pt x="1455481" y="87488"/>
                </a:cubicBezTo>
                <a:cubicBezTo>
                  <a:pt x="1453492" y="86825"/>
                  <a:pt x="1452167" y="88151"/>
                  <a:pt x="1451504" y="89808"/>
                </a:cubicBezTo>
                <a:cubicBezTo>
                  <a:pt x="1451504" y="93122"/>
                  <a:pt x="1452830" y="95441"/>
                  <a:pt x="1456806" y="94778"/>
                </a:cubicBezTo>
                <a:cubicBezTo>
                  <a:pt x="1458132" y="95110"/>
                  <a:pt x="1459789" y="94778"/>
                  <a:pt x="1460783" y="96104"/>
                </a:cubicBezTo>
                <a:cubicBezTo>
                  <a:pt x="1461114" y="96104"/>
                  <a:pt x="1461446" y="96104"/>
                  <a:pt x="1461777" y="96104"/>
                </a:cubicBezTo>
                <a:cubicBezTo>
                  <a:pt x="1461446" y="96104"/>
                  <a:pt x="1461114" y="96104"/>
                  <a:pt x="1460783" y="96104"/>
                </a:cubicBezTo>
                <a:cubicBezTo>
                  <a:pt x="1456143" y="102401"/>
                  <a:pt x="1464428" y="97761"/>
                  <a:pt x="1464097" y="100081"/>
                </a:cubicBezTo>
                <a:cubicBezTo>
                  <a:pt x="1463103" y="103726"/>
                  <a:pt x="1459457" y="99418"/>
                  <a:pt x="1457801" y="102069"/>
                </a:cubicBezTo>
                <a:cubicBezTo>
                  <a:pt x="1460120" y="103063"/>
                  <a:pt x="1459126" y="108034"/>
                  <a:pt x="1464097" y="106046"/>
                </a:cubicBezTo>
                <a:cubicBezTo>
                  <a:pt x="1466417" y="105052"/>
                  <a:pt x="1467411" y="110354"/>
                  <a:pt x="1470393" y="110685"/>
                </a:cubicBezTo>
                <a:cubicBezTo>
                  <a:pt x="1471388" y="109691"/>
                  <a:pt x="1472713" y="108697"/>
                  <a:pt x="1474039" y="108034"/>
                </a:cubicBezTo>
                <a:cubicBezTo>
                  <a:pt x="1475364" y="107371"/>
                  <a:pt x="1476690" y="106709"/>
                  <a:pt x="1478347" y="106709"/>
                </a:cubicBezTo>
                <a:cubicBezTo>
                  <a:pt x="1479341" y="106046"/>
                  <a:pt x="1480335" y="105052"/>
                  <a:pt x="1481329" y="104389"/>
                </a:cubicBezTo>
                <a:cubicBezTo>
                  <a:pt x="1480335" y="105052"/>
                  <a:pt x="1479341" y="105714"/>
                  <a:pt x="1478347" y="106709"/>
                </a:cubicBezTo>
                <a:cubicBezTo>
                  <a:pt x="1476690" y="106709"/>
                  <a:pt x="1475364" y="107371"/>
                  <a:pt x="1474039" y="108034"/>
                </a:cubicBezTo>
                <a:cubicBezTo>
                  <a:pt x="1472713" y="108697"/>
                  <a:pt x="1471719" y="109691"/>
                  <a:pt x="1470393" y="110685"/>
                </a:cubicBezTo>
                <a:cubicBezTo>
                  <a:pt x="1470393" y="111017"/>
                  <a:pt x="1470393" y="111348"/>
                  <a:pt x="1470725" y="111680"/>
                </a:cubicBezTo>
                <a:cubicBezTo>
                  <a:pt x="1473376" y="115325"/>
                  <a:pt x="1473045" y="116982"/>
                  <a:pt x="1469731" y="117976"/>
                </a:cubicBezTo>
                <a:cubicBezTo>
                  <a:pt x="1469731" y="118307"/>
                  <a:pt x="1469731" y="118639"/>
                  <a:pt x="1469731" y="119302"/>
                </a:cubicBezTo>
                <a:cubicBezTo>
                  <a:pt x="1470062" y="119633"/>
                  <a:pt x="1470725" y="119964"/>
                  <a:pt x="1471056" y="120627"/>
                </a:cubicBezTo>
                <a:cubicBezTo>
                  <a:pt x="1472382" y="120959"/>
                  <a:pt x="1473376" y="121621"/>
                  <a:pt x="1474702" y="121953"/>
                </a:cubicBezTo>
                <a:cubicBezTo>
                  <a:pt x="1476027" y="121621"/>
                  <a:pt x="1477353" y="120959"/>
                  <a:pt x="1478347" y="120627"/>
                </a:cubicBezTo>
                <a:cubicBezTo>
                  <a:pt x="1479010" y="119633"/>
                  <a:pt x="1479673" y="118970"/>
                  <a:pt x="1480335" y="118639"/>
                </a:cubicBezTo>
                <a:cubicBezTo>
                  <a:pt x="1480998" y="118307"/>
                  <a:pt x="1481661" y="117976"/>
                  <a:pt x="1482655" y="117645"/>
                </a:cubicBezTo>
                <a:cubicBezTo>
                  <a:pt x="1481992" y="117645"/>
                  <a:pt x="1480998" y="117976"/>
                  <a:pt x="1480335" y="118639"/>
                </a:cubicBezTo>
                <a:cubicBezTo>
                  <a:pt x="1479673" y="118970"/>
                  <a:pt x="1479010" y="119633"/>
                  <a:pt x="1478347" y="120627"/>
                </a:cubicBezTo>
                <a:cubicBezTo>
                  <a:pt x="1477021" y="120959"/>
                  <a:pt x="1475696" y="121621"/>
                  <a:pt x="1474702" y="121953"/>
                </a:cubicBezTo>
                <a:cubicBezTo>
                  <a:pt x="1474039" y="123278"/>
                  <a:pt x="1473376" y="124604"/>
                  <a:pt x="1472382" y="125929"/>
                </a:cubicBezTo>
                <a:lnTo>
                  <a:pt x="1472382" y="125929"/>
                </a:lnTo>
                <a:cubicBezTo>
                  <a:pt x="1472382" y="125929"/>
                  <a:pt x="1473707" y="123278"/>
                  <a:pt x="1474702" y="121953"/>
                </a:cubicBezTo>
                <a:cubicBezTo>
                  <a:pt x="1473376" y="121621"/>
                  <a:pt x="1472382" y="120959"/>
                  <a:pt x="1471056" y="120627"/>
                </a:cubicBezTo>
                <a:cubicBezTo>
                  <a:pt x="1469068" y="123610"/>
                  <a:pt x="1467411" y="126592"/>
                  <a:pt x="1465423" y="129243"/>
                </a:cubicBezTo>
                <a:cubicBezTo>
                  <a:pt x="1465091" y="129243"/>
                  <a:pt x="1464760" y="129243"/>
                  <a:pt x="1464428" y="129243"/>
                </a:cubicBezTo>
                <a:cubicBezTo>
                  <a:pt x="1462771" y="129243"/>
                  <a:pt x="1460783" y="129243"/>
                  <a:pt x="1459126" y="129243"/>
                </a:cubicBezTo>
                <a:lnTo>
                  <a:pt x="1459126" y="129243"/>
                </a:lnTo>
                <a:cubicBezTo>
                  <a:pt x="1454487" y="127255"/>
                  <a:pt x="1450178" y="127918"/>
                  <a:pt x="1446202" y="131232"/>
                </a:cubicBezTo>
                <a:cubicBezTo>
                  <a:pt x="1445539" y="131232"/>
                  <a:pt x="1444876" y="131232"/>
                  <a:pt x="1444213" y="131232"/>
                </a:cubicBezTo>
                <a:cubicBezTo>
                  <a:pt x="1444213" y="128249"/>
                  <a:pt x="1444213" y="125598"/>
                  <a:pt x="1443882" y="122616"/>
                </a:cubicBezTo>
                <a:lnTo>
                  <a:pt x="1443882" y="122616"/>
                </a:lnTo>
                <a:cubicBezTo>
                  <a:pt x="1439574" y="119633"/>
                  <a:pt x="1434934" y="118639"/>
                  <a:pt x="1429963" y="120959"/>
                </a:cubicBezTo>
                <a:cubicBezTo>
                  <a:pt x="1427975" y="122616"/>
                  <a:pt x="1425987" y="123278"/>
                  <a:pt x="1423998" y="120959"/>
                </a:cubicBezTo>
                <a:cubicBezTo>
                  <a:pt x="1422341" y="125929"/>
                  <a:pt x="1415714" y="122616"/>
                  <a:pt x="1413725" y="127255"/>
                </a:cubicBezTo>
                <a:cubicBezTo>
                  <a:pt x="1413394" y="127255"/>
                  <a:pt x="1413062" y="127255"/>
                  <a:pt x="1412731" y="127586"/>
                </a:cubicBezTo>
                <a:cubicBezTo>
                  <a:pt x="1410411" y="127586"/>
                  <a:pt x="1408754" y="124935"/>
                  <a:pt x="1406434" y="126261"/>
                </a:cubicBezTo>
                <a:cubicBezTo>
                  <a:pt x="1405440" y="126261"/>
                  <a:pt x="1404115" y="126261"/>
                  <a:pt x="1403783" y="124935"/>
                </a:cubicBezTo>
                <a:cubicBezTo>
                  <a:pt x="1402126" y="127586"/>
                  <a:pt x="1399475" y="124935"/>
                  <a:pt x="1397487" y="125929"/>
                </a:cubicBezTo>
                <a:cubicBezTo>
                  <a:pt x="1397487" y="125929"/>
                  <a:pt x="1397818" y="125929"/>
                  <a:pt x="1398150" y="126261"/>
                </a:cubicBezTo>
                <a:cubicBezTo>
                  <a:pt x="1398150" y="126261"/>
                  <a:pt x="1398150" y="126261"/>
                  <a:pt x="1397487" y="125929"/>
                </a:cubicBezTo>
                <a:cubicBezTo>
                  <a:pt x="1397155" y="125929"/>
                  <a:pt x="1396824" y="125929"/>
                  <a:pt x="1396161" y="125929"/>
                </a:cubicBezTo>
                <a:cubicBezTo>
                  <a:pt x="1395830" y="126592"/>
                  <a:pt x="1395499" y="126924"/>
                  <a:pt x="1395167" y="127255"/>
                </a:cubicBezTo>
                <a:cubicBezTo>
                  <a:pt x="1395499" y="126924"/>
                  <a:pt x="1395830" y="126592"/>
                  <a:pt x="1396161" y="125929"/>
                </a:cubicBezTo>
                <a:cubicBezTo>
                  <a:pt x="1395167" y="123278"/>
                  <a:pt x="1393179" y="123278"/>
                  <a:pt x="1391190" y="124604"/>
                </a:cubicBezTo>
                <a:cubicBezTo>
                  <a:pt x="1389865" y="124935"/>
                  <a:pt x="1388539" y="125598"/>
                  <a:pt x="1387214" y="125929"/>
                </a:cubicBezTo>
                <a:lnTo>
                  <a:pt x="1387214" y="125929"/>
                </a:lnTo>
                <a:cubicBezTo>
                  <a:pt x="1383237" y="125929"/>
                  <a:pt x="1379592" y="125929"/>
                  <a:pt x="1375615" y="125929"/>
                </a:cubicBezTo>
                <a:lnTo>
                  <a:pt x="1375615" y="125929"/>
                </a:lnTo>
                <a:cubicBezTo>
                  <a:pt x="1379592" y="125929"/>
                  <a:pt x="1383237" y="125929"/>
                  <a:pt x="1387214" y="125929"/>
                </a:cubicBezTo>
                <a:cubicBezTo>
                  <a:pt x="1385225" y="123941"/>
                  <a:pt x="1382906" y="124935"/>
                  <a:pt x="1380586" y="124604"/>
                </a:cubicBezTo>
                <a:cubicBezTo>
                  <a:pt x="1378266" y="124604"/>
                  <a:pt x="1375946" y="125267"/>
                  <a:pt x="1373295" y="123610"/>
                </a:cubicBezTo>
                <a:cubicBezTo>
                  <a:pt x="1375946" y="121290"/>
                  <a:pt x="1379260" y="122616"/>
                  <a:pt x="1382243" y="121953"/>
                </a:cubicBezTo>
                <a:cubicBezTo>
                  <a:pt x="1381911" y="119633"/>
                  <a:pt x="1380586" y="118639"/>
                  <a:pt x="1379260" y="118639"/>
                </a:cubicBezTo>
                <a:cubicBezTo>
                  <a:pt x="1377935" y="118639"/>
                  <a:pt x="1375946" y="118639"/>
                  <a:pt x="1374621" y="118639"/>
                </a:cubicBezTo>
                <a:cubicBezTo>
                  <a:pt x="1374952" y="117976"/>
                  <a:pt x="1375283" y="116982"/>
                  <a:pt x="1375946" y="116319"/>
                </a:cubicBezTo>
                <a:cubicBezTo>
                  <a:pt x="1370313" y="117313"/>
                  <a:pt x="1370975" y="113005"/>
                  <a:pt x="1370644" y="109691"/>
                </a:cubicBezTo>
                <a:cubicBezTo>
                  <a:pt x="1370644" y="107040"/>
                  <a:pt x="1372964" y="107703"/>
                  <a:pt x="1374621" y="107371"/>
                </a:cubicBezTo>
                <a:cubicBezTo>
                  <a:pt x="1374621" y="105714"/>
                  <a:pt x="1376278" y="106377"/>
                  <a:pt x="1376940" y="105714"/>
                </a:cubicBezTo>
                <a:cubicBezTo>
                  <a:pt x="1378929" y="108366"/>
                  <a:pt x="1380917" y="109028"/>
                  <a:pt x="1383900" y="107040"/>
                </a:cubicBezTo>
                <a:cubicBezTo>
                  <a:pt x="1385557" y="105714"/>
                  <a:pt x="1387545" y="105383"/>
                  <a:pt x="1389865" y="105714"/>
                </a:cubicBezTo>
                <a:cubicBezTo>
                  <a:pt x="1390750" y="103063"/>
                  <a:pt x="1389093" y="101738"/>
                  <a:pt x="1384894" y="101738"/>
                </a:cubicBezTo>
                <a:cubicBezTo>
                  <a:pt x="1382906" y="105052"/>
                  <a:pt x="1380254" y="105052"/>
                  <a:pt x="1377272" y="102732"/>
                </a:cubicBezTo>
                <a:cubicBezTo>
                  <a:pt x="1376940" y="102732"/>
                  <a:pt x="1376278" y="102732"/>
                  <a:pt x="1375946" y="102732"/>
                </a:cubicBezTo>
                <a:cubicBezTo>
                  <a:pt x="1375283" y="101406"/>
                  <a:pt x="1374621" y="101738"/>
                  <a:pt x="1373958" y="102069"/>
                </a:cubicBezTo>
                <a:cubicBezTo>
                  <a:pt x="1374621" y="101738"/>
                  <a:pt x="1375283" y="101406"/>
                  <a:pt x="1375946" y="102732"/>
                </a:cubicBezTo>
                <a:cubicBezTo>
                  <a:pt x="1376278" y="102732"/>
                  <a:pt x="1376940" y="102732"/>
                  <a:pt x="1377272" y="102732"/>
                </a:cubicBezTo>
                <a:cubicBezTo>
                  <a:pt x="1376940" y="101738"/>
                  <a:pt x="1376278" y="100412"/>
                  <a:pt x="1375946" y="99418"/>
                </a:cubicBezTo>
                <a:cubicBezTo>
                  <a:pt x="1378929" y="96435"/>
                  <a:pt x="1380917" y="103063"/>
                  <a:pt x="1383900" y="100081"/>
                </a:cubicBezTo>
                <a:cubicBezTo>
                  <a:pt x="1384562" y="95110"/>
                  <a:pt x="1384562" y="89808"/>
                  <a:pt x="1383900" y="84837"/>
                </a:cubicBezTo>
                <a:cubicBezTo>
                  <a:pt x="1388208" y="85499"/>
                  <a:pt x="1393842" y="82517"/>
                  <a:pt x="1396493" y="88482"/>
                </a:cubicBezTo>
                <a:cubicBezTo>
                  <a:pt x="1396824" y="90139"/>
                  <a:pt x="1397818" y="91465"/>
                  <a:pt x="1398812" y="92459"/>
                </a:cubicBezTo>
                <a:cubicBezTo>
                  <a:pt x="1400138" y="96104"/>
                  <a:pt x="1398812" y="98424"/>
                  <a:pt x="1394836" y="99749"/>
                </a:cubicBezTo>
                <a:cubicBezTo>
                  <a:pt x="1399807" y="99087"/>
                  <a:pt x="1400801" y="102732"/>
                  <a:pt x="1402789" y="105052"/>
                </a:cubicBezTo>
                <a:cubicBezTo>
                  <a:pt x="1403121" y="105052"/>
                  <a:pt x="1403452" y="105052"/>
                  <a:pt x="1403783" y="105052"/>
                </a:cubicBezTo>
                <a:cubicBezTo>
                  <a:pt x="1405440" y="102732"/>
                  <a:pt x="1408423" y="105052"/>
                  <a:pt x="1410411" y="103395"/>
                </a:cubicBezTo>
                <a:cubicBezTo>
                  <a:pt x="1408754" y="102401"/>
                  <a:pt x="1406103" y="103395"/>
                  <a:pt x="1406434" y="100412"/>
                </a:cubicBezTo>
                <a:cubicBezTo>
                  <a:pt x="1402789" y="97761"/>
                  <a:pt x="1408754" y="95441"/>
                  <a:pt x="1406766" y="92790"/>
                </a:cubicBezTo>
                <a:lnTo>
                  <a:pt x="1406766" y="92790"/>
                </a:lnTo>
                <a:cubicBezTo>
                  <a:pt x="1406766" y="92790"/>
                  <a:pt x="1408091" y="91796"/>
                  <a:pt x="1408754" y="91133"/>
                </a:cubicBezTo>
                <a:cubicBezTo>
                  <a:pt x="1405772" y="88813"/>
                  <a:pt x="1408754" y="84837"/>
                  <a:pt x="1406434" y="82517"/>
                </a:cubicBezTo>
                <a:cubicBezTo>
                  <a:pt x="1406434" y="82186"/>
                  <a:pt x="1406434" y="81854"/>
                  <a:pt x="1406434" y="81523"/>
                </a:cubicBezTo>
                <a:cubicBezTo>
                  <a:pt x="1406434" y="76883"/>
                  <a:pt x="1409748" y="77546"/>
                  <a:pt x="1413062" y="77546"/>
                </a:cubicBezTo>
                <a:cubicBezTo>
                  <a:pt x="1410080" y="73901"/>
                  <a:pt x="1413394" y="73238"/>
                  <a:pt x="1415382" y="71581"/>
                </a:cubicBezTo>
                <a:cubicBezTo>
                  <a:pt x="1415382" y="69924"/>
                  <a:pt x="1413062" y="69261"/>
                  <a:pt x="1412068" y="67936"/>
                </a:cubicBezTo>
                <a:cubicBezTo>
                  <a:pt x="1413062" y="69261"/>
                  <a:pt x="1415051" y="69924"/>
                  <a:pt x="1415382" y="71581"/>
                </a:cubicBezTo>
                <a:cubicBezTo>
                  <a:pt x="1416708" y="70918"/>
                  <a:pt x="1418033" y="70587"/>
                  <a:pt x="1419027" y="69924"/>
                </a:cubicBezTo>
                <a:cubicBezTo>
                  <a:pt x="1419027" y="69593"/>
                  <a:pt x="1419027" y="69261"/>
                  <a:pt x="1419027" y="68930"/>
                </a:cubicBezTo>
                <a:cubicBezTo>
                  <a:pt x="1420684" y="68267"/>
                  <a:pt x="1422341" y="67936"/>
                  <a:pt x="1423998" y="67273"/>
                </a:cubicBezTo>
                <a:cubicBezTo>
                  <a:pt x="1424330" y="64622"/>
                  <a:pt x="1426318" y="64953"/>
                  <a:pt x="1427975" y="64622"/>
                </a:cubicBezTo>
                <a:cubicBezTo>
                  <a:pt x="1430295" y="64622"/>
                  <a:pt x="1431952" y="63296"/>
                  <a:pt x="1431620" y="60976"/>
                </a:cubicBezTo>
                <a:lnTo>
                  <a:pt x="1431620" y="60976"/>
                </a:lnTo>
                <a:cubicBezTo>
                  <a:pt x="1424993" y="61308"/>
                  <a:pt x="1418033" y="61971"/>
                  <a:pt x="1411405" y="62302"/>
                </a:cubicBezTo>
                <a:cubicBezTo>
                  <a:pt x="1411405" y="62965"/>
                  <a:pt x="1411405" y="63959"/>
                  <a:pt x="1411405" y="64622"/>
                </a:cubicBezTo>
                <a:cubicBezTo>
                  <a:pt x="1410743" y="65284"/>
                  <a:pt x="1409086" y="66279"/>
                  <a:pt x="1409086" y="66279"/>
                </a:cubicBezTo>
                <a:cubicBezTo>
                  <a:pt x="1405440" y="61971"/>
                  <a:pt x="1400469" y="64953"/>
                  <a:pt x="1396161" y="63296"/>
                </a:cubicBezTo>
                <a:cubicBezTo>
                  <a:pt x="1395499" y="66279"/>
                  <a:pt x="1393842" y="66610"/>
                  <a:pt x="1391853" y="65284"/>
                </a:cubicBezTo>
                <a:cubicBezTo>
                  <a:pt x="1390859" y="64290"/>
                  <a:pt x="1389865" y="62965"/>
                  <a:pt x="1388208" y="63296"/>
                </a:cubicBezTo>
                <a:cubicBezTo>
                  <a:pt x="1379260" y="65616"/>
                  <a:pt x="1368987" y="59651"/>
                  <a:pt x="1361365" y="67936"/>
                </a:cubicBezTo>
                <a:cubicBezTo>
                  <a:pt x="1360702" y="68598"/>
                  <a:pt x="1359377" y="68267"/>
                  <a:pt x="1358714" y="67273"/>
                </a:cubicBezTo>
                <a:cubicBezTo>
                  <a:pt x="1358714" y="67273"/>
                  <a:pt x="1358714" y="67273"/>
                  <a:pt x="1358714" y="67273"/>
                </a:cubicBezTo>
                <a:cubicBezTo>
                  <a:pt x="1358714" y="67273"/>
                  <a:pt x="1358714" y="67273"/>
                  <a:pt x="1358714" y="67273"/>
                </a:cubicBezTo>
                <a:cubicBezTo>
                  <a:pt x="1363353" y="65947"/>
                  <a:pt x="1362359" y="59651"/>
                  <a:pt x="1366667" y="58325"/>
                </a:cubicBezTo>
                <a:cubicBezTo>
                  <a:pt x="1371638" y="56668"/>
                  <a:pt x="1371970" y="54017"/>
                  <a:pt x="1370313" y="49709"/>
                </a:cubicBezTo>
                <a:cubicBezTo>
                  <a:pt x="1366999" y="50703"/>
                  <a:pt x="1362690" y="48052"/>
                  <a:pt x="1361365" y="53354"/>
                </a:cubicBezTo>
                <a:cubicBezTo>
                  <a:pt x="1360371" y="57331"/>
                  <a:pt x="1360702" y="57331"/>
                  <a:pt x="1357057" y="56005"/>
                </a:cubicBezTo>
                <a:cubicBezTo>
                  <a:pt x="1354737" y="61971"/>
                  <a:pt x="1349766" y="56005"/>
                  <a:pt x="1346121" y="58657"/>
                </a:cubicBezTo>
                <a:cubicBezTo>
                  <a:pt x="1350760" y="59651"/>
                  <a:pt x="1348441" y="63628"/>
                  <a:pt x="1350098" y="65947"/>
                </a:cubicBezTo>
                <a:cubicBezTo>
                  <a:pt x="1349435" y="67936"/>
                  <a:pt x="1349435" y="70587"/>
                  <a:pt x="1346121" y="69261"/>
                </a:cubicBezTo>
                <a:cubicBezTo>
                  <a:pt x="1344795" y="68598"/>
                  <a:pt x="1343801" y="69593"/>
                  <a:pt x="1343138" y="70918"/>
                </a:cubicBezTo>
                <a:cubicBezTo>
                  <a:pt x="1343138" y="70918"/>
                  <a:pt x="1342475" y="70918"/>
                  <a:pt x="1342144" y="70918"/>
                </a:cubicBezTo>
                <a:cubicBezTo>
                  <a:pt x="1341813" y="70587"/>
                  <a:pt x="1341150" y="70255"/>
                  <a:pt x="1340819" y="69924"/>
                </a:cubicBezTo>
                <a:cubicBezTo>
                  <a:pt x="1339162" y="67273"/>
                  <a:pt x="1336179" y="64290"/>
                  <a:pt x="1336179" y="61639"/>
                </a:cubicBezTo>
                <a:cubicBezTo>
                  <a:pt x="1336179" y="54349"/>
                  <a:pt x="1332202" y="55674"/>
                  <a:pt x="1327894" y="57331"/>
                </a:cubicBezTo>
                <a:cubicBezTo>
                  <a:pt x="1325243" y="56668"/>
                  <a:pt x="1322592" y="57000"/>
                  <a:pt x="1320603" y="58325"/>
                </a:cubicBezTo>
                <a:cubicBezTo>
                  <a:pt x="1319278" y="61308"/>
                  <a:pt x="1320603" y="65616"/>
                  <a:pt x="1315964" y="66610"/>
                </a:cubicBezTo>
                <a:cubicBezTo>
                  <a:pt x="1316627" y="67273"/>
                  <a:pt x="1317290" y="67936"/>
                  <a:pt x="1318284" y="68598"/>
                </a:cubicBezTo>
                <a:cubicBezTo>
                  <a:pt x="1320603" y="68598"/>
                  <a:pt x="1322261" y="67273"/>
                  <a:pt x="1323255" y="65947"/>
                </a:cubicBezTo>
                <a:cubicBezTo>
                  <a:pt x="1322261" y="67604"/>
                  <a:pt x="1320603" y="68598"/>
                  <a:pt x="1318284" y="68598"/>
                </a:cubicBezTo>
                <a:cubicBezTo>
                  <a:pt x="1318284" y="69261"/>
                  <a:pt x="1318284" y="69924"/>
                  <a:pt x="1317952" y="70587"/>
                </a:cubicBezTo>
                <a:cubicBezTo>
                  <a:pt x="1317952" y="69924"/>
                  <a:pt x="1317952" y="69261"/>
                  <a:pt x="1318284" y="68598"/>
                </a:cubicBezTo>
                <a:cubicBezTo>
                  <a:pt x="1317621" y="67936"/>
                  <a:pt x="1316958" y="67273"/>
                  <a:pt x="1315964" y="66610"/>
                </a:cubicBezTo>
                <a:cubicBezTo>
                  <a:pt x="1313313" y="65947"/>
                  <a:pt x="1310662" y="64290"/>
                  <a:pt x="1307679" y="64622"/>
                </a:cubicBezTo>
                <a:cubicBezTo>
                  <a:pt x="1306685" y="63959"/>
                  <a:pt x="1305691" y="62965"/>
                  <a:pt x="1305028" y="62302"/>
                </a:cubicBezTo>
                <a:cubicBezTo>
                  <a:pt x="1302377" y="63959"/>
                  <a:pt x="1299063" y="61308"/>
                  <a:pt x="1296412" y="63628"/>
                </a:cubicBezTo>
                <a:cubicBezTo>
                  <a:pt x="1296080" y="63628"/>
                  <a:pt x="1295749" y="63628"/>
                  <a:pt x="1295418" y="63628"/>
                </a:cubicBezTo>
                <a:cubicBezTo>
                  <a:pt x="1293761" y="62965"/>
                  <a:pt x="1292104" y="61971"/>
                  <a:pt x="1290115" y="61308"/>
                </a:cubicBezTo>
                <a:lnTo>
                  <a:pt x="1290115" y="61308"/>
                </a:lnTo>
                <a:cubicBezTo>
                  <a:pt x="1291772" y="61971"/>
                  <a:pt x="1293429" y="62965"/>
                  <a:pt x="1295418" y="63628"/>
                </a:cubicBezTo>
                <a:cubicBezTo>
                  <a:pt x="1295418" y="61639"/>
                  <a:pt x="1296080" y="60645"/>
                  <a:pt x="1297737" y="59982"/>
                </a:cubicBezTo>
                <a:cubicBezTo>
                  <a:pt x="1297737" y="57000"/>
                  <a:pt x="1298069" y="53686"/>
                  <a:pt x="1297737" y="50703"/>
                </a:cubicBezTo>
                <a:cubicBezTo>
                  <a:pt x="1297075" y="48052"/>
                  <a:pt x="1295418" y="45732"/>
                  <a:pt x="1297737" y="43413"/>
                </a:cubicBezTo>
                <a:cubicBezTo>
                  <a:pt x="1299063" y="43413"/>
                  <a:pt x="1300389" y="43413"/>
                  <a:pt x="1301714" y="42087"/>
                </a:cubicBezTo>
                <a:cubicBezTo>
                  <a:pt x="1305691" y="38442"/>
                  <a:pt x="1304697" y="33802"/>
                  <a:pt x="1305359" y="29494"/>
                </a:cubicBezTo>
                <a:lnTo>
                  <a:pt x="1305359" y="21872"/>
                </a:lnTo>
                <a:cubicBezTo>
                  <a:pt x="1304034" y="18889"/>
                  <a:pt x="1307679" y="11599"/>
                  <a:pt x="1299063" y="14250"/>
                </a:cubicBezTo>
                <a:cubicBezTo>
                  <a:pt x="1292104" y="10605"/>
                  <a:pt x="1286139" y="14250"/>
                  <a:pt x="1280174" y="16901"/>
                </a:cubicBezTo>
                <a:cubicBezTo>
                  <a:pt x="1277191" y="18558"/>
                  <a:pt x="1277522" y="21541"/>
                  <a:pt x="1277854" y="24523"/>
                </a:cubicBezTo>
                <a:cubicBezTo>
                  <a:pt x="1279511" y="25849"/>
                  <a:pt x="1281499" y="27174"/>
                  <a:pt x="1283156" y="28500"/>
                </a:cubicBezTo>
                <a:cubicBezTo>
                  <a:pt x="1281499" y="27174"/>
                  <a:pt x="1279511" y="25849"/>
                  <a:pt x="1277854" y="24523"/>
                </a:cubicBezTo>
                <a:lnTo>
                  <a:pt x="1277854" y="42418"/>
                </a:lnTo>
                <a:cubicBezTo>
                  <a:pt x="1277854" y="42418"/>
                  <a:pt x="1277854" y="43081"/>
                  <a:pt x="1277854" y="43744"/>
                </a:cubicBezTo>
                <a:lnTo>
                  <a:pt x="1277854" y="43744"/>
                </a:lnTo>
                <a:cubicBezTo>
                  <a:pt x="1277854" y="43744"/>
                  <a:pt x="1278517" y="44738"/>
                  <a:pt x="1278848" y="45069"/>
                </a:cubicBezTo>
                <a:cubicBezTo>
                  <a:pt x="1280174" y="46395"/>
                  <a:pt x="1281499" y="47721"/>
                  <a:pt x="1278185" y="47721"/>
                </a:cubicBezTo>
                <a:cubicBezTo>
                  <a:pt x="1276528" y="47721"/>
                  <a:pt x="1275865" y="48715"/>
                  <a:pt x="1274871" y="50040"/>
                </a:cubicBezTo>
                <a:cubicBezTo>
                  <a:pt x="1270894" y="53354"/>
                  <a:pt x="1268575" y="49046"/>
                  <a:pt x="1265924" y="47721"/>
                </a:cubicBezTo>
                <a:cubicBezTo>
                  <a:pt x="1264267" y="48052"/>
                  <a:pt x="1262610" y="48715"/>
                  <a:pt x="1260953" y="49046"/>
                </a:cubicBezTo>
                <a:cubicBezTo>
                  <a:pt x="1259627" y="48383"/>
                  <a:pt x="1258302" y="50372"/>
                  <a:pt x="1257307" y="49046"/>
                </a:cubicBezTo>
                <a:lnTo>
                  <a:pt x="1257307" y="49046"/>
                </a:lnTo>
                <a:cubicBezTo>
                  <a:pt x="1255650" y="46064"/>
                  <a:pt x="1252668" y="46395"/>
                  <a:pt x="1250017" y="46395"/>
                </a:cubicBezTo>
                <a:cubicBezTo>
                  <a:pt x="1250017" y="44407"/>
                  <a:pt x="1248691" y="42087"/>
                  <a:pt x="1251011" y="40099"/>
                </a:cubicBezTo>
                <a:cubicBezTo>
                  <a:pt x="1252668" y="38442"/>
                  <a:pt x="1249354" y="39104"/>
                  <a:pt x="1249685" y="37779"/>
                </a:cubicBezTo>
                <a:cubicBezTo>
                  <a:pt x="1249685" y="37447"/>
                  <a:pt x="1249685" y="36785"/>
                  <a:pt x="1249685" y="36453"/>
                </a:cubicBezTo>
                <a:lnTo>
                  <a:pt x="1249685" y="30820"/>
                </a:lnTo>
                <a:cubicBezTo>
                  <a:pt x="1255650" y="33471"/>
                  <a:pt x="1262278" y="27506"/>
                  <a:pt x="1267249" y="32808"/>
                </a:cubicBezTo>
                <a:cubicBezTo>
                  <a:pt x="1267249" y="30157"/>
                  <a:pt x="1270232" y="28831"/>
                  <a:pt x="1269569" y="26180"/>
                </a:cubicBezTo>
                <a:lnTo>
                  <a:pt x="1269569" y="26180"/>
                </a:lnTo>
                <a:cubicBezTo>
                  <a:pt x="1269900" y="24523"/>
                  <a:pt x="1267581" y="22866"/>
                  <a:pt x="1269569" y="21209"/>
                </a:cubicBezTo>
                <a:cubicBezTo>
                  <a:pt x="1268243" y="21209"/>
                  <a:pt x="1267249" y="21209"/>
                  <a:pt x="1265924" y="21209"/>
                </a:cubicBezTo>
                <a:cubicBezTo>
                  <a:pt x="1263272" y="19221"/>
                  <a:pt x="1259959" y="21209"/>
                  <a:pt x="1256976" y="19884"/>
                </a:cubicBezTo>
                <a:cubicBezTo>
                  <a:pt x="1251342" y="19884"/>
                  <a:pt x="1246703" y="21541"/>
                  <a:pt x="1242726" y="26180"/>
                </a:cubicBezTo>
                <a:cubicBezTo>
                  <a:pt x="1239743" y="29494"/>
                  <a:pt x="1242726" y="32477"/>
                  <a:pt x="1241400" y="35459"/>
                </a:cubicBezTo>
                <a:cubicBezTo>
                  <a:pt x="1242395" y="34134"/>
                  <a:pt x="1243057" y="33471"/>
                  <a:pt x="1243720" y="33471"/>
                </a:cubicBezTo>
                <a:cubicBezTo>
                  <a:pt x="1243057" y="33471"/>
                  <a:pt x="1242395" y="34134"/>
                  <a:pt x="1241400" y="35459"/>
                </a:cubicBezTo>
                <a:cubicBezTo>
                  <a:pt x="1240075" y="35459"/>
                  <a:pt x="1238418" y="36122"/>
                  <a:pt x="1237424" y="37779"/>
                </a:cubicBezTo>
                <a:cubicBezTo>
                  <a:pt x="1238418" y="38110"/>
                  <a:pt x="1239412" y="38442"/>
                  <a:pt x="1240406" y="38773"/>
                </a:cubicBezTo>
                <a:cubicBezTo>
                  <a:pt x="1239412" y="40761"/>
                  <a:pt x="1236430" y="37779"/>
                  <a:pt x="1236098" y="40761"/>
                </a:cubicBezTo>
                <a:lnTo>
                  <a:pt x="1236098" y="46064"/>
                </a:lnTo>
                <a:cubicBezTo>
                  <a:pt x="1234110" y="41093"/>
                  <a:pt x="1232784" y="42418"/>
                  <a:pt x="1231459" y="44738"/>
                </a:cubicBezTo>
                <a:cubicBezTo>
                  <a:pt x="1231459" y="47389"/>
                  <a:pt x="1229139" y="50703"/>
                  <a:pt x="1235435" y="51366"/>
                </a:cubicBezTo>
                <a:cubicBezTo>
                  <a:pt x="1230465" y="52360"/>
                  <a:pt x="1230465" y="56337"/>
                  <a:pt x="1228476" y="58325"/>
                </a:cubicBezTo>
                <a:cubicBezTo>
                  <a:pt x="1230133" y="58325"/>
                  <a:pt x="1231459" y="59319"/>
                  <a:pt x="1232784" y="59982"/>
                </a:cubicBezTo>
                <a:cubicBezTo>
                  <a:pt x="1231459" y="59319"/>
                  <a:pt x="1230133" y="58657"/>
                  <a:pt x="1228476" y="58325"/>
                </a:cubicBezTo>
                <a:cubicBezTo>
                  <a:pt x="1225825" y="57662"/>
                  <a:pt x="1223174" y="59651"/>
                  <a:pt x="1219528" y="57662"/>
                </a:cubicBezTo>
                <a:cubicBezTo>
                  <a:pt x="1221848" y="57331"/>
                  <a:pt x="1222511" y="57000"/>
                  <a:pt x="1223505" y="57000"/>
                </a:cubicBezTo>
                <a:cubicBezTo>
                  <a:pt x="1223505" y="50703"/>
                  <a:pt x="1220191" y="54680"/>
                  <a:pt x="1217872" y="55011"/>
                </a:cubicBezTo>
                <a:cubicBezTo>
                  <a:pt x="1213895" y="50372"/>
                  <a:pt x="1216877" y="46395"/>
                  <a:pt x="1219528" y="43081"/>
                </a:cubicBezTo>
                <a:cubicBezTo>
                  <a:pt x="1221185" y="40430"/>
                  <a:pt x="1220854" y="39436"/>
                  <a:pt x="1218534" y="38110"/>
                </a:cubicBezTo>
                <a:cubicBezTo>
                  <a:pt x="1215220" y="36122"/>
                  <a:pt x="1211906" y="37116"/>
                  <a:pt x="1208261" y="36785"/>
                </a:cubicBezTo>
                <a:cubicBezTo>
                  <a:pt x="1208261" y="34134"/>
                  <a:pt x="1208593" y="31482"/>
                  <a:pt x="1207598" y="28831"/>
                </a:cubicBezTo>
                <a:cubicBezTo>
                  <a:pt x="1210912" y="26843"/>
                  <a:pt x="1211575" y="29494"/>
                  <a:pt x="1213563" y="31482"/>
                </a:cubicBezTo>
                <a:cubicBezTo>
                  <a:pt x="1214226" y="28831"/>
                  <a:pt x="1212901" y="26180"/>
                  <a:pt x="1215883" y="24855"/>
                </a:cubicBezTo>
                <a:cubicBezTo>
                  <a:pt x="1212901" y="23198"/>
                  <a:pt x="1207930" y="24523"/>
                  <a:pt x="1209587" y="18889"/>
                </a:cubicBezTo>
                <a:cubicBezTo>
                  <a:pt x="1207930" y="17564"/>
                  <a:pt x="1206273" y="16238"/>
                  <a:pt x="1204616" y="15244"/>
                </a:cubicBezTo>
                <a:lnTo>
                  <a:pt x="1196994" y="18889"/>
                </a:lnTo>
                <a:cubicBezTo>
                  <a:pt x="1187715" y="18889"/>
                  <a:pt x="1178436" y="18889"/>
                  <a:pt x="1168825" y="18889"/>
                </a:cubicBezTo>
                <a:cubicBezTo>
                  <a:pt x="1168494" y="20878"/>
                  <a:pt x="1166506" y="20878"/>
                  <a:pt x="1165180" y="21872"/>
                </a:cubicBezTo>
                <a:cubicBezTo>
                  <a:pt x="1162197" y="23860"/>
                  <a:pt x="1159546" y="26511"/>
                  <a:pt x="1162197" y="30488"/>
                </a:cubicBezTo>
                <a:cubicBezTo>
                  <a:pt x="1162197" y="30488"/>
                  <a:pt x="1162529" y="31151"/>
                  <a:pt x="1162860" y="31482"/>
                </a:cubicBezTo>
                <a:cubicBezTo>
                  <a:pt x="1163523" y="31482"/>
                  <a:pt x="1164186" y="31482"/>
                  <a:pt x="1164849" y="31482"/>
                </a:cubicBezTo>
                <a:cubicBezTo>
                  <a:pt x="1164186" y="31482"/>
                  <a:pt x="1163523" y="31482"/>
                  <a:pt x="1162860" y="31482"/>
                </a:cubicBezTo>
                <a:cubicBezTo>
                  <a:pt x="1163854" y="35459"/>
                  <a:pt x="1164186" y="39436"/>
                  <a:pt x="1162860" y="43413"/>
                </a:cubicBezTo>
                <a:cubicBezTo>
                  <a:pt x="1159546" y="43413"/>
                  <a:pt x="1158552" y="41424"/>
                  <a:pt x="1157889" y="39104"/>
                </a:cubicBezTo>
                <a:cubicBezTo>
                  <a:pt x="1158221" y="36453"/>
                  <a:pt x="1155569" y="34134"/>
                  <a:pt x="1157889" y="31482"/>
                </a:cubicBezTo>
                <a:cubicBezTo>
                  <a:pt x="1157558" y="31151"/>
                  <a:pt x="1157226" y="30488"/>
                  <a:pt x="1156895" y="30157"/>
                </a:cubicBezTo>
                <a:cubicBezTo>
                  <a:pt x="1155569" y="29825"/>
                  <a:pt x="1154244" y="29163"/>
                  <a:pt x="1152918" y="28831"/>
                </a:cubicBezTo>
                <a:cubicBezTo>
                  <a:pt x="1151593" y="28831"/>
                  <a:pt x="1150599" y="28831"/>
                  <a:pt x="1149273" y="28831"/>
                </a:cubicBezTo>
                <a:cubicBezTo>
                  <a:pt x="1145628" y="28500"/>
                  <a:pt x="1143308" y="29825"/>
                  <a:pt x="1143639" y="33802"/>
                </a:cubicBezTo>
                <a:cubicBezTo>
                  <a:pt x="1143639" y="38110"/>
                  <a:pt x="1146622" y="36122"/>
                  <a:pt x="1148942" y="35790"/>
                </a:cubicBezTo>
                <a:cubicBezTo>
                  <a:pt x="1149936" y="35790"/>
                  <a:pt x="1150930" y="36453"/>
                  <a:pt x="1151924" y="36785"/>
                </a:cubicBezTo>
                <a:cubicBezTo>
                  <a:pt x="1153581" y="38110"/>
                  <a:pt x="1152918" y="39436"/>
                  <a:pt x="1151924" y="40430"/>
                </a:cubicBezTo>
                <a:cubicBezTo>
                  <a:pt x="1151924" y="42750"/>
                  <a:pt x="1151593" y="45069"/>
                  <a:pt x="1153581" y="46726"/>
                </a:cubicBezTo>
                <a:cubicBezTo>
                  <a:pt x="1151261" y="50372"/>
                  <a:pt x="1157558" y="50040"/>
                  <a:pt x="1156564" y="53023"/>
                </a:cubicBezTo>
                <a:cubicBezTo>
                  <a:pt x="1152918" y="52360"/>
                  <a:pt x="1149273" y="52692"/>
                  <a:pt x="1146953" y="49046"/>
                </a:cubicBezTo>
                <a:cubicBezTo>
                  <a:pt x="1144965" y="49378"/>
                  <a:pt x="1143308" y="49046"/>
                  <a:pt x="1143308" y="46726"/>
                </a:cubicBezTo>
                <a:cubicBezTo>
                  <a:pt x="1143971" y="45401"/>
                  <a:pt x="1143971" y="43413"/>
                  <a:pt x="1144965" y="42750"/>
                </a:cubicBezTo>
                <a:cubicBezTo>
                  <a:pt x="1149273" y="39767"/>
                  <a:pt x="1146622" y="38110"/>
                  <a:pt x="1143639" y="38110"/>
                </a:cubicBezTo>
                <a:cubicBezTo>
                  <a:pt x="1139331" y="38110"/>
                  <a:pt x="1137012" y="35128"/>
                  <a:pt x="1134360" y="32808"/>
                </a:cubicBezTo>
                <a:cubicBezTo>
                  <a:pt x="1133366" y="30820"/>
                  <a:pt x="1133698" y="28831"/>
                  <a:pt x="1135354" y="26843"/>
                </a:cubicBezTo>
                <a:cubicBezTo>
                  <a:pt x="1137012" y="26843"/>
                  <a:pt x="1139000" y="27506"/>
                  <a:pt x="1141320" y="27837"/>
                </a:cubicBezTo>
                <a:cubicBezTo>
                  <a:pt x="1140325" y="25849"/>
                  <a:pt x="1139000" y="24523"/>
                  <a:pt x="1140657" y="22866"/>
                </a:cubicBezTo>
                <a:cubicBezTo>
                  <a:pt x="1138337" y="21541"/>
                  <a:pt x="1136017" y="21209"/>
                  <a:pt x="1133366" y="21209"/>
                </a:cubicBezTo>
                <a:cubicBezTo>
                  <a:pt x="1132041" y="21872"/>
                  <a:pt x="1130384" y="20215"/>
                  <a:pt x="1129058" y="22203"/>
                </a:cubicBezTo>
                <a:lnTo>
                  <a:pt x="1129058" y="27837"/>
                </a:lnTo>
                <a:cubicBezTo>
                  <a:pt x="1129058" y="27837"/>
                  <a:pt x="1129058" y="31151"/>
                  <a:pt x="1129058" y="32808"/>
                </a:cubicBezTo>
                <a:cubicBezTo>
                  <a:pt x="1129058" y="36453"/>
                  <a:pt x="1131709" y="34134"/>
                  <a:pt x="1133035" y="34134"/>
                </a:cubicBezTo>
                <a:cubicBezTo>
                  <a:pt x="1136680" y="37116"/>
                  <a:pt x="1134029" y="39104"/>
                  <a:pt x="1131709" y="41424"/>
                </a:cubicBezTo>
                <a:cubicBezTo>
                  <a:pt x="1133035" y="42087"/>
                  <a:pt x="1135023" y="43081"/>
                  <a:pt x="1136680" y="44075"/>
                </a:cubicBezTo>
                <a:lnTo>
                  <a:pt x="1136680" y="44075"/>
                </a:lnTo>
                <a:cubicBezTo>
                  <a:pt x="1137012" y="47389"/>
                  <a:pt x="1136017" y="48383"/>
                  <a:pt x="1132703" y="47058"/>
                </a:cubicBezTo>
                <a:cubicBezTo>
                  <a:pt x="1131378" y="46726"/>
                  <a:pt x="1129721" y="47058"/>
                  <a:pt x="1129058" y="45732"/>
                </a:cubicBezTo>
                <a:cubicBezTo>
                  <a:pt x="1130384" y="43081"/>
                  <a:pt x="1130052" y="41093"/>
                  <a:pt x="1126407" y="40430"/>
                </a:cubicBezTo>
                <a:cubicBezTo>
                  <a:pt x="1123424" y="39767"/>
                  <a:pt x="1121767" y="37447"/>
                  <a:pt x="1121767" y="34134"/>
                </a:cubicBezTo>
                <a:cubicBezTo>
                  <a:pt x="1120110" y="33471"/>
                  <a:pt x="1120773" y="31814"/>
                  <a:pt x="1120110" y="30488"/>
                </a:cubicBezTo>
                <a:cubicBezTo>
                  <a:pt x="1116134" y="31814"/>
                  <a:pt x="1115471" y="28500"/>
                  <a:pt x="1113814" y="26511"/>
                </a:cubicBezTo>
                <a:cubicBezTo>
                  <a:pt x="1112820" y="25186"/>
                  <a:pt x="1111494" y="19884"/>
                  <a:pt x="1108843" y="25517"/>
                </a:cubicBezTo>
                <a:cubicBezTo>
                  <a:pt x="1108843" y="27174"/>
                  <a:pt x="1108843" y="28831"/>
                  <a:pt x="1108843" y="30157"/>
                </a:cubicBezTo>
                <a:lnTo>
                  <a:pt x="1108843" y="30157"/>
                </a:lnTo>
                <a:cubicBezTo>
                  <a:pt x="1108843" y="30157"/>
                  <a:pt x="1107186" y="30157"/>
                  <a:pt x="1106523" y="30157"/>
                </a:cubicBezTo>
                <a:cubicBezTo>
                  <a:pt x="1106523" y="28168"/>
                  <a:pt x="1107186" y="25186"/>
                  <a:pt x="1103541" y="25186"/>
                </a:cubicBezTo>
                <a:cubicBezTo>
                  <a:pt x="1098901" y="25186"/>
                  <a:pt x="1098570" y="22203"/>
                  <a:pt x="1098901" y="18889"/>
                </a:cubicBezTo>
                <a:cubicBezTo>
                  <a:pt x="1098570" y="18558"/>
                  <a:pt x="1097907" y="17895"/>
                  <a:pt x="1097576" y="17564"/>
                </a:cubicBezTo>
                <a:cubicBezTo>
                  <a:pt x="1095919" y="17564"/>
                  <a:pt x="1093930" y="18227"/>
                  <a:pt x="1092605" y="16238"/>
                </a:cubicBezTo>
                <a:cubicBezTo>
                  <a:pt x="1089954" y="17232"/>
                  <a:pt x="1088297" y="9279"/>
                  <a:pt x="1084983" y="15244"/>
                </a:cubicBezTo>
                <a:cubicBezTo>
                  <a:pt x="1085977" y="16238"/>
                  <a:pt x="1086640" y="17232"/>
                  <a:pt x="1087634" y="18227"/>
                </a:cubicBezTo>
                <a:cubicBezTo>
                  <a:pt x="1086640" y="17232"/>
                  <a:pt x="1085977" y="16238"/>
                  <a:pt x="1084983" y="15244"/>
                </a:cubicBezTo>
                <a:lnTo>
                  <a:pt x="1084983" y="15244"/>
                </a:lnTo>
                <a:cubicBezTo>
                  <a:pt x="1081337" y="16570"/>
                  <a:pt x="1083326" y="22535"/>
                  <a:pt x="1078686" y="22866"/>
                </a:cubicBezTo>
                <a:cubicBezTo>
                  <a:pt x="1078686" y="23198"/>
                  <a:pt x="1078686" y="23529"/>
                  <a:pt x="1078686" y="23860"/>
                </a:cubicBezTo>
                <a:cubicBezTo>
                  <a:pt x="1080343" y="25186"/>
                  <a:pt x="1081669" y="26511"/>
                  <a:pt x="1082994" y="27837"/>
                </a:cubicBezTo>
                <a:cubicBezTo>
                  <a:pt x="1078355" y="30820"/>
                  <a:pt x="1072390" y="30157"/>
                  <a:pt x="1068413" y="34134"/>
                </a:cubicBezTo>
                <a:cubicBezTo>
                  <a:pt x="1068413" y="35459"/>
                  <a:pt x="1068413" y="36785"/>
                  <a:pt x="1068413" y="37779"/>
                </a:cubicBezTo>
                <a:cubicBezTo>
                  <a:pt x="1068744" y="38110"/>
                  <a:pt x="1069076" y="38442"/>
                  <a:pt x="1069739" y="39104"/>
                </a:cubicBezTo>
                <a:cubicBezTo>
                  <a:pt x="1069407" y="38773"/>
                  <a:pt x="1069076" y="38442"/>
                  <a:pt x="1068413" y="37779"/>
                </a:cubicBezTo>
                <a:cubicBezTo>
                  <a:pt x="1066756" y="37779"/>
                  <a:pt x="1064768" y="37116"/>
                  <a:pt x="1063111" y="38773"/>
                </a:cubicBezTo>
                <a:cubicBezTo>
                  <a:pt x="1062117" y="38773"/>
                  <a:pt x="1061122" y="38773"/>
                  <a:pt x="1060791" y="37779"/>
                </a:cubicBezTo>
                <a:cubicBezTo>
                  <a:pt x="1056814" y="37116"/>
                  <a:pt x="1052506" y="35790"/>
                  <a:pt x="1052175" y="42418"/>
                </a:cubicBezTo>
                <a:cubicBezTo>
                  <a:pt x="1051181" y="42418"/>
                  <a:pt x="1050186" y="42087"/>
                  <a:pt x="1049192" y="41756"/>
                </a:cubicBezTo>
                <a:cubicBezTo>
                  <a:pt x="1045878" y="44075"/>
                  <a:pt x="1042896" y="41756"/>
                  <a:pt x="1039582" y="41093"/>
                </a:cubicBezTo>
                <a:cubicBezTo>
                  <a:pt x="1036268" y="40430"/>
                  <a:pt x="1033617" y="37116"/>
                  <a:pt x="1029971" y="37779"/>
                </a:cubicBezTo>
                <a:cubicBezTo>
                  <a:pt x="1028314" y="39767"/>
                  <a:pt x="1025663" y="38442"/>
                  <a:pt x="1023675" y="39104"/>
                </a:cubicBezTo>
                <a:cubicBezTo>
                  <a:pt x="1020361" y="37779"/>
                  <a:pt x="1017047" y="35459"/>
                  <a:pt x="1014727" y="40430"/>
                </a:cubicBezTo>
                <a:cubicBezTo>
                  <a:pt x="1013402" y="36785"/>
                  <a:pt x="1010750" y="38110"/>
                  <a:pt x="1008431" y="39104"/>
                </a:cubicBezTo>
                <a:cubicBezTo>
                  <a:pt x="1008431" y="40099"/>
                  <a:pt x="1008431" y="40761"/>
                  <a:pt x="1008099" y="41756"/>
                </a:cubicBezTo>
                <a:cubicBezTo>
                  <a:pt x="1008099" y="42087"/>
                  <a:pt x="1008099" y="42750"/>
                  <a:pt x="1008431" y="43081"/>
                </a:cubicBezTo>
                <a:cubicBezTo>
                  <a:pt x="1005780" y="45401"/>
                  <a:pt x="1009756" y="46064"/>
                  <a:pt x="1009425" y="48052"/>
                </a:cubicBezTo>
                <a:cubicBezTo>
                  <a:pt x="1008762" y="48052"/>
                  <a:pt x="1007768" y="48052"/>
                  <a:pt x="1007105" y="48052"/>
                </a:cubicBezTo>
                <a:cubicBezTo>
                  <a:pt x="1004454" y="45401"/>
                  <a:pt x="1002466" y="42418"/>
                  <a:pt x="998158" y="44407"/>
                </a:cubicBezTo>
                <a:cubicBezTo>
                  <a:pt x="997163" y="44738"/>
                  <a:pt x="995838" y="43744"/>
                  <a:pt x="994512" y="43413"/>
                </a:cubicBezTo>
                <a:cubicBezTo>
                  <a:pt x="994512" y="46726"/>
                  <a:pt x="989541" y="47058"/>
                  <a:pt x="990535" y="51035"/>
                </a:cubicBezTo>
                <a:cubicBezTo>
                  <a:pt x="989873" y="51035"/>
                  <a:pt x="988879" y="51035"/>
                  <a:pt x="988216" y="51035"/>
                </a:cubicBezTo>
                <a:cubicBezTo>
                  <a:pt x="985233" y="51035"/>
                  <a:pt x="983245" y="50372"/>
                  <a:pt x="981919" y="47389"/>
                </a:cubicBezTo>
                <a:cubicBezTo>
                  <a:pt x="980925" y="45732"/>
                  <a:pt x="980594" y="43081"/>
                  <a:pt x="978274" y="42750"/>
                </a:cubicBezTo>
                <a:cubicBezTo>
                  <a:pt x="978274" y="42750"/>
                  <a:pt x="978274" y="43081"/>
                  <a:pt x="978274" y="43413"/>
                </a:cubicBezTo>
                <a:cubicBezTo>
                  <a:pt x="977280" y="43081"/>
                  <a:pt x="976617" y="42750"/>
                  <a:pt x="975623" y="42418"/>
                </a:cubicBezTo>
                <a:cubicBezTo>
                  <a:pt x="974960" y="40099"/>
                  <a:pt x="972309" y="39767"/>
                  <a:pt x="970983" y="38110"/>
                </a:cubicBezTo>
                <a:cubicBezTo>
                  <a:pt x="969989" y="37779"/>
                  <a:pt x="969326" y="37447"/>
                  <a:pt x="968663" y="37116"/>
                </a:cubicBezTo>
                <a:cubicBezTo>
                  <a:pt x="967007" y="38442"/>
                  <a:pt x="967007" y="41093"/>
                  <a:pt x="964355" y="41093"/>
                </a:cubicBezTo>
                <a:cubicBezTo>
                  <a:pt x="962367" y="39767"/>
                  <a:pt x="960379" y="39436"/>
                  <a:pt x="958390" y="39767"/>
                </a:cubicBezTo>
                <a:cubicBezTo>
                  <a:pt x="953088" y="39767"/>
                  <a:pt x="948117" y="39767"/>
                  <a:pt x="942815" y="39767"/>
                </a:cubicBezTo>
                <a:cubicBezTo>
                  <a:pt x="942815" y="39767"/>
                  <a:pt x="942152" y="39767"/>
                  <a:pt x="941821" y="39767"/>
                </a:cubicBezTo>
                <a:cubicBezTo>
                  <a:pt x="938838" y="35128"/>
                  <a:pt x="934199" y="38110"/>
                  <a:pt x="930222" y="37116"/>
                </a:cubicBezTo>
                <a:cubicBezTo>
                  <a:pt x="928233" y="37447"/>
                  <a:pt x="925582" y="36453"/>
                  <a:pt x="923925" y="38442"/>
                </a:cubicBezTo>
                <a:cubicBezTo>
                  <a:pt x="919949" y="38442"/>
                  <a:pt x="915972" y="39104"/>
                  <a:pt x="912327" y="40761"/>
                </a:cubicBezTo>
                <a:cubicBezTo>
                  <a:pt x="911001" y="40761"/>
                  <a:pt x="909675" y="40761"/>
                  <a:pt x="908350" y="41093"/>
                </a:cubicBezTo>
                <a:cubicBezTo>
                  <a:pt x="908018" y="40761"/>
                  <a:pt x="907356" y="40099"/>
                  <a:pt x="907024" y="39767"/>
                </a:cubicBezTo>
                <a:cubicBezTo>
                  <a:pt x="907024" y="39436"/>
                  <a:pt x="907687" y="38773"/>
                  <a:pt x="908018" y="38442"/>
                </a:cubicBezTo>
                <a:cubicBezTo>
                  <a:pt x="907356" y="37116"/>
                  <a:pt x="906362" y="35790"/>
                  <a:pt x="905699" y="34134"/>
                </a:cubicBezTo>
                <a:cubicBezTo>
                  <a:pt x="906362" y="31814"/>
                  <a:pt x="907356" y="29163"/>
                  <a:pt x="908018" y="26843"/>
                </a:cubicBezTo>
                <a:cubicBezTo>
                  <a:pt x="908350" y="19221"/>
                  <a:pt x="902716" y="20546"/>
                  <a:pt x="898077" y="20215"/>
                </a:cubicBezTo>
                <a:cubicBezTo>
                  <a:pt x="896088" y="23198"/>
                  <a:pt x="893769" y="19552"/>
                  <a:pt x="891780" y="20215"/>
                </a:cubicBezTo>
                <a:cubicBezTo>
                  <a:pt x="891117" y="22866"/>
                  <a:pt x="890786" y="25186"/>
                  <a:pt x="891780" y="27837"/>
                </a:cubicBezTo>
                <a:cubicBezTo>
                  <a:pt x="890123" y="28168"/>
                  <a:pt x="888135" y="28831"/>
                  <a:pt x="886478" y="29163"/>
                </a:cubicBezTo>
                <a:cubicBezTo>
                  <a:pt x="883827" y="25186"/>
                  <a:pt x="880513" y="29163"/>
                  <a:pt x="877199" y="27174"/>
                </a:cubicBezTo>
                <a:cubicBezTo>
                  <a:pt x="879187" y="31482"/>
                  <a:pt x="882501" y="31814"/>
                  <a:pt x="885484" y="31814"/>
                </a:cubicBezTo>
                <a:lnTo>
                  <a:pt x="885484" y="31814"/>
                </a:lnTo>
                <a:cubicBezTo>
                  <a:pt x="884821" y="33802"/>
                  <a:pt x="882170" y="32145"/>
                  <a:pt x="881507" y="33802"/>
                </a:cubicBezTo>
                <a:cubicBezTo>
                  <a:pt x="887803" y="36453"/>
                  <a:pt x="881507" y="39104"/>
                  <a:pt x="881507" y="42087"/>
                </a:cubicBezTo>
                <a:cubicBezTo>
                  <a:pt x="879850" y="44075"/>
                  <a:pt x="875873" y="42087"/>
                  <a:pt x="875211" y="45732"/>
                </a:cubicBezTo>
                <a:cubicBezTo>
                  <a:pt x="873222" y="45401"/>
                  <a:pt x="873885" y="43081"/>
                  <a:pt x="872559" y="42087"/>
                </a:cubicBezTo>
                <a:cubicBezTo>
                  <a:pt x="872228" y="41093"/>
                  <a:pt x="871897" y="40430"/>
                  <a:pt x="871234" y="39436"/>
                </a:cubicBezTo>
                <a:cubicBezTo>
                  <a:pt x="866926" y="37447"/>
                  <a:pt x="863612" y="40430"/>
                  <a:pt x="859966" y="41756"/>
                </a:cubicBezTo>
                <a:cubicBezTo>
                  <a:pt x="858641" y="37779"/>
                  <a:pt x="856652" y="40761"/>
                  <a:pt x="854664" y="41093"/>
                </a:cubicBezTo>
                <a:cubicBezTo>
                  <a:pt x="850687" y="42087"/>
                  <a:pt x="846379" y="42750"/>
                  <a:pt x="845385" y="36785"/>
                </a:cubicBezTo>
                <a:cubicBezTo>
                  <a:pt x="845385" y="33139"/>
                  <a:pt x="847042" y="31482"/>
                  <a:pt x="850687" y="31482"/>
                </a:cubicBezTo>
                <a:cubicBezTo>
                  <a:pt x="856321" y="31482"/>
                  <a:pt x="861623" y="31482"/>
                  <a:pt x="867257" y="31151"/>
                </a:cubicBezTo>
                <a:cubicBezTo>
                  <a:pt x="866926" y="30488"/>
                  <a:pt x="866594" y="29825"/>
                  <a:pt x="866263" y="28831"/>
                </a:cubicBezTo>
                <a:cubicBezTo>
                  <a:pt x="866263" y="26180"/>
                  <a:pt x="866263" y="23860"/>
                  <a:pt x="866263" y="21209"/>
                </a:cubicBezTo>
                <a:cubicBezTo>
                  <a:pt x="861292" y="18889"/>
                  <a:pt x="856321" y="18558"/>
                  <a:pt x="851019" y="19884"/>
                </a:cubicBezTo>
                <a:cubicBezTo>
                  <a:pt x="845385" y="21209"/>
                  <a:pt x="840746" y="25517"/>
                  <a:pt x="834449" y="23860"/>
                </a:cubicBezTo>
                <a:cubicBezTo>
                  <a:pt x="833786" y="25186"/>
                  <a:pt x="833455" y="25849"/>
                  <a:pt x="835775" y="25517"/>
                </a:cubicBezTo>
                <a:cubicBezTo>
                  <a:pt x="839420" y="24855"/>
                  <a:pt x="843397" y="23860"/>
                  <a:pt x="845716" y="28500"/>
                </a:cubicBezTo>
                <a:cubicBezTo>
                  <a:pt x="846711" y="27506"/>
                  <a:pt x="848036" y="27174"/>
                  <a:pt x="849030" y="27174"/>
                </a:cubicBezTo>
                <a:cubicBezTo>
                  <a:pt x="848036" y="27174"/>
                  <a:pt x="846711" y="27174"/>
                  <a:pt x="845716" y="28500"/>
                </a:cubicBezTo>
                <a:cubicBezTo>
                  <a:pt x="840414" y="28831"/>
                  <a:pt x="842071" y="34796"/>
                  <a:pt x="839089" y="37116"/>
                </a:cubicBezTo>
                <a:cubicBezTo>
                  <a:pt x="839751" y="38110"/>
                  <a:pt x="841740" y="37116"/>
                  <a:pt x="841740" y="38773"/>
                </a:cubicBezTo>
                <a:cubicBezTo>
                  <a:pt x="839751" y="39104"/>
                  <a:pt x="837763" y="41093"/>
                  <a:pt x="835443" y="40099"/>
                </a:cubicBezTo>
                <a:cubicBezTo>
                  <a:pt x="833124" y="38110"/>
                  <a:pt x="828153" y="39767"/>
                  <a:pt x="828153" y="34465"/>
                </a:cubicBezTo>
                <a:cubicBezTo>
                  <a:pt x="828153" y="34134"/>
                  <a:pt x="828153" y="33802"/>
                  <a:pt x="827821" y="33471"/>
                </a:cubicBezTo>
                <a:cubicBezTo>
                  <a:pt x="826164" y="33471"/>
                  <a:pt x="827490" y="29825"/>
                  <a:pt x="824507" y="30488"/>
                </a:cubicBezTo>
                <a:cubicBezTo>
                  <a:pt x="822850" y="32477"/>
                  <a:pt x="826164" y="34465"/>
                  <a:pt x="824507" y="37116"/>
                </a:cubicBezTo>
                <a:cubicBezTo>
                  <a:pt x="822519" y="38442"/>
                  <a:pt x="820199" y="39104"/>
                  <a:pt x="817217" y="39104"/>
                </a:cubicBezTo>
                <a:cubicBezTo>
                  <a:pt x="818211" y="38442"/>
                  <a:pt x="818874" y="37779"/>
                  <a:pt x="820199" y="36785"/>
                </a:cubicBezTo>
                <a:cubicBezTo>
                  <a:pt x="817879" y="36785"/>
                  <a:pt x="815891" y="36122"/>
                  <a:pt x="814897" y="37779"/>
                </a:cubicBezTo>
                <a:cubicBezTo>
                  <a:pt x="812577" y="42087"/>
                  <a:pt x="808600" y="41756"/>
                  <a:pt x="804624" y="41424"/>
                </a:cubicBezTo>
                <a:cubicBezTo>
                  <a:pt x="804624" y="42418"/>
                  <a:pt x="804624" y="43413"/>
                  <a:pt x="804292" y="44407"/>
                </a:cubicBezTo>
                <a:lnTo>
                  <a:pt x="804292" y="44407"/>
                </a:lnTo>
                <a:cubicBezTo>
                  <a:pt x="804292" y="44407"/>
                  <a:pt x="804292" y="42418"/>
                  <a:pt x="804624" y="41424"/>
                </a:cubicBezTo>
                <a:cubicBezTo>
                  <a:pt x="804624" y="36122"/>
                  <a:pt x="800978" y="36122"/>
                  <a:pt x="797333" y="36122"/>
                </a:cubicBezTo>
                <a:cubicBezTo>
                  <a:pt x="796670" y="34134"/>
                  <a:pt x="796007" y="32477"/>
                  <a:pt x="795345" y="30488"/>
                </a:cubicBezTo>
                <a:cubicBezTo>
                  <a:pt x="796670" y="29825"/>
                  <a:pt x="799321" y="30820"/>
                  <a:pt x="799984" y="28168"/>
                </a:cubicBezTo>
                <a:cubicBezTo>
                  <a:pt x="797664" y="28168"/>
                  <a:pt x="795345" y="29825"/>
                  <a:pt x="793356" y="27837"/>
                </a:cubicBezTo>
                <a:cubicBezTo>
                  <a:pt x="793688" y="30820"/>
                  <a:pt x="788054" y="30157"/>
                  <a:pt x="789380" y="33802"/>
                </a:cubicBezTo>
                <a:cubicBezTo>
                  <a:pt x="789380" y="33802"/>
                  <a:pt x="789380" y="34134"/>
                  <a:pt x="789711" y="34465"/>
                </a:cubicBezTo>
                <a:cubicBezTo>
                  <a:pt x="789711" y="34465"/>
                  <a:pt x="789711" y="34134"/>
                  <a:pt x="789380" y="33802"/>
                </a:cubicBezTo>
                <a:cubicBezTo>
                  <a:pt x="785734" y="34796"/>
                  <a:pt x="784409" y="33139"/>
                  <a:pt x="785071" y="29494"/>
                </a:cubicBezTo>
                <a:cubicBezTo>
                  <a:pt x="787723" y="28831"/>
                  <a:pt x="790705" y="28500"/>
                  <a:pt x="793356" y="27837"/>
                </a:cubicBezTo>
                <a:cubicBezTo>
                  <a:pt x="790705" y="25517"/>
                  <a:pt x="785734" y="28831"/>
                  <a:pt x="784077" y="23860"/>
                </a:cubicBezTo>
                <a:cubicBezTo>
                  <a:pt x="785071" y="21872"/>
                  <a:pt x="788385" y="23860"/>
                  <a:pt x="789048" y="19884"/>
                </a:cubicBezTo>
                <a:cubicBezTo>
                  <a:pt x="785071" y="19884"/>
                  <a:pt x="781095" y="18558"/>
                  <a:pt x="777118" y="19884"/>
                </a:cubicBezTo>
                <a:cubicBezTo>
                  <a:pt x="777118" y="19884"/>
                  <a:pt x="777118" y="20546"/>
                  <a:pt x="777118" y="21209"/>
                </a:cubicBezTo>
                <a:cubicBezTo>
                  <a:pt x="775130" y="26180"/>
                  <a:pt x="772478" y="21209"/>
                  <a:pt x="770490" y="21209"/>
                </a:cubicBezTo>
                <a:cubicBezTo>
                  <a:pt x="764856" y="21209"/>
                  <a:pt x="764194" y="24523"/>
                  <a:pt x="764194" y="28831"/>
                </a:cubicBezTo>
                <a:cubicBezTo>
                  <a:pt x="767176" y="28831"/>
                  <a:pt x="770159" y="28831"/>
                  <a:pt x="772810" y="28831"/>
                </a:cubicBezTo>
                <a:cubicBezTo>
                  <a:pt x="773473" y="32145"/>
                  <a:pt x="776787" y="34796"/>
                  <a:pt x="776455" y="38773"/>
                </a:cubicBezTo>
                <a:cubicBezTo>
                  <a:pt x="777118" y="38773"/>
                  <a:pt x="778112" y="38773"/>
                  <a:pt x="778775" y="38773"/>
                </a:cubicBezTo>
                <a:cubicBezTo>
                  <a:pt x="778112" y="38773"/>
                  <a:pt x="777118" y="38773"/>
                  <a:pt x="776455" y="38773"/>
                </a:cubicBezTo>
                <a:cubicBezTo>
                  <a:pt x="774798" y="38773"/>
                  <a:pt x="773473" y="38110"/>
                  <a:pt x="771816" y="37779"/>
                </a:cubicBezTo>
                <a:cubicBezTo>
                  <a:pt x="770490" y="40761"/>
                  <a:pt x="768170" y="41424"/>
                  <a:pt x="765519" y="40099"/>
                </a:cubicBezTo>
                <a:cubicBezTo>
                  <a:pt x="765188" y="40099"/>
                  <a:pt x="764856" y="40099"/>
                  <a:pt x="764525" y="40099"/>
                </a:cubicBezTo>
                <a:cubicBezTo>
                  <a:pt x="764525" y="41756"/>
                  <a:pt x="764525" y="43413"/>
                  <a:pt x="764856" y="45069"/>
                </a:cubicBezTo>
                <a:cubicBezTo>
                  <a:pt x="767176" y="47058"/>
                  <a:pt x="763531" y="48383"/>
                  <a:pt x="764525" y="50372"/>
                </a:cubicBezTo>
                <a:cubicBezTo>
                  <a:pt x="767176" y="49378"/>
                  <a:pt x="768170" y="51697"/>
                  <a:pt x="769827" y="52692"/>
                </a:cubicBezTo>
                <a:cubicBezTo>
                  <a:pt x="771816" y="53686"/>
                  <a:pt x="774467" y="55674"/>
                  <a:pt x="775792" y="51697"/>
                </a:cubicBezTo>
                <a:cubicBezTo>
                  <a:pt x="778112" y="50703"/>
                  <a:pt x="777118" y="54349"/>
                  <a:pt x="779106" y="53686"/>
                </a:cubicBezTo>
                <a:cubicBezTo>
                  <a:pt x="780432" y="52029"/>
                  <a:pt x="781095" y="48052"/>
                  <a:pt x="784740" y="51697"/>
                </a:cubicBezTo>
                <a:cubicBezTo>
                  <a:pt x="784740" y="53023"/>
                  <a:pt x="784740" y="54349"/>
                  <a:pt x="784740" y="55343"/>
                </a:cubicBezTo>
                <a:cubicBezTo>
                  <a:pt x="783414" y="55343"/>
                  <a:pt x="782089" y="55343"/>
                  <a:pt x="780763" y="55343"/>
                </a:cubicBezTo>
                <a:cubicBezTo>
                  <a:pt x="780101" y="56668"/>
                  <a:pt x="782752" y="56337"/>
                  <a:pt x="781758" y="57662"/>
                </a:cubicBezTo>
                <a:lnTo>
                  <a:pt x="776787" y="57662"/>
                </a:lnTo>
                <a:cubicBezTo>
                  <a:pt x="776787" y="57662"/>
                  <a:pt x="776787" y="59319"/>
                  <a:pt x="776787" y="59982"/>
                </a:cubicBezTo>
                <a:cubicBezTo>
                  <a:pt x="775461" y="62633"/>
                  <a:pt x="772810" y="62302"/>
                  <a:pt x="770490" y="62633"/>
                </a:cubicBezTo>
                <a:cubicBezTo>
                  <a:pt x="768833" y="60314"/>
                  <a:pt x="767176" y="61971"/>
                  <a:pt x="765519" y="62633"/>
                </a:cubicBezTo>
                <a:cubicBezTo>
                  <a:pt x="762868" y="61971"/>
                  <a:pt x="760217" y="60976"/>
                  <a:pt x="758229" y="63959"/>
                </a:cubicBezTo>
                <a:cubicBezTo>
                  <a:pt x="757566" y="63959"/>
                  <a:pt x="756572" y="63959"/>
                  <a:pt x="755909" y="63959"/>
                </a:cubicBezTo>
                <a:cubicBezTo>
                  <a:pt x="755909" y="70587"/>
                  <a:pt x="760880" y="68930"/>
                  <a:pt x="764856" y="68598"/>
                </a:cubicBezTo>
                <a:cubicBezTo>
                  <a:pt x="767839" y="70255"/>
                  <a:pt x="768502" y="65947"/>
                  <a:pt x="770822" y="66279"/>
                </a:cubicBezTo>
                <a:cubicBezTo>
                  <a:pt x="769165" y="69261"/>
                  <a:pt x="772478" y="68930"/>
                  <a:pt x="773473" y="69924"/>
                </a:cubicBezTo>
                <a:cubicBezTo>
                  <a:pt x="775461" y="74564"/>
                  <a:pt x="771153" y="71581"/>
                  <a:pt x="769827" y="72907"/>
                </a:cubicBezTo>
                <a:cubicBezTo>
                  <a:pt x="770822" y="75226"/>
                  <a:pt x="771816" y="78209"/>
                  <a:pt x="769827" y="80529"/>
                </a:cubicBezTo>
                <a:cubicBezTo>
                  <a:pt x="771484" y="82517"/>
                  <a:pt x="774467" y="82517"/>
                  <a:pt x="774798" y="85499"/>
                </a:cubicBezTo>
                <a:cubicBezTo>
                  <a:pt x="775130" y="85831"/>
                  <a:pt x="775461" y="86494"/>
                  <a:pt x="775792" y="86825"/>
                </a:cubicBezTo>
                <a:cubicBezTo>
                  <a:pt x="778444" y="86494"/>
                  <a:pt x="781095" y="85831"/>
                  <a:pt x="783414" y="88151"/>
                </a:cubicBezTo>
                <a:cubicBezTo>
                  <a:pt x="783414" y="87819"/>
                  <a:pt x="784077" y="87488"/>
                  <a:pt x="784409" y="86825"/>
                </a:cubicBezTo>
                <a:cubicBezTo>
                  <a:pt x="784740" y="85168"/>
                  <a:pt x="785071" y="83511"/>
                  <a:pt x="784409" y="81854"/>
                </a:cubicBezTo>
                <a:cubicBezTo>
                  <a:pt x="784740" y="83511"/>
                  <a:pt x="784409" y="85168"/>
                  <a:pt x="784409" y="86825"/>
                </a:cubicBezTo>
                <a:cubicBezTo>
                  <a:pt x="784409" y="87156"/>
                  <a:pt x="783746" y="87488"/>
                  <a:pt x="783414" y="88151"/>
                </a:cubicBezTo>
                <a:cubicBezTo>
                  <a:pt x="784409" y="91133"/>
                  <a:pt x="785071" y="93784"/>
                  <a:pt x="785071" y="96767"/>
                </a:cubicBezTo>
                <a:cubicBezTo>
                  <a:pt x="785071" y="97098"/>
                  <a:pt x="785071" y="97430"/>
                  <a:pt x="784740" y="97761"/>
                </a:cubicBezTo>
                <a:cubicBezTo>
                  <a:pt x="781758" y="93122"/>
                  <a:pt x="778444" y="97098"/>
                  <a:pt x="775461" y="97761"/>
                </a:cubicBezTo>
                <a:cubicBezTo>
                  <a:pt x="769496" y="98424"/>
                  <a:pt x="764194" y="92459"/>
                  <a:pt x="758229" y="96767"/>
                </a:cubicBezTo>
                <a:cubicBezTo>
                  <a:pt x="758229" y="97430"/>
                  <a:pt x="758229" y="98092"/>
                  <a:pt x="758229" y="98755"/>
                </a:cubicBezTo>
                <a:cubicBezTo>
                  <a:pt x="759886" y="99418"/>
                  <a:pt x="761542" y="98755"/>
                  <a:pt x="763200" y="98092"/>
                </a:cubicBezTo>
                <a:cubicBezTo>
                  <a:pt x="761542" y="98424"/>
                  <a:pt x="759886" y="99418"/>
                  <a:pt x="758229" y="98755"/>
                </a:cubicBezTo>
                <a:cubicBezTo>
                  <a:pt x="758229" y="98092"/>
                  <a:pt x="758229" y="97430"/>
                  <a:pt x="758229" y="96767"/>
                </a:cubicBezTo>
                <a:cubicBezTo>
                  <a:pt x="755246" y="95773"/>
                  <a:pt x="752264" y="96435"/>
                  <a:pt x="749281" y="96767"/>
                </a:cubicBezTo>
                <a:lnTo>
                  <a:pt x="749281" y="96767"/>
                </a:lnTo>
                <a:cubicBezTo>
                  <a:pt x="748950" y="94116"/>
                  <a:pt x="749612" y="91465"/>
                  <a:pt x="750275" y="88813"/>
                </a:cubicBezTo>
                <a:cubicBezTo>
                  <a:pt x="750275" y="88813"/>
                  <a:pt x="750275" y="88813"/>
                  <a:pt x="750275" y="88813"/>
                </a:cubicBezTo>
                <a:cubicBezTo>
                  <a:pt x="749281" y="87156"/>
                  <a:pt x="746298" y="88813"/>
                  <a:pt x="745304" y="86494"/>
                </a:cubicBezTo>
                <a:lnTo>
                  <a:pt x="745967" y="86494"/>
                </a:lnTo>
                <a:cubicBezTo>
                  <a:pt x="745967" y="86494"/>
                  <a:pt x="746630" y="86494"/>
                  <a:pt x="746630" y="86494"/>
                </a:cubicBezTo>
                <a:cubicBezTo>
                  <a:pt x="755246" y="86825"/>
                  <a:pt x="763200" y="80860"/>
                  <a:pt x="763531" y="72907"/>
                </a:cubicBezTo>
                <a:cubicBezTo>
                  <a:pt x="761211" y="75226"/>
                  <a:pt x="758891" y="70255"/>
                  <a:pt x="756572" y="73901"/>
                </a:cubicBezTo>
                <a:cubicBezTo>
                  <a:pt x="751932" y="72907"/>
                  <a:pt x="747624" y="75889"/>
                  <a:pt x="742984" y="73901"/>
                </a:cubicBezTo>
                <a:cubicBezTo>
                  <a:pt x="743316" y="71912"/>
                  <a:pt x="745304" y="69593"/>
                  <a:pt x="740996" y="69924"/>
                </a:cubicBezTo>
                <a:cubicBezTo>
                  <a:pt x="742653" y="67604"/>
                  <a:pt x="747624" y="69261"/>
                  <a:pt x="747955" y="64953"/>
                </a:cubicBezTo>
                <a:cubicBezTo>
                  <a:pt x="749944" y="63959"/>
                  <a:pt x="752595" y="66279"/>
                  <a:pt x="753920" y="63628"/>
                </a:cubicBezTo>
                <a:cubicBezTo>
                  <a:pt x="750275" y="60976"/>
                  <a:pt x="746298" y="61308"/>
                  <a:pt x="742653" y="63628"/>
                </a:cubicBezTo>
                <a:cubicBezTo>
                  <a:pt x="741990" y="60645"/>
                  <a:pt x="739671" y="61971"/>
                  <a:pt x="739008" y="62965"/>
                </a:cubicBezTo>
                <a:cubicBezTo>
                  <a:pt x="737351" y="65284"/>
                  <a:pt x="735694" y="64622"/>
                  <a:pt x="734037" y="62965"/>
                </a:cubicBezTo>
                <a:cubicBezTo>
                  <a:pt x="734037" y="61639"/>
                  <a:pt x="733705" y="60645"/>
                  <a:pt x="733374" y="59319"/>
                </a:cubicBezTo>
                <a:cubicBezTo>
                  <a:pt x="736688" y="57662"/>
                  <a:pt x="736688" y="56005"/>
                  <a:pt x="733374" y="54349"/>
                </a:cubicBezTo>
                <a:cubicBezTo>
                  <a:pt x="733374" y="53686"/>
                  <a:pt x="733374" y="53354"/>
                  <a:pt x="733374" y="52692"/>
                </a:cubicBezTo>
                <a:cubicBezTo>
                  <a:pt x="736688" y="52692"/>
                  <a:pt x="740002" y="52692"/>
                  <a:pt x="743647" y="52692"/>
                </a:cubicBezTo>
                <a:cubicBezTo>
                  <a:pt x="743647" y="51035"/>
                  <a:pt x="743647" y="49378"/>
                  <a:pt x="743647" y="47721"/>
                </a:cubicBezTo>
                <a:cubicBezTo>
                  <a:pt x="740996" y="48052"/>
                  <a:pt x="738014" y="46395"/>
                  <a:pt x="736025" y="49046"/>
                </a:cubicBezTo>
                <a:cubicBezTo>
                  <a:pt x="733374" y="46395"/>
                  <a:pt x="730060" y="49046"/>
                  <a:pt x="727078" y="47721"/>
                </a:cubicBezTo>
                <a:cubicBezTo>
                  <a:pt x="725752" y="47721"/>
                  <a:pt x="724758" y="47721"/>
                  <a:pt x="723432" y="48052"/>
                </a:cubicBezTo>
                <a:lnTo>
                  <a:pt x="723432" y="48052"/>
                </a:lnTo>
                <a:cubicBezTo>
                  <a:pt x="721775" y="54017"/>
                  <a:pt x="717799" y="50703"/>
                  <a:pt x="714485" y="50372"/>
                </a:cubicBezTo>
                <a:cubicBezTo>
                  <a:pt x="712828" y="51035"/>
                  <a:pt x="711833" y="53354"/>
                  <a:pt x="708851" y="53023"/>
                </a:cubicBezTo>
                <a:cubicBezTo>
                  <a:pt x="708851" y="51366"/>
                  <a:pt x="708851" y="49046"/>
                  <a:pt x="705868" y="49378"/>
                </a:cubicBezTo>
                <a:cubicBezTo>
                  <a:pt x="703880" y="49709"/>
                  <a:pt x="703217" y="51035"/>
                  <a:pt x="702886" y="53023"/>
                </a:cubicBezTo>
                <a:cubicBezTo>
                  <a:pt x="702886" y="55011"/>
                  <a:pt x="702886" y="57000"/>
                  <a:pt x="705537" y="57000"/>
                </a:cubicBezTo>
                <a:cubicBezTo>
                  <a:pt x="707857" y="57000"/>
                  <a:pt x="709182" y="58325"/>
                  <a:pt x="707857" y="60645"/>
                </a:cubicBezTo>
                <a:cubicBezTo>
                  <a:pt x="709514" y="61971"/>
                  <a:pt x="711502" y="63959"/>
                  <a:pt x="713822" y="61971"/>
                </a:cubicBezTo>
                <a:cubicBezTo>
                  <a:pt x="714153" y="60976"/>
                  <a:pt x="714153" y="59651"/>
                  <a:pt x="713822" y="58657"/>
                </a:cubicBezTo>
                <a:cubicBezTo>
                  <a:pt x="713822" y="59651"/>
                  <a:pt x="713822" y="60976"/>
                  <a:pt x="713822" y="61971"/>
                </a:cubicBezTo>
                <a:lnTo>
                  <a:pt x="713822" y="61971"/>
                </a:lnTo>
                <a:cubicBezTo>
                  <a:pt x="713822" y="61971"/>
                  <a:pt x="713822" y="61971"/>
                  <a:pt x="713822" y="61971"/>
                </a:cubicBezTo>
                <a:cubicBezTo>
                  <a:pt x="712496" y="66610"/>
                  <a:pt x="716142" y="68267"/>
                  <a:pt x="718793" y="70587"/>
                </a:cubicBezTo>
                <a:cubicBezTo>
                  <a:pt x="718461" y="78209"/>
                  <a:pt x="713159" y="77877"/>
                  <a:pt x="707857" y="76883"/>
                </a:cubicBezTo>
                <a:cubicBezTo>
                  <a:pt x="707194" y="75889"/>
                  <a:pt x="708851" y="74564"/>
                  <a:pt x="707857" y="73569"/>
                </a:cubicBezTo>
                <a:cubicBezTo>
                  <a:pt x="704543" y="74232"/>
                  <a:pt x="701892" y="77877"/>
                  <a:pt x="697915" y="75889"/>
                </a:cubicBezTo>
                <a:cubicBezTo>
                  <a:pt x="699572" y="73238"/>
                  <a:pt x="702886" y="73901"/>
                  <a:pt x="704874" y="71912"/>
                </a:cubicBezTo>
                <a:cubicBezTo>
                  <a:pt x="704543" y="69593"/>
                  <a:pt x="703880" y="66941"/>
                  <a:pt x="701892" y="65284"/>
                </a:cubicBezTo>
                <a:cubicBezTo>
                  <a:pt x="701229" y="65284"/>
                  <a:pt x="700235" y="65284"/>
                  <a:pt x="699572" y="65284"/>
                </a:cubicBezTo>
                <a:cubicBezTo>
                  <a:pt x="699572" y="67604"/>
                  <a:pt x="696921" y="67936"/>
                  <a:pt x="695595" y="69261"/>
                </a:cubicBezTo>
                <a:cubicBezTo>
                  <a:pt x="695595" y="70587"/>
                  <a:pt x="695927" y="71912"/>
                  <a:pt x="696258" y="73238"/>
                </a:cubicBezTo>
                <a:cubicBezTo>
                  <a:pt x="694932" y="74895"/>
                  <a:pt x="693275" y="73901"/>
                  <a:pt x="691618" y="74232"/>
                </a:cubicBezTo>
                <a:cubicBezTo>
                  <a:pt x="692613" y="75226"/>
                  <a:pt x="693607" y="75558"/>
                  <a:pt x="694601" y="75558"/>
                </a:cubicBezTo>
                <a:cubicBezTo>
                  <a:pt x="693607" y="75558"/>
                  <a:pt x="692281" y="75558"/>
                  <a:pt x="691618" y="74232"/>
                </a:cubicBezTo>
                <a:cubicBezTo>
                  <a:pt x="690956" y="74232"/>
                  <a:pt x="689961" y="74232"/>
                  <a:pt x="689299" y="74232"/>
                </a:cubicBezTo>
                <a:lnTo>
                  <a:pt x="687642" y="74232"/>
                </a:lnTo>
                <a:cubicBezTo>
                  <a:pt x="685985" y="75889"/>
                  <a:pt x="683334" y="74895"/>
                  <a:pt x="681345" y="75226"/>
                </a:cubicBezTo>
                <a:cubicBezTo>
                  <a:pt x="681014" y="75226"/>
                  <a:pt x="680683" y="75226"/>
                  <a:pt x="680351" y="74895"/>
                </a:cubicBezTo>
                <a:cubicBezTo>
                  <a:pt x="680020" y="72907"/>
                  <a:pt x="682671" y="72575"/>
                  <a:pt x="682671" y="70918"/>
                </a:cubicBezTo>
                <a:cubicBezTo>
                  <a:pt x="681677" y="69261"/>
                  <a:pt x="678694" y="70918"/>
                  <a:pt x="678363" y="68267"/>
                </a:cubicBezTo>
                <a:cubicBezTo>
                  <a:pt x="680351" y="66941"/>
                  <a:pt x="683334" y="69261"/>
                  <a:pt x="685322" y="66610"/>
                </a:cubicBezTo>
                <a:cubicBezTo>
                  <a:pt x="684328" y="66610"/>
                  <a:pt x="683665" y="66279"/>
                  <a:pt x="682671" y="65947"/>
                </a:cubicBezTo>
                <a:cubicBezTo>
                  <a:pt x="680683" y="66610"/>
                  <a:pt x="679357" y="64953"/>
                  <a:pt x="677369" y="64953"/>
                </a:cubicBezTo>
                <a:cubicBezTo>
                  <a:pt x="676374" y="64290"/>
                  <a:pt x="674717" y="64290"/>
                  <a:pt x="674717" y="62633"/>
                </a:cubicBezTo>
                <a:cubicBezTo>
                  <a:pt x="675049" y="60976"/>
                  <a:pt x="674717" y="59651"/>
                  <a:pt x="673723" y="58325"/>
                </a:cubicBezTo>
                <a:cubicBezTo>
                  <a:pt x="670409" y="60314"/>
                  <a:pt x="665438" y="57662"/>
                  <a:pt x="663119" y="62302"/>
                </a:cubicBezTo>
                <a:cubicBezTo>
                  <a:pt x="662456" y="61971"/>
                  <a:pt x="661793" y="61308"/>
                  <a:pt x="661462" y="60976"/>
                </a:cubicBezTo>
                <a:cubicBezTo>
                  <a:pt x="662456" y="55343"/>
                  <a:pt x="655497" y="55011"/>
                  <a:pt x="654502" y="50703"/>
                </a:cubicBezTo>
                <a:cubicBezTo>
                  <a:pt x="654502" y="50372"/>
                  <a:pt x="654502" y="50040"/>
                  <a:pt x="654502" y="49709"/>
                </a:cubicBezTo>
                <a:cubicBezTo>
                  <a:pt x="651188" y="44738"/>
                  <a:pt x="645886" y="48383"/>
                  <a:pt x="641909" y="47058"/>
                </a:cubicBezTo>
                <a:cubicBezTo>
                  <a:pt x="640915" y="44075"/>
                  <a:pt x="640915" y="41093"/>
                  <a:pt x="641909" y="38110"/>
                </a:cubicBezTo>
                <a:cubicBezTo>
                  <a:pt x="639590" y="36453"/>
                  <a:pt x="636938" y="37447"/>
                  <a:pt x="633956" y="36785"/>
                </a:cubicBezTo>
                <a:cubicBezTo>
                  <a:pt x="633956" y="38773"/>
                  <a:pt x="633956" y="40430"/>
                  <a:pt x="634287" y="42087"/>
                </a:cubicBezTo>
                <a:cubicBezTo>
                  <a:pt x="632299" y="41424"/>
                  <a:pt x="632962" y="38110"/>
                  <a:pt x="630311" y="38773"/>
                </a:cubicBezTo>
                <a:cubicBezTo>
                  <a:pt x="624346" y="40099"/>
                  <a:pt x="622357" y="36453"/>
                  <a:pt x="621694" y="31482"/>
                </a:cubicBezTo>
                <a:cubicBezTo>
                  <a:pt x="621694" y="30157"/>
                  <a:pt x="621694" y="29163"/>
                  <a:pt x="621694" y="27837"/>
                </a:cubicBezTo>
                <a:cubicBezTo>
                  <a:pt x="615729" y="27506"/>
                  <a:pt x="614735" y="30820"/>
                  <a:pt x="615398" y="35459"/>
                </a:cubicBezTo>
                <a:lnTo>
                  <a:pt x="615398" y="35459"/>
                </a:lnTo>
                <a:cubicBezTo>
                  <a:pt x="611090" y="35790"/>
                  <a:pt x="606782" y="36122"/>
                  <a:pt x="602474" y="36453"/>
                </a:cubicBezTo>
                <a:cubicBezTo>
                  <a:pt x="603799" y="35128"/>
                  <a:pt x="605456" y="35459"/>
                  <a:pt x="606119" y="34134"/>
                </a:cubicBezTo>
                <a:cubicBezTo>
                  <a:pt x="604462" y="34134"/>
                  <a:pt x="602805" y="34134"/>
                  <a:pt x="601148" y="33802"/>
                </a:cubicBezTo>
                <a:lnTo>
                  <a:pt x="600485" y="33802"/>
                </a:lnTo>
                <a:cubicBezTo>
                  <a:pt x="600485" y="33802"/>
                  <a:pt x="599822" y="33802"/>
                  <a:pt x="599822" y="33802"/>
                </a:cubicBezTo>
                <a:cubicBezTo>
                  <a:pt x="598165" y="33802"/>
                  <a:pt x="596840" y="35128"/>
                  <a:pt x="595846" y="36122"/>
                </a:cubicBezTo>
                <a:cubicBezTo>
                  <a:pt x="597171" y="34796"/>
                  <a:pt x="598165" y="33802"/>
                  <a:pt x="599822" y="33802"/>
                </a:cubicBezTo>
                <a:cubicBezTo>
                  <a:pt x="599822" y="31482"/>
                  <a:pt x="597503" y="31151"/>
                  <a:pt x="595846" y="30157"/>
                </a:cubicBezTo>
                <a:cubicBezTo>
                  <a:pt x="595183" y="30488"/>
                  <a:pt x="594189" y="31151"/>
                  <a:pt x="593526" y="31482"/>
                </a:cubicBezTo>
                <a:cubicBezTo>
                  <a:pt x="593195" y="34796"/>
                  <a:pt x="588886" y="35459"/>
                  <a:pt x="588224" y="38773"/>
                </a:cubicBezTo>
                <a:cubicBezTo>
                  <a:pt x="585241" y="41756"/>
                  <a:pt x="590543" y="39436"/>
                  <a:pt x="589549" y="41093"/>
                </a:cubicBezTo>
                <a:cubicBezTo>
                  <a:pt x="587892" y="42087"/>
                  <a:pt x="586567" y="43081"/>
                  <a:pt x="584910" y="44407"/>
                </a:cubicBezTo>
                <a:cubicBezTo>
                  <a:pt x="585904" y="45069"/>
                  <a:pt x="586567" y="45401"/>
                  <a:pt x="587229" y="46064"/>
                </a:cubicBezTo>
                <a:cubicBezTo>
                  <a:pt x="586235" y="48715"/>
                  <a:pt x="583253" y="47389"/>
                  <a:pt x="581596" y="49378"/>
                </a:cubicBezTo>
                <a:cubicBezTo>
                  <a:pt x="583916" y="50703"/>
                  <a:pt x="586235" y="51366"/>
                  <a:pt x="588555" y="50703"/>
                </a:cubicBezTo>
                <a:cubicBezTo>
                  <a:pt x="586235" y="51366"/>
                  <a:pt x="583916" y="50703"/>
                  <a:pt x="581596" y="49378"/>
                </a:cubicBezTo>
                <a:cubicBezTo>
                  <a:pt x="581264" y="49378"/>
                  <a:pt x="580933" y="49378"/>
                  <a:pt x="580602" y="49378"/>
                </a:cubicBezTo>
                <a:cubicBezTo>
                  <a:pt x="579607" y="49378"/>
                  <a:pt x="578613" y="49378"/>
                  <a:pt x="577950" y="48052"/>
                </a:cubicBezTo>
                <a:cubicBezTo>
                  <a:pt x="573642" y="46395"/>
                  <a:pt x="573311" y="53686"/>
                  <a:pt x="568340" y="51697"/>
                </a:cubicBezTo>
                <a:cubicBezTo>
                  <a:pt x="564695" y="50040"/>
                  <a:pt x="560387" y="48715"/>
                  <a:pt x="554421" y="51697"/>
                </a:cubicBezTo>
                <a:cubicBezTo>
                  <a:pt x="557404" y="46726"/>
                  <a:pt x="552433" y="47058"/>
                  <a:pt x="552433" y="44407"/>
                </a:cubicBezTo>
                <a:cubicBezTo>
                  <a:pt x="551770" y="45401"/>
                  <a:pt x="551108" y="46064"/>
                  <a:pt x="550113" y="47058"/>
                </a:cubicBezTo>
                <a:cubicBezTo>
                  <a:pt x="549451" y="48383"/>
                  <a:pt x="548456" y="48715"/>
                  <a:pt x="547462" y="48715"/>
                </a:cubicBezTo>
                <a:cubicBezTo>
                  <a:pt x="548456" y="48715"/>
                  <a:pt x="549451" y="48715"/>
                  <a:pt x="550113" y="47058"/>
                </a:cubicBezTo>
                <a:cubicBezTo>
                  <a:pt x="550776" y="46064"/>
                  <a:pt x="551439" y="45401"/>
                  <a:pt x="552433" y="44407"/>
                </a:cubicBezTo>
                <a:cubicBezTo>
                  <a:pt x="553096" y="42418"/>
                  <a:pt x="554090" y="44407"/>
                  <a:pt x="554753" y="44407"/>
                </a:cubicBezTo>
                <a:cubicBezTo>
                  <a:pt x="555416" y="43081"/>
                  <a:pt x="555747" y="42087"/>
                  <a:pt x="556410" y="40761"/>
                </a:cubicBezTo>
                <a:cubicBezTo>
                  <a:pt x="557735" y="40761"/>
                  <a:pt x="559061" y="40761"/>
                  <a:pt x="559392" y="39436"/>
                </a:cubicBezTo>
                <a:cubicBezTo>
                  <a:pt x="559724" y="37447"/>
                  <a:pt x="556410" y="37779"/>
                  <a:pt x="557404" y="35128"/>
                </a:cubicBezTo>
                <a:cubicBezTo>
                  <a:pt x="558067" y="35128"/>
                  <a:pt x="559061" y="34796"/>
                  <a:pt x="560055" y="34465"/>
                </a:cubicBezTo>
                <a:cubicBezTo>
                  <a:pt x="560055" y="31482"/>
                  <a:pt x="560055" y="29163"/>
                  <a:pt x="556079" y="29494"/>
                </a:cubicBezTo>
                <a:cubicBezTo>
                  <a:pt x="550445" y="28168"/>
                  <a:pt x="549451" y="33471"/>
                  <a:pt x="546799" y="35459"/>
                </a:cubicBezTo>
                <a:cubicBezTo>
                  <a:pt x="546799" y="37779"/>
                  <a:pt x="550445" y="36453"/>
                  <a:pt x="549782" y="39104"/>
                </a:cubicBezTo>
                <a:cubicBezTo>
                  <a:pt x="547131" y="40099"/>
                  <a:pt x="543154" y="38110"/>
                  <a:pt x="541497" y="42087"/>
                </a:cubicBezTo>
                <a:lnTo>
                  <a:pt x="541497" y="42087"/>
                </a:lnTo>
                <a:cubicBezTo>
                  <a:pt x="537852" y="45069"/>
                  <a:pt x="537189" y="40761"/>
                  <a:pt x="535201" y="39436"/>
                </a:cubicBezTo>
                <a:cubicBezTo>
                  <a:pt x="533212" y="41424"/>
                  <a:pt x="536195" y="42750"/>
                  <a:pt x="535201" y="44407"/>
                </a:cubicBezTo>
                <a:cubicBezTo>
                  <a:pt x="533875" y="45732"/>
                  <a:pt x="531555" y="43413"/>
                  <a:pt x="530893" y="46064"/>
                </a:cubicBezTo>
                <a:cubicBezTo>
                  <a:pt x="531555" y="46064"/>
                  <a:pt x="532550" y="46064"/>
                  <a:pt x="533212" y="46064"/>
                </a:cubicBezTo>
                <a:cubicBezTo>
                  <a:pt x="531887" y="47389"/>
                  <a:pt x="530230" y="47058"/>
                  <a:pt x="528573" y="47058"/>
                </a:cubicBezTo>
                <a:cubicBezTo>
                  <a:pt x="526584" y="47058"/>
                  <a:pt x="525922" y="47721"/>
                  <a:pt x="526916" y="49709"/>
                </a:cubicBezTo>
                <a:cubicBezTo>
                  <a:pt x="523933" y="51697"/>
                  <a:pt x="520951" y="50040"/>
                  <a:pt x="518300" y="49709"/>
                </a:cubicBezTo>
                <a:cubicBezTo>
                  <a:pt x="514323" y="48052"/>
                  <a:pt x="511009" y="46064"/>
                  <a:pt x="512003" y="40761"/>
                </a:cubicBezTo>
                <a:cubicBezTo>
                  <a:pt x="511340" y="40761"/>
                  <a:pt x="510346" y="41424"/>
                  <a:pt x="509683" y="41756"/>
                </a:cubicBezTo>
                <a:cubicBezTo>
                  <a:pt x="509683" y="41093"/>
                  <a:pt x="509021" y="40099"/>
                  <a:pt x="509021" y="39104"/>
                </a:cubicBezTo>
                <a:cubicBezTo>
                  <a:pt x="509021" y="40099"/>
                  <a:pt x="509352" y="40761"/>
                  <a:pt x="509683" y="41756"/>
                </a:cubicBezTo>
                <a:cubicBezTo>
                  <a:pt x="510346" y="41756"/>
                  <a:pt x="511340" y="41093"/>
                  <a:pt x="512003" y="40761"/>
                </a:cubicBezTo>
                <a:lnTo>
                  <a:pt x="512003" y="40761"/>
                </a:lnTo>
                <a:cubicBezTo>
                  <a:pt x="514986" y="39104"/>
                  <a:pt x="518300" y="38110"/>
                  <a:pt x="519625" y="34465"/>
                </a:cubicBezTo>
                <a:cubicBezTo>
                  <a:pt x="519625" y="33802"/>
                  <a:pt x="519625" y="32808"/>
                  <a:pt x="519625" y="32145"/>
                </a:cubicBezTo>
                <a:cubicBezTo>
                  <a:pt x="523270" y="32145"/>
                  <a:pt x="527247" y="32145"/>
                  <a:pt x="530893" y="32145"/>
                </a:cubicBezTo>
                <a:cubicBezTo>
                  <a:pt x="531555" y="32145"/>
                  <a:pt x="531887" y="32145"/>
                  <a:pt x="532550" y="32145"/>
                </a:cubicBezTo>
                <a:cubicBezTo>
                  <a:pt x="535532" y="32145"/>
                  <a:pt x="538183" y="34796"/>
                  <a:pt x="541166" y="32145"/>
                </a:cubicBezTo>
                <a:cubicBezTo>
                  <a:pt x="540172" y="30820"/>
                  <a:pt x="539509" y="29825"/>
                  <a:pt x="538515" y="28831"/>
                </a:cubicBezTo>
                <a:cubicBezTo>
                  <a:pt x="537852" y="28831"/>
                  <a:pt x="536858" y="28831"/>
                  <a:pt x="536195" y="28831"/>
                </a:cubicBezTo>
                <a:cubicBezTo>
                  <a:pt x="533875" y="26511"/>
                  <a:pt x="537189" y="26843"/>
                  <a:pt x="537852" y="25186"/>
                </a:cubicBezTo>
                <a:cubicBezTo>
                  <a:pt x="534538" y="26843"/>
                  <a:pt x="532218" y="23860"/>
                  <a:pt x="532550" y="22535"/>
                </a:cubicBezTo>
                <a:cubicBezTo>
                  <a:pt x="534207" y="16238"/>
                  <a:pt x="530230" y="18889"/>
                  <a:pt x="527579" y="18889"/>
                </a:cubicBezTo>
                <a:cubicBezTo>
                  <a:pt x="526584" y="18889"/>
                  <a:pt x="525590" y="18558"/>
                  <a:pt x="524596" y="18227"/>
                </a:cubicBezTo>
                <a:cubicBezTo>
                  <a:pt x="525922" y="21541"/>
                  <a:pt x="523933" y="21541"/>
                  <a:pt x="520288" y="21209"/>
                </a:cubicBezTo>
                <a:cubicBezTo>
                  <a:pt x="522608" y="22535"/>
                  <a:pt x="523933" y="22866"/>
                  <a:pt x="524927" y="23529"/>
                </a:cubicBezTo>
                <a:cubicBezTo>
                  <a:pt x="524927" y="25517"/>
                  <a:pt x="521614" y="25517"/>
                  <a:pt x="521945" y="27837"/>
                </a:cubicBezTo>
                <a:cubicBezTo>
                  <a:pt x="516643" y="27837"/>
                  <a:pt x="511340" y="29163"/>
                  <a:pt x="505707" y="27837"/>
                </a:cubicBezTo>
                <a:cubicBezTo>
                  <a:pt x="503718" y="28831"/>
                  <a:pt x="501730" y="30157"/>
                  <a:pt x="499079" y="28831"/>
                </a:cubicBezTo>
                <a:cubicBezTo>
                  <a:pt x="492451" y="25849"/>
                  <a:pt x="485492" y="28168"/>
                  <a:pt x="478864" y="28168"/>
                </a:cubicBezTo>
                <a:cubicBezTo>
                  <a:pt x="484829" y="29494"/>
                  <a:pt x="490794" y="30157"/>
                  <a:pt x="496759" y="29825"/>
                </a:cubicBezTo>
                <a:cubicBezTo>
                  <a:pt x="500073" y="32145"/>
                  <a:pt x="504381" y="30820"/>
                  <a:pt x="508026" y="32477"/>
                </a:cubicBezTo>
                <a:cubicBezTo>
                  <a:pt x="507364" y="34465"/>
                  <a:pt x="505375" y="32808"/>
                  <a:pt x="504381" y="33802"/>
                </a:cubicBezTo>
                <a:cubicBezTo>
                  <a:pt x="500404" y="32145"/>
                  <a:pt x="503056" y="38773"/>
                  <a:pt x="499410" y="37779"/>
                </a:cubicBezTo>
                <a:cubicBezTo>
                  <a:pt x="499742" y="38773"/>
                  <a:pt x="500073" y="40099"/>
                  <a:pt x="500404" y="41093"/>
                </a:cubicBezTo>
                <a:cubicBezTo>
                  <a:pt x="500404" y="42750"/>
                  <a:pt x="500404" y="44738"/>
                  <a:pt x="500404" y="46395"/>
                </a:cubicBezTo>
                <a:cubicBezTo>
                  <a:pt x="499079" y="46395"/>
                  <a:pt x="497753" y="46395"/>
                  <a:pt x="496428" y="46395"/>
                </a:cubicBezTo>
                <a:lnTo>
                  <a:pt x="496428" y="46395"/>
                </a:lnTo>
                <a:cubicBezTo>
                  <a:pt x="496428" y="46395"/>
                  <a:pt x="496428" y="45732"/>
                  <a:pt x="496428" y="45732"/>
                </a:cubicBezTo>
                <a:cubicBezTo>
                  <a:pt x="493776" y="49046"/>
                  <a:pt x="488143" y="45069"/>
                  <a:pt x="486154" y="49709"/>
                </a:cubicBezTo>
                <a:cubicBezTo>
                  <a:pt x="483835" y="50040"/>
                  <a:pt x="481846" y="50372"/>
                  <a:pt x="479527" y="51035"/>
                </a:cubicBezTo>
                <a:cubicBezTo>
                  <a:pt x="479527" y="51366"/>
                  <a:pt x="479527" y="51697"/>
                  <a:pt x="479527" y="52029"/>
                </a:cubicBezTo>
                <a:cubicBezTo>
                  <a:pt x="481184" y="53354"/>
                  <a:pt x="483172" y="54680"/>
                  <a:pt x="484829" y="56005"/>
                </a:cubicBezTo>
                <a:cubicBezTo>
                  <a:pt x="483172" y="54680"/>
                  <a:pt x="481184" y="53354"/>
                  <a:pt x="479527" y="52029"/>
                </a:cubicBezTo>
                <a:cubicBezTo>
                  <a:pt x="477870" y="53686"/>
                  <a:pt x="478201" y="55343"/>
                  <a:pt x="478532" y="57331"/>
                </a:cubicBezTo>
                <a:cubicBezTo>
                  <a:pt x="476875" y="60314"/>
                  <a:pt x="473893" y="59982"/>
                  <a:pt x="470910" y="59651"/>
                </a:cubicBezTo>
                <a:cubicBezTo>
                  <a:pt x="470910" y="59319"/>
                  <a:pt x="470910" y="58988"/>
                  <a:pt x="470910" y="58657"/>
                </a:cubicBezTo>
                <a:cubicBezTo>
                  <a:pt x="464282" y="61639"/>
                  <a:pt x="469253" y="66941"/>
                  <a:pt x="468259" y="71250"/>
                </a:cubicBezTo>
                <a:cubicBezTo>
                  <a:pt x="466271" y="71250"/>
                  <a:pt x="464614" y="71581"/>
                  <a:pt x="463288" y="72907"/>
                </a:cubicBezTo>
                <a:cubicBezTo>
                  <a:pt x="463288" y="73238"/>
                  <a:pt x="463288" y="73569"/>
                  <a:pt x="463288" y="73901"/>
                </a:cubicBezTo>
                <a:cubicBezTo>
                  <a:pt x="465277" y="73901"/>
                  <a:pt x="467265" y="73901"/>
                  <a:pt x="469253" y="73901"/>
                </a:cubicBezTo>
                <a:cubicBezTo>
                  <a:pt x="468922" y="76883"/>
                  <a:pt x="464614" y="74564"/>
                  <a:pt x="464282" y="77546"/>
                </a:cubicBezTo>
                <a:lnTo>
                  <a:pt x="463620" y="77546"/>
                </a:lnTo>
                <a:cubicBezTo>
                  <a:pt x="463620" y="77546"/>
                  <a:pt x="462957" y="77546"/>
                  <a:pt x="462957" y="77546"/>
                </a:cubicBezTo>
                <a:cubicBezTo>
                  <a:pt x="461300" y="76552"/>
                  <a:pt x="459643" y="76220"/>
                  <a:pt x="457655" y="77546"/>
                </a:cubicBezTo>
                <a:cubicBezTo>
                  <a:pt x="457655" y="79203"/>
                  <a:pt x="457655" y="81191"/>
                  <a:pt x="457655" y="82848"/>
                </a:cubicBezTo>
                <a:cubicBezTo>
                  <a:pt x="454341" y="81191"/>
                  <a:pt x="451027" y="83511"/>
                  <a:pt x="447713" y="82848"/>
                </a:cubicBezTo>
                <a:cubicBezTo>
                  <a:pt x="443736" y="82848"/>
                  <a:pt x="439428" y="82848"/>
                  <a:pt x="435451" y="79866"/>
                </a:cubicBezTo>
                <a:cubicBezTo>
                  <a:pt x="439759" y="76883"/>
                  <a:pt x="435120" y="75226"/>
                  <a:pt x="434788" y="72575"/>
                </a:cubicBezTo>
                <a:cubicBezTo>
                  <a:pt x="435451" y="71912"/>
                  <a:pt x="436445" y="71250"/>
                  <a:pt x="437108" y="70255"/>
                </a:cubicBezTo>
                <a:cubicBezTo>
                  <a:pt x="436114" y="70255"/>
                  <a:pt x="435120" y="70255"/>
                  <a:pt x="433794" y="69924"/>
                </a:cubicBezTo>
                <a:cubicBezTo>
                  <a:pt x="434457" y="68930"/>
                  <a:pt x="435120" y="68267"/>
                  <a:pt x="435783" y="67273"/>
                </a:cubicBezTo>
                <a:cubicBezTo>
                  <a:pt x="436114" y="67273"/>
                  <a:pt x="436445" y="67273"/>
                  <a:pt x="436777" y="67273"/>
                </a:cubicBezTo>
                <a:cubicBezTo>
                  <a:pt x="437440" y="67273"/>
                  <a:pt x="438102" y="67936"/>
                  <a:pt x="438102" y="68598"/>
                </a:cubicBezTo>
                <a:cubicBezTo>
                  <a:pt x="444399" y="70918"/>
                  <a:pt x="450695" y="66279"/>
                  <a:pt x="456992" y="69261"/>
                </a:cubicBezTo>
                <a:cubicBezTo>
                  <a:pt x="458317" y="65284"/>
                  <a:pt x="455666" y="62633"/>
                  <a:pt x="453678" y="58988"/>
                </a:cubicBezTo>
                <a:cubicBezTo>
                  <a:pt x="449038" y="64290"/>
                  <a:pt x="441748" y="60976"/>
                  <a:pt x="437108" y="64622"/>
                </a:cubicBezTo>
                <a:cubicBezTo>
                  <a:pt x="433463" y="62633"/>
                  <a:pt x="433463" y="60645"/>
                  <a:pt x="437108" y="58657"/>
                </a:cubicBezTo>
                <a:cubicBezTo>
                  <a:pt x="433463" y="56668"/>
                  <a:pt x="433131" y="56337"/>
                  <a:pt x="434788" y="54680"/>
                </a:cubicBezTo>
                <a:cubicBezTo>
                  <a:pt x="434788" y="53686"/>
                  <a:pt x="434788" y="52360"/>
                  <a:pt x="434788" y="51366"/>
                </a:cubicBezTo>
                <a:cubicBezTo>
                  <a:pt x="433794" y="51366"/>
                  <a:pt x="434126" y="50040"/>
                  <a:pt x="433794" y="49046"/>
                </a:cubicBezTo>
                <a:cubicBezTo>
                  <a:pt x="433794" y="50040"/>
                  <a:pt x="433794" y="51035"/>
                  <a:pt x="434788" y="51366"/>
                </a:cubicBezTo>
                <a:cubicBezTo>
                  <a:pt x="434788" y="52360"/>
                  <a:pt x="434788" y="53686"/>
                  <a:pt x="434788" y="54680"/>
                </a:cubicBezTo>
                <a:cubicBezTo>
                  <a:pt x="440754" y="55343"/>
                  <a:pt x="445393" y="51697"/>
                  <a:pt x="449370" y="48052"/>
                </a:cubicBezTo>
                <a:cubicBezTo>
                  <a:pt x="449701" y="47721"/>
                  <a:pt x="448376" y="47058"/>
                  <a:pt x="447713" y="47058"/>
                </a:cubicBezTo>
                <a:cubicBezTo>
                  <a:pt x="447050" y="47058"/>
                  <a:pt x="446056" y="47058"/>
                  <a:pt x="445393" y="47058"/>
                </a:cubicBezTo>
                <a:cubicBezTo>
                  <a:pt x="445393" y="43744"/>
                  <a:pt x="445393" y="40430"/>
                  <a:pt x="445393" y="37116"/>
                </a:cubicBezTo>
                <a:cubicBezTo>
                  <a:pt x="443736" y="35459"/>
                  <a:pt x="445062" y="33802"/>
                  <a:pt x="445393" y="32145"/>
                </a:cubicBezTo>
                <a:cubicBezTo>
                  <a:pt x="445393" y="27837"/>
                  <a:pt x="442410" y="27174"/>
                  <a:pt x="439097" y="26843"/>
                </a:cubicBezTo>
                <a:cubicBezTo>
                  <a:pt x="439097" y="25849"/>
                  <a:pt x="438765" y="24855"/>
                  <a:pt x="437440" y="24192"/>
                </a:cubicBezTo>
                <a:cubicBezTo>
                  <a:pt x="430149" y="24192"/>
                  <a:pt x="423190" y="24192"/>
                  <a:pt x="416230" y="25517"/>
                </a:cubicBezTo>
                <a:cubicBezTo>
                  <a:pt x="414905" y="25849"/>
                  <a:pt x="413579" y="26843"/>
                  <a:pt x="413248" y="28168"/>
                </a:cubicBezTo>
                <a:cubicBezTo>
                  <a:pt x="413579" y="30157"/>
                  <a:pt x="412254" y="33139"/>
                  <a:pt x="415899" y="33139"/>
                </a:cubicBezTo>
                <a:lnTo>
                  <a:pt x="415899" y="33139"/>
                </a:lnTo>
                <a:cubicBezTo>
                  <a:pt x="415899" y="33139"/>
                  <a:pt x="415899" y="33802"/>
                  <a:pt x="415899" y="34134"/>
                </a:cubicBezTo>
                <a:cubicBezTo>
                  <a:pt x="414242" y="34134"/>
                  <a:pt x="412916" y="34134"/>
                  <a:pt x="411259" y="34134"/>
                </a:cubicBezTo>
                <a:cubicBezTo>
                  <a:pt x="412916" y="36453"/>
                  <a:pt x="414905" y="38773"/>
                  <a:pt x="415236" y="41756"/>
                </a:cubicBezTo>
                <a:cubicBezTo>
                  <a:pt x="412585" y="43081"/>
                  <a:pt x="414573" y="45069"/>
                  <a:pt x="415236" y="46726"/>
                </a:cubicBezTo>
                <a:cubicBezTo>
                  <a:pt x="413579" y="47058"/>
                  <a:pt x="411922" y="47389"/>
                  <a:pt x="410597" y="48052"/>
                </a:cubicBezTo>
                <a:cubicBezTo>
                  <a:pt x="409271" y="49046"/>
                  <a:pt x="410928" y="49046"/>
                  <a:pt x="411259" y="49378"/>
                </a:cubicBezTo>
                <a:cubicBezTo>
                  <a:pt x="411591" y="52692"/>
                  <a:pt x="408277" y="50040"/>
                  <a:pt x="407614" y="51697"/>
                </a:cubicBezTo>
                <a:lnTo>
                  <a:pt x="403306" y="51697"/>
                </a:lnTo>
                <a:cubicBezTo>
                  <a:pt x="401318" y="49046"/>
                  <a:pt x="404963" y="49378"/>
                  <a:pt x="404632" y="47721"/>
                </a:cubicBezTo>
                <a:cubicBezTo>
                  <a:pt x="404963" y="46395"/>
                  <a:pt x="406289" y="46726"/>
                  <a:pt x="407614" y="46395"/>
                </a:cubicBezTo>
                <a:cubicBezTo>
                  <a:pt x="409934" y="44738"/>
                  <a:pt x="408277" y="42087"/>
                  <a:pt x="408940" y="40099"/>
                </a:cubicBezTo>
                <a:cubicBezTo>
                  <a:pt x="409934" y="37779"/>
                  <a:pt x="406289" y="35128"/>
                  <a:pt x="408940" y="32808"/>
                </a:cubicBezTo>
                <a:cubicBezTo>
                  <a:pt x="407283" y="32808"/>
                  <a:pt x="407614" y="29494"/>
                  <a:pt x="405294" y="29825"/>
                </a:cubicBezTo>
                <a:cubicBezTo>
                  <a:pt x="405294" y="29163"/>
                  <a:pt x="405294" y="28168"/>
                  <a:pt x="405294" y="27506"/>
                </a:cubicBezTo>
                <a:cubicBezTo>
                  <a:pt x="401980" y="28168"/>
                  <a:pt x="401318" y="31151"/>
                  <a:pt x="400323" y="33802"/>
                </a:cubicBezTo>
                <a:cubicBezTo>
                  <a:pt x="396015" y="33802"/>
                  <a:pt x="392039" y="30157"/>
                  <a:pt x="387399" y="31482"/>
                </a:cubicBezTo>
                <a:lnTo>
                  <a:pt x="387399" y="31482"/>
                </a:lnTo>
                <a:cubicBezTo>
                  <a:pt x="386405" y="27174"/>
                  <a:pt x="393033" y="29825"/>
                  <a:pt x="392039" y="25517"/>
                </a:cubicBezTo>
                <a:cubicBezTo>
                  <a:pt x="390050" y="22866"/>
                  <a:pt x="386405" y="24855"/>
                  <a:pt x="383754" y="23860"/>
                </a:cubicBezTo>
                <a:lnTo>
                  <a:pt x="378452" y="23860"/>
                </a:lnTo>
                <a:cubicBezTo>
                  <a:pt x="377126" y="22203"/>
                  <a:pt x="380108" y="21541"/>
                  <a:pt x="378452" y="20215"/>
                </a:cubicBezTo>
                <a:cubicBezTo>
                  <a:pt x="375469" y="21541"/>
                  <a:pt x="372155" y="18558"/>
                  <a:pt x="368841" y="20215"/>
                </a:cubicBezTo>
                <a:cubicBezTo>
                  <a:pt x="368841" y="23198"/>
                  <a:pt x="371492" y="20878"/>
                  <a:pt x="372155" y="22866"/>
                </a:cubicBezTo>
                <a:cubicBezTo>
                  <a:pt x="372155" y="24523"/>
                  <a:pt x="368841" y="23529"/>
                  <a:pt x="370498" y="26180"/>
                </a:cubicBezTo>
                <a:cubicBezTo>
                  <a:pt x="374806" y="27174"/>
                  <a:pt x="379114" y="24855"/>
                  <a:pt x="383422" y="25186"/>
                </a:cubicBezTo>
                <a:cubicBezTo>
                  <a:pt x="381434" y="27506"/>
                  <a:pt x="376795" y="26511"/>
                  <a:pt x="376795" y="31151"/>
                </a:cubicBezTo>
                <a:cubicBezTo>
                  <a:pt x="376463" y="31151"/>
                  <a:pt x="376132" y="31482"/>
                  <a:pt x="375800" y="31482"/>
                </a:cubicBezTo>
                <a:cubicBezTo>
                  <a:pt x="375800" y="30488"/>
                  <a:pt x="375800" y="29494"/>
                  <a:pt x="375469" y="27837"/>
                </a:cubicBezTo>
                <a:cubicBezTo>
                  <a:pt x="372486" y="30488"/>
                  <a:pt x="370829" y="34134"/>
                  <a:pt x="366521" y="33802"/>
                </a:cubicBezTo>
                <a:cubicBezTo>
                  <a:pt x="367184" y="35790"/>
                  <a:pt x="369504" y="36122"/>
                  <a:pt x="370498" y="37779"/>
                </a:cubicBezTo>
                <a:cubicBezTo>
                  <a:pt x="369172" y="40099"/>
                  <a:pt x="366190" y="38773"/>
                  <a:pt x="364202" y="40430"/>
                </a:cubicBezTo>
                <a:cubicBezTo>
                  <a:pt x="364202" y="43744"/>
                  <a:pt x="367516" y="43413"/>
                  <a:pt x="369172" y="44075"/>
                </a:cubicBezTo>
                <a:cubicBezTo>
                  <a:pt x="372155" y="45401"/>
                  <a:pt x="373481" y="46395"/>
                  <a:pt x="369835" y="48383"/>
                </a:cubicBezTo>
                <a:cubicBezTo>
                  <a:pt x="371824" y="49709"/>
                  <a:pt x="373812" y="48383"/>
                  <a:pt x="375469" y="47721"/>
                </a:cubicBezTo>
                <a:cubicBezTo>
                  <a:pt x="375469" y="47721"/>
                  <a:pt x="375800" y="47721"/>
                  <a:pt x="375800" y="48052"/>
                </a:cubicBezTo>
                <a:cubicBezTo>
                  <a:pt x="375800" y="48052"/>
                  <a:pt x="375800" y="48383"/>
                  <a:pt x="375800" y="48383"/>
                </a:cubicBezTo>
                <a:cubicBezTo>
                  <a:pt x="373812" y="49709"/>
                  <a:pt x="371824" y="51035"/>
                  <a:pt x="369172" y="50372"/>
                </a:cubicBezTo>
                <a:lnTo>
                  <a:pt x="371492" y="52692"/>
                </a:lnTo>
                <a:cubicBezTo>
                  <a:pt x="371492" y="52692"/>
                  <a:pt x="373149" y="54680"/>
                  <a:pt x="374143" y="55674"/>
                </a:cubicBezTo>
                <a:cubicBezTo>
                  <a:pt x="381765" y="53686"/>
                  <a:pt x="389719" y="53686"/>
                  <a:pt x="397341" y="54349"/>
                </a:cubicBezTo>
                <a:cubicBezTo>
                  <a:pt x="397341" y="56337"/>
                  <a:pt x="396678" y="58325"/>
                  <a:pt x="396678" y="60314"/>
                </a:cubicBezTo>
                <a:cubicBezTo>
                  <a:pt x="392370" y="60314"/>
                  <a:pt x="388725" y="62302"/>
                  <a:pt x="384417" y="62633"/>
                </a:cubicBezTo>
                <a:cubicBezTo>
                  <a:pt x="384417" y="63296"/>
                  <a:pt x="384417" y="63959"/>
                  <a:pt x="384417" y="64622"/>
                </a:cubicBezTo>
                <a:cubicBezTo>
                  <a:pt x="384417" y="63959"/>
                  <a:pt x="384417" y="63296"/>
                  <a:pt x="384417" y="62633"/>
                </a:cubicBezTo>
                <a:cubicBezTo>
                  <a:pt x="383422" y="61308"/>
                  <a:pt x="381103" y="61971"/>
                  <a:pt x="380771" y="58988"/>
                </a:cubicBezTo>
                <a:cubicBezTo>
                  <a:pt x="380771" y="57662"/>
                  <a:pt x="379446" y="58988"/>
                  <a:pt x="379446" y="60314"/>
                </a:cubicBezTo>
                <a:cubicBezTo>
                  <a:pt x="376463" y="60314"/>
                  <a:pt x="377126" y="56005"/>
                  <a:pt x="374143" y="56337"/>
                </a:cubicBezTo>
                <a:cubicBezTo>
                  <a:pt x="372818" y="57662"/>
                  <a:pt x="371492" y="59319"/>
                  <a:pt x="371161" y="61639"/>
                </a:cubicBezTo>
                <a:cubicBezTo>
                  <a:pt x="374806" y="61639"/>
                  <a:pt x="375800" y="63959"/>
                  <a:pt x="376463" y="66941"/>
                </a:cubicBezTo>
                <a:cubicBezTo>
                  <a:pt x="371492" y="67273"/>
                  <a:pt x="366190" y="65947"/>
                  <a:pt x="361550" y="68930"/>
                </a:cubicBezTo>
                <a:cubicBezTo>
                  <a:pt x="363539" y="69924"/>
                  <a:pt x="366521" y="69924"/>
                  <a:pt x="365527" y="73238"/>
                </a:cubicBezTo>
                <a:cubicBezTo>
                  <a:pt x="362545" y="72575"/>
                  <a:pt x="359231" y="74564"/>
                  <a:pt x="356911" y="70918"/>
                </a:cubicBezTo>
                <a:cubicBezTo>
                  <a:pt x="358899" y="67604"/>
                  <a:pt x="354260" y="68930"/>
                  <a:pt x="354260" y="66610"/>
                </a:cubicBezTo>
                <a:cubicBezTo>
                  <a:pt x="360888" y="68930"/>
                  <a:pt x="363539" y="65284"/>
                  <a:pt x="364533" y="59319"/>
                </a:cubicBezTo>
                <a:cubicBezTo>
                  <a:pt x="367847" y="57994"/>
                  <a:pt x="370167" y="55674"/>
                  <a:pt x="372155" y="53023"/>
                </a:cubicBezTo>
                <a:lnTo>
                  <a:pt x="369835" y="50703"/>
                </a:lnTo>
                <a:cubicBezTo>
                  <a:pt x="367847" y="48715"/>
                  <a:pt x="364864" y="48383"/>
                  <a:pt x="362213" y="48052"/>
                </a:cubicBezTo>
                <a:cubicBezTo>
                  <a:pt x="362213" y="47721"/>
                  <a:pt x="362213" y="47058"/>
                  <a:pt x="362213" y="46726"/>
                </a:cubicBezTo>
                <a:cubicBezTo>
                  <a:pt x="359562" y="43744"/>
                  <a:pt x="356911" y="48052"/>
                  <a:pt x="353928" y="46726"/>
                </a:cubicBezTo>
                <a:cubicBezTo>
                  <a:pt x="351277" y="47058"/>
                  <a:pt x="348626" y="46726"/>
                  <a:pt x="346306" y="48052"/>
                </a:cubicBezTo>
                <a:cubicBezTo>
                  <a:pt x="345975" y="48052"/>
                  <a:pt x="345312" y="48052"/>
                  <a:pt x="344981" y="48383"/>
                </a:cubicBezTo>
                <a:cubicBezTo>
                  <a:pt x="344649" y="47389"/>
                  <a:pt x="343987" y="46726"/>
                  <a:pt x="343655" y="45732"/>
                </a:cubicBezTo>
                <a:cubicBezTo>
                  <a:pt x="343655" y="42750"/>
                  <a:pt x="343655" y="39767"/>
                  <a:pt x="343655" y="36785"/>
                </a:cubicBezTo>
                <a:cubicBezTo>
                  <a:pt x="341998" y="36122"/>
                  <a:pt x="340341" y="35790"/>
                  <a:pt x="338684" y="35128"/>
                </a:cubicBezTo>
                <a:cubicBezTo>
                  <a:pt x="334708" y="31151"/>
                  <a:pt x="330399" y="28168"/>
                  <a:pt x="324103" y="28168"/>
                </a:cubicBezTo>
                <a:cubicBezTo>
                  <a:pt x="322446" y="32477"/>
                  <a:pt x="320789" y="37116"/>
                  <a:pt x="324766" y="41424"/>
                </a:cubicBezTo>
                <a:cubicBezTo>
                  <a:pt x="322446" y="42087"/>
                  <a:pt x="323772" y="43744"/>
                  <a:pt x="323440" y="45069"/>
                </a:cubicBezTo>
                <a:cubicBezTo>
                  <a:pt x="322115" y="44075"/>
                  <a:pt x="320126" y="44075"/>
                  <a:pt x="319795" y="42418"/>
                </a:cubicBezTo>
                <a:cubicBezTo>
                  <a:pt x="318801" y="41756"/>
                  <a:pt x="317475" y="41424"/>
                  <a:pt x="316150" y="40761"/>
                </a:cubicBezTo>
                <a:cubicBezTo>
                  <a:pt x="316150" y="40761"/>
                  <a:pt x="316150" y="41093"/>
                  <a:pt x="315818" y="41424"/>
                </a:cubicBezTo>
                <a:cubicBezTo>
                  <a:pt x="312173" y="40761"/>
                  <a:pt x="309190" y="41424"/>
                  <a:pt x="309190" y="46064"/>
                </a:cubicBezTo>
                <a:cubicBezTo>
                  <a:pt x="308859" y="46064"/>
                  <a:pt x="308527" y="46064"/>
                  <a:pt x="308196" y="46726"/>
                </a:cubicBezTo>
                <a:cubicBezTo>
                  <a:pt x="305545" y="47721"/>
                  <a:pt x="303225" y="46064"/>
                  <a:pt x="300905" y="46395"/>
                </a:cubicBezTo>
                <a:cubicBezTo>
                  <a:pt x="300243" y="46395"/>
                  <a:pt x="299911" y="46395"/>
                  <a:pt x="299248" y="46726"/>
                </a:cubicBezTo>
                <a:cubicBezTo>
                  <a:pt x="299580" y="46726"/>
                  <a:pt x="300243" y="46726"/>
                  <a:pt x="300905" y="46395"/>
                </a:cubicBezTo>
                <a:cubicBezTo>
                  <a:pt x="300905" y="45732"/>
                  <a:pt x="303557" y="45069"/>
                  <a:pt x="300905" y="44075"/>
                </a:cubicBezTo>
                <a:cubicBezTo>
                  <a:pt x="298254" y="43081"/>
                  <a:pt x="299911" y="41756"/>
                  <a:pt x="300905" y="40430"/>
                </a:cubicBezTo>
                <a:lnTo>
                  <a:pt x="300905" y="40430"/>
                </a:lnTo>
                <a:cubicBezTo>
                  <a:pt x="303557" y="39767"/>
                  <a:pt x="302231" y="36785"/>
                  <a:pt x="303225" y="35128"/>
                </a:cubicBezTo>
                <a:cubicBezTo>
                  <a:pt x="304882" y="33802"/>
                  <a:pt x="306539" y="32477"/>
                  <a:pt x="308196" y="31151"/>
                </a:cubicBezTo>
                <a:lnTo>
                  <a:pt x="308196" y="31151"/>
                </a:lnTo>
                <a:cubicBezTo>
                  <a:pt x="308196" y="25517"/>
                  <a:pt x="313498" y="27837"/>
                  <a:pt x="315818" y="25849"/>
                </a:cubicBezTo>
                <a:lnTo>
                  <a:pt x="315818" y="25849"/>
                </a:lnTo>
                <a:cubicBezTo>
                  <a:pt x="311510" y="23860"/>
                  <a:pt x="307533" y="21872"/>
                  <a:pt x="303225" y="19552"/>
                </a:cubicBezTo>
                <a:lnTo>
                  <a:pt x="303225" y="19552"/>
                </a:lnTo>
                <a:cubicBezTo>
                  <a:pt x="303225" y="21872"/>
                  <a:pt x="305545" y="22203"/>
                  <a:pt x="306539" y="24192"/>
                </a:cubicBezTo>
                <a:cubicBezTo>
                  <a:pt x="305214" y="26180"/>
                  <a:pt x="304882" y="29163"/>
                  <a:pt x="301568" y="29494"/>
                </a:cubicBezTo>
                <a:cubicBezTo>
                  <a:pt x="298917" y="31151"/>
                  <a:pt x="295935" y="34465"/>
                  <a:pt x="294940" y="27837"/>
                </a:cubicBezTo>
                <a:cubicBezTo>
                  <a:pt x="294609" y="25186"/>
                  <a:pt x="291958" y="26180"/>
                  <a:pt x="290301" y="25849"/>
                </a:cubicBezTo>
                <a:cubicBezTo>
                  <a:pt x="290301" y="26180"/>
                  <a:pt x="290301" y="26511"/>
                  <a:pt x="290301" y="26843"/>
                </a:cubicBezTo>
                <a:cubicBezTo>
                  <a:pt x="290522" y="29494"/>
                  <a:pt x="291847" y="32366"/>
                  <a:pt x="294278" y="35459"/>
                </a:cubicBezTo>
                <a:cubicBezTo>
                  <a:pt x="293946" y="37779"/>
                  <a:pt x="289969" y="36453"/>
                  <a:pt x="290301" y="39436"/>
                </a:cubicBezTo>
                <a:lnTo>
                  <a:pt x="290301" y="39436"/>
                </a:lnTo>
                <a:cubicBezTo>
                  <a:pt x="292952" y="41424"/>
                  <a:pt x="289307" y="44075"/>
                  <a:pt x="290964" y="46395"/>
                </a:cubicBezTo>
                <a:cubicBezTo>
                  <a:pt x="293283" y="46395"/>
                  <a:pt x="295603" y="45069"/>
                  <a:pt x="297923" y="46726"/>
                </a:cubicBezTo>
                <a:cubicBezTo>
                  <a:pt x="299580" y="47721"/>
                  <a:pt x="299580" y="49378"/>
                  <a:pt x="300574" y="50703"/>
                </a:cubicBezTo>
                <a:cubicBezTo>
                  <a:pt x="302231" y="50703"/>
                  <a:pt x="303888" y="50703"/>
                  <a:pt x="305545" y="50703"/>
                </a:cubicBezTo>
                <a:cubicBezTo>
                  <a:pt x="306208" y="51366"/>
                  <a:pt x="307202" y="51697"/>
                  <a:pt x="307865" y="52360"/>
                </a:cubicBezTo>
                <a:cubicBezTo>
                  <a:pt x="309190" y="54017"/>
                  <a:pt x="311179" y="53354"/>
                  <a:pt x="312836" y="53686"/>
                </a:cubicBezTo>
                <a:cubicBezTo>
                  <a:pt x="316481" y="53354"/>
                  <a:pt x="319795" y="53023"/>
                  <a:pt x="323109" y="54680"/>
                </a:cubicBezTo>
                <a:cubicBezTo>
                  <a:pt x="324103" y="55674"/>
                  <a:pt x="323772" y="56337"/>
                  <a:pt x="323109" y="57331"/>
                </a:cubicBezTo>
                <a:cubicBezTo>
                  <a:pt x="321783" y="57000"/>
                  <a:pt x="320458" y="56668"/>
                  <a:pt x="319132" y="56005"/>
                </a:cubicBezTo>
                <a:cubicBezTo>
                  <a:pt x="316481" y="57331"/>
                  <a:pt x="313167" y="57662"/>
                  <a:pt x="312173" y="61639"/>
                </a:cubicBezTo>
                <a:cubicBezTo>
                  <a:pt x="311841" y="63959"/>
                  <a:pt x="308859" y="63628"/>
                  <a:pt x="306539" y="63628"/>
                </a:cubicBezTo>
                <a:cubicBezTo>
                  <a:pt x="305214" y="63628"/>
                  <a:pt x="303225" y="62302"/>
                  <a:pt x="302562" y="64622"/>
                </a:cubicBezTo>
                <a:cubicBezTo>
                  <a:pt x="303557" y="64953"/>
                  <a:pt x="304219" y="65616"/>
                  <a:pt x="305214" y="65947"/>
                </a:cubicBezTo>
                <a:cubicBezTo>
                  <a:pt x="302894" y="65947"/>
                  <a:pt x="300243" y="65947"/>
                  <a:pt x="297923" y="65947"/>
                </a:cubicBezTo>
                <a:cubicBezTo>
                  <a:pt x="294609" y="68598"/>
                  <a:pt x="290964" y="63959"/>
                  <a:pt x="287650" y="65947"/>
                </a:cubicBezTo>
                <a:cubicBezTo>
                  <a:pt x="286987" y="63959"/>
                  <a:pt x="285330" y="63959"/>
                  <a:pt x="283673" y="63296"/>
                </a:cubicBezTo>
                <a:cubicBezTo>
                  <a:pt x="281022" y="62633"/>
                  <a:pt x="282347" y="61639"/>
                  <a:pt x="283673" y="60645"/>
                </a:cubicBezTo>
                <a:cubicBezTo>
                  <a:pt x="283342" y="60314"/>
                  <a:pt x="282679" y="59982"/>
                  <a:pt x="282347" y="59651"/>
                </a:cubicBezTo>
                <a:cubicBezTo>
                  <a:pt x="282679" y="59651"/>
                  <a:pt x="283342" y="59982"/>
                  <a:pt x="283673" y="60645"/>
                </a:cubicBezTo>
                <a:cubicBezTo>
                  <a:pt x="285993" y="60645"/>
                  <a:pt x="288312" y="59651"/>
                  <a:pt x="289638" y="57331"/>
                </a:cubicBezTo>
                <a:cubicBezTo>
                  <a:pt x="287650" y="54349"/>
                  <a:pt x="286655" y="51697"/>
                  <a:pt x="289307" y="48383"/>
                </a:cubicBezTo>
                <a:cubicBezTo>
                  <a:pt x="287981" y="47389"/>
                  <a:pt x="286324" y="46064"/>
                  <a:pt x="284999" y="45069"/>
                </a:cubicBezTo>
                <a:cubicBezTo>
                  <a:pt x="276714" y="46064"/>
                  <a:pt x="281022" y="39767"/>
                  <a:pt x="280028" y="36453"/>
                </a:cubicBezTo>
                <a:cubicBezTo>
                  <a:pt x="280028" y="33471"/>
                  <a:pt x="280028" y="30488"/>
                  <a:pt x="280028" y="27506"/>
                </a:cubicBezTo>
                <a:cubicBezTo>
                  <a:pt x="279696" y="26180"/>
                  <a:pt x="278702" y="26180"/>
                  <a:pt x="277708" y="26180"/>
                </a:cubicBezTo>
                <a:cubicBezTo>
                  <a:pt x="279696" y="24192"/>
                  <a:pt x="284004" y="22203"/>
                  <a:pt x="278371" y="19221"/>
                </a:cubicBezTo>
                <a:cubicBezTo>
                  <a:pt x="284336" y="17895"/>
                  <a:pt x="285661" y="12924"/>
                  <a:pt x="288644" y="7291"/>
                </a:cubicBezTo>
                <a:cubicBezTo>
                  <a:pt x="283673" y="10605"/>
                  <a:pt x="284336" y="4308"/>
                  <a:pt x="281353" y="4971"/>
                </a:cubicBezTo>
                <a:lnTo>
                  <a:pt x="281353" y="4971"/>
                </a:lnTo>
                <a:cubicBezTo>
                  <a:pt x="281353" y="4971"/>
                  <a:pt x="280690" y="4971"/>
                  <a:pt x="280028" y="4971"/>
                </a:cubicBezTo>
                <a:cubicBezTo>
                  <a:pt x="280028" y="-331"/>
                  <a:pt x="276382" y="3645"/>
                  <a:pt x="274725" y="2651"/>
                </a:cubicBezTo>
                <a:cubicBezTo>
                  <a:pt x="274063" y="2651"/>
                  <a:pt x="273400" y="2651"/>
                  <a:pt x="272737" y="2320"/>
                </a:cubicBezTo>
                <a:cubicBezTo>
                  <a:pt x="270086" y="-331"/>
                  <a:pt x="266109" y="3314"/>
                  <a:pt x="263458" y="0"/>
                </a:cubicBezTo>
                <a:cubicBezTo>
                  <a:pt x="263127" y="331"/>
                  <a:pt x="262795" y="663"/>
                  <a:pt x="262464" y="994"/>
                </a:cubicBezTo>
                <a:cubicBezTo>
                  <a:pt x="261138" y="6628"/>
                  <a:pt x="256499" y="994"/>
                  <a:pt x="254179" y="3645"/>
                </a:cubicBezTo>
                <a:cubicBezTo>
                  <a:pt x="254179" y="4971"/>
                  <a:pt x="254842" y="5634"/>
                  <a:pt x="256167" y="6296"/>
                </a:cubicBezTo>
                <a:lnTo>
                  <a:pt x="256167" y="6296"/>
                </a:lnTo>
                <a:cubicBezTo>
                  <a:pt x="256167" y="6296"/>
                  <a:pt x="256167" y="6959"/>
                  <a:pt x="256167" y="7291"/>
                </a:cubicBezTo>
                <a:cubicBezTo>
                  <a:pt x="258818" y="7291"/>
                  <a:pt x="260475" y="10605"/>
                  <a:pt x="263789" y="9942"/>
                </a:cubicBezTo>
                <a:cubicBezTo>
                  <a:pt x="264452" y="10273"/>
                  <a:pt x="265446" y="10936"/>
                  <a:pt x="266440" y="11267"/>
                </a:cubicBezTo>
                <a:cubicBezTo>
                  <a:pt x="265446" y="11930"/>
                  <a:pt x="264783" y="12262"/>
                  <a:pt x="263127" y="13587"/>
                </a:cubicBezTo>
                <a:cubicBezTo>
                  <a:pt x="268760" y="13587"/>
                  <a:pt x="272737" y="17564"/>
                  <a:pt x="278371" y="16901"/>
                </a:cubicBezTo>
                <a:cubicBezTo>
                  <a:pt x="275057" y="17895"/>
                  <a:pt x="270749" y="16238"/>
                  <a:pt x="269092" y="20878"/>
                </a:cubicBezTo>
                <a:cubicBezTo>
                  <a:pt x="271080" y="24192"/>
                  <a:pt x="274394" y="20215"/>
                  <a:pt x="276714" y="21872"/>
                </a:cubicBezTo>
                <a:cubicBezTo>
                  <a:pt x="275719" y="22535"/>
                  <a:pt x="275057" y="23198"/>
                  <a:pt x="274063" y="23860"/>
                </a:cubicBezTo>
                <a:cubicBezTo>
                  <a:pt x="270749" y="26511"/>
                  <a:pt x="268429" y="23860"/>
                  <a:pt x="265446" y="22535"/>
                </a:cubicBezTo>
                <a:cubicBezTo>
                  <a:pt x="259813" y="19552"/>
                  <a:pt x="255836" y="20878"/>
                  <a:pt x="254842" y="26511"/>
                </a:cubicBezTo>
                <a:cubicBezTo>
                  <a:pt x="259481" y="23529"/>
                  <a:pt x="260144" y="28831"/>
                  <a:pt x="262464" y="30488"/>
                </a:cubicBezTo>
                <a:cubicBezTo>
                  <a:pt x="264121" y="30820"/>
                  <a:pt x="265778" y="31482"/>
                  <a:pt x="267435" y="31814"/>
                </a:cubicBezTo>
                <a:cubicBezTo>
                  <a:pt x="265778" y="31482"/>
                  <a:pt x="264121" y="30820"/>
                  <a:pt x="262464" y="30488"/>
                </a:cubicBezTo>
                <a:cubicBezTo>
                  <a:pt x="261470" y="34796"/>
                  <a:pt x="262464" y="39104"/>
                  <a:pt x="262464" y="43413"/>
                </a:cubicBezTo>
                <a:cubicBezTo>
                  <a:pt x="262132" y="44738"/>
                  <a:pt x="262464" y="47389"/>
                  <a:pt x="263789" y="46395"/>
                </a:cubicBezTo>
                <a:cubicBezTo>
                  <a:pt x="267103" y="44075"/>
                  <a:pt x="270417" y="46395"/>
                  <a:pt x="273731" y="46064"/>
                </a:cubicBezTo>
                <a:cubicBezTo>
                  <a:pt x="274394" y="49046"/>
                  <a:pt x="273731" y="52360"/>
                  <a:pt x="276051" y="55343"/>
                </a:cubicBezTo>
                <a:cubicBezTo>
                  <a:pt x="275057" y="57000"/>
                  <a:pt x="271080" y="55343"/>
                  <a:pt x="271411" y="58988"/>
                </a:cubicBezTo>
                <a:cubicBezTo>
                  <a:pt x="273400" y="58988"/>
                  <a:pt x="276051" y="57994"/>
                  <a:pt x="276714" y="61308"/>
                </a:cubicBezTo>
                <a:lnTo>
                  <a:pt x="276714" y="61308"/>
                </a:lnTo>
                <a:cubicBezTo>
                  <a:pt x="277708" y="66610"/>
                  <a:pt x="283010" y="64622"/>
                  <a:pt x="285661" y="66610"/>
                </a:cubicBezTo>
                <a:cubicBezTo>
                  <a:pt x="285330" y="70255"/>
                  <a:pt x="279696" y="64953"/>
                  <a:pt x="280359" y="70255"/>
                </a:cubicBezTo>
                <a:cubicBezTo>
                  <a:pt x="282016" y="71250"/>
                  <a:pt x="284004" y="72244"/>
                  <a:pt x="285661" y="70255"/>
                </a:cubicBezTo>
                <a:cubicBezTo>
                  <a:pt x="290632" y="71581"/>
                  <a:pt x="295603" y="72907"/>
                  <a:pt x="300905" y="74232"/>
                </a:cubicBezTo>
                <a:cubicBezTo>
                  <a:pt x="302894" y="78209"/>
                  <a:pt x="306870" y="76220"/>
                  <a:pt x="309853" y="76220"/>
                </a:cubicBezTo>
                <a:cubicBezTo>
                  <a:pt x="311841" y="74895"/>
                  <a:pt x="316812" y="79203"/>
                  <a:pt x="316481" y="72907"/>
                </a:cubicBezTo>
                <a:cubicBezTo>
                  <a:pt x="318138" y="72907"/>
                  <a:pt x="319795" y="72907"/>
                  <a:pt x="321452" y="72907"/>
                </a:cubicBezTo>
                <a:cubicBezTo>
                  <a:pt x="321452" y="73238"/>
                  <a:pt x="321452" y="73569"/>
                  <a:pt x="322115" y="73901"/>
                </a:cubicBezTo>
                <a:cubicBezTo>
                  <a:pt x="317144" y="72575"/>
                  <a:pt x="319132" y="76883"/>
                  <a:pt x="318138" y="79203"/>
                </a:cubicBezTo>
                <a:cubicBezTo>
                  <a:pt x="325760" y="79203"/>
                  <a:pt x="330731" y="72244"/>
                  <a:pt x="338353" y="71581"/>
                </a:cubicBezTo>
                <a:cubicBezTo>
                  <a:pt x="342661" y="71581"/>
                  <a:pt x="346969" y="74232"/>
                  <a:pt x="351277" y="71581"/>
                </a:cubicBezTo>
                <a:cubicBezTo>
                  <a:pt x="352603" y="71912"/>
                  <a:pt x="353597" y="72244"/>
                  <a:pt x="354923" y="72575"/>
                </a:cubicBezTo>
                <a:cubicBezTo>
                  <a:pt x="354591" y="71581"/>
                  <a:pt x="353928" y="70587"/>
                  <a:pt x="353597" y="69924"/>
                </a:cubicBezTo>
                <a:cubicBezTo>
                  <a:pt x="353928" y="70918"/>
                  <a:pt x="354591" y="71912"/>
                  <a:pt x="354923" y="72575"/>
                </a:cubicBezTo>
                <a:cubicBezTo>
                  <a:pt x="356248" y="73901"/>
                  <a:pt x="357905" y="75558"/>
                  <a:pt x="359231" y="76883"/>
                </a:cubicBezTo>
                <a:cubicBezTo>
                  <a:pt x="361550" y="76883"/>
                  <a:pt x="364202" y="76883"/>
                  <a:pt x="366521" y="76883"/>
                </a:cubicBezTo>
                <a:cubicBezTo>
                  <a:pt x="366853" y="75889"/>
                  <a:pt x="367516" y="75226"/>
                  <a:pt x="367847" y="74232"/>
                </a:cubicBezTo>
                <a:cubicBezTo>
                  <a:pt x="367516" y="75226"/>
                  <a:pt x="366853" y="75889"/>
                  <a:pt x="366521" y="76883"/>
                </a:cubicBezTo>
                <a:cubicBezTo>
                  <a:pt x="364202" y="76883"/>
                  <a:pt x="361550" y="76883"/>
                  <a:pt x="359231" y="76883"/>
                </a:cubicBezTo>
                <a:cubicBezTo>
                  <a:pt x="358568" y="78209"/>
                  <a:pt x="357242" y="77546"/>
                  <a:pt x="356248" y="77877"/>
                </a:cubicBezTo>
                <a:lnTo>
                  <a:pt x="356248" y="77877"/>
                </a:lnTo>
                <a:cubicBezTo>
                  <a:pt x="353928" y="79534"/>
                  <a:pt x="351277" y="79203"/>
                  <a:pt x="348295" y="78872"/>
                </a:cubicBezTo>
                <a:cubicBezTo>
                  <a:pt x="344318" y="78872"/>
                  <a:pt x="340341" y="77546"/>
                  <a:pt x="337359" y="81191"/>
                </a:cubicBezTo>
                <a:cubicBezTo>
                  <a:pt x="335702" y="82517"/>
                  <a:pt x="333382" y="82517"/>
                  <a:pt x="332388" y="84505"/>
                </a:cubicBezTo>
                <a:cubicBezTo>
                  <a:pt x="333713" y="85168"/>
                  <a:pt x="334708" y="85831"/>
                  <a:pt x="336033" y="86494"/>
                </a:cubicBezTo>
                <a:cubicBezTo>
                  <a:pt x="332719" y="87156"/>
                  <a:pt x="328411" y="84505"/>
                  <a:pt x="326091" y="89145"/>
                </a:cubicBezTo>
                <a:cubicBezTo>
                  <a:pt x="324766" y="89145"/>
                  <a:pt x="323772" y="89145"/>
                  <a:pt x="322446" y="89476"/>
                </a:cubicBezTo>
                <a:lnTo>
                  <a:pt x="313498" y="89476"/>
                </a:lnTo>
                <a:cubicBezTo>
                  <a:pt x="314161" y="87156"/>
                  <a:pt x="314824" y="85831"/>
                  <a:pt x="317144" y="85499"/>
                </a:cubicBezTo>
                <a:cubicBezTo>
                  <a:pt x="318469" y="80197"/>
                  <a:pt x="312836" y="83843"/>
                  <a:pt x="311841" y="81523"/>
                </a:cubicBezTo>
                <a:cubicBezTo>
                  <a:pt x="310847" y="81523"/>
                  <a:pt x="310184" y="81523"/>
                  <a:pt x="309190" y="81523"/>
                </a:cubicBezTo>
                <a:cubicBezTo>
                  <a:pt x="309190" y="84505"/>
                  <a:pt x="306208" y="83180"/>
                  <a:pt x="305214" y="84837"/>
                </a:cubicBezTo>
                <a:cubicBezTo>
                  <a:pt x="306870" y="85168"/>
                  <a:pt x="307865" y="85831"/>
                  <a:pt x="308527" y="86494"/>
                </a:cubicBezTo>
                <a:cubicBezTo>
                  <a:pt x="307865" y="85831"/>
                  <a:pt x="306870" y="85168"/>
                  <a:pt x="305214" y="84837"/>
                </a:cubicBezTo>
                <a:cubicBezTo>
                  <a:pt x="305214" y="84837"/>
                  <a:pt x="304551" y="84837"/>
                  <a:pt x="304219" y="84837"/>
                </a:cubicBezTo>
                <a:cubicBezTo>
                  <a:pt x="303225" y="83511"/>
                  <a:pt x="302231" y="83180"/>
                  <a:pt x="301568" y="84837"/>
                </a:cubicBezTo>
                <a:cubicBezTo>
                  <a:pt x="299911" y="83180"/>
                  <a:pt x="296266" y="84837"/>
                  <a:pt x="295935" y="81191"/>
                </a:cubicBezTo>
                <a:cubicBezTo>
                  <a:pt x="295272" y="81191"/>
                  <a:pt x="294609" y="81191"/>
                  <a:pt x="294278" y="81191"/>
                </a:cubicBezTo>
                <a:cubicBezTo>
                  <a:pt x="294278" y="84505"/>
                  <a:pt x="290301" y="82848"/>
                  <a:pt x="288975" y="85499"/>
                </a:cubicBezTo>
                <a:cubicBezTo>
                  <a:pt x="290964" y="87819"/>
                  <a:pt x="288975" y="93784"/>
                  <a:pt x="295935" y="92790"/>
                </a:cubicBezTo>
                <a:cubicBezTo>
                  <a:pt x="294609" y="87819"/>
                  <a:pt x="297591" y="85831"/>
                  <a:pt x="301568" y="84505"/>
                </a:cubicBezTo>
                <a:lnTo>
                  <a:pt x="301900" y="84505"/>
                </a:lnTo>
                <a:cubicBezTo>
                  <a:pt x="301900" y="84505"/>
                  <a:pt x="302231" y="84505"/>
                  <a:pt x="302231" y="84505"/>
                </a:cubicBezTo>
                <a:cubicBezTo>
                  <a:pt x="303225" y="87819"/>
                  <a:pt x="302231" y="90802"/>
                  <a:pt x="299911" y="93453"/>
                </a:cubicBezTo>
                <a:cubicBezTo>
                  <a:pt x="298917" y="94116"/>
                  <a:pt x="298254" y="94447"/>
                  <a:pt x="297260" y="95110"/>
                </a:cubicBezTo>
                <a:cubicBezTo>
                  <a:pt x="292952" y="93784"/>
                  <a:pt x="290301" y="99749"/>
                  <a:pt x="285993" y="98092"/>
                </a:cubicBezTo>
                <a:cubicBezTo>
                  <a:pt x="286324" y="101406"/>
                  <a:pt x="288312" y="102069"/>
                  <a:pt x="290964" y="100412"/>
                </a:cubicBezTo>
                <a:cubicBezTo>
                  <a:pt x="293283" y="99087"/>
                  <a:pt x="295272" y="97430"/>
                  <a:pt x="297591" y="95773"/>
                </a:cubicBezTo>
                <a:cubicBezTo>
                  <a:pt x="301568" y="100412"/>
                  <a:pt x="298917" y="104720"/>
                  <a:pt x="296597" y="109691"/>
                </a:cubicBezTo>
                <a:cubicBezTo>
                  <a:pt x="301900" y="111017"/>
                  <a:pt x="304551" y="114662"/>
                  <a:pt x="306539" y="118970"/>
                </a:cubicBezTo>
                <a:cubicBezTo>
                  <a:pt x="307533" y="120296"/>
                  <a:pt x="308527" y="118970"/>
                  <a:pt x="309190" y="118970"/>
                </a:cubicBezTo>
                <a:lnTo>
                  <a:pt x="309190" y="118970"/>
                </a:lnTo>
                <a:cubicBezTo>
                  <a:pt x="309190" y="118970"/>
                  <a:pt x="311510" y="119302"/>
                  <a:pt x="312504" y="119633"/>
                </a:cubicBezTo>
                <a:cubicBezTo>
                  <a:pt x="311841" y="121290"/>
                  <a:pt x="308527" y="119964"/>
                  <a:pt x="309190" y="122947"/>
                </a:cubicBezTo>
                <a:cubicBezTo>
                  <a:pt x="309853" y="122947"/>
                  <a:pt x="310516" y="122947"/>
                  <a:pt x="310516" y="124273"/>
                </a:cubicBezTo>
                <a:cubicBezTo>
                  <a:pt x="310847" y="128581"/>
                  <a:pt x="306208" y="130238"/>
                  <a:pt x="306539" y="134214"/>
                </a:cubicBezTo>
                <a:cubicBezTo>
                  <a:pt x="306208" y="134214"/>
                  <a:pt x="305876" y="134546"/>
                  <a:pt x="305545" y="134877"/>
                </a:cubicBezTo>
                <a:cubicBezTo>
                  <a:pt x="302894" y="127586"/>
                  <a:pt x="295935" y="127586"/>
                  <a:pt x="290301" y="125598"/>
                </a:cubicBezTo>
                <a:cubicBezTo>
                  <a:pt x="283673" y="124273"/>
                  <a:pt x="283673" y="128912"/>
                  <a:pt x="284004" y="133552"/>
                </a:cubicBezTo>
                <a:cubicBezTo>
                  <a:pt x="284004" y="135208"/>
                  <a:pt x="284004" y="136865"/>
                  <a:pt x="284004" y="138522"/>
                </a:cubicBezTo>
                <a:cubicBezTo>
                  <a:pt x="284004" y="140842"/>
                  <a:pt x="284004" y="143162"/>
                  <a:pt x="282679" y="144819"/>
                </a:cubicBezTo>
                <a:cubicBezTo>
                  <a:pt x="282679" y="145150"/>
                  <a:pt x="282679" y="145482"/>
                  <a:pt x="282679" y="146144"/>
                </a:cubicBezTo>
                <a:cubicBezTo>
                  <a:pt x="282679" y="146144"/>
                  <a:pt x="283342" y="146144"/>
                  <a:pt x="283342" y="146144"/>
                </a:cubicBezTo>
                <a:cubicBezTo>
                  <a:pt x="283010" y="149458"/>
                  <a:pt x="284999" y="151778"/>
                  <a:pt x="285661" y="154761"/>
                </a:cubicBezTo>
                <a:cubicBezTo>
                  <a:pt x="283342" y="155423"/>
                  <a:pt x="282347" y="157412"/>
                  <a:pt x="284336" y="158737"/>
                </a:cubicBezTo>
                <a:cubicBezTo>
                  <a:pt x="285661" y="160063"/>
                  <a:pt x="287650" y="162383"/>
                  <a:pt x="289969" y="160726"/>
                </a:cubicBezTo>
                <a:cubicBezTo>
                  <a:pt x="292289" y="159400"/>
                  <a:pt x="294609" y="159400"/>
                  <a:pt x="297260" y="159732"/>
                </a:cubicBezTo>
                <a:cubicBezTo>
                  <a:pt x="299911" y="160063"/>
                  <a:pt x="302562" y="160726"/>
                  <a:pt x="304219" y="161057"/>
                </a:cubicBezTo>
                <a:cubicBezTo>
                  <a:pt x="303225" y="165034"/>
                  <a:pt x="307202" y="164371"/>
                  <a:pt x="308527" y="165697"/>
                </a:cubicBezTo>
                <a:cubicBezTo>
                  <a:pt x="310516" y="167685"/>
                  <a:pt x="313167" y="168016"/>
                  <a:pt x="315487" y="168348"/>
                </a:cubicBezTo>
                <a:cubicBezTo>
                  <a:pt x="312836" y="168348"/>
                  <a:pt x="310516" y="167685"/>
                  <a:pt x="308527" y="165697"/>
                </a:cubicBezTo>
                <a:cubicBezTo>
                  <a:pt x="308196" y="167022"/>
                  <a:pt x="307533" y="168348"/>
                  <a:pt x="307202" y="169673"/>
                </a:cubicBezTo>
                <a:cubicBezTo>
                  <a:pt x="307202" y="170336"/>
                  <a:pt x="307202" y="170999"/>
                  <a:pt x="307202" y="171662"/>
                </a:cubicBezTo>
                <a:cubicBezTo>
                  <a:pt x="303557" y="172325"/>
                  <a:pt x="300905" y="169342"/>
                  <a:pt x="297260" y="169342"/>
                </a:cubicBezTo>
                <a:cubicBezTo>
                  <a:pt x="297260" y="165697"/>
                  <a:pt x="291958" y="167685"/>
                  <a:pt x="291958" y="164371"/>
                </a:cubicBezTo>
                <a:cubicBezTo>
                  <a:pt x="290301" y="160726"/>
                  <a:pt x="287650" y="162714"/>
                  <a:pt x="285993" y="163708"/>
                </a:cubicBezTo>
                <a:cubicBezTo>
                  <a:pt x="284336" y="165034"/>
                  <a:pt x="282347" y="165034"/>
                  <a:pt x="280359" y="165697"/>
                </a:cubicBezTo>
                <a:cubicBezTo>
                  <a:pt x="280359" y="166028"/>
                  <a:pt x="281022" y="166691"/>
                  <a:pt x="281353" y="167022"/>
                </a:cubicBezTo>
                <a:cubicBezTo>
                  <a:pt x="281353" y="173650"/>
                  <a:pt x="282347" y="180278"/>
                  <a:pt x="281022" y="186906"/>
                </a:cubicBezTo>
                <a:cubicBezTo>
                  <a:pt x="283342" y="187237"/>
                  <a:pt x="284999" y="187237"/>
                  <a:pt x="286655" y="186906"/>
                </a:cubicBezTo>
                <a:cubicBezTo>
                  <a:pt x="288312" y="186906"/>
                  <a:pt x="289969" y="187900"/>
                  <a:pt x="291626" y="186906"/>
                </a:cubicBezTo>
                <a:cubicBezTo>
                  <a:pt x="291626" y="186243"/>
                  <a:pt x="291626" y="185912"/>
                  <a:pt x="292289" y="185249"/>
                </a:cubicBezTo>
                <a:cubicBezTo>
                  <a:pt x="291958" y="185912"/>
                  <a:pt x="291626" y="186243"/>
                  <a:pt x="291626" y="186906"/>
                </a:cubicBezTo>
                <a:cubicBezTo>
                  <a:pt x="293283" y="186906"/>
                  <a:pt x="294940" y="187569"/>
                  <a:pt x="296266" y="186243"/>
                </a:cubicBezTo>
                <a:cubicBezTo>
                  <a:pt x="299248" y="184586"/>
                  <a:pt x="293946" y="179615"/>
                  <a:pt x="299580" y="179284"/>
                </a:cubicBezTo>
                <a:cubicBezTo>
                  <a:pt x="299580" y="182266"/>
                  <a:pt x="303225" y="181604"/>
                  <a:pt x="304219" y="183592"/>
                </a:cubicBezTo>
                <a:cubicBezTo>
                  <a:pt x="303888" y="184917"/>
                  <a:pt x="303557" y="185912"/>
                  <a:pt x="302894" y="187237"/>
                </a:cubicBezTo>
                <a:cubicBezTo>
                  <a:pt x="300574" y="187237"/>
                  <a:pt x="298254" y="187237"/>
                  <a:pt x="296929" y="189888"/>
                </a:cubicBezTo>
                <a:cubicBezTo>
                  <a:pt x="296266" y="190883"/>
                  <a:pt x="299911" y="191545"/>
                  <a:pt x="296929" y="192540"/>
                </a:cubicBezTo>
                <a:cubicBezTo>
                  <a:pt x="289638" y="191545"/>
                  <a:pt x="283673" y="196848"/>
                  <a:pt x="276714" y="197179"/>
                </a:cubicBezTo>
                <a:cubicBezTo>
                  <a:pt x="276714" y="196516"/>
                  <a:pt x="276714" y="195522"/>
                  <a:pt x="276714" y="194859"/>
                </a:cubicBezTo>
                <a:cubicBezTo>
                  <a:pt x="277045" y="193865"/>
                  <a:pt x="279365" y="193534"/>
                  <a:pt x="278371" y="191877"/>
                </a:cubicBezTo>
                <a:cubicBezTo>
                  <a:pt x="276382" y="189557"/>
                  <a:pt x="273731" y="187900"/>
                  <a:pt x="270417" y="188563"/>
                </a:cubicBezTo>
                <a:cubicBezTo>
                  <a:pt x="270417" y="190551"/>
                  <a:pt x="273731" y="189888"/>
                  <a:pt x="273068" y="192208"/>
                </a:cubicBezTo>
                <a:cubicBezTo>
                  <a:pt x="271743" y="192208"/>
                  <a:pt x="270417" y="192208"/>
                  <a:pt x="269423" y="193534"/>
                </a:cubicBezTo>
                <a:cubicBezTo>
                  <a:pt x="269423" y="193865"/>
                  <a:pt x="269423" y="194197"/>
                  <a:pt x="269423" y="194859"/>
                </a:cubicBezTo>
                <a:cubicBezTo>
                  <a:pt x="265446" y="194859"/>
                  <a:pt x="262795" y="198173"/>
                  <a:pt x="259150" y="198836"/>
                </a:cubicBezTo>
                <a:cubicBezTo>
                  <a:pt x="257824" y="198836"/>
                  <a:pt x="256830" y="198836"/>
                  <a:pt x="255836" y="198836"/>
                </a:cubicBezTo>
                <a:cubicBezTo>
                  <a:pt x="254510" y="199499"/>
                  <a:pt x="252853" y="200493"/>
                  <a:pt x="251528" y="201156"/>
                </a:cubicBezTo>
                <a:cubicBezTo>
                  <a:pt x="253185" y="202481"/>
                  <a:pt x="253185" y="204138"/>
                  <a:pt x="252853" y="206127"/>
                </a:cubicBezTo>
                <a:cubicBezTo>
                  <a:pt x="256499" y="206458"/>
                  <a:pt x="260144" y="206789"/>
                  <a:pt x="263458" y="207121"/>
                </a:cubicBezTo>
                <a:cubicBezTo>
                  <a:pt x="265778" y="207121"/>
                  <a:pt x="266440" y="208778"/>
                  <a:pt x="267766" y="210435"/>
                </a:cubicBezTo>
                <a:cubicBezTo>
                  <a:pt x="268760" y="212423"/>
                  <a:pt x="270417" y="215074"/>
                  <a:pt x="273731" y="213749"/>
                </a:cubicBezTo>
                <a:cubicBezTo>
                  <a:pt x="274725" y="213749"/>
                  <a:pt x="275719" y="213749"/>
                  <a:pt x="276714" y="213749"/>
                </a:cubicBezTo>
                <a:cubicBezTo>
                  <a:pt x="280359" y="213086"/>
                  <a:pt x="284004" y="213086"/>
                  <a:pt x="287650" y="213749"/>
                </a:cubicBezTo>
                <a:cubicBezTo>
                  <a:pt x="284004" y="212755"/>
                  <a:pt x="280359" y="212755"/>
                  <a:pt x="276714" y="213749"/>
                </a:cubicBezTo>
                <a:cubicBezTo>
                  <a:pt x="275719" y="213749"/>
                  <a:pt x="274725" y="213749"/>
                  <a:pt x="273731" y="213749"/>
                </a:cubicBezTo>
                <a:cubicBezTo>
                  <a:pt x="275719" y="214743"/>
                  <a:pt x="273731" y="219051"/>
                  <a:pt x="277376" y="219051"/>
                </a:cubicBezTo>
                <a:cubicBezTo>
                  <a:pt x="277376" y="219382"/>
                  <a:pt x="277376" y="219714"/>
                  <a:pt x="277376" y="220045"/>
                </a:cubicBezTo>
                <a:cubicBezTo>
                  <a:pt x="278039" y="223028"/>
                  <a:pt x="279033" y="225347"/>
                  <a:pt x="282679" y="225016"/>
                </a:cubicBezTo>
                <a:lnTo>
                  <a:pt x="282679" y="225016"/>
                </a:lnTo>
                <a:cubicBezTo>
                  <a:pt x="287981" y="228661"/>
                  <a:pt x="291295" y="227667"/>
                  <a:pt x="292952" y="222365"/>
                </a:cubicBezTo>
                <a:cubicBezTo>
                  <a:pt x="293615" y="222365"/>
                  <a:pt x="294609" y="222365"/>
                  <a:pt x="295272" y="222365"/>
                </a:cubicBezTo>
                <a:cubicBezTo>
                  <a:pt x="294609" y="218388"/>
                  <a:pt x="300243" y="215074"/>
                  <a:pt x="296266" y="210766"/>
                </a:cubicBezTo>
                <a:cubicBezTo>
                  <a:pt x="294609" y="207784"/>
                  <a:pt x="296929" y="206789"/>
                  <a:pt x="298917" y="205795"/>
                </a:cubicBezTo>
                <a:cubicBezTo>
                  <a:pt x="299248" y="205795"/>
                  <a:pt x="299911" y="205795"/>
                  <a:pt x="300243" y="205795"/>
                </a:cubicBezTo>
                <a:cubicBezTo>
                  <a:pt x="302894" y="204470"/>
                  <a:pt x="305545" y="205795"/>
                  <a:pt x="307865" y="206789"/>
                </a:cubicBezTo>
                <a:cubicBezTo>
                  <a:pt x="308196" y="206789"/>
                  <a:pt x="308527" y="207121"/>
                  <a:pt x="308859" y="207121"/>
                </a:cubicBezTo>
                <a:cubicBezTo>
                  <a:pt x="307533" y="208446"/>
                  <a:pt x="306539" y="209441"/>
                  <a:pt x="305214" y="210766"/>
                </a:cubicBezTo>
                <a:cubicBezTo>
                  <a:pt x="306208" y="210766"/>
                  <a:pt x="307202" y="210766"/>
                  <a:pt x="307533" y="212092"/>
                </a:cubicBezTo>
                <a:cubicBezTo>
                  <a:pt x="312504" y="215406"/>
                  <a:pt x="307533" y="221371"/>
                  <a:pt x="310847" y="225016"/>
                </a:cubicBezTo>
                <a:cubicBezTo>
                  <a:pt x="309522" y="227004"/>
                  <a:pt x="307202" y="225679"/>
                  <a:pt x="306539" y="227336"/>
                </a:cubicBezTo>
                <a:cubicBezTo>
                  <a:pt x="311179" y="230650"/>
                  <a:pt x="305876" y="231644"/>
                  <a:pt x="305214" y="233632"/>
                </a:cubicBezTo>
                <a:cubicBezTo>
                  <a:pt x="304219" y="238272"/>
                  <a:pt x="307865" y="236946"/>
                  <a:pt x="310184" y="237609"/>
                </a:cubicBezTo>
                <a:cubicBezTo>
                  <a:pt x="309522" y="239929"/>
                  <a:pt x="307202" y="237940"/>
                  <a:pt x="306208" y="239597"/>
                </a:cubicBezTo>
                <a:cubicBezTo>
                  <a:pt x="309853" y="241917"/>
                  <a:pt x="313498" y="243243"/>
                  <a:pt x="317475" y="242911"/>
                </a:cubicBezTo>
                <a:cubicBezTo>
                  <a:pt x="318801" y="244568"/>
                  <a:pt x="317475" y="246225"/>
                  <a:pt x="317475" y="247551"/>
                </a:cubicBezTo>
                <a:cubicBezTo>
                  <a:pt x="319132" y="248545"/>
                  <a:pt x="321120" y="247551"/>
                  <a:pt x="322777" y="247882"/>
                </a:cubicBezTo>
                <a:cubicBezTo>
                  <a:pt x="325760" y="247882"/>
                  <a:pt x="326754" y="243243"/>
                  <a:pt x="330068" y="245231"/>
                </a:cubicBezTo>
                <a:cubicBezTo>
                  <a:pt x="331725" y="245231"/>
                  <a:pt x="333382" y="245231"/>
                  <a:pt x="335370" y="244900"/>
                </a:cubicBezTo>
                <a:cubicBezTo>
                  <a:pt x="335039" y="243243"/>
                  <a:pt x="333713" y="243906"/>
                  <a:pt x="333051" y="243574"/>
                </a:cubicBezTo>
                <a:cubicBezTo>
                  <a:pt x="331725" y="243574"/>
                  <a:pt x="330399" y="244237"/>
                  <a:pt x="329405" y="242911"/>
                </a:cubicBezTo>
                <a:cubicBezTo>
                  <a:pt x="328742" y="242249"/>
                  <a:pt x="327417" y="243243"/>
                  <a:pt x="326423" y="242911"/>
                </a:cubicBezTo>
                <a:cubicBezTo>
                  <a:pt x="327417" y="242911"/>
                  <a:pt x="328742" y="241917"/>
                  <a:pt x="329405" y="242911"/>
                </a:cubicBezTo>
                <a:cubicBezTo>
                  <a:pt x="331394" y="239929"/>
                  <a:pt x="335039" y="239597"/>
                  <a:pt x="338021" y="238603"/>
                </a:cubicBezTo>
                <a:cubicBezTo>
                  <a:pt x="342330" y="239266"/>
                  <a:pt x="345975" y="242249"/>
                  <a:pt x="350283" y="240923"/>
                </a:cubicBezTo>
                <a:cubicBezTo>
                  <a:pt x="351609" y="238935"/>
                  <a:pt x="352934" y="236946"/>
                  <a:pt x="354260" y="234958"/>
                </a:cubicBezTo>
                <a:cubicBezTo>
                  <a:pt x="351940" y="231644"/>
                  <a:pt x="357574" y="228330"/>
                  <a:pt x="354260" y="225016"/>
                </a:cubicBezTo>
                <a:cubicBezTo>
                  <a:pt x="353928" y="224685"/>
                  <a:pt x="353597" y="224022"/>
                  <a:pt x="352934" y="223691"/>
                </a:cubicBezTo>
                <a:cubicBezTo>
                  <a:pt x="352271" y="223028"/>
                  <a:pt x="352603" y="222696"/>
                  <a:pt x="352934" y="222034"/>
                </a:cubicBezTo>
                <a:cubicBezTo>
                  <a:pt x="352934" y="221371"/>
                  <a:pt x="352934" y="220377"/>
                  <a:pt x="352934" y="219714"/>
                </a:cubicBezTo>
                <a:cubicBezTo>
                  <a:pt x="352934" y="218057"/>
                  <a:pt x="352271" y="216731"/>
                  <a:pt x="351609" y="215737"/>
                </a:cubicBezTo>
                <a:cubicBezTo>
                  <a:pt x="352271" y="216731"/>
                  <a:pt x="352934" y="218057"/>
                  <a:pt x="352934" y="219714"/>
                </a:cubicBezTo>
                <a:cubicBezTo>
                  <a:pt x="352934" y="220377"/>
                  <a:pt x="352934" y="221371"/>
                  <a:pt x="352934" y="222034"/>
                </a:cubicBezTo>
                <a:cubicBezTo>
                  <a:pt x="354591" y="222034"/>
                  <a:pt x="356248" y="222034"/>
                  <a:pt x="358237" y="222034"/>
                </a:cubicBezTo>
                <a:cubicBezTo>
                  <a:pt x="358237" y="224685"/>
                  <a:pt x="359562" y="226010"/>
                  <a:pt x="362213" y="225679"/>
                </a:cubicBezTo>
                <a:cubicBezTo>
                  <a:pt x="365859" y="225679"/>
                  <a:pt x="366190" y="227999"/>
                  <a:pt x="365859" y="230650"/>
                </a:cubicBezTo>
                <a:lnTo>
                  <a:pt x="365859" y="230650"/>
                </a:lnTo>
                <a:cubicBezTo>
                  <a:pt x="362213" y="231644"/>
                  <a:pt x="360556" y="233964"/>
                  <a:pt x="359231" y="237278"/>
                </a:cubicBezTo>
                <a:cubicBezTo>
                  <a:pt x="358899" y="237278"/>
                  <a:pt x="358568" y="237278"/>
                  <a:pt x="357905" y="237278"/>
                </a:cubicBezTo>
                <a:cubicBezTo>
                  <a:pt x="356911" y="242580"/>
                  <a:pt x="362876" y="243574"/>
                  <a:pt x="364202" y="247219"/>
                </a:cubicBezTo>
                <a:cubicBezTo>
                  <a:pt x="363539" y="247551"/>
                  <a:pt x="362876" y="248214"/>
                  <a:pt x="362213" y="248545"/>
                </a:cubicBezTo>
                <a:cubicBezTo>
                  <a:pt x="365196" y="249871"/>
                  <a:pt x="363539" y="253185"/>
                  <a:pt x="365527" y="254841"/>
                </a:cubicBezTo>
                <a:cubicBezTo>
                  <a:pt x="366190" y="254179"/>
                  <a:pt x="367184" y="253185"/>
                  <a:pt x="367184" y="254841"/>
                </a:cubicBezTo>
                <a:cubicBezTo>
                  <a:pt x="367184" y="257161"/>
                  <a:pt x="368841" y="257161"/>
                  <a:pt x="370498" y="257161"/>
                </a:cubicBezTo>
                <a:cubicBezTo>
                  <a:pt x="366853" y="262132"/>
                  <a:pt x="373812" y="261138"/>
                  <a:pt x="374475" y="263458"/>
                </a:cubicBezTo>
                <a:cubicBezTo>
                  <a:pt x="372818" y="263458"/>
                  <a:pt x="370829" y="263458"/>
                  <a:pt x="369172" y="263458"/>
                </a:cubicBezTo>
                <a:cubicBezTo>
                  <a:pt x="373481" y="265446"/>
                  <a:pt x="369835" y="268429"/>
                  <a:pt x="370498" y="270748"/>
                </a:cubicBezTo>
                <a:cubicBezTo>
                  <a:pt x="371824" y="271743"/>
                  <a:pt x="372486" y="272737"/>
                  <a:pt x="372486" y="274394"/>
                </a:cubicBezTo>
                <a:cubicBezTo>
                  <a:pt x="377126" y="277708"/>
                  <a:pt x="381103" y="281684"/>
                  <a:pt x="383091" y="287318"/>
                </a:cubicBezTo>
                <a:cubicBezTo>
                  <a:pt x="385742" y="287318"/>
                  <a:pt x="388062" y="287318"/>
                  <a:pt x="390713" y="287318"/>
                </a:cubicBezTo>
                <a:cubicBezTo>
                  <a:pt x="394027" y="283341"/>
                  <a:pt x="386405" y="283341"/>
                  <a:pt x="388062" y="279696"/>
                </a:cubicBezTo>
                <a:cubicBezTo>
                  <a:pt x="390382" y="279696"/>
                  <a:pt x="392701" y="279696"/>
                  <a:pt x="395021" y="279365"/>
                </a:cubicBezTo>
                <a:lnTo>
                  <a:pt x="395021" y="279365"/>
                </a:lnTo>
                <a:cubicBezTo>
                  <a:pt x="395021" y="279365"/>
                  <a:pt x="396678" y="279365"/>
                  <a:pt x="397341" y="279365"/>
                </a:cubicBezTo>
                <a:cubicBezTo>
                  <a:pt x="399661" y="284335"/>
                  <a:pt x="402312" y="288644"/>
                  <a:pt x="408608" y="288312"/>
                </a:cubicBezTo>
                <a:cubicBezTo>
                  <a:pt x="408608" y="288644"/>
                  <a:pt x="408608" y="288975"/>
                  <a:pt x="408608" y="289306"/>
                </a:cubicBezTo>
                <a:cubicBezTo>
                  <a:pt x="410597" y="289638"/>
                  <a:pt x="412254" y="290963"/>
                  <a:pt x="413911" y="291958"/>
                </a:cubicBezTo>
                <a:cubicBezTo>
                  <a:pt x="412254" y="290632"/>
                  <a:pt x="410597" y="289638"/>
                  <a:pt x="408608" y="289306"/>
                </a:cubicBezTo>
                <a:cubicBezTo>
                  <a:pt x="406620" y="292289"/>
                  <a:pt x="405957" y="298254"/>
                  <a:pt x="399661" y="293615"/>
                </a:cubicBezTo>
                <a:cubicBezTo>
                  <a:pt x="398335" y="292620"/>
                  <a:pt x="395353" y="293615"/>
                  <a:pt x="394358" y="296266"/>
                </a:cubicBezTo>
                <a:cubicBezTo>
                  <a:pt x="389719" y="297923"/>
                  <a:pt x="394358" y="302894"/>
                  <a:pt x="391044" y="305213"/>
                </a:cubicBezTo>
                <a:cubicBezTo>
                  <a:pt x="393033" y="307533"/>
                  <a:pt x="395684" y="306870"/>
                  <a:pt x="398004" y="306870"/>
                </a:cubicBezTo>
                <a:cubicBezTo>
                  <a:pt x="400986" y="306870"/>
                  <a:pt x="403969" y="306870"/>
                  <a:pt x="406951" y="306870"/>
                </a:cubicBezTo>
                <a:cubicBezTo>
                  <a:pt x="407946" y="305213"/>
                  <a:pt x="408608" y="303556"/>
                  <a:pt x="407946" y="301568"/>
                </a:cubicBezTo>
                <a:cubicBezTo>
                  <a:pt x="409271" y="300905"/>
                  <a:pt x="410597" y="299911"/>
                  <a:pt x="411922" y="299248"/>
                </a:cubicBezTo>
                <a:cubicBezTo>
                  <a:pt x="413248" y="298585"/>
                  <a:pt x="413911" y="296597"/>
                  <a:pt x="415899" y="296597"/>
                </a:cubicBezTo>
                <a:cubicBezTo>
                  <a:pt x="419544" y="297260"/>
                  <a:pt x="416230" y="303225"/>
                  <a:pt x="420870" y="303225"/>
                </a:cubicBezTo>
                <a:cubicBezTo>
                  <a:pt x="420870" y="302894"/>
                  <a:pt x="421533" y="302562"/>
                  <a:pt x="421864" y="302231"/>
                </a:cubicBezTo>
                <a:cubicBezTo>
                  <a:pt x="421864" y="302562"/>
                  <a:pt x="421201" y="302894"/>
                  <a:pt x="420870" y="303225"/>
                </a:cubicBezTo>
                <a:cubicBezTo>
                  <a:pt x="418550" y="308527"/>
                  <a:pt x="412916" y="305213"/>
                  <a:pt x="409602" y="307864"/>
                </a:cubicBezTo>
                <a:cubicBezTo>
                  <a:pt x="406620" y="307864"/>
                  <a:pt x="408277" y="310847"/>
                  <a:pt x="406951" y="311841"/>
                </a:cubicBezTo>
                <a:cubicBezTo>
                  <a:pt x="407614" y="312173"/>
                  <a:pt x="407946" y="312835"/>
                  <a:pt x="408608" y="313167"/>
                </a:cubicBezTo>
                <a:cubicBezTo>
                  <a:pt x="409602" y="315486"/>
                  <a:pt x="401980" y="315155"/>
                  <a:pt x="406951" y="319463"/>
                </a:cubicBezTo>
                <a:lnTo>
                  <a:pt x="398335" y="319463"/>
                </a:lnTo>
                <a:cubicBezTo>
                  <a:pt x="398335" y="319463"/>
                  <a:pt x="398335" y="318800"/>
                  <a:pt x="398004" y="318469"/>
                </a:cubicBezTo>
                <a:cubicBezTo>
                  <a:pt x="398004" y="317475"/>
                  <a:pt x="398004" y="316149"/>
                  <a:pt x="398004" y="315155"/>
                </a:cubicBezTo>
                <a:cubicBezTo>
                  <a:pt x="392701" y="315155"/>
                  <a:pt x="388393" y="317475"/>
                  <a:pt x="383754" y="320126"/>
                </a:cubicBezTo>
                <a:cubicBezTo>
                  <a:pt x="387068" y="317806"/>
                  <a:pt x="384748" y="315155"/>
                  <a:pt x="382428" y="312504"/>
                </a:cubicBezTo>
                <a:cubicBezTo>
                  <a:pt x="381103" y="312504"/>
                  <a:pt x="379446" y="312504"/>
                  <a:pt x="378120" y="312504"/>
                </a:cubicBezTo>
                <a:cubicBezTo>
                  <a:pt x="373149" y="310847"/>
                  <a:pt x="368510" y="315155"/>
                  <a:pt x="363207" y="312835"/>
                </a:cubicBezTo>
                <a:cubicBezTo>
                  <a:pt x="364864" y="311178"/>
                  <a:pt x="363539" y="309190"/>
                  <a:pt x="364864" y="307202"/>
                </a:cubicBezTo>
                <a:cubicBezTo>
                  <a:pt x="369504" y="307202"/>
                  <a:pt x="374806" y="307533"/>
                  <a:pt x="375469" y="300905"/>
                </a:cubicBezTo>
                <a:cubicBezTo>
                  <a:pt x="376463" y="300905"/>
                  <a:pt x="377126" y="300905"/>
                  <a:pt x="378120" y="300905"/>
                </a:cubicBezTo>
                <a:cubicBezTo>
                  <a:pt x="379446" y="303225"/>
                  <a:pt x="381434" y="302562"/>
                  <a:pt x="384085" y="301568"/>
                </a:cubicBezTo>
                <a:cubicBezTo>
                  <a:pt x="380440" y="300242"/>
                  <a:pt x="379446" y="296266"/>
                  <a:pt x="382097" y="295934"/>
                </a:cubicBezTo>
                <a:cubicBezTo>
                  <a:pt x="386736" y="295934"/>
                  <a:pt x="383754" y="293283"/>
                  <a:pt x="384417" y="291958"/>
                </a:cubicBezTo>
                <a:cubicBezTo>
                  <a:pt x="381434" y="285992"/>
                  <a:pt x="377789" y="292620"/>
                  <a:pt x="374475" y="291958"/>
                </a:cubicBezTo>
                <a:lnTo>
                  <a:pt x="373149" y="291958"/>
                </a:lnTo>
                <a:cubicBezTo>
                  <a:pt x="370498" y="292620"/>
                  <a:pt x="367847" y="290632"/>
                  <a:pt x="365527" y="293283"/>
                </a:cubicBezTo>
                <a:cubicBezTo>
                  <a:pt x="363870" y="294277"/>
                  <a:pt x="362876" y="296266"/>
                  <a:pt x="360888" y="296266"/>
                </a:cubicBezTo>
                <a:cubicBezTo>
                  <a:pt x="360225" y="296266"/>
                  <a:pt x="359893" y="296266"/>
                  <a:pt x="359231" y="296266"/>
                </a:cubicBezTo>
                <a:lnTo>
                  <a:pt x="359231" y="296266"/>
                </a:lnTo>
                <a:cubicBezTo>
                  <a:pt x="358568" y="293283"/>
                  <a:pt x="356248" y="290963"/>
                  <a:pt x="353597" y="291626"/>
                </a:cubicBezTo>
                <a:cubicBezTo>
                  <a:pt x="349952" y="292620"/>
                  <a:pt x="347963" y="291295"/>
                  <a:pt x="345312" y="289306"/>
                </a:cubicBezTo>
                <a:cubicBezTo>
                  <a:pt x="345312" y="288644"/>
                  <a:pt x="345312" y="287981"/>
                  <a:pt x="345312" y="287318"/>
                </a:cubicBezTo>
                <a:cubicBezTo>
                  <a:pt x="346306" y="286987"/>
                  <a:pt x="347632" y="287318"/>
                  <a:pt x="347963" y="285661"/>
                </a:cubicBezTo>
                <a:cubicBezTo>
                  <a:pt x="350283" y="285661"/>
                  <a:pt x="352271" y="287981"/>
                  <a:pt x="354923" y="286324"/>
                </a:cubicBezTo>
                <a:cubicBezTo>
                  <a:pt x="357242" y="285330"/>
                  <a:pt x="353266" y="282016"/>
                  <a:pt x="356580" y="281353"/>
                </a:cubicBezTo>
                <a:cubicBezTo>
                  <a:pt x="358568" y="281353"/>
                  <a:pt x="356580" y="285330"/>
                  <a:pt x="359893" y="284004"/>
                </a:cubicBezTo>
                <a:cubicBezTo>
                  <a:pt x="361219" y="282679"/>
                  <a:pt x="361219" y="281022"/>
                  <a:pt x="359893" y="279365"/>
                </a:cubicBezTo>
                <a:cubicBezTo>
                  <a:pt x="358899" y="275388"/>
                  <a:pt x="362213" y="277708"/>
                  <a:pt x="363539" y="277045"/>
                </a:cubicBezTo>
                <a:lnTo>
                  <a:pt x="363539" y="270748"/>
                </a:lnTo>
                <a:cubicBezTo>
                  <a:pt x="363539" y="270748"/>
                  <a:pt x="365527" y="269091"/>
                  <a:pt x="366521" y="267766"/>
                </a:cubicBezTo>
                <a:cubicBezTo>
                  <a:pt x="364533" y="266440"/>
                  <a:pt x="362876" y="264452"/>
                  <a:pt x="363207" y="261801"/>
                </a:cubicBezTo>
                <a:cubicBezTo>
                  <a:pt x="362545" y="261801"/>
                  <a:pt x="361550" y="261801"/>
                  <a:pt x="360888" y="261801"/>
                </a:cubicBezTo>
                <a:cubicBezTo>
                  <a:pt x="360888" y="261138"/>
                  <a:pt x="360225" y="260807"/>
                  <a:pt x="359562" y="261138"/>
                </a:cubicBezTo>
                <a:cubicBezTo>
                  <a:pt x="358237" y="259481"/>
                  <a:pt x="358568" y="256498"/>
                  <a:pt x="355917" y="255504"/>
                </a:cubicBezTo>
                <a:cubicBezTo>
                  <a:pt x="352271" y="258487"/>
                  <a:pt x="347963" y="261138"/>
                  <a:pt x="348626" y="267103"/>
                </a:cubicBezTo>
                <a:cubicBezTo>
                  <a:pt x="345312" y="270086"/>
                  <a:pt x="341667" y="266440"/>
                  <a:pt x="338353" y="267434"/>
                </a:cubicBezTo>
                <a:cubicBezTo>
                  <a:pt x="336696" y="269091"/>
                  <a:pt x="335039" y="266440"/>
                  <a:pt x="333382" y="267434"/>
                </a:cubicBezTo>
                <a:cubicBezTo>
                  <a:pt x="328411" y="269091"/>
                  <a:pt x="323440" y="265777"/>
                  <a:pt x="318469" y="267434"/>
                </a:cubicBezTo>
                <a:cubicBezTo>
                  <a:pt x="318469" y="268760"/>
                  <a:pt x="318469" y="269754"/>
                  <a:pt x="318469" y="271080"/>
                </a:cubicBezTo>
                <a:cubicBezTo>
                  <a:pt x="319463" y="271743"/>
                  <a:pt x="320458" y="272074"/>
                  <a:pt x="321452" y="272405"/>
                </a:cubicBezTo>
                <a:cubicBezTo>
                  <a:pt x="320458" y="272405"/>
                  <a:pt x="319463" y="271743"/>
                  <a:pt x="318469" y="271080"/>
                </a:cubicBezTo>
                <a:cubicBezTo>
                  <a:pt x="318469" y="269754"/>
                  <a:pt x="318469" y="268760"/>
                  <a:pt x="318469" y="267434"/>
                </a:cubicBezTo>
                <a:cubicBezTo>
                  <a:pt x="317144" y="268097"/>
                  <a:pt x="315487" y="268429"/>
                  <a:pt x="314493" y="267434"/>
                </a:cubicBezTo>
                <a:cubicBezTo>
                  <a:pt x="310847" y="269423"/>
                  <a:pt x="307865" y="271743"/>
                  <a:pt x="313167" y="275388"/>
                </a:cubicBezTo>
                <a:cubicBezTo>
                  <a:pt x="311179" y="280690"/>
                  <a:pt x="305214" y="273400"/>
                  <a:pt x="303225" y="278702"/>
                </a:cubicBezTo>
                <a:cubicBezTo>
                  <a:pt x="304551" y="280359"/>
                  <a:pt x="307865" y="277708"/>
                  <a:pt x="308859" y="280359"/>
                </a:cubicBezTo>
                <a:cubicBezTo>
                  <a:pt x="308196" y="282347"/>
                  <a:pt x="305876" y="280359"/>
                  <a:pt x="305214" y="282347"/>
                </a:cubicBezTo>
                <a:cubicBezTo>
                  <a:pt x="305876" y="284998"/>
                  <a:pt x="309522" y="283010"/>
                  <a:pt x="310184" y="285661"/>
                </a:cubicBezTo>
                <a:cubicBezTo>
                  <a:pt x="308196" y="287318"/>
                  <a:pt x="306208" y="284335"/>
                  <a:pt x="303888" y="286324"/>
                </a:cubicBezTo>
                <a:cubicBezTo>
                  <a:pt x="306870" y="288312"/>
                  <a:pt x="303888" y="292952"/>
                  <a:pt x="307865" y="294277"/>
                </a:cubicBezTo>
                <a:cubicBezTo>
                  <a:pt x="304219" y="296266"/>
                  <a:pt x="307865" y="299248"/>
                  <a:pt x="306870" y="301568"/>
                </a:cubicBezTo>
                <a:cubicBezTo>
                  <a:pt x="307533" y="305213"/>
                  <a:pt x="309853" y="306870"/>
                  <a:pt x="313167" y="308196"/>
                </a:cubicBezTo>
                <a:lnTo>
                  <a:pt x="313167" y="308196"/>
                </a:lnTo>
                <a:cubicBezTo>
                  <a:pt x="313498" y="310184"/>
                  <a:pt x="311510" y="310516"/>
                  <a:pt x="310847" y="311841"/>
                </a:cubicBezTo>
                <a:cubicBezTo>
                  <a:pt x="308527" y="315155"/>
                  <a:pt x="303888" y="311841"/>
                  <a:pt x="301900" y="315486"/>
                </a:cubicBezTo>
                <a:cubicBezTo>
                  <a:pt x="295935" y="316481"/>
                  <a:pt x="299248" y="310847"/>
                  <a:pt x="297591" y="308859"/>
                </a:cubicBezTo>
                <a:cubicBezTo>
                  <a:pt x="292289" y="306870"/>
                  <a:pt x="286987" y="307533"/>
                  <a:pt x="281685" y="308196"/>
                </a:cubicBezTo>
                <a:cubicBezTo>
                  <a:pt x="276714" y="307202"/>
                  <a:pt x="271411" y="307202"/>
                  <a:pt x="266772" y="309521"/>
                </a:cubicBezTo>
                <a:cubicBezTo>
                  <a:pt x="266440" y="309190"/>
                  <a:pt x="265778" y="308527"/>
                  <a:pt x="265446" y="308196"/>
                </a:cubicBezTo>
                <a:cubicBezTo>
                  <a:pt x="265778" y="306539"/>
                  <a:pt x="268429" y="305876"/>
                  <a:pt x="267766" y="303556"/>
                </a:cubicBezTo>
                <a:cubicBezTo>
                  <a:pt x="267435" y="297260"/>
                  <a:pt x="258818" y="291626"/>
                  <a:pt x="252522" y="293283"/>
                </a:cubicBezTo>
                <a:cubicBezTo>
                  <a:pt x="251859" y="292952"/>
                  <a:pt x="250865" y="292620"/>
                  <a:pt x="250202" y="292289"/>
                </a:cubicBezTo>
                <a:cubicBezTo>
                  <a:pt x="251859" y="291958"/>
                  <a:pt x="253185" y="291295"/>
                  <a:pt x="254179" y="289638"/>
                </a:cubicBezTo>
                <a:cubicBezTo>
                  <a:pt x="256830" y="289638"/>
                  <a:pt x="257493" y="287649"/>
                  <a:pt x="257824" y="285661"/>
                </a:cubicBezTo>
                <a:cubicBezTo>
                  <a:pt x="260475" y="285661"/>
                  <a:pt x="262795" y="285661"/>
                  <a:pt x="265446" y="285661"/>
                </a:cubicBezTo>
                <a:cubicBezTo>
                  <a:pt x="266440" y="284004"/>
                  <a:pt x="267435" y="283341"/>
                  <a:pt x="268429" y="283341"/>
                </a:cubicBezTo>
                <a:cubicBezTo>
                  <a:pt x="269092" y="283341"/>
                  <a:pt x="269754" y="283341"/>
                  <a:pt x="270417" y="284004"/>
                </a:cubicBezTo>
                <a:cubicBezTo>
                  <a:pt x="269754" y="283673"/>
                  <a:pt x="269092" y="283341"/>
                  <a:pt x="268429" y="283341"/>
                </a:cubicBezTo>
                <a:cubicBezTo>
                  <a:pt x="267435" y="283341"/>
                  <a:pt x="266440" y="284004"/>
                  <a:pt x="265446" y="285661"/>
                </a:cubicBezTo>
                <a:cubicBezTo>
                  <a:pt x="268097" y="286324"/>
                  <a:pt x="265778" y="288644"/>
                  <a:pt x="266772" y="289306"/>
                </a:cubicBezTo>
                <a:cubicBezTo>
                  <a:pt x="269092" y="290963"/>
                  <a:pt x="270749" y="288644"/>
                  <a:pt x="272737" y="287981"/>
                </a:cubicBezTo>
                <a:cubicBezTo>
                  <a:pt x="272737" y="287318"/>
                  <a:pt x="272737" y="286655"/>
                  <a:pt x="272737" y="285992"/>
                </a:cubicBezTo>
                <a:lnTo>
                  <a:pt x="272737" y="285992"/>
                </a:lnTo>
                <a:cubicBezTo>
                  <a:pt x="272737" y="285992"/>
                  <a:pt x="272737" y="285992"/>
                  <a:pt x="272737" y="285992"/>
                </a:cubicBezTo>
                <a:lnTo>
                  <a:pt x="272737" y="285992"/>
                </a:lnTo>
                <a:cubicBezTo>
                  <a:pt x="272737" y="285992"/>
                  <a:pt x="272737" y="285992"/>
                  <a:pt x="272737" y="285992"/>
                </a:cubicBezTo>
                <a:cubicBezTo>
                  <a:pt x="274394" y="285330"/>
                  <a:pt x="275719" y="287981"/>
                  <a:pt x="277376" y="286987"/>
                </a:cubicBezTo>
                <a:cubicBezTo>
                  <a:pt x="284667" y="286987"/>
                  <a:pt x="291958" y="289969"/>
                  <a:pt x="299248" y="286987"/>
                </a:cubicBezTo>
                <a:cubicBezTo>
                  <a:pt x="294278" y="280027"/>
                  <a:pt x="288312" y="278702"/>
                  <a:pt x="277708" y="281684"/>
                </a:cubicBezTo>
                <a:lnTo>
                  <a:pt x="277708" y="281684"/>
                </a:lnTo>
                <a:cubicBezTo>
                  <a:pt x="277708" y="278370"/>
                  <a:pt x="277708" y="275056"/>
                  <a:pt x="277708" y="271743"/>
                </a:cubicBezTo>
                <a:cubicBezTo>
                  <a:pt x="277708" y="271743"/>
                  <a:pt x="277708" y="271080"/>
                  <a:pt x="277376" y="270748"/>
                </a:cubicBezTo>
                <a:cubicBezTo>
                  <a:pt x="272737" y="269754"/>
                  <a:pt x="268429" y="267766"/>
                  <a:pt x="263458" y="269423"/>
                </a:cubicBezTo>
                <a:cubicBezTo>
                  <a:pt x="260807" y="268760"/>
                  <a:pt x="258818" y="267103"/>
                  <a:pt x="255836" y="267766"/>
                </a:cubicBezTo>
                <a:cubicBezTo>
                  <a:pt x="256167" y="266772"/>
                  <a:pt x="256499" y="266109"/>
                  <a:pt x="256830" y="265115"/>
                </a:cubicBezTo>
                <a:lnTo>
                  <a:pt x="256830" y="265115"/>
                </a:lnTo>
                <a:cubicBezTo>
                  <a:pt x="259481" y="265115"/>
                  <a:pt x="262132" y="265115"/>
                  <a:pt x="264783" y="265115"/>
                </a:cubicBezTo>
                <a:cubicBezTo>
                  <a:pt x="266440" y="265115"/>
                  <a:pt x="268429" y="266109"/>
                  <a:pt x="269423" y="263126"/>
                </a:cubicBezTo>
                <a:cubicBezTo>
                  <a:pt x="268097" y="262132"/>
                  <a:pt x="266440" y="261469"/>
                  <a:pt x="265446" y="260144"/>
                </a:cubicBezTo>
                <a:cubicBezTo>
                  <a:pt x="263789" y="257824"/>
                  <a:pt x="265446" y="257824"/>
                  <a:pt x="267103" y="257824"/>
                </a:cubicBezTo>
                <a:cubicBezTo>
                  <a:pt x="268097" y="257493"/>
                  <a:pt x="269092" y="257824"/>
                  <a:pt x="269423" y="256498"/>
                </a:cubicBezTo>
                <a:cubicBezTo>
                  <a:pt x="268429" y="256498"/>
                  <a:pt x="267435" y="256498"/>
                  <a:pt x="266440" y="256498"/>
                </a:cubicBezTo>
                <a:cubicBezTo>
                  <a:pt x="266440" y="256167"/>
                  <a:pt x="265778" y="255504"/>
                  <a:pt x="265446" y="255173"/>
                </a:cubicBezTo>
                <a:cubicBezTo>
                  <a:pt x="266109" y="250533"/>
                  <a:pt x="270749" y="253516"/>
                  <a:pt x="273068" y="251528"/>
                </a:cubicBezTo>
                <a:cubicBezTo>
                  <a:pt x="271080" y="250533"/>
                  <a:pt x="268760" y="249208"/>
                  <a:pt x="267103" y="248214"/>
                </a:cubicBezTo>
                <a:cubicBezTo>
                  <a:pt x="265115" y="249539"/>
                  <a:pt x="264783" y="254179"/>
                  <a:pt x="260807" y="250533"/>
                </a:cubicBezTo>
                <a:cubicBezTo>
                  <a:pt x="259481" y="249208"/>
                  <a:pt x="257824" y="250865"/>
                  <a:pt x="257161" y="252522"/>
                </a:cubicBezTo>
                <a:cubicBezTo>
                  <a:pt x="249871" y="251196"/>
                  <a:pt x="248214" y="256167"/>
                  <a:pt x="246888" y="261469"/>
                </a:cubicBezTo>
                <a:cubicBezTo>
                  <a:pt x="244900" y="261801"/>
                  <a:pt x="242580" y="262132"/>
                  <a:pt x="240592" y="262464"/>
                </a:cubicBezTo>
                <a:cubicBezTo>
                  <a:pt x="239266" y="262464"/>
                  <a:pt x="237941" y="262464"/>
                  <a:pt x="236284" y="262795"/>
                </a:cubicBezTo>
                <a:cubicBezTo>
                  <a:pt x="232970" y="262795"/>
                  <a:pt x="231644" y="266440"/>
                  <a:pt x="228993" y="267766"/>
                </a:cubicBezTo>
                <a:cubicBezTo>
                  <a:pt x="227005" y="267766"/>
                  <a:pt x="224685" y="266109"/>
                  <a:pt x="223359" y="269423"/>
                </a:cubicBezTo>
                <a:cubicBezTo>
                  <a:pt x="222365" y="268429"/>
                  <a:pt x="218720" y="270748"/>
                  <a:pt x="220377" y="266772"/>
                </a:cubicBezTo>
                <a:cubicBezTo>
                  <a:pt x="222696" y="265777"/>
                  <a:pt x="223028" y="263789"/>
                  <a:pt x="222365" y="261469"/>
                </a:cubicBezTo>
                <a:cubicBezTo>
                  <a:pt x="225016" y="260475"/>
                  <a:pt x="227667" y="259481"/>
                  <a:pt x="230981" y="257824"/>
                </a:cubicBezTo>
                <a:cubicBezTo>
                  <a:pt x="227336" y="258155"/>
                  <a:pt x="225348" y="257161"/>
                  <a:pt x="224022" y="254841"/>
                </a:cubicBezTo>
                <a:cubicBezTo>
                  <a:pt x="224022" y="253847"/>
                  <a:pt x="224022" y="253516"/>
                  <a:pt x="223028" y="253516"/>
                </a:cubicBezTo>
                <a:cubicBezTo>
                  <a:pt x="223028" y="251528"/>
                  <a:pt x="225679" y="253185"/>
                  <a:pt x="226010" y="251528"/>
                </a:cubicBezTo>
                <a:cubicBezTo>
                  <a:pt x="225679" y="249208"/>
                  <a:pt x="221040" y="249208"/>
                  <a:pt x="222365" y="245894"/>
                </a:cubicBezTo>
                <a:cubicBezTo>
                  <a:pt x="222365" y="245562"/>
                  <a:pt x="221702" y="244900"/>
                  <a:pt x="221371" y="244568"/>
                </a:cubicBezTo>
                <a:cubicBezTo>
                  <a:pt x="221040" y="244568"/>
                  <a:pt x="220377" y="244568"/>
                  <a:pt x="220045" y="244568"/>
                </a:cubicBezTo>
                <a:cubicBezTo>
                  <a:pt x="219051" y="244568"/>
                  <a:pt x="218388" y="244237"/>
                  <a:pt x="217394" y="243906"/>
                </a:cubicBezTo>
                <a:cubicBezTo>
                  <a:pt x="215737" y="244900"/>
                  <a:pt x="214080" y="246557"/>
                  <a:pt x="214743" y="248214"/>
                </a:cubicBezTo>
                <a:cubicBezTo>
                  <a:pt x="216400" y="251859"/>
                  <a:pt x="213086" y="253185"/>
                  <a:pt x="212092" y="255504"/>
                </a:cubicBezTo>
                <a:cubicBezTo>
                  <a:pt x="209109" y="255504"/>
                  <a:pt x="210435" y="259812"/>
                  <a:pt x="207784" y="259812"/>
                </a:cubicBezTo>
                <a:cubicBezTo>
                  <a:pt x="205795" y="259481"/>
                  <a:pt x="206458" y="257824"/>
                  <a:pt x="205795" y="256830"/>
                </a:cubicBezTo>
                <a:cubicBezTo>
                  <a:pt x="207121" y="255504"/>
                  <a:pt x="207121" y="253516"/>
                  <a:pt x="207452" y="251859"/>
                </a:cubicBezTo>
                <a:cubicBezTo>
                  <a:pt x="208447" y="249871"/>
                  <a:pt x="207452" y="248545"/>
                  <a:pt x="206790" y="246888"/>
                </a:cubicBezTo>
                <a:cubicBezTo>
                  <a:pt x="200825" y="245894"/>
                  <a:pt x="195191" y="247219"/>
                  <a:pt x="189226" y="247882"/>
                </a:cubicBezTo>
                <a:cubicBezTo>
                  <a:pt x="184918" y="250865"/>
                  <a:pt x="179947" y="248545"/>
                  <a:pt x="175307" y="249208"/>
                </a:cubicBezTo>
                <a:cubicBezTo>
                  <a:pt x="175307" y="247882"/>
                  <a:pt x="175307" y="246888"/>
                  <a:pt x="175307" y="245562"/>
                </a:cubicBezTo>
                <a:cubicBezTo>
                  <a:pt x="173650" y="242249"/>
                  <a:pt x="168679" y="245562"/>
                  <a:pt x="167354" y="241586"/>
                </a:cubicBezTo>
                <a:lnTo>
                  <a:pt x="168017" y="241586"/>
                </a:lnTo>
                <a:cubicBezTo>
                  <a:pt x="168017" y="241586"/>
                  <a:pt x="168017" y="238272"/>
                  <a:pt x="166028" y="237609"/>
                </a:cubicBezTo>
                <a:cubicBezTo>
                  <a:pt x="163708" y="236615"/>
                  <a:pt x="163377" y="234958"/>
                  <a:pt x="166028" y="232638"/>
                </a:cubicBezTo>
                <a:cubicBezTo>
                  <a:pt x="162051" y="234958"/>
                  <a:pt x="160063" y="232307"/>
                  <a:pt x="157412" y="231313"/>
                </a:cubicBezTo>
                <a:cubicBezTo>
                  <a:pt x="155092" y="232638"/>
                  <a:pt x="155755" y="236283"/>
                  <a:pt x="152441" y="236615"/>
                </a:cubicBezTo>
                <a:cubicBezTo>
                  <a:pt x="150784" y="237940"/>
                  <a:pt x="152110" y="240592"/>
                  <a:pt x="150453" y="242249"/>
                </a:cubicBezTo>
                <a:cubicBezTo>
                  <a:pt x="151115" y="242911"/>
                  <a:pt x="151778" y="243906"/>
                  <a:pt x="152441" y="244568"/>
                </a:cubicBezTo>
                <a:cubicBezTo>
                  <a:pt x="155092" y="244237"/>
                  <a:pt x="156418" y="238935"/>
                  <a:pt x="160063" y="242911"/>
                </a:cubicBezTo>
                <a:cubicBezTo>
                  <a:pt x="161057" y="245894"/>
                  <a:pt x="167022" y="245894"/>
                  <a:pt x="165365" y="250533"/>
                </a:cubicBezTo>
                <a:lnTo>
                  <a:pt x="165365" y="250533"/>
                </a:lnTo>
                <a:cubicBezTo>
                  <a:pt x="165365" y="250533"/>
                  <a:pt x="165365" y="251196"/>
                  <a:pt x="165034" y="251528"/>
                </a:cubicBezTo>
                <a:cubicBezTo>
                  <a:pt x="165034" y="252522"/>
                  <a:pt x="165034" y="253847"/>
                  <a:pt x="166691" y="254179"/>
                </a:cubicBezTo>
                <a:cubicBezTo>
                  <a:pt x="166691" y="254510"/>
                  <a:pt x="166691" y="255173"/>
                  <a:pt x="166691" y="255504"/>
                </a:cubicBezTo>
                <a:cubicBezTo>
                  <a:pt x="167685" y="255173"/>
                  <a:pt x="168348" y="254510"/>
                  <a:pt x="169342" y="253847"/>
                </a:cubicBezTo>
                <a:cubicBezTo>
                  <a:pt x="169011" y="253185"/>
                  <a:pt x="168348" y="252853"/>
                  <a:pt x="168017" y="252190"/>
                </a:cubicBezTo>
                <a:lnTo>
                  <a:pt x="168017" y="252190"/>
                </a:lnTo>
                <a:cubicBezTo>
                  <a:pt x="168017" y="252190"/>
                  <a:pt x="169011" y="253185"/>
                  <a:pt x="169342" y="253847"/>
                </a:cubicBezTo>
                <a:cubicBezTo>
                  <a:pt x="170668" y="253847"/>
                  <a:pt x="171993" y="253847"/>
                  <a:pt x="173319" y="253847"/>
                </a:cubicBezTo>
                <a:cubicBezTo>
                  <a:pt x="174313" y="253847"/>
                  <a:pt x="174976" y="253847"/>
                  <a:pt x="175970" y="253847"/>
                </a:cubicBezTo>
                <a:cubicBezTo>
                  <a:pt x="182598" y="254841"/>
                  <a:pt x="189226" y="252522"/>
                  <a:pt x="196185" y="253847"/>
                </a:cubicBezTo>
                <a:cubicBezTo>
                  <a:pt x="196185" y="256498"/>
                  <a:pt x="195191" y="258487"/>
                  <a:pt x="192871" y="257493"/>
                </a:cubicBezTo>
                <a:cubicBezTo>
                  <a:pt x="188894" y="255836"/>
                  <a:pt x="184586" y="258155"/>
                  <a:pt x="180610" y="256498"/>
                </a:cubicBezTo>
                <a:cubicBezTo>
                  <a:pt x="178621" y="256498"/>
                  <a:pt x="176633" y="256498"/>
                  <a:pt x="174644" y="256498"/>
                </a:cubicBezTo>
                <a:cubicBezTo>
                  <a:pt x="175307" y="257824"/>
                  <a:pt x="175970" y="259481"/>
                  <a:pt x="176633" y="261138"/>
                </a:cubicBezTo>
                <a:lnTo>
                  <a:pt x="190883" y="261138"/>
                </a:lnTo>
                <a:cubicBezTo>
                  <a:pt x="190883" y="261138"/>
                  <a:pt x="192871" y="261138"/>
                  <a:pt x="194197" y="261138"/>
                </a:cubicBezTo>
                <a:cubicBezTo>
                  <a:pt x="195854" y="261138"/>
                  <a:pt x="197179" y="262464"/>
                  <a:pt x="196516" y="262795"/>
                </a:cubicBezTo>
                <a:cubicBezTo>
                  <a:pt x="189226" y="265777"/>
                  <a:pt x="191877" y="271411"/>
                  <a:pt x="192871" y="276382"/>
                </a:cubicBezTo>
                <a:cubicBezTo>
                  <a:pt x="193202" y="276382"/>
                  <a:pt x="193534" y="276382"/>
                  <a:pt x="193865" y="276382"/>
                </a:cubicBezTo>
                <a:cubicBezTo>
                  <a:pt x="194528" y="277376"/>
                  <a:pt x="192208" y="278039"/>
                  <a:pt x="193865" y="278702"/>
                </a:cubicBezTo>
                <a:cubicBezTo>
                  <a:pt x="194859" y="279033"/>
                  <a:pt x="195854" y="278702"/>
                  <a:pt x="196516" y="277708"/>
                </a:cubicBezTo>
                <a:cubicBezTo>
                  <a:pt x="196516" y="277376"/>
                  <a:pt x="196185" y="276713"/>
                  <a:pt x="195854" y="276382"/>
                </a:cubicBezTo>
                <a:lnTo>
                  <a:pt x="195522" y="276382"/>
                </a:lnTo>
                <a:cubicBezTo>
                  <a:pt x="195522" y="276382"/>
                  <a:pt x="195191" y="276382"/>
                  <a:pt x="195191" y="276382"/>
                </a:cubicBezTo>
                <a:cubicBezTo>
                  <a:pt x="196185" y="268429"/>
                  <a:pt x="201156" y="274394"/>
                  <a:pt x="204470" y="273731"/>
                </a:cubicBezTo>
                <a:cubicBezTo>
                  <a:pt x="207452" y="274394"/>
                  <a:pt x="210104" y="271411"/>
                  <a:pt x="213417" y="272737"/>
                </a:cubicBezTo>
                <a:cubicBezTo>
                  <a:pt x="214743" y="271743"/>
                  <a:pt x="215737" y="271080"/>
                  <a:pt x="217394" y="271411"/>
                </a:cubicBezTo>
                <a:cubicBezTo>
                  <a:pt x="217394" y="272405"/>
                  <a:pt x="218057" y="273068"/>
                  <a:pt x="218388" y="274062"/>
                </a:cubicBezTo>
                <a:cubicBezTo>
                  <a:pt x="218388" y="274062"/>
                  <a:pt x="217726" y="274725"/>
                  <a:pt x="217726" y="275056"/>
                </a:cubicBezTo>
                <a:cubicBezTo>
                  <a:pt x="217726" y="275056"/>
                  <a:pt x="217726" y="275719"/>
                  <a:pt x="217726" y="275719"/>
                </a:cubicBezTo>
                <a:cubicBezTo>
                  <a:pt x="220377" y="275719"/>
                  <a:pt x="222696" y="275719"/>
                  <a:pt x="225016" y="277045"/>
                </a:cubicBezTo>
                <a:cubicBezTo>
                  <a:pt x="226342" y="277045"/>
                  <a:pt x="227667" y="277708"/>
                  <a:pt x="228993" y="277708"/>
                </a:cubicBezTo>
                <a:cubicBezTo>
                  <a:pt x="231976" y="274725"/>
                  <a:pt x="234958" y="275719"/>
                  <a:pt x="237609" y="278039"/>
                </a:cubicBezTo>
                <a:cubicBezTo>
                  <a:pt x="237278" y="280690"/>
                  <a:pt x="238935" y="280359"/>
                  <a:pt x="240592" y="280359"/>
                </a:cubicBezTo>
                <a:cubicBezTo>
                  <a:pt x="243574" y="280359"/>
                  <a:pt x="246225" y="280359"/>
                  <a:pt x="249208" y="280359"/>
                </a:cubicBezTo>
                <a:cubicBezTo>
                  <a:pt x="249208" y="280690"/>
                  <a:pt x="249208" y="281022"/>
                  <a:pt x="249208" y="281353"/>
                </a:cubicBezTo>
                <a:cubicBezTo>
                  <a:pt x="247551" y="281353"/>
                  <a:pt x="245894" y="281353"/>
                  <a:pt x="244237" y="281684"/>
                </a:cubicBezTo>
                <a:cubicBezTo>
                  <a:pt x="240260" y="281684"/>
                  <a:pt x="238493" y="283010"/>
                  <a:pt x="238935" y="285661"/>
                </a:cubicBezTo>
                <a:cubicBezTo>
                  <a:pt x="238935" y="285661"/>
                  <a:pt x="240592" y="286324"/>
                  <a:pt x="240260" y="288312"/>
                </a:cubicBezTo>
                <a:cubicBezTo>
                  <a:pt x="239598" y="291626"/>
                  <a:pt x="236615" y="292952"/>
                  <a:pt x="236284" y="295934"/>
                </a:cubicBezTo>
                <a:cubicBezTo>
                  <a:pt x="235621" y="298585"/>
                  <a:pt x="228993" y="295271"/>
                  <a:pt x="231313" y="300905"/>
                </a:cubicBezTo>
                <a:cubicBezTo>
                  <a:pt x="231313" y="301237"/>
                  <a:pt x="230981" y="301899"/>
                  <a:pt x="230650" y="302231"/>
                </a:cubicBezTo>
                <a:cubicBezTo>
                  <a:pt x="228993" y="302231"/>
                  <a:pt x="227336" y="302231"/>
                  <a:pt x="225679" y="302231"/>
                </a:cubicBezTo>
                <a:cubicBezTo>
                  <a:pt x="220708" y="301568"/>
                  <a:pt x="218720" y="303888"/>
                  <a:pt x="219714" y="308859"/>
                </a:cubicBezTo>
                <a:cubicBezTo>
                  <a:pt x="213749" y="308196"/>
                  <a:pt x="211429" y="310516"/>
                  <a:pt x="213417" y="316481"/>
                </a:cubicBezTo>
                <a:cubicBezTo>
                  <a:pt x="217063" y="316812"/>
                  <a:pt x="218388" y="310847"/>
                  <a:pt x="222696" y="312504"/>
                </a:cubicBezTo>
                <a:lnTo>
                  <a:pt x="222696" y="312504"/>
                </a:lnTo>
                <a:cubicBezTo>
                  <a:pt x="221702" y="315155"/>
                  <a:pt x="220708" y="317806"/>
                  <a:pt x="219714" y="320126"/>
                </a:cubicBezTo>
                <a:cubicBezTo>
                  <a:pt x="221040" y="322114"/>
                  <a:pt x="223691" y="321120"/>
                  <a:pt x="225348" y="322446"/>
                </a:cubicBezTo>
                <a:cubicBezTo>
                  <a:pt x="226673" y="323109"/>
                  <a:pt x="229656" y="321783"/>
                  <a:pt x="229324" y="325428"/>
                </a:cubicBezTo>
                <a:cubicBezTo>
                  <a:pt x="227667" y="327417"/>
                  <a:pt x="225016" y="325760"/>
                  <a:pt x="223028" y="327085"/>
                </a:cubicBezTo>
                <a:cubicBezTo>
                  <a:pt x="221371" y="328411"/>
                  <a:pt x="219714" y="328742"/>
                  <a:pt x="217726" y="328079"/>
                </a:cubicBezTo>
                <a:cubicBezTo>
                  <a:pt x="215737" y="325428"/>
                  <a:pt x="218388" y="323109"/>
                  <a:pt x="218057" y="320789"/>
                </a:cubicBezTo>
                <a:cubicBezTo>
                  <a:pt x="217063" y="319132"/>
                  <a:pt x="215406" y="319463"/>
                  <a:pt x="213749" y="319463"/>
                </a:cubicBezTo>
                <a:cubicBezTo>
                  <a:pt x="208447" y="320126"/>
                  <a:pt x="213749" y="324434"/>
                  <a:pt x="211429" y="326091"/>
                </a:cubicBezTo>
                <a:cubicBezTo>
                  <a:pt x="212423" y="329736"/>
                  <a:pt x="214412" y="330068"/>
                  <a:pt x="217394" y="328411"/>
                </a:cubicBezTo>
                <a:cubicBezTo>
                  <a:pt x="219051" y="331062"/>
                  <a:pt x="217063" y="333382"/>
                  <a:pt x="217394" y="336033"/>
                </a:cubicBezTo>
                <a:cubicBezTo>
                  <a:pt x="216731" y="335370"/>
                  <a:pt x="215737" y="334376"/>
                  <a:pt x="215406" y="334707"/>
                </a:cubicBezTo>
                <a:cubicBezTo>
                  <a:pt x="208778" y="338021"/>
                  <a:pt x="200825" y="335370"/>
                  <a:pt x="194197" y="338353"/>
                </a:cubicBezTo>
                <a:cubicBezTo>
                  <a:pt x="193202" y="338353"/>
                  <a:pt x="192208" y="338353"/>
                  <a:pt x="191877" y="339678"/>
                </a:cubicBezTo>
                <a:cubicBezTo>
                  <a:pt x="193202" y="339678"/>
                  <a:pt x="194197" y="339678"/>
                  <a:pt x="196516" y="340010"/>
                </a:cubicBezTo>
                <a:cubicBezTo>
                  <a:pt x="195191" y="340672"/>
                  <a:pt x="194197" y="341004"/>
                  <a:pt x="193534" y="341667"/>
                </a:cubicBezTo>
                <a:cubicBezTo>
                  <a:pt x="195522" y="344318"/>
                  <a:pt x="197842" y="341004"/>
                  <a:pt x="199499" y="343324"/>
                </a:cubicBezTo>
                <a:cubicBezTo>
                  <a:pt x="196516" y="344318"/>
                  <a:pt x="195522" y="345975"/>
                  <a:pt x="198173" y="347963"/>
                </a:cubicBezTo>
                <a:cubicBezTo>
                  <a:pt x="200493" y="349620"/>
                  <a:pt x="203144" y="350946"/>
                  <a:pt x="205464" y="352603"/>
                </a:cubicBezTo>
                <a:cubicBezTo>
                  <a:pt x="206790" y="351608"/>
                  <a:pt x="207784" y="350946"/>
                  <a:pt x="209109" y="349951"/>
                </a:cubicBezTo>
                <a:cubicBezTo>
                  <a:pt x="209772" y="349289"/>
                  <a:pt x="210104" y="348957"/>
                  <a:pt x="210766" y="348957"/>
                </a:cubicBezTo>
                <a:cubicBezTo>
                  <a:pt x="210435" y="348957"/>
                  <a:pt x="209772" y="348957"/>
                  <a:pt x="209109" y="349951"/>
                </a:cubicBezTo>
                <a:cubicBezTo>
                  <a:pt x="207784" y="350946"/>
                  <a:pt x="206790" y="351608"/>
                  <a:pt x="205464" y="352603"/>
                </a:cubicBezTo>
                <a:cubicBezTo>
                  <a:pt x="200825" y="354259"/>
                  <a:pt x="196848" y="357242"/>
                  <a:pt x="191546" y="357573"/>
                </a:cubicBezTo>
                <a:cubicBezTo>
                  <a:pt x="191546" y="355254"/>
                  <a:pt x="191546" y="352934"/>
                  <a:pt x="191877" y="350946"/>
                </a:cubicBezTo>
                <a:cubicBezTo>
                  <a:pt x="188563" y="348626"/>
                  <a:pt x="185249" y="349620"/>
                  <a:pt x="181604" y="350283"/>
                </a:cubicBezTo>
                <a:cubicBezTo>
                  <a:pt x="181604" y="345643"/>
                  <a:pt x="184918" y="341335"/>
                  <a:pt x="181272" y="337690"/>
                </a:cubicBezTo>
                <a:cubicBezTo>
                  <a:pt x="182929" y="334707"/>
                  <a:pt x="185580" y="332056"/>
                  <a:pt x="181272" y="329074"/>
                </a:cubicBezTo>
                <a:cubicBezTo>
                  <a:pt x="182598" y="328742"/>
                  <a:pt x="183592" y="328079"/>
                  <a:pt x="184918" y="327748"/>
                </a:cubicBezTo>
                <a:cubicBezTo>
                  <a:pt x="184918" y="327417"/>
                  <a:pt x="184918" y="327085"/>
                  <a:pt x="184586" y="326422"/>
                </a:cubicBezTo>
                <a:cubicBezTo>
                  <a:pt x="181935" y="323440"/>
                  <a:pt x="178621" y="320789"/>
                  <a:pt x="178621" y="316149"/>
                </a:cubicBezTo>
                <a:cubicBezTo>
                  <a:pt x="178621" y="313830"/>
                  <a:pt x="175639" y="314161"/>
                  <a:pt x="174976" y="312504"/>
                </a:cubicBezTo>
                <a:cubicBezTo>
                  <a:pt x="176633" y="312504"/>
                  <a:pt x="177958" y="311841"/>
                  <a:pt x="179615" y="311510"/>
                </a:cubicBezTo>
                <a:cubicBezTo>
                  <a:pt x="177627" y="307864"/>
                  <a:pt x="177958" y="304882"/>
                  <a:pt x="182598" y="303556"/>
                </a:cubicBezTo>
                <a:cubicBezTo>
                  <a:pt x="185249" y="303556"/>
                  <a:pt x="184255" y="298585"/>
                  <a:pt x="187569" y="299580"/>
                </a:cubicBezTo>
                <a:cubicBezTo>
                  <a:pt x="187569" y="306539"/>
                  <a:pt x="192871" y="301899"/>
                  <a:pt x="195191" y="303225"/>
                </a:cubicBezTo>
                <a:lnTo>
                  <a:pt x="198505" y="298254"/>
                </a:lnTo>
                <a:cubicBezTo>
                  <a:pt x="200825" y="295271"/>
                  <a:pt x="203807" y="298254"/>
                  <a:pt x="204801" y="298917"/>
                </a:cubicBezTo>
                <a:cubicBezTo>
                  <a:pt x="207784" y="302231"/>
                  <a:pt x="211098" y="301237"/>
                  <a:pt x="214080" y="299911"/>
                </a:cubicBezTo>
                <a:cubicBezTo>
                  <a:pt x="217726" y="298254"/>
                  <a:pt x="214743" y="295603"/>
                  <a:pt x="215737" y="292952"/>
                </a:cubicBezTo>
                <a:lnTo>
                  <a:pt x="208115" y="292952"/>
                </a:lnTo>
                <a:cubicBezTo>
                  <a:pt x="205133" y="292952"/>
                  <a:pt x="202150" y="295271"/>
                  <a:pt x="199168" y="292952"/>
                </a:cubicBezTo>
                <a:cubicBezTo>
                  <a:pt x="197179" y="287649"/>
                  <a:pt x="194197" y="291295"/>
                  <a:pt x="191214" y="291958"/>
                </a:cubicBezTo>
                <a:cubicBezTo>
                  <a:pt x="189889" y="290632"/>
                  <a:pt x="187569" y="293283"/>
                  <a:pt x="186575" y="290632"/>
                </a:cubicBezTo>
                <a:cubicBezTo>
                  <a:pt x="187237" y="290632"/>
                  <a:pt x="187900" y="290632"/>
                  <a:pt x="188894" y="290301"/>
                </a:cubicBezTo>
                <a:cubicBezTo>
                  <a:pt x="192871" y="286655"/>
                  <a:pt x="188894" y="281684"/>
                  <a:pt x="191546" y="278039"/>
                </a:cubicBezTo>
                <a:cubicBezTo>
                  <a:pt x="187900" y="274725"/>
                  <a:pt x="185580" y="279033"/>
                  <a:pt x="182929" y="279365"/>
                </a:cubicBezTo>
                <a:cubicBezTo>
                  <a:pt x="184586" y="284667"/>
                  <a:pt x="177958" y="286324"/>
                  <a:pt x="177627" y="290632"/>
                </a:cubicBezTo>
                <a:cubicBezTo>
                  <a:pt x="172987" y="293283"/>
                  <a:pt x="168348" y="288644"/>
                  <a:pt x="163708" y="290632"/>
                </a:cubicBezTo>
                <a:cubicBezTo>
                  <a:pt x="162383" y="293615"/>
                  <a:pt x="160063" y="293283"/>
                  <a:pt x="157412" y="292289"/>
                </a:cubicBezTo>
                <a:cubicBezTo>
                  <a:pt x="154098" y="287649"/>
                  <a:pt x="149127" y="289306"/>
                  <a:pt x="144488" y="288312"/>
                </a:cubicBezTo>
                <a:cubicBezTo>
                  <a:pt x="142499" y="292289"/>
                  <a:pt x="140179" y="294940"/>
                  <a:pt x="135540" y="292289"/>
                </a:cubicBezTo>
                <a:cubicBezTo>
                  <a:pt x="132226" y="293283"/>
                  <a:pt x="128581" y="294609"/>
                  <a:pt x="125267" y="291958"/>
                </a:cubicBezTo>
                <a:cubicBezTo>
                  <a:pt x="124604" y="291958"/>
                  <a:pt x="123610" y="291626"/>
                  <a:pt x="122947" y="291295"/>
                </a:cubicBezTo>
                <a:cubicBezTo>
                  <a:pt x="123610" y="291295"/>
                  <a:pt x="124604" y="291958"/>
                  <a:pt x="125267" y="291958"/>
                </a:cubicBezTo>
                <a:cubicBezTo>
                  <a:pt x="125267" y="291626"/>
                  <a:pt x="125267" y="291295"/>
                  <a:pt x="125598" y="290963"/>
                </a:cubicBezTo>
                <a:cubicBezTo>
                  <a:pt x="124935" y="288644"/>
                  <a:pt x="123610" y="287981"/>
                  <a:pt x="122284" y="287649"/>
                </a:cubicBezTo>
                <a:cubicBezTo>
                  <a:pt x="123610" y="287649"/>
                  <a:pt x="124935" y="288644"/>
                  <a:pt x="125598" y="290963"/>
                </a:cubicBezTo>
                <a:cubicBezTo>
                  <a:pt x="126924" y="290632"/>
                  <a:pt x="129575" y="291958"/>
                  <a:pt x="129575" y="289638"/>
                </a:cubicBezTo>
                <a:cubicBezTo>
                  <a:pt x="129906" y="283673"/>
                  <a:pt x="134214" y="284667"/>
                  <a:pt x="138191" y="284667"/>
                </a:cubicBezTo>
                <a:lnTo>
                  <a:pt x="138191" y="284667"/>
                </a:lnTo>
                <a:cubicBezTo>
                  <a:pt x="137197" y="282679"/>
                  <a:pt x="140842" y="280027"/>
                  <a:pt x="136866" y="278370"/>
                </a:cubicBezTo>
                <a:cubicBezTo>
                  <a:pt x="136534" y="278702"/>
                  <a:pt x="136534" y="280690"/>
                  <a:pt x="135871" y="279033"/>
                </a:cubicBezTo>
                <a:cubicBezTo>
                  <a:pt x="135209" y="277376"/>
                  <a:pt x="135871" y="275719"/>
                  <a:pt x="133220" y="275719"/>
                </a:cubicBezTo>
                <a:cubicBezTo>
                  <a:pt x="128912" y="274394"/>
                  <a:pt x="124604" y="273400"/>
                  <a:pt x="119964" y="275719"/>
                </a:cubicBezTo>
                <a:cubicBezTo>
                  <a:pt x="118308" y="275719"/>
                  <a:pt x="116982" y="275719"/>
                  <a:pt x="115325" y="275719"/>
                </a:cubicBezTo>
                <a:cubicBezTo>
                  <a:pt x="115325" y="275719"/>
                  <a:pt x="114994" y="275719"/>
                  <a:pt x="114662" y="275719"/>
                </a:cubicBezTo>
                <a:lnTo>
                  <a:pt x="114662" y="275719"/>
                </a:lnTo>
                <a:cubicBezTo>
                  <a:pt x="114662" y="275719"/>
                  <a:pt x="113005" y="276382"/>
                  <a:pt x="112011" y="276713"/>
                </a:cubicBezTo>
                <a:cubicBezTo>
                  <a:pt x="113337" y="279696"/>
                  <a:pt x="109028" y="279365"/>
                  <a:pt x="109028" y="281684"/>
                </a:cubicBezTo>
                <a:cubicBezTo>
                  <a:pt x="112342" y="281022"/>
                  <a:pt x="110023" y="283341"/>
                  <a:pt x="110354" y="284335"/>
                </a:cubicBezTo>
                <a:cubicBezTo>
                  <a:pt x="110023" y="284667"/>
                  <a:pt x="109360" y="285330"/>
                  <a:pt x="109028" y="285661"/>
                </a:cubicBezTo>
                <a:cubicBezTo>
                  <a:pt x="109028" y="287649"/>
                  <a:pt x="107040" y="288644"/>
                  <a:pt x="105715" y="290301"/>
                </a:cubicBezTo>
                <a:cubicBezTo>
                  <a:pt x="107040" y="290301"/>
                  <a:pt x="108034" y="290301"/>
                  <a:pt x="109028" y="290632"/>
                </a:cubicBezTo>
                <a:cubicBezTo>
                  <a:pt x="105383" y="292620"/>
                  <a:pt x="109028" y="295934"/>
                  <a:pt x="107703" y="298254"/>
                </a:cubicBezTo>
                <a:cubicBezTo>
                  <a:pt x="103726" y="300905"/>
                  <a:pt x="99418" y="300905"/>
                  <a:pt x="95110" y="300905"/>
                </a:cubicBezTo>
                <a:cubicBezTo>
                  <a:pt x="94779" y="300905"/>
                  <a:pt x="94116" y="300905"/>
                  <a:pt x="93784" y="300905"/>
                </a:cubicBezTo>
                <a:cubicBezTo>
                  <a:pt x="90802" y="301237"/>
                  <a:pt x="87819" y="301568"/>
                  <a:pt x="85168" y="300905"/>
                </a:cubicBezTo>
                <a:cubicBezTo>
                  <a:pt x="85168" y="298917"/>
                  <a:pt x="84505" y="297591"/>
                  <a:pt x="83180" y="295934"/>
                </a:cubicBezTo>
                <a:cubicBezTo>
                  <a:pt x="80860" y="292952"/>
                  <a:pt x="80860" y="289969"/>
                  <a:pt x="84837" y="288644"/>
                </a:cubicBezTo>
                <a:cubicBezTo>
                  <a:pt x="84837" y="287318"/>
                  <a:pt x="84837" y="286324"/>
                  <a:pt x="84837" y="284998"/>
                </a:cubicBezTo>
                <a:cubicBezTo>
                  <a:pt x="84837" y="281684"/>
                  <a:pt x="87157" y="281353"/>
                  <a:pt x="89476" y="281022"/>
                </a:cubicBezTo>
                <a:cubicBezTo>
                  <a:pt x="92127" y="280359"/>
                  <a:pt x="94779" y="280359"/>
                  <a:pt x="97430" y="280027"/>
                </a:cubicBezTo>
                <a:cubicBezTo>
                  <a:pt x="100412" y="278702"/>
                  <a:pt x="100081" y="276382"/>
                  <a:pt x="99749" y="273731"/>
                </a:cubicBezTo>
                <a:cubicBezTo>
                  <a:pt x="100081" y="273731"/>
                  <a:pt x="100412" y="273731"/>
                  <a:pt x="100744" y="273731"/>
                </a:cubicBezTo>
                <a:lnTo>
                  <a:pt x="100744" y="273731"/>
                </a:lnTo>
                <a:cubicBezTo>
                  <a:pt x="100744" y="273731"/>
                  <a:pt x="100744" y="273731"/>
                  <a:pt x="100744" y="273731"/>
                </a:cubicBezTo>
                <a:cubicBezTo>
                  <a:pt x="101075" y="274394"/>
                  <a:pt x="101406" y="274725"/>
                  <a:pt x="102069" y="275388"/>
                </a:cubicBezTo>
                <a:cubicBezTo>
                  <a:pt x="102401" y="275388"/>
                  <a:pt x="103063" y="275388"/>
                  <a:pt x="103395" y="275388"/>
                </a:cubicBezTo>
                <a:cubicBezTo>
                  <a:pt x="105383" y="275388"/>
                  <a:pt x="107372" y="275388"/>
                  <a:pt x="109360" y="275388"/>
                </a:cubicBezTo>
                <a:cubicBezTo>
                  <a:pt x="109360" y="276382"/>
                  <a:pt x="108034" y="277045"/>
                  <a:pt x="109360" y="278039"/>
                </a:cubicBezTo>
                <a:cubicBezTo>
                  <a:pt x="110354" y="278702"/>
                  <a:pt x="111017" y="279365"/>
                  <a:pt x="111680" y="278039"/>
                </a:cubicBezTo>
                <a:cubicBezTo>
                  <a:pt x="112674" y="277708"/>
                  <a:pt x="113337" y="277376"/>
                  <a:pt x="114331" y="277045"/>
                </a:cubicBezTo>
                <a:cubicBezTo>
                  <a:pt x="114331" y="277045"/>
                  <a:pt x="114994" y="277045"/>
                  <a:pt x="114994" y="277045"/>
                </a:cubicBezTo>
                <a:cubicBezTo>
                  <a:pt x="114994" y="274394"/>
                  <a:pt x="114994" y="272074"/>
                  <a:pt x="114994" y="269423"/>
                </a:cubicBezTo>
                <a:cubicBezTo>
                  <a:pt x="113999" y="269423"/>
                  <a:pt x="113005" y="269423"/>
                  <a:pt x="112011" y="269423"/>
                </a:cubicBezTo>
                <a:cubicBezTo>
                  <a:pt x="112674" y="268097"/>
                  <a:pt x="114331" y="267434"/>
                  <a:pt x="113337" y="265777"/>
                </a:cubicBezTo>
                <a:cubicBezTo>
                  <a:pt x="113999" y="265446"/>
                  <a:pt x="114331" y="265115"/>
                  <a:pt x="114994" y="264452"/>
                </a:cubicBezTo>
                <a:cubicBezTo>
                  <a:pt x="117976" y="266440"/>
                  <a:pt x="120959" y="263789"/>
                  <a:pt x="123941" y="264452"/>
                </a:cubicBezTo>
                <a:cubicBezTo>
                  <a:pt x="126261" y="264452"/>
                  <a:pt x="129575" y="267103"/>
                  <a:pt x="129906" y="262132"/>
                </a:cubicBezTo>
                <a:cubicBezTo>
                  <a:pt x="129244" y="262132"/>
                  <a:pt x="128581" y="261801"/>
                  <a:pt x="127255" y="261469"/>
                </a:cubicBezTo>
                <a:cubicBezTo>
                  <a:pt x="128912" y="260144"/>
                  <a:pt x="129906" y="259150"/>
                  <a:pt x="131232" y="258155"/>
                </a:cubicBezTo>
                <a:cubicBezTo>
                  <a:pt x="131232" y="257824"/>
                  <a:pt x="131232" y="257161"/>
                  <a:pt x="131232" y="256830"/>
                </a:cubicBezTo>
                <a:cubicBezTo>
                  <a:pt x="127587" y="255504"/>
                  <a:pt x="127255" y="259812"/>
                  <a:pt x="124935" y="260807"/>
                </a:cubicBezTo>
                <a:cubicBezTo>
                  <a:pt x="123610" y="260144"/>
                  <a:pt x="122284" y="259812"/>
                  <a:pt x="120627" y="259150"/>
                </a:cubicBezTo>
                <a:cubicBezTo>
                  <a:pt x="122284" y="257824"/>
                  <a:pt x="123610" y="256830"/>
                  <a:pt x="124935" y="255836"/>
                </a:cubicBezTo>
                <a:cubicBezTo>
                  <a:pt x="123610" y="252853"/>
                  <a:pt x="120959" y="249539"/>
                  <a:pt x="118308" y="251528"/>
                </a:cubicBezTo>
                <a:cubicBezTo>
                  <a:pt x="113668" y="255173"/>
                  <a:pt x="114994" y="251528"/>
                  <a:pt x="114662" y="249539"/>
                </a:cubicBezTo>
                <a:cubicBezTo>
                  <a:pt x="114331" y="249539"/>
                  <a:pt x="113668" y="249539"/>
                  <a:pt x="113337" y="249539"/>
                </a:cubicBezTo>
                <a:cubicBezTo>
                  <a:pt x="113999" y="251528"/>
                  <a:pt x="110354" y="252190"/>
                  <a:pt x="112011" y="254510"/>
                </a:cubicBezTo>
                <a:cubicBezTo>
                  <a:pt x="111348" y="254510"/>
                  <a:pt x="110685" y="254841"/>
                  <a:pt x="110023" y="255173"/>
                </a:cubicBezTo>
                <a:cubicBezTo>
                  <a:pt x="109028" y="255504"/>
                  <a:pt x="107703" y="256167"/>
                  <a:pt x="106709" y="256830"/>
                </a:cubicBezTo>
                <a:cubicBezTo>
                  <a:pt x="107703" y="257824"/>
                  <a:pt x="109360" y="258155"/>
                  <a:pt x="109028" y="260807"/>
                </a:cubicBezTo>
                <a:cubicBezTo>
                  <a:pt x="106377" y="260475"/>
                  <a:pt x="106046" y="263789"/>
                  <a:pt x="103395" y="263789"/>
                </a:cubicBezTo>
                <a:cubicBezTo>
                  <a:pt x="101738" y="263126"/>
                  <a:pt x="101075" y="264783"/>
                  <a:pt x="99749" y="264783"/>
                </a:cubicBezTo>
                <a:cubicBezTo>
                  <a:pt x="99749" y="264783"/>
                  <a:pt x="99087" y="265115"/>
                  <a:pt x="98755" y="265115"/>
                </a:cubicBezTo>
                <a:cubicBezTo>
                  <a:pt x="98093" y="267103"/>
                  <a:pt x="94116" y="266772"/>
                  <a:pt x="95773" y="270086"/>
                </a:cubicBezTo>
                <a:cubicBezTo>
                  <a:pt x="94447" y="270086"/>
                  <a:pt x="93453" y="270086"/>
                  <a:pt x="92127" y="270086"/>
                </a:cubicBezTo>
                <a:cubicBezTo>
                  <a:pt x="89145" y="267434"/>
                  <a:pt x="84837" y="270748"/>
                  <a:pt x="81854" y="267766"/>
                </a:cubicBezTo>
                <a:cubicBezTo>
                  <a:pt x="83843" y="267766"/>
                  <a:pt x="85831" y="267434"/>
                  <a:pt x="87819" y="267103"/>
                </a:cubicBezTo>
                <a:cubicBezTo>
                  <a:pt x="87157" y="267103"/>
                  <a:pt x="86494" y="266440"/>
                  <a:pt x="85168" y="265777"/>
                </a:cubicBezTo>
                <a:cubicBezTo>
                  <a:pt x="88151" y="263789"/>
                  <a:pt x="92459" y="266440"/>
                  <a:pt x="94447" y="262464"/>
                </a:cubicBezTo>
                <a:cubicBezTo>
                  <a:pt x="95110" y="260475"/>
                  <a:pt x="92790" y="260144"/>
                  <a:pt x="92127" y="258487"/>
                </a:cubicBezTo>
                <a:cubicBezTo>
                  <a:pt x="95110" y="257161"/>
                  <a:pt x="97761" y="255836"/>
                  <a:pt x="100412" y="254510"/>
                </a:cubicBezTo>
                <a:cubicBezTo>
                  <a:pt x="101075" y="254510"/>
                  <a:pt x="102069" y="254510"/>
                  <a:pt x="102732" y="254841"/>
                </a:cubicBezTo>
                <a:cubicBezTo>
                  <a:pt x="105052" y="254841"/>
                  <a:pt x="107040" y="254841"/>
                  <a:pt x="109360" y="254841"/>
                </a:cubicBezTo>
                <a:cubicBezTo>
                  <a:pt x="108034" y="253847"/>
                  <a:pt x="106709" y="252853"/>
                  <a:pt x="105383" y="251528"/>
                </a:cubicBezTo>
                <a:cubicBezTo>
                  <a:pt x="107703" y="249208"/>
                  <a:pt x="110354" y="249871"/>
                  <a:pt x="113337" y="249539"/>
                </a:cubicBezTo>
                <a:cubicBezTo>
                  <a:pt x="113668" y="247219"/>
                  <a:pt x="113337" y="245562"/>
                  <a:pt x="110685" y="245231"/>
                </a:cubicBezTo>
                <a:lnTo>
                  <a:pt x="110354" y="245231"/>
                </a:lnTo>
                <a:cubicBezTo>
                  <a:pt x="110354" y="245231"/>
                  <a:pt x="109691" y="245231"/>
                  <a:pt x="109691" y="245231"/>
                </a:cubicBezTo>
                <a:cubicBezTo>
                  <a:pt x="109360" y="245231"/>
                  <a:pt x="108697" y="244568"/>
                  <a:pt x="108366" y="244237"/>
                </a:cubicBezTo>
                <a:cubicBezTo>
                  <a:pt x="107040" y="244237"/>
                  <a:pt x="106046" y="244237"/>
                  <a:pt x="104720" y="243906"/>
                </a:cubicBezTo>
                <a:cubicBezTo>
                  <a:pt x="103726" y="243906"/>
                  <a:pt x="103063" y="243906"/>
                  <a:pt x="102069" y="243906"/>
                </a:cubicBezTo>
                <a:cubicBezTo>
                  <a:pt x="97098" y="244900"/>
                  <a:pt x="90802" y="240260"/>
                  <a:pt x="87157" y="247219"/>
                </a:cubicBezTo>
                <a:cubicBezTo>
                  <a:pt x="88482" y="247882"/>
                  <a:pt x="89476" y="248545"/>
                  <a:pt x="90470" y="249208"/>
                </a:cubicBezTo>
                <a:lnTo>
                  <a:pt x="90470" y="249208"/>
                </a:lnTo>
                <a:cubicBezTo>
                  <a:pt x="86162" y="249208"/>
                  <a:pt x="82848" y="250865"/>
                  <a:pt x="80529" y="254510"/>
                </a:cubicBezTo>
                <a:cubicBezTo>
                  <a:pt x="79203" y="256498"/>
                  <a:pt x="76221" y="254510"/>
                  <a:pt x="75226" y="257161"/>
                </a:cubicBezTo>
                <a:cubicBezTo>
                  <a:pt x="74895" y="257161"/>
                  <a:pt x="74564" y="257161"/>
                  <a:pt x="73901" y="257161"/>
                </a:cubicBezTo>
                <a:cubicBezTo>
                  <a:pt x="73901" y="256498"/>
                  <a:pt x="73901" y="255504"/>
                  <a:pt x="73569" y="254841"/>
                </a:cubicBezTo>
                <a:cubicBezTo>
                  <a:pt x="66942" y="253516"/>
                  <a:pt x="61308" y="260144"/>
                  <a:pt x="54349" y="256830"/>
                </a:cubicBezTo>
                <a:cubicBezTo>
                  <a:pt x="56337" y="260807"/>
                  <a:pt x="52360" y="259812"/>
                  <a:pt x="51366" y="261469"/>
                </a:cubicBezTo>
                <a:cubicBezTo>
                  <a:pt x="50703" y="262795"/>
                  <a:pt x="50372" y="264120"/>
                  <a:pt x="52360" y="265115"/>
                </a:cubicBezTo>
                <a:cubicBezTo>
                  <a:pt x="51697" y="267103"/>
                  <a:pt x="55011" y="268097"/>
                  <a:pt x="53354" y="270086"/>
                </a:cubicBezTo>
                <a:cubicBezTo>
                  <a:pt x="54680" y="272737"/>
                  <a:pt x="51366" y="276713"/>
                  <a:pt x="56006" y="278039"/>
                </a:cubicBezTo>
                <a:cubicBezTo>
                  <a:pt x="52360" y="281684"/>
                  <a:pt x="54017" y="286324"/>
                  <a:pt x="53686" y="290301"/>
                </a:cubicBezTo>
                <a:cubicBezTo>
                  <a:pt x="55011" y="289638"/>
                  <a:pt x="56006" y="288644"/>
                  <a:pt x="57331" y="289306"/>
                </a:cubicBezTo>
                <a:cubicBezTo>
                  <a:pt x="58657" y="284335"/>
                  <a:pt x="62965" y="285992"/>
                  <a:pt x="66610" y="285661"/>
                </a:cubicBezTo>
                <a:cubicBezTo>
                  <a:pt x="65616" y="283010"/>
                  <a:pt x="63296" y="284667"/>
                  <a:pt x="61971" y="283341"/>
                </a:cubicBezTo>
                <a:cubicBezTo>
                  <a:pt x="66610" y="280359"/>
                  <a:pt x="67936" y="273400"/>
                  <a:pt x="75226" y="272737"/>
                </a:cubicBezTo>
                <a:cubicBezTo>
                  <a:pt x="72244" y="276382"/>
                  <a:pt x="74895" y="280359"/>
                  <a:pt x="73901" y="284004"/>
                </a:cubicBezTo>
                <a:lnTo>
                  <a:pt x="73901" y="284004"/>
                </a:lnTo>
                <a:cubicBezTo>
                  <a:pt x="73238" y="286987"/>
                  <a:pt x="75558" y="288975"/>
                  <a:pt x="76552" y="291626"/>
                </a:cubicBezTo>
                <a:cubicBezTo>
                  <a:pt x="75226" y="291626"/>
                  <a:pt x="73569" y="291295"/>
                  <a:pt x="72244" y="290963"/>
                </a:cubicBezTo>
                <a:cubicBezTo>
                  <a:pt x="69261" y="296928"/>
                  <a:pt x="74232" y="303225"/>
                  <a:pt x="70918" y="309190"/>
                </a:cubicBezTo>
                <a:cubicBezTo>
                  <a:pt x="70918" y="309521"/>
                  <a:pt x="70918" y="310184"/>
                  <a:pt x="70918" y="310516"/>
                </a:cubicBezTo>
                <a:cubicBezTo>
                  <a:pt x="67936" y="310516"/>
                  <a:pt x="64953" y="310516"/>
                  <a:pt x="61971" y="310847"/>
                </a:cubicBezTo>
                <a:cubicBezTo>
                  <a:pt x="61639" y="310847"/>
                  <a:pt x="60976" y="310847"/>
                  <a:pt x="60645" y="310847"/>
                </a:cubicBezTo>
                <a:cubicBezTo>
                  <a:pt x="59982" y="310847"/>
                  <a:pt x="58988" y="310847"/>
                  <a:pt x="58325" y="310847"/>
                </a:cubicBezTo>
                <a:cubicBezTo>
                  <a:pt x="49378" y="310847"/>
                  <a:pt x="53686" y="303556"/>
                  <a:pt x="52692" y="299580"/>
                </a:cubicBezTo>
                <a:cubicBezTo>
                  <a:pt x="52029" y="296928"/>
                  <a:pt x="52692" y="293283"/>
                  <a:pt x="53023" y="290301"/>
                </a:cubicBezTo>
                <a:cubicBezTo>
                  <a:pt x="51366" y="291626"/>
                  <a:pt x="49378" y="291295"/>
                  <a:pt x="47721" y="290301"/>
                </a:cubicBezTo>
                <a:cubicBezTo>
                  <a:pt x="47058" y="290301"/>
                  <a:pt x="46064" y="290301"/>
                  <a:pt x="45401" y="290301"/>
                </a:cubicBezTo>
                <a:cubicBezTo>
                  <a:pt x="46395" y="295603"/>
                  <a:pt x="43413" y="301568"/>
                  <a:pt x="47058" y="306539"/>
                </a:cubicBezTo>
                <a:cubicBezTo>
                  <a:pt x="46064" y="308527"/>
                  <a:pt x="43744" y="307533"/>
                  <a:pt x="42750" y="308859"/>
                </a:cubicBezTo>
                <a:cubicBezTo>
                  <a:pt x="44738" y="309521"/>
                  <a:pt x="47058" y="309190"/>
                  <a:pt x="48052" y="311841"/>
                </a:cubicBezTo>
                <a:cubicBezTo>
                  <a:pt x="48383" y="311841"/>
                  <a:pt x="48715" y="312504"/>
                  <a:pt x="49046" y="312835"/>
                </a:cubicBezTo>
                <a:cubicBezTo>
                  <a:pt x="47389" y="312835"/>
                  <a:pt x="46726" y="314161"/>
                  <a:pt x="46726" y="315818"/>
                </a:cubicBezTo>
                <a:cubicBezTo>
                  <a:pt x="42418" y="319132"/>
                  <a:pt x="41424" y="324765"/>
                  <a:pt x="37779" y="328411"/>
                </a:cubicBezTo>
                <a:cubicBezTo>
                  <a:pt x="35128" y="332056"/>
                  <a:pt x="40099" y="330399"/>
                  <a:pt x="40430" y="332056"/>
                </a:cubicBezTo>
                <a:cubicBezTo>
                  <a:pt x="40761" y="335039"/>
                  <a:pt x="36453" y="334044"/>
                  <a:pt x="36122" y="336696"/>
                </a:cubicBezTo>
                <a:cubicBezTo>
                  <a:pt x="43081" y="338353"/>
                  <a:pt x="40099" y="342329"/>
                  <a:pt x="38442" y="346306"/>
                </a:cubicBezTo>
                <a:cubicBezTo>
                  <a:pt x="39436" y="347632"/>
                  <a:pt x="40761" y="349289"/>
                  <a:pt x="42087" y="351277"/>
                </a:cubicBezTo>
                <a:cubicBezTo>
                  <a:pt x="40430" y="351277"/>
                  <a:pt x="39767" y="351277"/>
                  <a:pt x="38773" y="351277"/>
                </a:cubicBezTo>
                <a:lnTo>
                  <a:pt x="38773" y="351277"/>
                </a:lnTo>
                <a:cubicBezTo>
                  <a:pt x="36785" y="351277"/>
                  <a:pt x="34465" y="351277"/>
                  <a:pt x="32477" y="351277"/>
                </a:cubicBezTo>
                <a:cubicBezTo>
                  <a:pt x="32477" y="353265"/>
                  <a:pt x="32477" y="355254"/>
                  <a:pt x="32477" y="357573"/>
                </a:cubicBezTo>
                <a:cubicBezTo>
                  <a:pt x="32477" y="357905"/>
                  <a:pt x="32477" y="358568"/>
                  <a:pt x="32477" y="358899"/>
                </a:cubicBezTo>
                <a:cubicBezTo>
                  <a:pt x="33139" y="358899"/>
                  <a:pt x="34134" y="358899"/>
                  <a:pt x="34796" y="358899"/>
                </a:cubicBezTo>
                <a:lnTo>
                  <a:pt x="32808" y="358899"/>
                </a:lnTo>
                <a:cubicBezTo>
                  <a:pt x="38110" y="359562"/>
                  <a:pt x="43081" y="359893"/>
                  <a:pt x="44407" y="352271"/>
                </a:cubicBezTo>
                <a:cubicBezTo>
                  <a:pt x="44407" y="350283"/>
                  <a:pt x="48715" y="353597"/>
                  <a:pt x="49709" y="350283"/>
                </a:cubicBezTo>
                <a:cubicBezTo>
                  <a:pt x="50040" y="349951"/>
                  <a:pt x="50703" y="349620"/>
                  <a:pt x="51035" y="348957"/>
                </a:cubicBezTo>
                <a:lnTo>
                  <a:pt x="51035" y="348957"/>
                </a:lnTo>
                <a:cubicBezTo>
                  <a:pt x="52692" y="348294"/>
                  <a:pt x="54680" y="347963"/>
                  <a:pt x="56337" y="347300"/>
                </a:cubicBezTo>
                <a:cubicBezTo>
                  <a:pt x="55674" y="345975"/>
                  <a:pt x="53354" y="346637"/>
                  <a:pt x="54017" y="344649"/>
                </a:cubicBezTo>
                <a:cubicBezTo>
                  <a:pt x="54680" y="342992"/>
                  <a:pt x="56006" y="342661"/>
                  <a:pt x="57662" y="342661"/>
                </a:cubicBezTo>
                <a:cubicBezTo>
                  <a:pt x="62633" y="341998"/>
                  <a:pt x="63628" y="338684"/>
                  <a:pt x="63296" y="334707"/>
                </a:cubicBezTo>
                <a:cubicBezTo>
                  <a:pt x="60645" y="332719"/>
                  <a:pt x="58325" y="336364"/>
                  <a:pt x="56337" y="334044"/>
                </a:cubicBezTo>
                <a:cubicBezTo>
                  <a:pt x="60645" y="330731"/>
                  <a:pt x="65947" y="331062"/>
                  <a:pt x="70918" y="331062"/>
                </a:cubicBezTo>
                <a:cubicBezTo>
                  <a:pt x="70918" y="330399"/>
                  <a:pt x="70918" y="329405"/>
                  <a:pt x="70918" y="328742"/>
                </a:cubicBezTo>
                <a:cubicBezTo>
                  <a:pt x="68267" y="329736"/>
                  <a:pt x="66942" y="326091"/>
                  <a:pt x="64290" y="327085"/>
                </a:cubicBezTo>
                <a:cubicBezTo>
                  <a:pt x="60645" y="328742"/>
                  <a:pt x="56668" y="328742"/>
                  <a:pt x="53354" y="331393"/>
                </a:cubicBezTo>
                <a:cubicBezTo>
                  <a:pt x="52029" y="330731"/>
                  <a:pt x="49709" y="331393"/>
                  <a:pt x="49046" y="329736"/>
                </a:cubicBezTo>
                <a:cubicBezTo>
                  <a:pt x="49046" y="328742"/>
                  <a:pt x="50040" y="328742"/>
                  <a:pt x="50703" y="328742"/>
                </a:cubicBezTo>
                <a:lnTo>
                  <a:pt x="50703" y="328742"/>
                </a:lnTo>
                <a:cubicBezTo>
                  <a:pt x="54017" y="329736"/>
                  <a:pt x="56337" y="326422"/>
                  <a:pt x="60314" y="327748"/>
                </a:cubicBezTo>
                <a:cubicBezTo>
                  <a:pt x="58988" y="325760"/>
                  <a:pt x="56668" y="326754"/>
                  <a:pt x="56668" y="324434"/>
                </a:cubicBezTo>
                <a:cubicBezTo>
                  <a:pt x="57994" y="323771"/>
                  <a:pt x="59319" y="323440"/>
                  <a:pt x="60645" y="322777"/>
                </a:cubicBezTo>
                <a:cubicBezTo>
                  <a:pt x="57331" y="321452"/>
                  <a:pt x="55674" y="320457"/>
                  <a:pt x="55674" y="319463"/>
                </a:cubicBezTo>
                <a:cubicBezTo>
                  <a:pt x="55674" y="320457"/>
                  <a:pt x="57331" y="321452"/>
                  <a:pt x="60645" y="322777"/>
                </a:cubicBezTo>
                <a:cubicBezTo>
                  <a:pt x="59982" y="319795"/>
                  <a:pt x="60645" y="318469"/>
                  <a:pt x="63959" y="318800"/>
                </a:cubicBezTo>
                <a:cubicBezTo>
                  <a:pt x="67273" y="319132"/>
                  <a:pt x="70587" y="318800"/>
                  <a:pt x="73569" y="317475"/>
                </a:cubicBezTo>
                <a:cubicBezTo>
                  <a:pt x="72907" y="317143"/>
                  <a:pt x="72575" y="316481"/>
                  <a:pt x="71912" y="316149"/>
                </a:cubicBezTo>
                <a:cubicBezTo>
                  <a:pt x="71912" y="315155"/>
                  <a:pt x="73569" y="313830"/>
                  <a:pt x="73569" y="314161"/>
                </a:cubicBezTo>
                <a:cubicBezTo>
                  <a:pt x="76883" y="318138"/>
                  <a:pt x="81191" y="315486"/>
                  <a:pt x="84837" y="316481"/>
                </a:cubicBezTo>
                <a:cubicBezTo>
                  <a:pt x="85831" y="317475"/>
                  <a:pt x="86825" y="318800"/>
                  <a:pt x="87819" y="319795"/>
                </a:cubicBezTo>
                <a:cubicBezTo>
                  <a:pt x="86162" y="320789"/>
                  <a:pt x="84505" y="321783"/>
                  <a:pt x="82517" y="322777"/>
                </a:cubicBezTo>
                <a:cubicBezTo>
                  <a:pt x="80860" y="320457"/>
                  <a:pt x="77877" y="323440"/>
                  <a:pt x="76221" y="321452"/>
                </a:cubicBezTo>
                <a:cubicBezTo>
                  <a:pt x="73238" y="323109"/>
                  <a:pt x="71912" y="325428"/>
                  <a:pt x="72575" y="328742"/>
                </a:cubicBezTo>
                <a:cubicBezTo>
                  <a:pt x="74564" y="329074"/>
                  <a:pt x="77215" y="327748"/>
                  <a:pt x="78872" y="330068"/>
                </a:cubicBezTo>
                <a:lnTo>
                  <a:pt x="78872" y="330068"/>
                </a:lnTo>
                <a:cubicBezTo>
                  <a:pt x="78872" y="330068"/>
                  <a:pt x="78872" y="330068"/>
                  <a:pt x="78872" y="330068"/>
                </a:cubicBezTo>
                <a:cubicBezTo>
                  <a:pt x="77877" y="332056"/>
                  <a:pt x="74564" y="330731"/>
                  <a:pt x="74232" y="333382"/>
                </a:cubicBezTo>
                <a:cubicBezTo>
                  <a:pt x="75558" y="335370"/>
                  <a:pt x="77215" y="337027"/>
                  <a:pt x="78540" y="339015"/>
                </a:cubicBezTo>
                <a:cubicBezTo>
                  <a:pt x="82517" y="340341"/>
                  <a:pt x="85500" y="342329"/>
                  <a:pt x="87488" y="346306"/>
                </a:cubicBezTo>
                <a:cubicBezTo>
                  <a:pt x="86494" y="346306"/>
                  <a:pt x="85831" y="346306"/>
                  <a:pt x="84837" y="346306"/>
                </a:cubicBezTo>
                <a:lnTo>
                  <a:pt x="84837" y="346306"/>
                </a:lnTo>
                <a:cubicBezTo>
                  <a:pt x="80197" y="345312"/>
                  <a:pt x="75889" y="346306"/>
                  <a:pt x="71250" y="346306"/>
                </a:cubicBezTo>
                <a:cubicBezTo>
                  <a:pt x="71250" y="346969"/>
                  <a:pt x="71250" y="347632"/>
                  <a:pt x="71250" y="348294"/>
                </a:cubicBezTo>
                <a:cubicBezTo>
                  <a:pt x="70587" y="352271"/>
                  <a:pt x="70918" y="355916"/>
                  <a:pt x="71250" y="359893"/>
                </a:cubicBezTo>
                <a:cubicBezTo>
                  <a:pt x="71912" y="359893"/>
                  <a:pt x="72244" y="359893"/>
                  <a:pt x="72907" y="359893"/>
                </a:cubicBezTo>
                <a:lnTo>
                  <a:pt x="76883" y="359893"/>
                </a:lnTo>
                <a:cubicBezTo>
                  <a:pt x="78209" y="356911"/>
                  <a:pt x="79534" y="355585"/>
                  <a:pt x="81191" y="355254"/>
                </a:cubicBezTo>
                <a:cubicBezTo>
                  <a:pt x="81854" y="355254"/>
                  <a:pt x="82186" y="355254"/>
                  <a:pt x="82848" y="355254"/>
                </a:cubicBezTo>
                <a:cubicBezTo>
                  <a:pt x="82186" y="355254"/>
                  <a:pt x="81854" y="355254"/>
                  <a:pt x="81191" y="355254"/>
                </a:cubicBezTo>
                <a:cubicBezTo>
                  <a:pt x="79534" y="355585"/>
                  <a:pt x="78209" y="356911"/>
                  <a:pt x="76883" y="359562"/>
                </a:cubicBezTo>
                <a:lnTo>
                  <a:pt x="72907" y="359562"/>
                </a:lnTo>
                <a:cubicBezTo>
                  <a:pt x="72907" y="362544"/>
                  <a:pt x="72907" y="365527"/>
                  <a:pt x="69261" y="365858"/>
                </a:cubicBezTo>
                <a:cubicBezTo>
                  <a:pt x="66279" y="365858"/>
                  <a:pt x="64290" y="365527"/>
                  <a:pt x="63959" y="361882"/>
                </a:cubicBezTo>
                <a:cubicBezTo>
                  <a:pt x="63959" y="359562"/>
                  <a:pt x="62302" y="359230"/>
                  <a:pt x="60314" y="359893"/>
                </a:cubicBezTo>
                <a:cubicBezTo>
                  <a:pt x="57331" y="359230"/>
                  <a:pt x="53686" y="354591"/>
                  <a:pt x="51366" y="358568"/>
                </a:cubicBezTo>
                <a:cubicBezTo>
                  <a:pt x="48715" y="362876"/>
                  <a:pt x="45070" y="362544"/>
                  <a:pt x="41424" y="363539"/>
                </a:cubicBezTo>
                <a:cubicBezTo>
                  <a:pt x="39767" y="362213"/>
                  <a:pt x="38773" y="357242"/>
                  <a:pt x="36122" y="363207"/>
                </a:cubicBezTo>
                <a:cubicBezTo>
                  <a:pt x="35791" y="363870"/>
                  <a:pt x="32477" y="364533"/>
                  <a:pt x="30820" y="365527"/>
                </a:cubicBezTo>
                <a:cubicBezTo>
                  <a:pt x="29163" y="363207"/>
                  <a:pt x="30157" y="360556"/>
                  <a:pt x="29825" y="358236"/>
                </a:cubicBezTo>
                <a:cubicBezTo>
                  <a:pt x="29825" y="357905"/>
                  <a:pt x="29825" y="357242"/>
                  <a:pt x="29825" y="356911"/>
                </a:cubicBezTo>
                <a:cubicBezTo>
                  <a:pt x="27174" y="354259"/>
                  <a:pt x="24855" y="350283"/>
                  <a:pt x="20878" y="355585"/>
                </a:cubicBezTo>
                <a:cubicBezTo>
                  <a:pt x="20546" y="356579"/>
                  <a:pt x="19552" y="356911"/>
                  <a:pt x="18558" y="356579"/>
                </a:cubicBezTo>
                <a:cubicBezTo>
                  <a:pt x="18227" y="356579"/>
                  <a:pt x="17564" y="356579"/>
                  <a:pt x="17232" y="356579"/>
                </a:cubicBezTo>
                <a:cubicBezTo>
                  <a:pt x="15907" y="357242"/>
                  <a:pt x="15907" y="358236"/>
                  <a:pt x="15575" y="359562"/>
                </a:cubicBezTo>
                <a:cubicBezTo>
                  <a:pt x="17895" y="362544"/>
                  <a:pt x="15575" y="365527"/>
                  <a:pt x="16238" y="368509"/>
                </a:cubicBezTo>
                <a:cubicBezTo>
                  <a:pt x="18227" y="369172"/>
                  <a:pt x="20215" y="369172"/>
                  <a:pt x="22535" y="368509"/>
                </a:cubicBezTo>
                <a:cubicBezTo>
                  <a:pt x="26843" y="365858"/>
                  <a:pt x="30488" y="366521"/>
                  <a:pt x="34134" y="369835"/>
                </a:cubicBezTo>
                <a:cubicBezTo>
                  <a:pt x="33139" y="371161"/>
                  <a:pt x="31814" y="370829"/>
                  <a:pt x="30488" y="371492"/>
                </a:cubicBezTo>
                <a:lnTo>
                  <a:pt x="24855" y="371492"/>
                </a:lnTo>
                <a:cubicBezTo>
                  <a:pt x="24855" y="371492"/>
                  <a:pt x="29494" y="371492"/>
                  <a:pt x="29825" y="374474"/>
                </a:cubicBezTo>
                <a:cubicBezTo>
                  <a:pt x="27837" y="376131"/>
                  <a:pt x="24192" y="375800"/>
                  <a:pt x="22866" y="378783"/>
                </a:cubicBezTo>
                <a:cubicBezTo>
                  <a:pt x="18227" y="380771"/>
                  <a:pt x="16238" y="384085"/>
                  <a:pt x="18558" y="389056"/>
                </a:cubicBezTo>
                <a:cubicBezTo>
                  <a:pt x="19221" y="390381"/>
                  <a:pt x="18227" y="391376"/>
                  <a:pt x="17895" y="392370"/>
                </a:cubicBezTo>
                <a:cubicBezTo>
                  <a:pt x="16901" y="392370"/>
                  <a:pt x="16238" y="392370"/>
                  <a:pt x="15244" y="392370"/>
                </a:cubicBezTo>
                <a:cubicBezTo>
                  <a:pt x="13587" y="392370"/>
                  <a:pt x="11930" y="392370"/>
                  <a:pt x="10273" y="392701"/>
                </a:cubicBezTo>
                <a:cubicBezTo>
                  <a:pt x="7291" y="391707"/>
                  <a:pt x="4308" y="391376"/>
                  <a:pt x="1326" y="392701"/>
                </a:cubicBezTo>
                <a:cubicBezTo>
                  <a:pt x="994" y="393033"/>
                  <a:pt x="331" y="393695"/>
                  <a:pt x="0" y="394027"/>
                </a:cubicBezTo>
                <a:cubicBezTo>
                  <a:pt x="0" y="395352"/>
                  <a:pt x="5302" y="396346"/>
                  <a:pt x="0" y="398003"/>
                </a:cubicBezTo>
                <a:cubicBezTo>
                  <a:pt x="331" y="398335"/>
                  <a:pt x="663" y="398998"/>
                  <a:pt x="994" y="399329"/>
                </a:cubicBezTo>
                <a:cubicBezTo>
                  <a:pt x="4640" y="401980"/>
                  <a:pt x="2983" y="404300"/>
                  <a:pt x="994" y="406951"/>
                </a:cubicBezTo>
                <a:cubicBezTo>
                  <a:pt x="1326" y="407945"/>
                  <a:pt x="2320" y="409271"/>
                  <a:pt x="3314" y="408608"/>
                </a:cubicBezTo>
                <a:cubicBezTo>
                  <a:pt x="6296" y="406620"/>
                  <a:pt x="6628" y="408608"/>
                  <a:pt x="7622" y="410596"/>
                </a:cubicBezTo>
                <a:cubicBezTo>
                  <a:pt x="11930" y="408608"/>
                  <a:pt x="9610" y="404631"/>
                  <a:pt x="10273" y="401317"/>
                </a:cubicBezTo>
                <a:cubicBezTo>
                  <a:pt x="12262" y="402312"/>
                  <a:pt x="14581" y="399992"/>
                  <a:pt x="16570" y="401317"/>
                </a:cubicBezTo>
                <a:cubicBezTo>
                  <a:pt x="12593" y="403637"/>
                  <a:pt x="16570" y="407282"/>
                  <a:pt x="14913" y="409602"/>
                </a:cubicBezTo>
                <a:cubicBezTo>
                  <a:pt x="16901" y="410265"/>
                  <a:pt x="18558" y="410928"/>
                  <a:pt x="20215" y="411591"/>
                </a:cubicBezTo>
                <a:cubicBezTo>
                  <a:pt x="21541" y="412916"/>
                  <a:pt x="21209" y="413910"/>
                  <a:pt x="20215" y="415236"/>
                </a:cubicBezTo>
                <a:cubicBezTo>
                  <a:pt x="22535" y="416230"/>
                  <a:pt x="18889" y="421532"/>
                  <a:pt x="24192" y="420538"/>
                </a:cubicBezTo>
                <a:cubicBezTo>
                  <a:pt x="19884" y="422195"/>
                  <a:pt x="19884" y="426835"/>
                  <a:pt x="17895" y="430149"/>
                </a:cubicBezTo>
                <a:cubicBezTo>
                  <a:pt x="21872" y="431806"/>
                  <a:pt x="23198" y="426835"/>
                  <a:pt x="26511" y="427166"/>
                </a:cubicBezTo>
                <a:cubicBezTo>
                  <a:pt x="27506" y="430480"/>
                  <a:pt x="24192" y="429154"/>
                  <a:pt x="23198" y="430480"/>
                </a:cubicBezTo>
                <a:cubicBezTo>
                  <a:pt x="21872" y="431806"/>
                  <a:pt x="20546" y="433131"/>
                  <a:pt x="23198" y="434457"/>
                </a:cubicBezTo>
                <a:cubicBezTo>
                  <a:pt x="23198" y="435782"/>
                  <a:pt x="27174" y="436114"/>
                  <a:pt x="23860" y="438765"/>
                </a:cubicBezTo>
                <a:cubicBezTo>
                  <a:pt x="21541" y="440753"/>
                  <a:pt x="23529" y="442410"/>
                  <a:pt x="25517" y="443404"/>
                </a:cubicBezTo>
                <a:cubicBezTo>
                  <a:pt x="26180" y="445724"/>
                  <a:pt x="24523" y="447050"/>
                  <a:pt x="22866" y="448375"/>
                </a:cubicBezTo>
                <a:cubicBezTo>
                  <a:pt x="22866" y="451689"/>
                  <a:pt x="26511" y="450364"/>
                  <a:pt x="28168" y="453015"/>
                </a:cubicBezTo>
                <a:cubicBezTo>
                  <a:pt x="24855" y="452683"/>
                  <a:pt x="21541" y="451689"/>
                  <a:pt x="21209" y="456660"/>
                </a:cubicBezTo>
                <a:cubicBezTo>
                  <a:pt x="26511" y="456660"/>
                  <a:pt x="26180" y="463619"/>
                  <a:pt x="30820" y="465276"/>
                </a:cubicBezTo>
                <a:lnTo>
                  <a:pt x="30488" y="465276"/>
                </a:lnTo>
                <a:cubicBezTo>
                  <a:pt x="32145" y="467265"/>
                  <a:pt x="34134" y="468922"/>
                  <a:pt x="30820" y="471241"/>
                </a:cubicBezTo>
                <a:cubicBezTo>
                  <a:pt x="30820" y="473230"/>
                  <a:pt x="29494" y="475218"/>
                  <a:pt x="31814" y="476875"/>
                </a:cubicBezTo>
                <a:cubicBezTo>
                  <a:pt x="34465" y="475881"/>
                  <a:pt x="36785" y="479858"/>
                  <a:pt x="39767" y="477869"/>
                </a:cubicBezTo>
                <a:lnTo>
                  <a:pt x="39767" y="477869"/>
                </a:lnTo>
                <a:cubicBezTo>
                  <a:pt x="39767" y="477869"/>
                  <a:pt x="39767" y="477869"/>
                  <a:pt x="39767" y="477869"/>
                </a:cubicBezTo>
                <a:cubicBezTo>
                  <a:pt x="42418" y="477869"/>
                  <a:pt x="44738" y="479526"/>
                  <a:pt x="47389" y="478532"/>
                </a:cubicBezTo>
                <a:cubicBezTo>
                  <a:pt x="48052" y="478532"/>
                  <a:pt x="49046" y="478532"/>
                  <a:pt x="49709" y="478201"/>
                </a:cubicBezTo>
                <a:cubicBezTo>
                  <a:pt x="48383" y="477206"/>
                  <a:pt x="49709" y="473561"/>
                  <a:pt x="46064" y="474555"/>
                </a:cubicBezTo>
                <a:cubicBezTo>
                  <a:pt x="42750" y="473892"/>
                  <a:pt x="43744" y="471241"/>
                  <a:pt x="43413" y="469253"/>
                </a:cubicBezTo>
                <a:cubicBezTo>
                  <a:pt x="41756" y="469253"/>
                  <a:pt x="39767" y="469253"/>
                  <a:pt x="39767" y="466602"/>
                </a:cubicBezTo>
                <a:cubicBezTo>
                  <a:pt x="39104" y="465608"/>
                  <a:pt x="38442" y="464613"/>
                  <a:pt x="37779" y="463619"/>
                </a:cubicBezTo>
                <a:cubicBezTo>
                  <a:pt x="38442" y="464613"/>
                  <a:pt x="39104" y="465608"/>
                  <a:pt x="39767" y="466602"/>
                </a:cubicBezTo>
                <a:cubicBezTo>
                  <a:pt x="42750" y="463288"/>
                  <a:pt x="43413" y="459974"/>
                  <a:pt x="41093" y="455666"/>
                </a:cubicBezTo>
                <a:cubicBezTo>
                  <a:pt x="39104" y="452021"/>
                  <a:pt x="38110" y="453015"/>
                  <a:pt x="36122" y="455666"/>
                </a:cubicBezTo>
                <a:cubicBezTo>
                  <a:pt x="34465" y="455666"/>
                  <a:pt x="32477" y="456329"/>
                  <a:pt x="31151" y="453677"/>
                </a:cubicBezTo>
                <a:cubicBezTo>
                  <a:pt x="32808" y="451358"/>
                  <a:pt x="40430" y="450032"/>
                  <a:pt x="33471" y="445393"/>
                </a:cubicBezTo>
                <a:cubicBezTo>
                  <a:pt x="33802" y="445061"/>
                  <a:pt x="34134" y="444398"/>
                  <a:pt x="34465" y="444067"/>
                </a:cubicBezTo>
                <a:cubicBezTo>
                  <a:pt x="36122" y="440753"/>
                  <a:pt x="36122" y="437771"/>
                  <a:pt x="35459" y="434125"/>
                </a:cubicBezTo>
                <a:cubicBezTo>
                  <a:pt x="33139" y="434125"/>
                  <a:pt x="31151" y="433462"/>
                  <a:pt x="29494" y="435119"/>
                </a:cubicBezTo>
                <a:cubicBezTo>
                  <a:pt x="28500" y="435119"/>
                  <a:pt x="27506" y="435119"/>
                  <a:pt x="27174" y="434125"/>
                </a:cubicBezTo>
                <a:cubicBezTo>
                  <a:pt x="29494" y="432137"/>
                  <a:pt x="32145" y="430149"/>
                  <a:pt x="34465" y="428160"/>
                </a:cubicBezTo>
                <a:cubicBezTo>
                  <a:pt x="31151" y="429817"/>
                  <a:pt x="29494" y="426503"/>
                  <a:pt x="27174" y="425840"/>
                </a:cubicBezTo>
                <a:lnTo>
                  <a:pt x="27174" y="425840"/>
                </a:lnTo>
                <a:cubicBezTo>
                  <a:pt x="30820" y="424846"/>
                  <a:pt x="34465" y="423852"/>
                  <a:pt x="36122" y="419875"/>
                </a:cubicBezTo>
                <a:cubicBezTo>
                  <a:pt x="41756" y="418881"/>
                  <a:pt x="36785" y="412916"/>
                  <a:pt x="40099" y="410928"/>
                </a:cubicBezTo>
                <a:cubicBezTo>
                  <a:pt x="43081" y="410928"/>
                  <a:pt x="45732" y="413248"/>
                  <a:pt x="49046" y="412585"/>
                </a:cubicBezTo>
                <a:cubicBezTo>
                  <a:pt x="49709" y="411591"/>
                  <a:pt x="50703" y="410596"/>
                  <a:pt x="51366" y="409934"/>
                </a:cubicBezTo>
                <a:cubicBezTo>
                  <a:pt x="51366" y="409934"/>
                  <a:pt x="52029" y="409934"/>
                  <a:pt x="52360" y="409934"/>
                </a:cubicBezTo>
                <a:cubicBezTo>
                  <a:pt x="52360" y="406951"/>
                  <a:pt x="58657" y="403306"/>
                  <a:pt x="61639" y="404631"/>
                </a:cubicBezTo>
                <a:cubicBezTo>
                  <a:pt x="63296" y="405294"/>
                  <a:pt x="64953" y="406288"/>
                  <a:pt x="66942" y="406288"/>
                </a:cubicBezTo>
                <a:cubicBezTo>
                  <a:pt x="67936" y="408939"/>
                  <a:pt x="74232" y="405957"/>
                  <a:pt x="73238" y="411591"/>
                </a:cubicBezTo>
                <a:lnTo>
                  <a:pt x="73238" y="411591"/>
                </a:lnTo>
                <a:cubicBezTo>
                  <a:pt x="73238" y="411591"/>
                  <a:pt x="75889" y="413579"/>
                  <a:pt x="77215" y="411591"/>
                </a:cubicBezTo>
                <a:cubicBezTo>
                  <a:pt x="77215" y="409934"/>
                  <a:pt x="77215" y="407945"/>
                  <a:pt x="79534" y="407614"/>
                </a:cubicBezTo>
                <a:cubicBezTo>
                  <a:pt x="77546" y="405294"/>
                  <a:pt x="74564" y="403306"/>
                  <a:pt x="77546" y="399329"/>
                </a:cubicBezTo>
                <a:cubicBezTo>
                  <a:pt x="79866" y="399329"/>
                  <a:pt x="83180" y="402974"/>
                  <a:pt x="84837" y="398003"/>
                </a:cubicBezTo>
                <a:cubicBezTo>
                  <a:pt x="84505" y="397009"/>
                  <a:pt x="83843" y="396346"/>
                  <a:pt x="83511" y="395352"/>
                </a:cubicBezTo>
                <a:cubicBezTo>
                  <a:pt x="82848" y="395352"/>
                  <a:pt x="82186" y="395352"/>
                  <a:pt x="81523" y="396015"/>
                </a:cubicBezTo>
                <a:cubicBezTo>
                  <a:pt x="82186" y="395684"/>
                  <a:pt x="82848" y="395352"/>
                  <a:pt x="83511" y="395352"/>
                </a:cubicBezTo>
                <a:cubicBezTo>
                  <a:pt x="83843" y="396346"/>
                  <a:pt x="84505" y="397009"/>
                  <a:pt x="84837" y="398003"/>
                </a:cubicBezTo>
                <a:cubicBezTo>
                  <a:pt x="89808" y="399660"/>
                  <a:pt x="83843" y="402974"/>
                  <a:pt x="85831" y="405294"/>
                </a:cubicBezTo>
                <a:cubicBezTo>
                  <a:pt x="86162" y="405625"/>
                  <a:pt x="86825" y="405957"/>
                  <a:pt x="87157" y="406620"/>
                </a:cubicBezTo>
                <a:cubicBezTo>
                  <a:pt x="87819" y="408277"/>
                  <a:pt x="85831" y="410596"/>
                  <a:pt x="88151" y="411922"/>
                </a:cubicBezTo>
                <a:lnTo>
                  <a:pt x="87157" y="413248"/>
                </a:lnTo>
                <a:cubicBezTo>
                  <a:pt x="87157" y="413248"/>
                  <a:pt x="85831" y="414573"/>
                  <a:pt x="85500" y="415567"/>
                </a:cubicBezTo>
                <a:cubicBezTo>
                  <a:pt x="86162" y="419213"/>
                  <a:pt x="87488" y="422195"/>
                  <a:pt x="92127" y="420870"/>
                </a:cubicBezTo>
                <a:cubicBezTo>
                  <a:pt x="93122" y="420870"/>
                  <a:pt x="94116" y="420870"/>
                  <a:pt x="94447" y="419544"/>
                </a:cubicBezTo>
                <a:lnTo>
                  <a:pt x="94447" y="419544"/>
                </a:lnTo>
                <a:cubicBezTo>
                  <a:pt x="94447" y="419544"/>
                  <a:pt x="95110" y="416893"/>
                  <a:pt x="95773" y="415567"/>
                </a:cubicBezTo>
                <a:cubicBezTo>
                  <a:pt x="95110" y="416893"/>
                  <a:pt x="94447" y="418218"/>
                  <a:pt x="94447" y="419544"/>
                </a:cubicBezTo>
                <a:cubicBezTo>
                  <a:pt x="99087" y="418550"/>
                  <a:pt x="100412" y="411922"/>
                  <a:pt x="106046" y="412253"/>
                </a:cubicBezTo>
                <a:cubicBezTo>
                  <a:pt x="106377" y="412585"/>
                  <a:pt x="107040" y="412916"/>
                  <a:pt x="107372" y="413579"/>
                </a:cubicBezTo>
                <a:cubicBezTo>
                  <a:pt x="107703" y="415236"/>
                  <a:pt x="105715" y="416893"/>
                  <a:pt x="107372" y="418550"/>
                </a:cubicBezTo>
                <a:cubicBezTo>
                  <a:pt x="104389" y="418881"/>
                  <a:pt x="105052" y="420870"/>
                  <a:pt x="106046" y="422527"/>
                </a:cubicBezTo>
                <a:cubicBezTo>
                  <a:pt x="108034" y="425509"/>
                  <a:pt x="106046" y="425840"/>
                  <a:pt x="103726" y="426503"/>
                </a:cubicBezTo>
                <a:cubicBezTo>
                  <a:pt x="100744" y="429817"/>
                  <a:pt x="96436" y="428823"/>
                  <a:pt x="92790" y="429154"/>
                </a:cubicBezTo>
                <a:cubicBezTo>
                  <a:pt x="93453" y="430149"/>
                  <a:pt x="93122" y="431806"/>
                  <a:pt x="94447" y="432137"/>
                </a:cubicBezTo>
                <a:cubicBezTo>
                  <a:pt x="97761" y="429154"/>
                  <a:pt x="102401" y="430480"/>
                  <a:pt x="106046" y="428823"/>
                </a:cubicBezTo>
                <a:cubicBezTo>
                  <a:pt x="108034" y="429817"/>
                  <a:pt x="105383" y="436114"/>
                  <a:pt x="111017" y="433462"/>
                </a:cubicBezTo>
                <a:cubicBezTo>
                  <a:pt x="113337" y="432468"/>
                  <a:pt x="115656" y="431474"/>
                  <a:pt x="117313" y="429486"/>
                </a:cubicBezTo>
                <a:cubicBezTo>
                  <a:pt x="117313" y="428160"/>
                  <a:pt x="114994" y="429486"/>
                  <a:pt x="115656" y="427497"/>
                </a:cubicBezTo>
                <a:cubicBezTo>
                  <a:pt x="117313" y="427166"/>
                  <a:pt x="118639" y="426503"/>
                  <a:pt x="120296" y="426172"/>
                </a:cubicBezTo>
                <a:cubicBezTo>
                  <a:pt x="125267" y="424515"/>
                  <a:pt x="129244" y="426503"/>
                  <a:pt x="133883" y="429154"/>
                </a:cubicBezTo>
                <a:cubicBezTo>
                  <a:pt x="130900" y="430149"/>
                  <a:pt x="131563" y="432468"/>
                  <a:pt x="132557" y="433462"/>
                </a:cubicBezTo>
                <a:cubicBezTo>
                  <a:pt x="134214" y="435451"/>
                  <a:pt x="136203" y="433462"/>
                  <a:pt x="138191" y="432800"/>
                </a:cubicBezTo>
                <a:cubicBezTo>
                  <a:pt x="140179" y="433131"/>
                  <a:pt x="142499" y="432800"/>
                  <a:pt x="143493" y="435119"/>
                </a:cubicBezTo>
                <a:cubicBezTo>
                  <a:pt x="138191" y="432800"/>
                  <a:pt x="137528" y="436445"/>
                  <a:pt x="136866" y="440422"/>
                </a:cubicBezTo>
                <a:cubicBezTo>
                  <a:pt x="137528" y="440422"/>
                  <a:pt x="138523" y="440422"/>
                  <a:pt x="139185" y="440753"/>
                </a:cubicBezTo>
                <a:cubicBezTo>
                  <a:pt x="139185" y="443736"/>
                  <a:pt x="139185" y="447050"/>
                  <a:pt x="136534" y="449038"/>
                </a:cubicBezTo>
                <a:cubicBezTo>
                  <a:pt x="134877" y="449369"/>
                  <a:pt x="132557" y="449038"/>
                  <a:pt x="132557" y="452021"/>
                </a:cubicBezTo>
                <a:cubicBezTo>
                  <a:pt x="133220" y="455003"/>
                  <a:pt x="133552" y="457986"/>
                  <a:pt x="132557" y="460968"/>
                </a:cubicBezTo>
                <a:cubicBezTo>
                  <a:pt x="131895" y="460968"/>
                  <a:pt x="130569" y="460305"/>
                  <a:pt x="130238" y="461962"/>
                </a:cubicBezTo>
                <a:cubicBezTo>
                  <a:pt x="133883" y="462625"/>
                  <a:pt x="131232" y="465939"/>
                  <a:pt x="132889" y="467265"/>
                </a:cubicBezTo>
                <a:cubicBezTo>
                  <a:pt x="136534" y="467927"/>
                  <a:pt x="139185" y="463288"/>
                  <a:pt x="142831" y="464613"/>
                </a:cubicBezTo>
                <a:lnTo>
                  <a:pt x="142831" y="464613"/>
                </a:lnTo>
                <a:cubicBezTo>
                  <a:pt x="142831" y="464613"/>
                  <a:pt x="142168" y="463619"/>
                  <a:pt x="142168" y="462957"/>
                </a:cubicBezTo>
                <a:cubicBezTo>
                  <a:pt x="151226" y="460968"/>
                  <a:pt x="158627" y="462516"/>
                  <a:pt x="164371" y="467596"/>
                </a:cubicBezTo>
                <a:cubicBezTo>
                  <a:pt x="164371" y="464282"/>
                  <a:pt x="166360" y="462294"/>
                  <a:pt x="168017" y="460305"/>
                </a:cubicBezTo>
                <a:cubicBezTo>
                  <a:pt x="169674" y="458648"/>
                  <a:pt x="172656" y="465939"/>
                  <a:pt x="173650" y="459643"/>
                </a:cubicBezTo>
                <a:cubicBezTo>
                  <a:pt x="171662" y="456329"/>
                  <a:pt x="175970" y="455003"/>
                  <a:pt x="176301" y="452352"/>
                </a:cubicBezTo>
                <a:cubicBezTo>
                  <a:pt x="178290" y="452352"/>
                  <a:pt x="180610" y="452352"/>
                  <a:pt x="182598" y="452352"/>
                </a:cubicBezTo>
                <a:cubicBezTo>
                  <a:pt x="186243" y="454340"/>
                  <a:pt x="194197" y="454340"/>
                  <a:pt x="186906" y="461631"/>
                </a:cubicBezTo>
                <a:cubicBezTo>
                  <a:pt x="185249" y="463288"/>
                  <a:pt x="189226" y="465939"/>
                  <a:pt x="186575" y="467927"/>
                </a:cubicBezTo>
                <a:lnTo>
                  <a:pt x="186575" y="475218"/>
                </a:lnTo>
                <a:cubicBezTo>
                  <a:pt x="188232" y="475218"/>
                  <a:pt x="190220" y="476544"/>
                  <a:pt x="191546" y="474224"/>
                </a:cubicBezTo>
                <a:cubicBezTo>
                  <a:pt x="191877" y="474224"/>
                  <a:pt x="192540" y="474224"/>
                  <a:pt x="192871" y="474224"/>
                </a:cubicBezTo>
                <a:cubicBezTo>
                  <a:pt x="193202" y="474555"/>
                  <a:pt x="193534" y="474887"/>
                  <a:pt x="193865" y="475218"/>
                </a:cubicBezTo>
                <a:cubicBezTo>
                  <a:pt x="194197" y="476212"/>
                  <a:pt x="194528" y="476875"/>
                  <a:pt x="195191" y="477869"/>
                </a:cubicBezTo>
                <a:cubicBezTo>
                  <a:pt x="197179" y="477869"/>
                  <a:pt x="198505" y="478863"/>
                  <a:pt x="199830" y="479858"/>
                </a:cubicBezTo>
                <a:cubicBezTo>
                  <a:pt x="198505" y="478863"/>
                  <a:pt x="196848" y="477869"/>
                  <a:pt x="195191" y="477869"/>
                </a:cubicBezTo>
                <a:cubicBezTo>
                  <a:pt x="193534" y="478863"/>
                  <a:pt x="195191" y="482509"/>
                  <a:pt x="192208" y="482840"/>
                </a:cubicBezTo>
                <a:cubicBezTo>
                  <a:pt x="189226" y="482840"/>
                  <a:pt x="187569" y="481846"/>
                  <a:pt x="186906" y="478532"/>
                </a:cubicBezTo>
                <a:cubicBezTo>
                  <a:pt x="186906" y="477538"/>
                  <a:pt x="185249" y="477538"/>
                  <a:pt x="184255" y="477869"/>
                </a:cubicBezTo>
                <a:cubicBezTo>
                  <a:pt x="182266" y="478532"/>
                  <a:pt x="181935" y="480189"/>
                  <a:pt x="181604" y="481515"/>
                </a:cubicBezTo>
                <a:cubicBezTo>
                  <a:pt x="181604" y="482177"/>
                  <a:pt x="181604" y="482509"/>
                  <a:pt x="181604" y="483171"/>
                </a:cubicBezTo>
                <a:lnTo>
                  <a:pt x="181604" y="483171"/>
                </a:lnTo>
                <a:cubicBezTo>
                  <a:pt x="181604" y="483171"/>
                  <a:pt x="181604" y="482177"/>
                  <a:pt x="181604" y="481515"/>
                </a:cubicBezTo>
                <a:cubicBezTo>
                  <a:pt x="181604" y="479858"/>
                  <a:pt x="182266" y="478532"/>
                  <a:pt x="184255" y="477869"/>
                </a:cubicBezTo>
                <a:cubicBezTo>
                  <a:pt x="182598" y="476544"/>
                  <a:pt x="180610" y="475549"/>
                  <a:pt x="178953" y="474224"/>
                </a:cubicBezTo>
                <a:lnTo>
                  <a:pt x="178953" y="474224"/>
                </a:lnTo>
                <a:cubicBezTo>
                  <a:pt x="178953" y="472236"/>
                  <a:pt x="180610" y="471573"/>
                  <a:pt x="181604" y="470247"/>
                </a:cubicBezTo>
                <a:cubicBezTo>
                  <a:pt x="178290" y="469253"/>
                  <a:pt x="176301" y="466933"/>
                  <a:pt x="175307" y="462957"/>
                </a:cubicBezTo>
                <a:cubicBezTo>
                  <a:pt x="172987" y="464945"/>
                  <a:pt x="170668" y="463951"/>
                  <a:pt x="168348" y="464613"/>
                </a:cubicBezTo>
                <a:cubicBezTo>
                  <a:pt x="169674" y="467596"/>
                  <a:pt x="172987" y="464945"/>
                  <a:pt x="174313" y="467265"/>
                </a:cubicBezTo>
                <a:cubicBezTo>
                  <a:pt x="173650" y="468259"/>
                  <a:pt x="173319" y="469253"/>
                  <a:pt x="172656" y="470247"/>
                </a:cubicBezTo>
                <a:cubicBezTo>
                  <a:pt x="174313" y="471573"/>
                  <a:pt x="173319" y="473561"/>
                  <a:pt x="173650" y="475218"/>
                </a:cubicBezTo>
                <a:cubicBezTo>
                  <a:pt x="170336" y="477869"/>
                  <a:pt x="174313" y="477869"/>
                  <a:pt x="174976" y="479195"/>
                </a:cubicBezTo>
                <a:cubicBezTo>
                  <a:pt x="170005" y="480520"/>
                  <a:pt x="173650" y="484166"/>
                  <a:pt x="172987" y="486817"/>
                </a:cubicBezTo>
                <a:cubicBezTo>
                  <a:pt x="173319" y="486817"/>
                  <a:pt x="173650" y="486817"/>
                  <a:pt x="173982" y="486817"/>
                </a:cubicBezTo>
                <a:cubicBezTo>
                  <a:pt x="174644" y="488142"/>
                  <a:pt x="175307" y="488805"/>
                  <a:pt x="176633" y="489468"/>
                </a:cubicBezTo>
                <a:cubicBezTo>
                  <a:pt x="181935" y="492451"/>
                  <a:pt x="187900" y="489137"/>
                  <a:pt x="192871" y="491456"/>
                </a:cubicBezTo>
                <a:cubicBezTo>
                  <a:pt x="194197" y="489468"/>
                  <a:pt x="191214" y="488805"/>
                  <a:pt x="192871" y="487480"/>
                </a:cubicBezTo>
                <a:cubicBezTo>
                  <a:pt x="195854" y="487480"/>
                  <a:pt x="198173" y="489468"/>
                  <a:pt x="200825" y="490462"/>
                </a:cubicBezTo>
                <a:cubicBezTo>
                  <a:pt x="201487" y="490131"/>
                  <a:pt x="202150" y="489799"/>
                  <a:pt x="203144" y="489137"/>
                </a:cubicBezTo>
                <a:cubicBezTo>
                  <a:pt x="203476" y="489137"/>
                  <a:pt x="203807" y="489137"/>
                  <a:pt x="204470" y="489468"/>
                </a:cubicBezTo>
                <a:cubicBezTo>
                  <a:pt x="207121" y="489137"/>
                  <a:pt x="209772" y="492451"/>
                  <a:pt x="212423" y="489137"/>
                </a:cubicBezTo>
                <a:cubicBezTo>
                  <a:pt x="213749" y="489137"/>
                  <a:pt x="214743" y="489137"/>
                  <a:pt x="216069" y="489137"/>
                </a:cubicBezTo>
                <a:cubicBezTo>
                  <a:pt x="218388" y="490131"/>
                  <a:pt x="220045" y="491456"/>
                  <a:pt x="221371" y="493445"/>
                </a:cubicBezTo>
                <a:cubicBezTo>
                  <a:pt x="223359" y="496427"/>
                  <a:pt x="217726" y="496096"/>
                  <a:pt x="218720" y="498416"/>
                </a:cubicBezTo>
                <a:cubicBezTo>
                  <a:pt x="220708" y="498747"/>
                  <a:pt x="223028" y="499410"/>
                  <a:pt x="225016" y="499741"/>
                </a:cubicBezTo>
                <a:cubicBezTo>
                  <a:pt x="225679" y="497090"/>
                  <a:pt x="228993" y="495433"/>
                  <a:pt x="227336" y="491788"/>
                </a:cubicBezTo>
                <a:cubicBezTo>
                  <a:pt x="227336" y="491125"/>
                  <a:pt x="227336" y="490131"/>
                  <a:pt x="227336" y="489468"/>
                </a:cubicBezTo>
                <a:lnTo>
                  <a:pt x="227336" y="489468"/>
                </a:lnTo>
                <a:cubicBezTo>
                  <a:pt x="225348" y="486154"/>
                  <a:pt x="232638" y="486485"/>
                  <a:pt x="229987" y="483171"/>
                </a:cubicBezTo>
                <a:cubicBezTo>
                  <a:pt x="227999" y="482840"/>
                  <a:pt x="225679" y="482177"/>
                  <a:pt x="223691" y="481846"/>
                </a:cubicBezTo>
                <a:cubicBezTo>
                  <a:pt x="221702" y="478201"/>
                  <a:pt x="220045" y="474555"/>
                  <a:pt x="214743" y="474887"/>
                </a:cubicBezTo>
                <a:cubicBezTo>
                  <a:pt x="214743" y="471241"/>
                  <a:pt x="214743" y="467596"/>
                  <a:pt x="214743" y="463951"/>
                </a:cubicBezTo>
                <a:cubicBezTo>
                  <a:pt x="215074" y="461962"/>
                  <a:pt x="213417" y="460305"/>
                  <a:pt x="214743" y="457654"/>
                </a:cubicBezTo>
                <a:cubicBezTo>
                  <a:pt x="222365" y="457654"/>
                  <a:pt x="230319" y="456660"/>
                  <a:pt x="237941" y="455666"/>
                </a:cubicBezTo>
                <a:cubicBezTo>
                  <a:pt x="241255" y="455334"/>
                  <a:pt x="242249" y="454672"/>
                  <a:pt x="242580" y="451689"/>
                </a:cubicBezTo>
                <a:cubicBezTo>
                  <a:pt x="242580" y="447381"/>
                  <a:pt x="244568" y="444398"/>
                  <a:pt x="248877" y="443736"/>
                </a:cubicBezTo>
                <a:cubicBezTo>
                  <a:pt x="250202" y="443073"/>
                  <a:pt x="250202" y="441747"/>
                  <a:pt x="250202" y="440422"/>
                </a:cubicBezTo>
                <a:cubicBezTo>
                  <a:pt x="248545" y="440422"/>
                  <a:pt x="247220" y="439428"/>
                  <a:pt x="245563" y="439096"/>
                </a:cubicBezTo>
                <a:cubicBezTo>
                  <a:pt x="247220" y="439428"/>
                  <a:pt x="248545" y="440422"/>
                  <a:pt x="250202" y="440422"/>
                </a:cubicBezTo>
                <a:cubicBezTo>
                  <a:pt x="251528" y="439759"/>
                  <a:pt x="252522" y="439096"/>
                  <a:pt x="253847" y="438433"/>
                </a:cubicBezTo>
                <a:cubicBezTo>
                  <a:pt x="257493" y="440753"/>
                  <a:pt x="258487" y="437771"/>
                  <a:pt x="260144" y="435782"/>
                </a:cubicBezTo>
                <a:cubicBezTo>
                  <a:pt x="257824" y="434125"/>
                  <a:pt x="254510" y="433462"/>
                  <a:pt x="255504" y="429817"/>
                </a:cubicBezTo>
                <a:cubicBezTo>
                  <a:pt x="254510" y="428823"/>
                  <a:pt x="257161" y="425178"/>
                  <a:pt x="252853" y="426172"/>
                </a:cubicBezTo>
                <a:lnTo>
                  <a:pt x="252853" y="426172"/>
                </a:lnTo>
                <a:cubicBezTo>
                  <a:pt x="254179" y="422527"/>
                  <a:pt x="257161" y="422527"/>
                  <a:pt x="260475" y="423189"/>
                </a:cubicBezTo>
                <a:cubicBezTo>
                  <a:pt x="264121" y="423852"/>
                  <a:pt x="259481" y="426172"/>
                  <a:pt x="261470" y="427166"/>
                </a:cubicBezTo>
                <a:cubicBezTo>
                  <a:pt x="263789" y="428160"/>
                  <a:pt x="264121" y="425840"/>
                  <a:pt x="265446" y="425178"/>
                </a:cubicBezTo>
                <a:cubicBezTo>
                  <a:pt x="267103" y="425178"/>
                  <a:pt x="268760" y="425178"/>
                  <a:pt x="270417" y="425509"/>
                </a:cubicBezTo>
                <a:cubicBezTo>
                  <a:pt x="273400" y="425509"/>
                  <a:pt x="276382" y="425509"/>
                  <a:pt x="277045" y="421532"/>
                </a:cubicBezTo>
                <a:cubicBezTo>
                  <a:pt x="280359" y="421532"/>
                  <a:pt x="283673" y="420870"/>
                  <a:pt x="286987" y="422195"/>
                </a:cubicBezTo>
                <a:cubicBezTo>
                  <a:pt x="293283" y="424515"/>
                  <a:pt x="297591" y="418218"/>
                  <a:pt x="303557" y="417556"/>
                </a:cubicBezTo>
                <a:cubicBezTo>
                  <a:pt x="303557" y="417556"/>
                  <a:pt x="303557" y="415899"/>
                  <a:pt x="303557" y="415236"/>
                </a:cubicBezTo>
                <a:cubicBezTo>
                  <a:pt x="300574" y="415236"/>
                  <a:pt x="297923" y="415236"/>
                  <a:pt x="294940" y="414904"/>
                </a:cubicBezTo>
                <a:cubicBezTo>
                  <a:pt x="298254" y="408277"/>
                  <a:pt x="295603" y="401649"/>
                  <a:pt x="295935" y="395021"/>
                </a:cubicBezTo>
                <a:cubicBezTo>
                  <a:pt x="292952" y="395021"/>
                  <a:pt x="290301" y="395021"/>
                  <a:pt x="287318" y="394689"/>
                </a:cubicBezTo>
                <a:cubicBezTo>
                  <a:pt x="287318" y="394689"/>
                  <a:pt x="287318" y="394689"/>
                  <a:pt x="287318" y="394358"/>
                </a:cubicBezTo>
                <a:cubicBezTo>
                  <a:pt x="287318" y="394358"/>
                  <a:pt x="287318" y="394027"/>
                  <a:pt x="287318" y="393695"/>
                </a:cubicBezTo>
                <a:cubicBezTo>
                  <a:pt x="288312" y="392370"/>
                  <a:pt x="288975" y="391376"/>
                  <a:pt x="289969" y="390050"/>
                </a:cubicBezTo>
                <a:cubicBezTo>
                  <a:pt x="290964" y="390381"/>
                  <a:pt x="292289" y="391044"/>
                  <a:pt x="293283" y="391376"/>
                </a:cubicBezTo>
                <a:cubicBezTo>
                  <a:pt x="293946" y="393695"/>
                  <a:pt x="298586" y="390713"/>
                  <a:pt x="297591" y="395021"/>
                </a:cubicBezTo>
                <a:lnTo>
                  <a:pt x="310847" y="395021"/>
                </a:lnTo>
                <a:cubicBezTo>
                  <a:pt x="309853" y="392038"/>
                  <a:pt x="307202" y="393033"/>
                  <a:pt x="305545" y="391707"/>
                </a:cubicBezTo>
                <a:cubicBezTo>
                  <a:pt x="307202" y="391707"/>
                  <a:pt x="307865" y="391707"/>
                  <a:pt x="308527" y="391376"/>
                </a:cubicBezTo>
                <a:cubicBezTo>
                  <a:pt x="307865" y="390713"/>
                  <a:pt x="306870" y="389719"/>
                  <a:pt x="306208" y="389056"/>
                </a:cubicBezTo>
                <a:cubicBezTo>
                  <a:pt x="305214" y="389056"/>
                  <a:pt x="304882" y="388724"/>
                  <a:pt x="304219" y="388062"/>
                </a:cubicBezTo>
                <a:cubicBezTo>
                  <a:pt x="304882" y="388724"/>
                  <a:pt x="305545" y="389056"/>
                  <a:pt x="306208" y="389056"/>
                </a:cubicBezTo>
                <a:cubicBezTo>
                  <a:pt x="306870" y="389719"/>
                  <a:pt x="307865" y="390713"/>
                  <a:pt x="308527" y="391376"/>
                </a:cubicBezTo>
                <a:cubicBezTo>
                  <a:pt x="312173" y="390713"/>
                  <a:pt x="315818" y="389719"/>
                  <a:pt x="319463" y="389056"/>
                </a:cubicBezTo>
                <a:cubicBezTo>
                  <a:pt x="319132" y="390713"/>
                  <a:pt x="318469" y="392370"/>
                  <a:pt x="318138" y="393695"/>
                </a:cubicBezTo>
                <a:cubicBezTo>
                  <a:pt x="320458" y="395352"/>
                  <a:pt x="321783" y="397341"/>
                  <a:pt x="321783" y="400655"/>
                </a:cubicBezTo>
                <a:cubicBezTo>
                  <a:pt x="321783" y="402974"/>
                  <a:pt x="320458" y="406288"/>
                  <a:pt x="324103" y="407945"/>
                </a:cubicBezTo>
                <a:lnTo>
                  <a:pt x="324103" y="407945"/>
                </a:lnTo>
                <a:cubicBezTo>
                  <a:pt x="320789" y="409271"/>
                  <a:pt x="321120" y="412253"/>
                  <a:pt x="321120" y="415236"/>
                </a:cubicBezTo>
                <a:cubicBezTo>
                  <a:pt x="318801" y="415236"/>
                  <a:pt x="317144" y="415236"/>
                  <a:pt x="315155" y="415236"/>
                </a:cubicBezTo>
                <a:cubicBezTo>
                  <a:pt x="315155" y="415899"/>
                  <a:pt x="315155" y="416893"/>
                  <a:pt x="315155" y="417556"/>
                </a:cubicBezTo>
                <a:cubicBezTo>
                  <a:pt x="315487" y="417556"/>
                  <a:pt x="315818" y="417556"/>
                  <a:pt x="316150" y="417556"/>
                </a:cubicBezTo>
                <a:cubicBezTo>
                  <a:pt x="319463" y="416561"/>
                  <a:pt x="323772" y="419875"/>
                  <a:pt x="326423" y="415236"/>
                </a:cubicBezTo>
                <a:cubicBezTo>
                  <a:pt x="328742" y="415236"/>
                  <a:pt x="330068" y="416561"/>
                  <a:pt x="332056" y="417224"/>
                </a:cubicBezTo>
                <a:cubicBezTo>
                  <a:pt x="334376" y="417887"/>
                  <a:pt x="336033" y="417887"/>
                  <a:pt x="336696" y="414904"/>
                </a:cubicBezTo>
                <a:cubicBezTo>
                  <a:pt x="336696" y="413248"/>
                  <a:pt x="336696" y="411591"/>
                  <a:pt x="336696" y="409934"/>
                </a:cubicBezTo>
                <a:cubicBezTo>
                  <a:pt x="336696" y="408277"/>
                  <a:pt x="336696" y="406620"/>
                  <a:pt x="336696" y="404963"/>
                </a:cubicBezTo>
                <a:cubicBezTo>
                  <a:pt x="336696" y="404300"/>
                  <a:pt x="336033" y="403968"/>
                  <a:pt x="335702" y="403306"/>
                </a:cubicBezTo>
                <a:cubicBezTo>
                  <a:pt x="335702" y="403968"/>
                  <a:pt x="336365" y="404300"/>
                  <a:pt x="336696" y="404963"/>
                </a:cubicBezTo>
                <a:cubicBezTo>
                  <a:pt x="340010" y="406620"/>
                  <a:pt x="343324" y="408277"/>
                  <a:pt x="346638" y="409934"/>
                </a:cubicBezTo>
                <a:cubicBezTo>
                  <a:pt x="350283" y="411259"/>
                  <a:pt x="351940" y="416561"/>
                  <a:pt x="356911" y="414904"/>
                </a:cubicBezTo>
                <a:cubicBezTo>
                  <a:pt x="356911" y="412253"/>
                  <a:pt x="356911" y="409934"/>
                  <a:pt x="356911" y="407282"/>
                </a:cubicBezTo>
                <a:cubicBezTo>
                  <a:pt x="355254" y="407282"/>
                  <a:pt x="353266" y="407282"/>
                  <a:pt x="351609" y="407282"/>
                </a:cubicBezTo>
                <a:cubicBezTo>
                  <a:pt x="353266" y="407282"/>
                  <a:pt x="354923" y="407282"/>
                  <a:pt x="356911" y="407282"/>
                </a:cubicBezTo>
                <a:cubicBezTo>
                  <a:pt x="356911" y="406620"/>
                  <a:pt x="356911" y="406288"/>
                  <a:pt x="356911" y="405625"/>
                </a:cubicBezTo>
                <a:cubicBezTo>
                  <a:pt x="356580" y="404963"/>
                  <a:pt x="356248" y="404300"/>
                  <a:pt x="355585" y="403968"/>
                </a:cubicBezTo>
                <a:cubicBezTo>
                  <a:pt x="356248" y="404300"/>
                  <a:pt x="356580" y="404963"/>
                  <a:pt x="356911" y="405625"/>
                </a:cubicBezTo>
                <a:cubicBezTo>
                  <a:pt x="356911" y="401980"/>
                  <a:pt x="359562" y="401649"/>
                  <a:pt x="362213" y="401649"/>
                </a:cubicBezTo>
                <a:cubicBezTo>
                  <a:pt x="362213" y="403968"/>
                  <a:pt x="363539" y="405957"/>
                  <a:pt x="365859" y="406951"/>
                </a:cubicBezTo>
                <a:cubicBezTo>
                  <a:pt x="361219" y="407945"/>
                  <a:pt x="365527" y="412253"/>
                  <a:pt x="363207" y="414242"/>
                </a:cubicBezTo>
                <a:lnTo>
                  <a:pt x="357242" y="414242"/>
                </a:lnTo>
                <a:cubicBezTo>
                  <a:pt x="359893" y="416561"/>
                  <a:pt x="359893" y="420538"/>
                  <a:pt x="363539" y="422195"/>
                </a:cubicBezTo>
                <a:cubicBezTo>
                  <a:pt x="362545" y="424183"/>
                  <a:pt x="366853" y="424515"/>
                  <a:pt x="365196" y="426835"/>
                </a:cubicBezTo>
                <a:cubicBezTo>
                  <a:pt x="368178" y="427829"/>
                  <a:pt x="371161" y="429817"/>
                  <a:pt x="373149" y="425178"/>
                </a:cubicBezTo>
                <a:cubicBezTo>
                  <a:pt x="373812" y="423521"/>
                  <a:pt x="377789" y="425178"/>
                  <a:pt x="378452" y="422195"/>
                </a:cubicBezTo>
                <a:cubicBezTo>
                  <a:pt x="384748" y="421532"/>
                  <a:pt x="391376" y="423521"/>
                  <a:pt x="397672" y="422195"/>
                </a:cubicBezTo>
                <a:cubicBezTo>
                  <a:pt x="397672" y="421201"/>
                  <a:pt x="397672" y="420538"/>
                  <a:pt x="397672" y="419544"/>
                </a:cubicBezTo>
                <a:lnTo>
                  <a:pt x="397672" y="419544"/>
                </a:lnTo>
                <a:cubicBezTo>
                  <a:pt x="397672" y="415899"/>
                  <a:pt x="394690" y="417224"/>
                  <a:pt x="392701" y="416893"/>
                </a:cubicBezTo>
                <a:cubicBezTo>
                  <a:pt x="393364" y="414904"/>
                  <a:pt x="398667" y="416893"/>
                  <a:pt x="396678" y="412253"/>
                </a:cubicBezTo>
                <a:cubicBezTo>
                  <a:pt x="393364" y="413910"/>
                  <a:pt x="389719" y="411922"/>
                  <a:pt x="386405" y="413248"/>
                </a:cubicBezTo>
                <a:cubicBezTo>
                  <a:pt x="385411" y="413248"/>
                  <a:pt x="384417" y="413248"/>
                  <a:pt x="383422" y="413248"/>
                </a:cubicBezTo>
                <a:cubicBezTo>
                  <a:pt x="384417" y="406951"/>
                  <a:pt x="380108" y="409934"/>
                  <a:pt x="377457" y="409602"/>
                </a:cubicBezTo>
                <a:cubicBezTo>
                  <a:pt x="377126" y="409271"/>
                  <a:pt x="376463" y="408608"/>
                  <a:pt x="376132" y="408277"/>
                </a:cubicBezTo>
                <a:cubicBezTo>
                  <a:pt x="373812" y="408608"/>
                  <a:pt x="372818" y="406288"/>
                  <a:pt x="371161" y="405625"/>
                </a:cubicBezTo>
                <a:cubicBezTo>
                  <a:pt x="371161" y="405294"/>
                  <a:pt x="371161" y="404963"/>
                  <a:pt x="371492" y="404631"/>
                </a:cubicBezTo>
                <a:cubicBezTo>
                  <a:pt x="375800" y="402312"/>
                  <a:pt x="378452" y="395684"/>
                  <a:pt x="385079" y="399329"/>
                </a:cubicBezTo>
                <a:cubicBezTo>
                  <a:pt x="386736" y="399329"/>
                  <a:pt x="388393" y="399329"/>
                  <a:pt x="390050" y="399329"/>
                </a:cubicBezTo>
                <a:cubicBezTo>
                  <a:pt x="389719" y="399992"/>
                  <a:pt x="389056" y="400655"/>
                  <a:pt x="388725" y="401317"/>
                </a:cubicBezTo>
                <a:cubicBezTo>
                  <a:pt x="392370" y="402312"/>
                  <a:pt x="396015" y="401317"/>
                  <a:pt x="398998" y="402974"/>
                </a:cubicBezTo>
                <a:cubicBezTo>
                  <a:pt x="400323" y="402643"/>
                  <a:pt x="401318" y="402312"/>
                  <a:pt x="402643" y="401649"/>
                </a:cubicBezTo>
                <a:cubicBezTo>
                  <a:pt x="404300" y="403968"/>
                  <a:pt x="406951" y="403306"/>
                  <a:pt x="409271" y="404300"/>
                </a:cubicBezTo>
                <a:cubicBezTo>
                  <a:pt x="408608" y="399329"/>
                  <a:pt x="414573" y="400986"/>
                  <a:pt x="415899" y="397672"/>
                </a:cubicBezTo>
                <a:cubicBezTo>
                  <a:pt x="416893" y="397672"/>
                  <a:pt x="418219" y="397672"/>
                  <a:pt x="419213" y="398003"/>
                </a:cubicBezTo>
                <a:cubicBezTo>
                  <a:pt x="418882" y="399992"/>
                  <a:pt x="415236" y="399992"/>
                  <a:pt x="417225" y="402974"/>
                </a:cubicBezTo>
                <a:cubicBezTo>
                  <a:pt x="414573" y="402974"/>
                  <a:pt x="412916" y="400323"/>
                  <a:pt x="410928" y="402974"/>
                </a:cubicBezTo>
                <a:cubicBezTo>
                  <a:pt x="410597" y="403306"/>
                  <a:pt x="410928" y="404963"/>
                  <a:pt x="410928" y="405294"/>
                </a:cubicBezTo>
                <a:cubicBezTo>
                  <a:pt x="412916" y="405957"/>
                  <a:pt x="414573" y="408939"/>
                  <a:pt x="417225" y="406951"/>
                </a:cubicBezTo>
                <a:cubicBezTo>
                  <a:pt x="418219" y="406288"/>
                  <a:pt x="419876" y="406288"/>
                  <a:pt x="421201" y="405957"/>
                </a:cubicBezTo>
                <a:cubicBezTo>
                  <a:pt x="422858" y="404963"/>
                  <a:pt x="423852" y="402974"/>
                  <a:pt x="425841" y="403968"/>
                </a:cubicBezTo>
                <a:cubicBezTo>
                  <a:pt x="428161" y="405294"/>
                  <a:pt x="426504" y="407614"/>
                  <a:pt x="426504" y="408939"/>
                </a:cubicBezTo>
                <a:cubicBezTo>
                  <a:pt x="428161" y="410928"/>
                  <a:pt x="431143" y="408277"/>
                  <a:pt x="432137" y="410928"/>
                </a:cubicBezTo>
                <a:cubicBezTo>
                  <a:pt x="432800" y="410928"/>
                  <a:pt x="433463" y="410928"/>
                  <a:pt x="434457" y="410928"/>
                </a:cubicBezTo>
                <a:cubicBezTo>
                  <a:pt x="434126" y="412253"/>
                  <a:pt x="434457" y="413579"/>
                  <a:pt x="435120" y="414904"/>
                </a:cubicBezTo>
                <a:cubicBezTo>
                  <a:pt x="438765" y="414904"/>
                  <a:pt x="442410" y="413579"/>
                  <a:pt x="445393" y="416230"/>
                </a:cubicBezTo>
                <a:cubicBezTo>
                  <a:pt x="443073" y="419544"/>
                  <a:pt x="446056" y="422195"/>
                  <a:pt x="446387" y="424846"/>
                </a:cubicBezTo>
                <a:cubicBezTo>
                  <a:pt x="448376" y="424846"/>
                  <a:pt x="450033" y="424846"/>
                  <a:pt x="450364" y="422195"/>
                </a:cubicBezTo>
                <a:cubicBezTo>
                  <a:pt x="450364" y="421201"/>
                  <a:pt x="450364" y="420538"/>
                  <a:pt x="450364" y="419544"/>
                </a:cubicBezTo>
                <a:cubicBezTo>
                  <a:pt x="450695" y="418218"/>
                  <a:pt x="451358" y="416893"/>
                  <a:pt x="450364" y="415899"/>
                </a:cubicBezTo>
                <a:cubicBezTo>
                  <a:pt x="452684" y="414242"/>
                  <a:pt x="455666" y="413910"/>
                  <a:pt x="456660" y="410928"/>
                </a:cubicBezTo>
                <a:lnTo>
                  <a:pt x="456660" y="410928"/>
                </a:lnTo>
                <a:cubicBezTo>
                  <a:pt x="456660" y="410928"/>
                  <a:pt x="459312" y="411591"/>
                  <a:pt x="460306" y="412253"/>
                </a:cubicBezTo>
                <a:cubicBezTo>
                  <a:pt x="461300" y="409602"/>
                  <a:pt x="466271" y="411591"/>
                  <a:pt x="465608" y="407282"/>
                </a:cubicBezTo>
                <a:cubicBezTo>
                  <a:pt x="467596" y="408277"/>
                  <a:pt x="469585" y="408939"/>
                  <a:pt x="471573" y="409934"/>
                </a:cubicBezTo>
                <a:cubicBezTo>
                  <a:pt x="471904" y="412253"/>
                  <a:pt x="474556" y="412916"/>
                  <a:pt x="475550" y="414904"/>
                </a:cubicBezTo>
                <a:cubicBezTo>
                  <a:pt x="476213" y="414573"/>
                  <a:pt x="477207" y="413910"/>
                  <a:pt x="477870" y="413579"/>
                </a:cubicBezTo>
                <a:cubicBezTo>
                  <a:pt x="478532" y="415567"/>
                  <a:pt x="481184" y="413579"/>
                  <a:pt x="481846" y="415899"/>
                </a:cubicBezTo>
                <a:cubicBezTo>
                  <a:pt x="482840" y="419213"/>
                  <a:pt x="484166" y="422527"/>
                  <a:pt x="483835" y="426172"/>
                </a:cubicBezTo>
                <a:cubicBezTo>
                  <a:pt x="482509" y="427497"/>
                  <a:pt x="482840" y="428823"/>
                  <a:pt x="483172" y="430149"/>
                </a:cubicBezTo>
                <a:cubicBezTo>
                  <a:pt x="483172" y="433462"/>
                  <a:pt x="485492" y="434457"/>
                  <a:pt x="488143" y="435119"/>
                </a:cubicBezTo>
                <a:cubicBezTo>
                  <a:pt x="489800" y="435119"/>
                  <a:pt x="491457" y="435119"/>
                  <a:pt x="493114" y="435119"/>
                </a:cubicBezTo>
                <a:cubicBezTo>
                  <a:pt x="495765" y="435782"/>
                  <a:pt x="495433" y="439759"/>
                  <a:pt x="498416" y="440090"/>
                </a:cubicBezTo>
                <a:cubicBezTo>
                  <a:pt x="501730" y="440090"/>
                  <a:pt x="505044" y="440090"/>
                  <a:pt x="508689" y="440090"/>
                </a:cubicBezTo>
                <a:cubicBezTo>
                  <a:pt x="508689" y="438765"/>
                  <a:pt x="508689" y="437439"/>
                  <a:pt x="508689" y="436445"/>
                </a:cubicBezTo>
                <a:cubicBezTo>
                  <a:pt x="508689" y="437771"/>
                  <a:pt x="508689" y="439096"/>
                  <a:pt x="508689" y="440090"/>
                </a:cubicBezTo>
                <a:cubicBezTo>
                  <a:pt x="511672" y="442742"/>
                  <a:pt x="515648" y="442410"/>
                  <a:pt x="518962" y="444067"/>
                </a:cubicBezTo>
                <a:cubicBezTo>
                  <a:pt x="519294" y="442742"/>
                  <a:pt x="518631" y="441416"/>
                  <a:pt x="517968" y="440422"/>
                </a:cubicBezTo>
                <a:cubicBezTo>
                  <a:pt x="519625" y="440090"/>
                  <a:pt x="517968" y="438433"/>
                  <a:pt x="518962" y="437771"/>
                </a:cubicBezTo>
                <a:cubicBezTo>
                  <a:pt x="521282" y="437108"/>
                  <a:pt x="522276" y="434788"/>
                  <a:pt x="523602" y="433462"/>
                </a:cubicBezTo>
                <a:cubicBezTo>
                  <a:pt x="528904" y="435451"/>
                  <a:pt x="533875" y="435451"/>
                  <a:pt x="538846" y="433794"/>
                </a:cubicBezTo>
                <a:cubicBezTo>
                  <a:pt x="538846" y="433131"/>
                  <a:pt x="538846" y="432137"/>
                  <a:pt x="538846" y="431474"/>
                </a:cubicBezTo>
                <a:cubicBezTo>
                  <a:pt x="537852" y="430149"/>
                  <a:pt x="536858" y="428823"/>
                  <a:pt x="538846" y="427829"/>
                </a:cubicBezTo>
                <a:cubicBezTo>
                  <a:pt x="538846" y="426172"/>
                  <a:pt x="537189" y="423852"/>
                  <a:pt x="539840" y="422527"/>
                </a:cubicBezTo>
                <a:cubicBezTo>
                  <a:pt x="540503" y="419544"/>
                  <a:pt x="541829" y="417224"/>
                  <a:pt x="543817" y="415567"/>
                </a:cubicBezTo>
                <a:cubicBezTo>
                  <a:pt x="541829" y="417224"/>
                  <a:pt x="540503" y="419875"/>
                  <a:pt x="539840" y="422527"/>
                </a:cubicBezTo>
                <a:cubicBezTo>
                  <a:pt x="546137" y="423521"/>
                  <a:pt x="549451" y="417224"/>
                  <a:pt x="555084" y="416561"/>
                </a:cubicBezTo>
                <a:cubicBezTo>
                  <a:pt x="553427" y="416561"/>
                  <a:pt x="551108" y="416561"/>
                  <a:pt x="551108" y="414573"/>
                </a:cubicBezTo>
                <a:cubicBezTo>
                  <a:pt x="551108" y="412916"/>
                  <a:pt x="552433" y="411591"/>
                  <a:pt x="554090" y="411259"/>
                </a:cubicBezTo>
                <a:cubicBezTo>
                  <a:pt x="554090" y="411259"/>
                  <a:pt x="554090" y="410596"/>
                  <a:pt x="554090" y="410265"/>
                </a:cubicBezTo>
                <a:cubicBezTo>
                  <a:pt x="552433" y="410265"/>
                  <a:pt x="550776" y="410265"/>
                  <a:pt x="548788" y="410265"/>
                </a:cubicBezTo>
                <a:cubicBezTo>
                  <a:pt x="550445" y="410265"/>
                  <a:pt x="552102" y="410265"/>
                  <a:pt x="554090" y="410265"/>
                </a:cubicBezTo>
                <a:cubicBezTo>
                  <a:pt x="555747" y="409934"/>
                  <a:pt x="557404" y="409271"/>
                  <a:pt x="559061" y="408939"/>
                </a:cubicBezTo>
                <a:cubicBezTo>
                  <a:pt x="563701" y="410265"/>
                  <a:pt x="568340" y="412916"/>
                  <a:pt x="572317" y="406951"/>
                </a:cubicBezTo>
                <a:cubicBezTo>
                  <a:pt x="570991" y="406620"/>
                  <a:pt x="569997" y="406288"/>
                  <a:pt x="569003" y="406288"/>
                </a:cubicBezTo>
                <a:cubicBezTo>
                  <a:pt x="565689" y="404963"/>
                  <a:pt x="562375" y="403968"/>
                  <a:pt x="559061" y="402643"/>
                </a:cubicBezTo>
                <a:cubicBezTo>
                  <a:pt x="559061" y="402312"/>
                  <a:pt x="559061" y="401980"/>
                  <a:pt x="559061" y="401649"/>
                </a:cubicBezTo>
                <a:cubicBezTo>
                  <a:pt x="559061" y="401317"/>
                  <a:pt x="559061" y="400655"/>
                  <a:pt x="559061" y="400323"/>
                </a:cubicBezTo>
                <a:cubicBezTo>
                  <a:pt x="560718" y="397672"/>
                  <a:pt x="562375" y="395021"/>
                  <a:pt x="563701" y="392370"/>
                </a:cubicBezTo>
                <a:cubicBezTo>
                  <a:pt x="562044" y="391044"/>
                  <a:pt x="560718" y="390050"/>
                  <a:pt x="559061" y="390050"/>
                </a:cubicBezTo>
                <a:cubicBezTo>
                  <a:pt x="559392" y="387067"/>
                  <a:pt x="558067" y="385742"/>
                  <a:pt x="555084" y="385410"/>
                </a:cubicBezTo>
                <a:cubicBezTo>
                  <a:pt x="560055" y="385410"/>
                  <a:pt x="564695" y="385079"/>
                  <a:pt x="569334" y="384085"/>
                </a:cubicBezTo>
                <a:cubicBezTo>
                  <a:pt x="568671" y="387067"/>
                  <a:pt x="565689" y="386073"/>
                  <a:pt x="562706" y="388393"/>
                </a:cubicBezTo>
                <a:cubicBezTo>
                  <a:pt x="568671" y="385742"/>
                  <a:pt x="571654" y="391044"/>
                  <a:pt x="575962" y="390050"/>
                </a:cubicBezTo>
                <a:cubicBezTo>
                  <a:pt x="576956" y="390713"/>
                  <a:pt x="577950" y="391707"/>
                  <a:pt x="579607" y="391376"/>
                </a:cubicBezTo>
                <a:cubicBezTo>
                  <a:pt x="580933" y="391376"/>
                  <a:pt x="582259" y="391376"/>
                  <a:pt x="583584" y="391376"/>
                </a:cubicBezTo>
                <a:cubicBezTo>
                  <a:pt x="587561" y="388062"/>
                  <a:pt x="587561" y="394358"/>
                  <a:pt x="590212" y="394027"/>
                </a:cubicBezTo>
                <a:cubicBezTo>
                  <a:pt x="592200" y="394027"/>
                  <a:pt x="594189" y="396015"/>
                  <a:pt x="596509" y="395352"/>
                </a:cubicBezTo>
                <a:cubicBezTo>
                  <a:pt x="595846" y="399660"/>
                  <a:pt x="591869" y="396678"/>
                  <a:pt x="589881" y="398335"/>
                </a:cubicBezTo>
                <a:cubicBezTo>
                  <a:pt x="591869" y="401649"/>
                  <a:pt x="595514" y="403637"/>
                  <a:pt x="598828" y="405625"/>
                </a:cubicBezTo>
                <a:cubicBezTo>
                  <a:pt x="594520" y="406951"/>
                  <a:pt x="591538" y="411259"/>
                  <a:pt x="586235" y="410596"/>
                </a:cubicBezTo>
                <a:cubicBezTo>
                  <a:pt x="586235" y="411591"/>
                  <a:pt x="584247" y="412253"/>
                  <a:pt x="586235" y="413248"/>
                </a:cubicBezTo>
                <a:cubicBezTo>
                  <a:pt x="589218" y="413579"/>
                  <a:pt x="594520" y="411259"/>
                  <a:pt x="591538" y="418218"/>
                </a:cubicBezTo>
                <a:cubicBezTo>
                  <a:pt x="591538" y="418881"/>
                  <a:pt x="591869" y="419875"/>
                  <a:pt x="592200" y="419875"/>
                </a:cubicBezTo>
                <a:cubicBezTo>
                  <a:pt x="596840" y="419875"/>
                  <a:pt x="601479" y="419544"/>
                  <a:pt x="606119" y="418881"/>
                </a:cubicBezTo>
                <a:cubicBezTo>
                  <a:pt x="607776" y="418881"/>
                  <a:pt x="608439" y="416893"/>
                  <a:pt x="608439" y="414904"/>
                </a:cubicBezTo>
                <a:cubicBezTo>
                  <a:pt x="606119" y="413248"/>
                  <a:pt x="603136" y="415567"/>
                  <a:pt x="600817" y="412916"/>
                </a:cubicBezTo>
                <a:cubicBezTo>
                  <a:pt x="603799" y="409602"/>
                  <a:pt x="607113" y="410596"/>
                  <a:pt x="610427" y="410596"/>
                </a:cubicBezTo>
                <a:cubicBezTo>
                  <a:pt x="610427" y="410265"/>
                  <a:pt x="611090" y="409934"/>
                  <a:pt x="611421" y="409602"/>
                </a:cubicBezTo>
                <a:cubicBezTo>
                  <a:pt x="611090" y="409602"/>
                  <a:pt x="610758" y="409934"/>
                  <a:pt x="610427" y="410596"/>
                </a:cubicBezTo>
                <a:cubicBezTo>
                  <a:pt x="610758" y="410928"/>
                  <a:pt x="611421" y="411259"/>
                  <a:pt x="611753" y="411591"/>
                </a:cubicBezTo>
                <a:cubicBezTo>
                  <a:pt x="615067" y="411922"/>
                  <a:pt x="618380" y="411259"/>
                  <a:pt x="621363" y="413579"/>
                </a:cubicBezTo>
                <a:cubicBezTo>
                  <a:pt x="623020" y="414904"/>
                  <a:pt x="625340" y="414573"/>
                  <a:pt x="626997" y="412916"/>
                </a:cubicBezTo>
                <a:cubicBezTo>
                  <a:pt x="627328" y="412916"/>
                  <a:pt x="627660" y="412916"/>
                  <a:pt x="628322" y="412916"/>
                </a:cubicBezTo>
                <a:cubicBezTo>
                  <a:pt x="630311" y="407945"/>
                  <a:pt x="625671" y="407945"/>
                  <a:pt x="623351" y="406951"/>
                </a:cubicBezTo>
                <a:cubicBezTo>
                  <a:pt x="620700" y="405957"/>
                  <a:pt x="618712" y="404963"/>
                  <a:pt x="619706" y="401649"/>
                </a:cubicBezTo>
                <a:cubicBezTo>
                  <a:pt x="618712" y="402643"/>
                  <a:pt x="617718" y="403968"/>
                  <a:pt x="616724" y="404963"/>
                </a:cubicBezTo>
                <a:cubicBezTo>
                  <a:pt x="617718" y="403968"/>
                  <a:pt x="618380" y="402643"/>
                  <a:pt x="619706" y="401649"/>
                </a:cubicBezTo>
                <a:cubicBezTo>
                  <a:pt x="619706" y="400986"/>
                  <a:pt x="620369" y="400655"/>
                  <a:pt x="620369" y="399992"/>
                </a:cubicBezTo>
                <a:cubicBezTo>
                  <a:pt x="620037" y="395684"/>
                  <a:pt x="622689" y="396015"/>
                  <a:pt x="625671" y="396346"/>
                </a:cubicBezTo>
                <a:cubicBezTo>
                  <a:pt x="628322" y="396346"/>
                  <a:pt x="630973" y="396346"/>
                  <a:pt x="633293" y="394689"/>
                </a:cubicBezTo>
                <a:cubicBezTo>
                  <a:pt x="635613" y="396015"/>
                  <a:pt x="637933" y="396678"/>
                  <a:pt x="639921" y="395352"/>
                </a:cubicBezTo>
                <a:cubicBezTo>
                  <a:pt x="643566" y="394027"/>
                  <a:pt x="636276" y="393033"/>
                  <a:pt x="640584" y="392038"/>
                </a:cubicBezTo>
                <a:cubicBezTo>
                  <a:pt x="640584" y="389387"/>
                  <a:pt x="638596" y="390050"/>
                  <a:pt x="637270" y="389387"/>
                </a:cubicBezTo>
                <a:cubicBezTo>
                  <a:pt x="634950" y="388393"/>
                  <a:pt x="632962" y="390050"/>
                  <a:pt x="630973" y="389719"/>
                </a:cubicBezTo>
                <a:cubicBezTo>
                  <a:pt x="630311" y="389719"/>
                  <a:pt x="629316" y="389719"/>
                  <a:pt x="628654" y="389387"/>
                </a:cubicBezTo>
                <a:cubicBezTo>
                  <a:pt x="628322" y="388062"/>
                  <a:pt x="630311" y="386073"/>
                  <a:pt x="628322" y="385079"/>
                </a:cubicBezTo>
                <a:cubicBezTo>
                  <a:pt x="625340" y="383422"/>
                  <a:pt x="626003" y="380771"/>
                  <a:pt x="626334" y="378120"/>
                </a:cubicBezTo>
                <a:cubicBezTo>
                  <a:pt x="626665" y="377457"/>
                  <a:pt x="626997" y="376463"/>
                  <a:pt x="627328" y="375800"/>
                </a:cubicBezTo>
                <a:lnTo>
                  <a:pt x="627328" y="375800"/>
                </a:lnTo>
                <a:cubicBezTo>
                  <a:pt x="631636" y="371823"/>
                  <a:pt x="624014" y="371161"/>
                  <a:pt x="625008" y="368841"/>
                </a:cubicBezTo>
                <a:cubicBezTo>
                  <a:pt x="626997" y="364201"/>
                  <a:pt x="623020" y="362876"/>
                  <a:pt x="621032" y="360225"/>
                </a:cubicBezTo>
                <a:cubicBezTo>
                  <a:pt x="621032" y="359893"/>
                  <a:pt x="621032" y="359230"/>
                  <a:pt x="621032" y="358899"/>
                </a:cubicBezTo>
                <a:cubicBezTo>
                  <a:pt x="621032" y="358568"/>
                  <a:pt x="621032" y="358236"/>
                  <a:pt x="621363" y="357905"/>
                </a:cubicBezTo>
                <a:cubicBezTo>
                  <a:pt x="621363" y="355254"/>
                  <a:pt x="621363" y="352934"/>
                  <a:pt x="621363" y="350283"/>
                </a:cubicBezTo>
                <a:cubicBezTo>
                  <a:pt x="623020" y="348957"/>
                  <a:pt x="624677" y="349289"/>
                  <a:pt x="626334" y="350614"/>
                </a:cubicBezTo>
                <a:cubicBezTo>
                  <a:pt x="628654" y="352271"/>
                  <a:pt x="631305" y="352934"/>
                  <a:pt x="633956" y="352603"/>
                </a:cubicBezTo>
                <a:cubicBezTo>
                  <a:pt x="633956" y="352934"/>
                  <a:pt x="633956" y="353265"/>
                  <a:pt x="633956" y="353597"/>
                </a:cubicBezTo>
                <a:cubicBezTo>
                  <a:pt x="638596" y="354922"/>
                  <a:pt x="635613" y="357905"/>
                  <a:pt x="634950" y="360225"/>
                </a:cubicBezTo>
                <a:cubicBezTo>
                  <a:pt x="635613" y="360225"/>
                  <a:pt x="636607" y="360225"/>
                  <a:pt x="637270" y="360225"/>
                </a:cubicBezTo>
                <a:cubicBezTo>
                  <a:pt x="637601" y="363870"/>
                  <a:pt x="640252" y="362544"/>
                  <a:pt x="642241" y="362876"/>
                </a:cubicBezTo>
                <a:cubicBezTo>
                  <a:pt x="639258" y="364533"/>
                  <a:pt x="639590" y="367515"/>
                  <a:pt x="639921" y="370498"/>
                </a:cubicBezTo>
                <a:cubicBezTo>
                  <a:pt x="640584" y="372155"/>
                  <a:pt x="641247" y="373812"/>
                  <a:pt x="642241" y="375469"/>
                </a:cubicBezTo>
                <a:cubicBezTo>
                  <a:pt x="642904" y="375469"/>
                  <a:pt x="643235" y="375469"/>
                  <a:pt x="643898" y="375469"/>
                </a:cubicBezTo>
                <a:cubicBezTo>
                  <a:pt x="642572" y="378451"/>
                  <a:pt x="641247" y="381434"/>
                  <a:pt x="637933" y="383091"/>
                </a:cubicBezTo>
                <a:cubicBezTo>
                  <a:pt x="636276" y="383753"/>
                  <a:pt x="636276" y="384748"/>
                  <a:pt x="637933" y="385742"/>
                </a:cubicBezTo>
                <a:cubicBezTo>
                  <a:pt x="639590" y="383753"/>
                  <a:pt x="641909" y="383422"/>
                  <a:pt x="643898" y="383091"/>
                </a:cubicBezTo>
                <a:cubicBezTo>
                  <a:pt x="648869" y="383091"/>
                  <a:pt x="654171" y="383091"/>
                  <a:pt x="659142" y="383091"/>
                </a:cubicBezTo>
                <a:cubicBezTo>
                  <a:pt x="661130" y="384085"/>
                  <a:pt x="661793" y="386073"/>
                  <a:pt x="661793" y="388062"/>
                </a:cubicBezTo>
                <a:cubicBezTo>
                  <a:pt x="660136" y="389387"/>
                  <a:pt x="660467" y="391376"/>
                  <a:pt x="660467" y="393033"/>
                </a:cubicBezTo>
                <a:cubicBezTo>
                  <a:pt x="661793" y="393033"/>
                  <a:pt x="663119" y="394027"/>
                  <a:pt x="663450" y="392038"/>
                </a:cubicBezTo>
                <a:cubicBezTo>
                  <a:pt x="663450" y="393364"/>
                  <a:pt x="663781" y="394027"/>
                  <a:pt x="664776" y="394689"/>
                </a:cubicBezTo>
                <a:lnTo>
                  <a:pt x="665438" y="394689"/>
                </a:lnTo>
                <a:cubicBezTo>
                  <a:pt x="666101" y="398335"/>
                  <a:pt x="668752" y="396678"/>
                  <a:pt x="670741" y="397009"/>
                </a:cubicBezTo>
                <a:cubicBezTo>
                  <a:pt x="673060" y="397341"/>
                  <a:pt x="676374" y="396015"/>
                  <a:pt x="677369" y="398998"/>
                </a:cubicBezTo>
                <a:cubicBezTo>
                  <a:pt x="678694" y="402643"/>
                  <a:pt x="680351" y="400323"/>
                  <a:pt x="682008" y="399660"/>
                </a:cubicBezTo>
                <a:cubicBezTo>
                  <a:pt x="682339" y="396015"/>
                  <a:pt x="679688" y="395352"/>
                  <a:pt x="677369" y="394358"/>
                </a:cubicBezTo>
                <a:cubicBezTo>
                  <a:pt x="674717" y="393364"/>
                  <a:pt x="674386" y="390713"/>
                  <a:pt x="674386" y="388393"/>
                </a:cubicBezTo>
                <a:cubicBezTo>
                  <a:pt x="673723" y="388393"/>
                  <a:pt x="673392" y="387730"/>
                  <a:pt x="672729" y="387730"/>
                </a:cubicBezTo>
                <a:cubicBezTo>
                  <a:pt x="673392" y="387730"/>
                  <a:pt x="673723" y="388062"/>
                  <a:pt x="674386" y="388393"/>
                </a:cubicBezTo>
                <a:cubicBezTo>
                  <a:pt x="677700" y="383753"/>
                  <a:pt x="682671" y="385410"/>
                  <a:pt x="687310" y="384416"/>
                </a:cubicBezTo>
                <a:cubicBezTo>
                  <a:pt x="687973" y="383422"/>
                  <a:pt x="688967" y="382428"/>
                  <a:pt x="689630" y="381102"/>
                </a:cubicBezTo>
                <a:cubicBezTo>
                  <a:pt x="688967" y="382097"/>
                  <a:pt x="687973" y="383422"/>
                  <a:pt x="687310" y="384416"/>
                </a:cubicBezTo>
                <a:cubicBezTo>
                  <a:pt x="690956" y="387399"/>
                  <a:pt x="692281" y="394027"/>
                  <a:pt x="699241" y="392038"/>
                </a:cubicBezTo>
                <a:cubicBezTo>
                  <a:pt x="700235" y="392038"/>
                  <a:pt x="702554" y="393695"/>
                  <a:pt x="702554" y="396015"/>
                </a:cubicBezTo>
                <a:cubicBezTo>
                  <a:pt x="705206" y="397341"/>
                  <a:pt x="707525" y="398003"/>
                  <a:pt x="710177" y="396015"/>
                </a:cubicBezTo>
                <a:lnTo>
                  <a:pt x="710839" y="396015"/>
                </a:lnTo>
                <a:cubicBezTo>
                  <a:pt x="710839" y="396015"/>
                  <a:pt x="711502" y="396015"/>
                  <a:pt x="711502" y="396015"/>
                </a:cubicBezTo>
                <a:cubicBezTo>
                  <a:pt x="715479" y="398003"/>
                  <a:pt x="717467" y="397009"/>
                  <a:pt x="717799" y="392701"/>
                </a:cubicBezTo>
                <a:cubicBezTo>
                  <a:pt x="718130" y="387730"/>
                  <a:pt x="720781" y="391376"/>
                  <a:pt x="724095" y="391707"/>
                </a:cubicBezTo>
                <a:cubicBezTo>
                  <a:pt x="720118" y="386736"/>
                  <a:pt x="716473" y="382759"/>
                  <a:pt x="717799" y="376794"/>
                </a:cubicBezTo>
                <a:cubicBezTo>
                  <a:pt x="719124" y="376794"/>
                  <a:pt x="721775" y="376794"/>
                  <a:pt x="721775" y="376794"/>
                </a:cubicBezTo>
                <a:cubicBezTo>
                  <a:pt x="722769" y="371823"/>
                  <a:pt x="726746" y="374143"/>
                  <a:pt x="729066" y="373480"/>
                </a:cubicBezTo>
                <a:cubicBezTo>
                  <a:pt x="729066" y="372486"/>
                  <a:pt x="729066" y="371823"/>
                  <a:pt x="729066" y="370829"/>
                </a:cubicBezTo>
                <a:lnTo>
                  <a:pt x="729066" y="370829"/>
                </a:lnTo>
                <a:cubicBezTo>
                  <a:pt x="729066" y="370829"/>
                  <a:pt x="729066" y="372486"/>
                  <a:pt x="729066" y="373480"/>
                </a:cubicBezTo>
                <a:cubicBezTo>
                  <a:pt x="729066" y="377126"/>
                  <a:pt x="734368" y="374806"/>
                  <a:pt x="734368" y="378451"/>
                </a:cubicBezTo>
                <a:cubicBezTo>
                  <a:pt x="738676" y="380108"/>
                  <a:pt x="741659" y="375137"/>
                  <a:pt x="745636" y="375800"/>
                </a:cubicBezTo>
                <a:cubicBezTo>
                  <a:pt x="745967" y="375800"/>
                  <a:pt x="746298" y="375800"/>
                  <a:pt x="746961" y="375800"/>
                </a:cubicBezTo>
                <a:cubicBezTo>
                  <a:pt x="747293" y="376131"/>
                  <a:pt x="747624" y="376794"/>
                  <a:pt x="748287" y="377126"/>
                </a:cubicBezTo>
                <a:cubicBezTo>
                  <a:pt x="747955" y="379777"/>
                  <a:pt x="753920" y="379445"/>
                  <a:pt x="750938" y="383422"/>
                </a:cubicBezTo>
                <a:cubicBezTo>
                  <a:pt x="754915" y="383753"/>
                  <a:pt x="758229" y="386405"/>
                  <a:pt x="762537" y="385742"/>
                </a:cubicBezTo>
                <a:cubicBezTo>
                  <a:pt x="762537" y="385742"/>
                  <a:pt x="763200" y="385742"/>
                  <a:pt x="763531" y="385742"/>
                </a:cubicBezTo>
                <a:cubicBezTo>
                  <a:pt x="765188" y="387730"/>
                  <a:pt x="767839" y="387067"/>
                  <a:pt x="769827" y="388393"/>
                </a:cubicBezTo>
                <a:cubicBezTo>
                  <a:pt x="768833" y="389056"/>
                  <a:pt x="767839" y="389719"/>
                  <a:pt x="766845" y="390381"/>
                </a:cubicBezTo>
                <a:cubicBezTo>
                  <a:pt x="768502" y="391376"/>
                  <a:pt x="769827" y="392370"/>
                  <a:pt x="769827" y="394689"/>
                </a:cubicBezTo>
                <a:cubicBezTo>
                  <a:pt x="768833" y="395021"/>
                  <a:pt x="767508" y="395684"/>
                  <a:pt x="766513" y="396015"/>
                </a:cubicBezTo>
                <a:cubicBezTo>
                  <a:pt x="766845" y="397672"/>
                  <a:pt x="763862" y="398335"/>
                  <a:pt x="765188" y="400655"/>
                </a:cubicBezTo>
                <a:cubicBezTo>
                  <a:pt x="770159" y="402312"/>
                  <a:pt x="775792" y="401649"/>
                  <a:pt x="781426" y="402643"/>
                </a:cubicBezTo>
                <a:cubicBezTo>
                  <a:pt x="783083" y="401317"/>
                  <a:pt x="783083" y="399329"/>
                  <a:pt x="782420" y="397672"/>
                </a:cubicBezTo>
                <a:cubicBezTo>
                  <a:pt x="780763" y="397672"/>
                  <a:pt x="779106" y="397341"/>
                  <a:pt x="777781" y="396678"/>
                </a:cubicBezTo>
                <a:cubicBezTo>
                  <a:pt x="779106" y="397341"/>
                  <a:pt x="780763" y="398003"/>
                  <a:pt x="782420" y="397672"/>
                </a:cubicBezTo>
                <a:cubicBezTo>
                  <a:pt x="783414" y="393364"/>
                  <a:pt x="779106" y="395352"/>
                  <a:pt x="777781" y="394358"/>
                </a:cubicBezTo>
                <a:cubicBezTo>
                  <a:pt x="776787" y="391044"/>
                  <a:pt x="778775" y="389719"/>
                  <a:pt x="780101" y="387730"/>
                </a:cubicBezTo>
                <a:cubicBezTo>
                  <a:pt x="780763" y="387730"/>
                  <a:pt x="781426" y="387730"/>
                  <a:pt x="782420" y="387399"/>
                </a:cubicBezTo>
                <a:cubicBezTo>
                  <a:pt x="784740" y="390381"/>
                  <a:pt x="787060" y="393695"/>
                  <a:pt x="791368" y="390050"/>
                </a:cubicBezTo>
                <a:cubicBezTo>
                  <a:pt x="794350" y="391044"/>
                  <a:pt x="797333" y="392038"/>
                  <a:pt x="800316" y="393033"/>
                </a:cubicBezTo>
                <a:cubicBezTo>
                  <a:pt x="801310" y="392038"/>
                  <a:pt x="802304" y="391044"/>
                  <a:pt x="803298" y="390381"/>
                </a:cubicBezTo>
                <a:cubicBezTo>
                  <a:pt x="803298" y="388724"/>
                  <a:pt x="799984" y="387399"/>
                  <a:pt x="802967" y="385410"/>
                </a:cubicBezTo>
                <a:cubicBezTo>
                  <a:pt x="800316" y="383753"/>
                  <a:pt x="797333" y="384085"/>
                  <a:pt x="794350" y="384085"/>
                </a:cubicBezTo>
                <a:lnTo>
                  <a:pt x="794350" y="384085"/>
                </a:lnTo>
                <a:cubicBezTo>
                  <a:pt x="790374" y="383753"/>
                  <a:pt x="786728" y="383091"/>
                  <a:pt x="782752" y="382759"/>
                </a:cubicBezTo>
                <a:cubicBezTo>
                  <a:pt x="781095" y="382428"/>
                  <a:pt x="779106" y="381765"/>
                  <a:pt x="781426" y="379777"/>
                </a:cubicBezTo>
                <a:cubicBezTo>
                  <a:pt x="783083" y="378120"/>
                  <a:pt x="785734" y="378783"/>
                  <a:pt x="786728" y="376794"/>
                </a:cubicBezTo>
                <a:cubicBezTo>
                  <a:pt x="789380" y="376131"/>
                  <a:pt x="792031" y="380440"/>
                  <a:pt x="794682" y="376794"/>
                </a:cubicBezTo>
                <a:cubicBezTo>
                  <a:pt x="797996" y="378783"/>
                  <a:pt x="801973" y="379114"/>
                  <a:pt x="805618" y="380440"/>
                </a:cubicBezTo>
                <a:cubicBezTo>
                  <a:pt x="807938" y="378783"/>
                  <a:pt x="809926" y="376463"/>
                  <a:pt x="813240" y="376794"/>
                </a:cubicBezTo>
                <a:cubicBezTo>
                  <a:pt x="814897" y="373812"/>
                  <a:pt x="805618" y="375800"/>
                  <a:pt x="811252" y="370829"/>
                </a:cubicBezTo>
                <a:cubicBezTo>
                  <a:pt x="808269" y="370829"/>
                  <a:pt x="806281" y="368178"/>
                  <a:pt x="803298" y="369504"/>
                </a:cubicBezTo>
                <a:cubicBezTo>
                  <a:pt x="800978" y="373480"/>
                  <a:pt x="795676" y="370166"/>
                  <a:pt x="793025" y="373149"/>
                </a:cubicBezTo>
                <a:cubicBezTo>
                  <a:pt x="790374" y="373149"/>
                  <a:pt x="788054" y="373149"/>
                  <a:pt x="785403" y="373149"/>
                </a:cubicBezTo>
                <a:cubicBezTo>
                  <a:pt x="784740" y="372818"/>
                  <a:pt x="783746" y="372155"/>
                  <a:pt x="783083" y="371823"/>
                </a:cubicBezTo>
                <a:cubicBezTo>
                  <a:pt x="783083" y="371161"/>
                  <a:pt x="783083" y="370498"/>
                  <a:pt x="782752" y="369504"/>
                </a:cubicBezTo>
                <a:cubicBezTo>
                  <a:pt x="782752" y="368509"/>
                  <a:pt x="782752" y="367515"/>
                  <a:pt x="782752" y="366852"/>
                </a:cubicBezTo>
                <a:cubicBezTo>
                  <a:pt x="788717" y="365195"/>
                  <a:pt x="795013" y="366852"/>
                  <a:pt x="800647" y="364201"/>
                </a:cubicBezTo>
                <a:lnTo>
                  <a:pt x="800647" y="364201"/>
                </a:lnTo>
                <a:cubicBezTo>
                  <a:pt x="802967" y="364201"/>
                  <a:pt x="805618" y="365195"/>
                  <a:pt x="807938" y="363207"/>
                </a:cubicBezTo>
                <a:cubicBezTo>
                  <a:pt x="807938" y="361219"/>
                  <a:pt x="807938" y="358899"/>
                  <a:pt x="808269" y="356911"/>
                </a:cubicBezTo>
                <a:cubicBezTo>
                  <a:pt x="810920" y="356911"/>
                  <a:pt x="813571" y="356248"/>
                  <a:pt x="815891" y="354259"/>
                </a:cubicBezTo>
                <a:cubicBezTo>
                  <a:pt x="816885" y="353928"/>
                  <a:pt x="817548" y="353597"/>
                  <a:pt x="818542" y="353265"/>
                </a:cubicBezTo>
                <a:cubicBezTo>
                  <a:pt x="821856" y="355916"/>
                  <a:pt x="825833" y="355916"/>
                  <a:pt x="829810" y="355585"/>
                </a:cubicBezTo>
                <a:cubicBezTo>
                  <a:pt x="830804" y="356911"/>
                  <a:pt x="831798" y="358568"/>
                  <a:pt x="833455" y="358899"/>
                </a:cubicBezTo>
                <a:cubicBezTo>
                  <a:pt x="835112" y="354259"/>
                  <a:pt x="838757" y="356911"/>
                  <a:pt x="841408" y="356911"/>
                </a:cubicBezTo>
                <a:cubicBezTo>
                  <a:pt x="842403" y="356911"/>
                  <a:pt x="842734" y="358568"/>
                  <a:pt x="842403" y="359562"/>
                </a:cubicBezTo>
                <a:cubicBezTo>
                  <a:pt x="842403" y="362213"/>
                  <a:pt x="840083" y="361550"/>
                  <a:pt x="838757" y="361550"/>
                </a:cubicBezTo>
                <a:cubicBezTo>
                  <a:pt x="838757" y="361882"/>
                  <a:pt x="838757" y="362544"/>
                  <a:pt x="838757" y="362876"/>
                </a:cubicBezTo>
                <a:cubicBezTo>
                  <a:pt x="835112" y="362876"/>
                  <a:pt x="831135" y="362876"/>
                  <a:pt x="827490" y="362876"/>
                </a:cubicBezTo>
                <a:cubicBezTo>
                  <a:pt x="824507" y="363870"/>
                  <a:pt x="820199" y="359893"/>
                  <a:pt x="818542" y="365527"/>
                </a:cubicBezTo>
                <a:cubicBezTo>
                  <a:pt x="819536" y="365858"/>
                  <a:pt x="820199" y="366521"/>
                  <a:pt x="821193" y="366852"/>
                </a:cubicBezTo>
                <a:cubicBezTo>
                  <a:pt x="823845" y="365858"/>
                  <a:pt x="825170" y="369504"/>
                  <a:pt x="827490" y="369172"/>
                </a:cubicBezTo>
                <a:cubicBezTo>
                  <a:pt x="827490" y="370166"/>
                  <a:pt x="827490" y="371161"/>
                  <a:pt x="829147" y="371492"/>
                </a:cubicBezTo>
                <a:cubicBezTo>
                  <a:pt x="828484" y="372486"/>
                  <a:pt x="828153" y="373149"/>
                  <a:pt x="827490" y="374143"/>
                </a:cubicBezTo>
                <a:cubicBezTo>
                  <a:pt x="825501" y="375137"/>
                  <a:pt x="823182" y="375800"/>
                  <a:pt x="821193" y="376794"/>
                </a:cubicBezTo>
                <a:cubicBezTo>
                  <a:pt x="821856" y="378451"/>
                  <a:pt x="823513" y="378120"/>
                  <a:pt x="824839" y="378451"/>
                </a:cubicBezTo>
                <a:cubicBezTo>
                  <a:pt x="823513" y="378451"/>
                  <a:pt x="822850" y="379445"/>
                  <a:pt x="822519" y="380771"/>
                </a:cubicBezTo>
                <a:cubicBezTo>
                  <a:pt x="825170" y="381102"/>
                  <a:pt x="827821" y="381434"/>
                  <a:pt x="830141" y="382097"/>
                </a:cubicBezTo>
                <a:cubicBezTo>
                  <a:pt x="834781" y="382097"/>
                  <a:pt x="837432" y="387399"/>
                  <a:pt x="842403" y="386405"/>
                </a:cubicBezTo>
                <a:cubicBezTo>
                  <a:pt x="844391" y="382759"/>
                  <a:pt x="841740" y="381102"/>
                  <a:pt x="839420" y="378451"/>
                </a:cubicBezTo>
                <a:cubicBezTo>
                  <a:pt x="844059" y="379114"/>
                  <a:pt x="847373" y="380771"/>
                  <a:pt x="850687" y="378451"/>
                </a:cubicBezTo>
                <a:cubicBezTo>
                  <a:pt x="852013" y="378783"/>
                  <a:pt x="853670" y="378451"/>
                  <a:pt x="854664" y="379777"/>
                </a:cubicBezTo>
                <a:cubicBezTo>
                  <a:pt x="856984" y="382428"/>
                  <a:pt x="859635" y="381434"/>
                  <a:pt x="862286" y="381102"/>
                </a:cubicBezTo>
                <a:cubicBezTo>
                  <a:pt x="862618" y="381102"/>
                  <a:pt x="862949" y="381102"/>
                  <a:pt x="863280" y="381434"/>
                </a:cubicBezTo>
                <a:cubicBezTo>
                  <a:pt x="865931" y="381102"/>
                  <a:pt x="868583" y="381434"/>
                  <a:pt x="870902" y="379777"/>
                </a:cubicBezTo>
                <a:lnTo>
                  <a:pt x="870902" y="379777"/>
                </a:lnTo>
                <a:cubicBezTo>
                  <a:pt x="872891" y="379777"/>
                  <a:pt x="873885" y="376794"/>
                  <a:pt x="876205" y="378451"/>
                </a:cubicBezTo>
                <a:cubicBezTo>
                  <a:pt x="878524" y="379114"/>
                  <a:pt x="880844" y="379445"/>
                  <a:pt x="883495" y="380108"/>
                </a:cubicBezTo>
                <a:cubicBezTo>
                  <a:pt x="883164" y="385410"/>
                  <a:pt x="888466" y="381102"/>
                  <a:pt x="889792" y="383753"/>
                </a:cubicBezTo>
                <a:cubicBezTo>
                  <a:pt x="891780" y="385079"/>
                  <a:pt x="894100" y="385079"/>
                  <a:pt x="896420" y="384416"/>
                </a:cubicBezTo>
                <a:cubicBezTo>
                  <a:pt x="897745" y="381102"/>
                  <a:pt x="900396" y="381765"/>
                  <a:pt x="902716" y="382428"/>
                </a:cubicBezTo>
                <a:cubicBezTo>
                  <a:pt x="907356" y="383422"/>
                  <a:pt x="911664" y="386405"/>
                  <a:pt x="916966" y="386073"/>
                </a:cubicBezTo>
                <a:cubicBezTo>
                  <a:pt x="917298" y="386073"/>
                  <a:pt x="917960" y="386073"/>
                  <a:pt x="918623" y="386073"/>
                </a:cubicBezTo>
                <a:cubicBezTo>
                  <a:pt x="921937" y="386736"/>
                  <a:pt x="924588" y="387730"/>
                  <a:pt x="923594" y="391707"/>
                </a:cubicBezTo>
                <a:cubicBezTo>
                  <a:pt x="920943" y="392038"/>
                  <a:pt x="918954" y="392370"/>
                  <a:pt x="916635" y="393033"/>
                </a:cubicBezTo>
                <a:cubicBezTo>
                  <a:pt x="914315" y="393695"/>
                  <a:pt x="911332" y="393033"/>
                  <a:pt x="911995" y="397341"/>
                </a:cubicBezTo>
                <a:cubicBezTo>
                  <a:pt x="912989" y="397341"/>
                  <a:pt x="913652" y="397341"/>
                  <a:pt x="914646" y="397341"/>
                </a:cubicBezTo>
                <a:cubicBezTo>
                  <a:pt x="915309" y="397341"/>
                  <a:pt x="916635" y="398335"/>
                  <a:pt x="915641" y="398335"/>
                </a:cubicBezTo>
                <a:cubicBezTo>
                  <a:pt x="913321" y="398998"/>
                  <a:pt x="912658" y="400655"/>
                  <a:pt x="911664" y="402643"/>
                </a:cubicBezTo>
                <a:cubicBezTo>
                  <a:pt x="909013" y="402312"/>
                  <a:pt x="906693" y="403637"/>
                  <a:pt x="904042" y="403968"/>
                </a:cubicBezTo>
                <a:cubicBezTo>
                  <a:pt x="903710" y="405625"/>
                  <a:pt x="903379" y="407614"/>
                  <a:pt x="903048" y="409271"/>
                </a:cubicBezTo>
                <a:cubicBezTo>
                  <a:pt x="904042" y="410596"/>
                  <a:pt x="904042" y="413248"/>
                  <a:pt x="906693" y="412916"/>
                </a:cubicBezTo>
                <a:cubicBezTo>
                  <a:pt x="905367" y="413579"/>
                  <a:pt x="904042" y="414573"/>
                  <a:pt x="903048" y="415236"/>
                </a:cubicBezTo>
                <a:cubicBezTo>
                  <a:pt x="904373" y="415899"/>
                  <a:pt x="903048" y="416893"/>
                  <a:pt x="903048" y="417887"/>
                </a:cubicBezTo>
                <a:cubicBezTo>
                  <a:pt x="900396" y="418218"/>
                  <a:pt x="899071" y="414242"/>
                  <a:pt x="896088" y="415899"/>
                </a:cubicBezTo>
                <a:cubicBezTo>
                  <a:pt x="895426" y="418550"/>
                  <a:pt x="899402" y="417224"/>
                  <a:pt x="898077" y="420207"/>
                </a:cubicBezTo>
                <a:cubicBezTo>
                  <a:pt x="893437" y="420207"/>
                  <a:pt x="890123" y="424183"/>
                  <a:pt x="885152" y="425178"/>
                </a:cubicBezTo>
                <a:cubicBezTo>
                  <a:pt x="888244" y="429595"/>
                  <a:pt x="892221" y="432690"/>
                  <a:pt x="897082" y="434457"/>
                </a:cubicBezTo>
                <a:cubicBezTo>
                  <a:pt x="900065" y="435451"/>
                  <a:pt x="900396" y="435782"/>
                  <a:pt x="899071" y="438433"/>
                </a:cubicBezTo>
                <a:cubicBezTo>
                  <a:pt x="898739" y="438433"/>
                  <a:pt x="898408" y="438433"/>
                  <a:pt x="898077" y="438433"/>
                </a:cubicBezTo>
                <a:cubicBezTo>
                  <a:pt x="894763" y="437439"/>
                  <a:pt x="892774" y="439096"/>
                  <a:pt x="890455" y="441085"/>
                </a:cubicBezTo>
                <a:lnTo>
                  <a:pt x="890455" y="446055"/>
                </a:lnTo>
                <a:cubicBezTo>
                  <a:pt x="891780" y="448044"/>
                  <a:pt x="890455" y="449701"/>
                  <a:pt x="889129" y="451026"/>
                </a:cubicBezTo>
                <a:cubicBezTo>
                  <a:pt x="885484" y="449701"/>
                  <a:pt x="882170" y="448707"/>
                  <a:pt x="879850" y="453346"/>
                </a:cubicBezTo>
                <a:cubicBezTo>
                  <a:pt x="875542" y="456991"/>
                  <a:pt x="880513" y="456991"/>
                  <a:pt x="881838" y="457986"/>
                </a:cubicBezTo>
                <a:cubicBezTo>
                  <a:pt x="883827" y="459311"/>
                  <a:pt x="887141" y="457654"/>
                  <a:pt x="887803" y="461300"/>
                </a:cubicBezTo>
                <a:cubicBezTo>
                  <a:pt x="887803" y="461962"/>
                  <a:pt x="886809" y="463288"/>
                  <a:pt x="887141" y="463619"/>
                </a:cubicBezTo>
                <a:cubicBezTo>
                  <a:pt x="889792" y="467265"/>
                  <a:pt x="893769" y="465939"/>
                  <a:pt x="897082" y="466602"/>
                </a:cubicBezTo>
                <a:cubicBezTo>
                  <a:pt x="900396" y="467265"/>
                  <a:pt x="900396" y="466270"/>
                  <a:pt x="900396" y="463619"/>
                </a:cubicBezTo>
                <a:cubicBezTo>
                  <a:pt x="900396" y="462625"/>
                  <a:pt x="902053" y="463951"/>
                  <a:pt x="903048" y="464282"/>
                </a:cubicBezTo>
                <a:cubicBezTo>
                  <a:pt x="903048" y="464613"/>
                  <a:pt x="903048" y="464945"/>
                  <a:pt x="903048" y="465276"/>
                </a:cubicBezTo>
                <a:cubicBezTo>
                  <a:pt x="905036" y="469916"/>
                  <a:pt x="902385" y="473230"/>
                  <a:pt x="900396" y="476875"/>
                </a:cubicBezTo>
                <a:cubicBezTo>
                  <a:pt x="901722" y="477206"/>
                  <a:pt x="902716" y="477869"/>
                  <a:pt x="904042" y="478201"/>
                </a:cubicBezTo>
                <a:cubicBezTo>
                  <a:pt x="903710" y="478863"/>
                  <a:pt x="903379" y="479858"/>
                  <a:pt x="903048" y="480520"/>
                </a:cubicBezTo>
                <a:cubicBezTo>
                  <a:pt x="903048" y="479858"/>
                  <a:pt x="903379" y="478863"/>
                  <a:pt x="904042" y="478201"/>
                </a:cubicBezTo>
                <a:cubicBezTo>
                  <a:pt x="902716" y="477869"/>
                  <a:pt x="901722" y="477206"/>
                  <a:pt x="900396" y="476875"/>
                </a:cubicBezTo>
                <a:cubicBezTo>
                  <a:pt x="894431" y="479526"/>
                  <a:pt x="889460" y="479195"/>
                  <a:pt x="886809" y="472236"/>
                </a:cubicBezTo>
                <a:cubicBezTo>
                  <a:pt x="886809" y="471573"/>
                  <a:pt x="884821" y="471573"/>
                  <a:pt x="883827" y="471573"/>
                </a:cubicBezTo>
                <a:cubicBezTo>
                  <a:pt x="883827" y="472898"/>
                  <a:pt x="882170" y="472898"/>
                  <a:pt x="881176" y="473230"/>
                </a:cubicBezTo>
                <a:cubicBezTo>
                  <a:pt x="882170" y="473230"/>
                  <a:pt x="883495" y="473230"/>
                  <a:pt x="883827" y="471573"/>
                </a:cubicBezTo>
                <a:cubicBezTo>
                  <a:pt x="883495" y="470247"/>
                  <a:pt x="883164" y="468922"/>
                  <a:pt x="882501" y="466933"/>
                </a:cubicBezTo>
                <a:cubicBezTo>
                  <a:pt x="877862" y="470247"/>
                  <a:pt x="875211" y="464282"/>
                  <a:pt x="871234" y="465276"/>
                </a:cubicBezTo>
                <a:cubicBezTo>
                  <a:pt x="869908" y="463288"/>
                  <a:pt x="867588" y="464613"/>
                  <a:pt x="865931" y="463288"/>
                </a:cubicBezTo>
                <a:cubicBezTo>
                  <a:pt x="867588" y="463288"/>
                  <a:pt x="868914" y="462625"/>
                  <a:pt x="870571" y="462294"/>
                </a:cubicBezTo>
                <a:cubicBezTo>
                  <a:pt x="867588" y="460637"/>
                  <a:pt x="864275" y="462957"/>
                  <a:pt x="862286" y="459974"/>
                </a:cubicBezTo>
                <a:cubicBezTo>
                  <a:pt x="862286" y="459643"/>
                  <a:pt x="862286" y="459311"/>
                  <a:pt x="862286" y="458980"/>
                </a:cubicBezTo>
                <a:lnTo>
                  <a:pt x="862286" y="458980"/>
                </a:lnTo>
                <a:cubicBezTo>
                  <a:pt x="862286" y="458980"/>
                  <a:pt x="864937" y="457986"/>
                  <a:pt x="866594" y="458980"/>
                </a:cubicBezTo>
                <a:cubicBezTo>
                  <a:pt x="869908" y="461300"/>
                  <a:pt x="870571" y="459311"/>
                  <a:pt x="869908" y="455997"/>
                </a:cubicBezTo>
                <a:cubicBezTo>
                  <a:pt x="867588" y="455997"/>
                  <a:pt x="866263" y="454672"/>
                  <a:pt x="866263" y="452021"/>
                </a:cubicBezTo>
                <a:cubicBezTo>
                  <a:pt x="866926" y="451358"/>
                  <a:pt x="867588" y="451026"/>
                  <a:pt x="868583" y="450364"/>
                </a:cubicBezTo>
                <a:cubicBezTo>
                  <a:pt x="867257" y="448375"/>
                  <a:pt x="868583" y="446387"/>
                  <a:pt x="867588" y="444398"/>
                </a:cubicBezTo>
                <a:cubicBezTo>
                  <a:pt x="868251" y="444067"/>
                  <a:pt x="870571" y="444398"/>
                  <a:pt x="869245" y="443073"/>
                </a:cubicBezTo>
                <a:cubicBezTo>
                  <a:pt x="867588" y="441416"/>
                  <a:pt x="867257" y="438765"/>
                  <a:pt x="864275" y="437771"/>
                </a:cubicBezTo>
                <a:cubicBezTo>
                  <a:pt x="862949" y="440422"/>
                  <a:pt x="862949" y="443073"/>
                  <a:pt x="863612" y="445724"/>
                </a:cubicBezTo>
                <a:cubicBezTo>
                  <a:pt x="863612" y="448707"/>
                  <a:pt x="861292" y="448044"/>
                  <a:pt x="859635" y="448375"/>
                </a:cubicBezTo>
                <a:cubicBezTo>
                  <a:pt x="856984" y="448375"/>
                  <a:pt x="856321" y="446387"/>
                  <a:pt x="854664" y="445061"/>
                </a:cubicBezTo>
                <a:cubicBezTo>
                  <a:pt x="854664" y="445061"/>
                  <a:pt x="854333" y="444398"/>
                  <a:pt x="854001" y="444398"/>
                </a:cubicBezTo>
                <a:lnTo>
                  <a:pt x="854001" y="444398"/>
                </a:lnTo>
                <a:cubicBezTo>
                  <a:pt x="852344" y="441416"/>
                  <a:pt x="850356" y="438433"/>
                  <a:pt x="848699" y="435451"/>
                </a:cubicBezTo>
                <a:cubicBezTo>
                  <a:pt x="850687" y="435451"/>
                  <a:pt x="852344" y="435451"/>
                  <a:pt x="854333" y="435451"/>
                </a:cubicBezTo>
                <a:cubicBezTo>
                  <a:pt x="856321" y="435451"/>
                  <a:pt x="857647" y="435119"/>
                  <a:pt x="856984" y="432468"/>
                </a:cubicBezTo>
                <a:cubicBezTo>
                  <a:pt x="855990" y="432468"/>
                  <a:pt x="854664" y="432468"/>
                  <a:pt x="853670" y="432137"/>
                </a:cubicBezTo>
                <a:cubicBezTo>
                  <a:pt x="850687" y="433462"/>
                  <a:pt x="846711" y="430480"/>
                  <a:pt x="843728" y="433131"/>
                </a:cubicBezTo>
                <a:cubicBezTo>
                  <a:pt x="844391" y="435119"/>
                  <a:pt x="846048" y="434788"/>
                  <a:pt x="847042" y="435119"/>
                </a:cubicBezTo>
                <a:cubicBezTo>
                  <a:pt x="843397" y="438102"/>
                  <a:pt x="843065" y="441085"/>
                  <a:pt x="847042" y="443736"/>
                </a:cubicBezTo>
                <a:cubicBezTo>
                  <a:pt x="845385" y="447381"/>
                  <a:pt x="848368" y="449701"/>
                  <a:pt x="849693" y="452683"/>
                </a:cubicBezTo>
                <a:cubicBezTo>
                  <a:pt x="845054" y="452683"/>
                  <a:pt x="840414" y="449369"/>
                  <a:pt x="835775" y="452683"/>
                </a:cubicBezTo>
                <a:cubicBezTo>
                  <a:pt x="835775" y="453677"/>
                  <a:pt x="838426" y="454672"/>
                  <a:pt x="835775" y="455666"/>
                </a:cubicBezTo>
                <a:cubicBezTo>
                  <a:pt x="834118" y="455997"/>
                  <a:pt x="832129" y="456329"/>
                  <a:pt x="830472" y="456660"/>
                </a:cubicBezTo>
                <a:cubicBezTo>
                  <a:pt x="831798" y="451026"/>
                  <a:pt x="826827" y="452683"/>
                  <a:pt x="824176" y="451358"/>
                </a:cubicBezTo>
                <a:cubicBezTo>
                  <a:pt x="823513" y="448707"/>
                  <a:pt x="825833" y="450364"/>
                  <a:pt x="826827" y="449701"/>
                </a:cubicBezTo>
                <a:cubicBezTo>
                  <a:pt x="828815" y="450032"/>
                  <a:pt x="831135" y="450364"/>
                  <a:pt x="832461" y="448375"/>
                </a:cubicBezTo>
                <a:cubicBezTo>
                  <a:pt x="833124" y="447381"/>
                  <a:pt x="831467" y="446718"/>
                  <a:pt x="830804" y="446055"/>
                </a:cubicBezTo>
                <a:cubicBezTo>
                  <a:pt x="830804" y="444398"/>
                  <a:pt x="830804" y="442742"/>
                  <a:pt x="832792" y="442410"/>
                </a:cubicBezTo>
                <a:cubicBezTo>
                  <a:pt x="834449" y="442079"/>
                  <a:pt x="834449" y="441085"/>
                  <a:pt x="832792" y="440090"/>
                </a:cubicBezTo>
                <a:cubicBezTo>
                  <a:pt x="828815" y="438433"/>
                  <a:pt x="828815" y="436776"/>
                  <a:pt x="832792" y="433462"/>
                </a:cubicBezTo>
                <a:cubicBezTo>
                  <a:pt x="833124" y="432800"/>
                  <a:pt x="833786" y="432137"/>
                  <a:pt x="834449" y="431474"/>
                </a:cubicBezTo>
                <a:cubicBezTo>
                  <a:pt x="833786" y="432137"/>
                  <a:pt x="833455" y="432800"/>
                  <a:pt x="832792" y="433462"/>
                </a:cubicBezTo>
                <a:cubicBezTo>
                  <a:pt x="836437" y="435119"/>
                  <a:pt x="838757" y="434125"/>
                  <a:pt x="840083" y="430480"/>
                </a:cubicBezTo>
                <a:cubicBezTo>
                  <a:pt x="838426" y="427829"/>
                  <a:pt x="837100" y="429154"/>
                  <a:pt x="835443" y="429817"/>
                </a:cubicBezTo>
                <a:cubicBezTo>
                  <a:pt x="833786" y="429817"/>
                  <a:pt x="832129" y="429817"/>
                  <a:pt x="830472" y="429817"/>
                </a:cubicBezTo>
                <a:cubicBezTo>
                  <a:pt x="829810" y="429817"/>
                  <a:pt x="829147" y="429817"/>
                  <a:pt x="828484" y="429817"/>
                </a:cubicBezTo>
                <a:cubicBezTo>
                  <a:pt x="823513" y="428823"/>
                  <a:pt x="818542" y="426835"/>
                  <a:pt x="816554" y="434125"/>
                </a:cubicBezTo>
                <a:cubicBezTo>
                  <a:pt x="818542" y="439428"/>
                  <a:pt x="815891" y="444067"/>
                  <a:pt x="813903" y="448707"/>
                </a:cubicBezTo>
                <a:cubicBezTo>
                  <a:pt x="810920" y="446718"/>
                  <a:pt x="808269" y="444730"/>
                  <a:pt x="805286" y="442742"/>
                </a:cubicBezTo>
                <a:cubicBezTo>
                  <a:pt x="801973" y="443404"/>
                  <a:pt x="804292" y="446718"/>
                  <a:pt x="802304" y="448044"/>
                </a:cubicBezTo>
                <a:cubicBezTo>
                  <a:pt x="802967" y="450032"/>
                  <a:pt x="802304" y="450364"/>
                  <a:pt x="800316" y="450364"/>
                </a:cubicBezTo>
                <a:cubicBezTo>
                  <a:pt x="798327" y="450364"/>
                  <a:pt x="796007" y="449369"/>
                  <a:pt x="794682" y="451358"/>
                </a:cubicBezTo>
                <a:cubicBezTo>
                  <a:pt x="794019" y="451026"/>
                  <a:pt x="793025" y="450695"/>
                  <a:pt x="792362" y="450364"/>
                </a:cubicBezTo>
                <a:cubicBezTo>
                  <a:pt x="790374" y="448375"/>
                  <a:pt x="790042" y="446718"/>
                  <a:pt x="793356" y="446387"/>
                </a:cubicBezTo>
                <a:cubicBezTo>
                  <a:pt x="794019" y="439759"/>
                  <a:pt x="789380" y="437108"/>
                  <a:pt x="784409" y="434788"/>
                </a:cubicBezTo>
                <a:cubicBezTo>
                  <a:pt x="784740" y="437108"/>
                  <a:pt x="779769" y="438433"/>
                  <a:pt x="783414" y="441416"/>
                </a:cubicBezTo>
                <a:cubicBezTo>
                  <a:pt x="783414" y="442079"/>
                  <a:pt x="783414" y="443073"/>
                  <a:pt x="783083" y="443736"/>
                </a:cubicBezTo>
                <a:lnTo>
                  <a:pt x="783746" y="446387"/>
                </a:lnTo>
                <a:cubicBezTo>
                  <a:pt x="781758" y="448044"/>
                  <a:pt x="785734" y="452352"/>
                  <a:pt x="780763" y="452352"/>
                </a:cubicBezTo>
                <a:cubicBezTo>
                  <a:pt x="780101" y="455666"/>
                  <a:pt x="784077" y="453015"/>
                  <a:pt x="784077" y="455003"/>
                </a:cubicBezTo>
                <a:cubicBezTo>
                  <a:pt x="780763" y="456660"/>
                  <a:pt x="777449" y="458317"/>
                  <a:pt x="781095" y="462294"/>
                </a:cubicBezTo>
                <a:cubicBezTo>
                  <a:pt x="777781" y="465276"/>
                  <a:pt x="773804" y="462294"/>
                  <a:pt x="771153" y="464945"/>
                </a:cubicBezTo>
                <a:cubicBezTo>
                  <a:pt x="771816" y="465939"/>
                  <a:pt x="772147" y="466602"/>
                  <a:pt x="772810" y="467265"/>
                </a:cubicBezTo>
                <a:cubicBezTo>
                  <a:pt x="775130" y="469916"/>
                  <a:pt x="777118" y="472567"/>
                  <a:pt x="781095" y="469916"/>
                </a:cubicBezTo>
                <a:cubicBezTo>
                  <a:pt x="783746" y="472236"/>
                  <a:pt x="786728" y="469916"/>
                  <a:pt x="789711" y="471241"/>
                </a:cubicBezTo>
                <a:cubicBezTo>
                  <a:pt x="789380" y="469584"/>
                  <a:pt x="789048" y="468590"/>
                  <a:pt x="788717" y="467596"/>
                </a:cubicBezTo>
                <a:cubicBezTo>
                  <a:pt x="790374" y="467596"/>
                  <a:pt x="792031" y="467596"/>
                  <a:pt x="793688" y="467596"/>
                </a:cubicBezTo>
                <a:cubicBezTo>
                  <a:pt x="794350" y="466933"/>
                  <a:pt x="795345" y="466602"/>
                  <a:pt x="796339" y="465939"/>
                </a:cubicBezTo>
                <a:cubicBezTo>
                  <a:pt x="795345" y="465276"/>
                  <a:pt x="794682" y="464613"/>
                  <a:pt x="794019" y="463951"/>
                </a:cubicBezTo>
                <a:cubicBezTo>
                  <a:pt x="794019" y="463288"/>
                  <a:pt x="794019" y="462294"/>
                  <a:pt x="794019" y="461631"/>
                </a:cubicBezTo>
                <a:cubicBezTo>
                  <a:pt x="790374" y="461300"/>
                  <a:pt x="785071" y="465276"/>
                  <a:pt x="783414" y="458317"/>
                </a:cubicBezTo>
                <a:cubicBezTo>
                  <a:pt x="785071" y="456329"/>
                  <a:pt x="787723" y="458317"/>
                  <a:pt x="789380" y="456329"/>
                </a:cubicBezTo>
                <a:cubicBezTo>
                  <a:pt x="790705" y="456329"/>
                  <a:pt x="791699" y="456329"/>
                  <a:pt x="793025" y="456329"/>
                </a:cubicBezTo>
                <a:cubicBezTo>
                  <a:pt x="793025" y="455997"/>
                  <a:pt x="793688" y="455666"/>
                  <a:pt x="794019" y="455334"/>
                </a:cubicBezTo>
                <a:cubicBezTo>
                  <a:pt x="793688" y="455334"/>
                  <a:pt x="793025" y="455997"/>
                  <a:pt x="793025" y="456329"/>
                </a:cubicBezTo>
                <a:cubicBezTo>
                  <a:pt x="794682" y="459311"/>
                  <a:pt x="797996" y="453015"/>
                  <a:pt x="799321" y="457323"/>
                </a:cubicBezTo>
                <a:cubicBezTo>
                  <a:pt x="800647" y="456660"/>
                  <a:pt x="801641" y="455666"/>
                  <a:pt x="802967" y="456329"/>
                </a:cubicBezTo>
                <a:cubicBezTo>
                  <a:pt x="803629" y="455997"/>
                  <a:pt x="803961" y="455334"/>
                  <a:pt x="804624" y="455003"/>
                </a:cubicBezTo>
                <a:cubicBezTo>
                  <a:pt x="806281" y="455666"/>
                  <a:pt x="807606" y="457654"/>
                  <a:pt x="809595" y="455997"/>
                </a:cubicBezTo>
                <a:cubicBezTo>
                  <a:pt x="812909" y="456329"/>
                  <a:pt x="812909" y="460637"/>
                  <a:pt x="815891" y="461300"/>
                </a:cubicBezTo>
                <a:cubicBezTo>
                  <a:pt x="815891" y="459643"/>
                  <a:pt x="816554" y="459311"/>
                  <a:pt x="817548" y="459311"/>
                </a:cubicBezTo>
                <a:cubicBezTo>
                  <a:pt x="817879" y="459311"/>
                  <a:pt x="818211" y="459311"/>
                  <a:pt x="818874" y="459311"/>
                </a:cubicBezTo>
                <a:cubicBezTo>
                  <a:pt x="818542" y="459311"/>
                  <a:pt x="817879" y="459311"/>
                  <a:pt x="817548" y="459311"/>
                </a:cubicBezTo>
                <a:cubicBezTo>
                  <a:pt x="816885" y="459311"/>
                  <a:pt x="816222" y="459643"/>
                  <a:pt x="815891" y="461300"/>
                </a:cubicBezTo>
                <a:cubicBezTo>
                  <a:pt x="818211" y="463288"/>
                  <a:pt x="819205" y="467265"/>
                  <a:pt x="823513" y="465276"/>
                </a:cubicBezTo>
                <a:cubicBezTo>
                  <a:pt x="827490" y="464613"/>
                  <a:pt x="828153" y="468259"/>
                  <a:pt x="829810" y="470247"/>
                </a:cubicBezTo>
                <a:cubicBezTo>
                  <a:pt x="832461" y="472236"/>
                  <a:pt x="835443" y="471904"/>
                  <a:pt x="838757" y="471573"/>
                </a:cubicBezTo>
                <a:cubicBezTo>
                  <a:pt x="839751" y="471241"/>
                  <a:pt x="840414" y="470910"/>
                  <a:pt x="841408" y="470247"/>
                </a:cubicBezTo>
                <a:cubicBezTo>
                  <a:pt x="839420" y="466270"/>
                  <a:pt x="837432" y="462625"/>
                  <a:pt x="835443" y="458648"/>
                </a:cubicBezTo>
                <a:cubicBezTo>
                  <a:pt x="836106" y="458317"/>
                  <a:pt x="836769" y="457986"/>
                  <a:pt x="837432" y="457654"/>
                </a:cubicBezTo>
                <a:cubicBezTo>
                  <a:pt x="838094" y="456660"/>
                  <a:pt x="839420" y="455997"/>
                  <a:pt x="840414" y="455666"/>
                </a:cubicBezTo>
                <a:cubicBezTo>
                  <a:pt x="839089" y="455997"/>
                  <a:pt x="838094" y="456660"/>
                  <a:pt x="837432" y="457654"/>
                </a:cubicBezTo>
                <a:lnTo>
                  <a:pt x="843728" y="457654"/>
                </a:lnTo>
                <a:cubicBezTo>
                  <a:pt x="843728" y="459311"/>
                  <a:pt x="843728" y="460968"/>
                  <a:pt x="844059" y="462625"/>
                </a:cubicBezTo>
                <a:cubicBezTo>
                  <a:pt x="844391" y="462625"/>
                  <a:pt x="845054" y="462625"/>
                  <a:pt x="845385" y="462625"/>
                </a:cubicBezTo>
                <a:lnTo>
                  <a:pt x="845385" y="462625"/>
                </a:lnTo>
                <a:cubicBezTo>
                  <a:pt x="845385" y="462625"/>
                  <a:pt x="844722" y="462625"/>
                  <a:pt x="844059" y="462625"/>
                </a:cubicBezTo>
                <a:cubicBezTo>
                  <a:pt x="844059" y="465276"/>
                  <a:pt x="844059" y="467596"/>
                  <a:pt x="844059" y="470247"/>
                </a:cubicBezTo>
                <a:cubicBezTo>
                  <a:pt x="844391" y="471573"/>
                  <a:pt x="844722" y="472567"/>
                  <a:pt x="845054" y="473892"/>
                </a:cubicBezTo>
                <a:cubicBezTo>
                  <a:pt x="844722" y="474555"/>
                  <a:pt x="844059" y="474887"/>
                  <a:pt x="843728" y="475549"/>
                </a:cubicBezTo>
                <a:cubicBezTo>
                  <a:pt x="843728" y="477206"/>
                  <a:pt x="843728" y="478863"/>
                  <a:pt x="843728" y="480520"/>
                </a:cubicBezTo>
                <a:cubicBezTo>
                  <a:pt x="843065" y="480520"/>
                  <a:pt x="842403" y="480852"/>
                  <a:pt x="842071" y="480852"/>
                </a:cubicBezTo>
                <a:cubicBezTo>
                  <a:pt x="842734" y="481515"/>
                  <a:pt x="843065" y="482177"/>
                  <a:pt x="843728" y="482840"/>
                </a:cubicBezTo>
                <a:cubicBezTo>
                  <a:pt x="836769" y="481183"/>
                  <a:pt x="830141" y="484166"/>
                  <a:pt x="823513" y="485491"/>
                </a:cubicBezTo>
                <a:cubicBezTo>
                  <a:pt x="823182" y="485491"/>
                  <a:pt x="822850" y="485491"/>
                  <a:pt x="822519" y="485491"/>
                </a:cubicBezTo>
                <a:cubicBezTo>
                  <a:pt x="824507" y="482177"/>
                  <a:pt x="823845" y="478863"/>
                  <a:pt x="822519" y="475549"/>
                </a:cubicBezTo>
                <a:cubicBezTo>
                  <a:pt x="823182" y="475549"/>
                  <a:pt x="823845" y="475549"/>
                  <a:pt x="824507" y="475218"/>
                </a:cubicBezTo>
                <a:cubicBezTo>
                  <a:pt x="827490" y="473230"/>
                  <a:pt x="824507" y="471904"/>
                  <a:pt x="823845" y="470247"/>
                </a:cubicBezTo>
                <a:cubicBezTo>
                  <a:pt x="821525" y="466933"/>
                  <a:pt x="818542" y="470247"/>
                  <a:pt x="815560" y="469253"/>
                </a:cubicBezTo>
                <a:cubicBezTo>
                  <a:pt x="818542" y="476875"/>
                  <a:pt x="810589" y="480520"/>
                  <a:pt x="810920" y="486817"/>
                </a:cubicBezTo>
                <a:cubicBezTo>
                  <a:pt x="810920" y="488142"/>
                  <a:pt x="810920" y="489137"/>
                  <a:pt x="810920" y="490462"/>
                </a:cubicBezTo>
                <a:cubicBezTo>
                  <a:pt x="811914" y="490462"/>
                  <a:pt x="812577" y="490462"/>
                  <a:pt x="813571" y="490131"/>
                </a:cubicBezTo>
                <a:cubicBezTo>
                  <a:pt x="816885" y="490794"/>
                  <a:pt x="820199" y="491456"/>
                  <a:pt x="823513" y="491788"/>
                </a:cubicBezTo>
                <a:cubicBezTo>
                  <a:pt x="825501" y="490462"/>
                  <a:pt x="827821" y="490131"/>
                  <a:pt x="829810" y="491788"/>
                </a:cubicBezTo>
                <a:lnTo>
                  <a:pt x="829810" y="491788"/>
                </a:lnTo>
                <a:cubicBezTo>
                  <a:pt x="829810" y="491788"/>
                  <a:pt x="831135" y="493113"/>
                  <a:pt x="832129" y="493445"/>
                </a:cubicBezTo>
                <a:cubicBezTo>
                  <a:pt x="831135" y="495102"/>
                  <a:pt x="829147" y="493445"/>
                  <a:pt x="827821" y="495102"/>
                </a:cubicBezTo>
                <a:cubicBezTo>
                  <a:pt x="829478" y="497090"/>
                  <a:pt x="828153" y="501067"/>
                  <a:pt x="832461" y="501398"/>
                </a:cubicBezTo>
                <a:cubicBezTo>
                  <a:pt x="832129" y="503055"/>
                  <a:pt x="830804" y="503055"/>
                  <a:pt x="829478" y="503386"/>
                </a:cubicBezTo>
                <a:cubicBezTo>
                  <a:pt x="825501" y="501398"/>
                  <a:pt x="824176" y="496759"/>
                  <a:pt x="820531" y="494439"/>
                </a:cubicBezTo>
                <a:cubicBezTo>
                  <a:pt x="818542" y="494439"/>
                  <a:pt x="816222" y="494439"/>
                  <a:pt x="815891" y="497090"/>
                </a:cubicBezTo>
                <a:cubicBezTo>
                  <a:pt x="817217" y="499078"/>
                  <a:pt x="820199" y="497090"/>
                  <a:pt x="821856" y="499410"/>
                </a:cubicBezTo>
                <a:cubicBezTo>
                  <a:pt x="818211" y="502061"/>
                  <a:pt x="820531" y="503718"/>
                  <a:pt x="822850" y="505706"/>
                </a:cubicBezTo>
                <a:lnTo>
                  <a:pt x="822850" y="508026"/>
                </a:lnTo>
                <a:cubicBezTo>
                  <a:pt x="822850" y="508026"/>
                  <a:pt x="821856" y="509683"/>
                  <a:pt x="821525" y="510677"/>
                </a:cubicBezTo>
                <a:cubicBezTo>
                  <a:pt x="821856" y="511671"/>
                  <a:pt x="822519" y="512334"/>
                  <a:pt x="822850" y="513328"/>
                </a:cubicBezTo>
                <a:cubicBezTo>
                  <a:pt x="826827" y="513328"/>
                  <a:pt x="830472" y="510346"/>
                  <a:pt x="834781" y="513328"/>
                </a:cubicBezTo>
                <a:cubicBezTo>
                  <a:pt x="834449" y="511671"/>
                  <a:pt x="834118" y="511009"/>
                  <a:pt x="834118" y="510014"/>
                </a:cubicBezTo>
                <a:cubicBezTo>
                  <a:pt x="835443" y="509352"/>
                  <a:pt x="836769" y="511340"/>
                  <a:pt x="838094" y="509352"/>
                </a:cubicBezTo>
                <a:cubicBezTo>
                  <a:pt x="834449" y="503386"/>
                  <a:pt x="842403" y="504049"/>
                  <a:pt x="843397" y="500404"/>
                </a:cubicBezTo>
                <a:cubicBezTo>
                  <a:pt x="844059" y="499410"/>
                  <a:pt x="845054" y="498416"/>
                  <a:pt x="845716" y="497753"/>
                </a:cubicBezTo>
                <a:cubicBezTo>
                  <a:pt x="845716" y="497090"/>
                  <a:pt x="845716" y="496759"/>
                  <a:pt x="845385" y="496427"/>
                </a:cubicBezTo>
                <a:cubicBezTo>
                  <a:pt x="846379" y="495764"/>
                  <a:pt x="847042" y="494770"/>
                  <a:pt x="848036" y="494107"/>
                </a:cubicBezTo>
                <a:cubicBezTo>
                  <a:pt x="848036" y="492451"/>
                  <a:pt x="848036" y="490794"/>
                  <a:pt x="848036" y="489137"/>
                </a:cubicBezTo>
                <a:cubicBezTo>
                  <a:pt x="851350" y="487480"/>
                  <a:pt x="848036" y="483503"/>
                  <a:pt x="850687" y="481515"/>
                </a:cubicBezTo>
                <a:cubicBezTo>
                  <a:pt x="856984" y="483171"/>
                  <a:pt x="855658" y="478532"/>
                  <a:pt x="855658" y="475218"/>
                </a:cubicBezTo>
                <a:cubicBezTo>
                  <a:pt x="855327" y="474887"/>
                  <a:pt x="854995" y="474224"/>
                  <a:pt x="854333" y="473892"/>
                </a:cubicBezTo>
                <a:cubicBezTo>
                  <a:pt x="854995" y="472898"/>
                  <a:pt x="855658" y="471904"/>
                  <a:pt x="856321" y="470910"/>
                </a:cubicBezTo>
                <a:cubicBezTo>
                  <a:pt x="854995" y="470247"/>
                  <a:pt x="852344" y="471573"/>
                  <a:pt x="853007" y="468590"/>
                </a:cubicBezTo>
                <a:cubicBezTo>
                  <a:pt x="850687" y="467596"/>
                  <a:pt x="848368" y="465939"/>
                  <a:pt x="846379" y="464282"/>
                </a:cubicBezTo>
                <a:cubicBezTo>
                  <a:pt x="848368" y="465939"/>
                  <a:pt x="850687" y="467265"/>
                  <a:pt x="853007" y="468590"/>
                </a:cubicBezTo>
                <a:cubicBezTo>
                  <a:pt x="853339" y="468590"/>
                  <a:pt x="854001" y="468590"/>
                  <a:pt x="854333" y="468590"/>
                </a:cubicBezTo>
                <a:cubicBezTo>
                  <a:pt x="857978" y="468590"/>
                  <a:pt x="861623" y="468590"/>
                  <a:pt x="864606" y="471241"/>
                </a:cubicBezTo>
                <a:cubicBezTo>
                  <a:pt x="865600" y="472898"/>
                  <a:pt x="862618" y="473230"/>
                  <a:pt x="862949" y="475218"/>
                </a:cubicBezTo>
                <a:lnTo>
                  <a:pt x="870902" y="475218"/>
                </a:lnTo>
                <a:cubicBezTo>
                  <a:pt x="877199" y="472898"/>
                  <a:pt x="878193" y="478532"/>
                  <a:pt x="880844" y="481846"/>
                </a:cubicBezTo>
                <a:cubicBezTo>
                  <a:pt x="880844" y="481846"/>
                  <a:pt x="880844" y="482509"/>
                  <a:pt x="880844" y="482509"/>
                </a:cubicBezTo>
                <a:cubicBezTo>
                  <a:pt x="880181" y="483171"/>
                  <a:pt x="879187" y="483503"/>
                  <a:pt x="878524" y="484166"/>
                </a:cubicBezTo>
                <a:cubicBezTo>
                  <a:pt x="875873" y="484828"/>
                  <a:pt x="875873" y="487148"/>
                  <a:pt x="875873" y="489137"/>
                </a:cubicBezTo>
                <a:cubicBezTo>
                  <a:pt x="878856" y="491125"/>
                  <a:pt x="881838" y="493445"/>
                  <a:pt x="884821" y="495433"/>
                </a:cubicBezTo>
                <a:cubicBezTo>
                  <a:pt x="884821" y="494439"/>
                  <a:pt x="882833" y="493776"/>
                  <a:pt x="884158" y="492451"/>
                </a:cubicBezTo>
                <a:cubicBezTo>
                  <a:pt x="884158" y="492451"/>
                  <a:pt x="885484" y="492451"/>
                  <a:pt x="886146" y="492782"/>
                </a:cubicBezTo>
                <a:cubicBezTo>
                  <a:pt x="886146" y="492119"/>
                  <a:pt x="886146" y="491788"/>
                  <a:pt x="886478" y="491456"/>
                </a:cubicBezTo>
                <a:cubicBezTo>
                  <a:pt x="886809" y="490794"/>
                  <a:pt x="887472" y="490462"/>
                  <a:pt x="888466" y="490462"/>
                </a:cubicBezTo>
                <a:cubicBezTo>
                  <a:pt x="887803" y="490462"/>
                  <a:pt x="886809" y="490462"/>
                  <a:pt x="886478" y="491456"/>
                </a:cubicBezTo>
                <a:cubicBezTo>
                  <a:pt x="886478" y="491788"/>
                  <a:pt x="886478" y="492119"/>
                  <a:pt x="886146" y="492782"/>
                </a:cubicBezTo>
                <a:cubicBezTo>
                  <a:pt x="888798" y="496427"/>
                  <a:pt x="892774" y="495764"/>
                  <a:pt x="897745" y="497090"/>
                </a:cubicBezTo>
                <a:cubicBezTo>
                  <a:pt x="895426" y="495433"/>
                  <a:pt x="894763" y="494770"/>
                  <a:pt x="893769" y="494107"/>
                </a:cubicBezTo>
                <a:cubicBezTo>
                  <a:pt x="897414" y="491456"/>
                  <a:pt x="902385" y="493445"/>
                  <a:pt x="906030" y="491456"/>
                </a:cubicBezTo>
                <a:cubicBezTo>
                  <a:pt x="904705" y="492782"/>
                  <a:pt x="907687" y="493776"/>
                  <a:pt x="906362" y="495433"/>
                </a:cubicBezTo>
                <a:cubicBezTo>
                  <a:pt x="912327" y="497421"/>
                  <a:pt x="908681" y="500404"/>
                  <a:pt x="906693" y="503055"/>
                </a:cubicBezTo>
                <a:cubicBezTo>
                  <a:pt x="908350" y="506038"/>
                  <a:pt x="911001" y="505706"/>
                  <a:pt x="913984" y="505706"/>
                </a:cubicBezTo>
                <a:cubicBezTo>
                  <a:pt x="915309" y="506369"/>
                  <a:pt x="916303" y="506700"/>
                  <a:pt x="917629" y="507363"/>
                </a:cubicBezTo>
                <a:cubicBezTo>
                  <a:pt x="915641" y="509020"/>
                  <a:pt x="911001" y="509020"/>
                  <a:pt x="913652" y="513660"/>
                </a:cubicBezTo>
                <a:cubicBezTo>
                  <a:pt x="914315" y="513991"/>
                  <a:pt x="914646" y="514654"/>
                  <a:pt x="915309" y="514985"/>
                </a:cubicBezTo>
                <a:cubicBezTo>
                  <a:pt x="916303" y="514322"/>
                  <a:pt x="917298" y="513328"/>
                  <a:pt x="917629" y="513328"/>
                </a:cubicBezTo>
                <a:cubicBezTo>
                  <a:pt x="922931" y="515648"/>
                  <a:pt x="924257" y="512334"/>
                  <a:pt x="925251" y="508357"/>
                </a:cubicBezTo>
                <a:cubicBezTo>
                  <a:pt x="925582" y="507032"/>
                  <a:pt x="926245" y="506038"/>
                  <a:pt x="927571" y="505375"/>
                </a:cubicBezTo>
                <a:cubicBezTo>
                  <a:pt x="928233" y="502392"/>
                  <a:pt x="927571" y="502061"/>
                  <a:pt x="922931" y="503055"/>
                </a:cubicBezTo>
                <a:lnTo>
                  <a:pt x="922931" y="503055"/>
                </a:lnTo>
                <a:cubicBezTo>
                  <a:pt x="922931" y="503055"/>
                  <a:pt x="921274" y="502392"/>
                  <a:pt x="920280" y="501730"/>
                </a:cubicBezTo>
                <a:cubicBezTo>
                  <a:pt x="920943" y="500404"/>
                  <a:pt x="923263" y="500073"/>
                  <a:pt x="922600" y="497753"/>
                </a:cubicBezTo>
                <a:cubicBezTo>
                  <a:pt x="922600" y="497090"/>
                  <a:pt x="922600" y="496427"/>
                  <a:pt x="922931" y="495433"/>
                </a:cubicBezTo>
                <a:cubicBezTo>
                  <a:pt x="927571" y="495433"/>
                  <a:pt x="930222" y="501067"/>
                  <a:pt x="935524" y="500404"/>
                </a:cubicBezTo>
                <a:cubicBezTo>
                  <a:pt x="934530" y="495764"/>
                  <a:pt x="933204" y="491456"/>
                  <a:pt x="926908" y="493776"/>
                </a:cubicBezTo>
                <a:lnTo>
                  <a:pt x="926908" y="493776"/>
                </a:lnTo>
                <a:cubicBezTo>
                  <a:pt x="925582" y="491125"/>
                  <a:pt x="931547" y="492119"/>
                  <a:pt x="929228" y="489468"/>
                </a:cubicBezTo>
                <a:cubicBezTo>
                  <a:pt x="927239" y="486817"/>
                  <a:pt x="928896" y="484166"/>
                  <a:pt x="928233" y="481515"/>
                </a:cubicBezTo>
                <a:cubicBezTo>
                  <a:pt x="928233" y="481515"/>
                  <a:pt x="928233" y="481515"/>
                  <a:pt x="928233" y="481515"/>
                </a:cubicBezTo>
                <a:cubicBezTo>
                  <a:pt x="928233" y="481515"/>
                  <a:pt x="928233" y="481515"/>
                  <a:pt x="928233" y="481515"/>
                </a:cubicBezTo>
                <a:cubicBezTo>
                  <a:pt x="929228" y="480852"/>
                  <a:pt x="929890" y="481515"/>
                  <a:pt x="930553" y="482509"/>
                </a:cubicBezTo>
                <a:cubicBezTo>
                  <a:pt x="933867" y="482509"/>
                  <a:pt x="937513" y="480852"/>
                  <a:pt x="938507" y="486154"/>
                </a:cubicBezTo>
                <a:cubicBezTo>
                  <a:pt x="939169" y="486154"/>
                  <a:pt x="939832" y="486154"/>
                  <a:pt x="940826" y="486154"/>
                </a:cubicBezTo>
                <a:cubicBezTo>
                  <a:pt x="942483" y="484828"/>
                  <a:pt x="943478" y="482509"/>
                  <a:pt x="945797" y="482177"/>
                </a:cubicBezTo>
                <a:cubicBezTo>
                  <a:pt x="946460" y="482177"/>
                  <a:pt x="947454" y="482177"/>
                  <a:pt x="948117" y="482177"/>
                </a:cubicBezTo>
                <a:cubicBezTo>
                  <a:pt x="948449" y="484828"/>
                  <a:pt x="950105" y="485160"/>
                  <a:pt x="952425" y="485823"/>
                </a:cubicBezTo>
                <a:cubicBezTo>
                  <a:pt x="957396" y="487480"/>
                  <a:pt x="961704" y="486485"/>
                  <a:pt x="966344" y="485491"/>
                </a:cubicBezTo>
                <a:cubicBezTo>
                  <a:pt x="968001" y="486154"/>
                  <a:pt x="969989" y="484828"/>
                  <a:pt x="970983" y="486817"/>
                </a:cubicBezTo>
                <a:cubicBezTo>
                  <a:pt x="969989" y="486817"/>
                  <a:pt x="968332" y="486817"/>
                  <a:pt x="968332" y="487148"/>
                </a:cubicBezTo>
                <a:cubicBezTo>
                  <a:pt x="968332" y="490794"/>
                  <a:pt x="967007" y="494439"/>
                  <a:pt x="968663" y="498084"/>
                </a:cubicBezTo>
                <a:cubicBezTo>
                  <a:pt x="968995" y="498084"/>
                  <a:pt x="969326" y="498084"/>
                  <a:pt x="969989" y="498084"/>
                </a:cubicBezTo>
                <a:cubicBezTo>
                  <a:pt x="970320" y="498084"/>
                  <a:pt x="970652" y="498084"/>
                  <a:pt x="971315" y="498084"/>
                </a:cubicBezTo>
                <a:cubicBezTo>
                  <a:pt x="972309" y="501067"/>
                  <a:pt x="975291" y="501067"/>
                  <a:pt x="977611" y="501730"/>
                </a:cubicBezTo>
                <a:cubicBezTo>
                  <a:pt x="976617" y="503055"/>
                  <a:pt x="975954" y="504381"/>
                  <a:pt x="974960" y="505706"/>
                </a:cubicBezTo>
                <a:lnTo>
                  <a:pt x="974960" y="505706"/>
                </a:lnTo>
                <a:cubicBezTo>
                  <a:pt x="970983" y="505375"/>
                  <a:pt x="967007" y="505706"/>
                  <a:pt x="963361" y="504049"/>
                </a:cubicBezTo>
                <a:cubicBezTo>
                  <a:pt x="963030" y="504049"/>
                  <a:pt x="962698" y="504049"/>
                  <a:pt x="962036" y="504049"/>
                </a:cubicBezTo>
                <a:cubicBezTo>
                  <a:pt x="962036" y="505375"/>
                  <a:pt x="962036" y="506038"/>
                  <a:pt x="963361" y="506700"/>
                </a:cubicBezTo>
                <a:cubicBezTo>
                  <a:pt x="963361" y="509352"/>
                  <a:pt x="963361" y="511671"/>
                  <a:pt x="963361" y="514322"/>
                </a:cubicBezTo>
                <a:cubicBezTo>
                  <a:pt x="966012" y="517636"/>
                  <a:pt x="968332" y="517636"/>
                  <a:pt x="969658" y="512997"/>
                </a:cubicBezTo>
                <a:cubicBezTo>
                  <a:pt x="970652" y="512997"/>
                  <a:pt x="971646" y="512997"/>
                  <a:pt x="972640" y="512997"/>
                </a:cubicBezTo>
                <a:lnTo>
                  <a:pt x="972640" y="512997"/>
                </a:lnTo>
                <a:cubicBezTo>
                  <a:pt x="975954" y="510346"/>
                  <a:pt x="979599" y="510014"/>
                  <a:pt x="983576" y="511671"/>
                </a:cubicBezTo>
                <a:cubicBezTo>
                  <a:pt x="987222" y="509352"/>
                  <a:pt x="991198" y="511009"/>
                  <a:pt x="995175" y="510346"/>
                </a:cubicBezTo>
                <a:cubicBezTo>
                  <a:pt x="995175" y="510346"/>
                  <a:pt x="995506" y="511009"/>
                  <a:pt x="995175" y="511340"/>
                </a:cubicBezTo>
                <a:cubicBezTo>
                  <a:pt x="995175" y="511340"/>
                  <a:pt x="994512" y="511340"/>
                  <a:pt x="994181" y="512003"/>
                </a:cubicBezTo>
                <a:cubicBezTo>
                  <a:pt x="994181" y="512003"/>
                  <a:pt x="994181" y="512666"/>
                  <a:pt x="993849" y="512997"/>
                </a:cubicBezTo>
                <a:cubicBezTo>
                  <a:pt x="997163" y="514654"/>
                  <a:pt x="1000477" y="512997"/>
                  <a:pt x="1004123" y="512997"/>
                </a:cubicBezTo>
                <a:cubicBezTo>
                  <a:pt x="1009425" y="512666"/>
                  <a:pt x="1015059" y="513328"/>
                  <a:pt x="1021355" y="511009"/>
                </a:cubicBezTo>
                <a:cubicBezTo>
                  <a:pt x="1016716" y="510014"/>
                  <a:pt x="1012739" y="512334"/>
                  <a:pt x="1009094" y="509683"/>
                </a:cubicBezTo>
                <a:cubicBezTo>
                  <a:pt x="1007105" y="509020"/>
                  <a:pt x="1005780" y="509683"/>
                  <a:pt x="1004454" y="511009"/>
                </a:cubicBezTo>
                <a:cubicBezTo>
                  <a:pt x="1002466" y="510014"/>
                  <a:pt x="1000809" y="508689"/>
                  <a:pt x="998158" y="508357"/>
                </a:cubicBezTo>
                <a:cubicBezTo>
                  <a:pt x="995175" y="507695"/>
                  <a:pt x="991861" y="508689"/>
                  <a:pt x="989541" y="506038"/>
                </a:cubicBezTo>
                <a:cubicBezTo>
                  <a:pt x="989541" y="504381"/>
                  <a:pt x="991198" y="504381"/>
                  <a:pt x="991861" y="503386"/>
                </a:cubicBezTo>
                <a:cubicBezTo>
                  <a:pt x="991861" y="503386"/>
                  <a:pt x="991530" y="503386"/>
                  <a:pt x="991198" y="503386"/>
                </a:cubicBezTo>
                <a:cubicBezTo>
                  <a:pt x="992855" y="501067"/>
                  <a:pt x="994844" y="499078"/>
                  <a:pt x="992524" y="495764"/>
                </a:cubicBezTo>
                <a:lnTo>
                  <a:pt x="989873" y="495764"/>
                </a:lnTo>
                <a:cubicBezTo>
                  <a:pt x="989873" y="495764"/>
                  <a:pt x="991861" y="495764"/>
                  <a:pt x="992524" y="495764"/>
                </a:cubicBezTo>
                <a:cubicBezTo>
                  <a:pt x="992855" y="492782"/>
                  <a:pt x="989210" y="491788"/>
                  <a:pt x="989210" y="489137"/>
                </a:cubicBezTo>
                <a:cubicBezTo>
                  <a:pt x="990204" y="488142"/>
                  <a:pt x="991530" y="488474"/>
                  <a:pt x="992524" y="488474"/>
                </a:cubicBezTo>
                <a:cubicBezTo>
                  <a:pt x="994512" y="488474"/>
                  <a:pt x="997163" y="488474"/>
                  <a:pt x="997163" y="485491"/>
                </a:cubicBezTo>
                <a:cubicBezTo>
                  <a:pt x="999815" y="484166"/>
                  <a:pt x="1003128" y="483503"/>
                  <a:pt x="1002466" y="479195"/>
                </a:cubicBezTo>
                <a:cubicBezTo>
                  <a:pt x="1001803" y="478532"/>
                  <a:pt x="1001471" y="477538"/>
                  <a:pt x="1000809" y="476875"/>
                </a:cubicBezTo>
                <a:cubicBezTo>
                  <a:pt x="1000477" y="473892"/>
                  <a:pt x="997163" y="473892"/>
                  <a:pt x="996169" y="471573"/>
                </a:cubicBezTo>
                <a:cubicBezTo>
                  <a:pt x="998820" y="471573"/>
                  <a:pt x="1000809" y="470910"/>
                  <a:pt x="1002466" y="469253"/>
                </a:cubicBezTo>
                <a:cubicBezTo>
                  <a:pt x="1005780" y="466602"/>
                  <a:pt x="1006111" y="469253"/>
                  <a:pt x="1006442" y="471573"/>
                </a:cubicBezTo>
                <a:cubicBezTo>
                  <a:pt x="1007105" y="476212"/>
                  <a:pt x="1008431" y="480520"/>
                  <a:pt x="1011413" y="484497"/>
                </a:cubicBezTo>
                <a:cubicBezTo>
                  <a:pt x="1011413" y="486154"/>
                  <a:pt x="1009425" y="487148"/>
                  <a:pt x="1010750" y="489468"/>
                </a:cubicBezTo>
                <a:lnTo>
                  <a:pt x="1015059" y="489468"/>
                </a:lnTo>
                <a:cubicBezTo>
                  <a:pt x="1015059" y="489468"/>
                  <a:pt x="1016716" y="490131"/>
                  <a:pt x="1017710" y="490462"/>
                </a:cubicBezTo>
                <a:cubicBezTo>
                  <a:pt x="1014064" y="495102"/>
                  <a:pt x="1008099" y="494107"/>
                  <a:pt x="1004123" y="497090"/>
                </a:cubicBezTo>
                <a:cubicBezTo>
                  <a:pt x="1005780" y="497421"/>
                  <a:pt x="1007437" y="497753"/>
                  <a:pt x="1009094" y="497753"/>
                </a:cubicBezTo>
                <a:cubicBezTo>
                  <a:pt x="1007437" y="497753"/>
                  <a:pt x="1005780" y="497753"/>
                  <a:pt x="1004123" y="497090"/>
                </a:cubicBezTo>
                <a:cubicBezTo>
                  <a:pt x="1004123" y="497090"/>
                  <a:pt x="1003460" y="497421"/>
                  <a:pt x="1003128" y="497421"/>
                </a:cubicBezTo>
                <a:cubicBezTo>
                  <a:pt x="1003791" y="498084"/>
                  <a:pt x="1004785" y="499078"/>
                  <a:pt x="1005448" y="499741"/>
                </a:cubicBezTo>
                <a:cubicBezTo>
                  <a:pt x="1006111" y="499741"/>
                  <a:pt x="1007105" y="499741"/>
                  <a:pt x="1007768" y="500073"/>
                </a:cubicBezTo>
                <a:cubicBezTo>
                  <a:pt x="1011082" y="500735"/>
                  <a:pt x="1014064" y="501730"/>
                  <a:pt x="1016716" y="503718"/>
                </a:cubicBezTo>
                <a:cubicBezTo>
                  <a:pt x="1017378" y="503386"/>
                  <a:pt x="1018041" y="502724"/>
                  <a:pt x="1018704" y="502392"/>
                </a:cubicBezTo>
                <a:cubicBezTo>
                  <a:pt x="1018041" y="502724"/>
                  <a:pt x="1017378" y="503386"/>
                  <a:pt x="1016716" y="503718"/>
                </a:cubicBezTo>
                <a:cubicBezTo>
                  <a:pt x="1016716" y="504049"/>
                  <a:pt x="1016716" y="504381"/>
                  <a:pt x="1016716" y="504712"/>
                </a:cubicBezTo>
                <a:cubicBezTo>
                  <a:pt x="1018704" y="504712"/>
                  <a:pt x="1020692" y="504712"/>
                  <a:pt x="1022681" y="504712"/>
                </a:cubicBezTo>
                <a:cubicBezTo>
                  <a:pt x="1024338" y="502724"/>
                  <a:pt x="1026657" y="504049"/>
                  <a:pt x="1028646" y="503718"/>
                </a:cubicBezTo>
                <a:cubicBezTo>
                  <a:pt x="1031297" y="503386"/>
                  <a:pt x="1033948" y="502724"/>
                  <a:pt x="1033285" y="498747"/>
                </a:cubicBezTo>
                <a:cubicBezTo>
                  <a:pt x="1034611" y="499741"/>
                  <a:pt x="1036268" y="499078"/>
                  <a:pt x="1037593" y="498747"/>
                </a:cubicBezTo>
                <a:cubicBezTo>
                  <a:pt x="1036268" y="495433"/>
                  <a:pt x="1032954" y="495102"/>
                  <a:pt x="1030303" y="493776"/>
                </a:cubicBezTo>
                <a:cubicBezTo>
                  <a:pt x="1030303" y="491125"/>
                  <a:pt x="1031297" y="490131"/>
                  <a:pt x="1033285" y="488142"/>
                </a:cubicBezTo>
                <a:cubicBezTo>
                  <a:pt x="1036599" y="484828"/>
                  <a:pt x="1040576" y="488805"/>
                  <a:pt x="1043558" y="486154"/>
                </a:cubicBezTo>
                <a:cubicBezTo>
                  <a:pt x="1043558" y="483834"/>
                  <a:pt x="1044221" y="481183"/>
                  <a:pt x="1041239" y="480189"/>
                </a:cubicBezTo>
                <a:cubicBezTo>
                  <a:pt x="1041902" y="480189"/>
                  <a:pt x="1042896" y="480189"/>
                  <a:pt x="1043558" y="479858"/>
                </a:cubicBezTo>
                <a:cubicBezTo>
                  <a:pt x="1048529" y="479858"/>
                  <a:pt x="1051512" y="484828"/>
                  <a:pt x="1056483" y="485160"/>
                </a:cubicBezTo>
                <a:cubicBezTo>
                  <a:pt x="1059465" y="487480"/>
                  <a:pt x="1064436" y="486154"/>
                  <a:pt x="1065431" y="491125"/>
                </a:cubicBezTo>
                <a:cubicBezTo>
                  <a:pt x="1065431" y="491125"/>
                  <a:pt x="1067750" y="491125"/>
                  <a:pt x="1069076" y="491125"/>
                </a:cubicBezTo>
                <a:cubicBezTo>
                  <a:pt x="1073715" y="487811"/>
                  <a:pt x="1068082" y="487811"/>
                  <a:pt x="1067419" y="486154"/>
                </a:cubicBezTo>
                <a:cubicBezTo>
                  <a:pt x="1068744" y="484166"/>
                  <a:pt x="1070401" y="481846"/>
                  <a:pt x="1071727" y="479858"/>
                </a:cubicBezTo>
                <a:cubicBezTo>
                  <a:pt x="1072390" y="473230"/>
                  <a:pt x="1070733" y="471904"/>
                  <a:pt x="1065431" y="473561"/>
                </a:cubicBezTo>
                <a:cubicBezTo>
                  <a:pt x="1063773" y="472567"/>
                  <a:pt x="1062448" y="471904"/>
                  <a:pt x="1060460" y="471904"/>
                </a:cubicBezTo>
                <a:cubicBezTo>
                  <a:pt x="1061454" y="470579"/>
                  <a:pt x="1064768" y="471573"/>
                  <a:pt x="1064105" y="468259"/>
                </a:cubicBezTo>
                <a:cubicBezTo>
                  <a:pt x="1065431" y="465939"/>
                  <a:pt x="1063773" y="463288"/>
                  <a:pt x="1064436" y="460968"/>
                </a:cubicBezTo>
                <a:cubicBezTo>
                  <a:pt x="1068082" y="459974"/>
                  <a:pt x="1069076" y="463951"/>
                  <a:pt x="1072058" y="464613"/>
                </a:cubicBezTo>
                <a:cubicBezTo>
                  <a:pt x="1074047" y="465276"/>
                  <a:pt x="1075372" y="467927"/>
                  <a:pt x="1075041" y="468590"/>
                </a:cubicBezTo>
                <a:cubicBezTo>
                  <a:pt x="1072390" y="472567"/>
                  <a:pt x="1076366" y="472567"/>
                  <a:pt x="1078023" y="473892"/>
                </a:cubicBezTo>
                <a:cubicBezTo>
                  <a:pt x="1078023" y="474224"/>
                  <a:pt x="1078023" y="474555"/>
                  <a:pt x="1078023" y="474887"/>
                </a:cubicBezTo>
                <a:cubicBezTo>
                  <a:pt x="1082663" y="476212"/>
                  <a:pt x="1075372" y="477206"/>
                  <a:pt x="1078023" y="478532"/>
                </a:cubicBezTo>
                <a:cubicBezTo>
                  <a:pt x="1080012" y="477538"/>
                  <a:pt x="1082332" y="476212"/>
                  <a:pt x="1083988" y="479526"/>
                </a:cubicBezTo>
                <a:cubicBezTo>
                  <a:pt x="1086308" y="478201"/>
                  <a:pt x="1088959" y="478532"/>
                  <a:pt x="1091611" y="478863"/>
                </a:cubicBezTo>
                <a:cubicBezTo>
                  <a:pt x="1090616" y="474887"/>
                  <a:pt x="1095919" y="471904"/>
                  <a:pt x="1091611" y="466933"/>
                </a:cubicBezTo>
                <a:cubicBezTo>
                  <a:pt x="1097576" y="469253"/>
                  <a:pt x="1101221" y="460637"/>
                  <a:pt x="1106523" y="466270"/>
                </a:cubicBezTo>
                <a:cubicBezTo>
                  <a:pt x="1106523" y="465276"/>
                  <a:pt x="1106855" y="463951"/>
                  <a:pt x="1107186" y="462957"/>
                </a:cubicBezTo>
                <a:cubicBezTo>
                  <a:pt x="1107186" y="463951"/>
                  <a:pt x="1106855" y="465276"/>
                  <a:pt x="1106523" y="466270"/>
                </a:cubicBezTo>
                <a:cubicBezTo>
                  <a:pt x="1104866" y="467265"/>
                  <a:pt x="1107186" y="467927"/>
                  <a:pt x="1106523" y="468922"/>
                </a:cubicBezTo>
                <a:cubicBezTo>
                  <a:pt x="1107849" y="469253"/>
                  <a:pt x="1107517" y="470579"/>
                  <a:pt x="1107517" y="471573"/>
                </a:cubicBezTo>
                <a:cubicBezTo>
                  <a:pt x="1107517" y="471573"/>
                  <a:pt x="1108180" y="471573"/>
                  <a:pt x="1108512" y="471573"/>
                </a:cubicBezTo>
                <a:cubicBezTo>
                  <a:pt x="1111494" y="476875"/>
                  <a:pt x="1116465" y="473230"/>
                  <a:pt x="1120442" y="473892"/>
                </a:cubicBezTo>
                <a:cubicBezTo>
                  <a:pt x="1124087" y="473230"/>
                  <a:pt x="1127732" y="470910"/>
                  <a:pt x="1131709" y="471241"/>
                </a:cubicBezTo>
                <a:cubicBezTo>
                  <a:pt x="1131709" y="470910"/>
                  <a:pt x="1131709" y="470579"/>
                  <a:pt x="1131709" y="469916"/>
                </a:cubicBezTo>
                <a:cubicBezTo>
                  <a:pt x="1130715" y="469916"/>
                  <a:pt x="1129721" y="470247"/>
                  <a:pt x="1128727" y="468922"/>
                </a:cubicBezTo>
                <a:cubicBezTo>
                  <a:pt x="1130052" y="468922"/>
                  <a:pt x="1131709" y="468590"/>
                  <a:pt x="1133035" y="468590"/>
                </a:cubicBezTo>
                <a:lnTo>
                  <a:pt x="1133035" y="468590"/>
                </a:lnTo>
                <a:cubicBezTo>
                  <a:pt x="1133035" y="468590"/>
                  <a:pt x="1133698" y="467927"/>
                  <a:pt x="1134029" y="467596"/>
                </a:cubicBezTo>
                <a:cubicBezTo>
                  <a:pt x="1137343" y="467596"/>
                  <a:pt x="1140657" y="467596"/>
                  <a:pt x="1144302" y="467596"/>
                </a:cubicBezTo>
                <a:lnTo>
                  <a:pt x="1144302" y="467596"/>
                </a:lnTo>
                <a:cubicBezTo>
                  <a:pt x="1145959" y="466602"/>
                  <a:pt x="1147947" y="467596"/>
                  <a:pt x="1149604" y="467596"/>
                </a:cubicBezTo>
                <a:cubicBezTo>
                  <a:pt x="1154907" y="467596"/>
                  <a:pt x="1157226" y="465608"/>
                  <a:pt x="1155901" y="460305"/>
                </a:cubicBezTo>
                <a:lnTo>
                  <a:pt x="1158221" y="458648"/>
                </a:lnTo>
                <a:cubicBezTo>
                  <a:pt x="1158221" y="458648"/>
                  <a:pt x="1158552" y="457323"/>
                  <a:pt x="1159546" y="457323"/>
                </a:cubicBezTo>
                <a:cubicBezTo>
                  <a:pt x="1161535" y="457323"/>
                  <a:pt x="1163854" y="457323"/>
                  <a:pt x="1165843" y="457323"/>
                </a:cubicBezTo>
                <a:cubicBezTo>
                  <a:pt x="1167831" y="456660"/>
                  <a:pt x="1170151" y="455666"/>
                  <a:pt x="1172139" y="455003"/>
                </a:cubicBezTo>
                <a:cubicBezTo>
                  <a:pt x="1173465" y="455003"/>
                  <a:pt x="1174790" y="455003"/>
                  <a:pt x="1175785" y="455003"/>
                </a:cubicBezTo>
                <a:cubicBezTo>
                  <a:pt x="1172802" y="457986"/>
                  <a:pt x="1172802" y="461631"/>
                  <a:pt x="1175785" y="464613"/>
                </a:cubicBezTo>
                <a:cubicBezTo>
                  <a:pt x="1178104" y="466933"/>
                  <a:pt x="1178104" y="469253"/>
                  <a:pt x="1176779" y="472236"/>
                </a:cubicBezTo>
                <a:cubicBezTo>
                  <a:pt x="1180093" y="472898"/>
                  <a:pt x="1183407" y="473561"/>
                  <a:pt x="1182412" y="477869"/>
                </a:cubicBezTo>
                <a:cubicBezTo>
                  <a:pt x="1182412" y="478863"/>
                  <a:pt x="1182412" y="479526"/>
                  <a:pt x="1182412" y="480520"/>
                </a:cubicBezTo>
                <a:cubicBezTo>
                  <a:pt x="1183075" y="480520"/>
                  <a:pt x="1183738" y="480520"/>
                  <a:pt x="1184401" y="480520"/>
                </a:cubicBezTo>
                <a:cubicBezTo>
                  <a:pt x="1183738" y="480520"/>
                  <a:pt x="1183075" y="480520"/>
                  <a:pt x="1182412" y="480520"/>
                </a:cubicBezTo>
                <a:cubicBezTo>
                  <a:pt x="1183738" y="483503"/>
                  <a:pt x="1181750" y="486485"/>
                  <a:pt x="1182412" y="489468"/>
                </a:cubicBezTo>
                <a:cubicBezTo>
                  <a:pt x="1182412" y="490794"/>
                  <a:pt x="1182412" y="491788"/>
                  <a:pt x="1182412" y="493113"/>
                </a:cubicBezTo>
                <a:cubicBezTo>
                  <a:pt x="1183075" y="493113"/>
                  <a:pt x="1184069" y="493113"/>
                  <a:pt x="1184732" y="493113"/>
                </a:cubicBezTo>
                <a:cubicBezTo>
                  <a:pt x="1187383" y="493113"/>
                  <a:pt x="1190034" y="493113"/>
                  <a:pt x="1192686" y="492782"/>
                </a:cubicBezTo>
                <a:cubicBezTo>
                  <a:pt x="1192354" y="488805"/>
                  <a:pt x="1194343" y="485160"/>
                  <a:pt x="1192023" y="481515"/>
                </a:cubicBezTo>
                <a:cubicBezTo>
                  <a:pt x="1191360" y="480520"/>
                  <a:pt x="1190697" y="479526"/>
                  <a:pt x="1189703" y="478201"/>
                </a:cubicBezTo>
                <a:cubicBezTo>
                  <a:pt x="1190697" y="479526"/>
                  <a:pt x="1191360" y="480520"/>
                  <a:pt x="1192023" y="481515"/>
                </a:cubicBezTo>
                <a:cubicBezTo>
                  <a:pt x="1193017" y="480189"/>
                  <a:pt x="1195668" y="481515"/>
                  <a:pt x="1195668" y="478863"/>
                </a:cubicBezTo>
                <a:cubicBezTo>
                  <a:pt x="1195668" y="478532"/>
                  <a:pt x="1194343" y="478201"/>
                  <a:pt x="1193680" y="477538"/>
                </a:cubicBezTo>
                <a:cubicBezTo>
                  <a:pt x="1194343" y="472898"/>
                  <a:pt x="1192686" y="470579"/>
                  <a:pt x="1187715" y="471904"/>
                </a:cubicBezTo>
                <a:cubicBezTo>
                  <a:pt x="1184069" y="472898"/>
                  <a:pt x="1183738" y="471241"/>
                  <a:pt x="1184401" y="468590"/>
                </a:cubicBezTo>
                <a:cubicBezTo>
                  <a:pt x="1186058" y="462957"/>
                  <a:pt x="1184401" y="457323"/>
                  <a:pt x="1184069" y="451689"/>
                </a:cubicBezTo>
                <a:cubicBezTo>
                  <a:pt x="1180755" y="451248"/>
                  <a:pt x="1178767" y="450364"/>
                  <a:pt x="1178104" y="449038"/>
                </a:cubicBezTo>
                <a:cubicBezTo>
                  <a:pt x="1178104" y="449038"/>
                  <a:pt x="1181087" y="449038"/>
                  <a:pt x="1182744" y="448707"/>
                </a:cubicBezTo>
                <a:cubicBezTo>
                  <a:pt x="1187383" y="447712"/>
                  <a:pt x="1188046" y="453677"/>
                  <a:pt x="1192023" y="454009"/>
                </a:cubicBezTo>
                <a:cubicBezTo>
                  <a:pt x="1193348" y="456991"/>
                  <a:pt x="1192023" y="461300"/>
                  <a:pt x="1196994" y="461962"/>
                </a:cubicBezTo>
                <a:cubicBezTo>
                  <a:pt x="1200971" y="461962"/>
                  <a:pt x="1196994" y="457654"/>
                  <a:pt x="1199313" y="456660"/>
                </a:cubicBezTo>
                <a:cubicBezTo>
                  <a:pt x="1199313" y="456660"/>
                  <a:pt x="1199313" y="456329"/>
                  <a:pt x="1199645" y="455997"/>
                </a:cubicBezTo>
                <a:lnTo>
                  <a:pt x="1199645" y="455997"/>
                </a:lnTo>
                <a:cubicBezTo>
                  <a:pt x="1199645" y="455997"/>
                  <a:pt x="1199645" y="456329"/>
                  <a:pt x="1199313" y="456660"/>
                </a:cubicBezTo>
                <a:cubicBezTo>
                  <a:pt x="1204947" y="462294"/>
                  <a:pt x="1211906" y="459311"/>
                  <a:pt x="1218203" y="459974"/>
                </a:cubicBezTo>
                <a:cubicBezTo>
                  <a:pt x="1218203" y="459974"/>
                  <a:pt x="1218534" y="459974"/>
                  <a:pt x="1218866" y="460305"/>
                </a:cubicBezTo>
                <a:cubicBezTo>
                  <a:pt x="1221185" y="459974"/>
                  <a:pt x="1221848" y="456660"/>
                  <a:pt x="1224831" y="457654"/>
                </a:cubicBezTo>
                <a:cubicBezTo>
                  <a:pt x="1224831" y="458980"/>
                  <a:pt x="1224831" y="460305"/>
                  <a:pt x="1224831" y="461300"/>
                </a:cubicBezTo>
                <a:lnTo>
                  <a:pt x="1225162" y="461300"/>
                </a:lnTo>
                <a:cubicBezTo>
                  <a:pt x="1225162" y="461300"/>
                  <a:pt x="1228476" y="461300"/>
                  <a:pt x="1229802" y="461300"/>
                </a:cubicBezTo>
                <a:cubicBezTo>
                  <a:pt x="1228145" y="461300"/>
                  <a:pt x="1226488" y="460637"/>
                  <a:pt x="1225162" y="460637"/>
                </a:cubicBezTo>
                <a:cubicBezTo>
                  <a:pt x="1227150" y="465276"/>
                  <a:pt x="1232784" y="462294"/>
                  <a:pt x="1235435" y="465608"/>
                </a:cubicBezTo>
                <a:cubicBezTo>
                  <a:pt x="1235435" y="468259"/>
                  <a:pt x="1233447" y="471573"/>
                  <a:pt x="1237755" y="473561"/>
                </a:cubicBezTo>
                <a:cubicBezTo>
                  <a:pt x="1240406" y="475218"/>
                  <a:pt x="1243389" y="476544"/>
                  <a:pt x="1246703" y="474555"/>
                </a:cubicBezTo>
                <a:cubicBezTo>
                  <a:pt x="1246371" y="472567"/>
                  <a:pt x="1247366" y="471573"/>
                  <a:pt x="1249354" y="470910"/>
                </a:cubicBezTo>
                <a:cubicBezTo>
                  <a:pt x="1249685" y="469916"/>
                  <a:pt x="1250017" y="468922"/>
                  <a:pt x="1250680" y="468259"/>
                </a:cubicBezTo>
                <a:lnTo>
                  <a:pt x="1250680" y="468259"/>
                </a:lnTo>
                <a:cubicBezTo>
                  <a:pt x="1253331" y="467596"/>
                  <a:pt x="1255982" y="466602"/>
                  <a:pt x="1258633" y="467265"/>
                </a:cubicBezTo>
                <a:cubicBezTo>
                  <a:pt x="1260953" y="467927"/>
                  <a:pt x="1262610" y="469584"/>
                  <a:pt x="1264929" y="467265"/>
                </a:cubicBezTo>
                <a:cubicBezTo>
                  <a:pt x="1265261" y="467265"/>
                  <a:pt x="1265592" y="467265"/>
                  <a:pt x="1265924" y="467265"/>
                </a:cubicBezTo>
                <a:cubicBezTo>
                  <a:pt x="1266918" y="464945"/>
                  <a:pt x="1268906" y="465939"/>
                  <a:pt x="1270563" y="465608"/>
                </a:cubicBezTo>
                <a:cubicBezTo>
                  <a:pt x="1274540" y="464282"/>
                  <a:pt x="1278517" y="464613"/>
                  <a:pt x="1282493" y="464613"/>
                </a:cubicBezTo>
                <a:cubicBezTo>
                  <a:pt x="1285144" y="464613"/>
                  <a:pt x="1287133" y="465608"/>
                  <a:pt x="1285807" y="468922"/>
                </a:cubicBezTo>
                <a:cubicBezTo>
                  <a:pt x="1285144" y="470910"/>
                  <a:pt x="1284482" y="472898"/>
                  <a:pt x="1286470" y="474555"/>
                </a:cubicBezTo>
                <a:cubicBezTo>
                  <a:pt x="1288790" y="474555"/>
                  <a:pt x="1290115" y="471241"/>
                  <a:pt x="1292766" y="472236"/>
                </a:cubicBezTo>
                <a:cubicBezTo>
                  <a:pt x="1292766" y="471904"/>
                  <a:pt x="1292766" y="471573"/>
                  <a:pt x="1292766" y="471241"/>
                </a:cubicBezTo>
                <a:cubicBezTo>
                  <a:pt x="1292435" y="470579"/>
                  <a:pt x="1291772" y="469584"/>
                  <a:pt x="1291441" y="468922"/>
                </a:cubicBezTo>
                <a:cubicBezTo>
                  <a:pt x="1301714" y="463619"/>
                  <a:pt x="1304034" y="457986"/>
                  <a:pt x="1298732" y="450695"/>
                </a:cubicBezTo>
                <a:cubicBezTo>
                  <a:pt x="1295418" y="451689"/>
                  <a:pt x="1292766" y="453677"/>
                  <a:pt x="1290115" y="455334"/>
                </a:cubicBezTo>
                <a:cubicBezTo>
                  <a:pt x="1292766" y="453346"/>
                  <a:pt x="1295418" y="451689"/>
                  <a:pt x="1298732" y="450695"/>
                </a:cubicBezTo>
                <a:cubicBezTo>
                  <a:pt x="1298732" y="449701"/>
                  <a:pt x="1298732" y="449038"/>
                  <a:pt x="1298732" y="448044"/>
                </a:cubicBezTo>
                <a:cubicBezTo>
                  <a:pt x="1297075" y="448044"/>
                  <a:pt x="1295086" y="447381"/>
                  <a:pt x="1293429" y="447050"/>
                </a:cubicBezTo>
                <a:lnTo>
                  <a:pt x="1293429" y="447050"/>
                </a:lnTo>
                <a:cubicBezTo>
                  <a:pt x="1290447" y="446387"/>
                  <a:pt x="1287464" y="446055"/>
                  <a:pt x="1284482" y="445393"/>
                </a:cubicBezTo>
                <a:cubicBezTo>
                  <a:pt x="1284150" y="445724"/>
                  <a:pt x="1283819" y="446055"/>
                  <a:pt x="1283487" y="446718"/>
                </a:cubicBezTo>
                <a:cubicBezTo>
                  <a:pt x="1283819" y="446387"/>
                  <a:pt x="1284150" y="446055"/>
                  <a:pt x="1284482" y="445393"/>
                </a:cubicBezTo>
                <a:cubicBezTo>
                  <a:pt x="1287464" y="446055"/>
                  <a:pt x="1290447" y="446387"/>
                  <a:pt x="1293429" y="447050"/>
                </a:cubicBezTo>
                <a:cubicBezTo>
                  <a:pt x="1295086" y="447050"/>
                  <a:pt x="1297075" y="447712"/>
                  <a:pt x="1298732" y="448044"/>
                </a:cubicBezTo>
                <a:cubicBezTo>
                  <a:pt x="1299726" y="448044"/>
                  <a:pt x="1300389" y="448044"/>
                  <a:pt x="1301383" y="448044"/>
                </a:cubicBezTo>
                <a:cubicBezTo>
                  <a:pt x="1301383" y="446387"/>
                  <a:pt x="1301383" y="444398"/>
                  <a:pt x="1301383" y="442742"/>
                </a:cubicBezTo>
                <a:lnTo>
                  <a:pt x="1301383" y="442742"/>
                </a:lnTo>
                <a:cubicBezTo>
                  <a:pt x="1303371" y="439428"/>
                  <a:pt x="1307348" y="440753"/>
                  <a:pt x="1309999" y="438765"/>
                </a:cubicBezTo>
                <a:lnTo>
                  <a:pt x="1302708" y="438765"/>
                </a:lnTo>
                <a:cubicBezTo>
                  <a:pt x="1298069" y="435119"/>
                  <a:pt x="1293761" y="439759"/>
                  <a:pt x="1289453" y="440422"/>
                </a:cubicBezTo>
                <a:cubicBezTo>
                  <a:pt x="1287133" y="440753"/>
                  <a:pt x="1285807" y="441416"/>
                  <a:pt x="1284482" y="439096"/>
                </a:cubicBezTo>
                <a:cubicBezTo>
                  <a:pt x="1284150" y="439096"/>
                  <a:pt x="1283487" y="439096"/>
                  <a:pt x="1283156" y="439096"/>
                </a:cubicBezTo>
                <a:lnTo>
                  <a:pt x="1283156" y="439096"/>
                </a:lnTo>
                <a:cubicBezTo>
                  <a:pt x="1283156" y="439096"/>
                  <a:pt x="1284150" y="439096"/>
                  <a:pt x="1284482" y="439096"/>
                </a:cubicBezTo>
                <a:cubicBezTo>
                  <a:pt x="1284482" y="438102"/>
                  <a:pt x="1284482" y="437439"/>
                  <a:pt x="1284482" y="436445"/>
                </a:cubicBezTo>
                <a:cubicBezTo>
                  <a:pt x="1283156" y="434788"/>
                  <a:pt x="1282493" y="432468"/>
                  <a:pt x="1280174" y="431806"/>
                </a:cubicBezTo>
                <a:cubicBezTo>
                  <a:pt x="1281830" y="430149"/>
                  <a:pt x="1283819" y="430811"/>
                  <a:pt x="1285476" y="430149"/>
                </a:cubicBezTo>
                <a:cubicBezTo>
                  <a:pt x="1287133" y="428492"/>
                  <a:pt x="1287133" y="426172"/>
                  <a:pt x="1287133" y="424183"/>
                </a:cubicBezTo>
                <a:cubicBezTo>
                  <a:pt x="1285807" y="424515"/>
                  <a:pt x="1284813" y="425178"/>
                  <a:pt x="1283487" y="425840"/>
                </a:cubicBezTo>
                <a:cubicBezTo>
                  <a:pt x="1284813" y="425178"/>
                  <a:pt x="1285807" y="424515"/>
                  <a:pt x="1287133" y="424183"/>
                </a:cubicBezTo>
                <a:cubicBezTo>
                  <a:pt x="1288127" y="423521"/>
                  <a:pt x="1288790" y="422195"/>
                  <a:pt x="1290447" y="422527"/>
                </a:cubicBezTo>
                <a:cubicBezTo>
                  <a:pt x="1291109" y="421864"/>
                  <a:pt x="1292435" y="421532"/>
                  <a:pt x="1293098" y="420538"/>
                </a:cubicBezTo>
                <a:cubicBezTo>
                  <a:pt x="1292435" y="421532"/>
                  <a:pt x="1291441" y="421864"/>
                  <a:pt x="1290447" y="422527"/>
                </a:cubicBezTo>
                <a:cubicBezTo>
                  <a:pt x="1296080" y="425840"/>
                  <a:pt x="1302708" y="425178"/>
                  <a:pt x="1308673" y="425178"/>
                </a:cubicBezTo>
                <a:cubicBezTo>
                  <a:pt x="1310330" y="424846"/>
                  <a:pt x="1311987" y="424183"/>
                  <a:pt x="1313644" y="423852"/>
                </a:cubicBezTo>
                <a:cubicBezTo>
                  <a:pt x="1321598" y="423852"/>
                  <a:pt x="1328888" y="421532"/>
                  <a:pt x="1336842" y="420207"/>
                </a:cubicBezTo>
                <a:cubicBezTo>
                  <a:pt x="1338167" y="421532"/>
                  <a:pt x="1339824" y="421532"/>
                  <a:pt x="1341813" y="421532"/>
                </a:cubicBezTo>
                <a:cubicBezTo>
                  <a:pt x="1342475" y="421532"/>
                  <a:pt x="1343470" y="421532"/>
                  <a:pt x="1344133" y="421864"/>
                </a:cubicBezTo>
                <a:cubicBezTo>
                  <a:pt x="1343470" y="423852"/>
                  <a:pt x="1341150" y="421864"/>
                  <a:pt x="1340156" y="423852"/>
                </a:cubicBezTo>
                <a:cubicBezTo>
                  <a:pt x="1345789" y="423852"/>
                  <a:pt x="1344133" y="428160"/>
                  <a:pt x="1344133" y="431474"/>
                </a:cubicBezTo>
                <a:lnTo>
                  <a:pt x="1344133" y="431474"/>
                </a:lnTo>
                <a:cubicBezTo>
                  <a:pt x="1342144" y="432468"/>
                  <a:pt x="1340156" y="433462"/>
                  <a:pt x="1338167" y="434457"/>
                </a:cubicBezTo>
                <a:lnTo>
                  <a:pt x="1338167" y="434457"/>
                </a:lnTo>
                <a:cubicBezTo>
                  <a:pt x="1334853" y="435782"/>
                  <a:pt x="1331208" y="435451"/>
                  <a:pt x="1327894" y="435782"/>
                </a:cubicBezTo>
                <a:cubicBezTo>
                  <a:pt x="1328226" y="436445"/>
                  <a:pt x="1328888" y="437439"/>
                  <a:pt x="1329220" y="438102"/>
                </a:cubicBezTo>
                <a:lnTo>
                  <a:pt x="1329220" y="438102"/>
                </a:lnTo>
                <a:cubicBezTo>
                  <a:pt x="1329220" y="438102"/>
                  <a:pt x="1328226" y="440422"/>
                  <a:pt x="1328888" y="441747"/>
                </a:cubicBezTo>
                <a:cubicBezTo>
                  <a:pt x="1333528" y="442410"/>
                  <a:pt x="1338499" y="446718"/>
                  <a:pt x="1342475" y="440422"/>
                </a:cubicBezTo>
                <a:cubicBezTo>
                  <a:pt x="1344795" y="443736"/>
                  <a:pt x="1348109" y="439759"/>
                  <a:pt x="1350760" y="441416"/>
                </a:cubicBezTo>
                <a:cubicBezTo>
                  <a:pt x="1350760" y="441416"/>
                  <a:pt x="1351423" y="441416"/>
                  <a:pt x="1351755" y="441747"/>
                </a:cubicBezTo>
                <a:cubicBezTo>
                  <a:pt x="1351755" y="443736"/>
                  <a:pt x="1353743" y="444067"/>
                  <a:pt x="1354406" y="445393"/>
                </a:cubicBezTo>
                <a:cubicBezTo>
                  <a:pt x="1354737" y="446055"/>
                  <a:pt x="1355400" y="446387"/>
                  <a:pt x="1355731" y="447050"/>
                </a:cubicBezTo>
                <a:cubicBezTo>
                  <a:pt x="1355731" y="447381"/>
                  <a:pt x="1355731" y="447712"/>
                  <a:pt x="1355731" y="448375"/>
                </a:cubicBezTo>
                <a:cubicBezTo>
                  <a:pt x="1358051" y="448375"/>
                  <a:pt x="1358382" y="450364"/>
                  <a:pt x="1358382" y="452352"/>
                </a:cubicBezTo>
                <a:cubicBezTo>
                  <a:pt x="1357720" y="455334"/>
                  <a:pt x="1358714" y="456991"/>
                  <a:pt x="1362028" y="455997"/>
                </a:cubicBezTo>
                <a:cubicBezTo>
                  <a:pt x="1363685" y="455334"/>
                  <a:pt x="1365342" y="454340"/>
                  <a:pt x="1366999" y="453677"/>
                </a:cubicBezTo>
                <a:cubicBezTo>
                  <a:pt x="1367661" y="451689"/>
                  <a:pt x="1364679" y="449369"/>
                  <a:pt x="1366999" y="447381"/>
                </a:cubicBezTo>
                <a:cubicBezTo>
                  <a:pt x="1366336" y="447050"/>
                  <a:pt x="1366004" y="446718"/>
                  <a:pt x="1365342" y="446055"/>
                </a:cubicBezTo>
                <a:lnTo>
                  <a:pt x="1365342" y="446055"/>
                </a:lnTo>
                <a:cubicBezTo>
                  <a:pt x="1365342" y="446055"/>
                  <a:pt x="1363685" y="444398"/>
                  <a:pt x="1365342" y="443404"/>
                </a:cubicBezTo>
                <a:cubicBezTo>
                  <a:pt x="1365673" y="442742"/>
                  <a:pt x="1365342" y="442079"/>
                  <a:pt x="1365342" y="441416"/>
                </a:cubicBezTo>
                <a:cubicBezTo>
                  <a:pt x="1365342" y="442079"/>
                  <a:pt x="1365342" y="442410"/>
                  <a:pt x="1365342" y="443404"/>
                </a:cubicBezTo>
                <a:cubicBezTo>
                  <a:pt x="1369981" y="441085"/>
                  <a:pt x="1372964" y="436776"/>
                  <a:pt x="1377935" y="435119"/>
                </a:cubicBezTo>
                <a:cubicBezTo>
                  <a:pt x="1377935" y="435119"/>
                  <a:pt x="1377935" y="433794"/>
                  <a:pt x="1377935" y="433462"/>
                </a:cubicBezTo>
                <a:cubicBezTo>
                  <a:pt x="1378929" y="433131"/>
                  <a:pt x="1379592" y="432800"/>
                  <a:pt x="1380586" y="432137"/>
                </a:cubicBezTo>
                <a:cubicBezTo>
                  <a:pt x="1383900" y="433462"/>
                  <a:pt x="1387214" y="430149"/>
                  <a:pt x="1390859" y="432137"/>
                </a:cubicBezTo>
                <a:cubicBezTo>
                  <a:pt x="1390859" y="432137"/>
                  <a:pt x="1390859" y="432800"/>
                  <a:pt x="1390859" y="433131"/>
                </a:cubicBezTo>
                <a:cubicBezTo>
                  <a:pt x="1393179" y="433131"/>
                  <a:pt x="1395499" y="434125"/>
                  <a:pt x="1397487" y="432137"/>
                </a:cubicBezTo>
                <a:cubicBezTo>
                  <a:pt x="1400138" y="430811"/>
                  <a:pt x="1404115" y="430811"/>
                  <a:pt x="1405109" y="426835"/>
                </a:cubicBezTo>
                <a:cubicBezTo>
                  <a:pt x="1405772" y="422527"/>
                  <a:pt x="1409417" y="425840"/>
                  <a:pt x="1411074" y="424183"/>
                </a:cubicBezTo>
                <a:cubicBezTo>
                  <a:pt x="1415714" y="421201"/>
                  <a:pt x="1420684" y="424183"/>
                  <a:pt x="1425324" y="422858"/>
                </a:cubicBezTo>
                <a:lnTo>
                  <a:pt x="1425324" y="426503"/>
                </a:lnTo>
                <a:cubicBezTo>
                  <a:pt x="1427312" y="425840"/>
                  <a:pt x="1428969" y="423852"/>
                  <a:pt x="1431620" y="424183"/>
                </a:cubicBezTo>
                <a:cubicBezTo>
                  <a:pt x="1432615" y="429154"/>
                  <a:pt x="1435929" y="424183"/>
                  <a:pt x="1437917" y="425509"/>
                </a:cubicBezTo>
                <a:cubicBezTo>
                  <a:pt x="1442556" y="425509"/>
                  <a:pt x="1447196" y="425178"/>
                  <a:pt x="1451504" y="424846"/>
                </a:cubicBezTo>
                <a:cubicBezTo>
                  <a:pt x="1451504" y="424515"/>
                  <a:pt x="1451504" y="424183"/>
                  <a:pt x="1451504" y="423852"/>
                </a:cubicBezTo>
                <a:cubicBezTo>
                  <a:pt x="1452830" y="422527"/>
                  <a:pt x="1454155" y="420870"/>
                  <a:pt x="1456475" y="421201"/>
                </a:cubicBezTo>
                <a:cubicBezTo>
                  <a:pt x="1458463" y="421201"/>
                  <a:pt x="1458132" y="420207"/>
                  <a:pt x="1457801" y="418881"/>
                </a:cubicBezTo>
                <a:cubicBezTo>
                  <a:pt x="1459126" y="418881"/>
                  <a:pt x="1460120" y="418881"/>
                  <a:pt x="1461446" y="418881"/>
                </a:cubicBezTo>
                <a:cubicBezTo>
                  <a:pt x="1461777" y="421532"/>
                  <a:pt x="1463103" y="424183"/>
                  <a:pt x="1466085" y="423189"/>
                </a:cubicBezTo>
                <a:cubicBezTo>
                  <a:pt x="1470725" y="421864"/>
                  <a:pt x="1475696" y="423189"/>
                  <a:pt x="1480335" y="422195"/>
                </a:cubicBezTo>
                <a:cubicBezTo>
                  <a:pt x="1481661" y="422195"/>
                  <a:pt x="1482986" y="421532"/>
                  <a:pt x="1483981" y="421201"/>
                </a:cubicBezTo>
                <a:cubicBezTo>
                  <a:pt x="1486300" y="422527"/>
                  <a:pt x="1489614" y="422527"/>
                  <a:pt x="1488620" y="426835"/>
                </a:cubicBezTo>
                <a:cubicBezTo>
                  <a:pt x="1482986" y="426835"/>
                  <a:pt x="1477021" y="426835"/>
                  <a:pt x="1471388" y="428823"/>
                </a:cubicBezTo>
                <a:cubicBezTo>
                  <a:pt x="1471388" y="429486"/>
                  <a:pt x="1471388" y="430480"/>
                  <a:pt x="1471388" y="431143"/>
                </a:cubicBezTo>
                <a:lnTo>
                  <a:pt x="1471388" y="433131"/>
                </a:lnTo>
                <a:cubicBezTo>
                  <a:pt x="1474039" y="435451"/>
                  <a:pt x="1477021" y="436445"/>
                  <a:pt x="1480335" y="433794"/>
                </a:cubicBezTo>
                <a:cubicBezTo>
                  <a:pt x="1481661" y="433794"/>
                  <a:pt x="1483649" y="435451"/>
                  <a:pt x="1484312" y="432468"/>
                </a:cubicBezTo>
                <a:cubicBezTo>
                  <a:pt x="1484643" y="430480"/>
                  <a:pt x="1486300" y="429486"/>
                  <a:pt x="1488289" y="430149"/>
                </a:cubicBezTo>
                <a:cubicBezTo>
                  <a:pt x="1492597" y="432137"/>
                  <a:pt x="1496574" y="429817"/>
                  <a:pt x="1501876" y="429486"/>
                </a:cubicBezTo>
                <a:cubicBezTo>
                  <a:pt x="1497568" y="427829"/>
                  <a:pt x="1501876" y="426172"/>
                  <a:pt x="1500882" y="424846"/>
                </a:cubicBezTo>
                <a:cubicBezTo>
                  <a:pt x="1500219" y="424846"/>
                  <a:pt x="1499225" y="424846"/>
                  <a:pt x="1498562" y="424846"/>
                </a:cubicBezTo>
                <a:cubicBezTo>
                  <a:pt x="1498562" y="424846"/>
                  <a:pt x="1498562" y="425178"/>
                  <a:pt x="1498230" y="425509"/>
                </a:cubicBezTo>
                <a:cubicBezTo>
                  <a:pt x="1498230" y="425509"/>
                  <a:pt x="1498230" y="425178"/>
                  <a:pt x="1498562" y="424846"/>
                </a:cubicBezTo>
                <a:lnTo>
                  <a:pt x="1498562" y="424846"/>
                </a:lnTo>
                <a:cubicBezTo>
                  <a:pt x="1498562" y="424846"/>
                  <a:pt x="1498562" y="422195"/>
                  <a:pt x="1498562" y="420870"/>
                </a:cubicBezTo>
                <a:cubicBezTo>
                  <a:pt x="1500219" y="420870"/>
                  <a:pt x="1501876" y="420870"/>
                  <a:pt x="1503533" y="420870"/>
                </a:cubicBezTo>
                <a:cubicBezTo>
                  <a:pt x="1504527" y="420870"/>
                  <a:pt x="1505190" y="420870"/>
                  <a:pt x="1506184" y="420870"/>
                </a:cubicBezTo>
                <a:cubicBezTo>
                  <a:pt x="1508504" y="422527"/>
                  <a:pt x="1506184" y="425840"/>
                  <a:pt x="1508835" y="427166"/>
                </a:cubicBezTo>
                <a:cubicBezTo>
                  <a:pt x="1509167" y="429486"/>
                  <a:pt x="1514469" y="428160"/>
                  <a:pt x="1512480" y="432137"/>
                </a:cubicBezTo>
                <a:cubicBezTo>
                  <a:pt x="1513806" y="435119"/>
                  <a:pt x="1515794" y="432800"/>
                  <a:pt x="1517451" y="433131"/>
                </a:cubicBezTo>
                <a:cubicBezTo>
                  <a:pt x="1519771" y="429817"/>
                  <a:pt x="1519440" y="426835"/>
                  <a:pt x="1516457" y="424515"/>
                </a:cubicBezTo>
                <a:cubicBezTo>
                  <a:pt x="1516457" y="421201"/>
                  <a:pt x="1518445" y="419544"/>
                  <a:pt x="1521428" y="419544"/>
                </a:cubicBezTo>
                <a:cubicBezTo>
                  <a:pt x="1520765" y="414904"/>
                  <a:pt x="1523748" y="412031"/>
                  <a:pt x="1530376" y="410928"/>
                </a:cubicBezTo>
                <a:cubicBezTo>
                  <a:pt x="1532364" y="410928"/>
                  <a:pt x="1535015" y="409602"/>
                  <a:pt x="1535347" y="413248"/>
                </a:cubicBezTo>
                <a:cubicBezTo>
                  <a:pt x="1535347" y="413248"/>
                  <a:pt x="1535347" y="413248"/>
                  <a:pt x="1535347" y="413248"/>
                </a:cubicBezTo>
                <a:cubicBezTo>
                  <a:pt x="1535347" y="413248"/>
                  <a:pt x="1535347" y="413248"/>
                  <a:pt x="1535347" y="413248"/>
                </a:cubicBezTo>
                <a:cubicBezTo>
                  <a:pt x="1534021" y="415236"/>
                  <a:pt x="1536672" y="418881"/>
                  <a:pt x="1532695" y="419875"/>
                </a:cubicBezTo>
                <a:cubicBezTo>
                  <a:pt x="1537335" y="421864"/>
                  <a:pt x="1541974" y="424183"/>
                  <a:pt x="1546614" y="426172"/>
                </a:cubicBezTo>
                <a:cubicBezTo>
                  <a:pt x="1546614" y="425509"/>
                  <a:pt x="1546945" y="424515"/>
                  <a:pt x="1547277" y="423852"/>
                </a:cubicBezTo>
                <a:cubicBezTo>
                  <a:pt x="1547277" y="424515"/>
                  <a:pt x="1546614" y="425178"/>
                  <a:pt x="1546614" y="426172"/>
                </a:cubicBezTo>
                <a:cubicBezTo>
                  <a:pt x="1548602" y="428160"/>
                  <a:pt x="1551254" y="429154"/>
                  <a:pt x="1553905" y="428492"/>
                </a:cubicBezTo>
                <a:cubicBezTo>
                  <a:pt x="1553905" y="428160"/>
                  <a:pt x="1553905" y="427829"/>
                  <a:pt x="1553905" y="427497"/>
                </a:cubicBezTo>
                <a:cubicBezTo>
                  <a:pt x="1555562" y="426172"/>
                  <a:pt x="1557219" y="426172"/>
                  <a:pt x="1558876" y="427497"/>
                </a:cubicBezTo>
                <a:cubicBezTo>
                  <a:pt x="1559870" y="426503"/>
                  <a:pt x="1560533" y="425840"/>
                  <a:pt x="1560864" y="424846"/>
                </a:cubicBezTo>
                <a:cubicBezTo>
                  <a:pt x="1560864" y="425840"/>
                  <a:pt x="1560201" y="426835"/>
                  <a:pt x="1558876" y="427497"/>
                </a:cubicBezTo>
                <a:cubicBezTo>
                  <a:pt x="1560533" y="429486"/>
                  <a:pt x="1564178" y="426172"/>
                  <a:pt x="1564509" y="428492"/>
                </a:cubicBezTo>
                <a:cubicBezTo>
                  <a:pt x="1565503" y="434125"/>
                  <a:pt x="1570806" y="433131"/>
                  <a:pt x="1574120" y="435119"/>
                </a:cubicBezTo>
                <a:cubicBezTo>
                  <a:pt x="1574120" y="438433"/>
                  <a:pt x="1568817" y="440090"/>
                  <a:pt x="1571800" y="444067"/>
                </a:cubicBezTo>
                <a:cubicBezTo>
                  <a:pt x="1575114" y="444398"/>
                  <a:pt x="1578096" y="447712"/>
                  <a:pt x="1582073" y="446055"/>
                </a:cubicBezTo>
                <a:cubicBezTo>
                  <a:pt x="1586713" y="444067"/>
                  <a:pt x="1589364" y="445061"/>
                  <a:pt x="1588038" y="453015"/>
                </a:cubicBezTo>
                <a:cubicBezTo>
                  <a:pt x="1591352" y="447050"/>
                  <a:pt x="1594003" y="444398"/>
                  <a:pt x="1598974" y="445393"/>
                </a:cubicBezTo>
                <a:cubicBezTo>
                  <a:pt x="1600631" y="445393"/>
                  <a:pt x="1601625" y="444398"/>
                  <a:pt x="1602288" y="442742"/>
                </a:cubicBezTo>
                <a:cubicBezTo>
                  <a:pt x="1602951" y="442742"/>
                  <a:pt x="1603945" y="442742"/>
                  <a:pt x="1604608" y="442742"/>
                </a:cubicBezTo>
                <a:cubicBezTo>
                  <a:pt x="1604608" y="437108"/>
                  <a:pt x="1599968" y="440090"/>
                  <a:pt x="1597317" y="439096"/>
                </a:cubicBezTo>
                <a:cubicBezTo>
                  <a:pt x="1596323" y="438765"/>
                  <a:pt x="1595660" y="438102"/>
                  <a:pt x="1594666" y="437771"/>
                </a:cubicBezTo>
                <a:cubicBezTo>
                  <a:pt x="1591683" y="437771"/>
                  <a:pt x="1590027" y="439428"/>
                  <a:pt x="1588038" y="441747"/>
                </a:cubicBezTo>
                <a:cubicBezTo>
                  <a:pt x="1587375" y="439759"/>
                  <a:pt x="1587044" y="438433"/>
                  <a:pt x="1586713" y="436776"/>
                </a:cubicBezTo>
                <a:cubicBezTo>
                  <a:pt x="1586713" y="435119"/>
                  <a:pt x="1585387" y="434788"/>
                  <a:pt x="1584393" y="434125"/>
                </a:cubicBezTo>
                <a:cubicBezTo>
                  <a:pt x="1587044" y="431143"/>
                  <a:pt x="1585056" y="427166"/>
                  <a:pt x="1586381" y="423521"/>
                </a:cubicBezTo>
                <a:cubicBezTo>
                  <a:pt x="1587044" y="421864"/>
                  <a:pt x="1586381" y="419544"/>
                  <a:pt x="1586381" y="417556"/>
                </a:cubicBezTo>
                <a:lnTo>
                  <a:pt x="1586381" y="417556"/>
                </a:lnTo>
                <a:cubicBezTo>
                  <a:pt x="1589364" y="417556"/>
                  <a:pt x="1592346" y="417556"/>
                  <a:pt x="1595329" y="417556"/>
                </a:cubicBezTo>
                <a:cubicBezTo>
                  <a:pt x="1595660" y="415567"/>
                  <a:pt x="1596323" y="413248"/>
                  <a:pt x="1596654" y="411259"/>
                </a:cubicBezTo>
                <a:cubicBezTo>
                  <a:pt x="1597649" y="410596"/>
                  <a:pt x="1597649" y="409602"/>
                  <a:pt x="1597649" y="408939"/>
                </a:cubicBezTo>
                <a:lnTo>
                  <a:pt x="1595329" y="404963"/>
                </a:lnTo>
                <a:cubicBezTo>
                  <a:pt x="1597649" y="402974"/>
                  <a:pt x="1595329" y="399660"/>
                  <a:pt x="1597649" y="397341"/>
                </a:cubicBezTo>
                <a:cubicBezTo>
                  <a:pt x="1595660" y="397341"/>
                  <a:pt x="1594666" y="397341"/>
                  <a:pt x="1593672" y="397009"/>
                </a:cubicBezTo>
                <a:cubicBezTo>
                  <a:pt x="1590689" y="398335"/>
                  <a:pt x="1594666" y="403637"/>
                  <a:pt x="1590027" y="403968"/>
                </a:cubicBezTo>
                <a:cubicBezTo>
                  <a:pt x="1582736" y="400655"/>
                  <a:pt x="1579091" y="401649"/>
                  <a:pt x="1578428" y="407614"/>
                </a:cubicBezTo>
                <a:cubicBezTo>
                  <a:pt x="1578759" y="407945"/>
                  <a:pt x="1579422" y="408277"/>
                  <a:pt x="1579753" y="408939"/>
                </a:cubicBezTo>
                <a:cubicBezTo>
                  <a:pt x="1581079" y="409271"/>
                  <a:pt x="1582404" y="409602"/>
                  <a:pt x="1583730" y="410265"/>
                </a:cubicBezTo>
                <a:cubicBezTo>
                  <a:pt x="1585387" y="412253"/>
                  <a:pt x="1584724" y="414573"/>
                  <a:pt x="1584724" y="416561"/>
                </a:cubicBezTo>
                <a:cubicBezTo>
                  <a:pt x="1585056" y="416561"/>
                  <a:pt x="1585387" y="417224"/>
                  <a:pt x="1585718" y="417556"/>
                </a:cubicBezTo>
                <a:cubicBezTo>
                  <a:pt x="1585387" y="417556"/>
                  <a:pt x="1585056" y="416893"/>
                  <a:pt x="1584724" y="416561"/>
                </a:cubicBezTo>
                <a:cubicBezTo>
                  <a:pt x="1582404" y="416561"/>
                  <a:pt x="1581410" y="419544"/>
                  <a:pt x="1578759" y="419213"/>
                </a:cubicBezTo>
                <a:cubicBezTo>
                  <a:pt x="1577434" y="419213"/>
                  <a:pt x="1576108" y="419213"/>
                  <a:pt x="1575114" y="419213"/>
                </a:cubicBezTo>
                <a:cubicBezTo>
                  <a:pt x="1574782" y="419213"/>
                  <a:pt x="1574120" y="419213"/>
                  <a:pt x="1573788" y="419213"/>
                </a:cubicBezTo>
                <a:cubicBezTo>
                  <a:pt x="1571137" y="419213"/>
                  <a:pt x="1568817" y="419213"/>
                  <a:pt x="1566166" y="419544"/>
                </a:cubicBezTo>
                <a:cubicBezTo>
                  <a:pt x="1565172" y="419544"/>
                  <a:pt x="1564178" y="419213"/>
                  <a:pt x="1563515" y="418881"/>
                </a:cubicBezTo>
                <a:cubicBezTo>
                  <a:pt x="1562189" y="418881"/>
                  <a:pt x="1561195" y="419213"/>
                  <a:pt x="1559870" y="419544"/>
                </a:cubicBezTo>
                <a:cubicBezTo>
                  <a:pt x="1559870" y="420538"/>
                  <a:pt x="1559870" y="421864"/>
                  <a:pt x="1560201" y="422858"/>
                </a:cubicBezTo>
                <a:cubicBezTo>
                  <a:pt x="1560201" y="423521"/>
                  <a:pt x="1560201" y="424183"/>
                  <a:pt x="1560201" y="425178"/>
                </a:cubicBezTo>
                <a:cubicBezTo>
                  <a:pt x="1560201" y="424515"/>
                  <a:pt x="1560201" y="423852"/>
                  <a:pt x="1560201" y="422858"/>
                </a:cubicBezTo>
                <a:cubicBezTo>
                  <a:pt x="1560201" y="421864"/>
                  <a:pt x="1559870" y="420538"/>
                  <a:pt x="1559870" y="419544"/>
                </a:cubicBezTo>
                <a:cubicBezTo>
                  <a:pt x="1557881" y="418218"/>
                  <a:pt x="1553242" y="422527"/>
                  <a:pt x="1553242" y="416561"/>
                </a:cubicBezTo>
                <a:cubicBezTo>
                  <a:pt x="1553242" y="415899"/>
                  <a:pt x="1553242" y="414904"/>
                  <a:pt x="1553242" y="414242"/>
                </a:cubicBezTo>
                <a:cubicBezTo>
                  <a:pt x="1553242" y="411591"/>
                  <a:pt x="1551916" y="408939"/>
                  <a:pt x="1554567" y="406951"/>
                </a:cubicBezTo>
                <a:lnTo>
                  <a:pt x="1554567" y="406951"/>
                </a:lnTo>
                <a:cubicBezTo>
                  <a:pt x="1557219" y="406951"/>
                  <a:pt x="1560533" y="409602"/>
                  <a:pt x="1562521" y="406620"/>
                </a:cubicBezTo>
                <a:cubicBezTo>
                  <a:pt x="1563846" y="404631"/>
                  <a:pt x="1563846" y="401980"/>
                  <a:pt x="1561527" y="399329"/>
                </a:cubicBezTo>
                <a:cubicBezTo>
                  <a:pt x="1563846" y="398666"/>
                  <a:pt x="1566166" y="398003"/>
                  <a:pt x="1568155" y="397672"/>
                </a:cubicBezTo>
                <a:cubicBezTo>
                  <a:pt x="1568155" y="395684"/>
                  <a:pt x="1566166" y="395352"/>
                  <a:pt x="1565503" y="394027"/>
                </a:cubicBezTo>
                <a:lnTo>
                  <a:pt x="1565503" y="394027"/>
                </a:lnTo>
                <a:cubicBezTo>
                  <a:pt x="1565503" y="394027"/>
                  <a:pt x="1566498" y="393033"/>
                  <a:pt x="1566829" y="392701"/>
                </a:cubicBezTo>
                <a:cubicBezTo>
                  <a:pt x="1569480" y="393695"/>
                  <a:pt x="1569149" y="391044"/>
                  <a:pt x="1570143" y="390050"/>
                </a:cubicBezTo>
                <a:cubicBezTo>
                  <a:pt x="1572131" y="390050"/>
                  <a:pt x="1574120" y="390713"/>
                  <a:pt x="1576439" y="389056"/>
                </a:cubicBezTo>
                <a:cubicBezTo>
                  <a:pt x="1572131" y="385742"/>
                  <a:pt x="1569149" y="380771"/>
                  <a:pt x="1563846" y="379114"/>
                </a:cubicBezTo>
                <a:cubicBezTo>
                  <a:pt x="1563846" y="379114"/>
                  <a:pt x="1563846" y="379777"/>
                  <a:pt x="1563846" y="379777"/>
                </a:cubicBezTo>
                <a:cubicBezTo>
                  <a:pt x="1563846" y="379777"/>
                  <a:pt x="1563846" y="379445"/>
                  <a:pt x="1563846" y="379114"/>
                </a:cubicBezTo>
                <a:cubicBezTo>
                  <a:pt x="1563515" y="379114"/>
                  <a:pt x="1563184" y="379114"/>
                  <a:pt x="1562852" y="378451"/>
                </a:cubicBezTo>
                <a:cubicBezTo>
                  <a:pt x="1561858" y="375800"/>
                  <a:pt x="1559207" y="374806"/>
                  <a:pt x="1557881" y="372486"/>
                </a:cubicBezTo>
                <a:cubicBezTo>
                  <a:pt x="1555562" y="372486"/>
                  <a:pt x="1553573" y="373149"/>
                  <a:pt x="1551585" y="373480"/>
                </a:cubicBezTo>
                <a:cubicBezTo>
                  <a:pt x="1553573" y="373480"/>
                  <a:pt x="1555893" y="372818"/>
                  <a:pt x="1557881" y="372486"/>
                </a:cubicBezTo>
                <a:cubicBezTo>
                  <a:pt x="1559207" y="370829"/>
                  <a:pt x="1558213" y="369835"/>
                  <a:pt x="1556556" y="369835"/>
                </a:cubicBezTo>
                <a:cubicBezTo>
                  <a:pt x="1554899" y="369835"/>
                  <a:pt x="1552579" y="370166"/>
                  <a:pt x="1552910" y="367184"/>
                </a:cubicBezTo>
                <a:cubicBezTo>
                  <a:pt x="1552248" y="365195"/>
                  <a:pt x="1552910" y="362876"/>
                  <a:pt x="1551585" y="360887"/>
                </a:cubicBezTo>
                <a:cubicBezTo>
                  <a:pt x="1551585" y="359893"/>
                  <a:pt x="1551585" y="359230"/>
                  <a:pt x="1551585" y="358236"/>
                </a:cubicBezTo>
                <a:cubicBezTo>
                  <a:pt x="1546283" y="358236"/>
                  <a:pt x="1541312" y="358236"/>
                  <a:pt x="1536009" y="358236"/>
                </a:cubicBezTo>
                <a:cubicBezTo>
                  <a:pt x="1534352" y="358236"/>
                  <a:pt x="1532364" y="358236"/>
                  <a:pt x="1532364" y="360556"/>
                </a:cubicBezTo>
                <a:cubicBezTo>
                  <a:pt x="1532364" y="362544"/>
                  <a:pt x="1533690" y="363539"/>
                  <a:pt x="1535347" y="363539"/>
                </a:cubicBezTo>
                <a:cubicBezTo>
                  <a:pt x="1536341" y="363539"/>
                  <a:pt x="1537335" y="363539"/>
                  <a:pt x="1538329" y="363539"/>
                </a:cubicBezTo>
                <a:cubicBezTo>
                  <a:pt x="1537004" y="365858"/>
                  <a:pt x="1534352" y="365195"/>
                  <a:pt x="1532364" y="365858"/>
                </a:cubicBezTo>
                <a:cubicBezTo>
                  <a:pt x="1532364" y="367847"/>
                  <a:pt x="1531701" y="369172"/>
                  <a:pt x="1532695" y="371492"/>
                </a:cubicBezTo>
                <a:cubicBezTo>
                  <a:pt x="1536672" y="367847"/>
                  <a:pt x="1539655" y="372155"/>
                  <a:pt x="1543300" y="372486"/>
                </a:cubicBezTo>
                <a:cubicBezTo>
                  <a:pt x="1543631" y="374806"/>
                  <a:pt x="1541312" y="375469"/>
                  <a:pt x="1540649" y="377457"/>
                </a:cubicBezTo>
                <a:cubicBezTo>
                  <a:pt x="1544626" y="377457"/>
                  <a:pt x="1547608" y="371492"/>
                  <a:pt x="1551916" y="376794"/>
                </a:cubicBezTo>
                <a:cubicBezTo>
                  <a:pt x="1547608" y="378451"/>
                  <a:pt x="1543300" y="380108"/>
                  <a:pt x="1538661" y="380108"/>
                </a:cubicBezTo>
                <a:cubicBezTo>
                  <a:pt x="1536009" y="378451"/>
                  <a:pt x="1534684" y="378451"/>
                  <a:pt x="1531701" y="380771"/>
                </a:cubicBezTo>
                <a:cubicBezTo>
                  <a:pt x="1526068" y="385410"/>
                  <a:pt x="1520434" y="391376"/>
                  <a:pt x="1511818" y="390050"/>
                </a:cubicBezTo>
                <a:cubicBezTo>
                  <a:pt x="1511818" y="389719"/>
                  <a:pt x="1511818" y="389387"/>
                  <a:pt x="1511818" y="389056"/>
                </a:cubicBezTo>
                <a:cubicBezTo>
                  <a:pt x="1510492" y="387730"/>
                  <a:pt x="1509829" y="385742"/>
                  <a:pt x="1507510" y="385079"/>
                </a:cubicBezTo>
                <a:cubicBezTo>
                  <a:pt x="1505190" y="384416"/>
                  <a:pt x="1507510" y="383422"/>
                  <a:pt x="1507841" y="382759"/>
                </a:cubicBezTo>
                <a:lnTo>
                  <a:pt x="1505190" y="381434"/>
                </a:lnTo>
                <a:cubicBezTo>
                  <a:pt x="1505190" y="381434"/>
                  <a:pt x="1504196" y="381102"/>
                  <a:pt x="1503201" y="380771"/>
                </a:cubicBezTo>
                <a:cubicBezTo>
                  <a:pt x="1503864" y="379777"/>
                  <a:pt x="1504527" y="378783"/>
                  <a:pt x="1505521" y="377788"/>
                </a:cubicBezTo>
                <a:cubicBezTo>
                  <a:pt x="1508504" y="379114"/>
                  <a:pt x="1508172" y="375137"/>
                  <a:pt x="1510161" y="374806"/>
                </a:cubicBezTo>
                <a:cubicBezTo>
                  <a:pt x="1510161" y="373149"/>
                  <a:pt x="1511818" y="371823"/>
                  <a:pt x="1510823" y="370498"/>
                </a:cubicBezTo>
                <a:cubicBezTo>
                  <a:pt x="1508504" y="368509"/>
                  <a:pt x="1504858" y="371161"/>
                  <a:pt x="1503864" y="367184"/>
                </a:cubicBezTo>
                <a:cubicBezTo>
                  <a:pt x="1502207" y="367184"/>
                  <a:pt x="1500882" y="367515"/>
                  <a:pt x="1499556" y="369172"/>
                </a:cubicBezTo>
                <a:cubicBezTo>
                  <a:pt x="1496905" y="372486"/>
                  <a:pt x="1494254" y="371823"/>
                  <a:pt x="1491271" y="369835"/>
                </a:cubicBezTo>
                <a:lnTo>
                  <a:pt x="1489946" y="363539"/>
                </a:lnTo>
                <a:cubicBezTo>
                  <a:pt x="1489946" y="363539"/>
                  <a:pt x="1484975" y="364864"/>
                  <a:pt x="1487626" y="360887"/>
                </a:cubicBezTo>
                <a:cubicBezTo>
                  <a:pt x="1488289" y="360887"/>
                  <a:pt x="1489283" y="360887"/>
                  <a:pt x="1489946" y="360887"/>
                </a:cubicBezTo>
                <a:cubicBezTo>
                  <a:pt x="1491603" y="358899"/>
                  <a:pt x="1493591" y="357905"/>
                  <a:pt x="1496242" y="358236"/>
                </a:cubicBezTo>
                <a:cubicBezTo>
                  <a:pt x="1497236" y="357573"/>
                  <a:pt x="1498230" y="356579"/>
                  <a:pt x="1498893" y="355916"/>
                </a:cubicBezTo>
                <a:cubicBezTo>
                  <a:pt x="1499556" y="355916"/>
                  <a:pt x="1500550" y="355916"/>
                  <a:pt x="1501213" y="355916"/>
                </a:cubicBezTo>
                <a:cubicBezTo>
                  <a:pt x="1503533" y="355916"/>
                  <a:pt x="1505853" y="357573"/>
                  <a:pt x="1508504" y="356579"/>
                </a:cubicBezTo>
                <a:cubicBezTo>
                  <a:pt x="1510161" y="355916"/>
                  <a:pt x="1511818" y="355585"/>
                  <a:pt x="1511486" y="353265"/>
                </a:cubicBezTo>
                <a:cubicBezTo>
                  <a:pt x="1511486" y="350614"/>
                  <a:pt x="1509498" y="350614"/>
                  <a:pt x="1507510" y="350946"/>
                </a:cubicBezTo>
                <a:cubicBezTo>
                  <a:pt x="1505521" y="350946"/>
                  <a:pt x="1503201" y="352603"/>
                  <a:pt x="1501213" y="350614"/>
                </a:cubicBezTo>
                <a:cubicBezTo>
                  <a:pt x="1501213" y="350614"/>
                  <a:pt x="1500550" y="350946"/>
                  <a:pt x="1500219" y="350946"/>
                </a:cubicBezTo>
                <a:cubicBezTo>
                  <a:pt x="1498893" y="350946"/>
                  <a:pt x="1497568" y="350946"/>
                  <a:pt x="1496242" y="350946"/>
                </a:cubicBezTo>
                <a:cubicBezTo>
                  <a:pt x="1491603" y="349951"/>
                  <a:pt x="1487957" y="356579"/>
                  <a:pt x="1482655" y="352603"/>
                </a:cubicBezTo>
                <a:cubicBezTo>
                  <a:pt x="1483318" y="347300"/>
                  <a:pt x="1488620" y="349289"/>
                  <a:pt x="1491271" y="347300"/>
                </a:cubicBezTo>
                <a:lnTo>
                  <a:pt x="1491271" y="347300"/>
                </a:lnTo>
                <a:cubicBezTo>
                  <a:pt x="1491271" y="347300"/>
                  <a:pt x="1490608" y="345975"/>
                  <a:pt x="1490277" y="344980"/>
                </a:cubicBezTo>
                <a:cubicBezTo>
                  <a:pt x="1487957" y="344980"/>
                  <a:pt x="1485969" y="344649"/>
                  <a:pt x="1483649" y="344318"/>
                </a:cubicBezTo>
                <a:cubicBezTo>
                  <a:pt x="1485969" y="344318"/>
                  <a:pt x="1487957" y="344649"/>
                  <a:pt x="1490277" y="344980"/>
                </a:cubicBezTo>
                <a:cubicBezTo>
                  <a:pt x="1490940" y="344980"/>
                  <a:pt x="1491603" y="344980"/>
                  <a:pt x="1492265" y="344649"/>
                </a:cubicBezTo>
                <a:cubicBezTo>
                  <a:pt x="1491271" y="339015"/>
                  <a:pt x="1487295" y="343324"/>
                  <a:pt x="1484975" y="342329"/>
                </a:cubicBezTo>
                <a:cubicBezTo>
                  <a:pt x="1483649" y="342329"/>
                  <a:pt x="1482324" y="342329"/>
                  <a:pt x="1481329" y="342329"/>
                </a:cubicBezTo>
                <a:cubicBezTo>
                  <a:pt x="1480998" y="342661"/>
                  <a:pt x="1480335" y="343324"/>
                  <a:pt x="1480004" y="343655"/>
                </a:cubicBezTo>
                <a:cubicBezTo>
                  <a:pt x="1480667" y="345312"/>
                  <a:pt x="1480998" y="347300"/>
                  <a:pt x="1481992" y="349620"/>
                </a:cubicBezTo>
                <a:cubicBezTo>
                  <a:pt x="1478015" y="349620"/>
                  <a:pt x="1474370" y="350946"/>
                  <a:pt x="1470725" y="348957"/>
                </a:cubicBezTo>
                <a:cubicBezTo>
                  <a:pt x="1469068" y="346969"/>
                  <a:pt x="1469731" y="343324"/>
                  <a:pt x="1466085" y="342661"/>
                </a:cubicBezTo>
                <a:cubicBezTo>
                  <a:pt x="1468405" y="340341"/>
                  <a:pt x="1470393" y="341335"/>
                  <a:pt x="1472382" y="341335"/>
                </a:cubicBezTo>
                <a:cubicBezTo>
                  <a:pt x="1472713" y="341335"/>
                  <a:pt x="1473376" y="341335"/>
                  <a:pt x="1473707" y="341335"/>
                </a:cubicBezTo>
                <a:cubicBezTo>
                  <a:pt x="1478347" y="341998"/>
                  <a:pt x="1482986" y="340010"/>
                  <a:pt x="1487626" y="340010"/>
                </a:cubicBezTo>
                <a:cubicBezTo>
                  <a:pt x="1490940" y="340010"/>
                  <a:pt x="1489614" y="337027"/>
                  <a:pt x="1490277" y="335039"/>
                </a:cubicBezTo>
                <a:cubicBezTo>
                  <a:pt x="1495248" y="336696"/>
                  <a:pt x="1499556" y="336033"/>
                  <a:pt x="1504196" y="335370"/>
                </a:cubicBezTo>
                <a:lnTo>
                  <a:pt x="1504196" y="335370"/>
                </a:lnTo>
                <a:cubicBezTo>
                  <a:pt x="1508835" y="337027"/>
                  <a:pt x="1513143" y="337027"/>
                  <a:pt x="1517120" y="334376"/>
                </a:cubicBezTo>
                <a:cubicBezTo>
                  <a:pt x="1519440" y="333713"/>
                  <a:pt x="1521759" y="332056"/>
                  <a:pt x="1524411" y="333050"/>
                </a:cubicBezTo>
                <a:lnTo>
                  <a:pt x="1524411" y="333050"/>
                </a:lnTo>
                <a:cubicBezTo>
                  <a:pt x="1524411" y="333050"/>
                  <a:pt x="1524411" y="335370"/>
                  <a:pt x="1524742" y="336696"/>
                </a:cubicBezTo>
                <a:cubicBezTo>
                  <a:pt x="1526730" y="338021"/>
                  <a:pt x="1526730" y="342661"/>
                  <a:pt x="1530707" y="339347"/>
                </a:cubicBezTo>
                <a:cubicBezTo>
                  <a:pt x="1531370" y="338021"/>
                  <a:pt x="1531701" y="336696"/>
                  <a:pt x="1532364" y="335701"/>
                </a:cubicBezTo>
                <a:cubicBezTo>
                  <a:pt x="1532364" y="333382"/>
                  <a:pt x="1533690" y="332719"/>
                  <a:pt x="1535347" y="333713"/>
                </a:cubicBezTo>
                <a:cubicBezTo>
                  <a:pt x="1537335" y="335039"/>
                  <a:pt x="1539655" y="336033"/>
                  <a:pt x="1540980" y="338353"/>
                </a:cubicBezTo>
                <a:cubicBezTo>
                  <a:pt x="1541312" y="338353"/>
                  <a:pt x="1541643" y="338353"/>
                  <a:pt x="1541974" y="338353"/>
                </a:cubicBezTo>
                <a:cubicBezTo>
                  <a:pt x="1541974" y="337690"/>
                  <a:pt x="1541974" y="337027"/>
                  <a:pt x="1541974" y="336364"/>
                </a:cubicBezTo>
                <a:cubicBezTo>
                  <a:pt x="1541974" y="337027"/>
                  <a:pt x="1541974" y="337690"/>
                  <a:pt x="1541974" y="338353"/>
                </a:cubicBezTo>
                <a:cubicBezTo>
                  <a:pt x="1541643" y="338353"/>
                  <a:pt x="1541312" y="338353"/>
                  <a:pt x="1540980" y="338353"/>
                </a:cubicBezTo>
                <a:cubicBezTo>
                  <a:pt x="1540980" y="339678"/>
                  <a:pt x="1542306" y="340341"/>
                  <a:pt x="1543300" y="341004"/>
                </a:cubicBezTo>
                <a:cubicBezTo>
                  <a:pt x="1542637" y="342992"/>
                  <a:pt x="1541974" y="344649"/>
                  <a:pt x="1541312" y="346637"/>
                </a:cubicBezTo>
                <a:cubicBezTo>
                  <a:pt x="1542637" y="347300"/>
                  <a:pt x="1544626" y="346969"/>
                  <a:pt x="1545620" y="348626"/>
                </a:cubicBezTo>
                <a:cubicBezTo>
                  <a:pt x="1545620" y="349951"/>
                  <a:pt x="1543300" y="349620"/>
                  <a:pt x="1543631" y="351940"/>
                </a:cubicBezTo>
                <a:cubicBezTo>
                  <a:pt x="1547608" y="350283"/>
                  <a:pt x="1554236" y="355254"/>
                  <a:pt x="1555230" y="346637"/>
                </a:cubicBezTo>
                <a:lnTo>
                  <a:pt x="1555230" y="346637"/>
                </a:lnTo>
                <a:cubicBezTo>
                  <a:pt x="1558213" y="346637"/>
                  <a:pt x="1559538" y="344649"/>
                  <a:pt x="1562521" y="343986"/>
                </a:cubicBezTo>
                <a:cubicBezTo>
                  <a:pt x="1560201" y="342661"/>
                  <a:pt x="1558876" y="344649"/>
                  <a:pt x="1557219" y="343324"/>
                </a:cubicBezTo>
                <a:cubicBezTo>
                  <a:pt x="1559538" y="341998"/>
                  <a:pt x="1561858" y="340672"/>
                  <a:pt x="1564178" y="339347"/>
                </a:cubicBezTo>
                <a:cubicBezTo>
                  <a:pt x="1564841" y="339347"/>
                  <a:pt x="1565172" y="339347"/>
                  <a:pt x="1565835" y="339347"/>
                </a:cubicBezTo>
                <a:cubicBezTo>
                  <a:pt x="1574120" y="336364"/>
                  <a:pt x="1575445" y="336696"/>
                  <a:pt x="1580748" y="343324"/>
                </a:cubicBezTo>
                <a:cubicBezTo>
                  <a:pt x="1582073" y="344649"/>
                  <a:pt x="1583730" y="345643"/>
                  <a:pt x="1585718" y="344649"/>
                </a:cubicBezTo>
                <a:lnTo>
                  <a:pt x="1586050" y="344649"/>
                </a:lnTo>
                <a:cubicBezTo>
                  <a:pt x="1586050" y="344649"/>
                  <a:pt x="1585718" y="344649"/>
                  <a:pt x="1585718" y="344649"/>
                </a:cubicBezTo>
                <a:cubicBezTo>
                  <a:pt x="1585387" y="346969"/>
                  <a:pt x="1584393" y="349620"/>
                  <a:pt x="1587044" y="351277"/>
                </a:cubicBezTo>
                <a:cubicBezTo>
                  <a:pt x="1590027" y="353265"/>
                  <a:pt x="1591683" y="351608"/>
                  <a:pt x="1593009" y="349289"/>
                </a:cubicBezTo>
                <a:cubicBezTo>
                  <a:pt x="1593009" y="349289"/>
                  <a:pt x="1594003" y="349289"/>
                  <a:pt x="1594666" y="349620"/>
                </a:cubicBezTo>
                <a:cubicBezTo>
                  <a:pt x="1596654" y="349620"/>
                  <a:pt x="1598974" y="349620"/>
                  <a:pt x="1600963" y="349620"/>
                </a:cubicBezTo>
                <a:cubicBezTo>
                  <a:pt x="1601625" y="348626"/>
                  <a:pt x="1602620" y="348294"/>
                  <a:pt x="1603614" y="348294"/>
                </a:cubicBezTo>
                <a:cubicBezTo>
                  <a:pt x="1604276" y="350946"/>
                  <a:pt x="1604939" y="353265"/>
                  <a:pt x="1603614" y="355916"/>
                </a:cubicBezTo>
                <a:cubicBezTo>
                  <a:pt x="1602951" y="355916"/>
                  <a:pt x="1601957" y="355916"/>
                  <a:pt x="1601294" y="355916"/>
                </a:cubicBezTo>
                <a:cubicBezTo>
                  <a:pt x="1600963" y="357242"/>
                  <a:pt x="1600300" y="358236"/>
                  <a:pt x="1599637" y="359562"/>
                </a:cubicBezTo>
                <a:cubicBezTo>
                  <a:pt x="1599637" y="364533"/>
                  <a:pt x="1603945" y="361550"/>
                  <a:pt x="1605933" y="362544"/>
                </a:cubicBezTo>
                <a:lnTo>
                  <a:pt x="1605933" y="363207"/>
                </a:lnTo>
                <a:cubicBezTo>
                  <a:pt x="1604276" y="363207"/>
                  <a:pt x="1602288" y="363539"/>
                  <a:pt x="1600631" y="363870"/>
                </a:cubicBezTo>
                <a:cubicBezTo>
                  <a:pt x="1601957" y="367184"/>
                  <a:pt x="1599637" y="368509"/>
                  <a:pt x="1597317" y="369835"/>
                </a:cubicBezTo>
                <a:cubicBezTo>
                  <a:pt x="1595992" y="369835"/>
                  <a:pt x="1594666" y="369835"/>
                  <a:pt x="1593672" y="369504"/>
                </a:cubicBezTo>
                <a:cubicBezTo>
                  <a:pt x="1592678" y="369504"/>
                  <a:pt x="1591683" y="369504"/>
                  <a:pt x="1591021" y="369504"/>
                </a:cubicBezTo>
                <a:cubicBezTo>
                  <a:pt x="1592015" y="369504"/>
                  <a:pt x="1593009" y="369504"/>
                  <a:pt x="1593672" y="369504"/>
                </a:cubicBezTo>
                <a:cubicBezTo>
                  <a:pt x="1593672" y="368841"/>
                  <a:pt x="1593672" y="368178"/>
                  <a:pt x="1593672" y="367515"/>
                </a:cubicBezTo>
                <a:lnTo>
                  <a:pt x="1593672" y="367515"/>
                </a:lnTo>
                <a:cubicBezTo>
                  <a:pt x="1590358" y="366852"/>
                  <a:pt x="1586713" y="366852"/>
                  <a:pt x="1583730" y="364864"/>
                </a:cubicBezTo>
                <a:cubicBezTo>
                  <a:pt x="1582736" y="365858"/>
                  <a:pt x="1582073" y="366521"/>
                  <a:pt x="1581079" y="367515"/>
                </a:cubicBezTo>
                <a:cubicBezTo>
                  <a:pt x="1578096" y="371161"/>
                  <a:pt x="1584393" y="370166"/>
                  <a:pt x="1583399" y="372486"/>
                </a:cubicBezTo>
                <a:cubicBezTo>
                  <a:pt x="1583399" y="372486"/>
                  <a:pt x="1583399" y="372818"/>
                  <a:pt x="1583399" y="373149"/>
                </a:cubicBezTo>
                <a:cubicBezTo>
                  <a:pt x="1583399" y="373149"/>
                  <a:pt x="1583399" y="373480"/>
                  <a:pt x="1583399" y="373480"/>
                </a:cubicBezTo>
                <a:cubicBezTo>
                  <a:pt x="1586713" y="374143"/>
                  <a:pt x="1590027" y="374143"/>
                  <a:pt x="1593672" y="373480"/>
                </a:cubicBezTo>
                <a:cubicBezTo>
                  <a:pt x="1591683" y="375800"/>
                  <a:pt x="1588701" y="375469"/>
                  <a:pt x="1586050" y="376463"/>
                </a:cubicBezTo>
                <a:cubicBezTo>
                  <a:pt x="1583399" y="377457"/>
                  <a:pt x="1586381" y="378120"/>
                  <a:pt x="1586050" y="378783"/>
                </a:cubicBezTo>
                <a:cubicBezTo>
                  <a:pt x="1585387" y="380440"/>
                  <a:pt x="1584724" y="382097"/>
                  <a:pt x="1584061" y="383422"/>
                </a:cubicBezTo>
                <a:cubicBezTo>
                  <a:pt x="1585056" y="384085"/>
                  <a:pt x="1586381" y="382759"/>
                  <a:pt x="1587044" y="383753"/>
                </a:cubicBezTo>
                <a:cubicBezTo>
                  <a:pt x="1586381" y="385079"/>
                  <a:pt x="1585718" y="386073"/>
                  <a:pt x="1585056" y="387399"/>
                </a:cubicBezTo>
                <a:lnTo>
                  <a:pt x="1585056" y="387399"/>
                </a:lnTo>
                <a:cubicBezTo>
                  <a:pt x="1588701" y="386405"/>
                  <a:pt x="1589695" y="390381"/>
                  <a:pt x="1592346" y="391044"/>
                </a:cubicBezTo>
                <a:cubicBezTo>
                  <a:pt x="1593009" y="389387"/>
                  <a:pt x="1593341" y="388062"/>
                  <a:pt x="1594003" y="386405"/>
                </a:cubicBezTo>
                <a:cubicBezTo>
                  <a:pt x="1595329" y="386736"/>
                  <a:pt x="1596323" y="387067"/>
                  <a:pt x="1597649" y="387399"/>
                </a:cubicBezTo>
                <a:cubicBezTo>
                  <a:pt x="1598311" y="387067"/>
                  <a:pt x="1598643" y="386405"/>
                  <a:pt x="1599305" y="386073"/>
                </a:cubicBezTo>
                <a:cubicBezTo>
                  <a:pt x="1601625" y="386073"/>
                  <a:pt x="1604276" y="386073"/>
                  <a:pt x="1605271" y="388724"/>
                </a:cubicBezTo>
                <a:cubicBezTo>
                  <a:pt x="1606928" y="392370"/>
                  <a:pt x="1609247" y="393695"/>
                  <a:pt x="1613224" y="391707"/>
                </a:cubicBezTo>
                <a:cubicBezTo>
                  <a:pt x="1615544" y="390713"/>
                  <a:pt x="1618195" y="390381"/>
                  <a:pt x="1620515" y="392370"/>
                </a:cubicBezTo>
                <a:cubicBezTo>
                  <a:pt x="1621177" y="392038"/>
                  <a:pt x="1622172" y="391707"/>
                  <a:pt x="1622835" y="391376"/>
                </a:cubicBezTo>
                <a:cubicBezTo>
                  <a:pt x="1621509" y="390713"/>
                  <a:pt x="1620515" y="390050"/>
                  <a:pt x="1619521" y="389387"/>
                </a:cubicBezTo>
                <a:cubicBezTo>
                  <a:pt x="1621509" y="386073"/>
                  <a:pt x="1628468" y="386405"/>
                  <a:pt x="1625817" y="379777"/>
                </a:cubicBezTo>
                <a:cubicBezTo>
                  <a:pt x="1624491" y="379445"/>
                  <a:pt x="1623166" y="379114"/>
                  <a:pt x="1621840" y="378783"/>
                </a:cubicBezTo>
                <a:cubicBezTo>
                  <a:pt x="1623166" y="379114"/>
                  <a:pt x="1624491" y="379445"/>
                  <a:pt x="1625817" y="379777"/>
                </a:cubicBezTo>
                <a:cubicBezTo>
                  <a:pt x="1627805" y="379777"/>
                  <a:pt x="1628137" y="378451"/>
                  <a:pt x="1628468" y="377126"/>
                </a:cubicBezTo>
                <a:cubicBezTo>
                  <a:pt x="1627143" y="376131"/>
                  <a:pt x="1631119" y="373149"/>
                  <a:pt x="1627143" y="373149"/>
                </a:cubicBezTo>
                <a:cubicBezTo>
                  <a:pt x="1624823" y="371492"/>
                  <a:pt x="1621840" y="372486"/>
                  <a:pt x="1619521" y="372155"/>
                </a:cubicBezTo>
                <a:cubicBezTo>
                  <a:pt x="1618526" y="373480"/>
                  <a:pt x="1617864" y="374474"/>
                  <a:pt x="1616869" y="375800"/>
                </a:cubicBezTo>
                <a:lnTo>
                  <a:pt x="1616207" y="375800"/>
                </a:lnTo>
                <a:cubicBezTo>
                  <a:pt x="1616207" y="375800"/>
                  <a:pt x="1615544" y="375800"/>
                  <a:pt x="1615544" y="375800"/>
                </a:cubicBezTo>
                <a:cubicBezTo>
                  <a:pt x="1613887" y="372818"/>
                  <a:pt x="1612230" y="369835"/>
                  <a:pt x="1610573" y="367184"/>
                </a:cubicBezTo>
                <a:cubicBezTo>
                  <a:pt x="1610573" y="365858"/>
                  <a:pt x="1613224" y="364533"/>
                  <a:pt x="1610573" y="363207"/>
                </a:cubicBezTo>
                <a:cubicBezTo>
                  <a:pt x="1611236" y="361219"/>
                  <a:pt x="1612893" y="362544"/>
                  <a:pt x="1614218" y="361882"/>
                </a:cubicBezTo>
                <a:cubicBezTo>
                  <a:pt x="1616869" y="361219"/>
                  <a:pt x="1619189" y="360887"/>
                  <a:pt x="1621840" y="361882"/>
                </a:cubicBezTo>
                <a:cubicBezTo>
                  <a:pt x="1625486" y="362876"/>
                  <a:pt x="1629462" y="363539"/>
                  <a:pt x="1633108" y="364533"/>
                </a:cubicBezTo>
                <a:cubicBezTo>
                  <a:pt x="1636090" y="360887"/>
                  <a:pt x="1641724" y="360887"/>
                  <a:pt x="1644707" y="356911"/>
                </a:cubicBezTo>
                <a:lnTo>
                  <a:pt x="1645369" y="356911"/>
                </a:lnTo>
                <a:cubicBezTo>
                  <a:pt x="1645369" y="356911"/>
                  <a:pt x="1646032" y="356911"/>
                  <a:pt x="1646032" y="356911"/>
                </a:cubicBezTo>
                <a:cubicBezTo>
                  <a:pt x="1646363" y="356579"/>
                  <a:pt x="1647026" y="356248"/>
                  <a:pt x="1647358" y="355916"/>
                </a:cubicBezTo>
                <a:cubicBezTo>
                  <a:pt x="1646363" y="354922"/>
                  <a:pt x="1645701" y="354259"/>
                  <a:pt x="1644707" y="353265"/>
                </a:cubicBezTo>
                <a:lnTo>
                  <a:pt x="1644707" y="353265"/>
                </a:lnTo>
                <a:cubicBezTo>
                  <a:pt x="1644707" y="353265"/>
                  <a:pt x="1646363" y="354922"/>
                  <a:pt x="1647358" y="355916"/>
                </a:cubicBezTo>
                <a:cubicBezTo>
                  <a:pt x="1650340" y="353928"/>
                  <a:pt x="1648020" y="346969"/>
                  <a:pt x="1654648" y="348626"/>
                </a:cubicBezTo>
                <a:cubicBezTo>
                  <a:pt x="1654648" y="350946"/>
                  <a:pt x="1654980" y="353265"/>
                  <a:pt x="1655311" y="355585"/>
                </a:cubicBezTo>
                <a:cubicBezTo>
                  <a:pt x="1659619" y="354259"/>
                  <a:pt x="1663927" y="352934"/>
                  <a:pt x="1668567" y="353597"/>
                </a:cubicBezTo>
                <a:cubicBezTo>
                  <a:pt x="1669230" y="353928"/>
                  <a:pt x="1669561" y="354259"/>
                  <a:pt x="1670224" y="354591"/>
                </a:cubicBezTo>
                <a:cubicBezTo>
                  <a:pt x="1666247" y="356911"/>
                  <a:pt x="1660945" y="355585"/>
                  <a:pt x="1657631" y="359893"/>
                </a:cubicBezTo>
                <a:cubicBezTo>
                  <a:pt x="1655974" y="359230"/>
                  <a:pt x="1654648" y="357905"/>
                  <a:pt x="1654648" y="355916"/>
                </a:cubicBezTo>
                <a:cubicBezTo>
                  <a:pt x="1651003" y="355254"/>
                  <a:pt x="1650672" y="358236"/>
                  <a:pt x="1650009" y="360556"/>
                </a:cubicBezTo>
                <a:cubicBezTo>
                  <a:pt x="1649346" y="362876"/>
                  <a:pt x="1648352" y="362213"/>
                  <a:pt x="1647358" y="361219"/>
                </a:cubicBezTo>
                <a:cubicBezTo>
                  <a:pt x="1647358" y="363207"/>
                  <a:pt x="1647358" y="365195"/>
                  <a:pt x="1645701" y="367184"/>
                </a:cubicBezTo>
                <a:cubicBezTo>
                  <a:pt x="1643712" y="370829"/>
                  <a:pt x="1640730" y="373149"/>
                  <a:pt x="1638079" y="376131"/>
                </a:cubicBezTo>
                <a:cubicBezTo>
                  <a:pt x="1636753" y="376131"/>
                  <a:pt x="1635096" y="376131"/>
                  <a:pt x="1634433" y="377457"/>
                </a:cubicBezTo>
                <a:cubicBezTo>
                  <a:pt x="1634433" y="379114"/>
                  <a:pt x="1634433" y="381102"/>
                  <a:pt x="1634433" y="382759"/>
                </a:cubicBezTo>
                <a:cubicBezTo>
                  <a:pt x="1634433" y="385079"/>
                  <a:pt x="1634433" y="387730"/>
                  <a:pt x="1634433" y="390050"/>
                </a:cubicBezTo>
                <a:cubicBezTo>
                  <a:pt x="1636090" y="390050"/>
                  <a:pt x="1637747" y="390381"/>
                  <a:pt x="1639073" y="391376"/>
                </a:cubicBezTo>
                <a:cubicBezTo>
                  <a:pt x="1639073" y="393033"/>
                  <a:pt x="1636422" y="396015"/>
                  <a:pt x="1638410" y="396678"/>
                </a:cubicBezTo>
                <a:cubicBezTo>
                  <a:pt x="1642055" y="397672"/>
                  <a:pt x="1646032" y="398666"/>
                  <a:pt x="1650009" y="397009"/>
                </a:cubicBezTo>
                <a:cubicBezTo>
                  <a:pt x="1649346" y="394689"/>
                  <a:pt x="1647689" y="393695"/>
                  <a:pt x="1645701" y="393364"/>
                </a:cubicBezTo>
                <a:cubicBezTo>
                  <a:pt x="1642387" y="392701"/>
                  <a:pt x="1645701" y="391376"/>
                  <a:pt x="1645038" y="390381"/>
                </a:cubicBezTo>
                <a:cubicBezTo>
                  <a:pt x="1645701" y="388724"/>
                  <a:pt x="1643712" y="388393"/>
                  <a:pt x="1643050" y="387067"/>
                </a:cubicBezTo>
                <a:cubicBezTo>
                  <a:pt x="1644707" y="387067"/>
                  <a:pt x="1646363" y="386736"/>
                  <a:pt x="1647358" y="385410"/>
                </a:cubicBezTo>
                <a:cubicBezTo>
                  <a:pt x="1648352" y="383091"/>
                  <a:pt x="1651666" y="382097"/>
                  <a:pt x="1651334" y="379114"/>
                </a:cubicBezTo>
                <a:cubicBezTo>
                  <a:pt x="1650672" y="378120"/>
                  <a:pt x="1650009" y="377788"/>
                  <a:pt x="1648683" y="377788"/>
                </a:cubicBezTo>
                <a:cubicBezTo>
                  <a:pt x="1648683" y="377457"/>
                  <a:pt x="1648683" y="376794"/>
                  <a:pt x="1648683" y="376463"/>
                </a:cubicBezTo>
                <a:cubicBezTo>
                  <a:pt x="1648020" y="375800"/>
                  <a:pt x="1647026" y="375800"/>
                  <a:pt x="1646363" y="375800"/>
                </a:cubicBezTo>
                <a:cubicBezTo>
                  <a:pt x="1647026" y="375800"/>
                  <a:pt x="1647689" y="375800"/>
                  <a:pt x="1648683" y="376463"/>
                </a:cubicBezTo>
                <a:cubicBezTo>
                  <a:pt x="1648683" y="376794"/>
                  <a:pt x="1648683" y="377457"/>
                  <a:pt x="1648683" y="377788"/>
                </a:cubicBezTo>
                <a:cubicBezTo>
                  <a:pt x="1649677" y="377788"/>
                  <a:pt x="1650672" y="377788"/>
                  <a:pt x="1651334" y="379114"/>
                </a:cubicBezTo>
                <a:cubicBezTo>
                  <a:pt x="1656637" y="377126"/>
                  <a:pt x="1656637" y="377126"/>
                  <a:pt x="1657962" y="383753"/>
                </a:cubicBezTo>
                <a:cubicBezTo>
                  <a:pt x="1657962" y="384748"/>
                  <a:pt x="1658625" y="385742"/>
                  <a:pt x="1658956" y="386736"/>
                </a:cubicBezTo>
                <a:cubicBezTo>
                  <a:pt x="1656637" y="390050"/>
                  <a:pt x="1652991" y="392370"/>
                  <a:pt x="1653985" y="397009"/>
                </a:cubicBezTo>
                <a:cubicBezTo>
                  <a:pt x="1653985" y="398666"/>
                  <a:pt x="1653985" y="400323"/>
                  <a:pt x="1653985" y="401980"/>
                </a:cubicBezTo>
                <a:cubicBezTo>
                  <a:pt x="1653654" y="403968"/>
                  <a:pt x="1653323" y="405625"/>
                  <a:pt x="1655311" y="407282"/>
                </a:cubicBezTo>
                <a:cubicBezTo>
                  <a:pt x="1656968" y="407282"/>
                  <a:pt x="1658625" y="407282"/>
                  <a:pt x="1660282" y="407282"/>
                </a:cubicBezTo>
                <a:cubicBezTo>
                  <a:pt x="1664259" y="407945"/>
                  <a:pt x="1665916" y="404631"/>
                  <a:pt x="1668898" y="403637"/>
                </a:cubicBezTo>
                <a:cubicBezTo>
                  <a:pt x="1667241" y="398998"/>
                  <a:pt x="1672212" y="399660"/>
                  <a:pt x="1673869" y="398003"/>
                </a:cubicBezTo>
                <a:cubicBezTo>
                  <a:pt x="1675195" y="395352"/>
                  <a:pt x="1672875" y="394689"/>
                  <a:pt x="1671549" y="393364"/>
                </a:cubicBezTo>
                <a:lnTo>
                  <a:pt x="1671549" y="393364"/>
                </a:lnTo>
                <a:cubicBezTo>
                  <a:pt x="1671549" y="393364"/>
                  <a:pt x="1672212" y="392370"/>
                  <a:pt x="1672875" y="392038"/>
                </a:cubicBezTo>
                <a:lnTo>
                  <a:pt x="1673538" y="392038"/>
                </a:lnTo>
                <a:cubicBezTo>
                  <a:pt x="1673538" y="392038"/>
                  <a:pt x="1674201" y="392038"/>
                  <a:pt x="1674201" y="392038"/>
                </a:cubicBezTo>
                <a:cubicBezTo>
                  <a:pt x="1676852" y="390050"/>
                  <a:pt x="1679503" y="387730"/>
                  <a:pt x="1681823" y="385742"/>
                </a:cubicBezTo>
                <a:cubicBezTo>
                  <a:pt x="1685799" y="387730"/>
                  <a:pt x="1689776" y="390381"/>
                  <a:pt x="1694416" y="389719"/>
                </a:cubicBezTo>
                <a:cubicBezTo>
                  <a:pt x="1694416" y="388393"/>
                  <a:pt x="1694416" y="387399"/>
                  <a:pt x="1694416" y="386073"/>
                </a:cubicBezTo>
                <a:lnTo>
                  <a:pt x="1694416" y="386073"/>
                </a:lnTo>
                <a:cubicBezTo>
                  <a:pt x="1694416" y="386073"/>
                  <a:pt x="1696735" y="386073"/>
                  <a:pt x="1698061" y="386073"/>
                </a:cubicBezTo>
                <a:cubicBezTo>
                  <a:pt x="1698061" y="385079"/>
                  <a:pt x="1696735" y="383753"/>
                  <a:pt x="1698061" y="382759"/>
                </a:cubicBezTo>
                <a:cubicBezTo>
                  <a:pt x="1701043" y="381102"/>
                  <a:pt x="1701043" y="384748"/>
                  <a:pt x="1703363" y="385742"/>
                </a:cubicBezTo>
                <a:cubicBezTo>
                  <a:pt x="1705683" y="384416"/>
                  <a:pt x="1708003" y="382759"/>
                  <a:pt x="1710654" y="381102"/>
                </a:cubicBezTo>
                <a:lnTo>
                  <a:pt x="1710654" y="379777"/>
                </a:lnTo>
                <a:cubicBezTo>
                  <a:pt x="1715625" y="379445"/>
                  <a:pt x="1720927" y="384085"/>
                  <a:pt x="1725898" y="378120"/>
                </a:cubicBezTo>
                <a:cubicBezTo>
                  <a:pt x="1722253" y="378120"/>
                  <a:pt x="1718939" y="377457"/>
                  <a:pt x="1715625" y="377457"/>
                </a:cubicBezTo>
                <a:cubicBezTo>
                  <a:pt x="1714299" y="378783"/>
                  <a:pt x="1712311" y="378783"/>
                  <a:pt x="1710654" y="378783"/>
                </a:cubicBezTo>
                <a:cubicBezTo>
                  <a:pt x="1708665" y="377457"/>
                  <a:pt x="1706677" y="376131"/>
                  <a:pt x="1704357" y="375800"/>
                </a:cubicBezTo>
                <a:cubicBezTo>
                  <a:pt x="1700049" y="377457"/>
                  <a:pt x="1698061" y="374143"/>
                  <a:pt x="1695410" y="372155"/>
                </a:cubicBezTo>
                <a:lnTo>
                  <a:pt x="1695410" y="372155"/>
                </a:lnTo>
                <a:cubicBezTo>
                  <a:pt x="1695410" y="372155"/>
                  <a:pt x="1693753" y="370829"/>
                  <a:pt x="1692759" y="370166"/>
                </a:cubicBezTo>
                <a:cubicBezTo>
                  <a:pt x="1692427" y="370166"/>
                  <a:pt x="1691764" y="370166"/>
                  <a:pt x="1691433" y="369835"/>
                </a:cubicBezTo>
                <a:cubicBezTo>
                  <a:pt x="1689113" y="368841"/>
                  <a:pt x="1685799" y="368841"/>
                  <a:pt x="1686462" y="364864"/>
                </a:cubicBezTo>
                <a:cubicBezTo>
                  <a:pt x="1682817" y="363207"/>
                  <a:pt x="1682485" y="360556"/>
                  <a:pt x="1683811" y="357242"/>
                </a:cubicBezTo>
                <a:cubicBezTo>
                  <a:pt x="1686462" y="355916"/>
                  <a:pt x="1685468" y="351608"/>
                  <a:pt x="1689113" y="351277"/>
                </a:cubicBezTo>
                <a:cubicBezTo>
                  <a:pt x="1688450" y="351277"/>
                  <a:pt x="1687788" y="351277"/>
                  <a:pt x="1687456" y="350946"/>
                </a:cubicBezTo>
                <a:cubicBezTo>
                  <a:pt x="1687456" y="350946"/>
                  <a:pt x="1688450" y="351277"/>
                  <a:pt x="1689113" y="351277"/>
                </a:cubicBezTo>
                <a:cubicBezTo>
                  <a:pt x="1690770" y="349951"/>
                  <a:pt x="1691433" y="347300"/>
                  <a:pt x="1694084" y="346969"/>
                </a:cubicBezTo>
                <a:cubicBezTo>
                  <a:pt x="1694416" y="346969"/>
                  <a:pt x="1694747" y="346969"/>
                  <a:pt x="1695078" y="346969"/>
                </a:cubicBezTo>
                <a:cubicBezTo>
                  <a:pt x="1696072" y="348294"/>
                  <a:pt x="1693753" y="349289"/>
                  <a:pt x="1695078" y="350614"/>
                </a:cubicBezTo>
                <a:cubicBezTo>
                  <a:pt x="1698392" y="348294"/>
                  <a:pt x="1699055" y="351277"/>
                  <a:pt x="1700049" y="353265"/>
                </a:cubicBezTo>
                <a:cubicBezTo>
                  <a:pt x="1703363" y="353597"/>
                  <a:pt x="1706346" y="352603"/>
                  <a:pt x="1708997" y="350614"/>
                </a:cubicBezTo>
                <a:cubicBezTo>
                  <a:pt x="1714631" y="351940"/>
                  <a:pt x="1713968" y="347300"/>
                  <a:pt x="1715293" y="344318"/>
                </a:cubicBezTo>
                <a:cubicBezTo>
                  <a:pt x="1714299" y="341667"/>
                  <a:pt x="1715293" y="336696"/>
                  <a:pt x="1708997" y="339015"/>
                </a:cubicBezTo>
                <a:cubicBezTo>
                  <a:pt x="1708003" y="339678"/>
                  <a:pt x="1712974" y="341004"/>
                  <a:pt x="1708997" y="341667"/>
                </a:cubicBezTo>
                <a:cubicBezTo>
                  <a:pt x="1707340" y="341667"/>
                  <a:pt x="1705683" y="342329"/>
                  <a:pt x="1705020" y="343986"/>
                </a:cubicBezTo>
                <a:cubicBezTo>
                  <a:pt x="1701043" y="344649"/>
                  <a:pt x="1703695" y="338684"/>
                  <a:pt x="1700049" y="339015"/>
                </a:cubicBezTo>
                <a:cubicBezTo>
                  <a:pt x="1699386" y="335701"/>
                  <a:pt x="1695410" y="337690"/>
                  <a:pt x="1694084" y="335039"/>
                </a:cubicBezTo>
                <a:cubicBezTo>
                  <a:pt x="1693421" y="332719"/>
                  <a:pt x="1693090" y="330399"/>
                  <a:pt x="1693421" y="327748"/>
                </a:cubicBezTo>
                <a:cubicBezTo>
                  <a:pt x="1694084" y="323109"/>
                  <a:pt x="1688782" y="320457"/>
                  <a:pt x="1689445" y="316149"/>
                </a:cubicBezTo>
                <a:cubicBezTo>
                  <a:pt x="1691764" y="316481"/>
                  <a:pt x="1693421" y="317143"/>
                  <a:pt x="1695410" y="319463"/>
                </a:cubicBezTo>
                <a:cubicBezTo>
                  <a:pt x="1698392" y="322777"/>
                  <a:pt x="1702700" y="325097"/>
                  <a:pt x="1707671" y="322777"/>
                </a:cubicBezTo>
                <a:cubicBezTo>
                  <a:pt x="1708665" y="322777"/>
                  <a:pt x="1709328" y="322777"/>
                  <a:pt x="1710322" y="322777"/>
                </a:cubicBezTo>
                <a:cubicBezTo>
                  <a:pt x="1711648" y="323771"/>
                  <a:pt x="1712974" y="325097"/>
                  <a:pt x="1714299" y="326422"/>
                </a:cubicBezTo>
                <a:cubicBezTo>
                  <a:pt x="1714962" y="329736"/>
                  <a:pt x="1717282" y="331393"/>
                  <a:pt x="1720264" y="331725"/>
                </a:cubicBezTo>
                <a:cubicBezTo>
                  <a:pt x="1720596" y="332388"/>
                  <a:pt x="1721258" y="333382"/>
                  <a:pt x="1721921" y="334044"/>
                </a:cubicBezTo>
                <a:cubicBezTo>
                  <a:pt x="1725898" y="335370"/>
                  <a:pt x="1729875" y="337358"/>
                  <a:pt x="1730869" y="330731"/>
                </a:cubicBezTo>
                <a:cubicBezTo>
                  <a:pt x="1732857" y="330731"/>
                  <a:pt x="1734183" y="331393"/>
                  <a:pt x="1734845" y="333050"/>
                </a:cubicBezTo>
                <a:cubicBezTo>
                  <a:pt x="1734845" y="334376"/>
                  <a:pt x="1734845" y="335701"/>
                  <a:pt x="1734845" y="337027"/>
                </a:cubicBezTo>
                <a:cubicBezTo>
                  <a:pt x="1738159" y="337027"/>
                  <a:pt x="1741805" y="337027"/>
                  <a:pt x="1745119" y="337027"/>
                </a:cubicBezTo>
                <a:lnTo>
                  <a:pt x="1745119" y="337027"/>
                </a:lnTo>
                <a:cubicBezTo>
                  <a:pt x="1741805" y="337027"/>
                  <a:pt x="1738159" y="337027"/>
                  <a:pt x="1734845" y="337027"/>
                </a:cubicBezTo>
                <a:lnTo>
                  <a:pt x="1734845" y="337027"/>
                </a:lnTo>
                <a:cubicBezTo>
                  <a:pt x="1731863" y="336033"/>
                  <a:pt x="1729875" y="337690"/>
                  <a:pt x="1727886" y="339347"/>
                </a:cubicBezTo>
                <a:cubicBezTo>
                  <a:pt x="1728549" y="341667"/>
                  <a:pt x="1732857" y="340341"/>
                  <a:pt x="1732194" y="343655"/>
                </a:cubicBezTo>
                <a:cubicBezTo>
                  <a:pt x="1731863" y="347300"/>
                  <a:pt x="1728549" y="344318"/>
                  <a:pt x="1727223" y="345975"/>
                </a:cubicBezTo>
                <a:cubicBezTo>
                  <a:pt x="1727555" y="348957"/>
                  <a:pt x="1725898" y="351940"/>
                  <a:pt x="1728549" y="354922"/>
                </a:cubicBezTo>
                <a:cubicBezTo>
                  <a:pt x="1729212" y="359230"/>
                  <a:pt x="1732857" y="356248"/>
                  <a:pt x="1734845" y="357573"/>
                </a:cubicBezTo>
                <a:lnTo>
                  <a:pt x="1734845" y="362544"/>
                </a:lnTo>
                <a:cubicBezTo>
                  <a:pt x="1740148" y="364533"/>
                  <a:pt x="1742799" y="360225"/>
                  <a:pt x="1746113" y="357573"/>
                </a:cubicBezTo>
                <a:cubicBezTo>
                  <a:pt x="1747770" y="356579"/>
                  <a:pt x="1747438" y="355254"/>
                  <a:pt x="1747438" y="353597"/>
                </a:cubicBezTo>
                <a:cubicBezTo>
                  <a:pt x="1750090" y="352271"/>
                  <a:pt x="1752409" y="350946"/>
                  <a:pt x="1755061" y="349620"/>
                </a:cubicBezTo>
                <a:cubicBezTo>
                  <a:pt x="1755061" y="348957"/>
                  <a:pt x="1755061" y="347963"/>
                  <a:pt x="1755061" y="347300"/>
                </a:cubicBezTo>
                <a:cubicBezTo>
                  <a:pt x="1756055" y="346306"/>
                  <a:pt x="1755061" y="345643"/>
                  <a:pt x="1755061" y="344649"/>
                </a:cubicBezTo>
                <a:cubicBezTo>
                  <a:pt x="1756055" y="341667"/>
                  <a:pt x="1753072" y="339678"/>
                  <a:pt x="1753735" y="336696"/>
                </a:cubicBezTo>
                <a:cubicBezTo>
                  <a:pt x="1755392" y="337690"/>
                  <a:pt x="1757049" y="335370"/>
                  <a:pt x="1758706" y="336696"/>
                </a:cubicBezTo>
                <a:cubicBezTo>
                  <a:pt x="1758706" y="337027"/>
                  <a:pt x="1758706" y="337690"/>
                  <a:pt x="1758706" y="338021"/>
                </a:cubicBezTo>
                <a:cubicBezTo>
                  <a:pt x="1758706" y="341004"/>
                  <a:pt x="1759037" y="343986"/>
                  <a:pt x="1758706" y="346969"/>
                </a:cubicBezTo>
                <a:cubicBezTo>
                  <a:pt x="1758375" y="350614"/>
                  <a:pt x="1760031" y="350946"/>
                  <a:pt x="1762683" y="350614"/>
                </a:cubicBezTo>
                <a:cubicBezTo>
                  <a:pt x="1762683" y="349951"/>
                  <a:pt x="1762683" y="349620"/>
                  <a:pt x="1762683" y="349289"/>
                </a:cubicBezTo>
                <a:cubicBezTo>
                  <a:pt x="1762683" y="349620"/>
                  <a:pt x="1762683" y="350283"/>
                  <a:pt x="1762683" y="350614"/>
                </a:cubicBezTo>
                <a:cubicBezTo>
                  <a:pt x="1763345" y="351277"/>
                  <a:pt x="1764340" y="351608"/>
                  <a:pt x="1765002" y="352271"/>
                </a:cubicBezTo>
                <a:cubicBezTo>
                  <a:pt x="1766991" y="351608"/>
                  <a:pt x="1768979" y="352271"/>
                  <a:pt x="1769642" y="354591"/>
                </a:cubicBezTo>
                <a:cubicBezTo>
                  <a:pt x="1770636" y="358899"/>
                  <a:pt x="1772956" y="357242"/>
                  <a:pt x="1775276" y="356248"/>
                </a:cubicBezTo>
                <a:cubicBezTo>
                  <a:pt x="1775276" y="355916"/>
                  <a:pt x="1775276" y="355254"/>
                  <a:pt x="1775276" y="354922"/>
                </a:cubicBezTo>
                <a:cubicBezTo>
                  <a:pt x="1775276" y="354591"/>
                  <a:pt x="1775276" y="353928"/>
                  <a:pt x="1775276" y="353597"/>
                </a:cubicBezTo>
                <a:lnTo>
                  <a:pt x="1775276" y="353597"/>
                </a:lnTo>
                <a:cubicBezTo>
                  <a:pt x="1775276" y="353597"/>
                  <a:pt x="1775607" y="353597"/>
                  <a:pt x="1775938" y="353597"/>
                </a:cubicBezTo>
                <a:cubicBezTo>
                  <a:pt x="1775938" y="353597"/>
                  <a:pt x="1776601" y="353597"/>
                  <a:pt x="1776601" y="353597"/>
                </a:cubicBezTo>
                <a:cubicBezTo>
                  <a:pt x="1775938" y="350614"/>
                  <a:pt x="1771962" y="349951"/>
                  <a:pt x="1770967" y="346637"/>
                </a:cubicBezTo>
                <a:cubicBezTo>
                  <a:pt x="1772624" y="346637"/>
                  <a:pt x="1773950" y="346637"/>
                  <a:pt x="1775276" y="346637"/>
                </a:cubicBezTo>
                <a:cubicBezTo>
                  <a:pt x="1772956" y="345312"/>
                  <a:pt x="1769642" y="344980"/>
                  <a:pt x="1768979" y="341667"/>
                </a:cubicBezTo>
                <a:cubicBezTo>
                  <a:pt x="1768979" y="340341"/>
                  <a:pt x="1768316" y="339347"/>
                  <a:pt x="1767985" y="338021"/>
                </a:cubicBezTo>
                <a:lnTo>
                  <a:pt x="1768648" y="338021"/>
                </a:lnTo>
                <a:cubicBezTo>
                  <a:pt x="1768648" y="338021"/>
                  <a:pt x="1768979" y="338021"/>
                  <a:pt x="1768979" y="338021"/>
                </a:cubicBezTo>
                <a:cubicBezTo>
                  <a:pt x="1770305" y="338021"/>
                  <a:pt x="1771299" y="338021"/>
                  <a:pt x="1772624" y="338021"/>
                </a:cubicBezTo>
                <a:cubicBezTo>
                  <a:pt x="1775607" y="339015"/>
                  <a:pt x="1778589" y="335039"/>
                  <a:pt x="1781572" y="338021"/>
                </a:cubicBezTo>
                <a:cubicBezTo>
                  <a:pt x="1782566" y="338021"/>
                  <a:pt x="1783229" y="338021"/>
                  <a:pt x="1784223" y="338021"/>
                </a:cubicBezTo>
                <a:cubicBezTo>
                  <a:pt x="1784886" y="337690"/>
                  <a:pt x="1785880" y="337358"/>
                  <a:pt x="1786543" y="337027"/>
                </a:cubicBezTo>
                <a:cubicBezTo>
                  <a:pt x="1787206" y="337358"/>
                  <a:pt x="1787537" y="337690"/>
                  <a:pt x="1788200" y="338021"/>
                </a:cubicBezTo>
                <a:cubicBezTo>
                  <a:pt x="1788200" y="338021"/>
                  <a:pt x="1788200" y="338021"/>
                  <a:pt x="1788531" y="337690"/>
                </a:cubicBezTo>
                <a:cubicBezTo>
                  <a:pt x="1788531" y="337690"/>
                  <a:pt x="1788531" y="337690"/>
                  <a:pt x="1788531" y="337358"/>
                </a:cubicBezTo>
                <a:cubicBezTo>
                  <a:pt x="1788531" y="337358"/>
                  <a:pt x="1788531" y="337358"/>
                  <a:pt x="1788531" y="337690"/>
                </a:cubicBezTo>
                <a:cubicBezTo>
                  <a:pt x="1788531" y="337690"/>
                  <a:pt x="1788531" y="337690"/>
                  <a:pt x="1788200" y="338021"/>
                </a:cubicBezTo>
                <a:cubicBezTo>
                  <a:pt x="1790520" y="341335"/>
                  <a:pt x="1788200" y="342992"/>
                  <a:pt x="1785880" y="344318"/>
                </a:cubicBezTo>
                <a:cubicBezTo>
                  <a:pt x="1785880" y="344649"/>
                  <a:pt x="1785880" y="344980"/>
                  <a:pt x="1785549" y="345312"/>
                </a:cubicBezTo>
                <a:cubicBezTo>
                  <a:pt x="1788863" y="345643"/>
                  <a:pt x="1789525" y="347963"/>
                  <a:pt x="1788531" y="350614"/>
                </a:cubicBezTo>
                <a:cubicBezTo>
                  <a:pt x="1790188" y="356248"/>
                  <a:pt x="1784886" y="351608"/>
                  <a:pt x="1784223" y="353597"/>
                </a:cubicBezTo>
                <a:cubicBezTo>
                  <a:pt x="1785217" y="355254"/>
                  <a:pt x="1788863" y="354922"/>
                  <a:pt x="1788200" y="357905"/>
                </a:cubicBezTo>
                <a:cubicBezTo>
                  <a:pt x="1791845" y="358236"/>
                  <a:pt x="1795491" y="358899"/>
                  <a:pt x="1799467" y="359230"/>
                </a:cubicBezTo>
                <a:cubicBezTo>
                  <a:pt x="1799136" y="358236"/>
                  <a:pt x="1798804" y="357242"/>
                  <a:pt x="1798473" y="356579"/>
                </a:cubicBezTo>
                <a:cubicBezTo>
                  <a:pt x="1801456" y="357242"/>
                  <a:pt x="1804438" y="358236"/>
                  <a:pt x="1807752" y="357905"/>
                </a:cubicBezTo>
                <a:cubicBezTo>
                  <a:pt x="1809740" y="357905"/>
                  <a:pt x="1810735" y="356911"/>
                  <a:pt x="1811066" y="354922"/>
                </a:cubicBezTo>
                <a:cubicBezTo>
                  <a:pt x="1812060" y="351608"/>
                  <a:pt x="1808084" y="353597"/>
                  <a:pt x="1807752" y="351277"/>
                </a:cubicBezTo>
                <a:cubicBezTo>
                  <a:pt x="1808415" y="350283"/>
                  <a:pt x="1809740" y="349289"/>
                  <a:pt x="1809740" y="347963"/>
                </a:cubicBezTo>
                <a:cubicBezTo>
                  <a:pt x="1813717" y="344649"/>
                  <a:pt x="1806758" y="343324"/>
                  <a:pt x="1808415" y="340341"/>
                </a:cubicBezTo>
                <a:cubicBezTo>
                  <a:pt x="1808746" y="336696"/>
                  <a:pt x="1811729" y="338353"/>
                  <a:pt x="1813717" y="337690"/>
                </a:cubicBezTo>
                <a:cubicBezTo>
                  <a:pt x="1813717" y="337027"/>
                  <a:pt x="1813717" y="336696"/>
                  <a:pt x="1813717" y="336364"/>
                </a:cubicBezTo>
                <a:cubicBezTo>
                  <a:pt x="1813717" y="335701"/>
                  <a:pt x="1814049" y="335370"/>
                  <a:pt x="1814711" y="335370"/>
                </a:cubicBezTo>
                <a:cubicBezTo>
                  <a:pt x="1814380" y="335370"/>
                  <a:pt x="1814049" y="335701"/>
                  <a:pt x="1813717" y="336364"/>
                </a:cubicBezTo>
                <a:cubicBezTo>
                  <a:pt x="1813717" y="336696"/>
                  <a:pt x="1813717" y="337027"/>
                  <a:pt x="1813717" y="337690"/>
                </a:cubicBezTo>
                <a:cubicBezTo>
                  <a:pt x="1817031" y="337690"/>
                  <a:pt x="1820014" y="337690"/>
                  <a:pt x="1823328" y="337690"/>
                </a:cubicBezTo>
                <a:cubicBezTo>
                  <a:pt x="1825979" y="337690"/>
                  <a:pt x="1828630" y="337690"/>
                  <a:pt x="1831281" y="337690"/>
                </a:cubicBezTo>
                <a:cubicBezTo>
                  <a:pt x="1831281" y="337027"/>
                  <a:pt x="1831281" y="336033"/>
                  <a:pt x="1831281" y="335370"/>
                </a:cubicBezTo>
                <a:cubicBezTo>
                  <a:pt x="1824653" y="339015"/>
                  <a:pt x="1825979" y="330731"/>
                  <a:pt x="1822333" y="329405"/>
                </a:cubicBezTo>
                <a:cubicBezTo>
                  <a:pt x="1823659" y="329405"/>
                  <a:pt x="1824653" y="329405"/>
                  <a:pt x="1825979" y="329405"/>
                </a:cubicBezTo>
                <a:cubicBezTo>
                  <a:pt x="1827304" y="328079"/>
                  <a:pt x="1826642" y="326754"/>
                  <a:pt x="1825979" y="325760"/>
                </a:cubicBezTo>
                <a:cubicBezTo>
                  <a:pt x="1828298" y="324103"/>
                  <a:pt x="1833932" y="324434"/>
                  <a:pt x="1829956" y="319132"/>
                </a:cubicBezTo>
                <a:lnTo>
                  <a:pt x="1829956" y="319132"/>
                </a:lnTo>
                <a:cubicBezTo>
                  <a:pt x="1829956" y="319132"/>
                  <a:pt x="1829956" y="319795"/>
                  <a:pt x="1829956" y="319795"/>
                </a:cubicBezTo>
                <a:cubicBezTo>
                  <a:pt x="1826973" y="316812"/>
                  <a:pt x="1823328" y="319132"/>
                  <a:pt x="1820014" y="317806"/>
                </a:cubicBezTo>
                <a:cubicBezTo>
                  <a:pt x="1819019" y="316149"/>
                  <a:pt x="1818357" y="314492"/>
                  <a:pt x="1817363" y="312835"/>
                </a:cubicBezTo>
                <a:cubicBezTo>
                  <a:pt x="1820345" y="313498"/>
                  <a:pt x="1822333" y="312173"/>
                  <a:pt x="1823990" y="309521"/>
                </a:cubicBezTo>
                <a:cubicBezTo>
                  <a:pt x="1823328" y="308196"/>
                  <a:pt x="1821008" y="309190"/>
                  <a:pt x="1820676" y="306539"/>
                </a:cubicBezTo>
                <a:cubicBezTo>
                  <a:pt x="1822333" y="304550"/>
                  <a:pt x="1824322" y="302562"/>
                  <a:pt x="1827636" y="302562"/>
                </a:cubicBezTo>
                <a:cubicBezTo>
                  <a:pt x="1828630" y="304882"/>
                  <a:pt x="1830287" y="305213"/>
                  <a:pt x="1832607" y="305213"/>
                </a:cubicBezTo>
                <a:cubicBezTo>
                  <a:pt x="1826973" y="308527"/>
                  <a:pt x="1830950" y="313167"/>
                  <a:pt x="1830618" y="317475"/>
                </a:cubicBezTo>
                <a:cubicBezTo>
                  <a:pt x="1832607" y="317475"/>
                  <a:pt x="1834595" y="317475"/>
                  <a:pt x="1836583" y="317806"/>
                </a:cubicBezTo>
                <a:cubicBezTo>
                  <a:pt x="1836583" y="320457"/>
                  <a:pt x="1836583" y="323440"/>
                  <a:pt x="1836583" y="326091"/>
                </a:cubicBezTo>
                <a:cubicBezTo>
                  <a:pt x="1836583" y="328742"/>
                  <a:pt x="1836252" y="330731"/>
                  <a:pt x="1832938" y="330399"/>
                </a:cubicBezTo>
                <a:cubicBezTo>
                  <a:pt x="1834595" y="332719"/>
                  <a:pt x="1830950" y="333382"/>
                  <a:pt x="1831281" y="335039"/>
                </a:cubicBezTo>
                <a:cubicBezTo>
                  <a:pt x="1831281" y="335701"/>
                  <a:pt x="1831281" y="336696"/>
                  <a:pt x="1831281" y="337358"/>
                </a:cubicBezTo>
                <a:cubicBezTo>
                  <a:pt x="1832938" y="337358"/>
                  <a:pt x="1834595" y="337690"/>
                  <a:pt x="1836252" y="338021"/>
                </a:cubicBezTo>
                <a:cubicBezTo>
                  <a:pt x="1832938" y="339347"/>
                  <a:pt x="1836583" y="340672"/>
                  <a:pt x="1836252" y="341998"/>
                </a:cubicBezTo>
                <a:cubicBezTo>
                  <a:pt x="1832275" y="343655"/>
                  <a:pt x="1828298" y="344649"/>
                  <a:pt x="1823990" y="342661"/>
                </a:cubicBezTo>
                <a:cubicBezTo>
                  <a:pt x="1821008" y="341335"/>
                  <a:pt x="1818688" y="342661"/>
                  <a:pt x="1817031" y="344980"/>
                </a:cubicBezTo>
                <a:cubicBezTo>
                  <a:pt x="1814380" y="348626"/>
                  <a:pt x="1818357" y="354259"/>
                  <a:pt x="1812392" y="356911"/>
                </a:cubicBezTo>
                <a:cubicBezTo>
                  <a:pt x="1816037" y="357905"/>
                  <a:pt x="1819351" y="356911"/>
                  <a:pt x="1822002" y="358568"/>
                </a:cubicBezTo>
                <a:cubicBezTo>
                  <a:pt x="1820014" y="358568"/>
                  <a:pt x="1818025" y="358899"/>
                  <a:pt x="1816700" y="361219"/>
                </a:cubicBezTo>
                <a:lnTo>
                  <a:pt x="1822665" y="361219"/>
                </a:lnTo>
                <a:cubicBezTo>
                  <a:pt x="1822665" y="361219"/>
                  <a:pt x="1823328" y="362213"/>
                  <a:pt x="1823659" y="362544"/>
                </a:cubicBezTo>
                <a:cubicBezTo>
                  <a:pt x="1823990" y="364533"/>
                  <a:pt x="1823659" y="366190"/>
                  <a:pt x="1821008" y="366521"/>
                </a:cubicBezTo>
                <a:cubicBezTo>
                  <a:pt x="1822665" y="367515"/>
                  <a:pt x="1824322" y="368178"/>
                  <a:pt x="1825979" y="369172"/>
                </a:cubicBezTo>
                <a:cubicBezTo>
                  <a:pt x="1825979" y="369504"/>
                  <a:pt x="1825979" y="370166"/>
                  <a:pt x="1825979" y="370498"/>
                </a:cubicBezTo>
                <a:lnTo>
                  <a:pt x="1825979" y="370498"/>
                </a:lnTo>
                <a:cubicBezTo>
                  <a:pt x="1825979" y="370498"/>
                  <a:pt x="1825979" y="369504"/>
                  <a:pt x="1825979" y="369172"/>
                </a:cubicBezTo>
                <a:cubicBezTo>
                  <a:pt x="1824322" y="368178"/>
                  <a:pt x="1822665" y="367515"/>
                  <a:pt x="1821008" y="366521"/>
                </a:cubicBezTo>
                <a:cubicBezTo>
                  <a:pt x="1817031" y="363207"/>
                  <a:pt x="1812392" y="362213"/>
                  <a:pt x="1807089" y="362876"/>
                </a:cubicBezTo>
                <a:cubicBezTo>
                  <a:pt x="1807089" y="363539"/>
                  <a:pt x="1807089" y="363870"/>
                  <a:pt x="1807421" y="364201"/>
                </a:cubicBezTo>
                <a:cubicBezTo>
                  <a:pt x="1807421" y="363870"/>
                  <a:pt x="1807421" y="363207"/>
                  <a:pt x="1807089" y="362876"/>
                </a:cubicBezTo>
                <a:cubicBezTo>
                  <a:pt x="1804107" y="364533"/>
                  <a:pt x="1800793" y="365858"/>
                  <a:pt x="1797148" y="364864"/>
                </a:cubicBezTo>
                <a:cubicBezTo>
                  <a:pt x="1795159" y="364201"/>
                  <a:pt x="1794496" y="364864"/>
                  <a:pt x="1794165" y="366521"/>
                </a:cubicBezTo>
                <a:cubicBezTo>
                  <a:pt x="1795491" y="366521"/>
                  <a:pt x="1796816" y="366852"/>
                  <a:pt x="1796485" y="368841"/>
                </a:cubicBezTo>
                <a:cubicBezTo>
                  <a:pt x="1797148" y="369835"/>
                  <a:pt x="1797479" y="370829"/>
                  <a:pt x="1798142" y="371492"/>
                </a:cubicBezTo>
                <a:cubicBezTo>
                  <a:pt x="1794496" y="372155"/>
                  <a:pt x="1790520" y="373149"/>
                  <a:pt x="1787537" y="375469"/>
                </a:cubicBezTo>
                <a:cubicBezTo>
                  <a:pt x="1788531" y="376463"/>
                  <a:pt x="1789525" y="377457"/>
                  <a:pt x="1790520" y="378120"/>
                </a:cubicBezTo>
                <a:cubicBezTo>
                  <a:pt x="1793834" y="379777"/>
                  <a:pt x="1791514" y="381102"/>
                  <a:pt x="1790520" y="382428"/>
                </a:cubicBezTo>
                <a:cubicBezTo>
                  <a:pt x="1788531" y="384416"/>
                  <a:pt x="1784886" y="385410"/>
                  <a:pt x="1785880" y="389387"/>
                </a:cubicBezTo>
                <a:cubicBezTo>
                  <a:pt x="1783892" y="389387"/>
                  <a:pt x="1781903" y="389719"/>
                  <a:pt x="1780909" y="391707"/>
                </a:cubicBezTo>
                <a:cubicBezTo>
                  <a:pt x="1779584" y="393695"/>
                  <a:pt x="1777595" y="393033"/>
                  <a:pt x="1775607" y="393033"/>
                </a:cubicBezTo>
                <a:lnTo>
                  <a:pt x="1775607" y="393033"/>
                </a:lnTo>
                <a:cubicBezTo>
                  <a:pt x="1774944" y="390050"/>
                  <a:pt x="1770967" y="391376"/>
                  <a:pt x="1770305" y="388393"/>
                </a:cubicBezTo>
                <a:cubicBezTo>
                  <a:pt x="1773619" y="386736"/>
                  <a:pt x="1776270" y="389719"/>
                  <a:pt x="1779584" y="389056"/>
                </a:cubicBezTo>
                <a:cubicBezTo>
                  <a:pt x="1777927" y="385079"/>
                  <a:pt x="1773619" y="385079"/>
                  <a:pt x="1770967" y="382428"/>
                </a:cubicBezTo>
                <a:cubicBezTo>
                  <a:pt x="1770967" y="382759"/>
                  <a:pt x="1770967" y="383091"/>
                  <a:pt x="1770967" y="383753"/>
                </a:cubicBezTo>
                <a:cubicBezTo>
                  <a:pt x="1770967" y="383422"/>
                  <a:pt x="1770967" y="382759"/>
                  <a:pt x="1770967" y="382428"/>
                </a:cubicBezTo>
                <a:cubicBezTo>
                  <a:pt x="1769973" y="378451"/>
                  <a:pt x="1769973" y="374806"/>
                  <a:pt x="1770636" y="370829"/>
                </a:cubicBezTo>
                <a:cubicBezTo>
                  <a:pt x="1770967" y="368178"/>
                  <a:pt x="1770305" y="366190"/>
                  <a:pt x="1767985" y="364864"/>
                </a:cubicBezTo>
                <a:cubicBezTo>
                  <a:pt x="1765665" y="365195"/>
                  <a:pt x="1763345" y="364201"/>
                  <a:pt x="1761357" y="365527"/>
                </a:cubicBezTo>
                <a:cubicBezTo>
                  <a:pt x="1760031" y="368509"/>
                  <a:pt x="1764671" y="372818"/>
                  <a:pt x="1759369" y="375137"/>
                </a:cubicBezTo>
                <a:cubicBezTo>
                  <a:pt x="1758375" y="375469"/>
                  <a:pt x="1758375" y="376131"/>
                  <a:pt x="1759369" y="376463"/>
                </a:cubicBezTo>
                <a:cubicBezTo>
                  <a:pt x="1762683" y="376463"/>
                  <a:pt x="1762020" y="378783"/>
                  <a:pt x="1761026" y="380771"/>
                </a:cubicBezTo>
                <a:cubicBezTo>
                  <a:pt x="1760031" y="383091"/>
                  <a:pt x="1760031" y="384748"/>
                  <a:pt x="1763014" y="385410"/>
                </a:cubicBezTo>
                <a:cubicBezTo>
                  <a:pt x="1765997" y="389387"/>
                  <a:pt x="1770305" y="392038"/>
                  <a:pt x="1771962" y="397009"/>
                </a:cubicBezTo>
                <a:cubicBezTo>
                  <a:pt x="1772624" y="399329"/>
                  <a:pt x="1769310" y="397341"/>
                  <a:pt x="1769310" y="399329"/>
                </a:cubicBezTo>
                <a:cubicBezTo>
                  <a:pt x="1766659" y="398998"/>
                  <a:pt x="1764340" y="398335"/>
                  <a:pt x="1761688" y="398003"/>
                </a:cubicBezTo>
                <a:cubicBezTo>
                  <a:pt x="1760694" y="396346"/>
                  <a:pt x="1760694" y="393364"/>
                  <a:pt x="1757049" y="393695"/>
                </a:cubicBezTo>
                <a:cubicBezTo>
                  <a:pt x="1760031" y="393695"/>
                  <a:pt x="1759369" y="390050"/>
                  <a:pt x="1761688" y="390050"/>
                </a:cubicBezTo>
                <a:cubicBezTo>
                  <a:pt x="1759700" y="388393"/>
                  <a:pt x="1758706" y="383422"/>
                  <a:pt x="1755061" y="388393"/>
                </a:cubicBezTo>
                <a:cubicBezTo>
                  <a:pt x="1755061" y="389056"/>
                  <a:pt x="1755061" y="390050"/>
                  <a:pt x="1755061" y="390713"/>
                </a:cubicBezTo>
                <a:cubicBezTo>
                  <a:pt x="1755061" y="392038"/>
                  <a:pt x="1754398" y="393033"/>
                  <a:pt x="1753072" y="393364"/>
                </a:cubicBezTo>
                <a:cubicBezTo>
                  <a:pt x="1750090" y="393695"/>
                  <a:pt x="1749758" y="395684"/>
                  <a:pt x="1750421" y="398335"/>
                </a:cubicBezTo>
                <a:cubicBezTo>
                  <a:pt x="1753404" y="397672"/>
                  <a:pt x="1755061" y="400655"/>
                  <a:pt x="1757380" y="401317"/>
                </a:cubicBezTo>
                <a:cubicBezTo>
                  <a:pt x="1757380" y="401980"/>
                  <a:pt x="1756717" y="402974"/>
                  <a:pt x="1756386" y="403637"/>
                </a:cubicBezTo>
                <a:cubicBezTo>
                  <a:pt x="1758375" y="403637"/>
                  <a:pt x="1759700" y="406620"/>
                  <a:pt x="1762020" y="404631"/>
                </a:cubicBezTo>
                <a:cubicBezTo>
                  <a:pt x="1765002" y="401980"/>
                  <a:pt x="1769642" y="402974"/>
                  <a:pt x="1772956" y="401317"/>
                </a:cubicBezTo>
                <a:cubicBezTo>
                  <a:pt x="1773287" y="401317"/>
                  <a:pt x="1773950" y="401317"/>
                  <a:pt x="1774281" y="401649"/>
                </a:cubicBezTo>
                <a:cubicBezTo>
                  <a:pt x="1775276" y="401649"/>
                  <a:pt x="1776601" y="401649"/>
                  <a:pt x="1777595" y="401649"/>
                </a:cubicBezTo>
                <a:cubicBezTo>
                  <a:pt x="1778258" y="401649"/>
                  <a:pt x="1778921" y="401649"/>
                  <a:pt x="1779252" y="401317"/>
                </a:cubicBezTo>
                <a:cubicBezTo>
                  <a:pt x="1783892" y="404300"/>
                  <a:pt x="1789194" y="406620"/>
                  <a:pt x="1794496" y="407614"/>
                </a:cubicBezTo>
                <a:cubicBezTo>
                  <a:pt x="1795491" y="407614"/>
                  <a:pt x="1796816" y="407614"/>
                  <a:pt x="1797810" y="407614"/>
                </a:cubicBezTo>
                <a:cubicBezTo>
                  <a:pt x="1798142" y="407614"/>
                  <a:pt x="1798804" y="407614"/>
                  <a:pt x="1799136" y="407614"/>
                </a:cubicBezTo>
                <a:cubicBezTo>
                  <a:pt x="1801124" y="403968"/>
                  <a:pt x="1805432" y="409602"/>
                  <a:pt x="1807752" y="405625"/>
                </a:cubicBezTo>
                <a:cubicBezTo>
                  <a:pt x="1805764" y="403968"/>
                  <a:pt x="1802781" y="403637"/>
                  <a:pt x="1802450" y="400323"/>
                </a:cubicBezTo>
                <a:cubicBezTo>
                  <a:pt x="1802450" y="398666"/>
                  <a:pt x="1800462" y="398666"/>
                  <a:pt x="1798804" y="398998"/>
                </a:cubicBezTo>
                <a:cubicBezTo>
                  <a:pt x="1797810" y="398998"/>
                  <a:pt x="1796485" y="398998"/>
                  <a:pt x="1795491" y="398666"/>
                </a:cubicBezTo>
                <a:cubicBezTo>
                  <a:pt x="1795491" y="397341"/>
                  <a:pt x="1796153" y="395684"/>
                  <a:pt x="1796153" y="394358"/>
                </a:cubicBezTo>
                <a:cubicBezTo>
                  <a:pt x="1799799" y="393695"/>
                  <a:pt x="1803444" y="393364"/>
                  <a:pt x="1806758" y="392701"/>
                </a:cubicBezTo>
                <a:cubicBezTo>
                  <a:pt x="1808415" y="396015"/>
                  <a:pt x="1811397" y="395021"/>
                  <a:pt x="1814049" y="395021"/>
                </a:cubicBezTo>
                <a:cubicBezTo>
                  <a:pt x="1814711" y="396678"/>
                  <a:pt x="1816368" y="398003"/>
                  <a:pt x="1815374" y="399992"/>
                </a:cubicBezTo>
                <a:cubicBezTo>
                  <a:pt x="1817363" y="399992"/>
                  <a:pt x="1819019" y="399992"/>
                  <a:pt x="1820345" y="399992"/>
                </a:cubicBezTo>
                <a:cubicBezTo>
                  <a:pt x="1822002" y="398003"/>
                  <a:pt x="1823659" y="396346"/>
                  <a:pt x="1823659" y="393364"/>
                </a:cubicBezTo>
                <a:cubicBezTo>
                  <a:pt x="1821339" y="391376"/>
                  <a:pt x="1819019" y="393033"/>
                  <a:pt x="1816700" y="392701"/>
                </a:cubicBezTo>
                <a:cubicBezTo>
                  <a:pt x="1814711" y="392038"/>
                  <a:pt x="1816700" y="388062"/>
                  <a:pt x="1813054" y="388393"/>
                </a:cubicBezTo>
                <a:cubicBezTo>
                  <a:pt x="1813386" y="387730"/>
                  <a:pt x="1814049" y="387067"/>
                  <a:pt x="1814380" y="386736"/>
                </a:cubicBezTo>
                <a:cubicBezTo>
                  <a:pt x="1813386" y="386736"/>
                  <a:pt x="1812392" y="386405"/>
                  <a:pt x="1811729" y="386073"/>
                </a:cubicBezTo>
                <a:cubicBezTo>
                  <a:pt x="1810735" y="385742"/>
                  <a:pt x="1808746" y="386405"/>
                  <a:pt x="1808415" y="385079"/>
                </a:cubicBezTo>
                <a:cubicBezTo>
                  <a:pt x="1807752" y="383422"/>
                  <a:pt x="1809409" y="383753"/>
                  <a:pt x="1810403" y="383422"/>
                </a:cubicBezTo>
                <a:cubicBezTo>
                  <a:pt x="1814711" y="382097"/>
                  <a:pt x="1817031" y="379445"/>
                  <a:pt x="1815706" y="374806"/>
                </a:cubicBezTo>
                <a:cubicBezTo>
                  <a:pt x="1819019" y="374474"/>
                  <a:pt x="1822333" y="374474"/>
                  <a:pt x="1825647" y="375137"/>
                </a:cubicBezTo>
                <a:cubicBezTo>
                  <a:pt x="1824653" y="375469"/>
                  <a:pt x="1823659" y="375800"/>
                  <a:pt x="1823328" y="377788"/>
                </a:cubicBezTo>
                <a:cubicBezTo>
                  <a:pt x="1825316" y="378451"/>
                  <a:pt x="1827967" y="378451"/>
                  <a:pt x="1829624" y="380440"/>
                </a:cubicBezTo>
                <a:cubicBezTo>
                  <a:pt x="1828630" y="381765"/>
                  <a:pt x="1827967" y="383422"/>
                  <a:pt x="1828630" y="385410"/>
                </a:cubicBezTo>
                <a:cubicBezTo>
                  <a:pt x="1830950" y="385410"/>
                  <a:pt x="1833269" y="385742"/>
                  <a:pt x="1835921" y="386073"/>
                </a:cubicBezTo>
                <a:cubicBezTo>
                  <a:pt x="1835589" y="385410"/>
                  <a:pt x="1835258" y="384748"/>
                  <a:pt x="1833932" y="382428"/>
                </a:cubicBezTo>
                <a:cubicBezTo>
                  <a:pt x="1838240" y="385079"/>
                  <a:pt x="1842217" y="382428"/>
                  <a:pt x="1842217" y="380440"/>
                </a:cubicBezTo>
                <a:cubicBezTo>
                  <a:pt x="1842548" y="375469"/>
                  <a:pt x="1845531" y="376463"/>
                  <a:pt x="1848513" y="376131"/>
                </a:cubicBezTo>
                <a:cubicBezTo>
                  <a:pt x="1849839" y="375469"/>
                  <a:pt x="1853153" y="377788"/>
                  <a:pt x="1852490" y="373812"/>
                </a:cubicBezTo>
                <a:cubicBezTo>
                  <a:pt x="1851496" y="373480"/>
                  <a:pt x="1850502" y="372818"/>
                  <a:pt x="1849508" y="372486"/>
                </a:cubicBezTo>
                <a:cubicBezTo>
                  <a:pt x="1848182" y="371492"/>
                  <a:pt x="1847188" y="371492"/>
                  <a:pt x="1846194" y="371823"/>
                </a:cubicBezTo>
                <a:cubicBezTo>
                  <a:pt x="1847188" y="371492"/>
                  <a:pt x="1848182" y="371492"/>
                  <a:pt x="1849508" y="372486"/>
                </a:cubicBezTo>
                <a:cubicBezTo>
                  <a:pt x="1850502" y="372818"/>
                  <a:pt x="1851496" y="373480"/>
                  <a:pt x="1852490" y="373812"/>
                </a:cubicBezTo>
                <a:cubicBezTo>
                  <a:pt x="1855141" y="372818"/>
                  <a:pt x="1854810" y="375137"/>
                  <a:pt x="1855804" y="376131"/>
                </a:cubicBezTo>
                <a:cubicBezTo>
                  <a:pt x="1857461" y="380440"/>
                  <a:pt x="1861106" y="378120"/>
                  <a:pt x="1863758" y="378451"/>
                </a:cubicBezTo>
                <a:cubicBezTo>
                  <a:pt x="1867072" y="377788"/>
                  <a:pt x="1864420" y="384085"/>
                  <a:pt x="1868397" y="382428"/>
                </a:cubicBezTo>
                <a:cubicBezTo>
                  <a:pt x="1867734" y="383753"/>
                  <a:pt x="1866077" y="383091"/>
                  <a:pt x="1865083" y="383753"/>
                </a:cubicBezTo>
                <a:cubicBezTo>
                  <a:pt x="1865083" y="385742"/>
                  <a:pt x="1865415" y="387730"/>
                  <a:pt x="1865746" y="389719"/>
                </a:cubicBezTo>
                <a:cubicBezTo>
                  <a:pt x="1865083" y="395684"/>
                  <a:pt x="1867294" y="398776"/>
                  <a:pt x="1872374" y="398998"/>
                </a:cubicBezTo>
                <a:cubicBezTo>
                  <a:pt x="1872374" y="398998"/>
                  <a:pt x="1873037" y="398666"/>
                  <a:pt x="1873368" y="398335"/>
                </a:cubicBezTo>
                <a:cubicBezTo>
                  <a:pt x="1874031" y="397672"/>
                  <a:pt x="1875025" y="397341"/>
                  <a:pt x="1876019" y="396346"/>
                </a:cubicBezTo>
                <a:cubicBezTo>
                  <a:pt x="1871380" y="395352"/>
                  <a:pt x="1873699" y="390381"/>
                  <a:pt x="1871380" y="388062"/>
                </a:cubicBezTo>
                <a:cubicBezTo>
                  <a:pt x="1872374" y="385742"/>
                  <a:pt x="1871380" y="383753"/>
                  <a:pt x="1870385" y="381765"/>
                </a:cubicBezTo>
                <a:cubicBezTo>
                  <a:pt x="1871711" y="381434"/>
                  <a:pt x="1872374" y="380771"/>
                  <a:pt x="1872043" y="379445"/>
                </a:cubicBezTo>
                <a:cubicBezTo>
                  <a:pt x="1873037" y="379114"/>
                  <a:pt x="1874031" y="378783"/>
                  <a:pt x="1874694" y="378120"/>
                </a:cubicBezTo>
                <a:cubicBezTo>
                  <a:pt x="1877013" y="378120"/>
                  <a:pt x="1879665" y="378120"/>
                  <a:pt x="1881984" y="378120"/>
                </a:cubicBezTo>
                <a:cubicBezTo>
                  <a:pt x="1882316" y="377457"/>
                  <a:pt x="1882978" y="376463"/>
                  <a:pt x="1883310" y="375800"/>
                </a:cubicBezTo>
                <a:cubicBezTo>
                  <a:pt x="1883973" y="375469"/>
                  <a:pt x="1884967" y="374806"/>
                  <a:pt x="1885630" y="374474"/>
                </a:cubicBezTo>
                <a:cubicBezTo>
                  <a:pt x="1890269" y="375137"/>
                  <a:pt x="1894577" y="374474"/>
                  <a:pt x="1898885" y="372818"/>
                </a:cubicBezTo>
                <a:cubicBezTo>
                  <a:pt x="1901205" y="371823"/>
                  <a:pt x="1903525" y="371823"/>
                  <a:pt x="1901537" y="375469"/>
                </a:cubicBezTo>
                <a:cubicBezTo>
                  <a:pt x="1903856" y="375469"/>
                  <a:pt x="1905845" y="375469"/>
                  <a:pt x="1907502" y="373480"/>
                </a:cubicBezTo>
                <a:cubicBezTo>
                  <a:pt x="1907833" y="373480"/>
                  <a:pt x="1908164" y="373480"/>
                  <a:pt x="1908496" y="373480"/>
                </a:cubicBezTo>
                <a:cubicBezTo>
                  <a:pt x="1911147" y="373480"/>
                  <a:pt x="1913467" y="372486"/>
                  <a:pt x="1916118" y="373480"/>
                </a:cubicBezTo>
                <a:cubicBezTo>
                  <a:pt x="1916118" y="373149"/>
                  <a:pt x="1916118" y="372818"/>
                  <a:pt x="1916118" y="372486"/>
                </a:cubicBezTo>
                <a:cubicBezTo>
                  <a:pt x="1915124" y="371492"/>
                  <a:pt x="1914461" y="370829"/>
                  <a:pt x="1913467" y="369835"/>
                </a:cubicBezTo>
                <a:cubicBezTo>
                  <a:pt x="1914792" y="368841"/>
                  <a:pt x="1916118" y="367847"/>
                  <a:pt x="1917443" y="367184"/>
                </a:cubicBezTo>
                <a:cubicBezTo>
                  <a:pt x="1921089" y="366190"/>
                  <a:pt x="1921420" y="370166"/>
                  <a:pt x="1923740" y="371161"/>
                </a:cubicBezTo>
                <a:cubicBezTo>
                  <a:pt x="1923740" y="372155"/>
                  <a:pt x="1923740" y="373149"/>
                  <a:pt x="1923740" y="373812"/>
                </a:cubicBezTo>
                <a:cubicBezTo>
                  <a:pt x="1927054" y="373812"/>
                  <a:pt x="1928379" y="375137"/>
                  <a:pt x="1927717" y="378451"/>
                </a:cubicBezTo>
                <a:cubicBezTo>
                  <a:pt x="1926391" y="377788"/>
                  <a:pt x="1925065" y="377788"/>
                  <a:pt x="1924071" y="378451"/>
                </a:cubicBezTo>
                <a:cubicBezTo>
                  <a:pt x="1925065" y="384748"/>
                  <a:pt x="1919100" y="377457"/>
                  <a:pt x="1918769" y="381765"/>
                </a:cubicBezTo>
                <a:cubicBezTo>
                  <a:pt x="1920757" y="383091"/>
                  <a:pt x="1925728" y="383091"/>
                  <a:pt x="1924734" y="386073"/>
                </a:cubicBezTo>
                <a:cubicBezTo>
                  <a:pt x="1923740" y="388724"/>
                  <a:pt x="1924403" y="390381"/>
                  <a:pt x="1924403" y="392701"/>
                </a:cubicBezTo>
                <a:cubicBezTo>
                  <a:pt x="1928379" y="391044"/>
                  <a:pt x="1933682" y="393364"/>
                  <a:pt x="1936333" y="388393"/>
                </a:cubicBezTo>
                <a:cubicBezTo>
                  <a:pt x="1937658" y="389387"/>
                  <a:pt x="1939315" y="390050"/>
                  <a:pt x="1940641" y="391044"/>
                </a:cubicBezTo>
                <a:cubicBezTo>
                  <a:pt x="1940972" y="391376"/>
                  <a:pt x="1941304" y="392038"/>
                  <a:pt x="1941304" y="392370"/>
                </a:cubicBezTo>
                <a:cubicBezTo>
                  <a:pt x="1941304" y="392038"/>
                  <a:pt x="1941304" y="391376"/>
                  <a:pt x="1940641" y="391044"/>
                </a:cubicBezTo>
                <a:cubicBezTo>
                  <a:pt x="1939315" y="390050"/>
                  <a:pt x="1937658" y="389387"/>
                  <a:pt x="1936333" y="388393"/>
                </a:cubicBezTo>
                <a:cubicBezTo>
                  <a:pt x="1936333" y="391376"/>
                  <a:pt x="1936996" y="394358"/>
                  <a:pt x="1936996" y="397341"/>
                </a:cubicBezTo>
                <a:cubicBezTo>
                  <a:pt x="1936333" y="398666"/>
                  <a:pt x="1935007" y="399329"/>
                  <a:pt x="1935339" y="400986"/>
                </a:cubicBezTo>
                <a:cubicBezTo>
                  <a:pt x="1937327" y="400986"/>
                  <a:pt x="1936333" y="403637"/>
                  <a:pt x="1937990" y="403306"/>
                </a:cubicBezTo>
                <a:cubicBezTo>
                  <a:pt x="1937990" y="405957"/>
                  <a:pt x="1933682" y="402643"/>
                  <a:pt x="1934013" y="405957"/>
                </a:cubicBezTo>
                <a:cubicBezTo>
                  <a:pt x="1933350" y="411591"/>
                  <a:pt x="1938984" y="413910"/>
                  <a:pt x="1940310" y="418550"/>
                </a:cubicBezTo>
                <a:lnTo>
                  <a:pt x="1940310" y="418550"/>
                </a:lnTo>
                <a:cubicBezTo>
                  <a:pt x="1940310" y="418550"/>
                  <a:pt x="1939315" y="418550"/>
                  <a:pt x="1938984" y="418881"/>
                </a:cubicBezTo>
                <a:cubicBezTo>
                  <a:pt x="1937658" y="418881"/>
                  <a:pt x="1936333" y="418881"/>
                  <a:pt x="1935339" y="418550"/>
                </a:cubicBezTo>
                <a:cubicBezTo>
                  <a:pt x="1934344" y="418550"/>
                  <a:pt x="1933019" y="418550"/>
                  <a:pt x="1932025" y="418881"/>
                </a:cubicBezTo>
                <a:cubicBezTo>
                  <a:pt x="1931362" y="419544"/>
                  <a:pt x="1930368" y="420207"/>
                  <a:pt x="1929705" y="420870"/>
                </a:cubicBezTo>
                <a:cubicBezTo>
                  <a:pt x="1932356" y="422527"/>
                  <a:pt x="1933682" y="427166"/>
                  <a:pt x="1937990" y="423521"/>
                </a:cubicBezTo>
                <a:cubicBezTo>
                  <a:pt x="1938984" y="423521"/>
                  <a:pt x="1939647" y="423521"/>
                  <a:pt x="1940641" y="423852"/>
                </a:cubicBezTo>
                <a:cubicBezTo>
                  <a:pt x="1945943" y="421864"/>
                  <a:pt x="1952571" y="424515"/>
                  <a:pt x="1957211" y="419875"/>
                </a:cubicBezTo>
                <a:cubicBezTo>
                  <a:pt x="1952240" y="417224"/>
                  <a:pt x="1947269" y="419213"/>
                  <a:pt x="1942298" y="418550"/>
                </a:cubicBezTo>
                <a:cubicBezTo>
                  <a:pt x="1942298" y="417556"/>
                  <a:pt x="1942298" y="416561"/>
                  <a:pt x="1942629" y="415567"/>
                </a:cubicBezTo>
                <a:cubicBezTo>
                  <a:pt x="1944286" y="411591"/>
                  <a:pt x="1947932" y="408277"/>
                  <a:pt x="1948594" y="403968"/>
                </a:cubicBezTo>
                <a:cubicBezTo>
                  <a:pt x="1950583" y="403968"/>
                  <a:pt x="1951577" y="402643"/>
                  <a:pt x="1952571" y="401317"/>
                </a:cubicBezTo>
                <a:cubicBezTo>
                  <a:pt x="1952571" y="401317"/>
                  <a:pt x="1952240" y="400655"/>
                  <a:pt x="1952240" y="400323"/>
                </a:cubicBezTo>
                <a:cubicBezTo>
                  <a:pt x="1953234" y="397672"/>
                  <a:pt x="1951577" y="395352"/>
                  <a:pt x="1950583" y="392038"/>
                </a:cubicBezTo>
                <a:cubicBezTo>
                  <a:pt x="1953897" y="395021"/>
                  <a:pt x="1954891" y="391376"/>
                  <a:pt x="1956879" y="391044"/>
                </a:cubicBezTo>
                <a:cubicBezTo>
                  <a:pt x="1956879" y="389387"/>
                  <a:pt x="1956879" y="388062"/>
                  <a:pt x="1956879" y="386405"/>
                </a:cubicBezTo>
                <a:cubicBezTo>
                  <a:pt x="1955885" y="388062"/>
                  <a:pt x="1954891" y="388724"/>
                  <a:pt x="1953897" y="389056"/>
                </a:cubicBezTo>
                <a:cubicBezTo>
                  <a:pt x="1954891" y="388724"/>
                  <a:pt x="1955885" y="387730"/>
                  <a:pt x="1956879" y="386405"/>
                </a:cubicBezTo>
                <a:cubicBezTo>
                  <a:pt x="1957211" y="384416"/>
                  <a:pt x="1956548" y="383422"/>
                  <a:pt x="1954559" y="383422"/>
                </a:cubicBezTo>
                <a:cubicBezTo>
                  <a:pt x="1952903" y="382428"/>
                  <a:pt x="1951908" y="380440"/>
                  <a:pt x="1949589" y="381102"/>
                </a:cubicBezTo>
                <a:cubicBezTo>
                  <a:pt x="1951246" y="384085"/>
                  <a:pt x="1945612" y="384416"/>
                  <a:pt x="1946937" y="387399"/>
                </a:cubicBezTo>
                <a:cubicBezTo>
                  <a:pt x="1945612" y="389056"/>
                  <a:pt x="1944286" y="389056"/>
                  <a:pt x="1942961" y="387399"/>
                </a:cubicBezTo>
                <a:cubicBezTo>
                  <a:pt x="1941635" y="384416"/>
                  <a:pt x="1937658" y="387399"/>
                  <a:pt x="1936664" y="384748"/>
                </a:cubicBezTo>
                <a:cubicBezTo>
                  <a:pt x="1937990" y="384085"/>
                  <a:pt x="1938984" y="383422"/>
                  <a:pt x="1940310" y="383091"/>
                </a:cubicBezTo>
                <a:cubicBezTo>
                  <a:pt x="1939647" y="381765"/>
                  <a:pt x="1937327" y="383091"/>
                  <a:pt x="1936664" y="381102"/>
                </a:cubicBezTo>
                <a:lnTo>
                  <a:pt x="1936664" y="378783"/>
                </a:lnTo>
                <a:cubicBezTo>
                  <a:pt x="1939647" y="378120"/>
                  <a:pt x="1942298" y="377788"/>
                  <a:pt x="1945280" y="377126"/>
                </a:cubicBezTo>
                <a:cubicBezTo>
                  <a:pt x="1942629" y="373149"/>
                  <a:pt x="1943955" y="369172"/>
                  <a:pt x="1948263" y="368178"/>
                </a:cubicBezTo>
                <a:cubicBezTo>
                  <a:pt x="1948263" y="367515"/>
                  <a:pt x="1948263" y="366521"/>
                  <a:pt x="1948263" y="365858"/>
                </a:cubicBezTo>
                <a:cubicBezTo>
                  <a:pt x="1947932" y="365195"/>
                  <a:pt x="1947269" y="364533"/>
                  <a:pt x="1946937" y="363539"/>
                </a:cubicBezTo>
                <a:cubicBezTo>
                  <a:pt x="1946606" y="363539"/>
                  <a:pt x="1945943" y="363539"/>
                  <a:pt x="1945612" y="363539"/>
                </a:cubicBezTo>
                <a:cubicBezTo>
                  <a:pt x="1945943" y="363539"/>
                  <a:pt x="1946606" y="363539"/>
                  <a:pt x="1946937" y="363539"/>
                </a:cubicBezTo>
                <a:cubicBezTo>
                  <a:pt x="1945612" y="362213"/>
                  <a:pt x="1942961" y="361219"/>
                  <a:pt x="1943624" y="358568"/>
                </a:cubicBezTo>
                <a:cubicBezTo>
                  <a:pt x="1942629" y="357905"/>
                  <a:pt x="1941635" y="357573"/>
                  <a:pt x="1940972" y="356911"/>
                </a:cubicBezTo>
                <a:cubicBezTo>
                  <a:pt x="1941966" y="357573"/>
                  <a:pt x="1942961" y="357905"/>
                  <a:pt x="1943624" y="358568"/>
                </a:cubicBezTo>
                <a:cubicBezTo>
                  <a:pt x="1946937" y="357573"/>
                  <a:pt x="1950251" y="358568"/>
                  <a:pt x="1953565" y="359562"/>
                </a:cubicBezTo>
                <a:cubicBezTo>
                  <a:pt x="1956216" y="354922"/>
                  <a:pt x="1961519" y="353265"/>
                  <a:pt x="1964833" y="349289"/>
                </a:cubicBezTo>
                <a:cubicBezTo>
                  <a:pt x="1967152" y="349289"/>
                  <a:pt x="1969141" y="350946"/>
                  <a:pt x="1971129" y="351940"/>
                </a:cubicBezTo>
                <a:cubicBezTo>
                  <a:pt x="1971792" y="351277"/>
                  <a:pt x="1972123" y="350283"/>
                  <a:pt x="1972786" y="349620"/>
                </a:cubicBezTo>
                <a:cubicBezTo>
                  <a:pt x="1973449" y="349620"/>
                  <a:pt x="1973780" y="349289"/>
                  <a:pt x="1974112" y="349289"/>
                </a:cubicBezTo>
                <a:cubicBezTo>
                  <a:pt x="1973780" y="349289"/>
                  <a:pt x="1973118" y="349289"/>
                  <a:pt x="1972786" y="349620"/>
                </a:cubicBezTo>
                <a:cubicBezTo>
                  <a:pt x="1972123" y="350283"/>
                  <a:pt x="1971792" y="351277"/>
                  <a:pt x="1971129" y="351940"/>
                </a:cubicBezTo>
                <a:cubicBezTo>
                  <a:pt x="1973449" y="354922"/>
                  <a:pt x="1968147" y="356579"/>
                  <a:pt x="1970135" y="359562"/>
                </a:cubicBezTo>
                <a:cubicBezTo>
                  <a:pt x="1970135" y="359893"/>
                  <a:pt x="1970135" y="360556"/>
                  <a:pt x="1970135" y="360887"/>
                </a:cubicBezTo>
                <a:cubicBezTo>
                  <a:pt x="1972455" y="361882"/>
                  <a:pt x="1974774" y="362876"/>
                  <a:pt x="1977094" y="363539"/>
                </a:cubicBezTo>
                <a:cubicBezTo>
                  <a:pt x="1979414" y="363539"/>
                  <a:pt x="1981734" y="363539"/>
                  <a:pt x="1984385" y="363539"/>
                </a:cubicBezTo>
                <a:lnTo>
                  <a:pt x="1989356" y="363539"/>
                </a:lnTo>
                <a:cubicBezTo>
                  <a:pt x="1989356" y="363539"/>
                  <a:pt x="1988362" y="365195"/>
                  <a:pt x="1988362" y="366190"/>
                </a:cubicBezTo>
                <a:cubicBezTo>
                  <a:pt x="1991676" y="366190"/>
                  <a:pt x="1993995" y="370166"/>
                  <a:pt x="1997641" y="368509"/>
                </a:cubicBezTo>
                <a:cubicBezTo>
                  <a:pt x="1999298" y="366852"/>
                  <a:pt x="1997972" y="364201"/>
                  <a:pt x="2000292" y="362544"/>
                </a:cubicBezTo>
                <a:lnTo>
                  <a:pt x="2005594" y="362544"/>
                </a:lnTo>
                <a:cubicBezTo>
                  <a:pt x="2006920" y="359893"/>
                  <a:pt x="2004269" y="358236"/>
                  <a:pt x="2004600" y="356248"/>
                </a:cubicBezTo>
                <a:cubicBezTo>
                  <a:pt x="2005925" y="356911"/>
                  <a:pt x="2006920" y="357905"/>
                  <a:pt x="2008245" y="357573"/>
                </a:cubicBezTo>
                <a:cubicBezTo>
                  <a:pt x="2008245" y="357242"/>
                  <a:pt x="2008245" y="356911"/>
                  <a:pt x="2008245" y="356579"/>
                </a:cubicBezTo>
                <a:cubicBezTo>
                  <a:pt x="2008245" y="355254"/>
                  <a:pt x="2007914" y="353928"/>
                  <a:pt x="2007583" y="352603"/>
                </a:cubicBezTo>
                <a:cubicBezTo>
                  <a:pt x="2010234" y="352603"/>
                  <a:pt x="2012222" y="350946"/>
                  <a:pt x="2012885" y="350283"/>
                </a:cubicBezTo>
                <a:cubicBezTo>
                  <a:pt x="2022495" y="351940"/>
                  <a:pt x="2030780" y="353265"/>
                  <a:pt x="2038402" y="347632"/>
                </a:cubicBezTo>
                <a:cubicBezTo>
                  <a:pt x="2038402" y="346969"/>
                  <a:pt x="2038402" y="345975"/>
                  <a:pt x="2038402" y="345312"/>
                </a:cubicBezTo>
                <a:cubicBezTo>
                  <a:pt x="2035088" y="344649"/>
                  <a:pt x="2031774" y="346637"/>
                  <a:pt x="2028460" y="346637"/>
                </a:cubicBezTo>
                <a:cubicBezTo>
                  <a:pt x="2026140" y="346637"/>
                  <a:pt x="2023821" y="347632"/>
                  <a:pt x="2021832" y="345312"/>
                </a:cubicBezTo>
                <a:cubicBezTo>
                  <a:pt x="2019513" y="343986"/>
                  <a:pt x="2018187" y="341998"/>
                  <a:pt x="2018187" y="339015"/>
                </a:cubicBezTo>
                <a:cubicBezTo>
                  <a:pt x="2017524" y="338021"/>
                  <a:pt x="2016530" y="337690"/>
                  <a:pt x="2015536" y="337690"/>
                </a:cubicBezTo>
                <a:lnTo>
                  <a:pt x="2015536" y="337690"/>
                </a:lnTo>
                <a:cubicBezTo>
                  <a:pt x="2015536" y="337690"/>
                  <a:pt x="2015536" y="337690"/>
                  <a:pt x="2015536" y="337690"/>
                </a:cubicBezTo>
                <a:cubicBezTo>
                  <a:pt x="2015205" y="334376"/>
                  <a:pt x="2019513" y="337027"/>
                  <a:pt x="2019844" y="334707"/>
                </a:cubicBezTo>
                <a:cubicBezTo>
                  <a:pt x="2018850" y="329405"/>
                  <a:pt x="2014542" y="328742"/>
                  <a:pt x="2010565" y="327748"/>
                </a:cubicBezTo>
                <a:cubicBezTo>
                  <a:pt x="2009239" y="327085"/>
                  <a:pt x="2008245" y="326091"/>
                  <a:pt x="2006920" y="325428"/>
                </a:cubicBezTo>
                <a:cubicBezTo>
                  <a:pt x="2006257" y="325428"/>
                  <a:pt x="2005594" y="324765"/>
                  <a:pt x="2002612" y="323440"/>
                </a:cubicBezTo>
                <a:cubicBezTo>
                  <a:pt x="2007583" y="323440"/>
                  <a:pt x="2008577" y="321452"/>
                  <a:pt x="2007914" y="318800"/>
                </a:cubicBezTo>
                <a:cubicBezTo>
                  <a:pt x="2012885" y="318800"/>
                  <a:pt x="2017856" y="318800"/>
                  <a:pt x="2022495" y="317143"/>
                </a:cubicBezTo>
                <a:cubicBezTo>
                  <a:pt x="2021501" y="313830"/>
                  <a:pt x="2025809" y="311841"/>
                  <a:pt x="2033100" y="311510"/>
                </a:cubicBezTo>
                <a:cubicBezTo>
                  <a:pt x="2031774" y="317475"/>
                  <a:pt x="2038733" y="317143"/>
                  <a:pt x="2040722" y="320789"/>
                </a:cubicBezTo>
                <a:cubicBezTo>
                  <a:pt x="2040722" y="321120"/>
                  <a:pt x="2040722" y="321452"/>
                  <a:pt x="2040722" y="321783"/>
                </a:cubicBezTo>
                <a:cubicBezTo>
                  <a:pt x="2045030" y="322114"/>
                  <a:pt x="2050001" y="319463"/>
                  <a:pt x="2053646" y="323771"/>
                </a:cubicBezTo>
                <a:cubicBezTo>
                  <a:pt x="2054640" y="324765"/>
                  <a:pt x="2054309" y="325428"/>
                  <a:pt x="2053646" y="326422"/>
                </a:cubicBezTo>
                <a:cubicBezTo>
                  <a:pt x="2048675" y="328742"/>
                  <a:pt x="2043704" y="330068"/>
                  <a:pt x="2038402" y="326422"/>
                </a:cubicBezTo>
                <a:cubicBezTo>
                  <a:pt x="2037739" y="330399"/>
                  <a:pt x="2039728" y="333382"/>
                  <a:pt x="2042379" y="336364"/>
                </a:cubicBezTo>
                <a:cubicBezTo>
                  <a:pt x="2043704" y="336364"/>
                  <a:pt x="2045361" y="336033"/>
                  <a:pt x="2046024" y="337690"/>
                </a:cubicBezTo>
                <a:cubicBezTo>
                  <a:pt x="2048344" y="338684"/>
                  <a:pt x="2050001" y="336033"/>
                  <a:pt x="2052321" y="336364"/>
                </a:cubicBezTo>
                <a:cubicBezTo>
                  <a:pt x="2053978" y="333050"/>
                  <a:pt x="2058286" y="333050"/>
                  <a:pt x="2060274" y="330068"/>
                </a:cubicBezTo>
                <a:cubicBezTo>
                  <a:pt x="2060937" y="330068"/>
                  <a:pt x="2062262" y="330068"/>
                  <a:pt x="2062594" y="330068"/>
                </a:cubicBezTo>
                <a:cubicBezTo>
                  <a:pt x="2067233" y="324765"/>
                  <a:pt x="2073198" y="326422"/>
                  <a:pt x="2078832" y="327417"/>
                </a:cubicBezTo>
                <a:cubicBezTo>
                  <a:pt x="2078832" y="325760"/>
                  <a:pt x="2078832" y="324103"/>
                  <a:pt x="2078832" y="322446"/>
                </a:cubicBezTo>
                <a:cubicBezTo>
                  <a:pt x="2078501" y="321783"/>
                  <a:pt x="2077506" y="321783"/>
                  <a:pt x="2076512" y="321452"/>
                </a:cubicBezTo>
                <a:cubicBezTo>
                  <a:pt x="2077506" y="321452"/>
                  <a:pt x="2078501" y="321783"/>
                  <a:pt x="2078832" y="322446"/>
                </a:cubicBezTo>
                <a:cubicBezTo>
                  <a:pt x="2078832" y="320457"/>
                  <a:pt x="2078832" y="318469"/>
                  <a:pt x="2079164" y="316481"/>
                </a:cubicBezTo>
                <a:cubicBezTo>
                  <a:pt x="2079495" y="316481"/>
                  <a:pt x="2079826" y="316481"/>
                  <a:pt x="2080158" y="316481"/>
                </a:cubicBezTo>
                <a:cubicBezTo>
                  <a:pt x="2081152" y="318800"/>
                  <a:pt x="2084134" y="319795"/>
                  <a:pt x="2083472" y="322777"/>
                </a:cubicBezTo>
                <a:cubicBezTo>
                  <a:pt x="2083803" y="322777"/>
                  <a:pt x="2084466" y="322777"/>
                  <a:pt x="2084797" y="322777"/>
                </a:cubicBezTo>
                <a:cubicBezTo>
                  <a:pt x="2084797" y="322777"/>
                  <a:pt x="2085128" y="322446"/>
                  <a:pt x="2085460" y="322114"/>
                </a:cubicBezTo>
                <a:cubicBezTo>
                  <a:pt x="2085460" y="322114"/>
                  <a:pt x="2084797" y="322114"/>
                  <a:pt x="2084797" y="322777"/>
                </a:cubicBezTo>
                <a:cubicBezTo>
                  <a:pt x="2085791" y="324103"/>
                  <a:pt x="2086786" y="325097"/>
                  <a:pt x="2087448" y="326422"/>
                </a:cubicBezTo>
                <a:cubicBezTo>
                  <a:pt x="2086123" y="329736"/>
                  <a:pt x="2090431" y="334044"/>
                  <a:pt x="2084466" y="336364"/>
                </a:cubicBezTo>
                <a:cubicBezTo>
                  <a:pt x="2087117" y="338353"/>
                  <a:pt x="2088111" y="341667"/>
                  <a:pt x="2091425" y="339015"/>
                </a:cubicBezTo>
                <a:cubicBezTo>
                  <a:pt x="2091425" y="336696"/>
                  <a:pt x="2093082" y="334707"/>
                  <a:pt x="2093745" y="332719"/>
                </a:cubicBezTo>
                <a:cubicBezTo>
                  <a:pt x="2089437" y="332719"/>
                  <a:pt x="2092751" y="327417"/>
                  <a:pt x="2089768" y="326422"/>
                </a:cubicBezTo>
                <a:cubicBezTo>
                  <a:pt x="2090762" y="324765"/>
                  <a:pt x="2091756" y="323771"/>
                  <a:pt x="2093745" y="323771"/>
                </a:cubicBezTo>
                <a:cubicBezTo>
                  <a:pt x="2093745" y="322114"/>
                  <a:pt x="2093745" y="320126"/>
                  <a:pt x="2091425" y="319795"/>
                </a:cubicBezTo>
                <a:cubicBezTo>
                  <a:pt x="2093745" y="317475"/>
                  <a:pt x="2097390" y="320457"/>
                  <a:pt x="2099378" y="317475"/>
                </a:cubicBezTo>
                <a:cubicBezTo>
                  <a:pt x="2097390" y="312504"/>
                  <a:pt x="2090431" y="312504"/>
                  <a:pt x="2088774" y="307202"/>
                </a:cubicBezTo>
                <a:close/>
                <a:moveTo>
                  <a:pt x="1830618" y="86825"/>
                </a:moveTo>
                <a:lnTo>
                  <a:pt x="1830618" y="86825"/>
                </a:lnTo>
                <a:cubicBezTo>
                  <a:pt x="1830618" y="86825"/>
                  <a:pt x="1830618" y="85168"/>
                  <a:pt x="1830618" y="84174"/>
                </a:cubicBezTo>
                <a:cubicBezTo>
                  <a:pt x="1830618" y="85168"/>
                  <a:pt x="1830618" y="85831"/>
                  <a:pt x="1830618" y="86825"/>
                </a:cubicBezTo>
                <a:close/>
                <a:moveTo>
                  <a:pt x="1830618" y="87819"/>
                </a:moveTo>
                <a:cubicBezTo>
                  <a:pt x="1830618" y="87819"/>
                  <a:pt x="1830618" y="88151"/>
                  <a:pt x="1830618" y="88482"/>
                </a:cubicBezTo>
                <a:lnTo>
                  <a:pt x="1830618" y="88482"/>
                </a:lnTo>
                <a:cubicBezTo>
                  <a:pt x="1830618" y="88482"/>
                  <a:pt x="1830618" y="88151"/>
                  <a:pt x="1830618" y="87819"/>
                </a:cubicBezTo>
                <a:close/>
                <a:moveTo>
                  <a:pt x="1830618" y="82517"/>
                </a:moveTo>
                <a:lnTo>
                  <a:pt x="1830618" y="82517"/>
                </a:lnTo>
                <a:cubicBezTo>
                  <a:pt x="1830618" y="82517"/>
                  <a:pt x="1833269" y="82517"/>
                  <a:pt x="1834595" y="83180"/>
                </a:cubicBezTo>
                <a:cubicBezTo>
                  <a:pt x="1833601" y="82517"/>
                  <a:pt x="1831944" y="82848"/>
                  <a:pt x="1830618" y="82517"/>
                </a:cubicBezTo>
                <a:close/>
                <a:moveTo>
                  <a:pt x="1830618" y="81191"/>
                </a:moveTo>
                <a:cubicBezTo>
                  <a:pt x="1830618" y="81191"/>
                  <a:pt x="1830618" y="81191"/>
                  <a:pt x="1830618" y="81191"/>
                </a:cubicBezTo>
                <a:cubicBezTo>
                  <a:pt x="1830618" y="81191"/>
                  <a:pt x="1830618" y="81191"/>
                  <a:pt x="1830618" y="81191"/>
                </a:cubicBezTo>
                <a:close/>
                <a:moveTo>
                  <a:pt x="1830618" y="82517"/>
                </a:moveTo>
                <a:lnTo>
                  <a:pt x="1830618" y="82517"/>
                </a:lnTo>
                <a:cubicBezTo>
                  <a:pt x="1830618" y="82517"/>
                  <a:pt x="1828630" y="83180"/>
                  <a:pt x="1827636" y="83511"/>
                </a:cubicBezTo>
                <a:cubicBezTo>
                  <a:pt x="1828630" y="83180"/>
                  <a:pt x="1829624" y="82517"/>
                  <a:pt x="1830618" y="82517"/>
                </a:cubicBezTo>
                <a:close/>
                <a:moveTo>
                  <a:pt x="1432615" y="85499"/>
                </a:moveTo>
                <a:cubicBezTo>
                  <a:pt x="1432615" y="85499"/>
                  <a:pt x="1432615" y="86162"/>
                  <a:pt x="1432615" y="86162"/>
                </a:cubicBezTo>
                <a:cubicBezTo>
                  <a:pt x="1433940" y="86494"/>
                  <a:pt x="1435597" y="87156"/>
                  <a:pt x="1436923" y="87488"/>
                </a:cubicBezTo>
                <a:cubicBezTo>
                  <a:pt x="1435597" y="87156"/>
                  <a:pt x="1433940" y="86494"/>
                  <a:pt x="1432615" y="86162"/>
                </a:cubicBezTo>
                <a:cubicBezTo>
                  <a:pt x="1432615" y="86162"/>
                  <a:pt x="1432615" y="85499"/>
                  <a:pt x="1432615" y="85499"/>
                </a:cubicBezTo>
                <a:close/>
                <a:moveTo>
                  <a:pt x="1441894" y="101075"/>
                </a:moveTo>
                <a:cubicBezTo>
                  <a:pt x="1441894" y="101075"/>
                  <a:pt x="1440899" y="101738"/>
                  <a:pt x="1440237" y="102069"/>
                </a:cubicBezTo>
                <a:cubicBezTo>
                  <a:pt x="1440899" y="102069"/>
                  <a:pt x="1441231" y="101406"/>
                  <a:pt x="1441894" y="101075"/>
                </a:cubicBezTo>
                <a:close/>
                <a:moveTo>
                  <a:pt x="1431620" y="97761"/>
                </a:moveTo>
                <a:cubicBezTo>
                  <a:pt x="1431620" y="97761"/>
                  <a:pt x="1431289" y="95110"/>
                  <a:pt x="1431289" y="93784"/>
                </a:cubicBezTo>
                <a:cubicBezTo>
                  <a:pt x="1431289" y="95110"/>
                  <a:pt x="1431289" y="96435"/>
                  <a:pt x="1431620" y="97761"/>
                </a:cubicBezTo>
                <a:cubicBezTo>
                  <a:pt x="1431620" y="99087"/>
                  <a:pt x="1432283" y="100412"/>
                  <a:pt x="1432615" y="101738"/>
                </a:cubicBezTo>
                <a:cubicBezTo>
                  <a:pt x="1434603" y="102069"/>
                  <a:pt x="1436923" y="102401"/>
                  <a:pt x="1438911" y="103063"/>
                </a:cubicBezTo>
                <a:cubicBezTo>
                  <a:pt x="1438911" y="103063"/>
                  <a:pt x="1438911" y="103063"/>
                  <a:pt x="1438911" y="103063"/>
                </a:cubicBezTo>
                <a:cubicBezTo>
                  <a:pt x="1438911" y="103063"/>
                  <a:pt x="1438911" y="103063"/>
                  <a:pt x="1438911" y="103063"/>
                </a:cubicBezTo>
                <a:cubicBezTo>
                  <a:pt x="1436923" y="102732"/>
                  <a:pt x="1434603" y="102401"/>
                  <a:pt x="1432615" y="101738"/>
                </a:cubicBezTo>
                <a:lnTo>
                  <a:pt x="1432615" y="101738"/>
                </a:lnTo>
                <a:cubicBezTo>
                  <a:pt x="1432615" y="101738"/>
                  <a:pt x="1431620" y="99087"/>
                  <a:pt x="1431620" y="97761"/>
                </a:cubicBezTo>
                <a:close/>
                <a:moveTo>
                  <a:pt x="1442888" y="110685"/>
                </a:moveTo>
                <a:lnTo>
                  <a:pt x="1442888" y="110685"/>
                </a:lnTo>
                <a:cubicBezTo>
                  <a:pt x="1442888" y="109028"/>
                  <a:pt x="1442225" y="107703"/>
                  <a:pt x="1441231" y="106709"/>
                </a:cubicBezTo>
                <a:cubicBezTo>
                  <a:pt x="1440899" y="106046"/>
                  <a:pt x="1440237" y="105714"/>
                  <a:pt x="1439905" y="105052"/>
                </a:cubicBezTo>
                <a:cubicBezTo>
                  <a:pt x="1440237" y="105714"/>
                  <a:pt x="1440899" y="106046"/>
                  <a:pt x="1441231" y="106709"/>
                </a:cubicBezTo>
                <a:cubicBezTo>
                  <a:pt x="1442225" y="107703"/>
                  <a:pt x="1443219" y="109028"/>
                  <a:pt x="1442888" y="110685"/>
                </a:cubicBezTo>
                <a:close/>
                <a:moveTo>
                  <a:pt x="1413725" y="68598"/>
                </a:moveTo>
                <a:cubicBezTo>
                  <a:pt x="1413725" y="68598"/>
                  <a:pt x="1413725" y="68598"/>
                  <a:pt x="1413725" y="68598"/>
                </a:cubicBezTo>
                <a:cubicBezTo>
                  <a:pt x="1413725" y="68598"/>
                  <a:pt x="1413725" y="68598"/>
                  <a:pt x="1413725" y="68598"/>
                </a:cubicBezTo>
                <a:close/>
                <a:moveTo>
                  <a:pt x="1411405" y="67273"/>
                </a:moveTo>
                <a:cubicBezTo>
                  <a:pt x="1411405" y="67273"/>
                  <a:pt x="1412068" y="67604"/>
                  <a:pt x="1412068" y="67936"/>
                </a:cubicBezTo>
                <a:cubicBezTo>
                  <a:pt x="1412068" y="67936"/>
                  <a:pt x="1411405" y="67936"/>
                  <a:pt x="1411405" y="67273"/>
                </a:cubicBezTo>
                <a:cubicBezTo>
                  <a:pt x="1411405" y="67273"/>
                  <a:pt x="1411405" y="67273"/>
                  <a:pt x="1411405" y="67273"/>
                </a:cubicBezTo>
                <a:cubicBezTo>
                  <a:pt x="1411405" y="67273"/>
                  <a:pt x="1411405" y="67273"/>
                  <a:pt x="1411405" y="67273"/>
                </a:cubicBezTo>
                <a:close/>
                <a:moveTo>
                  <a:pt x="1266586" y="27837"/>
                </a:moveTo>
                <a:cubicBezTo>
                  <a:pt x="1266586" y="27837"/>
                  <a:pt x="1265261" y="27837"/>
                  <a:pt x="1264929" y="27506"/>
                </a:cubicBezTo>
                <a:cubicBezTo>
                  <a:pt x="1265592" y="27506"/>
                  <a:pt x="1265924" y="27837"/>
                  <a:pt x="1266586" y="27837"/>
                </a:cubicBezTo>
                <a:close/>
                <a:moveTo>
                  <a:pt x="280690" y="14913"/>
                </a:moveTo>
                <a:cubicBezTo>
                  <a:pt x="280690" y="14913"/>
                  <a:pt x="280690" y="14250"/>
                  <a:pt x="280690" y="13919"/>
                </a:cubicBezTo>
                <a:cubicBezTo>
                  <a:pt x="280690" y="14250"/>
                  <a:pt x="280690" y="14581"/>
                  <a:pt x="280690" y="14913"/>
                </a:cubicBezTo>
                <a:close/>
                <a:moveTo>
                  <a:pt x="280690" y="11599"/>
                </a:moveTo>
                <a:lnTo>
                  <a:pt x="280690" y="11599"/>
                </a:lnTo>
                <a:cubicBezTo>
                  <a:pt x="280690" y="11599"/>
                  <a:pt x="280690" y="11599"/>
                  <a:pt x="280690" y="11599"/>
                </a:cubicBezTo>
                <a:close/>
                <a:moveTo>
                  <a:pt x="275388" y="11930"/>
                </a:moveTo>
                <a:cubicBezTo>
                  <a:pt x="275388" y="11930"/>
                  <a:pt x="276051" y="12924"/>
                  <a:pt x="276382" y="13256"/>
                </a:cubicBezTo>
                <a:cubicBezTo>
                  <a:pt x="276382" y="13256"/>
                  <a:pt x="276051" y="12593"/>
                  <a:pt x="275388" y="11930"/>
                </a:cubicBezTo>
                <a:cubicBezTo>
                  <a:pt x="274394" y="11930"/>
                  <a:pt x="274063" y="11267"/>
                  <a:pt x="273731" y="10936"/>
                </a:cubicBezTo>
                <a:cubicBezTo>
                  <a:pt x="273731" y="11267"/>
                  <a:pt x="274394" y="11599"/>
                  <a:pt x="275388" y="11930"/>
                </a:cubicBezTo>
                <a:close/>
                <a:moveTo>
                  <a:pt x="260475" y="10936"/>
                </a:moveTo>
                <a:cubicBezTo>
                  <a:pt x="260475" y="10936"/>
                  <a:pt x="262132" y="10605"/>
                  <a:pt x="262795" y="10605"/>
                </a:cubicBezTo>
                <a:cubicBezTo>
                  <a:pt x="262132" y="10605"/>
                  <a:pt x="261138" y="10605"/>
                  <a:pt x="260475" y="10936"/>
                </a:cubicBezTo>
                <a:close/>
                <a:moveTo>
                  <a:pt x="275388" y="36785"/>
                </a:moveTo>
                <a:cubicBezTo>
                  <a:pt x="275388" y="36785"/>
                  <a:pt x="275388" y="37779"/>
                  <a:pt x="275388" y="38442"/>
                </a:cubicBezTo>
                <a:cubicBezTo>
                  <a:pt x="275388" y="38110"/>
                  <a:pt x="275388" y="37447"/>
                  <a:pt x="275388" y="37116"/>
                </a:cubicBezTo>
                <a:lnTo>
                  <a:pt x="275388" y="37116"/>
                </a:lnTo>
                <a:close/>
                <a:moveTo>
                  <a:pt x="341004" y="54349"/>
                </a:moveTo>
                <a:cubicBezTo>
                  <a:pt x="341004" y="54349"/>
                  <a:pt x="341998" y="54349"/>
                  <a:pt x="342330" y="54349"/>
                </a:cubicBezTo>
                <a:cubicBezTo>
                  <a:pt x="341998" y="54349"/>
                  <a:pt x="341335" y="54349"/>
                  <a:pt x="341004" y="54349"/>
                </a:cubicBezTo>
                <a:close/>
                <a:moveTo>
                  <a:pt x="340341" y="54349"/>
                </a:moveTo>
                <a:cubicBezTo>
                  <a:pt x="340341" y="54349"/>
                  <a:pt x="340341" y="54349"/>
                  <a:pt x="341004" y="54349"/>
                </a:cubicBezTo>
                <a:cubicBezTo>
                  <a:pt x="341004" y="54349"/>
                  <a:pt x="340673" y="54349"/>
                  <a:pt x="340341" y="54349"/>
                </a:cubicBezTo>
                <a:close/>
                <a:moveTo>
                  <a:pt x="343655" y="54017"/>
                </a:moveTo>
                <a:cubicBezTo>
                  <a:pt x="343655" y="54017"/>
                  <a:pt x="342992" y="54349"/>
                  <a:pt x="342661" y="54349"/>
                </a:cubicBezTo>
                <a:cubicBezTo>
                  <a:pt x="342992" y="54349"/>
                  <a:pt x="343324" y="54349"/>
                  <a:pt x="343655" y="54017"/>
                </a:cubicBezTo>
                <a:close/>
                <a:moveTo>
                  <a:pt x="335370" y="50703"/>
                </a:moveTo>
                <a:cubicBezTo>
                  <a:pt x="335370" y="50703"/>
                  <a:pt x="335370" y="51697"/>
                  <a:pt x="335370" y="52360"/>
                </a:cubicBezTo>
                <a:cubicBezTo>
                  <a:pt x="335370" y="52029"/>
                  <a:pt x="335370" y="51366"/>
                  <a:pt x="335370" y="50703"/>
                </a:cubicBezTo>
                <a:cubicBezTo>
                  <a:pt x="334708" y="45732"/>
                  <a:pt x="333051" y="45401"/>
                  <a:pt x="331394" y="46064"/>
                </a:cubicBezTo>
                <a:cubicBezTo>
                  <a:pt x="333051" y="45069"/>
                  <a:pt x="334708" y="45401"/>
                  <a:pt x="335370" y="50703"/>
                </a:cubicBezTo>
                <a:close/>
                <a:moveTo>
                  <a:pt x="306208" y="71912"/>
                </a:moveTo>
                <a:cubicBezTo>
                  <a:pt x="308527" y="68267"/>
                  <a:pt x="312173" y="70587"/>
                  <a:pt x="315155" y="69924"/>
                </a:cubicBezTo>
                <a:lnTo>
                  <a:pt x="324434" y="69924"/>
                </a:lnTo>
                <a:cubicBezTo>
                  <a:pt x="318469" y="71912"/>
                  <a:pt x="312173" y="70587"/>
                  <a:pt x="306208" y="71912"/>
                </a:cubicBezTo>
                <a:close/>
                <a:moveTo>
                  <a:pt x="336365" y="71581"/>
                </a:moveTo>
                <a:lnTo>
                  <a:pt x="336365" y="71581"/>
                </a:lnTo>
                <a:cubicBezTo>
                  <a:pt x="336365" y="71581"/>
                  <a:pt x="335039" y="71250"/>
                  <a:pt x="334376" y="70918"/>
                </a:cubicBezTo>
                <a:cubicBezTo>
                  <a:pt x="333382" y="68267"/>
                  <a:pt x="336365" y="63628"/>
                  <a:pt x="330731" y="63296"/>
                </a:cubicBezTo>
                <a:lnTo>
                  <a:pt x="330731" y="63296"/>
                </a:lnTo>
                <a:cubicBezTo>
                  <a:pt x="331062" y="61308"/>
                  <a:pt x="336033" y="62302"/>
                  <a:pt x="334376" y="58657"/>
                </a:cubicBezTo>
                <a:cubicBezTo>
                  <a:pt x="334708" y="58657"/>
                  <a:pt x="335039" y="58657"/>
                  <a:pt x="335370" y="58657"/>
                </a:cubicBezTo>
                <a:cubicBezTo>
                  <a:pt x="336365" y="59319"/>
                  <a:pt x="338353" y="57662"/>
                  <a:pt x="338684" y="60314"/>
                </a:cubicBezTo>
                <a:cubicBezTo>
                  <a:pt x="338684" y="62633"/>
                  <a:pt x="341004" y="63628"/>
                  <a:pt x="343324" y="63628"/>
                </a:cubicBezTo>
                <a:lnTo>
                  <a:pt x="343324" y="63628"/>
                </a:lnTo>
                <a:cubicBezTo>
                  <a:pt x="347300" y="66941"/>
                  <a:pt x="347632" y="69924"/>
                  <a:pt x="344318" y="71250"/>
                </a:cubicBezTo>
                <a:lnTo>
                  <a:pt x="344318" y="71250"/>
                </a:lnTo>
                <a:cubicBezTo>
                  <a:pt x="341667" y="68598"/>
                  <a:pt x="339016" y="72244"/>
                  <a:pt x="336365" y="71581"/>
                </a:cubicBezTo>
                <a:close/>
                <a:moveTo>
                  <a:pt x="290964" y="190220"/>
                </a:moveTo>
                <a:cubicBezTo>
                  <a:pt x="290964" y="190220"/>
                  <a:pt x="291626" y="189557"/>
                  <a:pt x="291626" y="189226"/>
                </a:cubicBezTo>
                <a:cubicBezTo>
                  <a:pt x="291626" y="189557"/>
                  <a:pt x="290964" y="189888"/>
                  <a:pt x="290964" y="190220"/>
                </a:cubicBezTo>
                <a:close/>
                <a:moveTo>
                  <a:pt x="291958" y="188563"/>
                </a:moveTo>
                <a:cubicBezTo>
                  <a:pt x="291958" y="188563"/>
                  <a:pt x="292289" y="187900"/>
                  <a:pt x="292289" y="187569"/>
                </a:cubicBezTo>
                <a:cubicBezTo>
                  <a:pt x="292289" y="187900"/>
                  <a:pt x="292289" y="188231"/>
                  <a:pt x="291958" y="188563"/>
                </a:cubicBezTo>
                <a:close/>
                <a:moveTo>
                  <a:pt x="163708" y="257824"/>
                </a:moveTo>
                <a:lnTo>
                  <a:pt x="163708" y="257824"/>
                </a:lnTo>
                <a:close/>
                <a:moveTo>
                  <a:pt x="213417" y="274394"/>
                </a:moveTo>
                <a:cubicBezTo>
                  <a:pt x="209109" y="275388"/>
                  <a:pt x="205133" y="276382"/>
                  <a:pt x="200825" y="277045"/>
                </a:cubicBezTo>
                <a:cubicBezTo>
                  <a:pt x="205133" y="276051"/>
                  <a:pt x="209441" y="275056"/>
                  <a:pt x="213417" y="274394"/>
                </a:cubicBezTo>
                <a:cubicBezTo>
                  <a:pt x="214080" y="273731"/>
                  <a:pt x="214743" y="273400"/>
                  <a:pt x="215406" y="273068"/>
                </a:cubicBezTo>
                <a:cubicBezTo>
                  <a:pt x="214743" y="273068"/>
                  <a:pt x="214080" y="273400"/>
                  <a:pt x="213417" y="274394"/>
                </a:cubicBezTo>
                <a:close/>
                <a:moveTo>
                  <a:pt x="99087" y="276713"/>
                </a:moveTo>
                <a:cubicBezTo>
                  <a:pt x="99087" y="276713"/>
                  <a:pt x="98093" y="277708"/>
                  <a:pt x="97761" y="278039"/>
                </a:cubicBezTo>
                <a:cubicBezTo>
                  <a:pt x="97430" y="277708"/>
                  <a:pt x="97098" y="277045"/>
                  <a:pt x="96767" y="276713"/>
                </a:cubicBezTo>
                <a:cubicBezTo>
                  <a:pt x="97761" y="276713"/>
                  <a:pt x="98424" y="276713"/>
                  <a:pt x="99418" y="276713"/>
                </a:cubicBezTo>
                <a:close/>
                <a:moveTo>
                  <a:pt x="816885" y="454672"/>
                </a:moveTo>
                <a:cubicBezTo>
                  <a:pt x="816885" y="454672"/>
                  <a:pt x="817879" y="454672"/>
                  <a:pt x="818211" y="454672"/>
                </a:cubicBezTo>
                <a:cubicBezTo>
                  <a:pt x="817879" y="454672"/>
                  <a:pt x="817217" y="454672"/>
                  <a:pt x="816885" y="454672"/>
                </a:cubicBezTo>
                <a:close/>
                <a:moveTo>
                  <a:pt x="821856" y="443073"/>
                </a:moveTo>
                <a:lnTo>
                  <a:pt x="821856" y="443073"/>
                </a:lnTo>
                <a:cubicBezTo>
                  <a:pt x="823182" y="440422"/>
                  <a:pt x="822519" y="438433"/>
                  <a:pt x="821856" y="436114"/>
                </a:cubicBezTo>
                <a:cubicBezTo>
                  <a:pt x="822850" y="438433"/>
                  <a:pt x="823182" y="440753"/>
                  <a:pt x="821856" y="443073"/>
                </a:cubicBezTo>
                <a:close/>
                <a:moveTo>
                  <a:pt x="826827" y="458317"/>
                </a:moveTo>
                <a:cubicBezTo>
                  <a:pt x="826827" y="458317"/>
                  <a:pt x="823513" y="459311"/>
                  <a:pt x="821856" y="459311"/>
                </a:cubicBezTo>
                <a:cubicBezTo>
                  <a:pt x="823513" y="459311"/>
                  <a:pt x="825170" y="457986"/>
                  <a:pt x="826827" y="458317"/>
                </a:cubicBezTo>
                <a:cubicBezTo>
                  <a:pt x="827821" y="458980"/>
                  <a:pt x="828484" y="459311"/>
                  <a:pt x="829478" y="459311"/>
                </a:cubicBezTo>
                <a:cubicBezTo>
                  <a:pt x="830141" y="459311"/>
                  <a:pt x="830472" y="459311"/>
                  <a:pt x="831135" y="459311"/>
                </a:cubicBezTo>
                <a:cubicBezTo>
                  <a:pt x="830472" y="459311"/>
                  <a:pt x="830141" y="459311"/>
                  <a:pt x="829478" y="459311"/>
                </a:cubicBezTo>
                <a:cubicBezTo>
                  <a:pt x="828484" y="459311"/>
                  <a:pt x="827490" y="459311"/>
                  <a:pt x="826827" y="458317"/>
                </a:cubicBezTo>
                <a:close/>
                <a:moveTo>
                  <a:pt x="827490" y="510346"/>
                </a:moveTo>
                <a:cubicBezTo>
                  <a:pt x="827490" y="510346"/>
                  <a:pt x="826496" y="510346"/>
                  <a:pt x="826164" y="510346"/>
                </a:cubicBezTo>
                <a:cubicBezTo>
                  <a:pt x="826496" y="510346"/>
                  <a:pt x="827158" y="510346"/>
                  <a:pt x="827490" y="510346"/>
                </a:cubicBezTo>
                <a:cubicBezTo>
                  <a:pt x="828815" y="510014"/>
                  <a:pt x="829810" y="508689"/>
                  <a:pt x="830804" y="506369"/>
                </a:cubicBezTo>
                <a:cubicBezTo>
                  <a:pt x="830804" y="505375"/>
                  <a:pt x="830141" y="505043"/>
                  <a:pt x="829478" y="505043"/>
                </a:cubicBezTo>
                <a:cubicBezTo>
                  <a:pt x="830141" y="505043"/>
                  <a:pt x="830804" y="505375"/>
                  <a:pt x="830804" y="506369"/>
                </a:cubicBezTo>
                <a:cubicBezTo>
                  <a:pt x="829810" y="508689"/>
                  <a:pt x="828815" y="509683"/>
                  <a:pt x="827490" y="510346"/>
                </a:cubicBezTo>
                <a:close/>
                <a:moveTo>
                  <a:pt x="1811729" y="362876"/>
                </a:moveTo>
                <a:cubicBezTo>
                  <a:pt x="1811729" y="362876"/>
                  <a:pt x="1811729" y="362876"/>
                  <a:pt x="1811729" y="362876"/>
                </a:cubicBezTo>
                <a:cubicBezTo>
                  <a:pt x="1811729" y="362876"/>
                  <a:pt x="1811729" y="362876"/>
                  <a:pt x="1811729" y="362876"/>
                </a:cubicBezTo>
                <a:close/>
                <a:moveTo>
                  <a:pt x="1811066" y="362876"/>
                </a:moveTo>
                <a:cubicBezTo>
                  <a:pt x="1811066" y="362876"/>
                  <a:pt x="1811066" y="362876"/>
                  <a:pt x="1811066" y="362876"/>
                </a:cubicBezTo>
                <a:cubicBezTo>
                  <a:pt x="1811066" y="362876"/>
                  <a:pt x="1811066" y="362876"/>
                  <a:pt x="1811066" y="362876"/>
                </a:cubicBezTo>
                <a:close/>
                <a:moveTo>
                  <a:pt x="1801124" y="369504"/>
                </a:moveTo>
                <a:cubicBezTo>
                  <a:pt x="1801124" y="369504"/>
                  <a:pt x="1801124" y="369504"/>
                  <a:pt x="1801124" y="369504"/>
                </a:cubicBezTo>
                <a:lnTo>
                  <a:pt x="1801124" y="369504"/>
                </a:lnTo>
                <a:close/>
                <a:moveTo>
                  <a:pt x="1801124" y="369504"/>
                </a:moveTo>
                <a:cubicBezTo>
                  <a:pt x="1801124" y="369504"/>
                  <a:pt x="1802450" y="372486"/>
                  <a:pt x="1804107" y="372818"/>
                </a:cubicBezTo>
                <a:cubicBezTo>
                  <a:pt x="1802781" y="372155"/>
                  <a:pt x="1802118" y="370498"/>
                  <a:pt x="1801124" y="369504"/>
                </a:cubicBezTo>
                <a:lnTo>
                  <a:pt x="1801124" y="369504"/>
                </a:lnTo>
                <a:close/>
                <a:moveTo>
                  <a:pt x="1807752" y="383422"/>
                </a:moveTo>
                <a:cubicBezTo>
                  <a:pt x="1807752" y="383422"/>
                  <a:pt x="1805101" y="383422"/>
                  <a:pt x="1804107" y="384085"/>
                </a:cubicBezTo>
                <a:cubicBezTo>
                  <a:pt x="1799799" y="387067"/>
                  <a:pt x="1798473" y="385742"/>
                  <a:pt x="1798804" y="381102"/>
                </a:cubicBezTo>
                <a:cubicBezTo>
                  <a:pt x="1798804" y="379114"/>
                  <a:pt x="1798473" y="377457"/>
                  <a:pt x="1797479" y="375800"/>
                </a:cubicBezTo>
                <a:lnTo>
                  <a:pt x="1797479" y="375800"/>
                </a:lnTo>
                <a:cubicBezTo>
                  <a:pt x="1801787" y="375800"/>
                  <a:pt x="1807752" y="380108"/>
                  <a:pt x="1807752" y="383422"/>
                </a:cubicBezTo>
                <a:close/>
                <a:moveTo>
                  <a:pt x="1957542" y="386405"/>
                </a:moveTo>
                <a:cubicBezTo>
                  <a:pt x="1957542" y="386405"/>
                  <a:pt x="1955885" y="386405"/>
                  <a:pt x="1955222" y="386405"/>
                </a:cubicBezTo>
                <a:cubicBezTo>
                  <a:pt x="1955885" y="386405"/>
                  <a:pt x="1956879" y="386405"/>
                  <a:pt x="1957542" y="386405"/>
                </a:cubicBezTo>
                <a:close/>
                <a:moveTo>
                  <a:pt x="1910484" y="353928"/>
                </a:moveTo>
                <a:cubicBezTo>
                  <a:pt x="1910484" y="353928"/>
                  <a:pt x="1910484" y="353265"/>
                  <a:pt x="1910484" y="352934"/>
                </a:cubicBezTo>
                <a:cubicBezTo>
                  <a:pt x="1909821" y="352271"/>
                  <a:pt x="1909490" y="351608"/>
                  <a:pt x="1908827" y="350946"/>
                </a:cubicBezTo>
                <a:cubicBezTo>
                  <a:pt x="1909159" y="351608"/>
                  <a:pt x="1909821" y="352271"/>
                  <a:pt x="1910484" y="352934"/>
                </a:cubicBezTo>
                <a:cubicBezTo>
                  <a:pt x="1910484" y="353265"/>
                  <a:pt x="1910484" y="353597"/>
                  <a:pt x="1910484" y="353928"/>
                </a:cubicBezTo>
                <a:close/>
                <a:moveTo>
                  <a:pt x="1779915" y="311510"/>
                </a:moveTo>
                <a:cubicBezTo>
                  <a:pt x="1777927" y="313498"/>
                  <a:pt x="1778258" y="315818"/>
                  <a:pt x="1778258" y="318469"/>
                </a:cubicBezTo>
                <a:cubicBezTo>
                  <a:pt x="1776932" y="316812"/>
                  <a:pt x="1776270" y="313498"/>
                  <a:pt x="1772956" y="314824"/>
                </a:cubicBezTo>
                <a:cubicBezTo>
                  <a:pt x="1771299" y="314824"/>
                  <a:pt x="1769642" y="314824"/>
                  <a:pt x="1767985" y="314492"/>
                </a:cubicBezTo>
                <a:cubicBezTo>
                  <a:pt x="1766991" y="309521"/>
                  <a:pt x="1772293" y="312173"/>
                  <a:pt x="1773619" y="309853"/>
                </a:cubicBezTo>
                <a:cubicBezTo>
                  <a:pt x="1773619" y="309853"/>
                  <a:pt x="1773619" y="309853"/>
                  <a:pt x="1773619" y="309853"/>
                </a:cubicBezTo>
                <a:cubicBezTo>
                  <a:pt x="1773619" y="309853"/>
                  <a:pt x="1773619" y="309853"/>
                  <a:pt x="1773619" y="309853"/>
                </a:cubicBezTo>
                <a:lnTo>
                  <a:pt x="1775607" y="309853"/>
                </a:lnTo>
                <a:cubicBezTo>
                  <a:pt x="1775607" y="309853"/>
                  <a:pt x="1778589" y="311178"/>
                  <a:pt x="1779915" y="311510"/>
                </a:cubicBezTo>
                <a:close/>
                <a:moveTo>
                  <a:pt x="1676852" y="373149"/>
                </a:moveTo>
                <a:cubicBezTo>
                  <a:pt x="1676852" y="373149"/>
                  <a:pt x="1676852" y="371492"/>
                  <a:pt x="1676852" y="370498"/>
                </a:cubicBezTo>
                <a:cubicBezTo>
                  <a:pt x="1677183" y="369835"/>
                  <a:pt x="1677514" y="369172"/>
                  <a:pt x="1677846" y="368841"/>
                </a:cubicBezTo>
                <a:cubicBezTo>
                  <a:pt x="1677846" y="368509"/>
                  <a:pt x="1678509" y="368178"/>
                  <a:pt x="1678840" y="368178"/>
                </a:cubicBezTo>
                <a:cubicBezTo>
                  <a:pt x="1678509" y="368178"/>
                  <a:pt x="1678177" y="368178"/>
                  <a:pt x="1677846" y="368841"/>
                </a:cubicBezTo>
                <a:cubicBezTo>
                  <a:pt x="1677846" y="369172"/>
                  <a:pt x="1677183" y="369835"/>
                  <a:pt x="1676852" y="370498"/>
                </a:cubicBezTo>
                <a:cubicBezTo>
                  <a:pt x="1676852" y="371492"/>
                  <a:pt x="1676852" y="372155"/>
                  <a:pt x="1676852" y="373149"/>
                </a:cubicBezTo>
                <a:close/>
                <a:moveTo>
                  <a:pt x="1671549" y="383091"/>
                </a:moveTo>
                <a:lnTo>
                  <a:pt x="1671549" y="383091"/>
                </a:lnTo>
                <a:cubicBezTo>
                  <a:pt x="1671549" y="383091"/>
                  <a:pt x="1668898" y="381434"/>
                  <a:pt x="1667241" y="381102"/>
                </a:cubicBezTo>
                <a:cubicBezTo>
                  <a:pt x="1668567" y="381434"/>
                  <a:pt x="1670224" y="382097"/>
                  <a:pt x="1671549" y="383091"/>
                </a:cubicBezTo>
                <a:close/>
                <a:moveTo>
                  <a:pt x="1671549" y="385410"/>
                </a:moveTo>
                <a:cubicBezTo>
                  <a:pt x="1671549" y="385410"/>
                  <a:pt x="1671549" y="386736"/>
                  <a:pt x="1671881" y="387399"/>
                </a:cubicBezTo>
                <a:cubicBezTo>
                  <a:pt x="1671881" y="386736"/>
                  <a:pt x="1671549" y="386073"/>
                  <a:pt x="1671549" y="385410"/>
                </a:cubicBezTo>
                <a:close/>
                <a:moveTo>
                  <a:pt x="1638741" y="343655"/>
                </a:moveTo>
                <a:cubicBezTo>
                  <a:pt x="1638741" y="343655"/>
                  <a:pt x="1637747" y="343655"/>
                  <a:pt x="1637084" y="343655"/>
                </a:cubicBezTo>
                <a:cubicBezTo>
                  <a:pt x="1637747" y="343655"/>
                  <a:pt x="1638079" y="343655"/>
                  <a:pt x="1638741" y="343655"/>
                </a:cubicBezTo>
                <a:cubicBezTo>
                  <a:pt x="1639736" y="343986"/>
                  <a:pt x="1640398" y="344318"/>
                  <a:pt x="1641392" y="344980"/>
                </a:cubicBezTo>
                <a:cubicBezTo>
                  <a:pt x="1641392" y="345975"/>
                  <a:pt x="1641392" y="346637"/>
                  <a:pt x="1641724" y="347632"/>
                </a:cubicBezTo>
                <a:lnTo>
                  <a:pt x="1641724" y="347632"/>
                </a:lnTo>
                <a:cubicBezTo>
                  <a:pt x="1641724" y="347632"/>
                  <a:pt x="1641724" y="345975"/>
                  <a:pt x="1641392" y="344980"/>
                </a:cubicBezTo>
                <a:cubicBezTo>
                  <a:pt x="1640398" y="344649"/>
                  <a:pt x="1639736" y="344318"/>
                  <a:pt x="1638741" y="343655"/>
                </a:cubicBezTo>
                <a:close/>
                <a:moveTo>
                  <a:pt x="1518114" y="318138"/>
                </a:moveTo>
                <a:lnTo>
                  <a:pt x="1518114" y="318138"/>
                </a:lnTo>
                <a:cubicBezTo>
                  <a:pt x="1518114" y="318138"/>
                  <a:pt x="1518777" y="316812"/>
                  <a:pt x="1518777" y="315818"/>
                </a:cubicBezTo>
                <a:cubicBezTo>
                  <a:pt x="1518777" y="315155"/>
                  <a:pt x="1518777" y="314492"/>
                  <a:pt x="1518777" y="313498"/>
                </a:cubicBezTo>
                <a:cubicBezTo>
                  <a:pt x="1518777" y="314161"/>
                  <a:pt x="1518777" y="314824"/>
                  <a:pt x="1518777" y="315818"/>
                </a:cubicBezTo>
                <a:cubicBezTo>
                  <a:pt x="1518777" y="316481"/>
                  <a:pt x="1518777" y="317143"/>
                  <a:pt x="1518114" y="318138"/>
                </a:cubicBezTo>
                <a:close/>
                <a:moveTo>
                  <a:pt x="1503864" y="380440"/>
                </a:moveTo>
                <a:cubicBezTo>
                  <a:pt x="1503864" y="380440"/>
                  <a:pt x="1503864" y="378783"/>
                  <a:pt x="1503533" y="378120"/>
                </a:cubicBezTo>
                <a:cubicBezTo>
                  <a:pt x="1503864" y="378783"/>
                  <a:pt x="1503864" y="379777"/>
                  <a:pt x="1503864" y="380440"/>
                </a:cubicBezTo>
                <a:close/>
                <a:moveTo>
                  <a:pt x="1514469" y="396015"/>
                </a:moveTo>
                <a:cubicBezTo>
                  <a:pt x="1514469" y="396015"/>
                  <a:pt x="1514800" y="395352"/>
                  <a:pt x="1515132" y="394689"/>
                </a:cubicBezTo>
                <a:cubicBezTo>
                  <a:pt x="1515132" y="395021"/>
                  <a:pt x="1514800" y="395352"/>
                  <a:pt x="1514469" y="396015"/>
                </a:cubicBezTo>
                <a:close/>
                <a:moveTo>
                  <a:pt x="1390528" y="382097"/>
                </a:moveTo>
                <a:cubicBezTo>
                  <a:pt x="1390528" y="382097"/>
                  <a:pt x="1391190" y="380108"/>
                  <a:pt x="1390528" y="379114"/>
                </a:cubicBezTo>
                <a:cubicBezTo>
                  <a:pt x="1390528" y="379114"/>
                  <a:pt x="1390196" y="379114"/>
                  <a:pt x="1389865" y="379114"/>
                </a:cubicBezTo>
                <a:cubicBezTo>
                  <a:pt x="1389865" y="379114"/>
                  <a:pt x="1390196" y="379114"/>
                  <a:pt x="1390528" y="379114"/>
                </a:cubicBezTo>
                <a:cubicBezTo>
                  <a:pt x="1390859" y="380108"/>
                  <a:pt x="1390528" y="381102"/>
                  <a:pt x="1390528" y="382097"/>
                </a:cubicBezTo>
                <a:close/>
                <a:moveTo>
                  <a:pt x="1348772" y="383753"/>
                </a:moveTo>
                <a:cubicBezTo>
                  <a:pt x="1348772" y="380771"/>
                  <a:pt x="1348772" y="377788"/>
                  <a:pt x="1348772" y="374806"/>
                </a:cubicBezTo>
                <a:cubicBezTo>
                  <a:pt x="1348772" y="374806"/>
                  <a:pt x="1349103" y="374143"/>
                  <a:pt x="1349435" y="374143"/>
                </a:cubicBezTo>
                <a:cubicBezTo>
                  <a:pt x="1349435" y="374143"/>
                  <a:pt x="1348772" y="374474"/>
                  <a:pt x="1348772" y="374806"/>
                </a:cubicBezTo>
                <a:cubicBezTo>
                  <a:pt x="1348772" y="377788"/>
                  <a:pt x="1348772" y="380771"/>
                  <a:pt x="1348772" y="383753"/>
                </a:cubicBezTo>
                <a:close/>
                <a:moveTo>
                  <a:pt x="1304034" y="409602"/>
                </a:moveTo>
                <a:cubicBezTo>
                  <a:pt x="1307016" y="409602"/>
                  <a:pt x="1307348" y="411259"/>
                  <a:pt x="1306685" y="412916"/>
                </a:cubicBezTo>
                <a:cubicBezTo>
                  <a:pt x="1307016" y="411259"/>
                  <a:pt x="1306685" y="409934"/>
                  <a:pt x="1304034" y="409602"/>
                </a:cubicBezTo>
                <a:lnTo>
                  <a:pt x="1304034" y="409602"/>
                </a:lnTo>
                <a:close/>
                <a:moveTo>
                  <a:pt x="1296743" y="394027"/>
                </a:moveTo>
                <a:cubicBezTo>
                  <a:pt x="1296743" y="394027"/>
                  <a:pt x="1298400" y="394027"/>
                  <a:pt x="1298732" y="393695"/>
                </a:cubicBezTo>
                <a:cubicBezTo>
                  <a:pt x="1298069" y="394027"/>
                  <a:pt x="1297406" y="394358"/>
                  <a:pt x="1296743" y="394027"/>
                </a:cubicBezTo>
                <a:close/>
                <a:moveTo>
                  <a:pt x="1183407" y="439759"/>
                </a:moveTo>
                <a:cubicBezTo>
                  <a:pt x="1178104" y="440090"/>
                  <a:pt x="1173133" y="435782"/>
                  <a:pt x="1168494" y="441085"/>
                </a:cubicBezTo>
                <a:cubicBezTo>
                  <a:pt x="1167168" y="441085"/>
                  <a:pt x="1166174" y="441085"/>
                  <a:pt x="1164849" y="441085"/>
                </a:cubicBezTo>
                <a:cubicBezTo>
                  <a:pt x="1163523" y="442410"/>
                  <a:pt x="1163523" y="444398"/>
                  <a:pt x="1163523" y="446055"/>
                </a:cubicBezTo>
                <a:cubicBezTo>
                  <a:pt x="1158884" y="448375"/>
                  <a:pt x="1154907" y="446387"/>
                  <a:pt x="1151261" y="444067"/>
                </a:cubicBezTo>
                <a:cubicBezTo>
                  <a:pt x="1149604" y="443073"/>
                  <a:pt x="1148279" y="443073"/>
                  <a:pt x="1147616" y="444067"/>
                </a:cubicBezTo>
                <a:cubicBezTo>
                  <a:pt x="1146291" y="446055"/>
                  <a:pt x="1149273" y="445724"/>
                  <a:pt x="1149604" y="447050"/>
                </a:cubicBezTo>
                <a:lnTo>
                  <a:pt x="1142645" y="447050"/>
                </a:lnTo>
                <a:cubicBezTo>
                  <a:pt x="1140657" y="444398"/>
                  <a:pt x="1141982" y="441416"/>
                  <a:pt x="1140657" y="438765"/>
                </a:cubicBezTo>
                <a:cubicBezTo>
                  <a:pt x="1140325" y="438433"/>
                  <a:pt x="1139994" y="438102"/>
                  <a:pt x="1139331" y="437439"/>
                </a:cubicBezTo>
                <a:cubicBezTo>
                  <a:pt x="1139331" y="435451"/>
                  <a:pt x="1139000" y="433794"/>
                  <a:pt x="1138668" y="431806"/>
                </a:cubicBezTo>
                <a:cubicBezTo>
                  <a:pt x="1142314" y="430149"/>
                  <a:pt x="1146291" y="431143"/>
                  <a:pt x="1149936" y="431474"/>
                </a:cubicBezTo>
                <a:cubicBezTo>
                  <a:pt x="1149936" y="431143"/>
                  <a:pt x="1149936" y="430480"/>
                  <a:pt x="1149936" y="430149"/>
                </a:cubicBezTo>
                <a:cubicBezTo>
                  <a:pt x="1148942" y="428823"/>
                  <a:pt x="1147285" y="428823"/>
                  <a:pt x="1145959" y="428160"/>
                </a:cubicBezTo>
                <a:cubicBezTo>
                  <a:pt x="1147285" y="428823"/>
                  <a:pt x="1148942" y="428823"/>
                  <a:pt x="1149936" y="430149"/>
                </a:cubicBezTo>
                <a:lnTo>
                  <a:pt x="1151261" y="431474"/>
                </a:lnTo>
                <a:cubicBezTo>
                  <a:pt x="1151261" y="431474"/>
                  <a:pt x="1151261" y="432137"/>
                  <a:pt x="1151261" y="432468"/>
                </a:cubicBezTo>
                <a:cubicBezTo>
                  <a:pt x="1151261" y="436114"/>
                  <a:pt x="1153581" y="438102"/>
                  <a:pt x="1156895" y="438433"/>
                </a:cubicBezTo>
                <a:cubicBezTo>
                  <a:pt x="1159215" y="438765"/>
                  <a:pt x="1161535" y="438433"/>
                  <a:pt x="1163523" y="438765"/>
                </a:cubicBezTo>
                <a:cubicBezTo>
                  <a:pt x="1163854" y="437439"/>
                  <a:pt x="1160540" y="437771"/>
                  <a:pt x="1162529" y="436114"/>
                </a:cubicBezTo>
                <a:cubicBezTo>
                  <a:pt x="1163854" y="435782"/>
                  <a:pt x="1164849" y="435451"/>
                  <a:pt x="1166174" y="435119"/>
                </a:cubicBezTo>
                <a:cubicBezTo>
                  <a:pt x="1170814" y="436776"/>
                  <a:pt x="1175453" y="434457"/>
                  <a:pt x="1180093" y="435119"/>
                </a:cubicBezTo>
                <a:cubicBezTo>
                  <a:pt x="1183075" y="435119"/>
                  <a:pt x="1184069" y="431474"/>
                  <a:pt x="1186389" y="430149"/>
                </a:cubicBezTo>
                <a:lnTo>
                  <a:pt x="1194011" y="430149"/>
                </a:lnTo>
                <a:cubicBezTo>
                  <a:pt x="1195337" y="434125"/>
                  <a:pt x="1191691" y="434457"/>
                  <a:pt x="1190034" y="434788"/>
                </a:cubicBezTo>
                <a:cubicBezTo>
                  <a:pt x="1186389" y="435451"/>
                  <a:pt x="1184732" y="437771"/>
                  <a:pt x="1183738" y="440090"/>
                </a:cubicBezTo>
                <a:close/>
                <a:moveTo>
                  <a:pt x="1118453" y="465276"/>
                </a:moveTo>
                <a:cubicBezTo>
                  <a:pt x="1118453" y="465276"/>
                  <a:pt x="1118785" y="463288"/>
                  <a:pt x="1119448" y="462625"/>
                </a:cubicBezTo>
                <a:cubicBezTo>
                  <a:pt x="1118785" y="463288"/>
                  <a:pt x="1118453" y="464282"/>
                  <a:pt x="1118453" y="465276"/>
                </a:cubicBezTo>
                <a:close/>
                <a:moveTo>
                  <a:pt x="1115140" y="462625"/>
                </a:moveTo>
                <a:cubicBezTo>
                  <a:pt x="1115140" y="462625"/>
                  <a:pt x="1115140" y="460305"/>
                  <a:pt x="1114145" y="458980"/>
                </a:cubicBezTo>
                <a:cubicBezTo>
                  <a:pt x="1113151" y="457986"/>
                  <a:pt x="1113151" y="456660"/>
                  <a:pt x="1113482" y="455997"/>
                </a:cubicBezTo>
                <a:cubicBezTo>
                  <a:pt x="1113482" y="456991"/>
                  <a:pt x="1113482" y="457986"/>
                  <a:pt x="1114145" y="458980"/>
                </a:cubicBezTo>
                <a:cubicBezTo>
                  <a:pt x="1115471" y="460305"/>
                  <a:pt x="1115471" y="461300"/>
                  <a:pt x="1115140" y="462625"/>
                </a:cubicBezTo>
                <a:close/>
                <a:moveTo>
                  <a:pt x="928896" y="459311"/>
                </a:moveTo>
                <a:cubicBezTo>
                  <a:pt x="928896" y="459311"/>
                  <a:pt x="926245" y="460637"/>
                  <a:pt x="924920" y="461300"/>
                </a:cubicBezTo>
                <a:cubicBezTo>
                  <a:pt x="926245" y="460968"/>
                  <a:pt x="927239" y="459311"/>
                  <a:pt x="928896" y="459311"/>
                </a:cubicBezTo>
                <a:lnTo>
                  <a:pt x="928896" y="459311"/>
                </a:lnTo>
                <a:close/>
                <a:moveTo>
                  <a:pt x="903379" y="424846"/>
                </a:moveTo>
                <a:cubicBezTo>
                  <a:pt x="905699" y="424846"/>
                  <a:pt x="907687" y="425840"/>
                  <a:pt x="909675" y="427497"/>
                </a:cubicBezTo>
                <a:cubicBezTo>
                  <a:pt x="910670" y="427497"/>
                  <a:pt x="911332" y="427497"/>
                  <a:pt x="912327" y="427497"/>
                </a:cubicBezTo>
                <a:cubicBezTo>
                  <a:pt x="911332" y="427497"/>
                  <a:pt x="910670" y="427497"/>
                  <a:pt x="909675" y="427497"/>
                </a:cubicBezTo>
                <a:cubicBezTo>
                  <a:pt x="908681" y="430480"/>
                  <a:pt x="907356" y="432800"/>
                  <a:pt x="904373" y="433462"/>
                </a:cubicBezTo>
                <a:cubicBezTo>
                  <a:pt x="902053" y="433794"/>
                  <a:pt x="901391" y="431806"/>
                  <a:pt x="901059" y="429817"/>
                </a:cubicBezTo>
                <a:cubicBezTo>
                  <a:pt x="901722" y="428160"/>
                  <a:pt x="901722" y="426172"/>
                  <a:pt x="903710" y="424846"/>
                </a:cubicBezTo>
                <a:close/>
                <a:moveTo>
                  <a:pt x="1059797" y="386736"/>
                </a:moveTo>
                <a:lnTo>
                  <a:pt x="1059797" y="386736"/>
                </a:lnTo>
                <a:cubicBezTo>
                  <a:pt x="1059797" y="386736"/>
                  <a:pt x="1059797" y="385742"/>
                  <a:pt x="1059797" y="385410"/>
                </a:cubicBezTo>
                <a:cubicBezTo>
                  <a:pt x="1059797" y="385742"/>
                  <a:pt x="1059797" y="386405"/>
                  <a:pt x="1059797" y="386736"/>
                </a:cubicBezTo>
                <a:close/>
                <a:moveTo>
                  <a:pt x="1001471" y="397009"/>
                </a:moveTo>
                <a:cubicBezTo>
                  <a:pt x="999815" y="395021"/>
                  <a:pt x="1001471" y="394027"/>
                  <a:pt x="1002797" y="393033"/>
                </a:cubicBezTo>
                <a:cubicBezTo>
                  <a:pt x="1005780" y="393033"/>
                  <a:pt x="1009094" y="392038"/>
                  <a:pt x="1011745" y="394689"/>
                </a:cubicBezTo>
                <a:cubicBezTo>
                  <a:pt x="1010750" y="396015"/>
                  <a:pt x="1009756" y="397341"/>
                  <a:pt x="1010088" y="399329"/>
                </a:cubicBezTo>
                <a:lnTo>
                  <a:pt x="1007437" y="404300"/>
                </a:lnTo>
                <a:cubicBezTo>
                  <a:pt x="1005780" y="404300"/>
                  <a:pt x="1004123" y="404300"/>
                  <a:pt x="1002466" y="404300"/>
                </a:cubicBezTo>
                <a:cubicBezTo>
                  <a:pt x="1001471" y="403968"/>
                  <a:pt x="1000809" y="403306"/>
                  <a:pt x="999815" y="402974"/>
                </a:cubicBezTo>
                <a:cubicBezTo>
                  <a:pt x="1001803" y="401317"/>
                  <a:pt x="1003128" y="399329"/>
                  <a:pt x="1001140" y="397009"/>
                </a:cubicBezTo>
                <a:close/>
                <a:moveTo>
                  <a:pt x="1043227" y="460305"/>
                </a:moveTo>
                <a:cubicBezTo>
                  <a:pt x="1040576" y="460305"/>
                  <a:pt x="1037925" y="461300"/>
                  <a:pt x="1035605" y="458980"/>
                </a:cubicBezTo>
                <a:cubicBezTo>
                  <a:pt x="1035936" y="456329"/>
                  <a:pt x="1031628" y="453346"/>
                  <a:pt x="1036599" y="451026"/>
                </a:cubicBezTo>
                <a:cubicBezTo>
                  <a:pt x="1037593" y="450695"/>
                  <a:pt x="1035936" y="448375"/>
                  <a:pt x="1034279" y="447712"/>
                </a:cubicBezTo>
                <a:cubicBezTo>
                  <a:pt x="1034279" y="447712"/>
                  <a:pt x="1034279" y="447712"/>
                  <a:pt x="1034279" y="447712"/>
                </a:cubicBezTo>
                <a:cubicBezTo>
                  <a:pt x="1034279" y="447712"/>
                  <a:pt x="1034279" y="447712"/>
                  <a:pt x="1034279" y="447712"/>
                </a:cubicBezTo>
                <a:cubicBezTo>
                  <a:pt x="1033617" y="447050"/>
                  <a:pt x="1032954" y="446387"/>
                  <a:pt x="1032291" y="445393"/>
                </a:cubicBezTo>
                <a:cubicBezTo>
                  <a:pt x="1033617" y="445393"/>
                  <a:pt x="1034611" y="445061"/>
                  <a:pt x="1035605" y="444730"/>
                </a:cubicBezTo>
                <a:cubicBezTo>
                  <a:pt x="1037262" y="447381"/>
                  <a:pt x="1042564" y="446718"/>
                  <a:pt x="1041902" y="451358"/>
                </a:cubicBezTo>
                <a:cubicBezTo>
                  <a:pt x="1041902" y="452683"/>
                  <a:pt x="1041902" y="454009"/>
                  <a:pt x="1041902" y="455003"/>
                </a:cubicBezTo>
                <a:cubicBezTo>
                  <a:pt x="1036599" y="457986"/>
                  <a:pt x="1045547" y="457654"/>
                  <a:pt x="1043227" y="459974"/>
                </a:cubicBezTo>
                <a:close/>
                <a:moveTo>
                  <a:pt x="1023343" y="438765"/>
                </a:moveTo>
                <a:cubicBezTo>
                  <a:pt x="1023343" y="438765"/>
                  <a:pt x="1022681" y="437108"/>
                  <a:pt x="1022681" y="436445"/>
                </a:cubicBezTo>
                <a:cubicBezTo>
                  <a:pt x="1022681" y="437108"/>
                  <a:pt x="1023343" y="438102"/>
                  <a:pt x="1023343" y="438765"/>
                </a:cubicBezTo>
                <a:close/>
                <a:moveTo>
                  <a:pt x="1023012" y="439428"/>
                </a:moveTo>
                <a:lnTo>
                  <a:pt x="1023012" y="439428"/>
                </a:lnTo>
                <a:cubicBezTo>
                  <a:pt x="1025000" y="440090"/>
                  <a:pt x="1026657" y="441085"/>
                  <a:pt x="1028646" y="441747"/>
                </a:cubicBezTo>
                <a:cubicBezTo>
                  <a:pt x="1027983" y="443404"/>
                  <a:pt x="1026989" y="444730"/>
                  <a:pt x="1026326" y="446055"/>
                </a:cubicBezTo>
                <a:cubicBezTo>
                  <a:pt x="1027320" y="446387"/>
                  <a:pt x="1027983" y="447050"/>
                  <a:pt x="1028977" y="447381"/>
                </a:cubicBezTo>
                <a:cubicBezTo>
                  <a:pt x="1030634" y="447712"/>
                  <a:pt x="1032291" y="448375"/>
                  <a:pt x="1033948" y="448707"/>
                </a:cubicBezTo>
                <a:lnTo>
                  <a:pt x="1033948" y="448707"/>
                </a:lnTo>
                <a:cubicBezTo>
                  <a:pt x="1032622" y="450695"/>
                  <a:pt x="1030303" y="448707"/>
                  <a:pt x="1028646" y="450695"/>
                </a:cubicBezTo>
                <a:cubicBezTo>
                  <a:pt x="1029309" y="455997"/>
                  <a:pt x="1025663" y="456329"/>
                  <a:pt x="1021686" y="456329"/>
                </a:cubicBezTo>
                <a:cubicBezTo>
                  <a:pt x="1020692" y="455997"/>
                  <a:pt x="1020361" y="455003"/>
                  <a:pt x="1020361" y="454009"/>
                </a:cubicBezTo>
                <a:cubicBezTo>
                  <a:pt x="1017047" y="453346"/>
                  <a:pt x="1015059" y="457323"/>
                  <a:pt x="1011413" y="455997"/>
                </a:cubicBezTo>
                <a:cubicBezTo>
                  <a:pt x="1011082" y="453346"/>
                  <a:pt x="1010419" y="451026"/>
                  <a:pt x="1009094" y="448707"/>
                </a:cubicBezTo>
                <a:cubicBezTo>
                  <a:pt x="1009756" y="448707"/>
                  <a:pt x="1010750" y="448707"/>
                  <a:pt x="1011413" y="448707"/>
                </a:cubicBezTo>
                <a:cubicBezTo>
                  <a:pt x="1011413" y="446718"/>
                  <a:pt x="1011745" y="445724"/>
                  <a:pt x="1012407" y="445061"/>
                </a:cubicBezTo>
                <a:cubicBezTo>
                  <a:pt x="1011745" y="445724"/>
                  <a:pt x="1011413" y="446718"/>
                  <a:pt x="1011413" y="448707"/>
                </a:cubicBezTo>
                <a:cubicBezTo>
                  <a:pt x="1014064" y="447712"/>
                  <a:pt x="1016384" y="448707"/>
                  <a:pt x="1019035" y="448707"/>
                </a:cubicBezTo>
                <a:cubicBezTo>
                  <a:pt x="1019367" y="447381"/>
                  <a:pt x="1019698" y="446387"/>
                  <a:pt x="1020361" y="445061"/>
                </a:cubicBezTo>
                <a:cubicBezTo>
                  <a:pt x="1018704" y="445061"/>
                  <a:pt x="1016716" y="444398"/>
                  <a:pt x="1014727" y="444398"/>
                </a:cubicBezTo>
                <a:cubicBezTo>
                  <a:pt x="1016384" y="444398"/>
                  <a:pt x="1018704" y="445393"/>
                  <a:pt x="1020361" y="445061"/>
                </a:cubicBezTo>
                <a:cubicBezTo>
                  <a:pt x="1021355" y="443404"/>
                  <a:pt x="1022018" y="441416"/>
                  <a:pt x="1023012" y="439759"/>
                </a:cubicBezTo>
                <a:close/>
                <a:moveTo>
                  <a:pt x="1002466" y="424183"/>
                </a:moveTo>
                <a:cubicBezTo>
                  <a:pt x="1002466" y="424183"/>
                  <a:pt x="1002466" y="424183"/>
                  <a:pt x="1002466" y="424183"/>
                </a:cubicBezTo>
                <a:cubicBezTo>
                  <a:pt x="1002466" y="424183"/>
                  <a:pt x="1002466" y="424183"/>
                  <a:pt x="1002466" y="424183"/>
                </a:cubicBezTo>
                <a:close/>
                <a:moveTo>
                  <a:pt x="1025332" y="396346"/>
                </a:moveTo>
                <a:lnTo>
                  <a:pt x="1025332" y="396346"/>
                </a:lnTo>
                <a:cubicBezTo>
                  <a:pt x="1023675" y="397672"/>
                  <a:pt x="1022349" y="399329"/>
                  <a:pt x="1021024" y="400986"/>
                </a:cubicBezTo>
                <a:cubicBezTo>
                  <a:pt x="1022349" y="399329"/>
                  <a:pt x="1023675" y="397672"/>
                  <a:pt x="1025332" y="396346"/>
                </a:cubicBezTo>
                <a:close/>
                <a:moveTo>
                  <a:pt x="1020692" y="433794"/>
                </a:moveTo>
                <a:lnTo>
                  <a:pt x="1020692" y="433794"/>
                </a:lnTo>
                <a:cubicBezTo>
                  <a:pt x="1019698" y="437439"/>
                  <a:pt x="1019035" y="438765"/>
                  <a:pt x="1015390" y="438765"/>
                </a:cubicBezTo>
                <a:cubicBezTo>
                  <a:pt x="1018704" y="438765"/>
                  <a:pt x="1019698" y="437108"/>
                  <a:pt x="1020692" y="433794"/>
                </a:cubicBezTo>
                <a:close/>
                <a:moveTo>
                  <a:pt x="1002466" y="416561"/>
                </a:moveTo>
                <a:cubicBezTo>
                  <a:pt x="1002466" y="416561"/>
                  <a:pt x="1004785" y="416561"/>
                  <a:pt x="1005448" y="416561"/>
                </a:cubicBezTo>
                <a:cubicBezTo>
                  <a:pt x="1004454" y="416561"/>
                  <a:pt x="1003460" y="416561"/>
                  <a:pt x="1002466" y="416561"/>
                </a:cubicBezTo>
                <a:lnTo>
                  <a:pt x="1002466" y="416561"/>
                </a:lnTo>
                <a:close/>
                <a:moveTo>
                  <a:pt x="1040907" y="398666"/>
                </a:moveTo>
                <a:cubicBezTo>
                  <a:pt x="1040907" y="398666"/>
                  <a:pt x="1041570" y="397009"/>
                  <a:pt x="1041902" y="396346"/>
                </a:cubicBezTo>
                <a:lnTo>
                  <a:pt x="1039582" y="392370"/>
                </a:lnTo>
                <a:lnTo>
                  <a:pt x="1041902" y="396346"/>
                </a:lnTo>
                <a:cubicBezTo>
                  <a:pt x="1041902" y="396346"/>
                  <a:pt x="1041239" y="398003"/>
                  <a:pt x="1040907" y="398666"/>
                </a:cubicBezTo>
                <a:close/>
                <a:moveTo>
                  <a:pt x="1002797" y="411591"/>
                </a:moveTo>
                <a:lnTo>
                  <a:pt x="1002797" y="411591"/>
                </a:lnTo>
                <a:cubicBezTo>
                  <a:pt x="1002797" y="411591"/>
                  <a:pt x="1001803" y="411922"/>
                  <a:pt x="1001140" y="411922"/>
                </a:cubicBezTo>
                <a:cubicBezTo>
                  <a:pt x="1001803" y="411922"/>
                  <a:pt x="1002134" y="411922"/>
                  <a:pt x="1002797" y="411591"/>
                </a:cubicBezTo>
                <a:close/>
                <a:moveTo>
                  <a:pt x="1020361" y="461300"/>
                </a:moveTo>
                <a:cubicBezTo>
                  <a:pt x="1020361" y="461300"/>
                  <a:pt x="1021355" y="460305"/>
                  <a:pt x="1021686" y="459974"/>
                </a:cubicBezTo>
                <a:cubicBezTo>
                  <a:pt x="1022349" y="459974"/>
                  <a:pt x="1023012" y="460637"/>
                  <a:pt x="1023343" y="460968"/>
                </a:cubicBezTo>
                <a:cubicBezTo>
                  <a:pt x="1022681" y="460968"/>
                  <a:pt x="1022018" y="460305"/>
                  <a:pt x="1021686" y="459974"/>
                </a:cubicBezTo>
                <a:cubicBezTo>
                  <a:pt x="1021355" y="460305"/>
                  <a:pt x="1020692" y="460968"/>
                  <a:pt x="1020361" y="461300"/>
                </a:cubicBezTo>
                <a:close/>
                <a:moveTo>
                  <a:pt x="1028314" y="467265"/>
                </a:moveTo>
                <a:cubicBezTo>
                  <a:pt x="1028314" y="467265"/>
                  <a:pt x="1028314" y="465939"/>
                  <a:pt x="1028314" y="464945"/>
                </a:cubicBezTo>
                <a:cubicBezTo>
                  <a:pt x="1030966" y="465608"/>
                  <a:pt x="1033617" y="466933"/>
                  <a:pt x="1035274" y="463951"/>
                </a:cubicBezTo>
                <a:cubicBezTo>
                  <a:pt x="1037925" y="465276"/>
                  <a:pt x="1035936" y="468259"/>
                  <a:pt x="1039582" y="468922"/>
                </a:cubicBezTo>
                <a:cubicBezTo>
                  <a:pt x="1036931" y="470247"/>
                  <a:pt x="1035605" y="472567"/>
                  <a:pt x="1033617" y="469584"/>
                </a:cubicBezTo>
                <a:cubicBezTo>
                  <a:pt x="1032291" y="467596"/>
                  <a:pt x="1030303" y="467265"/>
                  <a:pt x="1028314" y="467265"/>
                </a:cubicBezTo>
                <a:close/>
                <a:moveTo>
                  <a:pt x="1049855" y="461300"/>
                </a:moveTo>
                <a:cubicBezTo>
                  <a:pt x="1047535" y="460637"/>
                  <a:pt x="1047204" y="462294"/>
                  <a:pt x="1046541" y="463619"/>
                </a:cubicBezTo>
                <a:cubicBezTo>
                  <a:pt x="1047204" y="462294"/>
                  <a:pt x="1047535" y="460637"/>
                  <a:pt x="1049855" y="461300"/>
                </a:cubicBezTo>
                <a:cubicBezTo>
                  <a:pt x="1049855" y="462294"/>
                  <a:pt x="1050849" y="462957"/>
                  <a:pt x="1051512" y="463288"/>
                </a:cubicBezTo>
                <a:cubicBezTo>
                  <a:pt x="1050849" y="462625"/>
                  <a:pt x="1050186" y="461962"/>
                  <a:pt x="1049855" y="461300"/>
                </a:cubicBezTo>
                <a:close/>
                <a:moveTo>
                  <a:pt x="1045547" y="427829"/>
                </a:moveTo>
                <a:lnTo>
                  <a:pt x="1045547" y="427829"/>
                </a:lnTo>
                <a:cubicBezTo>
                  <a:pt x="1039582" y="428160"/>
                  <a:pt x="1033617" y="427829"/>
                  <a:pt x="1029309" y="433131"/>
                </a:cubicBezTo>
                <a:cubicBezTo>
                  <a:pt x="1027652" y="433131"/>
                  <a:pt x="1025995" y="433131"/>
                  <a:pt x="1024338" y="432800"/>
                </a:cubicBezTo>
                <a:cubicBezTo>
                  <a:pt x="1023012" y="432468"/>
                  <a:pt x="1022018" y="430811"/>
                  <a:pt x="1022018" y="429486"/>
                </a:cubicBezTo>
                <a:cubicBezTo>
                  <a:pt x="1022018" y="428160"/>
                  <a:pt x="1022681" y="427166"/>
                  <a:pt x="1024338" y="427166"/>
                </a:cubicBezTo>
                <a:cubicBezTo>
                  <a:pt x="1028646" y="427497"/>
                  <a:pt x="1025995" y="424515"/>
                  <a:pt x="1026657" y="422858"/>
                </a:cubicBezTo>
                <a:cubicBezTo>
                  <a:pt x="1028314" y="418881"/>
                  <a:pt x="1034611" y="418881"/>
                  <a:pt x="1035605" y="413910"/>
                </a:cubicBezTo>
                <a:lnTo>
                  <a:pt x="1035605" y="413910"/>
                </a:lnTo>
                <a:cubicBezTo>
                  <a:pt x="1037262" y="413579"/>
                  <a:pt x="1038256" y="411259"/>
                  <a:pt x="1040907" y="411922"/>
                </a:cubicBezTo>
                <a:cubicBezTo>
                  <a:pt x="1043558" y="413910"/>
                  <a:pt x="1040245" y="418218"/>
                  <a:pt x="1043227" y="420207"/>
                </a:cubicBezTo>
                <a:cubicBezTo>
                  <a:pt x="1050518" y="420870"/>
                  <a:pt x="1047204" y="424515"/>
                  <a:pt x="1045547" y="427829"/>
                </a:cubicBezTo>
                <a:close/>
                <a:moveTo>
                  <a:pt x="1031960" y="388724"/>
                </a:moveTo>
                <a:cubicBezTo>
                  <a:pt x="1031960" y="388724"/>
                  <a:pt x="1030634" y="388724"/>
                  <a:pt x="1029640" y="388724"/>
                </a:cubicBezTo>
                <a:cubicBezTo>
                  <a:pt x="1030303" y="388724"/>
                  <a:pt x="1030966" y="388724"/>
                  <a:pt x="1031960" y="388724"/>
                </a:cubicBezTo>
                <a:lnTo>
                  <a:pt x="1031960" y="388724"/>
                </a:lnTo>
                <a:close/>
                <a:moveTo>
                  <a:pt x="997495" y="399992"/>
                </a:moveTo>
                <a:cubicBezTo>
                  <a:pt x="997495" y="399992"/>
                  <a:pt x="997495" y="400986"/>
                  <a:pt x="997495" y="401649"/>
                </a:cubicBezTo>
                <a:cubicBezTo>
                  <a:pt x="997495" y="401317"/>
                  <a:pt x="997495" y="400655"/>
                  <a:pt x="997495" y="399992"/>
                </a:cubicBezTo>
                <a:cubicBezTo>
                  <a:pt x="997163" y="399329"/>
                  <a:pt x="996501" y="398666"/>
                  <a:pt x="995838" y="398335"/>
                </a:cubicBezTo>
                <a:cubicBezTo>
                  <a:pt x="995175" y="398003"/>
                  <a:pt x="994512" y="397672"/>
                  <a:pt x="993849" y="397672"/>
                </a:cubicBezTo>
                <a:cubicBezTo>
                  <a:pt x="994512" y="397672"/>
                  <a:pt x="995175" y="398003"/>
                  <a:pt x="995838" y="398335"/>
                </a:cubicBezTo>
                <a:cubicBezTo>
                  <a:pt x="996501" y="398666"/>
                  <a:pt x="996832" y="399329"/>
                  <a:pt x="997495" y="399992"/>
                </a:cubicBezTo>
                <a:close/>
                <a:moveTo>
                  <a:pt x="996832" y="454672"/>
                </a:moveTo>
                <a:cubicBezTo>
                  <a:pt x="996832" y="454672"/>
                  <a:pt x="997826" y="454672"/>
                  <a:pt x="998489" y="455334"/>
                </a:cubicBezTo>
                <a:cubicBezTo>
                  <a:pt x="998158" y="455334"/>
                  <a:pt x="997495" y="455003"/>
                  <a:pt x="996832" y="454672"/>
                </a:cubicBezTo>
                <a:close/>
                <a:moveTo>
                  <a:pt x="969658" y="452021"/>
                </a:moveTo>
                <a:lnTo>
                  <a:pt x="969658" y="452021"/>
                </a:lnTo>
                <a:close/>
                <a:moveTo>
                  <a:pt x="995506" y="447050"/>
                </a:moveTo>
                <a:cubicBezTo>
                  <a:pt x="995506" y="447050"/>
                  <a:pt x="994844" y="447050"/>
                  <a:pt x="994512" y="447050"/>
                </a:cubicBezTo>
                <a:cubicBezTo>
                  <a:pt x="994844" y="447050"/>
                  <a:pt x="995175" y="447050"/>
                  <a:pt x="995506" y="447050"/>
                </a:cubicBezTo>
                <a:close/>
                <a:moveTo>
                  <a:pt x="984570" y="459974"/>
                </a:moveTo>
                <a:lnTo>
                  <a:pt x="984570" y="459974"/>
                </a:lnTo>
                <a:cubicBezTo>
                  <a:pt x="984570" y="459974"/>
                  <a:pt x="987222" y="457986"/>
                  <a:pt x="988547" y="457654"/>
                </a:cubicBezTo>
                <a:cubicBezTo>
                  <a:pt x="987222" y="457986"/>
                  <a:pt x="985896" y="458980"/>
                  <a:pt x="984570" y="459974"/>
                </a:cubicBezTo>
                <a:close/>
                <a:moveTo>
                  <a:pt x="969326" y="452021"/>
                </a:moveTo>
                <a:lnTo>
                  <a:pt x="969326" y="452021"/>
                </a:lnTo>
                <a:close/>
                <a:moveTo>
                  <a:pt x="923594" y="460637"/>
                </a:moveTo>
                <a:cubicBezTo>
                  <a:pt x="919949" y="460305"/>
                  <a:pt x="916303" y="459974"/>
                  <a:pt x="912327" y="459311"/>
                </a:cubicBezTo>
                <a:cubicBezTo>
                  <a:pt x="915972" y="459643"/>
                  <a:pt x="919617" y="459974"/>
                  <a:pt x="923594" y="460637"/>
                </a:cubicBezTo>
                <a:cubicBezTo>
                  <a:pt x="923594" y="458980"/>
                  <a:pt x="923594" y="457654"/>
                  <a:pt x="923594" y="455997"/>
                </a:cubicBezTo>
                <a:cubicBezTo>
                  <a:pt x="922931" y="455997"/>
                  <a:pt x="922600" y="455997"/>
                  <a:pt x="922268" y="455666"/>
                </a:cubicBezTo>
                <a:cubicBezTo>
                  <a:pt x="922600" y="455666"/>
                  <a:pt x="922931" y="455997"/>
                  <a:pt x="923594" y="455997"/>
                </a:cubicBezTo>
                <a:lnTo>
                  <a:pt x="923594" y="460637"/>
                </a:lnTo>
                <a:close/>
                <a:moveTo>
                  <a:pt x="935193" y="453015"/>
                </a:moveTo>
                <a:lnTo>
                  <a:pt x="935193" y="453015"/>
                </a:lnTo>
                <a:cubicBezTo>
                  <a:pt x="935193" y="453015"/>
                  <a:pt x="933536" y="453677"/>
                  <a:pt x="932873" y="454009"/>
                </a:cubicBezTo>
                <a:cubicBezTo>
                  <a:pt x="933536" y="454009"/>
                  <a:pt x="934530" y="453346"/>
                  <a:pt x="935193" y="453015"/>
                </a:cubicBezTo>
                <a:close/>
                <a:moveTo>
                  <a:pt x="936518" y="456329"/>
                </a:moveTo>
                <a:cubicBezTo>
                  <a:pt x="936518" y="456329"/>
                  <a:pt x="936518" y="456329"/>
                  <a:pt x="936518" y="456329"/>
                </a:cubicBezTo>
                <a:cubicBezTo>
                  <a:pt x="936518" y="456329"/>
                  <a:pt x="936518" y="456329"/>
                  <a:pt x="936518" y="456329"/>
                </a:cubicBezTo>
                <a:close/>
                <a:moveTo>
                  <a:pt x="938507" y="454340"/>
                </a:moveTo>
                <a:lnTo>
                  <a:pt x="938507" y="454340"/>
                </a:lnTo>
                <a:lnTo>
                  <a:pt x="941489" y="459643"/>
                </a:lnTo>
                <a:cubicBezTo>
                  <a:pt x="941489" y="459643"/>
                  <a:pt x="941489" y="460637"/>
                  <a:pt x="941489" y="460968"/>
                </a:cubicBezTo>
                <a:cubicBezTo>
                  <a:pt x="941489" y="460637"/>
                  <a:pt x="941489" y="459974"/>
                  <a:pt x="941489" y="459643"/>
                </a:cubicBezTo>
                <a:lnTo>
                  <a:pt x="941489" y="459643"/>
                </a:lnTo>
                <a:cubicBezTo>
                  <a:pt x="940495" y="457986"/>
                  <a:pt x="939501" y="456329"/>
                  <a:pt x="938507" y="454340"/>
                </a:cubicBezTo>
                <a:close/>
                <a:moveTo>
                  <a:pt x="941489" y="462294"/>
                </a:moveTo>
                <a:cubicBezTo>
                  <a:pt x="941489" y="462294"/>
                  <a:pt x="941489" y="461300"/>
                  <a:pt x="941489" y="460968"/>
                </a:cubicBezTo>
                <a:cubicBezTo>
                  <a:pt x="941489" y="461300"/>
                  <a:pt x="941489" y="461962"/>
                  <a:pt x="941489" y="462294"/>
                </a:cubicBezTo>
                <a:close/>
                <a:moveTo>
                  <a:pt x="960047" y="463951"/>
                </a:moveTo>
                <a:cubicBezTo>
                  <a:pt x="960047" y="463951"/>
                  <a:pt x="960710" y="463288"/>
                  <a:pt x="960710" y="462625"/>
                </a:cubicBezTo>
                <a:lnTo>
                  <a:pt x="960710" y="462625"/>
                </a:lnTo>
                <a:cubicBezTo>
                  <a:pt x="960710" y="462625"/>
                  <a:pt x="960047" y="463619"/>
                  <a:pt x="960047" y="463951"/>
                </a:cubicBezTo>
                <a:close/>
                <a:moveTo>
                  <a:pt x="944472" y="450032"/>
                </a:moveTo>
                <a:cubicBezTo>
                  <a:pt x="944472" y="450032"/>
                  <a:pt x="945797" y="450032"/>
                  <a:pt x="946792" y="450032"/>
                </a:cubicBezTo>
                <a:lnTo>
                  <a:pt x="946792" y="450032"/>
                </a:lnTo>
                <a:cubicBezTo>
                  <a:pt x="946792" y="450032"/>
                  <a:pt x="945135" y="449701"/>
                  <a:pt x="944472" y="450032"/>
                </a:cubicBezTo>
                <a:close/>
                <a:moveTo>
                  <a:pt x="938175" y="439428"/>
                </a:moveTo>
                <a:lnTo>
                  <a:pt x="938175" y="439428"/>
                </a:lnTo>
                <a:lnTo>
                  <a:pt x="939501" y="437771"/>
                </a:lnTo>
                <a:cubicBezTo>
                  <a:pt x="942483" y="438102"/>
                  <a:pt x="945466" y="438765"/>
                  <a:pt x="948780" y="439096"/>
                </a:cubicBezTo>
                <a:cubicBezTo>
                  <a:pt x="943146" y="443736"/>
                  <a:pt x="939832" y="443736"/>
                  <a:pt x="938175" y="439096"/>
                </a:cubicBezTo>
                <a:close/>
                <a:moveTo>
                  <a:pt x="931216" y="434788"/>
                </a:moveTo>
                <a:cubicBezTo>
                  <a:pt x="928233" y="434125"/>
                  <a:pt x="925251" y="433131"/>
                  <a:pt x="922268" y="432468"/>
                </a:cubicBezTo>
                <a:lnTo>
                  <a:pt x="922268" y="432468"/>
                </a:lnTo>
                <a:cubicBezTo>
                  <a:pt x="925251" y="433131"/>
                  <a:pt x="928233" y="434125"/>
                  <a:pt x="931216" y="434788"/>
                </a:cubicBezTo>
                <a:lnTo>
                  <a:pt x="931216" y="434788"/>
                </a:lnTo>
                <a:close/>
                <a:moveTo>
                  <a:pt x="910670" y="436114"/>
                </a:moveTo>
                <a:cubicBezTo>
                  <a:pt x="910670" y="434457"/>
                  <a:pt x="910670" y="432468"/>
                  <a:pt x="910670" y="430811"/>
                </a:cubicBezTo>
                <a:cubicBezTo>
                  <a:pt x="910670" y="432468"/>
                  <a:pt x="910670" y="434457"/>
                  <a:pt x="910670" y="436114"/>
                </a:cubicBezTo>
                <a:cubicBezTo>
                  <a:pt x="912989" y="439428"/>
                  <a:pt x="916635" y="438102"/>
                  <a:pt x="919617" y="438765"/>
                </a:cubicBezTo>
                <a:cubicBezTo>
                  <a:pt x="919949" y="438102"/>
                  <a:pt x="920280" y="437771"/>
                  <a:pt x="920611" y="437108"/>
                </a:cubicBezTo>
                <a:cubicBezTo>
                  <a:pt x="920611" y="436776"/>
                  <a:pt x="921274" y="436445"/>
                  <a:pt x="921274" y="435782"/>
                </a:cubicBezTo>
                <a:cubicBezTo>
                  <a:pt x="921274" y="436114"/>
                  <a:pt x="920611" y="436445"/>
                  <a:pt x="920611" y="437108"/>
                </a:cubicBezTo>
                <a:cubicBezTo>
                  <a:pt x="920280" y="437771"/>
                  <a:pt x="919949" y="438102"/>
                  <a:pt x="919617" y="438765"/>
                </a:cubicBezTo>
                <a:cubicBezTo>
                  <a:pt x="920280" y="439428"/>
                  <a:pt x="921274" y="440090"/>
                  <a:pt x="920611" y="441085"/>
                </a:cubicBezTo>
                <a:cubicBezTo>
                  <a:pt x="920280" y="441085"/>
                  <a:pt x="919949" y="441085"/>
                  <a:pt x="919617" y="441085"/>
                </a:cubicBezTo>
                <a:cubicBezTo>
                  <a:pt x="917629" y="441085"/>
                  <a:pt x="915641" y="441085"/>
                  <a:pt x="913321" y="441085"/>
                </a:cubicBezTo>
                <a:cubicBezTo>
                  <a:pt x="911332" y="440753"/>
                  <a:pt x="909344" y="441085"/>
                  <a:pt x="907687" y="439096"/>
                </a:cubicBezTo>
                <a:cubicBezTo>
                  <a:pt x="907687" y="437439"/>
                  <a:pt x="908350" y="436114"/>
                  <a:pt x="910338" y="436114"/>
                </a:cubicBezTo>
                <a:close/>
                <a:moveTo>
                  <a:pt x="908681" y="459643"/>
                </a:moveTo>
                <a:cubicBezTo>
                  <a:pt x="908681" y="459643"/>
                  <a:pt x="908681" y="460637"/>
                  <a:pt x="908681" y="461300"/>
                </a:cubicBezTo>
                <a:cubicBezTo>
                  <a:pt x="909675" y="462957"/>
                  <a:pt x="910338" y="464282"/>
                  <a:pt x="911995" y="464282"/>
                </a:cubicBezTo>
                <a:cubicBezTo>
                  <a:pt x="910338" y="464282"/>
                  <a:pt x="909675" y="462625"/>
                  <a:pt x="908681" y="461300"/>
                </a:cubicBezTo>
                <a:cubicBezTo>
                  <a:pt x="908681" y="460637"/>
                  <a:pt x="908681" y="459974"/>
                  <a:pt x="908681" y="459643"/>
                </a:cubicBezTo>
                <a:close/>
                <a:moveTo>
                  <a:pt x="907687" y="471904"/>
                </a:moveTo>
                <a:cubicBezTo>
                  <a:pt x="907687" y="471904"/>
                  <a:pt x="907356" y="471573"/>
                  <a:pt x="907024" y="471241"/>
                </a:cubicBezTo>
                <a:cubicBezTo>
                  <a:pt x="907024" y="471241"/>
                  <a:pt x="907356" y="471573"/>
                  <a:pt x="907687" y="471904"/>
                </a:cubicBezTo>
                <a:close/>
                <a:moveTo>
                  <a:pt x="905699" y="464945"/>
                </a:moveTo>
                <a:cubicBezTo>
                  <a:pt x="905699" y="464945"/>
                  <a:pt x="904705" y="464945"/>
                  <a:pt x="904042" y="464945"/>
                </a:cubicBezTo>
                <a:cubicBezTo>
                  <a:pt x="904373" y="464945"/>
                  <a:pt x="905036" y="464945"/>
                  <a:pt x="905699" y="464945"/>
                </a:cubicBezTo>
                <a:cubicBezTo>
                  <a:pt x="906362" y="464945"/>
                  <a:pt x="907024" y="464945"/>
                  <a:pt x="907356" y="464613"/>
                </a:cubicBezTo>
                <a:cubicBezTo>
                  <a:pt x="907024" y="464613"/>
                  <a:pt x="906362" y="464945"/>
                  <a:pt x="905699" y="464945"/>
                </a:cubicBezTo>
                <a:close/>
                <a:moveTo>
                  <a:pt x="934530" y="455997"/>
                </a:moveTo>
                <a:cubicBezTo>
                  <a:pt x="934530" y="455997"/>
                  <a:pt x="932873" y="455997"/>
                  <a:pt x="932210" y="455997"/>
                </a:cubicBezTo>
                <a:cubicBezTo>
                  <a:pt x="932873" y="455997"/>
                  <a:pt x="933867" y="455997"/>
                  <a:pt x="934530" y="455997"/>
                </a:cubicBezTo>
                <a:close/>
                <a:moveTo>
                  <a:pt x="966675" y="479858"/>
                </a:moveTo>
                <a:cubicBezTo>
                  <a:pt x="966675" y="479858"/>
                  <a:pt x="964024" y="479858"/>
                  <a:pt x="963030" y="479858"/>
                </a:cubicBezTo>
                <a:lnTo>
                  <a:pt x="963030" y="479858"/>
                </a:lnTo>
                <a:cubicBezTo>
                  <a:pt x="963030" y="479858"/>
                  <a:pt x="963030" y="479858"/>
                  <a:pt x="963030" y="479858"/>
                </a:cubicBezTo>
                <a:cubicBezTo>
                  <a:pt x="964355" y="479858"/>
                  <a:pt x="965681" y="479858"/>
                  <a:pt x="966675" y="479858"/>
                </a:cubicBezTo>
                <a:cubicBezTo>
                  <a:pt x="966675" y="479858"/>
                  <a:pt x="966675" y="479195"/>
                  <a:pt x="966675" y="478863"/>
                </a:cubicBezTo>
                <a:cubicBezTo>
                  <a:pt x="966675" y="478863"/>
                  <a:pt x="966675" y="479526"/>
                  <a:pt x="966675" y="479858"/>
                </a:cubicBezTo>
                <a:cubicBezTo>
                  <a:pt x="967338" y="480520"/>
                  <a:pt x="968663" y="480189"/>
                  <a:pt x="969658" y="479858"/>
                </a:cubicBezTo>
                <a:cubicBezTo>
                  <a:pt x="968332" y="480189"/>
                  <a:pt x="967338" y="480520"/>
                  <a:pt x="966675" y="479858"/>
                </a:cubicBezTo>
                <a:close/>
                <a:moveTo>
                  <a:pt x="989541" y="456329"/>
                </a:moveTo>
                <a:cubicBezTo>
                  <a:pt x="989541" y="456329"/>
                  <a:pt x="990535" y="456329"/>
                  <a:pt x="990867" y="456329"/>
                </a:cubicBezTo>
                <a:cubicBezTo>
                  <a:pt x="990535" y="456329"/>
                  <a:pt x="989873" y="456329"/>
                  <a:pt x="989541" y="456329"/>
                </a:cubicBezTo>
                <a:close/>
                <a:moveTo>
                  <a:pt x="1000146" y="443736"/>
                </a:moveTo>
                <a:cubicBezTo>
                  <a:pt x="1000146" y="443736"/>
                  <a:pt x="1000477" y="440753"/>
                  <a:pt x="1002466" y="440753"/>
                </a:cubicBezTo>
                <a:lnTo>
                  <a:pt x="1002466" y="440753"/>
                </a:lnTo>
                <a:cubicBezTo>
                  <a:pt x="1000477" y="440753"/>
                  <a:pt x="1000477" y="442079"/>
                  <a:pt x="1000146" y="443736"/>
                </a:cubicBezTo>
                <a:close/>
                <a:moveTo>
                  <a:pt x="1021355" y="493113"/>
                </a:moveTo>
                <a:cubicBezTo>
                  <a:pt x="1021355" y="493113"/>
                  <a:pt x="1021355" y="496096"/>
                  <a:pt x="1021355" y="497421"/>
                </a:cubicBezTo>
                <a:cubicBezTo>
                  <a:pt x="1021355" y="495764"/>
                  <a:pt x="1021355" y="494439"/>
                  <a:pt x="1021355" y="493113"/>
                </a:cubicBezTo>
                <a:lnTo>
                  <a:pt x="1021355" y="493113"/>
                </a:lnTo>
                <a:close/>
                <a:moveTo>
                  <a:pt x="1019698" y="471904"/>
                </a:moveTo>
                <a:cubicBezTo>
                  <a:pt x="1023343" y="473561"/>
                  <a:pt x="1027320" y="472567"/>
                  <a:pt x="1030966" y="473892"/>
                </a:cubicBezTo>
                <a:lnTo>
                  <a:pt x="1030966" y="473892"/>
                </a:lnTo>
                <a:cubicBezTo>
                  <a:pt x="1027652" y="472567"/>
                  <a:pt x="1023343" y="473561"/>
                  <a:pt x="1019698" y="471904"/>
                </a:cubicBezTo>
                <a:close/>
                <a:moveTo>
                  <a:pt x="1032291" y="472898"/>
                </a:moveTo>
                <a:cubicBezTo>
                  <a:pt x="1034942" y="471241"/>
                  <a:pt x="1037925" y="472898"/>
                  <a:pt x="1040576" y="473561"/>
                </a:cubicBezTo>
                <a:cubicBezTo>
                  <a:pt x="1037925" y="473561"/>
                  <a:pt x="1034942" y="471573"/>
                  <a:pt x="1032291" y="472898"/>
                </a:cubicBezTo>
                <a:close/>
                <a:moveTo>
                  <a:pt x="1051181" y="462294"/>
                </a:moveTo>
                <a:cubicBezTo>
                  <a:pt x="1051181" y="462294"/>
                  <a:pt x="1052506" y="463288"/>
                  <a:pt x="1053500" y="463951"/>
                </a:cubicBezTo>
                <a:cubicBezTo>
                  <a:pt x="1052838" y="463288"/>
                  <a:pt x="1051843" y="462957"/>
                  <a:pt x="1051181" y="462294"/>
                </a:cubicBezTo>
                <a:close/>
                <a:moveTo>
                  <a:pt x="1055489" y="467265"/>
                </a:moveTo>
                <a:cubicBezTo>
                  <a:pt x="1055489" y="467265"/>
                  <a:pt x="1054826" y="465608"/>
                  <a:pt x="1054163" y="464945"/>
                </a:cubicBezTo>
                <a:cubicBezTo>
                  <a:pt x="1054826" y="465608"/>
                  <a:pt x="1055157" y="466270"/>
                  <a:pt x="1055489" y="467265"/>
                </a:cubicBezTo>
                <a:close/>
                <a:moveTo>
                  <a:pt x="1072390" y="428492"/>
                </a:moveTo>
                <a:lnTo>
                  <a:pt x="1072390" y="428492"/>
                </a:lnTo>
                <a:cubicBezTo>
                  <a:pt x="1072390" y="428492"/>
                  <a:pt x="1074047" y="428492"/>
                  <a:pt x="1074709" y="428492"/>
                </a:cubicBezTo>
                <a:lnTo>
                  <a:pt x="1074709" y="428492"/>
                </a:lnTo>
                <a:cubicBezTo>
                  <a:pt x="1077692" y="431806"/>
                  <a:pt x="1078023" y="434125"/>
                  <a:pt x="1072721" y="434788"/>
                </a:cubicBezTo>
                <a:cubicBezTo>
                  <a:pt x="1071396" y="434788"/>
                  <a:pt x="1069739" y="434788"/>
                  <a:pt x="1068413" y="434788"/>
                </a:cubicBezTo>
                <a:cubicBezTo>
                  <a:pt x="1069739" y="435451"/>
                  <a:pt x="1070733" y="436445"/>
                  <a:pt x="1072058" y="437108"/>
                </a:cubicBezTo>
                <a:cubicBezTo>
                  <a:pt x="1073053" y="437108"/>
                  <a:pt x="1073715" y="437108"/>
                  <a:pt x="1074709" y="437108"/>
                </a:cubicBezTo>
                <a:cubicBezTo>
                  <a:pt x="1074709" y="437439"/>
                  <a:pt x="1074709" y="437771"/>
                  <a:pt x="1074709" y="438102"/>
                </a:cubicBezTo>
                <a:cubicBezTo>
                  <a:pt x="1075704" y="439428"/>
                  <a:pt x="1076366" y="440422"/>
                  <a:pt x="1077361" y="441747"/>
                </a:cubicBezTo>
                <a:cubicBezTo>
                  <a:pt x="1076698" y="442410"/>
                  <a:pt x="1076366" y="443736"/>
                  <a:pt x="1075704" y="444398"/>
                </a:cubicBezTo>
                <a:cubicBezTo>
                  <a:pt x="1076366" y="443404"/>
                  <a:pt x="1076698" y="442410"/>
                  <a:pt x="1077361" y="441747"/>
                </a:cubicBezTo>
                <a:cubicBezTo>
                  <a:pt x="1076366" y="440422"/>
                  <a:pt x="1075704" y="439428"/>
                  <a:pt x="1074709" y="438102"/>
                </a:cubicBezTo>
                <a:cubicBezTo>
                  <a:pt x="1072499" y="442742"/>
                  <a:pt x="1068413" y="444398"/>
                  <a:pt x="1062448" y="443073"/>
                </a:cubicBezTo>
                <a:cubicBezTo>
                  <a:pt x="1062448" y="443073"/>
                  <a:pt x="1062779" y="445724"/>
                  <a:pt x="1063111" y="446718"/>
                </a:cubicBezTo>
                <a:cubicBezTo>
                  <a:pt x="1066425" y="446387"/>
                  <a:pt x="1069407" y="446055"/>
                  <a:pt x="1072721" y="445724"/>
                </a:cubicBezTo>
                <a:cubicBezTo>
                  <a:pt x="1072721" y="445724"/>
                  <a:pt x="1072721" y="446387"/>
                  <a:pt x="1072721" y="446718"/>
                </a:cubicBezTo>
                <a:cubicBezTo>
                  <a:pt x="1070401" y="452021"/>
                  <a:pt x="1066093" y="448375"/>
                  <a:pt x="1062779" y="449369"/>
                </a:cubicBezTo>
                <a:cubicBezTo>
                  <a:pt x="1062779" y="448375"/>
                  <a:pt x="1062448" y="447381"/>
                  <a:pt x="1063442" y="447050"/>
                </a:cubicBezTo>
                <a:cubicBezTo>
                  <a:pt x="1063442" y="445724"/>
                  <a:pt x="1063111" y="444398"/>
                  <a:pt x="1062779" y="443404"/>
                </a:cubicBezTo>
                <a:cubicBezTo>
                  <a:pt x="1061454" y="434457"/>
                  <a:pt x="1068413" y="438102"/>
                  <a:pt x="1072390" y="437108"/>
                </a:cubicBezTo>
                <a:cubicBezTo>
                  <a:pt x="1071064" y="436445"/>
                  <a:pt x="1070070" y="435782"/>
                  <a:pt x="1068744" y="434788"/>
                </a:cubicBezTo>
                <a:cubicBezTo>
                  <a:pt x="1066756" y="434788"/>
                  <a:pt x="1065099" y="434788"/>
                  <a:pt x="1065099" y="432137"/>
                </a:cubicBezTo>
                <a:cubicBezTo>
                  <a:pt x="1067087" y="429486"/>
                  <a:pt x="1070401" y="430480"/>
                  <a:pt x="1072721" y="428492"/>
                </a:cubicBezTo>
                <a:close/>
                <a:moveTo>
                  <a:pt x="1149604" y="362213"/>
                </a:moveTo>
                <a:cubicBezTo>
                  <a:pt x="1149604" y="362213"/>
                  <a:pt x="1148942" y="360556"/>
                  <a:pt x="1148279" y="360556"/>
                </a:cubicBezTo>
                <a:cubicBezTo>
                  <a:pt x="1148942" y="360556"/>
                  <a:pt x="1149604" y="360887"/>
                  <a:pt x="1149604" y="362213"/>
                </a:cubicBezTo>
                <a:lnTo>
                  <a:pt x="1150267" y="362213"/>
                </a:lnTo>
                <a:cubicBezTo>
                  <a:pt x="1150267" y="362213"/>
                  <a:pt x="1150930" y="362213"/>
                  <a:pt x="1150930" y="362213"/>
                </a:cubicBezTo>
                <a:cubicBezTo>
                  <a:pt x="1151593" y="359340"/>
                  <a:pt x="1150377" y="356801"/>
                  <a:pt x="1147285" y="354591"/>
                </a:cubicBezTo>
                <a:cubicBezTo>
                  <a:pt x="1150267" y="353597"/>
                  <a:pt x="1152918" y="355916"/>
                  <a:pt x="1156232" y="355916"/>
                </a:cubicBezTo>
                <a:cubicBezTo>
                  <a:pt x="1158552" y="355916"/>
                  <a:pt x="1160209" y="356911"/>
                  <a:pt x="1161866" y="358568"/>
                </a:cubicBezTo>
                <a:cubicBezTo>
                  <a:pt x="1163192" y="359562"/>
                  <a:pt x="1165180" y="360556"/>
                  <a:pt x="1164186" y="357242"/>
                </a:cubicBezTo>
                <a:cubicBezTo>
                  <a:pt x="1169488" y="355254"/>
                  <a:pt x="1167831" y="362213"/>
                  <a:pt x="1171145" y="362544"/>
                </a:cubicBezTo>
                <a:cubicBezTo>
                  <a:pt x="1171145" y="365858"/>
                  <a:pt x="1171145" y="369504"/>
                  <a:pt x="1171145" y="372818"/>
                </a:cubicBezTo>
                <a:cubicBezTo>
                  <a:pt x="1170814" y="373149"/>
                  <a:pt x="1170814" y="373480"/>
                  <a:pt x="1171145" y="373812"/>
                </a:cubicBezTo>
                <a:cubicBezTo>
                  <a:pt x="1168494" y="376131"/>
                  <a:pt x="1165511" y="376463"/>
                  <a:pt x="1162197" y="375137"/>
                </a:cubicBezTo>
                <a:cubicBezTo>
                  <a:pt x="1162197" y="376131"/>
                  <a:pt x="1161866" y="377126"/>
                  <a:pt x="1160872" y="377788"/>
                </a:cubicBezTo>
                <a:cubicBezTo>
                  <a:pt x="1160209" y="377788"/>
                  <a:pt x="1159215" y="377788"/>
                  <a:pt x="1158552" y="377788"/>
                </a:cubicBezTo>
                <a:cubicBezTo>
                  <a:pt x="1157558" y="377788"/>
                  <a:pt x="1156564" y="377788"/>
                  <a:pt x="1155569" y="378120"/>
                </a:cubicBezTo>
                <a:cubicBezTo>
                  <a:pt x="1153913" y="376131"/>
                  <a:pt x="1158552" y="376131"/>
                  <a:pt x="1155569" y="373480"/>
                </a:cubicBezTo>
                <a:cubicBezTo>
                  <a:pt x="1151924" y="372486"/>
                  <a:pt x="1146622" y="371492"/>
                  <a:pt x="1143639" y="366190"/>
                </a:cubicBezTo>
                <a:cubicBezTo>
                  <a:pt x="1145628" y="364864"/>
                  <a:pt x="1147616" y="363539"/>
                  <a:pt x="1149273" y="362213"/>
                </a:cubicBezTo>
                <a:close/>
                <a:moveTo>
                  <a:pt x="1225825" y="357242"/>
                </a:moveTo>
                <a:cubicBezTo>
                  <a:pt x="1226819" y="355254"/>
                  <a:pt x="1228808" y="354591"/>
                  <a:pt x="1230796" y="354591"/>
                </a:cubicBezTo>
                <a:lnTo>
                  <a:pt x="1230796" y="354591"/>
                </a:lnTo>
                <a:cubicBezTo>
                  <a:pt x="1232453" y="356248"/>
                  <a:pt x="1233778" y="355254"/>
                  <a:pt x="1234773" y="353597"/>
                </a:cubicBezTo>
                <a:cubicBezTo>
                  <a:pt x="1238418" y="352271"/>
                  <a:pt x="1241069" y="349289"/>
                  <a:pt x="1245046" y="348294"/>
                </a:cubicBezTo>
                <a:cubicBezTo>
                  <a:pt x="1248028" y="347632"/>
                  <a:pt x="1246371" y="345975"/>
                  <a:pt x="1246040" y="344649"/>
                </a:cubicBezTo>
                <a:cubicBezTo>
                  <a:pt x="1249022" y="342329"/>
                  <a:pt x="1251011" y="344318"/>
                  <a:pt x="1252999" y="345643"/>
                </a:cubicBezTo>
                <a:cubicBezTo>
                  <a:pt x="1251342" y="348957"/>
                  <a:pt x="1248028" y="350614"/>
                  <a:pt x="1248691" y="354591"/>
                </a:cubicBezTo>
                <a:cubicBezTo>
                  <a:pt x="1248691" y="356579"/>
                  <a:pt x="1248691" y="358899"/>
                  <a:pt x="1248360" y="360887"/>
                </a:cubicBezTo>
                <a:cubicBezTo>
                  <a:pt x="1247366" y="360887"/>
                  <a:pt x="1246703" y="360887"/>
                  <a:pt x="1245709" y="360887"/>
                </a:cubicBezTo>
                <a:cubicBezTo>
                  <a:pt x="1243720" y="361219"/>
                  <a:pt x="1241732" y="361550"/>
                  <a:pt x="1239412" y="361882"/>
                </a:cubicBezTo>
                <a:cubicBezTo>
                  <a:pt x="1239412" y="365195"/>
                  <a:pt x="1242726" y="368841"/>
                  <a:pt x="1239412" y="372155"/>
                </a:cubicBezTo>
                <a:cubicBezTo>
                  <a:pt x="1239081" y="372155"/>
                  <a:pt x="1238418" y="372155"/>
                  <a:pt x="1238087" y="372155"/>
                </a:cubicBezTo>
                <a:cubicBezTo>
                  <a:pt x="1232453" y="375137"/>
                  <a:pt x="1231127" y="374474"/>
                  <a:pt x="1230465" y="368178"/>
                </a:cubicBezTo>
                <a:cubicBezTo>
                  <a:pt x="1230465" y="366521"/>
                  <a:pt x="1230465" y="364533"/>
                  <a:pt x="1230465" y="362544"/>
                </a:cubicBezTo>
                <a:cubicBezTo>
                  <a:pt x="1224831" y="360556"/>
                  <a:pt x="1223505" y="371161"/>
                  <a:pt x="1217540" y="366521"/>
                </a:cubicBezTo>
                <a:lnTo>
                  <a:pt x="1217540" y="366521"/>
                </a:lnTo>
                <a:cubicBezTo>
                  <a:pt x="1217540" y="366521"/>
                  <a:pt x="1214558" y="365527"/>
                  <a:pt x="1212901" y="365195"/>
                </a:cubicBezTo>
                <a:cubicBezTo>
                  <a:pt x="1214226" y="363539"/>
                  <a:pt x="1215220" y="362213"/>
                  <a:pt x="1216215" y="360887"/>
                </a:cubicBezTo>
                <a:cubicBezTo>
                  <a:pt x="1214558" y="360887"/>
                  <a:pt x="1212901" y="360887"/>
                  <a:pt x="1211244" y="361219"/>
                </a:cubicBezTo>
                <a:cubicBezTo>
                  <a:pt x="1212901" y="360556"/>
                  <a:pt x="1214558" y="360556"/>
                  <a:pt x="1216215" y="360887"/>
                </a:cubicBezTo>
                <a:cubicBezTo>
                  <a:pt x="1218203" y="357905"/>
                  <a:pt x="1222180" y="358568"/>
                  <a:pt x="1225162" y="356911"/>
                </a:cubicBezTo>
                <a:close/>
                <a:moveTo>
                  <a:pt x="1286470" y="337358"/>
                </a:moveTo>
                <a:cubicBezTo>
                  <a:pt x="1286470" y="337358"/>
                  <a:pt x="1286470" y="336696"/>
                  <a:pt x="1286470" y="336364"/>
                </a:cubicBezTo>
                <a:cubicBezTo>
                  <a:pt x="1286470" y="336696"/>
                  <a:pt x="1286470" y="337027"/>
                  <a:pt x="1286470" y="337358"/>
                </a:cubicBezTo>
                <a:close/>
                <a:moveTo>
                  <a:pt x="1275203" y="339347"/>
                </a:moveTo>
                <a:cubicBezTo>
                  <a:pt x="1275203" y="339347"/>
                  <a:pt x="1275203" y="338353"/>
                  <a:pt x="1275203" y="338021"/>
                </a:cubicBezTo>
                <a:cubicBezTo>
                  <a:pt x="1275203" y="338353"/>
                  <a:pt x="1275203" y="339015"/>
                  <a:pt x="1275203" y="339347"/>
                </a:cubicBezTo>
                <a:lnTo>
                  <a:pt x="1275203" y="339347"/>
                </a:lnTo>
                <a:close/>
                <a:moveTo>
                  <a:pt x="1272552" y="334376"/>
                </a:moveTo>
                <a:cubicBezTo>
                  <a:pt x="1272552" y="334376"/>
                  <a:pt x="1274871" y="336364"/>
                  <a:pt x="1276197" y="337027"/>
                </a:cubicBezTo>
                <a:cubicBezTo>
                  <a:pt x="1276860" y="336364"/>
                  <a:pt x="1277522" y="336364"/>
                  <a:pt x="1278185" y="336033"/>
                </a:cubicBezTo>
                <a:cubicBezTo>
                  <a:pt x="1277522" y="336033"/>
                  <a:pt x="1276860" y="336696"/>
                  <a:pt x="1276197" y="337027"/>
                </a:cubicBezTo>
                <a:cubicBezTo>
                  <a:pt x="1274871" y="336364"/>
                  <a:pt x="1273546" y="335701"/>
                  <a:pt x="1272552" y="334376"/>
                </a:cubicBezTo>
                <a:close/>
                <a:moveTo>
                  <a:pt x="1247034" y="269423"/>
                </a:moveTo>
                <a:cubicBezTo>
                  <a:pt x="1247034" y="269423"/>
                  <a:pt x="1245046" y="270748"/>
                  <a:pt x="1244383" y="271411"/>
                </a:cubicBezTo>
                <a:cubicBezTo>
                  <a:pt x="1245046" y="270748"/>
                  <a:pt x="1246371" y="270417"/>
                  <a:pt x="1247034" y="269423"/>
                </a:cubicBezTo>
                <a:cubicBezTo>
                  <a:pt x="1247034" y="268760"/>
                  <a:pt x="1247366" y="267766"/>
                  <a:pt x="1247697" y="267103"/>
                </a:cubicBezTo>
                <a:cubicBezTo>
                  <a:pt x="1248691" y="267103"/>
                  <a:pt x="1249354" y="267103"/>
                  <a:pt x="1250348" y="267103"/>
                </a:cubicBezTo>
                <a:cubicBezTo>
                  <a:pt x="1252999" y="267103"/>
                  <a:pt x="1255319" y="267103"/>
                  <a:pt x="1255650" y="270086"/>
                </a:cubicBezTo>
                <a:cubicBezTo>
                  <a:pt x="1255650" y="271411"/>
                  <a:pt x="1254988" y="273731"/>
                  <a:pt x="1253331" y="273400"/>
                </a:cubicBezTo>
                <a:cubicBezTo>
                  <a:pt x="1251011" y="273068"/>
                  <a:pt x="1246703" y="274725"/>
                  <a:pt x="1247034" y="269754"/>
                </a:cubicBezTo>
                <a:close/>
                <a:moveTo>
                  <a:pt x="1240738" y="262795"/>
                </a:moveTo>
                <a:lnTo>
                  <a:pt x="1240738" y="262795"/>
                </a:lnTo>
                <a:cubicBezTo>
                  <a:pt x="1236098" y="263789"/>
                  <a:pt x="1231127" y="261469"/>
                  <a:pt x="1227150" y="266109"/>
                </a:cubicBezTo>
                <a:cubicBezTo>
                  <a:pt x="1223505" y="270086"/>
                  <a:pt x="1220523" y="269423"/>
                  <a:pt x="1218534" y="264452"/>
                </a:cubicBezTo>
                <a:lnTo>
                  <a:pt x="1218534" y="264452"/>
                </a:lnTo>
                <a:cubicBezTo>
                  <a:pt x="1218534" y="264452"/>
                  <a:pt x="1218534" y="262795"/>
                  <a:pt x="1218534" y="262132"/>
                </a:cubicBezTo>
                <a:cubicBezTo>
                  <a:pt x="1221848" y="260475"/>
                  <a:pt x="1223505" y="255504"/>
                  <a:pt x="1229139" y="257493"/>
                </a:cubicBezTo>
                <a:cubicBezTo>
                  <a:pt x="1231459" y="258155"/>
                  <a:pt x="1233447" y="253847"/>
                  <a:pt x="1234773" y="250865"/>
                </a:cubicBezTo>
                <a:cubicBezTo>
                  <a:pt x="1234773" y="249871"/>
                  <a:pt x="1234773" y="249208"/>
                  <a:pt x="1235104" y="248214"/>
                </a:cubicBezTo>
                <a:cubicBezTo>
                  <a:pt x="1235104" y="249208"/>
                  <a:pt x="1234773" y="249871"/>
                  <a:pt x="1234773" y="250865"/>
                </a:cubicBezTo>
                <a:cubicBezTo>
                  <a:pt x="1235435" y="250865"/>
                  <a:pt x="1236430" y="250533"/>
                  <a:pt x="1237092" y="250202"/>
                </a:cubicBezTo>
                <a:cubicBezTo>
                  <a:pt x="1239743" y="251196"/>
                  <a:pt x="1243057" y="251196"/>
                  <a:pt x="1240406" y="255836"/>
                </a:cubicBezTo>
                <a:cubicBezTo>
                  <a:pt x="1239412" y="257493"/>
                  <a:pt x="1241400" y="260475"/>
                  <a:pt x="1240738" y="263126"/>
                </a:cubicBezTo>
                <a:close/>
                <a:moveTo>
                  <a:pt x="1223505" y="272737"/>
                </a:moveTo>
                <a:cubicBezTo>
                  <a:pt x="1223505" y="272737"/>
                  <a:pt x="1221848" y="272074"/>
                  <a:pt x="1221185" y="272074"/>
                </a:cubicBezTo>
                <a:cubicBezTo>
                  <a:pt x="1221848" y="272074"/>
                  <a:pt x="1222842" y="272405"/>
                  <a:pt x="1223505" y="272737"/>
                </a:cubicBezTo>
                <a:close/>
                <a:moveTo>
                  <a:pt x="1219860" y="272737"/>
                </a:moveTo>
                <a:cubicBezTo>
                  <a:pt x="1219860" y="272737"/>
                  <a:pt x="1219197" y="273400"/>
                  <a:pt x="1218866" y="274062"/>
                </a:cubicBezTo>
                <a:cubicBezTo>
                  <a:pt x="1218866" y="273400"/>
                  <a:pt x="1219528" y="273068"/>
                  <a:pt x="1219860" y="272737"/>
                </a:cubicBezTo>
                <a:close/>
                <a:moveTo>
                  <a:pt x="1205610" y="270748"/>
                </a:moveTo>
                <a:cubicBezTo>
                  <a:pt x="1205610" y="270748"/>
                  <a:pt x="1204947" y="269091"/>
                  <a:pt x="1204616" y="268429"/>
                </a:cubicBezTo>
                <a:cubicBezTo>
                  <a:pt x="1204616" y="269091"/>
                  <a:pt x="1205279" y="270086"/>
                  <a:pt x="1205610" y="270748"/>
                </a:cubicBezTo>
                <a:cubicBezTo>
                  <a:pt x="1208261" y="271411"/>
                  <a:pt x="1210581" y="271743"/>
                  <a:pt x="1213232" y="272405"/>
                </a:cubicBezTo>
                <a:cubicBezTo>
                  <a:pt x="1210581" y="271743"/>
                  <a:pt x="1208261" y="271411"/>
                  <a:pt x="1205610" y="270748"/>
                </a:cubicBezTo>
                <a:close/>
                <a:moveTo>
                  <a:pt x="1185395" y="270748"/>
                </a:moveTo>
                <a:cubicBezTo>
                  <a:pt x="1185395" y="270748"/>
                  <a:pt x="1185395" y="268760"/>
                  <a:pt x="1185395" y="267766"/>
                </a:cubicBezTo>
                <a:cubicBezTo>
                  <a:pt x="1185395" y="268760"/>
                  <a:pt x="1185395" y="269754"/>
                  <a:pt x="1185395" y="270748"/>
                </a:cubicBezTo>
                <a:cubicBezTo>
                  <a:pt x="1186721" y="270748"/>
                  <a:pt x="1187052" y="270748"/>
                  <a:pt x="1187052" y="271411"/>
                </a:cubicBezTo>
                <a:cubicBezTo>
                  <a:pt x="1187052" y="271080"/>
                  <a:pt x="1186721" y="270748"/>
                  <a:pt x="1185395" y="270748"/>
                </a:cubicBezTo>
                <a:close/>
                <a:moveTo>
                  <a:pt x="1114808" y="297923"/>
                </a:moveTo>
                <a:cubicBezTo>
                  <a:pt x="1117128" y="298917"/>
                  <a:pt x="1118453" y="301237"/>
                  <a:pt x="1119779" y="303888"/>
                </a:cubicBezTo>
                <a:lnTo>
                  <a:pt x="1119779" y="303888"/>
                </a:lnTo>
                <a:cubicBezTo>
                  <a:pt x="1118453" y="301237"/>
                  <a:pt x="1117459" y="298917"/>
                  <a:pt x="1114808" y="297923"/>
                </a:cubicBezTo>
                <a:close/>
                <a:moveTo>
                  <a:pt x="1098238" y="245562"/>
                </a:moveTo>
                <a:cubicBezTo>
                  <a:pt x="1098238" y="243906"/>
                  <a:pt x="1097244" y="242249"/>
                  <a:pt x="1097907" y="240592"/>
                </a:cubicBezTo>
                <a:cubicBezTo>
                  <a:pt x="1097244" y="240592"/>
                  <a:pt x="1096913" y="241254"/>
                  <a:pt x="1096250" y="241586"/>
                </a:cubicBezTo>
                <a:cubicBezTo>
                  <a:pt x="1096581" y="241254"/>
                  <a:pt x="1097244" y="240923"/>
                  <a:pt x="1097907" y="240592"/>
                </a:cubicBezTo>
                <a:cubicBezTo>
                  <a:pt x="1097244" y="242249"/>
                  <a:pt x="1097907" y="243906"/>
                  <a:pt x="1098238" y="245562"/>
                </a:cubicBezTo>
                <a:close/>
                <a:moveTo>
                  <a:pt x="1064768" y="302231"/>
                </a:moveTo>
                <a:cubicBezTo>
                  <a:pt x="1061785" y="304550"/>
                  <a:pt x="1066425" y="307864"/>
                  <a:pt x="1063773" y="310184"/>
                </a:cubicBezTo>
                <a:cubicBezTo>
                  <a:pt x="1062448" y="310516"/>
                  <a:pt x="1061122" y="310847"/>
                  <a:pt x="1060128" y="311178"/>
                </a:cubicBezTo>
                <a:cubicBezTo>
                  <a:pt x="1060128" y="307864"/>
                  <a:pt x="1057808" y="307202"/>
                  <a:pt x="1055157" y="307533"/>
                </a:cubicBezTo>
                <a:cubicBezTo>
                  <a:pt x="1050849" y="307533"/>
                  <a:pt x="1051512" y="302562"/>
                  <a:pt x="1048529" y="301237"/>
                </a:cubicBezTo>
                <a:lnTo>
                  <a:pt x="1048529" y="301237"/>
                </a:lnTo>
                <a:cubicBezTo>
                  <a:pt x="1045547" y="301237"/>
                  <a:pt x="1042564" y="301237"/>
                  <a:pt x="1039582" y="299580"/>
                </a:cubicBezTo>
                <a:cubicBezTo>
                  <a:pt x="1038256" y="301899"/>
                  <a:pt x="1035605" y="301237"/>
                  <a:pt x="1033948" y="300905"/>
                </a:cubicBezTo>
                <a:cubicBezTo>
                  <a:pt x="1029971" y="300242"/>
                  <a:pt x="1027983" y="302894"/>
                  <a:pt x="1025663" y="304882"/>
                </a:cubicBezTo>
                <a:cubicBezTo>
                  <a:pt x="1024338" y="305545"/>
                  <a:pt x="1024338" y="306539"/>
                  <a:pt x="1024669" y="307533"/>
                </a:cubicBezTo>
                <a:lnTo>
                  <a:pt x="1024669" y="307533"/>
                </a:lnTo>
                <a:cubicBezTo>
                  <a:pt x="1024669" y="307533"/>
                  <a:pt x="1024669" y="308859"/>
                  <a:pt x="1024669" y="309853"/>
                </a:cubicBezTo>
                <a:cubicBezTo>
                  <a:pt x="1024338" y="314824"/>
                  <a:pt x="1027983" y="313498"/>
                  <a:pt x="1030634" y="313830"/>
                </a:cubicBezTo>
                <a:cubicBezTo>
                  <a:pt x="1027652" y="315155"/>
                  <a:pt x="1024669" y="316149"/>
                  <a:pt x="1021686" y="313830"/>
                </a:cubicBezTo>
                <a:cubicBezTo>
                  <a:pt x="1021355" y="313830"/>
                  <a:pt x="1020692" y="313830"/>
                  <a:pt x="1020361" y="313830"/>
                </a:cubicBezTo>
                <a:cubicBezTo>
                  <a:pt x="1018704" y="313498"/>
                  <a:pt x="1017378" y="312504"/>
                  <a:pt x="1017047" y="310516"/>
                </a:cubicBezTo>
                <a:cubicBezTo>
                  <a:pt x="1017047" y="308196"/>
                  <a:pt x="1015721" y="306870"/>
                  <a:pt x="1013070" y="307202"/>
                </a:cubicBezTo>
                <a:cubicBezTo>
                  <a:pt x="1012739" y="306870"/>
                  <a:pt x="1012076" y="306207"/>
                  <a:pt x="1011745" y="305876"/>
                </a:cubicBezTo>
                <a:cubicBezTo>
                  <a:pt x="1013402" y="305876"/>
                  <a:pt x="1015059" y="305876"/>
                  <a:pt x="1016716" y="305876"/>
                </a:cubicBezTo>
                <a:cubicBezTo>
                  <a:pt x="1018704" y="306870"/>
                  <a:pt x="1020030" y="304550"/>
                  <a:pt x="1021686" y="304550"/>
                </a:cubicBezTo>
                <a:cubicBezTo>
                  <a:pt x="1020361" y="301899"/>
                  <a:pt x="1019698" y="298254"/>
                  <a:pt x="1015390" y="298254"/>
                </a:cubicBezTo>
                <a:lnTo>
                  <a:pt x="1015390" y="298254"/>
                </a:lnTo>
                <a:cubicBezTo>
                  <a:pt x="1015390" y="298254"/>
                  <a:pt x="1015390" y="297260"/>
                  <a:pt x="1015390" y="296928"/>
                </a:cubicBezTo>
                <a:lnTo>
                  <a:pt x="1015390" y="296928"/>
                </a:lnTo>
                <a:cubicBezTo>
                  <a:pt x="1011745" y="295603"/>
                  <a:pt x="1007437" y="295603"/>
                  <a:pt x="1003791" y="293283"/>
                </a:cubicBezTo>
                <a:cubicBezTo>
                  <a:pt x="1003791" y="295271"/>
                  <a:pt x="1003791" y="297260"/>
                  <a:pt x="1003791" y="299248"/>
                </a:cubicBezTo>
                <a:cubicBezTo>
                  <a:pt x="1001803" y="304219"/>
                  <a:pt x="997826" y="303888"/>
                  <a:pt x="993849" y="303225"/>
                </a:cubicBezTo>
                <a:cubicBezTo>
                  <a:pt x="991198" y="304882"/>
                  <a:pt x="988547" y="304550"/>
                  <a:pt x="986227" y="303225"/>
                </a:cubicBezTo>
                <a:cubicBezTo>
                  <a:pt x="986227" y="303556"/>
                  <a:pt x="986227" y="303888"/>
                  <a:pt x="986227" y="304219"/>
                </a:cubicBezTo>
                <a:cubicBezTo>
                  <a:pt x="986227" y="305213"/>
                  <a:pt x="986227" y="305876"/>
                  <a:pt x="985565" y="306539"/>
                </a:cubicBezTo>
                <a:cubicBezTo>
                  <a:pt x="986227" y="306207"/>
                  <a:pt x="986559" y="305545"/>
                  <a:pt x="986227" y="304219"/>
                </a:cubicBezTo>
                <a:cubicBezTo>
                  <a:pt x="986227" y="303888"/>
                  <a:pt x="986227" y="303556"/>
                  <a:pt x="986227" y="303225"/>
                </a:cubicBezTo>
                <a:cubicBezTo>
                  <a:pt x="983245" y="303888"/>
                  <a:pt x="982913" y="300574"/>
                  <a:pt x="980925" y="299911"/>
                </a:cubicBezTo>
                <a:cubicBezTo>
                  <a:pt x="984239" y="299248"/>
                  <a:pt x="985233" y="293946"/>
                  <a:pt x="989873" y="295603"/>
                </a:cubicBezTo>
                <a:cubicBezTo>
                  <a:pt x="994181" y="294940"/>
                  <a:pt x="995838" y="291958"/>
                  <a:pt x="996501" y="287981"/>
                </a:cubicBezTo>
                <a:cubicBezTo>
                  <a:pt x="998820" y="288644"/>
                  <a:pt x="1001471" y="288644"/>
                  <a:pt x="1003128" y="286324"/>
                </a:cubicBezTo>
                <a:cubicBezTo>
                  <a:pt x="1005117" y="286987"/>
                  <a:pt x="1007437" y="282679"/>
                  <a:pt x="1009425" y="286324"/>
                </a:cubicBezTo>
                <a:cubicBezTo>
                  <a:pt x="1013733" y="285992"/>
                  <a:pt x="1018373" y="288644"/>
                  <a:pt x="1023012" y="284998"/>
                </a:cubicBezTo>
                <a:cubicBezTo>
                  <a:pt x="1024669" y="287981"/>
                  <a:pt x="1027652" y="288644"/>
                  <a:pt x="1030966" y="288975"/>
                </a:cubicBezTo>
                <a:cubicBezTo>
                  <a:pt x="1030966" y="291626"/>
                  <a:pt x="1032291" y="292952"/>
                  <a:pt x="1035274" y="291958"/>
                </a:cubicBezTo>
                <a:cubicBezTo>
                  <a:pt x="1038588" y="290963"/>
                  <a:pt x="1038588" y="293283"/>
                  <a:pt x="1038588" y="295271"/>
                </a:cubicBezTo>
                <a:cubicBezTo>
                  <a:pt x="1039913" y="294940"/>
                  <a:pt x="1040907" y="294277"/>
                  <a:pt x="1042233" y="293946"/>
                </a:cubicBezTo>
                <a:cubicBezTo>
                  <a:pt x="1044221" y="289306"/>
                  <a:pt x="1049524" y="289306"/>
                  <a:pt x="1052838" y="286655"/>
                </a:cubicBezTo>
                <a:cubicBezTo>
                  <a:pt x="1055489" y="286324"/>
                  <a:pt x="1057146" y="288312"/>
                  <a:pt x="1059134" y="289306"/>
                </a:cubicBezTo>
                <a:cubicBezTo>
                  <a:pt x="1059797" y="289969"/>
                  <a:pt x="1060128" y="290632"/>
                  <a:pt x="1060791" y="291295"/>
                </a:cubicBezTo>
                <a:cubicBezTo>
                  <a:pt x="1062117" y="291626"/>
                  <a:pt x="1063111" y="291958"/>
                  <a:pt x="1064436" y="292620"/>
                </a:cubicBezTo>
                <a:cubicBezTo>
                  <a:pt x="1064768" y="292289"/>
                  <a:pt x="1065431" y="291958"/>
                  <a:pt x="1065762" y="291958"/>
                </a:cubicBezTo>
                <a:cubicBezTo>
                  <a:pt x="1065431" y="291958"/>
                  <a:pt x="1064768" y="292289"/>
                  <a:pt x="1064436" y="292620"/>
                </a:cubicBezTo>
                <a:cubicBezTo>
                  <a:pt x="1066093" y="296928"/>
                  <a:pt x="1069076" y="299248"/>
                  <a:pt x="1073384" y="300242"/>
                </a:cubicBezTo>
                <a:cubicBezTo>
                  <a:pt x="1071064" y="301899"/>
                  <a:pt x="1068413" y="301568"/>
                  <a:pt x="1065762" y="301237"/>
                </a:cubicBezTo>
                <a:close/>
                <a:moveTo>
                  <a:pt x="1062448" y="344318"/>
                </a:moveTo>
                <a:lnTo>
                  <a:pt x="1062448" y="344318"/>
                </a:lnTo>
                <a:cubicBezTo>
                  <a:pt x="1062448" y="344318"/>
                  <a:pt x="1061122" y="345975"/>
                  <a:pt x="1060460" y="346637"/>
                </a:cubicBezTo>
                <a:cubicBezTo>
                  <a:pt x="1061122" y="345643"/>
                  <a:pt x="1061785" y="344980"/>
                  <a:pt x="1062448" y="344318"/>
                </a:cubicBezTo>
                <a:close/>
                <a:moveTo>
                  <a:pt x="1052838" y="342661"/>
                </a:moveTo>
                <a:cubicBezTo>
                  <a:pt x="1052838" y="342661"/>
                  <a:pt x="1050849" y="341998"/>
                  <a:pt x="1052175" y="340341"/>
                </a:cubicBezTo>
                <a:lnTo>
                  <a:pt x="1052175" y="340341"/>
                </a:lnTo>
                <a:cubicBezTo>
                  <a:pt x="1050849" y="341998"/>
                  <a:pt x="1051843" y="342329"/>
                  <a:pt x="1052838" y="342661"/>
                </a:cubicBezTo>
                <a:close/>
                <a:moveTo>
                  <a:pt x="1050849" y="326754"/>
                </a:moveTo>
                <a:lnTo>
                  <a:pt x="1050849" y="326754"/>
                </a:lnTo>
                <a:cubicBezTo>
                  <a:pt x="1050849" y="326754"/>
                  <a:pt x="1049855" y="325760"/>
                  <a:pt x="1049524" y="325428"/>
                </a:cubicBezTo>
                <a:cubicBezTo>
                  <a:pt x="1046872" y="326091"/>
                  <a:pt x="1044553" y="326422"/>
                  <a:pt x="1042564" y="325428"/>
                </a:cubicBezTo>
                <a:cubicBezTo>
                  <a:pt x="1044553" y="326091"/>
                  <a:pt x="1046872" y="326091"/>
                  <a:pt x="1049524" y="325428"/>
                </a:cubicBezTo>
                <a:cubicBezTo>
                  <a:pt x="1050518" y="322114"/>
                  <a:pt x="1045878" y="322114"/>
                  <a:pt x="1045878" y="319463"/>
                </a:cubicBezTo>
                <a:cubicBezTo>
                  <a:pt x="1047867" y="319463"/>
                  <a:pt x="1049524" y="318469"/>
                  <a:pt x="1048198" y="314824"/>
                </a:cubicBezTo>
                <a:cubicBezTo>
                  <a:pt x="1048198" y="313498"/>
                  <a:pt x="1042896" y="317143"/>
                  <a:pt x="1044221" y="312504"/>
                </a:cubicBezTo>
                <a:cubicBezTo>
                  <a:pt x="1047204" y="312504"/>
                  <a:pt x="1049855" y="309190"/>
                  <a:pt x="1053500" y="310184"/>
                </a:cubicBezTo>
                <a:cubicBezTo>
                  <a:pt x="1051843" y="313830"/>
                  <a:pt x="1053500" y="315818"/>
                  <a:pt x="1057146" y="316149"/>
                </a:cubicBezTo>
                <a:lnTo>
                  <a:pt x="1057146" y="316149"/>
                </a:lnTo>
                <a:cubicBezTo>
                  <a:pt x="1061454" y="321452"/>
                  <a:pt x="1059134" y="325097"/>
                  <a:pt x="1050849" y="326422"/>
                </a:cubicBezTo>
                <a:close/>
                <a:moveTo>
                  <a:pt x="969989" y="331062"/>
                </a:moveTo>
                <a:cubicBezTo>
                  <a:pt x="969989" y="331062"/>
                  <a:pt x="968001" y="329405"/>
                  <a:pt x="968332" y="328079"/>
                </a:cubicBezTo>
                <a:cubicBezTo>
                  <a:pt x="969658" y="328079"/>
                  <a:pt x="970983" y="328079"/>
                  <a:pt x="971646" y="327085"/>
                </a:cubicBezTo>
                <a:cubicBezTo>
                  <a:pt x="970983" y="328079"/>
                  <a:pt x="969658" y="328079"/>
                  <a:pt x="968332" y="328079"/>
                </a:cubicBezTo>
                <a:cubicBezTo>
                  <a:pt x="968001" y="329736"/>
                  <a:pt x="968995" y="330399"/>
                  <a:pt x="969989" y="331062"/>
                </a:cubicBezTo>
                <a:close/>
                <a:moveTo>
                  <a:pt x="890455" y="301899"/>
                </a:moveTo>
                <a:cubicBezTo>
                  <a:pt x="890455" y="301899"/>
                  <a:pt x="890455" y="301237"/>
                  <a:pt x="890455" y="300905"/>
                </a:cubicBezTo>
                <a:cubicBezTo>
                  <a:pt x="890455" y="300905"/>
                  <a:pt x="890455" y="301568"/>
                  <a:pt x="890455" y="301899"/>
                </a:cubicBezTo>
                <a:close/>
                <a:moveTo>
                  <a:pt x="802635" y="331062"/>
                </a:moveTo>
                <a:cubicBezTo>
                  <a:pt x="802635" y="331062"/>
                  <a:pt x="802635" y="329736"/>
                  <a:pt x="802967" y="328742"/>
                </a:cubicBezTo>
                <a:cubicBezTo>
                  <a:pt x="802967" y="329405"/>
                  <a:pt x="802635" y="330068"/>
                  <a:pt x="802635" y="331062"/>
                </a:cubicBezTo>
                <a:close/>
                <a:moveTo>
                  <a:pt x="788717" y="354922"/>
                </a:moveTo>
                <a:cubicBezTo>
                  <a:pt x="788717" y="354922"/>
                  <a:pt x="788717" y="354922"/>
                  <a:pt x="788717" y="354922"/>
                </a:cubicBezTo>
                <a:cubicBezTo>
                  <a:pt x="788717" y="354922"/>
                  <a:pt x="788717" y="354922"/>
                  <a:pt x="788717" y="354922"/>
                </a:cubicBezTo>
                <a:close/>
                <a:moveTo>
                  <a:pt x="702554" y="386736"/>
                </a:moveTo>
                <a:cubicBezTo>
                  <a:pt x="702554" y="386736"/>
                  <a:pt x="703880" y="386736"/>
                  <a:pt x="704543" y="387399"/>
                </a:cubicBezTo>
                <a:cubicBezTo>
                  <a:pt x="703880" y="387399"/>
                  <a:pt x="703217" y="386736"/>
                  <a:pt x="702554" y="386736"/>
                </a:cubicBezTo>
                <a:lnTo>
                  <a:pt x="702554" y="386736"/>
                </a:lnTo>
                <a:close/>
                <a:moveTo>
                  <a:pt x="699903" y="381102"/>
                </a:moveTo>
                <a:cubicBezTo>
                  <a:pt x="698578" y="379114"/>
                  <a:pt x="694601" y="381765"/>
                  <a:pt x="694270" y="377788"/>
                </a:cubicBezTo>
                <a:lnTo>
                  <a:pt x="694270" y="377788"/>
                </a:lnTo>
                <a:cubicBezTo>
                  <a:pt x="697252" y="376131"/>
                  <a:pt x="701229" y="378783"/>
                  <a:pt x="704211" y="376463"/>
                </a:cubicBezTo>
                <a:cubicBezTo>
                  <a:pt x="704543" y="376463"/>
                  <a:pt x="704874" y="376463"/>
                  <a:pt x="705206" y="376463"/>
                </a:cubicBezTo>
                <a:cubicBezTo>
                  <a:pt x="705206" y="380108"/>
                  <a:pt x="700897" y="378451"/>
                  <a:pt x="699903" y="381102"/>
                </a:cubicBezTo>
                <a:close/>
                <a:moveTo>
                  <a:pt x="653177" y="354922"/>
                </a:moveTo>
                <a:cubicBezTo>
                  <a:pt x="653177" y="354922"/>
                  <a:pt x="649863" y="354922"/>
                  <a:pt x="648537" y="354591"/>
                </a:cubicBezTo>
                <a:cubicBezTo>
                  <a:pt x="648206" y="354591"/>
                  <a:pt x="647543" y="354591"/>
                  <a:pt x="647212" y="354591"/>
                </a:cubicBezTo>
                <a:cubicBezTo>
                  <a:pt x="646549" y="354922"/>
                  <a:pt x="646218" y="355585"/>
                  <a:pt x="645886" y="356248"/>
                </a:cubicBezTo>
                <a:cubicBezTo>
                  <a:pt x="645886" y="356579"/>
                  <a:pt x="645886" y="357242"/>
                  <a:pt x="645886" y="357573"/>
                </a:cubicBezTo>
                <a:cubicBezTo>
                  <a:pt x="645886" y="357242"/>
                  <a:pt x="645886" y="356579"/>
                  <a:pt x="645886" y="356248"/>
                </a:cubicBezTo>
                <a:cubicBezTo>
                  <a:pt x="645886" y="355585"/>
                  <a:pt x="646218" y="354922"/>
                  <a:pt x="647212" y="354591"/>
                </a:cubicBezTo>
                <a:cubicBezTo>
                  <a:pt x="647212" y="353597"/>
                  <a:pt x="647212" y="352603"/>
                  <a:pt x="647212" y="351940"/>
                </a:cubicBezTo>
                <a:cubicBezTo>
                  <a:pt x="647212" y="350614"/>
                  <a:pt x="645555" y="349951"/>
                  <a:pt x="646218" y="348626"/>
                </a:cubicBezTo>
                <a:cubicBezTo>
                  <a:pt x="647212" y="348626"/>
                  <a:pt x="648206" y="348626"/>
                  <a:pt x="648869" y="347300"/>
                </a:cubicBezTo>
                <a:cubicBezTo>
                  <a:pt x="649531" y="347300"/>
                  <a:pt x="650526" y="347300"/>
                  <a:pt x="651188" y="347300"/>
                </a:cubicBezTo>
                <a:lnTo>
                  <a:pt x="654834" y="346306"/>
                </a:lnTo>
                <a:cubicBezTo>
                  <a:pt x="654834" y="346306"/>
                  <a:pt x="658479" y="348294"/>
                  <a:pt x="658810" y="350946"/>
                </a:cubicBezTo>
                <a:cubicBezTo>
                  <a:pt x="660136" y="351277"/>
                  <a:pt x="661462" y="351940"/>
                  <a:pt x="662787" y="352271"/>
                </a:cubicBezTo>
                <a:cubicBezTo>
                  <a:pt x="662124" y="352934"/>
                  <a:pt x="661462" y="353597"/>
                  <a:pt x="660467" y="354259"/>
                </a:cubicBezTo>
                <a:cubicBezTo>
                  <a:pt x="662787" y="354259"/>
                  <a:pt x="665107" y="354591"/>
                  <a:pt x="667427" y="354922"/>
                </a:cubicBezTo>
                <a:cubicBezTo>
                  <a:pt x="668090" y="354922"/>
                  <a:pt x="668421" y="354922"/>
                  <a:pt x="669084" y="354591"/>
                </a:cubicBezTo>
                <a:cubicBezTo>
                  <a:pt x="668421" y="354591"/>
                  <a:pt x="668090" y="354591"/>
                  <a:pt x="667427" y="354922"/>
                </a:cubicBezTo>
                <a:cubicBezTo>
                  <a:pt x="667758" y="356911"/>
                  <a:pt x="667095" y="358236"/>
                  <a:pt x="664776" y="357905"/>
                </a:cubicBezTo>
                <a:cubicBezTo>
                  <a:pt x="662787" y="357573"/>
                  <a:pt x="662124" y="358236"/>
                  <a:pt x="661130" y="359562"/>
                </a:cubicBezTo>
                <a:cubicBezTo>
                  <a:pt x="661130" y="359562"/>
                  <a:pt x="661462" y="359562"/>
                  <a:pt x="661793" y="359562"/>
                </a:cubicBezTo>
                <a:cubicBezTo>
                  <a:pt x="661793" y="359562"/>
                  <a:pt x="661462" y="359562"/>
                  <a:pt x="661130" y="359562"/>
                </a:cubicBezTo>
                <a:cubicBezTo>
                  <a:pt x="659142" y="360556"/>
                  <a:pt x="657154" y="362544"/>
                  <a:pt x="656491" y="358236"/>
                </a:cubicBezTo>
                <a:cubicBezTo>
                  <a:pt x="655497" y="358236"/>
                  <a:pt x="654834" y="358236"/>
                  <a:pt x="653840" y="358236"/>
                </a:cubicBezTo>
                <a:cubicBezTo>
                  <a:pt x="653840" y="356911"/>
                  <a:pt x="653840" y="355916"/>
                  <a:pt x="653508" y="354591"/>
                </a:cubicBezTo>
                <a:close/>
                <a:moveTo>
                  <a:pt x="496096" y="430480"/>
                </a:moveTo>
                <a:cubicBezTo>
                  <a:pt x="496096" y="430480"/>
                  <a:pt x="496096" y="430149"/>
                  <a:pt x="495765" y="429817"/>
                </a:cubicBezTo>
                <a:cubicBezTo>
                  <a:pt x="495433" y="427497"/>
                  <a:pt x="495102" y="425509"/>
                  <a:pt x="494771" y="423189"/>
                </a:cubicBezTo>
                <a:cubicBezTo>
                  <a:pt x="493445" y="423189"/>
                  <a:pt x="492120" y="423189"/>
                  <a:pt x="490794" y="423852"/>
                </a:cubicBezTo>
                <a:cubicBezTo>
                  <a:pt x="490131" y="424183"/>
                  <a:pt x="489137" y="424846"/>
                  <a:pt x="488474" y="425178"/>
                </a:cubicBezTo>
                <a:cubicBezTo>
                  <a:pt x="489137" y="424846"/>
                  <a:pt x="490131" y="424183"/>
                  <a:pt x="490794" y="423852"/>
                </a:cubicBezTo>
                <a:cubicBezTo>
                  <a:pt x="492120" y="423189"/>
                  <a:pt x="493445" y="422858"/>
                  <a:pt x="494771" y="423189"/>
                </a:cubicBezTo>
                <a:cubicBezTo>
                  <a:pt x="496096" y="423521"/>
                  <a:pt x="497422" y="423852"/>
                  <a:pt x="498747" y="424515"/>
                </a:cubicBezTo>
                <a:cubicBezTo>
                  <a:pt x="500404" y="423521"/>
                  <a:pt x="502724" y="423189"/>
                  <a:pt x="503718" y="420870"/>
                </a:cubicBezTo>
                <a:cubicBezTo>
                  <a:pt x="506701" y="424515"/>
                  <a:pt x="512666" y="424846"/>
                  <a:pt x="512666" y="431143"/>
                </a:cubicBezTo>
                <a:cubicBezTo>
                  <a:pt x="511009" y="433462"/>
                  <a:pt x="508358" y="431143"/>
                  <a:pt x="506369" y="432468"/>
                </a:cubicBezTo>
                <a:cubicBezTo>
                  <a:pt x="503056" y="431806"/>
                  <a:pt x="500736" y="426172"/>
                  <a:pt x="496428" y="430480"/>
                </a:cubicBezTo>
                <a:close/>
                <a:moveTo>
                  <a:pt x="376795" y="382759"/>
                </a:moveTo>
                <a:cubicBezTo>
                  <a:pt x="376795" y="382759"/>
                  <a:pt x="376463" y="382097"/>
                  <a:pt x="376463" y="381765"/>
                </a:cubicBezTo>
                <a:cubicBezTo>
                  <a:pt x="376463" y="379445"/>
                  <a:pt x="376463" y="377457"/>
                  <a:pt x="376463" y="375137"/>
                </a:cubicBezTo>
                <a:cubicBezTo>
                  <a:pt x="376463" y="374474"/>
                  <a:pt x="376463" y="373480"/>
                  <a:pt x="376463" y="372818"/>
                </a:cubicBezTo>
                <a:lnTo>
                  <a:pt x="378783" y="372818"/>
                </a:lnTo>
                <a:cubicBezTo>
                  <a:pt x="378783" y="372818"/>
                  <a:pt x="378120" y="375137"/>
                  <a:pt x="379777" y="375469"/>
                </a:cubicBezTo>
                <a:cubicBezTo>
                  <a:pt x="383091" y="376131"/>
                  <a:pt x="381765" y="379777"/>
                  <a:pt x="383754" y="381434"/>
                </a:cubicBezTo>
                <a:cubicBezTo>
                  <a:pt x="381765" y="384748"/>
                  <a:pt x="379114" y="383422"/>
                  <a:pt x="376463" y="382759"/>
                </a:cubicBezTo>
                <a:close/>
                <a:moveTo>
                  <a:pt x="305545" y="205795"/>
                </a:moveTo>
                <a:cubicBezTo>
                  <a:pt x="305545" y="203476"/>
                  <a:pt x="305876" y="201156"/>
                  <a:pt x="306208" y="198836"/>
                </a:cubicBezTo>
                <a:cubicBezTo>
                  <a:pt x="308859" y="198836"/>
                  <a:pt x="311510" y="197179"/>
                  <a:pt x="314161" y="198173"/>
                </a:cubicBezTo>
                <a:cubicBezTo>
                  <a:pt x="314824" y="196516"/>
                  <a:pt x="315155" y="195191"/>
                  <a:pt x="315818" y="193865"/>
                </a:cubicBezTo>
                <a:cubicBezTo>
                  <a:pt x="315818" y="193865"/>
                  <a:pt x="316481" y="193534"/>
                  <a:pt x="316812" y="193534"/>
                </a:cubicBezTo>
                <a:cubicBezTo>
                  <a:pt x="319463" y="193865"/>
                  <a:pt x="321783" y="196185"/>
                  <a:pt x="324434" y="193534"/>
                </a:cubicBezTo>
                <a:cubicBezTo>
                  <a:pt x="329737" y="195853"/>
                  <a:pt x="323440" y="198836"/>
                  <a:pt x="324434" y="201156"/>
                </a:cubicBezTo>
                <a:lnTo>
                  <a:pt x="324434" y="201156"/>
                </a:lnTo>
                <a:cubicBezTo>
                  <a:pt x="322115" y="201156"/>
                  <a:pt x="321120" y="203807"/>
                  <a:pt x="319132" y="204801"/>
                </a:cubicBezTo>
                <a:cubicBezTo>
                  <a:pt x="316812" y="207121"/>
                  <a:pt x="313830" y="205464"/>
                  <a:pt x="311510" y="206127"/>
                </a:cubicBezTo>
                <a:cubicBezTo>
                  <a:pt x="309522" y="204138"/>
                  <a:pt x="307533" y="203807"/>
                  <a:pt x="305214" y="205795"/>
                </a:cubicBezTo>
                <a:close/>
                <a:moveTo>
                  <a:pt x="331062" y="105714"/>
                </a:moveTo>
                <a:cubicBezTo>
                  <a:pt x="331062" y="105714"/>
                  <a:pt x="329405" y="108697"/>
                  <a:pt x="327748" y="109360"/>
                </a:cubicBezTo>
                <a:lnTo>
                  <a:pt x="327748" y="109360"/>
                </a:lnTo>
                <a:cubicBezTo>
                  <a:pt x="327748" y="109360"/>
                  <a:pt x="329737" y="107040"/>
                  <a:pt x="331062" y="105714"/>
                </a:cubicBezTo>
                <a:close/>
                <a:moveTo>
                  <a:pt x="493114" y="56005"/>
                </a:moveTo>
                <a:cubicBezTo>
                  <a:pt x="493114" y="56005"/>
                  <a:pt x="494771" y="55011"/>
                  <a:pt x="495765" y="55011"/>
                </a:cubicBezTo>
                <a:cubicBezTo>
                  <a:pt x="495102" y="55011"/>
                  <a:pt x="494108" y="55343"/>
                  <a:pt x="493114" y="56005"/>
                </a:cubicBezTo>
                <a:lnTo>
                  <a:pt x="493114" y="56005"/>
                </a:lnTo>
                <a:close/>
                <a:moveTo>
                  <a:pt x="534869" y="99749"/>
                </a:moveTo>
                <a:cubicBezTo>
                  <a:pt x="534869" y="99749"/>
                  <a:pt x="534538" y="101738"/>
                  <a:pt x="534869" y="103063"/>
                </a:cubicBezTo>
                <a:cubicBezTo>
                  <a:pt x="534869" y="103063"/>
                  <a:pt x="534538" y="103063"/>
                  <a:pt x="534207" y="103063"/>
                </a:cubicBezTo>
                <a:cubicBezTo>
                  <a:pt x="534207" y="103063"/>
                  <a:pt x="534538" y="103063"/>
                  <a:pt x="534869" y="103063"/>
                </a:cubicBezTo>
                <a:cubicBezTo>
                  <a:pt x="534538" y="101738"/>
                  <a:pt x="533875" y="100412"/>
                  <a:pt x="534869" y="99749"/>
                </a:cubicBezTo>
                <a:close/>
                <a:moveTo>
                  <a:pt x="541829" y="90470"/>
                </a:moveTo>
                <a:cubicBezTo>
                  <a:pt x="543486" y="91796"/>
                  <a:pt x="545143" y="93122"/>
                  <a:pt x="547131" y="94116"/>
                </a:cubicBezTo>
                <a:cubicBezTo>
                  <a:pt x="545474" y="92790"/>
                  <a:pt x="543817" y="91465"/>
                  <a:pt x="541829" y="90470"/>
                </a:cubicBezTo>
                <a:lnTo>
                  <a:pt x="541829" y="90470"/>
                </a:lnTo>
                <a:close/>
                <a:moveTo>
                  <a:pt x="681677" y="94447"/>
                </a:moveTo>
                <a:cubicBezTo>
                  <a:pt x="681677" y="94447"/>
                  <a:pt x="684328" y="98755"/>
                  <a:pt x="686648" y="95773"/>
                </a:cubicBezTo>
                <a:cubicBezTo>
                  <a:pt x="687973" y="94447"/>
                  <a:pt x="689299" y="93453"/>
                  <a:pt x="690293" y="92459"/>
                </a:cubicBezTo>
                <a:cubicBezTo>
                  <a:pt x="693275" y="92459"/>
                  <a:pt x="694932" y="96104"/>
                  <a:pt x="697915" y="93453"/>
                </a:cubicBezTo>
                <a:cubicBezTo>
                  <a:pt x="699572" y="93122"/>
                  <a:pt x="700566" y="93453"/>
                  <a:pt x="700566" y="95441"/>
                </a:cubicBezTo>
                <a:cubicBezTo>
                  <a:pt x="703217" y="100744"/>
                  <a:pt x="701560" y="105052"/>
                  <a:pt x="696921" y="108034"/>
                </a:cubicBezTo>
                <a:cubicBezTo>
                  <a:pt x="698246" y="110354"/>
                  <a:pt x="700897" y="108697"/>
                  <a:pt x="701229" y="111017"/>
                </a:cubicBezTo>
                <a:cubicBezTo>
                  <a:pt x="700235" y="112342"/>
                  <a:pt x="697915" y="112011"/>
                  <a:pt x="697915" y="114331"/>
                </a:cubicBezTo>
                <a:cubicBezTo>
                  <a:pt x="694932" y="115656"/>
                  <a:pt x="691950" y="111348"/>
                  <a:pt x="688967" y="114331"/>
                </a:cubicBezTo>
                <a:cubicBezTo>
                  <a:pt x="688967" y="111680"/>
                  <a:pt x="686316" y="112342"/>
                  <a:pt x="685322" y="110685"/>
                </a:cubicBezTo>
                <a:cubicBezTo>
                  <a:pt x="684659" y="108366"/>
                  <a:pt x="684328" y="106046"/>
                  <a:pt x="683665" y="103063"/>
                </a:cubicBezTo>
                <a:cubicBezTo>
                  <a:pt x="680351" y="106709"/>
                  <a:pt x="677700" y="106046"/>
                  <a:pt x="676706" y="102401"/>
                </a:cubicBezTo>
                <a:cubicBezTo>
                  <a:pt x="675712" y="99749"/>
                  <a:pt x="674386" y="100081"/>
                  <a:pt x="672398" y="100081"/>
                </a:cubicBezTo>
                <a:cubicBezTo>
                  <a:pt x="671735" y="96435"/>
                  <a:pt x="676374" y="93453"/>
                  <a:pt x="681345" y="93784"/>
                </a:cubicBezTo>
                <a:close/>
                <a:moveTo>
                  <a:pt x="769496" y="134546"/>
                </a:moveTo>
                <a:cubicBezTo>
                  <a:pt x="769496" y="134546"/>
                  <a:pt x="770490" y="134546"/>
                  <a:pt x="770490" y="134877"/>
                </a:cubicBezTo>
                <a:cubicBezTo>
                  <a:pt x="770490" y="134877"/>
                  <a:pt x="769827" y="134546"/>
                  <a:pt x="769496" y="134546"/>
                </a:cubicBezTo>
                <a:cubicBezTo>
                  <a:pt x="769496" y="135208"/>
                  <a:pt x="769496" y="135540"/>
                  <a:pt x="769496" y="136203"/>
                </a:cubicBezTo>
                <a:cubicBezTo>
                  <a:pt x="769165" y="136203"/>
                  <a:pt x="768502" y="136203"/>
                  <a:pt x="768170" y="136203"/>
                </a:cubicBezTo>
                <a:lnTo>
                  <a:pt x="768170" y="136203"/>
                </a:lnTo>
                <a:cubicBezTo>
                  <a:pt x="768170" y="136203"/>
                  <a:pt x="769165" y="136203"/>
                  <a:pt x="769496" y="136203"/>
                </a:cubicBezTo>
                <a:cubicBezTo>
                  <a:pt x="769496" y="135540"/>
                  <a:pt x="769496" y="135208"/>
                  <a:pt x="769496" y="134546"/>
                </a:cubicBezTo>
                <a:lnTo>
                  <a:pt x="769496" y="134546"/>
                </a:lnTo>
                <a:close/>
                <a:moveTo>
                  <a:pt x="783414" y="61308"/>
                </a:moveTo>
                <a:cubicBezTo>
                  <a:pt x="785071" y="61308"/>
                  <a:pt x="787060" y="61308"/>
                  <a:pt x="788717" y="61308"/>
                </a:cubicBezTo>
                <a:cubicBezTo>
                  <a:pt x="787060" y="61308"/>
                  <a:pt x="785071" y="61308"/>
                  <a:pt x="783414" y="61308"/>
                </a:cubicBezTo>
                <a:lnTo>
                  <a:pt x="783414" y="61308"/>
                </a:lnTo>
                <a:close/>
                <a:moveTo>
                  <a:pt x="1059465" y="45069"/>
                </a:moveTo>
                <a:cubicBezTo>
                  <a:pt x="1059465" y="45069"/>
                  <a:pt x="1061122" y="46064"/>
                  <a:pt x="1061785" y="47058"/>
                </a:cubicBezTo>
                <a:cubicBezTo>
                  <a:pt x="1063111" y="47058"/>
                  <a:pt x="1064436" y="47058"/>
                  <a:pt x="1065431" y="47058"/>
                </a:cubicBezTo>
                <a:lnTo>
                  <a:pt x="1065431" y="47058"/>
                </a:lnTo>
                <a:cubicBezTo>
                  <a:pt x="1065431" y="47058"/>
                  <a:pt x="1062779" y="47058"/>
                  <a:pt x="1061785" y="47058"/>
                </a:cubicBezTo>
                <a:cubicBezTo>
                  <a:pt x="1061122" y="46064"/>
                  <a:pt x="1060460" y="45401"/>
                  <a:pt x="1059465" y="45069"/>
                </a:cubicBezTo>
                <a:cubicBezTo>
                  <a:pt x="1058471" y="44738"/>
                  <a:pt x="1057477" y="44738"/>
                  <a:pt x="1056483" y="44407"/>
                </a:cubicBezTo>
                <a:cubicBezTo>
                  <a:pt x="1057477" y="44407"/>
                  <a:pt x="1058471" y="44407"/>
                  <a:pt x="1059465" y="45069"/>
                </a:cubicBezTo>
                <a:close/>
                <a:moveTo>
                  <a:pt x="1067419" y="52692"/>
                </a:moveTo>
                <a:cubicBezTo>
                  <a:pt x="1067419" y="52692"/>
                  <a:pt x="1067087" y="53023"/>
                  <a:pt x="1066756" y="53354"/>
                </a:cubicBezTo>
                <a:cubicBezTo>
                  <a:pt x="1072058" y="55674"/>
                  <a:pt x="1077361" y="57331"/>
                  <a:pt x="1083326" y="56005"/>
                </a:cubicBezTo>
                <a:lnTo>
                  <a:pt x="1085645" y="56005"/>
                </a:lnTo>
                <a:cubicBezTo>
                  <a:pt x="1085645" y="56005"/>
                  <a:pt x="1086640" y="58657"/>
                  <a:pt x="1086971" y="59651"/>
                </a:cubicBezTo>
                <a:cubicBezTo>
                  <a:pt x="1085314" y="59651"/>
                  <a:pt x="1083657" y="59651"/>
                  <a:pt x="1082000" y="59651"/>
                </a:cubicBezTo>
                <a:cubicBezTo>
                  <a:pt x="1081669" y="59651"/>
                  <a:pt x="1081337" y="59982"/>
                  <a:pt x="1081006" y="59982"/>
                </a:cubicBezTo>
                <a:lnTo>
                  <a:pt x="1081006" y="59982"/>
                </a:lnTo>
                <a:cubicBezTo>
                  <a:pt x="1081006" y="59982"/>
                  <a:pt x="1081669" y="59982"/>
                  <a:pt x="1082000" y="59651"/>
                </a:cubicBezTo>
                <a:cubicBezTo>
                  <a:pt x="1078023" y="58325"/>
                  <a:pt x="1074047" y="58657"/>
                  <a:pt x="1070070" y="59651"/>
                </a:cubicBezTo>
                <a:cubicBezTo>
                  <a:pt x="1069076" y="59651"/>
                  <a:pt x="1068082" y="59651"/>
                  <a:pt x="1066756" y="59982"/>
                </a:cubicBezTo>
                <a:cubicBezTo>
                  <a:pt x="1065431" y="58325"/>
                  <a:pt x="1063442" y="56668"/>
                  <a:pt x="1064105" y="54017"/>
                </a:cubicBezTo>
                <a:cubicBezTo>
                  <a:pt x="1064768" y="54017"/>
                  <a:pt x="1065762" y="53686"/>
                  <a:pt x="1066425" y="53354"/>
                </a:cubicBezTo>
                <a:cubicBezTo>
                  <a:pt x="1066425" y="53354"/>
                  <a:pt x="1066756" y="52692"/>
                  <a:pt x="1067087" y="52692"/>
                </a:cubicBezTo>
                <a:close/>
                <a:moveTo>
                  <a:pt x="1086971" y="56005"/>
                </a:moveTo>
                <a:cubicBezTo>
                  <a:pt x="1089291" y="56005"/>
                  <a:pt x="1091279" y="56005"/>
                  <a:pt x="1093599" y="56337"/>
                </a:cubicBezTo>
                <a:cubicBezTo>
                  <a:pt x="1096913" y="55343"/>
                  <a:pt x="1100227" y="57994"/>
                  <a:pt x="1103541" y="57000"/>
                </a:cubicBezTo>
                <a:cubicBezTo>
                  <a:pt x="1103541" y="58657"/>
                  <a:pt x="1100227" y="57331"/>
                  <a:pt x="1101221" y="59982"/>
                </a:cubicBezTo>
                <a:cubicBezTo>
                  <a:pt x="1104866" y="59982"/>
                  <a:pt x="1108843" y="56337"/>
                  <a:pt x="1112488" y="59982"/>
                </a:cubicBezTo>
                <a:cubicBezTo>
                  <a:pt x="1114808" y="59982"/>
                  <a:pt x="1117128" y="59982"/>
                  <a:pt x="1119448" y="59982"/>
                </a:cubicBezTo>
                <a:lnTo>
                  <a:pt x="1119448" y="59982"/>
                </a:lnTo>
                <a:cubicBezTo>
                  <a:pt x="1117128" y="59982"/>
                  <a:pt x="1114808" y="59982"/>
                  <a:pt x="1112488" y="59982"/>
                </a:cubicBezTo>
                <a:cubicBezTo>
                  <a:pt x="1112488" y="64290"/>
                  <a:pt x="1117791" y="62965"/>
                  <a:pt x="1118785" y="66279"/>
                </a:cubicBezTo>
                <a:cubicBezTo>
                  <a:pt x="1114145" y="66279"/>
                  <a:pt x="1109174" y="66941"/>
                  <a:pt x="1105198" y="63628"/>
                </a:cubicBezTo>
                <a:cubicBezTo>
                  <a:pt x="1099233" y="68267"/>
                  <a:pt x="1104535" y="70587"/>
                  <a:pt x="1106855" y="73569"/>
                </a:cubicBezTo>
                <a:cubicBezTo>
                  <a:pt x="1106192" y="73569"/>
                  <a:pt x="1106192" y="73569"/>
                  <a:pt x="1106855" y="74232"/>
                </a:cubicBezTo>
                <a:cubicBezTo>
                  <a:pt x="1106855" y="74232"/>
                  <a:pt x="1107517" y="74895"/>
                  <a:pt x="1107517" y="75226"/>
                </a:cubicBezTo>
                <a:cubicBezTo>
                  <a:pt x="1108512" y="75226"/>
                  <a:pt x="1109506" y="75226"/>
                  <a:pt x="1110169" y="74895"/>
                </a:cubicBezTo>
                <a:cubicBezTo>
                  <a:pt x="1109174" y="74895"/>
                  <a:pt x="1108180" y="74895"/>
                  <a:pt x="1107517" y="75226"/>
                </a:cubicBezTo>
                <a:cubicBezTo>
                  <a:pt x="1106192" y="77215"/>
                  <a:pt x="1108180" y="79203"/>
                  <a:pt x="1107517" y="81191"/>
                </a:cubicBezTo>
                <a:cubicBezTo>
                  <a:pt x="1106523" y="84505"/>
                  <a:pt x="1106192" y="88813"/>
                  <a:pt x="1100890" y="84837"/>
                </a:cubicBezTo>
                <a:cubicBezTo>
                  <a:pt x="1100558" y="84837"/>
                  <a:pt x="1100227" y="84837"/>
                  <a:pt x="1099895" y="84837"/>
                </a:cubicBezTo>
                <a:cubicBezTo>
                  <a:pt x="1095256" y="85831"/>
                  <a:pt x="1090616" y="89476"/>
                  <a:pt x="1086308" y="84837"/>
                </a:cubicBezTo>
                <a:cubicBezTo>
                  <a:pt x="1087965" y="83511"/>
                  <a:pt x="1086640" y="79203"/>
                  <a:pt x="1090948" y="79534"/>
                </a:cubicBezTo>
                <a:cubicBezTo>
                  <a:pt x="1091942" y="79534"/>
                  <a:pt x="1092936" y="79534"/>
                  <a:pt x="1093599" y="78540"/>
                </a:cubicBezTo>
                <a:cubicBezTo>
                  <a:pt x="1095587" y="78540"/>
                  <a:pt x="1097576" y="78872"/>
                  <a:pt x="1099895" y="79203"/>
                </a:cubicBezTo>
                <a:cubicBezTo>
                  <a:pt x="1099895" y="72907"/>
                  <a:pt x="1093930" y="71912"/>
                  <a:pt x="1091279" y="68267"/>
                </a:cubicBezTo>
                <a:cubicBezTo>
                  <a:pt x="1092936" y="67936"/>
                  <a:pt x="1095256" y="68267"/>
                  <a:pt x="1094925" y="65284"/>
                </a:cubicBezTo>
                <a:cubicBezTo>
                  <a:pt x="1096913" y="63628"/>
                  <a:pt x="1091942" y="62965"/>
                  <a:pt x="1094593" y="61308"/>
                </a:cubicBezTo>
                <a:cubicBezTo>
                  <a:pt x="1101221" y="58657"/>
                  <a:pt x="1093268" y="57331"/>
                  <a:pt x="1093930" y="55343"/>
                </a:cubicBezTo>
                <a:cubicBezTo>
                  <a:pt x="1091611" y="55343"/>
                  <a:pt x="1089622" y="55343"/>
                  <a:pt x="1087302" y="55011"/>
                </a:cubicBezTo>
                <a:lnTo>
                  <a:pt x="1087302" y="55011"/>
                </a:lnTo>
                <a:close/>
                <a:moveTo>
                  <a:pt x="1097576" y="38773"/>
                </a:moveTo>
                <a:cubicBezTo>
                  <a:pt x="1097907" y="40761"/>
                  <a:pt x="1098570" y="41093"/>
                  <a:pt x="1099564" y="42418"/>
                </a:cubicBezTo>
                <a:cubicBezTo>
                  <a:pt x="1100227" y="41424"/>
                  <a:pt x="1101221" y="41093"/>
                  <a:pt x="1102547" y="41093"/>
                </a:cubicBezTo>
                <a:lnTo>
                  <a:pt x="1102547" y="41093"/>
                </a:lnTo>
                <a:cubicBezTo>
                  <a:pt x="1102547" y="41093"/>
                  <a:pt x="1100227" y="41093"/>
                  <a:pt x="1099564" y="42418"/>
                </a:cubicBezTo>
                <a:cubicBezTo>
                  <a:pt x="1097907" y="43081"/>
                  <a:pt x="1097576" y="44738"/>
                  <a:pt x="1097576" y="46395"/>
                </a:cubicBezTo>
                <a:cubicBezTo>
                  <a:pt x="1097576" y="44738"/>
                  <a:pt x="1097907" y="43413"/>
                  <a:pt x="1099564" y="42418"/>
                </a:cubicBezTo>
                <a:cubicBezTo>
                  <a:pt x="1098570" y="41093"/>
                  <a:pt x="1097907" y="40761"/>
                  <a:pt x="1097576" y="38773"/>
                </a:cubicBezTo>
                <a:close/>
                <a:moveTo>
                  <a:pt x="1173465" y="39436"/>
                </a:moveTo>
                <a:cubicBezTo>
                  <a:pt x="1173465" y="39436"/>
                  <a:pt x="1172802" y="39436"/>
                  <a:pt x="1172802" y="39436"/>
                </a:cubicBezTo>
                <a:cubicBezTo>
                  <a:pt x="1172802" y="39436"/>
                  <a:pt x="1173465" y="39436"/>
                  <a:pt x="1173465" y="39436"/>
                </a:cubicBezTo>
                <a:lnTo>
                  <a:pt x="1173465" y="39436"/>
                </a:lnTo>
                <a:close/>
                <a:moveTo>
                  <a:pt x="1171808" y="50703"/>
                </a:moveTo>
                <a:cubicBezTo>
                  <a:pt x="1171808" y="50703"/>
                  <a:pt x="1174459" y="50040"/>
                  <a:pt x="1175785" y="49709"/>
                </a:cubicBezTo>
                <a:cubicBezTo>
                  <a:pt x="1177441" y="46726"/>
                  <a:pt x="1171476" y="45069"/>
                  <a:pt x="1174459" y="42087"/>
                </a:cubicBezTo>
                <a:cubicBezTo>
                  <a:pt x="1174459" y="41756"/>
                  <a:pt x="1174459" y="41093"/>
                  <a:pt x="1174128" y="40761"/>
                </a:cubicBezTo>
                <a:cubicBezTo>
                  <a:pt x="1174128" y="41093"/>
                  <a:pt x="1174128" y="41756"/>
                  <a:pt x="1174459" y="42087"/>
                </a:cubicBezTo>
                <a:cubicBezTo>
                  <a:pt x="1176116" y="41093"/>
                  <a:pt x="1177441" y="40430"/>
                  <a:pt x="1179430" y="40761"/>
                </a:cubicBezTo>
                <a:lnTo>
                  <a:pt x="1179430" y="40761"/>
                </a:lnTo>
                <a:cubicBezTo>
                  <a:pt x="1179099" y="44075"/>
                  <a:pt x="1182412" y="46064"/>
                  <a:pt x="1181750" y="49378"/>
                </a:cubicBezTo>
                <a:cubicBezTo>
                  <a:pt x="1184401" y="49709"/>
                  <a:pt x="1186721" y="47389"/>
                  <a:pt x="1189040" y="49378"/>
                </a:cubicBezTo>
                <a:lnTo>
                  <a:pt x="1189040" y="49378"/>
                </a:lnTo>
                <a:cubicBezTo>
                  <a:pt x="1187052" y="49378"/>
                  <a:pt x="1186721" y="50703"/>
                  <a:pt x="1186389" y="52360"/>
                </a:cubicBezTo>
                <a:cubicBezTo>
                  <a:pt x="1195005" y="55011"/>
                  <a:pt x="1196662" y="60314"/>
                  <a:pt x="1191691" y="69924"/>
                </a:cubicBezTo>
                <a:cubicBezTo>
                  <a:pt x="1190366" y="69924"/>
                  <a:pt x="1189372" y="70587"/>
                  <a:pt x="1189703" y="71912"/>
                </a:cubicBezTo>
                <a:cubicBezTo>
                  <a:pt x="1192023" y="70587"/>
                  <a:pt x="1193348" y="73569"/>
                  <a:pt x="1195005" y="73901"/>
                </a:cubicBezTo>
                <a:cubicBezTo>
                  <a:pt x="1198982" y="76220"/>
                  <a:pt x="1194011" y="78872"/>
                  <a:pt x="1195005" y="81191"/>
                </a:cubicBezTo>
                <a:lnTo>
                  <a:pt x="1195005" y="81191"/>
                </a:lnTo>
                <a:cubicBezTo>
                  <a:pt x="1193017" y="82848"/>
                  <a:pt x="1194343" y="84837"/>
                  <a:pt x="1194343" y="86825"/>
                </a:cubicBezTo>
                <a:cubicBezTo>
                  <a:pt x="1194343" y="89145"/>
                  <a:pt x="1195668" y="92790"/>
                  <a:pt x="1191029" y="92790"/>
                </a:cubicBezTo>
                <a:lnTo>
                  <a:pt x="1191029" y="92790"/>
                </a:lnTo>
                <a:cubicBezTo>
                  <a:pt x="1191029" y="92790"/>
                  <a:pt x="1188709" y="92790"/>
                  <a:pt x="1187715" y="92790"/>
                </a:cubicBezTo>
                <a:cubicBezTo>
                  <a:pt x="1187383" y="94447"/>
                  <a:pt x="1186721" y="96104"/>
                  <a:pt x="1186389" y="97761"/>
                </a:cubicBezTo>
                <a:cubicBezTo>
                  <a:pt x="1186721" y="98092"/>
                  <a:pt x="1187052" y="98424"/>
                  <a:pt x="1187715" y="98424"/>
                </a:cubicBezTo>
                <a:cubicBezTo>
                  <a:pt x="1187383" y="98424"/>
                  <a:pt x="1187052" y="98424"/>
                  <a:pt x="1186389" y="97761"/>
                </a:cubicBezTo>
                <a:cubicBezTo>
                  <a:pt x="1186721" y="96104"/>
                  <a:pt x="1187383" y="94447"/>
                  <a:pt x="1187715" y="92790"/>
                </a:cubicBezTo>
                <a:cubicBezTo>
                  <a:pt x="1186058" y="93784"/>
                  <a:pt x="1184069" y="92790"/>
                  <a:pt x="1182412" y="92790"/>
                </a:cubicBezTo>
                <a:lnTo>
                  <a:pt x="1182412" y="92790"/>
                </a:lnTo>
                <a:cubicBezTo>
                  <a:pt x="1182412" y="92790"/>
                  <a:pt x="1184069" y="91465"/>
                  <a:pt x="1185063" y="90802"/>
                </a:cubicBezTo>
                <a:cubicBezTo>
                  <a:pt x="1183075" y="89255"/>
                  <a:pt x="1182522" y="87377"/>
                  <a:pt x="1183407" y="85168"/>
                </a:cubicBezTo>
                <a:cubicBezTo>
                  <a:pt x="1185063" y="81523"/>
                  <a:pt x="1188709" y="77877"/>
                  <a:pt x="1184732" y="73569"/>
                </a:cubicBezTo>
                <a:cubicBezTo>
                  <a:pt x="1179099" y="74564"/>
                  <a:pt x="1173133" y="73569"/>
                  <a:pt x="1168162" y="77215"/>
                </a:cubicBezTo>
                <a:cubicBezTo>
                  <a:pt x="1167500" y="77215"/>
                  <a:pt x="1166506" y="77215"/>
                  <a:pt x="1165843" y="77215"/>
                </a:cubicBezTo>
                <a:cubicBezTo>
                  <a:pt x="1165843" y="75226"/>
                  <a:pt x="1165843" y="73238"/>
                  <a:pt x="1165843" y="71250"/>
                </a:cubicBezTo>
                <a:cubicBezTo>
                  <a:pt x="1166506" y="71250"/>
                  <a:pt x="1167500" y="71250"/>
                  <a:pt x="1168162" y="71250"/>
                </a:cubicBezTo>
                <a:cubicBezTo>
                  <a:pt x="1170482" y="71250"/>
                  <a:pt x="1172802" y="71581"/>
                  <a:pt x="1175122" y="71581"/>
                </a:cubicBezTo>
                <a:cubicBezTo>
                  <a:pt x="1177110" y="71581"/>
                  <a:pt x="1179761" y="73238"/>
                  <a:pt x="1180424" y="69924"/>
                </a:cubicBezTo>
                <a:cubicBezTo>
                  <a:pt x="1181087" y="66610"/>
                  <a:pt x="1177773" y="66941"/>
                  <a:pt x="1175785" y="66279"/>
                </a:cubicBezTo>
                <a:cubicBezTo>
                  <a:pt x="1178104" y="63628"/>
                  <a:pt x="1180755" y="65284"/>
                  <a:pt x="1183407" y="64953"/>
                </a:cubicBezTo>
                <a:cubicBezTo>
                  <a:pt x="1185395" y="63959"/>
                  <a:pt x="1186058" y="62965"/>
                  <a:pt x="1184732" y="60976"/>
                </a:cubicBezTo>
                <a:cubicBezTo>
                  <a:pt x="1184732" y="60976"/>
                  <a:pt x="1185395" y="60976"/>
                  <a:pt x="1185726" y="60976"/>
                </a:cubicBezTo>
                <a:cubicBezTo>
                  <a:pt x="1186389" y="54349"/>
                  <a:pt x="1179761" y="57331"/>
                  <a:pt x="1177441" y="54680"/>
                </a:cubicBezTo>
                <a:cubicBezTo>
                  <a:pt x="1179430" y="51366"/>
                  <a:pt x="1175122" y="51697"/>
                  <a:pt x="1174790" y="49709"/>
                </a:cubicBezTo>
                <a:cubicBezTo>
                  <a:pt x="1173465" y="50040"/>
                  <a:pt x="1172139" y="50372"/>
                  <a:pt x="1170814" y="50703"/>
                </a:cubicBezTo>
                <a:lnTo>
                  <a:pt x="1170814" y="50703"/>
                </a:lnTo>
                <a:close/>
                <a:moveTo>
                  <a:pt x="1220191" y="71912"/>
                </a:moveTo>
                <a:cubicBezTo>
                  <a:pt x="1220191" y="75558"/>
                  <a:pt x="1220191" y="79534"/>
                  <a:pt x="1220191" y="83180"/>
                </a:cubicBezTo>
                <a:lnTo>
                  <a:pt x="1220191" y="83180"/>
                </a:lnTo>
                <a:cubicBezTo>
                  <a:pt x="1220191" y="79534"/>
                  <a:pt x="1220191" y="75558"/>
                  <a:pt x="1220191" y="71912"/>
                </a:cubicBezTo>
                <a:close/>
                <a:moveTo>
                  <a:pt x="1280836" y="54017"/>
                </a:moveTo>
                <a:cubicBezTo>
                  <a:pt x="1280836" y="54017"/>
                  <a:pt x="1281168" y="57000"/>
                  <a:pt x="1281499" y="58325"/>
                </a:cubicBezTo>
                <a:cubicBezTo>
                  <a:pt x="1281499" y="57000"/>
                  <a:pt x="1280836" y="55343"/>
                  <a:pt x="1280836" y="54017"/>
                </a:cubicBezTo>
                <a:close/>
                <a:moveTo>
                  <a:pt x="1290115" y="23198"/>
                </a:moveTo>
                <a:lnTo>
                  <a:pt x="1290115" y="23198"/>
                </a:lnTo>
                <a:cubicBezTo>
                  <a:pt x="1290115" y="23198"/>
                  <a:pt x="1287133" y="22866"/>
                  <a:pt x="1285476" y="22203"/>
                </a:cubicBezTo>
                <a:cubicBezTo>
                  <a:pt x="1286801" y="22866"/>
                  <a:pt x="1288458" y="22866"/>
                  <a:pt x="1290115" y="23198"/>
                </a:cubicBezTo>
                <a:close/>
                <a:moveTo>
                  <a:pt x="1288127" y="62633"/>
                </a:moveTo>
                <a:cubicBezTo>
                  <a:pt x="1288127" y="62633"/>
                  <a:pt x="1287464" y="63296"/>
                  <a:pt x="1287133" y="63296"/>
                </a:cubicBezTo>
                <a:cubicBezTo>
                  <a:pt x="1287464" y="63296"/>
                  <a:pt x="1287796" y="62965"/>
                  <a:pt x="1288127" y="62633"/>
                </a:cubicBezTo>
                <a:close/>
                <a:moveTo>
                  <a:pt x="1291109" y="38773"/>
                </a:moveTo>
                <a:cubicBezTo>
                  <a:pt x="1291109" y="38773"/>
                  <a:pt x="1291109" y="39436"/>
                  <a:pt x="1291441" y="39767"/>
                </a:cubicBezTo>
                <a:lnTo>
                  <a:pt x="1291441" y="39767"/>
                </a:lnTo>
                <a:cubicBezTo>
                  <a:pt x="1291441" y="39767"/>
                  <a:pt x="1291441" y="39104"/>
                  <a:pt x="1291109" y="38773"/>
                </a:cubicBezTo>
                <a:close/>
                <a:moveTo>
                  <a:pt x="1283819" y="37116"/>
                </a:moveTo>
                <a:lnTo>
                  <a:pt x="1283819" y="37116"/>
                </a:lnTo>
                <a:cubicBezTo>
                  <a:pt x="1283819" y="37116"/>
                  <a:pt x="1284482" y="37116"/>
                  <a:pt x="1285144" y="36785"/>
                </a:cubicBezTo>
                <a:cubicBezTo>
                  <a:pt x="1284813" y="36785"/>
                  <a:pt x="1284482" y="36785"/>
                  <a:pt x="1283819" y="37116"/>
                </a:cubicBezTo>
                <a:close/>
                <a:moveTo>
                  <a:pt x="1288127" y="46395"/>
                </a:moveTo>
                <a:cubicBezTo>
                  <a:pt x="1288127" y="46395"/>
                  <a:pt x="1289453" y="48715"/>
                  <a:pt x="1288127" y="51035"/>
                </a:cubicBezTo>
                <a:cubicBezTo>
                  <a:pt x="1288790" y="52029"/>
                  <a:pt x="1289453" y="53023"/>
                  <a:pt x="1289784" y="54017"/>
                </a:cubicBezTo>
                <a:cubicBezTo>
                  <a:pt x="1289121" y="53023"/>
                  <a:pt x="1288458" y="52029"/>
                  <a:pt x="1288127" y="51035"/>
                </a:cubicBezTo>
                <a:cubicBezTo>
                  <a:pt x="1289453" y="48715"/>
                  <a:pt x="1289121" y="47389"/>
                  <a:pt x="1288127" y="46395"/>
                </a:cubicBezTo>
                <a:close/>
                <a:moveTo>
                  <a:pt x="1291772" y="39767"/>
                </a:moveTo>
                <a:lnTo>
                  <a:pt x="1291772" y="39767"/>
                </a:lnTo>
                <a:cubicBezTo>
                  <a:pt x="1291772" y="39767"/>
                  <a:pt x="1291772" y="40430"/>
                  <a:pt x="1291772" y="40761"/>
                </a:cubicBezTo>
                <a:lnTo>
                  <a:pt x="1291772" y="40761"/>
                </a:lnTo>
                <a:cubicBezTo>
                  <a:pt x="1291772" y="40761"/>
                  <a:pt x="1291772" y="40099"/>
                  <a:pt x="1291772" y="39767"/>
                </a:cubicBezTo>
                <a:close/>
                <a:moveTo>
                  <a:pt x="1360371" y="119964"/>
                </a:moveTo>
                <a:cubicBezTo>
                  <a:pt x="1360371" y="117645"/>
                  <a:pt x="1361034" y="115656"/>
                  <a:pt x="1363353" y="115325"/>
                </a:cubicBezTo>
                <a:cubicBezTo>
                  <a:pt x="1366004" y="114662"/>
                  <a:pt x="1365673" y="117645"/>
                  <a:pt x="1366667" y="118639"/>
                </a:cubicBezTo>
                <a:cubicBezTo>
                  <a:pt x="1364679" y="119302"/>
                  <a:pt x="1367661" y="121953"/>
                  <a:pt x="1365010" y="122616"/>
                </a:cubicBezTo>
                <a:cubicBezTo>
                  <a:pt x="1363353" y="122616"/>
                  <a:pt x="1361696" y="122616"/>
                  <a:pt x="1360039" y="122284"/>
                </a:cubicBezTo>
                <a:cubicBezTo>
                  <a:pt x="1360039" y="121621"/>
                  <a:pt x="1360039" y="120627"/>
                  <a:pt x="1360039" y="119964"/>
                </a:cubicBezTo>
                <a:close/>
                <a:moveTo>
                  <a:pt x="1493922" y="61971"/>
                </a:moveTo>
                <a:cubicBezTo>
                  <a:pt x="1493922" y="61971"/>
                  <a:pt x="1494585" y="61308"/>
                  <a:pt x="1494585" y="60976"/>
                </a:cubicBezTo>
                <a:cubicBezTo>
                  <a:pt x="1494585" y="61308"/>
                  <a:pt x="1494585" y="61639"/>
                  <a:pt x="1493922" y="61971"/>
                </a:cubicBezTo>
                <a:cubicBezTo>
                  <a:pt x="1493260" y="62633"/>
                  <a:pt x="1492597" y="62965"/>
                  <a:pt x="1492928" y="63959"/>
                </a:cubicBezTo>
                <a:cubicBezTo>
                  <a:pt x="1493922" y="64290"/>
                  <a:pt x="1495248" y="64622"/>
                  <a:pt x="1496242" y="64290"/>
                </a:cubicBezTo>
                <a:cubicBezTo>
                  <a:pt x="1495248" y="64290"/>
                  <a:pt x="1494254" y="64290"/>
                  <a:pt x="1492928" y="63959"/>
                </a:cubicBezTo>
                <a:cubicBezTo>
                  <a:pt x="1492928" y="63296"/>
                  <a:pt x="1493591" y="62633"/>
                  <a:pt x="1493922" y="61971"/>
                </a:cubicBezTo>
                <a:close/>
                <a:moveTo>
                  <a:pt x="1535678" y="76552"/>
                </a:moveTo>
                <a:cubicBezTo>
                  <a:pt x="1535678" y="76552"/>
                  <a:pt x="1535678" y="76220"/>
                  <a:pt x="1535678" y="75889"/>
                </a:cubicBezTo>
                <a:cubicBezTo>
                  <a:pt x="1535678" y="75889"/>
                  <a:pt x="1535678" y="76220"/>
                  <a:pt x="1535678" y="76552"/>
                </a:cubicBezTo>
                <a:cubicBezTo>
                  <a:pt x="1533027" y="77215"/>
                  <a:pt x="1530707" y="77877"/>
                  <a:pt x="1528056" y="78209"/>
                </a:cubicBezTo>
                <a:cubicBezTo>
                  <a:pt x="1530707" y="77546"/>
                  <a:pt x="1533027" y="76883"/>
                  <a:pt x="1535678" y="76552"/>
                </a:cubicBezTo>
                <a:close/>
                <a:moveTo>
                  <a:pt x="1554236" y="94447"/>
                </a:moveTo>
                <a:cubicBezTo>
                  <a:pt x="1557219" y="94778"/>
                  <a:pt x="1559870" y="95110"/>
                  <a:pt x="1559870" y="90802"/>
                </a:cubicBezTo>
                <a:cubicBezTo>
                  <a:pt x="1562852" y="90802"/>
                  <a:pt x="1565835" y="89808"/>
                  <a:pt x="1568817" y="90802"/>
                </a:cubicBezTo>
                <a:cubicBezTo>
                  <a:pt x="1570474" y="88813"/>
                  <a:pt x="1572794" y="89808"/>
                  <a:pt x="1575114" y="89808"/>
                </a:cubicBezTo>
                <a:cubicBezTo>
                  <a:pt x="1575114" y="91796"/>
                  <a:pt x="1575114" y="93784"/>
                  <a:pt x="1575114" y="96104"/>
                </a:cubicBezTo>
                <a:cubicBezTo>
                  <a:pt x="1571800" y="97098"/>
                  <a:pt x="1568486" y="99749"/>
                  <a:pt x="1565172" y="96104"/>
                </a:cubicBezTo>
                <a:cubicBezTo>
                  <a:pt x="1559870" y="96435"/>
                  <a:pt x="1554236" y="96104"/>
                  <a:pt x="1547940" y="98755"/>
                </a:cubicBezTo>
                <a:cubicBezTo>
                  <a:pt x="1549265" y="94116"/>
                  <a:pt x="1551916" y="94116"/>
                  <a:pt x="1554567" y="94778"/>
                </a:cubicBezTo>
                <a:close/>
                <a:moveTo>
                  <a:pt x="1611898" y="81191"/>
                </a:moveTo>
                <a:cubicBezTo>
                  <a:pt x="1609910" y="81191"/>
                  <a:pt x="1608916" y="81523"/>
                  <a:pt x="1607922" y="82517"/>
                </a:cubicBezTo>
                <a:cubicBezTo>
                  <a:pt x="1606928" y="83511"/>
                  <a:pt x="1606265" y="84837"/>
                  <a:pt x="1605602" y="85831"/>
                </a:cubicBezTo>
                <a:cubicBezTo>
                  <a:pt x="1605602" y="87156"/>
                  <a:pt x="1605602" y="88151"/>
                  <a:pt x="1605602" y="89476"/>
                </a:cubicBezTo>
                <a:cubicBezTo>
                  <a:pt x="1605602" y="88151"/>
                  <a:pt x="1605602" y="87156"/>
                  <a:pt x="1605602" y="85831"/>
                </a:cubicBezTo>
                <a:cubicBezTo>
                  <a:pt x="1606265" y="84505"/>
                  <a:pt x="1606928" y="83511"/>
                  <a:pt x="1607922" y="82517"/>
                </a:cubicBezTo>
                <a:cubicBezTo>
                  <a:pt x="1608916" y="81523"/>
                  <a:pt x="1609910" y="81191"/>
                  <a:pt x="1611898" y="81191"/>
                </a:cubicBezTo>
                <a:close/>
                <a:moveTo>
                  <a:pt x="1732194" y="75889"/>
                </a:moveTo>
                <a:cubicBezTo>
                  <a:pt x="1732526" y="74232"/>
                  <a:pt x="1733520" y="72907"/>
                  <a:pt x="1735508" y="71581"/>
                </a:cubicBezTo>
                <a:cubicBezTo>
                  <a:pt x="1733851" y="72575"/>
                  <a:pt x="1732857" y="74232"/>
                  <a:pt x="1732194" y="75889"/>
                </a:cubicBezTo>
                <a:cubicBezTo>
                  <a:pt x="1731532" y="78209"/>
                  <a:pt x="1731863" y="80860"/>
                  <a:pt x="1732194" y="83180"/>
                </a:cubicBezTo>
                <a:lnTo>
                  <a:pt x="1732194" y="83180"/>
                </a:lnTo>
                <a:cubicBezTo>
                  <a:pt x="1732194" y="80529"/>
                  <a:pt x="1731863" y="77877"/>
                  <a:pt x="1732194" y="75889"/>
                </a:cubicBezTo>
                <a:close/>
                <a:moveTo>
                  <a:pt x="1707340" y="79534"/>
                </a:moveTo>
                <a:cubicBezTo>
                  <a:pt x="1707340" y="79534"/>
                  <a:pt x="1708003" y="79534"/>
                  <a:pt x="1708334" y="79534"/>
                </a:cubicBezTo>
                <a:cubicBezTo>
                  <a:pt x="1708003" y="79534"/>
                  <a:pt x="1707671" y="79534"/>
                  <a:pt x="1707340" y="79534"/>
                </a:cubicBezTo>
                <a:close/>
                <a:moveTo>
                  <a:pt x="1702038" y="92127"/>
                </a:moveTo>
                <a:cubicBezTo>
                  <a:pt x="1704689" y="92790"/>
                  <a:pt x="1706677" y="93784"/>
                  <a:pt x="1708003" y="95441"/>
                </a:cubicBezTo>
                <a:cubicBezTo>
                  <a:pt x="1706346" y="93784"/>
                  <a:pt x="1704357" y="92459"/>
                  <a:pt x="1702038" y="92127"/>
                </a:cubicBezTo>
                <a:lnTo>
                  <a:pt x="1702038" y="92127"/>
                </a:lnTo>
                <a:close/>
                <a:moveTo>
                  <a:pt x="1733520" y="83511"/>
                </a:moveTo>
                <a:lnTo>
                  <a:pt x="1733520" y="83511"/>
                </a:lnTo>
                <a:cubicBezTo>
                  <a:pt x="1733520" y="83511"/>
                  <a:pt x="1734845" y="82848"/>
                  <a:pt x="1734845" y="82186"/>
                </a:cubicBezTo>
                <a:cubicBezTo>
                  <a:pt x="1734845" y="82848"/>
                  <a:pt x="1734183" y="83180"/>
                  <a:pt x="1733520" y="83511"/>
                </a:cubicBezTo>
                <a:close/>
                <a:moveTo>
                  <a:pt x="1735177" y="81191"/>
                </a:moveTo>
                <a:cubicBezTo>
                  <a:pt x="1735177" y="81191"/>
                  <a:pt x="1735177" y="79203"/>
                  <a:pt x="1735840" y="78209"/>
                </a:cubicBezTo>
                <a:cubicBezTo>
                  <a:pt x="1735508" y="78872"/>
                  <a:pt x="1735508" y="80197"/>
                  <a:pt x="1735177" y="81191"/>
                </a:cubicBezTo>
                <a:close/>
                <a:moveTo>
                  <a:pt x="1759037" y="90802"/>
                </a:moveTo>
                <a:cubicBezTo>
                  <a:pt x="1759037" y="90802"/>
                  <a:pt x="1758043" y="89145"/>
                  <a:pt x="1758043" y="88482"/>
                </a:cubicBezTo>
                <a:cubicBezTo>
                  <a:pt x="1758043" y="89476"/>
                  <a:pt x="1758706" y="90139"/>
                  <a:pt x="1759037" y="90802"/>
                </a:cubicBezTo>
                <a:cubicBezTo>
                  <a:pt x="1757049" y="91133"/>
                  <a:pt x="1755392" y="91465"/>
                  <a:pt x="1753735" y="91133"/>
                </a:cubicBezTo>
                <a:cubicBezTo>
                  <a:pt x="1755392" y="91133"/>
                  <a:pt x="1757380" y="91133"/>
                  <a:pt x="1759037" y="90802"/>
                </a:cubicBezTo>
                <a:close/>
                <a:moveTo>
                  <a:pt x="1757712" y="85831"/>
                </a:moveTo>
                <a:lnTo>
                  <a:pt x="1757712" y="85831"/>
                </a:lnTo>
                <a:cubicBezTo>
                  <a:pt x="1757712" y="85831"/>
                  <a:pt x="1757712" y="85168"/>
                  <a:pt x="1758043" y="84837"/>
                </a:cubicBezTo>
                <a:cubicBezTo>
                  <a:pt x="1758043" y="84837"/>
                  <a:pt x="1758043" y="85499"/>
                  <a:pt x="1757712" y="85831"/>
                </a:cubicBezTo>
                <a:cubicBezTo>
                  <a:pt x="1758706" y="85831"/>
                  <a:pt x="1759700" y="86162"/>
                  <a:pt x="1760694" y="86825"/>
                </a:cubicBezTo>
                <a:cubicBezTo>
                  <a:pt x="1759700" y="86162"/>
                  <a:pt x="1759037" y="85831"/>
                  <a:pt x="1757712" y="85831"/>
                </a:cubicBezTo>
                <a:close/>
                <a:moveTo>
                  <a:pt x="1752741" y="86825"/>
                </a:moveTo>
                <a:cubicBezTo>
                  <a:pt x="1752741" y="84837"/>
                  <a:pt x="1751084" y="84174"/>
                  <a:pt x="1749758" y="83511"/>
                </a:cubicBezTo>
                <a:cubicBezTo>
                  <a:pt x="1751415" y="84174"/>
                  <a:pt x="1752741" y="84837"/>
                  <a:pt x="1752741" y="86825"/>
                </a:cubicBezTo>
                <a:cubicBezTo>
                  <a:pt x="1753735" y="87156"/>
                  <a:pt x="1754398" y="86825"/>
                  <a:pt x="1755392" y="86825"/>
                </a:cubicBezTo>
                <a:cubicBezTo>
                  <a:pt x="1754729" y="86825"/>
                  <a:pt x="1753735" y="86825"/>
                  <a:pt x="1752741" y="86825"/>
                </a:cubicBezTo>
                <a:close/>
                <a:moveTo>
                  <a:pt x="1769310" y="90470"/>
                </a:moveTo>
                <a:cubicBezTo>
                  <a:pt x="1769310" y="90470"/>
                  <a:pt x="1770305" y="91465"/>
                  <a:pt x="1770636" y="91796"/>
                </a:cubicBezTo>
                <a:cubicBezTo>
                  <a:pt x="1770305" y="91796"/>
                  <a:pt x="1769642" y="91133"/>
                  <a:pt x="1769310" y="90470"/>
                </a:cubicBezTo>
                <a:lnTo>
                  <a:pt x="1769310" y="90470"/>
                </a:lnTo>
                <a:close/>
                <a:moveTo>
                  <a:pt x="1747438" y="80197"/>
                </a:moveTo>
                <a:cubicBezTo>
                  <a:pt x="1747438" y="80197"/>
                  <a:pt x="1749095" y="79203"/>
                  <a:pt x="1750090" y="78872"/>
                </a:cubicBezTo>
                <a:cubicBezTo>
                  <a:pt x="1749095" y="79534"/>
                  <a:pt x="1748433" y="79866"/>
                  <a:pt x="1747438" y="80197"/>
                </a:cubicBezTo>
                <a:close/>
                <a:moveTo>
                  <a:pt x="1744456" y="76552"/>
                </a:moveTo>
                <a:cubicBezTo>
                  <a:pt x="1744456" y="76552"/>
                  <a:pt x="1744456" y="77546"/>
                  <a:pt x="1744456" y="78209"/>
                </a:cubicBezTo>
                <a:cubicBezTo>
                  <a:pt x="1744456" y="77877"/>
                  <a:pt x="1744456" y="77215"/>
                  <a:pt x="1744456" y="76552"/>
                </a:cubicBezTo>
                <a:close/>
                <a:moveTo>
                  <a:pt x="1739816" y="78872"/>
                </a:moveTo>
                <a:cubicBezTo>
                  <a:pt x="1739816" y="78872"/>
                  <a:pt x="1737497" y="78209"/>
                  <a:pt x="1737497" y="76552"/>
                </a:cubicBezTo>
                <a:cubicBezTo>
                  <a:pt x="1739485" y="74232"/>
                  <a:pt x="1738491" y="72244"/>
                  <a:pt x="1737497" y="69924"/>
                </a:cubicBezTo>
                <a:cubicBezTo>
                  <a:pt x="1742136" y="68267"/>
                  <a:pt x="1743130" y="72244"/>
                  <a:pt x="1744787" y="74895"/>
                </a:cubicBezTo>
                <a:cubicBezTo>
                  <a:pt x="1742136" y="74895"/>
                  <a:pt x="1742468" y="78540"/>
                  <a:pt x="1740148" y="78872"/>
                </a:cubicBezTo>
                <a:close/>
                <a:moveTo>
                  <a:pt x="1711979" y="87819"/>
                </a:moveTo>
                <a:lnTo>
                  <a:pt x="1711979" y="87819"/>
                </a:lnTo>
                <a:close/>
                <a:moveTo>
                  <a:pt x="1706677" y="76220"/>
                </a:moveTo>
                <a:cubicBezTo>
                  <a:pt x="1706677" y="76220"/>
                  <a:pt x="1706677" y="77215"/>
                  <a:pt x="1706014" y="77877"/>
                </a:cubicBezTo>
                <a:cubicBezTo>
                  <a:pt x="1706014" y="77877"/>
                  <a:pt x="1706346" y="78209"/>
                  <a:pt x="1706677" y="78540"/>
                </a:cubicBezTo>
                <a:cubicBezTo>
                  <a:pt x="1706677" y="78540"/>
                  <a:pt x="1706346" y="78209"/>
                  <a:pt x="1706014" y="77877"/>
                </a:cubicBezTo>
                <a:cubicBezTo>
                  <a:pt x="1706346" y="77546"/>
                  <a:pt x="1706677" y="76883"/>
                  <a:pt x="1706677" y="76220"/>
                </a:cubicBezTo>
                <a:close/>
                <a:moveTo>
                  <a:pt x="1698061" y="78872"/>
                </a:moveTo>
                <a:lnTo>
                  <a:pt x="1698061" y="78872"/>
                </a:lnTo>
                <a:cubicBezTo>
                  <a:pt x="1698061" y="78872"/>
                  <a:pt x="1698061" y="78209"/>
                  <a:pt x="1698061" y="77546"/>
                </a:cubicBezTo>
                <a:cubicBezTo>
                  <a:pt x="1698061" y="77877"/>
                  <a:pt x="1698061" y="78209"/>
                  <a:pt x="1698061" y="78872"/>
                </a:cubicBezTo>
                <a:close/>
                <a:moveTo>
                  <a:pt x="1652660" y="105714"/>
                </a:moveTo>
                <a:cubicBezTo>
                  <a:pt x="1652660" y="105714"/>
                  <a:pt x="1653323" y="105052"/>
                  <a:pt x="1653323" y="104389"/>
                </a:cubicBezTo>
                <a:cubicBezTo>
                  <a:pt x="1653323" y="104720"/>
                  <a:pt x="1653323" y="105052"/>
                  <a:pt x="1652660" y="105714"/>
                </a:cubicBezTo>
                <a:cubicBezTo>
                  <a:pt x="1652660" y="106046"/>
                  <a:pt x="1651997" y="106377"/>
                  <a:pt x="1651997" y="107040"/>
                </a:cubicBezTo>
                <a:cubicBezTo>
                  <a:pt x="1651997" y="106709"/>
                  <a:pt x="1652329" y="106377"/>
                  <a:pt x="1652660" y="105714"/>
                </a:cubicBezTo>
                <a:close/>
                <a:moveTo>
                  <a:pt x="1652660" y="108034"/>
                </a:moveTo>
                <a:lnTo>
                  <a:pt x="1652660" y="108034"/>
                </a:lnTo>
                <a:cubicBezTo>
                  <a:pt x="1652660" y="108034"/>
                  <a:pt x="1651997" y="107371"/>
                  <a:pt x="1651997" y="106709"/>
                </a:cubicBezTo>
                <a:cubicBezTo>
                  <a:pt x="1651997" y="107040"/>
                  <a:pt x="1651997" y="107371"/>
                  <a:pt x="1652660" y="108034"/>
                </a:cubicBezTo>
                <a:close/>
                <a:moveTo>
                  <a:pt x="1668898" y="106377"/>
                </a:moveTo>
                <a:cubicBezTo>
                  <a:pt x="1668898" y="106377"/>
                  <a:pt x="1666578" y="106377"/>
                  <a:pt x="1665253" y="105714"/>
                </a:cubicBezTo>
                <a:cubicBezTo>
                  <a:pt x="1666247" y="106377"/>
                  <a:pt x="1667573" y="106709"/>
                  <a:pt x="1668898" y="106377"/>
                </a:cubicBezTo>
                <a:cubicBezTo>
                  <a:pt x="1670224" y="105052"/>
                  <a:pt x="1670224" y="103726"/>
                  <a:pt x="1669892" y="102069"/>
                </a:cubicBezTo>
                <a:cubicBezTo>
                  <a:pt x="1669892" y="103726"/>
                  <a:pt x="1670224" y="105052"/>
                  <a:pt x="1668898" y="106377"/>
                </a:cubicBezTo>
                <a:close/>
                <a:moveTo>
                  <a:pt x="1669561" y="99749"/>
                </a:moveTo>
                <a:cubicBezTo>
                  <a:pt x="1669561" y="99749"/>
                  <a:pt x="1669561" y="99087"/>
                  <a:pt x="1669561" y="98755"/>
                </a:cubicBezTo>
                <a:cubicBezTo>
                  <a:pt x="1669561" y="99087"/>
                  <a:pt x="1669561" y="99418"/>
                  <a:pt x="1669561" y="99749"/>
                </a:cubicBezTo>
                <a:close/>
                <a:moveTo>
                  <a:pt x="1657299" y="74895"/>
                </a:moveTo>
                <a:cubicBezTo>
                  <a:pt x="1658956" y="74895"/>
                  <a:pt x="1660945" y="73901"/>
                  <a:pt x="1662933" y="72244"/>
                </a:cubicBezTo>
                <a:lnTo>
                  <a:pt x="1662933" y="72244"/>
                </a:lnTo>
                <a:cubicBezTo>
                  <a:pt x="1660945" y="73569"/>
                  <a:pt x="1658956" y="74895"/>
                  <a:pt x="1657299" y="74895"/>
                </a:cubicBezTo>
                <a:close/>
                <a:moveTo>
                  <a:pt x="1659619" y="111680"/>
                </a:moveTo>
                <a:cubicBezTo>
                  <a:pt x="1659619" y="111680"/>
                  <a:pt x="1659951" y="112342"/>
                  <a:pt x="1660282" y="113005"/>
                </a:cubicBezTo>
                <a:lnTo>
                  <a:pt x="1660282" y="113005"/>
                </a:lnTo>
                <a:cubicBezTo>
                  <a:pt x="1660282" y="113005"/>
                  <a:pt x="1659951" y="112011"/>
                  <a:pt x="1659619" y="111680"/>
                </a:cubicBezTo>
                <a:cubicBezTo>
                  <a:pt x="1659288" y="111017"/>
                  <a:pt x="1658625" y="110685"/>
                  <a:pt x="1657962" y="110354"/>
                </a:cubicBezTo>
                <a:cubicBezTo>
                  <a:pt x="1658625" y="110354"/>
                  <a:pt x="1659288" y="111017"/>
                  <a:pt x="1659619" y="111680"/>
                </a:cubicBezTo>
                <a:close/>
                <a:moveTo>
                  <a:pt x="1682817" y="92790"/>
                </a:moveTo>
                <a:cubicBezTo>
                  <a:pt x="1682817" y="92790"/>
                  <a:pt x="1682817" y="92790"/>
                  <a:pt x="1682817" y="92790"/>
                </a:cubicBezTo>
                <a:cubicBezTo>
                  <a:pt x="1682817" y="92790"/>
                  <a:pt x="1682817" y="92790"/>
                  <a:pt x="1682817" y="92790"/>
                </a:cubicBezTo>
                <a:close/>
                <a:moveTo>
                  <a:pt x="1683811" y="93453"/>
                </a:moveTo>
                <a:cubicBezTo>
                  <a:pt x="1683811" y="93453"/>
                  <a:pt x="1683811" y="93453"/>
                  <a:pt x="1684142" y="93453"/>
                </a:cubicBezTo>
                <a:lnTo>
                  <a:pt x="1684142" y="93453"/>
                </a:lnTo>
                <a:cubicBezTo>
                  <a:pt x="1684142" y="93453"/>
                  <a:pt x="1684142" y="93453"/>
                  <a:pt x="1683811" y="93453"/>
                </a:cubicBezTo>
                <a:close/>
                <a:moveTo>
                  <a:pt x="1670887" y="69593"/>
                </a:moveTo>
                <a:cubicBezTo>
                  <a:pt x="1670887" y="69593"/>
                  <a:pt x="1669561" y="70918"/>
                  <a:pt x="1668898" y="71250"/>
                </a:cubicBezTo>
                <a:cubicBezTo>
                  <a:pt x="1667573" y="72244"/>
                  <a:pt x="1666247" y="72907"/>
                  <a:pt x="1664259" y="72575"/>
                </a:cubicBezTo>
                <a:cubicBezTo>
                  <a:pt x="1665916" y="72575"/>
                  <a:pt x="1667573" y="72244"/>
                  <a:pt x="1668898" y="71250"/>
                </a:cubicBezTo>
                <a:cubicBezTo>
                  <a:pt x="1669561" y="70587"/>
                  <a:pt x="1670224" y="70255"/>
                  <a:pt x="1670887" y="69593"/>
                </a:cubicBezTo>
                <a:close/>
                <a:moveTo>
                  <a:pt x="1665253" y="160063"/>
                </a:moveTo>
                <a:cubicBezTo>
                  <a:pt x="1665253" y="160063"/>
                  <a:pt x="1665253" y="160063"/>
                  <a:pt x="1665253" y="159732"/>
                </a:cubicBezTo>
                <a:lnTo>
                  <a:pt x="1665253" y="159732"/>
                </a:lnTo>
                <a:cubicBezTo>
                  <a:pt x="1665253" y="159732"/>
                  <a:pt x="1665253" y="159732"/>
                  <a:pt x="1665253" y="160063"/>
                </a:cubicBezTo>
                <a:close/>
                <a:moveTo>
                  <a:pt x="1662270" y="159732"/>
                </a:moveTo>
                <a:cubicBezTo>
                  <a:pt x="1662270" y="159732"/>
                  <a:pt x="1661276" y="159069"/>
                  <a:pt x="1660945" y="158075"/>
                </a:cubicBezTo>
                <a:cubicBezTo>
                  <a:pt x="1661276" y="159069"/>
                  <a:pt x="1661939" y="159400"/>
                  <a:pt x="1662270" y="159732"/>
                </a:cubicBezTo>
                <a:close/>
                <a:moveTo>
                  <a:pt x="1665584" y="161057"/>
                </a:moveTo>
                <a:lnTo>
                  <a:pt x="1665584" y="161057"/>
                </a:lnTo>
                <a:cubicBezTo>
                  <a:pt x="1665584" y="161057"/>
                  <a:pt x="1667573" y="161057"/>
                  <a:pt x="1668235" y="161057"/>
                </a:cubicBezTo>
                <a:cubicBezTo>
                  <a:pt x="1669230" y="161057"/>
                  <a:pt x="1670224" y="160394"/>
                  <a:pt x="1670887" y="159732"/>
                </a:cubicBezTo>
                <a:cubicBezTo>
                  <a:pt x="1669892" y="160063"/>
                  <a:pt x="1668898" y="160726"/>
                  <a:pt x="1668235" y="161057"/>
                </a:cubicBezTo>
                <a:cubicBezTo>
                  <a:pt x="1667241" y="161057"/>
                  <a:pt x="1666247" y="161057"/>
                  <a:pt x="1665584" y="161057"/>
                </a:cubicBezTo>
                <a:cubicBezTo>
                  <a:pt x="1665584" y="161057"/>
                  <a:pt x="1665253" y="161057"/>
                  <a:pt x="1664922" y="161389"/>
                </a:cubicBezTo>
                <a:lnTo>
                  <a:pt x="1664922" y="161389"/>
                </a:lnTo>
                <a:cubicBezTo>
                  <a:pt x="1664922" y="161389"/>
                  <a:pt x="1665253" y="161389"/>
                  <a:pt x="1665584" y="161057"/>
                </a:cubicBezTo>
                <a:close/>
                <a:moveTo>
                  <a:pt x="1702369" y="151115"/>
                </a:moveTo>
                <a:cubicBezTo>
                  <a:pt x="1702369" y="151115"/>
                  <a:pt x="1703695" y="151115"/>
                  <a:pt x="1704357" y="151115"/>
                </a:cubicBezTo>
                <a:cubicBezTo>
                  <a:pt x="1703695" y="151115"/>
                  <a:pt x="1703032" y="151115"/>
                  <a:pt x="1702369" y="151115"/>
                </a:cubicBezTo>
                <a:close/>
                <a:moveTo>
                  <a:pt x="1701706" y="156749"/>
                </a:moveTo>
                <a:cubicBezTo>
                  <a:pt x="1701706" y="156749"/>
                  <a:pt x="1700381" y="157412"/>
                  <a:pt x="1699718" y="157743"/>
                </a:cubicBezTo>
                <a:lnTo>
                  <a:pt x="1699718" y="157743"/>
                </a:lnTo>
                <a:cubicBezTo>
                  <a:pt x="1699718" y="157743"/>
                  <a:pt x="1701043" y="157080"/>
                  <a:pt x="1701706" y="156749"/>
                </a:cubicBezTo>
                <a:close/>
                <a:moveTo>
                  <a:pt x="1731532" y="186906"/>
                </a:moveTo>
                <a:cubicBezTo>
                  <a:pt x="1734183" y="188894"/>
                  <a:pt x="1736503" y="183261"/>
                  <a:pt x="1739154" y="186906"/>
                </a:cubicBezTo>
                <a:cubicBezTo>
                  <a:pt x="1738159" y="186906"/>
                  <a:pt x="1737165" y="187237"/>
                  <a:pt x="1735840" y="187569"/>
                </a:cubicBezTo>
                <a:cubicBezTo>
                  <a:pt x="1737165" y="188231"/>
                  <a:pt x="1738822" y="187569"/>
                  <a:pt x="1739154" y="189557"/>
                </a:cubicBezTo>
                <a:cubicBezTo>
                  <a:pt x="1738159" y="191877"/>
                  <a:pt x="1736503" y="192871"/>
                  <a:pt x="1734183" y="191877"/>
                </a:cubicBezTo>
                <a:cubicBezTo>
                  <a:pt x="1731200" y="190883"/>
                  <a:pt x="1730537" y="191877"/>
                  <a:pt x="1730206" y="194528"/>
                </a:cubicBezTo>
                <a:cubicBezTo>
                  <a:pt x="1729212" y="195853"/>
                  <a:pt x="1728218" y="193534"/>
                  <a:pt x="1727223" y="194528"/>
                </a:cubicBezTo>
                <a:cubicBezTo>
                  <a:pt x="1725235" y="195853"/>
                  <a:pt x="1728549" y="198173"/>
                  <a:pt x="1726229" y="199167"/>
                </a:cubicBezTo>
                <a:lnTo>
                  <a:pt x="1726229" y="199167"/>
                </a:lnTo>
                <a:cubicBezTo>
                  <a:pt x="1722915" y="199167"/>
                  <a:pt x="1722584" y="204470"/>
                  <a:pt x="1718939" y="203476"/>
                </a:cubicBezTo>
                <a:cubicBezTo>
                  <a:pt x="1714631" y="204470"/>
                  <a:pt x="1714962" y="200824"/>
                  <a:pt x="1713968" y="198505"/>
                </a:cubicBezTo>
                <a:cubicBezTo>
                  <a:pt x="1715625" y="195522"/>
                  <a:pt x="1712311" y="194859"/>
                  <a:pt x="1711648" y="192871"/>
                </a:cubicBezTo>
                <a:cubicBezTo>
                  <a:pt x="1711648" y="190551"/>
                  <a:pt x="1714299" y="191214"/>
                  <a:pt x="1715293" y="189557"/>
                </a:cubicBezTo>
                <a:cubicBezTo>
                  <a:pt x="1713968" y="188563"/>
                  <a:pt x="1713305" y="187237"/>
                  <a:pt x="1712974" y="185912"/>
                </a:cubicBezTo>
                <a:cubicBezTo>
                  <a:pt x="1713305" y="187237"/>
                  <a:pt x="1713968" y="188563"/>
                  <a:pt x="1715293" y="189557"/>
                </a:cubicBezTo>
                <a:cubicBezTo>
                  <a:pt x="1715956" y="190883"/>
                  <a:pt x="1716950" y="190551"/>
                  <a:pt x="1717944" y="190551"/>
                </a:cubicBezTo>
                <a:cubicBezTo>
                  <a:pt x="1717944" y="189226"/>
                  <a:pt x="1717944" y="188231"/>
                  <a:pt x="1717944" y="186906"/>
                </a:cubicBezTo>
                <a:lnTo>
                  <a:pt x="1717944" y="186906"/>
                </a:lnTo>
                <a:cubicBezTo>
                  <a:pt x="1717944" y="186906"/>
                  <a:pt x="1717944" y="189226"/>
                  <a:pt x="1717944" y="190551"/>
                </a:cubicBezTo>
                <a:cubicBezTo>
                  <a:pt x="1722915" y="190551"/>
                  <a:pt x="1726892" y="187237"/>
                  <a:pt x="1731863" y="186906"/>
                </a:cubicBezTo>
                <a:cubicBezTo>
                  <a:pt x="1732194" y="186906"/>
                  <a:pt x="1732526" y="186574"/>
                  <a:pt x="1732526" y="186243"/>
                </a:cubicBezTo>
                <a:cubicBezTo>
                  <a:pt x="1732526" y="186243"/>
                  <a:pt x="1732526" y="186574"/>
                  <a:pt x="1731863" y="186906"/>
                </a:cubicBezTo>
                <a:close/>
                <a:moveTo>
                  <a:pt x="1745450" y="182929"/>
                </a:moveTo>
                <a:cubicBezTo>
                  <a:pt x="1745450" y="182929"/>
                  <a:pt x="1746776" y="183592"/>
                  <a:pt x="1747107" y="183592"/>
                </a:cubicBezTo>
                <a:cubicBezTo>
                  <a:pt x="1746776" y="183592"/>
                  <a:pt x="1746113" y="183592"/>
                  <a:pt x="1745450" y="182929"/>
                </a:cubicBezTo>
                <a:cubicBezTo>
                  <a:pt x="1744787" y="182929"/>
                  <a:pt x="1744125" y="182598"/>
                  <a:pt x="1743793" y="182598"/>
                </a:cubicBezTo>
                <a:cubicBezTo>
                  <a:pt x="1744125" y="182598"/>
                  <a:pt x="1744787" y="182598"/>
                  <a:pt x="1745450" y="182929"/>
                </a:cubicBezTo>
                <a:close/>
                <a:moveTo>
                  <a:pt x="1759037" y="165034"/>
                </a:moveTo>
                <a:cubicBezTo>
                  <a:pt x="1759037" y="165034"/>
                  <a:pt x="1758043" y="166691"/>
                  <a:pt x="1759369" y="169342"/>
                </a:cubicBezTo>
                <a:lnTo>
                  <a:pt x="1759369" y="169342"/>
                </a:lnTo>
                <a:cubicBezTo>
                  <a:pt x="1758043" y="167022"/>
                  <a:pt x="1758375" y="165697"/>
                  <a:pt x="1759037" y="165034"/>
                </a:cubicBezTo>
                <a:close/>
                <a:moveTo>
                  <a:pt x="1918106" y="155423"/>
                </a:moveTo>
                <a:cubicBezTo>
                  <a:pt x="1917775" y="157743"/>
                  <a:pt x="1920094" y="159069"/>
                  <a:pt x="1921420" y="160726"/>
                </a:cubicBezTo>
                <a:cubicBezTo>
                  <a:pt x="1920094" y="159069"/>
                  <a:pt x="1917775" y="158075"/>
                  <a:pt x="1918106" y="155423"/>
                </a:cubicBezTo>
                <a:cubicBezTo>
                  <a:pt x="1916449" y="156086"/>
                  <a:pt x="1914792" y="156749"/>
                  <a:pt x="1913135" y="157080"/>
                </a:cubicBezTo>
                <a:cubicBezTo>
                  <a:pt x="1914792" y="156418"/>
                  <a:pt x="1916449" y="155755"/>
                  <a:pt x="1918106" y="155423"/>
                </a:cubicBezTo>
                <a:close/>
                <a:moveTo>
                  <a:pt x="1944286" y="141174"/>
                </a:moveTo>
                <a:cubicBezTo>
                  <a:pt x="1944286" y="141174"/>
                  <a:pt x="1947269" y="142168"/>
                  <a:pt x="1947269" y="144156"/>
                </a:cubicBezTo>
                <a:lnTo>
                  <a:pt x="1947269" y="144156"/>
                </a:lnTo>
                <a:cubicBezTo>
                  <a:pt x="1947269" y="142168"/>
                  <a:pt x="1945943" y="141836"/>
                  <a:pt x="1944286" y="141174"/>
                </a:cubicBezTo>
                <a:close/>
                <a:moveTo>
                  <a:pt x="2005925" y="324434"/>
                </a:moveTo>
                <a:cubicBezTo>
                  <a:pt x="2005925" y="324434"/>
                  <a:pt x="2004931" y="324434"/>
                  <a:pt x="2004269" y="324103"/>
                </a:cubicBezTo>
                <a:cubicBezTo>
                  <a:pt x="2004931" y="324103"/>
                  <a:pt x="2005263" y="324103"/>
                  <a:pt x="2005925" y="324434"/>
                </a:cubicBezTo>
                <a:lnTo>
                  <a:pt x="2005925" y="324434"/>
                </a:lnTo>
                <a:close/>
                <a:moveTo>
                  <a:pt x="1990019" y="334707"/>
                </a:moveTo>
                <a:cubicBezTo>
                  <a:pt x="1990019" y="334707"/>
                  <a:pt x="1990350" y="334044"/>
                  <a:pt x="1990681" y="333382"/>
                </a:cubicBezTo>
                <a:cubicBezTo>
                  <a:pt x="1990681" y="333713"/>
                  <a:pt x="1990019" y="334044"/>
                  <a:pt x="1990019" y="334707"/>
                </a:cubicBezTo>
                <a:close/>
                <a:moveTo>
                  <a:pt x="1983722" y="329736"/>
                </a:moveTo>
                <a:cubicBezTo>
                  <a:pt x="1986373" y="329736"/>
                  <a:pt x="1989356" y="329074"/>
                  <a:pt x="1991676" y="330731"/>
                </a:cubicBezTo>
                <a:cubicBezTo>
                  <a:pt x="1991676" y="331393"/>
                  <a:pt x="1991676" y="331725"/>
                  <a:pt x="1991344" y="332388"/>
                </a:cubicBezTo>
                <a:cubicBezTo>
                  <a:pt x="1991344" y="331725"/>
                  <a:pt x="1992007" y="331393"/>
                  <a:pt x="1991676" y="330731"/>
                </a:cubicBezTo>
                <a:cubicBezTo>
                  <a:pt x="1989024" y="329074"/>
                  <a:pt x="1986373" y="329405"/>
                  <a:pt x="1983722" y="329736"/>
                </a:cubicBezTo>
                <a:close/>
                <a:moveTo>
                  <a:pt x="1937327" y="338353"/>
                </a:moveTo>
                <a:cubicBezTo>
                  <a:pt x="1937327" y="338353"/>
                  <a:pt x="1939315" y="335701"/>
                  <a:pt x="1937327" y="334376"/>
                </a:cubicBezTo>
                <a:cubicBezTo>
                  <a:pt x="1937327" y="332056"/>
                  <a:pt x="1937327" y="330731"/>
                  <a:pt x="1938984" y="330068"/>
                </a:cubicBezTo>
                <a:cubicBezTo>
                  <a:pt x="1937658" y="330731"/>
                  <a:pt x="1936996" y="332056"/>
                  <a:pt x="1937327" y="334376"/>
                </a:cubicBezTo>
                <a:cubicBezTo>
                  <a:pt x="1939315" y="335701"/>
                  <a:pt x="1937990" y="337027"/>
                  <a:pt x="1937327" y="338353"/>
                </a:cubicBezTo>
                <a:close/>
                <a:moveTo>
                  <a:pt x="1922083" y="328079"/>
                </a:moveTo>
                <a:cubicBezTo>
                  <a:pt x="1922083" y="328079"/>
                  <a:pt x="1922083" y="326422"/>
                  <a:pt x="1921752" y="325428"/>
                </a:cubicBezTo>
                <a:cubicBezTo>
                  <a:pt x="1921752" y="325428"/>
                  <a:pt x="1921089" y="325428"/>
                  <a:pt x="1920757" y="325428"/>
                </a:cubicBezTo>
                <a:cubicBezTo>
                  <a:pt x="1920757" y="325428"/>
                  <a:pt x="1921420" y="325428"/>
                  <a:pt x="1921752" y="325428"/>
                </a:cubicBezTo>
                <a:lnTo>
                  <a:pt x="1921752" y="321120"/>
                </a:lnTo>
                <a:cubicBezTo>
                  <a:pt x="1921752" y="321120"/>
                  <a:pt x="1925065" y="320457"/>
                  <a:pt x="1927054" y="320457"/>
                </a:cubicBezTo>
                <a:cubicBezTo>
                  <a:pt x="1927054" y="322777"/>
                  <a:pt x="1925397" y="325097"/>
                  <a:pt x="1928379" y="326754"/>
                </a:cubicBezTo>
                <a:cubicBezTo>
                  <a:pt x="1926722" y="329074"/>
                  <a:pt x="1924071" y="327748"/>
                  <a:pt x="1922083" y="328079"/>
                </a:cubicBezTo>
                <a:close/>
                <a:moveTo>
                  <a:pt x="1911810" y="340672"/>
                </a:moveTo>
                <a:cubicBezTo>
                  <a:pt x="1911810" y="340672"/>
                  <a:pt x="1912141" y="339015"/>
                  <a:pt x="1911810" y="338353"/>
                </a:cubicBezTo>
                <a:lnTo>
                  <a:pt x="1911810" y="338353"/>
                </a:lnTo>
                <a:cubicBezTo>
                  <a:pt x="1911810" y="338353"/>
                  <a:pt x="1912141" y="340010"/>
                  <a:pt x="1911810" y="340672"/>
                </a:cubicBezTo>
                <a:close/>
                <a:moveTo>
                  <a:pt x="1757049" y="307533"/>
                </a:moveTo>
                <a:cubicBezTo>
                  <a:pt x="1757049" y="307533"/>
                  <a:pt x="1759700" y="306870"/>
                  <a:pt x="1759037" y="303888"/>
                </a:cubicBezTo>
                <a:cubicBezTo>
                  <a:pt x="1758043" y="302231"/>
                  <a:pt x="1757712" y="301237"/>
                  <a:pt x="1758043" y="300905"/>
                </a:cubicBezTo>
                <a:cubicBezTo>
                  <a:pt x="1758043" y="301237"/>
                  <a:pt x="1758043" y="302231"/>
                  <a:pt x="1759037" y="303888"/>
                </a:cubicBezTo>
                <a:cubicBezTo>
                  <a:pt x="1759369" y="306539"/>
                  <a:pt x="1758375" y="307202"/>
                  <a:pt x="1757049" y="307533"/>
                </a:cubicBezTo>
                <a:close/>
                <a:moveTo>
                  <a:pt x="1729543" y="315155"/>
                </a:moveTo>
                <a:cubicBezTo>
                  <a:pt x="1726892" y="315486"/>
                  <a:pt x="1723910" y="317143"/>
                  <a:pt x="1722915" y="312835"/>
                </a:cubicBezTo>
                <a:cubicBezTo>
                  <a:pt x="1725898" y="312173"/>
                  <a:pt x="1728549" y="310516"/>
                  <a:pt x="1731532" y="312835"/>
                </a:cubicBezTo>
                <a:cubicBezTo>
                  <a:pt x="1733189" y="315486"/>
                  <a:pt x="1730869" y="315155"/>
                  <a:pt x="1729543" y="315486"/>
                </a:cubicBezTo>
                <a:close/>
                <a:moveTo>
                  <a:pt x="1630125" y="340672"/>
                </a:moveTo>
                <a:cubicBezTo>
                  <a:pt x="1630125" y="340672"/>
                  <a:pt x="1629131" y="340672"/>
                  <a:pt x="1628800" y="340341"/>
                </a:cubicBezTo>
                <a:cubicBezTo>
                  <a:pt x="1628800" y="340341"/>
                  <a:pt x="1629462" y="340341"/>
                  <a:pt x="1630125" y="340672"/>
                </a:cubicBezTo>
                <a:lnTo>
                  <a:pt x="1630125" y="340672"/>
                </a:lnTo>
                <a:close/>
                <a:moveTo>
                  <a:pt x="1621509" y="341335"/>
                </a:moveTo>
                <a:cubicBezTo>
                  <a:pt x="1621509" y="341335"/>
                  <a:pt x="1621509" y="341667"/>
                  <a:pt x="1621509" y="341998"/>
                </a:cubicBezTo>
                <a:cubicBezTo>
                  <a:pt x="1621509" y="341998"/>
                  <a:pt x="1621509" y="341667"/>
                  <a:pt x="1621509" y="341335"/>
                </a:cubicBezTo>
                <a:cubicBezTo>
                  <a:pt x="1621509" y="341004"/>
                  <a:pt x="1622172" y="340341"/>
                  <a:pt x="1622835" y="340010"/>
                </a:cubicBezTo>
                <a:cubicBezTo>
                  <a:pt x="1622172" y="340341"/>
                  <a:pt x="1621509" y="340672"/>
                  <a:pt x="1621509" y="341335"/>
                </a:cubicBezTo>
                <a:close/>
                <a:moveTo>
                  <a:pt x="1622503" y="344318"/>
                </a:moveTo>
                <a:cubicBezTo>
                  <a:pt x="1622503" y="344318"/>
                  <a:pt x="1622503" y="344318"/>
                  <a:pt x="1622503" y="344318"/>
                </a:cubicBezTo>
                <a:cubicBezTo>
                  <a:pt x="1622503" y="344318"/>
                  <a:pt x="1622503" y="344318"/>
                  <a:pt x="1622503" y="344318"/>
                </a:cubicBezTo>
                <a:close/>
                <a:moveTo>
                  <a:pt x="1622503" y="335039"/>
                </a:moveTo>
                <a:cubicBezTo>
                  <a:pt x="1622503" y="335039"/>
                  <a:pt x="1620846" y="334044"/>
                  <a:pt x="1620183" y="333713"/>
                </a:cubicBezTo>
                <a:cubicBezTo>
                  <a:pt x="1621177" y="333713"/>
                  <a:pt x="1621840" y="334376"/>
                  <a:pt x="1622503" y="335039"/>
                </a:cubicBezTo>
                <a:cubicBezTo>
                  <a:pt x="1624160" y="335039"/>
                  <a:pt x="1625817" y="335039"/>
                  <a:pt x="1627143" y="335039"/>
                </a:cubicBezTo>
                <a:cubicBezTo>
                  <a:pt x="1627474" y="335039"/>
                  <a:pt x="1628137" y="335039"/>
                  <a:pt x="1628468" y="335039"/>
                </a:cubicBezTo>
                <a:cubicBezTo>
                  <a:pt x="1629131" y="334044"/>
                  <a:pt x="1629131" y="332719"/>
                  <a:pt x="1628468" y="331725"/>
                </a:cubicBezTo>
                <a:cubicBezTo>
                  <a:pt x="1628468" y="332719"/>
                  <a:pt x="1628468" y="333713"/>
                  <a:pt x="1628468" y="335039"/>
                </a:cubicBezTo>
                <a:cubicBezTo>
                  <a:pt x="1628137" y="335039"/>
                  <a:pt x="1627474" y="335039"/>
                  <a:pt x="1627143" y="335039"/>
                </a:cubicBezTo>
                <a:cubicBezTo>
                  <a:pt x="1625486" y="335039"/>
                  <a:pt x="1623829" y="335039"/>
                  <a:pt x="1622503" y="335039"/>
                </a:cubicBezTo>
                <a:close/>
                <a:moveTo>
                  <a:pt x="1581410" y="305545"/>
                </a:moveTo>
                <a:cubicBezTo>
                  <a:pt x="1581410" y="305545"/>
                  <a:pt x="1582736" y="306539"/>
                  <a:pt x="1583067" y="307202"/>
                </a:cubicBezTo>
                <a:cubicBezTo>
                  <a:pt x="1582404" y="307202"/>
                  <a:pt x="1581742" y="307202"/>
                  <a:pt x="1581410" y="307202"/>
                </a:cubicBezTo>
                <a:cubicBezTo>
                  <a:pt x="1582073" y="307202"/>
                  <a:pt x="1582736" y="307202"/>
                  <a:pt x="1583067" y="307202"/>
                </a:cubicBezTo>
                <a:cubicBezTo>
                  <a:pt x="1582736" y="306539"/>
                  <a:pt x="1582073" y="306207"/>
                  <a:pt x="1581410" y="305545"/>
                </a:cubicBezTo>
                <a:close/>
                <a:moveTo>
                  <a:pt x="1529713" y="299580"/>
                </a:moveTo>
                <a:cubicBezTo>
                  <a:pt x="1529713" y="299580"/>
                  <a:pt x="1531038" y="301568"/>
                  <a:pt x="1531038" y="302894"/>
                </a:cubicBezTo>
                <a:cubicBezTo>
                  <a:pt x="1531038" y="301568"/>
                  <a:pt x="1531038" y="300574"/>
                  <a:pt x="1529713" y="299580"/>
                </a:cubicBezTo>
                <a:cubicBezTo>
                  <a:pt x="1529713" y="299248"/>
                  <a:pt x="1529713" y="298917"/>
                  <a:pt x="1529713" y="298254"/>
                </a:cubicBezTo>
                <a:cubicBezTo>
                  <a:pt x="1530376" y="298254"/>
                  <a:pt x="1531038" y="297923"/>
                  <a:pt x="1531370" y="298254"/>
                </a:cubicBezTo>
                <a:cubicBezTo>
                  <a:pt x="1530707" y="298254"/>
                  <a:pt x="1530376" y="298254"/>
                  <a:pt x="1529713" y="298254"/>
                </a:cubicBezTo>
                <a:cubicBezTo>
                  <a:pt x="1529713" y="298585"/>
                  <a:pt x="1529713" y="298917"/>
                  <a:pt x="1529713" y="299580"/>
                </a:cubicBezTo>
                <a:close/>
                <a:moveTo>
                  <a:pt x="1445870" y="375137"/>
                </a:moveTo>
                <a:cubicBezTo>
                  <a:pt x="1445870" y="375137"/>
                  <a:pt x="1445870" y="375137"/>
                  <a:pt x="1445870" y="375469"/>
                </a:cubicBezTo>
                <a:cubicBezTo>
                  <a:pt x="1445870" y="375469"/>
                  <a:pt x="1445870" y="375469"/>
                  <a:pt x="1445870" y="375137"/>
                </a:cubicBezTo>
                <a:close/>
                <a:moveTo>
                  <a:pt x="1437917" y="395021"/>
                </a:moveTo>
                <a:lnTo>
                  <a:pt x="1437917" y="395021"/>
                </a:lnTo>
                <a:cubicBezTo>
                  <a:pt x="1437917" y="395021"/>
                  <a:pt x="1440237" y="392701"/>
                  <a:pt x="1441562" y="391376"/>
                </a:cubicBezTo>
                <a:cubicBezTo>
                  <a:pt x="1440237" y="392701"/>
                  <a:pt x="1439242" y="393695"/>
                  <a:pt x="1437917" y="395021"/>
                </a:cubicBezTo>
                <a:close/>
                <a:moveTo>
                  <a:pt x="1413394" y="406620"/>
                </a:moveTo>
                <a:cubicBezTo>
                  <a:pt x="1413394" y="406620"/>
                  <a:pt x="1412731" y="404963"/>
                  <a:pt x="1412731" y="403968"/>
                </a:cubicBezTo>
                <a:cubicBezTo>
                  <a:pt x="1412731" y="404631"/>
                  <a:pt x="1413394" y="405625"/>
                  <a:pt x="1413394" y="406620"/>
                </a:cubicBezTo>
                <a:close/>
                <a:moveTo>
                  <a:pt x="1414719" y="410596"/>
                </a:moveTo>
                <a:cubicBezTo>
                  <a:pt x="1414719" y="410596"/>
                  <a:pt x="1415714" y="411591"/>
                  <a:pt x="1416376" y="411591"/>
                </a:cubicBezTo>
                <a:cubicBezTo>
                  <a:pt x="1415714" y="411591"/>
                  <a:pt x="1415051" y="411591"/>
                  <a:pt x="1414719" y="410596"/>
                </a:cubicBezTo>
                <a:cubicBezTo>
                  <a:pt x="1414056" y="409602"/>
                  <a:pt x="1413062" y="408608"/>
                  <a:pt x="1412400" y="407945"/>
                </a:cubicBezTo>
                <a:cubicBezTo>
                  <a:pt x="1413062" y="408939"/>
                  <a:pt x="1414056" y="409934"/>
                  <a:pt x="1414719" y="410596"/>
                </a:cubicBezTo>
                <a:close/>
                <a:moveTo>
                  <a:pt x="1269900" y="452683"/>
                </a:moveTo>
                <a:cubicBezTo>
                  <a:pt x="1269900" y="452683"/>
                  <a:pt x="1269900" y="452021"/>
                  <a:pt x="1269900" y="451689"/>
                </a:cubicBezTo>
                <a:cubicBezTo>
                  <a:pt x="1269900" y="451689"/>
                  <a:pt x="1269900" y="452352"/>
                  <a:pt x="1269900" y="452683"/>
                </a:cubicBezTo>
                <a:lnTo>
                  <a:pt x="1269900" y="452683"/>
                </a:lnTo>
                <a:close/>
                <a:moveTo>
                  <a:pt x="1275534" y="426172"/>
                </a:moveTo>
                <a:cubicBezTo>
                  <a:pt x="1273546" y="426503"/>
                  <a:pt x="1271557" y="425840"/>
                  <a:pt x="1269569" y="425840"/>
                </a:cubicBezTo>
                <a:cubicBezTo>
                  <a:pt x="1271557" y="425840"/>
                  <a:pt x="1273546" y="426503"/>
                  <a:pt x="1275534" y="426172"/>
                </a:cubicBezTo>
                <a:close/>
                <a:moveTo>
                  <a:pt x="1274540" y="431806"/>
                </a:moveTo>
                <a:cubicBezTo>
                  <a:pt x="1274540" y="431806"/>
                  <a:pt x="1274871" y="432800"/>
                  <a:pt x="1275203" y="433462"/>
                </a:cubicBezTo>
                <a:cubicBezTo>
                  <a:pt x="1273214" y="435782"/>
                  <a:pt x="1271889" y="438102"/>
                  <a:pt x="1271557" y="441085"/>
                </a:cubicBezTo>
                <a:cubicBezTo>
                  <a:pt x="1269569" y="441747"/>
                  <a:pt x="1268243" y="440090"/>
                  <a:pt x="1266586" y="440090"/>
                </a:cubicBezTo>
                <a:cubicBezTo>
                  <a:pt x="1264598" y="439428"/>
                  <a:pt x="1262610" y="438433"/>
                  <a:pt x="1260290" y="437771"/>
                </a:cubicBezTo>
                <a:cubicBezTo>
                  <a:pt x="1261615" y="440090"/>
                  <a:pt x="1254656" y="439428"/>
                  <a:pt x="1258633" y="442742"/>
                </a:cubicBezTo>
                <a:cubicBezTo>
                  <a:pt x="1256645" y="443736"/>
                  <a:pt x="1254325" y="445393"/>
                  <a:pt x="1253662" y="441416"/>
                </a:cubicBezTo>
                <a:cubicBezTo>
                  <a:pt x="1251011" y="439096"/>
                  <a:pt x="1247697" y="440090"/>
                  <a:pt x="1244714" y="438765"/>
                </a:cubicBezTo>
                <a:cubicBezTo>
                  <a:pt x="1243720" y="438765"/>
                  <a:pt x="1243057" y="438765"/>
                  <a:pt x="1242395" y="438765"/>
                </a:cubicBezTo>
                <a:cubicBezTo>
                  <a:pt x="1242395" y="435782"/>
                  <a:pt x="1240075" y="434457"/>
                  <a:pt x="1238749" y="432800"/>
                </a:cubicBezTo>
                <a:cubicBezTo>
                  <a:pt x="1239743" y="432800"/>
                  <a:pt x="1241069" y="432800"/>
                  <a:pt x="1242063" y="432468"/>
                </a:cubicBezTo>
                <a:cubicBezTo>
                  <a:pt x="1242063" y="430480"/>
                  <a:pt x="1243389" y="429154"/>
                  <a:pt x="1245377" y="428823"/>
                </a:cubicBezTo>
                <a:cubicBezTo>
                  <a:pt x="1247034" y="428823"/>
                  <a:pt x="1247034" y="430149"/>
                  <a:pt x="1247366" y="431143"/>
                </a:cubicBezTo>
                <a:cubicBezTo>
                  <a:pt x="1248691" y="430811"/>
                  <a:pt x="1250017" y="430149"/>
                  <a:pt x="1251011" y="429817"/>
                </a:cubicBezTo>
                <a:cubicBezTo>
                  <a:pt x="1251011" y="429486"/>
                  <a:pt x="1251011" y="429154"/>
                  <a:pt x="1251011" y="428823"/>
                </a:cubicBezTo>
                <a:cubicBezTo>
                  <a:pt x="1251011" y="429154"/>
                  <a:pt x="1251011" y="429486"/>
                  <a:pt x="1251011" y="429817"/>
                </a:cubicBezTo>
                <a:cubicBezTo>
                  <a:pt x="1254988" y="429817"/>
                  <a:pt x="1258964" y="433131"/>
                  <a:pt x="1262610" y="428823"/>
                </a:cubicBezTo>
                <a:cubicBezTo>
                  <a:pt x="1261615" y="428823"/>
                  <a:pt x="1260953" y="428823"/>
                  <a:pt x="1260621" y="428823"/>
                </a:cubicBezTo>
                <a:cubicBezTo>
                  <a:pt x="1260953" y="428823"/>
                  <a:pt x="1261615" y="428823"/>
                  <a:pt x="1262610" y="428823"/>
                </a:cubicBezTo>
                <a:cubicBezTo>
                  <a:pt x="1264598" y="428823"/>
                  <a:pt x="1265592" y="427166"/>
                  <a:pt x="1267249" y="426503"/>
                </a:cubicBezTo>
                <a:cubicBezTo>
                  <a:pt x="1268243" y="430480"/>
                  <a:pt x="1269900" y="432800"/>
                  <a:pt x="1274540" y="432137"/>
                </a:cubicBezTo>
                <a:close/>
                <a:moveTo>
                  <a:pt x="1198982" y="436445"/>
                </a:moveTo>
                <a:cubicBezTo>
                  <a:pt x="1198982" y="436445"/>
                  <a:pt x="1196994" y="436114"/>
                  <a:pt x="1196000" y="435782"/>
                </a:cubicBezTo>
                <a:cubicBezTo>
                  <a:pt x="1196994" y="435782"/>
                  <a:pt x="1197988" y="435782"/>
                  <a:pt x="1198982" y="436114"/>
                </a:cubicBezTo>
                <a:cubicBezTo>
                  <a:pt x="1200639" y="437108"/>
                  <a:pt x="1201965" y="438102"/>
                  <a:pt x="1203622" y="438433"/>
                </a:cubicBezTo>
                <a:cubicBezTo>
                  <a:pt x="1201965" y="438433"/>
                  <a:pt x="1200639" y="437439"/>
                  <a:pt x="1198982" y="436114"/>
                </a:cubicBezTo>
                <a:close/>
                <a:moveTo>
                  <a:pt x="1184069" y="419544"/>
                </a:moveTo>
                <a:cubicBezTo>
                  <a:pt x="1181750" y="418881"/>
                  <a:pt x="1180424" y="419875"/>
                  <a:pt x="1179430" y="421201"/>
                </a:cubicBezTo>
                <a:cubicBezTo>
                  <a:pt x="1179099" y="421864"/>
                  <a:pt x="1178436" y="422195"/>
                  <a:pt x="1178104" y="422858"/>
                </a:cubicBezTo>
                <a:cubicBezTo>
                  <a:pt x="1178436" y="422527"/>
                  <a:pt x="1179099" y="421864"/>
                  <a:pt x="1179430" y="421201"/>
                </a:cubicBezTo>
                <a:cubicBezTo>
                  <a:pt x="1180755" y="419875"/>
                  <a:pt x="1182081" y="418881"/>
                  <a:pt x="1184069" y="419544"/>
                </a:cubicBezTo>
                <a:cubicBezTo>
                  <a:pt x="1184069" y="419544"/>
                  <a:pt x="1184069" y="418881"/>
                  <a:pt x="1184069" y="418550"/>
                </a:cubicBezTo>
                <a:cubicBezTo>
                  <a:pt x="1184401" y="418550"/>
                  <a:pt x="1184732" y="418550"/>
                  <a:pt x="1185063" y="418218"/>
                </a:cubicBezTo>
                <a:cubicBezTo>
                  <a:pt x="1186389" y="418218"/>
                  <a:pt x="1186058" y="416561"/>
                  <a:pt x="1186389" y="415899"/>
                </a:cubicBezTo>
                <a:cubicBezTo>
                  <a:pt x="1191360" y="415899"/>
                  <a:pt x="1192023" y="419213"/>
                  <a:pt x="1191360" y="423189"/>
                </a:cubicBezTo>
                <a:cubicBezTo>
                  <a:pt x="1190366" y="423189"/>
                  <a:pt x="1189703" y="423189"/>
                  <a:pt x="1188709" y="423521"/>
                </a:cubicBezTo>
                <a:cubicBezTo>
                  <a:pt x="1187715" y="424846"/>
                  <a:pt x="1187052" y="426172"/>
                  <a:pt x="1186058" y="427166"/>
                </a:cubicBezTo>
                <a:cubicBezTo>
                  <a:pt x="1184401" y="427829"/>
                  <a:pt x="1182081" y="429817"/>
                  <a:pt x="1181418" y="427166"/>
                </a:cubicBezTo>
                <a:cubicBezTo>
                  <a:pt x="1180755" y="423521"/>
                  <a:pt x="1184401" y="422858"/>
                  <a:pt x="1187383" y="422527"/>
                </a:cubicBezTo>
                <a:cubicBezTo>
                  <a:pt x="1187052" y="420538"/>
                  <a:pt x="1185395" y="420207"/>
                  <a:pt x="1184069" y="419875"/>
                </a:cubicBezTo>
                <a:close/>
                <a:moveTo>
                  <a:pt x="1135354" y="457986"/>
                </a:moveTo>
                <a:cubicBezTo>
                  <a:pt x="1135354" y="457986"/>
                  <a:pt x="1135354" y="457323"/>
                  <a:pt x="1135354" y="456991"/>
                </a:cubicBezTo>
                <a:cubicBezTo>
                  <a:pt x="1135354" y="457323"/>
                  <a:pt x="1135354" y="457654"/>
                  <a:pt x="1135354" y="457986"/>
                </a:cubicBezTo>
                <a:close/>
                <a:moveTo>
                  <a:pt x="1092273" y="391376"/>
                </a:moveTo>
                <a:cubicBezTo>
                  <a:pt x="1092273" y="391376"/>
                  <a:pt x="1090616" y="390381"/>
                  <a:pt x="1089622" y="389387"/>
                </a:cubicBezTo>
                <a:cubicBezTo>
                  <a:pt x="1090285" y="390381"/>
                  <a:pt x="1091279" y="391044"/>
                  <a:pt x="1092273" y="391376"/>
                </a:cubicBezTo>
                <a:close/>
                <a:moveTo>
                  <a:pt x="1087634" y="388062"/>
                </a:moveTo>
                <a:lnTo>
                  <a:pt x="1087634" y="388062"/>
                </a:lnTo>
                <a:cubicBezTo>
                  <a:pt x="1088297" y="390050"/>
                  <a:pt x="1088959" y="391707"/>
                  <a:pt x="1089622" y="393695"/>
                </a:cubicBezTo>
                <a:cubicBezTo>
                  <a:pt x="1083326" y="395021"/>
                  <a:pt x="1082663" y="394358"/>
                  <a:pt x="1084320" y="387730"/>
                </a:cubicBezTo>
                <a:cubicBezTo>
                  <a:pt x="1085314" y="387730"/>
                  <a:pt x="1086640" y="387730"/>
                  <a:pt x="1087634" y="388062"/>
                </a:cubicBezTo>
                <a:close/>
                <a:moveTo>
                  <a:pt x="1081669" y="407282"/>
                </a:moveTo>
                <a:lnTo>
                  <a:pt x="1081669" y="407282"/>
                </a:lnTo>
                <a:cubicBezTo>
                  <a:pt x="1081669" y="407282"/>
                  <a:pt x="1082332" y="408277"/>
                  <a:pt x="1082663" y="408608"/>
                </a:cubicBezTo>
                <a:cubicBezTo>
                  <a:pt x="1082663" y="408277"/>
                  <a:pt x="1082000" y="407614"/>
                  <a:pt x="1081669" y="407282"/>
                </a:cubicBezTo>
                <a:cubicBezTo>
                  <a:pt x="1081337" y="407282"/>
                  <a:pt x="1081006" y="407282"/>
                  <a:pt x="1080675" y="407282"/>
                </a:cubicBezTo>
                <a:cubicBezTo>
                  <a:pt x="1081006" y="407282"/>
                  <a:pt x="1081337" y="407282"/>
                  <a:pt x="1081669" y="407282"/>
                </a:cubicBezTo>
                <a:close/>
                <a:moveTo>
                  <a:pt x="1088297" y="405294"/>
                </a:moveTo>
                <a:cubicBezTo>
                  <a:pt x="1088297" y="405294"/>
                  <a:pt x="1088297" y="404631"/>
                  <a:pt x="1088297" y="404300"/>
                </a:cubicBezTo>
                <a:cubicBezTo>
                  <a:pt x="1089291" y="403637"/>
                  <a:pt x="1090285" y="402643"/>
                  <a:pt x="1090948" y="401980"/>
                </a:cubicBezTo>
                <a:cubicBezTo>
                  <a:pt x="1091611" y="401980"/>
                  <a:pt x="1092273" y="401980"/>
                  <a:pt x="1093268" y="401980"/>
                </a:cubicBezTo>
                <a:cubicBezTo>
                  <a:pt x="1098570" y="400986"/>
                  <a:pt x="1098901" y="406620"/>
                  <a:pt x="1102215" y="408277"/>
                </a:cubicBezTo>
                <a:cubicBezTo>
                  <a:pt x="1100890" y="412253"/>
                  <a:pt x="1098238" y="414573"/>
                  <a:pt x="1094593" y="415899"/>
                </a:cubicBezTo>
                <a:cubicBezTo>
                  <a:pt x="1092273" y="415899"/>
                  <a:pt x="1092605" y="418881"/>
                  <a:pt x="1090616" y="419544"/>
                </a:cubicBezTo>
                <a:cubicBezTo>
                  <a:pt x="1090285" y="419875"/>
                  <a:pt x="1089622" y="420538"/>
                  <a:pt x="1089291" y="420870"/>
                </a:cubicBezTo>
                <a:cubicBezTo>
                  <a:pt x="1088628" y="420870"/>
                  <a:pt x="1087634" y="420870"/>
                  <a:pt x="1086971" y="421201"/>
                </a:cubicBezTo>
                <a:cubicBezTo>
                  <a:pt x="1085645" y="421201"/>
                  <a:pt x="1084651" y="421201"/>
                  <a:pt x="1083326" y="420870"/>
                </a:cubicBezTo>
                <a:cubicBezTo>
                  <a:pt x="1083326" y="419544"/>
                  <a:pt x="1083326" y="418550"/>
                  <a:pt x="1082994" y="417224"/>
                </a:cubicBezTo>
                <a:cubicBezTo>
                  <a:pt x="1081337" y="416230"/>
                  <a:pt x="1080343" y="415567"/>
                  <a:pt x="1079680" y="415899"/>
                </a:cubicBezTo>
                <a:cubicBezTo>
                  <a:pt x="1080343" y="415899"/>
                  <a:pt x="1081669" y="415899"/>
                  <a:pt x="1082994" y="417224"/>
                </a:cubicBezTo>
                <a:cubicBezTo>
                  <a:pt x="1085645" y="413579"/>
                  <a:pt x="1088959" y="410596"/>
                  <a:pt x="1088297" y="405625"/>
                </a:cubicBezTo>
                <a:close/>
                <a:moveTo>
                  <a:pt x="1262278" y="360887"/>
                </a:moveTo>
                <a:cubicBezTo>
                  <a:pt x="1262278" y="360887"/>
                  <a:pt x="1261947" y="362544"/>
                  <a:pt x="1261615" y="363207"/>
                </a:cubicBezTo>
                <a:cubicBezTo>
                  <a:pt x="1261947" y="362544"/>
                  <a:pt x="1262278" y="361882"/>
                  <a:pt x="1262278" y="360887"/>
                </a:cubicBezTo>
                <a:cubicBezTo>
                  <a:pt x="1260953" y="360556"/>
                  <a:pt x="1259627" y="359893"/>
                  <a:pt x="1258302" y="359562"/>
                </a:cubicBezTo>
                <a:cubicBezTo>
                  <a:pt x="1259627" y="359893"/>
                  <a:pt x="1260953" y="360556"/>
                  <a:pt x="1262278" y="360887"/>
                </a:cubicBezTo>
                <a:close/>
                <a:moveTo>
                  <a:pt x="1289121" y="325428"/>
                </a:moveTo>
                <a:cubicBezTo>
                  <a:pt x="1286139" y="325097"/>
                  <a:pt x="1286139" y="322446"/>
                  <a:pt x="1285476" y="319795"/>
                </a:cubicBezTo>
                <a:cubicBezTo>
                  <a:pt x="1288458" y="318469"/>
                  <a:pt x="1291772" y="315818"/>
                  <a:pt x="1294755" y="318800"/>
                </a:cubicBezTo>
                <a:cubicBezTo>
                  <a:pt x="1297737" y="321783"/>
                  <a:pt x="1292435" y="322777"/>
                  <a:pt x="1291772" y="325428"/>
                </a:cubicBezTo>
                <a:cubicBezTo>
                  <a:pt x="1291109" y="325428"/>
                  <a:pt x="1290115" y="325428"/>
                  <a:pt x="1289453" y="325428"/>
                </a:cubicBezTo>
                <a:close/>
                <a:moveTo>
                  <a:pt x="1268575" y="318800"/>
                </a:moveTo>
                <a:lnTo>
                  <a:pt x="1268575" y="318800"/>
                </a:lnTo>
                <a:close/>
                <a:moveTo>
                  <a:pt x="1268575" y="318800"/>
                </a:moveTo>
                <a:cubicBezTo>
                  <a:pt x="1268575" y="318800"/>
                  <a:pt x="1267912" y="315818"/>
                  <a:pt x="1267581" y="314492"/>
                </a:cubicBezTo>
                <a:cubicBezTo>
                  <a:pt x="1267581" y="315818"/>
                  <a:pt x="1267912" y="317475"/>
                  <a:pt x="1268575" y="318800"/>
                </a:cubicBezTo>
                <a:lnTo>
                  <a:pt x="1268575" y="318800"/>
                </a:lnTo>
                <a:close/>
                <a:moveTo>
                  <a:pt x="1257307" y="308527"/>
                </a:moveTo>
                <a:lnTo>
                  <a:pt x="1257307" y="308527"/>
                </a:lnTo>
                <a:cubicBezTo>
                  <a:pt x="1257307" y="308527"/>
                  <a:pt x="1257307" y="308527"/>
                  <a:pt x="1257307" y="308527"/>
                </a:cubicBezTo>
                <a:close/>
                <a:moveTo>
                  <a:pt x="1261284" y="317475"/>
                </a:moveTo>
                <a:cubicBezTo>
                  <a:pt x="1261284" y="317475"/>
                  <a:pt x="1260290" y="316481"/>
                  <a:pt x="1259627" y="316149"/>
                </a:cubicBezTo>
                <a:cubicBezTo>
                  <a:pt x="1260290" y="316481"/>
                  <a:pt x="1260953" y="316812"/>
                  <a:pt x="1261284" y="317475"/>
                </a:cubicBezTo>
                <a:close/>
                <a:moveTo>
                  <a:pt x="1235435" y="245231"/>
                </a:moveTo>
                <a:lnTo>
                  <a:pt x="1235435" y="245231"/>
                </a:lnTo>
                <a:cubicBezTo>
                  <a:pt x="1235435" y="245231"/>
                  <a:pt x="1236430" y="244237"/>
                  <a:pt x="1236761" y="243574"/>
                </a:cubicBezTo>
                <a:cubicBezTo>
                  <a:pt x="1237424" y="242580"/>
                  <a:pt x="1237755" y="241254"/>
                  <a:pt x="1237755" y="239597"/>
                </a:cubicBezTo>
                <a:cubicBezTo>
                  <a:pt x="1237755" y="240923"/>
                  <a:pt x="1237755" y="242249"/>
                  <a:pt x="1236761" y="243574"/>
                </a:cubicBezTo>
                <a:cubicBezTo>
                  <a:pt x="1236430" y="244237"/>
                  <a:pt x="1236098" y="244568"/>
                  <a:pt x="1235435" y="245231"/>
                </a:cubicBezTo>
                <a:close/>
                <a:moveTo>
                  <a:pt x="1099564" y="232307"/>
                </a:moveTo>
                <a:cubicBezTo>
                  <a:pt x="1099564" y="232307"/>
                  <a:pt x="1098570" y="233632"/>
                  <a:pt x="1098570" y="233964"/>
                </a:cubicBezTo>
                <a:cubicBezTo>
                  <a:pt x="1098570" y="233301"/>
                  <a:pt x="1098570" y="232970"/>
                  <a:pt x="1099564" y="232307"/>
                </a:cubicBezTo>
                <a:cubicBezTo>
                  <a:pt x="1100227" y="232970"/>
                  <a:pt x="1100890" y="232970"/>
                  <a:pt x="1101221" y="232970"/>
                </a:cubicBezTo>
                <a:cubicBezTo>
                  <a:pt x="1100890" y="232970"/>
                  <a:pt x="1100227" y="232970"/>
                  <a:pt x="1099564" y="232307"/>
                </a:cubicBezTo>
                <a:close/>
                <a:moveTo>
                  <a:pt x="953419" y="326422"/>
                </a:moveTo>
                <a:cubicBezTo>
                  <a:pt x="953419" y="326422"/>
                  <a:pt x="953419" y="325428"/>
                  <a:pt x="953419" y="324765"/>
                </a:cubicBezTo>
                <a:cubicBezTo>
                  <a:pt x="953419" y="325428"/>
                  <a:pt x="953419" y="325760"/>
                  <a:pt x="953419" y="326422"/>
                </a:cubicBezTo>
                <a:lnTo>
                  <a:pt x="953419" y="326422"/>
                </a:lnTo>
                <a:close/>
                <a:moveTo>
                  <a:pt x="938175" y="243906"/>
                </a:moveTo>
                <a:cubicBezTo>
                  <a:pt x="935856" y="243906"/>
                  <a:pt x="933867" y="242911"/>
                  <a:pt x="932210" y="241586"/>
                </a:cubicBezTo>
                <a:cubicBezTo>
                  <a:pt x="932873" y="239929"/>
                  <a:pt x="934530" y="240260"/>
                  <a:pt x="935856" y="239929"/>
                </a:cubicBezTo>
                <a:cubicBezTo>
                  <a:pt x="937844" y="239929"/>
                  <a:pt x="939832" y="239929"/>
                  <a:pt x="941821" y="240260"/>
                </a:cubicBezTo>
                <a:cubicBezTo>
                  <a:pt x="942152" y="242911"/>
                  <a:pt x="939169" y="242580"/>
                  <a:pt x="938175" y="244237"/>
                </a:cubicBezTo>
                <a:close/>
                <a:moveTo>
                  <a:pt x="661793" y="359893"/>
                </a:moveTo>
                <a:cubicBezTo>
                  <a:pt x="661793" y="359893"/>
                  <a:pt x="664444" y="361550"/>
                  <a:pt x="665438" y="362876"/>
                </a:cubicBezTo>
                <a:cubicBezTo>
                  <a:pt x="664444" y="361550"/>
                  <a:pt x="663450" y="360556"/>
                  <a:pt x="661793" y="359893"/>
                </a:cubicBezTo>
                <a:close/>
                <a:moveTo>
                  <a:pt x="668752" y="354259"/>
                </a:moveTo>
                <a:lnTo>
                  <a:pt x="668752" y="354259"/>
                </a:lnTo>
                <a:cubicBezTo>
                  <a:pt x="667427" y="351608"/>
                  <a:pt x="668090" y="349289"/>
                  <a:pt x="670741" y="347963"/>
                </a:cubicBezTo>
                <a:cubicBezTo>
                  <a:pt x="666433" y="345975"/>
                  <a:pt x="669415" y="340672"/>
                  <a:pt x="666433" y="338021"/>
                </a:cubicBezTo>
                <a:cubicBezTo>
                  <a:pt x="665770" y="338684"/>
                  <a:pt x="665107" y="339015"/>
                  <a:pt x="664444" y="339347"/>
                </a:cubicBezTo>
                <a:cubicBezTo>
                  <a:pt x="665107" y="339347"/>
                  <a:pt x="665770" y="339015"/>
                  <a:pt x="666433" y="338021"/>
                </a:cubicBezTo>
                <a:cubicBezTo>
                  <a:pt x="667758" y="337690"/>
                  <a:pt x="669415" y="338021"/>
                  <a:pt x="670409" y="336364"/>
                </a:cubicBezTo>
                <a:cubicBezTo>
                  <a:pt x="665770" y="332388"/>
                  <a:pt x="662456" y="332719"/>
                  <a:pt x="661130" y="337690"/>
                </a:cubicBezTo>
                <a:cubicBezTo>
                  <a:pt x="657485" y="341004"/>
                  <a:pt x="653508" y="337690"/>
                  <a:pt x="649863" y="339347"/>
                </a:cubicBezTo>
                <a:cubicBezTo>
                  <a:pt x="649863" y="336364"/>
                  <a:pt x="652845" y="336033"/>
                  <a:pt x="653508" y="333713"/>
                </a:cubicBezTo>
                <a:cubicBezTo>
                  <a:pt x="653508" y="332056"/>
                  <a:pt x="655828" y="333050"/>
                  <a:pt x="656491" y="331393"/>
                </a:cubicBezTo>
                <a:cubicBezTo>
                  <a:pt x="656822" y="331393"/>
                  <a:pt x="657154" y="331393"/>
                  <a:pt x="657485" y="331393"/>
                </a:cubicBezTo>
                <a:cubicBezTo>
                  <a:pt x="657154" y="331062"/>
                  <a:pt x="656491" y="330731"/>
                  <a:pt x="656159" y="330068"/>
                </a:cubicBezTo>
                <a:cubicBezTo>
                  <a:pt x="655497" y="329405"/>
                  <a:pt x="654502" y="329074"/>
                  <a:pt x="653840" y="328411"/>
                </a:cubicBezTo>
                <a:cubicBezTo>
                  <a:pt x="653840" y="327748"/>
                  <a:pt x="653840" y="327085"/>
                  <a:pt x="653508" y="326091"/>
                </a:cubicBezTo>
                <a:cubicBezTo>
                  <a:pt x="654171" y="324103"/>
                  <a:pt x="651520" y="323771"/>
                  <a:pt x="651520" y="322446"/>
                </a:cubicBezTo>
                <a:cubicBezTo>
                  <a:pt x="654502" y="319463"/>
                  <a:pt x="660136" y="325428"/>
                  <a:pt x="660799" y="318800"/>
                </a:cubicBezTo>
                <a:cubicBezTo>
                  <a:pt x="661462" y="313498"/>
                  <a:pt x="655828" y="314161"/>
                  <a:pt x="652845" y="311841"/>
                </a:cubicBezTo>
                <a:cubicBezTo>
                  <a:pt x="653840" y="308196"/>
                  <a:pt x="660136" y="310184"/>
                  <a:pt x="659805" y="305545"/>
                </a:cubicBezTo>
                <a:cubicBezTo>
                  <a:pt x="660467" y="304550"/>
                  <a:pt x="662124" y="304550"/>
                  <a:pt x="662124" y="302894"/>
                </a:cubicBezTo>
                <a:cubicBezTo>
                  <a:pt x="663450" y="303556"/>
                  <a:pt x="664776" y="304550"/>
                  <a:pt x="666101" y="305213"/>
                </a:cubicBezTo>
                <a:cubicBezTo>
                  <a:pt x="667427" y="306207"/>
                  <a:pt x="666764" y="307864"/>
                  <a:pt x="666764" y="309190"/>
                </a:cubicBezTo>
                <a:cubicBezTo>
                  <a:pt x="660799" y="310184"/>
                  <a:pt x="666764" y="315818"/>
                  <a:pt x="663450" y="317806"/>
                </a:cubicBezTo>
                <a:cubicBezTo>
                  <a:pt x="667758" y="320789"/>
                  <a:pt x="663450" y="322446"/>
                  <a:pt x="662456" y="325097"/>
                </a:cubicBezTo>
                <a:cubicBezTo>
                  <a:pt x="664444" y="326091"/>
                  <a:pt x="667427" y="325428"/>
                  <a:pt x="668421" y="328411"/>
                </a:cubicBezTo>
                <a:cubicBezTo>
                  <a:pt x="669746" y="327748"/>
                  <a:pt x="670741" y="326754"/>
                  <a:pt x="673060" y="327748"/>
                </a:cubicBezTo>
                <a:cubicBezTo>
                  <a:pt x="670741" y="330731"/>
                  <a:pt x="674717" y="333050"/>
                  <a:pt x="673723" y="336033"/>
                </a:cubicBezTo>
                <a:lnTo>
                  <a:pt x="673060" y="336033"/>
                </a:lnTo>
                <a:cubicBezTo>
                  <a:pt x="673060" y="336033"/>
                  <a:pt x="672398" y="336033"/>
                  <a:pt x="672398" y="336033"/>
                </a:cubicBezTo>
                <a:cubicBezTo>
                  <a:pt x="672398" y="338684"/>
                  <a:pt x="674386" y="340010"/>
                  <a:pt x="676043" y="341335"/>
                </a:cubicBezTo>
                <a:cubicBezTo>
                  <a:pt x="671403" y="344980"/>
                  <a:pt x="672066" y="348626"/>
                  <a:pt x="676043" y="352603"/>
                </a:cubicBezTo>
                <a:lnTo>
                  <a:pt x="676043" y="352603"/>
                </a:lnTo>
                <a:cubicBezTo>
                  <a:pt x="676043" y="352603"/>
                  <a:pt x="675380" y="353597"/>
                  <a:pt x="675049" y="353928"/>
                </a:cubicBezTo>
                <a:cubicBezTo>
                  <a:pt x="675049" y="354591"/>
                  <a:pt x="675712" y="354922"/>
                  <a:pt x="676043" y="355585"/>
                </a:cubicBezTo>
                <a:cubicBezTo>
                  <a:pt x="675712" y="355254"/>
                  <a:pt x="675380" y="354591"/>
                  <a:pt x="675049" y="353928"/>
                </a:cubicBezTo>
                <a:cubicBezTo>
                  <a:pt x="673060" y="353928"/>
                  <a:pt x="670741" y="353928"/>
                  <a:pt x="668752" y="353928"/>
                </a:cubicBezTo>
                <a:close/>
                <a:moveTo>
                  <a:pt x="506038" y="385742"/>
                </a:moveTo>
                <a:cubicBezTo>
                  <a:pt x="506038" y="385742"/>
                  <a:pt x="506038" y="385742"/>
                  <a:pt x="506038" y="385742"/>
                </a:cubicBezTo>
                <a:cubicBezTo>
                  <a:pt x="506038" y="385742"/>
                  <a:pt x="506038" y="385742"/>
                  <a:pt x="506038" y="385742"/>
                </a:cubicBezTo>
                <a:close/>
                <a:moveTo>
                  <a:pt x="479195" y="402643"/>
                </a:moveTo>
                <a:cubicBezTo>
                  <a:pt x="479195" y="402643"/>
                  <a:pt x="479195" y="401317"/>
                  <a:pt x="479858" y="400655"/>
                </a:cubicBezTo>
                <a:cubicBezTo>
                  <a:pt x="479195" y="401317"/>
                  <a:pt x="478864" y="401980"/>
                  <a:pt x="479195" y="402643"/>
                </a:cubicBezTo>
                <a:close/>
                <a:moveTo>
                  <a:pt x="479527" y="403637"/>
                </a:moveTo>
                <a:cubicBezTo>
                  <a:pt x="479527" y="403637"/>
                  <a:pt x="479527" y="403637"/>
                  <a:pt x="479527" y="403637"/>
                </a:cubicBezTo>
                <a:cubicBezTo>
                  <a:pt x="479527" y="403637"/>
                  <a:pt x="479527" y="403637"/>
                  <a:pt x="479527" y="403637"/>
                </a:cubicBezTo>
                <a:close/>
                <a:moveTo>
                  <a:pt x="462625" y="385410"/>
                </a:moveTo>
                <a:cubicBezTo>
                  <a:pt x="462625" y="385410"/>
                  <a:pt x="463620" y="384416"/>
                  <a:pt x="464614" y="384416"/>
                </a:cubicBezTo>
                <a:cubicBezTo>
                  <a:pt x="464614" y="382097"/>
                  <a:pt x="462625" y="380771"/>
                  <a:pt x="461300" y="379114"/>
                </a:cubicBezTo>
                <a:cubicBezTo>
                  <a:pt x="462625" y="380771"/>
                  <a:pt x="464614" y="382097"/>
                  <a:pt x="464614" y="384416"/>
                </a:cubicBezTo>
                <a:cubicBezTo>
                  <a:pt x="463620" y="384416"/>
                  <a:pt x="463288" y="384416"/>
                  <a:pt x="462625" y="385410"/>
                </a:cubicBezTo>
                <a:close/>
                <a:moveTo>
                  <a:pt x="392039" y="363870"/>
                </a:moveTo>
                <a:cubicBezTo>
                  <a:pt x="390050" y="366190"/>
                  <a:pt x="386736" y="364533"/>
                  <a:pt x="384748" y="366521"/>
                </a:cubicBezTo>
                <a:cubicBezTo>
                  <a:pt x="382428" y="364201"/>
                  <a:pt x="378783" y="368509"/>
                  <a:pt x="377126" y="364533"/>
                </a:cubicBezTo>
                <a:cubicBezTo>
                  <a:pt x="382097" y="365527"/>
                  <a:pt x="380440" y="361550"/>
                  <a:pt x="381103" y="359230"/>
                </a:cubicBezTo>
                <a:cubicBezTo>
                  <a:pt x="381103" y="357905"/>
                  <a:pt x="381103" y="356911"/>
                  <a:pt x="381103" y="355585"/>
                </a:cubicBezTo>
                <a:cubicBezTo>
                  <a:pt x="382428" y="356911"/>
                  <a:pt x="384417" y="356579"/>
                  <a:pt x="386074" y="356579"/>
                </a:cubicBezTo>
                <a:cubicBezTo>
                  <a:pt x="386405" y="358568"/>
                  <a:pt x="389387" y="357242"/>
                  <a:pt x="390050" y="359230"/>
                </a:cubicBezTo>
                <a:cubicBezTo>
                  <a:pt x="387731" y="361882"/>
                  <a:pt x="390050" y="362876"/>
                  <a:pt x="392039" y="363870"/>
                </a:cubicBezTo>
                <a:close/>
                <a:moveTo>
                  <a:pt x="349620" y="396346"/>
                </a:moveTo>
                <a:cubicBezTo>
                  <a:pt x="349620" y="396346"/>
                  <a:pt x="349620" y="396346"/>
                  <a:pt x="349620" y="396346"/>
                </a:cubicBezTo>
                <a:cubicBezTo>
                  <a:pt x="349620" y="396346"/>
                  <a:pt x="349620" y="396346"/>
                  <a:pt x="349620" y="396346"/>
                </a:cubicBezTo>
                <a:close/>
                <a:moveTo>
                  <a:pt x="330399" y="390050"/>
                </a:moveTo>
                <a:cubicBezTo>
                  <a:pt x="330399" y="390050"/>
                  <a:pt x="332056" y="387067"/>
                  <a:pt x="333051" y="385742"/>
                </a:cubicBezTo>
                <a:cubicBezTo>
                  <a:pt x="333051" y="385742"/>
                  <a:pt x="332719" y="385079"/>
                  <a:pt x="332388" y="385079"/>
                </a:cubicBezTo>
                <a:cubicBezTo>
                  <a:pt x="332388" y="385079"/>
                  <a:pt x="332719" y="385410"/>
                  <a:pt x="333051" y="385742"/>
                </a:cubicBezTo>
                <a:cubicBezTo>
                  <a:pt x="332056" y="387067"/>
                  <a:pt x="331394" y="388724"/>
                  <a:pt x="330399" y="390050"/>
                </a:cubicBezTo>
                <a:close/>
                <a:moveTo>
                  <a:pt x="340673" y="350946"/>
                </a:moveTo>
                <a:cubicBezTo>
                  <a:pt x="339678" y="349289"/>
                  <a:pt x="339016" y="347300"/>
                  <a:pt x="340673" y="345312"/>
                </a:cubicBezTo>
                <a:cubicBezTo>
                  <a:pt x="339347" y="345312"/>
                  <a:pt x="338684" y="344649"/>
                  <a:pt x="338353" y="343655"/>
                </a:cubicBezTo>
                <a:cubicBezTo>
                  <a:pt x="338353" y="344649"/>
                  <a:pt x="339347" y="344980"/>
                  <a:pt x="340673" y="345312"/>
                </a:cubicBezTo>
                <a:cubicBezTo>
                  <a:pt x="339347" y="347300"/>
                  <a:pt x="340010" y="349289"/>
                  <a:pt x="340673" y="350946"/>
                </a:cubicBezTo>
                <a:close/>
                <a:moveTo>
                  <a:pt x="391376" y="347963"/>
                </a:moveTo>
                <a:cubicBezTo>
                  <a:pt x="391376" y="347963"/>
                  <a:pt x="389387" y="348294"/>
                  <a:pt x="388393" y="348294"/>
                </a:cubicBezTo>
                <a:cubicBezTo>
                  <a:pt x="389387" y="348294"/>
                  <a:pt x="390382" y="348294"/>
                  <a:pt x="391376" y="347963"/>
                </a:cubicBezTo>
                <a:lnTo>
                  <a:pt x="391376" y="347963"/>
                </a:lnTo>
                <a:close/>
                <a:moveTo>
                  <a:pt x="335370" y="386073"/>
                </a:moveTo>
                <a:cubicBezTo>
                  <a:pt x="335370" y="386073"/>
                  <a:pt x="336033" y="385079"/>
                  <a:pt x="336365" y="384416"/>
                </a:cubicBezTo>
                <a:cubicBezTo>
                  <a:pt x="336033" y="385079"/>
                  <a:pt x="335702" y="385742"/>
                  <a:pt x="335370" y="386073"/>
                </a:cubicBezTo>
                <a:close/>
                <a:moveTo>
                  <a:pt x="335370" y="333050"/>
                </a:moveTo>
                <a:cubicBezTo>
                  <a:pt x="335370" y="333050"/>
                  <a:pt x="334376" y="332388"/>
                  <a:pt x="333713" y="332388"/>
                </a:cubicBezTo>
                <a:cubicBezTo>
                  <a:pt x="334376" y="332388"/>
                  <a:pt x="335039" y="332719"/>
                  <a:pt x="335370" y="333050"/>
                </a:cubicBezTo>
                <a:close/>
                <a:moveTo>
                  <a:pt x="326091" y="335701"/>
                </a:moveTo>
                <a:cubicBezTo>
                  <a:pt x="326091" y="335701"/>
                  <a:pt x="326091" y="333050"/>
                  <a:pt x="324103" y="332719"/>
                </a:cubicBezTo>
                <a:cubicBezTo>
                  <a:pt x="325760" y="332719"/>
                  <a:pt x="325760" y="334376"/>
                  <a:pt x="326091" y="335701"/>
                </a:cubicBezTo>
                <a:close/>
                <a:moveTo>
                  <a:pt x="322777" y="305545"/>
                </a:moveTo>
                <a:cubicBezTo>
                  <a:pt x="322777" y="305545"/>
                  <a:pt x="321120" y="308859"/>
                  <a:pt x="321452" y="310184"/>
                </a:cubicBezTo>
                <a:cubicBezTo>
                  <a:pt x="321120" y="308859"/>
                  <a:pt x="321452" y="306870"/>
                  <a:pt x="322777" y="305545"/>
                </a:cubicBezTo>
                <a:cubicBezTo>
                  <a:pt x="323109" y="304882"/>
                  <a:pt x="323440" y="304219"/>
                  <a:pt x="323772" y="303556"/>
                </a:cubicBezTo>
                <a:cubicBezTo>
                  <a:pt x="323440" y="304219"/>
                  <a:pt x="323109" y="304882"/>
                  <a:pt x="322777" y="305545"/>
                </a:cubicBezTo>
                <a:close/>
                <a:moveTo>
                  <a:pt x="322446" y="337027"/>
                </a:moveTo>
                <a:cubicBezTo>
                  <a:pt x="322446" y="337027"/>
                  <a:pt x="321783" y="339015"/>
                  <a:pt x="321120" y="339347"/>
                </a:cubicBezTo>
                <a:cubicBezTo>
                  <a:pt x="321783" y="338684"/>
                  <a:pt x="322115" y="338021"/>
                  <a:pt x="322446" y="337027"/>
                </a:cubicBezTo>
                <a:close/>
                <a:moveTo>
                  <a:pt x="323109" y="332719"/>
                </a:moveTo>
                <a:cubicBezTo>
                  <a:pt x="323109" y="332719"/>
                  <a:pt x="324103" y="332719"/>
                  <a:pt x="324434" y="332719"/>
                </a:cubicBezTo>
                <a:cubicBezTo>
                  <a:pt x="324103" y="332719"/>
                  <a:pt x="323772" y="332719"/>
                  <a:pt x="323109" y="332719"/>
                </a:cubicBezTo>
                <a:lnTo>
                  <a:pt x="323109" y="332719"/>
                </a:lnTo>
                <a:close/>
                <a:moveTo>
                  <a:pt x="337027" y="336033"/>
                </a:moveTo>
                <a:cubicBezTo>
                  <a:pt x="337027" y="336033"/>
                  <a:pt x="338353" y="336696"/>
                  <a:pt x="339016" y="336696"/>
                </a:cubicBezTo>
                <a:cubicBezTo>
                  <a:pt x="338353" y="336696"/>
                  <a:pt x="337690" y="336696"/>
                  <a:pt x="337027" y="336033"/>
                </a:cubicBezTo>
                <a:lnTo>
                  <a:pt x="337027" y="336033"/>
                </a:lnTo>
                <a:close/>
                <a:moveTo>
                  <a:pt x="347632" y="318138"/>
                </a:moveTo>
                <a:cubicBezTo>
                  <a:pt x="347632" y="318138"/>
                  <a:pt x="345975" y="316149"/>
                  <a:pt x="344649" y="316149"/>
                </a:cubicBezTo>
                <a:lnTo>
                  <a:pt x="344649" y="316149"/>
                </a:lnTo>
                <a:cubicBezTo>
                  <a:pt x="344649" y="316149"/>
                  <a:pt x="346638" y="317475"/>
                  <a:pt x="347632" y="318138"/>
                </a:cubicBezTo>
                <a:close/>
                <a:moveTo>
                  <a:pt x="345975" y="331062"/>
                </a:moveTo>
                <a:cubicBezTo>
                  <a:pt x="345975" y="331062"/>
                  <a:pt x="347632" y="331393"/>
                  <a:pt x="348295" y="331062"/>
                </a:cubicBezTo>
                <a:cubicBezTo>
                  <a:pt x="347300" y="331062"/>
                  <a:pt x="346638" y="331062"/>
                  <a:pt x="345975" y="331062"/>
                </a:cubicBezTo>
                <a:close/>
                <a:moveTo>
                  <a:pt x="344649" y="317806"/>
                </a:moveTo>
                <a:cubicBezTo>
                  <a:pt x="344649" y="317806"/>
                  <a:pt x="343655" y="318800"/>
                  <a:pt x="343324" y="319132"/>
                </a:cubicBezTo>
                <a:cubicBezTo>
                  <a:pt x="343987" y="318800"/>
                  <a:pt x="344318" y="318138"/>
                  <a:pt x="344649" y="317806"/>
                </a:cubicBezTo>
                <a:close/>
                <a:moveTo>
                  <a:pt x="341335" y="339678"/>
                </a:moveTo>
                <a:cubicBezTo>
                  <a:pt x="341335" y="339678"/>
                  <a:pt x="341335" y="339015"/>
                  <a:pt x="341335" y="338684"/>
                </a:cubicBezTo>
                <a:cubicBezTo>
                  <a:pt x="341335" y="338684"/>
                  <a:pt x="341335" y="339347"/>
                  <a:pt x="341335" y="339678"/>
                </a:cubicBezTo>
                <a:close/>
                <a:moveTo>
                  <a:pt x="346969" y="337358"/>
                </a:moveTo>
                <a:cubicBezTo>
                  <a:pt x="346969" y="337358"/>
                  <a:pt x="346638" y="337358"/>
                  <a:pt x="346306" y="337027"/>
                </a:cubicBezTo>
                <a:cubicBezTo>
                  <a:pt x="346306" y="337027"/>
                  <a:pt x="346638" y="337027"/>
                  <a:pt x="346969" y="337358"/>
                </a:cubicBezTo>
                <a:close/>
                <a:moveTo>
                  <a:pt x="374143" y="352271"/>
                </a:moveTo>
                <a:cubicBezTo>
                  <a:pt x="374143" y="352271"/>
                  <a:pt x="374143" y="352934"/>
                  <a:pt x="374143" y="353265"/>
                </a:cubicBezTo>
                <a:cubicBezTo>
                  <a:pt x="371824" y="353265"/>
                  <a:pt x="369172" y="353265"/>
                  <a:pt x="366853" y="353597"/>
                </a:cubicBezTo>
                <a:cubicBezTo>
                  <a:pt x="365196" y="353265"/>
                  <a:pt x="363207" y="353597"/>
                  <a:pt x="361882" y="351940"/>
                </a:cubicBezTo>
                <a:cubicBezTo>
                  <a:pt x="363539" y="350283"/>
                  <a:pt x="365196" y="348626"/>
                  <a:pt x="366521" y="346969"/>
                </a:cubicBezTo>
                <a:cubicBezTo>
                  <a:pt x="370167" y="346969"/>
                  <a:pt x="370498" y="351608"/>
                  <a:pt x="373812" y="352271"/>
                </a:cubicBezTo>
                <a:close/>
                <a:moveTo>
                  <a:pt x="360888" y="363539"/>
                </a:moveTo>
                <a:lnTo>
                  <a:pt x="360888" y="363539"/>
                </a:lnTo>
                <a:cubicBezTo>
                  <a:pt x="360888" y="363539"/>
                  <a:pt x="359562" y="364201"/>
                  <a:pt x="359231" y="364533"/>
                </a:cubicBezTo>
                <a:cubicBezTo>
                  <a:pt x="359893" y="364533"/>
                  <a:pt x="360556" y="363870"/>
                  <a:pt x="360888" y="363539"/>
                </a:cubicBezTo>
                <a:close/>
                <a:moveTo>
                  <a:pt x="364202" y="359562"/>
                </a:moveTo>
                <a:cubicBezTo>
                  <a:pt x="364202" y="359562"/>
                  <a:pt x="364864" y="358899"/>
                  <a:pt x="364864" y="358568"/>
                </a:cubicBezTo>
                <a:cubicBezTo>
                  <a:pt x="364864" y="358568"/>
                  <a:pt x="364202" y="359230"/>
                  <a:pt x="364202" y="359562"/>
                </a:cubicBezTo>
                <a:cubicBezTo>
                  <a:pt x="365196" y="359562"/>
                  <a:pt x="365859" y="360225"/>
                  <a:pt x="366521" y="360556"/>
                </a:cubicBezTo>
                <a:cubicBezTo>
                  <a:pt x="365859" y="360225"/>
                  <a:pt x="364864" y="359893"/>
                  <a:pt x="364202" y="359562"/>
                </a:cubicBezTo>
                <a:close/>
                <a:moveTo>
                  <a:pt x="365859" y="357573"/>
                </a:moveTo>
                <a:cubicBezTo>
                  <a:pt x="365859" y="357573"/>
                  <a:pt x="367184" y="356911"/>
                  <a:pt x="368178" y="356911"/>
                </a:cubicBezTo>
                <a:cubicBezTo>
                  <a:pt x="367516" y="356911"/>
                  <a:pt x="366521" y="356911"/>
                  <a:pt x="365859" y="357573"/>
                </a:cubicBezTo>
                <a:close/>
                <a:moveTo>
                  <a:pt x="357574" y="346969"/>
                </a:moveTo>
                <a:lnTo>
                  <a:pt x="357574" y="346969"/>
                </a:lnTo>
                <a:cubicBezTo>
                  <a:pt x="357574" y="346969"/>
                  <a:pt x="357905" y="346969"/>
                  <a:pt x="358237" y="346969"/>
                </a:cubicBezTo>
                <a:cubicBezTo>
                  <a:pt x="358237" y="346969"/>
                  <a:pt x="357905" y="346969"/>
                  <a:pt x="357574" y="346969"/>
                </a:cubicBezTo>
                <a:close/>
                <a:moveTo>
                  <a:pt x="358237" y="346969"/>
                </a:moveTo>
                <a:cubicBezTo>
                  <a:pt x="358237" y="346969"/>
                  <a:pt x="359893" y="347632"/>
                  <a:pt x="360888" y="347632"/>
                </a:cubicBezTo>
                <a:cubicBezTo>
                  <a:pt x="360225" y="347632"/>
                  <a:pt x="359231" y="346969"/>
                  <a:pt x="358237" y="346969"/>
                </a:cubicBezTo>
                <a:close/>
                <a:moveTo>
                  <a:pt x="355254" y="360225"/>
                </a:moveTo>
                <a:cubicBezTo>
                  <a:pt x="355254" y="360225"/>
                  <a:pt x="354591" y="360887"/>
                  <a:pt x="354260" y="361550"/>
                </a:cubicBezTo>
                <a:cubicBezTo>
                  <a:pt x="354591" y="361219"/>
                  <a:pt x="354923" y="360887"/>
                  <a:pt x="355254" y="360225"/>
                </a:cubicBezTo>
                <a:close/>
                <a:moveTo>
                  <a:pt x="342330" y="383753"/>
                </a:moveTo>
                <a:cubicBezTo>
                  <a:pt x="342330" y="383753"/>
                  <a:pt x="342330" y="385410"/>
                  <a:pt x="342330" y="386073"/>
                </a:cubicBezTo>
                <a:cubicBezTo>
                  <a:pt x="342330" y="385410"/>
                  <a:pt x="342330" y="384416"/>
                  <a:pt x="342330" y="383753"/>
                </a:cubicBezTo>
                <a:cubicBezTo>
                  <a:pt x="341335" y="382759"/>
                  <a:pt x="340673" y="382428"/>
                  <a:pt x="340010" y="382428"/>
                </a:cubicBezTo>
                <a:cubicBezTo>
                  <a:pt x="340673" y="382428"/>
                  <a:pt x="341335" y="383091"/>
                  <a:pt x="342330" y="383753"/>
                </a:cubicBezTo>
                <a:close/>
                <a:moveTo>
                  <a:pt x="351609" y="380440"/>
                </a:moveTo>
                <a:cubicBezTo>
                  <a:pt x="353597" y="380440"/>
                  <a:pt x="355585" y="380440"/>
                  <a:pt x="357574" y="380440"/>
                </a:cubicBezTo>
                <a:cubicBezTo>
                  <a:pt x="358899" y="381765"/>
                  <a:pt x="360225" y="382428"/>
                  <a:pt x="361882" y="382759"/>
                </a:cubicBezTo>
                <a:cubicBezTo>
                  <a:pt x="360225" y="382759"/>
                  <a:pt x="358899" y="382097"/>
                  <a:pt x="357574" y="380440"/>
                </a:cubicBezTo>
                <a:cubicBezTo>
                  <a:pt x="355585" y="381102"/>
                  <a:pt x="353597" y="381102"/>
                  <a:pt x="351609" y="380440"/>
                </a:cubicBezTo>
                <a:close/>
                <a:moveTo>
                  <a:pt x="369504" y="366852"/>
                </a:moveTo>
                <a:cubicBezTo>
                  <a:pt x="369504" y="366852"/>
                  <a:pt x="371492" y="365527"/>
                  <a:pt x="372486" y="365195"/>
                </a:cubicBezTo>
                <a:lnTo>
                  <a:pt x="372486" y="365195"/>
                </a:lnTo>
                <a:cubicBezTo>
                  <a:pt x="372486" y="365195"/>
                  <a:pt x="370498" y="366521"/>
                  <a:pt x="369504" y="366852"/>
                </a:cubicBezTo>
                <a:close/>
                <a:moveTo>
                  <a:pt x="385742" y="337027"/>
                </a:moveTo>
                <a:cubicBezTo>
                  <a:pt x="385742" y="339678"/>
                  <a:pt x="385742" y="340341"/>
                  <a:pt x="384417" y="340341"/>
                </a:cubicBezTo>
                <a:cubicBezTo>
                  <a:pt x="385742" y="340341"/>
                  <a:pt x="385742" y="339347"/>
                  <a:pt x="385742" y="337027"/>
                </a:cubicBezTo>
                <a:lnTo>
                  <a:pt x="385742" y="337027"/>
                </a:lnTo>
                <a:close/>
                <a:moveTo>
                  <a:pt x="385742" y="348294"/>
                </a:moveTo>
                <a:lnTo>
                  <a:pt x="385742" y="348294"/>
                </a:lnTo>
                <a:cubicBezTo>
                  <a:pt x="385742" y="348294"/>
                  <a:pt x="383422" y="349289"/>
                  <a:pt x="382097" y="349289"/>
                </a:cubicBezTo>
                <a:cubicBezTo>
                  <a:pt x="383091" y="349289"/>
                  <a:pt x="384417" y="349289"/>
                  <a:pt x="385742" y="348294"/>
                </a:cubicBezTo>
                <a:close/>
                <a:moveTo>
                  <a:pt x="388062" y="339015"/>
                </a:moveTo>
                <a:cubicBezTo>
                  <a:pt x="388062" y="339015"/>
                  <a:pt x="388062" y="339015"/>
                  <a:pt x="388393" y="339347"/>
                </a:cubicBezTo>
                <a:cubicBezTo>
                  <a:pt x="388393" y="339347"/>
                  <a:pt x="388393" y="339347"/>
                  <a:pt x="388062" y="339015"/>
                </a:cubicBezTo>
                <a:close/>
                <a:moveTo>
                  <a:pt x="362876" y="341998"/>
                </a:moveTo>
                <a:cubicBezTo>
                  <a:pt x="360888" y="339678"/>
                  <a:pt x="358568" y="343986"/>
                  <a:pt x="356248" y="341998"/>
                </a:cubicBezTo>
                <a:cubicBezTo>
                  <a:pt x="356580" y="339678"/>
                  <a:pt x="353266" y="339678"/>
                  <a:pt x="353266" y="337690"/>
                </a:cubicBezTo>
                <a:lnTo>
                  <a:pt x="353266" y="337690"/>
                </a:lnTo>
                <a:cubicBezTo>
                  <a:pt x="355917" y="338684"/>
                  <a:pt x="356911" y="334376"/>
                  <a:pt x="359562" y="335370"/>
                </a:cubicBezTo>
                <a:cubicBezTo>
                  <a:pt x="359893" y="335370"/>
                  <a:pt x="360556" y="335370"/>
                  <a:pt x="360888" y="335701"/>
                </a:cubicBezTo>
                <a:cubicBezTo>
                  <a:pt x="360556" y="338684"/>
                  <a:pt x="364864" y="338021"/>
                  <a:pt x="364864" y="340672"/>
                </a:cubicBezTo>
                <a:cubicBezTo>
                  <a:pt x="364202" y="341004"/>
                  <a:pt x="363207" y="341667"/>
                  <a:pt x="362545" y="341998"/>
                </a:cubicBezTo>
                <a:close/>
                <a:moveTo>
                  <a:pt x="349620" y="331725"/>
                </a:moveTo>
                <a:lnTo>
                  <a:pt x="349620" y="331725"/>
                </a:lnTo>
                <a:cubicBezTo>
                  <a:pt x="349620" y="331725"/>
                  <a:pt x="352603" y="331725"/>
                  <a:pt x="353928" y="331725"/>
                </a:cubicBezTo>
                <a:cubicBezTo>
                  <a:pt x="352603" y="331725"/>
                  <a:pt x="350946" y="331725"/>
                  <a:pt x="349620" y="331725"/>
                </a:cubicBezTo>
                <a:close/>
                <a:moveTo>
                  <a:pt x="340010" y="330731"/>
                </a:moveTo>
                <a:lnTo>
                  <a:pt x="340010" y="330731"/>
                </a:lnTo>
                <a:cubicBezTo>
                  <a:pt x="340010" y="330731"/>
                  <a:pt x="338684" y="331062"/>
                  <a:pt x="338021" y="331393"/>
                </a:cubicBezTo>
                <a:cubicBezTo>
                  <a:pt x="338684" y="331393"/>
                  <a:pt x="339347" y="331393"/>
                  <a:pt x="340010" y="330731"/>
                </a:cubicBezTo>
                <a:close/>
                <a:moveTo>
                  <a:pt x="315487" y="300242"/>
                </a:moveTo>
                <a:cubicBezTo>
                  <a:pt x="315487" y="300242"/>
                  <a:pt x="316150" y="300242"/>
                  <a:pt x="316150" y="300242"/>
                </a:cubicBezTo>
                <a:cubicBezTo>
                  <a:pt x="316150" y="300242"/>
                  <a:pt x="315487" y="300242"/>
                  <a:pt x="315487" y="300242"/>
                </a:cubicBezTo>
                <a:close/>
                <a:moveTo>
                  <a:pt x="311510" y="339678"/>
                </a:moveTo>
                <a:cubicBezTo>
                  <a:pt x="311510" y="337358"/>
                  <a:pt x="311510" y="334707"/>
                  <a:pt x="314493" y="332719"/>
                </a:cubicBezTo>
                <a:cubicBezTo>
                  <a:pt x="314493" y="331725"/>
                  <a:pt x="315487" y="331393"/>
                  <a:pt x="316481" y="330731"/>
                </a:cubicBezTo>
                <a:cubicBezTo>
                  <a:pt x="315487" y="331393"/>
                  <a:pt x="314161" y="331725"/>
                  <a:pt x="314493" y="332719"/>
                </a:cubicBezTo>
                <a:cubicBezTo>
                  <a:pt x="311841" y="334707"/>
                  <a:pt x="311510" y="337027"/>
                  <a:pt x="311510" y="339678"/>
                </a:cubicBezTo>
                <a:close/>
                <a:moveTo>
                  <a:pt x="327085" y="346969"/>
                </a:moveTo>
                <a:cubicBezTo>
                  <a:pt x="327085" y="346969"/>
                  <a:pt x="327748" y="347963"/>
                  <a:pt x="328080" y="348294"/>
                </a:cubicBezTo>
                <a:cubicBezTo>
                  <a:pt x="327748" y="347963"/>
                  <a:pt x="327417" y="347300"/>
                  <a:pt x="327085" y="346969"/>
                </a:cubicBezTo>
                <a:cubicBezTo>
                  <a:pt x="326091" y="346969"/>
                  <a:pt x="325097" y="346969"/>
                  <a:pt x="324103" y="346969"/>
                </a:cubicBezTo>
                <a:cubicBezTo>
                  <a:pt x="325097" y="346969"/>
                  <a:pt x="326091" y="346969"/>
                  <a:pt x="327085" y="346969"/>
                </a:cubicBezTo>
                <a:close/>
                <a:moveTo>
                  <a:pt x="336033" y="339347"/>
                </a:moveTo>
                <a:cubicBezTo>
                  <a:pt x="338021" y="339347"/>
                  <a:pt x="339347" y="340341"/>
                  <a:pt x="339347" y="342992"/>
                </a:cubicBezTo>
                <a:cubicBezTo>
                  <a:pt x="339347" y="342992"/>
                  <a:pt x="338684" y="342992"/>
                  <a:pt x="338353" y="342992"/>
                </a:cubicBezTo>
                <a:cubicBezTo>
                  <a:pt x="338353" y="342992"/>
                  <a:pt x="339016" y="342992"/>
                  <a:pt x="339347" y="342992"/>
                </a:cubicBezTo>
                <a:cubicBezTo>
                  <a:pt x="339347" y="340341"/>
                  <a:pt x="337690" y="339678"/>
                  <a:pt x="336033" y="339347"/>
                </a:cubicBezTo>
                <a:close/>
                <a:moveTo>
                  <a:pt x="342330" y="377457"/>
                </a:moveTo>
                <a:cubicBezTo>
                  <a:pt x="342330" y="377457"/>
                  <a:pt x="341667" y="377457"/>
                  <a:pt x="341335" y="377457"/>
                </a:cubicBezTo>
                <a:cubicBezTo>
                  <a:pt x="341335" y="377457"/>
                  <a:pt x="341998" y="377457"/>
                  <a:pt x="342330" y="377457"/>
                </a:cubicBezTo>
                <a:cubicBezTo>
                  <a:pt x="342330" y="375469"/>
                  <a:pt x="344318" y="375800"/>
                  <a:pt x="345975" y="375469"/>
                </a:cubicBezTo>
                <a:cubicBezTo>
                  <a:pt x="344649" y="375469"/>
                  <a:pt x="342661" y="375469"/>
                  <a:pt x="342330" y="377457"/>
                </a:cubicBezTo>
                <a:close/>
                <a:moveTo>
                  <a:pt x="339347" y="389387"/>
                </a:moveTo>
                <a:cubicBezTo>
                  <a:pt x="339347" y="389387"/>
                  <a:pt x="338684" y="389387"/>
                  <a:pt x="338353" y="389387"/>
                </a:cubicBezTo>
                <a:cubicBezTo>
                  <a:pt x="338353" y="389387"/>
                  <a:pt x="339016" y="389387"/>
                  <a:pt x="339347" y="389387"/>
                </a:cubicBezTo>
                <a:close/>
                <a:moveTo>
                  <a:pt x="366853" y="383091"/>
                </a:moveTo>
                <a:cubicBezTo>
                  <a:pt x="366853" y="383091"/>
                  <a:pt x="367516" y="382759"/>
                  <a:pt x="368178" y="382428"/>
                </a:cubicBezTo>
                <a:cubicBezTo>
                  <a:pt x="367847" y="382428"/>
                  <a:pt x="367516" y="382759"/>
                  <a:pt x="366853" y="383091"/>
                </a:cubicBezTo>
                <a:cubicBezTo>
                  <a:pt x="364533" y="384085"/>
                  <a:pt x="362213" y="384416"/>
                  <a:pt x="360225" y="384416"/>
                </a:cubicBezTo>
                <a:cubicBezTo>
                  <a:pt x="362545" y="384416"/>
                  <a:pt x="364533" y="384416"/>
                  <a:pt x="366853" y="383091"/>
                </a:cubicBezTo>
                <a:close/>
                <a:moveTo>
                  <a:pt x="389719" y="268760"/>
                </a:moveTo>
                <a:cubicBezTo>
                  <a:pt x="389719" y="268760"/>
                  <a:pt x="389056" y="267766"/>
                  <a:pt x="389056" y="267434"/>
                </a:cubicBezTo>
                <a:cubicBezTo>
                  <a:pt x="389056" y="267766"/>
                  <a:pt x="389056" y="268097"/>
                  <a:pt x="389719" y="268760"/>
                </a:cubicBezTo>
                <a:lnTo>
                  <a:pt x="389719" y="268760"/>
                </a:lnTo>
                <a:close/>
                <a:moveTo>
                  <a:pt x="338353" y="215737"/>
                </a:moveTo>
                <a:cubicBezTo>
                  <a:pt x="338353" y="215737"/>
                  <a:pt x="335370" y="216731"/>
                  <a:pt x="335702" y="218720"/>
                </a:cubicBezTo>
                <a:lnTo>
                  <a:pt x="335702" y="218720"/>
                </a:lnTo>
                <a:cubicBezTo>
                  <a:pt x="332719" y="219382"/>
                  <a:pt x="331062" y="218057"/>
                  <a:pt x="331062" y="214743"/>
                </a:cubicBezTo>
                <a:cubicBezTo>
                  <a:pt x="329074" y="214743"/>
                  <a:pt x="327085" y="215074"/>
                  <a:pt x="325760" y="216731"/>
                </a:cubicBezTo>
                <a:cubicBezTo>
                  <a:pt x="326754" y="215074"/>
                  <a:pt x="329074" y="214743"/>
                  <a:pt x="331062" y="214743"/>
                </a:cubicBezTo>
                <a:cubicBezTo>
                  <a:pt x="330068" y="214411"/>
                  <a:pt x="329405" y="213749"/>
                  <a:pt x="327085" y="212423"/>
                </a:cubicBezTo>
                <a:lnTo>
                  <a:pt x="336365" y="212423"/>
                </a:lnTo>
                <a:cubicBezTo>
                  <a:pt x="336365" y="212423"/>
                  <a:pt x="336696" y="213086"/>
                  <a:pt x="336696" y="213417"/>
                </a:cubicBezTo>
                <a:cubicBezTo>
                  <a:pt x="336696" y="214743"/>
                  <a:pt x="338021" y="214743"/>
                  <a:pt x="338684" y="215406"/>
                </a:cubicBezTo>
                <a:close/>
                <a:moveTo>
                  <a:pt x="336033" y="233964"/>
                </a:moveTo>
                <a:cubicBezTo>
                  <a:pt x="332719" y="234958"/>
                  <a:pt x="329074" y="236615"/>
                  <a:pt x="326091" y="232970"/>
                </a:cubicBezTo>
                <a:cubicBezTo>
                  <a:pt x="329405" y="231313"/>
                  <a:pt x="333051" y="229656"/>
                  <a:pt x="336033" y="233964"/>
                </a:cubicBezTo>
                <a:cubicBezTo>
                  <a:pt x="336033" y="233964"/>
                  <a:pt x="336033" y="234295"/>
                  <a:pt x="336365" y="234626"/>
                </a:cubicBezTo>
                <a:cubicBezTo>
                  <a:pt x="336365" y="234626"/>
                  <a:pt x="336365" y="234295"/>
                  <a:pt x="336033" y="233964"/>
                </a:cubicBezTo>
                <a:close/>
                <a:moveTo>
                  <a:pt x="326091" y="204138"/>
                </a:moveTo>
                <a:cubicBezTo>
                  <a:pt x="326091" y="204138"/>
                  <a:pt x="325097" y="204138"/>
                  <a:pt x="324434" y="204138"/>
                </a:cubicBezTo>
                <a:cubicBezTo>
                  <a:pt x="325097" y="204138"/>
                  <a:pt x="325429" y="204138"/>
                  <a:pt x="326091" y="204138"/>
                </a:cubicBezTo>
                <a:close/>
                <a:moveTo>
                  <a:pt x="336696" y="102732"/>
                </a:moveTo>
                <a:cubicBezTo>
                  <a:pt x="336696" y="102732"/>
                  <a:pt x="337027" y="103063"/>
                  <a:pt x="337359" y="103395"/>
                </a:cubicBezTo>
                <a:lnTo>
                  <a:pt x="337359" y="103395"/>
                </a:lnTo>
                <a:cubicBezTo>
                  <a:pt x="337359" y="103395"/>
                  <a:pt x="337027" y="103063"/>
                  <a:pt x="336696" y="102732"/>
                </a:cubicBezTo>
                <a:close/>
                <a:moveTo>
                  <a:pt x="356248" y="115656"/>
                </a:moveTo>
                <a:cubicBezTo>
                  <a:pt x="356248" y="115656"/>
                  <a:pt x="356248" y="116319"/>
                  <a:pt x="356248" y="116982"/>
                </a:cubicBezTo>
                <a:cubicBezTo>
                  <a:pt x="355917" y="116982"/>
                  <a:pt x="355585" y="116982"/>
                  <a:pt x="355254" y="116982"/>
                </a:cubicBezTo>
                <a:cubicBezTo>
                  <a:pt x="354923" y="116982"/>
                  <a:pt x="354591" y="116982"/>
                  <a:pt x="353928" y="116982"/>
                </a:cubicBezTo>
                <a:cubicBezTo>
                  <a:pt x="354260" y="116982"/>
                  <a:pt x="354591" y="116982"/>
                  <a:pt x="355254" y="116982"/>
                </a:cubicBezTo>
                <a:cubicBezTo>
                  <a:pt x="355585" y="116982"/>
                  <a:pt x="355917" y="116982"/>
                  <a:pt x="356248" y="116982"/>
                </a:cubicBezTo>
                <a:cubicBezTo>
                  <a:pt x="356248" y="116650"/>
                  <a:pt x="356248" y="115988"/>
                  <a:pt x="356248" y="115656"/>
                </a:cubicBezTo>
                <a:close/>
                <a:moveTo>
                  <a:pt x="369504" y="82517"/>
                </a:moveTo>
                <a:cubicBezTo>
                  <a:pt x="369504" y="82517"/>
                  <a:pt x="369835" y="82517"/>
                  <a:pt x="370167" y="82517"/>
                </a:cubicBezTo>
                <a:cubicBezTo>
                  <a:pt x="370167" y="82517"/>
                  <a:pt x="369835" y="82517"/>
                  <a:pt x="369504" y="82517"/>
                </a:cubicBezTo>
                <a:close/>
                <a:moveTo>
                  <a:pt x="382097" y="113999"/>
                </a:moveTo>
                <a:lnTo>
                  <a:pt x="382097" y="113999"/>
                </a:lnTo>
                <a:cubicBezTo>
                  <a:pt x="382097" y="113999"/>
                  <a:pt x="380440" y="114662"/>
                  <a:pt x="379446" y="114662"/>
                </a:cubicBezTo>
                <a:cubicBezTo>
                  <a:pt x="380440" y="114662"/>
                  <a:pt x="381434" y="114331"/>
                  <a:pt x="382097" y="113999"/>
                </a:cubicBezTo>
                <a:close/>
                <a:moveTo>
                  <a:pt x="383754" y="90470"/>
                </a:moveTo>
                <a:cubicBezTo>
                  <a:pt x="383754" y="90470"/>
                  <a:pt x="385411" y="91465"/>
                  <a:pt x="386405" y="92127"/>
                </a:cubicBezTo>
                <a:cubicBezTo>
                  <a:pt x="385411" y="91465"/>
                  <a:pt x="384748" y="90802"/>
                  <a:pt x="383754" y="90470"/>
                </a:cubicBezTo>
                <a:close/>
                <a:moveTo>
                  <a:pt x="505375" y="55674"/>
                </a:moveTo>
                <a:cubicBezTo>
                  <a:pt x="508358" y="55674"/>
                  <a:pt x="511340" y="55674"/>
                  <a:pt x="513991" y="55674"/>
                </a:cubicBezTo>
                <a:lnTo>
                  <a:pt x="513991" y="55674"/>
                </a:lnTo>
                <a:cubicBezTo>
                  <a:pt x="511009" y="55674"/>
                  <a:pt x="508026" y="55674"/>
                  <a:pt x="505375" y="55674"/>
                </a:cubicBezTo>
                <a:cubicBezTo>
                  <a:pt x="504712" y="56005"/>
                  <a:pt x="503718" y="56668"/>
                  <a:pt x="503056" y="57000"/>
                </a:cubicBezTo>
                <a:lnTo>
                  <a:pt x="503056" y="57000"/>
                </a:lnTo>
                <a:cubicBezTo>
                  <a:pt x="503056" y="57000"/>
                  <a:pt x="504712" y="56005"/>
                  <a:pt x="505375" y="55674"/>
                </a:cubicBezTo>
                <a:close/>
                <a:moveTo>
                  <a:pt x="519625" y="65947"/>
                </a:moveTo>
                <a:cubicBezTo>
                  <a:pt x="521614" y="66279"/>
                  <a:pt x="524596" y="65284"/>
                  <a:pt x="524927" y="68598"/>
                </a:cubicBezTo>
                <a:cubicBezTo>
                  <a:pt x="522939" y="69261"/>
                  <a:pt x="522608" y="72575"/>
                  <a:pt x="519957" y="72244"/>
                </a:cubicBezTo>
                <a:cubicBezTo>
                  <a:pt x="519957" y="70255"/>
                  <a:pt x="519957" y="67936"/>
                  <a:pt x="519957" y="65947"/>
                </a:cubicBezTo>
                <a:close/>
                <a:moveTo>
                  <a:pt x="511672" y="130900"/>
                </a:moveTo>
                <a:cubicBezTo>
                  <a:pt x="511672" y="130900"/>
                  <a:pt x="512003" y="132557"/>
                  <a:pt x="511672" y="133552"/>
                </a:cubicBezTo>
                <a:lnTo>
                  <a:pt x="511672" y="133552"/>
                </a:lnTo>
                <a:cubicBezTo>
                  <a:pt x="511672" y="133552"/>
                  <a:pt x="511672" y="131895"/>
                  <a:pt x="511672" y="130900"/>
                </a:cubicBezTo>
                <a:close/>
                <a:moveTo>
                  <a:pt x="572648" y="81523"/>
                </a:moveTo>
                <a:cubicBezTo>
                  <a:pt x="572980" y="79534"/>
                  <a:pt x="575962" y="80529"/>
                  <a:pt x="576625" y="78540"/>
                </a:cubicBezTo>
                <a:cubicBezTo>
                  <a:pt x="577288" y="79203"/>
                  <a:pt x="578282" y="79534"/>
                  <a:pt x="578945" y="80197"/>
                </a:cubicBezTo>
                <a:cubicBezTo>
                  <a:pt x="578945" y="81523"/>
                  <a:pt x="576293" y="80860"/>
                  <a:pt x="576956" y="82848"/>
                </a:cubicBezTo>
                <a:cubicBezTo>
                  <a:pt x="577950" y="84837"/>
                  <a:pt x="579939" y="83511"/>
                  <a:pt x="581264" y="84174"/>
                </a:cubicBezTo>
                <a:cubicBezTo>
                  <a:pt x="581264" y="85831"/>
                  <a:pt x="581264" y="86825"/>
                  <a:pt x="579607" y="85831"/>
                </a:cubicBezTo>
                <a:cubicBezTo>
                  <a:pt x="577619" y="84505"/>
                  <a:pt x="576625" y="85831"/>
                  <a:pt x="576293" y="87488"/>
                </a:cubicBezTo>
                <a:cubicBezTo>
                  <a:pt x="574305" y="89476"/>
                  <a:pt x="572317" y="87488"/>
                  <a:pt x="570328" y="87488"/>
                </a:cubicBezTo>
                <a:cubicBezTo>
                  <a:pt x="569666" y="87488"/>
                  <a:pt x="569003" y="87488"/>
                  <a:pt x="568671" y="87488"/>
                </a:cubicBezTo>
                <a:cubicBezTo>
                  <a:pt x="571654" y="86494"/>
                  <a:pt x="570328" y="82848"/>
                  <a:pt x="572648" y="81523"/>
                </a:cubicBezTo>
                <a:close/>
                <a:moveTo>
                  <a:pt x="622689" y="57994"/>
                </a:moveTo>
                <a:cubicBezTo>
                  <a:pt x="624677" y="58325"/>
                  <a:pt x="626334" y="58657"/>
                  <a:pt x="627991" y="57994"/>
                </a:cubicBezTo>
                <a:cubicBezTo>
                  <a:pt x="626334" y="58657"/>
                  <a:pt x="624346" y="58657"/>
                  <a:pt x="622689" y="57994"/>
                </a:cubicBezTo>
                <a:close/>
                <a:moveTo>
                  <a:pt x="673060" y="73569"/>
                </a:moveTo>
                <a:cubicBezTo>
                  <a:pt x="673060" y="73569"/>
                  <a:pt x="674717" y="74564"/>
                  <a:pt x="674386" y="75226"/>
                </a:cubicBezTo>
                <a:lnTo>
                  <a:pt x="674386" y="75226"/>
                </a:lnTo>
                <a:cubicBezTo>
                  <a:pt x="674386" y="75226"/>
                  <a:pt x="674055" y="73901"/>
                  <a:pt x="673060" y="73569"/>
                </a:cubicBezTo>
                <a:close/>
                <a:moveTo>
                  <a:pt x="760880" y="142499"/>
                </a:moveTo>
                <a:cubicBezTo>
                  <a:pt x="760880" y="142499"/>
                  <a:pt x="762537" y="144488"/>
                  <a:pt x="763531" y="145150"/>
                </a:cubicBezTo>
                <a:cubicBezTo>
                  <a:pt x="767176" y="145150"/>
                  <a:pt x="777449" y="149127"/>
                  <a:pt x="777449" y="151115"/>
                </a:cubicBezTo>
                <a:cubicBezTo>
                  <a:pt x="776455" y="151115"/>
                  <a:pt x="775461" y="151778"/>
                  <a:pt x="774467" y="152110"/>
                </a:cubicBezTo>
                <a:cubicBezTo>
                  <a:pt x="777118" y="153767"/>
                  <a:pt x="777781" y="156418"/>
                  <a:pt x="777781" y="159069"/>
                </a:cubicBezTo>
                <a:cubicBezTo>
                  <a:pt x="777781" y="159400"/>
                  <a:pt x="777781" y="160063"/>
                  <a:pt x="777781" y="160394"/>
                </a:cubicBezTo>
                <a:cubicBezTo>
                  <a:pt x="777781" y="162051"/>
                  <a:pt x="778444" y="163046"/>
                  <a:pt x="780101" y="163046"/>
                </a:cubicBezTo>
                <a:cubicBezTo>
                  <a:pt x="782089" y="164040"/>
                  <a:pt x="782420" y="166028"/>
                  <a:pt x="782752" y="168016"/>
                </a:cubicBezTo>
                <a:cubicBezTo>
                  <a:pt x="782752" y="169673"/>
                  <a:pt x="783746" y="170336"/>
                  <a:pt x="785071" y="170668"/>
                </a:cubicBezTo>
                <a:cubicBezTo>
                  <a:pt x="786397" y="172325"/>
                  <a:pt x="788717" y="172987"/>
                  <a:pt x="788054" y="175638"/>
                </a:cubicBezTo>
                <a:cubicBezTo>
                  <a:pt x="787060" y="176633"/>
                  <a:pt x="786066" y="177627"/>
                  <a:pt x="786728" y="179284"/>
                </a:cubicBezTo>
                <a:cubicBezTo>
                  <a:pt x="785734" y="179284"/>
                  <a:pt x="785071" y="179284"/>
                  <a:pt x="784077" y="179284"/>
                </a:cubicBezTo>
                <a:cubicBezTo>
                  <a:pt x="781426" y="174313"/>
                  <a:pt x="775792" y="178621"/>
                  <a:pt x="772478" y="175638"/>
                </a:cubicBezTo>
                <a:cubicBezTo>
                  <a:pt x="771484" y="175638"/>
                  <a:pt x="770822" y="176633"/>
                  <a:pt x="769827" y="175638"/>
                </a:cubicBezTo>
                <a:lnTo>
                  <a:pt x="763531" y="175638"/>
                </a:lnTo>
                <a:cubicBezTo>
                  <a:pt x="763531" y="175638"/>
                  <a:pt x="762868" y="179284"/>
                  <a:pt x="761211" y="176964"/>
                </a:cubicBezTo>
                <a:cubicBezTo>
                  <a:pt x="760217" y="175307"/>
                  <a:pt x="760217" y="172656"/>
                  <a:pt x="759554" y="170668"/>
                </a:cubicBezTo>
                <a:cubicBezTo>
                  <a:pt x="761211" y="170668"/>
                  <a:pt x="763862" y="171993"/>
                  <a:pt x="763200" y="168348"/>
                </a:cubicBezTo>
                <a:cubicBezTo>
                  <a:pt x="763862" y="167022"/>
                  <a:pt x="764856" y="165697"/>
                  <a:pt x="763200" y="164371"/>
                </a:cubicBezTo>
                <a:cubicBezTo>
                  <a:pt x="762205" y="163046"/>
                  <a:pt x="761211" y="161720"/>
                  <a:pt x="760217" y="160726"/>
                </a:cubicBezTo>
                <a:cubicBezTo>
                  <a:pt x="760217" y="157412"/>
                  <a:pt x="755246" y="160726"/>
                  <a:pt x="755577" y="157080"/>
                </a:cubicBezTo>
                <a:cubicBezTo>
                  <a:pt x="755577" y="156086"/>
                  <a:pt x="755246" y="155423"/>
                  <a:pt x="754915" y="154761"/>
                </a:cubicBezTo>
                <a:cubicBezTo>
                  <a:pt x="754915" y="155423"/>
                  <a:pt x="755246" y="156086"/>
                  <a:pt x="755577" y="157080"/>
                </a:cubicBezTo>
                <a:cubicBezTo>
                  <a:pt x="755577" y="154761"/>
                  <a:pt x="760548" y="155423"/>
                  <a:pt x="759223" y="152110"/>
                </a:cubicBezTo>
                <a:cubicBezTo>
                  <a:pt x="755577" y="151447"/>
                  <a:pt x="757234" y="147801"/>
                  <a:pt x="755577" y="145813"/>
                </a:cubicBezTo>
                <a:cubicBezTo>
                  <a:pt x="757897" y="146144"/>
                  <a:pt x="758891" y="143825"/>
                  <a:pt x="760548" y="143162"/>
                </a:cubicBezTo>
                <a:close/>
                <a:moveTo>
                  <a:pt x="802967" y="135208"/>
                </a:moveTo>
                <a:cubicBezTo>
                  <a:pt x="802967" y="135208"/>
                  <a:pt x="802967" y="135871"/>
                  <a:pt x="802967" y="136534"/>
                </a:cubicBezTo>
                <a:cubicBezTo>
                  <a:pt x="803298" y="136534"/>
                  <a:pt x="803629" y="137197"/>
                  <a:pt x="803961" y="137197"/>
                </a:cubicBezTo>
                <a:cubicBezTo>
                  <a:pt x="803629" y="137197"/>
                  <a:pt x="803298" y="136865"/>
                  <a:pt x="802967" y="136534"/>
                </a:cubicBezTo>
                <a:cubicBezTo>
                  <a:pt x="802967" y="135871"/>
                  <a:pt x="802967" y="135540"/>
                  <a:pt x="802967" y="135208"/>
                </a:cubicBezTo>
                <a:close/>
                <a:moveTo>
                  <a:pt x="819205" y="54680"/>
                </a:moveTo>
                <a:cubicBezTo>
                  <a:pt x="819205" y="54680"/>
                  <a:pt x="819536" y="55343"/>
                  <a:pt x="819536" y="55674"/>
                </a:cubicBezTo>
                <a:cubicBezTo>
                  <a:pt x="819536" y="55343"/>
                  <a:pt x="819536" y="55011"/>
                  <a:pt x="819205" y="54680"/>
                </a:cubicBezTo>
                <a:close/>
                <a:moveTo>
                  <a:pt x="824176" y="51035"/>
                </a:moveTo>
                <a:lnTo>
                  <a:pt x="824176" y="51035"/>
                </a:lnTo>
                <a:cubicBezTo>
                  <a:pt x="824176" y="51035"/>
                  <a:pt x="825833" y="50372"/>
                  <a:pt x="826827" y="50040"/>
                </a:cubicBezTo>
                <a:cubicBezTo>
                  <a:pt x="825833" y="50040"/>
                  <a:pt x="825170" y="51035"/>
                  <a:pt x="824176" y="51035"/>
                </a:cubicBezTo>
                <a:close/>
                <a:moveTo>
                  <a:pt x="824176" y="49709"/>
                </a:moveTo>
                <a:cubicBezTo>
                  <a:pt x="824176" y="49709"/>
                  <a:pt x="824176" y="49046"/>
                  <a:pt x="824176" y="48715"/>
                </a:cubicBezTo>
                <a:cubicBezTo>
                  <a:pt x="824176" y="48715"/>
                  <a:pt x="824176" y="49378"/>
                  <a:pt x="824176" y="49709"/>
                </a:cubicBezTo>
                <a:close/>
                <a:moveTo>
                  <a:pt x="829478" y="61639"/>
                </a:moveTo>
                <a:cubicBezTo>
                  <a:pt x="832461" y="61639"/>
                  <a:pt x="835112" y="64290"/>
                  <a:pt x="838094" y="62633"/>
                </a:cubicBezTo>
                <a:cubicBezTo>
                  <a:pt x="841408" y="62633"/>
                  <a:pt x="845054" y="62633"/>
                  <a:pt x="848368" y="62965"/>
                </a:cubicBezTo>
                <a:cubicBezTo>
                  <a:pt x="849030" y="62302"/>
                  <a:pt x="849693" y="61971"/>
                  <a:pt x="850356" y="61971"/>
                </a:cubicBezTo>
                <a:cubicBezTo>
                  <a:pt x="851682" y="61639"/>
                  <a:pt x="853339" y="61639"/>
                  <a:pt x="854664" y="61971"/>
                </a:cubicBezTo>
                <a:cubicBezTo>
                  <a:pt x="855327" y="61971"/>
                  <a:pt x="856321" y="61971"/>
                  <a:pt x="856984" y="61971"/>
                </a:cubicBezTo>
                <a:cubicBezTo>
                  <a:pt x="855990" y="60976"/>
                  <a:pt x="854664" y="59982"/>
                  <a:pt x="853670" y="58988"/>
                </a:cubicBezTo>
                <a:cubicBezTo>
                  <a:pt x="852344" y="58657"/>
                  <a:pt x="852344" y="57994"/>
                  <a:pt x="852676" y="57331"/>
                </a:cubicBezTo>
                <a:cubicBezTo>
                  <a:pt x="852676" y="57331"/>
                  <a:pt x="853007" y="57000"/>
                  <a:pt x="853339" y="56668"/>
                </a:cubicBezTo>
                <a:cubicBezTo>
                  <a:pt x="853007" y="55343"/>
                  <a:pt x="852344" y="54017"/>
                  <a:pt x="852013" y="52692"/>
                </a:cubicBezTo>
                <a:cubicBezTo>
                  <a:pt x="852344" y="54017"/>
                  <a:pt x="853007" y="55343"/>
                  <a:pt x="853339" y="56668"/>
                </a:cubicBezTo>
                <a:cubicBezTo>
                  <a:pt x="853339" y="56668"/>
                  <a:pt x="852676" y="57331"/>
                  <a:pt x="852676" y="57331"/>
                </a:cubicBezTo>
                <a:cubicBezTo>
                  <a:pt x="852344" y="57994"/>
                  <a:pt x="852676" y="58657"/>
                  <a:pt x="853670" y="58988"/>
                </a:cubicBezTo>
                <a:cubicBezTo>
                  <a:pt x="854664" y="59982"/>
                  <a:pt x="855990" y="60976"/>
                  <a:pt x="856984" y="61971"/>
                </a:cubicBezTo>
                <a:cubicBezTo>
                  <a:pt x="857978" y="62965"/>
                  <a:pt x="859304" y="63628"/>
                  <a:pt x="860298" y="64622"/>
                </a:cubicBezTo>
                <a:cubicBezTo>
                  <a:pt x="859304" y="63628"/>
                  <a:pt x="857978" y="62965"/>
                  <a:pt x="856984" y="61971"/>
                </a:cubicBezTo>
                <a:cubicBezTo>
                  <a:pt x="856321" y="61971"/>
                  <a:pt x="855327" y="61971"/>
                  <a:pt x="854664" y="61971"/>
                </a:cubicBezTo>
                <a:cubicBezTo>
                  <a:pt x="853007" y="61971"/>
                  <a:pt x="851682" y="61971"/>
                  <a:pt x="850356" y="61971"/>
                </a:cubicBezTo>
                <a:cubicBezTo>
                  <a:pt x="849693" y="61971"/>
                  <a:pt x="849030" y="62633"/>
                  <a:pt x="848368" y="62965"/>
                </a:cubicBezTo>
                <a:cubicBezTo>
                  <a:pt x="847042" y="65616"/>
                  <a:pt x="851350" y="64622"/>
                  <a:pt x="851019" y="66610"/>
                </a:cubicBezTo>
                <a:cubicBezTo>
                  <a:pt x="850356" y="68598"/>
                  <a:pt x="850356" y="69924"/>
                  <a:pt x="851019" y="70587"/>
                </a:cubicBezTo>
                <a:cubicBezTo>
                  <a:pt x="850356" y="69593"/>
                  <a:pt x="850025" y="68267"/>
                  <a:pt x="851019" y="66610"/>
                </a:cubicBezTo>
                <a:cubicBezTo>
                  <a:pt x="849030" y="66941"/>
                  <a:pt x="848699" y="69593"/>
                  <a:pt x="847042" y="70255"/>
                </a:cubicBezTo>
                <a:cubicBezTo>
                  <a:pt x="842734" y="67273"/>
                  <a:pt x="837763" y="70255"/>
                  <a:pt x="833124" y="69261"/>
                </a:cubicBezTo>
                <a:cubicBezTo>
                  <a:pt x="830472" y="67936"/>
                  <a:pt x="826827" y="70918"/>
                  <a:pt x="824507" y="67936"/>
                </a:cubicBezTo>
                <a:cubicBezTo>
                  <a:pt x="824507" y="64622"/>
                  <a:pt x="828153" y="63959"/>
                  <a:pt x="829478" y="61639"/>
                </a:cubicBezTo>
                <a:close/>
                <a:moveTo>
                  <a:pt x="854664" y="77215"/>
                </a:moveTo>
                <a:cubicBezTo>
                  <a:pt x="854664" y="77215"/>
                  <a:pt x="853670" y="77215"/>
                  <a:pt x="853339" y="76883"/>
                </a:cubicBezTo>
                <a:cubicBezTo>
                  <a:pt x="853670" y="76883"/>
                  <a:pt x="854001" y="77215"/>
                  <a:pt x="854664" y="77215"/>
                </a:cubicBezTo>
                <a:close/>
                <a:moveTo>
                  <a:pt x="847042" y="70255"/>
                </a:moveTo>
                <a:lnTo>
                  <a:pt x="847042" y="70255"/>
                </a:lnTo>
                <a:cubicBezTo>
                  <a:pt x="847042" y="70255"/>
                  <a:pt x="847042" y="70255"/>
                  <a:pt x="847042" y="70255"/>
                </a:cubicBezTo>
                <a:lnTo>
                  <a:pt x="847042" y="70255"/>
                </a:lnTo>
                <a:close/>
                <a:moveTo>
                  <a:pt x="808932" y="106046"/>
                </a:moveTo>
                <a:cubicBezTo>
                  <a:pt x="807275" y="106377"/>
                  <a:pt x="805286" y="106709"/>
                  <a:pt x="803629" y="107040"/>
                </a:cubicBezTo>
                <a:cubicBezTo>
                  <a:pt x="803629" y="107703"/>
                  <a:pt x="802967" y="108366"/>
                  <a:pt x="802635" y="109028"/>
                </a:cubicBezTo>
                <a:cubicBezTo>
                  <a:pt x="801973" y="110023"/>
                  <a:pt x="801310" y="111017"/>
                  <a:pt x="801310" y="112011"/>
                </a:cubicBezTo>
                <a:cubicBezTo>
                  <a:pt x="801310" y="111017"/>
                  <a:pt x="801973" y="110023"/>
                  <a:pt x="802635" y="109028"/>
                </a:cubicBezTo>
                <a:cubicBezTo>
                  <a:pt x="802967" y="108366"/>
                  <a:pt x="803629" y="107703"/>
                  <a:pt x="803629" y="107040"/>
                </a:cubicBezTo>
                <a:cubicBezTo>
                  <a:pt x="804292" y="106046"/>
                  <a:pt x="804624" y="105052"/>
                  <a:pt x="804624" y="104389"/>
                </a:cubicBezTo>
                <a:cubicBezTo>
                  <a:pt x="804624" y="105052"/>
                  <a:pt x="804292" y="106046"/>
                  <a:pt x="803629" y="107040"/>
                </a:cubicBezTo>
                <a:cubicBezTo>
                  <a:pt x="805286" y="106709"/>
                  <a:pt x="807275" y="106377"/>
                  <a:pt x="808932" y="106046"/>
                </a:cubicBezTo>
                <a:cubicBezTo>
                  <a:pt x="808932" y="105714"/>
                  <a:pt x="808932" y="105383"/>
                  <a:pt x="808932" y="105052"/>
                </a:cubicBezTo>
                <a:cubicBezTo>
                  <a:pt x="808932" y="104389"/>
                  <a:pt x="808600" y="103726"/>
                  <a:pt x="808269" y="103063"/>
                </a:cubicBezTo>
                <a:cubicBezTo>
                  <a:pt x="808269" y="103726"/>
                  <a:pt x="808932" y="104389"/>
                  <a:pt x="808932" y="105052"/>
                </a:cubicBezTo>
                <a:cubicBezTo>
                  <a:pt x="808932" y="105383"/>
                  <a:pt x="808932" y="105714"/>
                  <a:pt x="808932" y="106046"/>
                </a:cubicBezTo>
                <a:close/>
                <a:moveTo>
                  <a:pt x="790705" y="79203"/>
                </a:moveTo>
                <a:cubicBezTo>
                  <a:pt x="790705" y="79203"/>
                  <a:pt x="789048" y="77546"/>
                  <a:pt x="788385" y="76552"/>
                </a:cubicBezTo>
                <a:cubicBezTo>
                  <a:pt x="789380" y="76220"/>
                  <a:pt x="790042" y="75558"/>
                  <a:pt x="791037" y="75226"/>
                </a:cubicBezTo>
                <a:cubicBezTo>
                  <a:pt x="792694" y="75558"/>
                  <a:pt x="794019" y="75226"/>
                  <a:pt x="795345" y="73901"/>
                </a:cubicBezTo>
                <a:cubicBezTo>
                  <a:pt x="796007" y="74564"/>
                  <a:pt x="797002" y="75226"/>
                  <a:pt x="797664" y="75889"/>
                </a:cubicBezTo>
                <a:cubicBezTo>
                  <a:pt x="796007" y="78209"/>
                  <a:pt x="798659" y="78872"/>
                  <a:pt x="798990" y="80529"/>
                </a:cubicBezTo>
                <a:cubicBezTo>
                  <a:pt x="799653" y="81191"/>
                  <a:pt x="800316" y="81523"/>
                  <a:pt x="800978" y="81854"/>
                </a:cubicBezTo>
                <a:cubicBezTo>
                  <a:pt x="800316" y="81854"/>
                  <a:pt x="799653" y="81191"/>
                  <a:pt x="798990" y="80529"/>
                </a:cubicBezTo>
                <a:cubicBezTo>
                  <a:pt x="795676" y="82517"/>
                  <a:pt x="792362" y="82186"/>
                  <a:pt x="788717" y="80529"/>
                </a:cubicBezTo>
                <a:cubicBezTo>
                  <a:pt x="788054" y="80529"/>
                  <a:pt x="787723" y="79866"/>
                  <a:pt x="787723" y="79203"/>
                </a:cubicBezTo>
                <a:cubicBezTo>
                  <a:pt x="788717" y="79203"/>
                  <a:pt x="789711" y="79203"/>
                  <a:pt x="790705" y="79203"/>
                </a:cubicBezTo>
                <a:close/>
                <a:moveTo>
                  <a:pt x="788717" y="97430"/>
                </a:moveTo>
                <a:cubicBezTo>
                  <a:pt x="788717" y="97430"/>
                  <a:pt x="788054" y="96767"/>
                  <a:pt x="788054" y="96104"/>
                </a:cubicBezTo>
                <a:cubicBezTo>
                  <a:pt x="788054" y="96435"/>
                  <a:pt x="788717" y="96767"/>
                  <a:pt x="788717" y="97430"/>
                </a:cubicBezTo>
                <a:lnTo>
                  <a:pt x="788717" y="97430"/>
                </a:lnTo>
                <a:close/>
                <a:moveTo>
                  <a:pt x="794019" y="97430"/>
                </a:moveTo>
                <a:cubicBezTo>
                  <a:pt x="796339" y="97761"/>
                  <a:pt x="798327" y="98092"/>
                  <a:pt x="800316" y="99418"/>
                </a:cubicBezTo>
                <a:lnTo>
                  <a:pt x="800316" y="99418"/>
                </a:lnTo>
                <a:cubicBezTo>
                  <a:pt x="798659" y="97761"/>
                  <a:pt x="796339" y="97761"/>
                  <a:pt x="794019" y="97430"/>
                </a:cubicBezTo>
                <a:cubicBezTo>
                  <a:pt x="793688" y="100744"/>
                  <a:pt x="792031" y="102069"/>
                  <a:pt x="789711" y="102401"/>
                </a:cubicBezTo>
                <a:cubicBezTo>
                  <a:pt x="792031" y="102401"/>
                  <a:pt x="793688" y="100744"/>
                  <a:pt x="794019" y="97430"/>
                </a:cubicBezTo>
                <a:close/>
                <a:moveTo>
                  <a:pt x="810257" y="111017"/>
                </a:moveTo>
                <a:cubicBezTo>
                  <a:pt x="808600" y="110354"/>
                  <a:pt x="808932" y="108697"/>
                  <a:pt x="808932" y="107371"/>
                </a:cubicBezTo>
                <a:cubicBezTo>
                  <a:pt x="810920" y="104058"/>
                  <a:pt x="813240" y="101075"/>
                  <a:pt x="813903" y="97098"/>
                </a:cubicBezTo>
                <a:cubicBezTo>
                  <a:pt x="814565" y="96767"/>
                  <a:pt x="816222" y="97098"/>
                  <a:pt x="815891" y="95773"/>
                </a:cubicBezTo>
                <a:lnTo>
                  <a:pt x="816222" y="95773"/>
                </a:lnTo>
                <a:cubicBezTo>
                  <a:pt x="816222" y="95773"/>
                  <a:pt x="816554" y="95773"/>
                  <a:pt x="816554" y="95773"/>
                </a:cubicBezTo>
                <a:cubicBezTo>
                  <a:pt x="816554" y="95441"/>
                  <a:pt x="816222" y="94778"/>
                  <a:pt x="815891" y="94447"/>
                </a:cubicBezTo>
                <a:cubicBezTo>
                  <a:pt x="815891" y="92790"/>
                  <a:pt x="815891" y="91133"/>
                  <a:pt x="815891" y="89476"/>
                </a:cubicBezTo>
                <a:cubicBezTo>
                  <a:pt x="816885" y="89476"/>
                  <a:pt x="818211" y="89476"/>
                  <a:pt x="818211" y="88151"/>
                </a:cubicBezTo>
                <a:cubicBezTo>
                  <a:pt x="818874" y="87819"/>
                  <a:pt x="819205" y="87156"/>
                  <a:pt x="819868" y="86825"/>
                </a:cubicBezTo>
                <a:lnTo>
                  <a:pt x="819868" y="86825"/>
                </a:lnTo>
                <a:cubicBezTo>
                  <a:pt x="819868" y="86825"/>
                  <a:pt x="819868" y="88151"/>
                  <a:pt x="820531" y="87819"/>
                </a:cubicBezTo>
                <a:cubicBezTo>
                  <a:pt x="820531" y="87819"/>
                  <a:pt x="820531" y="87156"/>
                  <a:pt x="820531" y="86825"/>
                </a:cubicBezTo>
                <a:cubicBezTo>
                  <a:pt x="823182" y="86162"/>
                  <a:pt x="823513" y="87488"/>
                  <a:pt x="823182" y="89476"/>
                </a:cubicBezTo>
                <a:cubicBezTo>
                  <a:pt x="825170" y="90139"/>
                  <a:pt x="826827" y="89476"/>
                  <a:pt x="828153" y="88151"/>
                </a:cubicBezTo>
                <a:cubicBezTo>
                  <a:pt x="832792" y="88813"/>
                  <a:pt x="834449" y="85168"/>
                  <a:pt x="837432" y="83180"/>
                </a:cubicBezTo>
                <a:cubicBezTo>
                  <a:pt x="836769" y="80860"/>
                  <a:pt x="835112" y="81854"/>
                  <a:pt x="833455" y="81191"/>
                </a:cubicBezTo>
                <a:cubicBezTo>
                  <a:pt x="834118" y="78209"/>
                  <a:pt x="836106" y="76552"/>
                  <a:pt x="838094" y="75226"/>
                </a:cubicBezTo>
                <a:cubicBezTo>
                  <a:pt x="840414" y="75226"/>
                  <a:pt x="844059" y="76552"/>
                  <a:pt x="842071" y="71581"/>
                </a:cubicBezTo>
                <a:cubicBezTo>
                  <a:pt x="843397" y="71250"/>
                  <a:pt x="844391" y="70587"/>
                  <a:pt x="845716" y="70255"/>
                </a:cubicBezTo>
                <a:cubicBezTo>
                  <a:pt x="845054" y="76220"/>
                  <a:pt x="850687" y="79866"/>
                  <a:pt x="850687" y="85831"/>
                </a:cubicBezTo>
                <a:cubicBezTo>
                  <a:pt x="852344" y="85831"/>
                  <a:pt x="854001" y="85831"/>
                  <a:pt x="855658" y="85831"/>
                </a:cubicBezTo>
                <a:cubicBezTo>
                  <a:pt x="855658" y="85499"/>
                  <a:pt x="855658" y="85168"/>
                  <a:pt x="855658" y="84505"/>
                </a:cubicBezTo>
                <a:cubicBezTo>
                  <a:pt x="854333" y="81854"/>
                  <a:pt x="858641" y="79534"/>
                  <a:pt x="855658" y="76883"/>
                </a:cubicBezTo>
                <a:lnTo>
                  <a:pt x="855658" y="76883"/>
                </a:lnTo>
                <a:cubicBezTo>
                  <a:pt x="857315" y="76883"/>
                  <a:pt x="860298" y="76883"/>
                  <a:pt x="859304" y="74895"/>
                </a:cubicBezTo>
                <a:cubicBezTo>
                  <a:pt x="857315" y="70587"/>
                  <a:pt x="860298" y="70255"/>
                  <a:pt x="862949" y="69261"/>
                </a:cubicBezTo>
                <a:cubicBezTo>
                  <a:pt x="862949" y="69924"/>
                  <a:pt x="862949" y="70918"/>
                  <a:pt x="862949" y="71581"/>
                </a:cubicBezTo>
                <a:cubicBezTo>
                  <a:pt x="859966" y="73901"/>
                  <a:pt x="863943" y="74232"/>
                  <a:pt x="863943" y="75558"/>
                </a:cubicBezTo>
                <a:cubicBezTo>
                  <a:pt x="862286" y="77215"/>
                  <a:pt x="865269" y="78872"/>
                  <a:pt x="863943" y="80529"/>
                </a:cubicBezTo>
                <a:cubicBezTo>
                  <a:pt x="863612" y="83180"/>
                  <a:pt x="862286" y="85499"/>
                  <a:pt x="863943" y="88151"/>
                </a:cubicBezTo>
                <a:lnTo>
                  <a:pt x="863943" y="88151"/>
                </a:lnTo>
                <a:cubicBezTo>
                  <a:pt x="868583" y="91465"/>
                  <a:pt x="873222" y="88482"/>
                  <a:pt x="877862" y="88151"/>
                </a:cubicBezTo>
                <a:cubicBezTo>
                  <a:pt x="877862" y="86494"/>
                  <a:pt x="877862" y="84837"/>
                  <a:pt x="875542" y="83511"/>
                </a:cubicBezTo>
                <a:cubicBezTo>
                  <a:pt x="879519" y="82517"/>
                  <a:pt x="882833" y="83843"/>
                  <a:pt x="885484" y="81854"/>
                </a:cubicBezTo>
                <a:cubicBezTo>
                  <a:pt x="887472" y="83511"/>
                  <a:pt x="886478" y="85168"/>
                  <a:pt x="887141" y="86825"/>
                </a:cubicBezTo>
                <a:cubicBezTo>
                  <a:pt x="887472" y="87819"/>
                  <a:pt x="887803" y="88482"/>
                  <a:pt x="888466" y="89476"/>
                </a:cubicBezTo>
                <a:cubicBezTo>
                  <a:pt x="888466" y="90802"/>
                  <a:pt x="888466" y="91796"/>
                  <a:pt x="888466" y="93122"/>
                </a:cubicBezTo>
                <a:cubicBezTo>
                  <a:pt x="889460" y="95110"/>
                  <a:pt x="890786" y="96104"/>
                  <a:pt x="893106" y="94778"/>
                </a:cubicBezTo>
                <a:cubicBezTo>
                  <a:pt x="893106" y="96767"/>
                  <a:pt x="890123" y="97430"/>
                  <a:pt x="891449" y="99418"/>
                </a:cubicBezTo>
                <a:cubicBezTo>
                  <a:pt x="889792" y="100412"/>
                  <a:pt x="887472" y="100081"/>
                  <a:pt x="886478" y="101738"/>
                </a:cubicBezTo>
                <a:cubicBezTo>
                  <a:pt x="890123" y="102401"/>
                  <a:pt x="889792" y="106709"/>
                  <a:pt x="892774" y="108034"/>
                </a:cubicBezTo>
                <a:cubicBezTo>
                  <a:pt x="895426" y="108034"/>
                  <a:pt x="896751" y="106377"/>
                  <a:pt x="898408" y="105052"/>
                </a:cubicBezTo>
                <a:cubicBezTo>
                  <a:pt x="898739" y="103395"/>
                  <a:pt x="895757" y="103395"/>
                  <a:pt x="897082" y="101406"/>
                </a:cubicBezTo>
                <a:cubicBezTo>
                  <a:pt x="899734" y="102732"/>
                  <a:pt x="902053" y="101075"/>
                  <a:pt x="904373" y="99749"/>
                </a:cubicBezTo>
                <a:cubicBezTo>
                  <a:pt x="902716" y="98755"/>
                  <a:pt x="900728" y="97761"/>
                  <a:pt x="900396" y="95441"/>
                </a:cubicBezTo>
                <a:cubicBezTo>
                  <a:pt x="903048" y="95773"/>
                  <a:pt x="906030" y="93784"/>
                  <a:pt x="908681" y="95441"/>
                </a:cubicBezTo>
                <a:cubicBezTo>
                  <a:pt x="908681" y="98092"/>
                  <a:pt x="911001" y="98755"/>
                  <a:pt x="912658" y="100081"/>
                </a:cubicBezTo>
                <a:cubicBezTo>
                  <a:pt x="912658" y="100081"/>
                  <a:pt x="912989" y="100081"/>
                  <a:pt x="913321" y="100081"/>
                </a:cubicBezTo>
                <a:cubicBezTo>
                  <a:pt x="913321" y="100081"/>
                  <a:pt x="912989" y="100081"/>
                  <a:pt x="912658" y="100081"/>
                </a:cubicBezTo>
                <a:cubicBezTo>
                  <a:pt x="909675" y="101406"/>
                  <a:pt x="907024" y="103063"/>
                  <a:pt x="906362" y="106709"/>
                </a:cubicBezTo>
                <a:cubicBezTo>
                  <a:pt x="903379" y="109028"/>
                  <a:pt x="899402" y="108366"/>
                  <a:pt x="896088" y="110023"/>
                </a:cubicBezTo>
                <a:cubicBezTo>
                  <a:pt x="894763" y="109691"/>
                  <a:pt x="893437" y="109360"/>
                  <a:pt x="892443" y="108697"/>
                </a:cubicBezTo>
                <a:cubicBezTo>
                  <a:pt x="890455" y="109360"/>
                  <a:pt x="888466" y="109691"/>
                  <a:pt x="886146" y="110354"/>
                </a:cubicBezTo>
                <a:cubicBezTo>
                  <a:pt x="886146" y="110685"/>
                  <a:pt x="886146" y="111017"/>
                  <a:pt x="886146" y="111348"/>
                </a:cubicBezTo>
                <a:cubicBezTo>
                  <a:pt x="886809" y="112342"/>
                  <a:pt x="887803" y="113005"/>
                  <a:pt x="888466" y="113999"/>
                </a:cubicBezTo>
                <a:cubicBezTo>
                  <a:pt x="888466" y="114993"/>
                  <a:pt x="886478" y="115656"/>
                  <a:pt x="888466" y="116650"/>
                </a:cubicBezTo>
                <a:cubicBezTo>
                  <a:pt x="887141" y="119302"/>
                  <a:pt x="889129" y="121290"/>
                  <a:pt x="890123" y="123610"/>
                </a:cubicBezTo>
                <a:cubicBezTo>
                  <a:pt x="890455" y="124604"/>
                  <a:pt x="893106" y="123610"/>
                  <a:pt x="892112" y="125598"/>
                </a:cubicBezTo>
                <a:cubicBezTo>
                  <a:pt x="889792" y="130569"/>
                  <a:pt x="893769" y="128912"/>
                  <a:pt x="895757" y="129243"/>
                </a:cubicBezTo>
                <a:cubicBezTo>
                  <a:pt x="895426" y="131563"/>
                  <a:pt x="892774" y="132889"/>
                  <a:pt x="893769" y="135540"/>
                </a:cubicBezTo>
                <a:cubicBezTo>
                  <a:pt x="893769" y="135871"/>
                  <a:pt x="893769" y="136203"/>
                  <a:pt x="893769" y="136865"/>
                </a:cubicBezTo>
                <a:cubicBezTo>
                  <a:pt x="892112" y="139185"/>
                  <a:pt x="890123" y="138191"/>
                  <a:pt x="888135" y="137528"/>
                </a:cubicBezTo>
                <a:cubicBezTo>
                  <a:pt x="886146" y="134877"/>
                  <a:pt x="890123" y="129575"/>
                  <a:pt x="883827" y="129575"/>
                </a:cubicBezTo>
                <a:cubicBezTo>
                  <a:pt x="883827" y="129906"/>
                  <a:pt x="883827" y="130569"/>
                  <a:pt x="883827" y="130900"/>
                </a:cubicBezTo>
                <a:cubicBezTo>
                  <a:pt x="883827" y="131232"/>
                  <a:pt x="883827" y="131563"/>
                  <a:pt x="883827" y="131895"/>
                </a:cubicBezTo>
                <a:cubicBezTo>
                  <a:pt x="882833" y="134877"/>
                  <a:pt x="882170" y="137860"/>
                  <a:pt x="881176" y="140842"/>
                </a:cubicBezTo>
                <a:lnTo>
                  <a:pt x="880513" y="140842"/>
                </a:lnTo>
                <a:cubicBezTo>
                  <a:pt x="880513" y="140842"/>
                  <a:pt x="879850" y="140842"/>
                  <a:pt x="879850" y="140842"/>
                </a:cubicBezTo>
                <a:cubicBezTo>
                  <a:pt x="878856" y="144156"/>
                  <a:pt x="876536" y="146144"/>
                  <a:pt x="873554" y="147139"/>
                </a:cubicBezTo>
                <a:cubicBezTo>
                  <a:pt x="872228" y="146807"/>
                  <a:pt x="870902" y="146144"/>
                  <a:pt x="869908" y="145813"/>
                </a:cubicBezTo>
                <a:lnTo>
                  <a:pt x="869908" y="145813"/>
                </a:lnTo>
                <a:cubicBezTo>
                  <a:pt x="869908" y="145813"/>
                  <a:pt x="869908" y="144156"/>
                  <a:pt x="869908" y="143162"/>
                </a:cubicBezTo>
                <a:cubicBezTo>
                  <a:pt x="869577" y="142831"/>
                  <a:pt x="868914" y="142168"/>
                  <a:pt x="868583" y="141836"/>
                </a:cubicBezTo>
                <a:cubicBezTo>
                  <a:pt x="866594" y="142831"/>
                  <a:pt x="864606" y="143493"/>
                  <a:pt x="862618" y="144488"/>
                </a:cubicBezTo>
                <a:lnTo>
                  <a:pt x="862618" y="144488"/>
                </a:lnTo>
                <a:cubicBezTo>
                  <a:pt x="862949" y="141836"/>
                  <a:pt x="863280" y="139517"/>
                  <a:pt x="863612" y="136865"/>
                </a:cubicBezTo>
                <a:cubicBezTo>
                  <a:pt x="863280" y="139517"/>
                  <a:pt x="862949" y="142168"/>
                  <a:pt x="862618" y="144488"/>
                </a:cubicBezTo>
                <a:cubicBezTo>
                  <a:pt x="864606" y="143493"/>
                  <a:pt x="866594" y="142831"/>
                  <a:pt x="868583" y="141836"/>
                </a:cubicBezTo>
                <a:cubicBezTo>
                  <a:pt x="868251" y="140511"/>
                  <a:pt x="867588" y="139185"/>
                  <a:pt x="867257" y="138191"/>
                </a:cubicBezTo>
                <a:lnTo>
                  <a:pt x="867257" y="138191"/>
                </a:lnTo>
                <a:cubicBezTo>
                  <a:pt x="869245" y="137197"/>
                  <a:pt x="868583" y="135208"/>
                  <a:pt x="867920" y="133883"/>
                </a:cubicBezTo>
                <a:cubicBezTo>
                  <a:pt x="866263" y="130569"/>
                  <a:pt x="868251" y="129906"/>
                  <a:pt x="870571" y="129243"/>
                </a:cubicBezTo>
                <a:cubicBezTo>
                  <a:pt x="870571" y="129243"/>
                  <a:pt x="870571" y="128581"/>
                  <a:pt x="870571" y="128581"/>
                </a:cubicBezTo>
                <a:cubicBezTo>
                  <a:pt x="866263" y="127918"/>
                  <a:pt x="862286" y="129906"/>
                  <a:pt x="857978" y="130238"/>
                </a:cubicBezTo>
                <a:cubicBezTo>
                  <a:pt x="857978" y="130238"/>
                  <a:pt x="857315" y="130238"/>
                  <a:pt x="856984" y="130238"/>
                </a:cubicBezTo>
                <a:cubicBezTo>
                  <a:pt x="856984" y="129243"/>
                  <a:pt x="854001" y="128249"/>
                  <a:pt x="856984" y="126924"/>
                </a:cubicBezTo>
                <a:cubicBezTo>
                  <a:pt x="858641" y="126261"/>
                  <a:pt x="860961" y="125598"/>
                  <a:pt x="860629" y="122616"/>
                </a:cubicBezTo>
                <a:cubicBezTo>
                  <a:pt x="857647" y="119964"/>
                  <a:pt x="860629" y="113005"/>
                  <a:pt x="853670" y="113337"/>
                </a:cubicBezTo>
                <a:cubicBezTo>
                  <a:pt x="855327" y="113005"/>
                  <a:pt x="857315" y="112674"/>
                  <a:pt x="858972" y="112342"/>
                </a:cubicBezTo>
                <a:cubicBezTo>
                  <a:pt x="854664" y="113337"/>
                  <a:pt x="851682" y="108034"/>
                  <a:pt x="847705" y="109360"/>
                </a:cubicBezTo>
                <a:cubicBezTo>
                  <a:pt x="842403" y="110685"/>
                  <a:pt x="840414" y="108034"/>
                  <a:pt x="839420" y="103726"/>
                </a:cubicBezTo>
                <a:cubicBezTo>
                  <a:pt x="841408" y="101075"/>
                  <a:pt x="846048" y="99749"/>
                  <a:pt x="842403" y="95441"/>
                </a:cubicBezTo>
                <a:cubicBezTo>
                  <a:pt x="838757" y="95441"/>
                  <a:pt x="836106" y="90139"/>
                  <a:pt x="831467" y="94116"/>
                </a:cubicBezTo>
                <a:cubicBezTo>
                  <a:pt x="833786" y="95773"/>
                  <a:pt x="836437" y="97098"/>
                  <a:pt x="837763" y="99087"/>
                </a:cubicBezTo>
                <a:cubicBezTo>
                  <a:pt x="837100" y="102069"/>
                  <a:pt x="834118" y="101075"/>
                  <a:pt x="832792" y="102732"/>
                </a:cubicBezTo>
                <a:cubicBezTo>
                  <a:pt x="829810" y="103395"/>
                  <a:pt x="829478" y="105383"/>
                  <a:pt x="830472" y="108034"/>
                </a:cubicBezTo>
                <a:cubicBezTo>
                  <a:pt x="830472" y="108034"/>
                  <a:pt x="830804" y="108034"/>
                  <a:pt x="831135" y="108034"/>
                </a:cubicBezTo>
                <a:cubicBezTo>
                  <a:pt x="831135" y="108034"/>
                  <a:pt x="831467" y="108366"/>
                  <a:pt x="831798" y="108697"/>
                </a:cubicBezTo>
                <a:cubicBezTo>
                  <a:pt x="829147" y="109360"/>
                  <a:pt x="826827" y="109691"/>
                  <a:pt x="824507" y="110023"/>
                </a:cubicBezTo>
                <a:cubicBezTo>
                  <a:pt x="820862" y="107371"/>
                  <a:pt x="825833" y="101738"/>
                  <a:pt x="820531" y="99749"/>
                </a:cubicBezTo>
                <a:cubicBezTo>
                  <a:pt x="819536" y="99749"/>
                  <a:pt x="818542" y="99749"/>
                  <a:pt x="817548" y="100081"/>
                </a:cubicBezTo>
                <a:cubicBezTo>
                  <a:pt x="820531" y="100744"/>
                  <a:pt x="821525" y="102401"/>
                  <a:pt x="820862" y="105383"/>
                </a:cubicBezTo>
                <a:cubicBezTo>
                  <a:pt x="820531" y="107371"/>
                  <a:pt x="820531" y="109360"/>
                  <a:pt x="820199" y="111348"/>
                </a:cubicBezTo>
                <a:cubicBezTo>
                  <a:pt x="819868" y="111348"/>
                  <a:pt x="819536" y="111348"/>
                  <a:pt x="819205" y="111348"/>
                </a:cubicBezTo>
                <a:cubicBezTo>
                  <a:pt x="820199" y="113337"/>
                  <a:pt x="820862" y="115325"/>
                  <a:pt x="817879" y="115988"/>
                </a:cubicBezTo>
                <a:cubicBezTo>
                  <a:pt x="815560" y="115988"/>
                  <a:pt x="813571" y="115988"/>
                  <a:pt x="811252" y="115988"/>
                </a:cubicBezTo>
                <a:cubicBezTo>
                  <a:pt x="806281" y="114993"/>
                  <a:pt x="809595" y="111680"/>
                  <a:pt x="809263" y="109360"/>
                </a:cubicBezTo>
                <a:close/>
                <a:moveTo>
                  <a:pt x="967669" y="48383"/>
                </a:moveTo>
                <a:lnTo>
                  <a:pt x="967669" y="48383"/>
                </a:lnTo>
                <a:cubicBezTo>
                  <a:pt x="967669" y="48383"/>
                  <a:pt x="968663" y="49378"/>
                  <a:pt x="968995" y="50040"/>
                </a:cubicBezTo>
                <a:cubicBezTo>
                  <a:pt x="968663" y="49378"/>
                  <a:pt x="968001" y="49046"/>
                  <a:pt x="967669" y="48383"/>
                </a:cubicBezTo>
                <a:close/>
                <a:moveTo>
                  <a:pt x="1020692" y="64953"/>
                </a:moveTo>
                <a:cubicBezTo>
                  <a:pt x="1023012" y="64290"/>
                  <a:pt x="1024338" y="63628"/>
                  <a:pt x="1025995" y="62965"/>
                </a:cubicBezTo>
                <a:cubicBezTo>
                  <a:pt x="1025000" y="64953"/>
                  <a:pt x="1029640" y="65284"/>
                  <a:pt x="1027652" y="67604"/>
                </a:cubicBezTo>
                <a:cubicBezTo>
                  <a:pt x="1026989" y="69593"/>
                  <a:pt x="1029309" y="71581"/>
                  <a:pt x="1027983" y="73569"/>
                </a:cubicBezTo>
                <a:cubicBezTo>
                  <a:pt x="1025995" y="74232"/>
                  <a:pt x="1025000" y="71912"/>
                  <a:pt x="1023343" y="71912"/>
                </a:cubicBezTo>
                <a:cubicBezTo>
                  <a:pt x="1021355" y="69924"/>
                  <a:pt x="1025000" y="66279"/>
                  <a:pt x="1020692" y="64953"/>
                </a:cubicBezTo>
                <a:close/>
                <a:moveTo>
                  <a:pt x="1049192" y="55343"/>
                </a:moveTo>
                <a:cubicBezTo>
                  <a:pt x="1049192" y="55343"/>
                  <a:pt x="1050849" y="57331"/>
                  <a:pt x="1051843" y="57662"/>
                </a:cubicBezTo>
                <a:cubicBezTo>
                  <a:pt x="1050849" y="57331"/>
                  <a:pt x="1050186" y="56668"/>
                  <a:pt x="1049192" y="55343"/>
                </a:cubicBezTo>
                <a:cubicBezTo>
                  <a:pt x="1049192" y="55011"/>
                  <a:pt x="1049192" y="54680"/>
                  <a:pt x="1049192" y="54017"/>
                </a:cubicBezTo>
                <a:cubicBezTo>
                  <a:pt x="1049192" y="54349"/>
                  <a:pt x="1049192" y="54680"/>
                  <a:pt x="1049192" y="55343"/>
                </a:cubicBezTo>
                <a:close/>
                <a:moveTo>
                  <a:pt x="1064436" y="51697"/>
                </a:moveTo>
                <a:cubicBezTo>
                  <a:pt x="1064436" y="51697"/>
                  <a:pt x="1064436" y="50040"/>
                  <a:pt x="1065099" y="49378"/>
                </a:cubicBezTo>
                <a:cubicBezTo>
                  <a:pt x="1065099" y="50040"/>
                  <a:pt x="1064436" y="50703"/>
                  <a:pt x="1064436" y="51697"/>
                </a:cubicBezTo>
                <a:close/>
                <a:moveTo>
                  <a:pt x="1110500" y="80529"/>
                </a:moveTo>
                <a:cubicBezTo>
                  <a:pt x="1112488" y="76883"/>
                  <a:pt x="1115471" y="74895"/>
                  <a:pt x="1120110" y="75889"/>
                </a:cubicBezTo>
                <a:cubicBezTo>
                  <a:pt x="1122321" y="78540"/>
                  <a:pt x="1122430" y="81523"/>
                  <a:pt x="1120442" y="84837"/>
                </a:cubicBezTo>
                <a:cubicBezTo>
                  <a:pt x="1122099" y="86825"/>
                  <a:pt x="1125081" y="84837"/>
                  <a:pt x="1126738" y="87156"/>
                </a:cubicBezTo>
                <a:cubicBezTo>
                  <a:pt x="1125081" y="88482"/>
                  <a:pt x="1121767" y="89808"/>
                  <a:pt x="1121767" y="91133"/>
                </a:cubicBezTo>
                <a:cubicBezTo>
                  <a:pt x="1121436" y="96435"/>
                  <a:pt x="1117459" y="94116"/>
                  <a:pt x="1115140" y="94778"/>
                </a:cubicBezTo>
                <a:cubicBezTo>
                  <a:pt x="1113814" y="93784"/>
                  <a:pt x="1110831" y="94116"/>
                  <a:pt x="1111826" y="91133"/>
                </a:cubicBezTo>
                <a:cubicBezTo>
                  <a:pt x="1115140" y="87156"/>
                  <a:pt x="1114145" y="83843"/>
                  <a:pt x="1110831" y="80529"/>
                </a:cubicBezTo>
                <a:close/>
                <a:moveTo>
                  <a:pt x="1117791" y="70587"/>
                </a:moveTo>
                <a:cubicBezTo>
                  <a:pt x="1117791" y="70587"/>
                  <a:pt x="1119116" y="70587"/>
                  <a:pt x="1119448" y="69924"/>
                </a:cubicBezTo>
                <a:cubicBezTo>
                  <a:pt x="1119448" y="69924"/>
                  <a:pt x="1119448" y="69924"/>
                  <a:pt x="1119448" y="69593"/>
                </a:cubicBezTo>
                <a:cubicBezTo>
                  <a:pt x="1119448" y="69593"/>
                  <a:pt x="1119448" y="69593"/>
                  <a:pt x="1119448" y="69924"/>
                </a:cubicBezTo>
                <a:cubicBezTo>
                  <a:pt x="1119448" y="69924"/>
                  <a:pt x="1118785" y="70587"/>
                  <a:pt x="1117791" y="70587"/>
                </a:cubicBezTo>
                <a:cubicBezTo>
                  <a:pt x="1117791" y="70587"/>
                  <a:pt x="1117791" y="71250"/>
                  <a:pt x="1117791" y="71581"/>
                </a:cubicBezTo>
                <a:cubicBezTo>
                  <a:pt x="1117791" y="71581"/>
                  <a:pt x="1117791" y="70918"/>
                  <a:pt x="1117791" y="70587"/>
                </a:cubicBezTo>
                <a:close/>
                <a:moveTo>
                  <a:pt x="1174790" y="67936"/>
                </a:moveTo>
                <a:cubicBezTo>
                  <a:pt x="1174790" y="67936"/>
                  <a:pt x="1175785" y="67936"/>
                  <a:pt x="1176447" y="67936"/>
                </a:cubicBezTo>
                <a:cubicBezTo>
                  <a:pt x="1176116" y="67936"/>
                  <a:pt x="1175453" y="67936"/>
                  <a:pt x="1174790" y="67936"/>
                </a:cubicBezTo>
                <a:lnTo>
                  <a:pt x="1174790" y="67936"/>
                </a:lnTo>
                <a:close/>
                <a:moveTo>
                  <a:pt x="1173796" y="64622"/>
                </a:moveTo>
                <a:cubicBezTo>
                  <a:pt x="1173796" y="64622"/>
                  <a:pt x="1173133" y="64290"/>
                  <a:pt x="1172471" y="64290"/>
                </a:cubicBezTo>
                <a:cubicBezTo>
                  <a:pt x="1172802" y="64290"/>
                  <a:pt x="1173133" y="64290"/>
                  <a:pt x="1173796" y="64622"/>
                </a:cubicBezTo>
                <a:lnTo>
                  <a:pt x="1173796" y="64622"/>
                </a:lnTo>
                <a:close/>
                <a:moveTo>
                  <a:pt x="1224168" y="77215"/>
                </a:moveTo>
                <a:cubicBezTo>
                  <a:pt x="1224168" y="77215"/>
                  <a:pt x="1224499" y="78209"/>
                  <a:pt x="1224831" y="78540"/>
                </a:cubicBezTo>
                <a:cubicBezTo>
                  <a:pt x="1226156" y="79203"/>
                  <a:pt x="1227813" y="79203"/>
                  <a:pt x="1228808" y="79203"/>
                </a:cubicBezTo>
                <a:cubicBezTo>
                  <a:pt x="1227482" y="79203"/>
                  <a:pt x="1226156" y="79203"/>
                  <a:pt x="1224831" y="78540"/>
                </a:cubicBezTo>
                <a:cubicBezTo>
                  <a:pt x="1224831" y="78209"/>
                  <a:pt x="1224499" y="77546"/>
                  <a:pt x="1224168" y="77215"/>
                </a:cubicBezTo>
                <a:close/>
                <a:moveTo>
                  <a:pt x="1310993" y="77215"/>
                </a:moveTo>
                <a:cubicBezTo>
                  <a:pt x="1310993" y="77215"/>
                  <a:pt x="1311987" y="77215"/>
                  <a:pt x="1312319" y="77215"/>
                </a:cubicBezTo>
                <a:cubicBezTo>
                  <a:pt x="1311987" y="77215"/>
                  <a:pt x="1311325" y="77215"/>
                  <a:pt x="1310993" y="77215"/>
                </a:cubicBezTo>
                <a:lnTo>
                  <a:pt x="1310993" y="77215"/>
                </a:lnTo>
                <a:close/>
                <a:moveTo>
                  <a:pt x="1325243" y="80529"/>
                </a:moveTo>
                <a:cubicBezTo>
                  <a:pt x="1325243" y="80529"/>
                  <a:pt x="1325906" y="80529"/>
                  <a:pt x="1326237" y="80197"/>
                </a:cubicBezTo>
                <a:cubicBezTo>
                  <a:pt x="1326237" y="80197"/>
                  <a:pt x="1325574" y="80197"/>
                  <a:pt x="1325243" y="80529"/>
                </a:cubicBezTo>
                <a:close/>
                <a:moveTo>
                  <a:pt x="1327231" y="82517"/>
                </a:moveTo>
                <a:lnTo>
                  <a:pt x="1327231" y="82517"/>
                </a:lnTo>
                <a:cubicBezTo>
                  <a:pt x="1327231" y="82517"/>
                  <a:pt x="1328888" y="80860"/>
                  <a:pt x="1329551" y="79866"/>
                </a:cubicBezTo>
                <a:lnTo>
                  <a:pt x="1329551" y="79866"/>
                </a:lnTo>
                <a:cubicBezTo>
                  <a:pt x="1329551" y="79866"/>
                  <a:pt x="1327894" y="81523"/>
                  <a:pt x="1327231" y="82517"/>
                </a:cubicBezTo>
                <a:close/>
                <a:moveTo>
                  <a:pt x="1333528" y="80197"/>
                </a:moveTo>
                <a:cubicBezTo>
                  <a:pt x="1333528" y="80197"/>
                  <a:pt x="1332534" y="81191"/>
                  <a:pt x="1331871" y="81523"/>
                </a:cubicBezTo>
                <a:cubicBezTo>
                  <a:pt x="1332534" y="81523"/>
                  <a:pt x="1332865" y="80529"/>
                  <a:pt x="1333528" y="80197"/>
                </a:cubicBezTo>
                <a:close/>
                <a:moveTo>
                  <a:pt x="1321266" y="82186"/>
                </a:moveTo>
                <a:cubicBezTo>
                  <a:pt x="1322592" y="84174"/>
                  <a:pt x="1320272" y="84837"/>
                  <a:pt x="1319609" y="86162"/>
                </a:cubicBezTo>
                <a:cubicBezTo>
                  <a:pt x="1317621" y="89145"/>
                  <a:pt x="1319609" y="90139"/>
                  <a:pt x="1322261" y="90139"/>
                </a:cubicBezTo>
                <a:cubicBezTo>
                  <a:pt x="1322923" y="94116"/>
                  <a:pt x="1325906" y="96104"/>
                  <a:pt x="1328557" y="98092"/>
                </a:cubicBezTo>
                <a:cubicBezTo>
                  <a:pt x="1331540" y="97098"/>
                  <a:pt x="1328557" y="94778"/>
                  <a:pt x="1329883" y="93784"/>
                </a:cubicBezTo>
                <a:lnTo>
                  <a:pt x="1334853" y="93784"/>
                </a:lnTo>
                <a:cubicBezTo>
                  <a:pt x="1328888" y="89808"/>
                  <a:pt x="1333196" y="87488"/>
                  <a:pt x="1335516" y="85168"/>
                </a:cubicBezTo>
                <a:cubicBezTo>
                  <a:pt x="1333196" y="84174"/>
                  <a:pt x="1334191" y="82186"/>
                  <a:pt x="1334522" y="80529"/>
                </a:cubicBezTo>
                <a:cubicBezTo>
                  <a:pt x="1336179" y="79866"/>
                  <a:pt x="1337836" y="79534"/>
                  <a:pt x="1339493" y="78872"/>
                </a:cubicBezTo>
                <a:cubicBezTo>
                  <a:pt x="1343470" y="80860"/>
                  <a:pt x="1347115" y="81191"/>
                  <a:pt x="1351092" y="78872"/>
                </a:cubicBezTo>
                <a:cubicBezTo>
                  <a:pt x="1354074" y="75558"/>
                  <a:pt x="1355731" y="78872"/>
                  <a:pt x="1357720" y="80197"/>
                </a:cubicBezTo>
                <a:lnTo>
                  <a:pt x="1357720" y="80197"/>
                </a:lnTo>
                <a:cubicBezTo>
                  <a:pt x="1357720" y="80197"/>
                  <a:pt x="1356725" y="83511"/>
                  <a:pt x="1358051" y="84837"/>
                </a:cubicBezTo>
                <a:cubicBezTo>
                  <a:pt x="1361696" y="86162"/>
                  <a:pt x="1365010" y="84837"/>
                  <a:pt x="1368656" y="84837"/>
                </a:cubicBezTo>
                <a:cubicBezTo>
                  <a:pt x="1369650" y="84837"/>
                  <a:pt x="1370644" y="84837"/>
                  <a:pt x="1371307" y="84837"/>
                </a:cubicBezTo>
                <a:cubicBezTo>
                  <a:pt x="1371307" y="84505"/>
                  <a:pt x="1371307" y="84174"/>
                  <a:pt x="1371307" y="83843"/>
                </a:cubicBezTo>
                <a:lnTo>
                  <a:pt x="1371307" y="83843"/>
                </a:lnTo>
                <a:cubicBezTo>
                  <a:pt x="1371307" y="83843"/>
                  <a:pt x="1371307" y="84505"/>
                  <a:pt x="1371307" y="84837"/>
                </a:cubicBezTo>
                <a:cubicBezTo>
                  <a:pt x="1370644" y="90802"/>
                  <a:pt x="1372964" y="96767"/>
                  <a:pt x="1371307" y="102401"/>
                </a:cubicBezTo>
                <a:lnTo>
                  <a:pt x="1371307" y="102401"/>
                </a:lnTo>
                <a:cubicBezTo>
                  <a:pt x="1371307" y="102401"/>
                  <a:pt x="1367993" y="103063"/>
                  <a:pt x="1368324" y="101406"/>
                </a:cubicBezTo>
                <a:cubicBezTo>
                  <a:pt x="1368987" y="97430"/>
                  <a:pt x="1366004" y="94447"/>
                  <a:pt x="1365010" y="91133"/>
                </a:cubicBezTo>
                <a:lnTo>
                  <a:pt x="1365010" y="91133"/>
                </a:lnTo>
                <a:cubicBezTo>
                  <a:pt x="1365010" y="89145"/>
                  <a:pt x="1366004" y="87819"/>
                  <a:pt x="1362690" y="87156"/>
                </a:cubicBezTo>
                <a:cubicBezTo>
                  <a:pt x="1359045" y="86494"/>
                  <a:pt x="1358714" y="89808"/>
                  <a:pt x="1356063" y="90139"/>
                </a:cubicBezTo>
                <a:cubicBezTo>
                  <a:pt x="1356063" y="90802"/>
                  <a:pt x="1356063" y="91796"/>
                  <a:pt x="1356063" y="92459"/>
                </a:cubicBezTo>
                <a:cubicBezTo>
                  <a:pt x="1351423" y="97761"/>
                  <a:pt x="1344133" y="94778"/>
                  <a:pt x="1338830" y="98424"/>
                </a:cubicBezTo>
                <a:cubicBezTo>
                  <a:pt x="1340819" y="100081"/>
                  <a:pt x="1336179" y="103063"/>
                  <a:pt x="1339493" y="105052"/>
                </a:cubicBezTo>
                <a:lnTo>
                  <a:pt x="1339493" y="105052"/>
                </a:lnTo>
                <a:cubicBezTo>
                  <a:pt x="1340156" y="106709"/>
                  <a:pt x="1336179" y="109360"/>
                  <a:pt x="1340487" y="110354"/>
                </a:cubicBezTo>
                <a:lnTo>
                  <a:pt x="1340487" y="110354"/>
                </a:lnTo>
                <a:cubicBezTo>
                  <a:pt x="1339824" y="112674"/>
                  <a:pt x="1336179" y="111680"/>
                  <a:pt x="1335516" y="113999"/>
                </a:cubicBezTo>
                <a:cubicBezTo>
                  <a:pt x="1331871" y="113999"/>
                  <a:pt x="1329551" y="113337"/>
                  <a:pt x="1330545" y="109028"/>
                </a:cubicBezTo>
                <a:cubicBezTo>
                  <a:pt x="1327894" y="107371"/>
                  <a:pt x="1329883" y="105714"/>
                  <a:pt x="1330545" y="104058"/>
                </a:cubicBezTo>
                <a:cubicBezTo>
                  <a:pt x="1329220" y="102069"/>
                  <a:pt x="1327231" y="101075"/>
                  <a:pt x="1324249" y="102069"/>
                </a:cubicBezTo>
                <a:cubicBezTo>
                  <a:pt x="1325243" y="102401"/>
                  <a:pt x="1326237" y="103063"/>
                  <a:pt x="1326900" y="102732"/>
                </a:cubicBezTo>
                <a:cubicBezTo>
                  <a:pt x="1327563" y="102401"/>
                  <a:pt x="1327563" y="103726"/>
                  <a:pt x="1326900" y="103395"/>
                </a:cubicBezTo>
                <a:cubicBezTo>
                  <a:pt x="1323917" y="103726"/>
                  <a:pt x="1320935" y="104720"/>
                  <a:pt x="1317621" y="103726"/>
                </a:cubicBezTo>
                <a:cubicBezTo>
                  <a:pt x="1316627" y="101406"/>
                  <a:pt x="1311987" y="98755"/>
                  <a:pt x="1318615" y="96435"/>
                </a:cubicBezTo>
                <a:cubicBezTo>
                  <a:pt x="1316627" y="96104"/>
                  <a:pt x="1315301" y="95773"/>
                  <a:pt x="1313976" y="95773"/>
                </a:cubicBezTo>
                <a:cubicBezTo>
                  <a:pt x="1315301" y="92459"/>
                  <a:pt x="1318615" y="96435"/>
                  <a:pt x="1320603" y="94116"/>
                </a:cubicBezTo>
                <a:cubicBezTo>
                  <a:pt x="1319609" y="91796"/>
                  <a:pt x="1317621" y="90802"/>
                  <a:pt x="1315301" y="91133"/>
                </a:cubicBezTo>
                <a:cubicBezTo>
                  <a:pt x="1315301" y="87488"/>
                  <a:pt x="1315301" y="84174"/>
                  <a:pt x="1309999" y="84837"/>
                </a:cubicBezTo>
                <a:cubicBezTo>
                  <a:pt x="1309999" y="84505"/>
                  <a:pt x="1309999" y="84174"/>
                  <a:pt x="1309999" y="83843"/>
                </a:cubicBezTo>
                <a:cubicBezTo>
                  <a:pt x="1309999" y="78540"/>
                  <a:pt x="1313644" y="79866"/>
                  <a:pt x="1316627" y="80197"/>
                </a:cubicBezTo>
                <a:cubicBezTo>
                  <a:pt x="1318284" y="80197"/>
                  <a:pt x="1319609" y="82517"/>
                  <a:pt x="1321598" y="82186"/>
                </a:cubicBezTo>
                <a:lnTo>
                  <a:pt x="1321598" y="82186"/>
                </a:lnTo>
                <a:close/>
                <a:moveTo>
                  <a:pt x="1364016" y="77877"/>
                </a:moveTo>
                <a:cubicBezTo>
                  <a:pt x="1364016" y="77877"/>
                  <a:pt x="1362359" y="77215"/>
                  <a:pt x="1361365" y="77215"/>
                </a:cubicBezTo>
                <a:cubicBezTo>
                  <a:pt x="1362359" y="77215"/>
                  <a:pt x="1363022" y="77215"/>
                  <a:pt x="1364016" y="77877"/>
                </a:cubicBezTo>
                <a:close/>
                <a:moveTo>
                  <a:pt x="1339824" y="75889"/>
                </a:moveTo>
                <a:cubicBezTo>
                  <a:pt x="1339824" y="75889"/>
                  <a:pt x="1342807" y="75889"/>
                  <a:pt x="1344464" y="77215"/>
                </a:cubicBezTo>
                <a:cubicBezTo>
                  <a:pt x="1345458" y="77215"/>
                  <a:pt x="1346784" y="76883"/>
                  <a:pt x="1347778" y="76552"/>
                </a:cubicBezTo>
                <a:cubicBezTo>
                  <a:pt x="1346784" y="76552"/>
                  <a:pt x="1345458" y="76552"/>
                  <a:pt x="1344464" y="77215"/>
                </a:cubicBezTo>
                <a:cubicBezTo>
                  <a:pt x="1343138" y="76220"/>
                  <a:pt x="1341481" y="75889"/>
                  <a:pt x="1339824" y="75889"/>
                </a:cubicBezTo>
                <a:close/>
                <a:moveTo>
                  <a:pt x="1368656" y="127918"/>
                </a:moveTo>
                <a:lnTo>
                  <a:pt x="1366004" y="130569"/>
                </a:lnTo>
                <a:cubicBezTo>
                  <a:pt x="1366004" y="130569"/>
                  <a:pt x="1366004" y="132226"/>
                  <a:pt x="1366004" y="133220"/>
                </a:cubicBezTo>
                <a:cubicBezTo>
                  <a:pt x="1366004" y="132226"/>
                  <a:pt x="1366004" y="131563"/>
                  <a:pt x="1366004" y="130569"/>
                </a:cubicBezTo>
                <a:lnTo>
                  <a:pt x="1366004" y="130569"/>
                </a:lnTo>
                <a:lnTo>
                  <a:pt x="1368656" y="127918"/>
                </a:lnTo>
                <a:close/>
                <a:moveTo>
                  <a:pt x="1452830" y="154098"/>
                </a:moveTo>
                <a:cubicBezTo>
                  <a:pt x="1457138" y="155423"/>
                  <a:pt x="1457469" y="152772"/>
                  <a:pt x="1457469" y="150121"/>
                </a:cubicBezTo>
                <a:cubicBezTo>
                  <a:pt x="1457138" y="149127"/>
                  <a:pt x="1456475" y="148133"/>
                  <a:pt x="1456143" y="147470"/>
                </a:cubicBezTo>
                <a:cubicBezTo>
                  <a:pt x="1455149" y="149127"/>
                  <a:pt x="1453492" y="149790"/>
                  <a:pt x="1452167" y="149790"/>
                </a:cubicBezTo>
                <a:cubicBezTo>
                  <a:pt x="1453824" y="149790"/>
                  <a:pt x="1455149" y="149127"/>
                  <a:pt x="1456143" y="147470"/>
                </a:cubicBezTo>
                <a:cubicBezTo>
                  <a:pt x="1456475" y="148464"/>
                  <a:pt x="1457138" y="149458"/>
                  <a:pt x="1457469" y="150121"/>
                </a:cubicBezTo>
                <a:cubicBezTo>
                  <a:pt x="1461114" y="149127"/>
                  <a:pt x="1462771" y="151778"/>
                  <a:pt x="1464760" y="153767"/>
                </a:cubicBezTo>
                <a:cubicBezTo>
                  <a:pt x="1464760" y="149790"/>
                  <a:pt x="1464760" y="146144"/>
                  <a:pt x="1464760" y="142168"/>
                </a:cubicBezTo>
                <a:cubicBezTo>
                  <a:pt x="1464097" y="141836"/>
                  <a:pt x="1463766" y="141174"/>
                  <a:pt x="1463434" y="140842"/>
                </a:cubicBezTo>
                <a:cubicBezTo>
                  <a:pt x="1462771" y="139848"/>
                  <a:pt x="1462440" y="138854"/>
                  <a:pt x="1462109" y="137528"/>
                </a:cubicBezTo>
                <a:cubicBezTo>
                  <a:pt x="1462109" y="138854"/>
                  <a:pt x="1462440" y="139848"/>
                  <a:pt x="1463434" y="140842"/>
                </a:cubicBezTo>
                <a:cubicBezTo>
                  <a:pt x="1463766" y="141174"/>
                  <a:pt x="1464097" y="141836"/>
                  <a:pt x="1464760" y="142168"/>
                </a:cubicBezTo>
                <a:cubicBezTo>
                  <a:pt x="1464760" y="146144"/>
                  <a:pt x="1464760" y="149790"/>
                  <a:pt x="1464760" y="153767"/>
                </a:cubicBezTo>
                <a:cubicBezTo>
                  <a:pt x="1464760" y="154429"/>
                  <a:pt x="1464760" y="155092"/>
                  <a:pt x="1464097" y="155092"/>
                </a:cubicBezTo>
                <a:cubicBezTo>
                  <a:pt x="1459789" y="158406"/>
                  <a:pt x="1453824" y="155092"/>
                  <a:pt x="1449516" y="158737"/>
                </a:cubicBezTo>
                <a:cubicBezTo>
                  <a:pt x="1446864" y="157080"/>
                  <a:pt x="1443219" y="160063"/>
                  <a:pt x="1440568" y="157412"/>
                </a:cubicBezTo>
                <a:cubicBezTo>
                  <a:pt x="1439242" y="157412"/>
                  <a:pt x="1437917" y="157743"/>
                  <a:pt x="1437254" y="158737"/>
                </a:cubicBezTo>
                <a:cubicBezTo>
                  <a:pt x="1437254" y="159069"/>
                  <a:pt x="1436923" y="159400"/>
                  <a:pt x="1436591" y="160063"/>
                </a:cubicBezTo>
                <a:lnTo>
                  <a:pt x="1436591" y="160063"/>
                </a:lnTo>
                <a:cubicBezTo>
                  <a:pt x="1436591" y="160063"/>
                  <a:pt x="1436923" y="159400"/>
                  <a:pt x="1437254" y="158737"/>
                </a:cubicBezTo>
                <a:cubicBezTo>
                  <a:pt x="1437917" y="157743"/>
                  <a:pt x="1438911" y="157080"/>
                  <a:pt x="1440568" y="157412"/>
                </a:cubicBezTo>
                <a:cubicBezTo>
                  <a:pt x="1443551" y="152441"/>
                  <a:pt x="1447859" y="152772"/>
                  <a:pt x="1452498" y="154098"/>
                </a:cubicBezTo>
                <a:close/>
                <a:moveTo>
                  <a:pt x="1499556" y="107703"/>
                </a:moveTo>
                <a:cubicBezTo>
                  <a:pt x="1502207" y="108366"/>
                  <a:pt x="1501544" y="104058"/>
                  <a:pt x="1504196" y="104058"/>
                </a:cubicBezTo>
                <a:cubicBezTo>
                  <a:pt x="1509498" y="106709"/>
                  <a:pt x="1507841" y="111017"/>
                  <a:pt x="1507178" y="115325"/>
                </a:cubicBezTo>
                <a:lnTo>
                  <a:pt x="1507178" y="115325"/>
                </a:lnTo>
                <a:cubicBezTo>
                  <a:pt x="1504527" y="114662"/>
                  <a:pt x="1501544" y="116319"/>
                  <a:pt x="1499556" y="113999"/>
                </a:cubicBezTo>
                <a:cubicBezTo>
                  <a:pt x="1498230" y="115325"/>
                  <a:pt x="1496905" y="116650"/>
                  <a:pt x="1495911" y="117976"/>
                </a:cubicBezTo>
                <a:cubicBezTo>
                  <a:pt x="1495911" y="117976"/>
                  <a:pt x="1495911" y="117313"/>
                  <a:pt x="1495579" y="117313"/>
                </a:cubicBezTo>
                <a:cubicBezTo>
                  <a:pt x="1495248" y="116982"/>
                  <a:pt x="1494585" y="116650"/>
                  <a:pt x="1494254" y="116650"/>
                </a:cubicBezTo>
                <a:cubicBezTo>
                  <a:pt x="1494917" y="116650"/>
                  <a:pt x="1495248" y="116650"/>
                  <a:pt x="1495579" y="117313"/>
                </a:cubicBezTo>
                <a:cubicBezTo>
                  <a:pt x="1495579" y="117313"/>
                  <a:pt x="1495911" y="117645"/>
                  <a:pt x="1495911" y="117976"/>
                </a:cubicBezTo>
                <a:cubicBezTo>
                  <a:pt x="1497236" y="116650"/>
                  <a:pt x="1498562" y="115325"/>
                  <a:pt x="1499556" y="113999"/>
                </a:cubicBezTo>
                <a:cubicBezTo>
                  <a:pt x="1499556" y="112011"/>
                  <a:pt x="1497568" y="109691"/>
                  <a:pt x="1499556" y="107703"/>
                </a:cubicBezTo>
                <a:close/>
                <a:moveTo>
                  <a:pt x="1514800" y="73569"/>
                </a:moveTo>
                <a:cubicBezTo>
                  <a:pt x="1514800" y="73569"/>
                  <a:pt x="1514800" y="74564"/>
                  <a:pt x="1514800" y="74895"/>
                </a:cubicBezTo>
                <a:lnTo>
                  <a:pt x="1514800" y="74895"/>
                </a:lnTo>
                <a:cubicBezTo>
                  <a:pt x="1514800" y="74895"/>
                  <a:pt x="1514800" y="73901"/>
                  <a:pt x="1514800" y="73569"/>
                </a:cubicBezTo>
                <a:close/>
                <a:moveTo>
                  <a:pt x="1537666" y="114662"/>
                </a:moveTo>
                <a:cubicBezTo>
                  <a:pt x="1537666" y="114662"/>
                  <a:pt x="1537666" y="114662"/>
                  <a:pt x="1537666" y="114993"/>
                </a:cubicBezTo>
                <a:cubicBezTo>
                  <a:pt x="1537666" y="114993"/>
                  <a:pt x="1537666" y="114993"/>
                  <a:pt x="1537666" y="114662"/>
                </a:cubicBezTo>
                <a:close/>
                <a:moveTo>
                  <a:pt x="1631451" y="96104"/>
                </a:moveTo>
                <a:cubicBezTo>
                  <a:pt x="1631451" y="96104"/>
                  <a:pt x="1629794" y="94116"/>
                  <a:pt x="1629462" y="92790"/>
                </a:cubicBezTo>
                <a:cubicBezTo>
                  <a:pt x="1628800" y="92459"/>
                  <a:pt x="1628468" y="91796"/>
                  <a:pt x="1627805" y="91133"/>
                </a:cubicBezTo>
                <a:cubicBezTo>
                  <a:pt x="1628137" y="91796"/>
                  <a:pt x="1628800" y="92127"/>
                  <a:pt x="1629462" y="92790"/>
                </a:cubicBezTo>
                <a:cubicBezTo>
                  <a:pt x="1629462" y="94447"/>
                  <a:pt x="1630457" y="95441"/>
                  <a:pt x="1631451" y="96104"/>
                </a:cubicBezTo>
                <a:close/>
                <a:moveTo>
                  <a:pt x="1631451" y="96104"/>
                </a:moveTo>
                <a:cubicBezTo>
                  <a:pt x="1631451" y="96104"/>
                  <a:pt x="1631451" y="96104"/>
                  <a:pt x="1631451" y="96104"/>
                </a:cubicBezTo>
                <a:cubicBezTo>
                  <a:pt x="1631451" y="96104"/>
                  <a:pt x="1631451" y="96104"/>
                  <a:pt x="1631451" y="96104"/>
                </a:cubicBezTo>
                <a:close/>
                <a:moveTo>
                  <a:pt x="1638410" y="169011"/>
                </a:moveTo>
                <a:cubicBezTo>
                  <a:pt x="1640730" y="169011"/>
                  <a:pt x="1643381" y="168679"/>
                  <a:pt x="1645701" y="168348"/>
                </a:cubicBezTo>
                <a:cubicBezTo>
                  <a:pt x="1646363" y="168679"/>
                  <a:pt x="1647358" y="169342"/>
                  <a:pt x="1648020" y="169673"/>
                </a:cubicBezTo>
                <a:cubicBezTo>
                  <a:pt x="1648352" y="171662"/>
                  <a:pt x="1648683" y="173650"/>
                  <a:pt x="1649015" y="175638"/>
                </a:cubicBezTo>
                <a:cubicBezTo>
                  <a:pt x="1651997" y="174976"/>
                  <a:pt x="1654980" y="174976"/>
                  <a:pt x="1657631" y="176301"/>
                </a:cubicBezTo>
                <a:cubicBezTo>
                  <a:pt x="1659288" y="176964"/>
                  <a:pt x="1660613" y="176964"/>
                  <a:pt x="1660613" y="174644"/>
                </a:cubicBezTo>
                <a:cubicBezTo>
                  <a:pt x="1657962" y="174644"/>
                  <a:pt x="1657299" y="172656"/>
                  <a:pt x="1657631" y="170999"/>
                </a:cubicBezTo>
                <a:cubicBezTo>
                  <a:pt x="1658294" y="168679"/>
                  <a:pt x="1660613" y="169673"/>
                  <a:pt x="1662602" y="169342"/>
                </a:cubicBezTo>
                <a:cubicBezTo>
                  <a:pt x="1665253" y="169342"/>
                  <a:pt x="1664259" y="172656"/>
                  <a:pt x="1666247" y="172987"/>
                </a:cubicBezTo>
                <a:cubicBezTo>
                  <a:pt x="1665916" y="174644"/>
                  <a:pt x="1664590" y="174313"/>
                  <a:pt x="1663264" y="174644"/>
                </a:cubicBezTo>
                <a:cubicBezTo>
                  <a:pt x="1664259" y="178952"/>
                  <a:pt x="1660282" y="179284"/>
                  <a:pt x="1657962" y="180941"/>
                </a:cubicBezTo>
                <a:cubicBezTo>
                  <a:pt x="1654648" y="183261"/>
                  <a:pt x="1650009" y="180941"/>
                  <a:pt x="1646695" y="183592"/>
                </a:cubicBezTo>
                <a:cubicBezTo>
                  <a:pt x="1643712" y="183592"/>
                  <a:pt x="1640398" y="184917"/>
                  <a:pt x="1640398" y="181272"/>
                </a:cubicBezTo>
                <a:cubicBezTo>
                  <a:pt x="1637084" y="179615"/>
                  <a:pt x="1633770" y="185912"/>
                  <a:pt x="1631451" y="179947"/>
                </a:cubicBezTo>
                <a:cubicBezTo>
                  <a:pt x="1631119" y="175970"/>
                  <a:pt x="1627474" y="179284"/>
                  <a:pt x="1625486" y="176964"/>
                </a:cubicBezTo>
                <a:cubicBezTo>
                  <a:pt x="1625486" y="173319"/>
                  <a:pt x="1626480" y="170336"/>
                  <a:pt x="1631119" y="169673"/>
                </a:cubicBezTo>
                <a:cubicBezTo>
                  <a:pt x="1634765" y="169342"/>
                  <a:pt x="1636753" y="168016"/>
                  <a:pt x="1632776" y="165034"/>
                </a:cubicBezTo>
                <a:cubicBezTo>
                  <a:pt x="1637084" y="163046"/>
                  <a:pt x="1636422" y="167685"/>
                  <a:pt x="1638079" y="169011"/>
                </a:cubicBezTo>
                <a:close/>
                <a:moveTo>
                  <a:pt x="1760694" y="173982"/>
                </a:moveTo>
                <a:cubicBezTo>
                  <a:pt x="1760694" y="173982"/>
                  <a:pt x="1760694" y="172656"/>
                  <a:pt x="1760694" y="172325"/>
                </a:cubicBezTo>
                <a:cubicBezTo>
                  <a:pt x="1760694" y="172987"/>
                  <a:pt x="1760694" y="173650"/>
                  <a:pt x="1760694" y="173982"/>
                </a:cubicBezTo>
                <a:close/>
                <a:moveTo>
                  <a:pt x="1760694" y="170336"/>
                </a:moveTo>
                <a:cubicBezTo>
                  <a:pt x="1760694" y="170336"/>
                  <a:pt x="1760694" y="170999"/>
                  <a:pt x="1760694" y="171330"/>
                </a:cubicBezTo>
                <a:cubicBezTo>
                  <a:pt x="1760694" y="171330"/>
                  <a:pt x="1760694" y="170668"/>
                  <a:pt x="1760694" y="170336"/>
                </a:cubicBezTo>
                <a:close/>
                <a:moveTo>
                  <a:pt x="1856798" y="182266"/>
                </a:moveTo>
                <a:cubicBezTo>
                  <a:pt x="1855473" y="179947"/>
                  <a:pt x="1853153" y="177627"/>
                  <a:pt x="1851496" y="177295"/>
                </a:cubicBezTo>
                <a:lnTo>
                  <a:pt x="1851496" y="177295"/>
                </a:lnTo>
                <a:cubicBezTo>
                  <a:pt x="1853484" y="177958"/>
                  <a:pt x="1855473" y="179947"/>
                  <a:pt x="1856798" y="182266"/>
                </a:cubicBezTo>
                <a:close/>
                <a:moveTo>
                  <a:pt x="1910153" y="164371"/>
                </a:moveTo>
                <a:cubicBezTo>
                  <a:pt x="1907502" y="164371"/>
                  <a:pt x="1905182" y="164371"/>
                  <a:pt x="1902531" y="164371"/>
                </a:cubicBezTo>
                <a:cubicBezTo>
                  <a:pt x="1901537" y="162051"/>
                  <a:pt x="1903856" y="159069"/>
                  <a:pt x="1900542" y="157412"/>
                </a:cubicBezTo>
                <a:cubicBezTo>
                  <a:pt x="1901537" y="156749"/>
                  <a:pt x="1902531" y="156086"/>
                  <a:pt x="1903856" y="155423"/>
                </a:cubicBezTo>
                <a:cubicBezTo>
                  <a:pt x="1903856" y="155423"/>
                  <a:pt x="1904188" y="155755"/>
                  <a:pt x="1904519" y="155423"/>
                </a:cubicBezTo>
                <a:lnTo>
                  <a:pt x="1904519" y="155423"/>
                </a:lnTo>
                <a:cubicBezTo>
                  <a:pt x="1903525" y="160063"/>
                  <a:pt x="1908164" y="161057"/>
                  <a:pt x="1910153" y="164040"/>
                </a:cubicBezTo>
                <a:close/>
                <a:moveTo>
                  <a:pt x="2005263" y="158075"/>
                </a:moveTo>
                <a:cubicBezTo>
                  <a:pt x="2005263" y="158075"/>
                  <a:pt x="2005263" y="158737"/>
                  <a:pt x="2004931" y="159069"/>
                </a:cubicBezTo>
                <a:cubicBezTo>
                  <a:pt x="2004931" y="159069"/>
                  <a:pt x="2004600" y="159069"/>
                  <a:pt x="2004269" y="159069"/>
                </a:cubicBezTo>
                <a:cubicBezTo>
                  <a:pt x="2004269" y="159069"/>
                  <a:pt x="2004269" y="159069"/>
                  <a:pt x="2004269" y="159069"/>
                </a:cubicBezTo>
                <a:cubicBezTo>
                  <a:pt x="2004269" y="159069"/>
                  <a:pt x="2004269" y="159069"/>
                  <a:pt x="2004269" y="159069"/>
                </a:cubicBezTo>
                <a:cubicBezTo>
                  <a:pt x="2004269" y="159069"/>
                  <a:pt x="2004600" y="159069"/>
                  <a:pt x="2004931" y="159069"/>
                </a:cubicBezTo>
                <a:cubicBezTo>
                  <a:pt x="2004931" y="159069"/>
                  <a:pt x="2005263" y="158406"/>
                  <a:pt x="2005263" y="158075"/>
                </a:cubicBezTo>
                <a:close/>
                <a:moveTo>
                  <a:pt x="2001617" y="235289"/>
                </a:moveTo>
                <a:cubicBezTo>
                  <a:pt x="2001617" y="235289"/>
                  <a:pt x="2002612" y="237609"/>
                  <a:pt x="2001617" y="238935"/>
                </a:cubicBezTo>
                <a:cubicBezTo>
                  <a:pt x="2003937" y="240923"/>
                  <a:pt x="2006257" y="242580"/>
                  <a:pt x="2007583" y="245562"/>
                </a:cubicBezTo>
                <a:cubicBezTo>
                  <a:pt x="2003937" y="246225"/>
                  <a:pt x="2005263" y="249871"/>
                  <a:pt x="2004269" y="251859"/>
                </a:cubicBezTo>
                <a:cubicBezTo>
                  <a:pt x="2001617" y="251859"/>
                  <a:pt x="1998966" y="251859"/>
                  <a:pt x="1996315" y="251859"/>
                </a:cubicBezTo>
                <a:cubicBezTo>
                  <a:pt x="1997972" y="249539"/>
                  <a:pt x="1998303" y="246888"/>
                  <a:pt x="1998966" y="244237"/>
                </a:cubicBezTo>
                <a:cubicBezTo>
                  <a:pt x="1997972" y="241917"/>
                  <a:pt x="1995984" y="241586"/>
                  <a:pt x="1993995" y="241586"/>
                </a:cubicBezTo>
                <a:cubicBezTo>
                  <a:pt x="1994327" y="238272"/>
                  <a:pt x="1994327" y="234958"/>
                  <a:pt x="1991344" y="231644"/>
                </a:cubicBezTo>
                <a:cubicBezTo>
                  <a:pt x="1994327" y="232307"/>
                  <a:pt x="1996315" y="232638"/>
                  <a:pt x="1997972" y="232970"/>
                </a:cubicBezTo>
                <a:cubicBezTo>
                  <a:pt x="2000292" y="234626"/>
                  <a:pt x="1997641" y="238935"/>
                  <a:pt x="2001949" y="238935"/>
                </a:cubicBezTo>
                <a:cubicBezTo>
                  <a:pt x="2002943" y="237609"/>
                  <a:pt x="2002280" y="236615"/>
                  <a:pt x="2001949" y="235289"/>
                </a:cubicBezTo>
                <a:close/>
                <a:moveTo>
                  <a:pt x="1993995" y="291626"/>
                </a:moveTo>
                <a:cubicBezTo>
                  <a:pt x="1992670" y="293283"/>
                  <a:pt x="1990350" y="291626"/>
                  <a:pt x="1988693" y="294277"/>
                </a:cubicBezTo>
                <a:cubicBezTo>
                  <a:pt x="1991013" y="297923"/>
                  <a:pt x="1986373" y="303556"/>
                  <a:pt x="1992338" y="306539"/>
                </a:cubicBezTo>
                <a:lnTo>
                  <a:pt x="1992338" y="306539"/>
                </a:lnTo>
                <a:cubicBezTo>
                  <a:pt x="1985379" y="307864"/>
                  <a:pt x="1991676" y="312173"/>
                  <a:pt x="1990681" y="315486"/>
                </a:cubicBezTo>
                <a:cubicBezTo>
                  <a:pt x="1988693" y="312173"/>
                  <a:pt x="1986373" y="312835"/>
                  <a:pt x="1983722" y="313167"/>
                </a:cubicBezTo>
                <a:cubicBezTo>
                  <a:pt x="1982397" y="316149"/>
                  <a:pt x="1985048" y="319463"/>
                  <a:pt x="1982728" y="322777"/>
                </a:cubicBezTo>
                <a:cubicBezTo>
                  <a:pt x="1980077" y="322777"/>
                  <a:pt x="1977094" y="324103"/>
                  <a:pt x="1976100" y="319463"/>
                </a:cubicBezTo>
                <a:cubicBezTo>
                  <a:pt x="1976100" y="319463"/>
                  <a:pt x="1974112" y="319463"/>
                  <a:pt x="1973118" y="319463"/>
                </a:cubicBezTo>
                <a:cubicBezTo>
                  <a:pt x="1972455" y="319132"/>
                  <a:pt x="1971461" y="318469"/>
                  <a:pt x="1970798" y="318138"/>
                </a:cubicBezTo>
                <a:cubicBezTo>
                  <a:pt x="1970466" y="315155"/>
                  <a:pt x="1972786" y="314824"/>
                  <a:pt x="1974443" y="313830"/>
                </a:cubicBezTo>
                <a:cubicBezTo>
                  <a:pt x="1976431" y="312173"/>
                  <a:pt x="1980077" y="313830"/>
                  <a:pt x="1981071" y="310184"/>
                </a:cubicBezTo>
                <a:cubicBezTo>
                  <a:pt x="1981071" y="308859"/>
                  <a:pt x="1982065" y="307533"/>
                  <a:pt x="1981071" y="306207"/>
                </a:cubicBezTo>
                <a:cubicBezTo>
                  <a:pt x="1986705" y="304550"/>
                  <a:pt x="1982728" y="300242"/>
                  <a:pt x="1983391" y="297260"/>
                </a:cubicBezTo>
                <a:cubicBezTo>
                  <a:pt x="1985379" y="292620"/>
                  <a:pt x="1981071" y="291626"/>
                  <a:pt x="1978420" y="289638"/>
                </a:cubicBezTo>
                <a:lnTo>
                  <a:pt x="1978420" y="289638"/>
                </a:lnTo>
                <a:cubicBezTo>
                  <a:pt x="1978420" y="289638"/>
                  <a:pt x="1978420" y="289638"/>
                  <a:pt x="1978420" y="289638"/>
                </a:cubicBezTo>
                <a:cubicBezTo>
                  <a:pt x="1981402" y="289638"/>
                  <a:pt x="1980408" y="286655"/>
                  <a:pt x="1982065" y="285661"/>
                </a:cubicBezTo>
                <a:cubicBezTo>
                  <a:pt x="1982065" y="284998"/>
                  <a:pt x="1982065" y="284004"/>
                  <a:pt x="1982065" y="283341"/>
                </a:cubicBezTo>
                <a:cubicBezTo>
                  <a:pt x="1985710" y="278702"/>
                  <a:pt x="1991676" y="281022"/>
                  <a:pt x="1995984" y="278039"/>
                </a:cubicBezTo>
                <a:cubicBezTo>
                  <a:pt x="1998966" y="278039"/>
                  <a:pt x="2001949" y="278039"/>
                  <a:pt x="2004600" y="279696"/>
                </a:cubicBezTo>
                <a:cubicBezTo>
                  <a:pt x="2004600" y="282016"/>
                  <a:pt x="2003606" y="284667"/>
                  <a:pt x="2004600" y="286987"/>
                </a:cubicBezTo>
                <a:cubicBezTo>
                  <a:pt x="2002280" y="288312"/>
                  <a:pt x="2003937" y="290632"/>
                  <a:pt x="2003274" y="291958"/>
                </a:cubicBezTo>
                <a:cubicBezTo>
                  <a:pt x="1999960" y="291626"/>
                  <a:pt x="1996646" y="292620"/>
                  <a:pt x="1993333" y="290963"/>
                </a:cubicBezTo>
                <a:close/>
                <a:moveTo>
                  <a:pt x="1977426" y="325760"/>
                </a:moveTo>
                <a:cubicBezTo>
                  <a:pt x="1977426" y="325760"/>
                  <a:pt x="1977426" y="325760"/>
                  <a:pt x="1977426" y="325760"/>
                </a:cubicBezTo>
                <a:cubicBezTo>
                  <a:pt x="1977426" y="325760"/>
                  <a:pt x="1977426" y="325760"/>
                  <a:pt x="1977426" y="325760"/>
                </a:cubicBezTo>
                <a:cubicBezTo>
                  <a:pt x="1977426" y="326422"/>
                  <a:pt x="1977094" y="327085"/>
                  <a:pt x="1976431" y="327417"/>
                </a:cubicBezTo>
                <a:cubicBezTo>
                  <a:pt x="1976763" y="327417"/>
                  <a:pt x="1977094" y="326754"/>
                  <a:pt x="1977426" y="325760"/>
                </a:cubicBezTo>
                <a:close/>
                <a:moveTo>
                  <a:pt x="1992007" y="324765"/>
                </a:moveTo>
                <a:cubicBezTo>
                  <a:pt x="1992007" y="324765"/>
                  <a:pt x="1992338" y="323109"/>
                  <a:pt x="1992670" y="322114"/>
                </a:cubicBezTo>
                <a:cubicBezTo>
                  <a:pt x="1992670" y="323109"/>
                  <a:pt x="1992670" y="323771"/>
                  <a:pt x="1992007" y="324765"/>
                </a:cubicBezTo>
                <a:close/>
                <a:moveTo>
                  <a:pt x="1897228" y="312835"/>
                </a:moveTo>
                <a:lnTo>
                  <a:pt x="1897228" y="312835"/>
                </a:lnTo>
                <a:cubicBezTo>
                  <a:pt x="1896897" y="309190"/>
                  <a:pt x="1897560" y="305876"/>
                  <a:pt x="1899880" y="302894"/>
                </a:cubicBezTo>
                <a:lnTo>
                  <a:pt x="1899880" y="302894"/>
                </a:lnTo>
                <a:cubicBezTo>
                  <a:pt x="1899880" y="302894"/>
                  <a:pt x="1901537" y="302894"/>
                  <a:pt x="1902531" y="302562"/>
                </a:cubicBezTo>
                <a:cubicBezTo>
                  <a:pt x="1908164" y="300905"/>
                  <a:pt x="1908164" y="306207"/>
                  <a:pt x="1910153" y="309190"/>
                </a:cubicBezTo>
                <a:lnTo>
                  <a:pt x="1908827" y="310847"/>
                </a:lnTo>
                <a:cubicBezTo>
                  <a:pt x="1905182" y="313498"/>
                  <a:pt x="1901537" y="313830"/>
                  <a:pt x="1897228" y="313167"/>
                </a:cubicBezTo>
                <a:close/>
                <a:moveTo>
                  <a:pt x="1798473" y="204138"/>
                </a:moveTo>
                <a:cubicBezTo>
                  <a:pt x="1798473" y="204138"/>
                  <a:pt x="1799467" y="204470"/>
                  <a:pt x="1800130" y="204801"/>
                </a:cubicBezTo>
                <a:cubicBezTo>
                  <a:pt x="1799467" y="204801"/>
                  <a:pt x="1798804" y="204801"/>
                  <a:pt x="1798473" y="204138"/>
                </a:cubicBezTo>
                <a:close/>
                <a:moveTo>
                  <a:pt x="1708997" y="292620"/>
                </a:moveTo>
                <a:cubicBezTo>
                  <a:pt x="1708997" y="292620"/>
                  <a:pt x="1705683" y="292620"/>
                  <a:pt x="1704026" y="292289"/>
                </a:cubicBezTo>
                <a:cubicBezTo>
                  <a:pt x="1701043" y="292952"/>
                  <a:pt x="1701706" y="289638"/>
                  <a:pt x="1700049" y="288644"/>
                </a:cubicBezTo>
                <a:lnTo>
                  <a:pt x="1700049" y="288644"/>
                </a:lnTo>
                <a:cubicBezTo>
                  <a:pt x="1700049" y="288644"/>
                  <a:pt x="1702700" y="286655"/>
                  <a:pt x="1702369" y="284998"/>
                </a:cubicBezTo>
                <a:cubicBezTo>
                  <a:pt x="1705683" y="284998"/>
                  <a:pt x="1708997" y="284998"/>
                  <a:pt x="1712311" y="284998"/>
                </a:cubicBezTo>
                <a:cubicBezTo>
                  <a:pt x="1712311" y="284998"/>
                  <a:pt x="1712974" y="285330"/>
                  <a:pt x="1713305" y="285661"/>
                </a:cubicBezTo>
                <a:cubicBezTo>
                  <a:pt x="1713305" y="285661"/>
                  <a:pt x="1712642" y="285330"/>
                  <a:pt x="1712311" y="284998"/>
                </a:cubicBezTo>
                <a:cubicBezTo>
                  <a:pt x="1711979" y="285661"/>
                  <a:pt x="1711648" y="286655"/>
                  <a:pt x="1711317" y="287318"/>
                </a:cubicBezTo>
                <a:cubicBezTo>
                  <a:pt x="1711648" y="288312"/>
                  <a:pt x="1711317" y="289638"/>
                  <a:pt x="1712311" y="289969"/>
                </a:cubicBezTo>
                <a:cubicBezTo>
                  <a:pt x="1712642" y="293283"/>
                  <a:pt x="1709991" y="291958"/>
                  <a:pt x="1708665" y="292620"/>
                </a:cubicBezTo>
                <a:close/>
                <a:moveTo>
                  <a:pt x="1630457" y="326422"/>
                </a:moveTo>
                <a:cubicBezTo>
                  <a:pt x="1630457" y="326422"/>
                  <a:pt x="1630457" y="326754"/>
                  <a:pt x="1630457" y="327085"/>
                </a:cubicBezTo>
                <a:cubicBezTo>
                  <a:pt x="1629794" y="327085"/>
                  <a:pt x="1628800" y="327085"/>
                  <a:pt x="1628137" y="327085"/>
                </a:cubicBezTo>
                <a:cubicBezTo>
                  <a:pt x="1624823" y="326422"/>
                  <a:pt x="1621509" y="325760"/>
                  <a:pt x="1618195" y="325097"/>
                </a:cubicBezTo>
                <a:cubicBezTo>
                  <a:pt x="1618195" y="322114"/>
                  <a:pt x="1619852" y="317806"/>
                  <a:pt x="1614218" y="318469"/>
                </a:cubicBezTo>
                <a:cubicBezTo>
                  <a:pt x="1615544" y="316149"/>
                  <a:pt x="1616869" y="314161"/>
                  <a:pt x="1617864" y="311841"/>
                </a:cubicBezTo>
                <a:cubicBezTo>
                  <a:pt x="1617864" y="310516"/>
                  <a:pt x="1617864" y="309190"/>
                  <a:pt x="1617864" y="308196"/>
                </a:cubicBezTo>
                <a:cubicBezTo>
                  <a:pt x="1617864" y="306870"/>
                  <a:pt x="1617864" y="305876"/>
                  <a:pt x="1618195" y="304550"/>
                </a:cubicBezTo>
                <a:cubicBezTo>
                  <a:pt x="1621177" y="306207"/>
                  <a:pt x="1620846" y="309853"/>
                  <a:pt x="1622835" y="311841"/>
                </a:cubicBezTo>
                <a:cubicBezTo>
                  <a:pt x="1623497" y="313830"/>
                  <a:pt x="1623829" y="316812"/>
                  <a:pt x="1627143" y="314492"/>
                </a:cubicBezTo>
                <a:cubicBezTo>
                  <a:pt x="1628800" y="314492"/>
                  <a:pt x="1630125" y="314824"/>
                  <a:pt x="1630788" y="316812"/>
                </a:cubicBezTo>
                <a:cubicBezTo>
                  <a:pt x="1634765" y="314824"/>
                  <a:pt x="1638410" y="319795"/>
                  <a:pt x="1643050" y="315818"/>
                </a:cubicBezTo>
                <a:cubicBezTo>
                  <a:pt x="1642055" y="319463"/>
                  <a:pt x="1647358" y="322114"/>
                  <a:pt x="1642387" y="324765"/>
                </a:cubicBezTo>
                <a:cubicBezTo>
                  <a:pt x="1642387" y="325428"/>
                  <a:pt x="1642387" y="326422"/>
                  <a:pt x="1642055" y="327085"/>
                </a:cubicBezTo>
                <a:cubicBezTo>
                  <a:pt x="1638410" y="328079"/>
                  <a:pt x="1634765" y="327085"/>
                  <a:pt x="1630788" y="327085"/>
                </a:cubicBezTo>
                <a:close/>
                <a:moveTo>
                  <a:pt x="1629131" y="331062"/>
                </a:moveTo>
                <a:cubicBezTo>
                  <a:pt x="1629131" y="331062"/>
                  <a:pt x="1628468" y="329736"/>
                  <a:pt x="1628468" y="329074"/>
                </a:cubicBezTo>
                <a:cubicBezTo>
                  <a:pt x="1628468" y="329736"/>
                  <a:pt x="1629131" y="330399"/>
                  <a:pt x="1629131" y="331062"/>
                </a:cubicBezTo>
                <a:close/>
                <a:moveTo>
                  <a:pt x="1606596" y="329074"/>
                </a:moveTo>
                <a:cubicBezTo>
                  <a:pt x="1606596" y="329074"/>
                  <a:pt x="1606265" y="326754"/>
                  <a:pt x="1607590" y="325097"/>
                </a:cubicBezTo>
                <a:cubicBezTo>
                  <a:pt x="1607590" y="325097"/>
                  <a:pt x="1607590" y="324434"/>
                  <a:pt x="1607590" y="324103"/>
                </a:cubicBezTo>
                <a:lnTo>
                  <a:pt x="1607590" y="324103"/>
                </a:lnTo>
                <a:cubicBezTo>
                  <a:pt x="1607590" y="324103"/>
                  <a:pt x="1607590" y="324765"/>
                  <a:pt x="1607590" y="325097"/>
                </a:cubicBezTo>
                <a:cubicBezTo>
                  <a:pt x="1606265" y="326422"/>
                  <a:pt x="1606265" y="327748"/>
                  <a:pt x="1606596" y="329074"/>
                </a:cubicBezTo>
                <a:close/>
                <a:moveTo>
                  <a:pt x="1589695" y="297260"/>
                </a:moveTo>
                <a:lnTo>
                  <a:pt x="1589695" y="297260"/>
                </a:lnTo>
                <a:cubicBezTo>
                  <a:pt x="1589695" y="299580"/>
                  <a:pt x="1589695" y="301568"/>
                  <a:pt x="1589695" y="303888"/>
                </a:cubicBezTo>
                <a:lnTo>
                  <a:pt x="1589695" y="303888"/>
                </a:lnTo>
                <a:cubicBezTo>
                  <a:pt x="1589695" y="303888"/>
                  <a:pt x="1589695" y="303888"/>
                  <a:pt x="1589695" y="303888"/>
                </a:cubicBezTo>
                <a:cubicBezTo>
                  <a:pt x="1589695" y="301568"/>
                  <a:pt x="1589695" y="299580"/>
                  <a:pt x="1589695" y="297260"/>
                </a:cubicBezTo>
                <a:close/>
                <a:moveTo>
                  <a:pt x="1516126" y="307864"/>
                </a:moveTo>
                <a:lnTo>
                  <a:pt x="1516126" y="307864"/>
                </a:lnTo>
                <a:cubicBezTo>
                  <a:pt x="1516126" y="307864"/>
                  <a:pt x="1515132" y="304882"/>
                  <a:pt x="1515463" y="303888"/>
                </a:cubicBezTo>
                <a:cubicBezTo>
                  <a:pt x="1515463" y="305213"/>
                  <a:pt x="1515463" y="306539"/>
                  <a:pt x="1516126" y="307864"/>
                </a:cubicBezTo>
                <a:close/>
                <a:moveTo>
                  <a:pt x="1474039" y="329074"/>
                </a:moveTo>
                <a:cubicBezTo>
                  <a:pt x="1474039" y="329074"/>
                  <a:pt x="1474702" y="329405"/>
                  <a:pt x="1475033" y="329736"/>
                </a:cubicBezTo>
                <a:cubicBezTo>
                  <a:pt x="1475033" y="329736"/>
                  <a:pt x="1474370" y="329405"/>
                  <a:pt x="1474039" y="329074"/>
                </a:cubicBezTo>
                <a:close/>
                <a:moveTo>
                  <a:pt x="1474039" y="329074"/>
                </a:moveTo>
                <a:cubicBezTo>
                  <a:pt x="1474039" y="329074"/>
                  <a:pt x="1473045" y="328079"/>
                  <a:pt x="1473045" y="327085"/>
                </a:cubicBezTo>
                <a:cubicBezTo>
                  <a:pt x="1471388" y="326091"/>
                  <a:pt x="1469731" y="325428"/>
                  <a:pt x="1468074" y="324434"/>
                </a:cubicBezTo>
                <a:cubicBezTo>
                  <a:pt x="1469731" y="325428"/>
                  <a:pt x="1471388" y="326091"/>
                  <a:pt x="1473045" y="327085"/>
                </a:cubicBezTo>
                <a:cubicBezTo>
                  <a:pt x="1473045" y="328079"/>
                  <a:pt x="1473376" y="328742"/>
                  <a:pt x="1474039" y="329074"/>
                </a:cubicBezTo>
                <a:close/>
                <a:moveTo>
                  <a:pt x="1448853" y="343986"/>
                </a:moveTo>
                <a:cubicBezTo>
                  <a:pt x="1448853" y="343986"/>
                  <a:pt x="1448521" y="342992"/>
                  <a:pt x="1448190" y="342329"/>
                </a:cubicBezTo>
                <a:cubicBezTo>
                  <a:pt x="1448521" y="342661"/>
                  <a:pt x="1448853" y="343324"/>
                  <a:pt x="1448853" y="343986"/>
                </a:cubicBezTo>
                <a:close/>
                <a:moveTo>
                  <a:pt x="1409417" y="385410"/>
                </a:moveTo>
                <a:lnTo>
                  <a:pt x="1409417" y="385410"/>
                </a:lnTo>
                <a:cubicBezTo>
                  <a:pt x="1409417" y="385410"/>
                  <a:pt x="1407760" y="384416"/>
                  <a:pt x="1407097" y="384085"/>
                </a:cubicBezTo>
                <a:cubicBezTo>
                  <a:pt x="1406766" y="384085"/>
                  <a:pt x="1406103" y="384085"/>
                  <a:pt x="1405772" y="384085"/>
                </a:cubicBezTo>
                <a:cubicBezTo>
                  <a:pt x="1406103" y="384085"/>
                  <a:pt x="1406766" y="384085"/>
                  <a:pt x="1407097" y="384085"/>
                </a:cubicBezTo>
                <a:cubicBezTo>
                  <a:pt x="1407760" y="384085"/>
                  <a:pt x="1408091" y="383422"/>
                  <a:pt x="1408091" y="383091"/>
                </a:cubicBezTo>
                <a:cubicBezTo>
                  <a:pt x="1408754" y="382097"/>
                  <a:pt x="1408754" y="380771"/>
                  <a:pt x="1409417" y="379777"/>
                </a:cubicBezTo>
                <a:cubicBezTo>
                  <a:pt x="1409086" y="380771"/>
                  <a:pt x="1408754" y="382097"/>
                  <a:pt x="1408091" y="383091"/>
                </a:cubicBezTo>
                <a:cubicBezTo>
                  <a:pt x="1408091" y="383422"/>
                  <a:pt x="1407429" y="383753"/>
                  <a:pt x="1407097" y="384085"/>
                </a:cubicBezTo>
                <a:cubicBezTo>
                  <a:pt x="1407760" y="384416"/>
                  <a:pt x="1408754" y="385079"/>
                  <a:pt x="1409417" y="385410"/>
                </a:cubicBezTo>
                <a:close/>
                <a:moveTo>
                  <a:pt x="1267581" y="359893"/>
                </a:moveTo>
                <a:lnTo>
                  <a:pt x="1266918" y="359893"/>
                </a:lnTo>
                <a:cubicBezTo>
                  <a:pt x="1266918" y="359893"/>
                  <a:pt x="1267581" y="359893"/>
                  <a:pt x="1267581" y="359893"/>
                </a:cubicBezTo>
                <a:close/>
                <a:moveTo>
                  <a:pt x="1268243" y="385079"/>
                </a:moveTo>
                <a:cubicBezTo>
                  <a:pt x="1268243" y="385079"/>
                  <a:pt x="1268906" y="387399"/>
                  <a:pt x="1268906" y="388724"/>
                </a:cubicBezTo>
                <a:cubicBezTo>
                  <a:pt x="1270894" y="388724"/>
                  <a:pt x="1272883" y="388724"/>
                  <a:pt x="1274540" y="388724"/>
                </a:cubicBezTo>
                <a:cubicBezTo>
                  <a:pt x="1272552" y="388724"/>
                  <a:pt x="1270563" y="388724"/>
                  <a:pt x="1268906" y="388724"/>
                </a:cubicBezTo>
                <a:cubicBezTo>
                  <a:pt x="1268906" y="387399"/>
                  <a:pt x="1268243" y="386405"/>
                  <a:pt x="1268243" y="385079"/>
                </a:cubicBezTo>
                <a:close/>
                <a:moveTo>
                  <a:pt x="1254656" y="370166"/>
                </a:moveTo>
                <a:lnTo>
                  <a:pt x="1254656" y="370166"/>
                </a:lnTo>
                <a:cubicBezTo>
                  <a:pt x="1254656" y="370166"/>
                  <a:pt x="1254656" y="369172"/>
                  <a:pt x="1254656" y="368509"/>
                </a:cubicBezTo>
                <a:cubicBezTo>
                  <a:pt x="1254656" y="368841"/>
                  <a:pt x="1254656" y="369504"/>
                  <a:pt x="1254656" y="370166"/>
                </a:cubicBezTo>
                <a:close/>
                <a:moveTo>
                  <a:pt x="1243057" y="396678"/>
                </a:moveTo>
                <a:cubicBezTo>
                  <a:pt x="1243057" y="396678"/>
                  <a:pt x="1242063" y="396678"/>
                  <a:pt x="1241732" y="396678"/>
                </a:cubicBezTo>
                <a:cubicBezTo>
                  <a:pt x="1242063" y="396678"/>
                  <a:pt x="1242726" y="396678"/>
                  <a:pt x="1243057" y="396678"/>
                </a:cubicBezTo>
                <a:lnTo>
                  <a:pt x="1243057" y="396678"/>
                </a:lnTo>
                <a:close/>
                <a:moveTo>
                  <a:pt x="1238418" y="399660"/>
                </a:moveTo>
                <a:cubicBezTo>
                  <a:pt x="1238418" y="399660"/>
                  <a:pt x="1237755" y="402312"/>
                  <a:pt x="1237755" y="403306"/>
                </a:cubicBezTo>
                <a:lnTo>
                  <a:pt x="1237755" y="403306"/>
                </a:lnTo>
                <a:cubicBezTo>
                  <a:pt x="1237755" y="403306"/>
                  <a:pt x="1238087" y="400986"/>
                  <a:pt x="1238418" y="399660"/>
                </a:cubicBezTo>
                <a:close/>
                <a:moveTo>
                  <a:pt x="1239081" y="432468"/>
                </a:moveTo>
                <a:cubicBezTo>
                  <a:pt x="1239081" y="432468"/>
                  <a:pt x="1239081" y="431474"/>
                  <a:pt x="1239412" y="431143"/>
                </a:cubicBezTo>
                <a:cubicBezTo>
                  <a:pt x="1239412" y="431143"/>
                  <a:pt x="1239412" y="430480"/>
                  <a:pt x="1239412" y="430149"/>
                </a:cubicBezTo>
                <a:cubicBezTo>
                  <a:pt x="1239412" y="430149"/>
                  <a:pt x="1239412" y="430811"/>
                  <a:pt x="1239412" y="431143"/>
                </a:cubicBezTo>
                <a:cubicBezTo>
                  <a:pt x="1239412" y="431474"/>
                  <a:pt x="1239081" y="432137"/>
                  <a:pt x="1239081" y="432468"/>
                </a:cubicBezTo>
                <a:lnTo>
                  <a:pt x="1239081" y="432468"/>
                </a:lnTo>
                <a:close/>
                <a:moveTo>
                  <a:pt x="1245377" y="409271"/>
                </a:moveTo>
                <a:lnTo>
                  <a:pt x="1245377" y="409271"/>
                </a:lnTo>
                <a:cubicBezTo>
                  <a:pt x="1245377" y="409271"/>
                  <a:pt x="1242395" y="412585"/>
                  <a:pt x="1241400" y="413910"/>
                </a:cubicBezTo>
                <a:cubicBezTo>
                  <a:pt x="1242726" y="412585"/>
                  <a:pt x="1244052" y="410928"/>
                  <a:pt x="1245377" y="409271"/>
                </a:cubicBezTo>
                <a:close/>
                <a:moveTo>
                  <a:pt x="1256645" y="413248"/>
                </a:moveTo>
                <a:lnTo>
                  <a:pt x="1256645" y="413248"/>
                </a:lnTo>
                <a:cubicBezTo>
                  <a:pt x="1256645" y="413248"/>
                  <a:pt x="1253993" y="413910"/>
                  <a:pt x="1252668" y="414573"/>
                </a:cubicBezTo>
                <a:cubicBezTo>
                  <a:pt x="1251674" y="416230"/>
                  <a:pt x="1250017" y="415567"/>
                  <a:pt x="1248360" y="415567"/>
                </a:cubicBezTo>
                <a:cubicBezTo>
                  <a:pt x="1247034" y="413248"/>
                  <a:pt x="1248360" y="410265"/>
                  <a:pt x="1246371" y="408277"/>
                </a:cubicBezTo>
                <a:cubicBezTo>
                  <a:pt x="1248691" y="406620"/>
                  <a:pt x="1247034" y="403968"/>
                  <a:pt x="1247697" y="401980"/>
                </a:cubicBezTo>
                <a:cubicBezTo>
                  <a:pt x="1248360" y="399992"/>
                  <a:pt x="1244714" y="397672"/>
                  <a:pt x="1247697" y="395684"/>
                </a:cubicBezTo>
                <a:cubicBezTo>
                  <a:pt x="1247697" y="394358"/>
                  <a:pt x="1247697" y="393033"/>
                  <a:pt x="1247697" y="391707"/>
                </a:cubicBezTo>
                <a:cubicBezTo>
                  <a:pt x="1246371" y="391707"/>
                  <a:pt x="1245709" y="391707"/>
                  <a:pt x="1245046" y="392038"/>
                </a:cubicBezTo>
                <a:cubicBezTo>
                  <a:pt x="1244383" y="392370"/>
                  <a:pt x="1244383" y="393364"/>
                  <a:pt x="1244383" y="394358"/>
                </a:cubicBezTo>
                <a:cubicBezTo>
                  <a:pt x="1244383" y="395352"/>
                  <a:pt x="1245046" y="396346"/>
                  <a:pt x="1245046" y="397009"/>
                </a:cubicBezTo>
                <a:lnTo>
                  <a:pt x="1245046" y="397009"/>
                </a:lnTo>
                <a:cubicBezTo>
                  <a:pt x="1245046" y="397009"/>
                  <a:pt x="1245046" y="395352"/>
                  <a:pt x="1244383" y="394358"/>
                </a:cubicBezTo>
                <a:cubicBezTo>
                  <a:pt x="1244383" y="393364"/>
                  <a:pt x="1244383" y="392701"/>
                  <a:pt x="1245046" y="392038"/>
                </a:cubicBezTo>
                <a:cubicBezTo>
                  <a:pt x="1245377" y="392038"/>
                  <a:pt x="1246371" y="391707"/>
                  <a:pt x="1247697" y="391707"/>
                </a:cubicBezTo>
                <a:cubicBezTo>
                  <a:pt x="1247697" y="391044"/>
                  <a:pt x="1247697" y="390381"/>
                  <a:pt x="1247697" y="389387"/>
                </a:cubicBezTo>
                <a:cubicBezTo>
                  <a:pt x="1251674" y="390050"/>
                  <a:pt x="1254988" y="391707"/>
                  <a:pt x="1257639" y="394358"/>
                </a:cubicBezTo>
                <a:lnTo>
                  <a:pt x="1257639" y="394358"/>
                </a:lnTo>
                <a:cubicBezTo>
                  <a:pt x="1257639" y="394358"/>
                  <a:pt x="1257639" y="395021"/>
                  <a:pt x="1257639" y="395352"/>
                </a:cubicBezTo>
                <a:cubicBezTo>
                  <a:pt x="1256976" y="398666"/>
                  <a:pt x="1258964" y="399329"/>
                  <a:pt x="1261615" y="398998"/>
                </a:cubicBezTo>
                <a:lnTo>
                  <a:pt x="1261615" y="398998"/>
                </a:lnTo>
                <a:cubicBezTo>
                  <a:pt x="1259627" y="400323"/>
                  <a:pt x="1257970" y="401649"/>
                  <a:pt x="1256313" y="402974"/>
                </a:cubicBezTo>
                <a:cubicBezTo>
                  <a:pt x="1252336" y="405957"/>
                  <a:pt x="1254988" y="410928"/>
                  <a:pt x="1252668" y="414573"/>
                </a:cubicBezTo>
                <a:cubicBezTo>
                  <a:pt x="1253993" y="414242"/>
                  <a:pt x="1255319" y="413910"/>
                  <a:pt x="1256645" y="413248"/>
                </a:cubicBezTo>
                <a:close/>
                <a:moveTo>
                  <a:pt x="1267912" y="398003"/>
                </a:moveTo>
                <a:lnTo>
                  <a:pt x="1267912" y="398003"/>
                </a:lnTo>
                <a:cubicBezTo>
                  <a:pt x="1267912" y="398003"/>
                  <a:pt x="1267912" y="396346"/>
                  <a:pt x="1267912" y="395684"/>
                </a:cubicBezTo>
                <a:cubicBezTo>
                  <a:pt x="1268906" y="395021"/>
                  <a:pt x="1268243" y="394027"/>
                  <a:pt x="1267912" y="393364"/>
                </a:cubicBezTo>
                <a:cubicBezTo>
                  <a:pt x="1266918" y="392701"/>
                  <a:pt x="1265924" y="391707"/>
                  <a:pt x="1264598" y="391044"/>
                </a:cubicBezTo>
                <a:cubicBezTo>
                  <a:pt x="1265592" y="391707"/>
                  <a:pt x="1266586" y="392701"/>
                  <a:pt x="1267912" y="393364"/>
                </a:cubicBezTo>
                <a:cubicBezTo>
                  <a:pt x="1270563" y="391044"/>
                  <a:pt x="1273214" y="391707"/>
                  <a:pt x="1276197" y="394027"/>
                </a:cubicBezTo>
                <a:cubicBezTo>
                  <a:pt x="1273214" y="396015"/>
                  <a:pt x="1273546" y="399329"/>
                  <a:pt x="1272883" y="401980"/>
                </a:cubicBezTo>
                <a:cubicBezTo>
                  <a:pt x="1271557" y="401980"/>
                  <a:pt x="1270232" y="401980"/>
                  <a:pt x="1269238" y="401980"/>
                </a:cubicBezTo>
                <a:cubicBezTo>
                  <a:pt x="1269238" y="400655"/>
                  <a:pt x="1269238" y="398998"/>
                  <a:pt x="1267912" y="398003"/>
                </a:cubicBezTo>
                <a:close/>
                <a:moveTo>
                  <a:pt x="1294755" y="362544"/>
                </a:moveTo>
                <a:cubicBezTo>
                  <a:pt x="1294755" y="362544"/>
                  <a:pt x="1293098" y="360225"/>
                  <a:pt x="1290778" y="359562"/>
                </a:cubicBezTo>
                <a:lnTo>
                  <a:pt x="1290778" y="359562"/>
                </a:lnTo>
                <a:cubicBezTo>
                  <a:pt x="1293098" y="359893"/>
                  <a:pt x="1294423" y="361219"/>
                  <a:pt x="1294755" y="362544"/>
                </a:cubicBezTo>
                <a:cubicBezTo>
                  <a:pt x="1294755" y="363207"/>
                  <a:pt x="1294755" y="363870"/>
                  <a:pt x="1294755" y="364864"/>
                </a:cubicBezTo>
                <a:cubicBezTo>
                  <a:pt x="1294755" y="364201"/>
                  <a:pt x="1294755" y="363207"/>
                  <a:pt x="1294755" y="362544"/>
                </a:cubicBezTo>
                <a:close/>
                <a:moveTo>
                  <a:pt x="1294423" y="369835"/>
                </a:moveTo>
                <a:cubicBezTo>
                  <a:pt x="1294423" y="369835"/>
                  <a:pt x="1294423" y="369504"/>
                  <a:pt x="1294755" y="369172"/>
                </a:cubicBezTo>
                <a:cubicBezTo>
                  <a:pt x="1295086" y="368841"/>
                  <a:pt x="1295418" y="368509"/>
                  <a:pt x="1295086" y="367847"/>
                </a:cubicBezTo>
                <a:cubicBezTo>
                  <a:pt x="1295086" y="368178"/>
                  <a:pt x="1295086" y="368841"/>
                  <a:pt x="1294755" y="369172"/>
                </a:cubicBezTo>
                <a:cubicBezTo>
                  <a:pt x="1294755" y="369172"/>
                  <a:pt x="1294423" y="369504"/>
                  <a:pt x="1294423" y="369835"/>
                </a:cubicBezTo>
                <a:cubicBezTo>
                  <a:pt x="1293761" y="371161"/>
                  <a:pt x="1292766" y="372155"/>
                  <a:pt x="1292104" y="373480"/>
                </a:cubicBezTo>
                <a:cubicBezTo>
                  <a:pt x="1293098" y="372486"/>
                  <a:pt x="1294092" y="371161"/>
                  <a:pt x="1294423" y="369835"/>
                </a:cubicBezTo>
                <a:close/>
                <a:moveTo>
                  <a:pt x="1302046" y="365527"/>
                </a:moveTo>
                <a:cubicBezTo>
                  <a:pt x="1302046" y="365527"/>
                  <a:pt x="1301383" y="366190"/>
                  <a:pt x="1301051" y="366521"/>
                </a:cubicBezTo>
                <a:cubicBezTo>
                  <a:pt x="1301051" y="366521"/>
                  <a:pt x="1301714" y="365858"/>
                  <a:pt x="1302046" y="365527"/>
                </a:cubicBezTo>
                <a:close/>
                <a:moveTo>
                  <a:pt x="1309668" y="317806"/>
                </a:moveTo>
                <a:cubicBezTo>
                  <a:pt x="1310993" y="314824"/>
                  <a:pt x="1308673" y="312835"/>
                  <a:pt x="1308011" y="310516"/>
                </a:cubicBezTo>
                <a:cubicBezTo>
                  <a:pt x="1310662" y="307202"/>
                  <a:pt x="1312650" y="311178"/>
                  <a:pt x="1314970" y="310516"/>
                </a:cubicBezTo>
                <a:cubicBezTo>
                  <a:pt x="1317290" y="307533"/>
                  <a:pt x="1316295" y="304550"/>
                  <a:pt x="1316295" y="301568"/>
                </a:cubicBezTo>
                <a:cubicBezTo>
                  <a:pt x="1317621" y="301568"/>
                  <a:pt x="1318615" y="301568"/>
                  <a:pt x="1319941" y="301568"/>
                </a:cubicBezTo>
                <a:cubicBezTo>
                  <a:pt x="1318947" y="296597"/>
                  <a:pt x="1312650" y="299248"/>
                  <a:pt x="1310993" y="295271"/>
                </a:cubicBezTo>
                <a:cubicBezTo>
                  <a:pt x="1312319" y="295271"/>
                  <a:pt x="1314970" y="296266"/>
                  <a:pt x="1314307" y="293283"/>
                </a:cubicBezTo>
                <a:cubicBezTo>
                  <a:pt x="1313644" y="290301"/>
                  <a:pt x="1311325" y="289969"/>
                  <a:pt x="1308673" y="290301"/>
                </a:cubicBezTo>
                <a:cubicBezTo>
                  <a:pt x="1306022" y="292952"/>
                  <a:pt x="1303371" y="295271"/>
                  <a:pt x="1298732" y="293283"/>
                </a:cubicBezTo>
                <a:cubicBezTo>
                  <a:pt x="1294423" y="291295"/>
                  <a:pt x="1295086" y="297923"/>
                  <a:pt x="1292104" y="297923"/>
                </a:cubicBezTo>
                <a:cubicBezTo>
                  <a:pt x="1293761" y="299248"/>
                  <a:pt x="1292104" y="301568"/>
                  <a:pt x="1293429" y="302894"/>
                </a:cubicBezTo>
                <a:cubicBezTo>
                  <a:pt x="1295086" y="305545"/>
                  <a:pt x="1298069" y="307864"/>
                  <a:pt x="1297406" y="311841"/>
                </a:cubicBezTo>
                <a:cubicBezTo>
                  <a:pt x="1296080" y="312835"/>
                  <a:pt x="1296080" y="313498"/>
                  <a:pt x="1297406" y="314492"/>
                </a:cubicBezTo>
                <a:lnTo>
                  <a:pt x="1297406" y="314492"/>
                </a:lnTo>
                <a:cubicBezTo>
                  <a:pt x="1293429" y="315818"/>
                  <a:pt x="1280836" y="313498"/>
                  <a:pt x="1279179" y="310184"/>
                </a:cubicBezTo>
                <a:cubicBezTo>
                  <a:pt x="1278185" y="308196"/>
                  <a:pt x="1276197" y="308859"/>
                  <a:pt x="1275865" y="307202"/>
                </a:cubicBezTo>
                <a:lnTo>
                  <a:pt x="1275865" y="307202"/>
                </a:lnTo>
                <a:cubicBezTo>
                  <a:pt x="1281168" y="308196"/>
                  <a:pt x="1284482" y="303556"/>
                  <a:pt x="1289121" y="302894"/>
                </a:cubicBezTo>
                <a:cubicBezTo>
                  <a:pt x="1291109" y="302562"/>
                  <a:pt x="1289453" y="299911"/>
                  <a:pt x="1289784" y="298585"/>
                </a:cubicBezTo>
                <a:cubicBezTo>
                  <a:pt x="1289784" y="298254"/>
                  <a:pt x="1289784" y="297923"/>
                  <a:pt x="1289784" y="297260"/>
                </a:cubicBezTo>
                <a:cubicBezTo>
                  <a:pt x="1291441" y="295271"/>
                  <a:pt x="1288790" y="293615"/>
                  <a:pt x="1289121" y="291626"/>
                </a:cubicBezTo>
                <a:cubicBezTo>
                  <a:pt x="1293761" y="292068"/>
                  <a:pt x="1296634" y="290411"/>
                  <a:pt x="1297737" y="286655"/>
                </a:cubicBezTo>
                <a:cubicBezTo>
                  <a:pt x="1299394" y="285992"/>
                  <a:pt x="1300389" y="288644"/>
                  <a:pt x="1302046" y="287649"/>
                </a:cubicBezTo>
                <a:cubicBezTo>
                  <a:pt x="1302046" y="286324"/>
                  <a:pt x="1305359" y="285992"/>
                  <a:pt x="1303702" y="284004"/>
                </a:cubicBezTo>
                <a:cubicBezTo>
                  <a:pt x="1301383" y="284667"/>
                  <a:pt x="1300389" y="282016"/>
                  <a:pt x="1298400" y="282016"/>
                </a:cubicBezTo>
                <a:cubicBezTo>
                  <a:pt x="1297075" y="281022"/>
                  <a:pt x="1297406" y="279365"/>
                  <a:pt x="1297075" y="278039"/>
                </a:cubicBezTo>
                <a:lnTo>
                  <a:pt x="1297075" y="278039"/>
                </a:lnTo>
                <a:cubicBezTo>
                  <a:pt x="1297406" y="274725"/>
                  <a:pt x="1300389" y="273400"/>
                  <a:pt x="1302377" y="271411"/>
                </a:cubicBezTo>
                <a:lnTo>
                  <a:pt x="1302377" y="271411"/>
                </a:lnTo>
                <a:cubicBezTo>
                  <a:pt x="1304365" y="274725"/>
                  <a:pt x="1308011" y="269423"/>
                  <a:pt x="1309668" y="273068"/>
                </a:cubicBezTo>
                <a:cubicBezTo>
                  <a:pt x="1309668" y="275719"/>
                  <a:pt x="1310993" y="277045"/>
                  <a:pt x="1313313" y="277708"/>
                </a:cubicBezTo>
                <a:cubicBezTo>
                  <a:pt x="1316627" y="278370"/>
                  <a:pt x="1317290" y="280690"/>
                  <a:pt x="1317621" y="283341"/>
                </a:cubicBezTo>
                <a:cubicBezTo>
                  <a:pt x="1320603" y="284998"/>
                  <a:pt x="1323255" y="285661"/>
                  <a:pt x="1325574" y="282016"/>
                </a:cubicBezTo>
                <a:cubicBezTo>
                  <a:pt x="1324249" y="282016"/>
                  <a:pt x="1322923" y="282016"/>
                  <a:pt x="1321929" y="281022"/>
                </a:cubicBezTo>
                <a:cubicBezTo>
                  <a:pt x="1322923" y="281684"/>
                  <a:pt x="1323917" y="282347"/>
                  <a:pt x="1325574" y="282016"/>
                </a:cubicBezTo>
                <a:cubicBezTo>
                  <a:pt x="1327231" y="281022"/>
                  <a:pt x="1324580" y="278702"/>
                  <a:pt x="1326569" y="278039"/>
                </a:cubicBezTo>
                <a:cubicBezTo>
                  <a:pt x="1328226" y="277376"/>
                  <a:pt x="1329220" y="273731"/>
                  <a:pt x="1331871" y="277045"/>
                </a:cubicBezTo>
                <a:cubicBezTo>
                  <a:pt x="1330214" y="279365"/>
                  <a:pt x="1330877" y="282016"/>
                  <a:pt x="1330545" y="284667"/>
                </a:cubicBezTo>
                <a:cubicBezTo>
                  <a:pt x="1328888" y="284998"/>
                  <a:pt x="1327563" y="283341"/>
                  <a:pt x="1325574" y="285330"/>
                </a:cubicBezTo>
                <a:cubicBezTo>
                  <a:pt x="1327894" y="287981"/>
                  <a:pt x="1326900" y="290301"/>
                  <a:pt x="1323917" y="292289"/>
                </a:cubicBezTo>
                <a:cubicBezTo>
                  <a:pt x="1325243" y="293615"/>
                  <a:pt x="1323255" y="295934"/>
                  <a:pt x="1325574" y="297591"/>
                </a:cubicBezTo>
                <a:cubicBezTo>
                  <a:pt x="1330545" y="293283"/>
                  <a:pt x="1335516" y="298917"/>
                  <a:pt x="1340819" y="297591"/>
                </a:cubicBezTo>
                <a:cubicBezTo>
                  <a:pt x="1336510" y="301568"/>
                  <a:pt x="1328888" y="301237"/>
                  <a:pt x="1329883" y="309521"/>
                </a:cubicBezTo>
                <a:cubicBezTo>
                  <a:pt x="1329883" y="310516"/>
                  <a:pt x="1329883" y="311510"/>
                  <a:pt x="1328888" y="312173"/>
                </a:cubicBezTo>
                <a:cubicBezTo>
                  <a:pt x="1327231" y="313498"/>
                  <a:pt x="1325243" y="315155"/>
                  <a:pt x="1323255" y="317143"/>
                </a:cubicBezTo>
                <a:cubicBezTo>
                  <a:pt x="1324580" y="317143"/>
                  <a:pt x="1325574" y="317143"/>
                  <a:pt x="1326237" y="317143"/>
                </a:cubicBezTo>
                <a:lnTo>
                  <a:pt x="1326237" y="317143"/>
                </a:lnTo>
                <a:cubicBezTo>
                  <a:pt x="1326237" y="317143"/>
                  <a:pt x="1326237" y="318800"/>
                  <a:pt x="1326237" y="319463"/>
                </a:cubicBezTo>
                <a:cubicBezTo>
                  <a:pt x="1323917" y="320789"/>
                  <a:pt x="1321598" y="321783"/>
                  <a:pt x="1319278" y="323109"/>
                </a:cubicBezTo>
                <a:cubicBezTo>
                  <a:pt x="1320272" y="324103"/>
                  <a:pt x="1320603" y="325097"/>
                  <a:pt x="1321266" y="325760"/>
                </a:cubicBezTo>
                <a:cubicBezTo>
                  <a:pt x="1321598" y="327085"/>
                  <a:pt x="1321929" y="328411"/>
                  <a:pt x="1322592" y="329405"/>
                </a:cubicBezTo>
                <a:cubicBezTo>
                  <a:pt x="1319941" y="329405"/>
                  <a:pt x="1318615" y="328079"/>
                  <a:pt x="1317621" y="325760"/>
                </a:cubicBezTo>
                <a:cubicBezTo>
                  <a:pt x="1316295" y="322446"/>
                  <a:pt x="1314970" y="319463"/>
                  <a:pt x="1313313" y="315818"/>
                </a:cubicBezTo>
                <a:cubicBezTo>
                  <a:pt x="1312319" y="317475"/>
                  <a:pt x="1311656" y="318469"/>
                  <a:pt x="1311325" y="319463"/>
                </a:cubicBezTo>
                <a:cubicBezTo>
                  <a:pt x="1311325" y="319795"/>
                  <a:pt x="1311325" y="320126"/>
                  <a:pt x="1311325" y="320457"/>
                </a:cubicBezTo>
                <a:cubicBezTo>
                  <a:pt x="1307348" y="323440"/>
                  <a:pt x="1305028" y="320457"/>
                  <a:pt x="1302708" y="318138"/>
                </a:cubicBezTo>
                <a:cubicBezTo>
                  <a:pt x="1305028" y="319463"/>
                  <a:pt x="1307348" y="314161"/>
                  <a:pt x="1309999" y="318138"/>
                </a:cubicBezTo>
                <a:close/>
                <a:moveTo>
                  <a:pt x="1276860" y="315155"/>
                </a:moveTo>
                <a:cubicBezTo>
                  <a:pt x="1276860" y="315155"/>
                  <a:pt x="1276197" y="314492"/>
                  <a:pt x="1276197" y="314161"/>
                </a:cubicBezTo>
                <a:cubicBezTo>
                  <a:pt x="1276197" y="314492"/>
                  <a:pt x="1276528" y="314824"/>
                  <a:pt x="1276860" y="315155"/>
                </a:cubicBezTo>
                <a:lnTo>
                  <a:pt x="1276860" y="315155"/>
                </a:lnTo>
                <a:close/>
                <a:moveTo>
                  <a:pt x="1204616" y="259150"/>
                </a:moveTo>
                <a:cubicBezTo>
                  <a:pt x="1204616" y="259150"/>
                  <a:pt x="1203622" y="257824"/>
                  <a:pt x="1203622" y="257161"/>
                </a:cubicBezTo>
                <a:cubicBezTo>
                  <a:pt x="1203622" y="257824"/>
                  <a:pt x="1204284" y="258487"/>
                  <a:pt x="1204616" y="259150"/>
                </a:cubicBezTo>
                <a:lnTo>
                  <a:pt x="1204616" y="259150"/>
                </a:lnTo>
                <a:close/>
                <a:moveTo>
                  <a:pt x="976948" y="303888"/>
                </a:moveTo>
                <a:cubicBezTo>
                  <a:pt x="976948" y="303888"/>
                  <a:pt x="976948" y="303225"/>
                  <a:pt x="976948" y="302894"/>
                </a:cubicBezTo>
                <a:cubicBezTo>
                  <a:pt x="976948" y="303225"/>
                  <a:pt x="976948" y="303556"/>
                  <a:pt x="976948" y="303888"/>
                </a:cubicBezTo>
                <a:lnTo>
                  <a:pt x="976948" y="303888"/>
                </a:lnTo>
                <a:close/>
                <a:moveTo>
                  <a:pt x="944472" y="319132"/>
                </a:moveTo>
                <a:cubicBezTo>
                  <a:pt x="944472" y="319132"/>
                  <a:pt x="944472" y="317475"/>
                  <a:pt x="944140" y="316812"/>
                </a:cubicBezTo>
                <a:lnTo>
                  <a:pt x="944140" y="316812"/>
                </a:lnTo>
                <a:cubicBezTo>
                  <a:pt x="944140" y="316812"/>
                  <a:pt x="944140" y="316149"/>
                  <a:pt x="944140" y="315818"/>
                </a:cubicBezTo>
                <a:cubicBezTo>
                  <a:pt x="944140" y="315818"/>
                  <a:pt x="944140" y="316481"/>
                  <a:pt x="944140" y="316812"/>
                </a:cubicBezTo>
                <a:cubicBezTo>
                  <a:pt x="944140" y="317475"/>
                  <a:pt x="944140" y="318469"/>
                  <a:pt x="944472" y="319132"/>
                </a:cubicBezTo>
                <a:cubicBezTo>
                  <a:pt x="945135" y="319132"/>
                  <a:pt x="945797" y="319132"/>
                  <a:pt x="946460" y="319132"/>
                </a:cubicBezTo>
                <a:cubicBezTo>
                  <a:pt x="945797" y="319132"/>
                  <a:pt x="945135" y="319132"/>
                  <a:pt x="944472" y="319132"/>
                </a:cubicBezTo>
                <a:close/>
                <a:moveTo>
                  <a:pt x="841408" y="264452"/>
                </a:moveTo>
                <a:cubicBezTo>
                  <a:pt x="841408" y="264452"/>
                  <a:pt x="842734" y="264452"/>
                  <a:pt x="843065" y="264452"/>
                </a:cubicBezTo>
                <a:cubicBezTo>
                  <a:pt x="842403" y="264452"/>
                  <a:pt x="841740" y="264452"/>
                  <a:pt x="841408" y="264452"/>
                </a:cubicBezTo>
                <a:close/>
                <a:moveTo>
                  <a:pt x="840746" y="264452"/>
                </a:moveTo>
                <a:cubicBezTo>
                  <a:pt x="835443" y="262464"/>
                  <a:pt x="830804" y="257824"/>
                  <a:pt x="824507" y="260475"/>
                </a:cubicBezTo>
                <a:cubicBezTo>
                  <a:pt x="822519" y="256498"/>
                  <a:pt x="824507" y="253516"/>
                  <a:pt x="825501" y="250202"/>
                </a:cubicBezTo>
                <a:cubicBezTo>
                  <a:pt x="829147" y="250533"/>
                  <a:pt x="828815" y="256167"/>
                  <a:pt x="832792" y="254510"/>
                </a:cubicBezTo>
                <a:lnTo>
                  <a:pt x="832792" y="254510"/>
                </a:lnTo>
                <a:cubicBezTo>
                  <a:pt x="832792" y="254510"/>
                  <a:pt x="832792" y="254510"/>
                  <a:pt x="832792" y="254510"/>
                </a:cubicBezTo>
                <a:cubicBezTo>
                  <a:pt x="835112" y="258155"/>
                  <a:pt x="838757" y="254841"/>
                  <a:pt x="841408" y="255836"/>
                </a:cubicBezTo>
                <a:cubicBezTo>
                  <a:pt x="842071" y="256830"/>
                  <a:pt x="843065" y="256498"/>
                  <a:pt x="844059" y="256830"/>
                </a:cubicBezTo>
                <a:cubicBezTo>
                  <a:pt x="846379" y="256830"/>
                  <a:pt x="849030" y="256830"/>
                  <a:pt x="846711" y="260475"/>
                </a:cubicBezTo>
                <a:cubicBezTo>
                  <a:pt x="847705" y="261469"/>
                  <a:pt x="847705" y="263126"/>
                  <a:pt x="848036" y="264783"/>
                </a:cubicBezTo>
                <a:cubicBezTo>
                  <a:pt x="847705" y="263458"/>
                  <a:pt x="848036" y="261469"/>
                  <a:pt x="846711" y="260475"/>
                </a:cubicBezTo>
                <a:cubicBezTo>
                  <a:pt x="843728" y="260475"/>
                  <a:pt x="842071" y="262795"/>
                  <a:pt x="840083" y="264452"/>
                </a:cubicBezTo>
                <a:close/>
                <a:moveTo>
                  <a:pt x="814234" y="286324"/>
                </a:moveTo>
                <a:cubicBezTo>
                  <a:pt x="814234" y="286324"/>
                  <a:pt x="812246" y="283673"/>
                  <a:pt x="810920" y="282016"/>
                </a:cubicBezTo>
                <a:cubicBezTo>
                  <a:pt x="811914" y="283673"/>
                  <a:pt x="813240" y="284998"/>
                  <a:pt x="814234" y="286324"/>
                </a:cubicBezTo>
                <a:lnTo>
                  <a:pt x="814234" y="286324"/>
                </a:lnTo>
                <a:close/>
                <a:moveTo>
                  <a:pt x="812909" y="287649"/>
                </a:moveTo>
                <a:cubicBezTo>
                  <a:pt x="812909" y="287649"/>
                  <a:pt x="811914" y="288975"/>
                  <a:pt x="810920" y="289638"/>
                </a:cubicBezTo>
                <a:cubicBezTo>
                  <a:pt x="811583" y="288975"/>
                  <a:pt x="812246" y="288312"/>
                  <a:pt x="812909" y="287649"/>
                </a:cubicBezTo>
                <a:close/>
                <a:moveTo>
                  <a:pt x="812909" y="274725"/>
                </a:moveTo>
                <a:lnTo>
                  <a:pt x="812909" y="274725"/>
                </a:lnTo>
                <a:cubicBezTo>
                  <a:pt x="814897" y="273400"/>
                  <a:pt x="816554" y="274062"/>
                  <a:pt x="818211" y="274725"/>
                </a:cubicBezTo>
                <a:cubicBezTo>
                  <a:pt x="816554" y="273731"/>
                  <a:pt x="814897" y="273400"/>
                  <a:pt x="812909" y="274725"/>
                </a:cubicBezTo>
                <a:close/>
                <a:moveTo>
                  <a:pt x="760548" y="300574"/>
                </a:moveTo>
                <a:cubicBezTo>
                  <a:pt x="760548" y="300574"/>
                  <a:pt x="761874" y="300574"/>
                  <a:pt x="762205" y="300574"/>
                </a:cubicBezTo>
                <a:cubicBezTo>
                  <a:pt x="761542" y="300574"/>
                  <a:pt x="760880" y="300574"/>
                  <a:pt x="760548" y="300574"/>
                </a:cubicBezTo>
                <a:cubicBezTo>
                  <a:pt x="758229" y="299911"/>
                  <a:pt x="755909" y="298585"/>
                  <a:pt x="753589" y="298585"/>
                </a:cubicBezTo>
                <a:lnTo>
                  <a:pt x="753589" y="298585"/>
                </a:lnTo>
                <a:cubicBezTo>
                  <a:pt x="753589" y="298585"/>
                  <a:pt x="755909" y="297260"/>
                  <a:pt x="757234" y="296597"/>
                </a:cubicBezTo>
                <a:cubicBezTo>
                  <a:pt x="756240" y="297260"/>
                  <a:pt x="754915" y="298254"/>
                  <a:pt x="753589" y="298585"/>
                </a:cubicBezTo>
                <a:cubicBezTo>
                  <a:pt x="755909" y="298585"/>
                  <a:pt x="758229" y="299911"/>
                  <a:pt x="760548" y="300574"/>
                </a:cubicBezTo>
                <a:close/>
                <a:moveTo>
                  <a:pt x="753589" y="298585"/>
                </a:moveTo>
                <a:cubicBezTo>
                  <a:pt x="753589" y="298585"/>
                  <a:pt x="756240" y="303888"/>
                  <a:pt x="751269" y="303888"/>
                </a:cubicBezTo>
                <a:cubicBezTo>
                  <a:pt x="754252" y="307202"/>
                  <a:pt x="750607" y="306539"/>
                  <a:pt x="749281" y="307533"/>
                </a:cubicBezTo>
                <a:cubicBezTo>
                  <a:pt x="747624" y="308527"/>
                  <a:pt x="743647" y="307202"/>
                  <a:pt x="744310" y="311510"/>
                </a:cubicBezTo>
                <a:cubicBezTo>
                  <a:pt x="742984" y="312835"/>
                  <a:pt x="741659" y="313830"/>
                  <a:pt x="740333" y="315155"/>
                </a:cubicBezTo>
                <a:cubicBezTo>
                  <a:pt x="739008" y="315486"/>
                  <a:pt x="738014" y="314492"/>
                  <a:pt x="737019" y="313830"/>
                </a:cubicBezTo>
                <a:cubicBezTo>
                  <a:pt x="736688" y="314161"/>
                  <a:pt x="736025" y="314824"/>
                  <a:pt x="735694" y="315155"/>
                </a:cubicBezTo>
                <a:cubicBezTo>
                  <a:pt x="735694" y="315155"/>
                  <a:pt x="735031" y="315155"/>
                  <a:pt x="735031" y="315155"/>
                </a:cubicBezTo>
                <a:cubicBezTo>
                  <a:pt x="735031" y="315155"/>
                  <a:pt x="735694" y="315155"/>
                  <a:pt x="735694" y="315155"/>
                </a:cubicBezTo>
                <a:cubicBezTo>
                  <a:pt x="736025" y="314824"/>
                  <a:pt x="736688" y="314161"/>
                  <a:pt x="737019" y="313830"/>
                </a:cubicBezTo>
                <a:cubicBezTo>
                  <a:pt x="735362" y="311178"/>
                  <a:pt x="733043" y="308859"/>
                  <a:pt x="737019" y="305545"/>
                </a:cubicBezTo>
                <a:cubicBezTo>
                  <a:pt x="733043" y="307864"/>
                  <a:pt x="731054" y="298917"/>
                  <a:pt x="726083" y="306207"/>
                </a:cubicBezTo>
                <a:cubicBezTo>
                  <a:pt x="727078" y="302894"/>
                  <a:pt x="727740" y="301237"/>
                  <a:pt x="728403" y="299580"/>
                </a:cubicBezTo>
                <a:cubicBezTo>
                  <a:pt x="726083" y="299580"/>
                  <a:pt x="724758" y="298917"/>
                  <a:pt x="723432" y="297591"/>
                </a:cubicBezTo>
                <a:cubicBezTo>
                  <a:pt x="722769" y="297260"/>
                  <a:pt x="722107" y="296597"/>
                  <a:pt x="720781" y="295934"/>
                </a:cubicBezTo>
                <a:cubicBezTo>
                  <a:pt x="724426" y="294609"/>
                  <a:pt x="728072" y="295934"/>
                  <a:pt x="730723" y="293615"/>
                </a:cubicBezTo>
                <a:cubicBezTo>
                  <a:pt x="732048" y="293946"/>
                  <a:pt x="733374" y="294609"/>
                  <a:pt x="734700" y="294940"/>
                </a:cubicBezTo>
                <a:cubicBezTo>
                  <a:pt x="739008" y="293946"/>
                  <a:pt x="744641" y="295934"/>
                  <a:pt x="747293" y="287981"/>
                </a:cubicBezTo>
                <a:cubicBezTo>
                  <a:pt x="747955" y="292620"/>
                  <a:pt x="746630" y="295271"/>
                  <a:pt x="748618" y="297260"/>
                </a:cubicBezTo>
                <a:cubicBezTo>
                  <a:pt x="750275" y="297591"/>
                  <a:pt x="751932" y="298254"/>
                  <a:pt x="753589" y="298585"/>
                </a:cubicBezTo>
                <a:lnTo>
                  <a:pt x="753589" y="298585"/>
                </a:lnTo>
                <a:cubicBezTo>
                  <a:pt x="753589" y="298585"/>
                  <a:pt x="753589" y="298585"/>
                  <a:pt x="753589" y="298585"/>
                </a:cubicBezTo>
                <a:cubicBezTo>
                  <a:pt x="753589" y="298585"/>
                  <a:pt x="753589" y="298585"/>
                  <a:pt x="753589" y="298585"/>
                </a:cubicBezTo>
                <a:close/>
                <a:moveTo>
                  <a:pt x="758560" y="339347"/>
                </a:moveTo>
                <a:cubicBezTo>
                  <a:pt x="758560" y="339347"/>
                  <a:pt x="758560" y="339678"/>
                  <a:pt x="758229" y="340010"/>
                </a:cubicBezTo>
                <a:cubicBezTo>
                  <a:pt x="758229" y="340010"/>
                  <a:pt x="758229" y="339678"/>
                  <a:pt x="758560" y="339347"/>
                </a:cubicBezTo>
                <a:lnTo>
                  <a:pt x="753258" y="339347"/>
                </a:lnTo>
                <a:cubicBezTo>
                  <a:pt x="753258" y="337690"/>
                  <a:pt x="754252" y="336696"/>
                  <a:pt x="755909" y="336696"/>
                </a:cubicBezTo>
                <a:lnTo>
                  <a:pt x="755909" y="336696"/>
                </a:lnTo>
                <a:cubicBezTo>
                  <a:pt x="757897" y="336696"/>
                  <a:pt x="759886" y="336696"/>
                  <a:pt x="761874" y="337027"/>
                </a:cubicBezTo>
                <a:cubicBezTo>
                  <a:pt x="762537" y="339237"/>
                  <a:pt x="761321" y="340010"/>
                  <a:pt x="758229" y="339347"/>
                </a:cubicBezTo>
                <a:close/>
                <a:moveTo>
                  <a:pt x="704211" y="362213"/>
                </a:moveTo>
                <a:cubicBezTo>
                  <a:pt x="704211" y="362213"/>
                  <a:pt x="703880" y="362213"/>
                  <a:pt x="703549" y="361882"/>
                </a:cubicBezTo>
                <a:cubicBezTo>
                  <a:pt x="703549" y="361882"/>
                  <a:pt x="703880" y="361882"/>
                  <a:pt x="704211" y="362213"/>
                </a:cubicBezTo>
                <a:close/>
                <a:moveTo>
                  <a:pt x="704543" y="362544"/>
                </a:moveTo>
                <a:cubicBezTo>
                  <a:pt x="704543" y="362544"/>
                  <a:pt x="704543" y="362544"/>
                  <a:pt x="704543" y="362544"/>
                </a:cubicBezTo>
                <a:cubicBezTo>
                  <a:pt x="704543" y="362544"/>
                  <a:pt x="704543" y="362544"/>
                  <a:pt x="704543" y="362544"/>
                </a:cubicBezTo>
                <a:close/>
                <a:moveTo>
                  <a:pt x="676374" y="335039"/>
                </a:moveTo>
                <a:cubicBezTo>
                  <a:pt x="676374" y="335039"/>
                  <a:pt x="675380" y="336033"/>
                  <a:pt x="675049" y="336696"/>
                </a:cubicBezTo>
                <a:lnTo>
                  <a:pt x="675049" y="336696"/>
                </a:lnTo>
                <a:cubicBezTo>
                  <a:pt x="675049" y="336696"/>
                  <a:pt x="676043" y="335701"/>
                  <a:pt x="676374" y="335039"/>
                </a:cubicBezTo>
                <a:cubicBezTo>
                  <a:pt x="677369" y="333713"/>
                  <a:pt x="678694" y="334044"/>
                  <a:pt x="680020" y="334044"/>
                </a:cubicBezTo>
                <a:cubicBezTo>
                  <a:pt x="678694" y="334044"/>
                  <a:pt x="677369" y="334044"/>
                  <a:pt x="676374" y="335039"/>
                </a:cubicBezTo>
                <a:close/>
                <a:moveTo>
                  <a:pt x="645555" y="331393"/>
                </a:moveTo>
                <a:cubicBezTo>
                  <a:pt x="645555" y="331393"/>
                  <a:pt x="644561" y="330731"/>
                  <a:pt x="644229" y="330399"/>
                </a:cubicBezTo>
                <a:lnTo>
                  <a:pt x="644229" y="330399"/>
                </a:lnTo>
                <a:cubicBezTo>
                  <a:pt x="644229" y="330399"/>
                  <a:pt x="645223" y="331062"/>
                  <a:pt x="645555" y="331393"/>
                </a:cubicBezTo>
                <a:close/>
                <a:moveTo>
                  <a:pt x="643566" y="330068"/>
                </a:moveTo>
                <a:cubicBezTo>
                  <a:pt x="643566" y="330068"/>
                  <a:pt x="643566" y="330068"/>
                  <a:pt x="643566" y="330068"/>
                </a:cubicBezTo>
                <a:cubicBezTo>
                  <a:pt x="643566" y="330068"/>
                  <a:pt x="643566" y="330068"/>
                  <a:pt x="643566" y="330068"/>
                </a:cubicBezTo>
                <a:close/>
                <a:moveTo>
                  <a:pt x="621363" y="314824"/>
                </a:moveTo>
                <a:lnTo>
                  <a:pt x="621363" y="317475"/>
                </a:lnTo>
                <a:lnTo>
                  <a:pt x="621363" y="317475"/>
                </a:lnTo>
                <a:cubicBezTo>
                  <a:pt x="621363" y="317475"/>
                  <a:pt x="621363" y="318138"/>
                  <a:pt x="621363" y="318469"/>
                </a:cubicBezTo>
                <a:cubicBezTo>
                  <a:pt x="618049" y="319795"/>
                  <a:pt x="616392" y="322446"/>
                  <a:pt x="616061" y="326091"/>
                </a:cubicBezTo>
                <a:lnTo>
                  <a:pt x="616061" y="326091"/>
                </a:lnTo>
                <a:cubicBezTo>
                  <a:pt x="616061" y="326091"/>
                  <a:pt x="612747" y="326091"/>
                  <a:pt x="611090" y="326091"/>
                </a:cubicBezTo>
                <a:cubicBezTo>
                  <a:pt x="611753" y="328742"/>
                  <a:pt x="612415" y="331393"/>
                  <a:pt x="613410" y="335039"/>
                </a:cubicBezTo>
                <a:cubicBezTo>
                  <a:pt x="609101" y="332388"/>
                  <a:pt x="605125" y="330731"/>
                  <a:pt x="601811" y="334707"/>
                </a:cubicBezTo>
                <a:cubicBezTo>
                  <a:pt x="601811" y="336033"/>
                  <a:pt x="601811" y="337358"/>
                  <a:pt x="601811" y="338684"/>
                </a:cubicBezTo>
                <a:cubicBezTo>
                  <a:pt x="599160" y="340341"/>
                  <a:pt x="601811" y="343655"/>
                  <a:pt x="599491" y="345312"/>
                </a:cubicBezTo>
                <a:lnTo>
                  <a:pt x="591538" y="345312"/>
                </a:lnTo>
                <a:cubicBezTo>
                  <a:pt x="592200" y="342992"/>
                  <a:pt x="594189" y="344649"/>
                  <a:pt x="594852" y="343324"/>
                </a:cubicBezTo>
                <a:cubicBezTo>
                  <a:pt x="593857" y="341667"/>
                  <a:pt x="591206" y="343986"/>
                  <a:pt x="590543" y="341335"/>
                </a:cubicBezTo>
                <a:cubicBezTo>
                  <a:pt x="592863" y="337358"/>
                  <a:pt x="597834" y="337690"/>
                  <a:pt x="601148" y="335039"/>
                </a:cubicBezTo>
                <a:cubicBezTo>
                  <a:pt x="601148" y="334044"/>
                  <a:pt x="600485" y="333050"/>
                  <a:pt x="600154" y="332056"/>
                </a:cubicBezTo>
                <a:cubicBezTo>
                  <a:pt x="601479" y="330399"/>
                  <a:pt x="604131" y="332056"/>
                  <a:pt x="605456" y="330068"/>
                </a:cubicBezTo>
                <a:cubicBezTo>
                  <a:pt x="604793" y="327748"/>
                  <a:pt x="601148" y="330399"/>
                  <a:pt x="600817" y="327417"/>
                </a:cubicBezTo>
                <a:cubicBezTo>
                  <a:pt x="599822" y="324765"/>
                  <a:pt x="602142" y="325428"/>
                  <a:pt x="603468" y="324765"/>
                </a:cubicBezTo>
                <a:cubicBezTo>
                  <a:pt x="602474" y="321783"/>
                  <a:pt x="607113" y="321452"/>
                  <a:pt x="606119" y="318469"/>
                </a:cubicBezTo>
                <a:lnTo>
                  <a:pt x="606119" y="318469"/>
                </a:lnTo>
                <a:cubicBezTo>
                  <a:pt x="606119" y="315486"/>
                  <a:pt x="607776" y="311510"/>
                  <a:pt x="601811" y="313167"/>
                </a:cubicBezTo>
                <a:cubicBezTo>
                  <a:pt x="599491" y="313167"/>
                  <a:pt x="596840" y="312504"/>
                  <a:pt x="594520" y="312173"/>
                </a:cubicBezTo>
                <a:cubicBezTo>
                  <a:pt x="594520" y="310847"/>
                  <a:pt x="597171" y="308527"/>
                  <a:pt x="593526" y="308196"/>
                </a:cubicBezTo>
                <a:lnTo>
                  <a:pt x="593526" y="308196"/>
                </a:lnTo>
                <a:cubicBezTo>
                  <a:pt x="593526" y="308196"/>
                  <a:pt x="596177" y="307202"/>
                  <a:pt x="597503" y="306870"/>
                </a:cubicBezTo>
                <a:cubicBezTo>
                  <a:pt x="603799" y="306870"/>
                  <a:pt x="609433" y="310847"/>
                  <a:pt x="616061" y="309190"/>
                </a:cubicBezTo>
                <a:cubicBezTo>
                  <a:pt x="616061" y="309190"/>
                  <a:pt x="616061" y="309521"/>
                  <a:pt x="616061" y="309853"/>
                </a:cubicBezTo>
                <a:cubicBezTo>
                  <a:pt x="617386" y="307533"/>
                  <a:pt x="624677" y="306870"/>
                  <a:pt x="618380" y="302231"/>
                </a:cubicBezTo>
                <a:lnTo>
                  <a:pt x="612084" y="302231"/>
                </a:lnTo>
                <a:cubicBezTo>
                  <a:pt x="612084" y="302231"/>
                  <a:pt x="609764" y="302231"/>
                  <a:pt x="608439" y="301899"/>
                </a:cubicBezTo>
                <a:cubicBezTo>
                  <a:pt x="609101" y="300574"/>
                  <a:pt x="609101" y="299248"/>
                  <a:pt x="607444" y="299580"/>
                </a:cubicBezTo>
                <a:cubicBezTo>
                  <a:pt x="604462" y="300242"/>
                  <a:pt x="602805" y="298254"/>
                  <a:pt x="600817" y="296928"/>
                </a:cubicBezTo>
                <a:cubicBezTo>
                  <a:pt x="600817" y="296266"/>
                  <a:pt x="600817" y="295271"/>
                  <a:pt x="600817" y="294609"/>
                </a:cubicBezTo>
                <a:cubicBezTo>
                  <a:pt x="600817" y="293283"/>
                  <a:pt x="600154" y="291958"/>
                  <a:pt x="598165" y="291958"/>
                </a:cubicBezTo>
                <a:cubicBezTo>
                  <a:pt x="596177" y="295603"/>
                  <a:pt x="592532" y="289969"/>
                  <a:pt x="590212" y="293283"/>
                </a:cubicBezTo>
                <a:cubicBezTo>
                  <a:pt x="591538" y="294609"/>
                  <a:pt x="592863" y="295934"/>
                  <a:pt x="594189" y="297260"/>
                </a:cubicBezTo>
                <a:cubicBezTo>
                  <a:pt x="593526" y="298254"/>
                  <a:pt x="592532" y="298585"/>
                  <a:pt x="591538" y="298254"/>
                </a:cubicBezTo>
                <a:cubicBezTo>
                  <a:pt x="590212" y="298254"/>
                  <a:pt x="589218" y="296597"/>
                  <a:pt x="587892" y="298585"/>
                </a:cubicBezTo>
                <a:cubicBezTo>
                  <a:pt x="586898" y="300574"/>
                  <a:pt x="588886" y="300905"/>
                  <a:pt x="589218" y="302231"/>
                </a:cubicBezTo>
                <a:cubicBezTo>
                  <a:pt x="585573" y="302231"/>
                  <a:pt x="581596" y="300574"/>
                  <a:pt x="577950" y="302231"/>
                </a:cubicBezTo>
                <a:cubicBezTo>
                  <a:pt x="575299" y="299911"/>
                  <a:pt x="579939" y="300242"/>
                  <a:pt x="579276" y="297923"/>
                </a:cubicBezTo>
                <a:cubicBezTo>
                  <a:pt x="575962" y="299580"/>
                  <a:pt x="571323" y="294609"/>
                  <a:pt x="569334" y="298585"/>
                </a:cubicBezTo>
                <a:cubicBezTo>
                  <a:pt x="567346" y="302562"/>
                  <a:pt x="560718" y="297923"/>
                  <a:pt x="561049" y="303888"/>
                </a:cubicBezTo>
                <a:cubicBezTo>
                  <a:pt x="563701" y="304219"/>
                  <a:pt x="566352" y="303888"/>
                  <a:pt x="568671" y="305213"/>
                </a:cubicBezTo>
                <a:cubicBezTo>
                  <a:pt x="566020" y="305545"/>
                  <a:pt x="563038" y="306207"/>
                  <a:pt x="560055" y="306539"/>
                </a:cubicBezTo>
                <a:lnTo>
                  <a:pt x="560055" y="312173"/>
                </a:lnTo>
                <a:cubicBezTo>
                  <a:pt x="558398" y="311178"/>
                  <a:pt x="554753" y="313830"/>
                  <a:pt x="554753" y="309521"/>
                </a:cubicBezTo>
                <a:cubicBezTo>
                  <a:pt x="554753" y="309190"/>
                  <a:pt x="554753" y="308859"/>
                  <a:pt x="554753" y="308196"/>
                </a:cubicBezTo>
                <a:cubicBezTo>
                  <a:pt x="555416" y="306870"/>
                  <a:pt x="556079" y="305545"/>
                  <a:pt x="556410" y="304550"/>
                </a:cubicBezTo>
                <a:cubicBezTo>
                  <a:pt x="555747" y="302894"/>
                  <a:pt x="553427" y="302562"/>
                  <a:pt x="553427" y="300574"/>
                </a:cubicBezTo>
                <a:cubicBezTo>
                  <a:pt x="554090" y="299911"/>
                  <a:pt x="555084" y="299580"/>
                  <a:pt x="555747" y="298917"/>
                </a:cubicBezTo>
                <a:cubicBezTo>
                  <a:pt x="560387" y="297591"/>
                  <a:pt x="560055" y="296928"/>
                  <a:pt x="557404" y="293615"/>
                </a:cubicBezTo>
                <a:cubicBezTo>
                  <a:pt x="555747" y="291626"/>
                  <a:pt x="557404" y="290963"/>
                  <a:pt x="559392" y="291295"/>
                </a:cubicBezTo>
                <a:cubicBezTo>
                  <a:pt x="561712" y="291295"/>
                  <a:pt x="564032" y="291295"/>
                  <a:pt x="566020" y="289969"/>
                </a:cubicBezTo>
                <a:cubicBezTo>
                  <a:pt x="569003" y="288312"/>
                  <a:pt x="571985" y="288644"/>
                  <a:pt x="574968" y="289969"/>
                </a:cubicBezTo>
                <a:cubicBezTo>
                  <a:pt x="579276" y="292289"/>
                  <a:pt x="582259" y="289969"/>
                  <a:pt x="584910" y="286987"/>
                </a:cubicBezTo>
                <a:cubicBezTo>
                  <a:pt x="584910" y="284998"/>
                  <a:pt x="584910" y="283010"/>
                  <a:pt x="582921" y="282016"/>
                </a:cubicBezTo>
                <a:cubicBezTo>
                  <a:pt x="584578" y="280359"/>
                  <a:pt x="586235" y="283341"/>
                  <a:pt x="587561" y="282016"/>
                </a:cubicBezTo>
                <a:cubicBezTo>
                  <a:pt x="585904" y="280027"/>
                  <a:pt x="583584" y="278370"/>
                  <a:pt x="580270" y="278370"/>
                </a:cubicBezTo>
                <a:cubicBezTo>
                  <a:pt x="581927" y="276051"/>
                  <a:pt x="582590" y="274062"/>
                  <a:pt x="580270" y="272405"/>
                </a:cubicBezTo>
                <a:cubicBezTo>
                  <a:pt x="578613" y="272405"/>
                  <a:pt x="577288" y="271411"/>
                  <a:pt x="576293" y="270417"/>
                </a:cubicBezTo>
                <a:cubicBezTo>
                  <a:pt x="577619" y="271411"/>
                  <a:pt x="578613" y="272405"/>
                  <a:pt x="580270" y="272405"/>
                </a:cubicBezTo>
                <a:cubicBezTo>
                  <a:pt x="581927" y="272074"/>
                  <a:pt x="583916" y="272405"/>
                  <a:pt x="585241" y="271080"/>
                </a:cubicBezTo>
                <a:cubicBezTo>
                  <a:pt x="588555" y="270748"/>
                  <a:pt x="592200" y="269754"/>
                  <a:pt x="595183" y="272405"/>
                </a:cubicBezTo>
                <a:cubicBezTo>
                  <a:pt x="595183" y="274394"/>
                  <a:pt x="593195" y="276382"/>
                  <a:pt x="595514" y="278370"/>
                </a:cubicBezTo>
                <a:cubicBezTo>
                  <a:pt x="595514" y="279365"/>
                  <a:pt x="595514" y="280027"/>
                  <a:pt x="595514" y="281022"/>
                </a:cubicBezTo>
                <a:cubicBezTo>
                  <a:pt x="596840" y="284004"/>
                  <a:pt x="598165" y="286655"/>
                  <a:pt x="597834" y="289969"/>
                </a:cubicBezTo>
                <a:cubicBezTo>
                  <a:pt x="599160" y="289969"/>
                  <a:pt x="600154" y="289638"/>
                  <a:pt x="600817" y="288644"/>
                </a:cubicBezTo>
                <a:cubicBezTo>
                  <a:pt x="604131" y="284335"/>
                  <a:pt x="606782" y="284335"/>
                  <a:pt x="610096" y="289306"/>
                </a:cubicBezTo>
                <a:cubicBezTo>
                  <a:pt x="607776" y="290963"/>
                  <a:pt x="605456" y="289969"/>
                  <a:pt x="602805" y="289969"/>
                </a:cubicBezTo>
                <a:cubicBezTo>
                  <a:pt x="603799" y="291626"/>
                  <a:pt x="605125" y="291295"/>
                  <a:pt x="606782" y="291295"/>
                </a:cubicBezTo>
                <a:cubicBezTo>
                  <a:pt x="612084" y="291295"/>
                  <a:pt x="611753" y="291295"/>
                  <a:pt x="615729" y="295603"/>
                </a:cubicBezTo>
                <a:cubicBezTo>
                  <a:pt x="617055" y="297260"/>
                  <a:pt x="620369" y="295603"/>
                  <a:pt x="622026" y="297591"/>
                </a:cubicBezTo>
                <a:cubicBezTo>
                  <a:pt x="623020" y="297591"/>
                  <a:pt x="624677" y="297591"/>
                  <a:pt x="624677" y="296928"/>
                </a:cubicBezTo>
                <a:cubicBezTo>
                  <a:pt x="625340" y="295603"/>
                  <a:pt x="624346" y="294609"/>
                  <a:pt x="623020" y="293946"/>
                </a:cubicBezTo>
                <a:cubicBezTo>
                  <a:pt x="621363" y="293283"/>
                  <a:pt x="619043" y="293946"/>
                  <a:pt x="618380" y="291295"/>
                </a:cubicBezTo>
                <a:cubicBezTo>
                  <a:pt x="620037" y="285661"/>
                  <a:pt x="626334" y="290632"/>
                  <a:pt x="628322" y="286324"/>
                </a:cubicBezTo>
                <a:cubicBezTo>
                  <a:pt x="629316" y="287649"/>
                  <a:pt x="629979" y="288644"/>
                  <a:pt x="630642" y="289638"/>
                </a:cubicBezTo>
                <a:cubicBezTo>
                  <a:pt x="630642" y="287649"/>
                  <a:pt x="631305" y="285992"/>
                  <a:pt x="633625" y="285661"/>
                </a:cubicBezTo>
                <a:lnTo>
                  <a:pt x="633625" y="285661"/>
                </a:lnTo>
                <a:cubicBezTo>
                  <a:pt x="635944" y="284335"/>
                  <a:pt x="637270" y="281022"/>
                  <a:pt x="640915" y="281022"/>
                </a:cubicBezTo>
                <a:cubicBezTo>
                  <a:pt x="640252" y="282016"/>
                  <a:pt x="639590" y="283010"/>
                  <a:pt x="638596" y="284667"/>
                </a:cubicBezTo>
                <a:cubicBezTo>
                  <a:pt x="641909" y="284667"/>
                  <a:pt x="643566" y="287649"/>
                  <a:pt x="645886" y="288312"/>
                </a:cubicBezTo>
                <a:cubicBezTo>
                  <a:pt x="646218" y="289306"/>
                  <a:pt x="646549" y="289969"/>
                  <a:pt x="647212" y="290963"/>
                </a:cubicBezTo>
                <a:cubicBezTo>
                  <a:pt x="645223" y="291626"/>
                  <a:pt x="642572" y="290301"/>
                  <a:pt x="640915" y="292289"/>
                </a:cubicBezTo>
                <a:cubicBezTo>
                  <a:pt x="640915" y="294277"/>
                  <a:pt x="641578" y="295271"/>
                  <a:pt x="642241" y="295603"/>
                </a:cubicBezTo>
                <a:cubicBezTo>
                  <a:pt x="641247" y="295271"/>
                  <a:pt x="640584" y="294277"/>
                  <a:pt x="640915" y="292289"/>
                </a:cubicBezTo>
                <a:cubicBezTo>
                  <a:pt x="640584" y="292289"/>
                  <a:pt x="640252" y="292289"/>
                  <a:pt x="639921" y="292289"/>
                </a:cubicBezTo>
                <a:cubicBezTo>
                  <a:pt x="639921" y="294609"/>
                  <a:pt x="639921" y="296266"/>
                  <a:pt x="637270" y="297260"/>
                </a:cubicBezTo>
                <a:cubicBezTo>
                  <a:pt x="637270" y="299911"/>
                  <a:pt x="635944" y="302562"/>
                  <a:pt x="637270" y="304882"/>
                </a:cubicBezTo>
                <a:cubicBezTo>
                  <a:pt x="636276" y="306207"/>
                  <a:pt x="635613" y="307202"/>
                  <a:pt x="634619" y="308527"/>
                </a:cubicBezTo>
                <a:cubicBezTo>
                  <a:pt x="631968" y="309190"/>
                  <a:pt x="630973" y="311841"/>
                  <a:pt x="629316" y="313498"/>
                </a:cubicBezTo>
                <a:cubicBezTo>
                  <a:pt x="626334" y="311841"/>
                  <a:pt x="623351" y="308859"/>
                  <a:pt x="620369" y="313498"/>
                </a:cubicBezTo>
                <a:close/>
                <a:moveTo>
                  <a:pt x="601811" y="354259"/>
                </a:moveTo>
                <a:cubicBezTo>
                  <a:pt x="601811" y="354259"/>
                  <a:pt x="601811" y="354922"/>
                  <a:pt x="601811" y="354922"/>
                </a:cubicBezTo>
                <a:cubicBezTo>
                  <a:pt x="601811" y="354922"/>
                  <a:pt x="601811" y="354591"/>
                  <a:pt x="601811" y="354259"/>
                </a:cubicBezTo>
                <a:close/>
                <a:moveTo>
                  <a:pt x="601811" y="353597"/>
                </a:moveTo>
                <a:cubicBezTo>
                  <a:pt x="601811" y="353597"/>
                  <a:pt x="601811" y="353265"/>
                  <a:pt x="601811" y="352934"/>
                </a:cubicBezTo>
                <a:cubicBezTo>
                  <a:pt x="599160" y="352934"/>
                  <a:pt x="596840" y="353597"/>
                  <a:pt x="594189" y="353928"/>
                </a:cubicBezTo>
                <a:cubicBezTo>
                  <a:pt x="596840" y="353597"/>
                  <a:pt x="599160" y="352934"/>
                  <a:pt x="601811" y="352934"/>
                </a:cubicBezTo>
                <a:cubicBezTo>
                  <a:pt x="601811" y="352934"/>
                  <a:pt x="601811" y="353597"/>
                  <a:pt x="601811" y="353597"/>
                </a:cubicBezTo>
                <a:close/>
                <a:moveTo>
                  <a:pt x="603468" y="366852"/>
                </a:moveTo>
                <a:cubicBezTo>
                  <a:pt x="603468" y="366852"/>
                  <a:pt x="604793" y="365858"/>
                  <a:pt x="605788" y="365858"/>
                </a:cubicBezTo>
                <a:cubicBezTo>
                  <a:pt x="604793" y="365858"/>
                  <a:pt x="604131" y="366521"/>
                  <a:pt x="603468" y="366852"/>
                </a:cubicBezTo>
                <a:close/>
                <a:moveTo>
                  <a:pt x="609433" y="380440"/>
                </a:moveTo>
                <a:cubicBezTo>
                  <a:pt x="609433" y="380440"/>
                  <a:pt x="610427" y="380440"/>
                  <a:pt x="610758" y="380440"/>
                </a:cubicBezTo>
                <a:cubicBezTo>
                  <a:pt x="610427" y="380440"/>
                  <a:pt x="609764" y="380440"/>
                  <a:pt x="609433" y="380440"/>
                </a:cubicBezTo>
                <a:lnTo>
                  <a:pt x="609433" y="380440"/>
                </a:lnTo>
                <a:close/>
                <a:moveTo>
                  <a:pt x="610427" y="373480"/>
                </a:moveTo>
                <a:cubicBezTo>
                  <a:pt x="610427" y="371492"/>
                  <a:pt x="610427" y="369504"/>
                  <a:pt x="609433" y="368178"/>
                </a:cubicBezTo>
                <a:cubicBezTo>
                  <a:pt x="608439" y="367847"/>
                  <a:pt x="607444" y="367847"/>
                  <a:pt x="606782" y="366852"/>
                </a:cubicBezTo>
                <a:cubicBezTo>
                  <a:pt x="607113" y="367847"/>
                  <a:pt x="608439" y="367847"/>
                  <a:pt x="609433" y="368178"/>
                </a:cubicBezTo>
                <a:cubicBezTo>
                  <a:pt x="610758" y="369504"/>
                  <a:pt x="610427" y="371492"/>
                  <a:pt x="610427" y="373480"/>
                </a:cubicBezTo>
                <a:close/>
                <a:moveTo>
                  <a:pt x="606782" y="365527"/>
                </a:moveTo>
                <a:cubicBezTo>
                  <a:pt x="606119" y="363870"/>
                  <a:pt x="603799" y="363870"/>
                  <a:pt x="602142" y="363207"/>
                </a:cubicBezTo>
                <a:cubicBezTo>
                  <a:pt x="603799" y="363870"/>
                  <a:pt x="605788" y="363870"/>
                  <a:pt x="606782" y="365527"/>
                </a:cubicBezTo>
                <a:lnTo>
                  <a:pt x="606782" y="365527"/>
                </a:lnTo>
                <a:close/>
                <a:moveTo>
                  <a:pt x="513329" y="344980"/>
                </a:moveTo>
                <a:cubicBezTo>
                  <a:pt x="510678" y="343655"/>
                  <a:pt x="508026" y="342329"/>
                  <a:pt x="505375" y="341335"/>
                </a:cubicBezTo>
                <a:cubicBezTo>
                  <a:pt x="504050" y="342661"/>
                  <a:pt x="503056" y="344318"/>
                  <a:pt x="500736" y="342992"/>
                </a:cubicBezTo>
                <a:cubicBezTo>
                  <a:pt x="499079" y="342329"/>
                  <a:pt x="498747" y="343655"/>
                  <a:pt x="498747" y="344980"/>
                </a:cubicBezTo>
                <a:lnTo>
                  <a:pt x="498747" y="344980"/>
                </a:lnTo>
                <a:cubicBezTo>
                  <a:pt x="498747" y="347300"/>
                  <a:pt x="497090" y="350283"/>
                  <a:pt x="500736" y="351608"/>
                </a:cubicBezTo>
                <a:lnTo>
                  <a:pt x="501067" y="351608"/>
                </a:lnTo>
                <a:cubicBezTo>
                  <a:pt x="501067" y="351608"/>
                  <a:pt x="501067" y="352271"/>
                  <a:pt x="500404" y="352603"/>
                </a:cubicBezTo>
                <a:cubicBezTo>
                  <a:pt x="498747" y="353928"/>
                  <a:pt x="498085" y="355254"/>
                  <a:pt x="498747" y="357242"/>
                </a:cubicBezTo>
                <a:cubicBezTo>
                  <a:pt x="500736" y="359230"/>
                  <a:pt x="504050" y="356579"/>
                  <a:pt x="506038" y="358899"/>
                </a:cubicBezTo>
                <a:cubicBezTo>
                  <a:pt x="496759" y="360225"/>
                  <a:pt x="487480" y="361219"/>
                  <a:pt x="477870" y="362544"/>
                </a:cubicBezTo>
                <a:cubicBezTo>
                  <a:pt x="475881" y="362544"/>
                  <a:pt x="473561" y="363207"/>
                  <a:pt x="472899" y="360225"/>
                </a:cubicBezTo>
                <a:cubicBezTo>
                  <a:pt x="472899" y="356911"/>
                  <a:pt x="476875" y="357242"/>
                  <a:pt x="478201" y="354922"/>
                </a:cubicBezTo>
                <a:cubicBezTo>
                  <a:pt x="478201" y="354259"/>
                  <a:pt x="477870" y="353597"/>
                  <a:pt x="477538" y="352603"/>
                </a:cubicBezTo>
                <a:cubicBezTo>
                  <a:pt x="475881" y="352603"/>
                  <a:pt x="474224" y="352603"/>
                  <a:pt x="472567" y="352271"/>
                </a:cubicBezTo>
                <a:cubicBezTo>
                  <a:pt x="472567" y="349620"/>
                  <a:pt x="472567" y="347300"/>
                  <a:pt x="472899" y="344980"/>
                </a:cubicBezTo>
                <a:cubicBezTo>
                  <a:pt x="470248" y="344980"/>
                  <a:pt x="469916" y="348957"/>
                  <a:pt x="467928" y="350283"/>
                </a:cubicBezTo>
                <a:cubicBezTo>
                  <a:pt x="469916" y="349289"/>
                  <a:pt x="470248" y="344980"/>
                  <a:pt x="472899" y="344980"/>
                </a:cubicBezTo>
                <a:cubicBezTo>
                  <a:pt x="472567" y="343655"/>
                  <a:pt x="471904" y="342329"/>
                  <a:pt x="471573" y="341004"/>
                </a:cubicBezTo>
                <a:cubicBezTo>
                  <a:pt x="475550" y="341004"/>
                  <a:pt x="475881" y="337690"/>
                  <a:pt x="477538" y="335701"/>
                </a:cubicBezTo>
                <a:lnTo>
                  <a:pt x="475550" y="333050"/>
                </a:lnTo>
                <a:cubicBezTo>
                  <a:pt x="475550" y="331062"/>
                  <a:pt x="470910" y="331725"/>
                  <a:pt x="472899" y="328411"/>
                </a:cubicBezTo>
                <a:cubicBezTo>
                  <a:pt x="475881" y="329074"/>
                  <a:pt x="478864" y="325097"/>
                  <a:pt x="481515" y="328411"/>
                </a:cubicBezTo>
                <a:lnTo>
                  <a:pt x="481515" y="328411"/>
                </a:lnTo>
                <a:cubicBezTo>
                  <a:pt x="483172" y="329405"/>
                  <a:pt x="483503" y="332719"/>
                  <a:pt x="486486" y="332056"/>
                </a:cubicBezTo>
                <a:cubicBezTo>
                  <a:pt x="488806" y="330399"/>
                  <a:pt x="489468" y="332388"/>
                  <a:pt x="490794" y="333713"/>
                </a:cubicBezTo>
                <a:cubicBezTo>
                  <a:pt x="492782" y="335370"/>
                  <a:pt x="495765" y="338353"/>
                  <a:pt x="497753" y="333713"/>
                </a:cubicBezTo>
                <a:cubicBezTo>
                  <a:pt x="495433" y="333713"/>
                  <a:pt x="493114" y="333050"/>
                  <a:pt x="492782" y="330399"/>
                </a:cubicBezTo>
                <a:cubicBezTo>
                  <a:pt x="492120" y="326422"/>
                  <a:pt x="492782" y="322446"/>
                  <a:pt x="496759" y="320126"/>
                </a:cubicBezTo>
                <a:lnTo>
                  <a:pt x="496759" y="320126"/>
                </a:lnTo>
                <a:cubicBezTo>
                  <a:pt x="496759" y="320126"/>
                  <a:pt x="498747" y="319463"/>
                  <a:pt x="499410" y="320789"/>
                </a:cubicBezTo>
                <a:cubicBezTo>
                  <a:pt x="499410" y="322114"/>
                  <a:pt x="499410" y="323440"/>
                  <a:pt x="499410" y="324765"/>
                </a:cubicBezTo>
                <a:cubicBezTo>
                  <a:pt x="499742" y="324765"/>
                  <a:pt x="500404" y="324765"/>
                  <a:pt x="500736" y="324765"/>
                </a:cubicBezTo>
                <a:cubicBezTo>
                  <a:pt x="501067" y="324765"/>
                  <a:pt x="501399" y="324434"/>
                  <a:pt x="501730" y="323771"/>
                </a:cubicBezTo>
                <a:cubicBezTo>
                  <a:pt x="504381" y="324765"/>
                  <a:pt x="507032" y="326091"/>
                  <a:pt x="509683" y="326754"/>
                </a:cubicBezTo>
                <a:cubicBezTo>
                  <a:pt x="507032" y="326091"/>
                  <a:pt x="504381" y="324765"/>
                  <a:pt x="501730" y="323771"/>
                </a:cubicBezTo>
                <a:cubicBezTo>
                  <a:pt x="501730" y="324103"/>
                  <a:pt x="501067" y="324434"/>
                  <a:pt x="500736" y="324765"/>
                </a:cubicBezTo>
                <a:cubicBezTo>
                  <a:pt x="500404" y="324765"/>
                  <a:pt x="499742" y="324765"/>
                  <a:pt x="499410" y="324765"/>
                </a:cubicBezTo>
                <a:cubicBezTo>
                  <a:pt x="499079" y="326754"/>
                  <a:pt x="497090" y="329074"/>
                  <a:pt x="499410" y="331062"/>
                </a:cubicBezTo>
                <a:cubicBezTo>
                  <a:pt x="500073" y="331062"/>
                  <a:pt x="500736" y="331062"/>
                  <a:pt x="501730" y="331062"/>
                </a:cubicBezTo>
                <a:cubicBezTo>
                  <a:pt x="502724" y="331062"/>
                  <a:pt x="503387" y="331062"/>
                  <a:pt x="504381" y="331062"/>
                </a:cubicBezTo>
                <a:cubicBezTo>
                  <a:pt x="511672" y="331062"/>
                  <a:pt x="506038" y="335701"/>
                  <a:pt x="506701" y="338353"/>
                </a:cubicBezTo>
                <a:cubicBezTo>
                  <a:pt x="506038" y="339347"/>
                  <a:pt x="505044" y="340010"/>
                  <a:pt x="504381" y="341004"/>
                </a:cubicBezTo>
                <a:cubicBezTo>
                  <a:pt x="507032" y="342329"/>
                  <a:pt x="509683" y="343324"/>
                  <a:pt x="512335" y="344649"/>
                </a:cubicBezTo>
                <a:close/>
                <a:moveTo>
                  <a:pt x="409934" y="341335"/>
                </a:moveTo>
                <a:cubicBezTo>
                  <a:pt x="409934" y="341335"/>
                  <a:pt x="410928" y="340672"/>
                  <a:pt x="411591" y="340341"/>
                </a:cubicBezTo>
                <a:cubicBezTo>
                  <a:pt x="410928" y="340341"/>
                  <a:pt x="410597" y="341004"/>
                  <a:pt x="409934" y="341335"/>
                </a:cubicBezTo>
                <a:cubicBezTo>
                  <a:pt x="409934" y="341335"/>
                  <a:pt x="409934" y="341998"/>
                  <a:pt x="409602" y="342329"/>
                </a:cubicBezTo>
                <a:cubicBezTo>
                  <a:pt x="409602" y="342329"/>
                  <a:pt x="409602" y="341667"/>
                  <a:pt x="409934" y="341335"/>
                </a:cubicBezTo>
                <a:close/>
                <a:moveTo>
                  <a:pt x="482178" y="318138"/>
                </a:moveTo>
                <a:cubicBezTo>
                  <a:pt x="482178" y="318138"/>
                  <a:pt x="479858" y="319132"/>
                  <a:pt x="478532" y="319463"/>
                </a:cubicBezTo>
                <a:cubicBezTo>
                  <a:pt x="477538" y="316812"/>
                  <a:pt x="475218" y="317806"/>
                  <a:pt x="473561" y="317143"/>
                </a:cubicBezTo>
                <a:cubicBezTo>
                  <a:pt x="471904" y="315818"/>
                  <a:pt x="473561" y="312504"/>
                  <a:pt x="470248" y="312173"/>
                </a:cubicBezTo>
                <a:cubicBezTo>
                  <a:pt x="472236" y="312173"/>
                  <a:pt x="473893" y="311178"/>
                  <a:pt x="475218" y="309521"/>
                </a:cubicBezTo>
                <a:cubicBezTo>
                  <a:pt x="479527" y="308859"/>
                  <a:pt x="478864" y="305876"/>
                  <a:pt x="478864" y="302894"/>
                </a:cubicBezTo>
                <a:cubicBezTo>
                  <a:pt x="478864" y="302894"/>
                  <a:pt x="478864" y="302231"/>
                  <a:pt x="479195" y="301899"/>
                </a:cubicBezTo>
                <a:cubicBezTo>
                  <a:pt x="481515" y="301237"/>
                  <a:pt x="481846" y="304882"/>
                  <a:pt x="484166" y="304219"/>
                </a:cubicBezTo>
                <a:cubicBezTo>
                  <a:pt x="487149" y="305876"/>
                  <a:pt x="483172" y="312173"/>
                  <a:pt x="489137" y="311841"/>
                </a:cubicBezTo>
                <a:cubicBezTo>
                  <a:pt x="487811" y="314824"/>
                  <a:pt x="485160" y="316481"/>
                  <a:pt x="482509" y="317806"/>
                </a:cubicBezTo>
                <a:close/>
                <a:moveTo>
                  <a:pt x="457323" y="357573"/>
                </a:moveTo>
                <a:cubicBezTo>
                  <a:pt x="457323" y="357573"/>
                  <a:pt x="455335" y="356911"/>
                  <a:pt x="454341" y="356579"/>
                </a:cubicBezTo>
                <a:cubicBezTo>
                  <a:pt x="452352" y="356911"/>
                  <a:pt x="450033" y="357242"/>
                  <a:pt x="448044" y="357905"/>
                </a:cubicBezTo>
                <a:cubicBezTo>
                  <a:pt x="446719" y="356248"/>
                  <a:pt x="443073" y="354591"/>
                  <a:pt x="448044" y="352603"/>
                </a:cubicBezTo>
                <a:cubicBezTo>
                  <a:pt x="449701" y="352603"/>
                  <a:pt x="451358" y="352603"/>
                  <a:pt x="453015" y="352603"/>
                </a:cubicBezTo>
                <a:cubicBezTo>
                  <a:pt x="453346" y="348294"/>
                  <a:pt x="447050" y="348294"/>
                  <a:pt x="447713" y="343986"/>
                </a:cubicBezTo>
                <a:cubicBezTo>
                  <a:pt x="446387" y="343986"/>
                  <a:pt x="445393" y="344649"/>
                  <a:pt x="444730" y="345643"/>
                </a:cubicBezTo>
                <a:cubicBezTo>
                  <a:pt x="445724" y="344980"/>
                  <a:pt x="446387" y="343986"/>
                  <a:pt x="447713" y="343986"/>
                </a:cubicBezTo>
                <a:cubicBezTo>
                  <a:pt x="448376" y="343655"/>
                  <a:pt x="448707" y="342992"/>
                  <a:pt x="449370" y="342661"/>
                </a:cubicBezTo>
                <a:cubicBezTo>
                  <a:pt x="453015" y="343324"/>
                  <a:pt x="454341" y="340010"/>
                  <a:pt x="456992" y="339015"/>
                </a:cubicBezTo>
                <a:cubicBezTo>
                  <a:pt x="461631" y="338684"/>
                  <a:pt x="465939" y="337027"/>
                  <a:pt x="470579" y="338021"/>
                </a:cubicBezTo>
                <a:cubicBezTo>
                  <a:pt x="468591" y="340341"/>
                  <a:pt x="464282" y="338021"/>
                  <a:pt x="462957" y="341667"/>
                </a:cubicBezTo>
                <a:lnTo>
                  <a:pt x="462957" y="341667"/>
                </a:lnTo>
                <a:cubicBezTo>
                  <a:pt x="459643" y="344649"/>
                  <a:pt x="459974" y="345643"/>
                  <a:pt x="465608" y="350614"/>
                </a:cubicBezTo>
                <a:cubicBezTo>
                  <a:pt x="462957" y="353265"/>
                  <a:pt x="458317" y="353597"/>
                  <a:pt x="456992" y="357905"/>
                </a:cubicBezTo>
                <a:close/>
                <a:moveTo>
                  <a:pt x="467928" y="312504"/>
                </a:moveTo>
                <a:cubicBezTo>
                  <a:pt x="467928" y="314161"/>
                  <a:pt x="467928" y="315486"/>
                  <a:pt x="466934" y="316481"/>
                </a:cubicBezTo>
                <a:cubicBezTo>
                  <a:pt x="467596" y="315486"/>
                  <a:pt x="467928" y="314161"/>
                  <a:pt x="467928" y="312504"/>
                </a:cubicBezTo>
                <a:cubicBezTo>
                  <a:pt x="464614" y="312504"/>
                  <a:pt x="462294" y="310516"/>
                  <a:pt x="459643" y="308859"/>
                </a:cubicBezTo>
                <a:cubicBezTo>
                  <a:pt x="462294" y="310516"/>
                  <a:pt x="464614" y="312835"/>
                  <a:pt x="467928" y="312504"/>
                </a:cubicBezTo>
                <a:close/>
                <a:moveTo>
                  <a:pt x="464282" y="296597"/>
                </a:moveTo>
                <a:cubicBezTo>
                  <a:pt x="464282" y="296597"/>
                  <a:pt x="465277" y="295934"/>
                  <a:pt x="465939" y="295603"/>
                </a:cubicBezTo>
                <a:cubicBezTo>
                  <a:pt x="465277" y="295603"/>
                  <a:pt x="464945" y="296266"/>
                  <a:pt x="464282" y="296597"/>
                </a:cubicBezTo>
                <a:close/>
                <a:moveTo>
                  <a:pt x="436445" y="334707"/>
                </a:moveTo>
                <a:cubicBezTo>
                  <a:pt x="439097" y="334376"/>
                  <a:pt x="441416" y="335370"/>
                  <a:pt x="444067" y="336364"/>
                </a:cubicBezTo>
                <a:cubicBezTo>
                  <a:pt x="441748" y="335370"/>
                  <a:pt x="439428" y="334376"/>
                  <a:pt x="436445" y="334707"/>
                </a:cubicBezTo>
                <a:lnTo>
                  <a:pt x="436445" y="334707"/>
                </a:lnTo>
                <a:close/>
                <a:moveTo>
                  <a:pt x="437771" y="341004"/>
                </a:moveTo>
                <a:cubicBezTo>
                  <a:pt x="438102" y="342661"/>
                  <a:pt x="436445" y="342661"/>
                  <a:pt x="435451" y="342992"/>
                </a:cubicBezTo>
                <a:cubicBezTo>
                  <a:pt x="433131" y="342329"/>
                  <a:pt x="430812" y="341004"/>
                  <a:pt x="429155" y="339015"/>
                </a:cubicBezTo>
                <a:cubicBezTo>
                  <a:pt x="430812" y="339015"/>
                  <a:pt x="432800" y="338684"/>
                  <a:pt x="434126" y="337358"/>
                </a:cubicBezTo>
                <a:cubicBezTo>
                  <a:pt x="436445" y="337358"/>
                  <a:pt x="437771" y="338684"/>
                  <a:pt x="438102" y="340672"/>
                </a:cubicBezTo>
                <a:close/>
                <a:moveTo>
                  <a:pt x="437108" y="346306"/>
                </a:moveTo>
                <a:cubicBezTo>
                  <a:pt x="437108" y="346306"/>
                  <a:pt x="436114" y="345643"/>
                  <a:pt x="435783" y="344980"/>
                </a:cubicBezTo>
                <a:cubicBezTo>
                  <a:pt x="435783" y="345643"/>
                  <a:pt x="436445" y="345975"/>
                  <a:pt x="437108" y="346306"/>
                </a:cubicBezTo>
                <a:close/>
                <a:moveTo>
                  <a:pt x="439428" y="347300"/>
                </a:moveTo>
                <a:cubicBezTo>
                  <a:pt x="439428" y="347300"/>
                  <a:pt x="440091" y="347300"/>
                  <a:pt x="440091" y="347632"/>
                </a:cubicBezTo>
                <a:cubicBezTo>
                  <a:pt x="439428" y="347632"/>
                  <a:pt x="438765" y="348294"/>
                  <a:pt x="438102" y="348294"/>
                </a:cubicBezTo>
                <a:cubicBezTo>
                  <a:pt x="438765" y="348294"/>
                  <a:pt x="439428" y="347632"/>
                  <a:pt x="440091" y="347632"/>
                </a:cubicBezTo>
                <a:cubicBezTo>
                  <a:pt x="440091" y="347632"/>
                  <a:pt x="439759" y="347632"/>
                  <a:pt x="439428" y="347300"/>
                </a:cubicBezTo>
                <a:close/>
                <a:moveTo>
                  <a:pt x="438102" y="350614"/>
                </a:moveTo>
                <a:cubicBezTo>
                  <a:pt x="438102" y="350614"/>
                  <a:pt x="437771" y="350614"/>
                  <a:pt x="437440" y="350614"/>
                </a:cubicBezTo>
                <a:cubicBezTo>
                  <a:pt x="437440" y="350614"/>
                  <a:pt x="437771" y="350614"/>
                  <a:pt x="438102" y="350614"/>
                </a:cubicBezTo>
                <a:close/>
                <a:moveTo>
                  <a:pt x="434126" y="354591"/>
                </a:moveTo>
                <a:cubicBezTo>
                  <a:pt x="434126" y="354591"/>
                  <a:pt x="434126" y="354591"/>
                  <a:pt x="434126" y="354591"/>
                </a:cubicBezTo>
                <a:cubicBezTo>
                  <a:pt x="434126" y="354591"/>
                  <a:pt x="434126" y="354591"/>
                  <a:pt x="434126" y="354591"/>
                </a:cubicBezTo>
                <a:close/>
                <a:moveTo>
                  <a:pt x="442079" y="347632"/>
                </a:moveTo>
                <a:lnTo>
                  <a:pt x="442079" y="347632"/>
                </a:lnTo>
                <a:cubicBezTo>
                  <a:pt x="442079" y="347632"/>
                  <a:pt x="442742" y="347632"/>
                  <a:pt x="443073" y="347632"/>
                </a:cubicBezTo>
                <a:cubicBezTo>
                  <a:pt x="443073" y="348294"/>
                  <a:pt x="443073" y="348626"/>
                  <a:pt x="443073" y="348957"/>
                </a:cubicBezTo>
                <a:cubicBezTo>
                  <a:pt x="443073" y="348626"/>
                  <a:pt x="443073" y="348294"/>
                  <a:pt x="443073" y="347632"/>
                </a:cubicBezTo>
                <a:cubicBezTo>
                  <a:pt x="443073" y="347632"/>
                  <a:pt x="442410" y="347632"/>
                  <a:pt x="442079" y="347632"/>
                </a:cubicBezTo>
                <a:close/>
                <a:moveTo>
                  <a:pt x="443405" y="346637"/>
                </a:moveTo>
                <a:cubicBezTo>
                  <a:pt x="443405" y="346637"/>
                  <a:pt x="440754" y="344980"/>
                  <a:pt x="440091" y="343986"/>
                </a:cubicBezTo>
                <a:cubicBezTo>
                  <a:pt x="440754" y="344980"/>
                  <a:pt x="442410" y="345643"/>
                  <a:pt x="443405" y="346637"/>
                </a:cubicBezTo>
                <a:lnTo>
                  <a:pt x="443405" y="346637"/>
                </a:lnTo>
                <a:close/>
                <a:moveTo>
                  <a:pt x="454009" y="336696"/>
                </a:moveTo>
                <a:cubicBezTo>
                  <a:pt x="454009" y="336696"/>
                  <a:pt x="452684" y="336033"/>
                  <a:pt x="452021" y="336033"/>
                </a:cubicBezTo>
                <a:cubicBezTo>
                  <a:pt x="452684" y="336033"/>
                  <a:pt x="453346" y="336033"/>
                  <a:pt x="454009" y="336696"/>
                </a:cubicBezTo>
                <a:close/>
                <a:moveTo>
                  <a:pt x="459643" y="328742"/>
                </a:moveTo>
                <a:cubicBezTo>
                  <a:pt x="459643" y="328742"/>
                  <a:pt x="458980" y="328742"/>
                  <a:pt x="458649" y="328742"/>
                </a:cubicBezTo>
                <a:cubicBezTo>
                  <a:pt x="458649" y="328742"/>
                  <a:pt x="459312" y="328742"/>
                  <a:pt x="459643" y="328742"/>
                </a:cubicBezTo>
                <a:cubicBezTo>
                  <a:pt x="459643" y="330068"/>
                  <a:pt x="459643" y="331062"/>
                  <a:pt x="459974" y="332388"/>
                </a:cubicBezTo>
                <a:cubicBezTo>
                  <a:pt x="459974" y="331062"/>
                  <a:pt x="459974" y="330068"/>
                  <a:pt x="459643" y="328742"/>
                </a:cubicBezTo>
                <a:close/>
                <a:moveTo>
                  <a:pt x="467265" y="320457"/>
                </a:moveTo>
                <a:cubicBezTo>
                  <a:pt x="467265" y="320457"/>
                  <a:pt x="468591" y="320126"/>
                  <a:pt x="468922" y="319795"/>
                </a:cubicBezTo>
                <a:cubicBezTo>
                  <a:pt x="468259" y="319795"/>
                  <a:pt x="467596" y="319795"/>
                  <a:pt x="467265" y="320457"/>
                </a:cubicBezTo>
                <a:close/>
                <a:moveTo>
                  <a:pt x="444399" y="322777"/>
                </a:moveTo>
                <a:cubicBezTo>
                  <a:pt x="444399" y="322777"/>
                  <a:pt x="445724" y="321452"/>
                  <a:pt x="446719" y="321120"/>
                </a:cubicBezTo>
                <a:cubicBezTo>
                  <a:pt x="445724" y="321120"/>
                  <a:pt x="445062" y="321783"/>
                  <a:pt x="444399" y="322777"/>
                </a:cubicBezTo>
                <a:close/>
                <a:moveTo>
                  <a:pt x="448376" y="320789"/>
                </a:moveTo>
                <a:cubicBezTo>
                  <a:pt x="448376" y="320789"/>
                  <a:pt x="448376" y="319132"/>
                  <a:pt x="447713" y="318800"/>
                </a:cubicBezTo>
                <a:cubicBezTo>
                  <a:pt x="448044" y="319132"/>
                  <a:pt x="448376" y="320126"/>
                  <a:pt x="448376" y="320789"/>
                </a:cubicBezTo>
                <a:lnTo>
                  <a:pt x="448376" y="320789"/>
                </a:lnTo>
                <a:close/>
                <a:moveTo>
                  <a:pt x="431806" y="357573"/>
                </a:moveTo>
                <a:cubicBezTo>
                  <a:pt x="431806" y="357573"/>
                  <a:pt x="433131" y="355585"/>
                  <a:pt x="434126" y="354591"/>
                </a:cubicBezTo>
                <a:cubicBezTo>
                  <a:pt x="433131" y="355254"/>
                  <a:pt x="432469" y="356248"/>
                  <a:pt x="431806" y="357573"/>
                </a:cubicBezTo>
                <a:cubicBezTo>
                  <a:pt x="430149" y="359230"/>
                  <a:pt x="428161" y="361219"/>
                  <a:pt x="426172" y="362213"/>
                </a:cubicBezTo>
                <a:cubicBezTo>
                  <a:pt x="428161" y="361219"/>
                  <a:pt x="429818" y="359230"/>
                  <a:pt x="431806" y="357573"/>
                </a:cubicBezTo>
                <a:close/>
                <a:moveTo>
                  <a:pt x="468591" y="295603"/>
                </a:moveTo>
                <a:cubicBezTo>
                  <a:pt x="468591" y="295603"/>
                  <a:pt x="467265" y="294940"/>
                  <a:pt x="466934" y="295271"/>
                </a:cubicBezTo>
                <a:cubicBezTo>
                  <a:pt x="467596" y="295271"/>
                  <a:pt x="467928" y="295271"/>
                  <a:pt x="468591" y="295603"/>
                </a:cubicBezTo>
                <a:cubicBezTo>
                  <a:pt x="470248" y="296597"/>
                  <a:pt x="471573" y="297591"/>
                  <a:pt x="473230" y="298254"/>
                </a:cubicBezTo>
                <a:cubicBezTo>
                  <a:pt x="471573" y="297591"/>
                  <a:pt x="470248" y="296266"/>
                  <a:pt x="468591" y="295603"/>
                </a:cubicBezTo>
                <a:close/>
                <a:moveTo>
                  <a:pt x="473893" y="292289"/>
                </a:moveTo>
                <a:cubicBezTo>
                  <a:pt x="473893" y="292289"/>
                  <a:pt x="473893" y="291295"/>
                  <a:pt x="474224" y="290963"/>
                </a:cubicBezTo>
                <a:cubicBezTo>
                  <a:pt x="474224" y="291295"/>
                  <a:pt x="473893" y="291626"/>
                  <a:pt x="473893" y="292289"/>
                </a:cubicBezTo>
                <a:close/>
                <a:moveTo>
                  <a:pt x="412585" y="360887"/>
                </a:moveTo>
                <a:cubicBezTo>
                  <a:pt x="412585" y="360887"/>
                  <a:pt x="413579" y="359562"/>
                  <a:pt x="414242" y="359230"/>
                </a:cubicBezTo>
                <a:cubicBezTo>
                  <a:pt x="413579" y="359230"/>
                  <a:pt x="413248" y="359893"/>
                  <a:pt x="412585" y="360887"/>
                </a:cubicBezTo>
                <a:cubicBezTo>
                  <a:pt x="411591" y="361550"/>
                  <a:pt x="410265" y="360887"/>
                  <a:pt x="408940" y="360887"/>
                </a:cubicBezTo>
                <a:cubicBezTo>
                  <a:pt x="410265" y="360887"/>
                  <a:pt x="411591" y="361550"/>
                  <a:pt x="412585" y="360887"/>
                </a:cubicBezTo>
                <a:close/>
                <a:moveTo>
                  <a:pt x="436777" y="372818"/>
                </a:moveTo>
                <a:lnTo>
                  <a:pt x="433463" y="372818"/>
                </a:lnTo>
                <a:cubicBezTo>
                  <a:pt x="433463" y="372818"/>
                  <a:pt x="435783" y="372818"/>
                  <a:pt x="436777" y="372818"/>
                </a:cubicBezTo>
                <a:close/>
                <a:moveTo>
                  <a:pt x="436777" y="372818"/>
                </a:moveTo>
                <a:lnTo>
                  <a:pt x="436777" y="372818"/>
                </a:lnTo>
                <a:cubicBezTo>
                  <a:pt x="436777" y="372818"/>
                  <a:pt x="436777" y="374474"/>
                  <a:pt x="436777" y="375469"/>
                </a:cubicBezTo>
                <a:cubicBezTo>
                  <a:pt x="436777" y="375800"/>
                  <a:pt x="437440" y="376131"/>
                  <a:pt x="437771" y="376463"/>
                </a:cubicBezTo>
                <a:cubicBezTo>
                  <a:pt x="439428" y="377788"/>
                  <a:pt x="439759" y="379445"/>
                  <a:pt x="439428" y="380771"/>
                </a:cubicBezTo>
                <a:cubicBezTo>
                  <a:pt x="439428" y="379445"/>
                  <a:pt x="439428" y="378120"/>
                  <a:pt x="437771" y="376463"/>
                </a:cubicBezTo>
                <a:cubicBezTo>
                  <a:pt x="437771" y="376131"/>
                  <a:pt x="437108" y="375800"/>
                  <a:pt x="436777" y="375469"/>
                </a:cubicBezTo>
                <a:cubicBezTo>
                  <a:pt x="436777" y="374474"/>
                  <a:pt x="436777" y="373812"/>
                  <a:pt x="436777" y="372818"/>
                </a:cubicBezTo>
                <a:close/>
                <a:moveTo>
                  <a:pt x="446056" y="362213"/>
                </a:moveTo>
                <a:cubicBezTo>
                  <a:pt x="446056" y="362213"/>
                  <a:pt x="449370" y="363539"/>
                  <a:pt x="450695" y="365195"/>
                </a:cubicBezTo>
                <a:cubicBezTo>
                  <a:pt x="450695" y="365195"/>
                  <a:pt x="450695" y="365527"/>
                  <a:pt x="450695" y="365858"/>
                </a:cubicBezTo>
                <a:cubicBezTo>
                  <a:pt x="450695" y="365858"/>
                  <a:pt x="450695" y="365527"/>
                  <a:pt x="450695" y="365195"/>
                </a:cubicBezTo>
                <a:cubicBezTo>
                  <a:pt x="449038" y="363539"/>
                  <a:pt x="447381" y="362544"/>
                  <a:pt x="446056" y="362213"/>
                </a:cubicBezTo>
                <a:close/>
                <a:moveTo>
                  <a:pt x="485492" y="380771"/>
                </a:moveTo>
                <a:cubicBezTo>
                  <a:pt x="485492" y="380771"/>
                  <a:pt x="487811" y="380771"/>
                  <a:pt x="488806" y="380771"/>
                </a:cubicBezTo>
                <a:cubicBezTo>
                  <a:pt x="487811" y="380771"/>
                  <a:pt x="486486" y="380771"/>
                  <a:pt x="485492" y="380771"/>
                </a:cubicBezTo>
                <a:cubicBezTo>
                  <a:pt x="485492" y="380771"/>
                  <a:pt x="485492" y="381434"/>
                  <a:pt x="485492" y="381434"/>
                </a:cubicBezTo>
                <a:cubicBezTo>
                  <a:pt x="485492" y="381434"/>
                  <a:pt x="485492" y="380771"/>
                  <a:pt x="485492" y="380771"/>
                </a:cubicBezTo>
                <a:close/>
                <a:moveTo>
                  <a:pt x="480521" y="378451"/>
                </a:moveTo>
                <a:cubicBezTo>
                  <a:pt x="480521" y="378451"/>
                  <a:pt x="479195" y="379445"/>
                  <a:pt x="478864" y="380440"/>
                </a:cubicBezTo>
                <a:lnTo>
                  <a:pt x="478864" y="380440"/>
                </a:lnTo>
                <a:cubicBezTo>
                  <a:pt x="478864" y="380440"/>
                  <a:pt x="479527" y="378783"/>
                  <a:pt x="480521" y="378451"/>
                </a:cubicBezTo>
                <a:close/>
                <a:moveTo>
                  <a:pt x="484166" y="388062"/>
                </a:moveTo>
                <a:cubicBezTo>
                  <a:pt x="484166" y="388062"/>
                  <a:pt x="483503" y="389056"/>
                  <a:pt x="483835" y="389387"/>
                </a:cubicBezTo>
                <a:cubicBezTo>
                  <a:pt x="483835" y="389056"/>
                  <a:pt x="483835" y="388724"/>
                  <a:pt x="484166" y="388062"/>
                </a:cubicBezTo>
                <a:cubicBezTo>
                  <a:pt x="485160" y="388062"/>
                  <a:pt x="485823" y="387730"/>
                  <a:pt x="486817" y="387730"/>
                </a:cubicBezTo>
                <a:cubicBezTo>
                  <a:pt x="485823" y="387730"/>
                  <a:pt x="485160" y="387730"/>
                  <a:pt x="484166" y="388062"/>
                </a:cubicBezTo>
                <a:close/>
                <a:moveTo>
                  <a:pt x="513329" y="333713"/>
                </a:moveTo>
                <a:cubicBezTo>
                  <a:pt x="514986" y="333713"/>
                  <a:pt x="516974" y="333713"/>
                  <a:pt x="518962" y="333382"/>
                </a:cubicBezTo>
                <a:cubicBezTo>
                  <a:pt x="518962" y="331062"/>
                  <a:pt x="519625" y="329074"/>
                  <a:pt x="519957" y="327085"/>
                </a:cubicBezTo>
                <a:cubicBezTo>
                  <a:pt x="520951" y="324765"/>
                  <a:pt x="524927" y="327085"/>
                  <a:pt x="524927" y="323440"/>
                </a:cubicBezTo>
                <a:cubicBezTo>
                  <a:pt x="523270" y="323440"/>
                  <a:pt x="521282" y="324103"/>
                  <a:pt x="519957" y="322114"/>
                </a:cubicBezTo>
                <a:cubicBezTo>
                  <a:pt x="519957" y="320789"/>
                  <a:pt x="521282" y="320126"/>
                  <a:pt x="521945" y="319132"/>
                </a:cubicBezTo>
                <a:cubicBezTo>
                  <a:pt x="523270" y="315486"/>
                  <a:pt x="522939" y="312835"/>
                  <a:pt x="517968" y="313498"/>
                </a:cubicBezTo>
                <a:cubicBezTo>
                  <a:pt x="515317" y="313830"/>
                  <a:pt x="512666" y="313830"/>
                  <a:pt x="510015" y="312504"/>
                </a:cubicBezTo>
                <a:cubicBezTo>
                  <a:pt x="507695" y="313830"/>
                  <a:pt x="505707" y="315486"/>
                  <a:pt x="504050" y="317475"/>
                </a:cubicBezTo>
                <a:cubicBezTo>
                  <a:pt x="505707" y="315486"/>
                  <a:pt x="508026" y="313830"/>
                  <a:pt x="510015" y="312504"/>
                </a:cubicBezTo>
                <a:cubicBezTo>
                  <a:pt x="507032" y="311841"/>
                  <a:pt x="503718" y="313830"/>
                  <a:pt x="501730" y="310184"/>
                </a:cubicBezTo>
                <a:cubicBezTo>
                  <a:pt x="499410" y="311510"/>
                  <a:pt x="497753" y="314161"/>
                  <a:pt x="494771" y="313498"/>
                </a:cubicBezTo>
                <a:cubicBezTo>
                  <a:pt x="494108" y="312173"/>
                  <a:pt x="491457" y="312173"/>
                  <a:pt x="491788" y="309853"/>
                </a:cubicBezTo>
                <a:cubicBezTo>
                  <a:pt x="491788" y="308196"/>
                  <a:pt x="491788" y="306539"/>
                  <a:pt x="491788" y="304882"/>
                </a:cubicBezTo>
                <a:cubicBezTo>
                  <a:pt x="492782" y="300242"/>
                  <a:pt x="489468" y="299248"/>
                  <a:pt x="486154" y="298585"/>
                </a:cubicBezTo>
                <a:cubicBezTo>
                  <a:pt x="486486" y="298254"/>
                  <a:pt x="486817" y="297923"/>
                  <a:pt x="487149" y="297591"/>
                </a:cubicBezTo>
                <a:cubicBezTo>
                  <a:pt x="491457" y="294609"/>
                  <a:pt x="488474" y="290963"/>
                  <a:pt x="488474" y="287649"/>
                </a:cubicBezTo>
                <a:lnTo>
                  <a:pt x="488474" y="287649"/>
                </a:lnTo>
                <a:cubicBezTo>
                  <a:pt x="488474" y="287649"/>
                  <a:pt x="490131" y="284998"/>
                  <a:pt x="489800" y="283673"/>
                </a:cubicBezTo>
                <a:cubicBezTo>
                  <a:pt x="488143" y="282016"/>
                  <a:pt x="486486" y="284004"/>
                  <a:pt x="485160" y="283341"/>
                </a:cubicBezTo>
                <a:cubicBezTo>
                  <a:pt x="482509" y="281684"/>
                  <a:pt x="483172" y="280690"/>
                  <a:pt x="485492" y="279696"/>
                </a:cubicBezTo>
                <a:cubicBezTo>
                  <a:pt x="486817" y="280027"/>
                  <a:pt x="487480" y="282016"/>
                  <a:pt x="489468" y="280359"/>
                </a:cubicBezTo>
                <a:cubicBezTo>
                  <a:pt x="488806" y="277708"/>
                  <a:pt x="490794" y="274725"/>
                  <a:pt x="488143" y="272074"/>
                </a:cubicBezTo>
                <a:cubicBezTo>
                  <a:pt x="489800" y="268429"/>
                  <a:pt x="491788" y="264783"/>
                  <a:pt x="496759" y="267434"/>
                </a:cubicBezTo>
                <a:cubicBezTo>
                  <a:pt x="498085" y="267434"/>
                  <a:pt x="499410" y="267103"/>
                  <a:pt x="501067" y="266772"/>
                </a:cubicBezTo>
                <a:cubicBezTo>
                  <a:pt x="499742" y="265446"/>
                  <a:pt x="498085" y="264452"/>
                  <a:pt x="500404" y="263126"/>
                </a:cubicBezTo>
                <a:cubicBezTo>
                  <a:pt x="504050" y="264452"/>
                  <a:pt x="508026" y="264783"/>
                  <a:pt x="512003" y="264452"/>
                </a:cubicBezTo>
                <a:cubicBezTo>
                  <a:pt x="515980" y="265446"/>
                  <a:pt x="515648" y="269091"/>
                  <a:pt x="515980" y="272074"/>
                </a:cubicBezTo>
                <a:cubicBezTo>
                  <a:pt x="517637" y="272074"/>
                  <a:pt x="519294" y="272074"/>
                  <a:pt x="520951" y="272074"/>
                </a:cubicBezTo>
                <a:lnTo>
                  <a:pt x="520951" y="272074"/>
                </a:lnTo>
                <a:cubicBezTo>
                  <a:pt x="527579" y="270417"/>
                  <a:pt x="534538" y="272074"/>
                  <a:pt x="541497" y="272074"/>
                </a:cubicBezTo>
                <a:cubicBezTo>
                  <a:pt x="544148" y="272074"/>
                  <a:pt x="546468" y="272074"/>
                  <a:pt x="549119" y="272074"/>
                </a:cubicBezTo>
                <a:cubicBezTo>
                  <a:pt x="551108" y="272074"/>
                  <a:pt x="553759" y="270748"/>
                  <a:pt x="554421" y="274062"/>
                </a:cubicBezTo>
                <a:cubicBezTo>
                  <a:pt x="555084" y="278039"/>
                  <a:pt x="558067" y="277045"/>
                  <a:pt x="560718" y="277045"/>
                </a:cubicBezTo>
                <a:lnTo>
                  <a:pt x="560718" y="277045"/>
                </a:lnTo>
                <a:cubicBezTo>
                  <a:pt x="560718" y="278702"/>
                  <a:pt x="560718" y="280359"/>
                  <a:pt x="560718" y="282347"/>
                </a:cubicBezTo>
                <a:cubicBezTo>
                  <a:pt x="560718" y="282679"/>
                  <a:pt x="560718" y="283341"/>
                  <a:pt x="560718" y="283673"/>
                </a:cubicBezTo>
                <a:cubicBezTo>
                  <a:pt x="562706" y="283673"/>
                  <a:pt x="564695" y="283673"/>
                  <a:pt x="566683" y="283341"/>
                </a:cubicBezTo>
                <a:cubicBezTo>
                  <a:pt x="564695" y="283673"/>
                  <a:pt x="562706" y="284004"/>
                  <a:pt x="560718" y="283673"/>
                </a:cubicBezTo>
                <a:cubicBezTo>
                  <a:pt x="560718" y="284004"/>
                  <a:pt x="560718" y="284335"/>
                  <a:pt x="560718" y="284667"/>
                </a:cubicBezTo>
                <a:cubicBezTo>
                  <a:pt x="561712" y="284667"/>
                  <a:pt x="562706" y="284667"/>
                  <a:pt x="563701" y="284998"/>
                </a:cubicBezTo>
                <a:cubicBezTo>
                  <a:pt x="562706" y="284998"/>
                  <a:pt x="561712" y="284998"/>
                  <a:pt x="560718" y="284667"/>
                </a:cubicBezTo>
                <a:cubicBezTo>
                  <a:pt x="556741" y="283010"/>
                  <a:pt x="554753" y="289306"/>
                  <a:pt x="550445" y="286655"/>
                </a:cubicBezTo>
                <a:cubicBezTo>
                  <a:pt x="550445" y="284998"/>
                  <a:pt x="551439" y="282679"/>
                  <a:pt x="548456" y="282016"/>
                </a:cubicBezTo>
                <a:cubicBezTo>
                  <a:pt x="548456" y="280359"/>
                  <a:pt x="547794" y="279365"/>
                  <a:pt x="546137" y="279033"/>
                </a:cubicBezTo>
                <a:cubicBezTo>
                  <a:pt x="548788" y="276051"/>
                  <a:pt x="546468" y="274394"/>
                  <a:pt x="544148" y="273400"/>
                </a:cubicBezTo>
                <a:cubicBezTo>
                  <a:pt x="541497" y="272405"/>
                  <a:pt x="540503" y="274394"/>
                  <a:pt x="540834" y="277045"/>
                </a:cubicBezTo>
                <a:cubicBezTo>
                  <a:pt x="540834" y="277045"/>
                  <a:pt x="540503" y="277708"/>
                  <a:pt x="540834" y="278039"/>
                </a:cubicBezTo>
                <a:cubicBezTo>
                  <a:pt x="538846" y="278039"/>
                  <a:pt x="536526" y="278039"/>
                  <a:pt x="534869" y="279365"/>
                </a:cubicBezTo>
                <a:cubicBezTo>
                  <a:pt x="532550" y="281022"/>
                  <a:pt x="534869" y="283341"/>
                  <a:pt x="534869" y="284998"/>
                </a:cubicBezTo>
                <a:cubicBezTo>
                  <a:pt x="534869" y="285992"/>
                  <a:pt x="536858" y="285992"/>
                  <a:pt x="537520" y="284335"/>
                </a:cubicBezTo>
                <a:cubicBezTo>
                  <a:pt x="541829" y="283673"/>
                  <a:pt x="541497" y="286655"/>
                  <a:pt x="541497" y="289306"/>
                </a:cubicBezTo>
                <a:cubicBezTo>
                  <a:pt x="541497" y="290301"/>
                  <a:pt x="541497" y="291295"/>
                  <a:pt x="541497" y="292620"/>
                </a:cubicBezTo>
                <a:cubicBezTo>
                  <a:pt x="543486" y="292620"/>
                  <a:pt x="545805" y="292620"/>
                  <a:pt x="547794" y="292289"/>
                </a:cubicBezTo>
                <a:cubicBezTo>
                  <a:pt x="548125" y="294609"/>
                  <a:pt x="545474" y="294940"/>
                  <a:pt x="544811" y="296928"/>
                </a:cubicBezTo>
                <a:cubicBezTo>
                  <a:pt x="543486" y="299911"/>
                  <a:pt x="545143" y="300242"/>
                  <a:pt x="547462" y="300242"/>
                </a:cubicBezTo>
                <a:cubicBezTo>
                  <a:pt x="545805" y="301568"/>
                  <a:pt x="543486" y="302231"/>
                  <a:pt x="543817" y="304882"/>
                </a:cubicBezTo>
                <a:cubicBezTo>
                  <a:pt x="543486" y="304882"/>
                  <a:pt x="543154" y="304882"/>
                  <a:pt x="542823" y="304882"/>
                </a:cubicBezTo>
                <a:cubicBezTo>
                  <a:pt x="539509" y="304882"/>
                  <a:pt x="536858" y="306207"/>
                  <a:pt x="533875" y="307533"/>
                </a:cubicBezTo>
                <a:cubicBezTo>
                  <a:pt x="533544" y="308527"/>
                  <a:pt x="532881" y="309853"/>
                  <a:pt x="532550" y="310847"/>
                </a:cubicBezTo>
                <a:cubicBezTo>
                  <a:pt x="532550" y="310847"/>
                  <a:pt x="532550" y="311510"/>
                  <a:pt x="532550" y="311510"/>
                </a:cubicBezTo>
                <a:cubicBezTo>
                  <a:pt x="533544" y="310847"/>
                  <a:pt x="534207" y="310847"/>
                  <a:pt x="535201" y="310847"/>
                </a:cubicBezTo>
                <a:cubicBezTo>
                  <a:pt x="534538" y="310847"/>
                  <a:pt x="533544" y="310847"/>
                  <a:pt x="532550" y="311510"/>
                </a:cubicBezTo>
                <a:lnTo>
                  <a:pt x="532550" y="311510"/>
                </a:lnTo>
                <a:cubicBezTo>
                  <a:pt x="532550" y="311510"/>
                  <a:pt x="532550" y="311510"/>
                  <a:pt x="532550" y="311510"/>
                </a:cubicBezTo>
                <a:cubicBezTo>
                  <a:pt x="532550" y="311510"/>
                  <a:pt x="532550" y="310847"/>
                  <a:pt x="532550" y="310847"/>
                </a:cubicBezTo>
                <a:lnTo>
                  <a:pt x="532550" y="310847"/>
                </a:lnTo>
                <a:cubicBezTo>
                  <a:pt x="532550" y="310847"/>
                  <a:pt x="533544" y="308527"/>
                  <a:pt x="533875" y="307533"/>
                </a:cubicBezTo>
                <a:cubicBezTo>
                  <a:pt x="530561" y="302562"/>
                  <a:pt x="525259" y="305876"/>
                  <a:pt x="521282" y="304882"/>
                </a:cubicBezTo>
                <a:cubicBezTo>
                  <a:pt x="521614" y="306207"/>
                  <a:pt x="521945" y="307202"/>
                  <a:pt x="522608" y="308527"/>
                </a:cubicBezTo>
                <a:cubicBezTo>
                  <a:pt x="518962" y="310847"/>
                  <a:pt x="520619" y="312173"/>
                  <a:pt x="523602" y="312504"/>
                </a:cubicBezTo>
                <a:cubicBezTo>
                  <a:pt x="526584" y="312504"/>
                  <a:pt x="529898" y="312504"/>
                  <a:pt x="532881" y="312504"/>
                </a:cubicBezTo>
                <a:cubicBezTo>
                  <a:pt x="534207" y="313167"/>
                  <a:pt x="535532" y="313830"/>
                  <a:pt x="536526" y="314161"/>
                </a:cubicBezTo>
                <a:cubicBezTo>
                  <a:pt x="535201" y="317143"/>
                  <a:pt x="533875" y="319795"/>
                  <a:pt x="532550" y="322777"/>
                </a:cubicBezTo>
                <a:cubicBezTo>
                  <a:pt x="531887" y="323109"/>
                  <a:pt x="531555" y="323771"/>
                  <a:pt x="530893" y="324103"/>
                </a:cubicBezTo>
                <a:cubicBezTo>
                  <a:pt x="530230" y="327417"/>
                  <a:pt x="522608" y="327748"/>
                  <a:pt x="527247" y="333050"/>
                </a:cubicBezTo>
                <a:cubicBezTo>
                  <a:pt x="528241" y="333050"/>
                  <a:pt x="529567" y="333050"/>
                  <a:pt x="530561" y="333050"/>
                </a:cubicBezTo>
                <a:cubicBezTo>
                  <a:pt x="530893" y="332388"/>
                  <a:pt x="531555" y="331393"/>
                  <a:pt x="531887" y="330731"/>
                </a:cubicBezTo>
                <a:cubicBezTo>
                  <a:pt x="531555" y="331393"/>
                  <a:pt x="530893" y="332388"/>
                  <a:pt x="530561" y="333050"/>
                </a:cubicBezTo>
                <a:cubicBezTo>
                  <a:pt x="529567" y="333050"/>
                  <a:pt x="528241" y="333050"/>
                  <a:pt x="527247" y="333050"/>
                </a:cubicBezTo>
                <a:cubicBezTo>
                  <a:pt x="526916" y="334044"/>
                  <a:pt x="529236" y="334707"/>
                  <a:pt x="527247" y="335701"/>
                </a:cubicBezTo>
                <a:cubicBezTo>
                  <a:pt x="522608" y="339347"/>
                  <a:pt x="518631" y="334044"/>
                  <a:pt x="514323" y="334376"/>
                </a:cubicBezTo>
                <a:close/>
                <a:moveTo>
                  <a:pt x="484166" y="285661"/>
                </a:moveTo>
                <a:cubicBezTo>
                  <a:pt x="484166" y="285661"/>
                  <a:pt x="485492" y="285661"/>
                  <a:pt x="486154" y="285661"/>
                </a:cubicBezTo>
                <a:cubicBezTo>
                  <a:pt x="485492" y="285661"/>
                  <a:pt x="484829" y="285661"/>
                  <a:pt x="484166" y="285661"/>
                </a:cubicBezTo>
                <a:close/>
                <a:moveTo>
                  <a:pt x="341004" y="190220"/>
                </a:moveTo>
                <a:cubicBezTo>
                  <a:pt x="341004" y="190220"/>
                  <a:pt x="341335" y="191545"/>
                  <a:pt x="341667" y="192208"/>
                </a:cubicBezTo>
                <a:lnTo>
                  <a:pt x="341667" y="192208"/>
                </a:lnTo>
                <a:cubicBezTo>
                  <a:pt x="340010" y="192540"/>
                  <a:pt x="338684" y="191877"/>
                  <a:pt x="337690" y="190883"/>
                </a:cubicBezTo>
                <a:cubicBezTo>
                  <a:pt x="338684" y="191877"/>
                  <a:pt x="340010" y="192871"/>
                  <a:pt x="341667" y="192208"/>
                </a:cubicBezTo>
                <a:cubicBezTo>
                  <a:pt x="341667" y="191545"/>
                  <a:pt x="341335" y="190883"/>
                  <a:pt x="341004" y="190220"/>
                </a:cubicBezTo>
                <a:cubicBezTo>
                  <a:pt x="340673" y="189226"/>
                  <a:pt x="340341" y="188231"/>
                  <a:pt x="340341" y="187237"/>
                </a:cubicBezTo>
                <a:cubicBezTo>
                  <a:pt x="340341" y="188231"/>
                  <a:pt x="340341" y="189226"/>
                  <a:pt x="341004" y="190220"/>
                </a:cubicBezTo>
                <a:close/>
                <a:moveTo>
                  <a:pt x="341667" y="193534"/>
                </a:moveTo>
                <a:cubicBezTo>
                  <a:pt x="341667" y="193534"/>
                  <a:pt x="341667" y="192871"/>
                  <a:pt x="341667" y="192540"/>
                </a:cubicBezTo>
                <a:lnTo>
                  <a:pt x="341667" y="192540"/>
                </a:lnTo>
                <a:cubicBezTo>
                  <a:pt x="341667" y="192540"/>
                  <a:pt x="341667" y="193202"/>
                  <a:pt x="341667" y="193534"/>
                </a:cubicBezTo>
                <a:cubicBezTo>
                  <a:pt x="340673" y="193534"/>
                  <a:pt x="339016" y="193534"/>
                  <a:pt x="338021" y="193865"/>
                </a:cubicBezTo>
                <a:cubicBezTo>
                  <a:pt x="339016" y="193865"/>
                  <a:pt x="340673" y="193865"/>
                  <a:pt x="341667" y="193534"/>
                </a:cubicBezTo>
                <a:close/>
                <a:moveTo>
                  <a:pt x="341667" y="184255"/>
                </a:moveTo>
                <a:cubicBezTo>
                  <a:pt x="341667" y="184255"/>
                  <a:pt x="341667" y="182929"/>
                  <a:pt x="341667" y="182266"/>
                </a:cubicBezTo>
                <a:cubicBezTo>
                  <a:pt x="341667" y="182929"/>
                  <a:pt x="341667" y="183592"/>
                  <a:pt x="341667" y="184255"/>
                </a:cubicBezTo>
                <a:cubicBezTo>
                  <a:pt x="342992" y="184917"/>
                  <a:pt x="345644" y="184586"/>
                  <a:pt x="345312" y="187237"/>
                </a:cubicBezTo>
                <a:cubicBezTo>
                  <a:pt x="345312" y="184586"/>
                  <a:pt x="342992" y="184917"/>
                  <a:pt x="341667" y="184255"/>
                </a:cubicBezTo>
                <a:close/>
                <a:moveTo>
                  <a:pt x="339347" y="131563"/>
                </a:moveTo>
                <a:cubicBezTo>
                  <a:pt x="343987" y="130900"/>
                  <a:pt x="344981" y="127255"/>
                  <a:pt x="346969" y="123941"/>
                </a:cubicBezTo>
                <a:cubicBezTo>
                  <a:pt x="349620" y="122616"/>
                  <a:pt x="352271" y="120627"/>
                  <a:pt x="355917" y="121290"/>
                </a:cubicBezTo>
                <a:lnTo>
                  <a:pt x="355917" y="121290"/>
                </a:lnTo>
                <a:cubicBezTo>
                  <a:pt x="355917" y="121290"/>
                  <a:pt x="356911" y="122284"/>
                  <a:pt x="357242" y="122616"/>
                </a:cubicBezTo>
                <a:cubicBezTo>
                  <a:pt x="360888" y="122616"/>
                  <a:pt x="364533" y="122616"/>
                  <a:pt x="368510" y="123278"/>
                </a:cubicBezTo>
                <a:cubicBezTo>
                  <a:pt x="372155" y="123941"/>
                  <a:pt x="376795" y="121290"/>
                  <a:pt x="381434" y="121621"/>
                </a:cubicBezTo>
                <a:lnTo>
                  <a:pt x="381434" y="121621"/>
                </a:lnTo>
                <a:cubicBezTo>
                  <a:pt x="379446" y="123610"/>
                  <a:pt x="382760" y="123941"/>
                  <a:pt x="382760" y="125267"/>
                </a:cubicBezTo>
                <a:cubicBezTo>
                  <a:pt x="382760" y="125267"/>
                  <a:pt x="382428" y="125267"/>
                  <a:pt x="382097" y="125267"/>
                </a:cubicBezTo>
                <a:cubicBezTo>
                  <a:pt x="382097" y="125267"/>
                  <a:pt x="382097" y="125598"/>
                  <a:pt x="382097" y="125598"/>
                </a:cubicBezTo>
                <a:cubicBezTo>
                  <a:pt x="383754" y="127586"/>
                  <a:pt x="384748" y="129575"/>
                  <a:pt x="381434" y="131232"/>
                </a:cubicBezTo>
                <a:cubicBezTo>
                  <a:pt x="374143" y="129243"/>
                  <a:pt x="369504" y="129243"/>
                  <a:pt x="367516" y="131232"/>
                </a:cubicBezTo>
                <a:cubicBezTo>
                  <a:pt x="367516" y="131232"/>
                  <a:pt x="369172" y="132226"/>
                  <a:pt x="370167" y="132889"/>
                </a:cubicBezTo>
                <a:cubicBezTo>
                  <a:pt x="366521" y="133883"/>
                  <a:pt x="363207" y="132889"/>
                  <a:pt x="359562" y="132226"/>
                </a:cubicBezTo>
                <a:cubicBezTo>
                  <a:pt x="358899" y="132557"/>
                  <a:pt x="357905" y="133220"/>
                  <a:pt x="356911" y="133883"/>
                </a:cubicBezTo>
                <a:cubicBezTo>
                  <a:pt x="358237" y="133883"/>
                  <a:pt x="358899" y="134546"/>
                  <a:pt x="359893" y="134546"/>
                </a:cubicBezTo>
                <a:cubicBezTo>
                  <a:pt x="360556" y="136203"/>
                  <a:pt x="363539" y="134546"/>
                  <a:pt x="363207" y="137197"/>
                </a:cubicBezTo>
                <a:cubicBezTo>
                  <a:pt x="360888" y="139185"/>
                  <a:pt x="358237" y="135540"/>
                  <a:pt x="355917" y="137197"/>
                </a:cubicBezTo>
                <a:cubicBezTo>
                  <a:pt x="357242" y="139185"/>
                  <a:pt x="360225" y="139185"/>
                  <a:pt x="360888" y="141505"/>
                </a:cubicBezTo>
                <a:cubicBezTo>
                  <a:pt x="357574" y="142168"/>
                  <a:pt x="353928" y="140179"/>
                  <a:pt x="350946" y="142831"/>
                </a:cubicBezTo>
                <a:lnTo>
                  <a:pt x="350946" y="142831"/>
                </a:lnTo>
                <a:cubicBezTo>
                  <a:pt x="346306" y="143162"/>
                  <a:pt x="341335" y="143825"/>
                  <a:pt x="336696" y="144156"/>
                </a:cubicBezTo>
                <a:lnTo>
                  <a:pt x="336696" y="144156"/>
                </a:lnTo>
                <a:cubicBezTo>
                  <a:pt x="333382" y="142831"/>
                  <a:pt x="333382" y="138522"/>
                  <a:pt x="329737" y="137528"/>
                </a:cubicBezTo>
                <a:lnTo>
                  <a:pt x="329737" y="137528"/>
                </a:lnTo>
                <a:cubicBezTo>
                  <a:pt x="332056" y="133883"/>
                  <a:pt x="335702" y="132557"/>
                  <a:pt x="339347" y="131232"/>
                </a:cubicBezTo>
                <a:close/>
                <a:moveTo>
                  <a:pt x="396015" y="138522"/>
                </a:moveTo>
                <a:cubicBezTo>
                  <a:pt x="399661" y="137528"/>
                  <a:pt x="403306" y="134214"/>
                  <a:pt x="406289" y="139185"/>
                </a:cubicBezTo>
                <a:lnTo>
                  <a:pt x="406289" y="139185"/>
                </a:lnTo>
                <a:cubicBezTo>
                  <a:pt x="401649" y="139185"/>
                  <a:pt x="405294" y="144819"/>
                  <a:pt x="401649" y="145482"/>
                </a:cubicBezTo>
                <a:cubicBezTo>
                  <a:pt x="401649" y="146144"/>
                  <a:pt x="401649" y="146807"/>
                  <a:pt x="401318" y="147470"/>
                </a:cubicBezTo>
                <a:cubicBezTo>
                  <a:pt x="395021" y="149790"/>
                  <a:pt x="388725" y="151778"/>
                  <a:pt x="382428" y="147801"/>
                </a:cubicBezTo>
                <a:cubicBezTo>
                  <a:pt x="384085" y="146144"/>
                  <a:pt x="385742" y="144156"/>
                  <a:pt x="387399" y="142499"/>
                </a:cubicBezTo>
                <a:lnTo>
                  <a:pt x="387399" y="142499"/>
                </a:lnTo>
                <a:cubicBezTo>
                  <a:pt x="389719" y="140842"/>
                  <a:pt x="392039" y="141836"/>
                  <a:pt x="394027" y="142499"/>
                </a:cubicBezTo>
                <a:cubicBezTo>
                  <a:pt x="394690" y="140511"/>
                  <a:pt x="396678" y="141836"/>
                  <a:pt x="398004" y="140842"/>
                </a:cubicBezTo>
                <a:cubicBezTo>
                  <a:pt x="397341" y="139848"/>
                  <a:pt x="396678" y="138854"/>
                  <a:pt x="396015" y="137860"/>
                </a:cubicBezTo>
                <a:close/>
                <a:moveTo>
                  <a:pt x="449370" y="135208"/>
                </a:moveTo>
                <a:cubicBezTo>
                  <a:pt x="449370" y="135208"/>
                  <a:pt x="447381" y="135871"/>
                  <a:pt x="447050" y="136534"/>
                </a:cubicBezTo>
                <a:lnTo>
                  <a:pt x="447050" y="136534"/>
                </a:lnTo>
                <a:cubicBezTo>
                  <a:pt x="447050" y="136534"/>
                  <a:pt x="449370" y="136203"/>
                  <a:pt x="449370" y="135208"/>
                </a:cubicBezTo>
                <a:close/>
                <a:moveTo>
                  <a:pt x="490463" y="74232"/>
                </a:moveTo>
                <a:cubicBezTo>
                  <a:pt x="492120" y="73901"/>
                  <a:pt x="493776" y="73569"/>
                  <a:pt x="495433" y="73238"/>
                </a:cubicBezTo>
                <a:cubicBezTo>
                  <a:pt x="495765" y="73569"/>
                  <a:pt x="496428" y="73901"/>
                  <a:pt x="496759" y="74564"/>
                </a:cubicBezTo>
                <a:cubicBezTo>
                  <a:pt x="496759" y="75889"/>
                  <a:pt x="496759" y="77215"/>
                  <a:pt x="496759" y="78540"/>
                </a:cubicBezTo>
                <a:cubicBezTo>
                  <a:pt x="495102" y="79534"/>
                  <a:pt x="494108" y="81854"/>
                  <a:pt x="491457" y="82186"/>
                </a:cubicBezTo>
                <a:cubicBezTo>
                  <a:pt x="489468" y="80197"/>
                  <a:pt x="491457" y="76552"/>
                  <a:pt x="488474" y="75226"/>
                </a:cubicBezTo>
                <a:cubicBezTo>
                  <a:pt x="488474" y="75226"/>
                  <a:pt x="489800" y="74895"/>
                  <a:pt x="490463" y="74564"/>
                </a:cubicBezTo>
                <a:close/>
                <a:moveTo>
                  <a:pt x="542160" y="98424"/>
                </a:moveTo>
                <a:cubicBezTo>
                  <a:pt x="542160" y="98424"/>
                  <a:pt x="543154" y="99418"/>
                  <a:pt x="543817" y="100081"/>
                </a:cubicBezTo>
                <a:cubicBezTo>
                  <a:pt x="543154" y="99418"/>
                  <a:pt x="542823" y="99087"/>
                  <a:pt x="542160" y="98424"/>
                </a:cubicBezTo>
                <a:close/>
                <a:moveTo>
                  <a:pt x="633956" y="88482"/>
                </a:moveTo>
                <a:cubicBezTo>
                  <a:pt x="636276" y="88482"/>
                  <a:pt x="638927" y="88482"/>
                  <a:pt x="641247" y="88482"/>
                </a:cubicBezTo>
                <a:cubicBezTo>
                  <a:pt x="641247" y="90802"/>
                  <a:pt x="641909" y="94116"/>
                  <a:pt x="638596" y="93453"/>
                </a:cubicBezTo>
                <a:cubicBezTo>
                  <a:pt x="636276" y="93122"/>
                  <a:pt x="632630" y="93453"/>
                  <a:pt x="631968" y="90139"/>
                </a:cubicBezTo>
                <a:cubicBezTo>
                  <a:pt x="631636" y="88482"/>
                  <a:pt x="633293" y="88813"/>
                  <a:pt x="633956" y="88482"/>
                </a:cubicBezTo>
                <a:close/>
                <a:moveTo>
                  <a:pt x="743316" y="134546"/>
                </a:moveTo>
                <a:cubicBezTo>
                  <a:pt x="745967" y="134546"/>
                  <a:pt x="748950" y="134546"/>
                  <a:pt x="749281" y="137528"/>
                </a:cubicBezTo>
                <a:cubicBezTo>
                  <a:pt x="749281" y="139848"/>
                  <a:pt x="749944" y="143493"/>
                  <a:pt x="745967" y="144488"/>
                </a:cubicBezTo>
                <a:cubicBezTo>
                  <a:pt x="745304" y="145150"/>
                  <a:pt x="744310" y="146144"/>
                  <a:pt x="743316" y="146807"/>
                </a:cubicBezTo>
                <a:cubicBezTo>
                  <a:pt x="740996" y="144488"/>
                  <a:pt x="743979" y="141836"/>
                  <a:pt x="743316" y="139185"/>
                </a:cubicBezTo>
                <a:cubicBezTo>
                  <a:pt x="743316" y="137528"/>
                  <a:pt x="743316" y="135871"/>
                  <a:pt x="743647" y="134546"/>
                </a:cubicBezTo>
                <a:close/>
                <a:moveTo>
                  <a:pt x="780763" y="155423"/>
                </a:moveTo>
                <a:cubicBezTo>
                  <a:pt x="780763" y="155423"/>
                  <a:pt x="780763" y="157080"/>
                  <a:pt x="781426" y="158075"/>
                </a:cubicBezTo>
                <a:cubicBezTo>
                  <a:pt x="781758" y="159400"/>
                  <a:pt x="782420" y="160063"/>
                  <a:pt x="783083" y="160394"/>
                </a:cubicBezTo>
                <a:cubicBezTo>
                  <a:pt x="783746" y="160726"/>
                  <a:pt x="784409" y="161057"/>
                  <a:pt x="785071" y="161057"/>
                </a:cubicBezTo>
                <a:cubicBezTo>
                  <a:pt x="784409" y="161057"/>
                  <a:pt x="783746" y="161057"/>
                  <a:pt x="783083" y="160394"/>
                </a:cubicBezTo>
                <a:cubicBezTo>
                  <a:pt x="782420" y="160063"/>
                  <a:pt x="782089" y="159069"/>
                  <a:pt x="781426" y="158075"/>
                </a:cubicBezTo>
                <a:cubicBezTo>
                  <a:pt x="780763" y="157080"/>
                  <a:pt x="780432" y="156086"/>
                  <a:pt x="780763" y="155423"/>
                </a:cubicBezTo>
                <a:close/>
                <a:moveTo>
                  <a:pt x="802967" y="143162"/>
                </a:moveTo>
                <a:cubicBezTo>
                  <a:pt x="802967" y="145482"/>
                  <a:pt x="805618" y="145482"/>
                  <a:pt x="806943" y="146807"/>
                </a:cubicBezTo>
                <a:cubicBezTo>
                  <a:pt x="808600" y="146807"/>
                  <a:pt x="810257" y="146807"/>
                  <a:pt x="811914" y="147139"/>
                </a:cubicBezTo>
                <a:cubicBezTo>
                  <a:pt x="810589" y="149790"/>
                  <a:pt x="812246" y="149458"/>
                  <a:pt x="814234" y="149790"/>
                </a:cubicBezTo>
                <a:cubicBezTo>
                  <a:pt x="815891" y="149790"/>
                  <a:pt x="818211" y="148796"/>
                  <a:pt x="818211" y="151778"/>
                </a:cubicBezTo>
                <a:cubicBezTo>
                  <a:pt x="813571" y="153104"/>
                  <a:pt x="808932" y="151778"/>
                  <a:pt x="804624" y="152110"/>
                </a:cubicBezTo>
                <a:cubicBezTo>
                  <a:pt x="803629" y="151447"/>
                  <a:pt x="802967" y="151115"/>
                  <a:pt x="801973" y="150453"/>
                </a:cubicBezTo>
                <a:cubicBezTo>
                  <a:pt x="798327" y="150784"/>
                  <a:pt x="797664" y="148796"/>
                  <a:pt x="798327" y="145813"/>
                </a:cubicBezTo>
                <a:cubicBezTo>
                  <a:pt x="798659" y="145482"/>
                  <a:pt x="798990" y="144819"/>
                  <a:pt x="799653" y="144488"/>
                </a:cubicBezTo>
                <a:cubicBezTo>
                  <a:pt x="801310" y="144819"/>
                  <a:pt x="801973" y="143493"/>
                  <a:pt x="803298" y="143162"/>
                </a:cubicBezTo>
                <a:close/>
                <a:moveTo>
                  <a:pt x="971977" y="72244"/>
                </a:moveTo>
                <a:cubicBezTo>
                  <a:pt x="974629" y="72244"/>
                  <a:pt x="975623" y="70587"/>
                  <a:pt x="976286" y="68930"/>
                </a:cubicBezTo>
                <a:cubicBezTo>
                  <a:pt x="975623" y="70587"/>
                  <a:pt x="974629" y="72244"/>
                  <a:pt x="971977" y="72244"/>
                </a:cubicBezTo>
                <a:lnTo>
                  <a:pt x="971977" y="72244"/>
                </a:lnTo>
                <a:cubicBezTo>
                  <a:pt x="971977" y="72244"/>
                  <a:pt x="972972" y="73569"/>
                  <a:pt x="973303" y="74232"/>
                </a:cubicBezTo>
                <a:cubicBezTo>
                  <a:pt x="972972" y="73569"/>
                  <a:pt x="972309" y="72907"/>
                  <a:pt x="971977" y="72244"/>
                </a:cubicBezTo>
                <a:lnTo>
                  <a:pt x="971977" y="72244"/>
                </a:lnTo>
                <a:close/>
                <a:moveTo>
                  <a:pt x="984239" y="97098"/>
                </a:moveTo>
                <a:cubicBezTo>
                  <a:pt x="984239" y="97098"/>
                  <a:pt x="985233" y="99087"/>
                  <a:pt x="985896" y="100081"/>
                </a:cubicBezTo>
                <a:lnTo>
                  <a:pt x="985896" y="100081"/>
                </a:lnTo>
                <a:cubicBezTo>
                  <a:pt x="985896" y="100081"/>
                  <a:pt x="984902" y="98092"/>
                  <a:pt x="984239" y="97098"/>
                </a:cubicBezTo>
                <a:cubicBezTo>
                  <a:pt x="983576" y="96104"/>
                  <a:pt x="983245" y="95110"/>
                  <a:pt x="982913" y="93784"/>
                </a:cubicBezTo>
                <a:cubicBezTo>
                  <a:pt x="982913" y="94778"/>
                  <a:pt x="983576" y="96104"/>
                  <a:pt x="984239" y="97098"/>
                </a:cubicBezTo>
                <a:close/>
                <a:moveTo>
                  <a:pt x="1019698" y="98424"/>
                </a:moveTo>
                <a:cubicBezTo>
                  <a:pt x="1019698" y="98424"/>
                  <a:pt x="1022681" y="98424"/>
                  <a:pt x="1024338" y="98424"/>
                </a:cubicBezTo>
                <a:cubicBezTo>
                  <a:pt x="1025995" y="98424"/>
                  <a:pt x="1027320" y="98092"/>
                  <a:pt x="1028977" y="97430"/>
                </a:cubicBezTo>
                <a:cubicBezTo>
                  <a:pt x="1027320" y="98092"/>
                  <a:pt x="1025995" y="98092"/>
                  <a:pt x="1024338" y="98424"/>
                </a:cubicBezTo>
                <a:cubicBezTo>
                  <a:pt x="1022681" y="98424"/>
                  <a:pt x="1021355" y="98424"/>
                  <a:pt x="1019698" y="98424"/>
                </a:cubicBezTo>
                <a:lnTo>
                  <a:pt x="1019698" y="98424"/>
                </a:lnTo>
                <a:close/>
                <a:moveTo>
                  <a:pt x="1051843" y="104389"/>
                </a:moveTo>
                <a:cubicBezTo>
                  <a:pt x="1051843" y="104389"/>
                  <a:pt x="1051843" y="106709"/>
                  <a:pt x="1051843" y="107703"/>
                </a:cubicBezTo>
                <a:cubicBezTo>
                  <a:pt x="1051843" y="109360"/>
                  <a:pt x="1052838" y="110354"/>
                  <a:pt x="1053832" y="111017"/>
                </a:cubicBezTo>
                <a:cubicBezTo>
                  <a:pt x="1054494" y="111348"/>
                  <a:pt x="1055489" y="111680"/>
                  <a:pt x="1056151" y="112011"/>
                </a:cubicBezTo>
                <a:cubicBezTo>
                  <a:pt x="1055489" y="112011"/>
                  <a:pt x="1054494" y="111348"/>
                  <a:pt x="1053832" y="111017"/>
                </a:cubicBezTo>
                <a:cubicBezTo>
                  <a:pt x="1052838" y="110354"/>
                  <a:pt x="1051843" y="109360"/>
                  <a:pt x="1051843" y="107703"/>
                </a:cubicBezTo>
                <a:cubicBezTo>
                  <a:pt x="1051843" y="106709"/>
                  <a:pt x="1051843" y="105383"/>
                  <a:pt x="1051843" y="104389"/>
                </a:cubicBezTo>
                <a:close/>
                <a:moveTo>
                  <a:pt x="1039250" y="61971"/>
                </a:moveTo>
                <a:cubicBezTo>
                  <a:pt x="1039250" y="61971"/>
                  <a:pt x="1039913" y="58657"/>
                  <a:pt x="1039250" y="57000"/>
                </a:cubicBezTo>
                <a:cubicBezTo>
                  <a:pt x="1041570" y="57000"/>
                  <a:pt x="1043890" y="56005"/>
                  <a:pt x="1045878" y="57994"/>
                </a:cubicBezTo>
                <a:cubicBezTo>
                  <a:pt x="1046210" y="57994"/>
                  <a:pt x="1046541" y="57994"/>
                  <a:pt x="1046872" y="57994"/>
                </a:cubicBezTo>
                <a:cubicBezTo>
                  <a:pt x="1046872" y="58657"/>
                  <a:pt x="1046872" y="59651"/>
                  <a:pt x="1046872" y="60314"/>
                </a:cubicBezTo>
                <a:cubicBezTo>
                  <a:pt x="1048861" y="61639"/>
                  <a:pt x="1047535" y="63628"/>
                  <a:pt x="1048198" y="65284"/>
                </a:cubicBezTo>
                <a:cubicBezTo>
                  <a:pt x="1048198" y="66279"/>
                  <a:pt x="1048198" y="66941"/>
                  <a:pt x="1048198" y="67936"/>
                </a:cubicBezTo>
                <a:cubicBezTo>
                  <a:pt x="1047867" y="69924"/>
                  <a:pt x="1047535" y="71912"/>
                  <a:pt x="1046872" y="74895"/>
                </a:cubicBezTo>
                <a:cubicBezTo>
                  <a:pt x="1044884" y="71250"/>
                  <a:pt x="1037925" y="72907"/>
                  <a:pt x="1040576" y="66279"/>
                </a:cubicBezTo>
                <a:lnTo>
                  <a:pt x="1039913" y="66279"/>
                </a:lnTo>
                <a:cubicBezTo>
                  <a:pt x="1039913" y="66279"/>
                  <a:pt x="1039250" y="66279"/>
                  <a:pt x="1039250" y="66279"/>
                </a:cubicBezTo>
                <a:cubicBezTo>
                  <a:pt x="1039250" y="64953"/>
                  <a:pt x="1040245" y="65284"/>
                  <a:pt x="1040907" y="64953"/>
                </a:cubicBezTo>
                <a:cubicBezTo>
                  <a:pt x="1040245" y="63628"/>
                  <a:pt x="1039582" y="62633"/>
                  <a:pt x="1038919" y="61308"/>
                </a:cubicBezTo>
                <a:close/>
                <a:moveTo>
                  <a:pt x="1052175" y="62965"/>
                </a:moveTo>
                <a:cubicBezTo>
                  <a:pt x="1052175" y="62965"/>
                  <a:pt x="1052175" y="63959"/>
                  <a:pt x="1052175" y="64290"/>
                </a:cubicBezTo>
                <a:cubicBezTo>
                  <a:pt x="1052175" y="63628"/>
                  <a:pt x="1052175" y="63296"/>
                  <a:pt x="1052175" y="62965"/>
                </a:cubicBezTo>
                <a:close/>
                <a:moveTo>
                  <a:pt x="1067419" y="76883"/>
                </a:moveTo>
                <a:cubicBezTo>
                  <a:pt x="1067419" y="76883"/>
                  <a:pt x="1069076" y="76883"/>
                  <a:pt x="1070070" y="76883"/>
                </a:cubicBezTo>
                <a:cubicBezTo>
                  <a:pt x="1071396" y="76552"/>
                  <a:pt x="1072721" y="76220"/>
                  <a:pt x="1074047" y="75889"/>
                </a:cubicBezTo>
                <a:cubicBezTo>
                  <a:pt x="1074047" y="75889"/>
                  <a:pt x="1074709" y="75889"/>
                  <a:pt x="1074709" y="75558"/>
                </a:cubicBezTo>
                <a:cubicBezTo>
                  <a:pt x="1074709" y="75226"/>
                  <a:pt x="1074378" y="74895"/>
                  <a:pt x="1074047" y="74895"/>
                </a:cubicBezTo>
                <a:cubicBezTo>
                  <a:pt x="1074047" y="74895"/>
                  <a:pt x="1074709" y="75226"/>
                  <a:pt x="1074709" y="75558"/>
                </a:cubicBezTo>
                <a:cubicBezTo>
                  <a:pt x="1074709" y="75558"/>
                  <a:pt x="1074047" y="75558"/>
                  <a:pt x="1074047" y="75889"/>
                </a:cubicBezTo>
                <a:cubicBezTo>
                  <a:pt x="1072721" y="76220"/>
                  <a:pt x="1071396" y="76552"/>
                  <a:pt x="1070070" y="76883"/>
                </a:cubicBezTo>
                <a:cubicBezTo>
                  <a:pt x="1069076" y="76883"/>
                  <a:pt x="1068413" y="76883"/>
                  <a:pt x="1067419" y="76883"/>
                </a:cubicBezTo>
                <a:cubicBezTo>
                  <a:pt x="1067087" y="77877"/>
                  <a:pt x="1066425" y="78540"/>
                  <a:pt x="1065762" y="78209"/>
                </a:cubicBezTo>
                <a:cubicBezTo>
                  <a:pt x="1066425" y="78540"/>
                  <a:pt x="1067087" y="78209"/>
                  <a:pt x="1067419" y="76883"/>
                </a:cubicBezTo>
                <a:lnTo>
                  <a:pt x="1067419" y="76883"/>
                </a:lnTo>
                <a:close/>
                <a:moveTo>
                  <a:pt x="1128395" y="81191"/>
                </a:moveTo>
                <a:cubicBezTo>
                  <a:pt x="1130384" y="81191"/>
                  <a:pt x="1132703" y="81191"/>
                  <a:pt x="1134360" y="82517"/>
                </a:cubicBezTo>
                <a:lnTo>
                  <a:pt x="1134360" y="82517"/>
                </a:lnTo>
                <a:cubicBezTo>
                  <a:pt x="1134360" y="82517"/>
                  <a:pt x="1136349" y="84505"/>
                  <a:pt x="1134029" y="84837"/>
                </a:cubicBezTo>
                <a:cubicBezTo>
                  <a:pt x="1132372" y="84837"/>
                  <a:pt x="1130715" y="84837"/>
                  <a:pt x="1131046" y="87488"/>
                </a:cubicBezTo>
                <a:lnTo>
                  <a:pt x="1131046" y="87488"/>
                </a:lnTo>
                <a:cubicBezTo>
                  <a:pt x="1131046" y="87488"/>
                  <a:pt x="1129389" y="86494"/>
                  <a:pt x="1128727" y="86162"/>
                </a:cubicBezTo>
                <a:cubicBezTo>
                  <a:pt x="1128727" y="84505"/>
                  <a:pt x="1128727" y="82848"/>
                  <a:pt x="1128727" y="81191"/>
                </a:cubicBezTo>
                <a:close/>
                <a:moveTo>
                  <a:pt x="1138668" y="95110"/>
                </a:moveTo>
                <a:cubicBezTo>
                  <a:pt x="1138668" y="95110"/>
                  <a:pt x="1139331" y="95110"/>
                  <a:pt x="1139663" y="95110"/>
                </a:cubicBezTo>
                <a:cubicBezTo>
                  <a:pt x="1139663" y="95110"/>
                  <a:pt x="1139000" y="95110"/>
                  <a:pt x="1138668" y="95110"/>
                </a:cubicBezTo>
                <a:cubicBezTo>
                  <a:pt x="1138006" y="96767"/>
                  <a:pt x="1137012" y="97430"/>
                  <a:pt x="1136017" y="97430"/>
                </a:cubicBezTo>
                <a:cubicBezTo>
                  <a:pt x="1137012" y="97430"/>
                  <a:pt x="1138006" y="96767"/>
                  <a:pt x="1138668" y="95110"/>
                </a:cubicBezTo>
                <a:cubicBezTo>
                  <a:pt x="1138668" y="94778"/>
                  <a:pt x="1138668" y="94116"/>
                  <a:pt x="1138668" y="93784"/>
                </a:cubicBezTo>
                <a:cubicBezTo>
                  <a:pt x="1139000" y="92790"/>
                  <a:pt x="1139000" y="91796"/>
                  <a:pt x="1138668" y="91133"/>
                </a:cubicBezTo>
                <a:cubicBezTo>
                  <a:pt x="1138668" y="91796"/>
                  <a:pt x="1138668" y="92790"/>
                  <a:pt x="1138668" y="93784"/>
                </a:cubicBezTo>
                <a:cubicBezTo>
                  <a:pt x="1138668" y="94116"/>
                  <a:pt x="1138668" y="94778"/>
                  <a:pt x="1138668" y="95110"/>
                </a:cubicBezTo>
                <a:close/>
                <a:moveTo>
                  <a:pt x="1165511" y="82848"/>
                </a:moveTo>
                <a:cubicBezTo>
                  <a:pt x="1165511" y="82848"/>
                  <a:pt x="1167500" y="82848"/>
                  <a:pt x="1168494" y="82848"/>
                </a:cubicBezTo>
                <a:cubicBezTo>
                  <a:pt x="1167500" y="82848"/>
                  <a:pt x="1166506" y="82848"/>
                  <a:pt x="1165511" y="82848"/>
                </a:cubicBezTo>
                <a:close/>
                <a:moveTo>
                  <a:pt x="1175785" y="88151"/>
                </a:moveTo>
                <a:cubicBezTo>
                  <a:pt x="1175785" y="88151"/>
                  <a:pt x="1175122" y="90470"/>
                  <a:pt x="1174128" y="91465"/>
                </a:cubicBezTo>
                <a:cubicBezTo>
                  <a:pt x="1174459" y="94447"/>
                  <a:pt x="1174790" y="97430"/>
                  <a:pt x="1175122" y="100081"/>
                </a:cubicBezTo>
                <a:cubicBezTo>
                  <a:pt x="1176447" y="99418"/>
                  <a:pt x="1178104" y="99087"/>
                  <a:pt x="1179430" y="98092"/>
                </a:cubicBezTo>
                <a:cubicBezTo>
                  <a:pt x="1178104" y="98755"/>
                  <a:pt x="1176447" y="99418"/>
                  <a:pt x="1175122" y="100081"/>
                </a:cubicBezTo>
                <a:lnTo>
                  <a:pt x="1175122" y="100081"/>
                </a:lnTo>
                <a:cubicBezTo>
                  <a:pt x="1175122" y="100081"/>
                  <a:pt x="1175785" y="100744"/>
                  <a:pt x="1176116" y="100744"/>
                </a:cubicBezTo>
                <a:cubicBezTo>
                  <a:pt x="1176116" y="100744"/>
                  <a:pt x="1175453" y="100412"/>
                  <a:pt x="1175122" y="100081"/>
                </a:cubicBezTo>
                <a:lnTo>
                  <a:pt x="1175122" y="100081"/>
                </a:lnTo>
                <a:cubicBezTo>
                  <a:pt x="1174790" y="97098"/>
                  <a:pt x="1174459" y="94116"/>
                  <a:pt x="1174128" y="91465"/>
                </a:cubicBezTo>
                <a:cubicBezTo>
                  <a:pt x="1175122" y="90470"/>
                  <a:pt x="1175453" y="89476"/>
                  <a:pt x="1175785" y="88151"/>
                </a:cubicBezTo>
                <a:close/>
                <a:moveTo>
                  <a:pt x="1183738" y="101075"/>
                </a:moveTo>
                <a:cubicBezTo>
                  <a:pt x="1183738" y="101075"/>
                  <a:pt x="1183075" y="101075"/>
                  <a:pt x="1182744" y="101075"/>
                </a:cubicBezTo>
                <a:lnTo>
                  <a:pt x="1182744" y="101075"/>
                </a:lnTo>
                <a:cubicBezTo>
                  <a:pt x="1182744" y="101075"/>
                  <a:pt x="1183407" y="101075"/>
                  <a:pt x="1183738" y="101075"/>
                </a:cubicBezTo>
                <a:close/>
                <a:moveTo>
                  <a:pt x="1191691" y="108034"/>
                </a:moveTo>
                <a:cubicBezTo>
                  <a:pt x="1191691" y="108034"/>
                  <a:pt x="1192354" y="108034"/>
                  <a:pt x="1192686" y="107703"/>
                </a:cubicBezTo>
                <a:cubicBezTo>
                  <a:pt x="1192354" y="107703"/>
                  <a:pt x="1192023" y="107703"/>
                  <a:pt x="1191691" y="108034"/>
                </a:cubicBezTo>
                <a:cubicBezTo>
                  <a:pt x="1191691" y="108697"/>
                  <a:pt x="1191691" y="109360"/>
                  <a:pt x="1191029" y="109691"/>
                </a:cubicBezTo>
                <a:cubicBezTo>
                  <a:pt x="1191360" y="109360"/>
                  <a:pt x="1191691" y="108697"/>
                  <a:pt x="1191691" y="108034"/>
                </a:cubicBezTo>
                <a:close/>
                <a:moveTo>
                  <a:pt x="1200971" y="67604"/>
                </a:moveTo>
                <a:cubicBezTo>
                  <a:pt x="1200971" y="67604"/>
                  <a:pt x="1199976" y="66610"/>
                  <a:pt x="1199313" y="66279"/>
                </a:cubicBezTo>
                <a:cubicBezTo>
                  <a:pt x="1199976" y="66941"/>
                  <a:pt x="1200308" y="67273"/>
                  <a:pt x="1200971" y="67604"/>
                </a:cubicBezTo>
                <a:close/>
                <a:moveTo>
                  <a:pt x="1351423" y="132889"/>
                </a:moveTo>
                <a:cubicBezTo>
                  <a:pt x="1351423" y="132889"/>
                  <a:pt x="1352749" y="133883"/>
                  <a:pt x="1353412" y="134546"/>
                </a:cubicBezTo>
                <a:cubicBezTo>
                  <a:pt x="1352749" y="133883"/>
                  <a:pt x="1352086" y="133220"/>
                  <a:pt x="1351423" y="132889"/>
                </a:cubicBezTo>
                <a:cubicBezTo>
                  <a:pt x="1351092" y="132889"/>
                  <a:pt x="1350760" y="132226"/>
                  <a:pt x="1350429" y="131895"/>
                </a:cubicBezTo>
                <a:cubicBezTo>
                  <a:pt x="1351092" y="130900"/>
                  <a:pt x="1351755" y="130238"/>
                  <a:pt x="1352417" y="130238"/>
                </a:cubicBezTo>
                <a:cubicBezTo>
                  <a:pt x="1351755" y="130238"/>
                  <a:pt x="1351092" y="130900"/>
                  <a:pt x="1350429" y="131895"/>
                </a:cubicBezTo>
                <a:cubicBezTo>
                  <a:pt x="1350760" y="131895"/>
                  <a:pt x="1351092" y="132557"/>
                  <a:pt x="1351423" y="132889"/>
                </a:cubicBezTo>
                <a:close/>
                <a:moveTo>
                  <a:pt x="1433277" y="154429"/>
                </a:moveTo>
                <a:cubicBezTo>
                  <a:pt x="1433277" y="154429"/>
                  <a:pt x="1433277" y="155092"/>
                  <a:pt x="1433940" y="155755"/>
                </a:cubicBezTo>
                <a:lnTo>
                  <a:pt x="1433940" y="155755"/>
                </a:lnTo>
                <a:cubicBezTo>
                  <a:pt x="1433940" y="155755"/>
                  <a:pt x="1433277" y="154761"/>
                  <a:pt x="1433277" y="154429"/>
                </a:cubicBezTo>
                <a:close/>
                <a:moveTo>
                  <a:pt x="1496574" y="137860"/>
                </a:moveTo>
                <a:cubicBezTo>
                  <a:pt x="1496574" y="137860"/>
                  <a:pt x="1497568" y="135871"/>
                  <a:pt x="1497568" y="134877"/>
                </a:cubicBezTo>
                <a:cubicBezTo>
                  <a:pt x="1497568" y="135871"/>
                  <a:pt x="1497236" y="136865"/>
                  <a:pt x="1496574" y="137860"/>
                </a:cubicBezTo>
                <a:cubicBezTo>
                  <a:pt x="1492928" y="139185"/>
                  <a:pt x="1490940" y="141836"/>
                  <a:pt x="1488620" y="144488"/>
                </a:cubicBezTo>
                <a:cubicBezTo>
                  <a:pt x="1490608" y="141836"/>
                  <a:pt x="1492928" y="139185"/>
                  <a:pt x="1496574" y="137860"/>
                </a:cubicBezTo>
                <a:close/>
                <a:moveTo>
                  <a:pt x="1509167" y="105052"/>
                </a:moveTo>
                <a:lnTo>
                  <a:pt x="1509167" y="105052"/>
                </a:lnTo>
                <a:cubicBezTo>
                  <a:pt x="1509167" y="105052"/>
                  <a:pt x="1509167" y="104720"/>
                  <a:pt x="1509167" y="104389"/>
                </a:cubicBezTo>
                <a:cubicBezTo>
                  <a:pt x="1509167" y="104389"/>
                  <a:pt x="1509167" y="104720"/>
                  <a:pt x="1509167" y="105052"/>
                </a:cubicBezTo>
                <a:close/>
                <a:moveTo>
                  <a:pt x="1555562" y="133220"/>
                </a:moveTo>
                <a:cubicBezTo>
                  <a:pt x="1557219" y="133220"/>
                  <a:pt x="1558876" y="133220"/>
                  <a:pt x="1560201" y="132226"/>
                </a:cubicBezTo>
                <a:cubicBezTo>
                  <a:pt x="1558876" y="133220"/>
                  <a:pt x="1557219" y="133220"/>
                  <a:pt x="1555562" y="133220"/>
                </a:cubicBezTo>
                <a:cubicBezTo>
                  <a:pt x="1555562" y="133883"/>
                  <a:pt x="1555562" y="134546"/>
                  <a:pt x="1555562" y="135208"/>
                </a:cubicBezTo>
                <a:cubicBezTo>
                  <a:pt x="1555562" y="134546"/>
                  <a:pt x="1555562" y="133883"/>
                  <a:pt x="1555562" y="133220"/>
                </a:cubicBezTo>
                <a:close/>
                <a:moveTo>
                  <a:pt x="1572794" y="113337"/>
                </a:moveTo>
                <a:cubicBezTo>
                  <a:pt x="1572794" y="113337"/>
                  <a:pt x="1573125" y="110354"/>
                  <a:pt x="1575445" y="110354"/>
                </a:cubicBezTo>
                <a:lnTo>
                  <a:pt x="1575445" y="110354"/>
                </a:lnTo>
                <a:cubicBezTo>
                  <a:pt x="1575445" y="110354"/>
                  <a:pt x="1575445" y="111680"/>
                  <a:pt x="1575445" y="112674"/>
                </a:cubicBezTo>
                <a:cubicBezTo>
                  <a:pt x="1575445" y="115656"/>
                  <a:pt x="1576439" y="118307"/>
                  <a:pt x="1575777" y="121290"/>
                </a:cubicBezTo>
                <a:cubicBezTo>
                  <a:pt x="1574782" y="124604"/>
                  <a:pt x="1577434" y="124273"/>
                  <a:pt x="1579422" y="123941"/>
                </a:cubicBezTo>
                <a:cubicBezTo>
                  <a:pt x="1580748" y="123941"/>
                  <a:pt x="1581742" y="124273"/>
                  <a:pt x="1583067" y="124604"/>
                </a:cubicBezTo>
                <a:cubicBezTo>
                  <a:pt x="1583067" y="127586"/>
                  <a:pt x="1579422" y="128912"/>
                  <a:pt x="1580416" y="131895"/>
                </a:cubicBezTo>
                <a:cubicBezTo>
                  <a:pt x="1579422" y="136203"/>
                  <a:pt x="1584061" y="138191"/>
                  <a:pt x="1584393" y="142168"/>
                </a:cubicBezTo>
                <a:cubicBezTo>
                  <a:pt x="1584393" y="142499"/>
                  <a:pt x="1584393" y="143162"/>
                  <a:pt x="1584393" y="143493"/>
                </a:cubicBezTo>
                <a:lnTo>
                  <a:pt x="1584393" y="143493"/>
                </a:lnTo>
                <a:cubicBezTo>
                  <a:pt x="1584393" y="143493"/>
                  <a:pt x="1582736" y="144488"/>
                  <a:pt x="1581742" y="144819"/>
                </a:cubicBezTo>
                <a:cubicBezTo>
                  <a:pt x="1580085" y="143162"/>
                  <a:pt x="1579753" y="144819"/>
                  <a:pt x="1579091" y="146144"/>
                </a:cubicBezTo>
                <a:cubicBezTo>
                  <a:pt x="1575445" y="149790"/>
                  <a:pt x="1571468" y="150453"/>
                  <a:pt x="1566829" y="148464"/>
                </a:cubicBezTo>
                <a:cubicBezTo>
                  <a:pt x="1569149" y="147139"/>
                  <a:pt x="1568486" y="144156"/>
                  <a:pt x="1570143" y="142499"/>
                </a:cubicBezTo>
                <a:lnTo>
                  <a:pt x="1570143" y="142499"/>
                </a:lnTo>
                <a:cubicBezTo>
                  <a:pt x="1570143" y="142499"/>
                  <a:pt x="1571468" y="141174"/>
                  <a:pt x="1572794" y="140842"/>
                </a:cubicBezTo>
                <a:cubicBezTo>
                  <a:pt x="1570143" y="136203"/>
                  <a:pt x="1571137" y="130569"/>
                  <a:pt x="1569149" y="125598"/>
                </a:cubicBezTo>
                <a:cubicBezTo>
                  <a:pt x="1570474" y="121621"/>
                  <a:pt x="1571468" y="117645"/>
                  <a:pt x="1572794" y="113668"/>
                </a:cubicBezTo>
                <a:close/>
                <a:moveTo>
                  <a:pt x="1604608" y="99749"/>
                </a:moveTo>
                <a:cubicBezTo>
                  <a:pt x="1604608" y="99749"/>
                  <a:pt x="1604276" y="100744"/>
                  <a:pt x="1603614" y="101075"/>
                </a:cubicBezTo>
                <a:cubicBezTo>
                  <a:pt x="1604276" y="101075"/>
                  <a:pt x="1604608" y="100412"/>
                  <a:pt x="1604608" y="99749"/>
                </a:cubicBezTo>
                <a:close/>
                <a:moveTo>
                  <a:pt x="1605602" y="129575"/>
                </a:moveTo>
                <a:cubicBezTo>
                  <a:pt x="1605602" y="126592"/>
                  <a:pt x="1603282" y="123278"/>
                  <a:pt x="1606928" y="120627"/>
                </a:cubicBezTo>
                <a:cubicBezTo>
                  <a:pt x="1610573" y="121621"/>
                  <a:pt x="1612561" y="116650"/>
                  <a:pt x="1617201" y="118307"/>
                </a:cubicBezTo>
                <a:cubicBezTo>
                  <a:pt x="1613887" y="119964"/>
                  <a:pt x="1610904" y="121621"/>
                  <a:pt x="1612893" y="125598"/>
                </a:cubicBezTo>
                <a:cubicBezTo>
                  <a:pt x="1610573" y="129575"/>
                  <a:pt x="1613224" y="132889"/>
                  <a:pt x="1613887" y="136534"/>
                </a:cubicBezTo>
                <a:cubicBezTo>
                  <a:pt x="1613887" y="137528"/>
                  <a:pt x="1614218" y="138522"/>
                  <a:pt x="1613887" y="139517"/>
                </a:cubicBezTo>
                <a:lnTo>
                  <a:pt x="1613887" y="139517"/>
                </a:lnTo>
                <a:cubicBezTo>
                  <a:pt x="1610573" y="139517"/>
                  <a:pt x="1609579" y="141836"/>
                  <a:pt x="1608585" y="144156"/>
                </a:cubicBezTo>
                <a:cubicBezTo>
                  <a:pt x="1607259" y="148464"/>
                  <a:pt x="1612893" y="146144"/>
                  <a:pt x="1613224" y="149458"/>
                </a:cubicBezTo>
                <a:cubicBezTo>
                  <a:pt x="1612561" y="151115"/>
                  <a:pt x="1610242" y="151447"/>
                  <a:pt x="1608916" y="152441"/>
                </a:cubicBezTo>
                <a:cubicBezTo>
                  <a:pt x="1606928" y="155755"/>
                  <a:pt x="1604939" y="158075"/>
                  <a:pt x="1600631" y="157080"/>
                </a:cubicBezTo>
                <a:cubicBezTo>
                  <a:pt x="1597980" y="156418"/>
                  <a:pt x="1597317" y="153104"/>
                  <a:pt x="1594997" y="152441"/>
                </a:cubicBezTo>
                <a:cubicBezTo>
                  <a:pt x="1594997" y="151447"/>
                  <a:pt x="1594997" y="150784"/>
                  <a:pt x="1594997" y="149790"/>
                </a:cubicBezTo>
                <a:cubicBezTo>
                  <a:pt x="1594997" y="145813"/>
                  <a:pt x="1594997" y="141836"/>
                  <a:pt x="1600631" y="141174"/>
                </a:cubicBezTo>
                <a:cubicBezTo>
                  <a:pt x="1601294" y="141174"/>
                  <a:pt x="1601957" y="141174"/>
                  <a:pt x="1602620" y="141174"/>
                </a:cubicBezTo>
                <a:cubicBezTo>
                  <a:pt x="1607922" y="138522"/>
                  <a:pt x="1605271" y="133883"/>
                  <a:pt x="1605271" y="129906"/>
                </a:cubicBezTo>
                <a:close/>
                <a:moveTo>
                  <a:pt x="1629131" y="182929"/>
                </a:moveTo>
                <a:cubicBezTo>
                  <a:pt x="1629131" y="182929"/>
                  <a:pt x="1628137" y="184255"/>
                  <a:pt x="1627143" y="184586"/>
                </a:cubicBezTo>
                <a:cubicBezTo>
                  <a:pt x="1628137" y="184586"/>
                  <a:pt x="1629131" y="183923"/>
                  <a:pt x="1629131" y="182929"/>
                </a:cubicBezTo>
                <a:close/>
                <a:moveTo>
                  <a:pt x="1648020" y="186243"/>
                </a:moveTo>
                <a:cubicBezTo>
                  <a:pt x="1648020" y="186243"/>
                  <a:pt x="1650340" y="186906"/>
                  <a:pt x="1650672" y="187900"/>
                </a:cubicBezTo>
                <a:cubicBezTo>
                  <a:pt x="1650009" y="187237"/>
                  <a:pt x="1649015" y="186906"/>
                  <a:pt x="1648020" y="186243"/>
                </a:cubicBezTo>
                <a:close/>
                <a:moveTo>
                  <a:pt x="1651334" y="188894"/>
                </a:moveTo>
                <a:cubicBezTo>
                  <a:pt x="1655974" y="190220"/>
                  <a:pt x="1657962" y="187569"/>
                  <a:pt x="1659288" y="184586"/>
                </a:cubicBezTo>
                <a:cubicBezTo>
                  <a:pt x="1657962" y="187569"/>
                  <a:pt x="1656305" y="190220"/>
                  <a:pt x="1651334" y="188894"/>
                </a:cubicBezTo>
                <a:lnTo>
                  <a:pt x="1651334" y="188894"/>
                </a:lnTo>
                <a:close/>
                <a:moveTo>
                  <a:pt x="1715625" y="215406"/>
                </a:moveTo>
                <a:cubicBezTo>
                  <a:pt x="1718276" y="215406"/>
                  <a:pt x="1720264" y="217063"/>
                  <a:pt x="1722584" y="217063"/>
                </a:cubicBezTo>
                <a:cubicBezTo>
                  <a:pt x="1723578" y="217063"/>
                  <a:pt x="1724241" y="217063"/>
                  <a:pt x="1725235" y="217063"/>
                </a:cubicBezTo>
                <a:cubicBezTo>
                  <a:pt x="1723578" y="219382"/>
                  <a:pt x="1724241" y="221039"/>
                  <a:pt x="1727555" y="221371"/>
                </a:cubicBezTo>
                <a:cubicBezTo>
                  <a:pt x="1725898" y="223028"/>
                  <a:pt x="1724572" y="224685"/>
                  <a:pt x="1723247" y="226010"/>
                </a:cubicBezTo>
                <a:cubicBezTo>
                  <a:pt x="1721590" y="228330"/>
                  <a:pt x="1720596" y="230318"/>
                  <a:pt x="1718276" y="226010"/>
                </a:cubicBezTo>
                <a:cubicBezTo>
                  <a:pt x="1716619" y="223359"/>
                  <a:pt x="1712642" y="224353"/>
                  <a:pt x="1709991" y="223028"/>
                </a:cubicBezTo>
                <a:cubicBezTo>
                  <a:pt x="1708334" y="217394"/>
                  <a:pt x="1709991" y="215406"/>
                  <a:pt x="1715956" y="215074"/>
                </a:cubicBezTo>
                <a:close/>
                <a:moveTo>
                  <a:pt x="1825316" y="176633"/>
                </a:moveTo>
                <a:cubicBezTo>
                  <a:pt x="1825316" y="176633"/>
                  <a:pt x="1828630" y="177295"/>
                  <a:pt x="1830287" y="177958"/>
                </a:cubicBezTo>
                <a:cubicBezTo>
                  <a:pt x="1830287" y="178290"/>
                  <a:pt x="1830287" y="178621"/>
                  <a:pt x="1830287" y="178952"/>
                </a:cubicBezTo>
                <a:cubicBezTo>
                  <a:pt x="1827636" y="179615"/>
                  <a:pt x="1824653" y="177958"/>
                  <a:pt x="1822665" y="180609"/>
                </a:cubicBezTo>
                <a:cubicBezTo>
                  <a:pt x="1823328" y="182929"/>
                  <a:pt x="1825647" y="178952"/>
                  <a:pt x="1826642" y="181935"/>
                </a:cubicBezTo>
                <a:cubicBezTo>
                  <a:pt x="1823659" y="182929"/>
                  <a:pt x="1819682" y="182929"/>
                  <a:pt x="1818357" y="186574"/>
                </a:cubicBezTo>
                <a:cubicBezTo>
                  <a:pt x="1814380" y="182266"/>
                  <a:pt x="1818688" y="180278"/>
                  <a:pt x="1821008" y="177627"/>
                </a:cubicBezTo>
                <a:cubicBezTo>
                  <a:pt x="1822665" y="177295"/>
                  <a:pt x="1824322" y="176633"/>
                  <a:pt x="1825979" y="176301"/>
                </a:cubicBezTo>
                <a:close/>
                <a:moveTo>
                  <a:pt x="1854479" y="189226"/>
                </a:moveTo>
                <a:cubicBezTo>
                  <a:pt x="1854479" y="189226"/>
                  <a:pt x="1855141" y="189226"/>
                  <a:pt x="1855473" y="189226"/>
                </a:cubicBezTo>
                <a:cubicBezTo>
                  <a:pt x="1855473" y="189226"/>
                  <a:pt x="1854810" y="189226"/>
                  <a:pt x="1854479" y="189226"/>
                </a:cubicBezTo>
                <a:lnTo>
                  <a:pt x="1854479" y="189226"/>
                </a:lnTo>
                <a:close/>
                <a:moveTo>
                  <a:pt x="1855804" y="197510"/>
                </a:moveTo>
                <a:cubicBezTo>
                  <a:pt x="1855804" y="197510"/>
                  <a:pt x="1855141" y="196185"/>
                  <a:pt x="1854479" y="195522"/>
                </a:cubicBezTo>
                <a:cubicBezTo>
                  <a:pt x="1854479" y="193865"/>
                  <a:pt x="1854479" y="192208"/>
                  <a:pt x="1854479" y="190220"/>
                </a:cubicBezTo>
                <a:cubicBezTo>
                  <a:pt x="1854479" y="191877"/>
                  <a:pt x="1854479" y="193534"/>
                  <a:pt x="1854479" y="195522"/>
                </a:cubicBezTo>
                <a:cubicBezTo>
                  <a:pt x="1854810" y="196185"/>
                  <a:pt x="1855141" y="196848"/>
                  <a:pt x="1855804" y="197510"/>
                </a:cubicBezTo>
                <a:close/>
                <a:moveTo>
                  <a:pt x="1852159" y="223359"/>
                </a:moveTo>
                <a:lnTo>
                  <a:pt x="1852159" y="223359"/>
                </a:lnTo>
                <a:cubicBezTo>
                  <a:pt x="1849839" y="224022"/>
                  <a:pt x="1846857" y="222696"/>
                  <a:pt x="1844868" y="224022"/>
                </a:cubicBezTo>
                <a:cubicBezTo>
                  <a:pt x="1846857" y="222696"/>
                  <a:pt x="1849839" y="224022"/>
                  <a:pt x="1852159" y="223359"/>
                </a:cubicBezTo>
                <a:close/>
                <a:moveTo>
                  <a:pt x="1844537" y="229324"/>
                </a:moveTo>
                <a:cubicBezTo>
                  <a:pt x="1844537" y="229324"/>
                  <a:pt x="1844537" y="228661"/>
                  <a:pt x="1844537" y="227999"/>
                </a:cubicBezTo>
                <a:cubicBezTo>
                  <a:pt x="1844537" y="228330"/>
                  <a:pt x="1844537" y="228661"/>
                  <a:pt x="1844537" y="229324"/>
                </a:cubicBezTo>
                <a:close/>
                <a:moveTo>
                  <a:pt x="1865746" y="243906"/>
                </a:moveTo>
                <a:cubicBezTo>
                  <a:pt x="1865746" y="243906"/>
                  <a:pt x="1862763" y="243906"/>
                  <a:pt x="1861438" y="243906"/>
                </a:cubicBezTo>
                <a:cubicBezTo>
                  <a:pt x="1862432" y="241254"/>
                  <a:pt x="1861106" y="240592"/>
                  <a:pt x="1859450" y="239597"/>
                </a:cubicBezTo>
                <a:cubicBezTo>
                  <a:pt x="1861106" y="240260"/>
                  <a:pt x="1862101" y="241254"/>
                  <a:pt x="1861438" y="243906"/>
                </a:cubicBezTo>
                <a:cubicBezTo>
                  <a:pt x="1862763" y="243906"/>
                  <a:pt x="1864420" y="243906"/>
                  <a:pt x="1865746" y="243906"/>
                </a:cubicBezTo>
                <a:close/>
                <a:moveTo>
                  <a:pt x="1993333" y="227336"/>
                </a:moveTo>
                <a:cubicBezTo>
                  <a:pt x="1993333" y="227336"/>
                  <a:pt x="1993664" y="226010"/>
                  <a:pt x="1993333" y="225016"/>
                </a:cubicBezTo>
                <a:cubicBezTo>
                  <a:pt x="1992670" y="225679"/>
                  <a:pt x="1992007" y="226010"/>
                  <a:pt x="1991676" y="226010"/>
                </a:cubicBezTo>
                <a:cubicBezTo>
                  <a:pt x="1992338" y="226010"/>
                  <a:pt x="1992670" y="225679"/>
                  <a:pt x="1993333" y="225016"/>
                </a:cubicBezTo>
                <a:cubicBezTo>
                  <a:pt x="1993995" y="226342"/>
                  <a:pt x="1993664" y="227004"/>
                  <a:pt x="1993333" y="227336"/>
                </a:cubicBezTo>
                <a:close/>
                <a:moveTo>
                  <a:pt x="1974112" y="251528"/>
                </a:moveTo>
                <a:cubicBezTo>
                  <a:pt x="1974112" y="251528"/>
                  <a:pt x="1971129" y="251528"/>
                  <a:pt x="1969804" y="251528"/>
                </a:cubicBezTo>
                <a:cubicBezTo>
                  <a:pt x="1970135" y="252853"/>
                  <a:pt x="1970466" y="254179"/>
                  <a:pt x="1970798" y="255173"/>
                </a:cubicBezTo>
                <a:cubicBezTo>
                  <a:pt x="1970466" y="255504"/>
                  <a:pt x="1969804" y="256167"/>
                  <a:pt x="1969472" y="256498"/>
                </a:cubicBezTo>
                <a:cubicBezTo>
                  <a:pt x="1966821" y="254510"/>
                  <a:pt x="1963176" y="257824"/>
                  <a:pt x="1960856" y="254841"/>
                </a:cubicBezTo>
                <a:lnTo>
                  <a:pt x="1960856" y="254841"/>
                </a:lnTo>
                <a:cubicBezTo>
                  <a:pt x="1962182" y="252853"/>
                  <a:pt x="1963176" y="250533"/>
                  <a:pt x="1965827" y="249871"/>
                </a:cubicBezTo>
                <a:cubicBezTo>
                  <a:pt x="1964501" y="248876"/>
                  <a:pt x="1963507" y="248214"/>
                  <a:pt x="1962844" y="247551"/>
                </a:cubicBezTo>
                <a:cubicBezTo>
                  <a:pt x="1962844" y="247219"/>
                  <a:pt x="1962844" y="246888"/>
                  <a:pt x="1962844" y="246557"/>
                </a:cubicBezTo>
                <a:cubicBezTo>
                  <a:pt x="1964501" y="246557"/>
                  <a:pt x="1966158" y="246225"/>
                  <a:pt x="1967815" y="244900"/>
                </a:cubicBezTo>
                <a:cubicBezTo>
                  <a:pt x="1969804" y="247219"/>
                  <a:pt x="1972786" y="245894"/>
                  <a:pt x="1975106" y="246225"/>
                </a:cubicBezTo>
                <a:cubicBezTo>
                  <a:pt x="1975106" y="247551"/>
                  <a:pt x="1974774" y="248545"/>
                  <a:pt x="1974443" y="249871"/>
                </a:cubicBezTo>
                <a:cubicBezTo>
                  <a:pt x="1974443" y="250202"/>
                  <a:pt x="1974443" y="250865"/>
                  <a:pt x="1974112" y="251196"/>
                </a:cubicBezTo>
                <a:close/>
                <a:moveTo>
                  <a:pt x="1891926" y="303888"/>
                </a:moveTo>
                <a:cubicBezTo>
                  <a:pt x="1891926" y="303888"/>
                  <a:pt x="1892920" y="304219"/>
                  <a:pt x="1892920" y="304550"/>
                </a:cubicBezTo>
                <a:cubicBezTo>
                  <a:pt x="1893583" y="305545"/>
                  <a:pt x="1893915" y="306539"/>
                  <a:pt x="1894246" y="307864"/>
                </a:cubicBezTo>
                <a:cubicBezTo>
                  <a:pt x="1894246" y="306870"/>
                  <a:pt x="1893915" y="305545"/>
                  <a:pt x="1892920" y="304550"/>
                </a:cubicBezTo>
                <a:cubicBezTo>
                  <a:pt x="1892920" y="304219"/>
                  <a:pt x="1892257" y="303888"/>
                  <a:pt x="1891926" y="303888"/>
                </a:cubicBezTo>
                <a:cubicBezTo>
                  <a:pt x="1891595" y="303888"/>
                  <a:pt x="1891263" y="303225"/>
                  <a:pt x="1891263" y="302562"/>
                </a:cubicBezTo>
                <a:cubicBezTo>
                  <a:pt x="1891263" y="303225"/>
                  <a:pt x="1891263" y="303556"/>
                  <a:pt x="1891926" y="303888"/>
                </a:cubicBezTo>
                <a:close/>
                <a:moveTo>
                  <a:pt x="1866077" y="244237"/>
                </a:moveTo>
                <a:cubicBezTo>
                  <a:pt x="1866077" y="244237"/>
                  <a:pt x="1866077" y="243243"/>
                  <a:pt x="1866077" y="242580"/>
                </a:cubicBezTo>
                <a:cubicBezTo>
                  <a:pt x="1866077" y="243243"/>
                  <a:pt x="1866077" y="243906"/>
                  <a:pt x="1866077" y="244237"/>
                </a:cubicBezTo>
                <a:lnTo>
                  <a:pt x="1866077" y="244237"/>
                </a:lnTo>
                <a:close/>
                <a:moveTo>
                  <a:pt x="1869391" y="255173"/>
                </a:moveTo>
                <a:cubicBezTo>
                  <a:pt x="1869391" y="255173"/>
                  <a:pt x="1868729" y="255504"/>
                  <a:pt x="1868397" y="255836"/>
                </a:cubicBezTo>
                <a:cubicBezTo>
                  <a:pt x="1868729" y="255836"/>
                  <a:pt x="1869060" y="255836"/>
                  <a:pt x="1869391" y="255173"/>
                </a:cubicBezTo>
                <a:close/>
                <a:moveTo>
                  <a:pt x="1866740" y="273400"/>
                </a:moveTo>
                <a:cubicBezTo>
                  <a:pt x="1864420" y="269091"/>
                  <a:pt x="1862432" y="264120"/>
                  <a:pt x="1866077" y="259481"/>
                </a:cubicBezTo>
                <a:cubicBezTo>
                  <a:pt x="1866409" y="258818"/>
                  <a:pt x="1866077" y="257824"/>
                  <a:pt x="1866077" y="256830"/>
                </a:cubicBezTo>
                <a:lnTo>
                  <a:pt x="1866077" y="256830"/>
                </a:lnTo>
                <a:cubicBezTo>
                  <a:pt x="1866077" y="256830"/>
                  <a:pt x="1867072" y="256830"/>
                  <a:pt x="1867403" y="256830"/>
                </a:cubicBezTo>
                <a:cubicBezTo>
                  <a:pt x="1867403" y="256830"/>
                  <a:pt x="1867403" y="256830"/>
                  <a:pt x="1867403" y="256498"/>
                </a:cubicBezTo>
                <a:cubicBezTo>
                  <a:pt x="1867403" y="256498"/>
                  <a:pt x="1867403" y="256498"/>
                  <a:pt x="1867403" y="256830"/>
                </a:cubicBezTo>
                <a:cubicBezTo>
                  <a:pt x="1868729" y="259481"/>
                  <a:pt x="1871048" y="259812"/>
                  <a:pt x="1873699" y="259812"/>
                </a:cubicBezTo>
                <a:cubicBezTo>
                  <a:pt x="1874362" y="264120"/>
                  <a:pt x="1877676" y="267766"/>
                  <a:pt x="1876351" y="272405"/>
                </a:cubicBezTo>
                <a:cubicBezTo>
                  <a:pt x="1876019" y="273731"/>
                  <a:pt x="1878339" y="273400"/>
                  <a:pt x="1878670" y="274725"/>
                </a:cubicBezTo>
                <a:cubicBezTo>
                  <a:pt x="1874031" y="276051"/>
                  <a:pt x="1877345" y="280027"/>
                  <a:pt x="1876351" y="282347"/>
                </a:cubicBezTo>
                <a:cubicBezTo>
                  <a:pt x="1873037" y="284667"/>
                  <a:pt x="1869723" y="283010"/>
                  <a:pt x="1866077" y="282347"/>
                </a:cubicBezTo>
                <a:cubicBezTo>
                  <a:pt x="1866077" y="281022"/>
                  <a:pt x="1868066" y="279696"/>
                  <a:pt x="1866077" y="278702"/>
                </a:cubicBezTo>
                <a:cubicBezTo>
                  <a:pt x="1867072" y="277045"/>
                  <a:pt x="1867734" y="275719"/>
                  <a:pt x="1866740" y="273400"/>
                </a:cubicBezTo>
                <a:close/>
                <a:moveTo>
                  <a:pt x="1888944" y="236615"/>
                </a:moveTo>
                <a:lnTo>
                  <a:pt x="1888944" y="236615"/>
                </a:lnTo>
                <a:cubicBezTo>
                  <a:pt x="1888944" y="236615"/>
                  <a:pt x="1891595" y="237609"/>
                  <a:pt x="1892589" y="237609"/>
                </a:cubicBezTo>
                <a:cubicBezTo>
                  <a:pt x="1891595" y="237609"/>
                  <a:pt x="1890600" y="237278"/>
                  <a:pt x="1888944" y="236615"/>
                </a:cubicBezTo>
                <a:lnTo>
                  <a:pt x="1888944" y="236615"/>
                </a:lnTo>
                <a:close/>
                <a:moveTo>
                  <a:pt x="1892589" y="225347"/>
                </a:moveTo>
                <a:cubicBezTo>
                  <a:pt x="1892589" y="225347"/>
                  <a:pt x="1891263" y="224353"/>
                  <a:pt x="1890269" y="224022"/>
                </a:cubicBezTo>
                <a:lnTo>
                  <a:pt x="1890269" y="224022"/>
                </a:lnTo>
                <a:cubicBezTo>
                  <a:pt x="1890269" y="224022"/>
                  <a:pt x="1891926" y="224685"/>
                  <a:pt x="1892589" y="225347"/>
                </a:cubicBezTo>
                <a:close/>
                <a:moveTo>
                  <a:pt x="1918438" y="175970"/>
                </a:moveTo>
                <a:lnTo>
                  <a:pt x="1918438" y="175970"/>
                </a:lnTo>
                <a:cubicBezTo>
                  <a:pt x="1918438" y="175970"/>
                  <a:pt x="1918438" y="175307"/>
                  <a:pt x="1918438" y="175307"/>
                </a:cubicBezTo>
                <a:cubicBezTo>
                  <a:pt x="1918438" y="175307"/>
                  <a:pt x="1918438" y="175638"/>
                  <a:pt x="1918438" y="175970"/>
                </a:cubicBezTo>
                <a:close/>
                <a:moveTo>
                  <a:pt x="1924734" y="184586"/>
                </a:moveTo>
                <a:cubicBezTo>
                  <a:pt x="1926391" y="184586"/>
                  <a:pt x="1928048" y="184586"/>
                  <a:pt x="1929705" y="184917"/>
                </a:cubicBezTo>
                <a:cubicBezTo>
                  <a:pt x="1928048" y="184917"/>
                  <a:pt x="1926391" y="184917"/>
                  <a:pt x="1924734" y="184586"/>
                </a:cubicBezTo>
                <a:lnTo>
                  <a:pt x="1924734" y="184586"/>
                </a:lnTo>
                <a:close/>
                <a:moveTo>
                  <a:pt x="1937658" y="191214"/>
                </a:moveTo>
                <a:cubicBezTo>
                  <a:pt x="1937658" y="191214"/>
                  <a:pt x="1937327" y="191877"/>
                  <a:pt x="1936996" y="192208"/>
                </a:cubicBezTo>
                <a:cubicBezTo>
                  <a:pt x="1936996" y="192208"/>
                  <a:pt x="1937658" y="191877"/>
                  <a:pt x="1937658" y="191214"/>
                </a:cubicBezTo>
                <a:lnTo>
                  <a:pt x="1937658" y="191214"/>
                </a:lnTo>
                <a:close/>
                <a:moveTo>
                  <a:pt x="1952571" y="172325"/>
                </a:moveTo>
                <a:cubicBezTo>
                  <a:pt x="1952571" y="172325"/>
                  <a:pt x="1952571" y="170999"/>
                  <a:pt x="1952903" y="170668"/>
                </a:cubicBezTo>
                <a:lnTo>
                  <a:pt x="1952903" y="170668"/>
                </a:lnTo>
                <a:cubicBezTo>
                  <a:pt x="1952903" y="170668"/>
                  <a:pt x="1952571" y="171993"/>
                  <a:pt x="1952571" y="172325"/>
                </a:cubicBezTo>
                <a:close/>
                <a:moveTo>
                  <a:pt x="1965827" y="181935"/>
                </a:moveTo>
                <a:cubicBezTo>
                  <a:pt x="1965827" y="181935"/>
                  <a:pt x="1967152" y="184586"/>
                  <a:pt x="1967152" y="185912"/>
                </a:cubicBezTo>
                <a:cubicBezTo>
                  <a:pt x="1967152" y="184917"/>
                  <a:pt x="1966821" y="183592"/>
                  <a:pt x="1965827" y="181935"/>
                </a:cubicBezTo>
                <a:lnTo>
                  <a:pt x="1965827" y="181935"/>
                </a:lnTo>
                <a:close/>
                <a:moveTo>
                  <a:pt x="1965496" y="263126"/>
                </a:moveTo>
                <a:cubicBezTo>
                  <a:pt x="1965496" y="263126"/>
                  <a:pt x="1963507" y="263789"/>
                  <a:pt x="1962513" y="263789"/>
                </a:cubicBezTo>
                <a:cubicBezTo>
                  <a:pt x="1963507" y="263789"/>
                  <a:pt x="1964501" y="263789"/>
                  <a:pt x="1965496" y="263126"/>
                </a:cubicBezTo>
                <a:close/>
                <a:moveTo>
                  <a:pt x="1891926" y="291626"/>
                </a:moveTo>
                <a:cubicBezTo>
                  <a:pt x="1891926" y="291626"/>
                  <a:pt x="1892589" y="290301"/>
                  <a:pt x="1893252" y="289969"/>
                </a:cubicBezTo>
                <a:cubicBezTo>
                  <a:pt x="1893252" y="289638"/>
                  <a:pt x="1893252" y="289306"/>
                  <a:pt x="1893252" y="288975"/>
                </a:cubicBezTo>
                <a:cubicBezTo>
                  <a:pt x="1893252" y="288975"/>
                  <a:pt x="1893252" y="289638"/>
                  <a:pt x="1893252" y="289969"/>
                </a:cubicBezTo>
                <a:cubicBezTo>
                  <a:pt x="1892257" y="289969"/>
                  <a:pt x="1891926" y="290632"/>
                  <a:pt x="1891926" y="291626"/>
                </a:cubicBezTo>
                <a:close/>
                <a:moveTo>
                  <a:pt x="1868066" y="293615"/>
                </a:moveTo>
                <a:cubicBezTo>
                  <a:pt x="1868066" y="293615"/>
                  <a:pt x="1866740" y="292289"/>
                  <a:pt x="1866409" y="291626"/>
                </a:cubicBezTo>
                <a:cubicBezTo>
                  <a:pt x="1866740" y="292289"/>
                  <a:pt x="1867734" y="292952"/>
                  <a:pt x="1868066" y="293615"/>
                </a:cubicBezTo>
                <a:cubicBezTo>
                  <a:pt x="1869391" y="292952"/>
                  <a:pt x="1870717" y="292952"/>
                  <a:pt x="1872374" y="292952"/>
                </a:cubicBezTo>
                <a:cubicBezTo>
                  <a:pt x="1871048" y="292952"/>
                  <a:pt x="1869391" y="292952"/>
                  <a:pt x="1868066" y="293615"/>
                </a:cubicBezTo>
                <a:close/>
                <a:moveTo>
                  <a:pt x="1889275" y="248545"/>
                </a:moveTo>
                <a:cubicBezTo>
                  <a:pt x="1889275" y="248545"/>
                  <a:pt x="1889606" y="250533"/>
                  <a:pt x="1890269" y="251196"/>
                </a:cubicBezTo>
                <a:cubicBezTo>
                  <a:pt x="1889606" y="250533"/>
                  <a:pt x="1889275" y="249539"/>
                  <a:pt x="1889275" y="248545"/>
                </a:cubicBezTo>
                <a:cubicBezTo>
                  <a:pt x="1888281" y="248545"/>
                  <a:pt x="1887287" y="248545"/>
                  <a:pt x="1885961" y="248545"/>
                </a:cubicBezTo>
                <a:cubicBezTo>
                  <a:pt x="1886955" y="248545"/>
                  <a:pt x="1888281" y="248545"/>
                  <a:pt x="1889275" y="248545"/>
                </a:cubicBezTo>
                <a:close/>
                <a:moveTo>
                  <a:pt x="1896897" y="231975"/>
                </a:moveTo>
                <a:lnTo>
                  <a:pt x="1901868" y="231975"/>
                </a:lnTo>
                <a:cubicBezTo>
                  <a:pt x="1903856" y="231644"/>
                  <a:pt x="1905182" y="230981"/>
                  <a:pt x="1906507" y="229987"/>
                </a:cubicBezTo>
                <a:cubicBezTo>
                  <a:pt x="1905513" y="230981"/>
                  <a:pt x="1903856" y="231644"/>
                  <a:pt x="1901868" y="231644"/>
                </a:cubicBezTo>
                <a:lnTo>
                  <a:pt x="1896897" y="231644"/>
                </a:lnTo>
                <a:close/>
                <a:moveTo>
                  <a:pt x="1950583" y="191545"/>
                </a:moveTo>
                <a:lnTo>
                  <a:pt x="1950583" y="191545"/>
                </a:lnTo>
                <a:lnTo>
                  <a:pt x="1957873" y="192208"/>
                </a:lnTo>
                <a:cubicBezTo>
                  <a:pt x="1955554" y="192208"/>
                  <a:pt x="1953234" y="191877"/>
                  <a:pt x="1950583" y="191545"/>
                </a:cubicBezTo>
                <a:close/>
                <a:moveTo>
                  <a:pt x="1963176" y="212755"/>
                </a:moveTo>
                <a:cubicBezTo>
                  <a:pt x="1963176" y="212755"/>
                  <a:pt x="1962844" y="211760"/>
                  <a:pt x="1962844" y="211098"/>
                </a:cubicBezTo>
                <a:cubicBezTo>
                  <a:pt x="1962844" y="211098"/>
                  <a:pt x="1962513" y="211098"/>
                  <a:pt x="1962182" y="211098"/>
                </a:cubicBezTo>
                <a:cubicBezTo>
                  <a:pt x="1962182" y="211098"/>
                  <a:pt x="1962844" y="211098"/>
                  <a:pt x="1962844" y="211098"/>
                </a:cubicBezTo>
                <a:cubicBezTo>
                  <a:pt x="1962844" y="211760"/>
                  <a:pt x="1962844" y="212423"/>
                  <a:pt x="1963176" y="212755"/>
                </a:cubicBezTo>
                <a:close/>
                <a:moveTo>
                  <a:pt x="1913135" y="217063"/>
                </a:moveTo>
                <a:cubicBezTo>
                  <a:pt x="1913135" y="217063"/>
                  <a:pt x="1911478" y="219714"/>
                  <a:pt x="1912141" y="221371"/>
                </a:cubicBezTo>
                <a:cubicBezTo>
                  <a:pt x="1912141" y="221371"/>
                  <a:pt x="1912472" y="221371"/>
                  <a:pt x="1912472" y="221371"/>
                </a:cubicBezTo>
                <a:cubicBezTo>
                  <a:pt x="1912472" y="221371"/>
                  <a:pt x="1912141" y="221371"/>
                  <a:pt x="1912141" y="221371"/>
                </a:cubicBezTo>
                <a:cubicBezTo>
                  <a:pt x="1911478" y="219714"/>
                  <a:pt x="1912141" y="218388"/>
                  <a:pt x="1913135" y="217063"/>
                </a:cubicBezTo>
                <a:close/>
                <a:moveTo>
                  <a:pt x="1949920" y="207452"/>
                </a:moveTo>
                <a:cubicBezTo>
                  <a:pt x="1949920" y="207452"/>
                  <a:pt x="1948594" y="207452"/>
                  <a:pt x="1947932" y="207452"/>
                </a:cubicBezTo>
                <a:cubicBezTo>
                  <a:pt x="1948594" y="207452"/>
                  <a:pt x="1949257" y="207452"/>
                  <a:pt x="1949920" y="207452"/>
                </a:cubicBezTo>
                <a:cubicBezTo>
                  <a:pt x="1949920" y="208778"/>
                  <a:pt x="1949920" y="209772"/>
                  <a:pt x="1949920" y="211098"/>
                </a:cubicBezTo>
                <a:cubicBezTo>
                  <a:pt x="1949920" y="209772"/>
                  <a:pt x="1949920" y="208778"/>
                  <a:pt x="1949920" y="207452"/>
                </a:cubicBezTo>
                <a:close/>
                <a:moveTo>
                  <a:pt x="1957873" y="228661"/>
                </a:moveTo>
                <a:cubicBezTo>
                  <a:pt x="1957873" y="228661"/>
                  <a:pt x="1956879" y="228661"/>
                  <a:pt x="1956216" y="228661"/>
                </a:cubicBezTo>
                <a:cubicBezTo>
                  <a:pt x="1956879" y="228661"/>
                  <a:pt x="1957211" y="228661"/>
                  <a:pt x="1957873" y="228661"/>
                </a:cubicBezTo>
                <a:cubicBezTo>
                  <a:pt x="1957873" y="227999"/>
                  <a:pt x="1957873" y="227667"/>
                  <a:pt x="1957873" y="227336"/>
                </a:cubicBezTo>
                <a:cubicBezTo>
                  <a:pt x="1957873" y="227667"/>
                  <a:pt x="1957873" y="227999"/>
                  <a:pt x="1957873" y="228661"/>
                </a:cubicBezTo>
                <a:close/>
                <a:moveTo>
                  <a:pt x="1942629" y="237940"/>
                </a:moveTo>
                <a:cubicBezTo>
                  <a:pt x="1942629" y="237940"/>
                  <a:pt x="1942629" y="238603"/>
                  <a:pt x="1942629" y="239266"/>
                </a:cubicBezTo>
                <a:cubicBezTo>
                  <a:pt x="1942629" y="238935"/>
                  <a:pt x="1942629" y="238603"/>
                  <a:pt x="1942629" y="237940"/>
                </a:cubicBezTo>
                <a:cubicBezTo>
                  <a:pt x="1949257" y="237940"/>
                  <a:pt x="1955885" y="237940"/>
                  <a:pt x="1962513" y="237940"/>
                </a:cubicBezTo>
                <a:cubicBezTo>
                  <a:pt x="1955885" y="237940"/>
                  <a:pt x="1949257" y="237940"/>
                  <a:pt x="1942629" y="237940"/>
                </a:cubicBezTo>
                <a:close/>
                <a:moveTo>
                  <a:pt x="1937327" y="247882"/>
                </a:moveTo>
                <a:cubicBezTo>
                  <a:pt x="1937327" y="247882"/>
                  <a:pt x="1936664" y="247219"/>
                  <a:pt x="1936333" y="247219"/>
                </a:cubicBezTo>
                <a:cubicBezTo>
                  <a:pt x="1936664" y="247219"/>
                  <a:pt x="1936996" y="247551"/>
                  <a:pt x="1937327" y="247882"/>
                </a:cubicBezTo>
                <a:close/>
                <a:moveTo>
                  <a:pt x="1942298" y="233964"/>
                </a:moveTo>
                <a:cubicBezTo>
                  <a:pt x="1942298" y="233964"/>
                  <a:pt x="1944286" y="235289"/>
                  <a:pt x="1945280" y="235289"/>
                </a:cubicBezTo>
                <a:cubicBezTo>
                  <a:pt x="1944286" y="235289"/>
                  <a:pt x="1942961" y="234958"/>
                  <a:pt x="1942298" y="233964"/>
                </a:cubicBezTo>
                <a:cubicBezTo>
                  <a:pt x="1942298" y="233301"/>
                  <a:pt x="1942298" y="232307"/>
                  <a:pt x="1942298" y="231644"/>
                </a:cubicBezTo>
                <a:cubicBezTo>
                  <a:pt x="1942298" y="232307"/>
                  <a:pt x="1942298" y="233301"/>
                  <a:pt x="1942298" y="233964"/>
                </a:cubicBezTo>
                <a:close/>
                <a:moveTo>
                  <a:pt x="1939647" y="225016"/>
                </a:moveTo>
                <a:lnTo>
                  <a:pt x="1939647" y="225016"/>
                </a:lnTo>
                <a:cubicBezTo>
                  <a:pt x="1939647" y="225016"/>
                  <a:pt x="1940641" y="225016"/>
                  <a:pt x="1941304" y="225016"/>
                </a:cubicBezTo>
                <a:cubicBezTo>
                  <a:pt x="1940972" y="225016"/>
                  <a:pt x="1940310" y="225016"/>
                  <a:pt x="1939647" y="225016"/>
                </a:cubicBezTo>
                <a:close/>
                <a:moveTo>
                  <a:pt x="1936333" y="225016"/>
                </a:moveTo>
                <a:cubicBezTo>
                  <a:pt x="1936333" y="225016"/>
                  <a:pt x="1937327" y="225016"/>
                  <a:pt x="1937990" y="225016"/>
                </a:cubicBezTo>
                <a:cubicBezTo>
                  <a:pt x="1937327" y="225016"/>
                  <a:pt x="1936996" y="225016"/>
                  <a:pt x="1936333" y="225016"/>
                </a:cubicBezTo>
                <a:close/>
                <a:moveTo>
                  <a:pt x="1913798" y="221039"/>
                </a:moveTo>
                <a:lnTo>
                  <a:pt x="1913798" y="221039"/>
                </a:lnTo>
                <a:cubicBezTo>
                  <a:pt x="1915124" y="218388"/>
                  <a:pt x="1917443" y="217063"/>
                  <a:pt x="1919763" y="217063"/>
                </a:cubicBezTo>
                <a:cubicBezTo>
                  <a:pt x="1917443" y="217063"/>
                  <a:pt x="1915124" y="218388"/>
                  <a:pt x="1913798" y="221039"/>
                </a:cubicBezTo>
                <a:close/>
                <a:moveTo>
                  <a:pt x="1913798" y="222034"/>
                </a:moveTo>
                <a:cubicBezTo>
                  <a:pt x="1913798" y="222034"/>
                  <a:pt x="1915455" y="222365"/>
                  <a:pt x="1915786" y="222696"/>
                </a:cubicBezTo>
                <a:cubicBezTo>
                  <a:pt x="1915455" y="222365"/>
                  <a:pt x="1914792" y="222034"/>
                  <a:pt x="1913798" y="222034"/>
                </a:cubicBezTo>
                <a:lnTo>
                  <a:pt x="1913798" y="222034"/>
                </a:lnTo>
                <a:close/>
                <a:moveTo>
                  <a:pt x="1916449" y="223691"/>
                </a:moveTo>
                <a:cubicBezTo>
                  <a:pt x="1916449" y="223691"/>
                  <a:pt x="1916449" y="224353"/>
                  <a:pt x="1916449" y="225016"/>
                </a:cubicBezTo>
                <a:lnTo>
                  <a:pt x="1916449" y="225016"/>
                </a:lnTo>
                <a:cubicBezTo>
                  <a:pt x="1916449" y="225016"/>
                  <a:pt x="1916449" y="224022"/>
                  <a:pt x="1916449" y="223691"/>
                </a:cubicBezTo>
                <a:close/>
                <a:moveTo>
                  <a:pt x="1951908" y="227336"/>
                </a:moveTo>
                <a:cubicBezTo>
                  <a:pt x="1951908" y="227336"/>
                  <a:pt x="1950583" y="228330"/>
                  <a:pt x="1950251" y="228661"/>
                </a:cubicBezTo>
                <a:cubicBezTo>
                  <a:pt x="1949257" y="228661"/>
                  <a:pt x="1948263" y="228661"/>
                  <a:pt x="1946937" y="228661"/>
                </a:cubicBezTo>
                <a:cubicBezTo>
                  <a:pt x="1948263" y="228661"/>
                  <a:pt x="1949257" y="228661"/>
                  <a:pt x="1950251" y="228661"/>
                </a:cubicBezTo>
                <a:cubicBezTo>
                  <a:pt x="1950914" y="228330"/>
                  <a:pt x="1951577" y="227667"/>
                  <a:pt x="1951908" y="227336"/>
                </a:cubicBezTo>
                <a:cubicBezTo>
                  <a:pt x="1952571" y="228330"/>
                  <a:pt x="1953565" y="228661"/>
                  <a:pt x="1954559" y="228993"/>
                </a:cubicBezTo>
                <a:cubicBezTo>
                  <a:pt x="1953565" y="228993"/>
                  <a:pt x="1952571" y="228661"/>
                  <a:pt x="1951908" y="227336"/>
                </a:cubicBezTo>
                <a:close/>
                <a:moveTo>
                  <a:pt x="1954559" y="205795"/>
                </a:moveTo>
                <a:lnTo>
                  <a:pt x="1954559" y="205795"/>
                </a:lnTo>
                <a:cubicBezTo>
                  <a:pt x="1954559" y="205795"/>
                  <a:pt x="1955222" y="207121"/>
                  <a:pt x="1955554" y="207452"/>
                </a:cubicBezTo>
                <a:cubicBezTo>
                  <a:pt x="1955222" y="207121"/>
                  <a:pt x="1954891" y="206458"/>
                  <a:pt x="1954559" y="205795"/>
                </a:cubicBezTo>
                <a:close/>
                <a:moveTo>
                  <a:pt x="1958868" y="195853"/>
                </a:moveTo>
                <a:lnTo>
                  <a:pt x="1958868" y="195853"/>
                </a:lnTo>
                <a:cubicBezTo>
                  <a:pt x="1958868" y="195853"/>
                  <a:pt x="1956548" y="195853"/>
                  <a:pt x="1955554" y="195853"/>
                </a:cubicBezTo>
                <a:lnTo>
                  <a:pt x="1955554" y="195853"/>
                </a:lnTo>
                <a:cubicBezTo>
                  <a:pt x="1955554" y="195853"/>
                  <a:pt x="1957873" y="195853"/>
                  <a:pt x="1958868" y="195853"/>
                </a:cubicBezTo>
                <a:close/>
                <a:moveTo>
                  <a:pt x="1933350" y="224022"/>
                </a:moveTo>
                <a:lnTo>
                  <a:pt x="1933350" y="224022"/>
                </a:lnTo>
                <a:cubicBezTo>
                  <a:pt x="1936333" y="224022"/>
                  <a:pt x="1938984" y="223359"/>
                  <a:pt x="1940641" y="221371"/>
                </a:cubicBezTo>
                <a:cubicBezTo>
                  <a:pt x="1938984" y="223691"/>
                  <a:pt x="1936333" y="224022"/>
                  <a:pt x="1933350" y="224022"/>
                </a:cubicBezTo>
                <a:close/>
                <a:moveTo>
                  <a:pt x="1922414" y="203476"/>
                </a:moveTo>
                <a:cubicBezTo>
                  <a:pt x="1922414" y="203476"/>
                  <a:pt x="1923409" y="203476"/>
                  <a:pt x="1924071" y="203476"/>
                </a:cubicBezTo>
                <a:cubicBezTo>
                  <a:pt x="1923409" y="203476"/>
                  <a:pt x="1923077" y="203476"/>
                  <a:pt x="1922414" y="203476"/>
                </a:cubicBezTo>
                <a:close/>
                <a:moveTo>
                  <a:pt x="1909490" y="233301"/>
                </a:moveTo>
                <a:cubicBezTo>
                  <a:pt x="1909490" y="235952"/>
                  <a:pt x="1909821" y="238272"/>
                  <a:pt x="1907170" y="238935"/>
                </a:cubicBezTo>
                <a:cubicBezTo>
                  <a:pt x="1905513" y="239266"/>
                  <a:pt x="1904188" y="238272"/>
                  <a:pt x="1904519" y="236615"/>
                </a:cubicBezTo>
                <a:cubicBezTo>
                  <a:pt x="1904850" y="233632"/>
                  <a:pt x="1906839" y="232970"/>
                  <a:pt x="1909821" y="233301"/>
                </a:cubicBezTo>
                <a:close/>
                <a:moveTo>
                  <a:pt x="1912804" y="249208"/>
                </a:moveTo>
                <a:cubicBezTo>
                  <a:pt x="1911147" y="250865"/>
                  <a:pt x="1909159" y="250865"/>
                  <a:pt x="1906507" y="250533"/>
                </a:cubicBezTo>
                <a:cubicBezTo>
                  <a:pt x="1904850" y="246557"/>
                  <a:pt x="1905182" y="243906"/>
                  <a:pt x="1910816" y="243906"/>
                </a:cubicBezTo>
                <a:cubicBezTo>
                  <a:pt x="1908827" y="242249"/>
                  <a:pt x="1906507" y="243906"/>
                  <a:pt x="1904850" y="242249"/>
                </a:cubicBezTo>
                <a:cubicBezTo>
                  <a:pt x="1907502" y="240923"/>
                  <a:pt x="1911478" y="243243"/>
                  <a:pt x="1912804" y="238935"/>
                </a:cubicBezTo>
                <a:cubicBezTo>
                  <a:pt x="1915124" y="239266"/>
                  <a:pt x="1917112" y="241254"/>
                  <a:pt x="1919763" y="240923"/>
                </a:cubicBezTo>
                <a:cubicBezTo>
                  <a:pt x="1918438" y="242580"/>
                  <a:pt x="1915786" y="240923"/>
                  <a:pt x="1915124" y="243243"/>
                </a:cubicBezTo>
                <a:cubicBezTo>
                  <a:pt x="1915786" y="245894"/>
                  <a:pt x="1915124" y="247882"/>
                  <a:pt x="1912472" y="249539"/>
                </a:cubicBezTo>
                <a:cubicBezTo>
                  <a:pt x="1912472" y="250865"/>
                  <a:pt x="1912472" y="251859"/>
                  <a:pt x="1912472" y="253185"/>
                </a:cubicBezTo>
                <a:cubicBezTo>
                  <a:pt x="1912472" y="251859"/>
                  <a:pt x="1912472" y="250865"/>
                  <a:pt x="1912472" y="249539"/>
                </a:cubicBezTo>
                <a:close/>
                <a:moveTo>
                  <a:pt x="1917112" y="273400"/>
                </a:moveTo>
                <a:lnTo>
                  <a:pt x="1917112" y="273400"/>
                </a:lnTo>
                <a:cubicBezTo>
                  <a:pt x="1913467" y="273068"/>
                  <a:pt x="1910484" y="274394"/>
                  <a:pt x="1907170" y="275388"/>
                </a:cubicBezTo>
                <a:cubicBezTo>
                  <a:pt x="1910484" y="274394"/>
                  <a:pt x="1913798" y="273068"/>
                  <a:pt x="1917112" y="273400"/>
                </a:cubicBezTo>
                <a:close/>
                <a:moveTo>
                  <a:pt x="1934676" y="265777"/>
                </a:moveTo>
                <a:cubicBezTo>
                  <a:pt x="1932025" y="265777"/>
                  <a:pt x="1929705" y="265777"/>
                  <a:pt x="1927054" y="265777"/>
                </a:cubicBezTo>
                <a:cubicBezTo>
                  <a:pt x="1925397" y="266772"/>
                  <a:pt x="1923740" y="267434"/>
                  <a:pt x="1922083" y="267103"/>
                </a:cubicBezTo>
                <a:cubicBezTo>
                  <a:pt x="1923409" y="264120"/>
                  <a:pt x="1918769" y="258487"/>
                  <a:pt x="1926060" y="258155"/>
                </a:cubicBezTo>
                <a:cubicBezTo>
                  <a:pt x="1927717" y="258155"/>
                  <a:pt x="1929042" y="255836"/>
                  <a:pt x="1931031" y="257493"/>
                </a:cubicBezTo>
                <a:cubicBezTo>
                  <a:pt x="1931362" y="261138"/>
                  <a:pt x="1930368" y="264120"/>
                  <a:pt x="1927385" y="266109"/>
                </a:cubicBezTo>
                <a:cubicBezTo>
                  <a:pt x="1930036" y="266109"/>
                  <a:pt x="1932356" y="266109"/>
                  <a:pt x="1935007" y="266109"/>
                </a:cubicBezTo>
                <a:lnTo>
                  <a:pt x="1935007" y="266109"/>
                </a:lnTo>
                <a:close/>
                <a:moveTo>
                  <a:pt x="1926060" y="252853"/>
                </a:moveTo>
                <a:cubicBezTo>
                  <a:pt x="1926060" y="251196"/>
                  <a:pt x="1928048" y="250865"/>
                  <a:pt x="1928711" y="249539"/>
                </a:cubicBezTo>
                <a:cubicBezTo>
                  <a:pt x="1930368" y="247882"/>
                  <a:pt x="1932687" y="247551"/>
                  <a:pt x="1935007" y="247882"/>
                </a:cubicBezTo>
                <a:cubicBezTo>
                  <a:pt x="1935007" y="247882"/>
                  <a:pt x="1935670" y="247219"/>
                  <a:pt x="1935670" y="247219"/>
                </a:cubicBezTo>
                <a:cubicBezTo>
                  <a:pt x="1935670" y="247219"/>
                  <a:pt x="1935007" y="247219"/>
                  <a:pt x="1935007" y="247882"/>
                </a:cubicBezTo>
                <a:cubicBezTo>
                  <a:pt x="1936001" y="251196"/>
                  <a:pt x="1937658" y="253516"/>
                  <a:pt x="1941635" y="253185"/>
                </a:cubicBezTo>
                <a:cubicBezTo>
                  <a:pt x="1943292" y="253516"/>
                  <a:pt x="1945280" y="253185"/>
                  <a:pt x="1946606" y="254510"/>
                </a:cubicBezTo>
                <a:cubicBezTo>
                  <a:pt x="1942961" y="256830"/>
                  <a:pt x="1938984" y="256498"/>
                  <a:pt x="1935007" y="254510"/>
                </a:cubicBezTo>
                <a:cubicBezTo>
                  <a:pt x="1932687" y="251528"/>
                  <a:pt x="1929042" y="253847"/>
                  <a:pt x="1926391" y="252853"/>
                </a:cubicBezTo>
                <a:close/>
                <a:moveTo>
                  <a:pt x="1955222" y="243574"/>
                </a:moveTo>
                <a:cubicBezTo>
                  <a:pt x="1955222" y="243574"/>
                  <a:pt x="1954228" y="243243"/>
                  <a:pt x="1953897" y="243243"/>
                </a:cubicBezTo>
                <a:cubicBezTo>
                  <a:pt x="1954228" y="243243"/>
                  <a:pt x="1954891" y="243243"/>
                  <a:pt x="1955222" y="243574"/>
                </a:cubicBezTo>
                <a:close/>
                <a:moveTo>
                  <a:pt x="1958205" y="226342"/>
                </a:moveTo>
                <a:cubicBezTo>
                  <a:pt x="1958205" y="226342"/>
                  <a:pt x="1958868" y="225679"/>
                  <a:pt x="1959530" y="225679"/>
                </a:cubicBezTo>
                <a:cubicBezTo>
                  <a:pt x="1958868" y="225679"/>
                  <a:pt x="1958536" y="225679"/>
                  <a:pt x="1958205" y="226342"/>
                </a:cubicBezTo>
                <a:close/>
                <a:moveTo>
                  <a:pt x="1958868" y="210766"/>
                </a:moveTo>
                <a:cubicBezTo>
                  <a:pt x="1958868" y="210766"/>
                  <a:pt x="1959862" y="210766"/>
                  <a:pt x="1960193" y="210766"/>
                </a:cubicBezTo>
                <a:cubicBezTo>
                  <a:pt x="1959530" y="210766"/>
                  <a:pt x="1959199" y="210766"/>
                  <a:pt x="1958868" y="210766"/>
                </a:cubicBezTo>
                <a:close/>
                <a:moveTo>
                  <a:pt x="1948263" y="213749"/>
                </a:moveTo>
                <a:cubicBezTo>
                  <a:pt x="1948263" y="213749"/>
                  <a:pt x="1946606" y="214743"/>
                  <a:pt x="1944949" y="213749"/>
                </a:cubicBezTo>
                <a:lnTo>
                  <a:pt x="1944949" y="215406"/>
                </a:lnTo>
                <a:cubicBezTo>
                  <a:pt x="1944949" y="215406"/>
                  <a:pt x="1944949" y="214411"/>
                  <a:pt x="1944949" y="213749"/>
                </a:cubicBezTo>
                <a:cubicBezTo>
                  <a:pt x="1946606" y="214743"/>
                  <a:pt x="1947600" y="214411"/>
                  <a:pt x="1948263" y="213749"/>
                </a:cubicBezTo>
                <a:close/>
                <a:moveTo>
                  <a:pt x="1936333" y="214411"/>
                </a:moveTo>
                <a:cubicBezTo>
                  <a:pt x="1936333" y="214411"/>
                  <a:pt x="1933682" y="213417"/>
                  <a:pt x="1932025" y="212755"/>
                </a:cubicBezTo>
                <a:cubicBezTo>
                  <a:pt x="1930699" y="211098"/>
                  <a:pt x="1929042" y="211098"/>
                  <a:pt x="1927717" y="211429"/>
                </a:cubicBezTo>
                <a:cubicBezTo>
                  <a:pt x="1929374" y="211429"/>
                  <a:pt x="1930699" y="211429"/>
                  <a:pt x="1932025" y="212755"/>
                </a:cubicBezTo>
                <a:cubicBezTo>
                  <a:pt x="1933350" y="213417"/>
                  <a:pt x="1934676" y="213749"/>
                  <a:pt x="1936333" y="214411"/>
                </a:cubicBezTo>
                <a:close/>
                <a:moveTo>
                  <a:pt x="1925065" y="212092"/>
                </a:moveTo>
                <a:cubicBezTo>
                  <a:pt x="1925065" y="212092"/>
                  <a:pt x="1926722" y="211760"/>
                  <a:pt x="1927385" y="211429"/>
                </a:cubicBezTo>
                <a:cubicBezTo>
                  <a:pt x="1926722" y="211429"/>
                  <a:pt x="1926060" y="211760"/>
                  <a:pt x="1925065" y="212092"/>
                </a:cubicBezTo>
                <a:close/>
                <a:moveTo>
                  <a:pt x="1912141" y="192208"/>
                </a:moveTo>
                <a:cubicBezTo>
                  <a:pt x="1912141" y="192208"/>
                  <a:pt x="1912141" y="192208"/>
                  <a:pt x="1912141" y="192208"/>
                </a:cubicBezTo>
                <a:lnTo>
                  <a:pt x="1912141" y="192208"/>
                </a:lnTo>
                <a:close/>
                <a:moveTo>
                  <a:pt x="1890269" y="260807"/>
                </a:moveTo>
                <a:cubicBezTo>
                  <a:pt x="1890932" y="258818"/>
                  <a:pt x="1892589" y="259481"/>
                  <a:pt x="1894246" y="259150"/>
                </a:cubicBezTo>
                <a:cubicBezTo>
                  <a:pt x="1895571" y="257161"/>
                  <a:pt x="1897891" y="258818"/>
                  <a:pt x="1899548" y="258155"/>
                </a:cubicBezTo>
                <a:cubicBezTo>
                  <a:pt x="1901205" y="259812"/>
                  <a:pt x="1903856" y="259812"/>
                  <a:pt x="1905182" y="261801"/>
                </a:cubicBezTo>
                <a:lnTo>
                  <a:pt x="1906507" y="261801"/>
                </a:lnTo>
                <a:cubicBezTo>
                  <a:pt x="1906507" y="263458"/>
                  <a:pt x="1907833" y="265115"/>
                  <a:pt x="1906839" y="266772"/>
                </a:cubicBezTo>
                <a:cubicBezTo>
                  <a:pt x="1907833" y="267766"/>
                  <a:pt x="1908827" y="268760"/>
                  <a:pt x="1909821" y="269754"/>
                </a:cubicBezTo>
                <a:cubicBezTo>
                  <a:pt x="1908827" y="268760"/>
                  <a:pt x="1907833" y="267766"/>
                  <a:pt x="1906839" y="266772"/>
                </a:cubicBezTo>
                <a:cubicBezTo>
                  <a:pt x="1904188" y="267103"/>
                  <a:pt x="1901868" y="267434"/>
                  <a:pt x="1899217" y="268097"/>
                </a:cubicBezTo>
                <a:cubicBezTo>
                  <a:pt x="1896234" y="270417"/>
                  <a:pt x="1893915" y="268097"/>
                  <a:pt x="1891595" y="267103"/>
                </a:cubicBezTo>
                <a:cubicBezTo>
                  <a:pt x="1890932" y="264452"/>
                  <a:pt x="1888612" y="264452"/>
                  <a:pt x="1886624" y="263458"/>
                </a:cubicBezTo>
                <a:cubicBezTo>
                  <a:pt x="1886624" y="261138"/>
                  <a:pt x="1889938" y="263458"/>
                  <a:pt x="1889938" y="261138"/>
                </a:cubicBezTo>
                <a:close/>
                <a:moveTo>
                  <a:pt x="1889275" y="291626"/>
                </a:moveTo>
                <a:cubicBezTo>
                  <a:pt x="1889275" y="291626"/>
                  <a:pt x="1889938" y="289638"/>
                  <a:pt x="1889275" y="287649"/>
                </a:cubicBezTo>
                <a:cubicBezTo>
                  <a:pt x="1887287" y="288312"/>
                  <a:pt x="1886624" y="287649"/>
                  <a:pt x="1885961" y="286987"/>
                </a:cubicBezTo>
                <a:cubicBezTo>
                  <a:pt x="1886292" y="287981"/>
                  <a:pt x="1887287" y="288312"/>
                  <a:pt x="1889275" y="287649"/>
                </a:cubicBezTo>
                <a:cubicBezTo>
                  <a:pt x="1889938" y="289638"/>
                  <a:pt x="1889938" y="290632"/>
                  <a:pt x="1889275" y="291626"/>
                </a:cubicBezTo>
                <a:close/>
                <a:moveTo>
                  <a:pt x="1890600" y="284998"/>
                </a:moveTo>
                <a:cubicBezTo>
                  <a:pt x="1890600" y="284998"/>
                  <a:pt x="1890932" y="284998"/>
                  <a:pt x="1891263" y="284998"/>
                </a:cubicBezTo>
                <a:cubicBezTo>
                  <a:pt x="1891263" y="284998"/>
                  <a:pt x="1890932" y="284998"/>
                  <a:pt x="1890600" y="284998"/>
                </a:cubicBezTo>
                <a:close/>
                <a:moveTo>
                  <a:pt x="1880327" y="277376"/>
                </a:moveTo>
                <a:cubicBezTo>
                  <a:pt x="1883310" y="275388"/>
                  <a:pt x="1880327" y="273068"/>
                  <a:pt x="1880327" y="271080"/>
                </a:cubicBezTo>
                <a:cubicBezTo>
                  <a:pt x="1882978" y="272737"/>
                  <a:pt x="1885961" y="274394"/>
                  <a:pt x="1889275" y="274062"/>
                </a:cubicBezTo>
                <a:cubicBezTo>
                  <a:pt x="1892257" y="274062"/>
                  <a:pt x="1889275" y="276382"/>
                  <a:pt x="1890932" y="277045"/>
                </a:cubicBezTo>
                <a:cubicBezTo>
                  <a:pt x="1886955" y="277708"/>
                  <a:pt x="1888612" y="282679"/>
                  <a:pt x="1885630" y="284004"/>
                </a:cubicBezTo>
                <a:cubicBezTo>
                  <a:pt x="1883641" y="285330"/>
                  <a:pt x="1881984" y="288312"/>
                  <a:pt x="1879333" y="285330"/>
                </a:cubicBezTo>
                <a:cubicBezTo>
                  <a:pt x="1882978" y="283341"/>
                  <a:pt x="1881322" y="280359"/>
                  <a:pt x="1880659" y="277708"/>
                </a:cubicBezTo>
                <a:close/>
                <a:moveTo>
                  <a:pt x="1937990" y="260475"/>
                </a:moveTo>
                <a:cubicBezTo>
                  <a:pt x="1937990" y="260475"/>
                  <a:pt x="1936333" y="261469"/>
                  <a:pt x="1936001" y="262464"/>
                </a:cubicBezTo>
                <a:cubicBezTo>
                  <a:pt x="1936001" y="262795"/>
                  <a:pt x="1935339" y="263458"/>
                  <a:pt x="1935007" y="263789"/>
                </a:cubicBezTo>
                <a:lnTo>
                  <a:pt x="1935007" y="263789"/>
                </a:lnTo>
                <a:cubicBezTo>
                  <a:pt x="1935007" y="263789"/>
                  <a:pt x="1935670" y="262795"/>
                  <a:pt x="1936001" y="262464"/>
                </a:cubicBezTo>
                <a:cubicBezTo>
                  <a:pt x="1936664" y="261801"/>
                  <a:pt x="1937327" y="261138"/>
                  <a:pt x="1937990" y="260475"/>
                </a:cubicBezTo>
                <a:cubicBezTo>
                  <a:pt x="1938653" y="260144"/>
                  <a:pt x="1939647" y="259812"/>
                  <a:pt x="1940641" y="259812"/>
                </a:cubicBezTo>
                <a:cubicBezTo>
                  <a:pt x="1939647" y="259812"/>
                  <a:pt x="1938984" y="260144"/>
                  <a:pt x="1937990" y="260475"/>
                </a:cubicBezTo>
                <a:close/>
                <a:moveTo>
                  <a:pt x="1952571" y="258818"/>
                </a:moveTo>
                <a:cubicBezTo>
                  <a:pt x="1952571" y="258818"/>
                  <a:pt x="1955885" y="258818"/>
                  <a:pt x="1957542" y="258487"/>
                </a:cubicBezTo>
                <a:lnTo>
                  <a:pt x="1957542" y="258487"/>
                </a:lnTo>
                <a:cubicBezTo>
                  <a:pt x="1957542" y="258487"/>
                  <a:pt x="1954228" y="258487"/>
                  <a:pt x="1952571" y="258818"/>
                </a:cubicBezTo>
                <a:close/>
                <a:moveTo>
                  <a:pt x="1957211" y="260475"/>
                </a:moveTo>
                <a:cubicBezTo>
                  <a:pt x="1957211" y="260475"/>
                  <a:pt x="1957211" y="261138"/>
                  <a:pt x="1957542" y="261469"/>
                </a:cubicBezTo>
                <a:cubicBezTo>
                  <a:pt x="1957542" y="261469"/>
                  <a:pt x="1958205" y="261801"/>
                  <a:pt x="1958868" y="262132"/>
                </a:cubicBezTo>
                <a:cubicBezTo>
                  <a:pt x="1958205" y="262132"/>
                  <a:pt x="1957873" y="262132"/>
                  <a:pt x="1957542" y="261469"/>
                </a:cubicBezTo>
                <a:cubicBezTo>
                  <a:pt x="1957542" y="261469"/>
                  <a:pt x="1957211" y="260807"/>
                  <a:pt x="1957211" y="260475"/>
                </a:cubicBezTo>
                <a:close/>
                <a:moveTo>
                  <a:pt x="1953565" y="252190"/>
                </a:moveTo>
                <a:lnTo>
                  <a:pt x="1953565" y="252190"/>
                </a:lnTo>
                <a:cubicBezTo>
                  <a:pt x="1953565" y="252190"/>
                  <a:pt x="1952903" y="252190"/>
                  <a:pt x="1952571" y="252190"/>
                </a:cubicBezTo>
                <a:cubicBezTo>
                  <a:pt x="1951577" y="252190"/>
                  <a:pt x="1951246" y="253185"/>
                  <a:pt x="1951246" y="253847"/>
                </a:cubicBezTo>
                <a:cubicBezTo>
                  <a:pt x="1951246" y="254510"/>
                  <a:pt x="1951246" y="254841"/>
                  <a:pt x="1951246" y="255504"/>
                </a:cubicBezTo>
                <a:cubicBezTo>
                  <a:pt x="1951246" y="254841"/>
                  <a:pt x="1951246" y="254510"/>
                  <a:pt x="1951246" y="253847"/>
                </a:cubicBezTo>
                <a:cubicBezTo>
                  <a:pt x="1951246" y="253185"/>
                  <a:pt x="1951246" y="252522"/>
                  <a:pt x="1952571" y="252190"/>
                </a:cubicBezTo>
                <a:cubicBezTo>
                  <a:pt x="1952571" y="252190"/>
                  <a:pt x="1953234" y="252190"/>
                  <a:pt x="1953565" y="252190"/>
                </a:cubicBezTo>
                <a:cubicBezTo>
                  <a:pt x="1954559" y="252190"/>
                  <a:pt x="1955222" y="252190"/>
                  <a:pt x="1955885" y="252190"/>
                </a:cubicBezTo>
                <a:cubicBezTo>
                  <a:pt x="1955222" y="252190"/>
                  <a:pt x="1954228" y="252190"/>
                  <a:pt x="1953565" y="252190"/>
                </a:cubicBezTo>
                <a:close/>
                <a:moveTo>
                  <a:pt x="1957873" y="244568"/>
                </a:moveTo>
                <a:cubicBezTo>
                  <a:pt x="1957873" y="244568"/>
                  <a:pt x="1956548" y="244568"/>
                  <a:pt x="1955885" y="243906"/>
                </a:cubicBezTo>
                <a:cubicBezTo>
                  <a:pt x="1956548" y="244237"/>
                  <a:pt x="1957211" y="244568"/>
                  <a:pt x="1957873" y="244568"/>
                </a:cubicBezTo>
                <a:cubicBezTo>
                  <a:pt x="1959530" y="245562"/>
                  <a:pt x="1961187" y="245894"/>
                  <a:pt x="1962844" y="245894"/>
                </a:cubicBezTo>
                <a:cubicBezTo>
                  <a:pt x="1961187" y="245894"/>
                  <a:pt x="1959530" y="245894"/>
                  <a:pt x="1957873" y="244568"/>
                </a:cubicBezTo>
                <a:close/>
                <a:moveTo>
                  <a:pt x="1965164" y="245562"/>
                </a:moveTo>
                <a:cubicBezTo>
                  <a:pt x="1965164" y="245562"/>
                  <a:pt x="1964170" y="245562"/>
                  <a:pt x="1963838" y="245562"/>
                </a:cubicBezTo>
                <a:cubicBezTo>
                  <a:pt x="1964170" y="245562"/>
                  <a:pt x="1964833" y="245562"/>
                  <a:pt x="1965164" y="245562"/>
                </a:cubicBezTo>
                <a:close/>
                <a:moveTo>
                  <a:pt x="1961187" y="185580"/>
                </a:moveTo>
                <a:lnTo>
                  <a:pt x="1961187" y="185580"/>
                </a:lnTo>
                <a:cubicBezTo>
                  <a:pt x="1961187" y="185580"/>
                  <a:pt x="1963838" y="185249"/>
                  <a:pt x="1964833" y="184255"/>
                </a:cubicBezTo>
                <a:cubicBezTo>
                  <a:pt x="1964170" y="185249"/>
                  <a:pt x="1962844" y="185912"/>
                  <a:pt x="1961187" y="185580"/>
                </a:cubicBezTo>
                <a:close/>
                <a:moveTo>
                  <a:pt x="1958868" y="183592"/>
                </a:moveTo>
                <a:cubicBezTo>
                  <a:pt x="1958868" y="183592"/>
                  <a:pt x="1960193" y="183592"/>
                  <a:pt x="1960525" y="184255"/>
                </a:cubicBezTo>
                <a:cubicBezTo>
                  <a:pt x="1960193" y="183592"/>
                  <a:pt x="1959530" y="183592"/>
                  <a:pt x="1958868" y="183592"/>
                </a:cubicBezTo>
                <a:close/>
                <a:moveTo>
                  <a:pt x="1956216" y="183592"/>
                </a:moveTo>
                <a:cubicBezTo>
                  <a:pt x="1956216" y="183592"/>
                  <a:pt x="1957873" y="183592"/>
                  <a:pt x="1958536" y="183592"/>
                </a:cubicBezTo>
                <a:cubicBezTo>
                  <a:pt x="1957873" y="183592"/>
                  <a:pt x="1956879" y="183592"/>
                  <a:pt x="1956216" y="183592"/>
                </a:cubicBezTo>
                <a:close/>
                <a:moveTo>
                  <a:pt x="1949589" y="195522"/>
                </a:moveTo>
                <a:cubicBezTo>
                  <a:pt x="1949589" y="195522"/>
                  <a:pt x="1950583" y="196185"/>
                  <a:pt x="1950914" y="196185"/>
                </a:cubicBezTo>
                <a:cubicBezTo>
                  <a:pt x="1950583" y="196185"/>
                  <a:pt x="1949920" y="195853"/>
                  <a:pt x="1949589" y="195522"/>
                </a:cubicBezTo>
                <a:lnTo>
                  <a:pt x="1949589" y="195522"/>
                </a:lnTo>
                <a:close/>
                <a:moveTo>
                  <a:pt x="1922083" y="185580"/>
                </a:moveTo>
                <a:cubicBezTo>
                  <a:pt x="1922083" y="185580"/>
                  <a:pt x="1922083" y="182929"/>
                  <a:pt x="1922083" y="181604"/>
                </a:cubicBezTo>
                <a:cubicBezTo>
                  <a:pt x="1922083" y="182929"/>
                  <a:pt x="1922083" y="184255"/>
                  <a:pt x="1922083" y="185580"/>
                </a:cubicBezTo>
                <a:cubicBezTo>
                  <a:pt x="1922083" y="185580"/>
                  <a:pt x="1922083" y="185580"/>
                  <a:pt x="1922083" y="185580"/>
                </a:cubicBezTo>
                <a:cubicBezTo>
                  <a:pt x="1922083" y="185580"/>
                  <a:pt x="1922083" y="185580"/>
                  <a:pt x="1922083" y="185580"/>
                </a:cubicBezTo>
                <a:close/>
                <a:moveTo>
                  <a:pt x="1910484" y="198173"/>
                </a:moveTo>
                <a:cubicBezTo>
                  <a:pt x="1910484" y="198173"/>
                  <a:pt x="1912472" y="198173"/>
                  <a:pt x="1913467" y="198173"/>
                </a:cubicBezTo>
                <a:cubicBezTo>
                  <a:pt x="1912472" y="198173"/>
                  <a:pt x="1911478" y="198173"/>
                  <a:pt x="1910484" y="198173"/>
                </a:cubicBezTo>
                <a:cubicBezTo>
                  <a:pt x="1907833" y="195853"/>
                  <a:pt x="1905182" y="193534"/>
                  <a:pt x="1902199" y="191877"/>
                </a:cubicBezTo>
                <a:lnTo>
                  <a:pt x="1902199" y="191877"/>
                </a:lnTo>
                <a:cubicBezTo>
                  <a:pt x="1905182" y="193534"/>
                  <a:pt x="1908164" y="195522"/>
                  <a:pt x="1910484" y="198173"/>
                </a:cubicBezTo>
                <a:close/>
                <a:moveTo>
                  <a:pt x="1886624" y="245562"/>
                </a:moveTo>
                <a:lnTo>
                  <a:pt x="1886624" y="245562"/>
                </a:lnTo>
                <a:cubicBezTo>
                  <a:pt x="1886624" y="245562"/>
                  <a:pt x="1885961" y="245562"/>
                  <a:pt x="1885961" y="245562"/>
                </a:cubicBezTo>
                <a:cubicBezTo>
                  <a:pt x="1885961" y="245562"/>
                  <a:pt x="1886624" y="245562"/>
                  <a:pt x="1886624" y="245562"/>
                </a:cubicBezTo>
                <a:close/>
                <a:moveTo>
                  <a:pt x="1876682" y="252853"/>
                </a:moveTo>
                <a:cubicBezTo>
                  <a:pt x="1876682" y="252853"/>
                  <a:pt x="1875688" y="252853"/>
                  <a:pt x="1875025" y="253185"/>
                </a:cubicBezTo>
                <a:cubicBezTo>
                  <a:pt x="1875688" y="253185"/>
                  <a:pt x="1876019" y="253185"/>
                  <a:pt x="1876682" y="252853"/>
                </a:cubicBezTo>
                <a:cubicBezTo>
                  <a:pt x="1878670" y="251528"/>
                  <a:pt x="1879996" y="251528"/>
                  <a:pt x="1881322" y="252853"/>
                </a:cubicBezTo>
                <a:cubicBezTo>
                  <a:pt x="1879996" y="251528"/>
                  <a:pt x="1878339" y="251859"/>
                  <a:pt x="1876682" y="252853"/>
                </a:cubicBezTo>
                <a:close/>
                <a:moveTo>
                  <a:pt x="1867403" y="311510"/>
                </a:moveTo>
                <a:cubicBezTo>
                  <a:pt x="1867403" y="311510"/>
                  <a:pt x="1866077" y="313498"/>
                  <a:pt x="1865746" y="314492"/>
                </a:cubicBezTo>
                <a:cubicBezTo>
                  <a:pt x="1865746" y="313498"/>
                  <a:pt x="1866409" y="312504"/>
                  <a:pt x="1867403" y="311510"/>
                </a:cubicBezTo>
                <a:lnTo>
                  <a:pt x="1867403" y="311510"/>
                </a:lnTo>
                <a:close/>
                <a:moveTo>
                  <a:pt x="1870054" y="329736"/>
                </a:moveTo>
                <a:cubicBezTo>
                  <a:pt x="1870054" y="329736"/>
                  <a:pt x="1870717" y="328079"/>
                  <a:pt x="1871380" y="327085"/>
                </a:cubicBezTo>
                <a:lnTo>
                  <a:pt x="1871380" y="327085"/>
                </a:lnTo>
                <a:cubicBezTo>
                  <a:pt x="1871380" y="327085"/>
                  <a:pt x="1870385" y="329074"/>
                  <a:pt x="1870054" y="329736"/>
                </a:cubicBezTo>
                <a:close/>
                <a:moveTo>
                  <a:pt x="1877676" y="310184"/>
                </a:moveTo>
                <a:cubicBezTo>
                  <a:pt x="1877676" y="310184"/>
                  <a:pt x="1877013" y="308527"/>
                  <a:pt x="1876351" y="307864"/>
                </a:cubicBezTo>
                <a:cubicBezTo>
                  <a:pt x="1874694" y="306539"/>
                  <a:pt x="1875025" y="303225"/>
                  <a:pt x="1871380" y="303888"/>
                </a:cubicBezTo>
                <a:cubicBezTo>
                  <a:pt x="1873368" y="301899"/>
                  <a:pt x="1874694" y="299911"/>
                  <a:pt x="1877013" y="299911"/>
                </a:cubicBezTo>
                <a:cubicBezTo>
                  <a:pt x="1877013" y="299911"/>
                  <a:pt x="1877013" y="299580"/>
                  <a:pt x="1876682" y="299248"/>
                </a:cubicBezTo>
                <a:cubicBezTo>
                  <a:pt x="1876682" y="299248"/>
                  <a:pt x="1876682" y="299580"/>
                  <a:pt x="1877013" y="299911"/>
                </a:cubicBezTo>
                <a:cubicBezTo>
                  <a:pt x="1879333" y="300574"/>
                  <a:pt x="1881322" y="300905"/>
                  <a:pt x="1883641" y="301568"/>
                </a:cubicBezTo>
                <a:cubicBezTo>
                  <a:pt x="1883641" y="301899"/>
                  <a:pt x="1883641" y="302231"/>
                  <a:pt x="1883641" y="302894"/>
                </a:cubicBezTo>
                <a:lnTo>
                  <a:pt x="1883641" y="302894"/>
                </a:lnTo>
                <a:cubicBezTo>
                  <a:pt x="1883641" y="302894"/>
                  <a:pt x="1881984" y="304550"/>
                  <a:pt x="1880990" y="305213"/>
                </a:cubicBezTo>
                <a:cubicBezTo>
                  <a:pt x="1884635" y="305876"/>
                  <a:pt x="1884635" y="309190"/>
                  <a:pt x="1885961" y="311841"/>
                </a:cubicBezTo>
                <a:cubicBezTo>
                  <a:pt x="1884967" y="311841"/>
                  <a:pt x="1884304" y="311841"/>
                  <a:pt x="1883310" y="311841"/>
                </a:cubicBezTo>
                <a:cubicBezTo>
                  <a:pt x="1882647" y="311841"/>
                  <a:pt x="1881653" y="311841"/>
                  <a:pt x="1880990" y="311841"/>
                </a:cubicBezTo>
                <a:cubicBezTo>
                  <a:pt x="1880327" y="310184"/>
                  <a:pt x="1878670" y="310847"/>
                  <a:pt x="1877345" y="310516"/>
                </a:cubicBezTo>
                <a:close/>
                <a:moveTo>
                  <a:pt x="1886624" y="302231"/>
                </a:moveTo>
                <a:lnTo>
                  <a:pt x="1886624" y="302231"/>
                </a:lnTo>
                <a:cubicBezTo>
                  <a:pt x="1886624" y="302231"/>
                  <a:pt x="1890600" y="302894"/>
                  <a:pt x="1892257" y="303225"/>
                </a:cubicBezTo>
                <a:cubicBezTo>
                  <a:pt x="1890269" y="303225"/>
                  <a:pt x="1888281" y="303888"/>
                  <a:pt x="1886624" y="302231"/>
                </a:cubicBezTo>
                <a:close/>
                <a:moveTo>
                  <a:pt x="1903525" y="299911"/>
                </a:moveTo>
                <a:cubicBezTo>
                  <a:pt x="1903525" y="299911"/>
                  <a:pt x="1903525" y="299580"/>
                  <a:pt x="1902862" y="299248"/>
                </a:cubicBezTo>
                <a:cubicBezTo>
                  <a:pt x="1902862" y="298585"/>
                  <a:pt x="1902531" y="297923"/>
                  <a:pt x="1902531" y="297260"/>
                </a:cubicBezTo>
                <a:cubicBezTo>
                  <a:pt x="1902531" y="297923"/>
                  <a:pt x="1902531" y="298585"/>
                  <a:pt x="1902862" y="299248"/>
                </a:cubicBezTo>
                <a:cubicBezTo>
                  <a:pt x="1902862" y="299248"/>
                  <a:pt x="1903193" y="299911"/>
                  <a:pt x="1903525" y="299911"/>
                </a:cubicBezTo>
                <a:close/>
                <a:moveTo>
                  <a:pt x="1919432" y="294940"/>
                </a:moveTo>
                <a:cubicBezTo>
                  <a:pt x="1922746" y="296266"/>
                  <a:pt x="1926060" y="293283"/>
                  <a:pt x="1929705" y="294277"/>
                </a:cubicBezTo>
                <a:cubicBezTo>
                  <a:pt x="1929705" y="298917"/>
                  <a:pt x="1926060" y="299580"/>
                  <a:pt x="1922414" y="300242"/>
                </a:cubicBezTo>
                <a:cubicBezTo>
                  <a:pt x="1923409" y="300905"/>
                  <a:pt x="1924734" y="301568"/>
                  <a:pt x="1925728" y="302231"/>
                </a:cubicBezTo>
                <a:lnTo>
                  <a:pt x="1925728" y="302231"/>
                </a:lnTo>
                <a:cubicBezTo>
                  <a:pt x="1925728" y="302231"/>
                  <a:pt x="1921752" y="303556"/>
                  <a:pt x="1919763" y="303888"/>
                </a:cubicBezTo>
                <a:cubicBezTo>
                  <a:pt x="1918769" y="303888"/>
                  <a:pt x="1917775" y="303556"/>
                  <a:pt x="1916118" y="303225"/>
                </a:cubicBezTo>
                <a:cubicBezTo>
                  <a:pt x="1918106" y="301237"/>
                  <a:pt x="1919100" y="298917"/>
                  <a:pt x="1922083" y="298585"/>
                </a:cubicBezTo>
                <a:cubicBezTo>
                  <a:pt x="1923077" y="297923"/>
                  <a:pt x="1923740" y="297260"/>
                  <a:pt x="1924734" y="296266"/>
                </a:cubicBezTo>
                <a:cubicBezTo>
                  <a:pt x="1921752" y="294940"/>
                  <a:pt x="1919763" y="297923"/>
                  <a:pt x="1916781" y="297260"/>
                </a:cubicBezTo>
                <a:cubicBezTo>
                  <a:pt x="1916449" y="296928"/>
                  <a:pt x="1916118" y="296597"/>
                  <a:pt x="1915786" y="296266"/>
                </a:cubicBezTo>
                <a:cubicBezTo>
                  <a:pt x="1916781" y="295603"/>
                  <a:pt x="1918106" y="294940"/>
                  <a:pt x="1919100" y="294609"/>
                </a:cubicBezTo>
                <a:close/>
                <a:moveTo>
                  <a:pt x="1932687" y="309853"/>
                </a:moveTo>
                <a:cubicBezTo>
                  <a:pt x="1932687" y="309853"/>
                  <a:pt x="1932025" y="310184"/>
                  <a:pt x="1931693" y="310516"/>
                </a:cubicBezTo>
                <a:cubicBezTo>
                  <a:pt x="1932356" y="311841"/>
                  <a:pt x="1933019" y="312504"/>
                  <a:pt x="1934013" y="313167"/>
                </a:cubicBezTo>
                <a:cubicBezTo>
                  <a:pt x="1933019" y="312504"/>
                  <a:pt x="1932025" y="311841"/>
                  <a:pt x="1931693" y="310516"/>
                </a:cubicBezTo>
                <a:cubicBezTo>
                  <a:pt x="1931693" y="310184"/>
                  <a:pt x="1932356" y="309853"/>
                  <a:pt x="1932687" y="309853"/>
                </a:cubicBezTo>
                <a:close/>
                <a:moveTo>
                  <a:pt x="1961187" y="264783"/>
                </a:moveTo>
                <a:cubicBezTo>
                  <a:pt x="1961187" y="264783"/>
                  <a:pt x="1962182" y="266109"/>
                  <a:pt x="1963176" y="266109"/>
                </a:cubicBezTo>
                <a:cubicBezTo>
                  <a:pt x="1962182" y="266109"/>
                  <a:pt x="1961519" y="266109"/>
                  <a:pt x="1961187" y="264783"/>
                </a:cubicBezTo>
                <a:lnTo>
                  <a:pt x="1961187" y="264783"/>
                </a:lnTo>
                <a:close/>
                <a:moveTo>
                  <a:pt x="1988362" y="222696"/>
                </a:moveTo>
                <a:cubicBezTo>
                  <a:pt x="1988362" y="222696"/>
                  <a:pt x="1990019" y="221039"/>
                  <a:pt x="1991344" y="221039"/>
                </a:cubicBezTo>
                <a:cubicBezTo>
                  <a:pt x="1990019" y="221039"/>
                  <a:pt x="1989024" y="221039"/>
                  <a:pt x="1988362" y="222696"/>
                </a:cubicBezTo>
                <a:cubicBezTo>
                  <a:pt x="1988030" y="222696"/>
                  <a:pt x="1987699" y="222696"/>
                  <a:pt x="1987367" y="222696"/>
                </a:cubicBezTo>
                <a:cubicBezTo>
                  <a:pt x="1987367" y="222696"/>
                  <a:pt x="1988030" y="222696"/>
                  <a:pt x="1988362" y="222696"/>
                </a:cubicBezTo>
                <a:close/>
                <a:moveTo>
                  <a:pt x="1990350" y="227667"/>
                </a:moveTo>
                <a:cubicBezTo>
                  <a:pt x="1990350" y="227667"/>
                  <a:pt x="1991013" y="227667"/>
                  <a:pt x="1991344" y="227667"/>
                </a:cubicBezTo>
                <a:cubicBezTo>
                  <a:pt x="1991344" y="227667"/>
                  <a:pt x="1990681" y="227667"/>
                  <a:pt x="1990350" y="227667"/>
                </a:cubicBezTo>
                <a:cubicBezTo>
                  <a:pt x="1989687" y="227667"/>
                  <a:pt x="1989024" y="227004"/>
                  <a:pt x="1988693" y="226673"/>
                </a:cubicBezTo>
                <a:cubicBezTo>
                  <a:pt x="1989356" y="227004"/>
                  <a:pt x="1989687" y="227336"/>
                  <a:pt x="1990350" y="227667"/>
                </a:cubicBezTo>
                <a:close/>
                <a:moveTo>
                  <a:pt x="1994327" y="214411"/>
                </a:moveTo>
                <a:cubicBezTo>
                  <a:pt x="1994327" y="214411"/>
                  <a:pt x="1996646" y="213086"/>
                  <a:pt x="1997972" y="212755"/>
                </a:cubicBezTo>
                <a:cubicBezTo>
                  <a:pt x="1996646" y="213086"/>
                  <a:pt x="1995652" y="213749"/>
                  <a:pt x="1994327" y="214411"/>
                </a:cubicBezTo>
                <a:close/>
                <a:moveTo>
                  <a:pt x="2001617" y="212423"/>
                </a:moveTo>
                <a:cubicBezTo>
                  <a:pt x="2001617" y="212423"/>
                  <a:pt x="2000292" y="212423"/>
                  <a:pt x="1999629" y="212423"/>
                </a:cubicBezTo>
                <a:cubicBezTo>
                  <a:pt x="2000292" y="212423"/>
                  <a:pt x="2000955" y="212423"/>
                  <a:pt x="2001617" y="212423"/>
                </a:cubicBezTo>
                <a:close/>
                <a:moveTo>
                  <a:pt x="1998966" y="182929"/>
                </a:moveTo>
                <a:cubicBezTo>
                  <a:pt x="1998966" y="182929"/>
                  <a:pt x="2000292" y="182266"/>
                  <a:pt x="2000955" y="181935"/>
                </a:cubicBezTo>
                <a:cubicBezTo>
                  <a:pt x="2000292" y="182598"/>
                  <a:pt x="1999629" y="182929"/>
                  <a:pt x="1998966" y="182929"/>
                </a:cubicBezTo>
                <a:close/>
                <a:moveTo>
                  <a:pt x="1981071" y="178621"/>
                </a:moveTo>
                <a:cubicBezTo>
                  <a:pt x="1983391" y="179947"/>
                  <a:pt x="1981402" y="181935"/>
                  <a:pt x="1981734" y="183923"/>
                </a:cubicBezTo>
                <a:cubicBezTo>
                  <a:pt x="1981734" y="181935"/>
                  <a:pt x="1983391" y="180278"/>
                  <a:pt x="1981071" y="178621"/>
                </a:cubicBezTo>
                <a:cubicBezTo>
                  <a:pt x="1983059" y="174644"/>
                  <a:pt x="1986705" y="174644"/>
                  <a:pt x="1990019" y="174644"/>
                </a:cubicBezTo>
                <a:cubicBezTo>
                  <a:pt x="1986705" y="174644"/>
                  <a:pt x="1983391" y="174644"/>
                  <a:pt x="1981071" y="178621"/>
                </a:cubicBezTo>
                <a:close/>
                <a:moveTo>
                  <a:pt x="1966821" y="182929"/>
                </a:moveTo>
                <a:cubicBezTo>
                  <a:pt x="1966821" y="182929"/>
                  <a:pt x="1967484" y="181935"/>
                  <a:pt x="1967484" y="181604"/>
                </a:cubicBezTo>
                <a:cubicBezTo>
                  <a:pt x="1967484" y="181272"/>
                  <a:pt x="1967484" y="180609"/>
                  <a:pt x="1967484" y="180278"/>
                </a:cubicBezTo>
                <a:cubicBezTo>
                  <a:pt x="1967484" y="180609"/>
                  <a:pt x="1967484" y="181272"/>
                  <a:pt x="1967484" y="181604"/>
                </a:cubicBezTo>
                <a:cubicBezTo>
                  <a:pt x="1967484" y="181935"/>
                  <a:pt x="1967484" y="182598"/>
                  <a:pt x="1966821" y="182929"/>
                </a:cubicBezTo>
                <a:close/>
                <a:moveTo>
                  <a:pt x="1937990" y="197842"/>
                </a:moveTo>
                <a:lnTo>
                  <a:pt x="1937990" y="197842"/>
                </a:lnTo>
                <a:cubicBezTo>
                  <a:pt x="1937990" y="197842"/>
                  <a:pt x="1937990" y="196185"/>
                  <a:pt x="1937658" y="195191"/>
                </a:cubicBezTo>
                <a:cubicBezTo>
                  <a:pt x="1937658" y="196185"/>
                  <a:pt x="1937658" y="196848"/>
                  <a:pt x="1937990" y="197842"/>
                </a:cubicBezTo>
                <a:close/>
                <a:moveTo>
                  <a:pt x="1902199" y="187569"/>
                </a:moveTo>
                <a:cubicBezTo>
                  <a:pt x="1902199" y="187569"/>
                  <a:pt x="1903856" y="187569"/>
                  <a:pt x="1904850" y="187569"/>
                </a:cubicBezTo>
                <a:cubicBezTo>
                  <a:pt x="1903856" y="187569"/>
                  <a:pt x="1903193" y="187569"/>
                  <a:pt x="1902199" y="187569"/>
                </a:cubicBezTo>
                <a:cubicBezTo>
                  <a:pt x="1901537" y="186574"/>
                  <a:pt x="1900542" y="185912"/>
                  <a:pt x="1899880" y="184917"/>
                </a:cubicBezTo>
                <a:cubicBezTo>
                  <a:pt x="1900874" y="185912"/>
                  <a:pt x="1901537" y="186906"/>
                  <a:pt x="1902199" y="187569"/>
                </a:cubicBezTo>
                <a:cubicBezTo>
                  <a:pt x="1902199" y="185249"/>
                  <a:pt x="1902199" y="182929"/>
                  <a:pt x="1901868" y="180609"/>
                </a:cubicBezTo>
                <a:cubicBezTo>
                  <a:pt x="1901868" y="182929"/>
                  <a:pt x="1901868" y="185249"/>
                  <a:pt x="1902199" y="187569"/>
                </a:cubicBezTo>
                <a:close/>
                <a:moveTo>
                  <a:pt x="1887949" y="238603"/>
                </a:moveTo>
                <a:cubicBezTo>
                  <a:pt x="1887949" y="238603"/>
                  <a:pt x="1888944" y="238603"/>
                  <a:pt x="1889275" y="238603"/>
                </a:cubicBezTo>
                <a:lnTo>
                  <a:pt x="1889275" y="238603"/>
                </a:lnTo>
                <a:cubicBezTo>
                  <a:pt x="1889275" y="238603"/>
                  <a:pt x="1888281" y="238603"/>
                  <a:pt x="1887949" y="238603"/>
                </a:cubicBezTo>
                <a:lnTo>
                  <a:pt x="1887949" y="238603"/>
                </a:lnTo>
                <a:close/>
                <a:moveTo>
                  <a:pt x="1873699" y="249871"/>
                </a:moveTo>
                <a:lnTo>
                  <a:pt x="1873699" y="249871"/>
                </a:lnTo>
                <a:cubicBezTo>
                  <a:pt x="1872043" y="249871"/>
                  <a:pt x="1870385" y="249871"/>
                  <a:pt x="1868729" y="249871"/>
                </a:cubicBezTo>
                <a:lnTo>
                  <a:pt x="1868729" y="249871"/>
                </a:lnTo>
                <a:cubicBezTo>
                  <a:pt x="1870385" y="249871"/>
                  <a:pt x="1872043" y="249871"/>
                  <a:pt x="1873699" y="249871"/>
                </a:cubicBezTo>
                <a:close/>
                <a:moveTo>
                  <a:pt x="1820676" y="199499"/>
                </a:moveTo>
                <a:cubicBezTo>
                  <a:pt x="1820676" y="199499"/>
                  <a:pt x="1820676" y="199830"/>
                  <a:pt x="1820676" y="200162"/>
                </a:cubicBezTo>
                <a:lnTo>
                  <a:pt x="1820676" y="200162"/>
                </a:lnTo>
                <a:cubicBezTo>
                  <a:pt x="1820676" y="200162"/>
                  <a:pt x="1820676" y="199830"/>
                  <a:pt x="1820676" y="199499"/>
                </a:cubicBezTo>
                <a:close/>
                <a:moveTo>
                  <a:pt x="1832275" y="197842"/>
                </a:moveTo>
                <a:cubicBezTo>
                  <a:pt x="1832275" y="197842"/>
                  <a:pt x="1832275" y="197179"/>
                  <a:pt x="1832275" y="197179"/>
                </a:cubicBezTo>
                <a:cubicBezTo>
                  <a:pt x="1832275" y="197179"/>
                  <a:pt x="1832275" y="197842"/>
                  <a:pt x="1832275" y="197842"/>
                </a:cubicBezTo>
                <a:close/>
                <a:moveTo>
                  <a:pt x="1830618" y="200162"/>
                </a:moveTo>
                <a:cubicBezTo>
                  <a:pt x="1833932" y="200162"/>
                  <a:pt x="1837246" y="200162"/>
                  <a:pt x="1840560" y="200493"/>
                </a:cubicBezTo>
                <a:lnTo>
                  <a:pt x="1840560" y="200493"/>
                </a:lnTo>
                <a:cubicBezTo>
                  <a:pt x="1837246" y="200493"/>
                  <a:pt x="1833932" y="200493"/>
                  <a:pt x="1830618" y="200162"/>
                </a:cubicBezTo>
                <a:lnTo>
                  <a:pt x="1830618" y="200162"/>
                </a:lnTo>
                <a:close/>
                <a:moveTo>
                  <a:pt x="1831944" y="202813"/>
                </a:moveTo>
                <a:lnTo>
                  <a:pt x="1831944" y="202813"/>
                </a:lnTo>
                <a:cubicBezTo>
                  <a:pt x="1831612" y="204470"/>
                  <a:pt x="1831281" y="206127"/>
                  <a:pt x="1830618" y="207784"/>
                </a:cubicBezTo>
                <a:lnTo>
                  <a:pt x="1830618" y="207784"/>
                </a:lnTo>
                <a:cubicBezTo>
                  <a:pt x="1830950" y="206127"/>
                  <a:pt x="1831281" y="204470"/>
                  <a:pt x="1831944" y="202813"/>
                </a:cubicBezTo>
                <a:close/>
                <a:moveTo>
                  <a:pt x="1842217" y="204138"/>
                </a:moveTo>
                <a:lnTo>
                  <a:pt x="1842217" y="204138"/>
                </a:lnTo>
                <a:cubicBezTo>
                  <a:pt x="1842217" y="201819"/>
                  <a:pt x="1843543" y="199830"/>
                  <a:pt x="1844537" y="197842"/>
                </a:cubicBezTo>
                <a:cubicBezTo>
                  <a:pt x="1843543" y="199830"/>
                  <a:pt x="1842217" y="201819"/>
                  <a:pt x="1842217" y="204138"/>
                </a:cubicBezTo>
                <a:close/>
                <a:moveTo>
                  <a:pt x="1830618" y="193865"/>
                </a:moveTo>
                <a:cubicBezTo>
                  <a:pt x="1830618" y="193865"/>
                  <a:pt x="1829293" y="193534"/>
                  <a:pt x="1828961" y="193202"/>
                </a:cubicBezTo>
                <a:cubicBezTo>
                  <a:pt x="1829624" y="193202"/>
                  <a:pt x="1830287" y="193202"/>
                  <a:pt x="1830618" y="193865"/>
                </a:cubicBezTo>
                <a:cubicBezTo>
                  <a:pt x="1830618" y="193865"/>
                  <a:pt x="1830618" y="193534"/>
                  <a:pt x="1830950" y="193202"/>
                </a:cubicBezTo>
                <a:cubicBezTo>
                  <a:pt x="1830950" y="193202"/>
                  <a:pt x="1830618" y="193534"/>
                  <a:pt x="1830618" y="193865"/>
                </a:cubicBezTo>
                <a:close/>
                <a:moveTo>
                  <a:pt x="1817363" y="189888"/>
                </a:moveTo>
                <a:lnTo>
                  <a:pt x="1817363" y="189888"/>
                </a:lnTo>
                <a:cubicBezTo>
                  <a:pt x="1817363" y="189888"/>
                  <a:pt x="1818688" y="191214"/>
                  <a:pt x="1819682" y="191214"/>
                </a:cubicBezTo>
                <a:cubicBezTo>
                  <a:pt x="1818688" y="191214"/>
                  <a:pt x="1818025" y="190883"/>
                  <a:pt x="1817363" y="189888"/>
                </a:cubicBezTo>
                <a:close/>
                <a:moveTo>
                  <a:pt x="1813054" y="191214"/>
                </a:moveTo>
                <a:cubicBezTo>
                  <a:pt x="1813054" y="191214"/>
                  <a:pt x="1813054" y="191214"/>
                  <a:pt x="1812723" y="191214"/>
                </a:cubicBezTo>
                <a:cubicBezTo>
                  <a:pt x="1812723" y="191214"/>
                  <a:pt x="1812723" y="191214"/>
                  <a:pt x="1813054" y="191214"/>
                </a:cubicBezTo>
                <a:close/>
                <a:moveTo>
                  <a:pt x="1813054" y="195191"/>
                </a:moveTo>
                <a:cubicBezTo>
                  <a:pt x="1813054" y="195191"/>
                  <a:pt x="1815374" y="195191"/>
                  <a:pt x="1816368" y="195191"/>
                </a:cubicBezTo>
                <a:cubicBezTo>
                  <a:pt x="1815043" y="195191"/>
                  <a:pt x="1814049" y="195191"/>
                  <a:pt x="1813054" y="195191"/>
                </a:cubicBezTo>
                <a:cubicBezTo>
                  <a:pt x="1813054" y="195191"/>
                  <a:pt x="1812723" y="194528"/>
                  <a:pt x="1812392" y="194197"/>
                </a:cubicBezTo>
                <a:cubicBezTo>
                  <a:pt x="1812392" y="194197"/>
                  <a:pt x="1812723" y="194859"/>
                  <a:pt x="1813054" y="195191"/>
                </a:cubicBezTo>
                <a:close/>
                <a:moveTo>
                  <a:pt x="1808084" y="202481"/>
                </a:moveTo>
                <a:cubicBezTo>
                  <a:pt x="1808084" y="202481"/>
                  <a:pt x="1808746" y="201156"/>
                  <a:pt x="1808746" y="200493"/>
                </a:cubicBezTo>
                <a:cubicBezTo>
                  <a:pt x="1808746" y="201156"/>
                  <a:pt x="1808415" y="201819"/>
                  <a:pt x="1808084" y="202481"/>
                </a:cubicBezTo>
                <a:close/>
                <a:moveTo>
                  <a:pt x="1818025" y="204470"/>
                </a:moveTo>
                <a:cubicBezTo>
                  <a:pt x="1818025" y="204470"/>
                  <a:pt x="1820676" y="204470"/>
                  <a:pt x="1822002" y="204470"/>
                </a:cubicBezTo>
                <a:cubicBezTo>
                  <a:pt x="1820676" y="204470"/>
                  <a:pt x="1819351" y="204801"/>
                  <a:pt x="1818025" y="204470"/>
                </a:cubicBezTo>
                <a:cubicBezTo>
                  <a:pt x="1817363" y="203807"/>
                  <a:pt x="1816368" y="204138"/>
                  <a:pt x="1815706" y="204470"/>
                </a:cubicBezTo>
                <a:cubicBezTo>
                  <a:pt x="1816368" y="204470"/>
                  <a:pt x="1817363" y="204138"/>
                  <a:pt x="1818025" y="204470"/>
                </a:cubicBezTo>
                <a:close/>
                <a:moveTo>
                  <a:pt x="1851165" y="241917"/>
                </a:moveTo>
                <a:cubicBezTo>
                  <a:pt x="1851165" y="241917"/>
                  <a:pt x="1851827" y="240260"/>
                  <a:pt x="1852159" y="239597"/>
                </a:cubicBezTo>
                <a:cubicBezTo>
                  <a:pt x="1852159" y="238935"/>
                  <a:pt x="1852159" y="238272"/>
                  <a:pt x="1852159" y="237609"/>
                </a:cubicBezTo>
                <a:cubicBezTo>
                  <a:pt x="1852159" y="238272"/>
                  <a:pt x="1852159" y="238935"/>
                  <a:pt x="1852159" y="239597"/>
                </a:cubicBezTo>
                <a:cubicBezTo>
                  <a:pt x="1851827" y="240260"/>
                  <a:pt x="1851165" y="241254"/>
                  <a:pt x="1851165" y="241917"/>
                </a:cubicBezTo>
                <a:close/>
                <a:moveTo>
                  <a:pt x="1852490" y="236946"/>
                </a:moveTo>
                <a:cubicBezTo>
                  <a:pt x="1852490" y="236946"/>
                  <a:pt x="1851827" y="234958"/>
                  <a:pt x="1850502" y="234958"/>
                </a:cubicBezTo>
                <a:cubicBezTo>
                  <a:pt x="1851827" y="234958"/>
                  <a:pt x="1852490" y="235621"/>
                  <a:pt x="1852490" y="236946"/>
                </a:cubicBezTo>
                <a:close/>
                <a:moveTo>
                  <a:pt x="1837246" y="192871"/>
                </a:moveTo>
                <a:cubicBezTo>
                  <a:pt x="1837246" y="192871"/>
                  <a:pt x="1838903" y="192871"/>
                  <a:pt x="1839566" y="192540"/>
                </a:cubicBezTo>
                <a:cubicBezTo>
                  <a:pt x="1838903" y="192540"/>
                  <a:pt x="1837909" y="192871"/>
                  <a:pt x="1837246" y="192871"/>
                </a:cubicBezTo>
                <a:close/>
                <a:moveTo>
                  <a:pt x="1832938" y="192871"/>
                </a:moveTo>
                <a:lnTo>
                  <a:pt x="1832938" y="192871"/>
                </a:lnTo>
                <a:cubicBezTo>
                  <a:pt x="1832938" y="192871"/>
                  <a:pt x="1835589" y="192871"/>
                  <a:pt x="1836915" y="192871"/>
                </a:cubicBezTo>
                <a:cubicBezTo>
                  <a:pt x="1835589" y="192871"/>
                  <a:pt x="1834264" y="192871"/>
                  <a:pt x="1832938" y="192871"/>
                </a:cubicBezTo>
                <a:close/>
                <a:moveTo>
                  <a:pt x="1746444" y="215737"/>
                </a:moveTo>
                <a:cubicBezTo>
                  <a:pt x="1746444" y="215737"/>
                  <a:pt x="1748101" y="216400"/>
                  <a:pt x="1748764" y="217063"/>
                </a:cubicBezTo>
                <a:lnTo>
                  <a:pt x="1748764" y="217063"/>
                </a:lnTo>
                <a:cubicBezTo>
                  <a:pt x="1748764" y="217063"/>
                  <a:pt x="1747107" y="216400"/>
                  <a:pt x="1746444" y="215737"/>
                </a:cubicBezTo>
                <a:lnTo>
                  <a:pt x="1746444" y="215737"/>
                </a:lnTo>
                <a:close/>
                <a:moveTo>
                  <a:pt x="1739485" y="268760"/>
                </a:moveTo>
                <a:cubicBezTo>
                  <a:pt x="1739485" y="270748"/>
                  <a:pt x="1739485" y="272405"/>
                  <a:pt x="1739154" y="274394"/>
                </a:cubicBezTo>
                <a:lnTo>
                  <a:pt x="1739154" y="274394"/>
                </a:lnTo>
                <a:cubicBezTo>
                  <a:pt x="1739154" y="272405"/>
                  <a:pt x="1739154" y="270748"/>
                  <a:pt x="1739485" y="268760"/>
                </a:cubicBezTo>
                <a:close/>
                <a:moveTo>
                  <a:pt x="1738159" y="228993"/>
                </a:moveTo>
                <a:cubicBezTo>
                  <a:pt x="1738159" y="228993"/>
                  <a:pt x="1738159" y="227667"/>
                  <a:pt x="1738159" y="227336"/>
                </a:cubicBezTo>
                <a:cubicBezTo>
                  <a:pt x="1738491" y="226010"/>
                  <a:pt x="1739816" y="225016"/>
                  <a:pt x="1742468" y="224685"/>
                </a:cubicBezTo>
                <a:cubicBezTo>
                  <a:pt x="1742468" y="223359"/>
                  <a:pt x="1741473" y="223028"/>
                  <a:pt x="1740479" y="222696"/>
                </a:cubicBezTo>
                <a:cubicBezTo>
                  <a:pt x="1741473" y="223028"/>
                  <a:pt x="1742136" y="223691"/>
                  <a:pt x="1742468" y="224685"/>
                </a:cubicBezTo>
                <a:cubicBezTo>
                  <a:pt x="1739816" y="224685"/>
                  <a:pt x="1738822" y="226010"/>
                  <a:pt x="1738159" y="227336"/>
                </a:cubicBezTo>
                <a:cubicBezTo>
                  <a:pt x="1738159" y="227999"/>
                  <a:pt x="1738159" y="228661"/>
                  <a:pt x="1738159" y="228993"/>
                </a:cubicBezTo>
                <a:close/>
                <a:moveTo>
                  <a:pt x="1755723" y="195853"/>
                </a:moveTo>
                <a:cubicBezTo>
                  <a:pt x="1755723" y="195853"/>
                  <a:pt x="1756386" y="195853"/>
                  <a:pt x="1756386" y="196185"/>
                </a:cubicBezTo>
                <a:cubicBezTo>
                  <a:pt x="1756386" y="196185"/>
                  <a:pt x="1755723" y="196185"/>
                  <a:pt x="1755723" y="195853"/>
                </a:cubicBezTo>
                <a:close/>
                <a:moveTo>
                  <a:pt x="1759369" y="281353"/>
                </a:moveTo>
                <a:cubicBezTo>
                  <a:pt x="1759369" y="281353"/>
                  <a:pt x="1759037" y="280027"/>
                  <a:pt x="1757712" y="279033"/>
                </a:cubicBezTo>
                <a:lnTo>
                  <a:pt x="1757712" y="279033"/>
                </a:lnTo>
                <a:cubicBezTo>
                  <a:pt x="1757712" y="279033"/>
                  <a:pt x="1759037" y="280690"/>
                  <a:pt x="1759369" y="281353"/>
                </a:cubicBezTo>
                <a:close/>
                <a:moveTo>
                  <a:pt x="1759369" y="281353"/>
                </a:moveTo>
                <a:cubicBezTo>
                  <a:pt x="1759369" y="281353"/>
                  <a:pt x="1759369" y="281353"/>
                  <a:pt x="1759369" y="281684"/>
                </a:cubicBezTo>
                <a:cubicBezTo>
                  <a:pt x="1759369" y="281684"/>
                  <a:pt x="1759369" y="281684"/>
                  <a:pt x="1759369" y="281353"/>
                </a:cubicBezTo>
                <a:close/>
                <a:moveTo>
                  <a:pt x="1751747" y="224685"/>
                </a:moveTo>
                <a:cubicBezTo>
                  <a:pt x="1751747" y="224685"/>
                  <a:pt x="1750752" y="224685"/>
                  <a:pt x="1750421" y="224685"/>
                </a:cubicBezTo>
                <a:cubicBezTo>
                  <a:pt x="1750752" y="224685"/>
                  <a:pt x="1751415" y="224685"/>
                  <a:pt x="1751747" y="224685"/>
                </a:cubicBezTo>
                <a:close/>
                <a:moveTo>
                  <a:pt x="1746776" y="224353"/>
                </a:moveTo>
                <a:lnTo>
                  <a:pt x="1746776" y="224353"/>
                </a:lnTo>
                <a:cubicBezTo>
                  <a:pt x="1746776" y="224353"/>
                  <a:pt x="1746113" y="225016"/>
                  <a:pt x="1745782" y="225347"/>
                </a:cubicBezTo>
                <a:cubicBezTo>
                  <a:pt x="1746113" y="225347"/>
                  <a:pt x="1746444" y="224685"/>
                  <a:pt x="1746776" y="224353"/>
                </a:cubicBezTo>
                <a:close/>
                <a:moveTo>
                  <a:pt x="1743793" y="274062"/>
                </a:moveTo>
                <a:cubicBezTo>
                  <a:pt x="1743793" y="274062"/>
                  <a:pt x="1742468" y="273731"/>
                  <a:pt x="1741473" y="273731"/>
                </a:cubicBezTo>
                <a:cubicBezTo>
                  <a:pt x="1742136" y="273731"/>
                  <a:pt x="1742799" y="273731"/>
                  <a:pt x="1743793" y="274062"/>
                </a:cubicBezTo>
                <a:close/>
                <a:moveTo>
                  <a:pt x="1759037" y="285661"/>
                </a:moveTo>
                <a:cubicBezTo>
                  <a:pt x="1759037" y="285661"/>
                  <a:pt x="1759037" y="286655"/>
                  <a:pt x="1759037" y="286987"/>
                </a:cubicBezTo>
                <a:cubicBezTo>
                  <a:pt x="1759037" y="287318"/>
                  <a:pt x="1759037" y="287649"/>
                  <a:pt x="1758375" y="287981"/>
                </a:cubicBezTo>
                <a:cubicBezTo>
                  <a:pt x="1758706" y="287981"/>
                  <a:pt x="1759037" y="287318"/>
                  <a:pt x="1759037" y="286987"/>
                </a:cubicBezTo>
                <a:cubicBezTo>
                  <a:pt x="1759037" y="286655"/>
                  <a:pt x="1759037" y="286324"/>
                  <a:pt x="1759037" y="285661"/>
                </a:cubicBezTo>
                <a:close/>
                <a:moveTo>
                  <a:pt x="1763345" y="196185"/>
                </a:moveTo>
                <a:cubicBezTo>
                  <a:pt x="1763345" y="196185"/>
                  <a:pt x="1761026" y="197179"/>
                  <a:pt x="1759700" y="198173"/>
                </a:cubicBezTo>
                <a:cubicBezTo>
                  <a:pt x="1759700" y="199167"/>
                  <a:pt x="1759700" y="199830"/>
                  <a:pt x="1758706" y="200493"/>
                </a:cubicBezTo>
                <a:cubicBezTo>
                  <a:pt x="1759369" y="199830"/>
                  <a:pt x="1759700" y="199499"/>
                  <a:pt x="1759700" y="198173"/>
                </a:cubicBezTo>
                <a:cubicBezTo>
                  <a:pt x="1760694" y="197179"/>
                  <a:pt x="1762020" y="196516"/>
                  <a:pt x="1763345" y="196185"/>
                </a:cubicBezTo>
                <a:cubicBezTo>
                  <a:pt x="1765334" y="195522"/>
                  <a:pt x="1766991" y="195853"/>
                  <a:pt x="1768979" y="195853"/>
                </a:cubicBezTo>
                <a:cubicBezTo>
                  <a:pt x="1766991" y="195853"/>
                  <a:pt x="1765002" y="195853"/>
                  <a:pt x="1763345" y="196185"/>
                </a:cubicBezTo>
                <a:close/>
                <a:moveTo>
                  <a:pt x="1756055" y="201487"/>
                </a:moveTo>
                <a:lnTo>
                  <a:pt x="1756055" y="201487"/>
                </a:lnTo>
                <a:cubicBezTo>
                  <a:pt x="1756055" y="201487"/>
                  <a:pt x="1753404" y="201487"/>
                  <a:pt x="1752409" y="201819"/>
                </a:cubicBezTo>
                <a:cubicBezTo>
                  <a:pt x="1753404" y="201819"/>
                  <a:pt x="1754729" y="201819"/>
                  <a:pt x="1756055" y="201487"/>
                </a:cubicBezTo>
                <a:close/>
                <a:moveTo>
                  <a:pt x="1729543" y="238603"/>
                </a:moveTo>
                <a:cubicBezTo>
                  <a:pt x="1729543" y="238603"/>
                  <a:pt x="1727555" y="238603"/>
                  <a:pt x="1726892" y="238603"/>
                </a:cubicBezTo>
                <a:cubicBezTo>
                  <a:pt x="1727886" y="238603"/>
                  <a:pt x="1728880" y="238603"/>
                  <a:pt x="1729543" y="238603"/>
                </a:cubicBezTo>
                <a:cubicBezTo>
                  <a:pt x="1732857" y="238603"/>
                  <a:pt x="1736171" y="238603"/>
                  <a:pt x="1739485" y="238603"/>
                </a:cubicBezTo>
                <a:cubicBezTo>
                  <a:pt x="1736171" y="238603"/>
                  <a:pt x="1732857" y="238603"/>
                  <a:pt x="1729543" y="238603"/>
                </a:cubicBezTo>
                <a:close/>
                <a:moveTo>
                  <a:pt x="1739485" y="279033"/>
                </a:moveTo>
                <a:lnTo>
                  <a:pt x="1739485" y="279033"/>
                </a:lnTo>
                <a:cubicBezTo>
                  <a:pt x="1739485" y="279033"/>
                  <a:pt x="1739485" y="280027"/>
                  <a:pt x="1739485" y="280359"/>
                </a:cubicBezTo>
                <a:cubicBezTo>
                  <a:pt x="1740811" y="281022"/>
                  <a:pt x="1742136" y="281353"/>
                  <a:pt x="1743793" y="281353"/>
                </a:cubicBezTo>
                <a:cubicBezTo>
                  <a:pt x="1742468" y="281353"/>
                  <a:pt x="1740811" y="281353"/>
                  <a:pt x="1739485" y="280359"/>
                </a:cubicBezTo>
                <a:cubicBezTo>
                  <a:pt x="1739485" y="280027"/>
                  <a:pt x="1739485" y="279365"/>
                  <a:pt x="1739485" y="279033"/>
                </a:cubicBezTo>
                <a:close/>
                <a:moveTo>
                  <a:pt x="1746444" y="281353"/>
                </a:moveTo>
                <a:cubicBezTo>
                  <a:pt x="1746444" y="281353"/>
                  <a:pt x="1744456" y="281353"/>
                  <a:pt x="1743793" y="281353"/>
                </a:cubicBezTo>
                <a:cubicBezTo>
                  <a:pt x="1744787" y="281353"/>
                  <a:pt x="1745782" y="281353"/>
                  <a:pt x="1746444" y="281353"/>
                </a:cubicBezTo>
                <a:close/>
                <a:moveTo>
                  <a:pt x="1784886" y="262464"/>
                </a:moveTo>
                <a:cubicBezTo>
                  <a:pt x="1787537" y="262464"/>
                  <a:pt x="1789194" y="263789"/>
                  <a:pt x="1789857" y="268097"/>
                </a:cubicBezTo>
                <a:cubicBezTo>
                  <a:pt x="1791182" y="269423"/>
                  <a:pt x="1793171" y="269423"/>
                  <a:pt x="1794496" y="270417"/>
                </a:cubicBezTo>
                <a:cubicBezTo>
                  <a:pt x="1792839" y="269754"/>
                  <a:pt x="1790851" y="269423"/>
                  <a:pt x="1789857" y="268097"/>
                </a:cubicBezTo>
                <a:cubicBezTo>
                  <a:pt x="1789194" y="263789"/>
                  <a:pt x="1787206" y="262464"/>
                  <a:pt x="1784886" y="262464"/>
                </a:cubicBezTo>
                <a:close/>
                <a:moveTo>
                  <a:pt x="1755723" y="193202"/>
                </a:moveTo>
                <a:cubicBezTo>
                  <a:pt x="1753735" y="193202"/>
                  <a:pt x="1751747" y="193202"/>
                  <a:pt x="1750090" y="193865"/>
                </a:cubicBezTo>
                <a:cubicBezTo>
                  <a:pt x="1752078" y="193534"/>
                  <a:pt x="1753735" y="193202"/>
                  <a:pt x="1755723" y="193202"/>
                </a:cubicBezTo>
                <a:lnTo>
                  <a:pt x="1755723" y="193202"/>
                </a:lnTo>
                <a:close/>
                <a:moveTo>
                  <a:pt x="1752409" y="197842"/>
                </a:moveTo>
                <a:cubicBezTo>
                  <a:pt x="1750752" y="197179"/>
                  <a:pt x="1748764" y="197179"/>
                  <a:pt x="1747770" y="195853"/>
                </a:cubicBezTo>
                <a:lnTo>
                  <a:pt x="1747770" y="195853"/>
                </a:lnTo>
                <a:cubicBezTo>
                  <a:pt x="1747770" y="195853"/>
                  <a:pt x="1750752" y="197510"/>
                  <a:pt x="1752409" y="197842"/>
                </a:cubicBezTo>
                <a:close/>
                <a:moveTo>
                  <a:pt x="1743793" y="196848"/>
                </a:moveTo>
                <a:cubicBezTo>
                  <a:pt x="1743793" y="196848"/>
                  <a:pt x="1745782" y="196516"/>
                  <a:pt x="1746776" y="195853"/>
                </a:cubicBezTo>
                <a:cubicBezTo>
                  <a:pt x="1745782" y="196185"/>
                  <a:pt x="1744787" y="196516"/>
                  <a:pt x="1743793" y="196848"/>
                </a:cubicBezTo>
                <a:close/>
                <a:moveTo>
                  <a:pt x="1741805" y="213417"/>
                </a:moveTo>
                <a:cubicBezTo>
                  <a:pt x="1741805" y="213417"/>
                  <a:pt x="1740148" y="213086"/>
                  <a:pt x="1739154" y="212092"/>
                </a:cubicBezTo>
                <a:cubicBezTo>
                  <a:pt x="1738822" y="212092"/>
                  <a:pt x="1738491" y="211760"/>
                  <a:pt x="1737828" y="211429"/>
                </a:cubicBezTo>
                <a:cubicBezTo>
                  <a:pt x="1738159" y="211429"/>
                  <a:pt x="1738491" y="211760"/>
                  <a:pt x="1739154" y="212092"/>
                </a:cubicBezTo>
                <a:cubicBezTo>
                  <a:pt x="1740148" y="213086"/>
                  <a:pt x="1740811" y="213417"/>
                  <a:pt x="1741805" y="213417"/>
                </a:cubicBezTo>
                <a:close/>
                <a:moveTo>
                  <a:pt x="1660945" y="302562"/>
                </a:moveTo>
                <a:cubicBezTo>
                  <a:pt x="1655974" y="301568"/>
                  <a:pt x="1651003" y="303888"/>
                  <a:pt x="1652991" y="296928"/>
                </a:cubicBezTo>
                <a:cubicBezTo>
                  <a:pt x="1653323" y="295271"/>
                  <a:pt x="1651334" y="295934"/>
                  <a:pt x="1650340" y="295603"/>
                </a:cubicBezTo>
                <a:lnTo>
                  <a:pt x="1650340" y="295603"/>
                </a:lnTo>
                <a:cubicBezTo>
                  <a:pt x="1650340" y="295603"/>
                  <a:pt x="1650340" y="292952"/>
                  <a:pt x="1649346" y="292289"/>
                </a:cubicBezTo>
                <a:cubicBezTo>
                  <a:pt x="1648020" y="292289"/>
                  <a:pt x="1646695" y="292289"/>
                  <a:pt x="1645701" y="291626"/>
                </a:cubicBezTo>
                <a:cubicBezTo>
                  <a:pt x="1646695" y="291958"/>
                  <a:pt x="1648020" y="292289"/>
                  <a:pt x="1649346" y="292289"/>
                </a:cubicBezTo>
                <a:cubicBezTo>
                  <a:pt x="1652329" y="292289"/>
                  <a:pt x="1654980" y="292289"/>
                  <a:pt x="1657962" y="292289"/>
                </a:cubicBezTo>
                <a:cubicBezTo>
                  <a:pt x="1657962" y="292620"/>
                  <a:pt x="1657962" y="292952"/>
                  <a:pt x="1657962" y="293283"/>
                </a:cubicBezTo>
                <a:cubicBezTo>
                  <a:pt x="1657631" y="296266"/>
                  <a:pt x="1657299" y="299248"/>
                  <a:pt x="1660945" y="302894"/>
                </a:cubicBezTo>
                <a:close/>
                <a:moveTo>
                  <a:pt x="1655974" y="322114"/>
                </a:moveTo>
                <a:cubicBezTo>
                  <a:pt x="1655974" y="322114"/>
                  <a:pt x="1655974" y="321120"/>
                  <a:pt x="1656637" y="320789"/>
                </a:cubicBezTo>
                <a:cubicBezTo>
                  <a:pt x="1656637" y="321120"/>
                  <a:pt x="1656305" y="321783"/>
                  <a:pt x="1655974" y="322114"/>
                </a:cubicBezTo>
                <a:close/>
                <a:moveTo>
                  <a:pt x="1669230" y="320457"/>
                </a:moveTo>
                <a:cubicBezTo>
                  <a:pt x="1669230" y="320457"/>
                  <a:pt x="1670555" y="322446"/>
                  <a:pt x="1671218" y="323440"/>
                </a:cubicBezTo>
                <a:cubicBezTo>
                  <a:pt x="1671218" y="323771"/>
                  <a:pt x="1670887" y="324103"/>
                  <a:pt x="1670555" y="324434"/>
                </a:cubicBezTo>
                <a:cubicBezTo>
                  <a:pt x="1670555" y="324434"/>
                  <a:pt x="1671218" y="324103"/>
                  <a:pt x="1671218" y="323440"/>
                </a:cubicBezTo>
                <a:cubicBezTo>
                  <a:pt x="1670555" y="322446"/>
                  <a:pt x="1669892" y="321452"/>
                  <a:pt x="1669230" y="320457"/>
                </a:cubicBezTo>
                <a:close/>
                <a:moveTo>
                  <a:pt x="1661608" y="313498"/>
                </a:moveTo>
                <a:cubicBezTo>
                  <a:pt x="1661608" y="313498"/>
                  <a:pt x="1659288" y="315486"/>
                  <a:pt x="1657631" y="314492"/>
                </a:cubicBezTo>
                <a:cubicBezTo>
                  <a:pt x="1656968" y="311510"/>
                  <a:pt x="1659288" y="307533"/>
                  <a:pt x="1654980" y="305545"/>
                </a:cubicBezTo>
                <a:cubicBezTo>
                  <a:pt x="1660613" y="300574"/>
                  <a:pt x="1658956" y="308859"/>
                  <a:pt x="1661608" y="309190"/>
                </a:cubicBezTo>
                <a:cubicBezTo>
                  <a:pt x="1661608" y="310516"/>
                  <a:pt x="1661608" y="311841"/>
                  <a:pt x="1661608" y="313167"/>
                </a:cubicBezTo>
                <a:close/>
                <a:moveTo>
                  <a:pt x="1637747" y="309521"/>
                </a:moveTo>
                <a:cubicBezTo>
                  <a:pt x="1637747" y="309521"/>
                  <a:pt x="1637747" y="311178"/>
                  <a:pt x="1637747" y="311841"/>
                </a:cubicBezTo>
                <a:lnTo>
                  <a:pt x="1637747" y="311841"/>
                </a:lnTo>
                <a:cubicBezTo>
                  <a:pt x="1637747" y="313830"/>
                  <a:pt x="1636753" y="314492"/>
                  <a:pt x="1635427" y="314492"/>
                </a:cubicBezTo>
                <a:cubicBezTo>
                  <a:pt x="1636422" y="314492"/>
                  <a:pt x="1637416" y="313830"/>
                  <a:pt x="1637747" y="311841"/>
                </a:cubicBezTo>
                <a:cubicBezTo>
                  <a:pt x="1637747" y="311178"/>
                  <a:pt x="1637747" y="310184"/>
                  <a:pt x="1637747" y="309521"/>
                </a:cubicBezTo>
                <a:cubicBezTo>
                  <a:pt x="1638410" y="309521"/>
                  <a:pt x="1639073" y="309521"/>
                  <a:pt x="1640067" y="309521"/>
                </a:cubicBezTo>
                <a:cubicBezTo>
                  <a:pt x="1639404" y="309521"/>
                  <a:pt x="1638410" y="309521"/>
                  <a:pt x="1637747" y="309521"/>
                </a:cubicBezTo>
                <a:close/>
                <a:moveTo>
                  <a:pt x="1594666" y="286655"/>
                </a:moveTo>
                <a:cubicBezTo>
                  <a:pt x="1592678" y="287649"/>
                  <a:pt x="1591352" y="288975"/>
                  <a:pt x="1591683" y="291626"/>
                </a:cubicBezTo>
                <a:cubicBezTo>
                  <a:pt x="1591021" y="291626"/>
                  <a:pt x="1590027" y="291626"/>
                  <a:pt x="1589364" y="291626"/>
                </a:cubicBezTo>
                <a:cubicBezTo>
                  <a:pt x="1585056" y="292289"/>
                  <a:pt x="1582073" y="288975"/>
                  <a:pt x="1578759" y="286987"/>
                </a:cubicBezTo>
                <a:cubicBezTo>
                  <a:pt x="1580748" y="284667"/>
                  <a:pt x="1584061" y="283010"/>
                  <a:pt x="1584393" y="279033"/>
                </a:cubicBezTo>
                <a:cubicBezTo>
                  <a:pt x="1582736" y="279033"/>
                  <a:pt x="1581410" y="278039"/>
                  <a:pt x="1580085" y="277045"/>
                </a:cubicBezTo>
                <a:cubicBezTo>
                  <a:pt x="1580748" y="276051"/>
                  <a:pt x="1581410" y="275056"/>
                  <a:pt x="1581742" y="273731"/>
                </a:cubicBezTo>
                <a:cubicBezTo>
                  <a:pt x="1581410" y="273731"/>
                  <a:pt x="1580748" y="273731"/>
                  <a:pt x="1580416" y="273731"/>
                </a:cubicBezTo>
                <a:cubicBezTo>
                  <a:pt x="1580748" y="273731"/>
                  <a:pt x="1581410" y="273731"/>
                  <a:pt x="1581742" y="273731"/>
                </a:cubicBezTo>
                <a:cubicBezTo>
                  <a:pt x="1582736" y="273400"/>
                  <a:pt x="1583730" y="273068"/>
                  <a:pt x="1584393" y="272737"/>
                </a:cubicBezTo>
                <a:cubicBezTo>
                  <a:pt x="1584393" y="271080"/>
                  <a:pt x="1585387" y="270417"/>
                  <a:pt x="1586381" y="270086"/>
                </a:cubicBezTo>
                <a:cubicBezTo>
                  <a:pt x="1585387" y="270086"/>
                  <a:pt x="1584393" y="271080"/>
                  <a:pt x="1584393" y="272737"/>
                </a:cubicBezTo>
                <a:cubicBezTo>
                  <a:pt x="1585718" y="274062"/>
                  <a:pt x="1590027" y="271743"/>
                  <a:pt x="1588370" y="276382"/>
                </a:cubicBezTo>
                <a:cubicBezTo>
                  <a:pt x="1589695" y="280359"/>
                  <a:pt x="1592346" y="283341"/>
                  <a:pt x="1594666" y="286655"/>
                </a:cubicBezTo>
                <a:cubicBezTo>
                  <a:pt x="1596323" y="286987"/>
                  <a:pt x="1597317" y="286655"/>
                  <a:pt x="1598643" y="285992"/>
                </a:cubicBezTo>
                <a:cubicBezTo>
                  <a:pt x="1599305" y="285661"/>
                  <a:pt x="1599637" y="285330"/>
                  <a:pt x="1600300" y="284998"/>
                </a:cubicBezTo>
                <a:cubicBezTo>
                  <a:pt x="1599637" y="285330"/>
                  <a:pt x="1599305" y="285661"/>
                  <a:pt x="1598643" y="285992"/>
                </a:cubicBezTo>
                <a:cubicBezTo>
                  <a:pt x="1597649" y="286655"/>
                  <a:pt x="1596323" y="286987"/>
                  <a:pt x="1594666" y="286655"/>
                </a:cubicBezTo>
                <a:close/>
                <a:moveTo>
                  <a:pt x="1370644" y="343986"/>
                </a:moveTo>
                <a:lnTo>
                  <a:pt x="1370644" y="343986"/>
                </a:lnTo>
                <a:cubicBezTo>
                  <a:pt x="1371307" y="341667"/>
                  <a:pt x="1372632" y="340672"/>
                  <a:pt x="1374621" y="339678"/>
                </a:cubicBezTo>
                <a:cubicBezTo>
                  <a:pt x="1372964" y="340672"/>
                  <a:pt x="1371307" y="341667"/>
                  <a:pt x="1370644" y="343986"/>
                </a:cubicBezTo>
                <a:close/>
                <a:moveTo>
                  <a:pt x="1328226" y="263789"/>
                </a:moveTo>
                <a:cubicBezTo>
                  <a:pt x="1328226" y="263789"/>
                  <a:pt x="1329883" y="263789"/>
                  <a:pt x="1330545" y="263789"/>
                </a:cubicBezTo>
                <a:cubicBezTo>
                  <a:pt x="1334191" y="265446"/>
                  <a:pt x="1335185" y="260807"/>
                  <a:pt x="1337836" y="260807"/>
                </a:cubicBezTo>
                <a:cubicBezTo>
                  <a:pt x="1337836" y="259481"/>
                  <a:pt x="1337836" y="258487"/>
                  <a:pt x="1337836" y="257161"/>
                </a:cubicBezTo>
                <a:lnTo>
                  <a:pt x="1337836" y="257161"/>
                </a:lnTo>
                <a:cubicBezTo>
                  <a:pt x="1337836" y="257161"/>
                  <a:pt x="1337836" y="257161"/>
                  <a:pt x="1337836" y="257161"/>
                </a:cubicBezTo>
                <a:cubicBezTo>
                  <a:pt x="1337836" y="258487"/>
                  <a:pt x="1337836" y="259481"/>
                  <a:pt x="1337836" y="260807"/>
                </a:cubicBezTo>
                <a:cubicBezTo>
                  <a:pt x="1338830" y="260807"/>
                  <a:pt x="1339493" y="260807"/>
                  <a:pt x="1340487" y="260807"/>
                </a:cubicBezTo>
                <a:cubicBezTo>
                  <a:pt x="1343801" y="261801"/>
                  <a:pt x="1346784" y="262795"/>
                  <a:pt x="1350098" y="264120"/>
                </a:cubicBezTo>
                <a:cubicBezTo>
                  <a:pt x="1351423" y="266109"/>
                  <a:pt x="1350429" y="268429"/>
                  <a:pt x="1350760" y="270748"/>
                </a:cubicBezTo>
                <a:cubicBezTo>
                  <a:pt x="1344133" y="272737"/>
                  <a:pt x="1337173" y="272074"/>
                  <a:pt x="1330545" y="272074"/>
                </a:cubicBezTo>
                <a:lnTo>
                  <a:pt x="1330545" y="272074"/>
                </a:lnTo>
                <a:cubicBezTo>
                  <a:pt x="1330214" y="269091"/>
                  <a:pt x="1328888" y="266440"/>
                  <a:pt x="1330545" y="263458"/>
                </a:cubicBezTo>
                <a:cubicBezTo>
                  <a:pt x="1329883" y="263458"/>
                  <a:pt x="1328888" y="263458"/>
                  <a:pt x="1328226" y="263458"/>
                </a:cubicBezTo>
                <a:close/>
                <a:moveTo>
                  <a:pt x="1248691" y="225679"/>
                </a:moveTo>
                <a:cubicBezTo>
                  <a:pt x="1251342" y="226010"/>
                  <a:pt x="1253662" y="226342"/>
                  <a:pt x="1256313" y="226673"/>
                </a:cubicBezTo>
                <a:lnTo>
                  <a:pt x="1256313" y="226673"/>
                </a:lnTo>
                <a:cubicBezTo>
                  <a:pt x="1253662" y="226342"/>
                  <a:pt x="1251342" y="226010"/>
                  <a:pt x="1248691" y="225679"/>
                </a:cubicBezTo>
                <a:close/>
                <a:moveTo>
                  <a:pt x="1006442" y="259150"/>
                </a:moveTo>
                <a:cubicBezTo>
                  <a:pt x="1006442" y="259150"/>
                  <a:pt x="1006442" y="257161"/>
                  <a:pt x="1005117" y="255836"/>
                </a:cubicBezTo>
                <a:cubicBezTo>
                  <a:pt x="1005117" y="255504"/>
                  <a:pt x="1005117" y="255173"/>
                  <a:pt x="1005117" y="254841"/>
                </a:cubicBezTo>
                <a:cubicBezTo>
                  <a:pt x="1005780" y="254841"/>
                  <a:pt x="1006442" y="254841"/>
                  <a:pt x="1007437" y="254841"/>
                </a:cubicBezTo>
                <a:cubicBezTo>
                  <a:pt x="1006774" y="254841"/>
                  <a:pt x="1006111" y="254841"/>
                  <a:pt x="1005117" y="254841"/>
                </a:cubicBezTo>
                <a:cubicBezTo>
                  <a:pt x="1005117" y="255173"/>
                  <a:pt x="1005117" y="255504"/>
                  <a:pt x="1005117" y="255836"/>
                </a:cubicBezTo>
                <a:cubicBezTo>
                  <a:pt x="1006774" y="256830"/>
                  <a:pt x="1006774" y="258155"/>
                  <a:pt x="1006442" y="259150"/>
                </a:cubicBezTo>
                <a:close/>
                <a:moveTo>
                  <a:pt x="1005117" y="272405"/>
                </a:moveTo>
                <a:cubicBezTo>
                  <a:pt x="1005117" y="272405"/>
                  <a:pt x="1004454" y="274725"/>
                  <a:pt x="1004123" y="276051"/>
                </a:cubicBezTo>
                <a:cubicBezTo>
                  <a:pt x="1001471" y="274725"/>
                  <a:pt x="1002797" y="270086"/>
                  <a:pt x="998820" y="271080"/>
                </a:cubicBezTo>
                <a:lnTo>
                  <a:pt x="998820" y="271080"/>
                </a:lnTo>
                <a:cubicBezTo>
                  <a:pt x="998820" y="271080"/>
                  <a:pt x="999483" y="270086"/>
                  <a:pt x="999815" y="269754"/>
                </a:cubicBezTo>
                <a:cubicBezTo>
                  <a:pt x="998820" y="269091"/>
                  <a:pt x="998489" y="268760"/>
                  <a:pt x="998158" y="268097"/>
                </a:cubicBezTo>
                <a:cubicBezTo>
                  <a:pt x="998158" y="268760"/>
                  <a:pt x="998820" y="269091"/>
                  <a:pt x="999815" y="269754"/>
                </a:cubicBezTo>
                <a:cubicBezTo>
                  <a:pt x="1001471" y="269423"/>
                  <a:pt x="1003128" y="268097"/>
                  <a:pt x="1004785" y="268760"/>
                </a:cubicBezTo>
                <a:cubicBezTo>
                  <a:pt x="1004785" y="270086"/>
                  <a:pt x="1004785" y="271080"/>
                  <a:pt x="1004785" y="272405"/>
                </a:cubicBezTo>
                <a:close/>
                <a:moveTo>
                  <a:pt x="894431" y="256167"/>
                </a:moveTo>
                <a:cubicBezTo>
                  <a:pt x="894431" y="256167"/>
                  <a:pt x="891780" y="254841"/>
                  <a:pt x="890455" y="254841"/>
                </a:cubicBezTo>
                <a:cubicBezTo>
                  <a:pt x="891780" y="254841"/>
                  <a:pt x="893106" y="255504"/>
                  <a:pt x="894431" y="256167"/>
                </a:cubicBezTo>
                <a:lnTo>
                  <a:pt x="894431" y="256167"/>
                </a:lnTo>
                <a:close/>
                <a:moveTo>
                  <a:pt x="858641" y="261138"/>
                </a:moveTo>
                <a:cubicBezTo>
                  <a:pt x="858641" y="261138"/>
                  <a:pt x="858972" y="262132"/>
                  <a:pt x="860298" y="262464"/>
                </a:cubicBezTo>
                <a:cubicBezTo>
                  <a:pt x="860961" y="262464"/>
                  <a:pt x="861623" y="262464"/>
                  <a:pt x="862286" y="262464"/>
                </a:cubicBezTo>
                <a:cubicBezTo>
                  <a:pt x="861623" y="262464"/>
                  <a:pt x="860961" y="262464"/>
                  <a:pt x="860298" y="262464"/>
                </a:cubicBezTo>
                <a:cubicBezTo>
                  <a:pt x="858972" y="262132"/>
                  <a:pt x="858641" y="261469"/>
                  <a:pt x="858641" y="261138"/>
                </a:cubicBezTo>
                <a:close/>
                <a:moveTo>
                  <a:pt x="768833" y="256167"/>
                </a:moveTo>
                <a:cubicBezTo>
                  <a:pt x="767176" y="254179"/>
                  <a:pt x="762868" y="253847"/>
                  <a:pt x="764525" y="249539"/>
                </a:cubicBezTo>
                <a:lnTo>
                  <a:pt x="774135" y="249539"/>
                </a:lnTo>
                <a:cubicBezTo>
                  <a:pt x="778775" y="251528"/>
                  <a:pt x="778444" y="254179"/>
                  <a:pt x="775461" y="257493"/>
                </a:cubicBezTo>
                <a:cubicBezTo>
                  <a:pt x="775130" y="258487"/>
                  <a:pt x="774798" y="259481"/>
                  <a:pt x="774467" y="260144"/>
                </a:cubicBezTo>
                <a:lnTo>
                  <a:pt x="774467" y="260144"/>
                </a:lnTo>
                <a:cubicBezTo>
                  <a:pt x="774467" y="260144"/>
                  <a:pt x="775130" y="258155"/>
                  <a:pt x="775461" y="257493"/>
                </a:cubicBezTo>
                <a:cubicBezTo>
                  <a:pt x="773473" y="256167"/>
                  <a:pt x="771484" y="255173"/>
                  <a:pt x="769165" y="256167"/>
                </a:cubicBezTo>
                <a:close/>
                <a:moveTo>
                  <a:pt x="747624" y="286324"/>
                </a:moveTo>
                <a:cubicBezTo>
                  <a:pt x="747624" y="286324"/>
                  <a:pt x="744973" y="284004"/>
                  <a:pt x="744641" y="282016"/>
                </a:cubicBezTo>
                <a:cubicBezTo>
                  <a:pt x="743979" y="282347"/>
                  <a:pt x="742984" y="282679"/>
                  <a:pt x="742322" y="283010"/>
                </a:cubicBezTo>
                <a:cubicBezTo>
                  <a:pt x="742322" y="284998"/>
                  <a:pt x="742653" y="286987"/>
                  <a:pt x="742984" y="288975"/>
                </a:cubicBezTo>
                <a:cubicBezTo>
                  <a:pt x="737682" y="291958"/>
                  <a:pt x="733043" y="291626"/>
                  <a:pt x="728735" y="287649"/>
                </a:cubicBezTo>
                <a:cubicBezTo>
                  <a:pt x="728072" y="287649"/>
                  <a:pt x="727740" y="287649"/>
                  <a:pt x="727078" y="287649"/>
                </a:cubicBezTo>
                <a:cubicBezTo>
                  <a:pt x="725752" y="286987"/>
                  <a:pt x="724426" y="285330"/>
                  <a:pt x="723101" y="287649"/>
                </a:cubicBezTo>
                <a:cubicBezTo>
                  <a:pt x="719787" y="289306"/>
                  <a:pt x="718130" y="286324"/>
                  <a:pt x="715810" y="285330"/>
                </a:cubicBezTo>
                <a:cubicBezTo>
                  <a:pt x="716804" y="282679"/>
                  <a:pt x="716473" y="280359"/>
                  <a:pt x="713159" y="279696"/>
                </a:cubicBezTo>
                <a:cubicBezTo>
                  <a:pt x="714153" y="279365"/>
                  <a:pt x="715147" y="279033"/>
                  <a:pt x="715810" y="278370"/>
                </a:cubicBezTo>
                <a:cubicBezTo>
                  <a:pt x="713822" y="273400"/>
                  <a:pt x="710839" y="274725"/>
                  <a:pt x="707525" y="276713"/>
                </a:cubicBezTo>
                <a:cubicBezTo>
                  <a:pt x="706200" y="277708"/>
                  <a:pt x="704543" y="278702"/>
                  <a:pt x="702886" y="278370"/>
                </a:cubicBezTo>
                <a:cubicBezTo>
                  <a:pt x="702886" y="275719"/>
                  <a:pt x="701892" y="274394"/>
                  <a:pt x="699241" y="274725"/>
                </a:cubicBezTo>
                <a:cubicBezTo>
                  <a:pt x="697584" y="274725"/>
                  <a:pt x="695595" y="275056"/>
                  <a:pt x="695595" y="272405"/>
                </a:cubicBezTo>
                <a:cubicBezTo>
                  <a:pt x="697915" y="270748"/>
                  <a:pt x="698909" y="267103"/>
                  <a:pt x="702886" y="268429"/>
                </a:cubicBezTo>
                <a:cubicBezTo>
                  <a:pt x="703217" y="274394"/>
                  <a:pt x="707525" y="269091"/>
                  <a:pt x="709514" y="270748"/>
                </a:cubicBezTo>
                <a:cubicBezTo>
                  <a:pt x="712828" y="273068"/>
                  <a:pt x="717136" y="271743"/>
                  <a:pt x="720781" y="273731"/>
                </a:cubicBezTo>
                <a:lnTo>
                  <a:pt x="720781" y="273731"/>
                </a:lnTo>
                <a:cubicBezTo>
                  <a:pt x="720781" y="273731"/>
                  <a:pt x="720781" y="275388"/>
                  <a:pt x="720781" y="276051"/>
                </a:cubicBezTo>
                <a:cubicBezTo>
                  <a:pt x="722107" y="278039"/>
                  <a:pt x="723101" y="280359"/>
                  <a:pt x="724426" y="282347"/>
                </a:cubicBezTo>
                <a:cubicBezTo>
                  <a:pt x="726083" y="281353"/>
                  <a:pt x="727078" y="280690"/>
                  <a:pt x="728403" y="279696"/>
                </a:cubicBezTo>
                <a:cubicBezTo>
                  <a:pt x="729397" y="279365"/>
                  <a:pt x="730723" y="279365"/>
                  <a:pt x="730392" y="278039"/>
                </a:cubicBezTo>
                <a:cubicBezTo>
                  <a:pt x="730392" y="277708"/>
                  <a:pt x="729066" y="277376"/>
                  <a:pt x="728403" y="277045"/>
                </a:cubicBezTo>
                <a:cubicBezTo>
                  <a:pt x="732711" y="273731"/>
                  <a:pt x="735031" y="278702"/>
                  <a:pt x="738345" y="279696"/>
                </a:cubicBezTo>
                <a:cubicBezTo>
                  <a:pt x="739671" y="280690"/>
                  <a:pt x="740665" y="281684"/>
                  <a:pt x="741990" y="282347"/>
                </a:cubicBezTo>
                <a:cubicBezTo>
                  <a:pt x="742653" y="282016"/>
                  <a:pt x="743647" y="281684"/>
                  <a:pt x="744310" y="281353"/>
                </a:cubicBezTo>
                <a:lnTo>
                  <a:pt x="744310" y="281353"/>
                </a:lnTo>
                <a:cubicBezTo>
                  <a:pt x="744310" y="281353"/>
                  <a:pt x="744310" y="281353"/>
                  <a:pt x="744310" y="281353"/>
                </a:cubicBezTo>
                <a:cubicBezTo>
                  <a:pt x="744641" y="283341"/>
                  <a:pt x="746298" y="284335"/>
                  <a:pt x="747293" y="285661"/>
                </a:cubicBezTo>
                <a:close/>
                <a:moveTo>
                  <a:pt x="738676" y="350614"/>
                </a:moveTo>
                <a:cubicBezTo>
                  <a:pt x="738676" y="350614"/>
                  <a:pt x="738345" y="350614"/>
                  <a:pt x="738014" y="350614"/>
                </a:cubicBezTo>
                <a:cubicBezTo>
                  <a:pt x="738014" y="350614"/>
                  <a:pt x="738345" y="350614"/>
                  <a:pt x="738676" y="350614"/>
                </a:cubicBezTo>
                <a:lnTo>
                  <a:pt x="738676" y="350614"/>
                </a:lnTo>
                <a:close/>
                <a:moveTo>
                  <a:pt x="436777" y="217725"/>
                </a:moveTo>
                <a:lnTo>
                  <a:pt x="436777" y="217725"/>
                </a:lnTo>
                <a:cubicBezTo>
                  <a:pt x="433794" y="217725"/>
                  <a:pt x="430812" y="218388"/>
                  <a:pt x="427829" y="218720"/>
                </a:cubicBezTo>
                <a:cubicBezTo>
                  <a:pt x="427166" y="218720"/>
                  <a:pt x="426504" y="218720"/>
                  <a:pt x="425509" y="218720"/>
                </a:cubicBezTo>
                <a:cubicBezTo>
                  <a:pt x="421864" y="219382"/>
                  <a:pt x="422858" y="224685"/>
                  <a:pt x="418882" y="225347"/>
                </a:cubicBezTo>
                <a:cubicBezTo>
                  <a:pt x="418219" y="225347"/>
                  <a:pt x="417225" y="225347"/>
                  <a:pt x="416562" y="225347"/>
                </a:cubicBezTo>
                <a:cubicBezTo>
                  <a:pt x="412254" y="227667"/>
                  <a:pt x="409271" y="227004"/>
                  <a:pt x="408940" y="221702"/>
                </a:cubicBezTo>
                <a:cubicBezTo>
                  <a:pt x="410928" y="218720"/>
                  <a:pt x="416893" y="221039"/>
                  <a:pt x="416562" y="215406"/>
                </a:cubicBezTo>
                <a:cubicBezTo>
                  <a:pt x="417887" y="213417"/>
                  <a:pt x="419544" y="213749"/>
                  <a:pt x="420870" y="215406"/>
                </a:cubicBezTo>
                <a:cubicBezTo>
                  <a:pt x="421864" y="216400"/>
                  <a:pt x="423190" y="217394"/>
                  <a:pt x="424184" y="215406"/>
                </a:cubicBezTo>
                <a:cubicBezTo>
                  <a:pt x="425178" y="215737"/>
                  <a:pt x="425841" y="216068"/>
                  <a:pt x="426835" y="216731"/>
                </a:cubicBezTo>
                <a:cubicBezTo>
                  <a:pt x="427498" y="216731"/>
                  <a:pt x="428492" y="216731"/>
                  <a:pt x="429155" y="217063"/>
                </a:cubicBezTo>
                <a:cubicBezTo>
                  <a:pt x="428823" y="217725"/>
                  <a:pt x="428161" y="218388"/>
                  <a:pt x="427829" y="219051"/>
                </a:cubicBezTo>
                <a:cubicBezTo>
                  <a:pt x="430812" y="219051"/>
                  <a:pt x="433794" y="218388"/>
                  <a:pt x="436777" y="218057"/>
                </a:cubicBezTo>
                <a:cubicBezTo>
                  <a:pt x="436777" y="218057"/>
                  <a:pt x="437440" y="217725"/>
                  <a:pt x="437771" y="217394"/>
                </a:cubicBezTo>
                <a:cubicBezTo>
                  <a:pt x="437440" y="217394"/>
                  <a:pt x="437108" y="217725"/>
                  <a:pt x="436777" y="218057"/>
                </a:cubicBezTo>
                <a:close/>
                <a:moveTo>
                  <a:pt x="397672" y="261469"/>
                </a:moveTo>
                <a:cubicBezTo>
                  <a:pt x="397672" y="261469"/>
                  <a:pt x="396347" y="261801"/>
                  <a:pt x="395684" y="261469"/>
                </a:cubicBezTo>
                <a:cubicBezTo>
                  <a:pt x="396347" y="261469"/>
                  <a:pt x="397010" y="261469"/>
                  <a:pt x="397672" y="261469"/>
                </a:cubicBezTo>
                <a:cubicBezTo>
                  <a:pt x="398004" y="261469"/>
                  <a:pt x="398667" y="261138"/>
                  <a:pt x="398998" y="260807"/>
                </a:cubicBezTo>
                <a:cubicBezTo>
                  <a:pt x="398667" y="260807"/>
                  <a:pt x="398004" y="261138"/>
                  <a:pt x="397672" y="261469"/>
                </a:cubicBezTo>
                <a:close/>
                <a:moveTo>
                  <a:pt x="377457" y="218720"/>
                </a:moveTo>
                <a:cubicBezTo>
                  <a:pt x="377457" y="218720"/>
                  <a:pt x="378452" y="219714"/>
                  <a:pt x="378783" y="220045"/>
                </a:cubicBezTo>
                <a:cubicBezTo>
                  <a:pt x="379446" y="220045"/>
                  <a:pt x="380108" y="220045"/>
                  <a:pt x="381103" y="220045"/>
                </a:cubicBezTo>
                <a:cubicBezTo>
                  <a:pt x="381765" y="219382"/>
                  <a:pt x="382760" y="219051"/>
                  <a:pt x="383422" y="219051"/>
                </a:cubicBezTo>
                <a:cubicBezTo>
                  <a:pt x="382760" y="219051"/>
                  <a:pt x="381765" y="219714"/>
                  <a:pt x="381103" y="220045"/>
                </a:cubicBezTo>
                <a:cubicBezTo>
                  <a:pt x="380440" y="220045"/>
                  <a:pt x="379777" y="220045"/>
                  <a:pt x="378783" y="220045"/>
                </a:cubicBezTo>
                <a:cubicBezTo>
                  <a:pt x="378120" y="220045"/>
                  <a:pt x="377789" y="219382"/>
                  <a:pt x="377457" y="218720"/>
                </a:cubicBezTo>
                <a:close/>
                <a:moveTo>
                  <a:pt x="321783" y="131232"/>
                </a:moveTo>
                <a:cubicBezTo>
                  <a:pt x="321783" y="131232"/>
                  <a:pt x="321783" y="130569"/>
                  <a:pt x="321783" y="129906"/>
                </a:cubicBezTo>
                <a:cubicBezTo>
                  <a:pt x="321783" y="129243"/>
                  <a:pt x="321783" y="128581"/>
                  <a:pt x="321783" y="127918"/>
                </a:cubicBezTo>
                <a:cubicBezTo>
                  <a:pt x="321783" y="128581"/>
                  <a:pt x="321783" y="129243"/>
                  <a:pt x="321783" y="129906"/>
                </a:cubicBezTo>
                <a:cubicBezTo>
                  <a:pt x="321783" y="130238"/>
                  <a:pt x="321783" y="130569"/>
                  <a:pt x="321783" y="131232"/>
                </a:cubicBezTo>
                <a:close/>
                <a:moveTo>
                  <a:pt x="326754" y="141174"/>
                </a:moveTo>
                <a:lnTo>
                  <a:pt x="326754" y="141174"/>
                </a:lnTo>
                <a:cubicBezTo>
                  <a:pt x="326754" y="141174"/>
                  <a:pt x="326091" y="141174"/>
                  <a:pt x="325760" y="141174"/>
                </a:cubicBezTo>
                <a:cubicBezTo>
                  <a:pt x="325760" y="141174"/>
                  <a:pt x="326423" y="141174"/>
                  <a:pt x="326754" y="141174"/>
                </a:cubicBezTo>
                <a:close/>
                <a:moveTo>
                  <a:pt x="326423" y="142499"/>
                </a:moveTo>
                <a:cubicBezTo>
                  <a:pt x="326423" y="142499"/>
                  <a:pt x="326423" y="142831"/>
                  <a:pt x="326423" y="143162"/>
                </a:cubicBezTo>
                <a:cubicBezTo>
                  <a:pt x="326423" y="143162"/>
                  <a:pt x="326423" y="142831"/>
                  <a:pt x="326423" y="142499"/>
                </a:cubicBezTo>
                <a:close/>
                <a:moveTo>
                  <a:pt x="676374" y="130569"/>
                </a:moveTo>
                <a:cubicBezTo>
                  <a:pt x="676374" y="130569"/>
                  <a:pt x="680020" y="130900"/>
                  <a:pt x="680020" y="133220"/>
                </a:cubicBezTo>
                <a:cubicBezTo>
                  <a:pt x="676374" y="132226"/>
                  <a:pt x="676374" y="138522"/>
                  <a:pt x="672398" y="137197"/>
                </a:cubicBezTo>
                <a:cubicBezTo>
                  <a:pt x="669084" y="134877"/>
                  <a:pt x="673392" y="134877"/>
                  <a:pt x="673392" y="133552"/>
                </a:cubicBezTo>
                <a:cubicBezTo>
                  <a:pt x="674386" y="132557"/>
                  <a:pt x="675380" y="131563"/>
                  <a:pt x="676374" y="130569"/>
                </a:cubicBezTo>
                <a:close/>
                <a:moveTo>
                  <a:pt x="753920" y="166359"/>
                </a:moveTo>
                <a:cubicBezTo>
                  <a:pt x="753920" y="166359"/>
                  <a:pt x="754915" y="168348"/>
                  <a:pt x="754915" y="169342"/>
                </a:cubicBezTo>
                <a:cubicBezTo>
                  <a:pt x="754915" y="168348"/>
                  <a:pt x="754252" y="167354"/>
                  <a:pt x="753920" y="166359"/>
                </a:cubicBezTo>
                <a:cubicBezTo>
                  <a:pt x="753920" y="165697"/>
                  <a:pt x="753258" y="165034"/>
                  <a:pt x="753589" y="164371"/>
                </a:cubicBezTo>
                <a:cubicBezTo>
                  <a:pt x="753920" y="163708"/>
                  <a:pt x="753589" y="163046"/>
                  <a:pt x="754583" y="162714"/>
                </a:cubicBezTo>
                <a:lnTo>
                  <a:pt x="754583" y="162714"/>
                </a:lnTo>
                <a:cubicBezTo>
                  <a:pt x="754583" y="162714"/>
                  <a:pt x="753589" y="163708"/>
                  <a:pt x="753589" y="164371"/>
                </a:cubicBezTo>
                <a:cubicBezTo>
                  <a:pt x="753589" y="165034"/>
                  <a:pt x="753589" y="165697"/>
                  <a:pt x="753920" y="166359"/>
                </a:cubicBezTo>
                <a:close/>
                <a:moveTo>
                  <a:pt x="821856" y="151778"/>
                </a:moveTo>
                <a:cubicBezTo>
                  <a:pt x="821856" y="151778"/>
                  <a:pt x="821856" y="152110"/>
                  <a:pt x="822519" y="152441"/>
                </a:cubicBezTo>
                <a:cubicBezTo>
                  <a:pt x="823845" y="152441"/>
                  <a:pt x="824839" y="152441"/>
                  <a:pt x="826164" y="152441"/>
                </a:cubicBezTo>
                <a:lnTo>
                  <a:pt x="826164" y="152441"/>
                </a:lnTo>
                <a:cubicBezTo>
                  <a:pt x="826164" y="152441"/>
                  <a:pt x="823845" y="152441"/>
                  <a:pt x="822519" y="152441"/>
                </a:cubicBezTo>
                <a:lnTo>
                  <a:pt x="822519" y="152441"/>
                </a:lnTo>
                <a:cubicBezTo>
                  <a:pt x="822519" y="152441"/>
                  <a:pt x="821856" y="152110"/>
                  <a:pt x="821856" y="151778"/>
                </a:cubicBezTo>
                <a:close/>
                <a:moveTo>
                  <a:pt x="928233" y="217394"/>
                </a:moveTo>
                <a:cubicBezTo>
                  <a:pt x="928233" y="217394"/>
                  <a:pt x="928233" y="216400"/>
                  <a:pt x="927902" y="215737"/>
                </a:cubicBezTo>
                <a:cubicBezTo>
                  <a:pt x="926576" y="216400"/>
                  <a:pt x="924920" y="216731"/>
                  <a:pt x="923594" y="217394"/>
                </a:cubicBezTo>
                <a:cubicBezTo>
                  <a:pt x="925251" y="216731"/>
                  <a:pt x="926576" y="216400"/>
                  <a:pt x="927902" y="215737"/>
                </a:cubicBezTo>
                <a:cubicBezTo>
                  <a:pt x="927902" y="216400"/>
                  <a:pt x="927902" y="216731"/>
                  <a:pt x="928233" y="217394"/>
                </a:cubicBezTo>
                <a:close/>
                <a:moveTo>
                  <a:pt x="918954" y="201819"/>
                </a:moveTo>
                <a:cubicBezTo>
                  <a:pt x="918954" y="201819"/>
                  <a:pt x="916303" y="200162"/>
                  <a:pt x="915309" y="201819"/>
                </a:cubicBezTo>
                <a:cubicBezTo>
                  <a:pt x="916635" y="199830"/>
                  <a:pt x="917629" y="200162"/>
                  <a:pt x="918954" y="201819"/>
                </a:cubicBezTo>
                <a:cubicBezTo>
                  <a:pt x="920611" y="201819"/>
                  <a:pt x="922268" y="201819"/>
                  <a:pt x="924257" y="201819"/>
                </a:cubicBezTo>
                <a:cubicBezTo>
                  <a:pt x="922600" y="201819"/>
                  <a:pt x="920943" y="201487"/>
                  <a:pt x="918954" y="201819"/>
                </a:cubicBezTo>
                <a:close/>
                <a:moveTo>
                  <a:pt x="723101" y="325428"/>
                </a:moveTo>
                <a:cubicBezTo>
                  <a:pt x="723101" y="325428"/>
                  <a:pt x="721775" y="324103"/>
                  <a:pt x="721775" y="323440"/>
                </a:cubicBezTo>
                <a:cubicBezTo>
                  <a:pt x="721775" y="324103"/>
                  <a:pt x="722438" y="324765"/>
                  <a:pt x="723101" y="325428"/>
                </a:cubicBezTo>
                <a:lnTo>
                  <a:pt x="723101" y="325428"/>
                </a:lnTo>
                <a:close/>
                <a:moveTo>
                  <a:pt x="719455" y="329074"/>
                </a:moveTo>
                <a:lnTo>
                  <a:pt x="719455" y="329074"/>
                </a:lnTo>
                <a:cubicBezTo>
                  <a:pt x="719455" y="329074"/>
                  <a:pt x="719124" y="327417"/>
                  <a:pt x="718793" y="326754"/>
                </a:cubicBezTo>
                <a:cubicBezTo>
                  <a:pt x="718793" y="327417"/>
                  <a:pt x="719124" y="328411"/>
                  <a:pt x="719455" y="329074"/>
                </a:cubicBezTo>
                <a:close/>
                <a:moveTo>
                  <a:pt x="717467" y="333382"/>
                </a:moveTo>
                <a:cubicBezTo>
                  <a:pt x="717467" y="333382"/>
                  <a:pt x="717467" y="335701"/>
                  <a:pt x="717799" y="337027"/>
                </a:cubicBezTo>
                <a:lnTo>
                  <a:pt x="717799" y="337027"/>
                </a:lnTo>
                <a:cubicBezTo>
                  <a:pt x="717799" y="337027"/>
                  <a:pt x="717467" y="334707"/>
                  <a:pt x="717467" y="333382"/>
                </a:cubicBezTo>
                <a:close/>
                <a:moveTo>
                  <a:pt x="683665" y="297260"/>
                </a:moveTo>
                <a:cubicBezTo>
                  <a:pt x="683665" y="297260"/>
                  <a:pt x="682671" y="297260"/>
                  <a:pt x="682339" y="297260"/>
                </a:cubicBezTo>
                <a:cubicBezTo>
                  <a:pt x="680683" y="302894"/>
                  <a:pt x="676706" y="302231"/>
                  <a:pt x="672729" y="301568"/>
                </a:cubicBezTo>
                <a:cubicBezTo>
                  <a:pt x="676706" y="302231"/>
                  <a:pt x="680683" y="302562"/>
                  <a:pt x="682339" y="297260"/>
                </a:cubicBezTo>
                <a:cubicBezTo>
                  <a:pt x="682339" y="296597"/>
                  <a:pt x="682339" y="296266"/>
                  <a:pt x="682339" y="295603"/>
                </a:cubicBezTo>
                <a:cubicBezTo>
                  <a:pt x="678694" y="296266"/>
                  <a:pt x="676706" y="294609"/>
                  <a:pt x="676043" y="291295"/>
                </a:cubicBezTo>
                <a:cubicBezTo>
                  <a:pt x="675049" y="290301"/>
                  <a:pt x="674386" y="289638"/>
                  <a:pt x="673392" y="288644"/>
                </a:cubicBezTo>
                <a:cubicBezTo>
                  <a:pt x="671072" y="283673"/>
                  <a:pt x="673723" y="281022"/>
                  <a:pt x="677700" y="279033"/>
                </a:cubicBezTo>
                <a:cubicBezTo>
                  <a:pt x="681677" y="277045"/>
                  <a:pt x="682008" y="276713"/>
                  <a:pt x="678363" y="274062"/>
                </a:cubicBezTo>
                <a:cubicBezTo>
                  <a:pt x="676706" y="272737"/>
                  <a:pt x="676706" y="272737"/>
                  <a:pt x="678363" y="267766"/>
                </a:cubicBezTo>
                <a:lnTo>
                  <a:pt x="678363" y="267766"/>
                </a:lnTo>
                <a:cubicBezTo>
                  <a:pt x="678363" y="267766"/>
                  <a:pt x="680020" y="268429"/>
                  <a:pt x="680683" y="268760"/>
                </a:cubicBezTo>
                <a:cubicBezTo>
                  <a:pt x="681677" y="270748"/>
                  <a:pt x="678031" y="269754"/>
                  <a:pt x="679025" y="271743"/>
                </a:cubicBezTo>
                <a:cubicBezTo>
                  <a:pt x="684769" y="272626"/>
                  <a:pt x="687088" y="275940"/>
                  <a:pt x="685985" y="281684"/>
                </a:cubicBezTo>
                <a:cubicBezTo>
                  <a:pt x="685985" y="281684"/>
                  <a:pt x="689299" y="281684"/>
                  <a:pt x="690956" y="283010"/>
                </a:cubicBezTo>
                <a:cubicBezTo>
                  <a:pt x="689630" y="284004"/>
                  <a:pt x="688305" y="284998"/>
                  <a:pt x="688636" y="286655"/>
                </a:cubicBezTo>
                <a:cubicBezTo>
                  <a:pt x="689630" y="287318"/>
                  <a:pt x="690956" y="287318"/>
                  <a:pt x="691950" y="286655"/>
                </a:cubicBezTo>
                <a:cubicBezTo>
                  <a:pt x="690956" y="286987"/>
                  <a:pt x="689961" y="287318"/>
                  <a:pt x="688636" y="286655"/>
                </a:cubicBezTo>
                <a:cubicBezTo>
                  <a:pt x="688636" y="290301"/>
                  <a:pt x="688636" y="293615"/>
                  <a:pt x="688636" y="297260"/>
                </a:cubicBezTo>
                <a:cubicBezTo>
                  <a:pt x="691950" y="297260"/>
                  <a:pt x="695264" y="294940"/>
                  <a:pt x="698578" y="297260"/>
                </a:cubicBezTo>
                <a:cubicBezTo>
                  <a:pt x="699572" y="297260"/>
                  <a:pt x="700235" y="297260"/>
                  <a:pt x="701229" y="297260"/>
                </a:cubicBezTo>
                <a:lnTo>
                  <a:pt x="701229" y="289969"/>
                </a:lnTo>
                <a:cubicBezTo>
                  <a:pt x="703880" y="288644"/>
                  <a:pt x="704874" y="290963"/>
                  <a:pt x="706531" y="291958"/>
                </a:cubicBezTo>
                <a:cubicBezTo>
                  <a:pt x="706531" y="290963"/>
                  <a:pt x="706531" y="290301"/>
                  <a:pt x="706531" y="289306"/>
                </a:cubicBezTo>
                <a:cubicBezTo>
                  <a:pt x="706531" y="290301"/>
                  <a:pt x="706531" y="290963"/>
                  <a:pt x="706531" y="291958"/>
                </a:cubicBezTo>
                <a:cubicBezTo>
                  <a:pt x="708520" y="294940"/>
                  <a:pt x="708188" y="296928"/>
                  <a:pt x="704211" y="297260"/>
                </a:cubicBezTo>
                <a:lnTo>
                  <a:pt x="704211" y="297260"/>
                </a:lnTo>
                <a:cubicBezTo>
                  <a:pt x="704211" y="297260"/>
                  <a:pt x="702223" y="297260"/>
                  <a:pt x="701229" y="297260"/>
                </a:cubicBezTo>
                <a:cubicBezTo>
                  <a:pt x="700235" y="297260"/>
                  <a:pt x="699572" y="297260"/>
                  <a:pt x="698578" y="297260"/>
                </a:cubicBezTo>
                <a:cubicBezTo>
                  <a:pt x="698578" y="299911"/>
                  <a:pt x="695264" y="304219"/>
                  <a:pt x="701229" y="304550"/>
                </a:cubicBezTo>
                <a:cubicBezTo>
                  <a:pt x="701892" y="302562"/>
                  <a:pt x="703549" y="302231"/>
                  <a:pt x="705206" y="301899"/>
                </a:cubicBezTo>
                <a:cubicBezTo>
                  <a:pt x="705868" y="301899"/>
                  <a:pt x="706863" y="301899"/>
                  <a:pt x="708188" y="302231"/>
                </a:cubicBezTo>
                <a:cubicBezTo>
                  <a:pt x="706531" y="304550"/>
                  <a:pt x="705868" y="306870"/>
                  <a:pt x="706863" y="309521"/>
                </a:cubicBezTo>
                <a:cubicBezTo>
                  <a:pt x="705206" y="310516"/>
                  <a:pt x="703217" y="311510"/>
                  <a:pt x="701560" y="312504"/>
                </a:cubicBezTo>
                <a:lnTo>
                  <a:pt x="701560" y="312504"/>
                </a:lnTo>
                <a:cubicBezTo>
                  <a:pt x="701560" y="308859"/>
                  <a:pt x="698909" y="311178"/>
                  <a:pt x="697252" y="310847"/>
                </a:cubicBezTo>
                <a:cubicBezTo>
                  <a:pt x="697252" y="310847"/>
                  <a:pt x="697252" y="310184"/>
                  <a:pt x="697252" y="309853"/>
                </a:cubicBezTo>
                <a:cubicBezTo>
                  <a:pt x="695595" y="309853"/>
                  <a:pt x="694601" y="308859"/>
                  <a:pt x="693607" y="308196"/>
                </a:cubicBezTo>
                <a:cubicBezTo>
                  <a:pt x="693607" y="306539"/>
                  <a:pt x="693607" y="304882"/>
                  <a:pt x="691287" y="304550"/>
                </a:cubicBezTo>
                <a:cubicBezTo>
                  <a:pt x="687642" y="304219"/>
                  <a:pt x="685985" y="301237"/>
                  <a:pt x="684659" y="298254"/>
                </a:cubicBezTo>
                <a:cubicBezTo>
                  <a:pt x="683996" y="298254"/>
                  <a:pt x="683665" y="298254"/>
                  <a:pt x="683002" y="298254"/>
                </a:cubicBezTo>
                <a:cubicBezTo>
                  <a:pt x="683002" y="301568"/>
                  <a:pt x="683002" y="304882"/>
                  <a:pt x="683002" y="308196"/>
                </a:cubicBezTo>
                <a:cubicBezTo>
                  <a:pt x="683002" y="304882"/>
                  <a:pt x="683002" y="301568"/>
                  <a:pt x="683002" y="298254"/>
                </a:cubicBezTo>
                <a:close/>
                <a:moveTo>
                  <a:pt x="666101" y="284004"/>
                </a:moveTo>
                <a:cubicBezTo>
                  <a:pt x="664444" y="284998"/>
                  <a:pt x="662456" y="285330"/>
                  <a:pt x="660799" y="284667"/>
                </a:cubicBezTo>
                <a:cubicBezTo>
                  <a:pt x="660136" y="285992"/>
                  <a:pt x="659473" y="286987"/>
                  <a:pt x="657816" y="289638"/>
                </a:cubicBezTo>
                <a:cubicBezTo>
                  <a:pt x="657816" y="283673"/>
                  <a:pt x="649863" y="286987"/>
                  <a:pt x="650526" y="281022"/>
                </a:cubicBezTo>
                <a:cubicBezTo>
                  <a:pt x="649863" y="281022"/>
                  <a:pt x="648869" y="281022"/>
                  <a:pt x="648206" y="281022"/>
                </a:cubicBezTo>
                <a:cubicBezTo>
                  <a:pt x="649531" y="279365"/>
                  <a:pt x="653508" y="279696"/>
                  <a:pt x="651851" y="276051"/>
                </a:cubicBezTo>
                <a:cubicBezTo>
                  <a:pt x="652514" y="275719"/>
                  <a:pt x="652845" y="275388"/>
                  <a:pt x="653508" y="275056"/>
                </a:cubicBezTo>
                <a:cubicBezTo>
                  <a:pt x="653508" y="273731"/>
                  <a:pt x="653508" y="272405"/>
                  <a:pt x="653508" y="271411"/>
                </a:cubicBezTo>
                <a:cubicBezTo>
                  <a:pt x="654834" y="269754"/>
                  <a:pt x="654834" y="268097"/>
                  <a:pt x="653508" y="266109"/>
                </a:cubicBezTo>
                <a:cubicBezTo>
                  <a:pt x="654171" y="263789"/>
                  <a:pt x="654834" y="261469"/>
                  <a:pt x="655497" y="259150"/>
                </a:cubicBezTo>
                <a:cubicBezTo>
                  <a:pt x="650194" y="260807"/>
                  <a:pt x="648206" y="259150"/>
                  <a:pt x="648206" y="253847"/>
                </a:cubicBezTo>
                <a:cubicBezTo>
                  <a:pt x="652514" y="253185"/>
                  <a:pt x="656822" y="256498"/>
                  <a:pt x="660799" y="253516"/>
                </a:cubicBezTo>
                <a:cubicBezTo>
                  <a:pt x="662456" y="254841"/>
                  <a:pt x="664113" y="255173"/>
                  <a:pt x="664776" y="252522"/>
                </a:cubicBezTo>
                <a:cubicBezTo>
                  <a:pt x="666764" y="251859"/>
                  <a:pt x="668090" y="252522"/>
                  <a:pt x="669746" y="253516"/>
                </a:cubicBezTo>
                <a:cubicBezTo>
                  <a:pt x="669746" y="253516"/>
                  <a:pt x="670078" y="253847"/>
                  <a:pt x="669746" y="254179"/>
                </a:cubicBezTo>
                <a:cubicBezTo>
                  <a:pt x="669746" y="254179"/>
                  <a:pt x="669746" y="254510"/>
                  <a:pt x="669415" y="254510"/>
                </a:cubicBezTo>
                <a:cubicBezTo>
                  <a:pt x="666433" y="255504"/>
                  <a:pt x="667095" y="259150"/>
                  <a:pt x="664444" y="260807"/>
                </a:cubicBezTo>
                <a:cubicBezTo>
                  <a:pt x="661793" y="262464"/>
                  <a:pt x="661462" y="265446"/>
                  <a:pt x="664113" y="268097"/>
                </a:cubicBezTo>
                <a:cubicBezTo>
                  <a:pt x="664113" y="268760"/>
                  <a:pt x="664113" y="269423"/>
                  <a:pt x="664444" y="270086"/>
                </a:cubicBezTo>
                <a:cubicBezTo>
                  <a:pt x="665438" y="272405"/>
                  <a:pt x="665107" y="274062"/>
                  <a:pt x="663119" y="276051"/>
                </a:cubicBezTo>
                <a:cubicBezTo>
                  <a:pt x="660799" y="278702"/>
                  <a:pt x="660799" y="281022"/>
                  <a:pt x="665438" y="280359"/>
                </a:cubicBezTo>
                <a:cubicBezTo>
                  <a:pt x="665438" y="281684"/>
                  <a:pt x="665438" y="283341"/>
                  <a:pt x="665770" y="284667"/>
                </a:cubicBezTo>
                <a:close/>
                <a:moveTo>
                  <a:pt x="573642" y="258487"/>
                </a:moveTo>
                <a:lnTo>
                  <a:pt x="573642" y="258487"/>
                </a:lnTo>
                <a:cubicBezTo>
                  <a:pt x="573642" y="255504"/>
                  <a:pt x="573642" y="252522"/>
                  <a:pt x="573311" y="249539"/>
                </a:cubicBezTo>
                <a:cubicBezTo>
                  <a:pt x="574968" y="248876"/>
                  <a:pt x="577619" y="250202"/>
                  <a:pt x="579276" y="247882"/>
                </a:cubicBezTo>
                <a:cubicBezTo>
                  <a:pt x="581927" y="248545"/>
                  <a:pt x="584247" y="248876"/>
                  <a:pt x="586898" y="249539"/>
                </a:cubicBezTo>
                <a:cubicBezTo>
                  <a:pt x="585904" y="251528"/>
                  <a:pt x="592200" y="251528"/>
                  <a:pt x="588224" y="254510"/>
                </a:cubicBezTo>
                <a:lnTo>
                  <a:pt x="580270" y="254510"/>
                </a:lnTo>
                <a:cubicBezTo>
                  <a:pt x="581596" y="262464"/>
                  <a:pt x="575631" y="257161"/>
                  <a:pt x="573642" y="258818"/>
                </a:cubicBezTo>
                <a:close/>
                <a:moveTo>
                  <a:pt x="566683" y="272074"/>
                </a:moveTo>
                <a:lnTo>
                  <a:pt x="566683" y="272074"/>
                </a:lnTo>
                <a:cubicBezTo>
                  <a:pt x="566683" y="272074"/>
                  <a:pt x="566020" y="274062"/>
                  <a:pt x="565357" y="274394"/>
                </a:cubicBezTo>
                <a:cubicBezTo>
                  <a:pt x="566020" y="274062"/>
                  <a:pt x="566352" y="273400"/>
                  <a:pt x="566683" y="272074"/>
                </a:cubicBezTo>
                <a:close/>
                <a:moveTo>
                  <a:pt x="534869" y="255504"/>
                </a:moveTo>
                <a:cubicBezTo>
                  <a:pt x="531555" y="255173"/>
                  <a:pt x="528904" y="257493"/>
                  <a:pt x="525590" y="257161"/>
                </a:cubicBezTo>
                <a:cubicBezTo>
                  <a:pt x="523270" y="256830"/>
                  <a:pt x="522276" y="259150"/>
                  <a:pt x="520619" y="259812"/>
                </a:cubicBezTo>
                <a:cubicBezTo>
                  <a:pt x="519294" y="259150"/>
                  <a:pt x="518300" y="258818"/>
                  <a:pt x="516974" y="258155"/>
                </a:cubicBezTo>
                <a:cubicBezTo>
                  <a:pt x="518300" y="255836"/>
                  <a:pt x="516311" y="250533"/>
                  <a:pt x="521945" y="251859"/>
                </a:cubicBezTo>
                <a:cubicBezTo>
                  <a:pt x="524927" y="251196"/>
                  <a:pt x="527579" y="252853"/>
                  <a:pt x="530561" y="253185"/>
                </a:cubicBezTo>
                <a:cubicBezTo>
                  <a:pt x="532550" y="253516"/>
                  <a:pt x="534207" y="253185"/>
                  <a:pt x="535863" y="252190"/>
                </a:cubicBezTo>
                <a:lnTo>
                  <a:pt x="535863" y="252190"/>
                </a:lnTo>
                <a:cubicBezTo>
                  <a:pt x="537852" y="254179"/>
                  <a:pt x="535863" y="255836"/>
                  <a:pt x="534869" y="255504"/>
                </a:cubicBezTo>
                <a:close/>
                <a:moveTo>
                  <a:pt x="528241" y="259150"/>
                </a:moveTo>
                <a:cubicBezTo>
                  <a:pt x="528241" y="259150"/>
                  <a:pt x="526253" y="259812"/>
                  <a:pt x="524596" y="260475"/>
                </a:cubicBezTo>
                <a:cubicBezTo>
                  <a:pt x="526253" y="259812"/>
                  <a:pt x="527247" y="259481"/>
                  <a:pt x="528241" y="259150"/>
                </a:cubicBezTo>
                <a:cubicBezTo>
                  <a:pt x="529567" y="258155"/>
                  <a:pt x="530561" y="258155"/>
                  <a:pt x="531887" y="258155"/>
                </a:cubicBezTo>
                <a:cubicBezTo>
                  <a:pt x="530561" y="258155"/>
                  <a:pt x="529236" y="258155"/>
                  <a:pt x="528241" y="259150"/>
                </a:cubicBezTo>
                <a:close/>
                <a:moveTo>
                  <a:pt x="490794" y="259150"/>
                </a:moveTo>
                <a:cubicBezTo>
                  <a:pt x="490794" y="259150"/>
                  <a:pt x="489468" y="258487"/>
                  <a:pt x="488474" y="258487"/>
                </a:cubicBezTo>
                <a:lnTo>
                  <a:pt x="488474" y="258487"/>
                </a:lnTo>
                <a:cubicBezTo>
                  <a:pt x="488474" y="258487"/>
                  <a:pt x="488806" y="257824"/>
                  <a:pt x="488474" y="257493"/>
                </a:cubicBezTo>
                <a:cubicBezTo>
                  <a:pt x="489800" y="257493"/>
                  <a:pt x="490794" y="256830"/>
                  <a:pt x="492120" y="256167"/>
                </a:cubicBezTo>
                <a:cubicBezTo>
                  <a:pt x="490794" y="256830"/>
                  <a:pt x="489800" y="257161"/>
                  <a:pt x="488474" y="257493"/>
                </a:cubicBezTo>
                <a:cubicBezTo>
                  <a:pt x="488474" y="257824"/>
                  <a:pt x="488474" y="258155"/>
                  <a:pt x="488474" y="258487"/>
                </a:cubicBezTo>
                <a:cubicBezTo>
                  <a:pt x="489137" y="258487"/>
                  <a:pt x="490131" y="258487"/>
                  <a:pt x="490794" y="259150"/>
                </a:cubicBezTo>
                <a:close/>
                <a:moveTo>
                  <a:pt x="479527" y="270086"/>
                </a:moveTo>
                <a:lnTo>
                  <a:pt x="479527" y="270086"/>
                </a:lnTo>
                <a:cubicBezTo>
                  <a:pt x="479527" y="270086"/>
                  <a:pt x="480852" y="270086"/>
                  <a:pt x="481515" y="270086"/>
                </a:cubicBezTo>
                <a:cubicBezTo>
                  <a:pt x="480852" y="270086"/>
                  <a:pt x="480189" y="270086"/>
                  <a:pt x="479527" y="270086"/>
                </a:cubicBezTo>
                <a:close/>
                <a:moveTo>
                  <a:pt x="447050" y="222365"/>
                </a:moveTo>
                <a:cubicBezTo>
                  <a:pt x="447050" y="222365"/>
                  <a:pt x="447050" y="221371"/>
                  <a:pt x="447050" y="221039"/>
                </a:cubicBezTo>
                <a:cubicBezTo>
                  <a:pt x="447050" y="221371"/>
                  <a:pt x="447050" y="222034"/>
                  <a:pt x="447050" y="222365"/>
                </a:cubicBezTo>
                <a:close/>
                <a:moveTo>
                  <a:pt x="447050" y="223691"/>
                </a:moveTo>
                <a:cubicBezTo>
                  <a:pt x="447050" y="223691"/>
                  <a:pt x="449038" y="224353"/>
                  <a:pt x="449701" y="223691"/>
                </a:cubicBezTo>
                <a:cubicBezTo>
                  <a:pt x="449038" y="224353"/>
                  <a:pt x="448376" y="224353"/>
                  <a:pt x="447050" y="223691"/>
                </a:cubicBezTo>
                <a:lnTo>
                  <a:pt x="447050" y="223691"/>
                </a:lnTo>
                <a:close/>
                <a:moveTo>
                  <a:pt x="640252" y="104058"/>
                </a:moveTo>
                <a:lnTo>
                  <a:pt x="640252" y="104058"/>
                </a:lnTo>
                <a:cubicBezTo>
                  <a:pt x="640252" y="104058"/>
                  <a:pt x="640915" y="104058"/>
                  <a:pt x="641247" y="104058"/>
                </a:cubicBezTo>
                <a:cubicBezTo>
                  <a:pt x="641909" y="104058"/>
                  <a:pt x="642241" y="104720"/>
                  <a:pt x="642241" y="105383"/>
                </a:cubicBezTo>
                <a:cubicBezTo>
                  <a:pt x="642241" y="104720"/>
                  <a:pt x="641578" y="104389"/>
                  <a:pt x="641247" y="104058"/>
                </a:cubicBezTo>
                <a:cubicBezTo>
                  <a:pt x="641247" y="104058"/>
                  <a:pt x="640584" y="104058"/>
                  <a:pt x="640252" y="104058"/>
                </a:cubicBezTo>
                <a:close/>
                <a:moveTo>
                  <a:pt x="642572" y="106377"/>
                </a:moveTo>
                <a:cubicBezTo>
                  <a:pt x="642572" y="106377"/>
                  <a:pt x="642572" y="107703"/>
                  <a:pt x="642904" y="108034"/>
                </a:cubicBezTo>
                <a:cubicBezTo>
                  <a:pt x="642904" y="107371"/>
                  <a:pt x="642904" y="107040"/>
                  <a:pt x="642572" y="106377"/>
                </a:cubicBezTo>
                <a:close/>
                <a:moveTo>
                  <a:pt x="660136" y="113337"/>
                </a:moveTo>
                <a:cubicBezTo>
                  <a:pt x="657816" y="113668"/>
                  <a:pt x="655497" y="114331"/>
                  <a:pt x="652845" y="114662"/>
                </a:cubicBezTo>
                <a:cubicBezTo>
                  <a:pt x="652183" y="115325"/>
                  <a:pt x="651851" y="115988"/>
                  <a:pt x="651851" y="116982"/>
                </a:cubicBezTo>
                <a:cubicBezTo>
                  <a:pt x="651851" y="115988"/>
                  <a:pt x="651851" y="115325"/>
                  <a:pt x="652845" y="114662"/>
                </a:cubicBezTo>
                <a:cubicBezTo>
                  <a:pt x="655165" y="114331"/>
                  <a:pt x="657485" y="113668"/>
                  <a:pt x="660136" y="113337"/>
                </a:cubicBezTo>
                <a:close/>
                <a:moveTo>
                  <a:pt x="681345" y="133220"/>
                </a:moveTo>
                <a:cubicBezTo>
                  <a:pt x="681345" y="133220"/>
                  <a:pt x="682339" y="131895"/>
                  <a:pt x="682671" y="131563"/>
                </a:cubicBezTo>
                <a:cubicBezTo>
                  <a:pt x="682008" y="131563"/>
                  <a:pt x="681677" y="132226"/>
                  <a:pt x="681345" y="133220"/>
                </a:cubicBezTo>
                <a:cubicBezTo>
                  <a:pt x="681345" y="133552"/>
                  <a:pt x="681014" y="134214"/>
                  <a:pt x="680683" y="134877"/>
                </a:cubicBezTo>
                <a:lnTo>
                  <a:pt x="680683" y="134877"/>
                </a:lnTo>
                <a:cubicBezTo>
                  <a:pt x="680683" y="134877"/>
                  <a:pt x="681014" y="133552"/>
                  <a:pt x="681345" y="133220"/>
                </a:cubicBezTo>
                <a:close/>
                <a:moveTo>
                  <a:pt x="721112" y="141174"/>
                </a:moveTo>
                <a:cubicBezTo>
                  <a:pt x="721112" y="141174"/>
                  <a:pt x="720781" y="142168"/>
                  <a:pt x="721112" y="142499"/>
                </a:cubicBezTo>
                <a:cubicBezTo>
                  <a:pt x="721112" y="142168"/>
                  <a:pt x="720781" y="141836"/>
                  <a:pt x="721112" y="141174"/>
                </a:cubicBezTo>
                <a:cubicBezTo>
                  <a:pt x="721112" y="140842"/>
                  <a:pt x="721112" y="140179"/>
                  <a:pt x="721444" y="139848"/>
                </a:cubicBezTo>
                <a:cubicBezTo>
                  <a:pt x="721444" y="140179"/>
                  <a:pt x="721444" y="140842"/>
                  <a:pt x="721112" y="141174"/>
                </a:cubicBezTo>
                <a:close/>
                <a:moveTo>
                  <a:pt x="812246" y="169673"/>
                </a:moveTo>
                <a:cubicBezTo>
                  <a:pt x="812246" y="169673"/>
                  <a:pt x="811252" y="170668"/>
                  <a:pt x="811252" y="171330"/>
                </a:cubicBezTo>
                <a:cubicBezTo>
                  <a:pt x="811252" y="170668"/>
                  <a:pt x="811583" y="170005"/>
                  <a:pt x="812246" y="169673"/>
                </a:cubicBezTo>
                <a:close/>
                <a:moveTo>
                  <a:pt x="825833" y="154761"/>
                </a:moveTo>
                <a:cubicBezTo>
                  <a:pt x="825833" y="154761"/>
                  <a:pt x="826827" y="157080"/>
                  <a:pt x="827821" y="157412"/>
                </a:cubicBezTo>
                <a:cubicBezTo>
                  <a:pt x="826827" y="157080"/>
                  <a:pt x="825833" y="156418"/>
                  <a:pt x="825833" y="154761"/>
                </a:cubicBezTo>
                <a:close/>
                <a:moveTo>
                  <a:pt x="886478" y="191545"/>
                </a:moveTo>
                <a:cubicBezTo>
                  <a:pt x="886478" y="191545"/>
                  <a:pt x="885815" y="190883"/>
                  <a:pt x="885152" y="190551"/>
                </a:cubicBezTo>
                <a:cubicBezTo>
                  <a:pt x="885484" y="190551"/>
                  <a:pt x="886146" y="191214"/>
                  <a:pt x="886478" y="191545"/>
                </a:cubicBezTo>
                <a:close/>
                <a:moveTo>
                  <a:pt x="898408" y="190551"/>
                </a:moveTo>
                <a:lnTo>
                  <a:pt x="898408" y="190551"/>
                </a:lnTo>
                <a:cubicBezTo>
                  <a:pt x="898408" y="190551"/>
                  <a:pt x="898408" y="191214"/>
                  <a:pt x="898408" y="191545"/>
                </a:cubicBezTo>
                <a:cubicBezTo>
                  <a:pt x="898408" y="191214"/>
                  <a:pt x="898408" y="190883"/>
                  <a:pt x="898408" y="190551"/>
                </a:cubicBezTo>
                <a:close/>
                <a:moveTo>
                  <a:pt x="884490" y="190220"/>
                </a:moveTo>
                <a:cubicBezTo>
                  <a:pt x="884490" y="190220"/>
                  <a:pt x="884158" y="189888"/>
                  <a:pt x="884158" y="189557"/>
                </a:cubicBezTo>
                <a:cubicBezTo>
                  <a:pt x="884158" y="189557"/>
                  <a:pt x="883827" y="189226"/>
                  <a:pt x="883495" y="188894"/>
                </a:cubicBezTo>
                <a:cubicBezTo>
                  <a:pt x="883495" y="188231"/>
                  <a:pt x="883164" y="187900"/>
                  <a:pt x="883164" y="187237"/>
                </a:cubicBezTo>
                <a:cubicBezTo>
                  <a:pt x="883164" y="187900"/>
                  <a:pt x="883164" y="188231"/>
                  <a:pt x="883495" y="188894"/>
                </a:cubicBezTo>
                <a:cubicBezTo>
                  <a:pt x="883495" y="188894"/>
                  <a:pt x="883495" y="189226"/>
                  <a:pt x="884158" y="189557"/>
                </a:cubicBezTo>
                <a:cubicBezTo>
                  <a:pt x="884158" y="189557"/>
                  <a:pt x="884158" y="189888"/>
                  <a:pt x="884490" y="190220"/>
                </a:cubicBezTo>
                <a:close/>
                <a:moveTo>
                  <a:pt x="712828" y="260807"/>
                </a:moveTo>
                <a:cubicBezTo>
                  <a:pt x="712828" y="260807"/>
                  <a:pt x="715147" y="260807"/>
                  <a:pt x="716142" y="260807"/>
                </a:cubicBezTo>
                <a:cubicBezTo>
                  <a:pt x="722769" y="259150"/>
                  <a:pt x="723101" y="254841"/>
                  <a:pt x="720450" y="249539"/>
                </a:cubicBezTo>
                <a:cubicBezTo>
                  <a:pt x="721112" y="244900"/>
                  <a:pt x="721775" y="240592"/>
                  <a:pt x="722107" y="235952"/>
                </a:cubicBezTo>
                <a:cubicBezTo>
                  <a:pt x="725089" y="233632"/>
                  <a:pt x="730392" y="234295"/>
                  <a:pt x="731717" y="229656"/>
                </a:cubicBezTo>
                <a:cubicBezTo>
                  <a:pt x="734368" y="230318"/>
                  <a:pt x="734368" y="232638"/>
                  <a:pt x="735362" y="234626"/>
                </a:cubicBezTo>
                <a:cubicBezTo>
                  <a:pt x="729066" y="235952"/>
                  <a:pt x="729729" y="235621"/>
                  <a:pt x="731386" y="241254"/>
                </a:cubicBezTo>
                <a:cubicBezTo>
                  <a:pt x="732048" y="243243"/>
                  <a:pt x="729729" y="246557"/>
                  <a:pt x="727409" y="249208"/>
                </a:cubicBezTo>
                <a:cubicBezTo>
                  <a:pt x="728403" y="250533"/>
                  <a:pt x="732711" y="249208"/>
                  <a:pt x="730723" y="253516"/>
                </a:cubicBezTo>
                <a:cubicBezTo>
                  <a:pt x="727078" y="253185"/>
                  <a:pt x="722438" y="252522"/>
                  <a:pt x="725421" y="259150"/>
                </a:cubicBezTo>
                <a:lnTo>
                  <a:pt x="725421" y="259150"/>
                </a:lnTo>
                <a:cubicBezTo>
                  <a:pt x="725421" y="261138"/>
                  <a:pt x="727740" y="260807"/>
                  <a:pt x="728403" y="263126"/>
                </a:cubicBezTo>
                <a:cubicBezTo>
                  <a:pt x="724095" y="260475"/>
                  <a:pt x="721112" y="264120"/>
                  <a:pt x="717799" y="264120"/>
                </a:cubicBezTo>
                <a:cubicBezTo>
                  <a:pt x="716804" y="264120"/>
                  <a:pt x="715810" y="264120"/>
                  <a:pt x="714485" y="264120"/>
                </a:cubicBezTo>
                <a:cubicBezTo>
                  <a:pt x="712828" y="264120"/>
                  <a:pt x="711833" y="263458"/>
                  <a:pt x="712828" y="261469"/>
                </a:cubicBezTo>
                <a:close/>
                <a:moveTo>
                  <a:pt x="671403" y="260807"/>
                </a:moveTo>
                <a:cubicBezTo>
                  <a:pt x="674386" y="259812"/>
                  <a:pt x="677700" y="259812"/>
                  <a:pt x="681014" y="259481"/>
                </a:cubicBezTo>
                <a:cubicBezTo>
                  <a:pt x="681014" y="260475"/>
                  <a:pt x="680683" y="261469"/>
                  <a:pt x="680020" y="262464"/>
                </a:cubicBezTo>
                <a:cubicBezTo>
                  <a:pt x="680683" y="261469"/>
                  <a:pt x="681014" y="260807"/>
                  <a:pt x="681014" y="259481"/>
                </a:cubicBezTo>
                <a:cubicBezTo>
                  <a:pt x="677700" y="259481"/>
                  <a:pt x="674386" y="259481"/>
                  <a:pt x="671403" y="260807"/>
                </a:cubicBezTo>
                <a:close/>
                <a:moveTo>
                  <a:pt x="641578" y="249871"/>
                </a:moveTo>
                <a:cubicBezTo>
                  <a:pt x="641578" y="249871"/>
                  <a:pt x="641578" y="249871"/>
                  <a:pt x="641578" y="249539"/>
                </a:cubicBezTo>
                <a:cubicBezTo>
                  <a:pt x="641578" y="249539"/>
                  <a:pt x="641578" y="249871"/>
                  <a:pt x="641578" y="249871"/>
                </a:cubicBezTo>
                <a:close/>
                <a:moveTo>
                  <a:pt x="599160" y="254510"/>
                </a:moveTo>
                <a:cubicBezTo>
                  <a:pt x="599160" y="254510"/>
                  <a:pt x="599822" y="252853"/>
                  <a:pt x="600154" y="251859"/>
                </a:cubicBezTo>
                <a:cubicBezTo>
                  <a:pt x="601811" y="251859"/>
                  <a:pt x="603136" y="251528"/>
                  <a:pt x="604131" y="253185"/>
                </a:cubicBezTo>
                <a:cubicBezTo>
                  <a:pt x="609433" y="253516"/>
                  <a:pt x="614735" y="253847"/>
                  <a:pt x="620369" y="254179"/>
                </a:cubicBezTo>
                <a:lnTo>
                  <a:pt x="620369" y="259150"/>
                </a:lnTo>
                <a:cubicBezTo>
                  <a:pt x="620369" y="259150"/>
                  <a:pt x="618712" y="259150"/>
                  <a:pt x="618049" y="259150"/>
                </a:cubicBezTo>
                <a:cubicBezTo>
                  <a:pt x="617386" y="259150"/>
                  <a:pt x="616724" y="259150"/>
                  <a:pt x="616061" y="259481"/>
                </a:cubicBezTo>
                <a:cubicBezTo>
                  <a:pt x="616724" y="259481"/>
                  <a:pt x="617386" y="259150"/>
                  <a:pt x="618049" y="259150"/>
                </a:cubicBezTo>
                <a:cubicBezTo>
                  <a:pt x="615729" y="259150"/>
                  <a:pt x="614072" y="258155"/>
                  <a:pt x="612415" y="257161"/>
                </a:cubicBezTo>
                <a:cubicBezTo>
                  <a:pt x="611421" y="256498"/>
                  <a:pt x="609764" y="256830"/>
                  <a:pt x="608107" y="256498"/>
                </a:cubicBezTo>
                <a:cubicBezTo>
                  <a:pt x="608107" y="261469"/>
                  <a:pt x="603799" y="257824"/>
                  <a:pt x="602142" y="259150"/>
                </a:cubicBezTo>
                <a:cubicBezTo>
                  <a:pt x="601479" y="259150"/>
                  <a:pt x="600817" y="259150"/>
                  <a:pt x="599822" y="259150"/>
                </a:cubicBezTo>
                <a:cubicBezTo>
                  <a:pt x="599822" y="257493"/>
                  <a:pt x="599160" y="255836"/>
                  <a:pt x="598828" y="254179"/>
                </a:cubicBezTo>
                <a:close/>
                <a:moveTo>
                  <a:pt x="375800" y="193202"/>
                </a:moveTo>
                <a:lnTo>
                  <a:pt x="375800" y="193202"/>
                </a:lnTo>
                <a:cubicBezTo>
                  <a:pt x="375800" y="193202"/>
                  <a:pt x="376132" y="193202"/>
                  <a:pt x="376463" y="193202"/>
                </a:cubicBezTo>
                <a:cubicBezTo>
                  <a:pt x="375469" y="189888"/>
                  <a:pt x="374806" y="186243"/>
                  <a:pt x="378783" y="184255"/>
                </a:cubicBezTo>
                <a:cubicBezTo>
                  <a:pt x="381103" y="186243"/>
                  <a:pt x="379446" y="189888"/>
                  <a:pt x="381103" y="192208"/>
                </a:cubicBezTo>
                <a:cubicBezTo>
                  <a:pt x="379777" y="193534"/>
                  <a:pt x="378120" y="193534"/>
                  <a:pt x="376463" y="193202"/>
                </a:cubicBezTo>
                <a:cubicBezTo>
                  <a:pt x="376463" y="193202"/>
                  <a:pt x="376132" y="193202"/>
                  <a:pt x="375800" y="193202"/>
                </a:cubicBezTo>
                <a:close/>
                <a:moveTo>
                  <a:pt x="385079" y="197179"/>
                </a:moveTo>
                <a:cubicBezTo>
                  <a:pt x="385079" y="197179"/>
                  <a:pt x="385742" y="196185"/>
                  <a:pt x="386074" y="196185"/>
                </a:cubicBezTo>
                <a:cubicBezTo>
                  <a:pt x="385742" y="196185"/>
                  <a:pt x="385411" y="196848"/>
                  <a:pt x="385079" y="197179"/>
                </a:cubicBezTo>
                <a:lnTo>
                  <a:pt x="385079" y="197179"/>
                </a:lnTo>
                <a:close/>
                <a:moveTo>
                  <a:pt x="400323" y="195522"/>
                </a:moveTo>
                <a:cubicBezTo>
                  <a:pt x="400323" y="195522"/>
                  <a:pt x="400986" y="195522"/>
                  <a:pt x="401318" y="195522"/>
                </a:cubicBezTo>
                <a:cubicBezTo>
                  <a:pt x="401318" y="195522"/>
                  <a:pt x="400655" y="195522"/>
                  <a:pt x="400323" y="195522"/>
                </a:cubicBezTo>
                <a:close/>
                <a:moveTo>
                  <a:pt x="401980" y="199830"/>
                </a:moveTo>
                <a:cubicBezTo>
                  <a:pt x="401980" y="199830"/>
                  <a:pt x="403306" y="197179"/>
                  <a:pt x="404300" y="196516"/>
                </a:cubicBezTo>
                <a:lnTo>
                  <a:pt x="404300" y="196516"/>
                </a:lnTo>
                <a:cubicBezTo>
                  <a:pt x="404300" y="196516"/>
                  <a:pt x="402975" y="199167"/>
                  <a:pt x="401980" y="199830"/>
                </a:cubicBezTo>
                <a:cubicBezTo>
                  <a:pt x="401649" y="199830"/>
                  <a:pt x="400986" y="199830"/>
                  <a:pt x="400323" y="199830"/>
                </a:cubicBezTo>
                <a:cubicBezTo>
                  <a:pt x="400986" y="200162"/>
                  <a:pt x="401649" y="199830"/>
                  <a:pt x="401980" y="199830"/>
                </a:cubicBezTo>
                <a:close/>
                <a:moveTo>
                  <a:pt x="383754" y="170999"/>
                </a:moveTo>
                <a:cubicBezTo>
                  <a:pt x="383754" y="170999"/>
                  <a:pt x="383754" y="170336"/>
                  <a:pt x="384417" y="170336"/>
                </a:cubicBezTo>
                <a:cubicBezTo>
                  <a:pt x="384085" y="170336"/>
                  <a:pt x="383754" y="170668"/>
                  <a:pt x="383754" y="170999"/>
                </a:cubicBezTo>
                <a:close/>
                <a:moveTo>
                  <a:pt x="374475" y="180941"/>
                </a:moveTo>
                <a:cubicBezTo>
                  <a:pt x="374475" y="180941"/>
                  <a:pt x="375469" y="180941"/>
                  <a:pt x="376132" y="180941"/>
                </a:cubicBezTo>
                <a:cubicBezTo>
                  <a:pt x="375469" y="180941"/>
                  <a:pt x="375138" y="180941"/>
                  <a:pt x="374475" y="180941"/>
                </a:cubicBezTo>
                <a:close/>
                <a:moveTo>
                  <a:pt x="390382" y="220045"/>
                </a:moveTo>
                <a:cubicBezTo>
                  <a:pt x="390382" y="220045"/>
                  <a:pt x="390382" y="221371"/>
                  <a:pt x="390382" y="222034"/>
                </a:cubicBezTo>
                <a:cubicBezTo>
                  <a:pt x="390382" y="222034"/>
                  <a:pt x="391044" y="222365"/>
                  <a:pt x="391376" y="222696"/>
                </a:cubicBezTo>
                <a:cubicBezTo>
                  <a:pt x="391376" y="222696"/>
                  <a:pt x="390713" y="222365"/>
                  <a:pt x="390382" y="222034"/>
                </a:cubicBezTo>
                <a:cubicBezTo>
                  <a:pt x="390382" y="221371"/>
                  <a:pt x="390382" y="220708"/>
                  <a:pt x="390382" y="220045"/>
                </a:cubicBezTo>
                <a:close/>
                <a:moveTo>
                  <a:pt x="430149" y="189557"/>
                </a:moveTo>
                <a:cubicBezTo>
                  <a:pt x="428492" y="189557"/>
                  <a:pt x="427166" y="189557"/>
                  <a:pt x="425841" y="190883"/>
                </a:cubicBezTo>
                <a:cubicBezTo>
                  <a:pt x="427166" y="189888"/>
                  <a:pt x="428492" y="189557"/>
                  <a:pt x="430149" y="189557"/>
                </a:cubicBezTo>
                <a:lnTo>
                  <a:pt x="430149" y="189557"/>
                </a:lnTo>
                <a:close/>
                <a:moveTo>
                  <a:pt x="430149" y="182929"/>
                </a:moveTo>
                <a:cubicBezTo>
                  <a:pt x="427829" y="183261"/>
                  <a:pt x="425509" y="183923"/>
                  <a:pt x="423190" y="182929"/>
                </a:cubicBezTo>
                <a:cubicBezTo>
                  <a:pt x="425509" y="184255"/>
                  <a:pt x="427829" y="183592"/>
                  <a:pt x="430149" y="182929"/>
                </a:cubicBezTo>
                <a:close/>
                <a:moveTo>
                  <a:pt x="425178" y="191877"/>
                </a:moveTo>
                <a:cubicBezTo>
                  <a:pt x="425841" y="193865"/>
                  <a:pt x="426504" y="196185"/>
                  <a:pt x="427498" y="197510"/>
                </a:cubicBezTo>
                <a:cubicBezTo>
                  <a:pt x="426504" y="195853"/>
                  <a:pt x="425841" y="193865"/>
                  <a:pt x="425178" y="191877"/>
                </a:cubicBezTo>
                <a:lnTo>
                  <a:pt x="425178" y="191877"/>
                </a:lnTo>
                <a:close/>
                <a:moveTo>
                  <a:pt x="498747" y="175307"/>
                </a:moveTo>
                <a:cubicBezTo>
                  <a:pt x="495102" y="175307"/>
                  <a:pt x="491125" y="175307"/>
                  <a:pt x="487480" y="175307"/>
                </a:cubicBezTo>
                <a:cubicBezTo>
                  <a:pt x="489137" y="174644"/>
                  <a:pt x="490794" y="173650"/>
                  <a:pt x="492451" y="172987"/>
                </a:cubicBezTo>
                <a:cubicBezTo>
                  <a:pt x="494439" y="173982"/>
                  <a:pt x="498416" y="170336"/>
                  <a:pt x="498747" y="175307"/>
                </a:cubicBezTo>
                <a:close/>
                <a:moveTo>
                  <a:pt x="506369" y="178952"/>
                </a:moveTo>
                <a:cubicBezTo>
                  <a:pt x="506369" y="178952"/>
                  <a:pt x="506701" y="179284"/>
                  <a:pt x="507032" y="179615"/>
                </a:cubicBezTo>
                <a:cubicBezTo>
                  <a:pt x="507032" y="179615"/>
                  <a:pt x="506701" y="179615"/>
                  <a:pt x="506369" y="178952"/>
                </a:cubicBezTo>
                <a:lnTo>
                  <a:pt x="506369" y="178952"/>
                </a:lnTo>
                <a:close/>
                <a:moveTo>
                  <a:pt x="559724" y="130569"/>
                </a:moveTo>
                <a:cubicBezTo>
                  <a:pt x="559724" y="130569"/>
                  <a:pt x="559724" y="130900"/>
                  <a:pt x="559724" y="131232"/>
                </a:cubicBezTo>
                <a:cubicBezTo>
                  <a:pt x="559724" y="131232"/>
                  <a:pt x="559724" y="130569"/>
                  <a:pt x="559724" y="130569"/>
                </a:cubicBezTo>
                <a:close/>
                <a:moveTo>
                  <a:pt x="600485" y="130569"/>
                </a:moveTo>
                <a:cubicBezTo>
                  <a:pt x="601811" y="132557"/>
                  <a:pt x="603799" y="133552"/>
                  <a:pt x="605788" y="133883"/>
                </a:cubicBezTo>
                <a:cubicBezTo>
                  <a:pt x="603799" y="133220"/>
                  <a:pt x="601811" y="132557"/>
                  <a:pt x="600485" y="130569"/>
                </a:cubicBezTo>
                <a:lnTo>
                  <a:pt x="600485" y="130569"/>
                </a:lnTo>
                <a:close/>
                <a:moveTo>
                  <a:pt x="667095" y="173650"/>
                </a:moveTo>
                <a:cubicBezTo>
                  <a:pt x="667095" y="173650"/>
                  <a:pt x="667095" y="172987"/>
                  <a:pt x="667758" y="172987"/>
                </a:cubicBezTo>
                <a:cubicBezTo>
                  <a:pt x="667758" y="172987"/>
                  <a:pt x="667427" y="172987"/>
                  <a:pt x="667095" y="173650"/>
                </a:cubicBezTo>
                <a:lnTo>
                  <a:pt x="667095" y="173650"/>
                </a:lnTo>
                <a:close/>
                <a:moveTo>
                  <a:pt x="677369" y="150784"/>
                </a:moveTo>
                <a:cubicBezTo>
                  <a:pt x="677369" y="150784"/>
                  <a:pt x="676043" y="152441"/>
                  <a:pt x="675712" y="153435"/>
                </a:cubicBezTo>
                <a:cubicBezTo>
                  <a:pt x="676374" y="152441"/>
                  <a:pt x="677037" y="151778"/>
                  <a:pt x="677369" y="150784"/>
                </a:cubicBezTo>
                <a:lnTo>
                  <a:pt x="677369" y="150784"/>
                </a:lnTo>
                <a:close/>
                <a:moveTo>
                  <a:pt x="716473" y="157080"/>
                </a:moveTo>
                <a:cubicBezTo>
                  <a:pt x="716473" y="157080"/>
                  <a:pt x="716473" y="158406"/>
                  <a:pt x="716473" y="158737"/>
                </a:cubicBezTo>
                <a:cubicBezTo>
                  <a:pt x="716473" y="158075"/>
                  <a:pt x="716473" y="157412"/>
                  <a:pt x="716473" y="157080"/>
                </a:cubicBezTo>
                <a:close/>
                <a:moveTo>
                  <a:pt x="732380" y="157080"/>
                </a:moveTo>
                <a:cubicBezTo>
                  <a:pt x="732380" y="157080"/>
                  <a:pt x="732380" y="157743"/>
                  <a:pt x="732048" y="158075"/>
                </a:cubicBezTo>
                <a:cubicBezTo>
                  <a:pt x="732048" y="158075"/>
                  <a:pt x="732048" y="157412"/>
                  <a:pt x="732380" y="157080"/>
                </a:cubicBezTo>
                <a:close/>
                <a:moveTo>
                  <a:pt x="729066" y="170999"/>
                </a:moveTo>
                <a:cubicBezTo>
                  <a:pt x="729066" y="170999"/>
                  <a:pt x="729066" y="171662"/>
                  <a:pt x="729397" y="171993"/>
                </a:cubicBezTo>
                <a:cubicBezTo>
                  <a:pt x="729397" y="175307"/>
                  <a:pt x="729397" y="177958"/>
                  <a:pt x="725421" y="178621"/>
                </a:cubicBezTo>
                <a:cubicBezTo>
                  <a:pt x="722769" y="179284"/>
                  <a:pt x="721112" y="176964"/>
                  <a:pt x="719455" y="175970"/>
                </a:cubicBezTo>
                <a:cubicBezTo>
                  <a:pt x="717799" y="171993"/>
                  <a:pt x="722769" y="172325"/>
                  <a:pt x="723101" y="169342"/>
                </a:cubicBezTo>
                <a:cubicBezTo>
                  <a:pt x="723101" y="169342"/>
                  <a:pt x="723432" y="169342"/>
                  <a:pt x="723432" y="168679"/>
                </a:cubicBezTo>
                <a:cubicBezTo>
                  <a:pt x="724758" y="167685"/>
                  <a:pt x="724426" y="166028"/>
                  <a:pt x="724758" y="164702"/>
                </a:cubicBezTo>
                <a:cubicBezTo>
                  <a:pt x="724758" y="166028"/>
                  <a:pt x="724758" y="167685"/>
                  <a:pt x="723432" y="168679"/>
                </a:cubicBezTo>
                <a:cubicBezTo>
                  <a:pt x="723432" y="168679"/>
                  <a:pt x="723432" y="169011"/>
                  <a:pt x="723101" y="169342"/>
                </a:cubicBezTo>
                <a:cubicBezTo>
                  <a:pt x="725089" y="170005"/>
                  <a:pt x="727078" y="170336"/>
                  <a:pt x="729066" y="170999"/>
                </a:cubicBezTo>
                <a:close/>
                <a:moveTo>
                  <a:pt x="740333" y="230650"/>
                </a:moveTo>
                <a:cubicBezTo>
                  <a:pt x="740333" y="230650"/>
                  <a:pt x="739339" y="229987"/>
                  <a:pt x="739008" y="229656"/>
                </a:cubicBezTo>
                <a:cubicBezTo>
                  <a:pt x="739008" y="229987"/>
                  <a:pt x="739671" y="230318"/>
                  <a:pt x="740333" y="230650"/>
                </a:cubicBezTo>
                <a:cubicBezTo>
                  <a:pt x="740665" y="230650"/>
                  <a:pt x="740996" y="230981"/>
                  <a:pt x="741328" y="231313"/>
                </a:cubicBezTo>
                <a:cubicBezTo>
                  <a:pt x="741328" y="231313"/>
                  <a:pt x="740996" y="230650"/>
                  <a:pt x="740333" y="230650"/>
                </a:cubicBezTo>
                <a:close/>
                <a:moveTo>
                  <a:pt x="739671" y="228330"/>
                </a:moveTo>
                <a:cubicBezTo>
                  <a:pt x="739671" y="228330"/>
                  <a:pt x="738014" y="228330"/>
                  <a:pt x="737351" y="227999"/>
                </a:cubicBezTo>
                <a:cubicBezTo>
                  <a:pt x="738014" y="227999"/>
                  <a:pt x="738676" y="228661"/>
                  <a:pt x="739671" y="228330"/>
                </a:cubicBezTo>
                <a:lnTo>
                  <a:pt x="739671" y="228330"/>
                </a:lnTo>
                <a:close/>
                <a:moveTo>
                  <a:pt x="744310" y="242249"/>
                </a:moveTo>
                <a:cubicBezTo>
                  <a:pt x="744310" y="242249"/>
                  <a:pt x="744310" y="243243"/>
                  <a:pt x="743647" y="243574"/>
                </a:cubicBezTo>
                <a:cubicBezTo>
                  <a:pt x="744310" y="243574"/>
                  <a:pt x="744641" y="244237"/>
                  <a:pt x="745304" y="244237"/>
                </a:cubicBezTo>
                <a:cubicBezTo>
                  <a:pt x="744641" y="244237"/>
                  <a:pt x="744310" y="243574"/>
                  <a:pt x="743647" y="243574"/>
                </a:cubicBezTo>
                <a:cubicBezTo>
                  <a:pt x="744310" y="243243"/>
                  <a:pt x="744310" y="242580"/>
                  <a:pt x="744310" y="242249"/>
                </a:cubicBezTo>
                <a:close/>
                <a:moveTo>
                  <a:pt x="745636" y="250865"/>
                </a:moveTo>
                <a:lnTo>
                  <a:pt x="745636" y="250865"/>
                </a:lnTo>
                <a:cubicBezTo>
                  <a:pt x="745636" y="250865"/>
                  <a:pt x="744973" y="250865"/>
                  <a:pt x="744641" y="250865"/>
                </a:cubicBezTo>
                <a:cubicBezTo>
                  <a:pt x="744641" y="250865"/>
                  <a:pt x="745304" y="250865"/>
                  <a:pt x="745636" y="250865"/>
                </a:cubicBezTo>
                <a:close/>
                <a:moveTo>
                  <a:pt x="753920" y="213086"/>
                </a:moveTo>
                <a:cubicBezTo>
                  <a:pt x="751932" y="213086"/>
                  <a:pt x="749944" y="213086"/>
                  <a:pt x="748287" y="214080"/>
                </a:cubicBezTo>
                <a:cubicBezTo>
                  <a:pt x="748287" y="214743"/>
                  <a:pt x="748950" y="215406"/>
                  <a:pt x="749281" y="215737"/>
                </a:cubicBezTo>
                <a:cubicBezTo>
                  <a:pt x="748618" y="215737"/>
                  <a:pt x="748287" y="215074"/>
                  <a:pt x="748287" y="214080"/>
                </a:cubicBezTo>
                <a:cubicBezTo>
                  <a:pt x="749944" y="213417"/>
                  <a:pt x="751932" y="213086"/>
                  <a:pt x="753920" y="213086"/>
                </a:cubicBezTo>
                <a:cubicBezTo>
                  <a:pt x="754915" y="213086"/>
                  <a:pt x="755909" y="213086"/>
                  <a:pt x="756903" y="212755"/>
                </a:cubicBezTo>
                <a:cubicBezTo>
                  <a:pt x="755909" y="212755"/>
                  <a:pt x="754915" y="213086"/>
                  <a:pt x="753920" y="213086"/>
                </a:cubicBezTo>
                <a:close/>
                <a:moveTo>
                  <a:pt x="745304" y="208778"/>
                </a:moveTo>
                <a:cubicBezTo>
                  <a:pt x="743647" y="209441"/>
                  <a:pt x="742653" y="211098"/>
                  <a:pt x="741659" y="212755"/>
                </a:cubicBezTo>
                <a:cubicBezTo>
                  <a:pt x="738345" y="214080"/>
                  <a:pt x="735362" y="213417"/>
                  <a:pt x="732711" y="211429"/>
                </a:cubicBezTo>
                <a:cubicBezTo>
                  <a:pt x="737019" y="209772"/>
                  <a:pt x="735694" y="204138"/>
                  <a:pt x="740002" y="201487"/>
                </a:cubicBezTo>
                <a:cubicBezTo>
                  <a:pt x="742984" y="199499"/>
                  <a:pt x="744973" y="198173"/>
                  <a:pt x="747955" y="200162"/>
                </a:cubicBezTo>
                <a:cubicBezTo>
                  <a:pt x="749281" y="203807"/>
                  <a:pt x="746298" y="206127"/>
                  <a:pt x="745304" y="208778"/>
                </a:cubicBezTo>
                <a:close/>
                <a:moveTo>
                  <a:pt x="668090" y="242911"/>
                </a:moveTo>
                <a:cubicBezTo>
                  <a:pt x="668090" y="240592"/>
                  <a:pt x="668090" y="237940"/>
                  <a:pt x="668090" y="235621"/>
                </a:cubicBezTo>
                <a:lnTo>
                  <a:pt x="668090" y="235621"/>
                </a:lnTo>
                <a:cubicBezTo>
                  <a:pt x="668090" y="237940"/>
                  <a:pt x="668090" y="240592"/>
                  <a:pt x="668090" y="242911"/>
                </a:cubicBezTo>
                <a:close/>
                <a:moveTo>
                  <a:pt x="606119" y="233632"/>
                </a:moveTo>
                <a:cubicBezTo>
                  <a:pt x="603799" y="234295"/>
                  <a:pt x="601479" y="234958"/>
                  <a:pt x="600817" y="237609"/>
                </a:cubicBezTo>
                <a:cubicBezTo>
                  <a:pt x="598497" y="236615"/>
                  <a:pt x="600817" y="231975"/>
                  <a:pt x="596840" y="233301"/>
                </a:cubicBezTo>
                <a:cubicBezTo>
                  <a:pt x="595846" y="232307"/>
                  <a:pt x="596509" y="231644"/>
                  <a:pt x="596840" y="230650"/>
                </a:cubicBezTo>
                <a:cubicBezTo>
                  <a:pt x="596177" y="230650"/>
                  <a:pt x="595183" y="230650"/>
                  <a:pt x="594520" y="230650"/>
                </a:cubicBezTo>
                <a:cubicBezTo>
                  <a:pt x="592200" y="233632"/>
                  <a:pt x="588224" y="231644"/>
                  <a:pt x="585573" y="232970"/>
                </a:cubicBezTo>
                <a:cubicBezTo>
                  <a:pt x="585241" y="233301"/>
                  <a:pt x="584578" y="233964"/>
                  <a:pt x="584247" y="234295"/>
                </a:cubicBezTo>
                <a:cubicBezTo>
                  <a:pt x="582259" y="234295"/>
                  <a:pt x="580270" y="234626"/>
                  <a:pt x="577950" y="234958"/>
                </a:cubicBezTo>
                <a:cubicBezTo>
                  <a:pt x="579607" y="231975"/>
                  <a:pt x="578945" y="228661"/>
                  <a:pt x="578945" y="225679"/>
                </a:cubicBezTo>
                <a:cubicBezTo>
                  <a:pt x="578945" y="225016"/>
                  <a:pt x="578945" y="224022"/>
                  <a:pt x="578945" y="223359"/>
                </a:cubicBezTo>
                <a:cubicBezTo>
                  <a:pt x="583916" y="221371"/>
                  <a:pt x="583916" y="226010"/>
                  <a:pt x="585241" y="228330"/>
                </a:cubicBezTo>
                <a:cubicBezTo>
                  <a:pt x="588555" y="227336"/>
                  <a:pt x="590875" y="230650"/>
                  <a:pt x="594189" y="229656"/>
                </a:cubicBezTo>
                <a:cubicBezTo>
                  <a:pt x="598165" y="227999"/>
                  <a:pt x="597171" y="223359"/>
                  <a:pt x="599160" y="220708"/>
                </a:cubicBezTo>
                <a:cubicBezTo>
                  <a:pt x="599160" y="219051"/>
                  <a:pt x="599160" y="217394"/>
                  <a:pt x="601811" y="218057"/>
                </a:cubicBezTo>
                <a:cubicBezTo>
                  <a:pt x="607113" y="216400"/>
                  <a:pt x="611090" y="211760"/>
                  <a:pt x="617055" y="212423"/>
                </a:cubicBezTo>
                <a:cubicBezTo>
                  <a:pt x="617055" y="212755"/>
                  <a:pt x="617055" y="213086"/>
                  <a:pt x="617055" y="213417"/>
                </a:cubicBezTo>
                <a:cubicBezTo>
                  <a:pt x="617055" y="214411"/>
                  <a:pt x="616392" y="216068"/>
                  <a:pt x="618049" y="216731"/>
                </a:cubicBezTo>
                <a:cubicBezTo>
                  <a:pt x="620369" y="219051"/>
                  <a:pt x="616061" y="219051"/>
                  <a:pt x="616392" y="220708"/>
                </a:cubicBezTo>
                <a:cubicBezTo>
                  <a:pt x="619043" y="222475"/>
                  <a:pt x="620037" y="224132"/>
                  <a:pt x="619375" y="225679"/>
                </a:cubicBezTo>
                <a:cubicBezTo>
                  <a:pt x="614404" y="225679"/>
                  <a:pt x="609101" y="226342"/>
                  <a:pt x="604131" y="227336"/>
                </a:cubicBezTo>
                <a:cubicBezTo>
                  <a:pt x="603799" y="228330"/>
                  <a:pt x="603468" y="229656"/>
                  <a:pt x="602805" y="230650"/>
                </a:cubicBezTo>
                <a:cubicBezTo>
                  <a:pt x="601479" y="233632"/>
                  <a:pt x="604462" y="232638"/>
                  <a:pt x="605788" y="233632"/>
                </a:cubicBezTo>
                <a:close/>
                <a:moveTo>
                  <a:pt x="470910" y="214080"/>
                </a:moveTo>
                <a:cubicBezTo>
                  <a:pt x="468591" y="214080"/>
                  <a:pt x="465939" y="214080"/>
                  <a:pt x="463620" y="214080"/>
                </a:cubicBezTo>
                <a:lnTo>
                  <a:pt x="463620" y="214080"/>
                </a:lnTo>
                <a:cubicBezTo>
                  <a:pt x="463620" y="211429"/>
                  <a:pt x="467265" y="210766"/>
                  <a:pt x="467265" y="207784"/>
                </a:cubicBezTo>
                <a:cubicBezTo>
                  <a:pt x="471242" y="209109"/>
                  <a:pt x="474556" y="208446"/>
                  <a:pt x="477538" y="205464"/>
                </a:cubicBezTo>
                <a:lnTo>
                  <a:pt x="477538" y="205464"/>
                </a:lnTo>
                <a:cubicBezTo>
                  <a:pt x="477538" y="205464"/>
                  <a:pt x="479858" y="206458"/>
                  <a:pt x="480852" y="206458"/>
                </a:cubicBezTo>
                <a:cubicBezTo>
                  <a:pt x="481515" y="208778"/>
                  <a:pt x="480852" y="209772"/>
                  <a:pt x="478532" y="210435"/>
                </a:cubicBezTo>
                <a:cubicBezTo>
                  <a:pt x="476544" y="213086"/>
                  <a:pt x="473561" y="213086"/>
                  <a:pt x="470910" y="214080"/>
                </a:cubicBezTo>
                <a:close/>
                <a:moveTo>
                  <a:pt x="512335" y="197179"/>
                </a:moveTo>
                <a:cubicBezTo>
                  <a:pt x="516643" y="192871"/>
                  <a:pt x="520951" y="196185"/>
                  <a:pt x="525590" y="196516"/>
                </a:cubicBezTo>
                <a:cubicBezTo>
                  <a:pt x="526253" y="198505"/>
                  <a:pt x="520619" y="200493"/>
                  <a:pt x="525590" y="202481"/>
                </a:cubicBezTo>
                <a:cubicBezTo>
                  <a:pt x="525259" y="202481"/>
                  <a:pt x="524927" y="202481"/>
                  <a:pt x="524596" y="202481"/>
                </a:cubicBezTo>
                <a:cubicBezTo>
                  <a:pt x="520288" y="200824"/>
                  <a:pt x="515648" y="200824"/>
                  <a:pt x="512666" y="196848"/>
                </a:cubicBezTo>
                <a:cubicBezTo>
                  <a:pt x="511672" y="196185"/>
                  <a:pt x="510346" y="195522"/>
                  <a:pt x="509352" y="194859"/>
                </a:cubicBezTo>
                <a:cubicBezTo>
                  <a:pt x="510346" y="195522"/>
                  <a:pt x="511672" y="196185"/>
                  <a:pt x="512666" y="196848"/>
                </a:cubicBezTo>
                <a:close/>
                <a:moveTo>
                  <a:pt x="533212" y="188563"/>
                </a:moveTo>
                <a:cubicBezTo>
                  <a:pt x="533212" y="188563"/>
                  <a:pt x="533212" y="188231"/>
                  <a:pt x="533212" y="187900"/>
                </a:cubicBezTo>
                <a:cubicBezTo>
                  <a:pt x="533212" y="187900"/>
                  <a:pt x="533212" y="188563"/>
                  <a:pt x="533212" y="188563"/>
                </a:cubicBezTo>
                <a:cubicBezTo>
                  <a:pt x="534207" y="188563"/>
                  <a:pt x="535532" y="188894"/>
                  <a:pt x="536526" y="188563"/>
                </a:cubicBezTo>
                <a:cubicBezTo>
                  <a:pt x="535532" y="188563"/>
                  <a:pt x="534538" y="188563"/>
                  <a:pt x="533212" y="188563"/>
                </a:cubicBezTo>
                <a:close/>
                <a:moveTo>
                  <a:pt x="473893" y="244568"/>
                </a:moveTo>
                <a:cubicBezTo>
                  <a:pt x="472899" y="241586"/>
                  <a:pt x="476213" y="240260"/>
                  <a:pt x="477870" y="238272"/>
                </a:cubicBezTo>
                <a:cubicBezTo>
                  <a:pt x="476544" y="237609"/>
                  <a:pt x="474887" y="237278"/>
                  <a:pt x="473561" y="236615"/>
                </a:cubicBezTo>
                <a:cubicBezTo>
                  <a:pt x="474887" y="237278"/>
                  <a:pt x="476544" y="237609"/>
                  <a:pt x="477870" y="238272"/>
                </a:cubicBezTo>
                <a:cubicBezTo>
                  <a:pt x="476213" y="240260"/>
                  <a:pt x="473230" y="241586"/>
                  <a:pt x="473893" y="244568"/>
                </a:cubicBezTo>
                <a:close/>
                <a:moveTo>
                  <a:pt x="517968" y="207784"/>
                </a:moveTo>
                <a:lnTo>
                  <a:pt x="527910" y="207784"/>
                </a:lnTo>
                <a:cubicBezTo>
                  <a:pt x="524596" y="207784"/>
                  <a:pt x="521282" y="207784"/>
                  <a:pt x="517968" y="207784"/>
                </a:cubicBezTo>
                <a:cubicBezTo>
                  <a:pt x="517968" y="207121"/>
                  <a:pt x="517968" y="206458"/>
                  <a:pt x="517968" y="205795"/>
                </a:cubicBezTo>
                <a:cubicBezTo>
                  <a:pt x="517968" y="206458"/>
                  <a:pt x="517968" y="207121"/>
                  <a:pt x="517968" y="207784"/>
                </a:cubicBezTo>
                <a:close/>
                <a:moveTo>
                  <a:pt x="489800" y="227004"/>
                </a:moveTo>
                <a:cubicBezTo>
                  <a:pt x="488143" y="227999"/>
                  <a:pt x="486486" y="228661"/>
                  <a:pt x="484829" y="229656"/>
                </a:cubicBezTo>
                <a:cubicBezTo>
                  <a:pt x="486486" y="228661"/>
                  <a:pt x="488143" y="227999"/>
                  <a:pt x="489800" y="227004"/>
                </a:cubicBezTo>
                <a:cubicBezTo>
                  <a:pt x="489800" y="224353"/>
                  <a:pt x="489800" y="222034"/>
                  <a:pt x="490794" y="220708"/>
                </a:cubicBezTo>
                <a:cubicBezTo>
                  <a:pt x="489800" y="222365"/>
                  <a:pt x="489800" y="224353"/>
                  <a:pt x="489800" y="227004"/>
                </a:cubicBezTo>
                <a:close/>
                <a:moveTo>
                  <a:pt x="502724" y="208446"/>
                </a:moveTo>
                <a:cubicBezTo>
                  <a:pt x="502724" y="208446"/>
                  <a:pt x="505044" y="208446"/>
                  <a:pt x="506038" y="208446"/>
                </a:cubicBezTo>
                <a:cubicBezTo>
                  <a:pt x="505044" y="208446"/>
                  <a:pt x="503718" y="208446"/>
                  <a:pt x="502724" y="208446"/>
                </a:cubicBezTo>
                <a:close/>
                <a:moveTo>
                  <a:pt x="512997" y="223359"/>
                </a:moveTo>
                <a:cubicBezTo>
                  <a:pt x="512997" y="223359"/>
                  <a:pt x="514654" y="223359"/>
                  <a:pt x="515648" y="224022"/>
                </a:cubicBezTo>
                <a:cubicBezTo>
                  <a:pt x="514986" y="223691"/>
                  <a:pt x="513991" y="223359"/>
                  <a:pt x="512997" y="223359"/>
                </a:cubicBezTo>
                <a:close/>
                <a:moveTo>
                  <a:pt x="517637" y="208115"/>
                </a:moveTo>
                <a:lnTo>
                  <a:pt x="517637" y="208115"/>
                </a:lnTo>
                <a:cubicBezTo>
                  <a:pt x="517637" y="208115"/>
                  <a:pt x="517637" y="208115"/>
                  <a:pt x="517637" y="208115"/>
                </a:cubicBezTo>
                <a:close/>
                <a:moveTo>
                  <a:pt x="526916" y="210103"/>
                </a:moveTo>
                <a:cubicBezTo>
                  <a:pt x="526916" y="210103"/>
                  <a:pt x="526916" y="210435"/>
                  <a:pt x="526916" y="210435"/>
                </a:cubicBezTo>
                <a:cubicBezTo>
                  <a:pt x="526916" y="210435"/>
                  <a:pt x="526916" y="210435"/>
                  <a:pt x="526916" y="210103"/>
                </a:cubicBezTo>
                <a:close/>
                <a:moveTo>
                  <a:pt x="497090" y="196848"/>
                </a:moveTo>
                <a:cubicBezTo>
                  <a:pt x="497090" y="196848"/>
                  <a:pt x="499742" y="197510"/>
                  <a:pt x="501067" y="198173"/>
                </a:cubicBezTo>
                <a:cubicBezTo>
                  <a:pt x="499742" y="197510"/>
                  <a:pt x="498416" y="197179"/>
                  <a:pt x="497090" y="196848"/>
                </a:cubicBezTo>
                <a:lnTo>
                  <a:pt x="497090" y="196848"/>
                </a:lnTo>
                <a:close/>
                <a:moveTo>
                  <a:pt x="497090" y="196848"/>
                </a:moveTo>
                <a:cubicBezTo>
                  <a:pt x="497090" y="196848"/>
                  <a:pt x="497090" y="196848"/>
                  <a:pt x="497090" y="197179"/>
                </a:cubicBezTo>
                <a:cubicBezTo>
                  <a:pt x="497090" y="197179"/>
                  <a:pt x="497090" y="197179"/>
                  <a:pt x="497090" y="196848"/>
                </a:cubicBezTo>
                <a:close/>
                <a:moveTo>
                  <a:pt x="496428" y="199499"/>
                </a:moveTo>
                <a:cubicBezTo>
                  <a:pt x="496428" y="199499"/>
                  <a:pt x="496428" y="198836"/>
                  <a:pt x="496428" y="198505"/>
                </a:cubicBezTo>
                <a:cubicBezTo>
                  <a:pt x="496428" y="198836"/>
                  <a:pt x="496428" y="199167"/>
                  <a:pt x="496428" y="199499"/>
                </a:cubicBezTo>
                <a:close/>
                <a:moveTo>
                  <a:pt x="477207" y="235952"/>
                </a:moveTo>
                <a:cubicBezTo>
                  <a:pt x="477207" y="233964"/>
                  <a:pt x="476213" y="233301"/>
                  <a:pt x="474887" y="232970"/>
                </a:cubicBezTo>
                <a:cubicBezTo>
                  <a:pt x="476213" y="233301"/>
                  <a:pt x="477207" y="233964"/>
                  <a:pt x="477207" y="235952"/>
                </a:cubicBezTo>
                <a:lnTo>
                  <a:pt x="477207" y="235952"/>
                </a:lnTo>
                <a:close/>
                <a:moveTo>
                  <a:pt x="512666" y="227004"/>
                </a:moveTo>
                <a:cubicBezTo>
                  <a:pt x="512666" y="227004"/>
                  <a:pt x="510015" y="227667"/>
                  <a:pt x="508689" y="227999"/>
                </a:cubicBezTo>
                <a:cubicBezTo>
                  <a:pt x="510015" y="227999"/>
                  <a:pt x="511340" y="227336"/>
                  <a:pt x="512666" y="227004"/>
                </a:cubicBezTo>
                <a:lnTo>
                  <a:pt x="512666" y="227004"/>
                </a:lnTo>
                <a:close/>
                <a:moveTo>
                  <a:pt x="491125" y="232970"/>
                </a:moveTo>
                <a:cubicBezTo>
                  <a:pt x="491125" y="232970"/>
                  <a:pt x="491125" y="232970"/>
                  <a:pt x="491125" y="232970"/>
                </a:cubicBezTo>
                <a:cubicBezTo>
                  <a:pt x="491125" y="232970"/>
                  <a:pt x="491125" y="232970"/>
                  <a:pt x="491125" y="232970"/>
                </a:cubicBezTo>
                <a:close/>
                <a:moveTo>
                  <a:pt x="539177" y="242911"/>
                </a:moveTo>
                <a:cubicBezTo>
                  <a:pt x="539177" y="242911"/>
                  <a:pt x="538846" y="243906"/>
                  <a:pt x="538515" y="244568"/>
                </a:cubicBezTo>
                <a:cubicBezTo>
                  <a:pt x="538515" y="243906"/>
                  <a:pt x="538846" y="243574"/>
                  <a:pt x="539177" y="242911"/>
                </a:cubicBezTo>
                <a:close/>
                <a:moveTo>
                  <a:pt x="554421" y="188894"/>
                </a:moveTo>
                <a:cubicBezTo>
                  <a:pt x="554421" y="188894"/>
                  <a:pt x="556410" y="188894"/>
                  <a:pt x="557073" y="189557"/>
                </a:cubicBezTo>
                <a:cubicBezTo>
                  <a:pt x="556410" y="188894"/>
                  <a:pt x="555747" y="188894"/>
                  <a:pt x="554421" y="188894"/>
                </a:cubicBezTo>
                <a:cubicBezTo>
                  <a:pt x="552102" y="189888"/>
                  <a:pt x="549451" y="191214"/>
                  <a:pt x="547131" y="192208"/>
                </a:cubicBezTo>
                <a:cubicBezTo>
                  <a:pt x="549451" y="191214"/>
                  <a:pt x="552102" y="189888"/>
                  <a:pt x="554421" y="188894"/>
                </a:cubicBezTo>
                <a:close/>
                <a:moveTo>
                  <a:pt x="550776" y="167022"/>
                </a:moveTo>
                <a:cubicBezTo>
                  <a:pt x="550776" y="167022"/>
                  <a:pt x="551108" y="166359"/>
                  <a:pt x="551108" y="166028"/>
                </a:cubicBezTo>
                <a:cubicBezTo>
                  <a:pt x="553759" y="166359"/>
                  <a:pt x="556079" y="166691"/>
                  <a:pt x="558730" y="167022"/>
                </a:cubicBezTo>
                <a:lnTo>
                  <a:pt x="558730" y="175307"/>
                </a:lnTo>
                <a:cubicBezTo>
                  <a:pt x="561049" y="176633"/>
                  <a:pt x="562375" y="175307"/>
                  <a:pt x="563701" y="174313"/>
                </a:cubicBezTo>
                <a:cubicBezTo>
                  <a:pt x="565357" y="173650"/>
                  <a:pt x="566020" y="171993"/>
                  <a:pt x="566352" y="170336"/>
                </a:cubicBezTo>
                <a:cubicBezTo>
                  <a:pt x="567014" y="165697"/>
                  <a:pt x="569334" y="165697"/>
                  <a:pt x="572980" y="167022"/>
                </a:cubicBezTo>
                <a:cubicBezTo>
                  <a:pt x="572980" y="169011"/>
                  <a:pt x="572980" y="171330"/>
                  <a:pt x="574305" y="173319"/>
                </a:cubicBezTo>
                <a:cubicBezTo>
                  <a:pt x="573311" y="174644"/>
                  <a:pt x="575962" y="176964"/>
                  <a:pt x="572980" y="178290"/>
                </a:cubicBezTo>
                <a:cubicBezTo>
                  <a:pt x="572648" y="178290"/>
                  <a:pt x="572980" y="181272"/>
                  <a:pt x="575299" y="180278"/>
                </a:cubicBezTo>
                <a:cubicBezTo>
                  <a:pt x="574637" y="180941"/>
                  <a:pt x="573974" y="181935"/>
                  <a:pt x="573311" y="182598"/>
                </a:cubicBezTo>
                <a:lnTo>
                  <a:pt x="573311" y="182598"/>
                </a:lnTo>
                <a:cubicBezTo>
                  <a:pt x="573311" y="182598"/>
                  <a:pt x="572317" y="182598"/>
                  <a:pt x="571654" y="182598"/>
                </a:cubicBezTo>
                <a:cubicBezTo>
                  <a:pt x="570328" y="183261"/>
                  <a:pt x="569997" y="185912"/>
                  <a:pt x="567677" y="185580"/>
                </a:cubicBezTo>
                <a:cubicBezTo>
                  <a:pt x="565026" y="184255"/>
                  <a:pt x="562375" y="185580"/>
                  <a:pt x="559724" y="185249"/>
                </a:cubicBezTo>
                <a:cubicBezTo>
                  <a:pt x="558398" y="183592"/>
                  <a:pt x="559061" y="181935"/>
                  <a:pt x="559061" y="180609"/>
                </a:cubicBezTo>
                <a:cubicBezTo>
                  <a:pt x="553759" y="180609"/>
                  <a:pt x="554090" y="174313"/>
                  <a:pt x="550113" y="172656"/>
                </a:cubicBezTo>
                <a:lnTo>
                  <a:pt x="550113" y="172656"/>
                </a:lnTo>
                <a:cubicBezTo>
                  <a:pt x="548788" y="170668"/>
                  <a:pt x="553427" y="169673"/>
                  <a:pt x="551108" y="167685"/>
                </a:cubicBezTo>
                <a:close/>
                <a:moveTo>
                  <a:pt x="609433" y="145482"/>
                </a:moveTo>
                <a:cubicBezTo>
                  <a:pt x="609433" y="145482"/>
                  <a:pt x="610096" y="146144"/>
                  <a:pt x="610427" y="146476"/>
                </a:cubicBezTo>
                <a:cubicBezTo>
                  <a:pt x="610096" y="146476"/>
                  <a:pt x="609764" y="145813"/>
                  <a:pt x="609433" y="145482"/>
                </a:cubicBezTo>
                <a:lnTo>
                  <a:pt x="609433" y="145482"/>
                </a:lnTo>
                <a:close/>
                <a:moveTo>
                  <a:pt x="614735" y="159400"/>
                </a:moveTo>
                <a:cubicBezTo>
                  <a:pt x="614735" y="159400"/>
                  <a:pt x="616392" y="157743"/>
                  <a:pt x="617055" y="157412"/>
                </a:cubicBezTo>
                <a:cubicBezTo>
                  <a:pt x="616392" y="158075"/>
                  <a:pt x="616061" y="158406"/>
                  <a:pt x="614735" y="159400"/>
                </a:cubicBezTo>
                <a:close/>
                <a:moveTo>
                  <a:pt x="620037" y="162383"/>
                </a:moveTo>
                <a:cubicBezTo>
                  <a:pt x="622357" y="162383"/>
                  <a:pt x="624677" y="162383"/>
                  <a:pt x="626334" y="164040"/>
                </a:cubicBezTo>
                <a:cubicBezTo>
                  <a:pt x="626334" y="166028"/>
                  <a:pt x="623351" y="164040"/>
                  <a:pt x="623351" y="166359"/>
                </a:cubicBezTo>
                <a:cubicBezTo>
                  <a:pt x="625671" y="168679"/>
                  <a:pt x="628322" y="166359"/>
                  <a:pt x="630973" y="166359"/>
                </a:cubicBezTo>
                <a:cubicBezTo>
                  <a:pt x="632630" y="167685"/>
                  <a:pt x="634619" y="167022"/>
                  <a:pt x="636607" y="167022"/>
                </a:cubicBezTo>
                <a:cubicBezTo>
                  <a:pt x="637270" y="167022"/>
                  <a:pt x="638264" y="167354"/>
                  <a:pt x="638927" y="167685"/>
                </a:cubicBezTo>
                <a:cubicBezTo>
                  <a:pt x="637601" y="169342"/>
                  <a:pt x="635282" y="168348"/>
                  <a:pt x="633625" y="169011"/>
                </a:cubicBezTo>
                <a:cubicBezTo>
                  <a:pt x="632299" y="170668"/>
                  <a:pt x="634287" y="171993"/>
                  <a:pt x="633625" y="173650"/>
                </a:cubicBezTo>
                <a:cubicBezTo>
                  <a:pt x="630311" y="170668"/>
                  <a:pt x="627660" y="173982"/>
                  <a:pt x="624677" y="174976"/>
                </a:cubicBezTo>
                <a:cubicBezTo>
                  <a:pt x="621694" y="172987"/>
                  <a:pt x="619043" y="170005"/>
                  <a:pt x="617055" y="175970"/>
                </a:cubicBezTo>
                <a:cubicBezTo>
                  <a:pt x="617386" y="178290"/>
                  <a:pt x="619375" y="177958"/>
                  <a:pt x="620700" y="178290"/>
                </a:cubicBezTo>
                <a:cubicBezTo>
                  <a:pt x="619043" y="177958"/>
                  <a:pt x="617386" y="178290"/>
                  <a:pt x="617055" y="175970"/>
                </a:cubicBezTo>
                <a:cubicBezTo>
                  <a:pt x="616724" y="175970"/>
                  <a:pt x="616061" y="175970"/>
                  <a:pt x="615729" y="175970"/>
                </a:cubicBezTo>
                <a:cubicBezTo>
                  <a:pt x="612747" y="178621"/>
                  <a:pt x="609433" y="178952"/>
                  <a:pt x="606450" y="176633"/>
                </a:cubicBezTo>
                <a:cubicBezTo>
                  <a:pt x="604462" y="175307"/>
                  <a:pt x="602805" y="174313"/>
                  <a:pt x="600485" y="173650"/>
                </a:cubicBezTo>
                <a:cubicBezTo>
                  <a:pt x="596509" y="171330"/>
                  <a:pt x="592200" y="172656"/>
                  <a:pt x="587892" y="171993"/>
                </a:cubicBezTo>
                <a:cubicBezTo>
                  <a:pt x="585573" y="172325"/>
                  <a:pt x="582590" y="170668"/>
                  <a:pt x="580933" y="173650"/>
                </a:cubicBezTo>
                <a:cubicBezTo>
                  <a:pt x="580602" y="173650"/>
                  <a:pt x="579939" y="173650"/>
                  <a:pt x="579607" y="173319"/>
                </a:cubicBezTo>
                <a:cubicBezTo>
                  <a:pt x="579607" y="172987"/>
                  <a:pt x="579607" y="172656"/>
                  <a:pt x="579607" y="172325"/>
                </a:cubicBezTo>
                <a:cubicBezTo>
                  <a:pt x="580602" y="170005"/>
                  <a:pt x="579607" y="166691"/>
                  <a:pt x="583584" y="167022"/>
                </a:cubicBezTo>
                <a:cubicBezTo>
                  <a:pt x="582921" y="165365"/>
                  <a:pt x="580933" y="167022"/>
                  <a:pt x="580602" y="165034"/>
                </a:cubicBezTo>
                <a:cubicBezTo>
                  <a:pt x="582590" y="164371"/>
                  <a:pt x="585241" y="165697"/>
                  <a:pt x="586898" y="163377"/>
                </a:cubicBezTo>
                <a:cubicBezTo>
                  <a:pt x="591538" y="163377"/>
                  <a:pt x="593526" y="162051"/>
                  <a:pt x="592532" y="159400"/>
                </a:cubicBezTo>
                <a:cubicBezTo>
                  <a:pt x="594852" y="159400"/>
                  <a:pt x="597503" y="160394"/>
                  <a:pt x="599822" y="159400"/>
                </a:cubicBezTo>
                <a:cubicBezTo>
                  <a:pt x="599822" y="158406"/>
                  <a:pt x="600154" y="157743"/>
                  <a:pt x="600485" y="156749"/>
                </a:cubicBezTo>
                <a:cubicBezTo>
                  <a:pt x="600485" y="156749"/>
                  <a:pt x="600485" y="156418"/>
                  <a:pt x="600485" y="156086"/>
                </a:cubicBezTo>
                <a:cubicBezTo>
                  <a:pt x="600485" y="156086"/>
                  <a:pt x="600485" y="156418"/>
                  <a:pt x="600485" y="156749"/>
                </a:cubicBezTo>
                <a:cubicBezTo>
                  <a:pt x="600485" y="157743"/>
                  <a:pt x="600154" y="158406"/>
                  <a:pt x="599822" y="159400"/>
                </a:cubicBezTo>
                <a:cubicBezTo>
                  <a:pt x="601148" y="159400"/>
                  <a:pt x="602474" y="159400"/>
                  <a:pt x="603468" y="159400"/>
                </a:cubicBezTo>
                <a:cubicBezTo>
                  <a:pt x="603468" y="159732"/>
                  <a:pt x="603468" y="160063"/>
                  <a:pt x="603468" y="160394"/>
                </a:cubicBezTo>
                <a:lnTo>
                  <a:pt x="603468" y="160394"/>
                </a:lnTo>
                <a:cubicBezTo>
                  <a:pt x="600485" y="160394"/>
                  <a:pt x="601811" y="163708"/>
                  <a:pt x="599491" y="164371"/>
                </a:cubicBezTo>
                <a:cubicBezTo>
                  <a:pt x="599491" y="166691"/>
                  <a:pt x="599491" y="168679"/>
                  <a:pt x="599491" y="171330"/>
                </a:cubicBezTo>
                <a:cubicBezTo>
                  <a:pt x="603799" y="169673"/>
                  <a:pt x="607776" y="171993"/>
                  <a:pt x="611753" y="171662"/>
                </a:cubicBezTo>
                <a:cubicBezTo>
                  <a:pt x="612747" y="170999"/>
                  <a:pt x="614072" y="170336"/>
                  <a:pt x="615067" y="169673"/>
                </a:cubicBezTo>
                <a:cubicBezTo>
                  <a:pt x="615067" y="168016"/>
                  <a:pt x="613410" y="168016"/>
                  <a:pt x="613078" y="166691"/>
                </a:cubicBezTo>
                <a:cubicBezTo>
                  <a:pt x="615067" y="165034"/>
                  <a:pt x="617386" y="163377"/>
                  <a:pt x="619375" y="161720"/>
                </a:cubicBezTo>
                <a:close/>
                <a:moveTo>
                  <a:pt x="731054" y="213749"/>
                </a:moveTo>
                <a:cubicBezTo>
                  <a:pt x="731054" y="213749"/>
                  <a:pt x="730392" y="214080"/>
                  <a:pt x="730392" y="214411"/>
                </a:cubicBezTo>
                <a:cubicBezTo>
                  <a:pt x="729397" y="214411"/>
                  <a:pt x="728735" y="214411"/>
                  <a:pt x="728403" y="215074"/>
                </a:cubicBezTo>
                <a:cubicBezTo>
                  <a:pt x="728735" y="214743"/>
                  <a:pt x="729397" y="214411"/>
                  <a:pt x="730392" y="214411"/>
                </a:cubicBezTo>
                <a:cubicBezTo>
                  <a:pt x="730392" y="214411"/>
                  <a:pt x="730723" y="214080"/>
                  <a:pt x="731054" y="213749"/>
                </a:cubicBezTo>
                <a:cubicBezTo>
                  <a:pt x="731717" y="213749"/>
                  <a:pt x="732380" y="213086"/>
                  <a:pt x="732711" y="212755"/>
                </a:cubicBezTo>
                <a:cubicBezTo>
                  <a:pt x="732380" y="213086"/>
                  <a:pt x="731717" y="213417"/>
                  <a:pt x="731054" y="213749"/>
                </a:cubicBezTo>
                <a:close/>
                <a:moveTo>
                  <a:pt x="636607" y="233632"/>
                </a:moveTo>
                <a:cubicBezTo>
                  <a:pt x="634619" y="233301"/>
                  <a:pt x="632962" y="232638"/>
                  <a:pt x="632299" y="230318"/>
                </a:cubicBezTo>
                <a:cubicBezTo>
                  <a:pt x="632962" y="229656"/>
                  <a:pt x="633956" y="228993"/>
                  <a:pt x="634619" y="228661"/>
                </a:cubicBezTo>
                <a:cubicBezTo>
                  <a:pt x="633956" y="226010"/>
                  <a:pt x="629979" y="229656"/>
                  <a:pt x="630311" y="225679"/>
                </a:cubicBezTo>
                <a:lnTo>
                  <a:pt x="630311" y="225679"/>
                </a:lnTo>
                <a:cubicBezTo>
                  <a:pt x="630311" y="225679"/>
                  <a:pt x="630973" y="225679"/>
                  <a:pt x="631305" y="225679"/>
                </a:cubicBezTo>
                <a:lnTo>
                  <a:pt x="631305" y="225679"/>
                </a:lnTo>
                <a:cubicBezTo>
                  <a:pt x="634950" y="226342"/>
                  <a:pt x="638596" y="222696"/>
                  <a:pt x="642572" y="226342"/>
                </a:cubicBezTo>
                <a:cubicBezTo>
                  <a:pt x="637933" y="228330"/>
                  <a:pt x="644892" y="229656"/>
                  <a:pt x="642572" y="231644"/>
                </a:cubicBezTo>
                <a:cubicBezTo>
                  <a:pt x="640584" y="232307"/>
                  <a:pt x="638596" y="232638"/>
                  <a:pt x="636607" y="233301"/>
                </a:cubicBezTo>
                <a:close/>
                <a:moveTo>
                  <a:pt x="579939" y="134546"/>
                </a:moveTo>
                <a:lnTo>
                  <a:pt x="580602" y="134546"/>
                </a:lnTo>
                <a:cubicBezTo>
                  <a:pt x="580602" y="134546"/>
                  <a:pt x="581264" y="134546"/>
                  <a:pt x="581596" y="134546"/>
                </a:cubicBezTo>
                <a:cubicBezTo>
                  <a:pt x="584247" y="137197"/>
                  <a:pt x="589218" y="137860"/>
                  <a:pt x="587892" y="143162"/>
                </a:cubicBezTo>
                <a:cubicBezTo>
                  <a:pt x="587229" y="143162"/>
                  <a:pt x="586235" y="143162"/>
                  <a:pt x="585573" y="143162"/>
                </a:cubicBezTo>
                <a:cubicBezTo>
                  <a:pt x="583253" y="143162"/>
                  <a:pt x="581927" y="140179"/>
                  <a:pt x="578945" y="140511"/>
                </a:cubicBezTo>
                <a:cubicBezTo>
                  <a:pt x="578945" y="139517"/>
                  <a:pt x="578945" y="138854"/>
                  <a:pt x="578945" y="137860"/>
                </a:cubicBezTo>
                <a:cubicBezTo>
                  <a:pt x="578945" y="136534"/>
                  <a:pt x="579276" y="135208"/>
                  <a:pt x="579607" y="133883"/>
                </a:cubicBezTo>
                <a:lnTo>
                  <a:pt x="580270" y="133883"/>
                </a:lnTo>
                <a:close/>
                <a:moveTo>
                  <a:pt x="574968" y="160063"/>
                </a:moveTo>
                <a:cubicBezTo>
                  <a:pt x="574968" y="160063"/>
                  <a:pt x="575962" y="160063"/>
                  <a:pt x="576293" y="160063"/>
                </a:cubicBezTo>
                <a:cubicBezTo>
                  <a:pt x="575962" y="160063"/>
                  <a:pt x="575299" y="160063"/>
                  <a:pt x="574968" y="160063"/>
                </a:cubicBezTo>
                <a:lnTo>
                  <a:pt x="574968" y="160063"/>
                </a:lnTo>
                <a:close/>
                <a:moveTo>
                  <a:pt x="644892" y="224685"/>
                </a:moveTo>
                <a:cubicBezTo>
                  <a:pt x="644892" y="224685"/>
                  <a:pt x="643898" y="224685"/>
                  <a:pt x="643566" y="224685"/>
                </a:cubicBezTo>
                <a:cubicBezTo>
                  <a:pt x="643898" y="224685"/>
                  <a:pt x="644561" y="224685"/>
                  <a:pt x="644892" y="224685"/>
                </a:cubicBezTo>
                <a:cubicBezTo>
                  <a:pt x="646218" y="224685"/>
                  <a:pt x="647543" y="224022"/>
                  <a:pt x="648869" y="223691"/>
                </a:cubicBezTo>
                <a:cubicBezTo>
                  <a:pt x="647543" y="223691"/>
                  <a:pt x="646218" y="224353"/>
                  <a:pt x="644892" y="224685"/>
                </a:cubicBezTo>
                <a:close/>
                <a:moveTo>
                  <a:pt x="639590" y="188563"/>
                </a:moveTo>
                <a:cubicBezTo>
                  <a:pt x="639590" y="188563"/>
                  <a:pt x="639590" y="191545"/>
                  <a:pt x="640252" y="192871"/>
                </a:cubicBezTo>
                <a:lnTo>
                  <a:pt x="640252" y="192871"/>
                </a:lnTo>
                <a:cubicBezTo>
                  <a:pt x="640252" y="192871"/>
                  <a:pt x="639258" y="189888"/>
                  <a:pt x="639590" y="188563"/>
                </a:cubicBezTo>
                <a:close/>
                <a:moveTo>
                  <a:pt x="633956" y="196848"/>
                </a:moveTo>
                <a:cubicBezTo>
                  <a:pt x="633956" y="199167"/>
                  <a:pt x="633956" y="201819"/>
                  <a:pt x="630973" y="203144"/>
                </a:cubicBezTo>
                <a:cubicBezTo>
                  <a:pt x="629316" y="204470"/>
                  <a:pt x="628654" y="206127"/>
                  <a:pt x="628322" y="207784"/>
                </a:cubicBezTo>
                <a:cubicBezTo>
                  <a:pt x="628654" y="206127"/>
                  <a:pt x="629316" y="204470"/>
                  <a:pt x="630973" y="203144"/>
                </a:cubicBezTo>
                <a:cubicBezTo>
                  <a:pt x="633956" y="201819"/>
                  <a:pt x="633956" y="199499"/>
                  <a:pt x="633956" y="196848"/>
                </a:cubicBezTo>
                <a:close/>
                <a:moveTo>
                  <a:pt x="639921" y="218388"/>
                </a:moveTo>
                <a:cubicBezTo>
                  <a:pt x="639921" y="218388"/>
                  <a:pt x="639921" y="219051"/>
                  <a:pt x="639921" y="219714"/>
                </a:cubicBezTo>
                <a:cubicBezTo>
                  <a:pt x="639921" y="219382"/>
                  <a:pt x="639921" y="219051"/>
                  <a:pt x="639921" y="218388"/>
                </a:cubicBezTo>
                <a:lnTo>
                  <a:pt x="639921" y="218388"/>
                </a:lnTo>
                <a:close/>
                <a:moveTo>
                  <a:pt x="652845" y="203144"/>
                </a:moveTo>
                <a:lnTo>
                  <a:pt x="652845" y="203144"/>
                </a:lnTo>
                <a:cubicBezTo>
                  <a:pt x="652845" y="203144"/>
                  <a:pt x="655828" y="203144"/>
                  <a:pt x="656822" y="204138"/>
                </a:cubicBezTo>
                <a:cubicBezTo>
                  <a:pt x="655828" y="203476"/>
                  <a:pt x="654171" y="203476"/>
                  <a:pt x="652845" y="203144"/>
                </a:cubicBezTo>
                <a:close/>
                <a:moveTo>
                  <a:pt x="651520" y="199167"/>
                </a:moveTo>
                <a:lnTo>
                  <a:pt x="651520" y="199167"/>
                </a:lnTo>
                <a:cubicBezTo>
                  <a:pt x="651520" y="199167"/>
                  <a:pt x="651520" y="197179"/>
                  <a:pt x="652183" y="196516"/>
                </a:cubicBezTo>
                <a:cubicBezTo>
                  <a:pt x="651851" y="197179"/>
                  <a:pt x="651520" y="198173"/>
                  <a:pt x="651520" y="199167"/>
                </a:cubicBezTo>
                <a:close/>
                <a:moveTo>
                  <a:pt x="652845" y="202813"/>
                </a:moveTo>
                <a:lnTo>
                  <a:pt x="652845" y="202813"/>
                </a:lnTo>
                <a:cubicBezTo>
                  <a:pt x="652845" y="202813"/>
                  <a:pt x="652845" y="202813"/>
                  <a:pt x="652845" y="202813"/>
                </a:cubicBezTo>
                <a:cubicBezTo>
                  <a:pt x="650857" y="203144"/>
                  <a:pt x="648537" y="203476"/>
                  <a:pt x="646549" y="204138"/>
                </a:cubicBezTo>
                <a:cubicBezTo>
                  <a:pt x="646218" y="203476"/>
                  <a:pt x="645555" y="203144"/>
                  <a:pt x="644892" y="203144"/>
                </a:cubicBezTo>
                <a:cubicBezTo>
                  <a:pt x="645555" y="203144"/>
                  <a:pt x="646218" y="203807"/>
                  <a:pt x="646549" y="204138"/>
                </a:cubicBezTo>
                <a:cubicBezTo>
                  <a:pt x="648537" y="203807"/>
                  <a:pt x="650857" y="203476"/>
                  <a:pt x="652845" y="202813"/>
                </a:cubicBezTo>
                <a:close/>
                <a:moveTo>
                  <a:pt x="632630" y="186574"/>
                </a:moveTo>
                <a:cubicBezTo>
                  <a:pt x="632630" y="186574"/>
                  <a:pt x="630642" y="188894"/>
                  <a:pt x="629648" y="189888"/>
                </a:cubicBezTo>
                <a:lnTo>
                  <a:pt x="629648" y="189888"/>
                </a:lnTo>
                <a:cubicBezTo>
                  <a:pt x="629648" y="189888"/>
                  <a:pt x="631636" y="187569"/>
                  <a:pt x="632630" y="186574"/>
                </a:cubicBezTo>
                <a:close/>
                <a:moveTo>
                  <a:pt x="629979" y="190220"/>
                </a:moveTo>
                <a:cubicBezTo>
                  <a:pt x="627991" y="195191"/>
                  <a:pt x="624677" y="196848"/>
                  <a:pt x="621363" y="194197"/>
                </a:cubicBezTo>
                <a:cubicBezTo>
                  <a:pt x="625008" y="194528"/>
                  <a:pt x="626003" y="188894"/>
                  <a:pt x="629979" y="190220"/>
                </a:cubicBezTo>
                <a:close/>
                <a:moveTo>
                  <a:pt x="584578" y="198173"/>
                </a:moveTo>
                <a:lnTo>
                  <a:pt x="584578" y="198173"/>
                </a:lnTo>
                <a:cubicBezTo>
                  <a:pt x="584578" y="198173"/>
                  <a:pt x="585573" y="199167"/>
                  <a:pt x="586235" y="199830"/>
                </a:cubicBezTo>
                <a:cubicBezTo>
                  <a:pt x="585573" y="199167"/>
                  <a:pt x="584910" y="198505"/>
                  <a:pt x="584578" y="198173"/>
                </a:cubicBezTo>
                <a:close/>
                <a:moveTo>
                  <a:pt x="597171" y="195522"/>
                </a:moveTo>
                <a:lnTo>
                  <a:pt x="597171" y="195522"/>
                </a:lnTo>
                <a:cubicBezTo>
                  <a:pt x="597171" y="195522"/>
                  <a:pt x="597171" y="195522"/>
                  <a:pt x="597171" y="195522"/>
                </a:cubicBezTo>
                <a:close/>
                <a:moveTo>
                  <a:pt x="570660" y="197179"/>
                </a:moveTo>
                <a:cubicBezTo>
                  <a:pt x="569003" y="196848"/>
                  <a:pt x="567014" y="196185"/>
                  <a:pt x="565357" y="195522"/>
                </a:cubicBezTo>
                <a:cubicBezTo>
                  <a:pt x="565026" y="195522"/>
                  <a:pt x="564695" y="195522"/>
                  <a:pt x="564363" y="195522"/>
                </a:cubicBezTo>
                <a:cubicBezTo>
                  <a:pt x="564695" y="195522"/>
                  <a:pt x="565026" y="195522"/>
                  <a:pt x="565357" y="195522"/>
                </a:cubicBezTo>
                <a:cubicBezTo>
                  <a:pt x="567014" y="196185"/>
                  <a:pt x="569003" y="196848"/>
                  <a:pt x="570660" y="197179"/>
                </a:cubicBezTo>
                <a:close/>
                <a:moveTo>
                  <a:pt x="563369" y="196185"/>
                </a:moveTo>
                <a:cubicBezTo>
                  <a:pt x="563369" y="196185"/>
                  <a:pt x="562706" y="196185"/>
                  <a:pt x="562375" y="196185"/>
                </a:cubicBezTo>
                <a:cubicBezTo>
                  <a:pt x="562375" y="196185"/>
                  <a:pt x="563038" y="196185"/>
                  <a:pt x="563369" y="196185"/>
                </a:cubicBezTo>
                <a:close/>
                <a:moveTo>
                  <a:pt x="560718" y="196185"/>
                </a:moveTo>
                <a:cubicBezTo>
                  <a:pt x="560718" y="196185"/>
                  <a:pt x="559392" y="197510"/>
                  <a:pt x="559061" y="198173"/>
                </a:cubicBezTo>
                <a:cubicBezTo>
                  <a:pt x="559724" y="197510"/>
                  <a:pt x="560387" y="196848"/>
                  <a:pt x="560718" y="196185"/>
                </a:cubicBezTo>
                <a:lnTo>
                  <a:pt x="560718" y="196185"/>
                </a:lnTo>
                <a:close/>
                <a:moveTo>
                  <a:pt x="552433" y="207784"/>
                </a:moveTo>
                <a:cubicBezTo>
                  <a:pt x="552433" y="207784"/>
                  <a:pt x="555084" y="207784"/>
                  <a:pt x="556410" y="207784"/>
                </a:cubicBezTo>
                <a:cubicBezTo>
                  <a:pt x="555084" y="207784"/>
                  <a:pt x="553759" y="207784"/>
                  <a:pt x="552433" y="207784"/>
                </a:cubicBezTo>
                <a:lnTo>
                  <a:pt x="552433" y="207784"/>
                </a:lnTo>
                <a:close/>
                <a:moveTo>
                  <a:pt x="557735" y="211429"/>
                </a:moveTo>
                <a:lnTo>
                  <a:pt x="557735" y="211429"/>
                </a:lnTo>
                <a:cubicBezTo>
                  <a:pt x="557735" y="211429"/>
                  <a:pt x="557404" y="212423"/>
                  <a:pt x="557073" y="212755"/>
                </a:cubicBezTo>
                <a:cubicBezTo>
                  <a:pt x="557073" y="212092"/>
                  <a:pt x="557404" y="211760"/>
                  <a:pt x="557735" y="211429"/>
                </a:cubicBezTo>
                <a:close/>
                <a:moveTo>
                  <a:pt x="560055" y="212092"/>
                </a:moveTo>
                <a:cubicBezTo>
                  <a:pt x="560055" y="212092"/>
                  <a:pt x="559061" y="212092"/>
                  <a:pt x="558398" y="212092"/>
                </a:cubicBezTo>
                <a:cubicBezTo>
                  <a:pt x="559061" y="212092"/>
                  <a:pt x="559392" y="212092"/>
                  <a:pt x="560055" y="212092"/>
                </a:cubicBezTo>
                <a:close/>
                <a:moveTo>
                  <a:pt x="617055" y="198836"/>
                </a:moveTo>
                <a:cubicBezTo>
                  <a:pt x="617055" y="198836"/>
                  <a:pt x="617718" y="198836"/>
                  <a:pt x="618049" y="198836"/>
                </a:cubicBezTo>
                <a:cubicBezTo>
                  <a:pt x="618049" y="198836"/>
                  <a:pt x="617386" y="198836"/>
                  <a:pt x="617055" y="198836"/>
                </a:cubicBezTo>
                <a:lnTo>
                  <a:pt x="617055" y="198836"/>
                </a:lnTo>
                <a:close/>
                <a:moveTo>
                  <a:pt x="594189" y="180609"/>
                </a:moveTo>
                <a:cubicBezTo>
                  <a:pt x="594189" y="180609"/>
                  <a:pt x="593195" y="179615"/>
                  <a:pt x="593195" y="178290"/>
                </a:cubicBezTo>
                <a:lnTo>
                  <a:pt x="594189" y="178290"/>
                </a:lnTo>
                <a:cubicBezTo>
                  <a:pt x="594189" y="178290"/>
                  <a:pt x="593526" y="178290"/>
                  <a:pt x="593195" y="178290"/>
                </a:cubicBezTo>
                <a:cubicBezTo>
                  <a:pt x="593195" y="179615"/>
                  <a:pt x="593526" y="179947"/>
                  <a:pt x="594189" y="180609"/>
                </a:cubicBezTo>
                <a:close/>
                <a:moveTo>
                  <a:pt x="579607" y="179615"/>
                </a:moveTo>
                <a:lnTo>
                  <a:pt x="579607" y="179615"/>
                </a:lnTo>
                <a:cubicBezTo>
                  <a:pt x="579607" y="179615"/>
                  <a:pt x="577288" y="180278"/>
                  <a:pt x="576293" y="180278"/>
                </a:cubicBezTo>
                <a:cubicBezTo>
                  <a:pt x="577288" y="180278"/>
                  <a:pt x="578613" y="179284"/>
                  <a:pt x="579607" y="179615"/>
                </a:cubicBezTo>
                <a:close/>
                <a:moveTo>
                  <a:pt x="573311" y="185912"/>
                </a:moveTo>
                <a:cubicBezTo>
                  <a:pt x="573311" y="185912"/>
                  <a:pt x="572648" y="184917"/>
                  <a:pt x="572648" y="184586"/>
                </a:cubicBezTo>
                <a:cubicBezTo>
                  <a:pt x="572648" y="184917"/>
                  <a:pt x="572980" y="185580"/>
                  <a:pt x="573311" y="185912"/>
                </a:cubicBezTo>
                <a:close/>
                <a:moveTo>
                  <a:pt x="567677" y="186906"/>
                </a:moveTo>
                <a:cubicBezTo>
                  <a:pt x="564695" y="188231"/>
                  <a:pt x="561712" y="189888"/>
                  <a:pt x="559061" y="191214"/>
                </a:cubicBezTo>
                <a:cubicBezTo>
                  <a:pt x="562044" y="189888"/>
                  <a:pt x="565026" y="188231"/>
                  <a:pt x="567677" y="186906"/>
                </a:cubicBezTo>
                <a:lnTo>
                  <a:pt x="567677" y="186906"/>
                </a:lnTo>
                <a:close/>
                <a:moveTo>
                  <a:pt x="563701" y="211429"/>
                </a:moveTo>
                <a:cubicBezTo>
                  <a:pt x="563701" y="211429"/>
                  <a:pt x="561712" y="211429"/>
                  <a:pt x="560718" y="211760"/>
                </a:cubicBezTo>
                <a:cubicBezTo>
                  <a:pt x="561712" y="211760"/>
                  <a:pt x="562706" y="211098"/>
                  <a:pt x="563701" y="211429"/>
                </a:cubicBezTo>
                <a:cubicBezTo>
                  <a:pt x="565689" y="212755"/>
                  <a:pt x="567346" y="213086"/>
                  <a:pt x="569334" y="213086"/>
                </a:cubicBezTo>
                <a:cubicBezTo>
                  <a:pt x="570660" y="213086"/>
                  <a:pt x="571985" y="213086"/>
                  <a:pt x="573311" y="213086"/>
                </a:cubicBezTo>
                <a:cubicBezTo>
                  <a:pt x="571985" y="213086"/>
                  <a:pt x="570660" y="213086"/>
                  <a:pt x="569334" y="213086"/>
                </a:cubicBezTo>
                <a:cubicBezTo>
                  <a:pt x="567346" y="213086"/>
                  <a:pt x="565357" y="212755"/>
                  <a:pt x="563701" y="211429"/>
                </a:cubicBezTo>
                <a:close/>
                <a:moveTo>
                  <a:pt x="576293" y="224685"/>
                </a:moveTo>
                <a:cubicBezTo>
                  <a:pt x="576293" y="224685"/>
                  <a:pt x="575962" y="223691"/>
                  <a:pt x="575631" y="223359"/>
                </a:cubicBezTo>
                <a:cubicBezTo>
                  <a:pt x="575962" y="223359"/>
                  <a:pt x="576293" y="224022"/>
                  <a:pt x="576293" y="224685"/>
                </a:cubicBezTo>
                <a:cubicBezTo>
                  <a:pt x="572648" y="225347"/>
                  <a:pt x="569003" y="224685"/>
                  <a:pt x="565026" y="224685"/>
                </a:cubicBezTo>
                <a:cubicBezTo>
                  <a:pt x="568671" y="224685"/>
                  <a:pt x="572648" y="225347"/>
                  <a:pt x="576293" y="224685"/>
                </a:cubicBezTo>
                <a:close/>
                <a:moveTo>
                  <a:pt x="579276" y="212423"/>
                </a:moveTo>
                <a:lnTo>
                  <a:pt x="579276" y="212423"/>
                </a:lnTo>
                <a:cubicBezTo>
                  <a:pt x="579276" y="212423"/>
                  <a:pt x="580270" y="212423"/>
                  <a:pt x="580602" y="212423"/>
                </a:cubicBezTo>
                <a:cubicBezTo>
                  <a:pt x="580270" y="212423"/>
                  <a:pt x="579607" y="212423"/>
                  <a:pt x="579276" y="212423"/>
                </a:cubicBezTo>
                <a:close/>
                <a:moveTo>
                  <a:pt x="622357" y="232638"/>
                </a:moveTo>
                <a:cubicBezTo>
                  <a:pt x="624346" y="233301"/>
                  <a:pt x="626003" y="232970"/>
                  <a:pt x="626997" y="231975"/>
                </a:cubicBezTo>
                <a:cubicBezTo>
                  <a:pt x="626003" y="232970"/>
                  <a:pt x="624677" y="232970"/>
                  <a:pt x="622357" y="232638"/>
                </a:cubicBezTo>
                <a:lnTo>
                  <a:pt x="622357" y="232638"/>
                </a:lnTo>
                <a:close/>
                <a:moveTo>
                  <a:pt x="646880" y="231975"/>
                </a:moveTo>
                <a:cubicBezTo>
                  <a:pt x="646880" y="231975"/>
                  <a:pt x="645886" y="231975"/>
                  <a:pt x="645555" y="231975"/>
                </a:cubicBezTo>
                <a:cubicBezTo>
                  <a:pt x="645886" y="231975"/>
                  <a:pt x="646549" y="231975"/>
                  <a:pt x="646880" y="231975"/>
                </a:cubicBezTo>
                <a:close/>
                <a:moveTo>
                  <a:pt x="664776" y="230318"/>
                </a:moveTo>
                <a:cubicBezTo>
                  <a:pt x="662787" y="230318"/>
                  <a:pt x="661130" y="230650"/>
                  <a:pt x="660467" y="232970"/>
                </a:cubicBezTo>
                <a:lnTo>
                  <a:pt x="660467" y="232970"/>
                </a:lnTo>
                <a:cubicBezTo>
                  <a:pt x="661130" y="230650"/>
                  <a:pt x="662787" y="230318"/>
                  <a:pt x="664776" y="230318"/>
                </a:cubicBezTo>
                <a:close/>
                <a:moveTo>
                  <a:pt x="715479" y="250865"/>
                </a:moveTo>
                <a:cubicBezTo>
                  <a:pt x="715479" y="250865"/>
                  <a:pt x="716142" y="249539"/>
                  <a:pt x="716473" y="248876"/>
                </a:cubicBezTo>
                <a:cubicBezTo>
                  <a:pt x="716473" y="249539"/>
                  <a:pt x="715810" y="250202"/>
                  <a:pt x="715479" y="250865"/>
                </a:cubicBezTo>
                <a:lnTo>
                  <a:pt x="715479" y="250865"/>
                </a:lnTo>
                <a:close/>
                <a:moveTo>
                  <a:pt x="703880" y="227667"/>
                </a:moveTo>
                <a:cubicBezTo>
                  <a:pt x="703880" y="227667"/>
                  <a:pt x="704874" y="227667"/>
                  <a:pt x="705537" y="227667"/>
                </a:cubicBezTo>
                <a:cubicBezTo>
                  <a:pt x="704874" y="227667"/>
                  <a:pt x="704543" y="227667"/>
                  <a:pt x="703880" y="227667"/>
                </a:cubicBezTo>
                <a:lnTo>
                  <a:pt x="703880" y="227667"/>
                </a:lnTo>
                <a:close/>
                <a:moveTo>
                  <a:pt x="710177" y="226673"/>
                </a:moveTo>
                <a:lnTo>
                  <a:pt x="710177" y="226673"/>
                </a:lnTo>
                <a:cubicBezTo>
                  <a:pt x="710177" y="226673"/>
                  <a:pt x="708188" y="227667"/>
                  <a:pt x="707194" y="227999"/>
                </a:cubicBezTo>
                <a:cubicBezTo>
                  <a:pt x="708188" y="227999"/>
                  <a:pt x="709182" y="227336"/>
                  <a:pt x="710177" y="226673"/>
                </a:cubicBezTo>
                <a:cubicBezTo>
                  <a:pt x="710839" y="226673"/>
                  <a:pt x="711171" y="226673"/>
                  <a:pt x="711833" y="226673"/>
                </a:cubicBezTo>
                <a:cubicBezTo>
                  <a:pt x="711171" y="226673"/>
                  <a:pt x="710839" y="226673"/>
                  <a:pt x="710177" y="226673"/>
                </a:cubicBezTo>
                <a:close/>
                <a:moveTo>
                  <a:pt x="711502" y="233964"/>
                </a:moveTo>
                <a:cubicBezTo>
                  <a:pt x="711502" y="233964"/>
                  <a:pt x="708520" y="235621"/>
                  <a:pt x="706863" y="235621"/>
                </a:cubicBezTo>
                <a:cubicBezTo>
                  <a:pt x="707194" y="236615"/>
                  <a:pt x="707857" y="236946"/>
                  <a:pt x="708188" y="236946"/>
                </a:cubicBezTo>
                <a:cubicBezTo>
                  <a:pt x="707525" y="236946"/>
                  <a:pt x="707194" y="236615"/>
                  <a:pt x="706863" y="235621"/>
                </a:cubicBezTo>
                <a:cubicBezTo>
                  <a:pt x="708520" y="235621"/>
                  <a:pt x="710177" y="235621"/>
                  <a:pt x="711502" y="233964"/>
                </a:cubicBezTo>
                <a:close/>
                <a:moveTo>
                  <a:pt x="704211" y="223691"/>
                </a:moveTo>
                <a:lnTo>
                  <a:pt x="704211" y="223691"/>
                </a:lnTo>
                <a:close/>
                <a:moveTo>
                  <a:pt x="698246" y="233632"/>
                </a:moveTo>
                <a:cubicBezTo>
                  <a:pt x="698246" y="233632"/>
                  <a:pt x="696921" y="233632"/>
                  <a:pt x="696258" y="233301"/>
                </a:cubicBezTo>
                <a:cubicBezTo>
                  <a:pt x="696921" y="233301"/>
                  <a:pt x="697584" y="233632"/>
                  <a:pt x="698246" y="233632"/>
                </a:cubicBezTo>
                <a:close/>
                <a:moveTo>
                  <a:pt x="693938" y="228661"/>
                </a:moveTo>
                <a:cubicBezTo>
                  <a:pt x="693938" y="228661"/>
                  <a:pt x="693938" y="228661"/>
                  <a:pt x="693938" y="228661"/>
                </a:cubicBezTo>
                <a:cubicBezTo>
                  <a:pt x="693938" y="228661"/>
                  <a:pt x="693938" y="228661"/>
                  <a:pt x="693938" y="228661"/>
                </a:cubicBezTo>
                <a:close/>
                <a:moveTo>
                  <a:pt x="674386" y="231313"/>
                </a:moveTo>
                <a:cubicBezTo>
                  <a:pt x="674386" y="231313"/>
                  <a:pt x="676374" y="231313"/>
                  <a:pt x="677369" y="230981"/>
                </a:cubicBezTo>
                <a:cubicBezTo>
                  <a:pt x="678363" y="230650"/>
                  <a:pt x="679025" y="229987"/>
                  <a:pt x="680020" y="228993"/>
                </a:cubicBezTo>
                <a:lnTo>
                  <a:pt x="680020" y="228993"/>
                </a:lnTo>
                <a:cubicBezTo>
                  <a:pt x="680020" y="228993"/>
                  <a:pt x="678363" y="230650"/>
                  <a:pt x="677369" y="230981"/>
                </a:cubicBezTo>
                <a:cubicBezTo>
                  <a:pt x="676374" y="231313"/>
                  <a:pt x="675380" y="231313"/>
                  <a:pt x="674386" y="231313"/>
                </a:cubicBezTo>
                <a:close/>
                <a:moveTo>
                  <a:pt x="681014" y="236615"/>
                </a:moveTo>
                <a:cubicBezTo>
                  <a:pt x="681014" y="236615"/>
                  <a:pt x="680351" y="233964"/>
                  <a:pt x="681014" y="232638"/>
                </a:cubicBezTo>
                <a:cubicBezTo>
                  <a:pt x="680683" y="233964"/>
                  <a:pt x="680351" y="235289"/>
                  <a:pt x="681014" y="236615"/>
                </a:cubicBezTo>
                <a:lnTo>
                  <a:pt x="681014" y="236615"/>
                </a:lnTo>
                <a:close/>
                <a:moveTo>
                  <a:pt x="690293" y="233964"/>
                </a:moveTo>
                <a:cubicBezTo>
                  <a:pt x="690293" y="233964"/>
                  <a:pt x="689630" y="233964"/>
                  <a:pt x="689630" y="233964"/>
                </a:cubicBezTo>
                <a:cubicBezTo>
                  <a:pt x="689630" y="233964"/>
                  <a:pt x="690293" y="233964"/>
                  <a:pt x="690293" y="233964"/>
                </a:cubicBezTo>
                <a:close/>
                <a:moveTo>
                  <a:pt x="695595" y="232638"/>
                </a:moveTo>
                <a:cubicBezTo>
                  <a:pt x="695595" y="232638"/>
                  <a:pt x="694601" y="231644"/>
                  <a:pt x="694270" y="230981"/>
                </a:cubicBezTo>
                <a:cubicBezTo>
                  <a:pt x="694601" y="231975"/>
                  <a:pt x="695264" y="232307"/>
                  <a:pt x="695595" y="232638"/>
                </a:cubicBezTo>
                <a:close/>
                <a:moveTo>
                  <a:pt x="724426" y="211098"/>
                </a:moveTo>
                <a:cubicBezTo>
                  <a:pt x="725752" y="213749"/>
                  <a:pt x="727078" y="216731"/>
                  <a:pt x="721775" y="216068"/>
                </a:cubicBezTo>
                <a:cubicBezTo>
                  <a:pt x="722438" y="216731"/>
                  <a:pt x="722769" y="217394"/>
                  <a:pt x="723432" y="217394"/>
                </a:cubicBezTo>
                <a:cubicBezTo>
                  <a:pt x="724095" y="217394"/>
                  <a:pt x="724426" y="217394"/>
                  <a:pt x="725089" y="217394"/>
                </a:cubicBezTo>
                <a:cubicBezTo>
                  <a:pt x="724426" y="217394"/>
                  <a:pt x="724095" y="217394"/>
                  <a:pt x="723432" y="217394"/>
                </a:cubicBezTo>
                <a:cubicBezTo>
                  <a:pt x="722769" y="217394"/>
                  <a:pt x="722438" y="216731"/>
                  <a:pt x="721775" y="216068"/>
                </a:cubicBezTo>
                <a:cubicBezTo>
                  <a:pt x="721775" y="215737"/>
                  <a:pt x="721775" y="215406"/>
                  <a:pt x="721775" y="215074"/>
                </a:cubicBezTo>
                <a:cubicBezTo>
                  <a:pt x="717136" y="213417"/>
                  <a:pt x="718130" y="220377"/>
                  <a:pt x="714485" y="220045"/>
                </a:cubicBezTo>
                <a:cubicBezTo>
                  <a:pt x="711502" y="217725"/>
                  <a:pt x="705868" y="222034"/>
                  <a:pt x="704211" y="216068"/>
                </a:cubicBezTo>
                <a:cubicBezTo>
                  <a:pt x="702223" y="215406"/>
                  <a:pt x="701560" y="216731"/>
                  <a:pt x="701560" y="218388"/>
                </a:cubicBezTo>
                <a:lnTo>
                  <a:pt x="701560" y="218388"/>
                </a:lnTo>
                <a:cubicBezTo>
                  <a:pt x="697584" y="219051"/>
                  <a:pt x="695595" y="217063"/>
                  <a:pt x="694601" y="213417"/>
                </a:cubicBezTo>
                <a:cubicBezTo>
                  <a:pt x="691287" y="212423"/>
                  <a:pt x="688636" y="216068"/>
                  <a:pt x="685322" y="214743"/>
                </a:cubicBezTo>
                <a:cubicBezTo>
                  <a:pt x="685985" y="217394"/>
                  <a:pt x="685322" y="219382"/>
                  <a:pt x="682339" y="218057"/>
                </a:cubicBezTo>
                <a:cubicBezTo>
                  <a:pt x="680351" y="217394"/>
                  <a:pt x="678363" y="216731"/>
                  <a:pt x="676374" y="217394"/>
                </a:cubicBezTo>
                <a:cubicBezTo>
                  <a:pt x="674717" y="217394"/>
                  <a:pt x="673060" y="217394"/>
                  <a:pt x="671403" y="217394"/>
                </a:cubicBezTo>
                <a:cubicBezTo>
                  <a:pt x="671403" y="217063"/>
                  <a:pt x="671403" y="216731"/>
                  <a:pt x="671403" y="216400"/>
                </a:cubicBezTo>
                <a:cubicBezTo>
                  <a:pt x="671403" y="215406"/>
                  <a:pt x="671403" y="214411"/>
                  <a:pt x="671735" y="213749"/>
                </a:cubicBezTo>
                <a:cubicBezTo>
                  <a:pt x="666433" y="210435"/>
                  <a:pt x="673723" y="211760"/>
                  <a:pt x="672398" y="209441"/>
                </a:cubicBezTo>
                <a:cubicBezTo>
                  <a:pt x="668752" y="209441"/>
                  <a:pt x="664444" y="209772"/>
                  <a:pt x="660136" y="210103"/>
                </a:cubicBezTo>
                <a:cubicBezTo>
                  <a:pt x="659142" y="210103"/>
                  <a:pt x="657816" y="210103"/>
                  <a:pt x="657154" y="209441"/>
                </a:cubicBezTo>
                <a:cubicBezTo>
                  <a:pt x="656491" y="208446"/>
                  <a:pt x="657816" y="207784"/>
                  <a:pt x="658479" y="207121"/>
                </a:cubicBezTo>
                <a:cubicBezTo>
                  <a:pt x="665770" y="208446"/>
                  <a:pt x="672398" y="206458"/>
                  <a:pt x="679025" y="203476"/>
                </a:cubicBezTo>
                <a:cubicBezTo>
                  <a:pt x="679025" y="203144"/>
                  <a:pt x="679025" y="202813"/>
                  <a:pt x="679025" y="202481"/>
                </a:cubicBezTo>
                <a:cubicBezTo>
                  <a:pt x="679025" y="202481"/>
                  <a:pt x="679688" y="202481"/>
                  <a:pt x="680020" y="202481"/>
                </a:cubicBezTo>
                <a:cubicBezTo>
                  <a:pt x="680683" y="200824"/>
                  <a:pt x="681345" y="199167"/>
                  <a:pt x="681677" y="197510"/>
                </a:cubicBezTo>
                <a:cubicBezTo>
                  <a:pt x="684328" y="198505"/>
                  <a:pt x="684659" y="197179"/>
                  <a:pt x="683996" y="194528"/>
                </a:cubicBezTo>
                <a:cubicBezTo>
                  <a:pt x="689961" y="195522"/>
                  <a:pt x="695927" y="199167"/>
                  <a:pt x="701892" y="194859"/>
                </a:cubicBezTo>
                <a:lnTo>
                  <a:pt x="701892" y="194859"/>
                </a:lnTo>
                <a:cubicBezTo>
                  <a:pt x="701892" y="191545"/>
                  <a:pt x="704543" y="192540"/>
                  <a:pt x="706531" y="192208"/>
                </a:cubicBezTo>
                <a:cubicBezTo>
                  <a:pt x="708520" y="191545"/>
                  <a:pt x="709182" y="190220"/>
                  <a:pt x="708851" y="188563"/>
                </a:cubicBezTo>
                <a:cubicBezTo>
                  <a:pt x="708520" y="186574"/>
                  <a:pt x="706531" y="187569"/>
                  <a:pt x="705206" y="187569"/>
                </a:cubicBezTo>
                <a:cubicBezTo>
                  <a:pt x="704211" y="187569"/>
                  <a:pt x="703217" y="187237"/>
                  <a:pt x="702886" y="186243"/>
                </a:cubicBezTo>
                <a:cubicBezTo>
                  <a:pt x="702886" y="185912"/>
                  <a:pt x="702886" y="185249"/>
                  <a:pt x="702886" y="184917"/>
                </a:cubicBezTo>
                <a:cubicBezTo>
                  <a:pt x="700566" y="182266"/>
                  <a:pt x="698578" y="179615"/>
                  <a:pt x="696258" y="177295"/>
                </a:cubicBezTo>
                <a:cubicBezTo>
                  <a:pt x="698578" y="179947"/>
                  <a:pt x="700566" y="182598"/>
                  <a:pt x="702886" y="184917"/>
                </a:cubicBezTo>
                <a:cubicBezTo>
                  <a:pt x="705868" y="182598"/>
                  <a:pt x="707857" y="184917"/>
                  <a:pt x="710508" y="186243"/>
                </a:cubicBezTo>
                <a:cubicBezTo>
                  <a:pt x="714153" y="186574"/>
                  <a:pt x="718130" y="186906"/>
                  <a:pt x="721775" y="187237"/>
                </a:cubicBezTo>
                <a:lnTo>
                  <a:pt x="721775" y="187237"/>
                </a:lnTo>
                <a:cubicBezTo>
                  <a:pt x="721775" y="187237"/>
                  <a:pt x="722769" y="187237"/>
                  <a:pt x="723432" y="187237"/>
                </a:cubicBezTo>
                <a:cubicBezTo>
                  <a:pt x="727409" y="187237"/>
                  <a:pt x="728403" y="190551"/>
                  <a:pt x="729729" y="193534"/>
                </a:cubicBezTo>
                <a:cubicBezTo>
                  <a:pt x="729066" y="195191"/>
                  <a:pt x="727078" y="195191"/>
                  <a:pt x="726083" y="196185"/>
                </a:cubicBezTo>
                <a:cubicBezTo>
                  <a:pt x="726083" y="196516"/>
                  <a:pt x="726746" y="197179"/>
                  <a:pt x="727078" y="197510"/>
                </a:cubicBezTo>
                <a:cubicBezTo>
                  <a:pt x="728072" y="197510"/>
                  <a:pt x="728403" y="197510"/>
                  <a:pt x="728735" y="198505"/>
                </a:cubicBezTo>
                <a:cubicBezTo>
                  <a:pt x="728735" y="199830"/>
                  <a:pt x="728735" y="201156"/>
                  <a:pt x="728735" y="202481"/>
                </a:cubicBezTo>
                <a:cubicBezTo>
                  <a:pt x="727740" y="205464"/>
                  <a:pt x="728735" y="209441"/>
                  <a:pt x="724758" y="211429"/>
                </a:cubicBezTo>
                <a:close/>
                <a:moveTo>
                  <a:pt x="676043" y="180609"/>
                </a:moveTo>
                <a:lnTo>
                  <a:pt x="676043" y="180609"/>
                </a:lnTo>
                <a:cubicBezTo>
                  <a:pt x="676043" y="180609"/>
                  <a:pt x="676043" y="182266"/>
                  <a:pt x="676043" y="183261"/>
                </a:cubicBezTo>
                <a:cubicBezTo>
                  <a:pt x="676043" y="182266"/>
                  <a:pt x="676043" y="181604"/>
                  <a:pt x="676043" y="180609"/>
                </a:cubicBezTo>
                <a:close/>
                <a:moveTo>
                  <a:pt x="697584" y="191214"/>
                </a:moveTo>
                <a:cubicBezTo>
                  <a:pt x="693607" y="192208"/>
                  <a:pt x="689961" y="194197"/>
                  <a:pt x="685985" y="192208"/>
                </a:cubicBezTo>
                <a:cubicBezTo>
                  <a:pt x="685985" y="190883"/>
                  <a:pt x="685322" y="189557"/>
                  <a:pt x="684991" y="188231"/>
                </a:cubicBezTo>
                <a:cubicBezTo>
                  <a:pt x="685653" y="186574"/>
                  <a:pt x="688636" y="188563"/>
                  <a:pt x="688636" y="185912"/>
                </a:cubicBezTo>
                <a:cubicBezTo>
                  <a:pt x="690956" y="184917"/>
                  <a:pt x="693607" y="184586"/>
                  <a:pt x="695264" y="187237"/>
                </a:cubicBezTo>
                <a:cubicBezTo>
                  <a:pt x="694932" y="189226"/>
                  <a:pt x="694601" y="191214"/>
                  <a:pt x="697584" y="191214"/>
                </a:cubicBezTo>
                <a:close/>
                <a:moveTo>
                  <a:pt x="683334" y="179284"/>
                </a:moveTo>
                <a:cubicBezTo>
                  <a:pt x="683334" y="179284"/>
                  <a:pt x="683665" y="177627"/>
                  <a:pt x="683334" y="176633"/>
                </a:cubicBezTo>
                <a:cubicBezTo>
                  <a:pt x="683665" y="177627"/>
                  <a:pt x="683665" y="178290"/>
                  <a:pt x="683334" y="179284"/>
                </a:cubicBezTo>
                <a:close/>
                <a:moveTo>
                  <a:pt x="738345" y="193534"/>
                </a:moveTo>
                <a:cubicBezTo>
                  <a:pt x="738345" y="193534"/>
                  <a:pt x="739339" y="193202"/>
                  <a:pt x="739671" y="192540"/>
                </a:cubicBezTo>
                <a:cubicBezTo>
                  <a:pt x="739671" y="192540"/>
                  <a:pt x="740333" y="191877"/>
                  <a:pt x="740665" y="191877"/>
                </a:cubicBezTo>
                <a:cubicBezTo>
                  <a:pt x="740665" y="191877"/>
                  <a:pt x="740002" y="192208"/>
                  <a:pt x="739671" y="192540"/>
                </a:cubicBezTo>
                <a:cubicBezTo>
                  <a:pt x="739339" y="192871"/>
                  <a:pt x="738676" y="193534"/>
                  <a:pt x="738345" y="193534"/>
                </a:cubicBezTo>
                <a:cubicBezTo>
                  <a:pt x="738014" y="193534"/>
                  <a:pt x="737682" y="193534"/>
                  <a:pt x="737682" y="193865"/>
                </a:cubicBezTo>
                <a:cubicBezTo>
                  <a:pt x="737682" y="193865"/>
                  <a:pt x="738014" y="193534"/>
                  <a:pt x="738345" y="193534"/>
                </a:cubicBezTo>
                <a:close/>
                <a:moveTo>
                  <a:pt x="655828" y="194197"/>
                </a:moveTo>
                <a:cubicBezTo>
                  <a:pt x="655828" y="194197"/>
                  <a:pt x="658148" y="194859"/>
                  <a:pt x="659473" y="194859"/>
                </a:cubicBezTo>
                <a:cubicBezTo>
                  <a:pt x="658148" y="194859"/>
                  <a:pt x="656822" y="194859"/>
                  <a:pt x="655828" y="194197"/>
                </a:cubicBezTo>
                <a:close/>
                <a:moveTo>
                  <a:pt x="637270" y="176633"/>
                </a:moveTo>
                <a:cubicBezTo>
                  <a:pt x="637270" y="176633"/>
                  <a:pt x="640584" y="177295"/>
                  <a:pt x="642241" y="176964"/>
                </a:cubicBezTo>
                <a:cubicBezTo>
                  <a:pt x="640584" y="176964"/>
                  <a:pt x="638927" y="176964"/>
                  <a:pt x="637270" y="176633"/>
                </a:cubicBezTo>
                <a:close/>
                <a:moveTo>
                  <a:pt x="632630" y="178290"/>
                </a:moveTo>
                <a:cubicBezTo>
                  <a:pt x="632630" y="178290"/>
                  <a:pt x="629979" y="178621"/>
                  <a:pt x="628654" y="178290"/>
                </a:cubicBezTo>
                <a:cubicBezTo>
                  <a:pt x="629979" y="178621"/>
                  <a:pt x="631305" y="178952"/>
                  <a:pt x="632630" y="178290"/>
                </a:cubicBezTo>
                <a:cubicBezTo>
                  <a:pt x="633625" y="177295"/>
                  <a:pt x="634619" y="176964"/>
                  <a:pt x="635613" y="176964"/>
                </a:cubicBezTo>
                <a:cubicBezTo>
                  <a:pt x="634619" y="176964"/>
                  <a:pt x="633625" y="177627"/>
                  <a:pt x="632630" y="178290"/>
                </a:cubicBezTo>
                <a:close/>
                <a:moveTo>
                  <a:pt x="591206" y="151778"/>
                </a:moveTo>
                <a:lnTo>
                  <a:pt x="591206" y="151778"/>
                </a:lnTo>
                <a:cubicBezTo>
                  <a:pt x="586567" y="151778"/>
                  <a:pt x="581596" y="151778"/>
                  <a:pt x="576956" y="151778"/>
                </a:cubicBezTo>
                <a:cubicBezTo>
                  <a:pt x="576293" y="152441"/>
                  <a:pt x="575962" y="153104"/>
                  <a:pt x="575962" y="153767"/>
                </a:cubicBezTo>
                <a:cubicBezTo>
                  <a:pt x="575962" y="155755"/>
                  <a:pt x="577619" y="157412"/>
                  <a:pt x="577619" y="159400"/>
                </a:cubicBezTo>
                <a:lnTo>
                  <a:pt x="577619" y="159400"/>
                </a:lnTo>
                <a:cubicBezTo>
                  <a:pt x="577619" y="157412"/>
                  <a:pt x="575631" y="155755"/>
                  <a:pt x="575962" y="153767"/>
                </a:cubicBezTo>
                <a:cubicBezTo>
                  <a:pt x="575962" y="153104"/>
                  <a:pt x="575962" y="152441"/>
                  <a:pt x="576956" y="151778"/>
                </a:cubicBezTo>
                <a:lnTo>
                  <a:pt x="576956" y="151778"/>
                </a:lnTo>
                <a:cubicBezTo>
                  <a:pt x="575962" y="149127"/>
                  <a:pt x="576956" y="147470"/>
                  <a:pt x="578945" y="145813"/>
                </a:cubicBezTo>
                <a:cubicBezTo>
                  <a:pt x="580933" y="150121"/>
                  <a:pt x="583253" y="148796"/>
                  <a:pt x="585904" y="146807"/>
                </a:cubicBezTo>
                <a:cubicBezTo>
                  <a:pt x="590543" y="147139"/>
                  <a:pt x="594852" y="149790"/>
                  <a:pt x="599822" y="149458"/>
                </a:cubicBezTo>
                <a:cubicBezTo>
                  <a:pt x="596840" y="150453"/>
                  <a:pt x="594189" y="151115"/>
                  <a:pt x="591206" y="152110"/>
                </a:cubicBezTo>
                <a:close/>
                <a:moveTo>
                  <a:pt x="580602" y="126261"/>
                </a:moveTo>
                <a:cubicBezTo>
                  <a:pt x="578613" y="127586"/>
                  <a:pt x="580602" y="130569"/>
                  <a:pt x="578282" y="131563"/>
                </a:cubicBezTo>
                <a:cubicBezTo>
                  <a:pt x="576293" y="131563"/>
                  <a:pt x="573974" y="131563"/>
                  <a:pt x="571985" y="131563"/>
                </a:cubicBezTo>
                <a:cubicBezTo>
                  <a:pt x="571985" y="130238"/>
                  <a:pt x="571985" y="129243"/>
                  <a:pt x="571985" y="127918"/>
                </a:cubicBezTo>
                <a:cubicBezTo>
                  <a:pt x="574305" y="127255"/>
                  <a:pt x="576956" y="126924"/>
                  <a:pt x="579276" y="126261"/>
                </a:cubicBezTo>
                <a:cubicBezTo>
                  <a:pt x="579607" y="126261"/>
                  <a:pt x="580270" y="126261"/>
                  <a:pt x="580602" y="126261"/>
                </a:cubicBezTo>
                <a:close/>
                <a:moveTo>
                  <a:pt x="559392" y="159400"/>
                </a:moveTo>
                <a:lnTo>
                  <a:pt x="559392" y="159400"/>
                </a:lnTo>
                <a:cubicBezTo>
                  <a:pt x="559724" y="157412"/>
                  <a:pt x="559392" y="156086"/>
                  <a:pt x="558398" y="155423"/>
                </a:cubicBezTo>
                <a:cubicBezTo>
                  <a:pt x="559392" y="156086"/>
                  <a:pt x="559724" y="157412"/>
                  <a:pt x="559392" y="159400"/>
                </a:cubicBezTo>
                <a:close/>
                <a:moveTo>
                  <a:pt x="569003" y="241917"/>
                </a:moveTo>
                <a:cubicBezTo>
                  <a:pt x="569003" y="241917"/>
                  <a:pt x="568340" y="243243"/>
                  <a:pt x="567677" y="243906"/>
                </a:cubicBezTo>
                <a:cubicBezTo>
                  <a:pt x="568340" y="243243"/>
                  <a:pt x="569003" y="242911"/>
                  <a:pt x="569003" y="241917"/>
                </a:cubicBezTo>
                <a:close/>
                <a:moveTo>
                  <a:pt x="568340" y="240923"/>
                </a:moveTo>
                <a:lnTo>
                  <a:pt x="568340" y="240923"/>
                </a:lnTo>
                <a:cubicBezTo>
                  <a:pt x="568340" y="240923"/>
                  <a:pt x="570328" y="239266"/>
                  <a:pt x="571654" y="239597"/>
                </a:cubicBezTo>
                <a:cubicBezTo>
                  <a:pt x="570328" y="239597"/>
                  <a:pt x="569003" y="239597"/>
                  <a:pt x="568340" y="240923"/>
                </a:cubicBezTo>
                <a:close/>
                <a:moveTo>
                  <a:pt x="573311" y="235621"/>
                </a:moveTo>
                <a:cubicBezTo>
                  <a:pt x="573311" y="235621"/>
                  <a:pt x="573974" y="235621"/>
                  <a:pt x="574637" y="235621"/>
                </a:cubicBezTo>
                <a:cubicBezTo>
                  <a:pt x="574305" y="235621"/>
                  <a:pt x="573642" y="235621"/>
                  <a:pt x="573311" y="235621"/>
                </a:cubicBezTo>
                <a:close/>
                <a:moveTo>
                  <a:pt x="629648" y="235621"/>
                </a:moveTo>
                <a:cubicBezTo>
                  <a:pt x="631636" y="235621"/>
                  <a:pt x="633956" y="235621"/>
                  <a:pt x="635944" y="236615"/>
                </a:cubicBezTo>
                <a:cubicBezTo>
                  <a:pt x="638264" y="236615"/>
                  <a:pt x="640584" y="236615"/>
                  <a:pt x="643235" y="236615"/>
                </a:cubicBezTo>
                <a:cubicBezTo>
                  <a:pt x="642904" y="236283"/>
                  <a:pt x="642241" y="235952"/>
                  <a:pt x="641909" y="235952"/>
                </a:cubicBezTo>
                <a:cubicBezTo>
                  <a:pt x="642572" y="235952"/>
                  <a:pt x="642904" y="236283"/>
                  <a:pt x="643235" y="236615"/>
                </a:cubicBezTo>
                <a:cubicBezTo>
                  <a:pt x="640915" y="236615"/>
                  <a:pt x="638596" y="236615"/>
                  <a:pt x="635944" y="236615"/>
                </a:cubicBezTo>
                <a:cubicBezTo>
                  <a:pt x="633956" y="235621"/>
                  <a:pt x="631968" y="235621"/>
                  <a:pt x="629648" y="235621"/>
                </a:cubicBezTo>
                <a:close/>
                <a:moveTo>
                  <a:pt x="640584" y="235621"/>
                </a:moveTo>
                <a:cubicBezTo>
                  <a:pt x="640584" y="235621"/>
                  <a:pt x="640915" y="235621"/>
                  <a:pt x="641247" y="235621"/>
                </a:cubicBezTo>
                <a:cubicBezTo>
                  <a:pt x="641247" y="235621"/>
                  <a:pt x="640915" y="235621"/>
                  <a:pt x="640584" y="235621"/>
                </a:cubicBezTo>
                <a:close/>
                <a:moveTo>
                  <a:pt x="684659" y="258155"/>
                </a:moveTo>
                <a:lnTo>
                  <a:pt x="684659" y="258155"/>
                </a:lnTo>
                <a:cubicBezTo>
                  <a:pt x="684659" y="258155"/>
                  <a:pt x="682671" y="257493"/>
                  <a:pt x="681677" y="256830"/>
                </a:cubicBezTo>
                <a:cubicBezTo>
                  <a:pt x="682671" y="257161"/>
                  <a:pt x="683665" y="257493"/>
                  <a:pt x="684659" y="258155"/>
                </a:cubicBezTo>
                <a:close/>
                <a:moveTo>
                  <a:pt x="703217" y="240260"/>
                </a:moveTo>
                <a:lnTo>
                  <a:pt x="703217" y="240260"/>
                </a:lnTo>
                <a:lnTo>
                  <a:pt x="703217" y="244237"/>
                </a:lnTo>
                <a:cubicBezTo>
                  <a:pt x="703217" y="244237"/>
                  <a:pt x="703217" y="241586"/>
                  <a:pt x="703217" y="240260"/>
                </a:cubicBezTo>
                <a:close/>
                <a:moveTo>
                  <a:pt x="707194" y="249539"/>
                </a:moveTo>
                <a:cubicBezTo>
                  <a:pt x="707194" y="249539"/>
                  <a:pt x="706531" y="250533"/>
                  <a:pt x="706200" y="251196"/>
                </a:cubicBezTo>
                <a:cubicBezTo>
                  <a:pt x="706200" y="250865"/>
                  <a:pt x="706863" y="250202"/>
                  <a:pt x="707194" y="249539"/>
                </a:cubicBezTo>
                <a:close/>
                <a:moveTo>
                  <a:pt x="746961" y="195191"/>
                </a:moveTo>
                <a:lnTo>
                  <a:pt x="746961" y="195191"/>
                </a:lnTo>
                <a:cubicBezTo>
                  <a:pt x="746961" y="195191"/>
                  <a:pt x="749281" y="195191"/>
                  <a:pt x="749944" y="194528"/>
                </a:cubicBezTo>
                <a:cubicBezTo>
                  <a:pt x="748950" y="195191"/>
                  <a:pt x="747955" y="194528"/>
                  <a:pt x="746961" y="195191"/>
                </a:cubicBezTo>
                <a:close/>
                <a:moveTo>
                  <a:pt x="747955" y="189888"/>
                </a:moveTo>
                <a:cubicBezTo>
                  <a:pt x="747955" y="189888"/>
                  <a:pt x="746961" y="189557"/>
                  <a:pt x="746298" y="189226"/>
                </a:cubicBezTo>
                <a:cubicBezTo>
                  <a:pt x="746961" y="189226"/>
                  <a:pt x="747293" y="189226"/>
                  <a:pt x="747955" y="189888"/>
                </a:cubicBezTo>
                <a:cubicBezTo>
                  <a:pt x="748618" y="189888"/>
                  <a:pt x="749612" y="190551"/>
                  <a:pt x="750275" y="190220"/>
                </a:cubicBezTo>
                <a:cubicBezTo>
                  <a:pt x="749281" y="190220"/>
                  <a:pt x="748618" y="190220"/>
                  <a:pt x="747955" y="189888"/>
                </a:cubicBezTo>
                <a:close/>
                <a:moveTo>
                  <a:pt x="743647" y="187569"/>
                </a:moveTo>
                <a:cubicBezTo>
                  <a:pt x="743647" y="187569"/>
                  <a:pt x="741990" y="187569"/>
                  <a:pt x="740996" y="187569"/>
                </a:cubicBezTo>
                <a:lnTo>
                  <a:pt x="740996" y="187569"/>
                </a:lnTo>
                <a:cubicBezTo>
                  <a:pt x="740996" y="187569"/>
                  <a:pt x="742653" y="187569"/>
                  <a:pt x="743647" y="187569"/>
                </a:cubicBezTo>
                <a:cubicBezTo>
                  <a:pt x="744641" y="187569"/>
                  <a:pt x="745636" y="187569"/>
                  <a:pt x="746298" y="187569"/>
                </a:cubicBezTo>
                <a:cubicBezTo>
                  <a:pt x="745304" y="187569"/>
                  <a:pt x="744310" y="187569"/>
                  <a:pt x="743647" y="187569"/>
                </a:cubicBezTo>
                <a:close/>
                <a:moveTo>
                  <a:pt x="697915" y="164371"/>
                </a:moveTo>
                <a:cubicBezTo>
                  <a:pt x="697915" y="164371"/>
                  <a:pt x="695264" y="165034"/>
                  <a:pt x="693938" y="163377"/>
                </a:cubicBezTo>
                <a:lnTo>
                  <a:pt x="693938" y="163377"/>
                </a:lnTo>
                <a:cubicBezTo>
                  <a:pt x="693938" y="163377"/>
                  <a:pt x="696589" y="164702"/>
                  <a:pt x="697915" y="164371"/>
                </a:cubicBezTo>
                <a:close/>
                <a:moveTo>
                  <a:pt x="665438" y="186243"/>
                </a:moveTo>
                <a:cubicBezTo>
                  <a:pt x="665438" y="186243"/>
                  <a:pt x="666764" y="186243"/>
                  <a:pt x="666764" y="185912"/>
                </a:cubicBezTo>
                <a:cubicBezTo>
                  <a:pt x="666764" y="185912"/>
                  <a:pt x="666101" y="186243"/>
                  <a:pt x="665438" y="186243"/>
                </a:cubicBezTo>
                <a:cubicBezTo>
                  <a:pt x="664776" y="186243"/>
                  <a:pt x="663781" y="186243"/>
                  <a:pt x="662456" y="186243"/>
                </a:cubicBezTo>
                <a:cubicBezTo>
                  <a:pt x="661130" y="187569"/>
                  <a:pt x="661462" y="188563"/>
                  <a:pt x="662456" y="189557"/>
                </a:cubicBezTo>
                <a:cubicBezTo>
                  <a:pt x="661793" y="188563"/>
                  <a:pt x="661462" y="187569"/>
                  <a:pt x="662456" y="186243"/>
                </a:cubicBezTo>
                <a:cubicBezTo>
                  <a:pt x="663781" y="186243"/>
                  <a:pt x="664776" y="186243"/>
                  <a:pt x="665438" y="186243"/>
                </a:cubicBezTo>
                <a:close/>
                <a:moveTo>
                  <a:pt x="663781" y="192871"/>
                </a:moveTo>
                <a:cubicBezTo>
                  <a:pt x="663781" y="192871"/>
                  <a:pt x="662124" y="193534"/>
                  <a:pt x="661462" y="194197"/>
                </a:cubicBezTo>
                <a:cubicBezTo>
                  <a:pt x="661462" y="194197"/>
                  <a:pt x="661462" y="194197"/>
                  <a:pt x="661130" y="194197"/>
                </a:cubicBezTo>
                <a:cubicBezTo>
                  <a:pt x="661130" y="194197"/>
                  <a:pt x="661130" y="194197"/>
                  <a:pt x="661462" y="194197"/>
                </a:cubicBezTo>
                <a:cubicBezTo>
                  <a:pt x="662124" y="193865"/>
                  <a:pt x="663119" y="193534"/>
                  <a:pt x="663781" y="192871"/>
                </a:cubicBezTo>
                <a:close/>
                <a:moveTo>
                  <a:pt x="648537" y="184255"/>
                </a:moveTo>
                <a:cubicBezTo>
                  <a:pt x="648537" y="184255"/>
                  <a:pt x="650526" y="184255"/>
                  <a:pt x="651188" y="183592"/>
                </a:cubicBezTo>
                <a:cubicBezTo>
                  <a:pt x="650526" y="183923"/>
                  <a:pt x="649531" y="183923"/>
                  <a:pt x="648537" y="184255"/>
                </a:cubicBezTo>
                <a:close/>
                <a:moveTo>
                  <a:pt x="630973" y="142168"/>
                </a:moveTo>
                <a:cubicBezTo>
                  <a:pt x="632630" y="141505"/>
                  <a:pt x="634619" y="140842"/>
                  <a:pt x="636607" y="140842"/>
                </a:cubicBezTo>
                <a:cubicBezTo>
                  <a:pt x="634619" y="140842"/>
                  <a:pt x="632962" y="141505"/>
                  <a:pt x="630973" y="142168"/>
                </a:cubicBezTo>
                <a:close/>
                <a:moveTo>
                  <a:pt x="630973" y="145813"/>
                </a:moveTo>
                <a:cubicBezTo>
                  <a:pt x="630973" y="145813"/>
                  <a:pt x="627660" y="145813"/>
                  <a:pt x="626003" y="145813"/>
                </a:cubicBezTo>
                <a:cubicBezTo>
                  <a:pt x="626997" y="144819"/>
                  <a:pt x="627991" y="144156"/>
                  <a:pt x="628985" y="143493"/>
                </a:cubicBezTo>
                <a:cubicBezTo>
                  <a:pt x="627991" y="144156"/>
                  <a:pt x="626997" y="144819"/>
                  <a:pt x="626003" y="145813"/>
                </a:cubicBezTo>
                <a:cubicBezTo>
                  <a:pt x="627660" y="145813"/>
                  <a:pt x="629316" y="145813"/>
                  <a:pt x="630973" y="145813"/>
                </a:cubicBezTo>
                <a:close/>
                <a:moveTo>
                  <a:pt x="616724" y="145813"/>
                </a:moveTo>
                <a:cubicBezTo>
                  <a:pt x="617718" y="147470"/>
                  <a:pt x="619706" y="146476"/>
                  <a:pt x="621363" y="147801"/>
                </a:cubicBezTo>
                <a:cubicBezTo>
                  <a:pt x="621363" y="149790"/>
                  <a:pt x="621032" y="152110"/>
                  <a:pt x="620700" y="154429"/>
                </a:cubicBezTo>
                <a:cubicBezTo>
                  <a:pt x="619706" y="155423"/>
                  <a:pt x="618712" y="156086"/>
                  <a:pt x="617718" y="157080"/>
                </a:cubicBezTo>
                <a:lnTo>
                  <a:pt x="617718" y="157080"/>
                </a:lnTo>
                <a:cubicBezTo>
                  <a:pt x="615067" y="156418"/>
                  <a:pt x="614072" y="152110"/>
                  <a:pt x="610427" y="153104"/>
                </a:cubicBezTo>
                <a:cubicBezTo>
                  <a:pt x="609433" y="152772"/>
                  <a:pt x="608770" y="152441"/>
                  <a:pt x="607776" y="151778"/>
                </a:cubicBezTo>
                <a:cubicBezTo>
                  <a:pt x="606782" y="151115"/>
                  <a:pt x="605456" y="150453"/>
                  <a:pt x="603799" y="149458"/>
                </a:cubicBezTo>
                <a:cubicBezTo>
                  <a:pt x="608439" y="149458"/>
                  <a:pt x="612084" y="149127"/>
                  <a:pt x="616392" y="148796"/>
                </a:cubicBezTo>
                <a:cubicBezTo>
                  <a:pt x="614735" y="147801"/>
                  <a:pt x="614072" y="147139"/>
                  <a:pt x="613078" y="146807"/>
                </a:cubicBezTo>
                <a:cubicBezTo>
                  <a:pt x="614404" y="146476"/>
                  <a:pt x="614735" y="143825"/>
                  <a:pt x="616724" y="145813"/>
                </a:cubicBezTo>
                <a:cubicBezTo>
                  <a:pt x="619375" y="145813"/>
                  <a:pt x="621694" y="145813"/>
                  <a:pt x="624346" y="145813"/>
                </a:cubicBezTo>
                <a:cubicBezTo>
                  <a:pt x="621694" y="145813"/>
                  <a:pt x="619375" y="145813"/>
                  <a:pt x="616724" y="145813"/>
                </a:cubicBezTo>
                <a:close/>
                <a:moveTo>
                  <a:pt x="572648" y="121290"/>
                </a:moveTo>
                <a:lnTo>
                  <a:pt x="572648" y="121290"/>
                </a:lnTo>
                <a:cubicBezTo>
                  <a:pt x="572648" y="121290"/>
                  <a:pt x="569997" y="122947"/>
                  <a:pt x="568671" y="122947"/>
                </a:cubicBezTo>
                <a:cubicBezTo>
                  <a:pt x="569997" y="122947"/>
                  <a:pt x="571323" y="122284"/>
                  <a:pt x="572648" y="121290"/>
                </a:cubicBezTo>
                <a:close/>
                <a:moveTo>
                  <a:pt x="561049" y="139848"/>
                </a:moveTo>
                <a:cubicBezTo>
                  <a:pt x="561049" y="139848"/>
                  <a:pt x="560387" y="139185"/>
                  <a:pt x="560387" y="138854"/>
                </a:cubicBezTo>
                <a:cubicBezTo>
                  <a:pt x="560387" y="138854"/>
                  <a:pt x="560718" y="139517"/>
                  <a:pt x="561049" y="139848"/>
                </a:cubicBezTo>
                <a:close/>
                <a:moveTo>
                  <a:pt x="560055" y="152110"/>
                </a:moveTo>
                <a:cubicBezTo>
                  <a:pt x="557735" y="152110"/>
                  <a:pt x="555416" y="152441"/>
                  <a:pt x="553427" y="152772"/>
                </a:cubicBezTo>
                <a:cubicBezTo>
                  <a:pt x="553427" y="152772"/>
                  <a:pt x="553427" y="153104"/>
                  <a:pt x="553427" y="153435"/>
                </a:cubicBezTo>
                <a:cubicBezTo>
                  <a:pt x="553427" y="153435"/>
                  <a:pt x="553427" y="153104"/>
                  <a:pt x="553427" y="152772"/>
                </a:cubicBezTo>
                <a:cubicBezTo>
                  <a:pt x="550776" y="149127"/>
                  <a:pt x="551439" y="147139"/>
                  <a:pt x="556079" y="147139"/>
                </a:cubicBezTo>
                <a:cubicBezTo>
                  <a:pt x="558398" y="147139"/>
                  <a:pt x="560718" y="147139"/>
                  <a:pt x="562706" y="147801"/>
                </a:cubicBezTo>
                <a:cubicBezTo>
                  <a:pt x="564032" y="150784"/>
                  <a:pt x="564032" y="152441"/>
                  <a:pt x="560055" y="152441"/>
                </a:cubicBezTo>
                <a:close/>
                <a:moveTo>
                  <a:pt x="551108" y="182598"/>
                </a:moveTo>
                <a:cubicBezTo>
                  <a:pt x="551108" y="182598"/>
                  <a:pt x="551439" y="180609"/>
                  <a:pt x="551770" y="179284"/>
                </a:cubicBezTo>
                <a:cubicBezTo>
                  <a:pt x="553759" y="180278"/>
                  <a:pt x="554090" y="181935"/>
                  <a:pt x="554090" y="183923"/>
                </a:cubicBezTo>
                <a:cubicBezTo>
                  <a:pt x="549782" y="184917"/>
                  <a:pt x="545805" y="185580"/>
                  <a:pt x="541497" y="186574"/>
                </a:cubicBezTo>
                <a:cubicBezTo>
                  <a:pt x="540834" y="186574"/>
                  <a:pt x="539840" y="186574"/>
                  <a:pt x="539177" y="186243"/>
                </a:cubicBezTo>
                <a:cubicBezTo>
                  <a:pt x="539177" y="183592"/>
                  <a:pt x="538183" y="180609"/>
                  <a:pt x="541166" y="178621"/>
                </a:cubicBezTo>
                <a:cubicBezTo>
                  <a:pt x="544148" y="180609"/>
                  <a:pt x="547462" y="181604"/>
                  <a:pt x="550776" y="182598"/>
                </a:cubicBezTo>
                <a:close/>
                <a:moveTo>
                  <a:pt x="523270" y="185580"/>
                </a:moveTo>
                <a:cubicBezTo>
                  <a:pt x="523270" y="185580"/>
                  <a:pt x="520619" y="185580"/>
                  <a:pt x="518962" y="185580"/>
                </a:cubicBezTo>
                <a:lnTo>
                  <a:pt x="518962" y="185580"/>
                </a:lnTo>
                <a:cubicBezTo>
                  <a:pt x="518962" y="185580"/>
                  <a:pt x="518962" y="183261"/>
                  <a:pt x="518962" y="181935"/>
                </a:cubicBezTo>
                <a:cubicBezTo>
                  <a:pt x="519625" y="180609"/>
                  <a:pt x="519957" y="179284"/>
                  <a:pt x="520619" y="177958"/>
                </a:cubicBezTo>
                <a:lnTo>
                  <a:pt x="520619" y="177958"/>
                </a:lnTo>
                <a:cubicBezTo>
                  <a:pt x="523602" y="177958"/>
                  <a:pt x="525590" y="179284"/>
                  <a:pt x="522939" y="182598"/>
                </a:cubicBezTo>
                <a:cubicBezTo>
                  <a:pt x="522608" y="182929"/>
                  <a:pt x="522939" y="184255"/>
                  <a:pt x="523270" y="185580"/>
                </a:cubicBezTo>
                <a:close/>
                <a:moveTo>
                  <a:pt x="472899" y="175638"/>
                </a:moveTo>
                <a:cubicBezTo>
                  <a:pt x="472899" y="175638"/>
                  <a:pt x="469916" y="177295"/>
                  <a:pt x="469585" y="178952"/>
                </a:cubicBezTo>
                <a:cubicBezTo>
                  <a:pt x="472236" y="178952"/>
                  <a:pt x="474556" y="178952"/>
                  <a:pt x="477207" y="178952"/>
                </a:cubicBezTo>
                <a:cubicBezTo>
                  <a:pt x="482178" y="177627"/>
                  <a:pt x="484829" y="183923"/>
                  <a:pt x="489468" y="182598"/>
                </a:cubicBezTo>
                <a:cubicBezTo>
                  <a:pt x="490463" y="184255"/>
                  <a:pt x="484166" y="183592"/>
                  <a:pt x="488143" y="186243"/>
                </a:cubicBezTo>
                <a:cubicBezTo>
                  <a:pt x="484829" y="187900"/>
                  <a:pt x="481515" y="188231"/>
                  <a:pt x="477870" y="186243"/>
                </a:cubicBezTo>
                <a:cubicBezTo>
                  <a:pt x="479527" y="183592"/>
                  <a:pt x="477207" y="181272"/>
                  <a:pt x="476875" y="178621"/>
                </a:cubicBezTo>
                <a:cubicBezTo>
                  <a:pt x="474224" y="178621"/>
                  <a:pt x="471904" y="178621"/>
                  <a:pt x="469253" y="178621"/>
                </a:cubicBezTo>
                <a:cubicBezTo>
                  <a:pt x="469585" y="176964"/>
                  <a:pt x="471573" y="176633"/>
                  <a:pt x="472567" y="175307"/>
                </a:cubicBezTo>
                <a:close/>
                <a:moveTo>
                  <a:pt x="474887" y="173650"/>
                </a:moveTo>
                <a:cubicBezTo>
                  <a:pt x="474887" y="173650"/>
                  <a:pt x="474887" y="173650"/>
                  <a:pt x="474887" y="173650"/>
                </a:cubicBezTo>
                <a:cubicBezTo>
                  <a:pt x="474887" y="173650"/>
                  <a:pt x="474887" y="173650"/>
                  <a:pt x="474887" y="173650"/>
                </a:cubicBezTo>
                <a:close/>
                <a:moveTo>
                  <a:pt x="476875" y="174313"/>
                </a:moveTo>
                <a:cubicBezTo>
                  <a:pt x="476875" y="174313"/>
                  <a:pt x="478864" y="175638"/>
                  <a:pt x="479527" y="175970"/>
                </a:cubicBezTo>
                <a:cubicBezTo>
                  <a:pt x="478532" y="175638"/>
                  <a:pt x="477538" y="174644"/>
                  <a:pt x="476875" y="174313"/>
                </a:cubicBezTo>
                <a:close/>
                <a:moveTo>
                  <a:pt x="456329" y="207784"/>
                </a:moveTo>
                <a:cubicBezTo>
                  <a:pt x="456329" y="207784"/>
                  <a:pt x="456329" y="207784"/>
                  <a:pt x="456329" y="207784"/>
                </a:cubicBezTo>
                <a:cubicBezTo>
                  <a:pt x="456329" y="207784"/>
                  <a:pt x="456329" y="207784"/>
                  <a:pt x="456329" y="207784"/>
                </a:cubicBezTo>
                <a:close/>
                <a:moveTo>
                  <a:pt x="454672" y="209772"/>
                </a:moveTo>
                <a:cubicBezTo>
                  <a:pt x="454672" y="209772"/>
                  <a:pt x="454672" y="209772"/>
                  <a:pt x="454672" y="209772"/>
                </a:cubicBezTo>
                <a:cubicBezTo>
                  <a:pt x="454672" y="209772"/>
                  <a:pt x="454672" y="209772"/>
                  <a:pt x="454672" y="209772"/>
                </a:cubicBezTo>
                <a:close/>
                <a:moveTo>
                  <a:pt x="456660" y="220708"/>
                </a:moveTo>
                <a:cubicBezTo>
                  <a:pt x="460968" y="218720"/>
                  <a:pt x="459312" y="224353"/>
                  <a:pt x="461631" y="224685"/>
                </a:cubicBezTo>
                <a:cubicBezTo>
                  <a:pt x="461631" y="226010"/>
                  <a:pt x="462294" y="227667"/>
                  <a:pt x="460306" y="228330"/>
                </a:cubicBezTo>
                <a:cubicBezTo>
                  <a:pt x="458317" y="228993"/>
                  <a:pt x="457323" y="227336"/>
                  <a:pt x="456660" y="226010"/>
                </a:cubicBezTo>
                <a:cubicBezTo>
                  <a:pt x="457986" y="224353"/>
                  <a:pt x="456660" y="222696"/>
                  <a:pt x="456660" y="221039"/>
                </a:cubicBezTo>
                <a:close/>
                <a:moveTo>
                  <a:pt x="554421" y="244568"/>
                </a:moveTo>
                <a:cubicBezTo>
                  <a:pt x="554421" y="244568"/>
                  <a:pt x="555084" y="242249"/>
                  <a:pt x="555084" y="241254"/>
                </a:cubicBezTo>
                <a:cubicBezTo>
                  <a:pt x="555084" y="242249"/>
                  <a:pt x="554421" y="243243"/>
                  <a:pt x="554421" y="244568"/>
                </a:cubicBezTo>
                <a:cubicBezTo>
                  <a:pt x="553427" y="244568"/>
                  <a:pt x="552433" y="244568"/>
                  <a:pt x="551439" y="244568"/>
                </a:cubicBezTo>
                <a:cubicBezTo>
                  <a:pt x="552433" y="244568"/>
                  <a:pt x="553759" y="244568"/>
                  <a:pt x="554421" y="244568"/>
                </a:cubicBezTo>
                <a:close/>
                <a:moveTo>
                  <a:pt x="567346" y="245894"/>
                </a:moveTo>
                <a:cubicBezTo>
                  <a:pt x="567346" y="245894"/>
                  <a:pt x="567346" y="244900"/>
                  <a:pt x="567346" y="244568"/>
                </a:cubicBezTo>
                <a:cubicBezTo>
                  <a:pt x="567346" y="244900"/>
                  <a:pt x="567014" y="245231"/>
                  <a:pt x="567346" y="245894"/>
                </a:cubicBezTo>
                <a:cubicBezTo>
                  <a:pt x="569334" y="245894"/>
                  <a:pt x="571654" y="245562"/>
                  <a:pt x="573642" y="245562"/>
                </a:cubicBezTo>
                <a:cubicBezTo>
                  <a:pt x="571654" y="245562"/>
                  <a:pt x="569334" y="245562"/>
                  <a:pt x="567346" y="245894"/>
                </a:cubicBezTo>
                <a:close/>
                <a:moveTo>
                  <a:pt x="578282" y="246557"/>
                </a:moveTo>
                <a:cubicBezTo>
                  <a:pt x="578282" y="246557"/>
                  <a:pt x="575299" y="245562"/>
                  <a:pt x="573642" y="245562"/>
                </a:cubicBezTo>
                <a:cubicBezTo>
                  <a:pt x="575299" y="245562"/>
                  <a:pt x="576625" y="245562"/>
                  <a:pt x="578282" y="246557"/>
                </a:cubicBezTo>
                <a:close/>
                <a:moveTo>
                  <a:pt x="577288" y="237609"/>
                </a:moveTo>
                <a:lnTo>
                  <a:pt x="577288" y="237609"/>
                </a:lnTo>
                <a:cubicBezTo>
                  <a:pt x="577288" y="237609"/>
                  <a:pt x="576293" y="236946"/>
                  <a:pt x="575962" y="236283"/>
                </a:cubicBezTo>
                <a:lnTo>
                  <a:pt x="575962" y="236283"/>
                </a:lnTo>
                <a:cubicBezTo>
                  <a:pt x="575962" y="236283"/>
                  <a:pt x="574968" y="236283"/>
                  <a:pt x="574637" y="236283"/>
                </a:cubicBezTo>
                <a:cubicBezTo>
                  <a:pt x="574968" y="236283"/>
                  <a:pt x="575631" y="236283"/>
                  <a:pt x="575962" y="236283"/>
                </a:cubicBezTo>
                <a:lnTo>
                  <a:pt x="575962" y="236283"/>
                </a:lnTo>
                <a:cubicBezTo>
                  <a:pt x="575962" y="236283"/>
                  <a:pt x="576956" y="237278"/>
                  <a:pt x="577288" y="237609"/>
                </a:cubicBezTo>
                <a:cubicBezTo>
                  <a:pt x="580270" y="238935"/>
                  <a:pt x="583584" y="238603"/>
                  <a:pt x="586567" y="238272"/>
                </a:cubicBezTo>
                <a:cubicBezTo>
                  <a:pt x="583584" y="238935"/>
                  <a:pt x="580270" y="238935"/>
                  <a:pt x="577288" y="237609"/>
                </a:cubicBezTo>
                <a:close/>
                <a:moveTo>
                  <a:pt x="590212" y="237609"/>
                </a:moveTo>
                <a:lnTo>
                  <a:pt x="590212" y="237609"/>
                </a:lnTo>
                <a:cubicBezTo>
                  <a:pt x="590212" y="237609"/>
                  <a:pt x="588555" y="237940"/>
                  <a:pt x="587892" y="238272"/>
                </a:cubicBezTo>
                <a:cubicBezTo>
                  <a:pt x="588555" y="238272"/>
                  <a:pt x="589549" y="238272"/>
                  <a:pt x="590212" y="237609"/>
                </a:cubicBezTo>
                <a:close/>
                <a:moveTo>
                  <a:pt x="619375" y="244237"/>
                </a:moveTo>
                <a:cubicBezTo>
                  <a:pt x="619375" y="244237"/>
                  <a:pt x="619375" y="242249"/>
                  <a:pt x="618712" y="241586"/>
                </a:cubicBezTo>
                <a:cubicBezTo>
                  <a:pt x="619375" y="242249"/>
                  <a:pt x="619375" y="243243"/>
                  <a:pt x="619375" y="244237"/>
                </a:cubicBezTo>
                <a:cubicBezTo>
                  <a:pt x="619375" y="245562"/>
                  <a:pt x="620369" y="246557"/>
                  <a:pt x="621363" y="247219"/>
                </a:cubicBezTo>
                <a:cubicBezTo>
                  <a:pt x="620369" y="246557"/>
                  <a:pt x="619706" y="245562"/>
                  <a:pt x="619375" y="244237"/>
                </a:cubicBezTo>
                <a:close/>
                <a:moveTo>
                  <a:pt x="688305" y="269754"/>
                </a:moveTo>
                <a:cubicBezTo>
                  <a:pt x="688305" y="269754"/>
                  <a:pt x="688636" y="270086"/>
                  <a:pt x="688967" y="270417"/>
                </a:cubicBezTo>
                <a:cubicBezTo>
                  <a:pt x="688967" y="270417"/>
                  <a:pt x="688967" y="270086"/>
                  <a:pt x="688305" y="269754"/>
                </a:cubicBezTo>
                <a:cubicBezTo>
                  <a:pt x="688305" y="269754"/>
                  <a:pt x="687642" y="269754"/>
                  <a:pt x="687310" y="269754"/>
                </a:cubicBezTo>
                <a:cubicBezTo>
                  <a:pt x="687310" y="269754"/>
                  <a:pt x="687973" y="269754"/>
                  <a:pt x="688305" y="269754"/>
                </a:cubicBezTo>
                <a:close/>
                <a:moveTo>
                  <a:pt x="689299" y="271411"/>
                </a:moveTo>
                <a:cubicBezTo>
                  <a:pt x="689299" y="271411"/>
                  <a:pt x="689299" y="270748"/>
                  <a:pt x="689299" y="270417"/>
                </a:cubicBezTo>
                <a:cubicBezTo>
                  <a:pt x="689299" y="270417"/>
                  <a:pt x="689299" y="271080"/>
                  <a:pt x="689299" y="271411"/>
                </a:cubicBezTo>
                <a:close/>
                <a:moveTo>
                  <a:pt x="695927" y="246557"/>
                </a:moveTo>
                <a:cubicBezTo>
                  <a:pt x="695927" y="246557"/>
                  <a:pt x="698246" y="248545"/>
                  <a:pt x="699572" y="249208"/>
                </a:cubicBezTo>
                <a:cubicBezTo>
                  <a:pt x="698246" y="248545"/>
                  <a:pt x="696921" y="247882"/>
                  <a:pt x="695927" y="246557"/>
                </a:cubicBezTo>
                <a:lnTo>
                  <a:pt x="695927" y="246557"/>
                </a:lnTo>
                <a:close/>
                <a:moveTo>
                  <a:pt x="706531" y="252190"/>
                </a:moveTo>
                <a:cubicBezTo>
                  <a:pt x="706531" y="252190"/>
                  <a:pt x="706531" y="252522"/>
                  <a:pt x="706200" y="252853"/>
                </a:cubicBezTo>
                <a:cubicBezTo>
                  <a:pt x="706863" y="252853"/>
                  <a:pt x="707525" y="252190"/>
                  <a:pt x="708188" y="252190"/>
                </a:cubicBezTo>
                <a:cubicBezTo>
                  <a:pt x="707525" y="252190"/>
                  <a:pt x="706863" y="252853"/>
                  <a:pt x="706200" y="252853"/>
                </a:cubicBezTo>
                <a:cubicBezTo>
                  <a:pt x="706200" y="252853"/>
                  <a:pt x="706200" y="252522"/>
                  <a:pt x="706531" y="252190"/>
                </a:cubicBezTo>
                <a:close/>
                <a:moveTo>
                  <a:pt x="741328" y="251859"/>
                </a:moveTo>
                <a:cubicBezTo>
                  <a:pt x="741328" y="251859"/>
                  <a:pt x="743316" y="251859"/>
                  <a:pt x="743979" y="252853"/>
                </a:cubicBezTo>
                <a:cubicBezTo>
                  <a:pt x="743316" y="253847"/>
                  <a:pt x="742653" y="254510"/>
                  <a:pt x="741659" y="255173"/>
                </a:cubicBezTo>
                <a:cubicBezTo>
                  <a:pt x="742653" y="254841"/>
                  <a:pt x="743316" y="253847"/>
                  <a:pt x="743979" y="252853"/>
                </a:cubicBezTo>
                <a:cubicBezTo>
                  <a:pt x="743316" y="251859"/>
                  <a:pt x="742322" y="251528"/>
                  <a:pt x="741328" y="251859"/>
                </a:cubicBezTo>
                <a:close/>
                <a:moveTo>
                  <a:pt x="800316" y="197179"/>
                </a:moveTo>
                <a:cubicBezTo>
                  <a:pt x="800316" y="197179"/>
                  <a:pt x="801973" y="198836"/>
                  <a:pt x="802967" y="199167"/>
                </a:cubicBezTo>
                <a:cubicBezTo>
                  <a:pt x="802304" y="199167"/>
                  <a:pt x="801310" y="197179"/>
                  <a:pt x="800316" y="197179"/>
                </a:cubicBezTo>
                <a:cubicBezTo>
                  <a:pt x="798990" y="195853"/>
                  <a:pt x="797333" y="195853"/>
                  <a:pt x="795676" y="196185"/>
                </a:cubicBezTo>
                <a:cubicBezTo>
                  <a:pt x="797333" y="196185"/>
                  <a:pt x="798990" y="196185"/>
                  <a:pt x="800316" y="197179"/>
                </a:cubicBezTo>
                <a:close/>
                <a:moveTo>
                  <a:pt x="767176" y="215406"/>
                </a:moveTo>
                <a:cubicBezTo>
                  <a:pt x="767176" y="215406"/>
                  <a:pt x="767176" y="216731"/>
                  <a:pt x="767508" y="217394"/>
                </a:cubicBezTo>
                <a:cubicBezTo>
                  <a:pt x="767508" y="218057"/>
                  <a:pt x="768170" y="218388"/>
                  <a:pt x="768502" y="219051"/>
                </a:cubicBezTo>
                <a:cubicBezTo>
                  <a:pt x="768502" y="218388"/>
                  <a:pt x="767839" y="218057"/>
                  <a:pt x="767508" y="217394"/>
                </a:cubicBezTo>
                <a:cubicBezTo>
                  <a:pt x="767508" y="216731"/>
                  <a:pt x="767176" y="216068"/>
                  <a:pt x="767176" y="215406"/>
                </a:cubicBezTo>
                <a:lnTo>
                  <a:pt x="767176" y="215406"/>
                </a:lnTo>
                <a:close/>
                <a:moveTo>
                  <a:pt x="796007" y="204801"/>
                </a:moveTo>
                <a:cubicBezTo>
                  <a:pt x="796007" y="204801"/>
                  <a:pt x="796007" y="204801"/>
                  <a:pt x="796007" y="204801"/>
                </a:cubicBezTo>
                <a:cubicBezTo>
                  <a:pt x="796007" y="204801"/>
                  <a:pt x="796007" y="204801"/>
                  <a:pt x="796007" y="204801"/>
                </a:cubicBezTo>
                <a:lnTo>
                  <a:pt x="796007" y="204801"/>
                </a:lnTo>
                <a:cubicBezTo>
                  <a:pt x="796007" y="204801"/>
                  <a:pt x="796007" y="204801"/>
                  <a:pt x="796007" y="204801"/>
                </a:cubicBezTo>
                <a:close/>
                <a:moveTo>
                  <a:pt x="793025" y="202813"/>
                </a:moveTo>
                <a:cubicBezTo>
                  <a:pt x="793025" y="202813"/>
                  <a:pt x="794682" y="203476"/>
                  <a:pt x="795345" y="204138"/>
                </a:cubicBezTo>
                <a:cubicBezTo>
                  <a:pt x="794682" y="203476"/>
                  <a:pt x="794019" y="203144"/>
                  <a:pt x="793025" y="202813"/>
                </a:cubicBezTo>
                <a:close/>
                <a:moveTo>
                  <a:pt x="797333" y="230650"/>
                </a:moveTo>
                <a:lnTo>
                  <a:pt x="797333" y="230650"/>
                </a:lnTo>
                <a:cubicBezTo>
                  <a:pt x="797333" y="230650"/>
                  <a:pt x="797333" y="228993"/>
                  <a:pt x="797333" y="228330"/>
                </a:cubicBezTo>
                <a:lnTo>
                  <a:pt x="797333" y="228330"/>
                </a:lnTo>
                <a:cubicBezTo>
                  <a:pt x="797333" y="228330"/>
                  <a:pt x="797333" y="229987"/>
                  <a:pt x="797333" y="230650"/>
                </a:cubicBezTo>
                <a:close/>
                <a:moveTo>
                  <a:pt x="815228" y="198836"/>
                </a:moveTo>
                <a:cubicBezTo>
                  <a:pt x="815228" y="198836"/>
                  <a:pt x="815891" y="198836"/>
                  <a:pt x="816222" y="198836"/>
                </a:cubicBezTo>
                <a:lnTo>
                  <a:pt x="816222" y="198836"/>
                </a:lnTo>
                <a:cubicBezTo>
                  <a:pt x="816222" y="198836"/>
                  <a:pt x="815560" y="198836"/>
                  <a:pt x="815228" y="198836"/>
                </a:cubicBezTo>
                <a:cubicBezTo>
                  <a:pt x="813240" y="200162"/>
                  <a:pt x="810920" y="201156"/>
                  <a:pt x="808600" y="201487"/>
                </a:cubicBezTo>
                <a:cubicBezTo>
                  <a:pt x="810920" y="200824"/>
                  <a:pt x="812909" y="199830"/>
                  <a:pt x="815228" y="198836"/>
                </a:cubicBezTo>
                <a:close/>
                <a:moveTo>
                  <a:pt x="844722" y="201819"/>
                </a:moveTo>
                <a:cubicBezTo>
                  <a:pt x="844722" y="201819"/>
                  <a:pt x="844722" y="200493"/>
                  <a:pt x="844722" y="199830"/>
                </a:cubicBezTo>
                <a:cubicBezTo>
                  <a:pt x="845385" y="199830"/>
                  <a:pt x="845716" y="199830"/>
                  <a:pt x="846048" y="199830"/>
                </a:cubicBezTo>
                <a:cubicBezTo>
                  <a:pt x="846048" y="199830"/>
                  <a:pt x="845385" y="199830"/>
                  <a:pt x="844722" y="199830"/>
                </a:cubicBezTo>
                <a:cubicBezTo>
                  <a:pt x="844722" y="200493"/>
                  <a:pt x="844722" y="201156"/>
                  <a:pt x="844722" y="201819"/>
                </a:cubicBezTo>
                <a:close/>
                <a:moveTo>
                  <a:pt x="811583" y="208778"/>
                </a:moveTo>
                <a:cubicBezTo>
                  <a:pt x="811583" y="208778"/>
                  <a:pt x="809926" y="208778"/>
                  <a:pt x="808932" y="209109"/>
                </a:cubicBezTo>
                <a:cubicBezTo>
                  <a:pt x="809595" y="210103"/>
                  <a:pt x="810257" y="210435"/>
                  <a:pt x="811252" y="210435"/>
                </a:cubicBezTo>
                <a:cubicBezTo>
                  <a:pt x="810257" y="210435"/>
                  <a:pt x="809595" y="210435"/>
                  <a:pt x="808932" y="209109"/>
                </a:cubicBezTo>
                <a:cubicBezTo>
                  <a:pt x="809595" y="209109"/>
                  <a:pt x="810257" y="209109"/>
                  <a:pt x="811583" y="208778"/>
                </a:cubicBezTo>
                <a:close/>
                <a:moveTo>
                  <a:pt x="827490" y="203144"/>
                </a:moveTo>
                <a:cubicBezTo>
                  <a:pt x="827490" y="203144"/>
                  <a:pt x="828815" y="203144"/>
                  <a:pt x="829478" y="202813"/>
                </a:cubicBezTo>
                <a:cubicBezTo>
                  <a:pt x="828815" y="202813"/>
                  <a:pt x="828153" y="202813"/>
                  <a:pt x="827490" y="203144"/>
                </a:cubicBezTo>
                <a:cubicBezTo>
                  <a:pt x="823513" y="203144"/>
                  <a:pt x="819205" y="203144"/>
                  <a:pt x="815228" y="203144"/>
                </a:cubicBezTo>
                <a:cubicBezTo>
                  <a:pt x="819205" y="203144"/>
                  <a:pt x="823513" y="203144"/>
                  <a:pt x="827490" y="203144"/>
                </a:cubicBezTo>
                <a:close/>
                <a:moveTo>
                  <a:pt x="820862" y="200824"/>
                </a:moveTo>
                <a:cubicBezTo>
                  <a:pt x="820862" y="200824"/>
                  <a:pt x="821525" y="200824"/>
                  <a:pt x="821856" y="200824"/>
                </a:cubicBezTo>
                <a:cubicBezTo>
                  <a:pt x="821525" y="200824"/>
                  <a:pt x="821193" y="200824"/>
                  <a:pt x="820862" y="200824"/>
                </a:cubicBezTo>
                <a:close/>
                <a:moveTo>
                  <a:pt x="839089" y="196185"/>
                </a:moveTo>
                <a:lnTo>
                  <a:pt x="839089" y="196185"/>
                </a:lnTo>
                <a:cubicBezTo>
                  <a:pt x="839089" y="196185"/>
                  <a:pt x="839089" y="196185"/>
                  <a:pt x="839089" y="196185"/>
                </a:cubicBezTo>
                <a:cubicBezTo>
                  <a:pt x="837432" y="195191"/>
                  <a:pt x="835443" y="195522"/>
                  <a:pt x="833786" y="195522"/>
                </a:cubicBezTo>
                <a:cubicBezTo>
                  <a:pt x="835443" y="195522"/>
                  <a:pt x="837432" y="195522"/>
                  <a:pt x="839089" y="196185"/>
                </a:cubicBezTo>
                <a:close/>
                <a:moveTo>
                  <a:pt x="800647" y="205132"/>
                </a:moveTo>
                <a:cubicBezTo>
                  <a:pt x="800647" y="205132"/>
                  <a:pt x="803298" y="205132"/>
                  <a:pt x="804624" y="205464"/>
                </a:cubicBezTo>
                <a:cubicBezTo>
                  <a:pt x="803298" y="205464"/>
                  <a:pt x="801973" y="205132"/>
                  <a:pt x="800647" y="205132"/>
                </a:cubicBezTo>
                <a:close/>
                <a:moveTo>
                  <a:pt x="795345" y="224022"/>
                </a:moveTo>
                <a:cubicBezTo>
                  <a:pt x="795345" y="224022"/>
                  <a:pt x="793025" y="225679"/>
                  <a:pt x="793356" y="227667"/>
                </a:cubicBezTo>
                <a:cubicBezTo>
                  <a:pt x="793356" y="225679"/>
                  <a:pt x="794019" y="224685"/>
                  <a:pt x="795345" y="224022"/>
                </a:cubicBezTo>
                <a:close/>
                <a:moveTo>
                  <a:pt x="797002" y="227667"/>
                </a:moveTo>
                <a:cubicBezTo>
                  <a:pt x="797002" y="227667"/>
                  <a:pt x="797002" y="227336"/>
                  <a:pt x="797002" y="227004"/>
                </a:cubicBezTo>
                <a:cubicBezTo>
                  <a:pt x="797002" y="227004"/>
                  <a:pt x="797002" y="227336"/>
                  <a:pt x="797002" y="227667"/>
                </a:cubicBezTo>
                <a:close/>
                <a:moveTo>
                  <a:pt x="807938" y="214080"/>
                </a:moveTo>
                <a:cubicBezTo>
                  <a:pt x="811914" y="214080"/>
                  <a:pt x="815891" y="215074"/>
                  <a:pt x="818874" y="218388"/>
                </a:cubicBezTo>
                <a:cubicBezTo>
                  <a:pt x="820199" y="219714"/>
                  <a:pt x="821525" y="219382"/>
                  <a:pt x="822519" y="218720"/>
                </a:cubicBezTo>
                <a:cubicBezTo>
                  <a:pt x="821193" y="219382"/>
                  <a:pt x="820199" y="219714"/>
                  <a:pt x="818874" y="218388"/>
                </a:cubicBezTo>
                <a:cubicBezTo>
                  <a:pt x="815891" y="214743"/>
                  <a:pt x="811914" y="214080"/>
                  <a:pt x="807938" y="214080"/>
                </a:cubicBezTo>
                <a:close/>
                <a:moveTo>
                  <a:pt x="838094" y="218057"/>
                </a:moveTo>
                <a:cubicBezTo>
                  <a:pt x="838094" y="218057"/>
                  <a:pt x="838094" y="218057"/>
                  <a:pt x="838094" y="218057"/>
                </a:cubicBezTo>
                <a:cubicBezTo>
                  <a:pt x="838094" y="218057"/>
                  <a:pt x="838094" y="218057"/>
                  <a:pt x="838094" y="218057"/>
                </a:cubicBezTo>
                <a:lnTo>
                  <a:pt x="838094" y="218057"/>
                </a:lnTo>
                <a:close/>
                <a:moveTo>
                  <a:pt x="779438" y="230318"/>
                </a:moveTo>
                <a:cubicBezTo>
                  <a:pt x="779438" y="230318"/>
                  <a:pt x="780101" y="231313"/>
                  <a:pt x="780101" y="231644"/>
                </a:cubicBezTo>
                <a:cubicBezTo>
                  <a:pt x="780101" y="231313"/>
                  <a:pt x="780101" y="230981"/>
                  <a:pt x="779438" y="230318"/>
                </a:cubicBezTo>
                <a:close/>
                <a:moveTo>
                  <a:pt x="786397" y="230981"/>
                </a:moveTo>
                <a:cubicBezTo>
                  <a:pt x="788717" y="230318"/>
                  <a:pt x="791037" y="229656"/>
                  <a:pt x="793688" y="229324"/>
                </a:cubicBezTo>
                <a:cubicBezTo>
                  <a:pt x="793688" y="228993"/>
                  <a:pt x="793688" y="228661"/>
                  <a:pt x="793688" y="228330"/>
                </a:cubicBezTo>
                <a:cubicBezTo>
                  <a:pt x="793688" y="228330"/>
                  <a:pt x="793688" y="228993"/>
                  <a:pt x="793688" y="229324"/>
                </a:cubicBezTo>
                <a:cubicBezTo>
                  <a:pt x="791368" y="229987"/>
                  <a:pt x="789048" y="230650"/>
                  <a:pt x="786397" y="230981"/>
                </a:cubicBezTo>
                <a:close/>
                <a:moveTo>
                  <a:pt x="795345" y="230981"/>
                </a:moveTo>
                <a:lnTo>
                  <a:pt x="795345" y="230981"/>
                </a:lnTo>
                <a:cubicBezTo>
                  <a:pt x="795345" y="230981"/>
                  <a:pt x="794350" y="229987"/>
                  <a:pt x="794019" y="229656"/>
                </a:cubicBezTo>
                <a:cubicBezTo>
                  <a:pt x="794350" y="229987"/>
                  <a:pt x="795013" y="230650"/>
                  <a:pt x="795345" y="230981"/>
                </a:cubicBezTo>
                <a:close/>
                <a:moveTo>
                  <a:pt x="813903" y="228330"/>
                </a:moveTo>
                <a:cubicBezTo>
                  <a:pt x="813240" y="231975"/>
                  <a:pt x="810257" y="229987"/>
                  <a:pt x="808600" y="230981"/>
                </a:cubicBezTo>
                <a:cubicBezTo>
                  <a:pt x="806943" y="230981"/>
                  <a:pt x="804624" y="231975"/>
                  <a:pt x="803629" y="229656"/>
                </a:cubicBezTo>
                <a:cubicBezTo>
                  <a:pt x="806612" y="225679"/>
                  <a:pt x="809926" y="226342"/>
                  <a:pt x="813903" y="228330"/>
                </a:cubicBezTo>
                <a:close/>
                <a:moveTo>
                  <a:pt x="832129" y="225679"/>
                </a:moveTo>
                <a:cubicBezTo>
                  <a:pt x="830804" y="227667"/>
                  <a:pt x="829478" y="229656"/>
                  <a:pt x="827490" y="229987"/>
                </a:cubicBezTo>
                <a:cubicBezTo>
                  <a:pt x="829810" y="229324"/>
                  <a:pt x="830804" y="227336"/>
                  <a:pt x="832129" y="225679"/>
                </a:cubicBezTo>
                <a:close/>
                <a:moveTo>
                  <a:pt x="835443" y="221039"/>
                </a:moveTo>
                <a:cubicBezTo>
                  <a:pt x="835443" y="221039"/>
                  <a:pt x="834449" y="221702"/>
                  <a:pt x="834449" y="223028"/>
                </a:cubicBezTo>
                <a:cubicBezTo>
                  <a:pt x="833455" y="223028"/>
                  <a:pt x="832792" y="223028"/>
                  <a:pt x="831798" y="223028"/>
                </a:cubicBezTo>
                <a:cubicBezTo>
                  <a:pt x="832792" y="223028"/>
                  <a:pt x="833455" y="223028"/>
                  <a:pt x="834449" y="223028"/>
                </a:cubicBezTo>
                <a:cubicBezTo>
                  <a:pt x="834449" y="221702"/>
                  <a:pt x="835112" y="221371"/>
                  <a:pt x="835443" y="221039"/>
                </a:cubicBezTo>
                <a:cubicBezTo>
                  <a:pt x="836106" y="221039"/>
                  <a:pt x="837100" y="221039"/>
                  <a:pt x="838094" y="221702"/>
                </a:cubicBezTo>
                <a:cubicBezTo>
                  <a:pt x="837100" y="221702"/>
                  <a:pt x="836106" y="221039"/>
                  <a:pt x="835443" y="221039"/>
                </a:cubicBezTo>
                <a:close/>
                <a:moveTo>
                  <a:pt x="846048" y="212755"/>
                </a:moveTo>
                <a:cubicBezTo>
                  <a:pt x="846048" y="212755"/>
                  <a:pt x="847373" y="212755"/>
                  <a:pt x="848036" y="212755"/>
                </a:cubicBezTo>
                <a:cubicBezTo>
                  <a:pt x="848368" y="212755"/>
                  <a:pt x="849030" y="212755"/>
                  <a:pt x="849362" y="212755"/>
                </a:cubicBezTo>
                <a:cubicBezTo>
                  <a:pt x="849030" y="212755"/>
                  <a:pt x="848368" y="212755"/>
                  <a:pt x="848036" y="212755"/>
                </a:cubicBezTo>
                <a:cubicBezTo>
                  <a:pt x="847373" y="212755"/>
                  <a:pt x="846711" y="212755"/>
                  <a:pt x="846048" y="212755"/>
                </a:cubicBezTo>
                <a:close/>
                <a:moveTo>
                  <a:pt x="850687" y="215406"/>
                </a:moveTo>
                <a:cubicBezTo>
                  <a:pt x="850687" y="215406"/>
                  <a:pt x="851019" y="217394"/>
                  <a:pt x="851682" y="217725"/>
                </a:cubicBezTo>
                <a:cubicBezTo>
                  <a:pt x="851350" y="217394"/>
                  <a:pt x="851019" y="216731"/>
                  <a:pt x="850687" y="215406"/>
                </a:cubicBezTo>
                <a:cubicBezTo>
                  <a:pt x="850687" y="214411"/>
                  <a:pt x="850356" y="213749"/>
                  <a:pt x="849693" y="213417"/>
                </a:cubicBezTo>
                <a:cubicBezTo>
                  <a:pt x="850025" y="213749"/>
                  <a:pt x="850687" y="214411"/>
                  <a:pt x="850687" y="215406"/>
                </a:cubicBezTo>
                <a:close/>
                <a:moveTo>
                  <a:pt x="855658" y="214743"/>
                </a:moveTo>
                <a:cubicBezTo>
                  <a:pt x="855658" y="214743"/>
                  <a:pt x="856652" y="214411"/>
                  <a:pt x="857315" y="214080"/>
                </a:cubicBezTo>
                <a:cubicBezTo>
                  <a:pt x="858972" y="214080"/>
                  <a:pt x="860961" y="214080"/>
                  <a:pt x="862286" y="213086"/>
                </a:cubicBezTo>
                <a:cubicBezTo>
                  <a:pt x="860961" y="214080"/>
                  <a:pt x="858972" y="213749"/>
                  <a:pt x="857315" y="214080"/>
                </a:cubicBezTo>
                <a:cubicBezTo>
                  <a:pt x="856652" y="214080"/>
                  <a:pt x="856321" y="214743"/>
                  <a:pt x="855658" y="214743"/>
                </a:cubicBezTo>
                <a:close/>
                <a:moveTo>
                  <a:pt x="839420" y="155755"/>
                </a:moveTo>
                <a:cubicBezTo>
                  <a:pt x="839420" y="155755"/>
                  <a:pt x="841077" y="154429"/>
                  <a:pt x="842071" y="154429"/>
                </a:cubicBezTo>
                <a:lnTo>
                  <a:pt x="842071" y="154429"/>
                </a:lnTo>
                <a:cubicBezTo>
                  <a:pt x="842071" y="154429"/>
                  <a:pt x="840414" y="155092"/>
                  <a:pt x="839420" y="155755"/>
                </a:cubicBezTo>
                <a:close/>
                <a:moveTo>
                  <a:pt x="844722" y="148133"/>
                </a:moveTo>
                <a:cubicBezTo>
                  <a:pt x="841408" y="145482"/>
                  <a:pt x="838757" y="149127"/>
                  <a:pt x="835775" y="149458"/>
                </a:cubicBezTo>
                <a:lnTo>
                  <a:pt x="835775" y="149458"/>
                </a:lnTo>
                <a:cubicBezTo>
                  <a:pt x="838757" y="149458"/>
                  <a:pt x="841408" y="145813"/>
                  <a:pt x="844722" y="148133"/>
                </a:cubicBezTo>
                <a:lnTo>
                  <a:pt x="844722" y="148133"/>
                </a:lnTo>
                <a:close/>
                <a:moveTo>
                  <a:pt x="833786" y="145482"/>
                </a:moveTo>
                <a:cubicBezTo>
                  <a:pt x="833786" y="145482"/>
                  <a:pt x="833124" y="145482"/>
                  <a:pt x="832792" y="145482"/>
                </a:cubicBezTo>
                <a:cubicBezTo>
                  <a:pt x="833124" y="145482"/>
                  <a:pt x="833455" y="145482"/>
                  <a:pt x="833786" y="145482"/>
                </a:cubicBezTo>
                <a:close/>
                <a:moveTo>
                  <a:pt x="762868" y="211098"/>
                </a:moveTo>
                <a:cubicBezTo>
                  <a:pt x="762868" y="211098"/>
                  <a:pt x="762868" y="212423"/>
                  <a:pt x="762868" y="213086"/>
                </a:cubicBezTo>
                <a:lnTo>
                  <a:pt x="762868" y="213086"/>
                </a:lnTo>
                <a:cubicBezTo>
                  <a:pt x="762868" y="213086"/>
                  <a:pt x="762868" y="211760"/>
                  <a:pt x="762868" y="211098"/>
                </a:cubicBezTo>
                <a:close/>
                <a:moveTo>
                  <a:pt x="817879" y="230650"/>
                </a:moveTo>
                <a:cubicBezTo>
                  <a:pt x="820199" y="230981"/>
                  <a:pt x="822188" y="231313"/>
                  <a:pt x="824507" y="231975"/>
                </a:cubicBezTo>
                <a:lnTo>
                  <a:pt x="824507" y="231975"/>
                </a:lnTo>
                <a:cubicBezTo>
                  <a:pt x="822188" y="231644"/>
                  <a:pt x="820199" y="231313"/>
                  <a:pt x="817879" y="230650"/>
                </a:cubicBezTo>
                <a:close/>
                <a:moveTo>
                  <a:pt x="833786" y="235952"/>
                </a:moveTo>
                <a:cubicBezTo>
                  <a:pt x="833786" y="235952"/>
                  <a:pt x="834118" y="235952"/>
                  <a:pt x="834449" y="236283"/>
                </a:cubicBezTo>
                <a:cubicBezTo>
                  <a:pt x="834449" y="236283"/>
                  <a:pt x="834118" y="236283"/>
                  <a:pt x="833786" y="235952"/>
                </a:cubicBezTo>
                <a:close/>
                <a:moveTo>
                  <a:pt x="834781" y="237609"/>
                </a:moveTo>
                <a:cubicBezTo>
                  <a:pt x="834781" y="237609"/>
                  <a:pt x="834781" y="236946"/>
                  <a:pt x="834449" y="236615"/>
                </a:cubicBezTo>
                <a:cubicBezTo>
                  <a:pt x="834449" y="236615"/>
                  <a:pt x="835112" y="237278"/>
                  <a:pt x="834781" y="237609"/>
                </a:cubicBezTo>
                <a:close/>
                <a:moveTo>
                  <a:pt x="832792" y="233632"/>
                </a:moveTo>
                <a:lnTo>
                  <a:pt x="832792" y="233632"/>
                </a:lnTo>
                <a:cubicBezTo>
                  <a:pt x="835443" y="233632"/>
                  <a:pt x="836769" y="235621"/>
                  <a:pt x="838426" y="236946"/>
                </a:cubicBezTo>
                <a:cubicBezTo>
                  <a:pt x="836769" y="235289"/>
                  <a:pt x="835443" y="233301"/>
                  <a:pt x="832792" y="233632"/>
                </a:cubicBezTo>
                <a:close/>
                <a:moveTo>
                  <a:pt x="858309" y="234958"/>
                </a:moveTo>
                <a:cubicBezTo>
                  <a:pt x="858309" y="234958"/>
                  <a:pt x="862286" y="233301"/>
                  <a:pt x="859304" y="231313"/>
                </a:cubicBezTo>
                <a:cubicBezTo>
                  <a:pt x="856321" y="229324"/>
                  <a:pt x="859966" y="228330"/>
                  <a:pt x="859966" y="227004"/>
                </a:cubicBezTo>
                <a:cubicBezTo>
                  <a:pt x="857978" y="226673"/>
                  <a:pt x="857978" y="224022"/>
                  <a:pt x="855990" y="223359"/>
                </a:cubicBezTo>
                <a:cubicBezTo>
                  <a:pt x="855990" y="223028"/>
                  <a:pt x="855327" y="222696"/>
                  <a:pt x="854995" y="222034"/>
                </a:cubicBezTo>
                <a:cubicBezTo>
                  <a:pt x="856652" y="221039"/>
                  <a:pt x="857315" y="219714"/>
                  <a:pt x="857315" y="218057"/>
                </a:cubicBezTo>
                <a:cubicBezTo>
                  <a:pt x="863943" y="214080"/>
                  <a:pt x="870571" y="219051"/>
                  <a:pt x="877862" y="217394"/>
                </a:cubicBezTo>
                <a:cubicBezTo>
                  <a:pt x="876536" y="220045"/>
                  <a:pt x="873885" y="220708"/>
                  <a:pt x="874879" y="223028"/>
                </a:cubicBezTo>
                <a:cubicBezTo>
                  <a:pt x="871897" y="222365"/>
                  <a:pt x="869245" y="223028"/>
                  <a:pt x="867257" y="223359"/>
                </a:cubicBezTo>
                <a:cubicBezTo>
                  <a:pt x="866594" y="226010"/>
                  <a:pt x="869245" y="228993"/>
                  <a:pt x="864937" y="230650"/>
                </a:cubicBezTo>
                <a:cubicBezTo>
                  <a:pt x="864937" y="231644"/>
                  <a:pt x="864937" y="232307"/>
                  <a:pt x="864937" y="233301"/>
                </a:cubicBezTo>
                <a:cubicBezTo>
                  <a:pt x="864937" y="235621"/>
                  <a:pt x="866263" y="237609"/>
                  <a:pt x="867257" y="239597"/>
                </a:cubicBezTo>
                <a:lnTo>
                  <a:pt x="867257" y="239597"/>
                </a:lnTo>
                <a:cubicBezTo>
                  <a:pt x="863280" y="240923"/>
                  <a:pt x="860298" y="239597"/>
                  <a:pt x="858641" y="235952"/>
                </a:cubicBezTo>
                <a:lnTo>
                  <a:pt x="858641" y="235952"/>
                </a:lnTo>
                <a:cubicBezTo>
                  <a:pt x="858641" y="235952"/>
                  <a:pt x="858641" y="235289"/>
                  <a:pt x="858641" y="234958"/>
                </a:cubicBezTo>
                <a:close/>
                <a:moveTo>
                  <a:pt x="882501" y="183923"/>
                </a:moveTo>
                <a:cubicBezTo>
                  <a:pt x="882501" y="183923"/>
                  <a:pt x="883495" y="185249"/>
                  <a:pt x="883827" y="186243"/>
                </a:cubicBezTo>
                <a:cubicBezTo>
                  <a:pt x="883827" y="185249"/>
                  <a:pt x="883495" y="184586"/>
                  <a:pt x="882501" y="183923"/>
                </a:cubicBezTo>
                <a:lnTo>
                  <a:pt x="882501" y="183923"/>
                </a:lnTo>
                <a:close/>
                <a:moveTo>
                  <a:pt x="875542" y="205464"/>
                </a:moveTo>
                <a:cubicBezTo>
                  <a:pt x="875542" y="205464"/>
                  <a:pt x="875211" y="206458"/>
                  <a:pt x="874879" y="206789"/>
                </a:cubicBezTo>
                <a:cubicBezTo>
                  <a:pt x="874879" y="208446"/>
                  <a:pt x="877199" y="210103"/>
                  <a:pt x="874879" y="211760"/>
                </a:cubicBezTo>
                <a:cubicBezTo>
                  <a:pt x="876867" y="214080"/>
                  <a:pt x="877199" y="215737"/>
                  <a:pt x="873222" y="215737"/>
                </a:cubicBezTo>
                <a:cubicBezTo>
                  <a:pt x="870902" y="215737"/>
                  <a:pt x="868914" y="215737"/>
                  <a:pt x="866594" y="215406"/>
                </a:cubicBezTo>
                <a:cubicBezTo>
                  <a:pt x="865931" y="213417"/>
                  <a:pt x="868914" y="213749"/>
                  <a:pt x="868914" y="212092"/>
                </a:cubicBezTo>
                <a:cubicBezTo>
                  <a:pt x="867588" y="210766"/>
                  <a:pt x="865931" y="212092"/>
                  <a:pt x="864606" y="211429"/>
                </a:cubicBezTo>
                <a:cubicBezTo>
                  <a:pt x="864275" y="211429"/>
                  <a:pt x="863943" y="211429"/>
                  <a:pt x="863612" y="211760"/>
                </a:cubicBezTo>
                <a:cubicBezTo>
                  <a:pt x="860961" y="210766"/>
                  <a:pt x="858309" y="209441"/>
                  <a:pt x="857315" y="206458"/>
                </a:cubicBezTo>
                <a:cubicBezTo>
                  <a:pt x="859304" y="205464"/>
                  <a:pt x="860629" y="203144"/>
                  <a:pt x="863612" y="204138"/>
                </a:cubicBezTo>
                <a:cubicBezTo>
                  <a:pt x="864275" y="204138"/>
                  <a:pt x="864606" y="203807"/>
                  <a:pt x="865269" y="203476"/>
                </a:cubicBezTo>
                <a:cubicBezTo>
                  <a:pt x="868583" y="204801"/>
                  <a:pt x="872559" y="201819"/>
                  <a:pt x="875542" y="204801"/>
                </a:cubicBezTo>
                <a:close/>
                <a:moveTo>
                  <a:pt x="843397" y="158075"/>
                </a:moveTo>
                <a:cubicBezTo>
                  <a:pt x="843397" y="158075"/>
                  <a:pt x="844059" y="159400"/>
                  <a:pt x="844722" y="159732"/>
                </a:cubicBezTo>
                <a:cubicBezTo>
                  <a:pt x="844391" y="159400"/>
                  <a:pt x="843728" y="158737"/>
                  <a:pt x="843397" y="158075"/>
                </a:cubicBezTo>
                <a:close/>
                <a:moveTo>
                  <a:pt x="843397" y="145150"/>
                </a:moveTo>
                <a:cubicBezTo>
                  <a:pt x="843397" y="145150"/>
                  <a:pt x="840746" y="144488"/>
                  <a:pt x="839420" y="144488"/>
                </a:cubicBezTo>
                <a:cubicBezTo>
                  <a:pt x="839420" y="144156"/>
                  <a:pt x="839420" y="143493"/>
                  <a:pt x="839420" y="143162"/>
                </a:cubicBezTo>
                <a:cubicBezTo>
                  <a:pt x="839420" y="143493"/>
                  <a:pt x="839420" y="144156"/>
                  <a:pt x="839420" y="144488"/>
                </a:cubicBezTo>
                <a:cubicBezTo>
                  <a:pt x="840746" y="144488"/>
                  <a:pt x="842071" y="144488"/>
                  <a:pt x="843397" y="145150"/>
                </a:cubicBezTo>
                <a:cubicBezTo>
                  <a:pt x="844722" y="145813"/>
                  <a:pt x="845716" y="146476"/>
                  <a:pt x="846379" y="147801"/>
                </a:cubicBezTo>
                <a:cubicBezTo>
                  <a:pt x="845716" y="146476"/>
                  <a:pt x="844722" y="145813"/>
                  <a:pt x="843397" y="145150"/>
                </a:cubicBezTo>
                <a:close/>
                <a:moveTo>
                  <a:pt x="825170" y="145813"/>
                </a:moveTo>
                <a:cubicBezTo>
                  <a:pt x="827158" y="145813"/>
                  <a:pt x="829478" y="145813"/>
                  <a:pt x="831467" y="145813"/>
                </a:cubicBezTo>
                <a:lnTo>
                  <a:pt x="831467" y="145813"/>
                </a:lnTo>
                <a:cubicBezTo>
                  <a:pt x="829478" y="145813"/>
                  <a:pt x="827158" y="145813"/>
                  <a:pt x="825170" y="145813"/>
                </a:cubicBezTo>
                <a:lnTo>
                  <a:pt x="825170" y="145813"/>
                </a:lnTo>
                <a:close/>
                <a:moveTo>
                  <a:pt x="832461" y="148796"/>
                </a:moveTo>
                <a:cubicBezTo>
                  <a:pt x="830804" y="149127"/>
                  <a:pt x="829810" y="151115"/>
                  <a:pt x="828484" y="152441"/>
                </a:cubicBezTo>
                <a:cubicBezTo>
                  <a:pt x="829810" y="151115"/>
                  <a:pt x="830804" y="149127"/>
                  <a:pt x="832461" y="148796"/>
                </a:cubicBezTo>
                <a:close/>
                <a:moveTo>
                  <a:pt x="811583" y="172325"/>
                </a:moveTo>
                <a:cubicBezTo>
                  <a:pt x="811583" y="172325"/>
                  <a:pt x="811583" y="173982"/>
                  <a:pt x="812246" y="174976"/>
                </a:cubicBezTo>
                <a:cubicBezTo>
                  <a:pt x="809263" y="174976"/>
                  <a:pt x="806281" y="174976"/>
                  <a:pt x="803298" y="174976"/>
                </a:cubicBezTo>
                <a:cubicBezTo>
                  <a:pt x="805286" y="177627"/>
                  <a:pt x="804955" y="179947"/>
                  <a:pt x="801973" y="181935"/>
                </a:cubicBezTo>
                <a:cubicBezTo>
                  <a:pt x="799321" y="180609"/>
                  <a:pt x="798659" y="177958"/>
                  <a:pt x="798659" y="174976"/>
                </a:cubicBezTo>
                <a:cubicBezTo>
                  <a:pt x="800316" y="174976"/>
                  <a:pt x="801973" y="174976"/>
                  <a:pt x="803298" y="174976"/>
                </a:cubicBezTo>
                <a:cubicBezTo>
                  <a:pt x="806281" y="174976"/>
                  <a:pt x="809263" y="174976"/>
                  <a:pt x="812246" y="174976"/>
                </a:cubicBezTo>
                <a:cubicBezTo>
                  <a:pt x="811583" y="173982"/>
                  <a:pt x="811583" y="172987"/>
                  <a:pt x="811583" y="172325"/>
                </a:cubicBezTo>
                <a:close/>
                <a:moveTo>
                  <a:pt x="794682" y="196848"/>
                </a:moveTo>
                <a:cubicBezTo>
                  <a:pt x="794682" y="196848"/>
                  <a:pt x="792694" y="197179"/>
                  <a:pt x="791699" y="197510"/>
                </a:cubicBezTo>
                <a:cubicBezTo>
                  <a:pt x="792694" y="197510"/>
                  <a:pt x="793688" y="197179"/>
                  <a:pt x="794682" y="196848"/>
                </a:cubicBezTo>
                <a:close/>
                <a:moveTo>
                  <a:pt x="767508" y="202150"/>
                </a:moveTo>
                <a:lnTo>
                  <a:pt x="767508" y="202150"/>
                </a:lnTo>
                <a:cubicBezTo>
                  <a:pt x="767508" y="202150"/>
                  <a:pt x="768170" y="201819"/>
                  <a:pt x="768502" y="201487"/>
                </a:cubicBezTo>
                <a:cubicBezTo>
                  <a:pt x="768502" y="201487"/>
                  <a:pt x="768170" y="201819"/>
                  <a:pt x="767508" y="202150"/>
                </a:cubicBezTo>
                <a:close/>
                <a:moveTo>
                  <a:pt x="750938" y="191877"/>
                </a:moveTo>
                <a:lnTo>
                  <a:pt x="750938" y="191877"/>
                </a:lnTo>
                <a:lnTo>
                  <a:pt x="752264" y="193202"/>
                </a:lnTo>
                <a:cubicBezTo>
                  <a:pt x="752264" y="193202"/>
                  <a:pt x="751269" y="192208"/>
                  <a:pt x="750938" y="191877"/>
                </a:cubicBezTo>
                <a:close/>
                <a:moveTo>
                  <a:pt x="741990" y="173982"/>
                </a:moveTo>
                <a:cubicBezTo>
                  <a:pt x="741990" y="173982"/>
                  <a:pt x="741990" y="173982"/>
                  <a:pt x="741990" y="173982"/>
                </a:cubicBezTo>
                <a:cubicBezTo>
                  <a:pt x="739008" y="173982"/>
                  <a:pt x="736357" y="173982"/>
                  <a:pt x="735031" y="170005"/>
                </a:cubicBezTo>
                <a:cubicBezTo>
                  <a:pt x="737019" y="169011"/>
                  <a:pt x="739339" y="169011"/>
                  <a:pt x="741659" y="169011"/>
                </a:cubicBezTo>
                <a:cubicBezTo>
                  <a:pt x="741659" y="170668"/>
                  <a:pt x="741659" y="172325"/>
                  <a:pt x="741990" y="173982"/>
                </a:cubicBezTo>
                <a:cubicBezTo>
                  <a:pt x="741990" y="173982"/>
                  <a:pt x="741990" y="173982"/>
                  <a:pt x="741990" y="173982"/>
                </a:cubicBezTo>
                <a:close/>
                <a:moveTo>
                  <a:pt x="728403" y="153767"/>
                </a:moveTo>
                <a:cubicBezTo>
                  <a:pt x="724426" y="154098"/>
                  <a:pt x="722107" y="156749"/>
                  <a:pt x="720781" y="160394"/>
                </a:cubicBezTo>
                <a:cubicBezTo>
                  <a:pt x="718461" y="158406"/>
                  <a:pt x="717467" y="156418"/>
                  <a:pt x="718130" y="154098"/>
                </a:cubicBezTo>
                <a:cubicBezTo>
                  <a:pt x="720118" y="153767"/>
                  <a:pt x="722438" y="154098"/>
                  <a:pt x="724426" y="152110"/>
                </a:cubicBezTo>
                <a:cubicBezTo>
                  <a:pt x="726415" y="150453"/>
                  <a:pt x="728072" y="150784"/>
                  <a:pt x="728403" y="153767"/>
                </a:cubicBezTo>
                <a:close/>
                <a:moveTo>
                  <a:pt x="709514" y="165697"/>
                </a:moveTo>
                <a:cubicBezTo>
                  <a:pt x="709514" y="165697"/>
                  <a:pt x="711171" y="166359"/>
                  <a:pt x="711833" y="166359"/>
                </a:cubicBezTo>
                <a:cubicBezTo>
                  <a:pt x="711171" y="166359"/>
                  <a:pt x="710177" y="166359"/>
                  <a:pt x="709514" y="165697"/>
                </a:cubicBezTo>
                <a:close/>
                <a:moveTo>
                  <a:pt x="681014" y="137197"/>
                </a:moveTo>
                <a:cubicBezTo>
                  <a:pt x="681014" y="137197"/>
                  <a:pt x="680351" y="138191"/>
                  <a:pt x="680020" y="138522"/>
                </a:cubicBezTo>
                <a:cubicBezTo>
                  <a:pt x="680683" y="138522"/>
                  <a:pt x="681014" y="137860"/>
                  <a:pt x="681014" y="137197"/>
                </a:cubicBezTo>
                <a:close/>
                <a:moveTo>
                  <a:pt x="673060" y="149790"/>
                </a:moveTo>
                <a:cubicBezTo>
                  <a:pt x="673060" y="147139"/>
                  <a:pt x="672398" y="144156"/>
                  <a:pt x="673060" y="141505"/>
                </a:cubicBezTo>
                <a:cubicBezTo>
                  <a:pt x="672066" y="141505"/>
                  <a:pt x="671403" y="141505"/>
                  <a:pt x="671403" y="140842"/>
                </a:cubicBezTo>
                <a:cubicBezTo>
                  <a:pt x="671403" y="141174"/>
                  <a:pt x="672398" y="141505"/>
                  <a:pt x="673060" y="141505"/>
                </a:cubicBezTo>
                <a:cubicBezTo>
                  <a:pt x="672066" y="144156"/>
                  <a:pt x="672398" y="147139"/>
                  <a:pt x="673060" y="149790"/>
                </a:cubicBezTo>
                <a:close/>
                <a:moveTo>
                  <a:pt x="672066" y="168016"/>
                </a:moveTo>
                <a:cubicBezTo>
                  <a:pt x="675049" y="168016"/>
                  <a:pt x="676043" y="170999"/>
                  <a:pt x="678363" y="171993"/>
                </a:cubicBezTo>
                <a:cubicBezTo>
                  <a:pt x="677369" y="173982"/>
                  <a:pt x="674717" y="172987"/>
                  <a:pt x="673723" y="174644"/>
                </a:cubicBezTo>
                <a:cubicBezTo>
                  <a:pt x="672066" y="174644"/>
                  <a:pt x="670078" y="174644"/>
                  <a:pt x="668421" y="174976"/>
                </a:cubicBezTo>
                <a:cubicBezTo>
                  <a:pt x="668421" y="174976"/>
                  <a:pt x="667758" y="174976"/>
                  <a:pt x="667758" y="174976"/>
                </a:cubicBezTo>
                <a:cubicBezTo>
                  <a:pt x="667758" y="174976"/>
                  <a:pt x="668090" y="174976"/>
                  <a:pt x="668421" y="174976"/>
                </a:cubicBezTo>
                <a:cubicBezTo>
                  <a:pt x="668421" y="171662"/>
                  <a:pt x="672398" y="170999"/>
                  <a:pt x="672398" y="168016"/>
                </a:cubicBezTo>
                <a:close/>
                <a:moveTo>
                  <a:pt x="666764" y="175638"/>
                </a:moveTo>
                <a:cubicBezTo>
                  <a:pt x="666764" y="175638"/>
                  <a:pt x="665770" y="175638"/>
                  <a:pt x="665107" y="175638"/>
                </a:cubicBezTo>
                <a:cubicBezTo>
                  <a:pt x="661130" y="175638"/>
                  <a:pt x="658148" y="177295"/>
                  <a:pt x="656491" y="180941"/>
                </a:cubicBezTo>
                <a:cubicBezTo>
                  <a:pt x="657485" y="181935"/>
                  <a:pt x="658479" y="182929"/>
                  <a:pt x="659473" y="183923"/>
                </a:cubicBezTo>
                <a:cubicBezTo>
                  <a:pt x="658479" y="184255"/>
                  <a:pt x="657816" y="184917"/>
                  <a:pt x="656822" y="185249"/>
                </a:cubicBezTo>
                <a:cubicBezTo>
                  <a:pt x="655828" y="185249"/>
                  <a:pt x="655165" y="185249"/>
                  <a:pt x="654171" y="185249"/>
                </a:cubicBezTo>
                <a:cubicBezTo>
                  <a:pt x="653177" y="185249"/>
                  <a:pt x="652514" y="185249"/>
                  <a:pt x="651520" y="185249"/>
                </a:cubicBezTo>
                <a:cubicBezTo>
                  <a:pt x="650526" y="183923"/>
                  <a:pt x="649200" y="182598"/>
                  <a:pt x="648206" y="180941"/>
                </a:cubicBezTo>
                <a:cubicBezTo>
                  <a:pt x="649863" y="179615"/>
                  <a:pt x="650857" y="180941"/>
                  <a:pt x="652183" y="180941"/>
                </a:cubicBezTo>
                <a:cubicBezTo>
                  <a:pt x="650857" y="177958"/>
                  <a:pt x="648206" y="178621"/>
                  <a:pt x="645555" y="178290"/>
                </a:cubicBezTo>
                <a:cubicBezTo>
                  <a:pt x="645555" y="177958"/>
                  <a:pt x="645555" y="177627"/>
                  <a:pt x="645555" y="177295"/>
                </a:cubicBezTo>
                <a:cubicBezTo>
                  <a:pt x="647874" y="176633"/>
                  <a:pt x="648206" y="173982"/>
                  <a:pt x="649863" y="172987"/>
                </a:cubicBezTo>
                <a:cubicBezTo>
                  <a:pt x="652183" y="170336"/>
                  <a:pt x="656822" y="169011"/>
                  <a:pt x="655165" y="164040"/>
                </a:cubicBezTo>
                <a:cubicBezTo>
                  <a:pt x="653508" y="163377"/>
                  <a:pt x="651188" y="164702"/>
                  <a:pt x="649863" y="162383"/>
                </a:cubicBezTo>
                <a:cubicBezTo>
                  <a:pt x="649863" y="161389"/>
                  <a:pt x="649863" y="160726"/>
                  <a:pt x="649863" y="159732"/>
                </a:cubicBezTo>
                <a:cubicBezTo>
                  <a:pt x="648869" y="159732"/>
                  <a:pt x="648206" y="159732"/>
                  <a:pt x="647212" y="159400"/>
                </a:cubicBezTo>
                <a:cubicBezTo>
                  <a:pt x="645223" y="160063"/>
                  <a:pt x="644561" y="162383"/>
                  <a:pt x="642241" y="162383"/>
                </a:cubicBezTo>
                <a:cubicBezTo>
                  <a:pt x="645886" y="158406"/>
                  <a:pt x="639921" y="157412"/>
                  <a:pt x="639590" y="154761"/>
                </a:cubicBezTo>
                <a:cubicBezTo>
                  <a:pt x="639590" y="154429"/>
                  <a:pt x="639590" y="154098"/>
                  <a:pt x="639590" y="153435"/>
                </a:cubicBezTo>
                <a:cubicBezTo>
                  <a:pt x="640915" y="154429"/>
                  <a:pt x="642572" y="154761"/>
                  <a:pt x="644561" y="154429"/>
                </a:cubicBezTo>
                <a:lnTo>
                  <a:pt x="644561" y="154429"/>
                </a:lnTo>
                <a:cubicBezTo>
                  <a:pt x="644561" y="156418"/>
                  <a:pt x="646218" y="157743"/>
                  <a:pt x="646880" y="159400"/>
                </a:cubicBezTo>
                <a:cubicBezTo>
                  <a:pt x="647874" y="159400"/>
                  <a:pt x="648537" y="159400"/>
                  <a:pt x="649531" y="159732"/>
                </a:cubicBezTo>
                <a:cubicBezTo>
                  <a:pt x="649531" y="160726"/>
                  <a:pt x="649531" y="161389"/>
                  <a:pt x="649531" y="162383"/>
                </a:cubicBezTo>
                <a:cubicBezTo>
                  <a:pt x="651520" y="162051"/>
                  <a:pt x="654502" y="163708"/>
                  <a:pt x="654834" y="159732"/>
                </a:cubicBezTo>
                <a:cubicBezTo>
                  <a:pt x="653840" y="158075"/>
                  <a:pt x="652845" y="156418"/>
                  <a:pt x="651851" y="154761"/>
                </a:cubicBezTo>
                <a:cubicBezTo>
                  <a:pt x="653177" y="154098"/>
                  <a:pt x="655497" y="157412"/>
                  <a:pt x="655828" y="153767"/>
                </a:cubicBezTo>
                <a:lnTo>
                  <a:pt x="655828" y="153767"/>
                </a:lnTo>
                <a:cubicBezTo>
                  <a:pt x="655828" y="153767"/>
                  <a:pt x="658148" y="154761"/>
                  <a:pt x="659142" y="155092"/>
                </a:cubicBezTo>
                <a:cubicBezTo>
                  <a:pt x="659473" y="156418"/>
                  <a:pt x="660136" y="157412"/>
                  <a:pt x="660467" y="158737"/>
                </a:cubicBezTo>
                <a:cubicBezTo>
                  <a:pt x="663119" y="164371"/>
                  <a:pt x="661793" y="170999"/>
                  <a:pt x="665438" y="176633"/>
                </a:cubicBezTo>
                <a:close/>
                <a:moveTo>
                  <a:pt x="651520" y="135540"/>
                </a:moveTo>
                <a:cubicBezTo>
                  <a:pt x="651520" y="135540"/>
                  <a:pt x="651520" y="135871"/>
                  <a:pt x="651851" y="136203"/>
                </a:cubicBezTo>
                <a:cubicBezTo>
                  <a:pt x="652514" y="138191"/>
                  <a:pt x="653840" y="138522"/>
                  <a:pt x="655165" y="138854"/>
                </a:cubicBezTo>
                <a:cubicBezTo>
                  <a:pt x="656159" y="138854"/>
                  <a:pt x="657154" y="138854"/>
                  <a:pt x="658148" y="138854"/>
                </a:cubicBezTo>
                <a:cubicBezTo>
                  <a:pt x="657154" y="138854"/>
                  <a:pt x="656159" y="138854"/>
                  <a:pt x="655165" y="138854"/>
                </a:cubicBezTo>
                <a:cubicBezTo>
                  <a:pt x="653840" y="138854"/>
                  <a:pt x="652514" y="137860"/>
                  <a:pt x="651851" y="136203"/>
                </a:cubicBezTo>
                <a:cubicBezTo>
                  <a:pt x="651851" y="136203"/>
                  <a:pt x="651851" y="135871"/>
                  <a:pt x="651520" y="135540"/>
                </a:cubicBezTo>
                <a:close/>
                <a:moveTo>
                  <a:pt x="660799" y="142499"/>
                </a:moveTo>
                <a:cubicBezTo>
                  <a:pt x="660799" y="142499"/>
                  <a:pt x="660136" y="143493"/>
                  <a:pt x="659473" y="143825"/>
                </a:cubicBezTo>
                <a:cubicBezTo>
                  <a:pt x="659805" y="143825"/>
                  <a:pt x="660467" y="143162"/>
                  <a:pt x="660799" y="142499"/>
                </a:cubicBezTo>
                <a:close/>
                <a:moveTo>
                  <a:pt x="652845" y="128912"/>
                </a:moveTo>
                <a:cubicBezTo>
                  <a:pt x="652845" y="128912"/>
                  <a:pt x="651520" y="129575"/>
                  <a:pt x="650857" y="129906"/>
                </a:cubicBezTo>
                <a:cubicBezTo>
                  <a:pt x="651520" y="129906"/>
                  <a:pt x="652183" y="129243"/>
                  <a:pt x="652845" y="128912"/>
                </a:cubicBezTo>
                <a:cubicBezTo>
                  <a:pt x="653508" y="130238"/>
                  <a:pt x="653840" y="131232"/>
                  <a:pt x="654502" y="132557"/>
                </a:cubicBezTo>
                <a:cubicBezTo>
                  <a:pt x="653840" y="131232"/>
                  <a:pt x="653508" y="130238"/>
                  <a:pt x="652845" y="128912"/>
                </a:cubicBezTo>
                <a:close/>
                <a:moveTo>
                  <a:pt x="645223" y="123610"/>
                </a:moveTo>
                <a:cubicBezTo>
                  <a:pt x="645223" y="123610"/>
                  <a:pt x="644892" y="124273"/>
                  <a:pt x="644561" y="124604"/>
                </a:cubicBezTo>
                <a:cubicBezTo>
                  <a:pt x="644561" y="124604"/>
                  <a:pt x="645223" y="124273"/>
                  <a:pt x="645223" y="123610"/>
                </a:cubicBezTo>
                <a:cubicBezTo>
                  <a:pt x="642904" y="123278"/>
                  <a:pt x="640252" y="122616"/>
                  <a:pt x="637933" y="122284"/>
                </a:cubicBezTo>
                <a:cubicBezTo>
                  <a:pt x="636938" y="121621"/>
                  <a:pt x="635944" y="120627"/>
                  <a:pt x="635282" y="119964"/>
                </a:cubicBezTo>
                <a:cubicBezTo>
                  <a:pt x="635944" y="120627"/>
                  <a:pt x="636938" y="121621"/>
                  <a:pt x="637933" y="122284"/>
                </a:cubicBezTo>
                <a:lnTo>
                  <a:pt x="637933" y="122284"/>
                </a:lnTo>
                <a:cubicBezTo>
                  <a:pt x="640252" y="122616"/>
                  <a:pt x="642904" y="123278"/>
                  <a:pt x="645223" y="123610"/>
                </a:cubicBezTo>
                <a:close/>
                <a:moveTo>
                  <a:pt x="643898" y="134214"/>
                </a:moveTo>
                <a:cubicBezTo>
                  <a:pt x="645223" y="138854"/>
                  <a:pt x="648206" y="141836"/>
                  <a:pt x="653508" y="141505"/>
                </a:cubicBezTo>
                <a:cubicBezTo>
                  <a:pt x="655497" y="141505"/>
                  <a:pt x="658148" y="140842"/>
                  <a:pt x="658479" y="143825"/>
                </a:cubicBezTo>
                <a:lnTo>
                  <a:pt x="658479" y="143825"/>
                </a:lnTo>
                <a:cubicBezTo>
                  <a:pt x="659142" y="148133"/>
                  <a:pt x="657816" y="150784"/>
                  <a:pt x="653177" y="147801"/>
                </a:cubicBezTo>
                <a:cubicBezTo>
                  <a:pt x="651520" y="146807"/>
                  <a:pt x="651188" y="147470"/>
                  <a:pt x="649531" y="148464"/>
                </a:cubicBezTo>
                <a:cubicBezTo>
                  <a:pt x="646880" y="150121"/>
                  <a:pt x="642904" y="151115"/>
                  <a:pt x="640915" y="146476"/>
                </a:cubicBezTo>
                <a:cubicBezTo>
                  <a:pt x="640915" y="145150"/>
                  <a:pt x="640915" y="144156"/>
                  <a:pt x="640915" y="142831"/>
                </a:cubicBezTo>
                <a:cubicBezTo>
                  <a:pt x="640915" y="135871"/>
                  <a:pt x="634950" y="139185"/>
                  <a:pt x="631305" y="138191"/>
                </a:cubicBezTo>
                <a:cubicBezTo>
                  <a:pt x="632630" y="134877"/>
                  <a:pt x="636276" y="136534"/>
                  <a:pt x="637601" y="133883"/>
                </a:cubicBezTo>
                <a:cubicBezTo>
                  <a:pt x="639921" y="133883"/>
                  <a:pt x="642241" y="133883"/>
                  <a:pt x="644892" y="133883"/>
                </a:cubicBezTo>
                <a:close/>
                <a:moveTo>
                  <a:pt x="623020" y="146144"/>
                </a:moveTo>
                <a:cubicBezTo>
                  <a:pt x="623020" y="146144"/>
                  <a:pt x="622026" y="145482"/>
                  <a:pt x="621694" y="145150"/>
                </a:cubicBezTo>
                <a:cubicBezTo>
                  <a:pt x="621694" y="144819"/>
                  <a:pt x="622026" y="144488"/>
                  <a:pt x="622357" y="144488"/>
                </a:cubicBezTo>
                <a:cubicBezTo>
                  <a:pt x="622357" y="144488"/>
                  <a:pt x="622026" y="144819"/>
                  <a:pt x="621694" y="145150"/>
                </a:cubicBezTo>
                <a:cubicBezTo>
                  <a:pt x="622357" y="145150"/>
                  <a:pt x="622689" y="145813"/>
                  <a:pt x="623020" y="146144"/>
                </a:cubicBezTo>
                <a:close/>
                <a:moveTo>
                  <a:pt x="622357" y="144156"/>
                </a:moveTo>
                <a:cubicBezTo>
                  <a:pt x="622357" y="144156"/>
                  <a:pt x="622357" y="144156"/>
                  <a:pt x="622357" y="144156"/>
                </a:cubicBezTo>
                <a:cubicBezTo>
                  <a:pt x="622357" y="144156"/>
                  <a:pt x="622357" y="144156"/>
                  <a:pt x="622357" y="144156"/>
                </a:cubicBezTo>
                <a:close/>
                <a:moveTo>
                  <a:pt x="567014" y="112674"/>
                </a:moveTo>
                <a:cubicBezTo>
                  <a:pt x="567014" y="112674"/>
                  <a:pt x="567677" y="112674"/>
                  <a:pt x="568340" y="112674"/>
                </a:cubicBezTo>
                <a:cubicBezTo>
                  <a:pt x="568009" y="112674"/>
                  <a:pt x="567677" y="112674"/>
                  <a:pt x="567014" y="112674"/>
                </a:cubicBezTo>
                <a:close/>
                <a:moveTo>
                  <a:pt x="544148" y="136203"/>
                </a:moveTo>
                <a:cubicBezTo>
                  <a:pt x="544148" y="136203"/>
                  <a:pt x="544811" y="136203"/>
                  <a:pt x="544811" y="136534"/>
                </a:cubicBezTo>
                <a:cubicBezTo>
                  <a:pt x="544811" y="136534"/>
                  <a:pt x="544480" y="136203"/>
                  <a:pt x="544148" y="136203"/>
                </a:cubicBezTo>
                <a:lnTo>
                  <a:pt x="544148" y="136203"/>
                </a:lnTo>
                <a:close/>
                <a:moveTo>
                  <a:pt x="536526" y="133883"/>
                </a:moveTo>
                <a:cubicBezTo>
                  <a:pt x="536526" y="133883"/>
                  <a:pt x="537520" y="133883"/>
                  <a:pt x="537852" y="133883"/>
                </a:cubicBezTo>
                <a:cubicBezTo>
                  <a:pt x="537520" y="133883"/>
                  <a:pt x="536858" y="133883"/>
                  <a:pt x="536526" y="133883"/>
                </a:cubicBezTo>
                <a:close/>
                <a:moveTo>
                  <a:pt x="535863" y="153435"/>
                </a:moveTo>
                <a:cubicBezTo>
                  <a:pt x="537852" y="150453"/>
                  <a:pt x="533544" y="150121"/>
                  <a:pt x="533544" y="148133"/>
                </a:cubicBezTo>
                <a:cubicBezTo>
                  <a:pt x="535863" y="146807"/>
                  <a:pt x="538183" y="147470"/>
                  <a:pt x="542160" y="147801"/>
                </a:cubicBezTo>
                <a:cubicBezTo>
                  <a:pt x="537520" y="149790"/>
                  <a:pt x="537852" y="152110"/>
                  <a:pt x="538515" y="154761"/>
                </a:cubicBezTo>
                <a:cubicBezTo>
                  <a:pt x="541166" y="154761"/>
                  <a:pt x="542823" y="156418"/>
                  <a:pt x="544811" y="157412"/>
                </a:cubicBezTo>
                <a:cubicBezTo>
                  <a:pt x="544811" y="158737"/>
                  <a:pt x="544811" y="159732"/>
                  <a:pt x="544480" y="161057"/>
                </a:cubicBezTo>
                <a:cubicBezTo>
                  <a:pt x="548456" y="164040"/>
                  <a:pt x="543154" y="168348"/>
                  <a:pt x="546468" y="171662"/>
                </a:cubicBezTo>
                <a:cubicBezTo>
                  <a:pt x="544148" y="171993"/>
                  <a:pt x="542491" y="172325"/>
                  <a:pt x="540834" y="172325"/>
                </a:cubicBezTo>
                <a:cubicBezTo>
                  <a:pt x="540172" y="172656"/>
                  <a:pt x="539509" y="172987"/>
                  <a:pt x="539840" y="173982"/>
                </a:cubicBezTo>
                <a:lnTo>
                  <a:pt x="539840" y="173982"/>
                </a:lnTo>
                <a:cubicBezTo>
                  <a:pt x="539840" y="173982"/>
                  <a:pt x="539840" y="174976"/>
                  <a:pt x="538846" y="175307"/>
                </a:cubicBezTo>
                <a:cubicBezTo>
                  <a:pt x="535863" y="177295"/>
                  <a:pt x="533544" y="175307"/>
                  <a:pt x="531224" y="173650"/>
                </a:cubicBezTo>
                <a:cubicBezTo>
                  <a:pt x="532881" y="170668"/>
                  <a:pt x="529898" y="167354"/>
                  <a:pt x="532550" y="164371"/>
                </a:cubicBezTo>
                <a:cubicBezTo>
                  <a:pt x="536526" y="159732"/>
                  <a:pt x="533544" y="157080"/>
                  <a:pt x="528573" y="156418"/>
                </a:cubicBezTo>
                <a:cubicBezTo>
                  <a:pt x="527247" y="156418"/>
                  <a:pt x="526253" y="157080"/>
                  <a:pt x="524596" y="155423"/>
                </a:cubicBezTo>
                <a:cubicBezTo>
                  <a:pt x="527579" y="155423"/>
                  <a:pt x="529898" y="155092"/>
                  <a:pt x="532550" y="154761"/>
                </a:cubicBezTo>
                <a:cubicBezTo>
                  <a:pt x="534207" y="156086"/>
                  <a:pt x="535201" y="155092"/>
                  <a:pt x="536195" y="154098"/>
                </a:cubicBezTo>
                <a:close/>
                <a:moveTo>
                  <a:pt x="523602" y="152441"/>
                </a:moveTo>
                <a:cubicBezTo>
                  <a:pt x="523602" y="152441"/>
                  <a:pt x="524596" y="151778"/>
                  <a:pt x="524927" y="151447"/>
                </a:cubicBezTo>
                <a:cubicBezTo>
                  <a:pt x="524596" y="151778"/>
                  <a:pt x="524265" y="152110"/>
                  <a:pt x="523602" y="152441"/>
                </a:cubicBezTo>
                <a:close/>
                <a:moveTo>
                  <a:pt x="521945" y="154761"/>
                </a:moveTo>
                <a:cubicBezTo>
                  <a:pt x="521945" y="154761"/>
                  <a:pt x="521282" y="156086"/>
                  <a:pt x="520951" y="156749"/>
                </a:cubicBezTo>
                <a:cubicBezTo>
                  <a:pt x="520951" y="156086"/>
                  <a:pt x="521282" y="155423"/>
                  <a:pt x="521945" y="154761"/>
                </a:cubicBezTo>
                <a:cubicBezTo>
                  <a:pt x="521945" y="153767"/>
                  <a:pt x="521945" y="153104"/>
                  <a:pt x="522939" y="152772"/>
                </a:cubicBezTo>
                <a:cubicBezTo>
                  <a:pt x="522276" y="153104"/>
                  <a:pt x="521945" y="153767"/>
                  <a:pt x="521945" y="154761"/>
                </a:cubicBezTo>
                <a:close/>
                <a:moveTo>
                  <a:pt x="512997" y="178621"/>
                </a:moveTo>
                <a:lnTo>
                  <a:pt x="512997" y="178621"/>
                </a:lnTo>
                <a:cubicBezTo>
                  <a:pt x="512997" y="178621"/>
                  <a:pt x="510678" y="178621"/>
                  <a:pt x="509352" y="178621"/>
                </a:cubicBezTo>
                <a:cubicBezTo>
                  <a:pt x="505707" y="178621"/>
                  <a:pt x="503056" y="176964"/>
                  <a:pt x="501730" y="173319"/>
                </a:cubicBezTo>
                <a:cubicBezTo>
                  <a:pt x="506701" y="170999"/>
                  <a:pt x="510015" y="175970"/>
                  <a:pt x="514323" y="175970"/>
                </a:cubicBezTo>
                <a:cubicBezTo>
                  <a:pt x="513660" y="176633"/>
                  <a:pt x="513329" y="177627"/>
                  <a:pt x="512666" y="178290"/>
                </a:cubicBezTo>
                <a:close/>
                <a:moveTo>
                  <a:pt x="468591" y="175307"/>
                </a:moveTo>
                <a:cubicBezTo>
                  <a:pt x="468591" y="175307"/>
                  <a:pt x="466602" y="174976"/>
                  <a:pt x="465939" y="174313"/>
                </a:cubicBezTo>
                <a:cubicBezTo>
                  <a:pt x="466602" y="174644"/>
                  <a:pt x="467596" y="174976"/>
                  <a:pt x="468591" y="175307"/>
                </a:cubicBezTo>
                <a:close/>
                <a:moveTo>
                  <a:pt x="467928" y="181272"/>
                </a:moveTo>
                <a:cubicBezTo>
                  <a:pt x="467928" y="181272"/>
                  <a:pt x="466602" y="181272"/>
                  <a:pt x="465939" y="181604"/>
                </a:cubicBezTo>
                <a:cubicBezTo>
                  <a:pt x="466602" y="181604"/>
                  <a:pt x="467265" y="181272"/>
                  <a:pt x="467928" y="181272"/>
                </a:cubicBezTo>
                <a:close/>
                <a:moveTo>
                  <a:pt x="458649" y="201819"/>
                </a:moveTo>
                <a:cubicBezTo>
                  <a:pt x="458649" y="201819"/>
                  <a:pt x="459643" y="200824"/>
                  <a:pt x="459974" y="200162"/>
                </a:cubicBezTo>
                <a:lnTo>
                  <a:pt x="459974" y="200162"/>
                </a:lnTo>
                <a:cubicBezTo>
                  <a:pt x="459974" y="200162"/>
                  <a:pt x="459312" y="201156"/>
                  <a:pt x="458649" y="201819"/>
                </a:cubicBezTo>
                <a:cubicBezTo>
                  <a:pt x="458980" y="202813"/>
                  <a:pt x="459312" y="204138"/>
                  <a:pt x="459974" y="205132"/>
                </a:cubicBezTo>
                <a:cubicBezTo>
                  <a:pt x="459643" y="204138"/>
                  <a:pt x="459312" y="202813"/>
                  <a:pt x="458649" y="201819"/>
                </a:cubicBezTo>
                <a:cubicBezTo>
                  <a:pt x="456329" y="200162"/>
                  <a:pt x="453346" y="199499"/>
                  <a:pt x="450695" y="197842"/>
                </a:cubicBezTo>
                <a:cubicBezTo>
                  <a:pt x="453346" y="199499"/>
                  <a:pt x="455998" y="200162"/>
                  <a:pt x="458649" y="201819"/>
                </a:cubicBezTo>
                <a:close/>
                <a:moveTo>
                  <a:pt x="433794" y="169011"/>
                </a:moveTo>
                <a:cubicBezTo>
                  <a:pt x="437108" y="171330"/>
                  <a:pt x="438765" y="172325"/>
                  <a:pt x="440091" y="172656"/>
                </a:cubicBezTo>
                <a:cubicBezTo>
                  <a:pt x="438765" y="172656"/>
                  <a:pt x="437108" y="171330"/>
                  <a:pt x="433794" y="169011"/>
                </a:cubicBezTo>
                <a:lnTo>
                  <a:pt x="433794" y="169011"/>
                </a:lnTo>
                <a:close/>
                <a:moveTo>
                  <a:pt x="376132" y="203144"/>
                </a:moveTo>
                <a:cubicBezTo>
                  <a:pt x="376132" y="203144"/>
                  <a:pt x="376132" y="201819"/>
                  <a:pt x="376132" y="201156"/>
                </a:cubicBezTo>
                <a:cubicBezTo>
                  <a:pt x="376132" y="201819"/>
                  <a:pt x="376132" y="202481"/>
                  <a:pt x="376132" y="203144"/>
                </a:cubicBezTo>
                <a:lnTo>
                  <a:pt x="376132" y="203144"/>
                </a:lnTo>
                <a:close/>
                <a:moveTo>
                  <a:pt x="386074" y="223359"/>
                </a:moveTo>
                <a:cubicBezTo>
                  <a:pt x="386074" y="223359"/>
                  <a:pt x="384417" y="224685"/>
                  <a:pt x="384085" y="225347"/>
                </a:cubicBezTo>
                <a:cubicBezTo>
                  <a:pt x="384748" y="225016"/>
                  <a:pt x="385079" y="224353"/>
                  <a:pt x="386074" y="223359"/>
                </a:cubicBezTo>
                <a:close/>
                <a:moveTo>
                  <a:pt x="396678" y="228330"/>
                </a:moveTo>
                <a:cubicBezTo>
                  <a:pt x="396678" y="228330"/>
                  <a:pt x="396678" y="229656"/>
                  <a:pt x="396678" y="230650"/>
                </a:cubicBezTo>
                <a:cubicBezTo>
                  <a:pt x="396678" y="230650"/>
                  <a:pt x="397341" y="230650"/>
                  <a:pt x="397672" y="230650"/>
                </a:cubicBezTo>
                <a:cubicBezTo>
                  <a:pt x="397341" y="230650"/>
                  <a:pt x="397010" y="230650"/>
                  <a:pt x="396678" y="230650"/>
                </a:cubicBezTo>
                <a:cubicBezTo>
                  <a:pt x="396678" y="229987"/>
                  <a:pt x="396678" y="229324"/>
                  <a:pt x="396678" y="228330"/>
                </a:cubicBezTo>
                <a:close/>
                <a:moveTo>
                  <a:pt x="397672" y="253516"/>
                </a:moveTo>
                <a:cubicBezTo>
                  <a:pt x="399329" y="253516"/>
                  <a:pt x="401318" y="253516"/>
                  <a:pt x="402312" y="252190"/>
                </a:cubicBezTo>
                <a:cubicBezTo>
                  <a:pt x="403637" y="252190"/>
                  <a:pt x="405294" y="252522"/>
                  <a:pt x="406289" y="250865"/>
                </a:cubicBezTo>
                <a:cubicBezTo>
                  <a:pt x="405294" y="252522"/>
                  <a:pt x="403637" y="251859"/>
                  <a:pt x="402312" y="252190"/>
                </a:cubicBezTo>
                <a:cubicBezTo>
                  <a:pt x="400986" y="253516"/>
                  <a:pt x="399329" y="253185"/>
                  <a:pt x="397672" y="253516"/>
                </a:cubicBezTo>
                <a:close/>
                <a:moveTo>
                  <a:pt x="406951" y="247882"/>
                </a:moveTo>
                <a:cubicBezTo>
                  <a:pt x="406951" y="247882"/>
                  <a:pt x="407614" y="247219"/>
                  <a:pt x="407946" y="246888"/>
                </a:cubicBezTo>
                <a:lnTo>
                  <a:pt x="407946" y="246888"/>
                </a:lnTo>
                <a:cubicBezTo>
                  <a:pt x="407946" y="246888"/>
                  <a:pt x="407283" y="247551"/>
                  <a:pt x="406951" y="247882"/>
                </a:cubicBezTo>
                <a:close/>
                <a:moveTo>
                  <a:pt x="429155" y="216400"/>
                </a:moveTo>
                <a:cubicBezTo>
                  <a:pt x="429155" y="216400"/>
                  <a:pt x="432137" y="216400"/>
                  <a:pt x="433131" y="217063"/>
                </a:cubicBezTo>
                <a:cubicBezTo>
                  <a:pt x="431806" y="216400"/>
                  <a:pt x="430480" y="216731"/>
                  <a:pt x="429155" y="216400"/>
                </a:cubicBezTo>
                <a:lnTo>
                  <a:pt x="429155" y="216400"/>
                </a:lnTo>
                <a:close/>
                <a:moveTo>
                  <a:pt x="435783" y="217725"/>
                </a:moveTo>
                <a:cubicBezTo>
                  <a:pt x="435783" y="217725"/>
                  <a:pt x="437440" y="217063"/>
                  <a:pt x="438102" y="216731"/>
                </a:cubicBezTo>
                <a:cubicBezTo>
                  <a:pt x="437440" y="217394"/>
                  <a:pt x="436445" y="217725"/>
                  <a:pt x="435783" y="217725"/>
                </a:cubicBezTo>
                <a:cubicBezTo>
                  <a:pt x="435451" y="217725"/>
                  <a:pt x="434788" y="217725"/>
                  <a:pt x="434457" y="217725"/>
                </a:cubicBezTo>
                <a:lnTo>
                  <a:pt x="434457" y="217725"/>
                </a:lnTo>
                <a:cubicBezTo>
                  <a:pt x="434457" y="217725"/>
                  <a:pt x="435451" y="217725"/>
                  <a:pt x="435783" y="217725"/>
                </a:cubicBezTo>
                <a:close/>
                <a:moveTo>
                  <a:pt x="446387" y="204470"/>
                </a:moveTo>
                <a:cubicBezTo>
                  <a:pt x="446387" y="204470"/>
                  <a:pt x="447713" y="204470"/>
                  <a:pt x="448376" y="204470"/>
                </a:cubicBezTo>
                <a:cubicBezTo>
                  <a:pt x="449038" y="204470"/>
                  <a:pt x="449701" y="204470"/>
                  <a:pt x="450364" y="203807"/>
                </a:cubicBezTo>
                <a:cubicBezTo>
                  <a:pt x="449701" y="204138"/>
                  <a:pt x="449038" y="204138"/>
                  <a:pt x="448376" y="204470"/>
                </a:cubicBezTo>
                <a:cubicBezTo>
                  <a:pt x="447713" y="204470"/>
                  <a:pt x="447050" y="204470"/>
                  <a:pt x="446387" y="204470"/>
                </a:cubicBezTo>
                <a:cubicBezTo>
                  <a:pt x="445724" y="204470"/>
                  <a:pt x="445062" y="204470"/>
                  <a:pt x="444730" y="205132"/>
                </a:cubicBezTo>
                <a:cubicBezTo>
                  <a:pt x="445724" y="206127"/>
                  <a:pt x="446719" y="206789"/>
                  <a:pt x="448044" y="206789"/>
                </a:cubicBezTo>
                <a:cubicBezTo>
                  <a:pt x="446719" y="206789"/>
                  <a:pt x="445724" y="206127"/>
                  <a:pt x="444730" y="205132"/>
                </a:cubicBezTo>
                <a:cubicBezTo>
                  <a:pt x="445062" y="204801"/>
                  <a:pt x="445724" y="204470"/>
                  <a:pt x="446387" y="204470"/>
                </a:cubicBezTo>
                <a:close/>
                <a:moveTo>
                  <a:pt x="449370" y="211429"/>
                </a:moveTo>
                <a:cubicBezTo>
                  <a:pt x="449370" y="211429"/>
                  <a:pt x="449701" y="211760"/>
                  <a:pt x="450033" y="212092"/>
                </a:cubicBezTo>
                <a:lnTo>
                  <a:pt x="450033" y="212092"/>
                </a:lnTo>
                <a:cubicBezTo>
                  <a:pt x="450033" y="212092"/>
                  <a:pt x="449701" y="211760"/>
                  <a:pt x="449370" y="211429"/>
                </a:cubicBezTo>
                <a:lnTo>
                  <a:pt x="449370" y="211429"/>
                </a:lnTo>
                <a:close/>
                <a:moveTo>
                  <a:pt x="463951" y="225679"/>
                </a:moveTo>
                <a:cubicBezTo>
                  <a:pt x="463951" y="225679"/>
                  <a:pt x="463951" y="226342"/>
                  <a:pt x="463951" y="226673"/>
                </a:cubicBezTo>
                <a:cubicBezTo>
                  <a:pt x="463951" y="226342"/>
                  <a:pt x="463951" y="226010"/>
                  <a:pt x="463951" y="225679"/>
                </a:cubicBezTo>
                <a:cubicBezTo>
                  <a:pt x="464282" y="225679"/>
                  <a:pt x="464614" y="225679"/>
                  <a:pt x="464945" y="225679"/>
                </a:cubicBezTo>
                <a:cubicBezTo>
                  <a:pt x="464614" y="225679"/>
                  <a:pt x="464282" y="225679"/>
                  <a:pt x="463951" y="225679"/>
                </a:cubicBezTo>
                <a:close/>
                <a:moveTo>
                  <a:pt x="597171" y="261469"/>
                </a:moveTo>
                <a:cubicBezTo>
                  <a:pt x="597171" y="261469"/>
                  <a:pt x="597834" y="262795"/>
                  <a:pt x="598165" y="263458"/>
                </a:cubicBezTo>
                <a:cubicBezTo>
                  <a:pt x="597834" y="262795"/>
                  <a:pt x="597503" y="262132"/>
                  <a:pt x="597171" y="261469"/>
                </a:cubicBezTo>
                <a:cubicBezTo>
                  <a:pt x="594852" y="261469"/>
                  <a:pt x="592532" y="261138"/>
                  <a:pt x="590543" y="260807"/>
                </a:cubicBezTo>
                <a:cubicBezTo>
                  <a:pt x="592863" y="260807"/>
                  <a:pt x="595183" y="261138"/>
                  <a:pt x="597171" y="261469"/>
                </a:cubicBezTo>
                <a:close/>
                <a:moveTo>
                  <a:pt x="634950" y="250865"/>
                </a:moveTo>
                <a:cubicBezTo>
                  <a:pt x="634950" y="250865"/>
                  <a:pt x="634619" y="250865"/>
                  <a:pt x="634287" y="250865"/>
                </a:cubicBezTo>
                <a:cubicBezTo>
                  <a:pt x="634287" y="250865"/>
                  <a:pt x="634619" y="250865"/>
                  <a:pt x="634950" y="250865"/>
                </a:cubicBezTo>
                <a:close/>
                <a:moveTo>
                  <a:pt x="697584" y="338353"/>
                </a:moveTo>
                <a:lnTo>
                  <a:pt x="697584" y="338353"/>
                </a:lnTo>
                <a:cubicBezTo>
                  <a:pt x="697584" y="338353"/>
                  <a:pt x="696589" y="338353"/>
                  <a:pt x="696258" y="338353"/>
                </a:cubicBezTo>
                <a:cubicBezTo>
                  <a:pt x="696921" y="338353"/>
                  <a:pt x="697252" y="338353"/>
                  <a:pt x="697584" y="338353"/>
                </a:cubicBezTo>
                <a:close/>
                <a:moveTo>
                  <a:pt x="704874" y="319795"/>
                </a:moveTo>
                <a:lnTo>
                  <a:pt x="704874" y="319795"/>
                </a:lnTo>
                <a:cubicBezTo>
                  <a:pt x="705206" y="322114"/>
                  <a:pt x="704211" y="323771"/>
                  <a:pt x="702886" y="325760"/>
                </a:cubicBezTo>
                <a:cubicBezTo>
                  <a:pt x="699903" y="324434"/>
                  <a:pt x="696258" y="325760"/>
                  <a:pt x="693938" y="322114"/>
                </a:cubicBezTo>
                <a:cubicBezTo>
                  <a:pt x="694270" y="319463"/>
                  <a:pt x="697252" y="319463"/>
                  <a:pt x="698578" y="318138"/>
                </a:cubicBezTo>
                <a:cubicBezTo>
                  <a:pt x="700566" y="318800"/>
                  <a:pt x="702886" y="319132"/>
                  <a:pt x="704874" y="319795"/>
                </a:cubicBezTo>
                <a:close/>
                <a:moveTo>
                  <a:pt x="688967" y="316149"/>
                </a:moveTo>
                <a:cubicBezTo>
                  <a:pt x="688967" y="316149"/>
                  <a:pt x="688636" y="317806"/>
                  <a:pt x="688636" y="318469"/>
                </a:cubicBezTo>
                <a:lnTo>
                  <a:pt x="688636" y="318469"/>
                </a:lnTo>
                <a:cubicBezTo>
                  <a:pt x="688636" y="318469"/>
                  <a:pt x="688636" y="316812"/>
                  <a:pt x="688967" y="316149"/>
                </a:cubicBezTo>
                <a:close/>
                <a:moveTo>
                  <a:pt x="688636" y="324765"/>
                </a:moveTo>
                <a:lnTo>
                  <a:pt x="688636" y="324765"/>
                </a:lnTo>
                <a:cubicBezTo>
                  <a:pt x="687642" y="322777"/>
                  <a:pt x="686648" y="321120"/>
                  <a:pt x="685653" y="319132"/>
                </a:cubicBezTo>
                <a:cubicBezTo>
                  <a:pt x="686648" y="321120"/>
                  <a:pt x="687642" y="323109"/>
                  <a:pt x="688636" y="324765"/>
                </a:cubicBezTo>
                <a:close/>
                <a:moveTo>
                  <a:pt x="702886" y="286655"/>
                </a:moveTo>
                <a:cubicBezTo>
                  <a:pt x="702886" y="286655"/>
                  <a:pt x="702886" y="288312"/>
                  <a:pt x="702886" y="288312"/>
                </a:cubicBezTo>
                <a:cubicBezTo>
                  <a:pt x="703217" y="288312"/>
                  <a:pt x="703549" y="287649"/>
                  <a:pt x="702886" y="286655"/>
                </a:cubicBezTo>
                <a:cubicBezTo>
                  <a:pt x="704543" y="286655"/>
                  <a:pt x="706200" y="286655"/>
                  <a:pt x="707525" y="286655"/>
                </a:cubicBezTo>
                <a:cubicBezTo>
                  <a:pt x="705868" y="286655"/>
                  <a:pt x="704211" y="286655"/>
                  <a:pt x="702886" y="286655"/>
                </a:cubicBezTo>
                <a:close/>
                <a:moveTo>
                  <a:pt x="693938" y="286655"/>
                </a:moveTo>
                <a:cubicBezTo>
                  <a:pt x="693938" y="286655"/>
                  <a:pt x="694601" y="286655"/>
                  <a:pt x="694932" y="286655"/>
                </a:cubicBezTo>
                <a:cubicBezTo>
                  <a:pt x="694601" y="286655"/>
                  <a:pt x="694270" y="286655"/>
                  <a:pt x="693938" y="286655"/>
                </a:cubicBezTo>
                <a:close/>
                <a:moveTo>
                  <a:pt x="738345" y="265446"/>
                </a:moveTo>
                <a:lnTo>
                  <a:pt x="738345" y="265446"/>
                </a:lnTo>
                <a:cubicBezTo>
                  <a:pt x="738345" y="265446"/>
                  <a:pt x="740996" y="265446"/>
                  <a:pt x="741659" y="264120"/>
                </a:cubicBezTo>
                <a:cubicBezTo>
                  <a:pt x="740996" y="265115"/>
                  <a:pt x="739671" y="265446"/>
                  <a:pt x="738345" y="265446"/>
                </a:cubicBezTo>
                <a:close/>
                <a:moveTo>
                  <a:pt x="782752" y="243243"/>
                </a:moveTo>
                <a:cubicBezTo>
                  <a:pt x="782752" y="243243"/>
                  <a:pt x="781426" y="242249"/>
                  <a:pt x="780763" y="241917"/>
                </a:cubicBezTo>
                <a:cubicBezTo>
                  <a:pt x="781426" y="241917"/>
                  <a:pt x="782089" y="242580"/>
                  <a:pt x="782752" y="243243"/>
                </a:cubicBezTo>
                <a:close/>
                <a:moveTo>
                  <a:pt x="784077" y="244568"/>
                </a:moveTo>
                <a:cubicBezTo>
                  <a:pt x="786066" y="243906"/>
                  <a:pt x="788054" y="243574"/>
                  <a:pt x="790042" y="244237"/>
                </a:cubicBezTo>
                <a:cubicBezTo>
                  <a:pt x="788054" y="243906"/>
                  <a:pt x="786397" y="243906"/>
                  <a:pt x="784077" y="244568"/>
                </a:cubicBezTo>
                <a:lnTo>
                  <a:pt x="784077" y="244568"/>
                </a:lnTo>
                <a:close/>
                <a:moveTo>
                  <a:pt x="801310" y="248214"/>
                </a:moveTo>
                <a:lnTo>
                  <a:pt x="801310" y="248214"/>
                </a:lnTo>
                <a:cubicBezTo>
                  <a:pt x="801310" y="248214"/>
                  <a:pt x="799321" y="246557"/>
                  <a:pt x="797996" y="246557"/>
                </a:cubicBezTo>
                <a:cubicBezTo>
                  <a:pt x="798990" y="246557"/>
                  <a:pt x="799984" y="247882"/>
                  <a:pt x="801310" y="248214"/>
                </a:cubicBezTo>
                <a:close/>
                <a:moveTo>
                  <a:pt x="845385" y="239597"/>
                </a:moveTo>
                <a:cubicBezTo>
                  <a:pt x="845385" y="239597"/>
                  <a:pt x="846379" y="239597"/>
                  <a:pt x="846711" y="239597"/>
                </a:cubicBezTo>
                <a:lnTo>
                  <a:pt x="846711" y="239597"/>
                </a:lnTo>
                <a:cubicBezTo>
                  <a:pt x="846711" y="239597"/>
                  <a:pt x="845716" y="239597"/>
                  <a:pt x="845385" y="239597"/>
                </a:cubicBezTo>
                <a:lnTo>
                  <a:pt x="845385" y="239597"/>
                </a:lnTo>
                <a:close/>
                <a:moveTo>
                  <a:pt x="866594" y="259812"/>
                </a:moveTo>
                <a:cubicBezTo>
                  <a:pt x="866594" y="259812"/>
                  <a:pt x="866263" y="258818"/>
                  <a:pt x="865931" y="258155"/>
                </a:cubicBezTo>
                <a:cubicBezTo>
                  <a:pt x="865931" y="257824"/>
                  <a:pt x="865931" y="257493"/>
                  <a:pt x="865931" y="257161"/>
                </a:cubicBezTo>
                <a:cubicBezTo>
                  <a:pt x="865931" y="257493"/>
                  <a:pt x="865931" y="257824"/>
                  <a:pt x="865931" y="258155"/>
                </a:cubicBezTo>
                <a:cubicBezTo>
                  <a:pt x="865931" y="258487"/>
                  <a:pt x="866594" y="259150"/>
                  <a:pt x="866594" y="259812"/>
                </a:cubicBezTo>
                <a:cubicBezTo>
                  <a:pt x="866594" y="260475"/>
                  <a:pt x="866926" y="260807"/>
                  <a:pt x="867257" y="261469"/>
                </a:cubicBezTo>
                <a:cubicBezTo>
                  <a:pt x="867257" y="261138"/>
                  <a:pt x="866926" y="260475"/>
                  <a:pt x="866594" y="259812"/>
                </a:cubicBezTo>
                <a:close/>
                <a:moveTo>
                  <a:pt x="871897" y="250865"/>
                </a:moveTo>
                <a:cubicBezTo>
                  <a:pt x="871897" y="250865"/>
                  <a:pt x="873554" y="250865"/>
                  <a:pt x="874216" y="250865"/>
                </a:cubicBezTo>
                <a:cubicBezTo>
                  <a:pt x="874879" y="250865"/>
                  <a:pt x="875211" y="250865"/>
                  <a:pt x="875873" y="250865"/>
                </a:cubicBezTo>
                <a:lnTo>
                  <a:pt x="875873" y="250865"/>
                </a:lnTo>
                <a:cubicBezTo>
                  <a:pt x="875873" y="250865"/>
                  <a:pt x="875873" y="250865"/>
                  <a:pt x="875873" y="250865"/>
                </a:cubicBezTo>
                <a:cubicBezTo>
                  <a:pt x="875211" y="250865"/>
                  <a:pt x="874879" y="250865"/>
                  <a:pt x="874216" y="250865"/>
                </a:cubicBezTo>
                <a:cubicBezTo>
                  <a:pt x="873222" y="250865"/>
                  <a:pt x="872559" y="250865"/>
                  <a:pt x="871897" y="250865"/>
                </a:cubicBezTo>
                <a:close/>
                <a:moveTo>
                  <a:pt x="878856" y="249871"/>
                </a:moveTo>
                <a:cubicBezTo>
                  <a:pt x="878856" y="249871"/>
                  <a:pt x="877862" y="249871"/>
                  <a:pt x="877530" y="249871"/>
                </a:cubicBezTo>
                <a:cubicBezTo>
                  <a:pt x="877862" y="249871"/>
                  <a:pt x="878524" y="249871"/>
                  <a:pt x="878856" y="249871"/>
                </a:cubicBezTo>
                <a:close/>
                <a:moveTo>
                  <a:pt x="881507" y="251196"/>
                </a:moveTo>
                <a:lnTo>
                  <a:pt x="881507" y="251196"/>
                </a:lnTo>
                <a:cubicBezTo>
                  <a:pt x="881507" y="251196"/>
                  <a:pt x="884158" y="249539"/>
                  <a:pt x="885484" y="248876"/>
                </a:cubicBezTo>
                <a:cubicBezTo>
                  <a:pt x="884158" y="249539"/>
                  <a:pt x="882833" y="250533"/>
                  <a:pt x="881507" y="251196"/>
                </a:cubicBezTo>
                <a:close/>
                <a:moveTo>
                  <a:pt x="881507" y="234626"/>
                </a:moveTo>
                <a:cubicBezTo>
                  <a:pt x="881507" y="234626"/>
                  <a:pt x="880513" y="237278"/>
                  <a:pt x="879850" y="238603"/>
                </a:cubicBezTo>
                <a:cubicBezTo>
                  <a:pt x="879187" y="239929"/>
                  <a:pt x="878193" y="240592"/>
                  <a:pt x="876536" y="240923"/>
                </a:cubicBezTo>
                <a:cubicBezTo>
                  <a:pt x="876536" y="240923"/>
                  <a:pt x="876867" y="241254"/>
                  <a:pt x="877199" y="241586"/>
                </a:cubicBezTo>
                <a:cubicBezTo>
                  <a:pt x="877199" y="241586"/>
                  <a:pt x="876867" y="241586"/>
                  <a:pt x="876536" y="240923"/>
                </a:cubicBezTo>
                <a:cubicBezTo>
                  <a:pt x="878193" y="240592"/>
                  <a:pt x="879187" y="239597"/>
                  <a:pt x="879850" y="238603"/>
                </a:cubicBezTo>
                <a:cubicBezTo>
                  <a:pt x="880513" y="237609"/>
                  <a:pt x="880844" y="235952"/>
                  <a:pt x="881507" y="234626"/>
                </a:cubicBezTo>
                <a:cubicBezTo>
                  <a:pt x="881838" y="234626"/>
                  <a:pt x="882170" y="234626"/>
                  <a:pt x="882501" y="234626"/>
                </a:cubicBezTo>
                <a:cubicBezTo>
                  <a:pt x="882170" y="234626"/>
                  <a:pt x="881838" y="234626"/>
                  <a:pt x="881507" y="234626"/>
                </a:cubicBezTo>
                <a:close/>
                <a:moveTo>
                  <a:pt x="885152" y="209109"/>
                </a:moveTo>
                <a:cubicBezTo>
                  <a:pt x="885152" y="209109"/>
                  <a:pt x="885152" y="207452"/>
                  <a:pt x="885815" y="206458"/>
                </a:cubicBezTo>
                <a:cubicBezTo>
                  <a:pt x="885815" y="207121"/>
                  <a:pt x="885484" y="208115"/>
                  <a:pt x="885152" y="209109"/>
                </a:cubicBezTo>
                <a:lnTo>
                  <a:pt x="885152" y="209109"/>
                </a:lnTo>
                <a:close/>
                <a:moveTo>
                  <a:pt x="908350" y="205795"/>
                </a:moveTo>
                <a:cubicBezTo>
                  <a:pt x="908350" y="205795"/>
                  <a:pt x="906693" y="206458"/>
                  <a:pt x="905699" y="206789"/>
                </a:cubicBezTo>
                <a:cubicBezTo>
                  <a:pt x="906693" y="206789"/>
                  <a:pt x="907356" y="206458"/>
                  <a:pt x="908350" y="205795"/>
                </a:cubicBezTo>
                <a:close/>
                <a:moveTo>
                  <a:pt x="887472" y="163708"/>
                </a:moveTo>
                <a:cubicBezTo>
                  <a:pt x="887472" y="163708"/>
                  <a:pt x="888466" y="164040"/>
                  <a:pt x="888798" y="164371"/>
                </a:cubicBezTo>
                <a:cubicBezTo>
                  <a:pt x="888466" y="164371"/>
                  <a:pt x="887803" y="164040"/>
                  <a:pt x="887472" y="163708"/>
                </a:cubicBezTo>
                <a:close/>
                <a:moveTo>
                  <a:pt x="866263" y="163046"/>
                </a:moveTo>
                <a:cubicBezTo>
                  <a:pt x="866263" y="163046"/>
                  <a:pt x="867920" y="163046"/>
                  <a:pt x="868914" y="163046"/>
                </a:cubicBezTo>
                <a:cubicBezTo>
                  <a:pt x="867920" y="163046"/>
                  <a:pt x="867257" y="162714"/>
                  <a:pt x="866263" y="163046"/>
                </a:cubicBezTo>
                <a:close/>
                <a:moveTo>
                  <a:pt x="865269" y="160063"/>
                </a:moveTo>
                <a:cubicBezTo>
                  <a:pt x="865269" y="160063"/>
                  <a:pt x="866263" y="159400"/>
                  <a:pt x="866263" y="158406"/>
                </a:cubicBezTo>
                <a:lnTo>
                  <a:pt x="866263" y="158406"/>
                </a:lnTo>
                <a:cubicBezTo>
                  <a:pt x="866263" y="158406"/>
                  <a:pt x="865600" y="159732"/>
                  <a:pt x="865269" y="160063"/>
                </a:cubicBezTo>
                <a:close/>
                <a:moveTo>
                  <a:pt x="824176" y="158075"/>
                </a:moveTo>
                <a:cubicBezTo>
                  <a:pt x="824176" y="158075"/>
                  <a:pt x="825501" y="159069"/>
                  <a:pt x="825833" y="159732"/>
                </a:cubicBezTo>
                <a:cubicBezTo>
                  <a:pt x="825833" y="159069"/>
                  <a:pt x="825170" y="158406"/>
                  <a:pt x="824176" y="158075"/>
                </a:cubicBezTo>
                <a:cubicBezTo>
                  <a:pt x="823513" y="158075"/>
                  <a:pt x="822850" y="157412"/>
                  <a:pt x="821856" y="157412"/>
                </a:cubicBezTo>
                <a:cubicBezTo>
                  <a:pt x="820531" y="157412"/>
                  <a:pt x="819536" y="157412"/>
                  <a:pt x="818211" y="157412"/>
                </a:cubicBezTo>
                <a:cubicBezTo>
                  <a:pt x="819536" y="157412"/>
                  <a:pt x="820531" y="157412"/>
                  <a:pt x="821856" y="157412"/>
                </a:cubicBezTo>
                <a:cubicBezTo>
                  <a:pt x="822850" y="157412"/>
                  <a:pt x="823513" y="157743"/>
                  <a:pt x="824176" y="158075"/>
                </a:cubicBezTo>
                <a:close/>
                <a:moveTo>
                  <a:pt x="772478" y="201156"/>
                </a:moveTo>
                <a:cubicBezTo>
                  <a:pt x="772478" y="201156"/>
                  <a:pt x="773473" y="201487"/>
                  <a:pt x="774135" y="201487"/>
                </a:cubicBezTo>
                <a:cubicBezTo>
                  <a:pt x="773473" y="201487"/>
                  <a:pt x="773141" y="201487"/>
                  <a:pt x="772478" y="201156"/>
                </a:cubicBezTo>
                <a:close/>
                <a:moveTo>
                  <a:pt x="758229" y="196516"/>
                </a:moveTo>
                <a:cubicBezTo>
                  <a:pt x="758229" y="196516"/>
                  <a:pt x="755246" y="197842"/>
                  <a:pt x="753920" y="198505"/>
                </a:cubicBezTo>
                <a:cubicBezTo>
                  <a:pt x="755246" y="197842"/>
                  <a:pt x="756572" y="197179"/>
                  <a:pt x="758229" y="196516"/>
                </a:cubicBezTo>
                <a:cubicBezTo>
                  <a:pt x="758229" y="196185"/>
                  <a:pt x="758891" y="195853"/>
                  <a:pt x="759223" y="195522"/>
                </a:cubicBezTo>
                <a:cubicBezTo>
                  <a:pt x="758891" y="195522"/>
                  <a:pt x="758560" y="195853"/>
                  <a:pt x="758229" y="196516"/>
                </a:cubicBezTo>
                <a:close/>
                <a:moveTo>
                  <a:pt x="701229" y="131895"/>
                </a:moveTo>
                <a:lnTo>
                  <a:pt x="701229" y="131895"/>
                </a:lnTo>
                <a:cubicBezTo>
                  <a:pt x="701229" y="131895"/>
                  <a:pt x="701892" y="130238"/>
                  <a:pt x="702223" y="129243"/>
                </a:cubicBezTo>
                <a:cubicBezTo>
                  <a:pt x="702223" y="130238"/>
                  <a:pt x="699572" y="130238"/>
                  <a:pt x="701229" y="131895"/>
                </a:cubicBezTo>
                <a:close/>
                <a:moveTo>
                  <a:pt x="688305" y="129906"/>
                </a:moveTo>
                <a:cubicBezTo>
                  <a:pt x="688305" y="129906"/>
                  <a:pt x="688305" y="129906"/>
                  <a:pt x="688636" y="129575"/>
                </a:cubicBezTo>
                <a:cubicBezTo>
                  <a:pt x="688636" y="129575"/>
                  <a:pt x="688636" y="129575"/>
                  <a:pt x="688305" y="129906"/>
                </a:cubicBezTo>
                <a:close/>
                <a:moveTo>
                  <a:pt x="667758" y="128581"/>
                </a:moveTo>
                <a:cubicBezTo>
                  <a:pt x="667758" y="128581"/>
                  <a:pt x="666101" y="127586"/>
                  <a:pt x="665107" y="127918"/>
                </a:cubicBezTo>
                <a:cubicBezTo>
                  <a:pt x="665770" y="127918"/>
                  <a:pt x="666764" y="127918"/>
                  <a:pt x="667758" y="128581"/>
                </a:cubicBezTo>
                <a:cubicBezTo>
                  <a:pt x="668090" y="128581"/>
                  <a:pt x="668421" y="128581"/>
                  <a:pt x="668752" y="128581"/>
                </a:cubicBezTo>
                <a:cubicBezTo>
                  <a:pt x="668752" y="128581"/>
                  <a:pt x="668090" y="128581"/>
                  <a:pt x="667758" y="128581"/>
                </a:cubicBezTo>
                <a:close/>
                <a:moveTo>
                  <a:pt x="661793" y="126261"/>
                </a:moveTo>
                <a:cubicBezTo>
                  <a:pt x="659805" y="126261"/>
                  <a:pt x="657816" y="126592"/>
                  <a:pt x="655828" y="125267"/>
                </a:cubicBezTo>
                <a:cubicBezTo>
                  <a:pt x="655828" y="120959"/>
                  <a:pt x="658148" y="121290"/>
                  <a:pt x="661130" y="121290"/>
                </a:cubicBezTo>
                <a:cubicBezTo>
                  <a:pt x="662787" y="122616"/>
                  <a:pt x="660799" y="124604"/>
                  <a:pt x="661793" y="126261"/>
                </a:cubicBezTo>
                <a:close/>
                <a:moveTo>
                  <a:pt x="654834" y="106046"/>
                </a:moveTo>
                <a:cubicBezTo>
                  <a:pt x="652183" y="108366"/>
                  <a:pt x="655497" y="111348"/>
                  <a:pt x="653840" y="113668"/>
                </a:cubicBezTo>
                <a:cubicBezTo>
                  <a:pt x="650857" y="112674"/>
                  <a:pt x="646880" y="116650"/>
                  <a:pt x="645223" y="111017"/>
                </a:cubicBezTo>
                <a:cubicBezTo>
                  <a:pt x="647874" y="109028"/>
                  <a:pt x="645223" y="105714"/>
                  <a:pt x="646549" y="103395"/>
                </a:cubicBezTo>
                <a:cubicBezTo>
                  <a:pt x="650194" y="102069"/>
                  <a:pt x="651520" y="106709"/>
                  <a:pt x="654834" y="106046"/>
                </a:cubicBezTo>
                <a:close/>
                <a:moveTo>
                  <a:pt x="637601" y="125929"/>
                </a:moveTo>
                <a:cubicBezTo>
                  <a:pt x="637601" y="125929"/>
                  <a:pt x="636607" y="125929"/>
                  <a:pt x="635944" y="125267"/>
                </a:cubicBezTo>
                <a:lnTo>
                  <a:pt x="635944" y="125267"/>
                </a:lnTo>
                <a:cubicBezTo>
                  <a:pt x="635944" y="125267"/>
                  <a:pt x="636938" y="125929"/>
                  <a:pt x="637601" y="125929"/>
                </a:cubicBezTo>
                <a:close/>
                <a:moveTo>
                  <a:pt x="565026" y="113668"/>
                </a:moveTo>
                <a:lnTo>
                  <a:pt x="565026" y="113668"/>
                </a:lnTo>
                <a:cubicBezTo>
                  <a:pt x="565026" y="113668"/>
                  <a:pt x="565689" y="112674"/>
                  <a:pt x="566020" y="112342"/>
                </a:cubicBezTo>
                <a:cubicBezTo>
                  <a:pt x="566020" y="112342"/>
                  <a:pt x="565357" y="113005"/>
                  <a:pt x="565026" y="113668"/>
                </a:cubicBezTo>
                <a:close/>
                <a:moveTo>
                  <a:pt x="536526" y="127918"/>
                </a:moveTo>
                <a:lnTo>
                  <a:pt x="536526" y="127918"/>
                </a:lnTo>
                <a:cubicBezTo>
                  <a:pt x="536526" y="127918"/>
                  <a:pt x="536526" y="127918"/>
                  <a:pt x="536526" y="127918"/>
                </a:cubicBezTo>
                <a:cubicBezTo>
                  <a:pt x="535863" y="127918"/>
                  <a:pt x="534869" y="127918"/>
                  <a:pt x="534207" y="127918"/>
                </a:cubicBezTo>
                <a:cubicBezTo>
                  <a:pt x="534869" y="127918"/>
                  <a:pt x="535863" y="127918"/>
                  <a:pt x="536526" y="127918"/>
                </a:cubicBezTo>
                <a:close/>
                <a:moveTo>
                  <a:pt x="531887" y="148796"/>
                </a:moveTo>
                <a:cubicBezTo>
                  <a:pt x="531887" y="148796"/>
                  <a:pt x="531555" y="149127"/>
                  <a:pt x="531555" y="149458"/>
                </a:cubicBezTo>
                <a:lnTo>
                  <a:pt x="531555" y="149458"/>
                </a:lnTo>
                <a:cubicBezTo>
                  <a:pt x="531555" y="149458"/>
                  <a:pt x="531555" y="148796"/>
                  <a:pt x="531887" y="148796"/>
                </a:cubicBezTo>
                <a:close/>
                <a:moveTo>
                  <a:pt x="497090" y="136865"/>
                </a:moveTo>
                <a:cubicBezTo>
                  <a:pt x="497090" y="136865"/>
                  <a:pt x="497090" y="136865"/>
                  <a:pt x="497090" y="136865"/>
                </a:cubicBezTo>
                <a:lnTo>
                  <a:pt x="497090" y="136865"/>
                </a:lnTo>
                <a:close/>
                <a:moveTo>
                  <a:pt x="491457" y="132557"/>
                </a:moveTo>
                <a:cubicBezTo>
                  <a:pt x="491457" y="132557"/>
                  <a:pt x="491788" y="132557"/>
                  <a:pt x="492120" y="132226"/>
                </a:cubicBezTo>
                <a:cubicBezTo>
                  <a:pt x="492120" y="132226"/>
                  <a:pt x="491788" y="132226"/>
                  <a:pt x="491457" y="132557"/>
                </a:cubicBezTo>
                <a:close/>
                <a:moveTo>
                  <a:pt x="497422" y="139517"/>
                </a:moveTo>
                <a:cubicBezTo>
                  <a:pt x="497422" y="139517"/>
                  <a:pt x="497422" y="138522"/>
                  <a:pt x="497422" y="137860"/>
                </a:cubicBezTo>
                <a:cubicBezTo>
                  <a:pt x="497422" y="138522"/>
                  <a:pt x="497422" y="138854"/>
                  <a:pt x="497422" y="139517"/>
                </a:cubicBezTo>
                <a:lnTo>
                  <a:pt x="497422" y="139517"/>
                </a:lnTo>
                <a:close/>
                <a:moveTo>
                  <a:pt x="496096" y="158075"/>
                </a:moveTo>
                <a:cubicBezTo>
                  <a:pt x="496096" y="158075"/>
                  <a:pt x="495102" y="158075"/>
                  <a:pt x="494439" y="157743"/>
                </a:cubicBezTo>
                <a:cubicBezTo>
                  <a:pt x="495102" y="157743"/>
                  <a:pt x="495433" y="157743"/>
                  <a:pt x="496096" y="158075"/>
                </a:cubicBezTo>
                <a:close/>
                <a:moveTo>
                  <a:pt x="493114" y="160726"/>
                </a:moveTo>
                <a:cubicBezTo>
                  <a:pt x="493114" y="160726"/>
                  <a:pt x="492120" y="159400"/>
                  <a:pt x="492451" y="157412"/>
                </a:cubicBezTo>
                <a:cubicBezTo>
                  <a:pt x="492451" y="157412"/>
                  <a:pt x="493114" y="157412"/>
                  <a:pt x="493445" y="157412"/>
                </a:cubicBezTo>
                <a:cubicBezTo>
                  <a:pt x="493445" y="157412"/>
                  <a:pt x="492782" y="157412"/>
                  <a:pt x="492451" y="157412"/>
                </a:cubicBezTo>
                <a:cubicBezTo>
                  <a:pt x="492120" y="159400"/>
                  <a:pt x="492451" y="160063"/>
                  <a:pt x="493114" y="160726"/>
                </a:cubicBezTo>
                <a:close/>
                <a:moveTo>
                  <a:pt x="465608" y="182598"/>
                </a:moveTo>
                <a:cubicBezTo>
                  <a:pt x="465608" y="182598"/>
                  <a:pt x="465608" y="182598"/>
                  <a:pt x="465608" y="182598"/>
                </a:cubicBezTo>
                <a:cubicBezTo>
                  <a:pt x="465608" y="182598"/>
                  <a:pt x="465608" y="182598"/>
                  <a:pt x="465608" y="182598"/>
                </a:cubicBezTo>
                <a:cubicBezTo>
                  <a:pt x="462294" y="182266"/>
                  <a:pt x="458980" y="183923"/>
                  <a:pt x="455998" y="183923"/>
                </a:cubicBezTo>
                <a:cubicBezTo>
                  <a:pt x="455003" y="183923"/>
                  <a:pt x="453678" y="183592"/>
                  <a:pt x="452684" y="182929"/>
                </a:cubicBezTo>
                <a:lnTo>
                  <a:pt x="452684" y="182929"/>
                </a:lnTo>
                <a:cubicBezTo>
                  <a:pt x="452684" y="182929"/>
                  <a:pt x="455003" y="183923"/>
                  <a:pt x="455998" y="183923"/>
                </a:cubicBezTo>
                <a:cubicBezTo>
                  <a:pt x="459312" y="183923"/>
                  <a:pt x="462625" y="182266"/>
                  <a:pt x="465608" y="182598"/>
                </a:cubicBezTo>
                <a:close/>
                <a:moveTo>
                  <a:pt x="452684" y="182598"/>
                </a:moveTo>
                <a:cubicBezTo>
                  <a:pt x="452684" y="182598"/>
                  <a:pt x="452684" y="182598"/>
                  <a:pt x="452684" y="182598"/>
                </a:cubicBezTo>
                <a:cubicBezTo>
                  <a:pt x="452684" y="182598"/>
                  <a:pt x="452684" y="182598"/>
                  <a:pt x="452684" y="182598"/>
                </a:cubicBezTo>
                <a:close/>
                <a:moveTo>
                  <a:pt x="403306" y="161389"/>
                </a:moveTo>
                <a:cubicBezTo>
                  <a:pt x="402975" y="159400"/>
                  <a:pt x="401980" y="157080"/>
                  <a:pt x="398667" y="158406"/>
                </a:cubicBezTo>
                <a:cubicBezTo>
                  <a:pt x="398667" y="157412"/>
                  <a:pt x="398667" y="156086"/>
                  <a:pt x="399329" y="155755"/>
                </a:cubicBezTo>
                <a:cubicBezTo>
                  <a:pt x="399329" y="155755"/>
                  <a:pt x="399992" y="155423"/>
                  <a:pt x="400323" y="155423"/>
                </a:cubicBezTo>
                <a:cubicBezTo>
                  <a:pt x="399992" y="155423"/>
                  <a:pt x="399661" y="155423"/>
                  <a:pt x="399329" y="155755"/>
                </a:cubicBezTo>
                <a:cubicBezTo>
                  <a:pt x="398998" y="156418"/>
                  <a:pt x="398667" y="157412"/>
                  <a:pt x="398667" y="158406"/>
                </a:cubicBezTo>
                <a:cubicBezTo>
                  <a:pt x="402312" y="157080"/>
                  <a:pt x="402975" y="159069"/>
                  <a:pt x="403306" y="161389"/>
                </a:cubicBezTo>
                <a:close/>
                <a:moveTo>
                  <a:pt x="355585" y="154429"/>
                </a:moveTo>
                <a:cubicBezTo>
                  <a:pt x="355585" y="154429"/>
                  <a:pt x="357905" y="153767"/>
                  <a:pt x="359231" y="153435"/>
                </a:cubicBezTo>
                <a:cubicBezTo>
                  <a:pt x="357905" y="153435"/>
                  <a:pt x="356911" y="154098"/>
                  <a:pt x="355585" y="154429"/>
                </a:cubicBezTo>
                <a:close/>
                <a:moveTo>
                  <a:pt x="352271" y="156418"/>
                </a:moveTo>
                <a:cubicBezTo>
                  <a:pt x="352271" y="156418"/>
                  <a:pt x="351609" y="155423"/>
                  <a:pt x="351277" y="155092"/>
                </a:cubicBezTo>
                <a:cubicBezTo>
                  <a:pt x="351609" y="155423"/>
                  <a:pt x="351940" y="155755"/>
                  <a:pt x="352271" y="156418"/>
                </a:cubicBezTo>
                <a:cubicBezTo>
                  <a:pt x="352934" y="156086"/>
                  <a:pt x="353266" y="155755"/>
                  <a:pt x="353928" y="155423"/>
                </a:cubicBezTo>
                <a:cubicBezTo>
                  <a:pt x="353266" y="155423"/>
                  <a:pt x="352934" y="156086"/>
                  <a:pt x="352271" y="156418"/>
                </a:cubicBezTo>
                <a:close/>
                <a:moveTo>
                  <a:pt x="348295" y="168679"/>
                </a:moveTo>
                <a:cubicBezTo>
                  <a:pt x="348295" y="168679"/>
                  <a:pt x="348295" y="170005"/>
                  <a:pt x="348295" y="170668"/>
                </a:cubicBezTo>
                <a:cubicBezTo>
                  <a:pt x="348295" y="170005"/>
                  <a:pt x="348295" y="169342"/>
                  <a:pt x="348295" y="168679"/>
                </a:cubicBezTo>
                <a:close/>
                <a:moveTo>
                  <a:pt x="348295" y="168679"/>
                </a:moveTo>
                <a:cubicBezTo>
                  <a:pt x="348295" y="168679"/>
                  <a:pt x="348295" y="167354"/>
                  <a:pt x="348295" y="167022"/>
                </a:cubicBezTo>
                <a:cubicBezTo>
                  <a:pt x="348295" y="167022"/>
                  <a:pt x="348295" y="166359"/>
                  <a:pt x="348295" y="166028"/>
                </a:cubicBezTo>
                <a:cubicBezTo>
                  <a:pt x="348295" y="166028"/>
                  <a:pt x="348295" y="166691"/>
                  <a:pt x="348295" y="167022"/>
                </a:cubicBezTo>
                <a:cubicBezTo>
                  <a:pt x="348295" y="167685"/>
                  <a:pt x="348295" y="168348"/>
                  <a:pt x="348295" y="168679"/>
                </a:cubicBezTo>
                <a:close/>
                <a:moveTo>
                  <a:pt x="352271" y="166691"/>
                </a:moveTo>
                <a:cubicBezTo>
                  <a:pt x="352271" y="166691"/>
                  <a:pt x="350614" y="166691"/>
                  <a:pt x="349952" y="166691"/>
                </a:cubicBezTo>
                <a:cubicBezTo>
                  <a:pt x="350614" y="166691"/>
                  <a:pt x="351609" y="166691"/>
                  <a:pt x="352271" y="166691"/>
                </a:cubicBezTo>
                <a:close/>
                <a:moveTo>
                  <a:pt x="354591" y="165697"/>
                </a:moveTo>
                <a:cubicBezTo>
                  <a:pt x="354591" y="165697"/>
                  <a:pt x="355254" y="164702"/>
                  <a:pt x="355585" y="164702"/>
                </a:cubicBezTo>
                <a:cubicBezTo>
                  <a:pt x="355254" y="164702"/>
                  <a:pt x="354923" y="165034"/>
                  <a:pt x="354591" y="165697"/>
                </a:cubicBezTo>
                <a:cubicBezTo>
                  <a:pt x="354260" y="166028"/>
                  <a:pt x="353597" y="166359"/>
                  <a:pt x="353266" y="166359"/>
                </a:cubicBezTo>
                <a:cubicBezTo>
                  <a:pt x="353597" y="166359"/>
                  <a:pt x="354260" y="166028"/>
                  <a:pt x="354591" y="165697"/>
                </a:cubicBezTo>
                <a:close/>
                <a:moveTo>
                  <a:pt x="380440" y="212092"/>
                </a:moveTo>
                <a:cubicBezTo>
                  <a:pt x="378120" y="213749"/>
                  <a:pt x="376132" y="215737"/>
                  <a:pt x="373812" y="217725"/>
                </a:cubicBezTo>
                <a:lnTo>
                  <a:pt x="373812" y="217725"/>
                </a:lnTo>
                <a:cubicBezTo>
                  <a:pt x="376132" y="215737"/>
                  <a:pt x="378120" y="214080"/>
                  <a:pt x="380440" y="212092"/>
                </a:cubicBezTo>
                <a:close/>
                <a:moveTo>
                  <a:pt x="384085" y="226342"/>
                </a:moveTo>
                <a:cubicBezTo>
                  <a:pt x="384085" y="226342"/>
                  <a:pt x="385411" y="227004"/>
                  <a:pt x="385742" y="227004"/>
                </a:cubicBezTo>
                <a:cubicBezTo>
                  <a:pt x="385079" y="227004"/>
                  <a:pt x="384417" y="227004"/>
                  <a:pt x="384085" y="226342"/>
                </a:cubicBezTo>
                <a:lnTo>
                  <a:pt x="384085" y="226342"/>
                </a:lnTo>
                <a:close/>
                <a:moveTo>
                  <a:pt x="415568" y="245231"/>
                </a:moveTo>
                <a:cubicBezTo>
                  <a:pt x="415568" y="245231"/>
                  <a:pt x="414573" y="244237"/>
                  <a:pt x="413911" y="243574"/>
                </a:cubicBezTo>
                <a:cubicBezTo>
                  <a:pt x="414573" y="244237"/>
                  <a:pt x="414905" y="244568"/>
                  <a:pt x="415568" y="245231"/>
                </a:cubicBezTo>
                <a:cubicBezTo>
                  <a:pt x="416230" y="245562"/>
                  <a:pt x="416562" y="245894"/>
                  <a:pt x="416562" y="246557"/>
                </a:cubicBezTo>
                <a:cubicBezTo>
                  <a:pt x="416562" y="245894"/>
                  <a:pt x="415899" y="245562"/>
                  <a:pt x="415568" y="245231"/>
                </a:cubicBezTo>
                <a:close/>
                <a:moveTo>
                  <a:pt x="416893" y="240260"/>
                </a:moveTo>
                <a:lnTo>
                  <a:pt x="416893" y="240260"/>
                </a:lnTo>
                <a:cubicBezTo>
                  <a:pt x="416893" y="240260"/>
                  <a:pt x="416893" y="240260"/>
                  <a:pt x="416893" y="240260"/>
                </a:cubicBezTo>
                <a:cubicBezTo>
                  <a:pt x="416893" y="240260"/>
                  <a:pt x="416893" y="239597"/>
                  <a:pt x="416893" y="239597"/>
                </a:cubicBezTo>
                <a:cubicBezTo>
                  <a:pt x="416893" y="239597"/>
                  <a:pt x="416893" y="240260"/>
                  <a:pt x="416893" y="240260"/>
                </a:cubicBezTo>
                <a:close/>
                <a:moveTo>
                  <a:pt x="410928" y="240260"/>
                </a:moveTo>
                <a:cubicBezTo>
                  <a:pt x="410928" y="240260"/>
                  <a:pt x="412254" y="239597"/>
                  <a:pt x="412585" y="239597"/>
                </a:cubicBezTo>
                <a:cubicBezTo>
                  <a:pt x="411922" y="239597"/>
                  <a:pt x="411259" y="239929"/>
                  <a:pt x="410928" y="240260"/>
                </a:cubicBezTo>
                <a:close/>
                <a:moveTo>
                  <a:pt x="439759" y="219051"/>
                </a:moveTo>
                <a:cubicBezTo>
                  <a:pt x="439759" y="219051"/>
                  <a:pt x="439097" y="219382"/>
                  <a:pt x="438765" y="219382"/>
                </a:cubicBezTo>
                <a:cubicBezTo>
                  <a:pt x="438765" y="219382"/>
                  <a:pt x="439428" y="219382"/>
                  <a:pt x="439759" y="219051"/>
                </a:cubicBezTo>
                <a:close/>
                <a:moveTo>
                  <a:pt x="445062" y="216400"/>
                </a:moveTo>
                <a:cubicBezTo>
                  <a:pt x="447050" y="216400"/>
                  <a:pt x="449038" y="216400"/>
                  <a:pt x="451027" y="217063"/>
                </a:cubicBezTo>
                <a:cubicBezTo>
                  <a:pt x="449038" y="216400"/>
                  <a:pt x="447050" y="216400"/>
                  <a:pt x="445062" y="216400"/>
                </a:cubicBezTo>
                <a:cubicBezTo>
                  <a:pt x="444730" y="216068"/>
                  <a:pt x="444399" y="215737"/>
                  <a:pt x="444067" y="215406"/>
                </a:cubicBezTo>
                <a:cubicBezTo>
                  <a:pt x="444399" y="215737"/>
                  <a:pt x="444730" y="216068"/>
                  <a:pt x="445062" y="216400"/>
                </a:cubicBezTo>
                <a:close/>
                <a:moveTo>
                  <a:pt x="483172" y="278702"/>
                </a:moveTo>
                <a:cubicBezTo>
                  <a:pt x="483172" y="278702"/>
                  <a:pt x="483172" y="278702"/>
                  <a:pt x="483172" y="278702"/>
                </a:cubicBezTo>
                <a:cubicBezTo>
                  <a:pt x="483172" y="278702"/>
                  <a:pt x="483172" y="278702"/>
                  <a:pt x="483172" y="278702"/>
                </a:cubicBezTo>
                <a:lnTo>
                  <a:pt x="483172" y="278702"/>
                </a:lnTo>
                <a:close/>
                <a:moveTo>
                  <a:pt x="485492" y="279365"/>
                </a:moveTo>
                <a:cubicBezTo>
                  <a:pt x="485492" y="279365"/>
                  <a:pt x="484497" y="279365"/>
                  <a:pt x="483835" y="279033"/>
                </a:cubicBezTo>
                <a:cubicBezTo>
                  <a:pt x="484497" y="279033"/>
                  <a:pt x="484829" y="279365"/>
                  <a:pt x="485492" y="279365"/>
                </a:cubicBezTo>
                <a:close/>
                <a:moveTo>
                  <a:pt x="518300" y="266109"/>
                </a:moveTo>
                <a:cubicBezTo>
                  <a:pt x="518300" y="266109"/>
                  <a:pt x="518300" y="265115"/>
                  <a:pt x="518300" y="264783"/>
                </a:cubicBezTo>
                <a:cubicBezTo>
                  <a:pt x="518962" y="264452"/>
                  <a:pt x="519957" y="264120"/>
                  <a:pt x="520619" y="263458"/>
                </a:cubicBezTo>
                <a:cubicBezTo>
                  <a:pt x="519957" y="263789"/>
                  <a:pt x="518962" y="264120"/>
                  <a:pt x="518300" y="264783"/>
                </a:cubicBezTo>
                <a:cubicBezTo>
                  <a:pt x="518300" y="265115"/>
                  <a:pt x="518300" y="265777"/>
                  <a:pt x="518300" y="266109"/>
                </a:cubicBezTo>
                <a:cubicBezTo>
                  <a:pt x="518300" y="266772"/>
                  <a:pt x="518300" y="267103"/>
                  <a:pt x="518300" y="267766"/>
                </a:cubicBezTo>
                <a:cubicBezTo>
                  <a:pt x="518300" y="267103"/>
                  <a:pt x="518300" y="266772"/>
                  <a:pt x="518300" y="266109"/>
                </a:cubicBezTo>
                <a:cubicBezTo>
                  <a:pt x="515317" y="266109"/>
                  <a:pt x="512335" y="266109"/>
                  <a:pt x="509352" y="266109"/>
                </a:cubicBezTo>
                <a:cubicBezTo>
                  <a:pt x="512335" y="266109"/>
                  <a:pt x="515317" y="266109"/>
                  <a:pt x="518300" y="266109"/>
                </a:cubicBezTo>
                <a:close/>
                <a:moveTo>
                  <a:pt x="536195" y="260807"/>
                </a:moveTo>
                <a:cubicBezTo>
                  <a:pt x="536195" y="260807"/>
                  <a:pt x="538846" y="259150"/>
                  <a:pt x="539840" y="258487"/>
                </a:cubicBezTo>
                <a:cubicBezTo>
                  <a:pt x="542823" y="258487"/>
                  <a:pt x="546137" y="258155"/>
                  <a:pt x="548788" y="256167"/>
                </a:cubicBezTo>
                <a:cubicBezTo>
                  <a:pt x="551770" y="257824"/>
                  <a:pt x="555416" y="257161"/>
                  <a:pt x="558730" y="257493"/>
                </a:cubicBezTo>
                <a:lnTo>
                  <a:pt x="558730" y="257493"/>
                </a:lnTo>
                <a:cubicBezTo>
                  <a:pt x="561381" y="260475"/>
                  <a:pt x="565357" y="259812"/>
                  <a:pt x="568671" y="260144"/>
                </a:cubicBezTo>
                <a:cubicBezTo>
                  <a:pt x="568671" y="260807"/>
                  <a:pt x="568671" y="261469"/>
                  <a:pt x="568671" y="262132"/>
                </a:cubicBezTo>
                <a:cubicBezTo>
                  <a:pt x="567677" y="262132"/>
                  <a:pt x="566352" y="262132"/>
                  <a:pt x="565357" y="262132"/>
                </a:cubicBezTo>
                <a:cubicBezTo>
                  <a:pt x="560387" y="260475"/>
                  <a:pt x="555747" y="259481"/>
                  <a:pt x="550776" y="262132"/>
                </a:cubicBezTo>
                <a:cubicBezTo>
                  <a:pt x="549782" y="261801"/>
                  <a:pt x="548456" y="261469"/>
                  <a:pt x="547462" y="260807"/>
                </a:cubicBezTo>
                <a:cubicBezTo>
                  <a:pt x="544811" y="260144"/>
                  <a:pt x="542160" y="258487"/>
                  <a:pt x="539509" y="260807"/>
                </a:cubicBezTo>
                <a:cubicBezTo>
                  <a:pt x="538183" y="260807"/>
                  <a:pt x="536858" y="260807"/>
                  <a:pt x="535863" y="260807"/>
                </a:cubicBezTo>
                <a:close/>
                <a:moveTo>
                  <a:pt x="543486" y="269091"/>
                </a:moveTo>
                <a:cubicBezTo>
                  <a:pt x="543486" y="269091"/>
                  <a:pt x="542160" y="266772"/>
                  <a:pt x="541829" y="265446"/>
                </a:cubicBezTo>
                <a:cubicBezTo>
                  <a:pt x="542491" y="266772"/>
                  <a:pt x="543154" y="267766"/>
                  <a:pt x="543486" y="269091"/>
                </a:cubicBezTo>
                <a:cubicBezTo>
                  <a:pt x="544480" y="269091"/>
                  <a:pt x="545143" y="268760"/>
                  <a:pt x="546137" y="268429"/>
                </a:cubicBezTo>
                <a:cubicBezTo>
                  <a:pt x="545474" y="266772"/>
                  <a:pt x="546137" y="266440"/>
                  <a:pt x="546799" y="266440"/>
                </a:cubicBezTo>
                <a:cubicBezTo>
                  <a:pt x="545805" y="266440"/>
                  <a:pt x="545143" y="267103"/>
                  <a:pt x="546137" y="268429"/>
                </a:cubicBezTo>
                <a:cubicBezTo>
                  <a:pt x="545143" y="268429"/>
                  <a:pt x="544480" y="268760"/>
                  <a:pt x="543486" y="269091"/>
                </a:cubicBezTo>
                <a:lnTo>
                  <a:pt x="543486" y="269091"/>
                </a:lnTo>
                <a:close/>
                <a:moveTo>
                  <a:pt x="572648" y="276051"/>
                </a:moveTo>
                <a:cubicBezTo>
                  <a:pt x="572648" y="276051"/>
                  <a:pt x="573642" y="276051"/>
                  <a:pt x="574305" y="276382"/>
                </a:cubicBezTo>
                <a:cubicBezTo>
                  <a:pt x="573974" y="276713"/>
                  <a:pt x="573642" y="277045"/>
                  <a:pt x="573642" y="277708"/>
                </a:cubicBezTo>
                <a:cubicBezTo>
                  <a:pt x="573642" y="277376"/>
                  <a:pt x="573974" y="276713"/>
                  <a:pt x="574305" y="276382"/>
                </a:cubicBezTo>
                <a:cubicBezTo>
                  <a:pt x="573642" y="276382"/>
                  <a:pt x="572980" y="276382"/>
                  <a:pt x="572648" y="276051"/>
                </a:cubicBezTo>
                <a:close/>
                <a:moveTo>
                  <a:pt x="597503" y="276051"/>
                </a:moveTo>
                <a:cubicBezTo>
                  <a:pt x="597503" y="276051"/>
                  <a:pt x="599822" y="277708"/>
                  <a:pt x="601148" y="278370"/>
                </a:cubicBezTo>
                <a:cubicBezTo>
                  <a:pt x="599822" y="277708"/>
                  <a:pt x="598828" y="276713"/>
                  <a:pt x="597503" y="276051"/>
                </a:cubicBezTo>
                <a:cubicBezTo>
                  <a:pt x="596840" y="274725"/>
                  <a:pt x="596509" y="273400"/>
                  <a:pt x="595846" y="272074"/>
                </a:cubicBezTo>
                <a:cubicBezTo>
                  <a:pt x="596509" y="273400"/>
                  <a:pt x="596840" y="274725"/>
                  <a:pt x="597503" y="276051"/>
                </a:cubicBezTo>
                <a:close/>
                <a:moveTo>
                  <a:pt x="625008" y="272405"/>
                </a:moveTo>
                <a:cubicBezTo>
                  <a:pt x="627328" y="272405"/>
                  <a:pt x="629316" y="272405"/>
                  <a:pt x="631636" y="272074"/>
                </a:cubicBezTo>
                <a:cubicBezTo>
                  <a:pt x="632630" y="271743"/>
                  <a:pt x="633293" y="271080"/>
                  <a:pt x="633956" y="270417"/>
                </a:cubicBezTo>
                <a:cubicBezTo>
                  <a:pt x="633293" y="271080"/>
                  <a:pt x="632630" y="271743"/>
                  <a:pt x="631636" y="272074"/>
                </a:cubicBezTo>
                <a:cubicBezTo>
                  <a:pt x="629316" y="272074"/>
                  <a:pt x="627328" y="272074"/>
                  <a:pt x="625008" y="272405"/>
                </a:cubicBezTo>
                <a:close/>
                <a:moveTo>
                  <a:pt x="644892" y="305545"/>
                </a:moveTo>
                <a:cubicBezTo>
                  <a:pt x="646880" y="306207"/>
                  <a:pt x="648537" y="306870"/>
                  <a:pt x="648206" y="309521"/>
                </a:cubicBezTo>
                <a:cubicBezTo>
                  <a:pt x="647874" y="311841"/>
                  <a:pt x="645886" y="311510"/>
                  <a:pt x="644229" y="311510"/>
                </a:cubicBezTo>
                <a:cubicBezTo>
                  <a:pt x="642572" y="311510"/>
                  <a:pt x="640915" y="311510"/>
                  <a:pt x="639258" y="311510"/>
                </a:cubicBezTo>
                <a:cubicBezTo>
                  <a:pt x="638927" y="311510"/>
                  <a:pt x="638596" y="311510"/>
                  <a:pt x="638264" y="311510"/>
                </a:cubicBezTo>
                <a:cubicBezTo>
                  <a:pt x="639590" y="309521"/>
                  <a:pt x="640584" y="307533"/>
                  <a:pt x="641909" y="305213"/>
                </a:cubicBezTo>
                <a:cubicBezTo>
                  <a:pt x="642904" y="305213"/>
                  <a:pt x="643898" y="305213"/>
                  <a:pt x="644892" y="305545"/>
                </a:cubicBezTo>
                <a:close/>
                <a:moveTo>
                  <a:pt x="649863" y="308527"/>
                </a:moveTo>
                <a:cubicBezTo>
                  <a:pt x="649863" y="308527"/>
                  <a:pt x="649863" y="307864"/>
                  <a:pt x="650526" y="307533"/>
                </a:cubicBezTo>
                <a:cubicBezTo>
                  <a:pt x="650526" y="307202"/>
                  <a:pt x="650526" y="306539"/>
                  <a:pt x="650526" y="306207"/>
                </a:cubicBezTo>
                <a:cubicBezTo>
                  <a:pt x="650526" y="306539"/>
                  <a:pt x="650526" y="307202"/>
                  <a:pt x="650526" y="307533"/>
                </a:cubicBezTo>
                <a:cubicBezTo>
                  <a:pt x="650194" y="307864"/>
                  <a:pt x="649863" y="308196"/>
                  <a:pt x="649863" y="308527"/>
                </a:cubicBezTo>
                <a:close/>
                <a:moveTo>
                  <a:pt x="687642" y="338353"/>
                </a:moveTo>
                <a:cubicBezTo>
                  <a:pt x="687642" y="338353"/>
                  <a:pt x="684991" y="337027"/>
                  <a:pt x="683334" y="337027"/>
                </a:cubicBezTo>
                <a:cubicBezTo>
                  <a:pt x="684991" y="337027"/>
                  <a:pt x="686316" y="337027"/>
                  <a:pt x="687642" y="338353"/>
                </a:cubicBezTo>
                <a:lnTo>
                  <a:pt x="687642" y="338353"/>
                </a:lnTo>
                <a:close/>
                <a:moveTo>
                  <a:pt x="688636" y="338353"/>
                </a:moveTo>
                <a:lnTo>
                  <a:pt x="688636" y="338353"/>
                </a:lnTo>
                <a:lnTo>
                  <a:pt x="688636" y="339015"/>
                </a:lnTo>
                <a:lnTo>
                  <a:pt x="688636" y="339015"/>
                </a:lnTo>
                <a:lnTo>
                  <a:pt x="688636" y="338353"/>
                </a:lnTo>
                <a:close/>
                <a:moveTo>
                  <a:pt x="708520" y="341335"/>
                </a:moveTo>
                <a:cubicBezTo>
                  <a:pt x="708520" y="341335"/>
                  <a:pt x="708520" y="340672"/>
                  <a:pt x="708520" y="340341"/>
                </a:cubicBezTo>
                <a:cubicBezTo>
                  <a:pt x="708520" y="340341"/>
                  <a:pt x="708520" y="341004"/>
                  <a:pt x="708520" y="341335"/>
                </a:cubicBezTo>
                <a:cubicBezTo>
                  <a:pt x="708520" y="342661"/>
                  <a:pt x="707857" y="343986"/>
                  <a:pt x="707194" y="344649"/>
                </a:cubicBezTo>
                <a:cubicBezTo>
                  <a:pt x="707857" y="343655"/>
                  <a:pt x="708520" y="342661"/>
                  <a:pt x="708520" y="341335"/>
                </a:cubicBezTo>
                <a:close/>
                <a:moveTo>
                  <a:pt x="735362" y="331062"/>
                </a:moveTo>
                <a:cubicBezTo>
                  <a:pt x="735362" y="331062"/>
                  <a:pt x="734368" y="331725"/>
                  <a:pt x="734037" y="331725"/>
                </a:cubicBezTo>
                <a:cubicBezTo>
                  <a:pt x="734700" y="331725"/>
                  <a:pt x="735031" y="331393"/>
                  <a:pt x="735362" y="331062"/>
                </a:cubicBezTo>
                <a:close/>
                <a:moveTo>
                  <a:pt x="740996" y="332719"/>
                </a:moveTo>
                <a:lnTo>
                  <a:pt x="740996" y="332719"/>
                </a:lnTo>
                <a:cubicBezTo>
                  <a:pt x="740996" y="332719"/>
                  <a:pt x="739008" y="333382"/>
                  <a:pt x="738014" y="334044"/>
                </a:cubicBezTo>
                <a:cubicBezTo>
                  <a:pt x="739008" y="333382"/>
                  <a:pt x="739671" y="332056"/>
                  <a:pt x="740996" y="332719"/>
                </a:cubicBezTo>
                <a:close/>
                <a:moveTo>
                  <a:pt x="743316" y="325760"/>
                </a:moveTo>
                <a:cubicBezTo>
                  <a:pt x="743316" y="325760"/>
                  <a:pt x="740996" y="327085"/>
                  <a:pt x="739671" y="327748"/>
                </a:cubicBezTo>
                <a:lnTo>
                  <a:pt x="739671" y="327748"/>
                </a:lnTo>
                <a:cubicBezTo>
                  <a:pt x="739671" y="327748"/>
                  <a:pt x="741990" y="326422"/>
                  <a:pt x="743316" y="325760"/>
                </a:cubicBezTo>
                <a:cubicBezTo>
                  <a:pt x="745967" y="325428"/>
                  <a:pt x="747624" y="325097"/>
                  <a:pt x="748618" y="325760"/>
                </a:cubicBezTo>
                <a:cubicBezTo>
                  <a:pt x="747293" y="325428"/>
                  <a:pt x="745967" y="325760"/>
                  <a:pt x="743316" y="325760"/>
                </a:cubicBezTo>
                <a:close/>
                <a:moveTo>
                  <a:pt x="738345" y="327748"/>
                </a:moveTo>
                <a:cubicBezTo>
                  <a:pt x="738345" y="327748"/>
                  <a:pt x="738345" y="327748"/>
                  <a:pt x="738345" y="327748"/>
                </a:cubicBezTo>
                <a:lnTo>
                  <a:pt x="738345" y="327748"/>
                </a:lnTo>
                <a:close/>
                <a:moveTo>
                  <a:pt x="743647" y="283341"/>
                </a:moveTo>
                <a:cubicBezTo>
                  <a:pt x="743647" y="283341"/>
                  <a:pt x="743647" y="283341"/>
                  <a:pt x="743647" y="283341"/>
                </a:cubicBezTo>
                <a:cubicBezTo>
                  <a:pt x="743647" y="283341"/>
                  <a:pt x="743647" y="283341"/>
                  <a:pt x="743647" y="283341"/>
                </a:cubicBezTo>
                <a:close/>
                <a:moveTo>
                  <a:pt x="741990" y="268097"/>
                </a:moveTo>
                <a:lnTo>
                  <a:pt x="741990" y="268097"/>
                </a:lnTo>
                <a:cubicBezTo>
                  <a:pt x="743647" y="267434"/>
                  <a:pt x="745304" y="267103"/>
                  <a:pt x="747293" y="267103"/>
                </a:cubicBezTo>
                <a:cubicBezTo>
                  <a:pt x="745636" y="267103"/>
                  <a:pt x="743647" y="267103"/>
                  <a:pt x="741990" y="268097"/>
                </a:cubicBezTo>
                <a:close/>
                <a:moveTo>
                  <a:pt x="762205" y="263126"/>
                </a:moveTo>
                <a:cubicBezTo>
                  <a:pt x="762205" y="263126"/>
                  <a:pt x="762205" y="263126"/>
                  <a:pt x="762537" y="263126"/>
                </a:cubicBezTo>
                <a:cubicBezTo>
                  <a:pt x="762537" y="263126"/>
                  <a:pt x="762537" y="263126"/>
                  <a:pt x="762205" y="263126"/>
                </a:cubicBezTo>
                <a:lnTo>
                  <a:pt x="762205" y="263126"/>
                </a:lnTo>
                <a:close/>
                <a:moveTo>
                  <a:pt x="777118" y="264452"/>
                </a:moveTo>
                <a:cubicBezTo>
                  <a:pt x="777118" y="264452"/>
                  <a:pt x="777118" y="264452"/>
                  <a:pt x="777118" y="264452"/>
                </a:cubicBezTo>
                <a:cubicBezTo>
                  <a:pt x="777118" y="264452"/>
                  <a:pt x="777118" y="264452"/>
                  <a:pt x="777118" y="264452"/>
                </a:cubicBezTo>
                <a:close/>
                <a:moveTo>
                  <a:pt x="808269" y="256830"/>
                </a:moveTo>
                <a:cubicBezTo>
                  <a:pt x="808269" y="256830"/>
                  <a:pt x="808269" y="257824"/>
                  <a:pt x="808269" y="258155"/>
                </a:cubicBezTo>
                <a:lnTo>
                  <a:pt x="808269" y="258155"/>
                </a:lnTo>
                <a:cubicBezTo>
                  <a:pt x="808269" y="258155"/>
                  <a:pt x="808269" y="257161"/>
                  <a:pt x="808269" y="256830"/>
                </a:cubicBezTo>
                <a:close/>
                <a:moveTo>
                  <a:pt x="811583" y="259150"/>
                </a:moveTo>
                <a:cubicBezTo>
                  <a:pt x="811583" y="259150"/>
                  <a:pt x="810257" y="258487"/>
                  <a:pt x="809926" y="258487"/>
                </a:cubicBezTo>
                <a:cubicBezTo>
                  <a:pt x="810589" y="258487"/>
                  <a:pt x="811252" y="259150"/>
                  <a:pt x="811583" y="259150"/>
                </a:cubicBezTo>
                <a:close/>
                <a:moveTo>
                  <a:pt x="821193" y="251859"/>
                </a:moveTo>
                <a:cubicBezTo>
                  <a:pt x="822188" y="253516"/>
                  <a:pt x="821856" y="254510"/>
                  <a:pt x="821193" y="254841"/>
                </a:cubicBezTo>
                <a:cubicBezTo>
                  <a:pt x="821856" y="254510"/>
                  <a:pt x="822188" y="253516"/>
                  <a:pt x="821193" y="251859"/>
                </a:cubicBezTo>
                <a:cubicBezTo>
                  <a:pt x="821525" y="251859"/>
                  <a:pt x="822188" y="251859"/>
                  <a:pt x="822519" y="251859"/>
                </a:cubicBezTo>
                <a:cubicBezTo>
                  <a:pt x="822188" y="251859"/>
                  <a:pt x="821856" y="251859"/>
                  <a:pt x="821193" y="251859"/>
                </a:cubicBezTo>
                <a:close/>
                <a:moveTo>
                  <a:pt x="831135" y="252522"/>
                </a:moveTo>
                <a:lnTo>
                  <a:pt x="831135" y="252522"/>
                </a:lnTo>
                <a:cubicBezTo>
                  <a:pt x="831135" y="252522"/>
                  <a:pt x="828484" y="251859"/>
                  <a:pt x="827158" y="251528"/>
                </a:cubicBezTo>
                <a:cubicBezTo>
                  <a:pt x="828484" y="251528"/>
                  <a:pt x="829810" y="252190"/>
                  <a:pt x="831135" y="252522"/>
                </a:cubicBezTo>
                <a:close/>
                <a:moveTo>
                  <a:pt x="850356" y="252522"/>
                </a:moveTo>
                <a:cubicBezTo>
                  <a:pt x="851019" y="249871"/>
                  <a:pt x="852013" y="248214"/>
                  <a:pt x="853670" y="247882"/>
                </a:cubicBezTo>
                <a:cubicBezTo>
                  <a:pt x="852344" y="248214"/>
                  <a:pt x="851019" y="249871"/>
                  <a:pt x="850356" y="252522"/>
                </a:cubicBezTo>
                <a:cubicBezTo>
                  <a:pt x="850025" y="252522"/>
                  <a:pt x="849362" y="253185"/>
                  <a:pt x="849030" y="253516"/>
                </a:cubicBezTo>
                <a:cubicBezTo>
                  <a:pt x="849362" y="253516"/>
                  <a:pt x="850025" y="252853"/>
                  <a:pt x="850356" y="252522"/>
                </a:cubicBezTo>
                <a:close/>
                <a:moveTo>
                  <a:pt x="867257" y="265115"/>
                </a:moveTo>
                <a:cubicBezTo>
                  <a:pt x="867257" y="265115"/>
                  <a:pt x="868914" y="265115"/>
                  <a:pt x="869577" y="264783"/>
                </a:cubicBezTo>
                <a:cubicBezTo>
                  <a:pt x="868914" y="265115"/>
                  <a:pt x="867920" y="264783"/>
                  <a:pt x="867257" y="265115"/>
                </a:cubicBezTo>
                <a:cubicBezTo>
                  <a:pt x="867257" y="267103"/>
                  <a:pt x="866263" y="268429"/>
                  <a:pt x="865269" y="269754"/>
                </a:cubicBezTo>
                <a:cubicBezTo>
                  <a:pt x="866263" y="268429"/>
                  <a:pt x="867257" y="266772"/>
                  <a:pt x="867257" y="265115"/>
                </a:cubicBezTo>
                <a:close/>
                <a:moveTo>
                  <a:pt x="872891" y="258487"/>
                </a:moveTo>
                <a:cubicBezTo>
                  <a:pt x="875542" y="258487"/>
                  <a:pt x="875211" y="261469"/>
                  <a:pt x="876867" y="262464"/>
                </a:cubicBezTo>
                <a:cubicBezTo>
                  <a:pt x="875211" y="265446"/>
                  <a:pt x="872891" y="265115"/>
                  <a:pt x="870571" y="263789"/>
                </a:cubicBezTo>
                <a:cubicBezTo>
                  <a:pt x="870571" y="263789"/>
                  <a:pt x="870240" y="263789"/>
                  <a:pt x="869908" y="264120"/>
                </a:cubicBezTo>
                <a:cubicBezTo>
                  <a:pt x="869908" y="264120"/>
                  <a:pt x="870240" y="264120"/>
                  <a:pt x="870571" y="263789"/>
                </a:cubicBezTo>
                <a:cubicBezTo>
                  <a:pt x="867257" y="260144"/>
                  <a:pt x="869577" y="259150"/>
                  <a:pt x="872891" y="258487"/>
                </a:cubicBezTo>
                <a:close/>
                <a:moveTo>
                  <a:pt x="881838" y="270748"/>
                </a:moveTo>
                <a:cubicBezTo>
                  <a:pt x="881838" y="270748"/>
                  <a:pt x="880513" y="269423"/>
                  <a:pt x="880181" y="268429"/>
                </a:cubicBezTo>
                <a:cubicBezTo>
                  <a:pt x="880513" y="269423"/>
                  <a:pt x="881176" y="270086"/>
                  <a:pt x="881838" y="270748"/>
                </a:cubicBezTo>
                <a:close/>
                <a:moveTo>
                  <a:pt x="879519" y="266772"/>
                </a:moveTo>
                <a:cubicBezTo>
                  <a:pt x="879519" y="266772"/>
                  <a:pt x="879519" y="266440"/>
                  <a:pt x="879519" y="266109"/>
                </a:cubicBezTo>
                <a:cubicBezTo>
                  <a:pt x="879519" y="266109"/>
                  <a:pt x="879519" y="266440"/>
                  <a:pt x="879519" y="266772"/>
                </a:cubicBezTo>
                <a:close/>
                <a:moveTo>
                  <a:pt x="928565" y="222034"/>
                </a:moveTo>
                <a:cubicBezTo>
                  <a:pt x="928565" y="222034"/>
                  <a:pt x="930553" y="223359"/>
                  <a:pt x="931879" y="223691"/>
                </a:cubicBezTo>
                <a:cubicBezTo>
                  <a:pt x="933204" y="224022"/>
                  <a:pt x="934199" y="224353"/>
                  <a:pt x="935193" y="225347"/>
                </a:cubicBezTo>
                <a:lnTo>
                  <a:pt x="935193" y="225347"/>
                </a:lnTo>
                <a:cubicBezTo>
                  <a:pt x="935193" y="225347"/>
                  <a:pt x="933204" y="224022"/>
                  <a:pt x="931879" y="223691"/>
                </a:cubicBezTo>
                <a:cubicBezTo>
                  <a:pt x="930553" y="223359"/>
                  <a:pt x="929559" y="222696"/>
                  <a:pt x="928565" y="222034"/>
                </a:cubicBezTo>
                <a:close/>
                <a:moveTo>
                  <a:pt x="949443" y="66279"/>
                </a:moveTo>
                <a:cubicBezTo>
                  <a:pt x="949443" y="66279"/>
                  <a:pt x="950768" y="64622"/>
                  <a:pt x="950105" y="62965"/>
                </a:cubicBezTo>
                <a:lnTo>
                  <a:pt x="950105" y="62965"/>
                </a:lnTo>
                <a:cubicBezTo>
                  <a:pt x="950768" y="64622"/>
                  <a:pt x="950105" y="65616"/>
                  <a:pt x="949443" y="66279"/>
                </a:cubicBezTo>
                <a:close/>
                <a:moveTo>
                  <a:pt x="946460" y="68267"/>
                </a:moveTo>
                <a:lnTo>
                  <a:pt x="946460" y="68267"/>
                </a:lnTo>
                <a:cubicBezTo>
                  <a:pt x="946460" y="68267"/>
                  <a:pt x="946460" y="68267"/>
                  <a:pt x="946460" y="68267"/>
                </a:cubicBezTo>
                <a:cubicBezTo>
                  <a:pt x="946460" y="68267"/>
                  <a:pt x="946460" y="68267"/>
                  <a:pt x="946460" y="68267"/>
                </a:cubicBezTo>
                <a:close/>
                <a:moveTo>
                  <a:pt x="948117" y="120296"/>
                </a:moveTo>
                <a:cubicBezTo>
                  <a:pt x="951431" y="121953"/>
                  <a:pt x="952757" y="125267"/>
                  <a:pt x="955408" y="127586"/>
                </a:cubicBezTo>
                <a:cubicBezTo>
                  <a:pt x="955076" y="129906"/>
                  <a:pt x="951762" y="128581"/>
                  <a:pt x="951431" y="130238"/>
                </a:cubicBezTo>
                <a:cubicBezTo>
                  <a:pt x="950768" y="132557"/>
                  <a:pt x="956733" y="131232"/>
                  <a:pt x="953088" y="134546"/>
                </a:cubicBezTo>
                <a:cubicBezTo>
                  <a:pt x="949111" y="132889"/>
                  <a:pt x="944140" y="132557"/>
                  <a:pt x="944803" y="125598"/>
                </a:cubicBezTo>
                <a:cubicBezTo>
                  <a:pt x="944803" y="122284"/>
                  <a:pt x="941489" y="122616"/>
                  <a:pt x="939169" y="124273"/>
                </a:cubicBezTo>
                <a:cubicBezTo>
                  <a:pt x="937513" y="123610"/>
                  <a:pt x="935524" y="123278"/>
                  <a:pt x="933867" y="122616"/>
                </a:cubicBezTo>
                <a:cubicBezTo>
                  <a:pt x="933867" y="119302"/>
                  <a:pt x="938175" y="119633"/>
                  <a:pt x="938175" y="116650"/>
                </a:cubicBezTo>
                <a:cubicBezTo>
                  <a:pt x="939501" y="115656"/>
                  <a:pt x="940826" y="114993"/>
                  <a:pt x="941821" y="113999"/>
                </a:cubicBezTo>
                <a:cubicBezTo>
                  <a:pt x="946460" y="113337"/>
                  <a:pt x="945135" y="119302"/>
                  <a:pt x="948449" y="119964"/>
                </a:cubicBezTo>
                <a:close/>
                <a:moveTo>
                  <a:pt x="1051512" y="106377"/>
                </a:moveTo>
                <a:cubicBezTo>
                  <a:pt x="1052506" y="104720"/>
                  <a:pt x="1050849" y="101738"/>
                  <a:pt x="1052506" y="100081"/>
                </a:cubicBezTo>
                <a:lnTo>
                  <a:pt x="1052506" y="100081"/>
                </a:lnTo>
                <a:cubicBezTo>
                  <a:pt x="1052506" y="100081"/>
                  <a:pt x="1052506" y="104389"/>
                  <a:pt x="1051512" y="106377"/>
                </a:cubicBezTo>
                <a:close/>
                <a:moveTo>
                  <a:pt x="1050849" y="97761"/>
                </a:moveTo>
                <a:cubicBezTo>
                  <a:pt x="1050849" y="97761"/>
                  <a:pt x="1050849" y="98424"/>
                  <a:pt x="1051181" y="98755"/>
                </a:cubicBezTo>
                <a:cubicBezTo>
                  <a:pt x="1051181" y="98755"/>
                  <a:pt x="1050849" y="98092"/>
                  <a:pt x="1050849" y="97761"/>
                </a:cubicBezTo>
                <a:close/>
                <a:moveTo>
                  <a:pt x="1037593" y="84837"/>
                </a:moveTo>
                <a:cubicBezTo>
                  <a:pt x="1037593" y="84837"/>
                  <a:pt x="1037593" y="84837"/>
                  <a:pt x="1037593" y="84837"/>
                </a:cubicBezTo>
                <a:cubicBezTo>
                  <a:pt x="1037593" y="84837"/>
                  <a:pt x="1037593" y="84837"/>
                  <a:pt x="1037593" y="84837"/>
                </a:cubicBezTo>
                <a:lnTo>
                  <a:pt x="1037593" y="84837"/>
                </a:lnTo>
                <a:close/>
                <a:moveTo>
                  <a:pt x="1051843" y="82186"/>
                </a:moveTo>
                <a:cubicBezTo>
                  <a:pt x="1053500" y="82186"/>
                  <a:pt x="1055157" y="82186"/>
                  <a:pt x="1056814" y="82186"/>
                </a:cubicBezTo>
                <a:cubicBezTo>
                  <a:pt x="1055157" y="82186"/>
                  <a:pt x="1053500" y="81854"/>
                  <a:pt x="1051843" y="82186"/>
                </a:cubicBezTo>
                <a:cubicBezTo>
                  <a:pt x="1051512" y="81523"/>
                  <a:pt x="1051181" y="80860"/>
                  <a:pt x="1051181" y="80529"/>
                </a:cubicBezTo>
                <a:cubicBezTo>
                  <a:pt x="1051181" y="81191"/>
                  <a:pt x="1051181" y="81854"/>
                  <a:pt x="1051843" y="82186"/>
                </a:cubicBezTo>
                <a:close/>
                <a:moveTo>
                  <a:pt x="1062448" y="83511"/>
                </a:moveTo>
                <a:lnTo>
                  <a:pt x="1061785" y="83511"/>
                </a:lnTo>
                <a:cubicBezTo>
                  <a:pt x="1061785" y="83511"/>
                  <a:pt x="1061785" y="84505"/>
                  <a:pt x="1062117" y="85168"/>
                </a:cubicBezTo>
                <a:cubicBezTo>
                  <a:pt x="1062117" y="84837"/>
                  <a:pt x="1062117" y="84174"/>
                  <a:pt x="1061785" y="83511"/>
                </a:cubicBezTo>
                <a:lnTo>
                  <a:pt x="1062448" y="83511"/>
                </a:lnTo>
                <a:close/>
                <a:moveTo>
                  <a:pt x="1075704" y="91133"/>
                </a:moveTo>
                <a:cubicBezTo>
                  <a:pt x="1075704" y="91133"/>
                  <a:pt x="1074378" y="88813"/>
                  <a:pt x="1075704" y="87156"/>
                </a:cubicBezTo>
                <a:cubicBezTo>
                  <a:pt x="1074378" y="86494"/>
                  <a:pt x="1073053" y="86494"/>
                  <a:pt x="1071396" y="86162"/>
                </a:cubicBezTo>
                <a:cubicBezTo>
                  <a:pt x="1072721" y="86162"/>
                  <a:pt x="1074378" y="86162"/>
                  <a:pt x="1075704" y="87156"/>
                </a:cubicBezTo>
                <a:cubicBezTo>
                  <a:pt x="1074378" y="88482"/>
                  <a:pt x="1075372" y="89808"/>
                  <a:pt x="1075704" y="91133"/>
                </a:cubicBezTo>
                <a:close/>
                <a:moveTo>
                  <a:pt x="1076366" y="93784"/>
                </a:moveTo>
                <a:lnTo>
                  <a:pt x="1076366" y="93784"/>
                </a:lnTo>
                <a:close/>
                <a:moveTo>
                  <a:pt x="1174459" y="119633"/>
                </a:moveTo>
                <a:cubicBezTo>
                  <a:pt x="1174459" y="119633"/>
                  <a:pt x="1173796" y="121621"/>
                  <a:pt x="1173796" y="122947"/>
                </a:cubicBezTo>
                <a:cubicBezTo>
                  <a:pt x="1176116" y="122947"/>
                  <a:pt x="1177441" y="124273"/>
                  <a:pt x="1179099" y="125598"/>
                </a:cubicBezTo>
                <a:cubicBezTo>
                  <a:pt x="1177441" y="124604"/>
                  <a:pt x="1176116" y="122947"/>
                  <a:pt x="1173796" y="122947"/>
                </a:cubicBezTo>
                <a:cubicBezTo>
                  <a:pt x="1173796" y="121621"/>
                  <a:pt x="1173796" y="120296"/>
                  <a:pt x="1174459" y="119633"/>
                </a:cubicBezTo>
                <a:close/>
                <a:moveTo>
                  <a:pt x="1176116" y="107703"/>
                </a:moveTo>
                <a:cubicBezTo>
                  <a:pt x="1176116" y="107703"/>
                  <a:pt x="1176779" y="107703"/>
                  <a:pt x="1177110" y="107703"/>
                </a:cubicBezTo>
                <a:cubicBezTo>
                  <a:pt x="1176779" y="107703"/>
                  <a:pt x="1176447" y="107703"/>
                  <a:pt x="1176116" y="107703"/>
                </a:cubicBezTo>
                <a:close/>
                <a:moveTo>
                  <a:pt x="1178436" y="115325"/>
                </a:moveTo>
                <a:cubicBezTo>
                  <a:pt x="1178436" y="115325"/>
                  <a:pt x="1178436" y="117313"/>
                  <a:pt x="1178104" y="117976"/>
                </a:cubicBezTo>
                <a:cubicBezTo>
                  <a:pt x="1178436" y="117313"/>
                  <a:pt x="1178436" y="116319"/>
                  <a:pt x="1178436" y="115325"/>
                </a:cubicBezTo>
                <a:cubicBezTo>
                  <a:pt x="1177441" y="115325"/>
                  <a:pt x="1176447" y="114662"/>
                  <a:pt x="1175453" y="114331"/>
                </a:cubicBezTo>
                <a:cubicBezTo>
                  <a:pt x="1176447" y="114662"/>
                  <a:pt x="1177441" y="114993"/>
                  <a:pt x="1178436" y="115325"/>
                </a:cubicBezTo>
                <a:close/>
                <a:moveTo>
                  <a:pt x="1187052" y="123278"/>
                </a:moveTo>
                <a:cubicBezTo>
                  <a:pt x="1187052" y="123278"/>
                  <a:pt x="1187715" y="120627"/>
                  <a:pt x="1188046" y="118970"/>
                </a:cubicBezTo>
                <a:cubicBezTo>
                  <a:pt x="1192023" y="118970"/>
                  <a:pt x="1196331" y="118307"/>
                  <a:pt x="1200308" y="118970"/>
                </a:cubicBezTo>
                <a:cubicBezTo>
                  <a:pt x="1202296" y="118307"/>
                  <a:pt x="1204284" y="117645"/>
                  <a:pt x="1206604" y="117313"/>
                </a:cubicBezTo>
                <a:cubicBezTo>
                  <a:pt x="1208924" y="116650"/>
                  <a:pt x="1206935" y="114331"/>
                  <a:pt x="1208924" y="113337"/>
                </a:cubicBezTo>
                <a:cubicBezTo>
                  <a:pt x="1212901" y="115656"/>
                  <a:pt x="1214558" y="120959"/>
                  <a:pt x="1219528" y="122616"/>
                </a:cubicBezTo>
                <a:lnTo>
                  <a:pt x="1219528" y="122616"/>
                </a:lnTo>
                <a:cubicBezTo>
                  <a:pt x="1219528" y="122616"/>
                  <a:pt x="1217872" y="126592"/>
                  <a:pt x="1214889" y="126924"/>
                </a:cubicBezTo>
                <a:cubicBezTo>
                  <a:pt x="1211575" y="127586"/>
                  <a:pt x="1211906" y="130238"/>
                  <a:pt x="1211575" y="132557"/>
                </a:cubicBezTo>
                <a:lnTo>
                  <a:pt x="1211575" y="132557"/>
                </a:lnTo>
                <a:cubicBezTo>
                  <a:pt x="1209587" y="133883"/>
                  <a:pt x="1207598" y="133883"/>
                  <a:pt x="1205610" y="133552"/>
                </a:cubicBezTo>
                <a:cubicBezTo>
                  <a:pt x="1208261" y="129575"/>
                  <a:pt x="1204947" y="125267"/>
                  <a:pt x="1206273" y="120959"/>
                </a:cubicBezTo>
                <a:cubicBezTo>
                  <a:pt x="1202959" y="124604"/>
                  <a:pt x="1199976" y="127918"/>
                  <a:pt x="1199313" y="132557"/>
                </a:cubicBezTo>
                <a:cubicBezTo>
                  <a:pt x="1203953" y="134214"/>
                  <a:pt x="1198651" y="135208"/>
                  <a:pt x="1198982" y="136534"/>
                </a:cubicBezTo>
                <a:cubicBezTo>
                  <a:pt x="1197325" y="136534"/>
                  <a:pt x="1195668" y="137197"/>
                  <a:pt x="1194343" y="135540"/>
                </a:cubicBezTo>
                <a:cubicBezTo>
                  <a:pt x="1193348" y="135540"/>
                  <a:pt x="1192354" y="136203"/>
                  <a:pt x="1191360" y="136534"/>
                </a:cubicBezTo>
                <a:cubicBezTo>
                  <a:pt x="1192354" y="136534"/>
                  <a:pt x="1193348" y="135871"/>
                  <a:pt x="1194343" y="135540"/>
                </a:cubicBezTo>
                <a:cubicBezTo>
                  <a:pt x="1195337" y="135540"/>
                  <a:pt x="1196331" y="135208"/>
                  <a:pt x="1197656" y="134877"/>
                </a:cubicBezTo>
                <a:cubicBezTo>
                  <a:pt x="1193680" y="133220"/>
                  <a:pt x="1192354" y="131563"/>
                  <a:pt x="1191360" y="126261"/>
                </a:cubicBezTo>
                <a:cubicBezTo>
                  <a:pt x="1191360" y="123278"/>
                  <a:pt x="1188378" y="124604"/>
                  <a:pt x="1187052" y="123278"/>
                </a:cubicBezTo>
                <a:close/>
                <a:moveTo>
                  <a:pt x="1207598" y="105383"/>
                </a:moveTo>
                <a:cubicBezTo>
                  <a:pt x="1207598" y="105383"/>
                  <a:pt x="1207267" y="106046"/>
                  <a:pt x="1206935" y="106377"/>
                </a:cubicBezTo>
                <a:lnTo>
                  <a:pt x="1206935" y="106377"/>
                </a:lnTo>
                <a:cubicBezTo>
                  <a:pt x="1206935" y="106377"/>
                  <a:pt x="1207598" y="105714"/>
                  <a:pt x="1207598" y="105383"/>
                </a:cubicBezTo>
                <a:close/>
                <a:moveTo>
                  <a:pt x="1202959" y="116650"/>
                </a:moveTo>
                <a:cubicBezTo>
                  <a:pt x="1200639" y="116650"/>
                  <a:pt x="1198651" y="116650"/>
                  <a:pt x="1196662" y="114993"/>
                </a:cubicBezTo>
                <a:cubicBezTo>
                  <a:pt x="1196662" y="114993"/>
                  <a:pt x="1196662" y="114662"/>
                  <a:pt x="1196994" y="114331"/>
                </a:cubicBezTo>
                <a:cubicBezTo>
                  <a:pt x="1196994" y="114331"/>
                  <a:pt x="1196994" y="114662"/>
                  <a:pt x="1196662" y="114993"/>
                </a:cubicBezTo>
                <a:cubicBezTo>
                  <a:pt x="1198319" y="116650"/>
                  <a:pt x="1200639" y="116650"/>
                  <a:pt x="1202959" y="116650"/>
                </a:cubicBezTo>
                <a:close/>
                <a:moveTo>
                  <a:pt x="1247366" y="87488"/>
                </a:moveTo>
                <a:cubicBezTo>
                  <a:pt x="1247366" y="87488"/>
                  <a:pt x="1247366" y="88813"/>
                  <a:pt x="1247366" y="89145"/>
                </a:cubicBezTo>
                <a:cubicBezTo>
                  <a:pt x="1247366" y="88813"/>
                  <a:pt x="1247366" y="88151"/>
                  <a:pt x="1247366" y="87488"/>
                </a:cubicBezTo>
                <a:close/>
                <a:moveTo>
                  <a:pt x="1243720" y="91133"/>
                </a:moveTo>
                <a:cubicBezTo>
                  <a:pt x="1243720" y="91133"/>
                  <a:pt x="1245709" y="91133"/>
                  <a:pt x="1246371" y="90470"/>
                </a:cubicBezTo>
                <a:cubicBezTo>
                  <a:pt x="1245709" y="91133"/>
                  <a:pt x="1244714" y="91133"/>
                  <a:pt x="1243720" y="91133"/>
                </a:cubicBezTo>
                <a:close/>
                <a:moveTo>
                  <a:pt x="1419359" y="200824"/>
                </a:moveTo>
                <a:cubicBezTo>
                  <a:pt x="1419359" y="200824"/>
                  <a:pt x="1421679" y="200824"/>
                  <a:pt x="1423004" y="200824"/>
                </a:cubicBezTo>
                <a:cubicBezTo>
                  <a:pt x="1423667" y="201487"/>
                  <a:pt x="1425324" y="201487"/>
                  <a:pt x="1425655" y="203144"/>
                </a:cubicBezTo>
                <a:cubicBezTo>
                  <a:pt x="1423998" y="203144"/>
                  <a:pt x="1422341" y="203476"/>
                  <a:pt x="1419359" y="203807"/>
                </a:cubicBezTo>
                <a:cubicBezTo>
                  <a:pt x="1422010" y="204801"/>
                  <a:pt x="1423667" y="204470"/>
                  <a:pt x="1424330" y="205795"/>
                </a:cubicBezTo>
                <a:cubicBezTo>
                  <a:pt x="1423004" y="206127"/>
                  <a:pt x="1422010" y="206789"/>
                  <a:pt x="1420684" y="207121"/>
                </a:cubicBezTo>
                <a:cubicBezTo>
                  <a:pt x="1418696" y="206789"/>
                  <a:pt x="1416708" y="206458"/>
                  <a:pt x="1414719" y="206127"/>
                </a:cubicBezTo>
                <a:cubicBezTo>
                  <a:pt x="1412731" y="206458"/>
                  <a:pt x="1414719" y="210103"/>
                  <a:pt x="1411405" y="209772"/>
                </a:cubicBezTo>
                <a:cubicBezTo>
                  <a:pt x="1410743" y="209772"/>
                  <a:pt x="1410080" y="209772"/>
                  <a:pt x="1409417" y="209441"/>
                </a:cubicBezTo>
                <a:cubicBezTo>
                  <a:pt x="1411405" y="206458"/>
                  <a:pt x="1405440" y="205132"/>
                  <a:pt x="1407760" y="201819"/>
                </a:cubicBezTo>
                <a:cubicBezTo>
                  <a:pt x="1407760" y="201487"/>
                  <a:pt x="1408091" y="201156"/>
                  <a:pt x="1408423" y="200824"/>
                </a:cubicBezTo>
                <a:cubicBezTo>
                  <a:pt x="1408423" y="200824"/>
                  <a:pt x="1407760" y="201487"/>
                  <a:pt x="1407760" y="201819"/>
                </a:cubicBezTo>
                <a:cubicBezTo>
                  <a:pt x="1411737" y="201819"/>
                  <a:pt x="1415714" y="202813"/>
                  <a:pt x="1419359" y="200824"/>
                </a:cubicBezTo>
                <a:close/>
                <a:moveTo>
                  <a:pt x="1484975" y="147801"/>
                </a:moveTo>
                <a:cubicBezTo>
                  <a:pt x="1484975" y="147801"/>
                  <a:pt x="1484975" y="148133"/>
                  <a:pt x="1484975" y="148464"/>
                </a:cubicBezTo>
                <a:cubicBezTo>
                  <a:pt x="1484975" y="148464"/>
                  <a:pt x="1484975" y="147801"/>
                  <a:pt x="1484975" y="147801"/>
                </a:cubicBezTo>
                <a:close/>
                <a:moveTo>
                  <a:pt x="1496574" y="138522"/>
                </a:moveTo>
                <a:lnTo>
                  <a:pt x="1496574" y="138522"/>
                </a:lnTo>
                <a:cubicBezTo>
                  <a:pt x="1496574" y="138522"/>
                  <a:pt x="1496574" y="139517"/>
                  <a:pt x="1496574" y="140179"/>
                </a:cubicBezTo>
                <a:cubicBezTo>
                  <a:pt x="1496574" y="139517"/>
                  <a:pt x="1496574" y="139185"/>
                  <a:pt x="1496574" y="138522"/>
                </a:cubicBezTo>
                <a:close/>
                <a:moveTo>
                  <a:pt x="1497568" y="129243"/>
                </a:moveTo>
                <a:cubicBezTo>
                  <a:pt x="1497568" y="129243"/>
                  <a:pt x="1499556" y="130569"/>
                  <a:pt x="1500219" y="131563"/>
                </a:cubicBezTo>
                <a:cubicBezTo>
                  <a:pt x="1501544" y="131563"/>
                  <a:pt x="1502539" y="132557"/>
                  <a:pt x="1503201" y="133220"/>
                </a:cubicBezTo>
                <a:cubicBezTo>
                  <a:pt x="1502207" y="132226"/>
                  <a:pt x="1501544" y="131563"/>
                  <a:pt x="1500219" y="131563"/>
                </a:cubicBezTo>
                <a:cubicBezTo>
                  <a:pt x="1499556" y="130569"/>
                  <a:pt x="1498562" y="129906"/>
                  <a:pt x="1497568" y="129243"/>
                </a:cubicBezTo>
                <a:close/>
                <a:moveTo>
                  <a:pt x="1504196" y="139517"/>
                </a:moveTo>
                <a:cubicBezTo>
                  <a:pt x="1504196" y="139517"/>
                  <a:pt x="1505190" y="138522"/>
                  <a:pt x="1505853" y="138522"/>
                </a:cubicBezTo>
                <a:cubicBezTo>
                  <a:pt x="1505190" y="138522"/>
                  <a:pt x="1504527" y="138854"/>
                  <a:pt x="1504196" y="139517"/>
                </a:cubicBezTo>
                <a:cubicBezTo>
                  <a:pt x="1502207" y="139517"/>
                  <a:pt x="1500219" y="139517"/>
                  <a:pt x="1498230" y="139517"/>
                </a:cubicBezTo>
                <a:cubicBezTo>
                  <a:pt x="1500219" y="140179"/>
                  <a:pt x="1502207" y="139848"/>
                  <a:pt x="1504196" y="139517"/>
                </a:cubicBezTo>
                <a:close/>
                <a:moveTo>
                  <a:pt x="1623166" y="215074"/>
                </a:moveTo>
                <a:cubicBezTo>
                  <a:pt x="1626148" y="215074"/>
                  <a:pt x="1628800" y="215406"/>
                  <a:pt x="1631119" y="215737"/>
                </a:cubicBezTo>
                <a:cubicBezTo>
                  <a:pt x="1632114" y="216400"/>
                  <a:pt x="1632114" y="216731"/>
                  <a:pt x="1631119" y="217063"/>
                </a:cubicBezTo>
                <a:cubicBezTo>
                  <a:pt x="1629794" y="218388"/>
                  <a:pt x="1628468" y="219382"/>
                  <a:pt x="1627143" y="220708"/>
                </a:cubicBezTo>
                <a:cubicBezTo>
                  <a:pt x="1626480" y="220708"/>
                  <a:pt x="1625486" y="220708"/>
                  <a:pt x="1624823" y="221039"/>
                </a:cubicBezTo>
                <a:cubicBezTo>
                  <a:pt x="1619852" y="219714"/>
                  <a:pt x="1624823" y="217063"/>
                  <a:pt x="1623166" y="214743"/>
                </a:cubicBezTo>
                <a:close/>
                <a:moveTo>
                  <a:pt x="1686131" y="198505"/>
                </a:moveTo>
                <a:cubicBezTo>
                  <a:pt x="1686131" y="198505"/>
                  <a:pt x="1685799" y="198505"/>
                  <a:pt x="1685468" y="198173"/>
                </a:cubicBezTo>
                <a:lnTo>
                  <a:pt x="1685468" y="198173"/>
                </a:lnTo>
                <a:cubicBezTo>
                  <a:pt x="1685468" y="198173"/>
                  <a:pt x="1686131" y="198173"/>
                  <a:pt x="1686131" y="198505"/>
                </a:cubicBezTo>
                <a:lnTo>
                  <a:pt x="1686131" y="198505"/>
                </a:lnTo>
                <a:close/>
                <a:moveTo>
                  <a:pt x="1677183" y="199499"/>
                </a:moveTo>
                <a:lnTo>
                  <a:pt x="1677183" y="199499"/>
                </a:lnTo>
                <a:cubicBezTo>
                  <a:pt x="1677183" y="199499"/>
                  <a:pt x="1675526" y="199499"/>
                  <a:pt x="1674532" y="199499"/>
                </a:cubicBezTo>
                <a:cubicBezTo>
                  <a:pt x="1675526" y="199499"/>
                  <a:pt x="1676189" y="199499"/>
                  <a:pt x="1677183" y="199499"/>
                </a:cubicBezTo>
                <a:close/>
                <a:moveTo>
                  <a:pt x="1656305" y="198505"/>
                </a:moveTo>
                <a:cubicBezTo>
                  <a:pt x="1659619" y="200162"/>
                  <a:pt x="1663264" y="200162"/>
                  <a:pt x="1666578" y="200162"/>
                </a:cubicBezTo>
                <a:cubicBezTo>
                  <a:pt x="1663264" y="200162"/>
                  <a:pt x="1659619" y="200162"/>
                  <a:pt x="1656305" y="198505"/>
                </a:cubicBezTo>
                <a:cubicBezTo>
                  <a:pt x="1654980" y="198505"/>
                  <a:pt x="1653985" y="198836"/>
                  <a:pt x="1652991" y="199499"/>
                </a:cubicBezTo>
                <a:cubicBezTo>
                  <a:pt x="1653985" y="198836"/>
                  <a:pt x="1654980" y="198505"/>
                  <a:pt x="1656305" y="198505"/>
                </a:cubicBezTo>
                <a:close/>
                <a:moveTo>
                  <a:pt x="1451504" y="335039"/>
                </a:moveTo>
                <a:cubicBezTo>
                  <a:pt x="1451504" y="335039"/>
                  <a:pt x="1451504" y="336033"/>
                  <a:pt x="1451835" y="336364"/>
                </a:cubicBezTo>
                <a:cubicBezTo>
                  <a:pt x="1451835" y="336033"/>
                  <a:pt x="1451835" y="335370"/>
                  <a:pt x="1451504" y="335039"/>
                </a:cubicBezTo>
                <a:close/>
                <a:moveTo>
                  <a:pt x="1433277" y="349289"/>
                </a:moveTo>
                <a:cubicBezTo>
                  <a:pt x="1433277" y="349289"/>
                  <a:pt x="1433277" y="348626"/>
                  <a:pt x="1432946" y="348294"/>
                </a:cubicBezTo>
                <a:lnTo>
                  <a:pt x="1432283" y="348294"/>
                </a:lnTo>
                <a:cubicBezTo>
                  <a:pt x="1432283" y="348294"/>
                  <a:pt x="1432946" y="348294"/>
                  <a:pt x="1432946" y="348294"/>
                </a:cubicBezTo>
                <a:cubicBezTo>
                  <a:pt x="1432946" y="348626"/>
                  <a:pt x="1432946" y="348957"/>
                  <a:pt x="1433277" y="349289"/>
                </a:cubicBezTo>
                <a:close/>
                <a:moveTo>
                  <a:pt x="1378266" y="336696"/>
                </a:moveTo>
                <a:cubicBezTo>
                  <a:pt x="1374952" y="338021"/>
                  <a:pt x="1372301" y="339347"/>
                  <a:pt x="1368987" y="339347"/>
                </a:cubicBezTo>
                <a:cubicBezTo>
                  <a:pt x="1367661" y="338684"/>
                  <a:pt x="1367993" y="338353"/>
                  <a:pt x="1368987" y="337690"/>
                </a:cubicBezTo>
                <a:cubicBezTo>
                  <a:pt x="1370644" y="337690"/>
                  <a:pt x="1369981" y="336033"/>
                  <a:pt x="1370313" y="335370"/>
                </a:cubicBezTo>
                <a:cubicBezTo>
                  <a:pt x="1372632" y="335370"/>
                  <a:pt x="1375283" y="334376"/>
                  <a:pt x="1377935" y="336696"/>
                </a:cubicBezTo>
                <a:close/>
                <a:moveTo>
                  <a:pt x="1332202" y="349620"/>
                </a:moveTo>
                <a:cubicBezTo>
                  <a:pt x="1332202" y="349620"/>
                  <a:pt x="1329883" y="349620"/>
                  <a:pt x="1328557" y="349620"/>
                </a:cubicBezTo>
                <a:lnTo>
                  <a:pt x="1328557" y="349620"/>
                </a:lnTo>
                <a:cubicBezTo>
                  <a:pt x="1328557" y="349620"/>
                  <a:pt x="1326237" y="347963"/>
                  <a:pt x="1324580" y="347963"/>
                </a:cubicBezTo>
                <a:cubicBezTo>
                  <a:pt x="1325906" y="347963"/>
                  <a:pt x="1327563" y="348294"/>
                  <a:pt x="1328557" y="349620"/>
                </a:cubicBezTo>
                <a:cubicBezTo>
                  <a:pt x="1329883" y="349620"/>
                  <a:pt x="1330877" y="349620"/>
                  <a:pt x="1332202" y="349620"/>
                </a:cubicBezTo>
                <a:lnTo>
                  <a:pt x="1332202" y="349620"/>
                </a:lnTo>
                <a:close/>
                <a:moveTo>
                  <a:pt x="1315964" y="350283"/>
                </a:moveTo>
                <a:cubicBezTo>
                  <a:pt x="1315964" y="352271"/>
                  <a:pt x="1315964" y="353597"/>
                  <a:pt x="1315633" y="354591"/>
                </a:cubicBezTo>
                <a:cubicBezTo>
                  <a:pt x="1316295" y="353597"/>
                  <a:pt x="1316295" y="352271"/>
                  <a:pt x="1315964" y="350283"/>
                </a:cubicBezTo>
                <a:lnTo>
                  <a:pt x="1315964" y="350283"/>
                </a:lnTo>
                <a:close/>
                <a:moveTo>
                  <a:pt x="1318284" y="359562"/>
                </a:moveTo>
                <a:lnTo>
                  <a:pt x="1318284" y="359562"/>
                </a:lnTo>
                <a:cubicBezTo>
                  <a:pt x="1318284" y="359562"/>
                  <a:pt x="1318284" y="360556"/>
                  <a:pt x="1318284" y="360887"/>
                </a:cubicBezTo>
                <a:cubicBezTo>
                  <a:pt x="1318284" y="360887"/>
                  <a:pt x="1318284" y="360225"/>
                  <a:pt x="1318284" y="359562"/>
                </a:cubicBezTo>
                <a:close/>
                <a:moveTo>
                  <a:pt x="1258302" y="248876"/>
                </a:moveTo>
                <a:cubicBezTo>
                  <a:pt x="1258302" y="248876"/>
                  <a:pt x="1258302" y="247219"/>
                  <a:pt x="1258633" y="246225"/>
                </a:cubicBezTo>
                <a:lnTo>
                  <a:pt x="1258633" y="246225"/>
                </a:lnTo>
                <a:cubicBezTo>
                  <a:pt x="1258633" y="246225"/>
                  <a:pt x="1257970" y="248214"/>
                  <a:pt x="1258302" y="248876"/>
                </a:cubicBezTo>
                <a:close/>
                <a:moveTo>
                  <a:pt x="1232121" y="228330"/>
                </a:moveTo>
                <a:lnTo>
                  <a:pt x="1232121" y="228330"/>
                </a:lnTo>
                <a:cubicBezTo>
                  <a:pt x="1232453" y="225347"/>
                  <a:pt x="1233116" y="222365"/>
                  <a:pt x="1233447" y="219382"/>
                </a:cubicBezTo>
                <a:cubicBezTo>
                  <a:pt x="1231790" y="219051"/>
                  <a:pt x="1229802" y="218720"/>
                  <a:pt x="1228145" y="218388"/>
                </a:cubicBezTo>
                <a:cubicBezTo>
                  <a:pt x="1228145" y="218057"/>
                  <a:pt x="1228145" y="217725"/>
                  <a:pt x="1228145" y="217063"/>
                </a:cubicBezTo>
                <a:cubicBezTo>
                  <a:pt x="1228145" y="217394"/>
                  <a:pt x="1228145" y="217725"/>
                  <a:pt x="1228145" y="218388"/>
                </a:cubicBezTo>
                <a:cubicBezTo>
                  <a:pt x="1229802" y="218720"/>
                  <a:pt x="1231790" y="219051"/>
                  <a:pt x="1233447" y="219382"/>
                </a:cubicBezTo>
                <a:lnTo>
                  <a:pt x="1233447" y="219382"/>
                </a:lnTo>
                <a:cubicBezTo>
                  <a:pt x="1233116" y="222365"/>
                  <a:pt x="1232453" y="225347"/>
                  <a:pt x="1232121" y="228330"/>
                </a:cubicBezTo>
                <a:close/>
                <a:moveTo>
                  <a:pt x="1143639" y="259150"/>
                </a:moveTo>
                <a:cubicBezTo>
                  <a:pt x="1143639" y="259150"/>
                  <a:pt x="1143639" y="259812"/>
                  <a:pt x="1144302" y="260144"/>
                </a:cubicBezTo>
                <a:cubicBezTo>
                  <a:pt x="1145628" y="260144"/>
                  <a:pt x="1146622" y="260475"/>
                  <a:pt x="1147947" y="260807"/>
                </a:cubicBezTo>
                <a:cubicBezTo>
                  <a:pt x="1147947" y="261138"/>
                  <a:pt x="1147947" y="261469"/>
                  <a:pt x="1147947" y="261801"/>
                </a:cubicBezTo>
                <a:lnTo>
                  <a:pt x="1147947" y="261801"/>
                </a:lnTo>
                <a:cubicBezTo>
                  <a:pt x="1147947" y="261801"/>
                  <a:pt x="1147947" y="261138"/>
                  <a:pt x="1147947" y="260807"/>
                </a:cubicBezTo>
                <a:cubicBezTo>
                  <a:pt x="1146622" y="260807"/>
                  <a:pt x="1145628" y="260475"/>
                  <a:pt x="1144302" y="260144"/>
                </a:cubicBezTo>
                <a:cubicBezTo>
                  <a:pt x="1143971" y="260144"/>
                  <a:pt x="1143639" y="259481"/>
                  <a:pt x="1143639" y="259150"/>
                </a:cubicBezTo>
                <a:close/>
                <a:moveTo>
                  <a:pt x="1071727" y="241254"/>
                </a:moveTo>
                <a:lnTo>
                  <a:pt x="1071727" y="241254"/>
                </a:lnTo>
                <a:cubicBezTo>
                  <a:pt x="1071727" y="241254"/>
                  <a:pt x="1070070" y="242580"/>
                  <a:pt x="1069076" y="242580"/>
                </a:cubicBezTo>
                <a:cubicBezTo>
                  <a:pt x="1070070" y="242580"/>
                  <a:pt x="1071064" y="242249"/>
                  <a:pt x="1071727" y="241254"/>
                </a:cubicBezTo>
                <a:lnTo>
                  <a:pt x="1071727" y="241254"/>
                </a:lnTo>
                <a:cubicBezTo>
                  <a:pt x="1073384" y="240923"/>
                  <a:pt x="1075041" y="240592"/>
                  <a:pt x="1076698" y="240260"/>
                </a:cubicBezTo>
                <a:cubicBezTo>
                  <a:pt x="1075041" y="240592"/>
                  <a:pt x="1073384" y="240923"/>
                  <a:pt x="1071727" y="241254"/>
                </a:cubicBezTo>
                <a:close/>
                <a:moveTo>
                  <a:pt x="1009425" y="256498"/>
                </a:moveTo>
                <a:cubicBezTo>
                  <a:pt x="1009425" y="256498"/>
                  <a:pt x="1010088" y="256498"/>
                  <a:pt x="1010419" y="256167"/>
                </a:cubicBezTo>
                <a:cubicBezTo>
                  <a:pt x="1010419" y="255836"/>
                  <a:pt x="1010419" y="255504"/>
                  <a:pt x="1010419" y="255173"/>
                </a:cubicBezTo>
                <a:lnTo>
                  <a:pt x="1010419" y="255173"/>
                </a:lnTo>
                <a:cubicBezTo>
                  <a:pt x="1010419" y="255173"/>
                  <a:pt x="1010419" y="255836"/>
                  <a:pt x="1010419" y="256167"/>
                </a:cubicBezTo>
                <a:cubicBezTo>
                  <a:pt x="1010088" y="256167"/>
                  <a:pt x="1009756" y="256167"/>
                  <a:pt x="1009425" y="256498"/>
                </a:cubicBezTo>
                <a:close/>
                <a:moveTo>
                  <a:pt x="954414" y="276051"/>
                </a:moveTo>
                <a:cubicBezTo>
                  <a:pt x="954414" y="276051"/>
                  <a:pt x="955076" y="278702"/>
                  <a:pt x="956071" y="279696"/>
                </a:cubicBezTo>
                <a:lnTo>
                  <a:pt x="956071" y="279696"/>
                </a:lnTo>
                <a:cubicBezTo>
                  <a:pt x="956071" y="279696"/>
                  <a:pt x="954414" y="277376"/>
                  <a:pt x="954414" y="276051"/>
                </a:cubicBezTo>
                <a:close/>
                <a:moveTo>
                  <a:pt x="962036" y="276051"/>
                </a:moveTo>
                <a:cubicBezTo>
                  <a:pt x="959385" y="275719"/>
                  <a:pt x="957065" y="275056"/>
                  <a:pt x="954745" y="274725"/>
                </a:cubicBezTo>
                <a:cubicBezTo>
                  <a:pt x="953751" y="274062"/>
                  <a:pt x="951762" y="274725"/>
                  <a:pt x="951100" y="273400"/>
                </a:cubicBezTo>
                <a:cubicBezTo>
                  <a:pt x="953088" y="272737"/>
                  <a:pt x="955739" y="274725"/>
                  <a:pt x="957065" y="272074"/>
                </a:cubicBezTo>
                <a:cubicBezTo>
                  <a:pt x="961704" y="269754"/>
                  <a:pt x="966012" y="268097"/>
                  <a:pt x="970983" y="270748"/>
                </a:cubicBezTo>
                <a:cubicBezTo>
                  <a:pt x="970983" y="270748"/>
                  <a:pt x="970983" y="270086"/>
                  <a:pt x="970983" y="270086"/>
                </a:cubicBezTo>
                <a:cubicBezTo>
                  <a:pt x="970983" y="270086"/>
                  <a:pt x="970983" y="270417"/>
                  <a:pt x="970983" y="270748"/>
                </a:cubicBezTo>
                <a:cubicBezTo>
                  <a:pt x="970983" y="271080"/>
                  <a:pt x="970983" y="271411"/>
                  <a:pt x="971315" y="271743"/>
                </a:cubicBezTo>
                <a:cubicBezTo>
                  <a:pt x="972309" y="271743"/>
                  <a:pt x="972972" y="271743"/>
                  <a:pt x="973966" y="271411"/>
                </a:cubicBezTo>
                <a:cubicBezTo>
                  <a:pt x="972972" y="271411"/>
                  <a:pt x="972309" y="271411"/>
                  <a:pt x="971315" y="271743"/>
                </a:cubicBezTo>
                <a:cubicBezTo>
                  <a:pt x="971977" y="274394"/>
                  <a:pt x="969989" y="277708"/>
                  <a:pt x="973966" y="279696"/>
                </a:cubicBezTo>
                <a:cubicBezTo>
                  <a:pt x="968995" y="278039"/>
                  <a:pt x="967007" y="284667"/>
                  <a:pt x="962367" y="283673"/>
                </a:cubicBezTo>
                <a:cubicBezTo>
                  <a:pt x="962036" y="283673"/>
                  <a:pt x="961704" y="283673"/>
                  <a:pt x="961373" y="283673"/>
                </a:cubicBezTo>
                <a:cubicBezTo>
                  <a:pt x="963693" y="281684"/>
                  <a:pt x="961704" y="279033"/>
                  <a:pt x="962367" y="276713"/>
                </a:cubicBezTo>
                <a:close/>
                <a:moveTo>
                  <a:pt x="950768" y="218720"/>
                </a:moveTo>
                <a:cubicBezTo>
                  <a:pt x="948449" y="220045"/>
                  <a:pt x="952094" y="226342"/>
                  <a:pt x="945797" y="224022"/>
                </a:cubicBezTo>
                <a:cubicBezTo>
                  <a:pt x="944140" y="223028"/>
                  <a:pt x="948780" y="218720"/>
                  <a:pt x="943478" y="219382"/>
                </a:cubicBezTo>
                <a:lnTo>
                  <a:pt x="943478" y="219382"/>
                </a:lnTo>
                <a:cubicBezTo>
                  <a:pt x="945466" y="217063"/>
                  <a:pt x="948117" y="217725"/>
                  <a:pt x="950768" y="218388"/>
                </a:cubicBezTo>
                <a:close/>
                <a:moveTo>
                  <a:pt x="949111" y="162714"/>
                </a:moveTo>
                <a:cubicBezTo>
                  <a:pt x="949111" y="162714"/>
                  <a:pt x="949111" y="163046"/>
                  <a:pt x="949443" y="163377"/>
                </a:cubicBezTo>
                <a:cubicBezTo>
                  <a:pt x="949443" y="163377"/>
                  <a:pt x="949111" y="163046"/>
                  <a:pt x="949111" y="162714"/>
                </a:cubicBezTo>
                <a:close/>
                <a:moveTo>
                  <a:pt x="917960" y="157412"/>
                </a:moveTo>
                <a:cubicBezTo>
                  <a:pt x="917960" y="157412"/>
                  <a:pt x="917960" y="156418"/>
                  <a:pt x="917960" y="156086"/>
                </a:cubicBezTo>
                <a:cubicBezTo>
                  <a:pt x="919949" y="155092"/>
                  <a:pt x="921937" y="154429"/>
                  <a:pt x="924257" y="153435"/>
                </a:cubicBezTo>
                <a:cubicBezTo>
                  <a:pt x="922268" y="154429"/>
                  <a:pt x="920280" y="155092"/>
                  <a:pt x="917960" y="156086"/>
                </a:cubicBezTo>
                <a:cubicBezTo>
                  <a:pt x="917960" y="156418"/>
                  <a:pt x="917960" y="156749"/>
                  <a:pt x="917960" y="157412"/>
                </a:cubicBezTo>
                <a:close/>
                <a:moveTo>
                  <a:pt x="911001" y="119302"/>
                </a:moveTo>
                <a:cubicBezTo>
                  <a:pt x="911001" y="119302"/>
                  <a:pt x="912658" y="119302"/>
                  <a:pt x="912658" y="120296"/>
                </a:cubicBezTo>
                <a:cubicBezTo>
                  <a:pt x="912658" y="120959"/>
                  <a:pt x="911995" y="121953"/>
                  <a:pt x="911664" y="122616"/>
                </a:cubicBezTo>
                <a:cubicBezTo>
                  <a:pt x="911664" y="121953"/>
                  <a:pt x="912327" y="120959"/>
                  <a:pt x="912658" y="120296"/>
                </a:cubicBezTo>
                <a:cubicBezTo>
                  <a:pt x="912658" y="119633"/>
                  <a:pt x="911664" y="119302"/>
                  <a:pt x="911001" y="119302"/>
                </a:cubicBezTo>
                <a:close/>
                <a:moveTo>
                  <a:pt x="930553" y="159732"/>
                </a:moveTo>
                <a:cubicBezTo>
                  <a:pt x="930553" y="159732"/>
                  <a:pt x="929890" y="159069"/>
                  <a:pt x="929559" y="158406"/>
                </a:cubicBezTo>
                <a:cubicBezTo>
                  <a:pt x="928896" y="157743"/>
                  <a:pt x="928896" y="156749"/>
                  <a:pt x="928565" y="156086"/>
                </a:cubicBezTo>
                <a:cubicBezTo>
                  <a:pt x="928565" y="156749"/>
                  <a:pt x="928896" y="157743"/>
                  <a:pt x="929559" y="158406"/>
                </a:cubicBezTo>
                <a:cubicBezTo>
                  <a:pt x="929559" y="158737"/>
                  <a:pt x="930222" y="159069"/>
                  <a:pt x="930553" y="159732"/>
                </a:cubicBezTo>
                <a:lnTo>
                  <a:pt x="930553" y="159732"/>
                </a:lnTo>
                <a:close/>
                <a:moveTo>
                  <a:pt x="918623" y="121290"/>
                </a:moveTo>
                <a:cubicBezTo>
                  <a:pt x="918623" y="121290"/>
                  <a:pt x="917629" y="119964"/>
                  <a:pt x="917629" y="119302"/>
                </a:cubicBezTo>
                <a:lnTo>
                  <a:pt x="917629" y="119302"/>
                </a:lnTo>
                <a:cubicBezTo>
                  <a:pt x="917629" y="119302"/>
                  <a:pt x="918292" y="120959"/>
                  <a:pt x="918623" y="121290"/>
                </a:cubicBezTo>
                <a:close/>
                <a:moveTo>
                  <a:pt x="923925" y="143162"/>
                </a:moveTo>
                <a:lnTo>
                  <a:pt x="923925" y="143162"/>
                </a:lnTo>
                <a:cubicBezTo>
                  <a:pt x="923925" y="143162"/>
                  <a:pt x="923925" y="143162"/>
                  <a:pt x="923925" y="143162"/>
                </a:cubicBezTo>
                <a:close/>
                <a:moveTo>
                  <a:pt x="941158" y="142831"/>
                </a:moveTo>
                <a:lnTo>
                  <a:pt x="941158" y="142831"/>
                </a:lnTo>
                <a:cubicBezTo>
                  <a:pt x="941158" y="142831"/>
                  <a:pt x="941158" y="142831"/>
                  <a:pt x="941158" y="142831"/>
                </a:cubicBezTo>
                <a:cubicBezTo>
                  <a:pt x="941158" y="142831"/>
                  <a:pt x="941158" y="142831"/>
                  <a:pt x="941158" y="142831"/>
                </a:cubicBezTo>
                <a:lnTo>
                  <a:pt x="941158" y="142831"/>
                </a:lnTo>
                <a:close/>
                <a:moveTo>
                  <a:pt x="941821" y="157412"/>
                </a:moveTo>
                <a:lnTo>
                  <a:pt x="941821" y="157412"/>
                </a:lnTo>
                <a:cubicBezTo>
                  <a:pt x="941821" y="157412"/>
                  <a:pt x="941821" y="155423"/>
                  <a:pt x="942152" y="154761"/>
                </a:cubicBezTo>
                <a:cubicBezTo>
                  <a:pt x="941821" y="155423"/>
                  <a:pt x="941489" y="156418"/>
                  <a:pt x="941821" y="157412"/>
                </a:cubicBezTo>
                <a:close/>
                <a:moveTo>
                  <a:pt x="941158" y="142831"/>
                </a:moveTo>
                <a:lnTo>
                  <a:pt x="941158" y="142831"/>
                </a:lnTo>
                <a:cubicBezTo>
                  <a:pt x="941158" y="142831"/>
                  <a:pt x="943478" y="142168"/>
                  <a:pt x="944803" y="141836"/>
                </a:cubicBezTo>
                <a:lnTo>
                  <a:pt x="944803" y="141836"/>
                </a:lnTo>
                <a:cubicBezTo>
                  <a:pt x="944803" y="141836"/>
                  <a:pt x="942483" y="142499"/>
                  <a:pt x="941158" y="142831"/>
                </a:cubicBezTo>
                <a:close/>
                <a:moveTo>
                  <a:pt x="942483" y="136865"/>
                </a:moveTo>
                <a:cubicBezTo>
                  <a:pt x="942483" y="136865"/>
                  <a:pt x="942152" y="136203"/>
                  <a:pt x="942152" y="135540"/>
                </a:cubicBezTo>
                <a:cubicBezTo>
                  <a:pt x="942152" y="135871"/>
                  <a:pt x="942152" y="136203"/>
                  <a:pt x="942483" y="136865"/>
                </a:cubicBezTo>
                <a:close/>
                <a:moveTo>
                  <a:pt x="947123" y="144488"/>
                </a:moveTo>
                <a:cubicBezTo>
                  <a:pt x="947123" y="144488"/>
                  <a:pt x="947123" y="142831"/>
                  <a:pt x="947123" y="142168"/>
                </a:cubicBezTo>
                <a:cubicBezTo>
                  <a:pt x="947123" y="142168"/>
                  <a:pt x="947123" y="142168"/>
                  <a:pt x="947123" y="142168"/>
                </a:cubicBezTo>
                <a:cubicBezTo>
                  <a:pt x="947123" y="142168"/>
                  <a:pt x="947123" y="142168"/>
                  <a:pt x="947123" y="142168"/>
                </a:cubicBezTo>
                <a:lnTo>
                  <a:pt x="947123" y="142168"/>
                </a:lnTo>
                <a:cubicBezTo>
                  <a:pt x="947123" y="142168"/>
                  <a:pt x="947123" y="143825"/>
                  <a:pt x="947123" y="144488"/>
                </a:cubicBezTo>
                <a:cubicBezTo>
                  <a:pt x="946460" y="144819"/>
                  <a:pt x="946129" y="145482"/>
                  <a:pt x="946129" y="145813"/>
                </a:cubicBezTo>
                <a:cubicBezTo>
                  <a:pt x="946129" y="145150"/>
                  <a:pt x="946460" y="144819"/>
                  <a:pt x="947123" y="144488"/>
                </a:cubicBezTo>
                <a:close/>
                <a:moveTo>
                  <a:pt x="942152" y="133220"/>
                </a:moveTo>
                <a:cubicBezTo>
                  <a:pt x="942152" y="133220"/>
                  <a:pt x="938838" y="131563"/>
                  <a:pt x="937181" y="130900"/>
                </a:cubicBezTo>
                <a:cubicBezTo>
                  <a:pt x="938838" y="131563"/>
                  <a:pt x="940495" y="132226"/>
                  <a:pt x="942152" y="133220"/>
                </a:cubicBezTo>
                <a:lnTo>
                  <a:pt x="942152" y="133220"/>
                </a:lnTo>
                <a:close/>
                <a:moveTo>
                  <a:pt x="924588" y="138191"/>
                </a:moveTo>
                <a:cubicBezTo>
                  <a:pt x="924588" y="138191"/>
                  <a:pt x="925251" y="137197"/>
                  <a:pt x="926908" y="136534"/>
                </a:cubicBezTo>
                <a:lnTo>
                  <a:pt x="926908" y="136534"/>
                </a:lnTo>
                <a:cubicBezTo>
                  <a:pt x="926908" y="136534"/>
                  <a:pt x="924920" y="137528"/>
                  <a:pt x="924588" y="138191"/>
                </a:cubicBezTo>
                <a:close/>
                <a:moveTo>
                  <a:pt x="926245" y="135208"/>
                </a:moveTo>
                <a:cubicBezTo>
                  <a:pt x="926245" y="135208"/>
                  <a:pt x="926908" y="134546"/>
                  <a:pt x="927239" y="134214"/>
                </a:cubicBezTo>
                <a:cubicBezTo>
                  <a:pt x="926908" y="134214"/>
                  <a:pt x="926576" y="134546"/>
                  <a:pt x="926245" y="135208"/>
                </a:cubicBezTo>
                <a:close/>
                <a:moveTo>
                  <a:pt x="924588" y="131895"/>
                </a:moveTo>
                <a:cubicBezTo>
                  <a:pt x="924588" y="131895"/>
                  <a:pt x="925914" y="131895"/>
                  <a:pt x="926576" y="131895"/>
                </a:cubicBezTo>
                <a:cubicBezTo>
                  <a:pt x="925914" y="131895"/>
                  <a:pt x="925251" y="131895"/>
                  <a:pt x="924588" y="131895"/>
                </a:cubicBezTo>
                <a:cubicBezTo>
                  <a:pt x="923594" y="133220"/>
                  <a:pt x="921937" y="133883"/>
                  <a:pt x="919949" y="133552"/>
                </a:cubicBezTo>
                <a:cubicBezTo>
                  <a:pt x="917629" y="130569"/>
                  <a:pt x="920943" y="127255"/>
                  <a:pt x="918292" y="122947"/>
                </a:cubicBezTo>
                <a:cubicBezTo>
                  <a:pt x="921274" y="125598"/>
                  <a:pt x="923263" y="124935"/>
                  <a:pt x="925251" y="125267"/>
                </a:cubicBezTo>
                <a:cubicBezTo>
                  <a:pt x="925914" y="126261"/>
                  <a:pt x="926576" y="126924"/>
                  <a:pt x="927571" y="127918"/>
                </a:cubicBezTo>
                <a:cubicBezTo>
                  <a:pt x="926576" y="129575"/>
                  <a:pt x="923594" y="129243"/>
                  <a:pt x="924588" y="131895"/>
                </a:cubicBezTo>
                <a:close/>
                <a:moveTo>
                  <a:pt x="924588" y="120296"/>
                </a:moveTo>
                <a:cubicBezTo>
                  <a:pt x="924588" y="120296"/>
                  <a:pt x="923925" y="120296"/>
                  <a:pt x="923594" y="119964"/>
                </a:cubicBezTo>
                <a:cubicBezTo>
                  <a:pt x="923594" y="119964"/>
                  <a:pt x="924257" y="119964"/>
                  <a:pt x="924588" y="120296"/>
                </a:cubicBezTo>
                <a:lnTo>
                  <a:pt x="924588" y="120296"/>
                </a:lnTo>
                <a:close/>
                <a:moveTo>
                  <a:pt x="1011745" y="145482"/>
                </a:moveTo>
                <a:lnTo>
                  <a:pt x="1011745" y="145482"/>
                </a:lnTo>
                <a:cubicBezTo>
                  <a:pt x="1011745" y="145482"/>
                  <a:pt x="1011745" y="145482"/>
                  <a:pt x="1011745" y="145482"/>
                </a:cubicBezTo>
                <a:lnTo>
                  <a:pt x="1011745" y="145482"/>
                </a:lnTo>
                <a:close/>
                <a:moveTo>
                  <a:pt x="1159546" y="106377"/>
                </a:moveTo>
                <a:cubicBezTo>
                  <a:pt x="1161535" y="106377"/>
                  <a:pt x="1163523" y="107703"/>
                  <a:pt x="1165180" y="108034"/>
                </a:cubicBezTo>
                <a:cubicBezTo>
                  <a:pt x="1163192" y="107371"/>
                  <a:pt x="1161535" y="106377"/>
                  <a:pt x="1159546" y="106377"/>
                </a:cubicBezTo>
                <a:cubicBezTo>
                  <a:pt x="1159215" y="106709"/>
                  <a:pt x="1158884" y="107040"/>
                  <a:pt x="1158221" y="107703"/>
                </a:cubicBezTo>
                <a:lnTo>
                  <a:pt x="1158221" y="107703"/>
                </a:lnTo>
                <a:cubicBezTo>
                  <a:pt x="1158221" y="107703"/>
                  <a:pt x="1158884" y="107040"/>
                  <a:pt x="1159546" y="106377"/>
                </a:cubicBezTo>
                <a:lnTo>
                  <a:pt x="1159546" y="106377"/>
                </a:lnTo>
                <a:close/>
                <a:moveTo>
                  <a:pt x="1154575" y="106377"/>
                </a:moveTo>
                <a:cubicBezTo>
                  <a:pt x="1154575" y="106377"/>
                  <a:pt x="1153250" y="107040"/>
                  <a:pt x="1152587" y="107040"/>
                </a:cubicBezTo>
                <a:cubicBezTo>
                  <a:pt x="1153250" y="107040"/>
                  <a:pt x="1153913" y="107040"/>
                  <a:pt x="1154575" y="106377"/>
                </a:cubicBezTo>
                <a:lnTo>
                  <a:pt x="1154575" y="106377"/>
                </a:lnTo>
                <a:close/>
                <a:moveTo>
                  <a:pt x="1177441" y="129243"/>
                </a:moveTo>
                <a:cubicBezTo>
                  <a:pt x="1177441" y="129243"/>
                  <a:pt x="1178767" y="129906"/>
                  <a:pt x="1179430" y="130238"/>
                </a:cubicBezTo>
                <a:cubicBezTo>
                  <a:pt x="1178767" y="130238"/>
                  <a:pt x="1178104" y="129575"/>
                  <a:pt x="1177441" y="129243"/>
                </a:cubicBezTo>
                <a:lnTo>
                  <a:pt x="1177441" y="129243"/>
                </a:lnTo>
                <a:close/>
                <a:moveTo>
                  <a:pt x="1309668" y="138191"/>
                </a:moveTo>
                <a:cubicBezTo>
                  <a:pt x="1309668" y="138191"/>
                  <a:pt x="1309005" y="135871"/>
                  <a:pt x="1308673" y="134546"/>
                </a:cubicBezTo>
                <a:cubicBezTo>
                  <a:pt x="1309336" y="134546"/>
                  <a:pt x="1309999" y="134546"/>
                  <a:pt x="1310330" y="134546"/>
                </a:cubicBezTo>
                <a:cubicBezTo>
                  <a:pt x="1309668" y="134546"/>
                  <a:pt x="1309005" y="134546"/>
                  <a:pt x="1308673" y="134546"/>
                </a:cubicBezTo>
                <a:cubicBezTo>
                  <a:pt x="1309005" y="135871"/>
                  <a:pt x="1309336" y="136865"/>
                  <a:pt x="1309668" y="138191"/>
                </a:cubicBezTo>
                <a:close/>
                <a:moveTo>
                  <a:pt x="1370975" y="206789"/>
                </a:moveTo>
                <a:cubicBezTo>
                  <a:pt x="1370975" y="206789"/>
                  <a:pt x="1374289" y="207452"/>
                  <a:pt x="1375615" y="207784"/>
                </a:cubicBezTo>
                <a:cubicBezTo>
                  <a:pt x="1376940" y="207784"/>
                  <a:pt x="1377935" y="207784"/>
                  <a:pt x="1379260" y="207784"/>
                </a:cubicBezTo>
                <a:cubicBezTo>
                  <a:pt x="1377935" y="207784"/>
                  <a:pt x="1376940" y="207784"/>
                  <a:pt x="1375615" y="207784"/>
                </a:cubicBezTo>
                <a:cubicBezTo>
                  <a:pt x="1373958" y="207452"/>
                  <a:pt x="1372301" y="207121"/>
                  <a:pt x="1370975" y="206789"/>
                </a:cubicBezTo>
                <a:close/>
                <a:moveTo>
                  <a:pt x="1387545" y="217063"/>
                </a:moveTo>
                <a:lnTo>
                  <a:pt x="1387545" y="217063"/>
                </a:lnTo>
                <a:cubicBezTo>
                  <a:pt x="1387545" y="217063"/>
                  <a:pt x="1385557" y="217063"/>
                  <a:pt x="1384562" y="217063"/>
                </a:cubicBezTo>
                <a:cubicBezTo>
                  <a:pt x="1380917" y="217063"/>
                  <a:pt x="1377272" y="217063"/>
                  <a:pt x="1373627" y="217063"/>
                </a:cubicBezTo>
                <a:cubicBezTo>
                  <a:pt x="1372301" y="218388"/>
                  <a:pt x="1370975" y="219714"/>
                  <a:pt x="1369650" y="220708"/>
                </a:cubicBezTo>
                <a:cubicBezTo>
                  <a:pt x="1369650" y="221371"/>
                  <a:pt x="1369650" y="222034"/>
                  <a:pt x="1369650" y="222696"/>
                </a:cubicBezTo>
                <a:cubicBezTo>
                  <a:pt x="1369650" y="222696"/>
                  <a:pt x="1369650" y="222696"/>
                  <a:pt x="1369981" y="223028"/>
                </a:cubicBezTo>
                <a:cubicBezTo>
                  <a:pt x="1369981" y="223028"/>
                  <a:pt x="1369981" y="223028"/>
                  <a:pt x="1369650" y="222696"/>
                </a:cubicBezTo>
                <a:cubicBezTo>
                  <a:pt x="1369650" y="222034"/>
                  <a:pt x="1369650" y="221371"/>
                  <a:pt x="1369650" y="220708"/>
                </a:cubicBezTo>
                <a:cubicBezTo>
                  <a:pt x="1366999" y="220377"/>
                  <a:pt x="1364679" y="221039"/>
                  <a:pt x="1362028" y="221702"/>
                </a:cubicBezTo>
                <a:cubicBezTo>
                  <a:pt x="1364679" y="221039"/>
                  <a:pt x="1366999" y="220377"/>
                  <a:pt x="1369650" y="220708"/>
                </a:cubicBezTo>
                <a:cubicBezTo>
                  <a:pt x="1370975" y="219382"/>
                  <a:pt x="1372301" y="218057"/>
                  <a:pt x="1373627" y="217063"/>
                </a:cubicBezTo>
                <a:cubicBezTo>
                  <a:pt x="1372964" y="217063"/>
                  <a:pt x="1372632" y="217063"/>
                  <a:pt x="1371970" y="217063"/>
                </a:cubicBezTo>
                <a:lnTo>
                  <a:pt x="1371970" y="217063"/>
                </a:lnTo>
                <a:cubicBezTo>
                  <a:pt x="1371970" y="217063"/>
                  <a:pt x="1372964" y="217063"/>
                  <a:pt x="1373627" y="217063"/>
                </a:cubicBezTo>
                <a:cubicBezTo>
                  <a:pt x="1377272" y="217063"/>
                  <a:pt x="1380917" y="217063"/>
                  <a:pt x="1384562" y="217063"/>
                </a:cubicBezTo>
                <a:cubicBezTo>
                  <a:pt x="1384562" y="215074"/>
                  <a:pt x="1384894" y="213086"/>
                  <a:pt x="1384894" y="211098"/>
                </a:cubicBezTo>
                <a:cubicBezTo>
                  <a:pt x="1386551" y="210435"/>
                  <a:pt x="1387545" y="207121"/>
                  <a:pt x="1387545" y="204138"/>
                </a:cubicBezTo>
                <a:cubicBezTo>
                  <a:pt x="1387545" y="207121"/>
                  <a:pt x="1386882" y="210435"/>
                  <a:pt x="1384894" y="211098"/>
                </a:cubicBezTo>
                <a:cubicBezTo>
                  <a:pt x="1384894" y="213086"/>
                  <a:pt x="1384894" y="215074"/>
                  <a:pt x="1384562" y="217063"/>
                </a:cubicBezTo>
                <a:cubicBezTo>
                  <a:pt x="1385557" y="217063"/>
                  <a:pt x="1386551" y="217063"/>
                  <a:pt x="1387545" y="217063"/>
                </a:cubicBezTo>
                <a:close/>
                <a:moveTo>
                  <a:pt x="1377272" y="224685"/>
                </a:moveTo>
                <a:cubicBezTo>
                  <a:pt x="1377272" y="224685"/>
                  <a:pt x="1378929" y="223691"/>
                  <a:pt x="1379923" y="223359"/>
                </a:cubicBezTo>
                <a:cubicBezTo>
                  <a:pt x="1379260" y="223691"/>
                  <a:pt x="1378266" y="224353"/>
                  <a:pt x="1377272" y="224685"/>
                </a:cubicBezTo>
                <a:cubicBezTo>
                  <a:pt x="1376278" y="225679"/>
                  <a:pt x="1375615" y="227004"/>
                  <a:pt x="1374952" y="228661"/>
                </a:cubicBezTo>
                <a:cubicBezTo>
                  <a:pt x="1375615" y="227336"/>
                  <a:pt x="1375946" y="225679"/>
                  <a:pt x="1377272" y="224685"/>
                </a:cubicBezTo>
                <a:close/>
                <a:moveTo>
                  <a:pt x="1584393" y="167354"/>
                </a:moveTo>
                <a:cubicBezTo>
                  <a:pt x="1584393" y="167354"/>
                  <a:pt x="1585056" y="167354"/>
                  <a:pt x="1585718" y="167354"/>
                </a:cubicBezTo>
                <a:cubicBezTo>
                  <a:pt x="1589032" y="168679"/>
                  <a:pt x="1592015" y="165034"/>
                  <a:pt x="1595329" y="166691"/>
                </a:cubicBezTo>
                <a:cubicBezTo>
                  <a:pt x="1595329" y="169342"/>
                  <a:pt x="1592346" y="168016"/>
                  <a:pt x="1592015" y="169673"/>
                </a:cubicBezTo>
                <a:cubicBezTo>
                  <a:pt x="1584393" y="170668"/>
                  <a:pt x="1576439" y="170336"/>
                  <a:pt x="1569149" y="173650"/>
                </a:cubicBezTo>
                <a:cubicBezTo>
                  <a:pt x="1566498" y="173650"/>
                  <a:pt x="1566829" y="171662"/>
                  <a:pt x="1566498" y="170005"/>
                </a:cubicBezTo>
                <a:cubicBezTo>
                  <a:pt x="1567160" y="170005"/>
                  <a:pt x="1568155" y="170005"/>
                  <a:pt x="1568817" y="170005"/>
                </a:cubicBezTo>
                <a:cubicBezTo>
                  <a:pt x="1573788" y="169342"/>
                  <a:pt x="1579091" y="168348"/>
                  <a:pt x="1584061" y="167685"/>
                </a:cubicBezTo>
                <a:close/>
                <a:moveTo>
                  <a:pt x="1589695" y="163377"/>
                </a:moveTo>
                <a:lnTo>
                  <a:pt x="1589695" y="163377"/>
                </a:lnTo>
                <a:cubicBezTo>
                  <a:pt x="1589695" y="163377"/>
                  <a:pt x="1589032" y="165365"/>
                  <a:pt x="1588038" y="165697"/>
                </a:cubicBezTo>
                <a:cubicBezTo>
                  <a:pt x="1589032" y="165365"/>
                  <a:pt x="1589695" y="164702"/>
                  <a:pt x="1589695" y="163377"/>
                </a:cubicBezTo>
                <a:close/>
                <a:moveTo>
                  <a:pt x="1595660" y="177627"/>
                </a:moveTo>
                <a:cubicBezTo>
                  <a:pt x="1595660" y="177627"/>
                  <a:pt x="1596654" y="175638"/>
                  <a:pt x="1594997" y="174313"/>
                </a:cubicBezTo>
                <a:cubicBezTo>
                  <a:pt x="1595992" y="172656"/>
                  <a:pt x="1595660" y="171662"/>
                  <a:pt x="1594997" y="170999"/>
                </a:cubicBezTo>
                <a:cubicBezTo>
                  <a:pt x="1595660" y="171662"/>
                  <a:pt x="1595660" y="172656"/>
                  <a:pt x="1594997" y="174313"/>
                </a:cubicBezTo>
                <a:cubicBezTo>
                  <a:pt x="1596986" y="175638"/>
                  <a:pt x="1596654" y="176633"/>
                  <a:pt x="1595660" y="177627"/>
                </a:cubicBezTo>
                <a:close/>
                <a:moveTo>
                  <a:pt x="1648352" y="225679"/>
                </a:moveTo>
                <a:cubicBezTo>
                  <a:pt x="1648352" y="225679"/>
                  <a:pt x="1649677" y="226010"/>
                  <a:pt x="1650009" y="226673"/>
                </a:cubicBezTo>
                <a:cubicBezTo>
                  <a:pt x="1649677" y="226342"/>
                  <a:pt x="1649015" y="226010"/>
                  <a:pt x="1648352" y="225679"/>
                </a:cubicBezTo>
                <a:close/>
                <a:moveTo>
                  <a:pt x="1654317" y="231313"/>
                </a:moveTo>
                <a:cubicBezTo>
                  <a:pt x="1651997" y="234958"/>
                  <a:pt x="1649677" y="238603"/>
                  <a:pt x="1645369" y="240923"/>
                </a:cubicBezTo>
                <a:cubicBezTo>
                  <a:pt x="1645701" y="241586"/>
                  <a:pt x="1646695" y="241917"/>
                  <a:pt x="1647358" y="242249"/>
                </a:cubicBezTo>
                <a:cubicBezTo>
                  <a:pt x="1646695" y="242249"/>
                  <a:pt x="1645701" y="241917"/>
                  <a:pt x="1645369" y="240923"/>
                </a:cubicBezTo>
                <a:cubicBezTo>
                  <a:pt x="1649346" y="238603"/>
                  <a:pt x="1651997" y="234958"/>
                  <a:pt x="1654317" y="231313"/>
                </a:cubicBezTo>
                <a:close/>
                <a:moveTo>
                  <a:pt x="1660282" y="287649"/>
                </a:moveTo>
                <a:cubicBezTo>
                  <a:pt x="1657299" y="286987"/>
                  <a:pt x="1654317" y="285992"/>
                  <a:pt x="1651666" y="285330"/>
                </a:cubicBezTo>
                <a:cubicBezTo>
                  <a:pt x="1651666" y="285330"/>
                  <a:pt x="1651334" y="284998"/>
                  <a:pt x="1651003" y="284667"/>
                </a:cubicBezTo>
                <a:cubicBezTo>
                  <a:pt x="1650340" y="284667"/>
                  <a:pt x="1649677" y="284667"/>
                  <a:pt x="1649015" y="284335"/>
                </a:cubicBezTo>
                <a:cubicBezTo>
                  <a:pt x="1649677" y="284335"/>
                  <a:pt x="1650340" y="284335"/>
                  <a:pt x="1651003" y="284667"/>
                </a:cubicBezTo>
                <a:cubicBezTo>
                  <a:pt x="1651003" y="284667"/>
                  <a:pt x="1651666" y="284667"/>
                  <a:pt x="1651666" y="285330"/>
                </a:cubicBezTo>
                <a:cubicBezTo>
                  <a:pt x="1654648" y="285992"/>
                  <a:pt x="1657631" y="286987"/>
                  <a:pt x="1660282" y="287649"/>
                </a:cubicBezTo>
                <a:lnTo>
                  <a:pt x="1660282" y="287649"/>
                </a:lnTo>
                <a:close/>
                <a:moveTo>
                  <a:pt x="1637747" y="295603"/>
                </a:moveTo>
                <a:lnTo>
                  <a:pt x="1637747" y="295603"/>
                </a:lnTo>
                <a:cubicBezTo>
                  <a:pt x="1637747" y="295603"/>
                  <a:pt x="1637747" y="297260"/>
                  <a:pt x="1637747" y="297923"/>
                </a:cubicBezTo>
                <a:lnTo>
                  <a:pt x="1637747" y="297923"/>
                </a:lnTo>
                <a:cubicBezTo>
                  <a:pt x="1637747" y="297923"/>
                  <a:pt x="1637747" y="296266"/>
                  <a:pt x="1637747" y="295603"/>
                </a:cubicBezTo>
                <a:close/>
                <a:moveTo>
                  <a:pt x="1639736" y="267103"/>
                </a:moveTo>
                <a:cubicBezTo>
                  <a:pt x="1643712" y="269754"/>
                  <a:pt x="1646695" y="267103"/>
                  <a:pt x="1650009" y="265777"/>
                </a:cubicBezTo>
                <a:cubicBezTo>
                  <a:pt x="1646695" y="267103"/>
                  <a:pt x="1643712" y="269754"/>
                  <a:pt x="1639736" y="267103"/>
                </a:cubicBezTo>
                <a:lnTo>
                  <a:pt x="1639736" y="267103"/>
                </a:lnTo>
                <a:close/>
                <a:moveTo>
                  <a:pt x="1470725" y="299580"/>
                </a:moveTo>
                <a:cubicBezTo>
                  <a:pt x="1470725" y="299580"/>
                  <a:pt x="1470725" y="299580"/>
                  <a:pt x="1470725" y="299580"/>
                </a:cubicBezTo>
                <a:cubicBezTo>
                  <a:pt x="1470725" y="299580"/>
                  <a:pt x="1470725" y="299580"/>
                  <a:pt x="1470725" y="299580"/>
                </a:cubicBezTo>
                <a:close/>
                <a:moveTo>
                  <a:pt x="1400469" y="366190"/>
                </a:moveTo>
                <a:cubicBezTo>
                  <a:pt x="1400469" y="366190"/>
                  <a:pt x="1399475" y="366190"/>
                  <a:pt x="1398812" y="366190"/>
                </a:cubicBezTo>
                <a:cubicBezTo>
                  <a:pt x="1399475" y="366190"/>
                  <a:pt x="1399807" y="366190"/>
                  <a:pt x="1400469" y="366190"/>
                </a:cubicBezTo>
                <a:close/>
                <a:moveTo>
                  <a:pt x="1370975" y="324103"/>
                </a:moveTo>
                <a:cubicBezTo>
                  <a:pt x="1370975" y="324103"/>
                  <a:pt x="1369981" y="323771"/>
                  <a:pt x="1369650" y="323440"/>
                </a:cubicBezTo>
                <a:cubicBezTo>
                  <a:pt x="1369318" y="323440"/>
                  <a:pt x="1368987" y="323440"/>
                  <a:pt x="1368656" y="323440"/>
                </a:cubicBezTo>
                <a:cubicBezTo>
                  <a:pt x="1368656" y="324765"/>
                  <a:pt x="1369318" y="326091"/>
                  <a:pt x="1369981" y="327417"/>
                </a:cubicBezTo>
                <a:cubicBezTo>
                  <a:pt x="1369318" y="326091"/>
                  <a:pt x="1368987" y="324765"/>
                  <a:pt x="1368656" y="323440"/>
                </a:cubicBezTo>
                <a:cubicBezTo>
                  <a:pt x="1368987" y="323440"/>
                  <a:pt x="1369318" y="323440"/>
                  <a:pt x="1369650" y="323440"/>
                </a:cubicBezTo>
                <a:cubicBezTo>
                  <a:pt x="1369981" y="323440"/>
                  <a:pt x="1370644" y="324103"/>
                  <a:pt x="1370975" y="324103"/>
                </a:cubicBezTo>
                <a:close/>
                <a:moveTo>
                  <a:pt x="1347778" y="316149"/>
                </a:moveTo>
                <a:cubicBezTo>
                  <a:pt x="1347778" y="316149"/>
                  <a:pt x="1350098" y="318800"/>
                  <a:pt x="1350429" y="320789"/>
                </a:cubicBezTo>
                <a:cubicBezTo>
                  <a:pt x="1350429" y="320789"/>
                  <a:pt x="1349766" y="321452"/>
                  <a:pt x="1349766" y="321783"/>
                </a:cubicBezTo>
                <a:cubicBezTo>
                  <a:pt x="1349766" y="321783"/>
                  <a:pt x="1350429" y="321120"/>
                  <a:pt x="1350429" y="320789"/>
                </a:cubicBezTo>
                <a:cubicBezTo>
                  <a:pt x="1350098" y="318800"/>
                  <a:pt x="1349103" y="317143"/>
                  <a:pt x="1347778" y="316149"/>
                </a:cubicBezTo>
                <a:close/>
                <a:moveTo>
                  <a:pt x="1336842" y="326091"/>
                </a:moveTo>
                <a:cubicBezTo>
                  <a:pt x="1336842" y="326091"/>
                  <a:pt x="1339824" y="327748"/>
                  <a:pt x="1341481" y="328411"/>
                </a:cubicBezTo>
                <a:cubicBezTo>
                  <a:pt x="1340156" y="327417"/>
                  <a:pt x="1338167" y="327417"/>
                  <a:pt x="1336842" y="326091"/>
                </a:cubicBezTo>
                <a:lnTo>
                  <a:pt x="1336842" y="326091"/>
                </a:lnTo>
                <a:close/>
                <a:moveTo>
                  <a:pt x="1438248" y="201819"/>
                </a:moveTo>
                <a:cubicBezTo>
                  <a:pt x="1438248" y="201819"/>
                  <a:pt x="1437254" y="204801"/>
                  <a:pt x="1435597" y="205464"/>
                </a:cubicBezTo>
                <a:cubicBezTo>
                  <a:pt x="1430958" y="206127"/>
                  <a:pt x="1429963" y="204138"/>
                  <a:pt x="1431952" y="200162"/>
                </a:cubicBezTo>
                <a:cubicBezTo>
                  <a:pt x="1434271" y="200162"/>
                  <a:pt x="1436260" y="200824"/>
                  <a:pt x="1437917" y="201819"/>
                </a:cubicBezTo>
                <a:close/>
                <a:moveTo>
                  <a:pt x="1548934" y="162051"/>
                </a:moveTo>
                <a:cubicBezTo>
                  <a:pt x="1548934" y="162051"/>
                  <a:pt x="1547940" y="165034"/>
                  <a:pt x="1545288" y="165034"/>
                </a:cubicBezTo>
                <a:cubicBezTo>
                  <a:pt x="1546614" y="166028"/>
                  <a:pt x="1547940" y="166691"/>
                  <a:pt x="1549596" y="166359"/>
                </a:cubicBezTo>
                <a:cubicBezTo>
                  <a:pt x="1548271" y="166359"/>
                  <a:pt x="1546614" y="166359"/>
                  <a:pt x="1545288" y="165034"/>
                </a:cubicBezTo>
                <a:cubicBezTo>
                  <a:pt x="1547940" y="165034"/>
                  <a:pt x="1548602" y="163708"/>
                  <a:pt x="1548934" y="162051"/>
                </a:cubicBezTo>
                <a:close/>
                <a:moveTo>
                  <a:pt x="1595660" y="193865"/>
                </a:moveTo>
                <a:cubicBezTo>
                  <a:pt x="1595660" y="193865"/>
                  <a:pt x="1594997" y="196848"/>
                  <a:pt x="1595992" y="199167"/>
                </a:cubicBezTo>
                <a:cubicBezTo>
                  <a:pt x="1597317" y="198836"/>
                  <a:pt x="1598311" y="197842"/>
                  <a:pt x="1599305" y="196848"/>
                </a:cubicBezTo>
                <a:cubicBezTo>
                  <a:pt x="1598311" y="197510"/>
                  <a:pt x="1596986" y="198505"/>
                  <a:pt x="1595992" y="199167"/>
                </a:cubicBezTo>
                <a:cubicBezTo>
                  <a:pt x="1594997" y="196848"/>
                  <a:pt x="1594997" y="195191"/>
                  <a:pt x="1595660" y="193865"/>
                </a:cubicBezTo>
                <a:close/>
                <a:moveTo>
                  <a:pt x="1493260" y="242249"/>
                </a:moveTo>
                <a:cubicBezTo>
                  <a:pt x="1493260" y="242249"/>
                  <a:pt x="1493260" y="243574"/>
                  <a:pt x="1493591" y="244237"/>
                </a:cubicBezTo>
                <a:cubicBezTo>
                  <a:pt x="1493591" y="243574"/>
                  <a:pt x="1493591" y="242911"/>
                  <a:pt x="1493260" y="242249"/>
                </a:cubicBezTo>
                <a:close/>
                <a:moveTo>
                  <a:pt x="1487295" y="237609"/>
                </a:moveTo>
                <a:cubicBezTo>
                  <a:pt x="1487295" y="237609"/>
                  <a:pt x="1487295" y="237278"/>
                  <a:pt x="1487295" y="236946"/>
                </a:cubicBezTo>
                <a:cubicBezTo>
                  <a:pt x="1487295" y="236946"/>
                  <a:pt x="1487295" y="237278"/>
                  <a:pt x="1487295" y="237609"/>
                </a:cubicBezTo>
                <a:close/>
                <a:moveTo>
                  <a:pt x="1455481" y="278370"/>
                </a:moveTo>
                <a:cubicBezTo>
                  <a:pt x="1459126" y="278039"/>
                  <a:pt x="1463766" y="279033"/>
                  <a:pt x="1464760" y="284335"/>
                </a:cubicBezTo>
                <a:cubicBezTo>
                  <a:pt x="1462440" y="283673"/>
                  <a:pt x="1462440" y="285330"/>
                  <a:pt x="1462109" y="286987"/>
                </a:cubicBezTo>
                <a:cubicBezTo>
                  <a:pt x="1462109" y="288975"/>
                  <a:pt x="1460452" y="289638"/>
                  <a:pt x="1458795" y="289638"/>
                </a:cubicBezTo>
                <a:cubicBezTo>
                  <a:pt x="1458132" y="289638"/>
                  <a:pt x="1457138" y="289638"/>
                  <a:pt x="1456475" y="289638"/>
                </a:cubicBezTo>
                <a:cubicBezTo>
                  <a:pt x="1455481" y="290963"/>
                  <a:pt x="1453824" y="292289"/>
                  <a:pt x="1452830" y="293615"/>
                </a:cubicBezTo>
                <a:cubicBezTo>
                  <a:pt x="1453824" y="291958"/>
                  <a:pt x="1455481" y="290963"/>
                  <a:pt x="1456475" y="289638"/>
                </a:cubicBezTo>
                <a:cubicBezTo>
                  <a:pt x="1454155" y="289638"/>
                  <a:pt x="1453161" y="287649"/>
                  <a:pt x="1451504" y="286655"/>
                </a:cubicBezTo>
                <a:cubicBezTo>
                  <a:pt x="1449847" y="287318"/>
                  <a:pt x="1449184" y="288644"/>
                  <a:pt x="1448521" y="289969"/>
                </a:cubicBezTo>
                <a:cubicBezTo>
                  <a:pt x="1447859" y="289969"/>
                  <a:pt x="1447196" y="289969"/>
                  <a:pt x="1446202" y="289638"/>
                </a:cubicBezTo>
                <a:cubicBezTo>
                  <a:pt x="1447527" y="286324"/>
                  <a:pt x="1445539" y="285661"/>
                  <a:pt x="1441894" y="286324"/>
                </a:cubicBezTo>
                <a:cubicBezTo>
                  <a:pt x="1443882" y="284335"/>
                  <a:pt x="1446864" y="284667"/>
                  <a:pt x="1446533" y="282347"/>
                </a:cubicBezTo>
                <a:cubicBezTo>
                  <a:pt x="1445870" y="277376"/>
                  <a:pt x="1449516" y="277045"/>
                  <a:pt x="1452498" y="275719"/>
                </a:cubicBezTo>
                <a:cubicBezTo>
                  <a:pt x="1453492" y="276382"/>
                  <a:pt x="1451173" y="279365"/>
                  <a:pt x="1455149" y="278702"/>
                </a:cubicBezTo>
                <a:close/>
                <a:moveTo>
                  <a:pt x="1460120" y="294940"/>
                </a:moveTo>
                <a:cubicBezTo>
                  <a:pt x="1460120" y="294940"/>
                  <a:pt x="1458132" y="294277"/>
                  <a:pt x="1457138" y="294609"/>
                </a:cubicBezTo>
                <a:cubicBezTo>
                  <a:pt x="1458132" y="294609"/>
                  <a:pt x="1459126" y="294609"/>
                  <a:pt x="1460120" y="294940"/>
                </a:cubicBezTo>
                <a:close/>
                <a:moveTo>
                  <a:pt x="1456475" y="294609"/>
                </a:moveTo>
                <a:cubicBezTo>
                  <a:pt x="1456475" y="294609"/>
                  <a:pt x="1455812" y="294609"/>
                  <a:pt x="1455812" y="294609"/>
                </a:cubicBezTo>
                <a:cubicBezTo>
                  <a:pt x="1455812" y="294609"/>
                  <a:pt x="1456475" y="294609"/>
                  <a:pt x="1456475" y="294609"/>
                </a:cubicBezTo>
                <a:close/>
                <a:moveTo>
                  <a:pt x="1430958" y="326091"/>
                </a:moveTo>
                <a:cubicBezTo>
                  <a:pt x="1430958" y="326091"/>
                  <a:pt x="1430958" y="326091"/>
                  <a:pt x="1430958" y="326091"/>
                </a:cubicBezTo>
                <a:cubicBezTo>
                  <a:pt x="1430958" y="326091"/>
                  <a:pt x="1430958" y="326091"/>
                  <a:pt x="1430958" y="326091"/>
                </a:cubicBezTo>
                <a:cubicBezTo>
                  <a:pt x="1431952" y="326754"/>
                  <a:pt x="1432615" y="327417"/>
                  <a:pt x="1432946" y="328079"/>
                </a:cubicBezTo>
                <a:cubicBezTo>
                  <a:pt x="1432615" y="327085"/>
                  <a:pt x="1431952" y="326422"/>
                  <a:pt x="1430958" y="326091"/>
                </a:cubicBezTo>
                <a:close/>
                <a:moveTo>
                  <a:pt x="1359708" y="321120"/>
                </a:moveTo>
                <a:cubicBezTo>
                  <a:pt x="1359708" y="321120"/>
                  <a:pt x="1361034" y="318469"/>
                  <a:pt x="1361034" y="317143"/>
                </a:cubicBezTo>
                <a:cubicBezTo>
                  <a:pt x="1361034" y="318469"/>
                  <a:pt x="1360371" y="319795"/>
                  <a:pt x="1359708" y="321120"/>
                </a:cubicBezTo>
                <a:cubicBezTo>
                  <a:pt x="1358714" y="321783"/>
                  <a:pt x="1358714" y="322777"/>
                  <a:pt x="1358714" y="323109"/>
                </a:cubicBezTo>
                <a:cubicBezTo>
                  <a:pt x="1358714" y="322446"/>
                  <a:pt x="1358714" y="321783"/>
                  <a:pt x="1359708" y="321120"/>
                </a:cubicBezTo>
                <a:close/>
                <a:moveTo>
                  <a:pt x="1367330" y="297260"/>
                </a:moveTo>
                <a:lnTo>
                  <a:pt x="1367330" y="297260"/>
                </a:lnTo>
                <a:cubicBezTo>
                  <a:pt x="1367330" y="297260"/>
                  <a:pt x="1369318" y="293615"/>
                  <a:pt x="1370313" y="297260"/>
                </a:cubicBezTo>
                <a:cubicBezTo>
                  <a:pt x="1371970" y="300574"/>
                  <a:pt x="1369318" y="303888"/>
                  <a:pt x="1369981" y="306870"/>
                </a:cubicBezTo>
                <a:cubicBezTo>
                  <a:pt x="1369981" y="306870"/>
                  <a:pt x="1369981" y="307533"/>
                  <a:pt x="1369981" y="307533"/>
                </a:cubicBezTo>
                <a:cubicBezTo>
                  <a:pt x="1369981" y="307533"/>
                  <a:pt x="1369981" y="306870"/>
                  <a:pt x="1369981" y="306870"/>
                </a:cubicBezTo>
                <a:cubicBezTo>
                  <a:pt x="1363685" y="307533"/>
                  <a:pt x="1366999" y="301899"/>
                  <a:pt x="1365342" y="299580"/>
                </a:cubicBezTo>
                <a:lnTo>
                  <a:pt x="1365342" y="299580"/>
                </a:lnTo>
                <a:cubicBezTo>
                  <a:pt x="1366999" y="299580"/>
                  <a:pt x="1367661" y="298585"/>
                  <a:pt x="1367330" y="296928"/>
                </a:cubicBezTo>
                <a:close/>
                <a:moveTo>
                  <a:pt x="1367330" y="316481"/>
                </a:moveTo>
                <a:lnTo>
                  <a:pt x="1367330" y="316481"/>
                </a:lnTo>
                <a:cubicBezTo>
                  <a:pt x="1367330" y="316481"/>
                  <a:pt x="1367661" y="318800"/>
                  <a:pt x="1368324" y="319132"/>
                </a:cubicBezTo>
                <a:cubicBezTo>
                  <a:pt x="1367661" y="318469"/>
                  <a:pt x="1367330" y="317475"/>
                  <a:pt x="1367330" y="316481"/>
                </a:cubicBezTo>
                <a:close/>
                <a:moveTo>
                  <a:pt x="1379923" y="300574"/>
                </a:moveTo>
                <a:cubicBezTo>
                  <a:pt x="1385225" y="301568"/>
                  <a:pt x="1384562" y="289638"/>
                  <a:pt x="1391853" y="294940"/>
                </a:cubicBezTo>
                <a:cubicBezTo>
                  <a:pt x="1389533" y="296928"/>
                  <a:pt x="1390859" y="299911"/>
                  <a:pt x="1390196" y="302231"/>
                </a:cubicBezTo>
                <a:cubicBezTo>
                  <a:pt x="1386882" y="301568"/>
                  <a:pt x="1383237" y="300905"/>
                  <a:pt x="1379923" y="300242"/>
                </a:cubicBezTo>
                <a:close/>
                <a:moveTo>
                  <a:pt x="1378266" y="279365"/>
                </a:moveTo>
                <a:cubicBezTo>
                  <a:pt x="1376278" y="278702"/>
                  <a:pt x="1376609" y="277376"/>
                  <a:pt x="1377272" y="275719"/>
                </a:cubicBezTo>
                <a:cubicBezTo>
                  <a:pt x="1376940" y="277376"/>
                  <a:pt x="1376609" y="278702"/>
                  <a:pt x="1378266" y="279365"/>
                </a:cubicBezTo>
                <a:close/>
                <a:moveTo>
                  <a:pt x="1389533" y="264452"/>
                </a:moveTo>
                <a:lnTo>
                  <a:pt x="1389533" y="264452"/>
                </a:lnTo>
                <a:cubicBezTo>
                  <a:pt x="1389533" y="264452"/>
                  <a:pt x="1388871" y="265115"/>
                  <a:pt x="1388539" y="265115"/>
                </a:cubicBezTo>
                <a:cubicBezTo>
                  <a:pt x="1388539" y="265115"/>
                  <a:pt x="1389202" y="264783"/>
                  <a:pt x="1389533" y="264452"/>
                </a:cubicBezTo>
                <a:close/>
                <a:moveTo>
                  <a:pt x="1415714" y="232638"/>
                </a:moveTo>
                <a:lnTo>
                  <a:pt x="1415714" y="232638"/>
                </a:lnTo>
                <a:cubicBezTo>
                  <a:pt x="1415714" y="232638"/>
                  <a:pt x="1415714" y="231644"/>
                  <a:pt x="1416045" y="231313"/>
                </a:cubicBezTo>
                <a:cubicBezTo>
                  <a:pt x="1416045" y="231644"/>
                  <a:pt x="1416045" y="231975"/>
                  <a:pt x="1415714" y="232638"/>
                </a:cubicBezTo>
                <a:close/>
                <a:moveTo>
                  <a:pt x="1418033" y="229324"/>
                </a:moveTo>
                <a:cubicBezTo>
                  <a:pt x="1418033" y="229324"/>
                  <a:pt x="1419027" y="228661"/>
                  <a:pt x="1419359" y="228330"/>
                </a:cubicBezTo>
                <a:cubicBezTo>
                  <a:pt x="1419027" y="228330"/>
                  <a:pt x="1418365" y="228993"/>
                  <a:pt x="1418033" y="229324"/>
                </a:cubicBezTo>
                <a:close/>
                <a:moveTo>
                  <a:pt x="1440899" y="273731"/>
                </a:moveTo>
                <a:cubicBezTo>
                  <a:pt x="1440899" y="273731"/>
                  <a:pt x="1439574" y="273068"/>
                  <a:pt x="1438911" y="273068"/>
                </a:cubicBezTo>
                <a:cubicBezTo>
                  <a:pt x="1440568" y="267434"/>
                  <a:pt x="1435266" y="268429"/>
                  <a:pt x="1432615" y="266440"/>
                </a:cubicBezTo>
                <a:cubicBezTo>
                  <a:pt x="1431952" y="267103"/>
                  <a:pt x="1431289" y="267766"/>
                  <a:pt x="1430958" y="268097"/>
                </a:cubicBezTo>
                <a:lnTo>
                  <a:pt x="1430958" y="268097"/>
                </a:lnTo>
                <a:cubicBezTo>
                  <a:pt x="1430958" y="268097"/>
                  <a:pt x="1432283" y="267103"/>
                  <a:pt x="1432615" y="266440"/>
                </a:cubicBezTo>
                <a:cubicBezTo>
                  <a:pt x="1432615" y="265777"/>
                  <a:pt x="1432283" y="264783"/>
                  <a:pt x="1431952" y="264120"/>
                </a:cubicBezTo>
                <a:cubicBezTo>
                  <a:pt x="1431952" y="263458"/>
                  <a:pt x="1431620" y="263126"/>
                  <a:pt x="1431620" y="262464"/>
                </a:cubicBezTo>
                <a:cubicBezTo>
                  <a:pt x="1431620" y="263126"/>
                  <a:pt x="1431620" y="263458"/>
                  <a:pt x="1431952" y="264120"/>
                </a:cubicBezTo>
                <a:cubicBezTo>
                  <a:pt x="1432283" y="264783"/>
                  <a:pt x="1432615" y="265777"/>
                  <a:pt x="1432615" y="266440"/>
                </a:cubicBezTo>
                <a:cubicBezTo>
                  <a:pt x="1435266" y="268097"/>
                  <a:pt x="1440237" y="267434"/>
                  <a:pt x="1438911" y="273068"/>
                </a:cubicBezTo>
                <a:cubicBezTo>
                  <a:pt x="1439905" y="273068"/>
                  <a:pt x="1440568" y="273068"/>
                  <a:pt x="1440899" y="273731"/>
                </a:cubicBezTo>
                <a:close/>
                <a:moveTo>
                  <a:pt x="1418696" y="323109"/>
                </a:moveTo>
                <a:cubicBezTo>
                  <a:pt x="1418696" y="323109"/>
                  <a:pt x="1420022" y="323109"/>
                  <a:pt x="1420684" y="323109"/>
                </a:cubicBezTo>
                <a:cubicBezTo>
                  <a:pt x="1420022" y="323109"/>
                  <a:pt x="1419359" y="323109"/>
                  <a:pt x="1418696" y="323109"/>
                </a:cubicBezTo>
                <a:close/>
                <a:moveTo>
                  <a:pt x="1432283" y="321452"/>
                </a:moveTo>
                <a:cubicBezTo>
                  <a:pt x="1432283" y="321452"/>
                  <a:pt x="1432946" y="320126"/>
                  <a:pt x="1432615" y="319795"/>
                </a:cubicBezTo>
                <a:cubicBezTo>
                  <a:pt x="1432615" y="320457"/>
                  <a:pt x="1432615" y="321120"/>
                  <a:pt x="1432283" y="321452"/>
                </a:cubicBezTo>
                <a:lnTo>
                  <a:pt x="1429632" y="322446"/>
                </a:lnTo>
                <a:lnTo>
                  <a:pt x="1432283" y="321452"/>
                </a:lnTo>
                <a:close/>
                <a:moveTo>
                  <a:pt x="1433609" y="316481"/>
                </a:moveTo>
                <a:cubicBezTo>
                  <a:pt x="1433609" y="316481"/>
                  <a:pt x="1433609" y="315818"/>
                  <a:pt x="1433609" y="315486"/>
                </a:cubicBezTo>
                <a:cubicBezTo>
                  <a:pt x="1433609" y="315818"/>
                  <a:pt x="1433609" y="316149"/>
                  <a:pt x="1433609" y="316481"/>
                </a:cubicBezTo>
                <a:close/>
                <a:moveTo>
                  <a:pt x="1424661" y="321452"/>
                </a:moveTo>
                <a:lnTo>
                  <a:pt x="1424661" y="321452"/>
                </a:lnTo>
                <a:cubicBezTo>
                  <a:pt x="1422341" y="321452"/>
                  <a:pt x="1420022" y="321120"/>
                  <a:pt x="1417702" y="320789"/>
                </a:cubicBezTo>
                <a:cubicBezTo>
                  <a:pt x="1420022" y="320789"/>
                  <a:pt x="1422341" y="321120"/>
                  <a:pt x="1424661" y="321452"/>
                </a:cubicBezTo>
                <a:close/>
                <a:moveTo>
                  <a:pt x="1401464" y="313498"/>
                </a:moveTo>
                <a:cubicBezTo>
                  <a:pt x="1401464" y="313498"/>
                  <a:pt x="1403121" y="314492"/>
                  <a:pt x="1404115" y="314824"/>
                </a:cubicBezTo>
                <a:cubicBezTo>
                  <a:pt x="1405109" y="314824"/>
                  <a:pt x="1406103" y="314824"/>
                  <a:pt x="1407097" y="314161"/>
                </a:cubicBezTo>
                <a:cubicBezTo>
                  <a:pt x="1406103" y="314492"/>
                  <a:pt x="1405109" y="314824"/>
                  <a:pt x="1404115" y="314824"/>
                </a:cubicBezTo>
                <a:cubicBezTo>
                  <a:pt x="1403121" y="314824"/>
                  <a:pt x="1402126" y="314161"/>
                  <a:pt x="1401464" y="313498"/>
                </a:cubicBezTo>
                <a:close/>
                <a:moveTo>
                  <a:pt x="1420684" y="256498"/>
                </a:moveTo>
                <a:cubicBezTo>
                  <a:pt x="1420684" y="256498"/>
                  <a:pt x="1421679" y="256498"/>
                  <a:pt x="1422010" y="256498"/>
                </a:cubicBezTo>
                <a:cubicBezTo>
                  <a:pt x="1421679" y="256498"/>
                  <a:pt x="1421016" y="256498"/>
                  <a:pt x="1420684" y="256498"/>
                </a:cubicBezTo>
                <a:lnTo>
                  <a:pt x="1420684" y="256498"/>
                </a:lnTo>
                <a:close/>
                <a:moveTo>
                  <a:pt x="1430958" y="237609"/>
                </a:moveTo>
                <a:lnTo>
                  <a:pt x="1430958" y="237609"/>
                </a:lnTo>
                <a:cubicBezTo>
                  <a:pt x="1430958" y="237609"/>
                  <a:pt x="1428969" y="237609"/>
                  <a:pt x="1427975" y="237609"/>
                </a:cubicBezTo>
                <a:cubicBezTo>
                  <a:pt x="1428969" y="237609"/>
                  <a:pt x="1429963" y="237609"/>
                  <a:pt x="1430958" y="237609"/>
                </a:cubicBezTo>
                <a:close/>
                <a:moveTo>
                  <a:pt x="1426981" y="238935"/>
                </a:moveTo>
                <a:cubicBezTo>
                  <a:pt x="1429632" y="239597"/>
                  <a:pt x="1432615" y="238935"/>
                  <a:pt x="1435266" y="238935"/>
                </a:cubicBezTo>
                <a:cubicBezTo>
                  <a:pt x="1432615" y="238935"/>
                  <a:pt x="1429632" y="239266"/>
                  <a:pt x="1426981" y="238935"/>
                </a:cubicBezTo>
                <a:lnTo>
                  <a:pt x="1426981" y="238935"/>
                </a:lnTo>
                <a:close/>
                <a:moveTo>
                  <a:pt x="1432615" y="260475"/>
                </a:moveTo>
                <a:lnTo>
                  <a:pt x="1432615" y="260475"/>
                </a:lnTo>
                <a:cubicBezTo>
                  <a:pt x="1430958" y="259150"/>
                  <a:pt x="1429301" y="257824"/>
                  <a:pt x="1427644" y="256498"/>
                </a:cubicBezTo>
                <a:cubicBezTo>
                  <a:pt x="1429301" y="257824"/>
                  <a:pt x="1430958" y="259481"/>
                  <a:pt x="1432615" y="260475"/>
                </a:cubicBezTo>
                <a:close/>
                <a:moveTo>
                  <a:pt x="1391190" y="276382"/>
                </a:moveTo>
                <a:cubicBezTo>
                  <a:pt x="1391190" y="276382"/>
                  <a:pt x="1391190" y="276382"/>
                  <a:pt x="1391190" y="276051"/>
                </a:cubicBezTo>
                <a:cubicBezTo>
                  <a:pt x="1391190" y="276051"/>
                  <a:pt x="1391190" y="276051"/>
                  <a:pt x="1391190" y="276382"/>
                </a:cubicBezTo>
                <a:close/>
                <a:moveTo>
                  <a:pt x="1414388" y="274725"/>
                </a:moveTo>
                <a:cubicBezTo>
                  <a:pt x="1414388" y="274725"/>
                  <a:pt x="1414388" y="275388"/>
                  <a:pt x="1414388" y="275719"/>
                </a:cubicBezTo>
                <a:lnTo>
                  <a:pt x="1414388" y="275719"/>
                </a:lnTo>
                <a:cubicBezTo>
                  <a:pt x="1414388" y="275719"/>
                  <a:pt x="1414388" y="275056"/>
                  <a:pt x="1414388" y="274725"/>
                </a:cubicBezTo>
                <a:close/>
                <a:moveTo>
                  <a:pt x="1432283" y="292289"/>
                </a:moveTo>
                <a:cubicBezTo>
                  <a:pt x="1432283" y="292289"/>
                  <a:pt x="1432283" y="293946"/>
                  <a:pt x="1432283" y="294609"/>
                </a:cubicBezTo>
                <a:lnTo>
                  <a:pt x="1432283" y="294609"/>
                </a:lnTo>
                <a:cubicBezTo>
                  <a:pt x="1432283" y="294609"/>
                  <a:pt x="1432283" y="292952"/>
                  <a:pt x="1432283" y="292289"/>
                </a:cubicBezTo>
                <a:cubicBezTo>
                  <a:pt x="1434603" y="289306"/>
                  <a:pt x="1431620" y="285992"/>
                  <a:pt x="1431289" y="282679"/>
                </a:cubicBezTo>
                <a:cubicBezTo>
                  <a:pt x="1431289" y="285992"/>
                  <a:pt x="1434603" y="289306"/>
                  <a:pt x="1432283" y="292289"/>
                </a:cubicBezTo>
                <a:close/>
                <a:moveTo>
                  <a:pt x="1432283" y="294940"/>
                </a:moveTo>
                <a:lnTo>
                  <a:pt x="1432283" y="294940"/>
                </a:lnTo>
                <a:cubicBezTo>
                  <a:pt x="1432283" y="294940"/>
                  <a:pt x="1432283" y="294940"/>
                  <a:pt x="1432283" y="294940"/>
                </a:cubicBezTo>
                <a:close/>
                <a:moveTo>
                  <a:pt x="1416376" y="278039"/>
                </a:moveTo>
                <a:lnTo>
                  <a:pt x="1416376" y="278039"/>
                </a:lnTo>
                <a:cubicBezTo>
                  <a:pt x="1416376" y="278039"/>
                  <a:pt x="1418696" y="277045"/>
                  <a:pt x="1420022" y="276713"/>
                </a:cubicBezTo>
                <a:cubicBezTo>
                  <a:pt x="1418696" y="276713"/>
                  <a:pt x="1417370" y="276713"/>
                  <a:pt x="1416376" y="278039"/>
                </a:cubicBezTo>
                <a:cubicBezTo>
                  <a:pt x="1415714" y="278702"/>
                  <a:pt x="1415051" y="279033"/>
                  <a:pt x="1414719" y="279696"/>
                </a:cubicBezTo>
                <a:cubicBezTo>
                  <a:pt x="1415382" y="279033"/>
                  <a:pt x="1416045" y="278702"/>
                  <a:pt x="1416376" y="278039"/>
                </a:cubicBezTo>
                <a:close/>
                <a:moveTo>
                  <a:pt x="1425655" y="269423"/>
                </a:moveTo>
                <a:cubicBezTo>
                  <a:pt x="1425655" y="269423"/>
                  <a:pt x="1425655" y="270748"/>
                  <a:pt x="1424993" y="271411"/>
                </a:cubicBezTo>
                <a:cubicBezTo>
                  <a:pt x="1424993" y="270748"/>
                  <a:pt x="1425655" y="270417"/>
                  <a:pt x="1425655" y="269423"/>
                </a:cubicBezTo>
                <a:lnTo>
                  <a:pt x="1425655" y="269423"/>
                </a:lnTo>
                <a:close/>
                <a:moveTo>
                  <a:pt x="1423336" y="285992"/>
                </a:moveTo>
                <a:lnTo>
                  <a:pt x="1423336" y="285992"/>
                </a:lnTo>
                <a:cubicBezTo>
                  <a:pt x="1423336" y="285992"/>
                  <a:pt x="1421679" y="285992"/>
                  <a:pt x="1421016" y="286324"/>
                </a:cubicBezTo>
                <a:cubicBezTo>
                  <a:pt x="1421679" y="286324"/>
                  <a:pt x="1422673" y="286324"/>
                  <a:pt x="1423336" y="285992"/>
                </a:cubicBezTo>
                <a:close/>
                <a:moveTo>
                  <a:pt x="1423336" y="268097"/>
                </a:moveTo>
                <a:cubicBezTo>
                  <a:pt x="1423336" y="268097"/>
                  <a:pt x="1424661" y="268097"/>
                  <a:pt x="1424993" y="268760"/>
                </a:cubicBezTo>
                <a:cubicBezTo>
                  <a:pt x="1424661" y="268429"/>
                  <a:pt x="1423998" y="268429"/>
                  <a:pt x="1423336" y="268097"/>
                </a:cubicBezTo>
                <a:cubicBezTo>
                  <a:pt x="1423336" y="268097"/>
                  <a:pt x="1422673" y="268097"/>
                  <a:pt x="1422341" y="268097"/>
                </a:cubicBezTo>
                <a:lnTo>
                  <a:pt x="1422341" y="268097"/>
                </a:lnTo>
                <a:cubicBezTo>
                  <a:pt x="1422341" y="268097"/>
                  <a:pt x="1423004" y="268097"/>
                  <a:pt x="1423336" y="268097"/>
                </a:cubicBezTo>
                <a:close/>
                <a:moveTo>
                  <a:pt x="1415382" y="272074"/>
                </a:moveTo>
                <a:cubicBezTo>
                  <a:pt x="1418696" y="271411"/>
                  <a:pt x="1422341" y="270417"/>
                  <a:pt x="1425655" y="269754"/>
                </a:cubicBezTo>
                <a:lnTo>
                  <a:pt x="1425655" y="269754"/>
                </a:lnTo>
                <a:cubicBezTo>
                  <a:pt x="1422341" y="270417"/>
                  <a:pt x="1418696" y="271411"/>
                  <a:pt x="1415382" y="272074"/>
                </a:cubicBezTo>
                <a:lnTo>
                  <a:pt x="1415382" y="272074"/>
                </a:lnTo>
                <a:close/>
                <a:moveTo>
                  <a:pt x="1404446" y="296597"/>
                </a:moveTo>
                <a:lnTo>
                  <a:pt x="1404446" y="296597"/>
                </a:lnTo>
                <a:cubicBezTo>
                  <a:pt x="1404446" y="296597"/>
                  <a:pt x="1404115" y="297591"/>
                  <a:pt x="1404115" y="297923"/>
                </a:cubicBezTo>
                <a:cubicBezTo>
                  <a:pt x="1404115" y="297260"/>
                  <a:pt x="1404115" y="296928"/>
                  <a:pt x="1404446" y="296597"/>
                </a:cubicBezTo>
                <a:close/>
                <a:moveTo>
                  <a:pt x="1406766" y="292952"/>
                </a:moveTo>
                <a:cubicBezTo>
                  <a:pt x="1407097" y="289638"/>
                  <a:pt x="1407760" y="286655"/>
                  <a:pt x="1412400" y="289306"/>
                </a:cubicBezTo>
                <a:lnTo>
                  <a:pt x="1412400" y="289306"/>
                </a:lnTo>
                <a:cubicBezTo>
                  <a:pt x="1412400" y="292952"/>
                  <a:pt x="1411737" y="296266"/>
                  <a:pt x="1406766" y="292952"/>
                </a:cubicBezTo>
                <a:close/>
                <a:moveTo>
                  <a:pt x="1419690" y="288644"/>
                </a:moveTo>
                <a:lnTo>
                  <a:pt x="1419690" y="288644"/>
                </a:lnTo>
                <a:cubicBezTo>
                  <a:pt x="1423998" y="288644"/>
                  <a:pt x="1424330" y="291958"/>
                  <a:pt x="1424661" y="295271"/>
                </a:cubicBezTo>
                <a:lnTo>
                  <a:pt x="1424661" y="295271"/>
                </a:lnTo>
                <a:cubicBezTo>
                  <a:pt x="1422010" y="293946"/>
                  <a:pt x="1419690" y="292620"/>
                  <a:pt x="1417039" y="291295"/>
                </a:cubicBezTo>
                <a:cubicBezTo>
                  <a:pt x="1417039" y="289306"/>
                  <a:pt x="1418033" y="288644"/>
                  <a:pt x="1419690" y="288644"/>
                </a:cubicBezTo>
                <a:close/>
                <a:moveTo>
                  <a:pt x="1415714" y="297591"/>
                </a:moveTo>
                <a:cubicBezTo>
                  <a:pt x="1415714" y="297591"/>
                  <a:pt x="1418033" y="297591"/>
                  <a:pt x="1419027" y="298254"/>
                </a:cubicBezTo>
                <a:cubicBezTo>
                  <a:pt x="1418033" y="297591"/>
                  <a:pt x="1416708" y="297591"/>
                  <a:pt x="1415714" y="297591"/>
                </a:cubicBezTo>
                <a:cubicBezTo>
                  <a:pt x="1415382" y="297591"/>
                  <a:pt x="1415051" y="297591"/>
                  <a:pt x="1414388" y="297591"/>
                </a:cubicBezTo>
                <a:cubicBezTo>
                  <a:pt x="1414719" y="297591"/>
                  <a:pt x="1415051" y="297591"/>
                  <a:pt x="1415714" y="297591"/>
                </a:cubicBezTo>
                <a:close/>
                <a:moveTo>
                  <a:pt x="1425987" y="287649"/>
                </a:moveTo>
                <a:lnTo>
                  <a:pt x="1425987" y="287649"/>
                </a:lnTo>
                <a:cubicBezTo>
                  <a:pt x="1425987" y="290301"/>
                  <a:pt x="1425987" y="292620"/>
                  <a:pt x="1425987" y="295271"/>
                </a:cubicBezTo>
                <a:cubicBezTo>
                  <a:pt x="1425987" y="292620"/>
                  <a:pt x="1425987" y="290301"/>
                  <a:pt x="1425987" y="287649"/>
                </a:cubicBezTo>
                <a:close/>
                <a:moveTo>
                  <a:pt x="1427312" y="266772"/>
                </a:moveTo>
                <a:cubicBezTo>
                  <a:pt x="1425655" y="266109"/>
                  <a:pt x="1424993" y="265115"/>
                  <a:pt x="1424993" y="264120"/>
                </a:cubicBezTo>
                <a:cubicBezTo>
                  <a:pt x="1424993" y="265115"/>
                  <a:pt x="1425324" y="266109"/>
                  <a:pt x="1427312" y="266772"/>
                </a:cubicBezTo>
                <a:cubicBezTo>
                  <a:pt x="1427644" y="266772"/>
                  <a:pt x="1428306" y="267103"/>
                  <a:pt x="1428638" y="267434"/>
                </a:cubicBezTo>
                <a:cubicBezTo>
                  <a:pt x="1428306" y="267434"/>
                  <a:pt x="1427644" y="267103"/>
                  <a:pt x="1427312" y="266772"/>
                </a:cubicBezTo>
                <a:close/>
                <a:moveTo>
                  <a:pt x="1411737" y="274725"/>
                </a:moveTo>
                <a:cubicBezTo>
                  <a:pt x="1411737" y="274725"/>
                  <a:pt x="1412731" y="272074"/>
                  <a:pt x="1412400" y="271080"/>
                </a:cubicBezTo>
                <a:cubicBezTo>
                  <a:pt x="1412400" y="272405"/>
                  <a:pt x="1412400" y="273731"/>
                  <a:pt x="1411737" y="274725"/>
                </a:cubicBezTo>
                <a:cubicBezTo>
                  <a:pt x="1410743" y="274725"/>
                  <a:pt x="1409748" y="274725"/>
                  <a:pt x="1408754" y="274725"/>
                </a:cubicBezTo>
                <a:cubicBezTo>
                  <a:pt x="1407760" y="274725"/>
                  <a:pt x="1406766" y="275388"/>
                  <a:pt x="1405772" y="275719"/>
                </a:cubicBezTo>
                <a:cubicBezTo>
                  <a:pt x="1406766" y="275056"/>
                  <a:pt x="1407760" y="274725"/>
                  <a:pt x="1408754" y="274725"/>
                </a:cubicBezTo>
                <a:cubicBezTo>
                  <a:pt x="1409748" y="274725"/>
                  <a:pt x="1410743" y="274725"/>
                  <a:pt x="1411737" y="274725"/>
                </a:cubicBezTo>
                <a:close/>
                <a:moveTo>
                  <a:pt x="1390528" y="288644"/>
                </a:moveTo>
                <a:cubicBezTo>
                  <a:pt x="1390528" y="288644"/>
                  <a:pt x="1392184" y="288644"/>
                  <a:pt x="1393179" y="288644"/>
                </a:cubicBezTo>
                <a:cubicBezTo>
                  <a:pt x="1394173" y="288312"/>
                  <a:pt x="1395167" y="287981"/>
                  <a:pt x="1396161" y="287649"/>
                </a:cubicBezTo>
                <a:cubicBezTo>
                  <a:pt x="1395167" y="287649"/>
                  <a:pt x="1394173" y="287981"/>
                  <a:pt x="1393179" y="288644"/>
                </a:cubicBezTo>
                <a:cubicBezTo>
                  <a:pt x="1392184" y="288644"/>
                  <a:pt x="1391522" y="288644"/>
                  <a:pt x="1390528" y="288644"/>
                </a:cubicBezTo>
                <a:cubicBezTo>
                  <a:pt x="1389533" y="288644"/>
                  <a:pt x="1388871" y="288644"/>
                  <a:pt x="1387876" y="288644"/>
                </a:cubicBezTo>
                <a:cubicBezTo>
                  <a:pt x="1388871" y="288644"/>
                  <a:pt x="1389533" y="288644"/>
                  <a:pt x="1390528" y="288644"/>
                </a:cubicBezTo>
                <a:close/>
                <a:moveTo>
                  <a:pt x="1408423" y="304219"/>
                </a:moveTo>
                <a:cubicBezTo>
                  <a:pt x="1408423" y="304219"/>
                  <a:pt x="1409086" y="304219"/>
                  <a:pt x="1409748" y="304219"/>
                </a:cubicBezTo>
                <a:cubicBezTo>
                  <a:pt x="1410743" y="302894"/>
                  <a:pt x="1411405" y="301568"/>
                  <a:pt x="1412400" y="300574"/>
                </a:cubicBezTo>
                <a:cubicBezTo>
                  <a:pt x="1412400" y="299580"/>
                  <a:pt x="1412400" y="298917"/>
                  <a:pt x="1412400" y="297923"/>
                </a:cubicBezTo>
                <a:cubicBezTo>
                  <a:pt x="1412068" y="296928"/>
                  <a:pt x="1411405" y="296597"/>
                  <a:pt x="1410743" y="296597"/>
                </a:cubicBezTo>
                <a:cubicBezTo>
                  <a:pt x="1411405" y="296597"/>
                  <a:pt x="1412068" y="296928"/>
                  <a:pt x="1412400" y="297923"/>
                </a:cubicBezTo>
                <a:cubicBezTo>
                  <a:pt x="1412731" y="297923"/>
                  <a:pt x="1413062" y="297923"/>
                  <a:pt x="1413725" y="297923"/>
                </a:cubicBezTo>
                <a:cubicBezTo>
                  <a:pt x="1413394" y="297923"/>
                  <a:pt x="1413062" y="297923"/>
                  <a:pt x="1412400" y="297923"/>
                </a:cubicBezTo>
                <a:cubicBezTo>
                  <a:pt x="1412400" y="298917"/>
                  <a:pt x="1412400" y="299580"/>
                  <a:pt x="1412400" y="300574"/>
                </a:cubicBezTo>
                <a:cubicBezTo>
                  <a:pt x="1411405" y="301899"/>
                  <a:pt x="1410743" y="303225"/>
                  <a:pt x="1409748" y="304219"/>
                </a:cubicBezTo>
                <a:cubicBezTo>
                  <a:pt x="1409417" y="304219"/>
                  <a:pt x="1409086" y="304219"/>
                  <a:pt x="1408423" y="304219"/>
                </a:cubicBezTo>
                <a:close/>
                <a:moveTo>
                  <a:pt x="1416708" y="304550"/>
                </a:moveTo>
                <a:cubicBezTo>
                  <a:pt x="1416708" y="304550"/>
                  <a:pt x="1415382" y="304550"/>
                  <a:pt x="1415051" y="304550"/>
                </a:cubicBezTo>
                <a:cubicBezTo>
                  <a:pt x="1415714" y="304550"/>
                  <a:pt x="1416376" y="304550"/>
                  <a:pt x="1416708" y="304550"/>
                </a:cubicBezTo>
                <a:close/>
                <a:moveTo>
                  <a:pt x="1423667" y="302894"/>
                </a:moveTo>
                <a:cubicBezTo>
                  <a:pt x="1426318" y="304219"/>
                  <a:pt x="1428969" y="305213"/>
                  <a:pt x="1431620" y="306539"/>
                </a:cubicBezTo>
                <a:cubicBezTo>
                  <a:pt x="1428969" y="305213"/>
                  <a:pt x="1426318" y="304219"/>
                  <a:pt x="1423667" y="302894"/>
                </a:cubicBezTo>
                <a:lnTo>
                  <a:pt x="1423667" y="302894"/>
                </a:lnTo>
                <a:close/>
                <a:moveTo>
                  <a:pt x="1441231" y="296597"/>
                </a:moveTo>
                <a:cubicBezTo>
                  <a:pt x="1441231" y="296597"/>
                  <a:pt x="1441894" y="298254"/>
                  <a:pt x="1442225" y="299248"/>
                </a:cubicBezTo>
                <a:cubicBezTo>
                  <a:pt x="1441894" y="298585"/>
                  <a:pt x="1441562" y="297591"/>
                  <a:pt x="1441231" y="296597"/>
                </a:cubicBezTo>
                <a:lnTo>
                  <a:pt x="1441231" y="296597"/>
                </a:lnTo>
                <a:close/>
                <a:moveTo>
                  <a:pt x="1437586" y="294277"/>
                </a:moveTo>
                <a:lnTo>
                  <a:pt x="1437586" y="294277"/>
                </a:lnTo>
                <a:cubicBezTo>
                  <a:pt x="1437586" y="294277"/>
                  <a:pt x="1440568" y="292952"/>
                  <a:pt x="1441894" y="292289"/>
                </a:cubicBezTo>
                <a:cubicBezTo>
                  <a:pt x="1440237" y="292952"/>
                  <a:pt x="1438911" y="293615"/>
                  <a:pt x="1437586" y="294277"/>
                </a:cubicBezTo>
                <a:close/>
                <a:moveTo>
                  <a:pt x="1444876" y="250865"/>
                </a:moveTo>
                <a:cubicBezTo>
                  <a:pt x="1444876" y="250865"/>
                  <a:pt x="1446533" y="250865"/>
                  <a:pt x="1447196" y="251196"/>
                </a:cubicBezTo>
                <a:cubicBezTo>
                  <a:pt x="1446533" y="250865"/>
                  <a:pt x="1445870" y="250533"/>
                  <a:pt x="1444876" y="250865"/>
                </a:cubicBezTo>
                <a:lnTo>
                  <a:pt x="1444876" y="250865"/>
                </a:lnTo>
                <a:close/>
                <a:moveTo>
                  <a:pt x="1448853" y="255504"/>
                </a:moveTo>
                <a:cubicBezTo>
                  <a:pt x="1448853" y="255504"/>
                  <a:pt x="1448853" y="255504"/>
                  <a:pt x="1448853" y="255173"/>
                </a:cubicBezTo>
                <a:cubicBezTo>
                  <a:pt x="1448853" y="255173"/>
                  <a:pt x="1448853" y="255173"/>
                  <a:pt x="1448853" y="255504"/>
                </a:cubicBezTo>
                <a:close/>
                <a:moveTo>
                  <a:pt x="1406766" y="262132"/>
                </a:moveTo>
                <a:cubicBezTo>
                  <a:pt x="1406766" y="262132"/>
                  <a:pt x="1404777" y="262132"/>
                  <a:pt x="1403783" y="262132"/>
                </a:cubicBezTo>
                <a:cubicBezTo>
                  <a:pt x="1404777" y="262132"/>
                  <a:pt x="1405772" y="262132"/>
                  <a:pt x="1406766" y="262132"/>
                </a:cubicBezTo>
                <a:close/>
                <a:moveTo>
                  <a:pt x="1386882" y="278702"/>
                </a:moveTo>
                <a:cubicBezTo>
                  <a:pt x="1386882" y="278702"/>
                  <a:pt x="1387545" y="278702"/>
                  <a:pt x="1387876" y="278702"/>
                </a:cubicBezTo>
                <a:cubicBezTo>
                  <a:pt x="1387545" y="278702"/>
                  <a:pt x="1387214" y="278702"/>
                  <a:pt x="1386882" y="278702"/>
                </a:cubicBezTo>
                <a:cubicBezTo>
                  <a:pt x="1386220" y="278039"/>
                  <a:pt x="1385888" y="277376"/>
                  <a:pt x="1385557" y="276713"/>
                </a:cubicBezTo>
                <a:cubicBezTo>
                  <a:pt x="1385888" y="277376"/>
                  <a:pt x="1386551" y="278039"/>
                  <a:pt x="1386882" y="278702"/>
                </a:cubicBezTo>
                <a:close/>
                <a:moveTo>
                  <a:pt x="1383237" y="285992"/>
                </a:moveTo>
                <a:lnTo>
                  <a:pt x="1383237" y="285992"/>
                </a:lnTo>
                <a:cubicBezTo>
                  <a:pt x="1383237" y="285992"/>
                  <a:pt x="1383237" y="286324"/>
                  <a:pt x="1382906" y="286655"/>
                </a:cubicBezTo>
                <a:cubicBezTo>
                  <a:pt x="1382906" y="286655"/>
                  <a:pt x="1382906" y="286324"/>
                  <a:pt x="1383237" y="285992"/>
                </a:cubicBezTo>
                <a:close/>
                <a:moveTo>
                  <a:pt x="1400801" y="312835"/>
                </a:moveTo>
                <a:cubicBezTo>
                  <a:pt x="1400801" y="312835"/>
                  <a:pt x="1400138" y="311510"/>
                  <a:pt x="1399807" y="310847"/>
                </a:cubicBezTo>
                <a:cubicBezTo>
                  <a:pt x="1399807" y="311510"/>
                  <a:pt x="1400469" y="312173"/>
                  <a:pt x="1400801" y="312835"/>
                </a:cubicBezTo>
                <a:close/>
                <a:moveTo>
                  <a:pt x="1402126" y="319463"/>
                </a:moveTo>
                <a:cubicBezTo>
                  <a:pt x="1402126" y="319463"/>
                  <a:pt x="1402126" y="317806"/>
                  <a:pt x="1402789" y="317143"/>
                </a:cubicBezTo>
                <a:cubicBezTo>
                  <a:pt x="1402458" y="317806"/>
                  <a:pt x="1402126" y="318469"/>
                  <a:pt x="1402126" y="319463"/>
                </a:cubicBezTo>
                <a:cubicBezTo>
                  <a:pt x="1401132" y="320789"/>
                  <a:pt x="1400138" y="322446"/>
                  <a:pt x="1399144" y="323771"/>
                </a:cubicBezTo>
                <a:cubicBezTo>
                  <a:pt x="1400138" y="322446"/>
                  <a:pt x="1401132" y="320789"/>
                  <a:pt x="1402126" y="319463"/>
                </a:cubicBezTo>
                <a:close/>
                <a:moveTo>
                  <a:pt x="1414056" y="334707"/>
                </a:moveTo>
                <a:cubicBezTo>
                  <a:pt x="1414056" y="334707"/>
                  <a:pt x="1414056" y="334707"/>
                  <a:pt x="1414056" y="334707"/>
                </a:cubicBezTo>
                <a:cubicBezTo>
                  <a:pt x="1414056" y="334707"/>
                  <a:pt x="1414056" y="334707"/>
                  <a:pt x="1414056" y="334707"/>
                </a:cubicBezTo>
                <a:close/>
                <a:moveTo>
                  <a:pt x="1431620" y="333050"/>
                </a:moveTo>
                <a:cubicBezTo>
                  <a:pt x="1431620" y="333050"/>
                  <a:pt x="1430958" y="333050"/>
                  <a:pt x="1430626" y="332719"/>
                </a:cubicBezTo>
                <a:cubicBezTo>
                  <a:pt x="1430626" y="332719"/>
                  <a:pt x="1431289" y="333050"/>
                  <a:pt x="1431620" y="333050"/>
                </a:cubicBezTo>
                <a:close/>
                <a:moveTo>
                  <a:pt x="1432615" y="313830"/>
                </a:moveTo>
                <a:cubicBezTo>
                  <a:pt x="1429301" y="314492"/>
                  <a:pt x="1425987" y="314824"/>
                  <a:pt x="1422673" y="315486"/>
                </a:cubicBezTo>
                <a:cubicBezTo>
                  <a:pt x="1422673" y="316481"/>
                  <a:pt x="1422673" y="317143"/>
                  <a:pt x="1422673" y="318138"/>
                </a:cubicBezTo>
                <a:cubicBezTo>
                  <a:pt x="1422010" y="318138"/>
                  <a:pt x="1421347" y="318138"/>
                  <a:pt x="1420353" y="318469"/>
                </a:cubicBezTo>
                <a:cubicBezTo>
                  <a:pt x="1420022" y="318469"/>
                  <a:pt x="1419359" y="318469"/>
                  <a:pt x="1419027" y="319132"/>
                </a:cubicBezTo>
                <a:cubicBezTo>
                  <a:pt x="1419359" y="319132"/>
                  <a:pt x="1419690" y="318800"/>
                  <a:pt x="1420353" y="318469"/>
                </a:cubicBezTo>
                <a:cubicBezTo>
                  <a:pt x="1421016" y="318469"/>
                  <a:pt x="1422010" y="318469"/>
                  <a:pt x="1422673" y="318138"/>
                </a:cubicBezTo>
                <a:cubicBezTo>
                  <a:pt x="1422673" y="317143"/>
                  <a:pt x="1422673" y="316481"/>
                  <a:pt x="1422673" y="315486"/>
                </a:cubicBezTo>
                <a:cubicBezTo>
                  <a:pt x="1422341" y="315155"/>
                  <a:pt x="1422010" y="314492"/>
                  <a:pt x="1421679" y="314161"/>
                </a:cubicBezTo>
                <a:cubicBezTo>
                  <a:pt x="1424330" y="310184"/>
                  <a:pt x="1427975" y="308527"/>
                  <a:pt x="1432615" y="309190"/>
                </a:cubicBezTo>
                <a:cubicBezTo>
                  <a:pt x="1432615" y="310516"/>
                  <a:pt x="1432615" y="311510"/>
                  <a:pt x="1432615" y="312835"/>
                </a:cubicBezTo>
                <a:cubicBezTo>
                  <a:pt x="1432615" y="312835"/>
                  <a:pt x="1432615" y="313498"/>
                  <a:pt x="1432615" y="313830"/>
                </a:cubicBezTo>
                <a:close/>
                <a:moveTo>
                  <a:pt x="1454487" y="268760"/>
                </a:moveTo>
                <a:cubicBezTo>
                  <a:pt x="1454487" y="268760"/>
                  <a:pt x="1453824" y="267434"/>
                  <a:pt x="1453161" y="267103"/>
                </a:cubicBezTo>
                <a:cubicBezTo>
                  <a:pt x="1453824" y="267434"/>
                  <a:pt x="1454155" y="268097"/>
                  <a:pt x="1454487" y="268760"/>
                </a:cubicBezTo>
                <a:cubicBezTo>
                  <a:pt x="1455149" y="269423"/>
                  <a:pt x="1455481" y="270417"/>
                  <a:pt x="1456475" y="270748"/>
                </a:cubicBezTo>
                <a:cubicBezTo>
                  <a:pt x="1455812" y="270417"/>
                  <a:pt x="1455149" y="269423"/>
                  <a:pt x="1454487" y="268760"/>
                </a:cubicBezTo>
                <a:close/>
                <a:moveTo>
                  <a:pt x="1445208" y="259812"/>
                </a:moveTo>
                <a:cubicBezTo>
                  <a:pt x="1445208" y="259812"/>
                  <a:pt x="1443551" y="258818"/>
                  <a:pt x="1442888" y="258487"/>
                </a:cubicBezTo>
                <a:cubicBezTo>
                  <a:pt x="1442225" y="258487"/>
                  <a:pt x="1441231" y="258487"/>
                  <a:pt x="1440237" y="258487"/>
                </a:cubicBezTo>
                <a:cubicBezTo>
                  <a:pt x="1440899" y="258155"/>
                  <a:pt x="1441562" y="257493"/>
                  <a:pt x="1441894" y="256830"/>
                </a:cubicBezTo>
                <a:cubicBezTo>
                  <a:pt x="1441894" y="257493"/>
                  <a:pt x="1441231" y="258155"/>
                  <a:pt x="1440237" y="258487"/>
                </a:cubicBezTo>
                <a:cubicBezTo>
                  <a:pt x="1441231" y="258487"/>
                  <a:pt x="1441894" y="258487"/>
                  <a:pt x="1442888" y="258487"/>
                </a:cubicBezTo>
                <a:cubicBezTo>
                  <a:pt x="1443551" y="258487"/>
                  <a:pt x="1444545" y="259150"/>
                  <a:pt x="1445208" y="259812"/>
                </a:cubicBezTo>
                <a:cubicBezTo>
                  <a:pt x="1446533" y="258487"/>
                  <a:pt x="1447859" y="257493"/>
                  <a:pt x="1449184" y="256167"/>
                </a:cubicBezTo>
                <a:lnTo>
                  <a:pt x="1449184" y="256167"/>
                </a:lnTo>
                <a:cubicBezTo>
                  <a:pt x="1449184" y="256167"/>
                  <a:pt x="1446533" y="258487"/>
                  <a:pt x="1445208" y="259812"/>
                </a:cubicBezTo>
                <a:close/>
                <a:moveTo>
                  <a:pt x="1464097" y="219051"/>
                </a:moveTo>
                <a:cubicBezTo>
                  <a:pt x="1464097" y="219051"/>
                  <a:pt x="1461777" y="219051"/>
                  <a:pt x="1460783" y="218720"/>
                </a:cubicBezTo>
                <a:lnTo>
                  <a:pt x="1460783" y="218720"/>
                </a:lnTo>
                <a:cubicBezTo>
                  <a:pt x="1460783" y="218720"/>
                  <a:pt x="1463103" y="218720"/>
                  <a:pt x="1464097" y="219051"/>
                </a:cubicBezTo>
                <a:close/>
                <a:moveTo>
                  <a:pt x="1470393" y="222696"/>
                </a:moveTo>
                <a:cubicBezTo>
                  <a:pt x="1468405" y="224022"/>
                  <a:pt x="1466417" y="225347"/>
                  <a:pt x="1468405" y="228993"/>
                </a:cubicBezTo>
                <a:lnTo>
                  <a:pt x="1468405" y="228993"/>
                </a:lnTo>
                <a:cubicBezTo>
                  <a:pt x="1466748" y="225347"/>
                  <a:pt x="1468405" y="224022"/>
                  <a:pt x="1470393" y="222696"/>
                </a:cubicBezTo>
                <a:close/>
                <a:moveTo>
                  <a:pt x="1471719" y="218057"/>
                </a:moveTo>
                <a:cubicBezTo>
                  <a:pt x="1471719" y="218057"/>
                  <a:pt x="1472050" y="218720"/>
                  <a:pt x="1472713" y="219051"/>
                </a:cubicBezTo>
                <a:cubicBezTo>
                  <a:pt x="1472382" y="219051"/>
                  <a:pt x="1471719" y="218720"/>
                  <a:pt x="1471719" y="218057"/>
                </a:cubicBezTo>
                <a:close/>
                <a:moveTo>
                  <a:pt x="1468074" y="239266"/>
                </a:moveTo>
                <a:cubicBezTo>
                  <a:pt x="1468074" y="239266"/>
                  <a:pt x="1469399" y="239266"/>
                  <a:pt x="1470062" y="238603"/>
                </a:cubicBezTo>
                <a:cubicBezTo>
                  <a:pt x="1469399" y="238603"/>
                  <a:pt x="1468736" y="238935"/>
                  <a:pt x="1468074" y="239266"/>
                </a:cubicBezTo>
                <a:cubicBezTo>
                  <a:pt x="1467080" y="239266"/>
                  <a:pt x="1466085" y="239597"/>
                  <a:pt x="1465091" y="240260"/>
                </a:cubicBezTo>
                <a:cubicBezTo>
                  <a:pt x="1465754" y="239597"/>
                  <a:pt x="1466748" y="239266"/>
                  <a:pt x="1468074" y="239266"/>
                </a:cubicBezTo>
                <a:close/>
                <a:moveTo>
                  <a:pt x="1471719" y="237609"/>
                </a:moveTo>
                <a:cubicBezTo>
                  <a:pt x="1471719" y="237609"/>
                  <a:pt x="1472382" y="237609"/>
                  <a:pt x="1473045" y="237609"/>
                </a:cubicBezTo>
                <a:lnTo>
                  <a:pt x="1473045" y="237609"/>
                </a:lnTo>
                <a:cubicBezTo>
                  <a:pt x="1473045" y="237609"/>
                  <a:pt x="1472382" y="237609"/>
                  <a:pt x="1471719" y="237609"/>
                </a:cubicBezTo>
                <a:lnTo>
                  <a:pt x="1471719" y="237609"/>
                </a:lnTo>
                <a:close/>
                <a:moveTo>
                  <a:pt x="1474039" y="240260"/>
                </a:moveTo>
                <a:cubicBezTo>
                  <a:pt x="1474039" y="240260"/>
                  <a:pt x="1473707" y="239597"/>
                  <a:pt x="1473376" y="239597"/>
                </a:cubicBezTo>
                <a:cubicBezTo>
                  <a:pt x="1473376" y="239597"/>
                  <a:pt x="1473707" y="240260"/>
                  <a:pt x="1474039" y="240260"/>
                </a:cubicBezTo>
                <a:close/>
                <a:moveTo>
                  <a:pt x="1464097" y="241254"/>
                </a:moveTo>
                <a:cubicBezTo>
                  <a:pt x="1464097" y="241254"/>
                  <a:pt x="1464428" y="240923"/>
                  <a:pt x="1464760" y="240592"/>
                </a:cubicBezTo>
                <a:cubicBezTo>
                  <a:pt x="1464760" y="240592"/>
                  <a:pt x="1464428" y="240923"/>
                  <a:pt x="1464097" y="241254"/>
                </a:cubicBezTo>
                <a:cubicBezTo>
                  <a:pt x="1463434" y="241254"/>
                  <a:pt x="1463103" y="241254"/>
                  <a:pt x="1462440" y="241254"/>
                </a:cubicBezTo>
                <a:lnTo>
                  <a:pt x="1464097" y="241254"/>
                </a:lnTo>
                <a:close/>
                <a:moveTo>
                  <a:pt x="1480004" y="225016"/>
                </a:moveTo>
                <a:cubicBezTo>
                  <a:pt x="1480004" y="225016"/>
                  <a:pt x="1480004" y="226342"/>
                  <a:pt x="1480004" y="226673"/>
                </a:cubicBezTo>
                <a:lnTo>
                  <a:pt x="1480004" y="226673"/>
                </a:lnTo>
                <a:cubicBezTo>
                  <a:pt x="1480004" y="226673"/>
                  <a:pt x="1480004" y="225347"/>
                  <a:pt x="1480004" y="225016"/>
                </a:cubicBezTo>
                <a:close/>
                <a:moveTo>
                  <a:pt x="1492928" y="202481"/>
                </a:moveTo>
                <a:cubicBezTo>
                  <a:pt x="1492928" y="202481"/>
                  <a:pt x="1493591" y="204138"/>
                  <a:pt x="1494254" y="204801"/>
                </a:cubicBezTo>
                <a:cubicBezTo>
                  <a:pt x="1490940" y="206127"/>
                  <a:pt x="1494585" y="209772"/>
                  <a:pt x="1491934" y="211429"/>
                </a:cubicBezTo>
                <a:cubicBezTo>
                  <a:pt x="1492265" y="211760"/>
                  <a:pt x="1492597" y="212423"/>
                  <a:pt x="1492928" y="213086"/>
                </a:cubicBezTo>
                <a:cubicBezTo>
                  <a:pt x="1492928" y="212423"/>
                  <a:pt x="1492265" y="212092"/>
                  <a:pt x="1491934" y="211429"/>
                </a:cubicBezTo>
                <a:cubicBezTo>
                  <a:pt x="1489283" y="211429"/>
                  <a:pt x="1487295" y="210435"/>
                  <a:pt x="1485306" y="208778"/>
                </a:cubicBezTo>
                <a:cubicBezTo>
                  <a:pt x="1485306" y="203807"/>
                  <a:pt x="1488951" y="202813"/>
                  <a:pt x="1492928" y="202481"/>
                </a:cubicBezTo>
                <a:close/>
                <a:moveTo>
                  <a:pt x="1531701" y="179615"/>
                </a:moveTo>
                <a:cubicBezTo>
                  <a:pt x="1531701" y="179615"/>
                  <a:pt x="1532364" y="179615"/>
                  <a:pt x="1532364" y="179615"/>
                </a:cubicBezTo>
                <a:cubicBezTo>
                  <a:pt x="1532364" y="179615"/>
                  <a:pt x="1531701" y="179615"/>
                  <a:pt x="1531701" y="179615"/>
                </a:cubicBezTo>
                <a:close/>
                <a:moveTo>
                  <a:pt x="1545288" y="193202"/>
                </a:moveTo>
                <a:cubicBezTo>
                  <a:pt x="1548271" y="192540"/>
                  <a:pt x="1551254" y="191545"/>
                  <a:pt x="1554236" y="190883"/>
                </a:cubicBezTo>
                <a:cubicBezTo>
                  <a:pt x="1551254" y="191545"/>
                  <a:pt x="1548271" y="192540"/>
                  <a:pt x="1545288" y="193202"/>
                </a:cubicBezTo>
                <a:lnTo>
                  <a:pt x="1545288" y="193202"/>
                </a:lnTo>
                <a:close/>
                <a:moveTo>
                  <a:pt x="1573788" y="197179"/>
                </a:moveTo>
                <a:cubicBezTo>
                  <a:pt x="1573788" y="197179"/>
                  <a:pt x="1574120" y="196185"/>
                  <a:pt x="1574451" y="195853"/>
                </a:cubicBezTo>
                <a:lnTo>
                  <a:pt x="1574451" y="195853"/>
                </a:lnTo>
                <a:cubicBezTo>
                  <a:pt x="1574451" y="195853"/>
                  <a:pt x="1574120" y="196848"/>
                  <a:pt x="1573788" y="197179"/>
                </a:cubicBezTo>
                <a:close/>
                <a:moveTo>
                  <a:pt x="1580416" y="192871"/>
                </a:moveTo>
                <a:cubicBezTo>
                  <a:pt x="1580416" y="192871"/>
                  <a:pt x="1580416" y="193865"/>
                  <a:pt x="1580416" y="194197"/>
                </a:cubicBezTo>
                <a:cubicBezTo>
                  <a:pt x="1580416" y="193865"/>
                  <a:pt x="1580416" y="193202"/>
                  <a:pt x="1580416" y="192871"/>
                </a:cubicBezTo>
                <a:close/>
                <a:moveTo>
                  <a:pt x="1578759" y="196185"/>
                </a:moveTo>
                <a:cubicBezTo>
                  <a:pt x="1578759" y="196185"/>
                  <a:pt x="1578759" y="196185"/>
                  <a:pt x="1579091" y="196185"/>
                </a:cubicBezTo>
                <a:cubicBezTo>
                  <a:pt x="1579091" y="196185"/>
                  <a:pt x="1579091" y="196185"/>
                  <a:pt x="1578759" y="196185"/>
                </a:cubicBezTo>
                <a:close/>
                <a:moveTo>
                  <a:pt x="1553905" y="218720"/>
                </a:moveTo>
                <a:cubicBezTo>
                  <a:pt x="1553905" y="218720"/>
                  <a:pt x="1553905" y="218388"/>
                  <a:pt x="1553905" y="218057"/>
                </a:cubicBezTo>
                <a:cubicBezTo>
                  <a:pt x="1553905" y="218057"/>
                  <a:pt x="1553905" y="218388"/>
                  <a:pt x="1553905" y="218720"/>
                </a:cubicBezTo>
                <a:lnTo>
                  <a:pt x="1553905" y="218720"/>
                </a:lnTo>
                <a:close/>
                <a:moveTo>
                  <a:pt x="1527393" y="236283"/>
                </a:moveTo>
                <a:cubicBezTo>
                  <a:pt x="1527393" y="236283"/>
                  <a:pt x="1526399" y="238935"/>
                  <a:pt x="1526068" y="240260"/>
                </a:cubicBezTo>
                <a:lnTo>
                  <a:pt x="1526068" y="240260"/>
                </a:lnTo>
                <a:cubicBezTo>
                  <a:pt x="1526068" y="240260"/>
                  <a:pt x="1527062" y="237609"/>
                  <a:pt x="1527393" y="236283"/>
                </a:cubicBezTo>
                <a:close/>
                <a:moveTo>
                  <a:pt x="1502207" y="222365"/>
                </a:moveTo>
                <a:lnTo>
                  <a:pt x="1502207" y="222365"/>
                </a:lnTo>
                <a:cubicBezTo>
                  <a:pt x="1499556" y="221702"/>
                  <a:pt x="1496905" y="220708"/>
                  <a:pt x="1494585" y="220045"/>
                </a:cubicBezTo>
                <a:lnTo>
                  <a:pt x="1494585" y="220045"/>
                </a:lnTo>
                <a:cubicBezTo>
                  <a:pt x="1497236" y="220708"/>
                  <a:pt x="1499887" y="221702"/>
                  <a:pt x="1502207" y="222365"/>
                </a:cubicBezTo>
                <a:close/>
                <a:moveTo>
                  <a:pt x="1530376" y="193534"/>
                </a:moveTo>
                <a:cubicBezTo>
                  <a:pt x="1530376" y="193534"/>
                  <a:pt x="1531370" y="193534"/>
                  <a:pt x="1531701" y="193202"/>
                </a:cubicBezTo>
                <a:lnTo>
                  <a:pt x="1531701" y="193202"/>
                </a:lnTo>
                <a:cubicBezTo>
                  <a:pt x="1531701" y="193202"/>
                  <a:pt x="1530707" y="193202"/>
                  <a:pt x="1530376" y="193534"/>
                </a:cubicBezTo>
                <a:close/>
                <a:moveTo>
                  <a:pt x="1528719" y="202150"/>
                </a:moveTo>
                <a:cubicBezTo>
                  <a:pt x="1528719" y="202150"/>
                  <a:pt x="1528719" y="199499"/>
                  <a:pt x="1528719" y="198173"/>
                </a:cubicBezTo>
                <a:lnTo>
                  <a:pt x="1528719" y="198173"/>
                </a:lnTo>
                <a:cubicBezTo>
                  <a:pt x="1528719" y="198173"/>
                  <a:pt x="1528719" y="200824"/>
                  <a:pt x="1528719" y="201819"/>
                </a:cubicBezTo>
                <a:lnTo>
                  <a:pt x="1528719" y="201819"/>
                </a:lnTo>
                <a:cubicBezTo>
                  <a:pt x="1528719" y="201819"/>
                  <a:pt x="1527724" y="202813"/>
                  <a:pt x="1527062" y="203476"/>
                </a:cubicBezTo>
                <a:cubicBezTo>
                  <a:pt x="1527724" y="203144"/>
                  <a:pt x="1528056" y="202481"/>
                  <a:pt x="1528719" y="201819"/>
                </a:cubicBezTo>
                <a:close/>
                <a:moveTo>
                  <a:pt x="1545288" y="193202"/>
                </a:moveTo>
                <a:lnTo>
                  <a:pt x="1545288" y="193202"/>
                </a:lnTo>
                <a:cubicBezTo>
                  <a:pt x="1545288" y="193202"/>
                  <a:pt x="1545288" y="193202"/>
                  <a:pt x="1545288" y="193202"/>
                </a:cubicBezTo>
                <a:close/>
                <a:moveTo>
                  <a:pt x="1560201" y="180941"/>
                </a:moveTo>
                <a:cubicBezTo>
                  <a:pt x="1560201" y="180941"/>
                  <a:pt x="1561195" y="180278"/>
                  <a:pt x="1561527" y="179947"/>
                </a:cubicBezTo>
                <a:cubicBezTo>
                  <a:pt x="1561527" y="180278"/>
                  <a:pt x="1560864" y="180609"/>
                  <a:pt x="1560201" y="180941"/>
                </a:cubicBezTo>
                <a:close/>
                <a:moveTo>
                  <a:pt x="1558544" y="181935"/>
                </a:moveTo>
                <a:cubicBezTo>
                  <a:pt x="1558544" y="181935"/>
                  <a:pt x="1559538" y="181272"/>
                  <a:pt x="1560201" y="180941"/>
                </a:cubicBezTo>
                <a:cubicBezTo>
                  <a:pt x="1559538" y="180941"/>
                  <a:pt x="1559207" y="181604"/>
                  <a:pt x="1558544" y="181935"/>
                </a:cubicBezTo>
                <a:close/>
                <a:moveTo>
                  <a:pt x="1487295" y="237278"/>
                </a:moveTo>
                <a:cubicBezTo>
                  <a:pt x="1487295" y="237278"/>
                  <a:pt x="1487295" y="235289"/>
                  <a:pt x="1487957" y="234958"/>
                </a:cubicBezTo>
                <a:cubicBezTo>
                  <a:pt x="1488289" y="234295"/>
                  <a:pt x="1489283" y="233964"/>
                  <a:pt x="1489614" y="233632"/>
                </a:cubicBezTo>
                <a:cubicBezTo>
                  <a:pt x="1488951" y="233964"/>
                  <a:pt x="1488289" y="234626"/>
                  <a:pt x="1487957" y="234958"/>
                </a:cubicBezTo>
                <a:cubicBezTo>
                  <a:pt x="1487295" y="235289"/>
                  <a:pt x="1487295" y="236283"/>
                  <a:pt x="1487295" y="237278"/>
                </a:cubicBezTo>
                <a:close/>
                <a:moveTo>
                  <a:pt x="1518777" y="199499"/>
                </a:moveTo>
                <a:lnTo>
                  <a:pt x="1518777" y="199499"/>
                </a:lnTo>
                <a:cubicBezTo>
                  <a:pt x="1518777" y="199499"/>
                  <a:pt x="1515794" y="197842"/>
                  <a:pt x="1514137" y="197179"/>
                </a:cubicBezTo>
                <a:cubicBezTo>
                  <a:pt x="1515794" y="197510"/>
                  <a:pt x="1517451" y="198173"/>
                  <a:pt x="1518777" y="199499"/>
                </a:cubicBezTo>
                <a:close/>
                <a:moveTo>
                  <a:pt x="1532364" y="248214"/>
                </a:moveTo>
                <a:cubicBezTo>
                  <a:pt x="1532364" y="248214"/>
                  <a:pt x="1531038" y="249539"/>
                  <a:pt x="1530376" y="249871"/>
                </a:cubicBezTo>
                <a:cubicBezTo>
                  <a:pt x="1531370" y="249539"/>
                  <a:pt x="1532033" y="248876"/>
                  <a:pt x="1532364" y="248214"/>
                </a:cubicBezTo>
                <a:close/>
                <a:moveTo>
                  <a:pt x="1533358" y="245894"/>
                </a:moveTo>
                <a:cubicBezTo>
                  <a:pt x="1533358" y="245894"/>
                  <a:pt x="1533358" y="246888"/>
                  <a:pt x="1532695" y="247219"/>
                </a:cubicBezTo>
                <a:cubicBezTo>
                  <a:pt x="1532695" y="246888"/>
                  <a:pt x="1533027" y="246225"/>
                  <a:pt x="1533358" y="245894"/>
                </a:cubicBezTo>
                <a:close/>
                <a:moveTo>
                  <a:pt x="1533690" y="244568"/>
                </a:moveTo>
                <a:cubicBezTo>
                  <a:pt x="1533690" y="244568"/>
                  <a:pt x="1533690" y="244568"/>
                  <a:pt x="1533690" y="244237"/>
                </a:cubicBezTo>
                <a:cubicBezTo>
                  <a:pt x="1533690" y="244237"/>
                  <a:pt x="1533690" y="244237"/>
                  <a:pt x="1533690" y="244568"/>
                </a:cubicBezTo>
                <a:lnTo>
                  <a:pt x="1533690" y="244568"/>
                </a:lnTo>
                <a:close/>
                <a:moveTo>
                  <a:pt x="1548602" y="225347"/>
                </a:moveTo>
                <a:lnTo>
                  <a:pt x="1548602" y="225347"/>
                </a:lnTo>
                <a:cubicBezTo>
                  <a:pt x="1548602" y="225347"/>
                  <a:pt x="1549928" y="225347"/>
                  <a:pt x="1550591" y="225016"/>
                </a:cubicBezTo>
                <a:cubicBezTo>
                  <a:pt x="1549928" y="225016"/>
                  <a:pt x="1549265" y="225016"/>
                  <a:pt x="1548602" y="225347"/>
                </a:cubicBezTo>
                <a:close/>
                <a:moveTo>
                  <a:pt x="1555562" y="216731"/>
                </a:moveTo>
                <a:cubicBezTo>
                  <a:pt x="1555562" y="216731"/>
                  <a:pt x="1554899" y="217394"/>
                  <a:pt x="1554567" y="218057"/>
                </a:cubicBezTo>
                <a:cubicBezTo>
                  <a:pt x="1554899" y="217725"/>
                  <a:pt x="1555230" y="217394"/>
                  <a:pt x="1555562" y="216731"/>
                </a:cubicBezTo>
                <a:close/>
                <a:moveTo>
                  <a:pt x="1561527" y="209109"/>
                </a:moveTo>
                <a:cubicBezTo>
                  <a:pt x="1561527" y="209109"/>
                  <a:pt x="1558544" y="208446"/>
                  <a:pt x="1557219" y="208115"/>
                </a:cubicBezTo>
                <a:cubicBezTo>
                  <a:pt x="1558544" y="208446"/>
                  <a:pt x="1559870" y="208778"/>
                  <a:pt x="1561527" y="209109"/>
                </a:cubicBezTo>
                <a:lnTo>
                  <a:pt x="1561527" y="209109"/>
                </a:lnTo>
                <a:close/>
                <a:moveTo>
                  <a:pt x="1586050" y="199167"/>
                </a:moveTo>
                <a:cubicBezTo>
                  <a:pt x="1586050" y="199167"/>
                  <a:pt x="1587044" y="199167"/>
                  <a:pt x="1588038" y="199167"/>
                </a:cubicBezTo>
                <a:cubicBezTo>
                  <a:pt x="1587375" y="199167"/>
                  <a:pt x="1586713" y="199167"/>
                  <a:pt x="1586050" y="199167"/>
                </a:cubicBezTo>
                <a:cubicBezTo>
                  <a:pt x="1585056" y="199499"/>
                  <a:pt x="1584061" y="200493"/>
                  <a:pt x="1582404" y="202481"/>
                </a:cubicBezTo>
                <a:cubicBezTo>
                  <a:pt x="1582404" y="207784"/>
                  <a:pt x="1585056" y="209772"/>
                  <a:pt x="1588370" y="210766"/>
                </a:cubicBezTo>
                <a:cubicBezTo>
                  <a:pt x="1585056" y="209772"/>
                  <a:pt x="1582404" y="207784"/>
                  <a:pt x="1582404" y="202481"/>
                </a:cubicBezTo>
                <a:cubicBezTo>
                  <a:pt x="1584061" y="200493"/>
                  <a:pt x="1585056" y="199499"/>
                  <a:pt x="1586050" y="199167"/>
                </a:cubicBezTo>
                <a:close/>
                <a:moveTo>
                  <a:pt x="1580748" y="183261"/>
                </a:moveTo>
                <a:cubicBezTo>
                  <a:pt x="1580748" y="183261"/>
                  <a:pt x="1578096" y="183261"/>
                  <a:pt x="1576771" y="182929"/>
                </a:cubicBezTo>
                <a:cubicBezTo>
                  <a:pt x="1578096" y="182929"/>
                  <a:pt x="1579422" y="183261"/>
                  <a:pt x="1580748" y="183261"/>
                </a:cubicBezTo>
                <a:close/>
                <a:moveTo>
                  <a:pt x="1575445" y="189557"/>
                </a:moveTo>
                <a:cubicBezTo>
                  <a:pt x="1575445" y="189557"/>
                  <a:pt x="1577102" y="188894"/>
                  <a:pt x="1577765" y="188563"/>
                </a:cubicBezTo>
                <a:cubicBezTo>
                  <a:pt x="1578428" y="188563"/>
                  <a:pt x="1579422" y="188563"/>
                  <a:pt x="1580416" y="188563"/>
                </a:cubicBezTo>
                <a:lnTo>
                  <a:pt x="1580416" y="188563"/>
                </a:lnTo>
                <a:cubicBezTo>
                  <a:pt x="1580416" y="188563"/>
                  <a:pt x="1578759" y="188563"/>
                  <a:pt x="1577765" y="188563"/>
                </a:cubicBezTo>
                <a:cubicBezTo>
                  <a:pt x="1577102" y="188563"/>
                  <a:pt x="1576108" y="189226"/>
                  <a:pt x="1575445" y="189557"/>
                </a:cubicBezTo>
                <a:cubicBezTo>
                  <a:pt x="1574782" y="189557"/>
                  <a:pt x="1573788" y="189557"/>
                  <a:pt x="1573125" y="189557"/>
                </a:cubicBezTo>
                <a:cubicBezTo>
                  <a:pt x="1573788" y="189557"/>
                  <a:pt x="1574451" y="189557"/>
                  <a:pt x="1575445" y="189557"/>
                </a:cubicBezTo>
                <a:close/>
                <a:moveTo>
                  <a:pt x="1570806" y="188894"/>
                </a:moveTo>
                <a:cubicBezTo>
                  <a:pt x="1570806" y="188894"/>
                  <a:pt x="1572131" y="189557"/>
                  <a:pt x="1572794" y="189557"/>
                </a:cubicBezTo>
                <a:cubicBezTo>
                  <a:pt x="1572131" y="189557"/>
                  <a:pt x="1571468" y="189226"/>
                  <a:pt x="1570806" y="188894"/>
                </a:cubicBezTo>
                <a:close/>
                <a:moveTo>
                  <a:pt x="1564178" y="180609"/>
                </a:moveTo>
                <a:lnTo>
                  <a:pt x="1564178" y="180609"/>
                </a:lnTo>
                <a:cubicBezTo>
                  <a:pt x="1564178" y="180609"/>
                  <a:pt x="1564509" y="180609"/>
                  <a:pt x="1564841" y="180609"/>
                </a:cubicBezTo>
                <a:cubicBezTo>
                  <a:pt x="1564841" y="180609"/>
                  <a:pt x="1564509" y="180609"/>
                  <a:pt x="1564178" y="180609"/>
                </a:cubicBezTo>
                <a:close/>
                <a:moveTo>
                  <a:pt x="1561195" y="179947"/>
                </a:moveTo>
                <a:cubicBezTo>
                  <a:pt x="1561195" y="179947"/>
                  <a:pt x="1561858" y="178952"/>
                  <a:pt x="1561858" y="178290"/>
                </a:cubicBezTo>
                <a:cubicBezTo>
                  <a:pt x="1561858" y="178952"/>
                  <a:pt x="1561858" y="179615"/>
                  <a:pt x="1561195" y="179947"/>
                </a:cubicBezTo>
                <a:close/>
                <a:moveTo>
                  <a:pt x="1561858" y="178290"/>
                </a:moveTo>
                <a:cubicBezTo>
                  <a:pt x="1561858" y="178290"/>
                  <a:pt x="1559207" y="178952"/>
                  <a:pt x="1557881" y="178290"/>
                </a:cubicBezTo>
                <a:cubicBezTo>
                  <a:pt x="1559207" y="179284"/>
                  <a:pt x="1560533" y="178621"/>
                  <a:pt x="1561858" y="178290"/>
                </a:cubicBezTo>
                <a:lnTo>
                  <a:pt x="1561858" y="178290"/>
                </a:lnTo>
                <a:close/>
                <a:moveTo>
                  <a:pt x="1546283" y="185912"/>
                </a:moveTo>
                <a:cubicBezTo>
                  <a:pt x="1546283" y="185912"/>
                  <a:pt x="1544957" y="188563"/>
                  <a:pt x="1543963" y="189226"/>
                </a:cubicBezTo>
                <a:cubicBezTo>
                  <a:pt x="1544957" y="188563"/>
                  <a:pt x="1545620" y="187237"/>
                  <a:pt x="1546283" y="185912"/>
                </a:cubicBezTo>
                <a:lnTo>
                  <a:pt x="1546283" y="185912"/>
                </a:lnTo>
                <a:close/>
                <a:moveTo>
                  <a:pt x="1539986" y="179615"/>
                </a:moveTo>
                <a:cubicBezTo>
                  <a:pt x="1539986" y="179615"/>
                  <a:pt x="1540649" y="179947"/>
                  <a:pt x="1540980" y="180278"/>
                </a:cubicBezTo>
                <a:cubicBezTo>
                  <a:pt x="1541643" y="180941"/>
                  <a:pt x="1541974" y="181604"/>
                  <a:pt x="1542306" y="182266"/>
                </a:cubicBezTo>
                <a:cubicBezTo>
                  <a:pt x="1541974" y="181604"/>
                  <a:pt x="1541643" y="180941"/>
                  <a:pt x="1540980" y="180278"/>
                </a:cubicBezTo>
                <a:cubicBezTo>
                  <a:pt x="1540980" y="180278"/>
                  <a:pt x="1540317" y="179615"/>
                  <a:pt x="1539986" y="179615"/>
                </a:cubicBezTo>
                <a:lnTo>
                  <a:pt x="1539986" y="179615"/>
                </a:lnTo>
                <a:close/>
                <a:moveTo>
                  <a:pt x="1533358" y="180941"/>
                </a:moveTo>
                <a:lnTo>
                  <a:pt x="1533358" y="180941"/>
                </a:lnTo>
                <a:cubicBezTo>
                  <a:pt x="1533358" y="180941"/>
                  <a:pt x="1535347" y="179615"/>
                  <a:pt x="1536341" y="179947"/>
                </a:cubicBezTo>
                <a:cubicBezTo>
                  <a:pt x="1535347" y="179947"/>
                  <a:pt x="1534352" y="179947"/>
                  <a:pt x="1533358" y="180941"/>
                </a:cubicBezTo>
                <a:close/>
                <a:moveTo>
                  <a:pt x="1513475" y="179947"/>
                </a:moveTo>
                <a:cubicBezTo>
                  <a:pt x="1511818" y="178952"/>
                  <a:pt x="1509829" y="178290"/>
                  <a:pt x="1508172" y="177295"/>
                </a:cubicBezTo>
                <a:cubicBezTo>
                  <a:pt x="1509829" y="178290"/>
                  <a:pt x="1511818" y="179284"/>
                  <a:pt x="1513475" y="179947"/>
                </a:cubicBezTo>
                <a:lnTo>
                  <a:pt x="1513475" y="179947"/>
                </a:lnTo>
                <a:close/>
                <a:moveTo>
                  <a:pt x="1503201" y="173650"/>
                </a:moveTo>
                <a:cubicBezTo>
                  <a:pt x="1503201" y="173650"/>
                  <a:pt x="1503201" y="172325"/>
                  <a:pt x="1503201" y="171662"/>
                </a:cubicBezTo>
                <a:cubicBezTo>
                  <a:pt x="1503201" y="172325"/>
                  <a:pt x="1503201" y="172987"/>
                  <a:pt x="1503201" y="173650"/>
                </a:cubicBezTo>
                <a:cubicBezTo>
                  <a:pt x="1502207" y="174644"/>
                  <a:pt x="1501544" y="174976"/>
                  <a:pt x="1501213" y="174976"/>
                </a:cubicBezTo>
                <a:cubicBezTo>
                  <a:pt x="1501544" y="174976"/>
                  <a:pt x="1502207" y="174976"/>
                  <a:pt x="1503201" y="173650"/>
                </a:cubicBezTo>
                <a:close/>
                <a:moveTo>
                  <a:pt x="1496574" y="173650"/>
                </a:moveTo>
                <a:lnTo>
                  <a:pt x="1496574" y="173650"/>
                </a:lnTo>
                <a:cubicBezTo>
                  <a:pt x="1496574" y="173650"/>
                  <a:pt x="1498230" y="171993"/>
                  <a:pt x="1499225" y="171330"/>
                </a:cubicBezTo>
                <a:cubicBezTo>
                  <a:pt x="1498230" y="171993"/>
                  <a:pt x="1497568" y="172987"/>
                  <a:pt x="1496574" y="173650"/>
                </a:cubicBezTo>
                <a:close/>
                <a:moveTo>
                  <a:pt x="1490608" y="192871"/>
                </a:moveTo>
                <a:cubicBezTo>
                  <a:pt x="1490608" y="192871"/>
                  <a:pt x="1488951" y="192540"/>
                  <a:pt x="1488289" y="191877"/>
                </a:cubicBezTo>
                <a:cubicBezTo>
                  <a:pt x="1488951" y="192208"/>
                  <a:pt x="1489614" y="192540"/>
                  <a:pt x="1490608" y="192871"/>
                </a:cubicBezTo>
                <a:lnTo>
                  <a:pt x="1490608" y="192871"/>
                </a:lnTo>
                <a:close/>
                <a:moveTo>
                  <a:pt x="1492928" y="194197"/>
                </a:moveTo>
                <a:cubicBezTo>
                  <a:pt x="1492928" y="194197"/>
                  <a:pt x="1491603" y="197510"/>
                  <a:pt x="1491603" y="199167"/>
                </a:cubicBezTo>
                <a:lnTo>
                  <a:pt x="1491603" y="199167"/>
                </a:lnTo>
                <a:cubicBezTo>
                  <a:pt x="1491603" y="197179"/>
                  <a:pt x="1491603" y="195522"/>
                  <a:pt x="1492928" y="194197"/>
                </a:cubicBezTo>
                <a:close/>
                <a:moveTo>
                  <a:pt x="1483981" y="203144"/>
                </a:moveTo>
                <a:lnTo>
                  <a:pt x="1483981" y="203144"/>
                </a:lnTo>
                <a:cubicBezTo>
                  <a:pt x="1483981" y="203144"/>
                  <a:pt x="1486300" y="201156"/>
                  <a:pt x="1487626" y="200493"/>
                </a:cubicBezTo>
                <a:cubicBezTo>
                  <a:pt x="1486300" y="201156"/>
                  <a:pt x="1484975" y="201819"/>
                  <a:pt x="1483981" y="203144"/>
                </a:cubicBezTo>
                <a:close/>
                <a:moveTo>
                  <a:pt x="1482655" y="208446"/>
                </a:moveTo>
                <a:cubicBezTo>
                  <a:pt x="1482655" y="208446"/>
                  <a:pt x="1481329" y="208446"/>
                  <a:pt x="1480998" y="208446"/>
                </a:cubicBezTo>
                <a:cubicBezTo>
                  <a:pt x="1481661" y="208446"/>
                  <a:pt x="1482324" y="208446"/>
                  <a:pt x="1482655" y="208446"/>
                </a:cubicBezTo>
                <a:cubicBezTo>
                  <a:pt x="1478347" y="211760"/>
                  <a:pt x="1482655" y="213417"/>
                  <a:pt x="1483981" y="215737"/>
                </a:cubicBezTo>
                <a:cubicBezTo>
                  <a:pt x="1482986" y="215737"/>
                  <a:pt x="1482324" y="215737"/>
                  <a:pt x="1481329" y="215737"/>
                </a:cubicBezTo>
                <a:cubicBezTo>
                  <a:pt x="1482324" y="215737"/>
                  <a:pt x="1482986" y="215737"/>
                  <a:pt x="1483981" y="215737"/>
                </a:cubicBezTo>
                <a:cubicBezTo>
                  <a:pt x="1482655" y="213417"/>
                  <a:pt x="1478347" y="211760"/>
                  <a:pt x="1482655" y="208446"/>
                </a:cubicBezTo>
                <a:close/>
                <a:moveTo>
                  <a:pt x="1480335" y="222696"/>
                </a:moveTo>
                <a:cubicBezTo>
                  <a:pt x="1480335" y="222696"/>
                  <a:pt x="1478347" y="223359"/>
                  <a:pt x="1477021" y="223691"/>
                </a:cubicBezTo>
                <a:cubicBezTo>
                  <a:pt x="1477353" y="224685"/>
                  <a:pt x="1477684" y="225347"/>
                  <a:pt x="1478015" y="226010"/>
                </a:cubicBezTo>
                <a:cubicBezTo>
                  <a:pt x="1477684" y="225347"/>
                  <a:pt x="1477353" y="224353"/>
                  <a:pt x="1477021" y="223691"/>
                </a:cubicBezTo>
                <a:cubicBezTo>
                  <a:pt x="1478347" y="223691"/>
                  <a:pt x="1479673" y="223691"/>
                  <a:pt x="1480335" y="222696"/>
                </a:cubicBezTo>
                <a:close/>
                <a:moveTo>
                  <a:pt x="1471719" y="218388"/>
                </a:moveTo>
                <a:cubicBezTo>
                  <a:pt x="1471719" y="218388"/>
                  <a:pt x="1468736" y="218388"/>
                  <a:pt x="1467411" y="218057"/>
                </a:cubicBezTo>
                <a:cubicBezTo>
                  <a:pt x="1468736" y="218057"/>
                  <a:pt x="1470393" y="218720"/>
                  <a:pt x="1471719" y="218388"/>
                </a:cubicBezTo>
                <a:lnTo>
                  <a:pt x="1471719" y="218388"/>
                </a:lnTo>
                <a:close/>
                <a:moveTo>
                  <a:pt x="1455812" y="218057"/>
                </a:moveTo>
                <a:cubicBezTo>
                  <a:pt x="1455812" y="218057"/>
                  <a:pt x="1454818" y="220377"/>
                  <a:pt x="1454818" y="222365"/>
                </a:cubicBezTo>
                <a:cubicBezTo>
                  <a:pt x="1454818" y="220708"/>
                  <a:pt x="1454818" y="219382"/>
                  <a:pt x="1455812" y="218057"/>
                </a:cubicBezTo>
                <a:cubicBezTo>
                  <a:pt x="1455812" y="217394"/>
                  <a:pt x="1455481" y="216731"/>
                  <a:pt x="1455149" y="216068"/>
                </a:cubicBezTo>
                <a:cubicBezTo>
                  <a:pt x="1455149" y="216731"/>
                  <a:pt x="1455481" y="217394"/>
                  <a:pt x="1455812" y="218057"/>
                </a:cubicBezTo>
                <a:close/>
                <a:moveTo>
                  <a:pt x="1452830" y="247551"/>
                </a:moveTo>
                <a:cubicBezTo>
                  <a:pt x="1452830" y="247551"/>
                  <a:pt x="1455149" y="247219"/>
                  <a:pt x="1456143" y="246888"/>
                </a:cubicBezTo>
                <a:cubicBezTo>
                  <a:pt x="1454818" y="246888"/>
                  <a:pt x="1453824" y="247219"/>
                  <a:pt x="1452830" y="247551"/>
                </a:cubicBezTo>
                <a:cubicBezTo>
                  <a:pt x="1452830" y="246225"/>
                  <a:pt x="1452830" y="245231"/>
                  <a:pt x="1452830" y="243906"/>
                </a:cubicBezTo>
                <a:cubicBezTo>
                  <a:pt x="1452830" y="245231"/>
                  <a:pt x="1452830" y="246225"/>
                  <a:pt x="1452830" y="247551"/>
                </a:cubicBezTo>
                <a:close/>
                <a:moveTo>
                  <a:pt x="1423004" y="240260"/>
                </a:moveTo>
                <a:cubicBezTo>
                  <a:pt x="1423004" y="240260"/>
                  <a:pt x="1423004" y="239266"/>
                  <a:pt x="1423004" y="238935"/>
                </a:cubicBezTo>
                <a:cubicBezTo>
                  <a:pt x="1423004" y="239266"/>
                  <a:pt x="1423004" y="239929"/>
                  <a:pt x="1423004" y="240260"/>
                </a:cubicBezTo>
                <a:cubicBezTo>
                  <a:pt x="1423336" y="241254"/>
                  <a:pt x="1423004" y="242249"/>
                  <a:pt x="1422010" y="242911"/>
                </a:cubicBezTo>
                <a:cubicBezTo>
                  <a:pt x="1422341" y="248214"/>
                  <a:pt x="1421016" y="249208"/>
                  <a:pt x="1412400" y="248214"/>
                </a:cubicBezTo>
                <a:cubicBezTo>
                  <a:pt x="1410743" y="249539"/>
                  <a:pt x="1411737" y="251196"/>
                  <a:pt x="1411405" y="252853"/>
                </a:cubicBezTo>
                <a:cubicBezTo>
                  <a:pt x="1409748" y="252853"/>
                  <a:pt x="1408423" y="252853"/>
                  <a:pt x="1406766" y="252853"/>
                </a:cubicBezTo>
                <a:cubicBezTo>
                  <a:pt x="1407429" y="249871"/>
                  <a:pt x="1408091" y="247219"/>
                  <a:pt x="1408423" y="244237"/>
                </a:cubicBezTo>
                <a:cubicBezTo>
                  <a:pt x="1408423" y="243906"/>
                  <a:pt x="1408423" y="243243"/>
                  <a:pt x="1408091" y="242911"/>
                </a:cubicBezTo>
                <a:cubicBezTo>
                  <a:pt x="1408754" y="242580"/>
                  <a:pt x="1409748" y="242249"/>
                  <a:pt x="1410411" y="241586"/>
                </a:cubicBezTo>
                <a:cubicBezTo>
                  <a:pt x="1414388" y="239597"/>
                  <a:pt x="1418696" y="241586"/>
                  <a:pt x="1423004" y="240260"/>
                </a:cubicBezTo>
                <a:close/>
                <a:moveTo>
                  <a:pt x="1395499" y="247882"/>
                </a:moveTo>
                <a:cubicBezTo>
                  <a:pt x="1395499" y="247882"/>
                  <a:pt x="1399144" y="246557"/>
                  <a:pt x="1399475" y="248545"/>
                </a:cubicBezTo>
                <a:cubicBezTo>
                  <a:pt x="1400469" y="250865"/>
                  <a:pt x="1399475" y="253185"/>
                  <a:pt x="1397818" y="255173"/>
                </a:cubicBezTo>
                <a:lnTo>
                  <a:pt x="1397818" y="255173"/>
                </a:lnTo>
                <a:cubicBezTo>
                  <a:pt x="1392184" y="254179"/>
                  <a:pt x="1393842" y="251196"/>
                  <a:pt x="1395499" y="247882"/>
                </a:cubicBezTo>
                <a:close/>
                <a:moveTo>
                  <a:pt x="1388871" y="245894"/>
                </a:moveTo>
                <a:cubicBezTo>
                  <a:pt x="1388871" y="245894"/>
                  <a:pt x="1390196" y="245894"/>
                  <a:pt x="1390859" y="245894"/>
                </a:cubicBezTo>
                <a:cubicBezTo>
                  <a:pt x="1390196" y="245894"/>
                  <a:pt x="1389533" y="245894"/>
                  <a:pt x="1388871" y="245894"/>
                </a:cubicBezTo>
                <a:close/>
                <a:moveTo>
                  <a:pt x="1377272" y="275388"/>
                </a:moveTo>
                <a:cubicBezTo>
                  <a:pt x="1377272" y="275388"/>
                  <a:pt x="1377603" y="273400"/>
                  <a:pt x="1378597" y="273400"/>
                </a:cubicBezTo>
                <a:cubicBezTo>
                  <a:pt x="1377603" y="273400"/>
                  <a:pt x="1376940" y="274062"/>
                  <a:pt x="1377272" y="275388"/>
                </a:cubicBezTo>
                <a:cubicBezTo>
                  <a:pt x="1375283" y="277708"/>
                  <a:pt x="1372301" y="278702"/>
                  <a:pt x="1369650" y="279365"/>
                </a:cubicBezTo>
                <a:cubicBezTo>
                  <a:pt x="1372632" y="278702"/>
                  <a:pt x="1375283" y="277708"/>
                  <a:pt x="1377272" y="275388"/>
                </a:cubicBezTo>
                <a:close/>
                <a:moveTo>
                  <a:pt x="1369650" y="289638"/>
                </a:moveTo>
                <a:cubicBezTo>
                  <a:pt x="1371970" y="287318"/>
                  <a:pt x="1374621" y="289306"/>
                  <a:pt x="1377272" y="288644"/>
                </a:cubicBezTo>
                <a:cubicBezTo>
                  <a:pt x="1376278" y="289306"/>
                  <a:pt x="1375615" y="289638"/>
                  <a:pt x="1374621" y="290301"/>
                </a:cubicBezTo>
                <a:cubicBezTo>
                  <a:pt x="1374952" y="290963"/>
                  <a:pt x="1375615" y="291626"/>
                  <a:pt x="1375946" y="291958"/>
                </a:cubicBezTo>
                <a:cubicBezTo>
                  <a:pt x="1377603" y="292289"/>
                  <a:pt x="1377603" y="294609"/>
                  <a:pt x="1379260" y="294940"/>
                </a:cubicBezTo>
                <a:cubicBezTo>
                  <a:pt x="1377603" y="294609"/>
                  <a:pt x="1377272" y="292289"/>
                  <a:pt x="1375946" y="291958"/>
                </a:cubicBezTo>
                <a:cubicBezTo>
                  <a:pt x="1375283" y="292289"/>
                  <a:pt x="1374289" y="292952"/>
                  <a:pt x="1373627" y="293283"/>
                </a:cubicBezTo>
                <a:cubicBezTo>
                  <a:pt x="1370975" y="293283"/>
                  <a:pt x="1369981" y="291626"/>
                  <a:pt x="1369650" y="289306"/>
                </a:cubicBezTo>
                <a:cubicBezTo>
                  <a:pt x="1368324" y="289306"/>
                  <a:pt x="1366999" y="289306"/>
                  <a:pt x="1365673" y="289306"/>
                </a:cubicBezTo>
                <a:cubicBezTo>
                  <a:pt x="1366999" y="289306"/>
                  <a:pt x="1368324" y="289306"/>
                  <a:pt x="1369650" y="289306"/>
                </a:cubicBezTo>
                <a:close/>
                <a:moveTo>
                  <a:pt x="1377603" y="320126"/>
                </a:moveTo>
                <a:lnTo>
                  <a:pt x="1377603" y="320126"/>
                </a:lnTo>
                <a:cubicBezTo>
                  <a:pt x="1377603" y="320126"/>
                  <a:pt x="1377603" y="320789"/>
                  <a:pt x="1377603" y="321120"/>
                </a:cubicBezTo>
                <a:cubicBezTo>
                  <a:pt x="1377603" y="321120"/>
                  <a:pt x="1377603" y="320457"/>
                  <a:pt x="1377603" y="320126"/>
                </a:cubicBezTo>
                <a:close/>
                <a:moveTo>
                  <a:pt x="1382906" y="307864"/>
                </a:moveTo>
                <a:cubicBezTo>
                  <a:pt x="1382906" y="307864"/>
                  <a:pt x="1380586" y="307202"/>
                  <a:pt x="1379260" y="307202"/>
                </a:cubicBezTo>
                <a:cubicBezTo>
                  <a:pt x="1380586" y="307202"/>
                  <a:pt x="1381911" y="307202"/>
                  <a:pt x="1382906" y="307864"/>
                </a:cubicBezTo>
                <a:cubicBezTo>
                  <a:pt x="1383900" y="308527"/>
                  <a:pt x="1385225" y="309190"/>
                  <a:pt x="1386220" y="310847"/>
                </a:cubicBezTo>
                <a:cubicBezTo>
                  <a:pt x="1384894" y="311841"/>
                  <a:pt x="1383568" y="312504"/>
                  <a:pt x="1382574" y="313498"/>
                </a:cubicBezTo>
                <a:cubicBezTo>
                  <a:pt x="1383900" y="312504"/>
                  <a:pt x="1385225" y="311841"/>
                  <a:pt x="1386220" y="310847"/>
                </a:cubicBezTo>
                <a:cubicBezTo>
                  <a:pt x="1385225" y="309190"/>
                  <a:pt x="1384231" y="308196"/>
                  <a:pt x="1382906" y="307864"/>
                </a:cubicBezTo>
                <a:close/>
                <a:moveTo>
                  <a:pt x="1390196" y="317475"/>
                </a:moveTo>
                <a:lnTo>
                  <a:pt x="1390196" y="317475"/>
                </a:lnTo>
                <a:cubicBezTo>
                  <a:pt x="1390528" y="315486"/>
                  <a:pt x="1391190" y="313498"/>
                  <a:pt x="1391522" y="311510"/>
                </a:cubicBezTo>
                <a:lnTo>
                  <a:pt x="1391522" y="311510"/>
                </a:lnTo>
                <a:cubicBezTo>
                  <a:pt x="1391522" y="311510"/>
                  <a:pt x="1392184" y="311510"/>
                  <a:pt x="1392516" y="311510"/>
                </a:cubicBezTo>
                <a:cubicBezTo>
                  <a:pt x="1398150" y="311510"/>
                  <a:pt x="1399475" y="314492"/>
                  <a:pt x="1398481" y="319795"/>
                </a:cubicBezTo>
                <a:cubicBezTo>
                  <a:pt x="1396161" y="320457"/>
                  <a:pt x="1393842" y="321120"/>
                  <a:pt x="1391522" y="321452"/>
                </a:cubicBezTo>
                <a:lnTo>
                  <a:pt x="1391522" y="321452"/>
                </a:lnTo>
                <a:cubicBezTo>
                  <a:pt x="1391522" y="321452"/>
                  <a:pt x="1391522" y="318800"/>
                  <a:pt x="1390196" y="317806"/>
                </a:cubicBezTo>
                <a:close/>
                <a:moveTo>
                  <a:pt x="1391190" y="323440"/>
                </a:moveTo>
                <a:cubicBezTo>
                  <a:pt x="1391190" y="323440"/>
                  <a:pt x="1390859" y="324103"/>
                  <a:pt x="1390528" y="324434"/>
                </a:cubicBezTo>
                <a:cubicBezTo>
                  <a:pt x="1390859" y="324434"/>
                  <a:pt x="1391190" y="324103"/>
                  <a:pt x="1391190" y="323440"/>
                </a:cubicBezTo>
                <a:close/>
                <a:moveTo>
                  <a:pt x="1412068" y="335370"/>
                </a:moveTo>
                <a:lnTo>
                  <a:pt x="1412068" y="335370"/>
                </a:lnTo>
                <a:cubicBezTo>
                  <a:pt x="1412068" y="335370"/>
                  <a:pt x="1410411" y="336033"/>
                  <a:pt x="1409748" y="336033"/>
                </a:cubicBezTo>
                <a:cubicBezTo>
                  <a:pt x="1410411" y="336033"/>
                  <a:pt x="1411405" y="335370"/>
                  <a:pt x="1412068" y="335370"/>
                </a:cubicBezTo>
                <a:close/>
                <a:moveTo>
                  <a:pt x="1415714" y="338021"/>
                </a:moveTo>
                <a:lnTo>
                  <a:pt x="1415714" y="338021"/>
                </a:lnTo>
                <a:cubicBezTo>
                  <a:pt x="1415714" y="338021"/>
                  <a:pt x="1412400" y="337358"/>
                  <a:pt x="1411074" y="337690"/>
                </a:cubicBezTo>
                <a:cubicBezTo>
                  <a:pt x="1412731" y="337690"/>
                  <a:pt x="1414388" y="337690"/>
                  <a:pt x="1415714" y="338021"/>
                </a:cubicBezTo>
                <a:close/>
                <a:moveTo>
                  <a:pt x="1431952" y="334044"/>
                </a:moveTo>
                <a:lnTo>
                  <a:pt x="1431952" y="334044"/>
                </a:lnTo>
                <a:cubicBezTo>
                  <a:pt x="1431952" y="336696"/>
                  <a:pt x="1430295" y="339015"/>
                  <a:pt x="1428306" y="340672"/>
                </a:cubicBezTo>
                <a:cubicBezTo>
                  <a:pt x="1430295" y="339015"/>
                  <a:pt x="1431620" y="336696"/>
                  <a:pt x="1431952" y="334044"/>
                </a:cubicBezTo>
                <a:close/>
                <a:moveTo>
                  <a:pt x="1452830" y="298585"/>
                </a:moveTo>
                <a:lnTo>
                  <a:pt x="1452830" y="298585"/>
                </a:lnTo>
                <a:cubicBezTo>
                  <a:pt x="1452830" y="298585"/>
                  <a:pt x="1452498" y="298585"/>
                  <a:pt x="1452167" y="298585"/>
                </a:cubicBezTo>
                <a:cubicBezTo>
                  <a:pt x="1452167" y="298585"/>
                  <a:pt x="1452498" y="298585"/>
                  <a:pt x="1452830" y="298585"/>
                </a:cubicBezTo>
                <a:close/>
                <a:moveTo>
                  <a:pt x="1466085" y="266109"/>
                </a:moveTo>
                <a:cubicBezTo>
                  <a:pt x="1464097" y="268429"/>
                  <a:pt x="1462109" y="271080"/>
                  <a:pt x="1459789" y="273400"/>
                </a:cubicBezTo>
                <a:cubicBezTo>
                  <a:pt x="1458795" y="272737"/>
                  <a:pt x="1458132" y="272405"/>
                  <a:pt x="1457138" y="271743"/>
                </a:cubicBezTo>
                <a:lnTo>
                  <a:pt x="1457138" y="271743"/>
                </a:lnTo>
                <a:cubicBezTo>
                  <a:pt x="1457138" y="271743"/>
                  <a:pt x="1458795" y="272737"/>
                  <a:pt x="1459789" y="273400"/>
                </a:cubicBezTo>
                <a:cubicBezTo>
                  <a:pt x="1461777" y="271080"/>
                  <a:pt x="1463766" y="268429"/>
                  <a:pt x="1466085" y="266109"/>
                </a:cubicBezTo>
                <a:cubicBezTo>
                  <a:pt x="1468736" y="267434"/>
                  <a:pt x="1472713" y="265115"/>
                  <a:pt x="1475364" y="266109"/>
                </a:cubicBezTo>
                <a:cubicBezTo>
                  <a:pt x="1472713" y="265115"/>
                  <a:pt x="1468736" y="267103"/>
                  <a:pt x="1466085" y="266109"/>
                </a:cubicBezTo>
                <a:close/>
                <a:moveTo>
                  <a:pt x="1469068" y="261801"/>
                </a:moveTo>
                <a:cubicBezTo>
                  <a:pt x="1469068" y="261801"/>
                  <a:pt x="1467411" y="263126"/>
                  <a:pt x="1466417" y="263789"/>
                </a:cubicBezTo>
                <a:cubicBezTo>
                  <a:pt x="1464097" y="263458"/>
                  <a:pt x="1461446" y="262464"/>
                  <a:pt x="1459126" y="263458"/>
                </a:cubicBezTo>
                <a:lnTo>
                  <a:pt x="1459126" y="263458"/>
                </a:lnTo>
                <a:cubicBezTo>
                  <a:pt x="1457469" y="264452"/>
                  <a:pt x="1455812" y="266440"/>
                  <a:pt x="1453824" y="264783"/>
                </a:cubicBezTo>
                <a:cubicBezTo>
                  <a:pt x="1452830" y="264452"/>
                  <a:pt x="1451835" y="263789"/>
                  <a:pt x="1450841" y="263458"/>
                </a:cubicBezTo>
                <a:cubicBezTo>
                  <a:pt x="1450510" y="263458"/>
                  <a:pt x="1450178" y="263458"/>
                  <a:pt x="1449847" y="263458"/>
                </a:cubicBezTo>
                <a:cubicBezTo>
                  <a:pt x="1449184" y="263458"/>
                  <a:pt x="1448521" y="263458"/>
                  <a:pt x="1448190" y="264120"/>
                </a:cubicBezTo>
                <a:cubicBezTo>
                  <a:pt x="1448853" y="263789"/>
                  <a:pt x="1449184" y="263458"/>
                  <a:pt x="1449847" y="263458"/>
                </a:cubicBezTo>
                <a:cubicBezTo>
                  <a:pt x="1450178" y="263458"/>
                  <a:pt x="1450510" y="263458"/>
                  <a:pt x="1450841" y="263458"/>
                </a:cubicBezTo>
                <a:cubicBezTo>
                  <a:pt x="1451504" y="261801"/>
                  <a:pt x="1452167" y="260144"/>
                  <a:pt x="1452498" y="258487"/>
                </a:cubicBezTo>
                <a:cubicBezTo>
                  <a:pt x="1456143" y="258487"/>
                  <a:pt x="1458795" y="256498"/>
                  <a:pt x="1461114" y="254179"/>
                </a:cubicBezTo>
                <a:cubicBezTo>
                  <a:pt x="1464428" y="254510"/>
                  <a:pt x="1467742" y="254841"/>
                  <a:pt x="1471388" y="255504"/>
                </a:cubicBezTo>
                <a:cubicBezTo>
                  <a:pt x="1472713" y="255504"/>
                  <a:pt x="1474039" y="255504"/>
                  <a:pt x="1475033" y="255836"/>
                </a:cubicBezTo>
                <a:cubicBezTo>
                  <a:pt x="1475033" y="255836"/>
                  <a:pt x="1475364" y="255836"/>
                  <a:pt x="1475696" y="255836"/>
                </a:cubicBezTo>
                <a:cubicBezTo>
                  <a:pt x="1475696" y="255836"/>
                  <a:pt x="1475364" y="255836"/>
                  <a:pt x="1475033" y="255836"/>
                </a:cubicBezTo>
                <a:cubicBezTo>
                  <a:pt x="1473045" y="257824"/>
                  <a:pt x="1472050" y="260807"/>
                  <a:pt x="1468736" y="261801"/>
                </a:cubicBezTo>
                <a:close/>
                <a:moveTo>
                  <a:pt x="1489283" y="243243"/>
                </a:moveTo>
                <a:cubicBezTo>
                  <a:pt x="1489283" y="243243"/>
                  <a:pt x="1491934" y="242249"/>
                  <a:pt x="1493591" y="241917"/>
                </a:cubicBezTo>
                <a:lnTo>
                  <a:pt x="1493591" y="241917"/>
                </a:lnTo>
                <a:cubicBezTo>
                  <a:pt x="1493591" y="241917"/>
                  <a:pt x="1490940" y="242911"/>
                  <a:pt x="1489283" y="243243"/>
                </a:cubicBezTo>
                <a:cubicBezTo>
                  <a:pt x="1488951" y="243574"/>
                  <a:pt x="1488289" y="244237"/>
                  <a:pt x="1487957" y="244568"/>
                </a:cubicBezTo>
                <a:cubicBezTo>
                  <a:pt x="1488289" y="244237"/>
                  <a:pt x="1488620" y="243574"/>
                  <a:pt x="1489283" y="243243"/>
                </a:cubicBezTo>
                <a:close/>
                <a:moveTo>
                  <a:pt x="1508504" y="238603"/>
                </a:moveTo>
                <a:cubicBezTo>
                  <a:pt x="1508504" y="238603"/>
                  <a:pt x="1508504" y="238603"/>
                  <a:pt x="1508504" y="238603"/>
                </a:cubicBezTo>
                <a:cubicBezTo>
                  <a:pt x="1508504" y="238603"/>
                  <a:pt x="1508504" y="238603"/>
                  <a:pt x="1508504" y="238603"/>
                </a:cubicBezTo>
                <a:close/>
                <a:moveTo>
                  <a:pt x="1512480" y="234295"/>
                </a:moveTo>
                <a:cubicBezTo>
                  <a:pt x="1512480" y="234295"/>
                  <a:pt x="1513806" y="234958"/>
                  <a:pt x="1514469" y="235621"/>
                </a:cubicBezTo>
                <a:cubicBezTo>
                  <a:pt x="1513806" y="234958"/>
                  <a:pt x="1513143" y="234626"/>
                  <a:pt x="1512480" y="234295"/>
                </a:cubicBezTo>
                <a:cubicBezTo>
                  <a:pt x="1511818" y="235621"/>
                  <a:pt x="1511155" y="236946"/>
                  <a:pt x="1510161" y="237940"/>
                </a:cubicBezTo>
                <a:cubicBezTo>
                  <a:pt x="1511155" y="236946"/>
                  <a:pt x="1511818" y="235621"/>
                  <a:pt x="1512480" y="234295"/>
                </a:cubicBezTo>
                <a:close/>
                <a:moveTo>
                  <a:pt x="1526730" y="251859"/>
                </a:moveTo>
                <a:cubicBezTo>
                  <a:pt x="1526730" y="251859"/>
                  <a:pt x="1523748" y="251528"/>
                  <a:pt x="1521428" y="250865"/>
                </a:cubicBezTo>
                <a:cubicBezTo>
                  <a:pt x="1523416" y="251196"/>
                  <a:pt x="1525073" y="251528"/>
                  <a:pt x="1526730" y="251859"/>
                </a:cubicBezTo>
                <a:close/>
                <a:moveTo>
                  <a:pt x="1541643" y="257161"/>
                </a:moveTo>
                <a:cubicBezTo>
                  <a:pt x="1541643" y="257161"/>
                  <a:pt x="1541643" y="255173"/>
                  <a:pt x="1540649" y="254179"/>
                </a:cubicBezTo>
                <a:cubicBezTo>
                  <a:pt x="1541312" y="255173"/>
                  <a:pt x="1541312" y="256167"/>
                  <a:pt x="1541643" y="257161"/>
                </a:cubicBezTo>
                <a:cubicBezTo>
                  <a:pt x="1541643" y="258818"/>
                  <a:pt x="1541643" y="260475"/>
                  <a:pt x="1541643" y="262132"/>
                </a:cubicBezTo>
                <a:cubicBezTo>
                  <a:pt x="1541974" y="263458"/>
                  <a:pt x="1542969" y="264120"/>
                  <a:pt x="1543963" y="264452"/>
                </a:cubicBezTo>
                <a:cubicBezTo>
                  <a:pt x="1542969" y="264120"/>
                  <a:pt x="1541974" y="263126"/>
                  <a:pt x="1541643" y="262132"/>
                </a:cubicBezTo>
                <a:cubicBezTo>
                  <a:pt x="1541643" y="260475"/>
                  <a:pt x="1541643" y="258818"/>
                  <a:pt x="1541643" y="257161"/>
                </a:cubicBezTo>
                <a:close/>
                <a:moveTo>
                  <a:pt x="1544294" y="232970"/>
                </a:moveTo>
                <a:cubicBezTo>
                  <a:pt x="1544294" y="232970"/>
                  <a:pt x="1545288" y="233632"/>
                  <a:pt x="1545951" y="233964"/>
                </a:cubicBezTo>
                <a:cubicBezTo>
                  <a:pt x="1545288" y="233964"/>
                  <a:pt x="1544626" y="233632"/>
                  <a:pt x="1544294" y="232970"/>
                </a:cubicBezTo>
                <a:close/>
                <a:moveTo>
                  <a:pt x="1548934" y="234295"/>
                </a:moveTo>
                <a:cubicBezTo>
                  <a:pt x="1548934" y="234295"/>
                  <a:pt x="1548934" y="234295"/>
                  <a:pt x="1548934" y="234295"/>
                </a:cubicBezTo>
                <a:cubicBezTo>
                  <a:pt x="1548934" y="234295"/>
                  <a:pt x="1548934" y="234295"/>
                  <a:pt x="1548934" y="234295"/>
                </a:cubicBezTo>
                <a:close/>
                <a:moveTo>
                  <a:pt x="1561527" y="219051"/>
                </a:moveTo>
                <a:cubicBezTo>
                  <a:pt x="1561527" y="219051"/>
                  <a:pt x="1562521" y="220708"/>
                  <a:pt x="1563184" y="221371"/>
                </a:cubicBezTo>
                <a:cubicBezTo>
                  <a:pt x="1563184" y="222034"/>
                  <a:pt x="1563515" y="222365"/>
                  <a:pt x="1563846" y="222696"/>
                </a:cubicBezTo>
                <a:cubicBezTo>
                  <a:pt x="1563515" y="222365"/>
                  <a:pt x="1563184" y="222034"/>
                  <a:pt x="1563184" y="221371"/>
                </a:cubicBezTo>
                <a:cubicBezTo>
                  <a:pt x="1562521" y="220708"/>
                  <a:pt x="1562189" y="219714"/>
                  <a:pt x="1561527" y="219051"/>
                </a:cubicBezTo>
                <a:close/>
                <a:moveTo>
                  <a:pt x="1578428" y="211098"/>
                </a:moveTo>
                <a:cubicBezTo>
                  <a:pt x="1578428" y="211098"/>
                  <a:pt x="1578428" y="210435"/>
                  <a:pt x="1579091" y="210103"/>
                </a:cubicBezTo>
                <a:cubicBezTo>
                  <a:pt x="1578759" y="210103"/>
                  <a:pt x="1578428" y="210435"/>
                  <a:pt x="1578428" y="211098"/>
                </a:cubicBezTo>
                <a:cubicBezTo>
                  <a:pt x="1577434" y="212092"/>
                  <a:pt x="1576771" y="213086"/>
                  <a:pt x="1575777" y="214080"/>
                </a:cubicBezTo>
                <a:cubicBezTo>
                  <a:pt x="1576771" y="213086"/>
                  <a:pt x="1577434" y="212092"/>
                  <a:pt x="1578428" y="211098"/>
                </a:cubicBezTo>
                <a:close/>
                <a:moveTo>
                  <a:pt x="1596323" y="255504"/>
                </a:moveTo>
                <a:lnTo>
                  <a:pt x="1595992" y="255504"/>
                </a:lnTo>
                <a:cubicBezTo>
                  <a:pt x="1595992" y="255504"/>
                  <a:pt x="1596323" y="255504"/>
                  <a:pt x="1596323" y="255504"/>
                </a:cubicBezTo>
                <a:close/>
                <a:moveTo>
                  <a:pt x="1583399" y="255504"/>
                </a:moveTo>
                <a:cubicBezTo>
                  <a:pt x="1583399" y="255504"/>
                  <a:pt x="1583730" y="255504"/>
                  <a:pt x="1584061" y="255504"/>
                </a:cubicBezTo>
                <a:cubicBezTo>
                  <a:pt x="1584061" y="255504"/>
                  <a:pt x="1583730" y="255504"/>
                  <a:pt x="1583399" y="255504"/>
                </a:cubicBezTo>
                <a:lnTo>
                  <a:pt x="1583399" y="255504"/>
                </a:lnTo>
                <a:close/>
                <a:moveTo>
                  <a:pt x="1596986" y="268429"/>
                </a:moveTo>
                <a:cubicBezTo>
                  <a:pt x="1594997" y="266772"/>
                  <a:pt x="1596323" y="264452"/>
                  <a:pt x="1595992" y="262464"/>
                </a:cubicBezTo>
                <a:cubicBezTo>
                  <a:pt x="1595992" y="260144"/>
                  <a:pt x="1597317" y="259150"/>
                  <a:pt x="1599637" y="259812"/>
                </a:cubicBezTo>
                <a:cubicBezTo>
                  <a:pt x="1599968" y="258818"/>
                  <a:pt x="1600300" y="258155"/>
                  <a:pt x="1600300" y="257493"/>
                </a:cubicBezTo>
                <a:cubicBezTo>
                  <a:pt x="1600300" y="258155"/>
                  <a:pt x="1600300" y="258818"/>
                  <a:pt x="1599637" y="259812"/>
                </a:cubicBezTo>
                <a:cubicBezTo>
                  <a:pt x="1603614" y="261138"/>
                  <a:pt x="1598974" y="265446"/>
                  <a:pt x="1602288" y="266772"/>
                </a:cubicBezTo>
                <a:cubicBezTo>
                  <a:pt x="1600300" y="266772"/>
                  <a:pt x="1599305" y="270086"/>
                  <a:pt x="1596986" y="268429"/>
                </a:cubicBezTo>
                <a:close/>
                <a:moveTo>
                  <a:pt x="1594997" y="214743"/>
                </a:moveTo>
                <a:cubicBezTo>
                  <a:pt x="1594997" y="214743"/>
                  <a:pt x="1594997" y="214080"/>
                  <a:pt x="1594997" y="213749"/>
                </a:cubicBezTo>
                <a:cubicBezTo>
                  <a:pt x="1597649" y="209441"/>
                  <a:pt x="1601957" y="209109"/>
                  <a:pt x="1606596" y="208778"/>
                </a:cubicBezTo>
                <a:cubicBezTo>
                  <a:pt x="1607922" y="208778"/>
                  <a:pt x="1607922" y="210435"/>
                  <a:pt x="1607922" y="211098"/>
                </a:cubicBezTo>
                <a:cubicBezTo>
                  <a:pt x="1606265" y="216400"/>
                  <a:pt x="1601957" y="217725"/>
                  <a:pt x="1595329" y="214743"/>
                </a:cubicBezTo>
                <a:close/>
                <a:moveTo>
                  <a:pt x="1600963" y="186906"/>
                </a:moveTo>
                <a:cubicBezTo>
                  <a:pt x="1600963" y="186906"/>
                  <a:pt x="1599968" y="186906"/>
                  <a:pt x="1599637" y="186906"/>
                </a:cubicBezTo>
                <a:lnTo>
                  <a:pt x="1599637" y="186906"/>
                </a:lnTo>
                <a:cubicBezTo>
                  <a:pt x="1599637" y="186906"/>
                  <a:pt x="1600631" y="186906"/>
                  <a:pt x="1600963" y="186906"/>
                </a:cubicBezTo>
                <a:close/>
                <a:moveTo>
                  <a:pt x="1543963" y="173982"/>
                </a:moveTo>
                <a:lnTo>
                  <a:pt x="1543963" y="173982"/>
                </a:lnTo>
                <a:cubicBezTo>
                  <a:pt x="1543963" y="173982"/>
                  <a:pt x="1544626" y="175970"/>
                  <a:pt x="1544957" y="176633"/>
                </a:cubicBezTo>
                <a:cubicBezTo>
                  <a:pt x="1544626" y="175638"/>
                  <a:pt x="1544294" y="174644"/>
                  <a:pt x="1543963" y="173982"/>
                </a:cubicBezTo>
                <a:cubicBezTo>
                  <a:pt x="1541643" y="174976"/>
                  <a:pt x="1539655" y="174976"/>
                  <a:pt x="1537666" y="174644"/>
                </a:cubicBezTo>
                <a:cubicBezTo>
                  <a:pt x="1539655" y="174644"/>
                  <a:pt x="1541643" y="174644"/>
                  <a:pt x="1543963" y="173982"/>
                </a:cubicBezTo>
                <a:close/>
                <a:moveTo>
                  <a:pt x="1519771" y="136203"/>
                </a:moveTo>
                <a:lnTo>
                  <a:pt x="1519771" y="136203"/>
                </a:lnTo>
                <a:cubicBezTo>
                  <a:pt x="1519771" y="136203"/>
                  <a:pt x="1520765" y="134214"/>
                  <a:pt x="1521428" y="133220"/>
                </a:cubicBezTo>
                <a:cubicBezTo>
                  <a:pt x="1520765" y="134214"/>
                  <a:pt x="1520434" y="135208"/>
                  <a:pt x="1519771" y="136203"/>
                </a:cubicBezTo>
                <a:close/>
                <a:moveTo>
                  <a:pt x="1519771" y="162714"/>
                </a:moveTo>
                <a:cubicBezTo>
                  <a:pt x="1519771" y="162714"/>
                  <a:pt x="1520434" y="161720"/>
                  <a:pt x="1520765" y="161389"/>
                </a:cubicBezTo>
                <a:cubicBezTo>
                  <a:pt x="1520434" y="161720"/>
                  <a:pt x="1520102" y="162383"/>
                  <a:pt x="1519771" y="162714"/>
                </a:cubicBezTo>
                <a:cubicBezTo>
                  <a:pt x="1519108" y="163046"/>
                  <a:pt x="1518114" y="163377"/>
                  <a:pt x="1517451" y="163708"/>
                </a:cubicBezTo>
                <a:cubicBezTo>
                  <a:pt x="1518445" y="163708"/>
                  <a:pt x="1519108" y="163046"/>
                  <a:pt x="1519771" y="162714"/>
                </a:cubicBezTo>
                <a:close/>
                <a:moveTo>
                  <a:pt x="1525073" y="175307"/>
                </a:moveTo>
                <a:cubicBezTo>
                  <a:pt x="1525073" y="175307"/>
                  <a:pt x="1526730" y="173982"/>
                  <a:pt x="1527062" y="172987"/>
                </a:cubicBezTo>
                <a:cubicBezTo>
                  <a:pt x="1526730" y="173982"/>
                  <a:pt x="1526399" y="174976"/>
                  <a:pt x="1525073" y="175307"/>
                </a:cubicBezTo>
                <a:cubicBezTo>
                  <a:pt x="1523416" y="170668"/>
                  <a:pt x="1520102" y="170668"/>
                  <a:pt x="1516789" y="170999"/>
                </a:cubicBezTo>
                <a:cubicBezTo>
                  <a:pt x="1520102" y="170336"/>
                  <a:pt x="1523416" y="170668"/>
                  <a:pt x="1525073" y="175307"/>
                </a:cubicBezTo>
                <a:close/>
                <a:moveTo>
                  <a:pt x="1473707" y="217063"/>
                </a:moveTo>
                <a:cubicBezTo>
                  <a:pt x="1473707" y="217063"/>
                  <a:pt x="1475364" y="216400"/>
                  <a:pt x="1476027" y="216068"/>
                </a:cubicBezTo>
                <a:lnTo>
                  <a:pt x="1476027" y="216068"/>
                </a:lnTo>
                <a:cubicBezTo>
                  <a:pt x="1476027" y="216068"/>
                  <a:pt x="1474370" y="216731"/>
                  <a:pt x="1473707" y="217063"/>
                </a:cubicBezTo>
                <a:cubicBezTo>
                  <a:pt x="1472050" y="215406"/>
                  <a:pt x="1470725" y="213749"/>
                  <a:pt x="1468736" y="212423"/>
                </a:cubicBezTo>
                <a:cubicBezTo>
                  <a:pt x="1470393" y="213749"/>
                  <a:pt x="1472050" y="215406"/>
                  <a:pt x="1473707" y="217063"/>
                </a:cubicBezTo>
                <a:close/>
                <a:moveTo>
                  <a:pt x="1451173" y="189557"/>
                </a:moveTo>
                <a:lnTo>
                  <a:pt x="1451173" y="189557"/>
                </a:lnTo>
                <a:cubicBezTo>
                  <a:pt x="1451173" y="189557"/>
                  <a:pt x="1451173" y="190883"/>
                  <a:pt x="1451835" y="191545"/>
                </a:cubicBezTo>
                <a:cubicBezTo>
                  <a:pt x="1451504" y="191214"/>
                  <a:pt x="1451173" y="190551"/>
                  <a:pt x="1451173" y="189557"/>
                </a:cubicBezTo>
                <a:close/>
                <a:moveTo>
                  <a:pt x="1447859" y="184917"/>
                </a:moveTo>
                <a:cubicBezTo>
                  <a:pt x="1447859" y="184917"/>
                  <a:pt x="1447859" y="184255"/>
                  <a:pt x="1448521" y="183923"/>
                </a:cubicBezTo>
                <a:cubicBezTo>
                  <a:pt x="1448521" y="183923"/>
                  <a:pt x="1448190" y="184586"/>
                  <a:pt x="1447859" y="184917"/>
                </a:cubicBezTo>
                <a:close/>
                <a:moveTo>
                  <a:pt x="1417039" y="222365"/>
                </a:moveTo>
                <a:cubicBezTo>
                  <a:pt x="1417039" y="222365"/>
                  <a:pt x="1420022" y="222365"/>
                  <a:pt x="1421679" y="222696"/>
                </a:cubicBezTo>
                <a:cubicBezTo>
                  <a:pt x="1418365" y="227004"/>
                  <a:pt x="1414388" y="225016"/>
                  <a:pt x="1410743" y="224685"/>
                </a:cubicBezTo>
                <a:cubicBezTo>
                  <a:pt x="1410743" y="223691"/>
                  <a:pt x="1408423" y="222696"/>
                  <a:pt x="1410743" y="222365"/>
                </a:cubicBezTo>
                <a:cubicBezTo>
                  <a:pt x="1412731" y="222034"/>
                  <a:pt x="1414719" y="222365"/>
                  <a:pt x="1416708" y="222365"/>
                </a:cubicBezTo>
                <a:close/>
                <a:moveTo>
                  <a:pt x="1407429" y="225679"/>
                </a:moveTo>
                <a:cubicBezTo>
                  <a:pt x="1407429" y="225679"/>
                  <a:pt x="1407429" y="225016"/>
                  <a:pt x="1407429" y="224685"/>
                </a:cubicBezTo>
                <a:cubicBezTo>
                  <a:pt x="1407429" y="224685"/>
                  <a:pt x="1407429" y="225347"/>
                  <a:pt x="1407429" y="225679"/>
                </a:cubicBezTo>
                <a:close/>
                <a:moveTo>
                  <a:pt x="1395167" y="246225"/>
                </a:moveTo>
                <a:cubicBezTo>
                  <a:pt x="1395167" y="246225"/>
                  <a:pt x="1394504" y="246225"/>
                  <a:pt x="1394173" y="246225"/>
                </a:cubicBezTo>
                <a:cubicBezTo>
                  <a:pt x="1394504" y="246225"/>
                  <a:pt x="1394836" y="246225"/>
                  <a:pt x="1395167" y="246225"/>
                </a:cubicBezTo>
                <a:cubicBezTo>
                  <a:pt x="1395167" y="244568"/>
                  <a:pt x="1395499" y="243243"/>
                  <a:pt x="1396493" y="242249"/>
                </a:cubicBezTo>
                <a:cubicBezTo>
                  <a:pt x="1395499" y="243243"/>
                  <a:pt x="1395167" y="244900"/>
                  <a:pt x="1395167" y="246225"/>
                </a:cubicBezTo>
                <a:close/>
                <a:moveTo>
                  <a:pt x="1393510" y="244568"/>
                </a:moveTo>
                <a:cubicBezTo>
                  <a:pt x="1393510" y="244568"/>
                  <a:pt x="1393842" y="244237"/>
                  <a:pt x="1394173" y="243906"/>
                </a:cubicBezTo>
                <a:lnTo>
                  <a:pt x="1394173" y="243906"/>
                </a:lnTo>
                <a:cubicBezTo>
                  <a:pt x="1394173" y="243906"/>
                  <a:pt x="1393842" y="244568"/>
                  <a:pt x="1393510" y="244568"/>
                </a:cubicBezTo>
                <a:close/>
                <a:moveTo>
                  <a:pt x="1387545" y="241917"/>
                </a:moveTo>
                <a:cubicBezTo>
                  <a:pt x="1387545" y="241917"/>
                  <a:pt x="1389865" y="242249"/>
                  <a:pt x="1390859" y="242249"/>
                </a:cubicBezTo>
                <a:cubicBezTo>
                  <a:pt x="1389533" y="242249"/>
                  <a:pt x="1388539" y="242249"/>
                  <a:pt x="1387545" y="241917"/>
                </a:cubicBezTo>
                <a:lnTo>
                  <a:pt x="1387545" y="241917"/>
                </a:lnTo>
                <a:close/>
                <a:moveTo>
                  <a:pt x="1356394" y="245231"/>
                </a:moveTo>
                <a:cubicBezTo>
                  <a:pt x="1353743" y="246888"/>
                  <a:pt x="1350760" y="247219"/>
                  <a:pt x="1348109" y="246225"/>
                </a:cubicBezTo>
                <a:cubicBezTo>
                  <a:pt x="1347115" y="248214"/>
                  <a:pt x="1346452" y="249539"/>
                  <a:pt x="1345789" y="250865"/>
                </a:cubicBezTo>
                <a:cubicBezTo>
                  <a:pt x="1340487" y="250865"/>
                  <a:pt x="1334522" y="251859"/>
                  <a:pt x="1334522" y="243574"/>
                </a:cubicBezTo>
                <a:lnTo>
                  <a:pt x="1334522" y="243574"/>
                </a:lnTo>
                <a:cubicBezTo>
                  <a:pt x="1333528" y="232638"/>
                  <a:pt x="1343801" y="233301"/>
                  <a:pt x="1349435" y="229324"/>
                </a:cubicBezTo>
                <a:cubicBezTo>
                  <a:pt x="1351092" y="230981"/>
                  <a:pt x="1349435" y="232970"/>
                  <a:pt x="1349766" y="234626"/>
                </a:cubicBezTo>
                <a:cubicBezTo>
                  <a:pt x="1349766" y="236946"/>
                  <a:pt x="1350760" y="237609"/>
                  <a:pt x="1352749" y="237278"/>
                </a:cubicBezTo>
                <a:cubicBezTo>
                  <a:pt x="1348772" y="238272"/>
                  <a:pt x="1344795" y="239266"/>
                  <a:pt x="1341481" y="242911"/>
                </a:cubicBezTo>
                <a:cubicBezTo>
                  <a:pt x="1346452" y="244568"/>
                  <a:pt x="1351092" y="242911"/>
                  <a:pt x="1355731" y="243574"/>
                </a:cubicBezTo>
                <a:cubicBezTo>
                  <a:pt x="1355731" y="244237"/>
                  <a:pt x="1355731" y="244568"/>
                  <a:pt x="1356063" y="245231"/>
                </a:cubicBezTo>
                <a:close/>
                <a:moveTo>
                  <a:pt x="1279511" y="242249"/>
                </a:moveTo>
                <a:cubicBezTo>
                  <a:pt x="1277854" y="242249"/>
                  <a:pt x="1275865" y="242249"/>
                  <a:pt x="1275865" y="239929"/>
                </a:cubicBezTo>
                <a:cubicBezTo>
                  <a:pt x="1275865" y="237940"/>
                  <a:pt x="1277191" y="237278"/>
                  <a:pt x="1279179" y="237609"/>
                </a:cubicBezTo>
                <a:cubicBezTo>
                  <a:pt x="1280836" y="237940"/>
                  <a:pt x="1282493" y="239266"/>
                  <a:pt x="1284482" y="238603"/>
                </a:cubicBezTo>
                <a:cubicBezTo>
                  <a:pt x="1282825" y="239929"/>
                  <a:pt x="1282162" y="242580"/>
                  <a:pt x="1279179" y="242249"/>
                </a:cubicBezTo>
                <a:close/>
                <a:moveTo>
                  <a:pt x="1273546" y="227004"/>
                </a:moveTo>
                <a:cubicBezTo>
                  <a:pt x="1271889" y="229324"/>
                  <a:pt x="1268575" y="227004"/>
                  <a:pt x="1267249" y="229656"/>
                </a:cubicBezTo>
                <a:cubicBezTo>
                  <a:pt x="1268243" y="230981"/>
                  <a:pt x="1267912" y="233301"/>
                  <a:pt x="1268243" y="235289"/>
                </a:cubicBezTo>
                <a:cubicBezTo>
                  <a:pt x="1268243" y="233301"/>
                  <a:pt x="1268243" y="230981"/>
                  <a:pt x="1267249" y="229656"/>
                </a:cubicBezTo>
                <a:cubicBezTo>
                  <a:pt x="1268575" y="226673"/>
                  <a:pt x="1271889" y="229324"/>
                  <a:pt x="1273546" y="227004"/>
                </a:cubicBezTo>
                <a:cubicBezTo>
                  <a:pt x="1276528" y="226010"/>
                  <a:pt x="1279179" y="225347"/>
                  <a:pt x="1282162" y="224353"/>
                </a:cubicBezTo>
                <a:cubicBezTo>
                  <a:pt x="1279179" y="225347"/>
                  <a:pt x="1276528" y="226010"/>
                  <a:pt x="1273546" y="227004"/>
                </a:cubicBezTo>
                <a:close/>
                <a:moveTo>
                  <a:pt x="1258302" y="243574"/>
                </a:moveTo>
                <a:cubicBezTo>
                  <a:pt x="1258302" y="243574"/>
                  <a:pt x="1258633" y="243574"/>
                  <a:pt x="1258964" y="243243"/>
                </a:cubicBezTo>
                <a:cubicBezTo>
                  <a:pt x="1258964" y="243243"/>
                  <a:pt x="1258302" y="243243"/>
                  <a:pt x="1258302" y="243574"/>
                </a:cubicBezTo>
                <a:close/>
                <a:moveTo>
                  <a:pt x="1127401" y="170999"/>
                </a:moveTo>
                <a:cubicBezTo>
                  <a:pt x="1126407" y="172656"/>
                  <a:pt x="1126738" y="173650"/>
                  <a:pt x="1127732" y="174313"/>
                </a:cubicBezTo>
                <a:cubicBezTo>
                  <a:pt x="1126407" y="173650"/>
                  <a:pt x="1126407" y="172656"/>
                  <a:pt x="1127401" y="170999"/>
                </a:cubicBezTo>
                <a:cubicBezTo>
                  <a:pt x="1129058" y="170999"/>
                  <a:pt x="1130384" y="170668"/>
                  <a:pt x="1132041" y="170999"/>
                </a:cubicBezTo>
                <a:cubicBezTo>
                  <a:pt x="1130384" y="170999"/>
                  <a:pt x="1128727" y="170999"/>
                  <a:pt x="1127401" y="170999"/>
                </a:cubicBezTo>
                <a:close/>
                <a:moveTo>
                  <a:pt x="1104535" y="173319"/>
                </a:moveTo>
                <a:lnTo>
                  <a:pt x="1104535" y="173319"/>
                </a:lnTo>
                <a:cubicBezTo>
                  <a:pt x="1104535" y="173319"/>
                  <a:pt x="1103209" y="173650"/>
                  <a:pt x="1102547" y="173982"/>
                </a:cubicBezTo>
                <a:cubicBezTo>
                  <a:pt x="1103209" y="173982"/>
                  <a:pt x="1103872" y="173319"/>
                  <a:pt x="1104535" y="173319"/>
                </a:cubicBezTo>
                <a:lnTo>
                  <a:pt x="1104535" y="173319"/>
                </a:lnTo>
                <a:close/>
                <a:moveTo>
                  <a:pt x="1106523" y="181272"/>
                </a:moveTo>
                <a:cubicBezTo>
                  <a:pt x="1106523" y="181272"/>
                  <a:pt x="1105198" y="179615"/>
                  <a:pt x="1104535" y="178621"/>
                </a:cubicBezTo>
                <a:cubicBezTo>
                  <a:pt x="1106523" y="177958"/>
                  <a:pt x="1106855" y="177295"/>
                  <a:pt x="1106523" y="176633"/>
                </a:cubicBezTo>
                <a:cubicBezTo>
                  <a:pt x="1106855" y="177295"/>
                  <a:pt x="1106523" y="177958"/>
                  <a:pt x="1104535" y="178621"/>
                </a:cubicBezTo>
                <a:cubicBezTo>
                  <a:pt x="1105529" y="179284"/>
                  <a:pt x="1106192" y="180278"/>
                  <a:pt x="1106523" y="181272"/>
                </a:cubicBezTo>
                <a:close/>
                <a:moveTo>
                  <a:pt x="975954" y="170999"/>
                </a:moveTo>
                <a:cubicBezTo>
                  <a:pt x="975954" y="170999"/>
                  <a:pt x="974629" y="169011"/>
                  <a:pt x="973966" y="168679"/>
                </a:cubicBezTo>
                <a:cubicBezTo>
                  <a:pt x="974960" y="169011"/>
                  <a:pt x="975623" y="169673"/>
                  <a:pt x="975954" y="170999"/>
                </a:cubicBezTo>
                <a:cubicBezTo>
                  <a:pt x="976617" y="170999"/>
                  <a:pt x="977280" y="170999"/>
                  <a:pt x="978274" y="170999"/>
                </a:cubicBezTo>
                <a:cubicBezTo>
                  <a:pt x="977611" y="170999"/>
                  <a:pt x="976617" y="170999"/>
                  <a:pt x="975954" y="170999"/>
                </a:cubicBezTo>
                <a:close/>
                <a:moveTo>
                  <a:pt x="964355" y="170999"/>
                </a:moveTo>
                <a:cubicBezTo>
                  <a:pt x="964355" y="170999"/>
                  <a:pt x="964355" y="170999"/>
                  <a:pt x="964024" y="170999"/>
                </a:cubicBezTo>
                <a:cubicBezTo>
                  <a:pt x="964024" y="170999"/>
                  <a:pt x="964024" y="170999"/>
                  <a:pt x="964355" y="170999"/>
                </a:cubicBezTo>
                <a:lnTo>
                  <a:pt x="964355" y="170999"/>
                </a:lnTo>
                <a:close/>
                <a:moveTo>
                  <a:pt x="1073384" y="232638"/>
                </a:moveTo>
                <a:cubicBezTo>
                  <a:pt x="1073384" y="232638"/>
                  <a:pt x="1072390" y="231644"/>
                  <a:pt x="1072721" y="230318"/>
                </a:cubicBezTo>
                <a:cubicBezTo>
                  <a:pt x="1073384" y="229656"/>
                  <a:pt x="1074378" y="229324"/>
                  <a:pt x="1075041" y="228993"/>
                </a:cubicBezTo>
                <a:cubicBezTo>
                  <a:pt x="1074047" y="228993"/>
                  <a:pt x="1073384" y="229656"/>
                  <a:pt x="1072721" y="230318"/>
                </a:cubicBezTo>
                <a:cubicBezTo>
                  <a:pt x="1072721" y="231313"/>
                  <a:pt x="1072721" y="231975"/>
                  <a:pt x="1073384" y="232638"/>
                </a:cubicBezTo>
                <a:close/>
                <a:moveTo>
                  <a:pt x="1074047" y="191214"/>
                </a:moveTo>
                <a:cubicBezTo>
                  <a:pt x="1074047" y="191214"/>
                  <a:pt x="1073715" y="189557"/>
                  <a:pt x="1073715" y="188563"/>
                </a:cubicBezTo>
                <a:cubicBezTo>
                  <a:pt x="1071064" y="188563"/>
                  <a:pt x="1068744" y="188563"/>
                  <a:pt x="1066093" y="188231"/>
                </a:cubicBezTo>
                <a:cubicBezTo>
                  <a:pt x="1068744" y="188231"/>
                  <a:pt x="1071064" y="188231"/>
                  <a:pt x="1073715" y="188563"/>
                </a:cubicBezTo>
                <a:cubicBezTo>
                  <a:pt x="1073715" y="189557"/>
                  <a:pt x="1073715" y="190220"/>
                  <a:pt x="1074047" y="191214"/>
                </a:cubicBezTo>
                <a:close/>
                <a:moveTo>
                  <a:pt x="1063111" y="217725"/>
                </a:moveTo>
                <a:cubicBezTo>
                  <a:pt x="1063111" y="217725"/>
                  <a:pt x="1063111" y="217063"/>
                  <a:pt x="1063111" y="217063"/>
                </a:cubicBezTo>
                <a:cubicBezTo>
                  <a:pt x="1063111" y="217063"/>
                  <a:pt x="1063111" y="217394"/>
                  <a:pt x="1063111" y="217725"/>
                </a:cubicBezTo>
                <a:close/>
                <a:moveTo>
                  <a:pt x="1063111" y="182598"/>
                </a:moveTo>
                <a:cubicBezTo>
                  <a:pt x="1063111" y="182598"/>
                  <a:pt x="1066093" y="184255"/>
                  <a:pt x="1067419" y="185580"/>
                </a:cubicBezTo>
                <a:cubicBezTo>
                  <a:pt x="1067419" y="185580"/>
                  <a:pt x="1068082" y="185580"/>
                  <a:pt x="1068082" y="185580"/>
                </a:cubicBezTo>
                <a:cubicBezTo>
                  <a:pt x="1068082" y="185580"/>
                  <a:pt x="1067419" y="185580"/>
                  <a:pt x="1067419" y="185580"/>
                </a:cubicBezTo>
                <a:cubicBezTo>
                  <a:pt x="1066093" y="183923"/>
                  <a:pt x="1064768" y="183261"/>
                  <a:pt x="1063111" y="182598"/>
                </a:cubicBezTo>
                <a:close/>
                <a:moveTo>
                  <a:pt x="1070401" y="186243"/>
                </a:moveTo>
                <a:cubicBezTo>
                  <a:pt x="1070401" y="186243"/>
                  <a:pt x="1069407" y="186243"/>
                  <a:pt x="1068744" y="186243"/>
                </a:cubicBezTo>
                <a:cubicBezTo>
                  <a:pt x="1069407" y="186243"/>
                  <a:pt x="1069739" y="186243"/>
                  <a:pt x="1070401" y="186243"/>
                </a:cubicBezTo>
                <a:close/>
                <a:moveTo>
                  <a:pt x="1056814" y="163377"/>
                </a:moveTo>
                <a:cubicBezTo>
                  <a:pt x="1056814" y="163377"/>
                  <a:pt x="1058471" y="164040"/>
                  <a:pt x="1058803" y="164702"/>
                </a:cubicBezTo>
                <a:cubicBezTo>
                  <a:pt x="1058140" y="164040"/>
                  <a:pt x="1057477" y="163708"/>
                  <a:pt x="1056814" y="163377"/>
                </a:cubicBezTo>
                <a:close/>
                <a:moveTo>
                  <a:pt x="1084983" y="163046"/>
                </a:moveTo>
                <a:cubicBezTo>
                  <a:pt x="1084983" y="163046"/>
                  <a:pt x="1082663" y="164040"/>
                  <a:pt x="1081337" y="164371"/>
                </a:cubicBezTo>
                <a:cubicBezTo>
                  <a:pt x="1082663" y="164040"/>
                  <a:pt x="1083657" y="163377"/>
                  <a:pt x="1084983" y="163046"/>
                </a:cubicBezTo>
                <a:lnTo>
                  <a:pt x="1084983" y="163046"/>
                </a:lnTo>
                <a:close/>
                <a:moveTo>
                  <a:pt x="1043890" y="184255"/>
                </a:moveTo>
                <a:cubicBezTo>
                  <a:pt x="1043890" y="184255"/>
                  <a:pt x="1044221" y="184255"/>
                  <a:pt x="1044553" y="184586"/>
                </a:cubicBezTo>
                <a:cubicBezTo>
                  <a:pt x="1044553" y="184586"/>
                  <a:pt x="1044221" y="184586"/>
                  <a:pt x="1043890" y="184255"/>
                </a:cubicBezTo>
                <a:close/>
                <a:moveTo>
                  <a:pt x="1046210" y="217394"/>
                </a:moveTo>
                <a:cubicBezTo>
                  <a:pt x="1046210" y="217394"/>
                  <a:pt x="1043558" y="218057"/>
                  <a:pt x="1042233" y="218057"/>
                </a:cubicBezTo>
                <a:cubicBezTo>
                  <a:pt x="1043558" y="218057"/>
                  <a:pt x="1044884" y="217725"/>
                  <a:pt x="1046210" y="217394"/>
                </a:cubicBezTo>
                <a:close/>
                <a:moveTo>
                  <a:pt x="1066093" y="210103"/>
                </a:moveTo>
                <a:lnTo>
                  <a:pt x="1066093" y="210103"/>
                </a:lnTo>
                <a:cubicBezTo>
                  <a:pt x="1066093" y="210103"/>
                  <a:pt x="1068082" y="210103"/>
                  <a:pt x="1069076" y="209772"/>
                </a:cubicBezTo>
                <a:cubicBezTo>
                  <a:pt x="1068082" y="209772"/>
                  <a:pt x="1067087" y="210103"/>
                  <a:pt x="1066093" y="210103"/>
                </a:cubicBezTo>
                <a:close/>
                <a:moveTo>
                  <a:pt x="1085314" y="162051"/>
                </a:moveTo>
                <a:cubicBezTo>
                  <a:pt x="1085314" y="162051"/>
                  <a:pt x="1083657" y="162051"/>
                  <a:pt x="1082663" y="162051"/>
                </a:cubicBezTo>
                <a:cubicBezTo>
                  <a:pt x="1081006" y="163377"/>
                  <a:pt x="1079680" y="163046"/>
                  <a:pt x="1078355" y="162714"/>
                </a:cubicBezTo>
                <a:cubicBezTo>
                  <a:pt x="1079680" y="163377"/>
                  <a:pt x="1081006" y="163377"/>
                  <a:pt x="1082663" y="162051"/>
                </a:cubicBezTo>
                <a:cubicBezTo>
                  <a:pt x="1079349" y="159069"/>
                  <a:pt x="1084320" y="156418"/>
                  <a:pt x="1082663" y="153435"/>
                </a:cubicBezTo>
                <a:cubicBezTo>
                  <a:pt x="1082332" y="153104"/>
                  <a:pt x="1082000" y="152441"/>
                  <a:pt x="1081337" y="152110"/>
                </a:cubicBezTo>
                <a:lnTo>
                  <a:pt x="1081337" y="152110"/>
                </a:lnTo>
                <a:cubicBezTo>
                  <a:pt x="1081337" y="152110"/>
                  <a:pt x="1082000" y="153104"/>
                  <a:pt x="1082663" y="153435"/>
                </a:cubicBezTo>
                <a:cubicBezTo>
                  <a:pt x="1088297" y="155092"/>
                  <a:pt x="1087302" y="158737"/>
                  <a:pt x="1085314" y="162383"/>
                </a:cubicBezTo>
                <a:close/>
                <a:moveTo>
                  <a:pt x="1032954" y="171993"/>
                </a:moveTo>
                <a:lnTo>
                  <a:pt x="1032954" y="172656"/>
                </a:lnTo>
                <a:cubicBezTo>
                  <a:pt x="1034942" y="173650"/>
                  <a:pt x="1037262" y="173650"/>
                  <a:pt x="1039250" y="173319"/>
                </a:cubicBezTo>
                <a:cubicBezTo>
                  <a:pt x="1040245" y="169673"/>
                  <a:pt x="1040245" y="165365"/>
                  <a:pt x="1045878" y="165697"/>
                </a:cubicBezTo>
                <a:cubicBezTo>
                  <a:pt x="1047204" y="165697"/>
                  <a:pt x="1048529" y="165697"/>
                  <a:pt x="1049524" y="169011"/>
                </a:cubicBezTo>
                <a:cubicBezTo>
                  <a:pt x="1047867" y="170336"/>
                  <a:pt x="1045547" y="171993"/>
                  <a:pt x="1043227" y="173650"/>
                </a:cubicBezTo>
                <a:lnTo>
                  <a:pt x="1043227" y="173650"/>
                </a:lnTo>
                <a:cubicBezTo>
                  <a:pt x="1043227" y="173650"/>
                  <a:pt x="1041570" y="174976"/>
                  <a:pt x="1040576" y="175307"/>
                </a:cubicBezTo>
                <a:cubicBezTo>
                  <a:pt x="1040907" y="175970"/>
                  <a:pt x="1038256" y="176633"/>
                  <a:pt x="1040576" y="177627"/>
                </a:cubicBezTo>
                <a:cubicBezTo>
                  <a:pt x="1041902" y="177627"/>
                  <a:pt x="1042896" y="177627"/>
                  <a:pt x="1043890" y="178621"/>
                </a:cubicBezTo>
                <a:cubicBezTo>
                  <a:pt x="1044884" y="180941"/>
                  <a:pt x="1040907" y="180278"/>
                  <a:pt x="1041570" y="182598"/>
                </a:cubicBezTo>
                <a:cubicBezTo>
                  <a:pt x="1036931" y="191214"/>
                  <a:pt x="1030966" y="184917"/>
                  <a:pt x="1025332" y="183923"/>
                </a:cubicBezTo>
                <a:cubicBezTo>
                  <a:pt x="1026657" y="180609"/>
                  <a:pt x="1024669" y="177295"/>
                  <a:pt x="1025332" y="173982"/>
                </a:cubicBezTo>
                <a:cubicBezTo>
                  <a:pt x="1027320" y="171330"/>
                  <a:pt x="1030303" y="173650"/>
                  <a:pt x="1032954" y="172656"/>
                </a:cubicBezTo>
                <a:close/>
                <a:moveTo>
                  <a:pt x="1030634" y="194197"/>
                </a:moveTo>
                <a:cubicBezTo>
                  <a:pt x="1030634" y="194197"/>
                  <a:pt x="1030634" y="193534"/>
                  <a:pt x="1030634" y="193202"/>
                </a:cubicBezTo>
                <a:cubicBezTo>
                  <a:pt x="1030634" y="192871"/>
                  <a:pt x="1030303" y="192540"/>
                  <a:pt x="1029971" y="192208"/>
                </a:cubicBezTo>
                <a:cubicBezTo>
                  <a:pt x="1029971" y="192540"/>
                  <a:pt x="1030303" y="192871"/>
                  <a:pt x="1030634" y="193202"/>
                </a:cubicBezTo>
                <a:cubicBezTo>
                  <a:pt x="1030634" y="193534"/>
                  <a:pt x="1030634" y="193865"/>
                  <a:pt x="1030634" y="194197"/>
                </a:cubicBezTo>
                <a:close/>
                <a:moveTo>
                  <a:pt x="1030634" y="194859"/>
                </a:moveTo>
                <a:cubicBezTo>
                  <a:pt x="1030634" y="194859"/>
                  <a:pt x="1030634" y="195522"/>
                  <a:pt x="1030634" y="195853"/>
                </a:cubicBezTo>
                <a:cubicBezTo>
                  <a:pt x="1030634" y="196516"/>
                  <a:pt x="1030634" y="197179"/>
                  <a:pt x="1030634" y="198173"/>
                </a:cubicBezTo>
                <a:cubicBezTo>
                  <a:pt x="1030634" y="197510"/>
                  <a:pt x="1030634" y="196848"/>
                  <a:pt x="1030634" y="195853"/>
                </a:cubicBezTo>
                <a:cubicBezTo>
                  <a:pt x="1030634" y="195522"/>
                  <a:pt x="1030634" y="195191"/>
                  <a:pt x="1030634" y="194859"/>
                </a:cubicBezTo>
                <a:lnTo>
                  <a:pt x="1030634" y="194859"/>
                </a:lnTo>
                <a:close/>
                <a:moveTo>
                  <a:pt x="1004123" y="147139"/>
                </a:moveTo>
                <a:lnTo>
                  <a:pt x="1004123" y="147139"/>
                </a:lnTo>
                <a:cubicBezTo>
                  <a:pt x="1004123" y="147139"/>
                  <a:pt x="1004123" y="145482"/>
                  <a:pt x="1004454" y="144488"/>
                </a:cubicBezTo>
                <a:cubicBezTo>
                  <a:pt x="1004454" y="145482"/>
                  <a:pt x="1004454" y="146144"/>
                  <a:pt x="1004123" y="147139"/>
                </a:cubicBezTo>
                <a:close/>
                <a:moveTo>
                  <a:pt x="1015390" y="174644"/>
                </a:moveTo>
                <a:cubicBezTo>
                  <a:pt x="1015390" y="174644"/>
                  <a:pt x="1016053" y="174644"/>
                  <a:pt x="1016716" y="174644"/>
                </a:cubicBezTo>
                <a:lnTo>
                  <a:pt x="1016716" y="174644"/>
                </a:lnTo>
                <a:cubicBezTo>
                  <a:pt x="1016716" y="174644"/>
                  <a:pt x="1016053" y="174644"/>
                  <a:pt x="1015390" y="174644"/>
                </a:cubicBezTo>
                <a:lnTo>
                  <a:pt x="1015390" y="174644"/>
                </a:lnTo>
                <a:close/>
                <a:moveTo>
                  <a:pt x="1005117" y="141836"/>
                </a:moveTo>
                <a:cubicBezTo>
                  <a:pt x="1005117" y="141836"/>
                  <a:pt x="1005780" y="140511"/>
                  <a:pt x="1006774" y="140179"/>
                </a:cubicBezTo>
                <a:cubicBezTo>
                  <a:pt x="1006111" y="140511"/>
                  <a:pt x="1005448" y="141174"/>
                  <a:pt x="1005117" y="141836"/>
                </a:cubicBezTo>
                <a:close/>
                <a:moveTo>
                  <a:pt x="987222" y="132557"/>
                </a:moveTo>
                <a:lnTo>
                  <a:pt x="987222" y="132557"/>
                </a:lnTo>
                <a:cubicBezTo>
                  <a:pt x="987222" y="132557"/>
                  <a:pt x="985565" y="133220"/>
                  <a:pt x="984902" y="133883"/>
                </a:cubicBezTo>
                <a:cubicBezTo>
                  <a:pt x="983245" y="133883"/>
                  <a:pt x="981919" y="133883"/>
                  <a:pt x="980262" y="133883"/>
                </a:cubicBezTo>
                <a:cubicBezTo>
                  <a:pt x="981919" y="133883"/>
                  <a:pt x="983245" y="133883"/>
                  <a:pt x="984902" y="133883"/>
                </a:cubicBezTo>
                <a:cubicBezTo>
                  <a:pt x="985565" y="133552"/>
                  <a:pt x="986559" y="133220"/>
                  <a:pt x="987222" y="132557"/>
                </a:cubicBezTo>
                <a:close/>
                <a:moveTo>
                  <a:pt x="971977" y="120296"/>
                </a:moveTo>
                <a:lnTo>
                  <a:pt x="971977" y="120296"/>
                </a:lnTo>
                <a:cubicBezTo>
                  <a:pt x="971977" y="120296"/>
                  <a:pt x="970983" y="118307"/>
                  <a:pt x="970652" y="117645"/>
                </a:cubicBezTo>
                <a:cubicBezTo>
                  <a:pt x="970320" y="116982"/>
                  <a:pt x="969989" y="116319"/>
                  <a:pt x="969658" y="115656"/>
                </a:cubicBezTo>
                <a:cubicBezTo>
                  <a:pt x="969989" y="116319"/>
                  <a:pt x="970320" y="116982"/>
                  <a:pt x="970652" y="117645"/>
                </a:cubicBezTo>
                <a:cubicBezTo>
                  <a:pt x="970983" y="118639"/>
                  <a:pt x="971646" y="119633"/>
                  <a:pt x="971977" y="120296"/>
                </a:cubicBezTo>
                <a:close/>
                <a:moveTo>
                  <a:pt x="971977" y="170668"/>
                </a:moveTo>
                <a:cubicBezTo>
                  <a:pt x="971977" y="170668"/>
                  <a:pt x="971977" y="170336"/>
                  <a:pt x="971977" y="170005"/>
                </a:cubicBezTo>
                <a:cubicBezTo>
                  <a:pt x="971977" y="170005"/>
                  <a:pt x="971977" y="170336"/>
                  <a:pt x="971977" y="170668"/>
                </a:cubicBezTo>
                <a:close/>
                <a:moveTo>
                  <a:pt x="971646" y="171662"/>
                </a:moveTo>
                <a:cubicBezTo>
                  <a:pt x="971646" y="171662"/>
                  <a:pt x="971646" y="171662"/>
                  <a:pt x="971646" y="171993"/>
                </a:cubicBezTo>
                <a:cubicBezTo>
                  <a:pt x="971646" y="171993"/>
                  <a:pt x="971646" y="171993"/>
                  <a:pt x="971646" y="171662"/>
                </a:cubicBezTo>
                <a:close/>
                <a:moveTo>
                  <a:pt x="989210" y="152441"/>
                </a:moveTo>
                <a:cubicBezTo>
                  <a:pt x="989210" y="152441"/>
                  <a:pt x="989210" y="151778"/>
                  <a:pt x="989873" y="151778"/>
                </a:cubicBezTo>
                <a:cubicBezTo>
                  <a:pt x="989873" y="151778"/>
                  <a:pt x="989541" y="151778"/>
                  <a:pt x="989210" y="152441"/>
                </a:cubicBezTo>
                <a:close/>
                <a:moveTo>
                  <a:pt x="991861" y="150784"/>
                </a:moveTo>
                <a:cubicBezTo>
                  <a:pt x="991861" y="150784"/>
                  <a:pt x="991861" y="151447"/>
                  <a:pt x="991861" y="151778"/>
                </a:cubicBezTo>
                <a:cubicBezTo>
                  <a:pt x="991861" y="151778"/>
                  <a:pt x="991530" y="151778"/>
                  <a:pt x="991198" y="151778"/>
                </a:cubicBezTo>
                <a:cubicBezTo>
                  <a:pt x="991198" y="151778"/>
                  <a:pt x="991530" y="151778"/>
                  <a:pt x="991861" y="151778"/>
                </a:cubicBezTo>
                <a:cubicBezTo>
                  <a:pt x="991861" y="151447"/>
                  <a:pt x="991861" y="151115"/>
                  <a:pt x="991861" y="150784"/>
                </a:cubicBezTo>
                <a:close/>
                <a:moveTo>
                  <a:pt x="992524" y="151447"/>
                </a:moveTo>
                <a:cubicBezTo>
                  <a:pt x="992524" y="151447"/>
                  <a:pt x="994844" y="154429"/>
                  <a:pt x="996169" y="155755"/>
                </a:cubicBezTo>
                <a:cubicBezTo>
                  <a:pt x="994844" y="154098"/>
                  <a:pt x="993849" y="152772"/>
                  <a:pt x="992524" y="151447"/>
                </a:cubicBezTo>
                <a:cubicBezTo>
                  <a:pt x="992524" y="151447"/>
                  <a:pt x="992524" y="151447"/>
                  <a:pt x="992524" y="151447"/>
                </a:cubicBezTo>
                <a:lnTo>
                  <a:pt x="992524" y="151447"/>
                </a:lnTo>
                <a:close/>
                <a:moveTo>
                  <a:pt x="1013733" y="173319"/>
                </a:moveTo>
                <a:cubicBezTo>
                  <a:pt x="1013733" y="173319"/>
                  <a:pt x="1013070" y="172656"/>
                  <a:pt x="1012739" y="172656"/>
                </a:cubicBezTo>
                <a:cubicBezTo>
                  <a:pt x="1013070" y="172656"/>
                  <a:pt x="1013402" y="172656"/>
                  <a:pt x="1013733" y="173319"/>
                </a:cubicBezTo>
                <a:close/>
                <a:moveTo>
                  <a:pt x="1032622" y="202813"/>
                </a:moveTo>
                <a:cubicBezTo>
                  <a:pt x="1032622" y="202813"/>
                  <a:pt x="1030966" y="202813"/>
                  <a:pt x="1029971" y="202813"/>
                </a:cubicBezTo>
                <a:lnTo>
                  <a:pt x="1029971" y="202813"/>
                </a:lnTo>
                <a:cubicBezTo>
                  <a:pt x="1029971" y="202813"/>
                  <a:pt x="1031628" y="202813"/>
                  <a:pt x="1032622" y="202813"/>
                </a:cubicBezTo>
                <a:close/>
                <a:moveTo>
                  <a:pt x="1052506" y="263126"/>
                </a:moveTo>
                <a:cubicBezTo>
                  <a:pt x="1052506" y="263126"/>
                  <a:pt x="1053500" y="263789"/>
                  <a:pt x="1053500" y="264120"/>
                </a:cubicBezTo>
                <a:cubicBezTo>
                  <a:pt x="1053500" y="263789"/>
                  <a:pt x="1052838" y="263126"/>
                  <a:pt x="1052506" y="263126"/>
                </a:cubicBezTo>
                <a:cubicBezTo>
                  <a:pt x="1051843" y="263126"/>
                  <a:pt x="1051181" y="262795"/>
                  <a:pt x="1050518" y="262795"/>
                </a:cubicBezTo>
                <a:lnTo>
                  <a:pt x="1050518" y="262795"/>
                </a:lnTo>
                <a:cubicBezTo>
                  <a:pt x="1050518" y="262795"/>
                  <a:pt x="1052175" y="262795"/>
                  <a:pt x="1052506" y="263126"/>
                </a:cubicBezTo>
                <a:close/>
                <a:moveTo>
                  <a:pt x="1078023" y="230981"/>
                </a:moveTo>
                <a:cubicBezTo>
                  <a:pt x="1078023" y="230981"/>
                  <a:pt x="1077692" y="230318"/>
                  <a:pt x="1077361" y="229656"/>
                </a:cubicBezTo>
                <a:cubicBezTo>
                  <a:pt x="1078686" y="229656"/>
                  <a:pt x="1080343" y="229656"/>
                  <a:pt x="1081669" y="229656"/>
                </a:cubicBezTo>
                <a:cubicBezTo>
                  <a:pt x="1080012" y="229656"/>
                  <a:pt x="1078686" y="229656"/>
                  <a:pt x="1077361" y="229656"/>
                </a:cubicBezTo>
                <a:cubicBezTo>
                  <a:pt x="1077361" y="229987"/>
                  <a:pt x="1077692" y="230650"/>
                  <a:pt x="1078023" y="230981"/>
                </a:cubicBezTo>
                <a:close/>
                <a:moveTo>
                  <a:pt x="1080012" y="232307"/>
                </a:moveTo>
                <a:cubicBezTo>
                  <a:pt x="1080012" y="232307"/>
                  <a:pt x="1078686" y="231644"/>
                  <a:pt x="1078023" y="231313"/>
                </a:cubicBezTo>
                <a:cubicBezTo>
                  <a:pt x="1078355" y="231975"/>
                  <a:pt x="1079018" y="232307"/>
                  <a:pt x="1080012" y="232307"/>
                </a:cubicBezTo>
                <a:close/>
                <a:moveTo>
                  <a:pt x="1063442" y="203476"/>
                </a:moveTo>
                <a:cubicBezTo>
                  <a:pt x="1063442" y="203476"/>
                  <a:pt x="1063773" y="204138"/>
                  <a:pt x="1064105" y="204470"/>
                </a:cubicBezTo>
                <a:cubicBezTo>
                  <a:pt x="1064105" y="204470"/>
                  <a:pt x="1063773" y="203807"/>
                  <a:pt x="1063442" y="203476"/>
                </a:cubicBezTo>
                <a:cubicBezTo>
                  <a:pt x="1067750" y="204470"/>
                  <a:pt x="1072058" y="204801"/>
                  <a:pt x="1076366" y="204470"/>
                </a:cubicBezTo>
                <a:cubicBezTo>
                  <a:pt x="1072058" y="204470"/>
                  <a:pt x="1067750" y="204470"/>
                  <a:pt x="1063442" y="203476"/>
                </a:cubicBezTo>
                <a:close/>
                <a:moveTo>
                  <a:pt x="1094262" y="178621"/>
                </a:moveTo>
                <a:cubicBezTo>
                  <a:pt x="1094262" y="178621"/>
                  <a:pt x="1095256" y="178290"/>
                  <a:pt x="1095587" y="177958"/>
                </a:cubicBezTo>
                <a:cubicBezTo>
                  <a:pt x="1094925" y="177958"/>
                  <a:pt x="1094593" y="177958"/>
                  <a:pt x="1094262" y="178621"/>
                </a:cubicBezTo>
                <a:close/>
                <a:moveTo>
                  <a:pt x="1167168" y="147470"/>
                </a:moveTo>
                <a:cubicBezTo>
                  <a:pt x="1169157" y="147139"/>
                  <a:pt x="1170814" y="146807"/>
                  <a:pt x="1172802" y="146144"/>
                </a:cubicBezTo>
                <a:cubicBezTo>
                  <a:pt x="1173465" y="146144"/>
                  <a:pt x="1174459" y="146807"/>
                  <a:pt x="1175122" y="147139"/>
                </a:cubicBezTo>
                <a:lnTo>
                  <a:pt x="1175122" y="147139"/>
                </a:lnTo>
                <a:cubicBezTo>
                  <a:pt x="1175122" y="147139"/>
                  <a:pt x="1173465" y="146476"/>
                  <a:pt x="1172802" y="146144"/>
                </a:cubicBezTo>
                <a:lnTo>
                  <a:pt x="1172802" y="146144"/>
                </a:lnTo>
                <a:cubicBezTo>
                  <a:pt x="1170814" y="146476"/>
                  <a:pt x="1169157" y="146807"/>
                  <a:pt x="1167168" y="147470"/>
                </a:cubicBezTo>
                <a:cubicBezTo>
                  <a:pt x="1166837" y="148133"/>
                  <a:pt x="1166506" y="148464"/>
                  <a:pt x="1165843" y="148796"/>
                </a:cubicBezTo>
                <a:cubicBezTo>
                  <a:pt x="1166174" y="148464"/>
                  <a:pt x="1166837" y="148133"/>
                  <a:pt x="1167168" y="147470"/>
                </a:cubicBezTo>
                <a:cubicBezTo>
                  <a:pt x="1164849" y="146807"/>
                  <a:pt x="1162860" y="146144"/>
                  <a:pt x="1160209" y="145482"/>
                </a:cubicBezTo>
                <a:cubicBezTo>
                  <a:pt x="1162860" y="146144"/>
                  <a:pt x="1165180" y="146807"/>
                  <a:pt x="1167168" y="147470"/>
                </a:cubicBezTo>
                <a:close/>
                <a:moveTo>
                  <a:pt x="1299726" y="140842"/>
                </a:moveTo>
                <a:lnTo>
                  <a:pt x="1299726" y="140842"/>
                </a:lnTo>
                <a:cubicBezTo>
                  <a:pt x="1296080" y="140179"/>
                  <a:pt x="1294423" y="140842"/>
                  <a:pt x="1293761" y="142499"/>
                </a:cubicBezTo>
                <a:cubicBezTo>
                  <a:pt x="1294423" y="140842"/>
                  <a:pt x="1296412" y="140179"/>
                  <a:pt x="1299726" y="140842"/>
                </a:cubicBezTo>
                <a:close/>
                <a:moveTo>
                  <a:pt x="1293429" y="148796"/>
                </a:moveTo>
                <a:cubicBezTo>
                  <a:pt x="1301714" y="145150"/>
                  <a:pt x="1301714" y="145150"/>
                  <a:pt x="1302377" y="152441"/>
                </a:cubicBezTo>
                <a:lnTo>
                  <a:pt x="1302377" y="152441"/>
                </a:lnTo>
                <a:cubicBezTo>
                  <a:pt x="1302377" y="152441"/>
                  <a:pt x="1302377" y="154098"/>
                  <a:pt x="1302377" y="155092"/>
                </a:cubicBezTo>
                <a:cubicBezTo>
                  <a:pt x="1303702" y="157412"/>
                  <a:pt x="1305359" y="160063"/>
                  <a:pt x="1308673" y="160394"/>
                </a:cubicBezTo>
                <a:cubicBezTo>
                  <a:pt x="1309005" y="159732"/>
                  <a:pt x="1309668" y="158737"/>
                  <a:pt x="1309999" y="158075"/>
                </a:cubicBezTo>
                <a:cubicBezTo>
                  <a:pt x="1309005" y="156086"/>
                  <a:pt x="1308342" y="154098"/>
                  <a:pt x="1306685" y="152772"/>
                </a:cubicBezTo>
                <a:lnTo>
                  <a:pt x="1306685" y="152772"/>
                </a:lnTo>
                <a:cubicBezTo>
                  <a:pt x="1306022" y="150121"/>
                  <a:pt x="1310330" y="149458"/>
                  <a:pt x="1309005" y="146807"/>
                </a:cubicBezTo>
                <a:cubicBezTo>
                  <a:pt x="1311325" y="144819"/>
                  <a:pt x="1313313" y="142831"/>
                  <a:pt x="1316627" y="143825"/>
                </a:cubicBezTo>
                <a:cubicBezTo>
                  <a:pt x="1320935" y="143162"/>
                  <a:pt x="1318615" y="148464"/>
                  <a:pt x="1321598" y="149127"/>
                </a:cubicBezTo>
                <a:cubicBezTo>
                  <a:pt x="1316627" y="150784"/>
                  <a:pt x="1315964" y="157743"/>
                  <a:pt x="1309999" y="158406"/>
                </a:cubicBezTo>
                <a:cubicBezTo>
                  <a:pt x="1309668" y="159069"/>
                  <a:pt x="1309005" y="160063"/>
                  <a:pt x="1308673" y="160726"/>
                </a:cubicBezTo>
                <a:cubicBezTo>
                  <a:pt x="1309005" y="162383"/>
                  <a:pt x="1308011" y="164702"/>
                  <a:pt x="1310330" y="165697"/>
                </a:cubicBezTo>
                <a:cubicBezTo>
                  <a:pt x="1309005" y="168679"/>
                  <a:pt x="1306354" y="168348"/>
                  <a:pt x="1303702" y="168016"/>
                </a:cubicBezTo>
                <a:lnTo>
                  <a:pt x="1303702" y="168016"/>
                </a:lnTo>
                <a:cubicBezTo>
                  <a:pt x="1301051" y="167354"/>
                  <a:pt x="1300720" y="165365"/>
                  <a:pt x="1300057" y="163377"/>
                </a:cubicBezTo>
                <a:cubicBezTo>
                  <a:pt x="1301714" y="159069"/>
                  <a:pt x="1296412" y="158737"/>
                  <a:pt x="1295749" y="155755"/>
                </a:cubicBezTo>
                <a:cubicBezTo>
                  <a:pt x="1295086" y="155423"/>
                  <a:pt x="1294092" y="154761"/>
                  <a:pt x="1293429" y="154429"/>
                </a:cubicBezTo>
                <a:cubicBezTo>
                  <a:pt x="1293429" y="155423"/>
                  <a:pt x="1293429" y="156086"/>
                  <a:pt x="1293429" y="157080"/>
                </a:cubicBezTo>
                <a:lnTo>
                  <a:pt x="1293429" y="157080"/>
                </a:lnTo>
                <a:cubicBezTo>
                  <a:pt x="1293429" y="157080"/>
                  <a:pt x="1293429" y="155423"/>
                  <a:pt x="1293429" y="154429"/>
                </a:cubicBezTo>
                <a:cubicBezTo>
                  <a:pt x="1292435" y="152772"/>
                  <a:pt x="1293429" y="151115"/>
                  <a:pt x="1293429" y="149458"/>
                </a:cubicBezTo>
                <a:close/>
                <a:moveTo>
                  <a:pt x="1346121" y="180278"/>
                </a:moveTo>
                <a:cubicBezTo>
                  <a:pt x="1346121" y="180278"/>
                  <a:pt x="1346121" y="179284"/>
                  <a:pt x="1346121" y="178952"/>
                </a:cubicBezTo>
                <a:cubicBezTo>
                  <a:pt x="1346121" y="179284"/>
                  <a:pt x="1346121" y="179947"/>
                  <a:pt x="1346121" y="180278"/>
                </a:cubicBezTo>
                <a:close/>
                <a:moveTo>
                  <a:pt x="1346121" y="178952"/>
                </a:moveTo>
                <a:cubicBezTo>
                  <a:pt x="1346121" y="176964"/>
                  <a:pt x="1345789" y="174976"/>
                  <a:pt x="1347115" y="173650"/>
                </a:cubicBezTo>
                <a:lnTo>
                  <a:pt x="1347115" y="173650"/>
                </a:lnTo>
                <a:cubicBezTo>
                  <a:pt x="1347115" y="173650"/>
                  <a:pt x="1346121" y="176964"/>
                  <a:pt x="1346121" y="178952"/>
                </a:cubicBezTo>
                <a:close/>
                <a:moveTo>
                  <a:pt x="1341813" y="170668"/>
                </a:moveTo>
                <a:cubicBezTo>
                  <a:pt x="1341813" y="170668"/>
                  <a:pt x="1343138" y="172325"/>
                  <a:pt x="1344133" y="172656"/>
                </a:cubicBezTo>
                <a:cubicBezTo>
                  <a:pt x="1343138" y="171993"/>
                  <a:pt x="1342144" y="171330"/>
                  <a:pt x="1341813" y="170668"/>
                </a:cubicBezTo>
                <a:close/>
                <a:moveTo>
                  <a:pt x="1341813" y="142499"/>
                </a:moveTo>
                <a:cubicBezTo>
                  <a:pt x="1341813" y="140842"/>
                  <a:pt x="1341813" y="138522"/>
                  <a:pt x="1341813" y="137197"/>
                </a:cubicBezTo>
                <a:lnTo>
                  <a:pt x="1341813" y="137197"/>
                </a:lnTo>
                <a:cubicBezTo>
                  <a:pt x="1341813" y="137197"/>
                  <a:pt x="1341813" y="140842"/>
                  <a:pt x="1341813" y="142499"/>
                </a:cubicBezTo>
                <a:cubicBezTo>
                  <a:pt x="1341813" y="143493"/>
                  <a:pt x="1342144" y="144156"/>
                  <a:pt x="1342807" y="144819"/>
                </a:cubicBezTo>
                <a:cubicBezTo>
                  <a:pt x="1342144" y="144156"/>
                  <a:pt x="1341813" y="143162"/>
                  <a:pt x="1341813" y="142499"/>
                </a:cubicBezTo>
                <a:close/>
                <a:moveTo>
                  <a:pt x="1355068" y="192540"/>
                </a:moveTo>
                <a:cubicBezTo>
                  <a:pt x="1355068" y="192540"/>
                  <a:pt x="1353080" y="192871"/>
                  <a:pt x="1351755" y="192871"/>
                </a:cubicBezTo>
                <a:cubicBezTo>
                  <a:pt x="1351423" y="193534"/>
                  <a:pt x="1351092" y="194197"/>
                  <a:pt x="1351092" y="194859"/>
                </a:cubicBezTo>
                <a:cubicBezTo>
                  <a:pt x="1351092" y="195522"/>
                  <a:pt x="1351092" y="195853"/>
                  <a:pt x="1351423" y="196185"/>
                </a:cubicBezTo>
                <a:cubicBezTo>
                  <a:pt x="1352086" y="196848"/>
                  <a:pt x="1353080" y="197179"/>
                  <a:pt x="1354406" y="197842"/>
                </a:cubicBezTo>
                <a:lnTo>
                  <a:pt x="1354406" y="197842"/>
                </a:lnTo>
                <a:cubicBezTo>
                  <a:pt x="1354406" y="197842"/>
                  <a:pt x="1352086" y="197179"/>
                  <a:pt x="1351423" y="196185"/>
                </a:cubicBezTo>
                <a:cubicBezTo>
                  <a:pt x="1351423" y="195853"/>
                  <a:pt x="1351092" y="195522"/>
                  <a:pt x="1351092" y="194859"/>
                </a:cubicBezTo>
                <a:cubicBezTo>
                  <a:pt x="1351092" y="194197"/>
                  <a:pt x="1351092" y="193534"/>
                  <a:pt x="1351755" y="192871"/>
                </a:cubicBezTo>
                <a:cubicBezTo>
                  <a:pt x="1352749" y="192871"/>
                  <a:pt x="1354074" y="192871"/>
                  <a:pt x="1355068" y="192540"/>
                </a:cubicBezTo>
                <a:close/>
                <a:moveTo>
                  <a:pt x="1223174" y="197179"/>
                </a:moveTo>
                <a:cubicBezTo>
                  <a:pt x="1223174" y="197179"/>
                  <a:pt x="1222511" y="198173"/>
                  <a:pt x="1222511" y="198505"/>
                </a:cubicBezTo>
                <a:cubicBezTo>
                  <a:pt x="1222511" y="198173"/>
                  <a:pt x="1222842" y="197510"/>
                  <a:pt x="1223174" y="197179"/>
                </a:cubicBezTo>
                <a:cubicBezTo>
                  <a:pt x="1223174" y="196848"/>
                  <a:pt x="1223505" y="196185"/>
                  <a:pt x="1223505" y="195853"/>
                </a:cubicBezTo>
                <a:cubicBezTo>
                  <a:pt x="1223505" y="196185"/>
                  <a:pt x="1223505" y="196848"/>
                  <a:pt x="1223174" y="197179"/>
                </a:cubicBezTo>
                <a:close/>
                <a:moveTo>
                  <a:pt x="1211575" y="224685"/>
                </a:moveTo>
                <a:cubicBezTo>
                  <a:pt x="1211575" y="224685"/>
                  <a:pt x="1211575" y="225347"/>
                  <a:pt x="1211575" y="225347"/>
                </a:cubicBezTo>
                <a:cubicBezTo>
                  <a:pt x="1211575" y="225347"/>
                  <a:pt x="1211575" y="225016"/>
                  <a:pt x="1211575" y="224685"/>
                </a:cubicBezTo>
                <a:close/>
                <a:moveTo>
                  <a:pt x="1206273" y="225347"/>
                </a:moveTo>
                <a:cubicBezTo>
                  <a:pt x="1206273" y="225347"/>
                  <a:pt x="1206273" y="226342"/>
                  <a:pt x="1206273" y="226673"/>
                </a:cubicBezTo>
                <a:cubicBezTo>
                  <a:pt x="1206604" y="227336"/>
                  <a:pt x="1207598" y="227667"/>
                  <a:pt x="1208593" y="227336"/>
                </a:cubicBezTo>
                <a:cubicBezTo>
                  <a:pt x="1207267" y="227336"/>
                  <a:pt x="1206604" y="227336"/>
                  <a:pt x="1206273" y="226673"/>
                </a:cubicBezTo>
                <a:cubicBezTo>
                  <a:pt x="1206273" y="226673"/>
                  <a:pt x="1206273" y="226010"/>
                  <a:pt x="1206273" y="225347"/>
                </a:cubicBezTo>
                <a:close/>
                <a:moveTo>
                  <a:pt x="1207930" y="189557"/>
                </a:moveTo>
                <a:cubicBezTo>
                  <a:pt x="1207930" y="189557"/>
                  <a:pt x="1208924" y="192871"/>
                  <a:pt x="1207930" y="194528"/>
                </a:cubicBezTo>
                <a:lnTo>
                  <a:pt x="1207930" y="194528"/>
                </a:lnTo>
                <a:cubicBezTo>
                  <a:pt x="1208924" y="192540"/>
                  <a:pt x="1208593" y="190883"/>
                  <a:pt x="1207930" y="189557"/>
                </a:cubicBezTo>
                <a:close/>
                <a:moveTo>
                  <a:pt x="1176779" y="224685"/>
                </a:moveTo>
                <a:cubicBezTo>
                  <a:pt x="1176779" y="224685"/>
                  <a:pt x="1176447" y="225347"/>
                  <a:pt x="1176779" y="226010"/>
                </a:cubicBezTo>
                <a:cubicBezTo>
                  <a:pt x="1176779" y="225679"/>
                  <a:pt x="1176779" y="225347"/>
                  <a:pt x="1176779" y="224685"/>
                </a:cubicBezTo>
                <a:close/>
                <a:moveTo>
                  <a:pt x="1177773" y="222365"/>
                </a:moveTo>
                <a:cubicBezTo>
                  <a:pt x="1177773" y="222365"/>
                  <a:pt x="1177773" y="222034"/>
                  <a:pt x="1177773" y="221702"/>
                </a:cubicBezTo>
                <a:cubicBezTo>
                  <a:pt x="1176779" y="221702"/>
                  <a:pt x="1175785" y="221702"/>
                  <a:pt x="1174790" y="221702"/>
                </a:cubicBezTo>
                <a:cubicBezTo>
                  <a:pt x="1175785" y="221702"/>
                  <a:pt x="1176779" y="221702"/>
                  <a:pt x="1177773" y="221702"/>
                </a:cubicBezTo>
                <a:cubicBezTo>
                  <a:pt x="1177773" y="221702"/>
                  <a:pt x="1177773" y="222034"/>
                  <a:pt x="1177773" y="222365"/>
                </a:cubicBezTo>
                <a:close/>
                <a:moveTo>
                  <a:pt x="1159878" y="241917"/>
                </a:moveTo>
                <a:cubicBezTo>
                  <a:pt x="1159878" y="241917"/>
                  <a:pt x="1157226" y="241917"/>
                  <a:pt x="1156232" y="241586"/>
                </a:cubicBezTo>
                <a:cubicBezTo>
                  <a:pt x="1155569" y="240923"/>
                  <a:pt x="1154575" y="239929"/>
                  <a:pt x="1153913" y="239266"/>
                </a:cubicBezTo>
                <a:cubicBezTo>
                  <a:pt x="1155901" y="239266"/>
                  <a:pt x="1155901" y="235289"/>
                  <a:pt x="1158552" y="236615"/>
                </a:cubicBezTo>
                <a:cubicBezTo>
                  <a:pt x="1160872" y="237940"/>
                  <a:pt x="1159878" y="239929"/>
                  <a:pt x="1160209" y="241917"/>
                </a:cubicBezTo>
                <a:close/>
                <a:moveTo>
                  <a:pt x="1109174" y="150121"/>
                </a:moveTo>
                <a:lnTo>
                  <a:pt x="1109174" y="150121"/>
                </a:lnTo>
                <a:cubicBezTo>
                  <a:pt x="1109174" y="150121"/>
                  <a:pt x="1110169" y="150784"/>
                  <a:pt x="1110169" y="151115"/>
                </a:cubicBezTo>
                <a:cubicBezTo>
                  <a:pt x="1110169" y="150784"/>
                  <a:pt x="1109506" y="150453"/>
                  <a:pt x="1109174" y="150121"/>
                </a:cubicBezTo>
                <a:close/>
                <a:moveTo>
                  <a:pt x="1148279" y="169673"/>
                </a:moveTo>
                <a:cubicBezTo>
                  <a:pt x="1151593" y="170668"/>
                  <a:pt x="1155238" y="171662"/>
                  <a:pt x="1158552" y="172987"/>
                </a:cubicBezTo>
                <a:cubicBezTo>
                  <a:pt x="1158552" y="172987"/>
                  <a:pt x="1158552" y="172987"/>
                  <a:pt x="1158552" y="172987"/>
                </a:cubicBezTo>
                <a:lnTo>
                  <a:pt x="1158552" y="172987"/>
                </a:lnTo>
                <a:cubicBezTo>
                  <a:pt x="1155238" y="171993"/>
                  <a:pt x="1151924" y="170668"/>
                  <a:pt x="1148279" y="170005"/>
                </a:cubicBezTo>
                <a:cubicBezTo>
                  <a:pt x="1144634" y="169342"/>
                  <a:pt x="1141320" y="168348"/>
                  <a:pt x="1137674" y="168016"/>
                </a:cubicBezTo>
                <a:cubicBezTo>
                  <a:pt x="1141320" y="168348"/>
                  <a:pt x="1144634" y="169011"/>
                  <a:pt x="1148279" y="170005"/>
                </a:cubicBezTo>
                <a:close/>
                <a:moveTo>
                  <a:pt x="1199645" y="169011"/>
                </a:moveTo>
                <a:cubicBezTo>
                  <a:pt x="1201633" y="169011"/>
                  <a:pt x="1203622" y="168679"/>
                  <a:pt x="1205941" y="168348"/>
                </a:cubicBezTo>
                <a:cubicBezTo>
                  <a:pt x="1203622" y="168348"/>
                  <a:pt x="1201633" y="168679"/>
                  <a:pt x="1199645" y="169011"/>
                </a:cubicBezTo>
                <a:cubicBezTo>
                  <a:pt x="1199645" y="169673"/>
                  <a:pt x="1198982" y="170668"/>
                  <a:pt x="1198982" y="171330"/>
                </a:cubicBezTo>
                <a:cubicBezTo>
                  <a:pt x="1198982" y="170668"/>
                  <a:pt x="1199645" y="169673"/>
                  <a:pt x="1199645" y="169011"/>
                </a:cubicBezTo>
                <a:cubicBezTo>
                  <a:pt x="1199313" y="168016"/>
                  <a:pt x="1198651" y="167354"/>
                  <a:pt x="1198319" y="166359"/>
                </a:cubicBezTo>
                <a:cubicBezTo>
                  <a:pt x="1199645" y="166359"/>
                  <a:pt x="1200971" y="166359"/>
                  <a:pt x="1202296" y="166359"/>
                </a:cubicBezTo>
                <a:cubicBezTo>
                  <a:pt x="1200971" y="166359"/>
                  <a:pt x="1199645" y="166028"/>
                  <a:pt x="1198319" y="166359"/>
                </a:cubicBezTo>
                <a:cubicBezTo>
                  <a:pt x="1198651" y="167354"/>
                  <a:pt x="1199313" y="168016"/>
                  <a:pt x="1199645" y="169011"/>
                </a:cubicBezTo>
                <a:close/>
                <a:moveTo>
                  <a:pt x="1190697" y="162714"/>
                </a:moveTo>
                <a:cubicBezTo>
                  <a:pt x="1190697" y="162714"/>
                  <a:pt x="1187715" y="161389"/>
                  <a:pt x="1186389" y="161389"/>
                </a:cubicBezTo>
                <a:cubicBezTo>
                  <a:pt x="1187715" y="161389"/>
                  <a:pt x="1189372" y="161389"/>
                  <a:pt x="1190697" y="162714"/>
                </a:cubicBezTo>
                <a:cubicBezTo>
                  <a:pt x="1190697" y="161720"/>
                  <a:pt x="1190697" y="161057"/>
                  <a:pt x="1190697" y="160063"/>
                </a:cubicBezTo>
                <a:lnTo>
                  <a:pt x="1190697" y="160063"/>
                </a:lnTo>
                <a:cubicBezTo>
                  <a:pt x="1190697" y="160063"/>
                  <a:pt x="1190697" y="161720"/>
                  <a:pt x="1190697" y="162714"/>
                </a:cubicBezTo>
                <a:cubicBezTo>
                  <a:pt x="1192686" y="164040"/>
                  <a:pt x="1195005" y="165034"/>
                  <a:pt x="1196994" y="166359"/>
                </a:cubicBezTo>
                <a:cubicBezTo>
                  <a:pt x="1195005" y="165034"/>
                  <a:pt x="1192686" y="164040"/>
                  <a:pt x="1190697" y="162714"/>
                </a:cubicBezTo>
                <a:close/>
                <a:moveTo>
                  <a:pt x="1171145" y="185912"/>
                </a:moveTo>
                <a:cubicBezTo>
                  <a:pt x="1171145" y="185912"/>
                  <a:pt x="1169488" y="184255"/>
                  <a:pt x="1170151" y="182929"/>
                </a:cubicBezTo>
                <a:cubicBezTo>
                  <a:pt x="1170151" y="182929"/>
                  <a:pt x="1170482" y="182598"/>
                  <a:pt x="1170814" y="182598"/>
                </a:cubicBezTo>
                <a:cubicBezTo>
                  <a:pt x="1170814" y="182598"/>
                  <a:pt x="1170151" y="182598"/>
                  <a:pt x="1170151" y="182929"/>
                </a:cubicBezTo>
                <a:cubicBezTo>
                  <a:pt x="1169157" y="184255"/>
                  <a:pt x="1171145" y="184586"/>
                  <a:pt x="1171145" y="185912"/>
                </a:cubicBezTo>
                <a:close/>
                <a:moveTo>
                  <a:pt x="1162529" y="221371"/>
                </a:moveTo>
                <a:cubicBezTo>
                  <a:pt x="1162529" y="221371"/>
                  <a:pt x="1161535" y="221371"/>
                  <a:pt x="1161203" y="221371"/>
                </a:cubicBezTo>
                <a:cubicBezTo>
                  <a:pt x="1161535" y="221371"/>
                  <a:pt x="1162197" y="221371"/>
                  <a:pt x="1162529" y="221371"/>
                </a:cubicBezTo>
                <a:lnTo>
                  <a:pt x="1162529" y="221371"/>
                </a:lnTo>
                <a:close/>
                <a:moveTo>
                  <a:pt x="1154907" y="197179"/>
                </a:moveTo>
                <a:cubicBezTo>
                  <a:pt x="1154907" y="197179"/>
                  <a:pt x="1156895" y="197179"/>
                  <a:pt x="1157889" y="197842"/>
                </a:cubicBezTo>
                <a:cubicBezTo>
                  <a:pt x="1158884" y="197842"/>
                  <a:pt x="1159546" y="197842"/>
                  <a:pt x="1159878" y="197179"/>
                </a:cubicBezTo>
                <a:cubicBezTo>
                  <a:pt x="1159215" y="197842"/>
                  <a:pt x="1158884" y="198173"/>
                  <a:pt x="1157889" y="197842"/>
                </a:cubicBezTo>
                <a:cubicBezTo>
                  <a:pt x="1157889" y="197842"/>
                  <a:pt x="1157889" y="198173"/>
                  <a:pt x="1157558" y="198505"/>
                </a:cubicBezTo>
                <a:cubicBezTo>
                  <a:pt x="1160540" y="198836"/>
                  <a:pt x="1163523" y="199167"/>
                  <a:pt x="1166506" y="199499"/>
                </a:cubicBezTo>
                <a:cubicBezTo>
                  <a:pt x="1166506" y="199499"/>
                  <a:pt x="1166837" y="200162"/>
                  <a:pt x="1166506" y="200493"/>
                </a:cubicBezTo>
                <a:cubicBezTo>
                  <a:pt x="1163192" y="202813"/>
                  <a:pt x="1159215" y="202150"/>
                  <a:pt x="1155238" y="202813"/>
                </a:cubicBezTo>
                <a:lnTo>
                  <a:pt x="1155238" y="202813"/>
                </a:lnTo>
                <a:cubicBezTo>
                  <a:pt x="1155238" y="201156"/>
                  <a:pt x="1155569" y="199167"/>
                  <a:pt x="1157558" y="198173"/>
                </a:cubicBezTo>
                <a:cubicBezTo>
                  <a:pt x="1157558" y="198173"/>
                  <a:pt x="1157558" y="197842"/>
                  <a:pt x="1157889" y="197510"/>
                </a:cubicBezTo>
                <a:cubicBezTo>
                  <a:pt x="1156895" y="196848"/>
                  <a:pt x="1155901" y="196848"/>
                  <a:pt x="1154907" y="196848"/>
                </a:cubicBezTo>
                <a:close/>
                <a:moveTo>
                  <a:pt x="1165180" y="183261"/>
                </a:moveTo>
                <a:cubicBezTo>
                  <a:pt x="1169819" y="177958"/>
                  <a:pt x="1171145" y="178290"/>
                  <a:pt x="1175785" y="181935"/>
                </a:cubicBezTo>
                <a:lnTo>
                  <a:pt x="1175785" y="181935"/>
                </a:lnTo>
                <a:cubicBezTo>
                  <a:pt x="1171145" y="177958"/>
                  <a:pt x="1170151" y="177627"/>
                  <a:pt x="1165180" y="183261"/>
                </a:cubicBezTo>
                <a:close/>
                <a:moveTo>
                  <a:pt x="1160209" y="157080"/>
                </a:moveTo>
                <a:cubicBezTo>
                  <a:pt x="1160209" y="157080"/>
                  <a:pt x="1160872" y="157080"/>
                  <a:pt x="1161203" y="157080"/>
                </a:cubicBezTo>
                <a:cubicBezTo>
                  <a:pt x="1160872" y="157080"/>
                  <a:pt x="1160540" y="157080"/>
                  <a:pt x="1160209" y="157080"/>
                </a:cubicBezTo>
                <a:close/>
                <a:moveTo>
                  <a:pt x="1158884" y="173319"/>
                </a:moveTo>
                <a:cubicBezTo>
                  <a:pt x="1158884" y="173319"/>
                  <a:pt x="1158884" y="173650"/>
                  <a:pt x="1158884" y="173982"/>
                </a:cubicBezTo>
                <a:cubicBezTo>
                  <a:pt x="1159878" y="174313"/>
                  <a:pt x="1160540" y="174976"/>
                  <a:pt x="1160872" y="175307"/>
                </a:cubicBezTo>
                <a:cubicBezTo>
                  <a:pt x="1160872" y="174976"/>
                  <a:pt x="1159878" y="174313"/>
                  <a:pt x="1158884" y="173982"/>
                </a:cubicBezTo>
                <a:cubicBezTo>
                  <a:pt x="1158884" y="173982"/>
                  <a:pt x="1158884" y="173650"/>
                  <a:pt x="1158884" y="173319"/>
                </a:cubicBezTo>
                <a:close/>
                <a:moveTo>
                  <a:pt x="1161203" y="195191"/>
                </a:moveTo>
                <a:cubicBezTo>
                  <a:pt x="1161203" y="195191"/>
                  <a:pt x="1160540" y="196516"/>
                  <a:pt x="1160209" y="196848"/>
                </a:cubicBezTo>
                <a:cubicBezTo>
                  <a:pt x="1160540" y="196516"/>
                  <a:pt x="1160872" y="195853"/>
                  <a:pt x="1161203" y="195191"/>
                </a:cubicBezTo>
                <a:close/>
                <a:moveTo>
                  <a:pt x="1150267" y="205795"/>
                </a:moveTo>
                <a:lnTo>
                  <a:pt x="1150267" y="205795"/>
                </a:lnTo>
                <a:cubicBezTo>
                  <a:pt x="1150267" y="205795"/>
                  <a:pt x="1148942" y="204138"/>
                  <a:pt x="1148610" y="203476"/>
                </a:cubicBezTo>
                <a:cubicBezTo>
                  <a:pt x="1148942" y="204470"/>
                  <a:pt x="1149604" y="205132"/>
                  <a:pt x="1150267" y="205795"/>
                </a:cubicBezTo>
                <a:close/>
                <a:moveTo>
                  <a:pt x="1176116" y="165034"/>
                </a:moveTo>
                <a:cubicBezTo>
                  <a:pt x="1176116" y="165034"/>
                  <a:pt x="1178104" y="163377"/>
                  <a:pt x="1179430" y="162714"/>
                </a:cubicBezTo>
                <a:lnTo>
                  <a:pt x="1179430" y="162714"/>
                </a:lnTo>
                <a:cubicBezTo>
                  <a:pt x="1179430" y="162714"/>
                  <a:pt x="1177441" y="164371"/>
                  <a:pt x="1176116" y="165034"/>
                </a:cubicBezTo>
                <a:close/>
                <a:moveTo>
                  <a:pt x="1186389" y="161389"/>
                </a:moveTo>
                <a:cubicBezTo>
                  <a:pt x="1186389" y="161389"/>
                  <a:pt x="1184732" y="161720"/>
                  <a:pt x="1183738" y="162051"/>
                </a:cubicBezTo>
                <a:cubicBezTo>
                  <a:pt x="1184732" y="162051"/>
                  <a:pt x="1185395" y="161720"/>
                  <a:pt x="1186389" y="161389"/>
                </a:cubicBezTo>
                <a:close/>
                <a:moveTo>
                  <a:pt x="1186389" y="155092"/>
                </a:moveTo>
                <a:cubicBezTo>
                  <a:pt x="1186389" y="155092"/>
                  <a:pt x="1185063" y="156086"/>
                  <a:pt x="1184401" y="156749"/>
                </a:cubicBezTo>
                <a:cubicBezTo>
                  <a:pt x="1185063" y="156086"/>
                  <a:pt x="1185726" y="155755"/>
                  <a:pt x="1186389" y="155092"/>
                </a:cubicBezTo>
                <a:cubicBezTo>
                  <a:pt x="1187715" y="155092"/>
                  <a:pt x="1188709" y="154098"/>
                  <a:pt x="1190034" y="153104"/>
                </a:cubicBezTo>
                <a:cubicBezTo>
                  <a:pt x="1189040" y="153767"/>
                  <a:pt x="1187715" y="154761"/>
                  <a:pt x="1186389" y="155092"/>
                </a:cubicBezTo>
                <a:close/>
                <a:moveTo>
                  <a:pt x="1151593" y="205795"/>
                </a:moveTo>
                <a:cubicBezTo>
                  <a:pt x="1151593" y="205795"/>
                  <a:pt x="1154244" y="206458"/>
                  <a:pt x="1155569" y="206458"/>
                </a:cubicBezTo>
                <a:lnTo>
                  <a:pt x="1155569" y="205795"/>
                </a:lnTo>
                <a:cubicBezTo>
                  <a:pt x="1155569" y="205795"/>
                  <a:pt x="1155569" y="206127"/>
                  <a:pt x="1155569" y="206458"/>
                </a:cubicBezTo>
                <a:cubicBezTo>
                  <a:pt x="1154244" y="206458"/>
                  <a:pt x="1152918" y="205795"/>
                  <a:pt x="1151593" y="205795"/>
                </a:cubicBezTo>
                <a:close/>
                <a:moveTo>
                  <a:pt x="1154244" y="245562"/>
                </a:moveTo>
                <a:cubicBezTo>
                  <a:pt x="1154244" y="245562"/>
                  <a:pt x="1152918" y="245562"/>
                  <a:pt x="1152256" y="246557"/>
                </a:cubicBezTo>
                <a:cubicBezTo>
                  <a:pt x="1152587" y="245894"/>
                  <a:pt x="1153250" y="245562"/>
                  <a:pt x="1154244" y="245562"/>
                </a:cubicBezTo>
                <a:cubicBezTo>
                  <a:pt x="1154907" y="245562"/>
                  <a:pt x="1155901" y="245562"/>
                  <a:pt x="1156895" y="245562"/>
                </a:cubicBezTo>
                <a:cubicBezTo>
                  <a:pt x="1155901" y="245562"/>
                  <a:pt x="1155238" y="245562"/>
                  <a:pt x="1154244" y="245562"/>
                </a:cubicBezTo>
                <a:close/>
                <a:moveTo>
                  <a:pt x="1154244" y="238935"/>
                </a:moveTo>
                <a:cubicBezTo>
                  <a:pt x="1153913" y="235621"/>
                  <a:pt x="1154244" y="234295"/>
                  <a:pt x="1154907" y="233632"/>
                </a:cubicBezTo>
                <a:cubicBezTo>
                  <a:pt x="1154244" y="234295"/>
                  <a:pt x="1153913" y="235952"/>
                  <a:pt x="1154244" y="238935"/>
                </a:cubicBezTo>
                <a:lnTo>
                  <a:pt x="1154244" y="238935"/>
                </a:lnTo>
                <a:close/>
                <a:moveTo>
                  <a:pt x="1156232" y="233301"/>
                </a:moveTo>
                <a:cubicBezTo>
                  <a:pt x="1156232" y="233301"/>
                  <a:pt x="1155901" y="233301"/>
                  <a:pt x="1155569" y="233301"/>
                </a:cubicBezTo>
                <a:cubicBezTo>
                  <a:pt x="1155569" y="233301"/>
                  <a:pt x="1155901" y="233301"/>
                  <a:pt x="1156232" y="233301"/>
                </a:cubicBezTo>
                <a:close/>
                <a:moveTo>
                  <a:pt x="1171808" y="193202"/>
                </a:moveTo>
                <a:lnTo>
                  <a:pt x="1171808" y="193202"/>
                </a:lnTo>
                <a:cubicBezTo>
                  <a:pt x="1171808" y="193202"/>
                  <a:pt x="1173133" y="193202"/>
                  <a:pt x="1173796" y="193202"/>
                </a:cubicBezTo>
                <a:lnTo>
                  <a:pt x="1173796" y="193202"/>
                </a:lnTo>
                <a:cubicBezTo>
                  <a:pt x="1173796" y="193202"/>
                  <a:pt x="1172471" y="193202"/>
                  <a:pt x="1171808" y="193202"/>
                </a:cubicBezTo>
                <a:close/>
                <a:moveTo>
                  <a:pt x="1211575" y="148464"/>
                </a:moveTo>
                <a:cubicBezTo>
                  <a:pt x="1211575" y="148464"/>
                  <a:pt x="1211906" y="150784"/>
                  <a:pt x="1212569" y="151778"/>
                </a:cubicBezTo>
                <a:cubicBezTo>
                  <a:pt x="1213232" y="152772"/>
                  <a:pt x="1213895" y="153767"/>
                  <a:pt x="1214226" y="155092"/>
                </a:cubicBezTo>
                <a:cubicBezTo>
                  <a:pt x="1214558" y="155092"/>
                  <a:pt x="1214889" y="155092"/>
                  <a:pt x="1215552" y="155092"/>
                </a:cubicBezTo>
                <a:cubicBezTo>
                  <a:pt x="1215552" y="155755"/>
                  <a:pt x="1215552" y="156086"/>
                  <a:pt x="1215552" y="156749"/>
                </a:cubicBezTo>
                <a:cubicBezTo>
                  <a:pt x="1215552" y="156086"/>
                  <a:pt x="1215552" y="155755"/>
                  <a:pt x="1215552" y="155092"/>
                </a:cubicBezTo>
                <a:cubicBezTo>
                  <a:pt x="1215220" y="155092"/>
                  <a:pt x="1214889" y="155092"/>
                  <a:pt x="1214226" y="155092"/>
                </a:cubicBezTo>
                <a:lnTo>
                  <a:pt x="1214226" y="155092"/>
                </a:lnTo>
                <a:cubicBezTo>
                  <a:pt x="1214226" y="155092"/>
                  <a:pt x="1213232" y="153104"/>
                  <a:pt x="1212569" y="151778"/>
                </a:cubicBezTo>
                <a:cubicBezTo>
                  <a:pt x="1211906" y="150784"/>
                  <a:pt x="1211575" y="149790"/>
                  <a:pt x="1211575" y="148464"/>
                </a:cubicBezTo>
                <a:close/>
                <a:moveTo>
                  <a:pt x="1226819" y="133220"/>
                </a:moveTo>
                <a:cubicBezTo>
                  <a:pt x="1226819" y="133220"/>
                  <a:pt x="1226819" y="132557"/>
                  <a:pt x="1226819" y="132557"/>
                </a:cubicBezTo>
                <a:cubicBezTo>
                  <a:pt x="1226819" y="131895"/>
                  <a:pt x="1226819" y="131232"/>
                  <a:pt x="1227813" y="130900"/>
                </a:cubicBezTo>
                <a:cubicBezTo>
                  <a:pt x="1227813" y="130569"/>
                  <a:pt x="1227813" y="130238"/>
                  <a:pt x="1227150" y="129906"/>
                </a:cubicBezTo>
                <a:cubicBezTo>
                  <a:pt x="1227150" y="129906"/>
                  <a:pt x="1227482" y="130569"/>
                  <a:pt x="1227813" y="130900"/>
                </a:cubicBezTo>
                <a:cubicBezTo>
                  <a:pt x="1227150" y="131232"/>
                  <a:pt x="1226819" y="131895"/>
                  <a:pt x="1226819" y="132557"/>
                </a:cubicBezTo>
                <a:cubicBezTo>
                  <a:pt x="1226819" y="132557"/>
                  <a:pt x="1226819" y="132889"/>
                  <a:pt x="1226819" y="133220"/>
                </a:cubicBezTo>
                <a:cubicBezTo>
                  <a:pt x="1227482" y="133883"/>
                  <a:pt x="1228476" y="134214"/>
                  <a:pt x="1229139" y="134877"/>
                </a:cubicBezTo>
                <a:cubicBezTo>
                  <a:pt x="1228476" y="134214"/>
                  <a:pt x="1227482" y="133883"/>
                  <a:pt x="1226819" y="133220"/>
                </a:cubicBezTo>
                <a:close/>
                <a:moveTo>
                  <a:pt x="1273214" y="153104"/>
                </a:moveTo>
                <a:cubicBezTo>
                  <a:pt x="1273214" y="153104"/>
                  <a:pt x="1272552" y="152110"/>
                  <a:pt x="1271889" y="151447"/>
                </a:cubicBezTo>
                <a:lnTo>
                  <a:pt x="1271889" y="151447"/>
                </a:lnTo>
                <a:cubicBezTo>
                  <a:pt x="1271889" y="151447"/>
                  <a:pt x="1272883" y="152441"/>
                  <a:pt x="1273214" y="153104"/>
                </a:cubicBezTo>
                <a:close/>
                <a:moveTo>
                  <a:pt x="1329551" y="238272"/>
                </a:moveTo>
                <a:cubicBezTo>
                  <a:pt x="1329551" y="238272"/>
                  <a:pt x="1328888" y="237609"/>
                  <a:pt x="1328226" y="237278"/>
                </a:cubicBezTo>
                <a:cubicBezTo>
                  <a:pt x="1328226" y="236283"/>
                  <a:pt x="1328888" y="235952"/>
                  <a:pt x="1329551" y="235289"/>
                </a:cubicBezTo>
                <a:cubicBezTo>
                  <a:pt x="1328888" y="235621"/>
                  <a:pt x="1328557" y="236283"/>
                  <a:pt x="1328226" y="237278"/>
                </a:cubicBezTo>
                <a:cubicBezTo>
                  <a:pt x="1328557" y="237278"/>
                  <a:pt x="1329220" y="237609"/>
                  <a:pt x="1329551" y="238272"/>
                </a:cubicBezTo>
                <a:close/>
                <a:moveTo>
                  <a:pt x="1243057" y="197842"/>
                </a:moveTo>
                <a:cubicBezTo>
                  <a:pt x="1243057" y="197842"/>
                  <a:pt x="1243057" y="196848"/>
                  <a:pt x="1243057" y="196516"/>
                </a:cubicBezTo>
                <a:cubicBezTo>
                  <a:pt x="1243057" y="196848"/>
                  <a:pt x="1243057" y="197510"/>
                  <a:pt x="1243057" y="197842"/>
                </a:cubicBezTo>
                <a:lnTo>
                  <a:pt x="1243057" y="197842"/>
                </a:lnTo>
                <a:close/>
                <a:moveTo>
                  <a:pt x="1292104" y="160726"/>
                </a:moveTo>
                <a:cubicBezTo>
                  <a:pt x="1292104" y="160726"/>
                  <a:pt x="1292766" y="162383"/>
                  <a:pt x="1293098" y="163377"/>
                </a:cubicBezTo>
                <a:cubicBezTo>
                  <a:pt x="1292435" y="162383"/>
                  <a:pt x="1291772" y="161720"/>
                  <a:pt x="1292104" y="160726"/>
                </a:cubicBezTo>
                <a:close/>
                <a:moveTo>
                  <a:pt x="1286470" y="171993"/>
                </a:moveTo>
                <a:cubicBezTo>
                  <a:pt x="1286470" y="171993"/>
                  <a:pt x="1283487" y="170336"/>
                  <a:pt x="1283156" y="169342"/>
                </a:cubicBezTo>
                <a:cubicBezTo>
                  <a:pt x="1283487" y="170668"/>
                  <a:pt x="1285476" y="171330"/>
                  <a:pt x="1286470" y="171993"/>
                </a:cubicBezTo>
                <a:close/>
                <a:moveTo>
                  <a:pt x="1333859" y="221702"/>
                </a:moveTo>
                <a:cubicBezTo>
                  <a:pt x="1333859" y="219714"/>
                  <a:pt x="1334191" y="218057"/>
                  <a:pt x="1336842" y="217063"/>
                </a:cubicBezTo>
                <a:cubicBezTo>
                  <a:pt x="1337173" y="216400"/>
                  <a:pt x="1336842" y="215737"/>
                  <a:pt x="1336842" y="215074"/>
                </a:cubicBezTo>
                <a:cubicBezTo>
                  <a:pt x="1336842" y="215737"/>
                  <a:pt x="1337505" y="216400"/>
                  <a:pt x="1336842" y="217063"/>
                </a:cubicBezTo>
                <a:cubicBezTo>
                  <a:pt x="1334191" y="218057"/>
                  <a:pt x="1333528" y="219714"/>
                  <a:pt x="1333859" y="221702"/>
                </a:cubicBezTo>
                <a:close/>
                <a:moveTo>
                  <a:pt x="1336842" y="213086"/>
                </a:moveTo>
                <a:cubicBezTo>
                  <a:pt x="1336842" y="213086"/>
                  <a:pt x="1336179" y="211760"/>
                  <a:pt x="1335848" y="210766"/>
                </a:cubicBezTo>
                <a:cubicBezTo>
                  <a:pt x="1335185" y="210766"/>
                  <a:pt x="1334522" y="210766"/>
                  <a:pt x="1333528" y="210766"/>
                </a:cubicBezTo>
                <a:cubicBezTo>
                  <a:pt x="1334522" y="210766"/>
                  <a:pt x="1335185" y="210766"/>
                  <a:pt x="1335848" y="210766"/>
                </a:cubicBezTo>
                <a:cubicBezTo>
                  <a:pt x="1336179" y="211429"/>
                  <a:pt x="1336510" y="212092"/>
                  <a:pt x="1336842" y="213086"/>
                </a:cubicBezTo>
                <a:cubicBezTo>
                  <a:pt x="1340156" y="212423"/>
                  <a:pt x="1342144" y="213086"/>
                  <a:pt x="1342807" y="215737"/>
                </a:cubicBezTo>
                <a:cubicBezTo>
                  <a:pt x="1342144" y="213417"/>
                  <a:pt x="1340156" y="212423"/>
                  <a:pt x="1336842" y="213086"/>
                </a:cubicBezTo>
                <a:close/>
                <a:moveTo>
                  <a:pt x="1320603" y="186243"/>
                </a:moveTo>
                <a:cubicBezTo>
                  <a:pt x="1320603" y="186243"/>
                  <a:pt x="1320603" y="186574"/>
                  <a:pt x="1320603" y="186906"/>
                </a:cubicBezTo>
                <a:cubicBezTo>
                  <a:pt x="1319609" y="187900"/>
                  <a:pt x="1319278" y="189226"/>
                  <a:pt x="1319609" y="190220"/>
                </a:cubicBezTo>
                <a:cubicBezTo>
                  <a:pt x="1319609" y="190220"/>
                  <a:pt x="1319941" y="190883"/>
                  <a:pt x="1320272" y="190883"/>
                </a:cubicBezTo>
                <a:cubicBezTo>
                  <a:pt x="1320272" y="191545"/>
                  <a:pt x="1320272" y="191877"/>
                  <a:pt x="1319941" y="192208"/>
                </a:cubicBezTo>
                <a:cubicBezTo>
                  <a:pt x="1319941" y="191877"/>
                  <a:pt x="1320603" y="191214"/>
                  <a:pt x="1320272" y="190883"/>
                </a:cubicBezTo>
                <a:cubicBezTo>
                  <a:pt x="1320272" y="190883"/>
                  <a:pt x="1320272" y="190220"/>
                  <a:pt x="1319609" y="190220"/>
                </a:cubicBezTo>
                <a:cubicBezTo>
                  <a:pt x="1316958" y="191545"/>
                  <a:pt x="1314307" y="189557"/>
                  <a:pt x="1311987" y="190220"/>
                </a:cubicBezTo>
                <a:cubicBezTo>
                  <a:pt x="1313313" y="188894"/>
                  <a:pt x="1314307" y="187569"/>
                  <a:pt x="1315633" y="186243"/>
                </a:cubicBezTo>
                <a:cubicBezTo>
                  <a:pt x="1316627" y="186243"/>
                  <a:pt x="1317290" y="186243"/>
                  <a:pt x="1318284" y="186243"/>
                </a:cubicBezTo>
                <a:lnTo>
                  <a:pt x="1318284" y="186243"/>
                </a:lnTo>
                <a:cubicBezTo>
                  <a:pt x="1318284" y="186243"/>
                  <a:pt x="1319941" y="186574"/>
                  <a:pt x="1320603" y="186906"/>
                </a:cubicBezTo>
                <a:cubicBezTo>
                  <a:pt x="1320603" y="186906"/>
                  <a:pt x="1320603" y="186243"/>
                  <a:pt x="1320603" y="186243"/>
                </a:cubicBezTo>
                <a:lnTo>
                  <a:pt x="1320603" y="186243"/>
                </a:lnTo>
                <a:cubicBezTo>
                  <a:pt x="1320603" y="186243"/>
                  <a:pt x="1323255" y="188231"/>
                  <a:pt x="1323586" y="189226"/>
                </a:cubicBezTo>
                <a:cubicBezTo>
                  <a:pt x="1323255" y="188231"/>
                  <a:pt x="1322261" y="186906"/>
                  <a:pt x="1320603" y="186243"/>
                </a:cubicBezTo>
                <a:close/>
                <a:moveTo>
                  <a:pt x="1300389" y="194197"/>
                </a:moveTo>
                <a:lnTo>
                  <a:pt x="1300389" y="194197"/>
                </a:lnTo>
                <a:cubicBezTo>
                  <a:pt x="1300389" y="194197"/>
                  <a:pt x="1297737" y="194197"/>
                  <a:pt x="1297075" y="195191"/>
                </a:cubicBezTo>
                <a:cubicBezTo>
                  <a:pt x="1297737" y="194197"/>
                  <a:pt x="1299063" y="194197"/>
                  <a:pt x="1300389" y="194197"/>
                </a:cubicBezTo>
                <a:close/>
                <a:moveTo>
                  <a:pt x="1268575" y="177627"/>
                </a:moveTo>
                <a:cubicBezTo>
                  <a:pt x="1268575" y="177627"/>
                  <a:pt x="1268575" y="176964"/>
                  <a:pt x="1268575" y="176633"/>
                </a:cubicBezTo>
                <a:cubicBezTo>
                  <a:pt x="1268575" y="176964"/>
                  <a:pt x="1268575" y="177295"/>
                  <a:pt x="1268575" y="177627"/>
                </a:cubicBezTo>
                <a:lnTo>
                  <a:pt x="1268575" y="177627"/>
                </a:lnTo>
                <a:close/>
                <a:moveTo>
                  <a:pt x="1283819" y="184917"/>
                </a:moveTo>
                <a:cubicBezTo>
                  <a:pt x="1282162" y="185249"/>
                  <a:pt x="1280174" y="185912"/>
                  <a:pt x="1278517" y="186243"/>
                </a:cubicBezTo>
                <a:cubicBezTo>
                  <a:pt x="1280174" y="185912"/>
                  <a:pt x="1281830" y="185249"/>
                  <a:pt x="1283819" y="184917"/>
                </a:cubicBezTo>
                <a:cubicBezTo>
                  <a:pt x="1283819" y="183261"/>
                  <a:pt x="1284813" y="182929"/>
                  <a:pt x="1286139" y="182598"/>
                </a:cubicBezTo>
                <a:cubicBezTo>
                  <a:pt x="1285144" y="182929"/>
                  <a:pt x="1283819" y="183261"/>
                  <a:pt x="1283819" y="184917"/>
                </a:cubicBezTo>
                <a:close/>
                <a:moveTo>
                  <a:pt x="1268575" y="168679"/>
                </a:moveTo>
                <a:lnTo>
                  <a:pt x="1268575" y="168679"/>
                </a:lnTo>
                <a:cubicBezTo>
                  <a:pt x="1268575" y="168679"/>
                  <a:pt x="1270232" y="169342"/>
                  <a:pt x="1270894" y="169673"/>
                </a:cubicBezTo>
                <a:cubicBezTo>
                  <a:pt x="1270232" y="169673"/>
                  <a:pt x="1269238" y="169011"/>
                  <a:pt x="1268575" y="168679"/>
                </a:cubicBezTo>
                <a:close/>
                <a:moveTo>
                  <a:pt x="1267249" y="170668"/>
                </a:moveTo>
                <a:cubicBezTo>
                  <a:pt x="1267249" y="170668"/>
                  <a:pt x="1266918" y="170668"/>
                  <a:pt x="1266586" y="170668"/>
                </a:cubicBezTo>
                <a:cubicBezTo>
                  <a:pt x="1266586" y="170668"/>
                  <a:pt x="1266918" y="170668"/>
                  <a:pt x="1267249" y="170668"/>
                </a:cubicBezTo>
                <a:close/>
                <a:moveTo>
                  <a:pt x="1265592" y="177958"/>
                </a:moveTo>
                <a:cubicBezTo>
                  <a:pt x="1265592" y="177958"/>
                  <a:pt x="1264598" y="178290"/>
                  <a:pt x="1264267" y="178621"/>
                </a:cubicBezTo>
                <a:cubicBezTo>
                  <a:pt x="1264598" y="178621"/>
                  <a:pt x="1265261" y="177958"/>
                  <a:pt x="1265592" y="177958"/>
                </a:cubicBezTo>
                <a:close/>
                <a:moveTo>
                  <a:pt x="1279842" y="197842"/>
                </a:moveTo>
                <a:cubicBezTo>
                  <a:pt x="1279842" y="197842"/>
                  <a:pt x="1279842" y="196185"/>
                  <a:pt x="1279842" y="195522"/>
                </a:cubicBezTo>
                <a:cubicBezTo>
                  <a:pt x="1280174" y="195522"/>
                  <a:pt x="1280505" y="195522"/>
                  <a:pt x="1281168" y="195522"/>
                </a:cubicBezTo>
                <a:cubicBezTo>
                  <a:pt x="1280174" y="193865"/>
                  <a:pt x="1280836" y="191877"/>
                  <a:pt x="1281168" y="190551"/>
                </a:cubicBezTo>
                <a:cubicBezTo>
                  <a:pt x="1280505" y="191877"/>
                  <a:pt x="1279842" y="193865"/>
                  <a:pt x="1281168" y="195522"/>
                </a:cubicBezTo>
                <a:cubicBezTo>
                  <a:pt x="1280836" y="195522"/>
                  <a:pt x="1280505" y="195522"/>
                  <a:pt x="1279842" y="195522"/>
                </a:cubicBezTo>
                <a:cubicBezTo>
                  <a:pt x="1279842" y="196185"/>
                  <a:pt x="1279842" y="197179"/>
                  <a:pt x="1279842" y="197842"/>
                </a:cubicBezTo>
                <a:cubicBezTo>
                  <a:pt x="1278848" y="197842"/>
                  <a:pt x="1278185" y="197842"/>
                  <a:pt x="1277191" y="197842"/>
                </a:cubicBezTo>
                <a:cubicBezTo>
                  <a:pt x="1278185" y="197842"/>
                  <a:pt x="1278848" y="197842"/>
                  <a:pt x="1279842" y="197842"/>
                </a:cubicBezTo>
                <a:close/>
                <a:moveTo>
                  <a:pt x="1290447" y="208115"/>
                </a:moveTo>
                <a:cubicBezTo>
                  <a:pt x="1288790" y="206789"/>
                  <a:pt x="1287796" y="205795"/>
                  <a:pt x="1288790" y="203144"/>
                </a:cubicBezTo>
                <a:cubicBezTo>
                  <a:pt x="1289784" y="200493"/>
                  <a:pt x="1291441" y="200493"/>
                  <a:pt x="1293429" y="200493"/>
                </a:cubicBezTo>
                <a:cubicBezTo>
                  <a:pt x="1295418" y="200493"/>
                  <a:pt x="1297406" y="200493"/>
                  <a:pt x="1299394" y="199167"/>
                </a:cubicBezTo>
                <a:cubicBezTo>
                  <a:pt x="1299726" y="199499"/>
                  <a:pt x="1300389" y="199830"/>
                  <a:pt x="1300720" y="200162"/>
                </a:cubicBezTo>
                <a:cubicBezTo>
                  <a:pt x="1300720" y="207121"/>
                  <a:pt x="1296743" y="208778"/>
                  <a:pt x="1290447" y="207784"/>
                </a:cubicBezTo>
                <a:close/>
                <a:moveTo>
                  <a:pt x="1288790" y="180278"/>
                </a:moveTo>
                <a:cubicBezTo>
                  <a:pt x="1288790" y="180278"/>
                  <a:pt x="1287796" y="180278"/>
                  <a:pt x="1287464" y="180278"/>
                </a:cubicBezTo>
                <a:cubicBezTo>
                  <a:pt x="1287464" y="180278"/>
                  <a:pt x="1288127" y="180278"/>
                  <a:pt x="1288790" y="180278"/>
                </a:cubicBezTo>
                <a:cubicBezTo>
                  <a:pt x="1290115" y="180278"/>
                  <a:pt x="1291772" y="180278"/>
                  <a:pt x="1292766" y="180278"/>
                </a:cubicBezTo>
                <a:cubicBezTo>
                  <a:pt x="1291772" y="179615"/>
                  <a:pt x="1290447" y="179947"/>
                  <a:pt x="1288790" y="180278"/>
                </a:cubicBezTo>
                <a:close/>
                <a:moveTo>
                  <a:pt x="1272552" y="174644"/>
                </a:moveTo>
                <a:cubicBezTo>
                  <a:pt x="1272552" y="174644"/>
                  <a:pt x="1273214" y="174644"/>
                  <a:pt x="1273546" y="174644"/>
                </a:cubicBezTo>
                <a:cubicBezTo>
                  <a:pt x="1273546" y="174644"/>
                  <a:pt x="1272883" y="174644"/>
                  <a:pt x="1272552" y="174644"/>
                </a:cubicBezTo>
                <a:close/>
                <a:moveTo>
                  <a:pt x="1265924" y="163708"/>
                </a:moveTo>
                <a:cubicBezTo>
                  <a:pt x="1265924" y="163708"/>
                  <a:pt x="1267912" y="163708"/>
                  <a:pt x="1268575" y="163708"/>
                </a:cubicBezTo>
                <a:cubicBezTo>
                  <a:pt x="1268575" y="164371"/>
                  <a:pt x="1268575" y="164702"/>
                  <a:pt x="1268575" y="165034"/>
                </a:cubicBezTo>
                <a:cubicBezTo>
                  <a:pt x="1268575" y="164702"/>
                  <a:pt x="1268575" y="164371"/>
                  <a:pt x="1268575" y="163708"/>
                </a:cubicBezTo>
                <a:cubicBezTo>
                  <a:pt x="1267581" y="163708"/>
                  <a:pt x="1266918" y="163708"/>
                  <a:pt x="1265924" y="163708"/>
                </a:cubicBezTo>
                <a:cubicBezTo>
                  <a:pt x="1264929" y="163708"/>
                  <a:pt x="1263935" y="163708"/>
                  <a:pt x="1263272" y="163708"/>
                </a:cubicBezTo>
                <a:cubicBezTo>
                  <a:pt x="1264267" y="163708"/>
                  <a:pt x="1264929" y="163708"/>
                  <a:pt x="1265924" y="163708"/>
                </a:cubicBezTo>
                <a:close/>
                <a:moveTo>
                  <a:pt x="1260290" y="171330"/>
                </a:moveTo>
                <a:cubicBezTo>
                  <a:pt x="1260290" y="171330"/>
                  <a:pt x="1258302" y="171330"/>
                  <a:pt x="1257307" y="171662"/>
                </a:cubicBezTo>
                <a:lnTo>
                  <a:pt x="1257307" y="171662"/>
                </a:lnTo>
                <a:cubicBezTo>
                  <a:pt x="1257307" y="171662"/>
                  <a:pt x="1259296" y="171662"/>
                  <a:pt x="1260290" y="171330"/>
                </a:cubicBezTo>
                <a:close/>
                <a:moveTo>
                  <a:pt x="1226819" y="165365"/>
                </a:moveTo>
                <a:cubicBezTo>
                  <a:pt x="1226819" y="165365"/>
                  <a:pt x="1224168" y="165365"/>
                  <a:pt x="1222511" y="165365"/>
                </a:cubicBezTo>
                <a:cubicBezTo>
                  <a:pt x="1223837" y="165365"/>
                  <a:pt x="1225162" y="165365"/>
                  <a:pt x="1226819" y="165365"/>
                </a:cubicBezTo>
                <a:lnTo>
                  <a:pt x="1226819" y="165365"/>
                </a:lnTo>
                <a:close/>
                <a:moveTo>
                  <a:pt x="1225494" y="163708"/>
                </a:moveTo>
                <a:cubicBezTo>
                  <a:pt x="1225494" y="163708"/>
                  <a:pt x="1224168" y="163708"/>
                  <a:pt x="1223505" y="163377"/>
                </a:cubicBezTo>
                <a:cubicBezTo>
                  <a:pt x="1224168" y="163377"/>
                  <a:pt x="1224831" y="163708"/>
                  <a:pt x="1225494" y="163708"/>
                </a:cubicBezTo>
                <a:lnTo>
                  <a:pt x="1225494" y="163708"/>
                </a:lnTo>
                <a:close/>
                <a:moveTo>
                  <a:pt x="1237092" y="163708"/>
                </a:moveTo>
                <a:lnTo>
                  <a:pt x="1237092" y="163708"/>
                </a:lnTo>
                <a:cubicBezTo>
                  <a:pt x="1237092" y="163708"/>
                  <a:pt x="1237092" y="163708"/>
                  <a:pt x="1237092" y="163708"/>
                </a:cubicBezTo>
                <a:close/>
                <a:moveTo>
                  <a:pt x="1221517" y="178952"/>
                </a:moveTo>
                <a:cubicBezTo>
                  <a:pt x="1221517" y="176633"/>
                  <a:pt x="1220191" y="175307"/>
                  <a:pt x="1217872" y="175307"/>
                </a:cubicBezTo>
                <a:cubicBezTo>
                  <a:pt x="1217540" y="175307"/>
                  <a:pt x="1216877" y="175307"/>
                  <a:pt x="1216546" y="175307"/>
                </a:cubicBezTo>
                <a:cubicBezTo>
                  <a:pt x="1216877" y="175307"/>
                  <a:pt x="1217209" y="175307"/>
                  <a:pt x="1217872" y="175307"/>
                </a:cubicBezTo>
                <a:cubicBezTo>
                  <a:pt x="1220191" y="175307"/>
                  <a:pt x="1221517" y="176633"/>
                  <a:pt x="1221517" y="178952"/>
                </a:cubicBezTo>
                <a:cubicBezTo>
                  <a:pt x="1221848" y="179284"/>
                  <a:pt x="1222511" y="179947"/>
                  <a:pt x="1222842" y="180278"/>
                </a:cubicBezTo>
                <a:cubicBezTo>
                  <a:pt x="1222511" y="179947"/>
                  <a:pt x="1221848" y="179284"/>
                  <a:pt x="1221517" y="178952"/>
                </a:cubicBezTo>
                <a:close/>
                <a:moveTo>
                  <a:pt x="1290115" y="214080"/>
                </a:moveTo>
                <a:cubicBezTo>
                  <a:pt x="1290115" y="214080"/>
                  <a:pt x="1290115" y="214080"/>
                  <a:pt x="1290115" y="214080"/>
                </a:cubicBezTo>
                <a:lnTo>
                  <a:pt x="1290115" y="214080"/>
                </a:lnTo>
                <a:cubicBezTo>
                  <a:pt x="1295749" y="214743"/>
                  <a:pt x="1300389" y="216731"/>
                  <a:pt x="1305028" y="219382"/>
                </a:cubicBezTo>
                <a:cubicBezTo>
                  <a:pt x="1300389" y="216731"/>
                  <a:pt x="1295749" y="214743"/>
                  <a:pt x="1290115" y="214411"/>
                </a:cubicBezTo>
                <a:close/>
                <a:moveTo>
                  <a:pt x="1324249" y="234295"/>
                </a:moveTo>
                <a:cubicBezTo>
                  <a:pt x="1324249" y="234295"/>
                  <a:pt x="1324912" y="235952"/>
                  <a:pt x="1325906" y="236615"/>
                </a:cubicBezTo>
                <a:cubicBezTo>
                  <a:pt x="1325243" y="235952"/>
                  <a:pt x="1324580" y="235289"/>
                  <a:pt x="1324249" y="234295"/>
                </a:cubicBezTo>
                <a:lnTo>
                  <a:pt x="1324249" y="234295"/>
                </a:lnTo>
                <a:close/>
                <a:moveTo>
                  <a:pt x="1339493" y="205795"/>
                </a:moveTo>
                <a:lnTo>
                  <a:pt x="1339493" y="205795"/>
                </a:lnTo>
                <a:cubicBezTo>
                  <a:pt x="1343801" y="205795"/>
                  <a:pt x="1348109" y="205464"/>
                  <a:pt x="1352086" y="205132"/>
                </a:cubicBezTo>
                <a:cubicBezTo>
                  <a:pt x="1347778" y="205132"/>
                  <a:pt x="1343470" y="205464"/>
                  <a:pt x="1339493" y="205795"/>
                </a:cubicBezTo>
                <a:close/>
                <a:moveTo>
                  <a:pt x="1334522" y="205795"/>
                </a:moveTo>
                <a:cubicBezTo>
                  <a:pt x="1334522" y="204138"/>
                  <a:pt x="1334522" y="202481"/>
                  <a:pt x="1333528" y="201819"/>
                </a:cubicBezTo>
                <a:cubicBezTo>
                  <a:pt x="1334191" y="202813"/>
                  <a:pt x="1334522" y="204138"/>
                  <a:pt x="1334522" y="205795"/>
                </a:cubicBezTo>
                <a:lnTo>
                  <a:pt x="1334522" y="205795"/>
                </a:lnTo>
                <a:close/>
                <a:moveTo>
                  <a:pt x="1304034" y="180278"/>
                </a:moveTo>
                <a:cubicBezTo>
                  <a:pt x="1301383" y="178952"/>
                  <a:pt x="1298732" y="177295"/>
                  <a:pt x="1296080" y="175970"/>
                </a:cubicBezTo>
                <a:cubicBezTo>
                  <a:pt x="1293429" y="174644"/>
                  <a:pt x="1290447" y="173650"/>
                  <a:pt x="1287464" y="173650"/>
                </a:cubicBezTo>
                <a:lnTo>
                  <a:pt x="1287464" y="174313"/>
                </a:lnTo>
                <a:cubicBezTo>
                  <a:pt x="1287464" y="174313"/>
                  <a:pt x="1287464" y="176633"/>
                  <a:pt x="1287464" y="177627"/>
                </a:cubicBezTo>
                <a:cubicBezTo>
                  <a:pt x="1287464" y="176633"/>
                  <a:pt x="1287464" y="175307"/>
                  <a:pt x="1287464" y="174313"/>
                </a:cubicBezTo>
                <a:lnTo>
                  <a:pt x="1287464" y="173650"/>
                </a:lnTo>
                <a:lnTo>
                  <a:pt x="1287464" y="173650"/>
                </a:lnTo>
                <a:cubicBezTo>
                  <a:pt x="1290778" y="173650"/>
                  <a:pt x="1293429" y="174644"/>
                  <a:pt x="1296080" y="175970"/>
                </a:cubicBezTo>
                <a:cubicBezTo>
                  <a:pt x="1298732" y="177295"/>
                  <a:pt x="1301383" y="178952"/>
                  <a:pt x="1304034" y="180278"/>
                </a:cubicBezTo>
                <a:cubicBezTo>
                  <a:pt x="1305359" y="179615"/>
                  <a:pt x="1306354" y="178952"/>
                  <a:pt x="1307679" y="177958"/>
                </a:cubicBezTo>
                <a:cubicBezTo>
                  <a:pt x="1306685" y="178621"/>
                  <a:pt x="1305359" y="179615"/>
                  <a:pt x="1304034" y="180278"/>
                </a:cubicBezTo>
                <a:close/>
                <a:moveTo>
                  <a:pt x="1293761" y="158737"/>
                </a:moveTo>
                <a:cubicBezTo>
                  <a:pt x="1293761" y="158737"/>
                  <a:pt x="1293098" y="157743"/>
                  <a:pt x="1292766" y="157412"/>
                </a:cubicBezTo>
                <a:lnTo>
                  <a:pt x="1292766" y="157412"/>
                </a:lnTo>
                <a:cubicBezTo>
                  <a:pt x="1292766" y="157412"/>
                  <a:pt x="1293429" y="158406"/>
                  <a:pt x="1293761" y="158737"/>
                </a:cubicBezTo>
                <a:lnTo>
                  <a:pt x="1293761" y="158737"/>
                </a:lnTo>
                <a:close/>
                <a:moveTo>
                  <a:pt x="1282493" y="158737"/>
                </a:moveTo>
                <a:cubicBezTo>
                  <a:pt x="1280836" y="160394"/>
                  <a:pt x="1279179" y="162051"/>
                  <a:pt x="1277854" y="163708"/>
                </a:cubicBezTo>
                <a:cubicBezTo>
                  <a:pt x="1279511" y="162051"/>
                  <a:pt x="1281168" y="160394"/>
                  <a:pt x="1282493" y="158737"/>
                </a:cubicBezTo>
                <a:lnTo>
                  <a:pt x="1282493" y="158737"/>
                </a:lnTo>
                <a:close/>
                <a:moveTo>
                  <a:pt x="1212569" y="185249"/>
                </a:moveTo>
                <a:cubicBezTo>
                  <a:pt x="1212569" y="185249"/>
                  <a:pt x="1211906" y="183923"/>
                  <a:pt x="1211575" y="183261"/>
                </a:cubicBezTo>
                <a:cubicBezTo>
                  <a:pt x="1211906" y="183923"/>
                  <a:pt x="1212238" y="184586"/>
                  <a:pt x="1212569" y="185249"/>
                </a:cubicBezTo>
                <a:lnTo>
                  <a:pt x="1212569" y="185249"/>
                </a:lnTo>
                <a:close/>
                <a:moveTo>
                  <a:pt x="1223837" y="194197"/>
                </a:moveTo>
                <a:cubicBezTo>
                  <a:pt x="1223837" y="194197"/>
                  <a:pt x="1223837" y="194859"/>
                  <a:pt x="1223837" y="195191"/>
                </a:cubicBezTo>
                <a:lnTo>
                  <a:pt x="1223837" y="195191"/>
                </a:lnTo>
                <a:cubicBezTo>
                  <a:pt x="1223837" y="195191"/>
                  <a:pt x="1223837" y="194528"/>
                  <a:pt x="1223837" y="194197"/>
                </a:cubicBezTo>
                <a:cubicBezTo>
                  <a:pt x="1225162" y="194197"/>
                  <a:pt x="1225825" y="193534"/>
                  <a:pt x="1226156" y="192540"/>
                </a:cubicBezTo>
                <a:cubicBezTo>
                  <a:pt x="1226156" y="193534"/>
                  <a:pt x="1225162" y="194197"/>
                  <a:pt x="1223837" y="194197"/>
                </a:cubicBezTo>
                <a:close/>
                <a:moveTo>
                  <a:pt x="1325574" y="239929"/>
                </a:moveTo>
                <a:lnTo>
                  <a:pt x="1325574" y="239929"/>
                </a:lnTo>
                <a:cubicBezTo>
                  <a:pt x="1325574" y="239929"/>
                  <a:pt x="1322923" y="238603"/>
                  <a:pt x="1321598" y="238935"/>
                </a:cubicBezTo>
                <a:cubicBezTo>
                  <a:pt x="1323255" y="238935"/>
                  <a:pt x="1324580" y="238935"/>
                  <a:pt x="1325574" y="239929"/>
                </a:cubicBezTo>
                <a:close/>
                <a:moveTo>
                  <a:pt x="1329551" y="235289"/>
                </a:moveTo>
                <a:cubicBezTo>
                  <a:pt x="1329551" y="235289"/>
                  <a:pt x="1331208" y="234295"/>
                  <a:pt x="1332202" y="234295"/>
                </a:cubicBezTo>
                <a:cubicBezTo>
                  <a:pt x="1331208" y="234295"/>
                  <a:pt x="1330545" y="234958"/>
                  <a:pt x="1329551" y="235289"/>
                </a:cubicBezTo>
                <a:close/>
                <a:moveTo>
                  <a:pt x="1347115" y="227667"/>
                </a:moveTo>
                <a:cubicBezTo>
                  <a:pt x="1347115" y="227667"/>
                  <a:pt x="1347115" y="225679"/>
                  <a:pt x="1347115" y="224685"/>
                </a:cubicBezTo>
                <a:lnTo>
                  <a:pt x="1347115" y="224685"/>
                </a:lnTo>
                <a:cubicBezTo>
                  <a:pt x="1347115" y="224685"/>
                  <a:pt x="1347115" y="226673"/>
                  <a:pt x="1347115" y="227667"/>
                </a:cubicBezTo>
                <a:cubicBezTo>
                  <a:pt x="1347778" y="227667"/>
                  <a:pt x="1348109" y="227999"/>
                  <a:pt x="1348772" y="228661"/>
                </a:cubicBezTo>
                <a:cubicBezTo>
                  <a:pt x="1348441" y="228330"/>
                  <a:pt x="1347778" y="227999"/>
                  <a:pt x="1347115" y="227667"/>
                </a:cubicBezTo>
                <a:cubicBezTo>
                  <a:pt x="1345458" y="229324"/>
                  <a:pt x="1343801" y="229987"/>
                  <a:pt x="1341813" y="229656"/>
                </a:cubicBezTo>
                <a:cubicBezTo>
                  <a:pt x="1343470" y="229656"/>
                  <a:pt x="1345458" y="229324"/>
                  <a:pt x="1347115" y="227667"/>
                </a:cubicBezTo>
                <a:close/>
                <a:moveTo>
                  <a:pt x="1273546" y="145482"/>
                </a:moveTo>
                <a:cubicBezTo>
                  <a:pt x="1273546" y="145482"/>
                  <a:pt x="1275865" y="143825"/>
                  <a:pt x="1277191" y="143493"/>
                </a:cubicBezTo>
                <a:cubicBezTo>
                  <a:pt x="1276528" y="141505"/>
                  <a:pt x="1275534" y="139517"/>
                  <a:pt x="1274871" y="137528"/>
                </a:cubicBezTo>
                <a:cubicBezTo>
                  <a:pt x="1275534" y="139517"/>
                  <a:pt x="1276528" y="141505"/>
                  <a:pt x="1277191" y="143493"/>
                </a:cubicBezTo>
                <a:cubicBezTo>
                  <a:pt x="1275534" y="143825"/>
                  <a:pt x="1274540" y="144488"/>
                  <a:pt x="1273546" y="145482"/>
                </a:cubicBezTo>
                <a:close/>
                <a:moveTo>
                  <a:pt x="1263272" y="145482"/>
                </a:moveTo>
                <a:cubicBezTo>
                  <a:pt x="1266255" y="145482"/>
                  <a:pt x="1269238" y="145482"/>
                  <a:pt x="1270894" y="148464"/>
                </a:cubicBezTo>
                <a:cubicBezTo>
                  <a:pt x="1270894" y="148464"/>
                  <a:pt x="1270894" y="149127"/>
                  <a:pt x="1270894" y="149458"/>
                </a:cubicBezTo>
                <a:cubicBezTo>
                  <a:pt x="1269569" y="149458"/>
                  <a:pt x="1268243" y="149458"/>
                  <a:pt x="1267249" y="150784"/>
                </a:cubicBezTo>
                <a:cubicBezTo>
                  <a:pt x="1265261" y="149127"/>
                  <a:pt x="1260621" y="150784"/>
                  <a:pt x="1261284" y="146144"/>
                </a:cubicBezTo>
                <a:cubicBezTo>
                  <a:pt x="1261947" y="146144"/>
                  <a:pt x="1262941" y="146144"/>
                  <a:pt x="1263604" y="145813"/>
                </a:cubicBezTo>
                <a:close/>
                <a:moveTo>
                  <a:pt x="1249685" y="157080"/>
                </a:moveTo>
                <a:cubicBezTo>
                  <a:pt x="1246040" y="154761"/>
                  <a:pt x="1242395" y="152441"/>
                  <a:pt x="1239081" y="150453"/>
                </a:cubicBezTo>
                <a:cubicBezTo>
                  <a:pt x="1242726" y="152772"/>
                  <a:pt x="1246371" y="155092"/>
                  <a:pt x="1249685" y="157080"/>
                </a:cubicBezTo>
                <a:cubicBezTo>
                  <a:pt x="1251342" y="157743"/>
                  <a:pt x="1252999" y="158406"/>
                  <a:pt x="1254656" y="159400"/>
                </a:cubicBezTo>
                <a:cubicBezTo>
                  <a:pt x="1253331" y="158406"/>
                  <a:pt x="1251342" y="157743"/>
                  <a:pt x="1249685" y="157080"/>
                </a:cubicBezTo>
                <a:close/>
                <a:moveTo>
                  <a:pt x="1225494" y="125267"/>
                </a:moveTo>
                <a:cubicBezTo>
                  <a:pt x="1225494" y="125267"/>
                  <a:pt x="1227813" y="125267"/>
                  <a:pt x="1229139" y="125267"/>
                </a:cubicBezTo>
                <a:cubicBezTo>
                  <a:pt x="1227813" y="125267"/>
                  <a:pt x="1226819" y="125267"/>
                  <a:pt x="1225494" y="125267"/>
                </a:cubicBezTo>
                <a:cubicBezTo>
                  <a:pt x="1225494" y="125267"/>
                  <a:pt x="1225494" y="125267"/>
                  <a:pt x="1225494" y="124935"/>
                </a:cubicBezTo>
                <a:cubicBezTo>
                  <a:pt x="1225494" y="124935"/>
                  <a:pt x="1225494" y="124935"/>
                  <a:pt x="1225494" y="125267"/>
                </a:cubicBezTo>
                <a:close/>
                <a:moveTo>
                  <a:pt x="1224831" y="139185"/>
                </a:moveTo>
                <a:cubicBezTo>
                  <a:pt x="1224831" y="139185"/>
                  <a:pt x="1226488" y="138191"/>
                  <a:pt x="1226156" y="136865"/>
                </a:cubicBezTo>
                <a:cubicBezTo>
                  <a:pt x="1225825" y="136865"/>
                  <a:pt x="1225162" y="136865"/>
                  <a:pt x="1224831" y="136865"/>
                </a:cubicBezTo>
                <a:cubicBezTo>
                  <a:pt x="1225162" y="136865"/>
                  <a:pt x="1225825" y="136865"/>
                  <a:pt x="1226156" y="136865"/>
                </a:cubicBezTo>
                <a:cubicBezTo>
                  <a:pt x="1226819" y="136865"/>
                  <a:pt x="1227150" y="136865"/>
                  <a:pt x="1227813" y="136865"/>
                </a:cubicBezTo>
                <a:cubicBezTo>
                  <a:pt x="1227813" y="136865"/>
                  <a:pt x="1228476" y="137197"/>
                  <a:pt x="1228808" y="137528"/>
                </a:cubicBezTo>
                <a:cubicBezTo>
                  <a:pt x="1228808" y="140511"/>
                  <a:pt x="1232121" y="140179"/>
                  <a:pt x="1233116" y="142499"/>
                </a:cubicBezTo>
                <a:cubicBezTo>
                  <a:pt x="1231790" y="143162"/>
                  <a:pt x="1228476" y="141174"/>
                  <a:pt x="1228808" y="144819"/>
                </a:cubicBezTo>
                <a:cubicBezTo>
                  <a:pt x="1224168" y="145482"/>
                  <a:pt x="1225494" y="141836"/>
                  <a:pt x="1224831" y="139517"/>
                </a:cubicBezTo>
                <a:cubicBezTo>
                  <a:pt x="1223837" y="139517"/>
                  <a:pt x="1222842" y="139517"/>
                  <a:pt x="1221848" y="139517"/>
                </a:cubicBezTo>
                <a:cubicBezTo>
                  <a:pt x="1222842" y="139517"/>
                  <a:pt x="1223837" y="139517"/>
                  <a:pt x="1224831" y="139517"/>
                </a:cubicBezTo>
                <a:close/>
                <a:moveTo>
                  <a:pt x="1216215" y="145813"/>
                </a:moveTo>
                <a:cubicBezTo>
                  <a:pt x="1220191" y="147470"/>
                  <a:pt x="1225825" y="145813"/>
                  <a:pt x="1227813" y="152110"/>
                </a:cubicBezTo>
                <a:cubicBezTo>
                  <a:pt x="1228476" y="153767"/>
                  <a:pt x="1225494" y="154098"/>
                  <a:pt x="1227150" y="155755"/>
                </a:cubicBezTo>
                <a:cubicBezTo>
                  <a:pt x="1227150" y="155755"/>
                  <a:pt x="1227150" y="155755"/>
                  <a:pt x="1227150" y="155755"/>
                </a:cubicBezTo>
                <a:lnTo>
                  <a:pt x="1227150" y="155755"/>
                </a:lnTo>
                <a:cubicBezTo>
                  <a:pt x="1221517" y="157412"/>
                  <a:pt x="1219197" y="153767"/>
                  <a:pt x="1217209" y="149458"/>
                </a:cubicBezTo>
                <a:lnTo>
                  <a:pt x="1217209" y="149458"/>
                </a:lnTo>
                <a:cubicBezTo>
                  <a:pt x="1217209" y="149458"/>
                  <a:pt x="1215883" y="146807"/>
                  <a:pt x="1214889" y="145813"/>
                </a:cubicBezTo>
                <a:cubicBezTo>
                  <a:pt x="1215220" y="145813"/>
                  <a:pt x="1215552" y="145813"/>
                  <a:pt x="1215883" y="145813"/>
                </a:cubicBezTo>
                <a:close/>
                <a:moveTo>
                  <a:pt x="1210581" y="142831"/>
                </a:moveTo>
                <a:cubicBezTo>
                  <a:pt x="1210581" y="142831"/>
                  <a:pt x="1211575" y="143825"/>
                  <a:pt x="1211906" y="144156"/>
                </a:cubicBezTo>
                <a:cubicBezTo>
                  <a:pt x="1211575" y="143493"/>
                  <a:pt x="1210912" y="143162"/>
                  <a:pt x="1210581" y="142831"/>
                </a:cubicBezTo>
                <a:close/>
                <a:moveTo>
                  <a:pt x="1204284" y="166359"/>
                </a:moveTo>
                <a:cubicBezTo>
                  <a:pt x="1205941" y="166359"/>
                  <a:pt x="1207598" y="165365"/>
                  <a:pt x="1207930" y="162051"/>
                </a:cubicBezTo>
                <a:lnTo>
                  <a:pt x="1207930" y="162051"/>
                </a:lnTo>
                <a:cubicBezTo>
                  <a:pt x="1207598" y="165365"/>
                  <a:pt x="1206273" y="166359"/>
                  <a:pt x="1204284" y="166359"/>
                </a:cubicBezTo>
                <a:close/>
                <a:moveTo>
                  <a:pt x="1191029" y="149458"/>
                </a:moveTo>
                <a:cubicBezTo>
                  <a:pt x="1191029" y="149458"/>
                  <a:pt x="1190034" y="148796"/>
                  <a:pt x="1189703" y="148464"/>
                </a:cubicBezTo>
                <a:cubicBezTo>
                  <a:pt x="1189040" y="148464"/>
                  <a:pt x="1188709" y="147801"/>
                  <a:pt x="1188378" y="147470"/>
                </a:cubicBezTo>
                <a:cubicBezTo>
                  <a:pt x="1188709" y="147801"/>
                  <a:pt x="1189040" y="148133"/>
                  <a:pt x="1189703" y="148464"/>
                </a:cubicBezTo>
                <a:cubicBezTo>
                  <a:pt x="1190034" y="148796"/>
                  <a:pt x="1190697" y="149127"/>
                  <a:pt x="1191029" y="149458"/>
                </a:cubicBezTo>
                <a:close/>
                <a:moveTo>
                  <a:pt x="1183738" y="144488"/>
                </a:moveTo>
                <a:cubicBezTo>
                  <a:pt x="1182744" y="146144"/>
                  <a:pt x="1181750" y="147470"/>
                  <a:pt x="1180424" y="147801"/>
                </a:cubicBezTo>
                <a:cubicBezTo>
                  <a:pt x="1181750" y="147470"/>
                  <a:pt x="1182744" y="146144"/>
                  <a:pt x="1183738" y="144488"/>
                </a:cubicBezTo>
                <a:cubicBezTo>
                  <a:pt x="1185063" y="144156"/>
                  <a:pt x="1186058" y="143493"/>
                  <a:pt x="1187383" y="143162"/>
                </a:cubicBezTo>
                <a:cubicBezTo>
                  <a:pt x="1186058" y="143493"/>
                  <a:pt x="1185063" y="144156"/>
                  <a:pt x="1183738" y="144488"/>
                </a:cubicBezTo>
                <a:close/>
                <a:moveTo>
                  <a:pt x="1150267" y="142831"/>
                </a:moveTo>
                <a:cubicBezTo>
                  <a:pt x="1150267" y="142831"/>
                  <a:pt x="1151261" y="140511"/>
                  <a:pt x="1151924" y="139185"/>
                </a:cubicBezTo>
                <a:cubicBezTo>
                  <a:pt x="1151261" y="140511"/>
                  <a:pt x="1150930" y="141505"/>
                  <a:pt x="1150267" y="142831"/>
                </a:cubicBezTo>
                <a:cubicBezTo>
                  <a:pt x="1148610" y="142831"/>
                  <a:pt x="1147947" y="143825"/>
                  <a:pt x="1147616" y="144819"/>
                </a:cubicBezTo>
                <a:cubicBezTo>
                  <a:pt x="1147947" y="143825"/>
                  <a:pt x="1148942" y="143162"/>
                  <a:pt x="1150267" y="142831"/>
                </a:cubicBezTo>
                <a:close/>
                <a:moveTo>
                  <a:pt x="1112488" y="134214"/>
                </a:moveTo>
                <a:lnTo>
                  <a:pt x="1112488" y="134214"/>
                </a:lnTo>
                <a:cubicBezTo>
                  <a:pt x="1112488" y="134214"/>
                  <a:pt x="1112488" y="135871"/>
                  <a:pt x="1112488" y="136534"/>
                </a:cubicBezTo>
                <a:cubicBezTo>
                  <a:pt x="1112488" y="135871"/>
                  <a:pt x="1112488" y="134877"/>
                  <a:pt x="1112488" y="134214"/>
                </a:cubicBezTo>
                <a:close/>
                <a:moveTo>
                  <a:pt x="1107517" y="158737"/>
                </a:moveTo>
                <a:cubicBezTo>
                  <a:pt x="1107517" y="158737"/>
                  <a:pt x="1107517" y="160063"/>
                  <a:pt x="1107517" y="160726"/>
                </a:cubicBezTo>
                <a:lnTo>
                  <a:pt x="1107517" y="160726"/>
                </a:lnTo>
                <a:cubicBezTo>
                  <a:pt x="1107517" y="160726"/>
                  <a:pt x="1107517" y="159400"/>
                  <a:pt x="1107517" y="158737"/>
                </a:cubicBezTo>
                <a:close/>
                <a:moveTo>
                  <a:pt x="1108843" y="164702"/>
                </a:moveTo>
                <a:cubicBezTo>
                  <a:pt x="1108843" y="164702"/>
                  <a:pt x="1108843" y="164040"/>
                  <a:pt x="1108843" y="163377"/>
                </a:cubicBezTo>
                <a:cubicBezTo>
                  <a:pt x="1108843" y="163708"/>
                  <a:pt x="1108843" y="164040"/>
                  <a:pt x="1108843" y="164702"/>
                </a:cubicBezTo>
                <a:cubicBezTo>
                  <a:pt x="1109506" y="165697"/>
                  <a:pt x="1110169" y="166359"/>
                  <a:pt x="1111163" y="167022"/>
                </a:cubicBezTo>
                <a:cubicBezTo>
                  <a:pt x="1112157" y="167685"/>
                  <a:pt x="1113151" y="168016"/>
                  <a:pt x="1114145" y="168348"/>
                </a:cubicBezTo>
                <a:cubicBezTo>
                  <a:pt x="1113151" y="168016"/>
                  <a:pt x="1112157" y="167685"/>
                  <a:pt x="1111163" y="167022"/>
                </a:cubicBezTo>
                <a:cubicBezTo>
                  <a:pt x="1110169" y="166359"/>
                  <a:pt x="1109506" y="165697"/>
                  <a:pt x="1108843" y="164702"/>
                </a:cubicBezTo>
                <a:close/>
                <a:moveTo>
                  <a:pt x="1148610" y="247882"/>
                </a:moveTo>
                <a:cubicBezTo>
                  <a:pt x="1148610" y="247882"/>
                  <a:pt x="1148279" y="249871"/>
                  <a:pt x="1148610" y="250865"/>
                </a:cubicBezTo>
                <a:cubicBezTo>
                  <a:pt x="1148610" y="249871"/>
                  <a:pt x="1148610" y="248876"/>
                  <a:pt x="1148610" y="247882"/>
                </a:cubicBezTo>
                <a:close/>
                <a:moveTo>
                  <a:pt x="1151924" y="254841"/>
                </a:moveTo>
                <a:cubicBezTo>
                  <a:pt x="1151924" y="254841"/>
                  <a:pt x="1151924" y="256498"/>
                  <a:pt x="1152256" y="257161"/>
                </a:cubicBezTo>
                <a:cubicBezTo>
                  <a:pt x="1152256" y="256498"/>
                  <a:pt x="1151924" y="255504"/>
                  <a:pt x="1151924" y="254841"/>
                </a:cubicBezTo>
                <a:cubicBezTo>
                  <a:pt x="1150599" y="253847"/>
                  <a:pt x="1149936" y="253185"/>
                  <a:pt x="1149273" y="252190"/>
                </a:cubicBezTo>
                <a:cubicBezTo>
                  <a:pt x="1149936" y="253185"/>
                  <a:pt x="1150599" y="254179"/>
                  <a:pt x="1151924" y="254841"/>
                </a:cubicBezTo>
                <a:close/>
                <a:moveTo>
                  <a:pt x="1164186" y="258487"/>
                </a:moveTo>
                <a:cubicBezTo>
                  <a:pt x="1164186" y="258487"/>
                  <a:pt x="1163523" y="258487"/>
                  <a:pt x="1162860" y="258155"/>
                </a:cubicBezTo>
                <a:cubicBezTo>
                  <a:pt x="1163523" y="258155"/>
                  <a:pt x="1163854" y="258155"/>
                  <a:pt x="1164186" y="258487"/>
                </a:cubicBezTo>
                <a:close/>
                <a:moveTo>
                  <a:pt x="1163854" y="238272"/>
                </a:moveTo>
                <a:cubicBezTo>
                  <a:pt x="1163854" y="238272"/>
                  <a:pt x="1163854" y="240923"/>
                  <a:pt x="1163854" y="241917"/>
                </a:cubicBezTo>
                <a:lnTo>
                  <a:pt x="1163854" y="241917"/>
                </a:lnTo>
                <a:cubicBezTo>
                  <a:pt x="1163854" y="241917"/>
                  <a:pt x="1163854" y="239266"/>
                  <a:pt x="1163854" y="238272"/>
                </a:cubicBezTo>
                <a:close/>
                <a:moveTo>
                  <a:pt x="1177773" y="225347"/>
                </a:moveTo>
                <a:cubicBezTo>
                  <a:pt x="1177773" y="225347"/>
                  <a:pt x="1177773" y="225347"/>
                  <a:pt x="1177773" y="225679"/>
                </a:cubicBezTo>
                <a:lnTo>
                  <a:pt x="1177773" y="225679"/>
                </a:lnTo>
                <a:cubicBezTo>
                  <a:pt x="1177773" y="225679"/>
                  <a:pt x="1177773" y="225679"/>
                  <a:pt x="1177773" y="225347"/>
                </a:cubicBezTo>
                <a:close/>
                <a:moveTo>
                  <a:pt x="1181087" y="227004"/>
                </a:moveTo>
                <a:cubicBezTo>
                  <a:pt x="1181087" y="227004"/>
                  <a:pt x="1180424" y="226342"/>
                  <a:pt x="1179761" y="226010"/>
                </a:cubicBezTo>
                <a:cubicBezTo>
                  <a:pt x="1180093" y="226010"/>
                  <a:pt x="1180755" y="226673"/>
                  <a:pt x="1181087" y="227004"/>
                </a:cubicBezTo>
                <a:close/>
                <a:moveTo>
                  <a:pt x="1171145" y="215737"/>
                </a:moveTo>
                <a:cubicBezTo>
                  <a:pt x="1171145" y="215737"/>
                  <a:pt x="1171808" y="212755"/>
                  <a:pt x="1172802" y="211760"/>
                </a:cubicBezTo>
                <a:lnTo>
                  <a:pt x="1172802" y="211760"/>
                </a:lnTo>
                <a:cubicBezTo>
                  <a:pt x="1172802" y="211760"/>
                  <a:pt x="1171476" y="214411"/>
                  <a:pt x="1171145" y="215737"/>
                </a:cubicBezTo>
                <a:close/>
                <a:moveTo>
                  <a:pt x="1211906" y="182598"/>
                </a:moveTo>
                <a:lnTo>
                  <a:pt x="1211906" y="182598"/>
                </a:lnTo>
                <a:cubicBezTo>
                  <a:pt x="1211906" y="182598"/>
                  <a:pt x="1211906" y="182598"/>
                  <a:pt x="1211906" y="182598"/>
                </a:cubicBezTo>
                <a:lnTo>
                  <a:pt x="1211906" y="182598"/>
                </a:lnTo>
                <a:close/>
                <a:moveTo>
                  <a:pt x="1204284" y="191877"/>
                </a:moveTo>
                <a:cubicBezTo>
                  <a:pt x="1204284" y="191877"/>
                  <a:pt x="1203622" y="191877"/>
                  <a:pt x="1202959" y="191877"/>
                </a:cubicBezTo>
                <a:cubicBezTo>
                  <a:pt x="1203290" y="191877"/>
                  <a:pt x="1203622" y="191877"/>
                  <a:pt x="1204284" y="191877"/>
                </a:cubicBezTo>
                <a:close/>
                <a:moveTo>
                  <a:pt x="1208261" y="223691"/>
                </a:moveTo>
                <a:lnTo>
                  <a:pt x="1208261" y="223691"/>
                </a:lnTo>
                <a:cubicBezTo>
                  <a:pt x="1208261" y="223691"/>
                  <a:pt x="1207267" y="223691"/>
                  <a:pt x="1206604" y="223691"/>
                </a:cubicBezTo>
                <a:cubicBezTo>
                  <a:pt x="1207267" y="223691"/>
                  <a:pt x="1207598" y="223691"/>
                  <a:pt x="1208261" y="223691"/>
                </a:cubicBezTo>
                <a:close/>
                <a:moveTo>
                  <a:pt x="1212238" y="222034"/>
                </a:moveTo>
                <a:cubicBezTo>
                  <a:pt x="1212238" y="222034"/>
                  <a:pt x="1214558" y="221702"/>
                  <a:pt x="1215883" y="221371"/>
                </a:cubicBezTo>
                <a:cubicBezTo>
                  <a:pt x="1214558" y="221371"/>
                  <a:pt x="1213563" y="221371"/>
                  <a:pt x="1212238" y="222034"/>
                </a:cubicBezTo>
                <a:lnTo>
                  <a:pt x="1212238" y="222034"/>
                </a:lnTo>
                <a:close/>
                <a:moveTo>
                  <a:pt x="1224499" y="201819"/>
                </a:moveTo>
                <a:cubicBezTo>
                  <a:pt x="1224499" y="201819"/>
                  <a:pt x="1224499" y="201156"/>
                  <a:pt x="1224831" y="200493"/>
                </a:cubicBezTo>
                <a:cubicBezTo>
                  <a:pt x="1224168" y="200162"/>
                  <a:pt x="1223837" y="199499"/>
                  <a:pt x="1223837" y="199167"/>
                </a:cubicBezTo>
                <a:cubicBezTo>
                  <a:pt x="1223837" y="199499"/>
                  <a:pt x="1223837" y="200162"/>
                  <a:pt x="1224831" y="200493"/>
                </a:cubicBezTo>
                <a:cubicBezTo>
                  <a:pt x="1224831" y="201156"/>
                  <a:pt x="1224499" y="201487"/>
                  <a:pt x="1224499" y="201819"/>
                </a:cubicBezTo>
                <a:close/>
                <a:moveTo>
                  <a:pt x="1259959" y="215737"/>
                </a:moveTo>
                <a:cubicBezTo>
                  <a:pt x="1259959" y="215737"/>
                  <a:pt x="1258633" y="216068"/>
                  <a:pt x="1257970" y="216400"/>
                </a:cubicBezTo>
                <a:cubicBezTo>
                  <a:pt x="1258633" y="216400"/>
                  <a:pt x="1259296" y="216068"/>
                  <a:pt x="1259959" y="215737"/>
                </a:cubicBezTo>
                <a:close/>
                <a:moveTo>
                  <a:pt x="1263272" y="223028"/>
                </a:moveTo>
                <a:cubicBezTo>
                  <a:pt x="1263272" y="223028"/>
                  <a:pt x="1262610" y="225347"/>
                  <a:pt x="1262278" y="226010"/>
                </a:cubicBezTo>
                <a:cubicBezTo>
                  <a:pt x="1262610" y="225016"/>
                  <a:pt x="1262941" y="224022"/>
                  <a:pt x="1263272" y="223028"/>
                </a:cubicBezTo>
                <a:lnTo>
                  <a:pt x="1263272" y="223028"/>
                </a:lnTo>
                <a:close/>
                <a:moveTo>
                  <a:pt x="1257639" y="231975"/>
                </a:moveTo>
                <a:cubicBezTo>
                  <a:pt x="1257639" y="231975"/>
                  <a:pt x="1259627" y="231975"/>
                  <a:pt x="1260621" y="231975"/>
                </a:cubicBezTo>
                <a:lnTo>
                  <a:pt x="1260621" y="231975"/>
                </a:lnTo>
                <a:cubicBezTo>
                  <a:pt x="1260621" y="231975"/>
                  <a:pt x="1261284" y="233301"/>
                  <a:pt x="1260953" y="233632"/>
                </a:cubicBezTo>
                <a:cubicBezTo>
                  <a:pt x="1260953" y="233301"/>
                  <a:pt x="1260953" y="232638"/>
                  <a:pt x="1260621" y="231975"/>
                </a:cubicBezTo>
                <a:cubicBezTo>
                  <a:pt x="1259627" y="231975"/>
                  <a:pt x="1258633" y="231975"/>
                  <a:pt x="1257639" y="231975"/>
                </a:cubicBezTo>
                <a:cubicBezTo>
                  <a:pt x="1257639" y="231975"/>
                  <a:pt x="1257307" y="231975"/>
                  <a:pt x="1256976" y="231975"/>
                </a:cubicBezTo>
                <a:cubicBezTo>
                  <a:pt x="1256976" y="231975"/>
                  <a:pt x="1257307" y="231975"/>
                  <a:pt x="1257639" y="231975"/>
                </a:cubicBezTo>
                <a:close/>
                <a:moveTo>
                  <a:pt x="1261947" y="243243"/>
                </a:moveTo>
                <a:cubicBezTo>
                  <a:pt x="1261947" y="243243"/>
                  <a:pt x="1261284" y="243243"/>
                  <a:pt x="1260953" y="243243"/>
                </a:cubicBezTo>
                <a:cubicBezTo>
                  <a:pt x="1261284" y="243243"/>
                  <a:pt x="1261615" y="243243"/>
                  <a:pt x="1261947" y="243243"/>
                </a:cubicBezTo>
                <a:close/>
                <a:moveTo>
                  <a:pt x="1266255" y="230650"/>
                </a:moveTo>
                <a:cubicBezTo>
                  <a:pt x="1266255" y="230650"/>
                  <a:pt x="1264598" y="231313"/>
                  <a:pt x="1263935" y="231644"/>
                </a:cubicBezTo>
                <a:cubicBezTo>
                  <a:pt x="1264929" y="231644"/>
                  <a:pt x="1265592" y="230981"/>
                  <a:pt x="1266255" y="230650"/>
                </a:cubicBezTo>
                <a:close/>
                <a:moveTo>
                  <a:pt x="1327231" y="243574"/>
                </a:moveTo>
                <a:lnTo>
                  <a:pt x="1327231" y="243574"/>
                </a:lnTo>
                <a:close/>
                <a:moveTo>
                  <a:pt x="1376278" y="197179"/>
                </a:moveTo>
                <a:cubicBezTo>
                  <a:pt x="1376278" y="197179"/>
                  <a:pt x="1376278" y="197179"/>
                  <a:pt x="1376278" y="197179"/>
                </a:cubicBezTo>
                <a:cubicBezTo>
                  <a:pt x="1376278" y="197179"/>
                  <a:pt x="1376278" y="197179"/>
                  <a:pt x="1376278" y="197179"/>
                </a:cubicBezTo>
                <a:close/>
                <a:moveTo>
                  <a:pt x="1360702" y="161057"/>
                </a:moveTo>
                <a:cubicBezTo>
                  <a:pt x="1360702" y="161057"/>
                  <a:pt x="1361365" y="163708"/>
                  <a:pt x="1361696" y="165034"/>
                </a:cubicBezTo>
                <a:cubicBezTo>
                  <a:pt x="1361365" y="163708"/>
                  <a:pt x="1361034" y="162383"/>
                  <a:pt x="1360702" y="161057"/>
                </a:cubicBezTo>
                <a:lnTo>
                  <a:pt x="1360702" y="161057"/>
                </a:lnTo>
                <a:close/>
                <a:moveTo>
                  <a:pt x="1341150" y="130569"/>
                </a:moveTo>
                <a:lnTo>
                  <a:pt x="1341150" y="130569"/>
                </a:lnTo>
                <a:cubicBezTo>
                  <a:pt x="1343801" y="129575"/>
                  <a:pt x="1346452" y="128249"/>
                  <a:pt x="1349435" y="127255"/>
                </a:cubicBezTo>
                <a:cubicBezTo>
                  <a:pt x="1346784" y="128249"/>
                  <a:pt x="1344133" y="129575"/>
                  <a:pt x="1341150" y="130569"/>
                </a:cubicBezTo>
                <a:close/>
                <a:moveTo>
                  <a:pt x="1343801" y="120296"/>
                </a:moveTo>
                <a:cubicBezTo>
                  <a:pt x="1343801" y="120296"/>
                  <a:pt x="1342475" y="122284"/>
                  <a:pt x="1341813" y="122947"/>
                </a:cubicBezTo>
                <a:cubicBezTo>
                  <a:pt x="1342475" y="121953"/>
                  <a:pt x="1342807" y="120959"/>
                  <a:pt x="1343801" y="120296"/>
                </a:cubicBezTo>
                <a:lnTo>
                  <a:pt x="1343801" y="120296"/>
                </a:lnTo>
                <a:close/>
                <a:moveTo>
                  <a:pt x="1338499" y="138191"/>
                </a:moveTo>
                <a:cubicBezTo>
                  <a:pt x="1338499" y="138191"/>
                  <a:pt x="1338167" y="138854"/>
                  <a:pt x="1337836" y="138854"/>
                </a:cubicBezTo>
                <a:cubicBezTo>
                  <a:pt x="1337836" y="138854"/>
                  <a:pt x="1338167" y="138522"/>
                  <a:pt x="1338499" y="138191"/>
                </a:cubicBezTo>
                <a:cubicBezTo>
                  <a:pt x="1337505" y="136865"/>
                  <a:pt x="1336842" y="135540"/>
                  <a:pt x="1336842" y="134214"/>
                </a:cubicBezTo>
                <a:cubicBezTo>
                  <a:pt x="1336842" y="135540"/>
                  <a:pt x="1337836" y="136865"/>
                  <a:pt x="1338499" y="138191"/>
                </a:cubicBezTo>
                <a:close/>
                <a:moveTo>
                  <a:pt x="1337505" y="153104"/>
                </a:moveTo>
                <a:cubicBezTo>
                  <a:pt x="1335185" y="154429"/>
                  <a:pt x="1332534" y="155092"/>
                  <a:pt x="1329883" y="155755"/>
                </a:cubicBezTo>
                <a:cubicBezTo>
                  <a:pt x="1329883" y="157080"/>
                  <a:pt x="1328557" y="157743"/>
                  <a:pt x="1327563" y="158406"/>
                </a:cubicBezTo>
                <a:cubicBezTo>
                  <a:pt x="1328557" y="157743"/>
                  <a:pt x="1329883" y="157080"/>
                  <a:pt x="1329883" y="155755"/>
                </a:cubicBezTo>
                <a:cubicBezTo>
                  <a:pt x="1332534" y="155092"/>
                  <a:pt x="1335185" y="154429"/>
                  <a:pt x="1337505" y="153104"/>
                </a:cubicBezTo>
                <a:close/>
                <a:moveTo>
                  <a:pt x="1293098" y="126924"/>
                </a:moveTo>
                <a:lnTo>
                  <a:pt x="1293429" y="126924"/>
                </a:lnTo>
                <a:cubicBezTo>
                  <a:pt x="1293429" y="126924"/>
                  <a:pt x="1293098" y="126924"/>
                  <a:pt x="1293098" y="126924"/>
                </a:cubicBezTo>
                <a:cubicBezTo>
                  <a:pt x="1291772" y="127586"/>
                  <a:pt x="1290447" y="128249"/>
                  <a:pt x="1289121" y="129243"/>
                </a:cubicBezTo>
                <a:cubicBezTo>
                  <a:pt x="1290447" y="128581"/>
                  <a:pt x="1291772" y="127918"/>
                  <a:pt x="1293098" y="126924"/>
                </a:cubicBezTo>
                <a:close/>
                <a:moveTo>
                  <a:pt x="1239412" y="114993"/>
                </a:moveTo>
                <a:lnTo>
                  <a:pt x="1239412" y="114993"/>
                </a:lnTo>
                <a:cubicBezTo>
                  <a:pt x="1239412" y="114993"/>
                  <a:pt x="1239412" y="114993"/>
                  <a:pt x="1239412" y="114993"/>
                </a:cubicBezTo>
                <a:lnTo>
                  <a:pt x="1239412" y="114993"/>
                </a:lnTo>
                <a:close/>
                <a:moveTo>
                  <a:pt x="1230133" y="111348"/>
                </a:moveTo>
                <a:cubicBezTo>
                  <a:pt x="1230133" y="111348"/>
                  <a:pt x="1232121" y="109360"/>
                  <a:pt x="1232784" y="108366"/>
                </a:cubicBezTo>
                <a:cubicBezTo>
                  <a:pt x="1232121" y="109691"/>
                  <a:pt x="1231127" y="110685"/>
                  <a:pt x="1230133" y="111348"/>
                </a:cubicBezTo>
                <a:close/>
                <a:moveTo>
                  <a:pt x="1206604" y="141836"/>
                </a:moveTo>
                <a:cubicBezTo>
                  <a:pt x="1206604" y="141836"/>
                  <a:pt x="1206604" y="142831"/>
                  <a:pt x="1206273" y="143493"/>
                </a:cubicBezTo>
                <a:cubicBezTo>
                  <a:pt x="1206273" y="143162"/>
                  <a:pt x="1206273" y="142499"/>
                  <a:pt x="1206604" y="141836"/>
                </a:cubicBezTo>
                <a:cubicBezTo>
                  <a:pt x="1207930" y="141836"/>
                  <a:pt x="1208924" y="141836"/>
                  <a:pt x="1210249" y="141836"/>
                </a:cubicBezTo>
                <a:cubicBezTo>
                  <a:pt x="1208924" y="141836"/>
                  <a:pt x="1207930" y="141836"/>
                  <a:pt x="1206604" y="141836"/>
                </a:cubicBezTo>
                <a:close/>
                <a:moveTo>
                  <a:pt x="1178104" y="140179"/>
                </a:moveTo>
                <a:cubicBezTo>
                  <a:pt x="1175122" y="143162"/>
                  <a:pt x="1171808" y="144156"/>
                  <a:pt x="1169157" y="143162"/>
                </a:cubicBezTo>
                <a:cubicBezTo>
                  <a:pt x="1171808" y="144156"/>
                  <a:pt x="1175122" y="143162"/>
                  <a:pt x="1178104" y="140179"/>
                </a:cubicBezTo>
                <a:cubicBezTo>
                  <a:pt x="1181418" y="139517"/>
                  <a:pt x="1185063" y="138854"/>
                  <a:pt x="1188378" y="137860"/>
                </a:cubicBezTo>
                <a:cubicBezTo>
                  <a:pt x="1185063" y="138522"/>
                  <a:pt x="1181418" y="139185"/>
                  <a:pt x="1178104" y="140179"/>
                </a:cubicBezTo>
                <a:close/>
                <a:moveTo>
                  <a:pt x="1160540" y="139185"/>
                </a:moveTo>
                <a:cubicBezTo>
                  <a:pt x="1160540" y="139185"/>
                  <a:pt x="1159878" y="137860"/>
                  <a:pt x="1159546" y="137197"/>
                </a:cubicBezTo>
                <a:cubicBezTo>
                  <a:pt x="1159878" y="137528"/>
                  <a:pt x="1160209" y="138191"/>
                  <a:pt x="1160540" y="139185"/>
                </a:cubicBezTo>
                <a:lnTo>
                  <a:pt x="1160540" y="139185"/>
                </a:lnTo>
                <a:close/>
                <a:moveTo>
                  <a:pt x="1126407" y="122284"/>
                </a:moveTo>
                <a:cubicBezTo>
                  <a:pt x="1126407" y="122284"/>
                  <a:pt x="1128727" y="122284"/>
                  <a:pt x="1129721" y="122284"/>
                </a:cubicBezTo>
                <a:cubicBezTo>
                  <a:pt x="1128727" y="122284"/>
                  <a:pt x="1127401" y="122284"/>
                  <a:pt x="1126407" y="122284"/>
                </a:cubicBezTo>
                <a:cubicBezTo>
                  <a:pt x="1125744" y="122284"/>
                  <a:pt x="1125081" y="122616"/>
                  <a:pt x="1124419" y="122947"/>
                </a:cubicBezTo>
                <a:cubicBezTo>
                  <a:pt x="1125081" y="122947"/>
                  <a:pt x="1125744" y="122947"/>
                  <a:pt x="1126407" y="122284"/>
                </a:cubicBezTo>
                <a:close/>
                <a:moveTo>
                  <a:pt x="1105529" y="144156"/>
                </a:moveTo>
                <a:lnTo>
                  <a:pt x="1105529" y="144156"/>
                </a:lnTo>
                <a:cubicBezTo>
                  <a:pt x="1106523" y="141836"/>
                  <a:pt x="1108180" y="139517"/>
                  <a:pt x="1110169" y="137860"/>
                </a:cubicBezTo>
                <a:cubicBezTo>
                  <a:pt x="1108180" y="139517"/>
                  <a:pt x="1106855" y="141836"/>
                  <a:pt x="1105529" y="144156"/>
                </a:cubicBezTo>
                <a:close/>
                <a:moveTo>
                  <a:pt x="1100890" y="150453"/>
                </a:moveTo>
                <a:cubicBezTo>
                  <a:pt x="1100890" y="150453"/>
                  <a:pt x="1099233" y="150121"/>
                  <a:pt x="1098238" y="150121"/>
                </a:cubicBezTo>
                <a:cubicBezTo>
                  <a:pt x="1099233" y="150121"/>
                  <a:pt x="1099895" y="150784"/>
                  <a:pt x="1100890" y="150453"/>
                </a:cubicBezTo>
                <a:lnTo>
                  <a:pt x="1100890" y="150453"/>
                </a:lnTo>
                <a:close/>
                <a:moveTo>
                  <a:pt x="1090948" y="163046"/>
                </a:moveTo>
                <a:cubicBezTo>
                  <a:pt x="1090948" y="160726"/>
                  <a:pt x="1090285" y="158075"/>
                  <a:pt x="1090948" y="156086"/>
                </a:cubicBezTo>
                <a:cubicBezTo>
                  <a:pt x="1090285" y="158075"/>
                  <a:pt x="1090948" y="160726"/>
                  <a:pt x="1090948" y="163046"/>
                </a:cubicBezTo>
                <a:cubicBezTo>
                  <a:pt x="1091611" y="165697"/>
                  <a:pt x="1092273" y="168679"/>
                  <a:pt x="1094262" y="170336"/>
                </a:cubicBezTo>
                <a:cubicBezTo>
                  <a:pt x="1092273" y="169011"/>
                  <a:pt x="1091942" y="166028"/>
                  <a:pt x="1090948" y="163046"/>
                </a:cubicBezTo>
                <a:close/>
                <a:moveTo>
                  <a:pt x="1041239" y="127586"/>
                </a:moveTo>
                <a:lnTo>
                  <a:pt x="1041239" y="127586"/>
                </a:lnTo>
                <a:cubicBezTo>
                  <a:pt x="1041239" y="127586"/>
                  <a:pt x="1041239" y="127586"/>
                  <a:pt x="1041239" y="127586"/>
                </a:cubicBezTo>
                <a:cubicBezTo>
                  <a:pt x="1042233" y="126592"/>
                  <a:pt x="1043558" y="125598"/>
                  <a:pt x="1044884" y="124935"/>
                </a:cubicBezTo>
                <a:cubicBezTo>
                  <a:pt x="1043558" y="125598"/>
                  <a:pt x="1042233" y="126592"/>
                  <a:pt x="1041239" y="127586"/>
                </a:cubicBezTo>
                <a:close/>
                <a:moveTo>
                  <a:pt x="971315" y="185912"/>
                </a:moveTo>
                <a:cubicBezTo>
                  <a:pt x="973966" y="184586"/>
                  <a:pt x="970983" y="183261"/>
                  <a:pt x="971315" y="182266"/>
                </a:cubicBezTo>
                <a:cubicBezTo>
                  <a:pt x="975623" y="182266"/>
                  <a:pt x="976617" y="179284"/>
                  <a:pt x="977611" y="175638"/>
                </a:cubicBezTo>
                <a:cubicBezTo>
                  <a:pt x="983908" y="178621"/>
                  <a:pt x="985896" y="175970"/>
                  <a:pt x="985565" y="170005"/>
                </a:cubicBezTo>
                <a:cubicBezTo>
                  <a:pt x="985565" y="170005"/>
                  <a:pt x="985565" y="169673"/>
                  <a:pt x="985565" y="169342"/>
                </a:cubicBezTo>
                <a:cubicBezTo>
                  <a:pt x="986227" y="168348"/>
                  <a:pt x="986890" y="167354"/>
                  <a:pt x="987553" y="166359"/>
                </a:cubicBezTo>
                <a:cubicBezTo>
                  <a:pt x="990204" y="168016"/>
                  <a:pt x="991198" y="171662"/>
                  <a:pt x="994512" y="171993"/>
                </a:cubicBezTo>
                <a:lnTo>
                  <a:pt x="994512" y="171993"/>
                </a:lnTo>
                <a:cubicBezTo>
                  <a:pt x="994512" y="174976"/>
                  <a:pt x="996169" y="176633"/>
                  <a:pt x="998489" y="178290"/>
                </a:cubicBezTo>
                <a:cubicBezTo>
                  <a:pt x="1001803" y="178290"/>
                  <a:pt x="1004123" y="179284"/>
                  <a:pt x="1006774" y="181272"/>
                </a:cubicBezTo>
                <a:cubicBezTo>
                  <a:pt x="1010088" y="183923"/>
                  <a:pt x="1011413" y="187569"/>
                  <a:pt x="1014396" y="189888"/>
                </a:cubicBezTo>
                <a:cubicBezTo>
                  <a:pt x="1016384" y="193865"/>
                  <a:pt x="1012407" y="196516"/>
                  <a:pt x="1012076" y="199830"/>
                </a:cubicBezTo>
                <a:cubicBezTo>
                  <a:pt x="1012407" y="199830"/>
                  <a:pt x="1012739" y="200493"/>
                  <a:pt x="1013070" y="200824"/>
                </a:cubicBezTo>
                <a:cubicBezTo>
                  <a:pt x="1014396" y="201487"/>
                  <a:pt x="1016053" y="201819"/>
                  <a:pt x="1017710" y="202150"/>
                </a:cubicBezTo>
                <a:cubicBezTo>
                  <a:pt x="1016384" y="201487"/>
                  <a:pt x="1014396" y="201156"/>
                  <a:pt x="1013070" y="200824"/>
                </a:cubicBezTo>
                <a:cubicBezTo>
                  <a:pt x="1012739" y="200824"/>
                  <a:pt x="1012407" y="200162"/>
                  <a:pt x="1012076" y="199830"/>
                </a:cubicBezTo>
                <a:cubicBezTo>
                  <a:pt x="1010750" y="199499"/>
                  <a:pt x="1009756" y="199167"/>
                  <a:pt x="1008431" y="198836"/>
                </a:cubicBezTo>
                <a:cubicBezTo>
                  <a:pt x="1006442" y="201819"/>
                  <a:pt x="1004785" y="205132"/>
                  <a:pt x="1005780" y="208778"/>
                </a:cubicBezTo>
                <a:cubicBezTo>
                  <a:pt x="1006774" y="213086"/>
                  <a:pt x="1004123" y="213417"/>
                  <a:pt x="1000809" y="214080"/>
                </a:cubicBezTo>
                <a:cubicBezTo>
                  <a:pt x="997826" y="214743"/>
                  <a:pt x="996832" y="212092"/>
                  <a:pt x="994181" y="211760"/>
                </a:cubicBezTo>
                <a:cubicBezTo>
                  <a:pt x="995506" y="210435"/>
                  <a:pt x="997495" y="211429"/>
                  <a:pt x="997495" y="209109"/>
                </a:cubicBezTo>
                <a:cubicBezTo>
                  <a:pt x="996501" y="208446"/>
                  <a:pt x="995175" y="207452"/>
                  <a:pt x="994181" y="206458"/>
                </a:cubicBezTo>
                <a:cubicBezTo>
                  <a:pt x="991530" y="204138"/>
                  <a:pt x="988216" y="205464"/>
                  <a:pt x="985233" y="205132"/>
                </a:cubicBezTo>
                <a:cubicBezTo>
                  <a:pt x="980925" y="203476"/>
                  <a:pt x="979599" y="198836"/>
                  <a:pt x="982913" y="194859"/>
                </a:cubicBezTo>
                <a:cubicBezTo>
                  <a:pt x="978605" y="194859"/>
                  <a:pt x="976617" y="191545"/>
                  <a:pt x="973303" y="189888"/>
                </a:cubicBezTo>
                <a:cubicBezTo>
                  <a:pt x="973303" y="189226"/>
                  <a:pt x="973303" y="188894"/>
                  <a:pt x="972309" y="188563"/>
                </a:cubicBezTo>
                <a:cubicBezTo>
                  <a:pt x="971977" y="187569"/>
                  <a:pt x="971315" y="186906"/>
                  <a:pt x="970983" y="185912"/>
                </a:cubicBezTo>
                <a:close/>
                <a:moveTo>
                  <a:pt x="993518" y="249871"/>
                </a:moveTo>
                <a:cubicBezTo>
                  <a:pt x="992524" y="248214"/>
                  <a:pt x="993849" y="246888"/>
                  <a:pt x="994512" y="245562"/>
                </a:cubicBezTo>
                <a:cubicBezTo>
                  <a:pt x="996832" y="244568"/>
                  <a:pt x="993849" y="242249"/>
                  <a:pt x="996169" y="241254"/>
                </a:cubicBezTo>
                <a:cubicBezTo>
                  <a:pt x="1001140" y="241254"/>
                  <a:pt x="1001803" y="248545"/>
                  <a:pt x="1007105" y="248214"/>
                </a:cubicBezTo>
                <a:lnTo>
                  <a:pt x="1007105" y="248214"/>
                </a:lnTo>
                <a:cubicBezTo>
                  <a:pt x="1007105" y="248214"/>
                  <a:pt x="1007105" y="248214"/>
                  <a:pt x="1007105" y="248214"/>
                </a:cubicBezTo>
                <a:cubicBezTo>
                  <a:pt x="1006774" y="248876"/>
                  <a:pt x="1006442" y="249871"/>
                  <a:pt x="1006111" y="250533"/>
                </a:cubicBezTo>
                <a:cubicBezTo>
                  <a:pt x="1001803" y="250533"/>
                  <a:pt x="997826" y="250533"/>
                  <a:pt x="993849" y="249871"/>
                </a:cubicBezTo>
                <a:close/>
                <a:moveTo>
                  <a:pt x="974629" y="263126"/>
                </a:moveTo>
                <a:cubicBezTo>
                  <a:pt x="974629" y="263126"/>
                  <a:pt x="974297" y="264783"/>
                  <a:pt x="973966" y="265777"/>
                </a:cubicBezTo>
                <a:cubicBezTo>
                  <a:pt x="973966" y="265777"/>
                  <a:pt x="973303" y="265777"/>
                  <a:pt x="972972" y="265777"/>
                </a:cubicBezTo>
                <a:cubicBezTo>
                  <a:pt x="972972" y="265777"/>
                  <a:pt x="973634" y="265777"/>
                  <a:pt x="973966" y="265777"/>
                </a:cubicBezTo>
                <a:cubicBezTo>
                  <a:pt x="973966" y="264783"/>
                  <a:pt x="974297" y="264120"/>
                  <a:pt x="974629" y="263126"/>
                </a:cubicBezTo>
                <a:cubicBezTo>
                  <a:pt x="974960" y="262132"/>
                  <a:pt x="974629" y="261469"/>
                  <a:pt x="975291" y="260475"/>
                </a:cubicBezTo>
                <a:cubicBezTo>
                  <a:pt x="975291" y="261469"/>
                  <a:pt x="974960" y="262132"/>
                  <a:pt x="974629" y="263126"/>
                </a:cubicBezTo>
                <a:close/>
                <a:moveTo>
                  <a:pt x="1014727" y="222696"/>
                </a:moveTo>
                <a:cubicBezTo>
                  <a:pt x="1012739" y="222696"/>
                  <a:pt x="1010750" y="222696"/>
                  <a:pt x="1008431" y="223028"/>
                </a:cubicBezTo>
                <a:cubicBezTo>
                  <a:pt x="1010419" y="223028"/>
                  <a:pt x="1012407" y="223028"/>
                  <a:pt x="1014727" y="222696"/>
                </a:cubicBezTo>
                <a:cubicBezTo>
                  <a:pt x="1015059" y="222034"/>
                  <a:pt x="1015721" y="221702"/>
                  <a:pt x="1016384" y="221371"/>
                </a:cubicBezTo>
                <a:cubicBezTo>
                  <a:pt x="1015721" y="221702"/>
                  <a:pt x="1015059" y="222034"/>
                  <a:pt x="1014727" y="222696"/>
                </a:cubicBezTo>
                <a:close/>
                <a:moveTo>
                  <a:pt x="1007105" y="245562"/>
                </a:moveTo>
                <a:cubicBezTo>
                  <a:pt x="1007105" y="245562"/>
                  <a:pt x="1007105" y="245231"/>
                  <a:pt x="1007105" y="244900"/>
                </a:cubicBezTo>
                <a:cubicBezTo>
                  <a:pt x="1007105" y="244900"/>
                  <a:pt x="1007105" y="245231"/>
                  <a:pt x="1007105" y="245562"/>
                </a:cubicBezTo>
                <a:close/>
                <a:moveTo>
                  <a:pt x="968995" y="259812"/>
                </a:moveTo>
                <a:cubicBezTo>
                  <a:pt x="968995" y="259812"/>
                  <a:pt x="968995" y="259150"/>
                  <a:pt x="968995" y="258818"/>
                </a:cubicBezTo>
                <a:cubicBezTo>
                  <a:pt x="968995" y="259150"/>
                  <a:pt x="968995" y="259481"/>
                  <a:pt x="968995" y="259812"/>
                </a:cubicBezTo>
                <a:close/>
                <a:moveTo>
                  <a:pt x="970652" y="245894"/>
                </a:moveTo>
                <a:cubicBezTo>
                  <a:pt x="970652" y="245894"/>
                  <a:pt x="969326" y="244900"/>
                  <a:pt x="969658" y="243574"/>
                </a:cubicBezTo>
                <a:cubicBezTo>
                  <a:pt x="969658" y="243574"/>
                  <a:pt x="969989" y="243574"/>
                  <a:pt x="970320" y="243574"/>
                </a:cubicBezTo>
                <a:cubicBezTo>
                  <a:pt x="970320" y="243574"/>
                  <a:pt x="969989" y="243574"/>
                  <a:pt x="969658" y="243574"/>
                </a:cubicBezTo>
                <a:cubicBezTo>
                  <a:pt x="969658" y="244900"/>
                  <a:pt x="969989" y="245231"/>
                  <a:pt x="970652" y="245894"/>
                </a:cubicBezTo>
                <a:close/>
                <a:moveTo>
                  <a:pt x="970652" y="245894"/>
                </a:moveTo>
                <a:cubicBezTo>
                  <a:pt x="970652" y="245894"/>
                  <a:pt x="971315" y="246225"/>
                  <a:pt x="971646" y="246557"/>
                </a:cubicBezTo>
                <a:cubicBezTo>
                  <a:pt x="971646" y="246557"/>
                  <a:pt x="970983" y="246225"/>
                  <a:pt x="970652" y="245894"/>
                </a:cubicBezTo>
                <a:close/>
                <a:moveTo>
                  <a:pt x="990204" y="240592"/>
                </a:moveTo>
                <a:lnTo>
                  <a:pt x="990204" y="240592"/>
                </a:lnTo>
                <a:cubicBezTo>
                  <a:pt x="990204" y="240592"/>
                  <a:pt x="990204" y="240592"/>
                  <a:pt x="990204" y="240592"/>
                </a:cubicBezTo>
                <a:lnTo>
                  <a:pt x="990204" y="240592"/>
                </a:lnTo>
                <a:close/>
                <a:moveTo>
                  <a:pt x="989541" y="207452"/>
                </a:moveTo>
                <a:lnTo>
                  <a:pt x="989541" y="207452"/>
                </a:lnTo>
                <a:cubicBezTo>
                  <a:pt x="989541" y="207452"/>
                  <a:pt x="990535" y="206458"/>
                  <a:pt x="991198" y="206127"/>
                </a:cubicBezTo>
                <a:cubicBezTo>
                  <a:pt x="990535" y="206127"/>
                  <a:pt x="989873" y="206458"/>
                  <a:pt x="989541" y="207452"/>
                </a:cubicBezTo>
                <a:close/>
                <a:moveTo>
                  <a:pt x="968332" y="239929"/>
                </a:moveTo>
                <a:cubicBezTo>
                  <a:pt x="968332" y="239929"/>
                  <a:pt x="967338" y="238935"/>
                  <a:pt x="967007" y="238603"/>
                </a:cubicBezTo>
                <a:cubicBezTo>
                  <a:pt x="967338" y="238603"/>
                  <a:pt x="968001" y="239266"/>
                  <a:pt x="968332" y="239929"/>
                </a:cubicBezTo>
                <a:close/>
                <a:moveTo>
                  <a:pt x="971977" y="265777"/>
                </a:moveTo>
                <a:cubicBezTo>
                  <a:pt x="971977" y="265777"/>
                  <a:pt x="969989" y="266772"/>
                  <a:pt x="968995" y="266772"/>
                </a:cubicBezTo>
                <a:cubicBezTo>
                  <a:pt x="969989" y="266772"/>
                  <a:pt x="970983" y="265777"/>
                  <a:pt x="971977" y="265777"/>
                </a:cubicBezTo>
                <a:lnTo>
                  <a:pt x="971977" y="265777"/>
                </a:lnTo>
                <a:close/>
                <a:moveTo>
                  <a:pt x="986227" y="254510"/>
                </a:moveTo>
                <a:cubicBezTo>
                  <a:pt x="986227" y="254510"/>
                  <a:pt x="985233" y="257824"/>
                  <a:pt x="984570" y="259150"/>
                </a:cubicBezTo>
                <a:cubicBezTo>
                  <a:pt x="984570" y="259812"/>
                  <a:pt x="984570" y="260144"/>
                  <a:pt x="984570" y="260807"/>
                </a:cubicBezTo>
                <a:lnTo>
                  <a:pt x="984570" y="260807"/>
                </a:lnTo>
                <a:cubicBezTo>
                  <a:pt x="984570" y="260807"/>
                  <a:pt x="984570" y="259812"/>
                  <a:pt x="984570" y="259150"/>
                </a:cubicBezTo>
                <a:cubicBezTo>
                  <a:pt x="983908" y="258155"/>
                  <a:pt x="982913" y="257161"/>
                  <a:pt x="982251" y="256167"/>
                </a:cubicBezTo>
                <a:cubicBezTo>
                  <a:pt x="981256" y="254510"/>
                  <a:pt x="979268" y="253185"/>
                  <a:pt x="980594" y="250865"/>
                </a:cubicBezTo>
                <a:cubicBezTo>
                  <a:pt x="981588" y="249539"/>
                  <a:pt x="982913" y="248545"/>
                  <a:pt x="984239" y="248876"/>
                </a:cubicBezTo>
                <a:cubicBezTo>
                  <a:pt x="987222" y="249539"/>
                  <a:pt x="985565" y="252522"/>
                  <a:pt x="986227" y="254179"/>
                </a:cubicBezTo>
                <a:cubicBezTo>
                  <a:pt x="986890" y="254179"/>
                  <a:pt x="987884" y="254179"/>
                  <a:pt x="988547" y="253847"/>
                </a:cubicBezTo>
                <a:cubicBezTo>
                  <a:pt x="989873" y="253185"/>
                  <a:pt x="991198" y="252853"/>
                  <a:pt x="992855" y="252522"/>
                </a:cubicBezTo>
                <a:cubicBezTo>
                  <a:pt x="991530" y="252522"/>
                  <a:pt x="990204" y="253185"/>
                  <a:pt x="988547" y="253847"/>
                </a:cubicBezTo>
                <a:cubicBezTo>
                  <a:pt x="987884" y="253847"/>
                  <a:pt x="986890" y="253847"/>
                  <a:pt x="986227" y="254179"/>
                </a:cubicBezTo>
                <a:close/>
                <a:moveTo>
                  <a:pt x="1007437" y="247882"/>
                </a:moveTo>
                <a:lnTo>
                  <a:pt x="1007437" y="247882"/>
                </a:lnTo>
                <a:cubicBezTo>
                  <a:pt x="1007437" y="247882"/>
                  <a:pt x="1007437" y="247882"/>
                  <a:pt x="1007437" y="247882"/>
                </a:cubicBezTo>
                <a:close/>
                <a:moveTo>
                  <a:pt x="968001" y="255504"/>
                </a:moveTo>
                <a:cubicBezTo>
                  <a:pt x="968001" y="255504"/>
                  <a:pt x="968001" y="254510"/>
                  <a:pt x="968332" y="253847"/>
                </a:cubicBezTo>
                <a:cubicBezTo>
                  <a:pt x="968332" y="253185"/>
                  <a:pt x="968332" y="252853"/>
                  <a:pt x="968332" y="252190"/>
                </a:cubicBezTo>
                <a:cubicBezTo>
                  <a:pt x="968332" y="252522"/>
                  <a:pt x="968332" y="253185"/>
                  <a:pt x="968332" y="253847"/>
                </a:cubicBezTo>
                <a:cubicBezTo>
                  <a:pt x="968332" y="254510"/>
                  <a:pt x="968332" y="254841"/>
                  <a:pt x="968001" y="255504"/>
                </a:cubicBezTo>
                <a:cubicBezTo>
                  <a:pt x="968001" y="255504"/>
                  <a:pt x="967338" y="256167"/>
                  <a:pt x="967007" y="256498"/>
                </a:cubicBezTo>
                <a:cubicBezTo>
                  <a:pt x="967007" y="256498"/>
                  <a:pt x="967669" y="255836"/>
                  <a:pt x="968001" y="255504"/>
                </a:cubicBezTo>
                <a:close/>
                <a:moveTo>
                  <a:pt x="974297" y="284667"/>
                </a:moveTo>
                <a:cubicBezTo>
                  <a:pt x="974297" y="284667"/>
                  <a:pt x="974960" y="283010"/>
                  <a:pt x="975623" y="282347"/>
                </a:cubicBezTo>
                <a:cubicBezTo>
                  <a:pt x="976286" y="281684"/>
                  <a:pt x="976948" y="281353"/>
                  <a:pt x="977943" y="280690"/>
                </a:cubicBezTo>
                <a:cubicBezTo>
                  <a:pt x="977280" y="281022"/>
                  <a:pt x="976286" y="281684"/>
                  <a:pt x="975623" y="282347"/>
                </a:cubicBezTo>
                <a:cubicBezTo>
                  <a:pt x="974960" y="283010"/>
                  <a:pt x="974629" y="283673"/>
                  <a:pt x="974297" y="284667"/>
                </a:cubicBezTo>
                <a:cubicBezTo>
                  <a:pt x="973303" y="285330"/>
                  <a:pt x="972640" y="285661"/>
                  <a:pt x="971646" y="285661"/>
                </a:cubicBezTo>
                <a:cubicBezTo>
                  <a:pt x="972640" y="285661"/>
                  <a:pt x="973303" y="284998"/>
                  <a:pt x="974297" y="284667"/>
                </a:cubicBezTo>
                <a:close/>
                <a:moveTo>
                  <a:pt x="994181" y="262795"/>
                </a:moveTo>
                <a:cubicBezTo>
                  <a:pt x="994181" y="262795"/>
                  <a:pt x="994181" y="262795"/>
                  <a:pt x="994181" y="262795"/>
                </a:cubicBezTo>
                <a:cubicBezTo>
                  <a:pt x="994181" y="262795"/>
                  <a:pt x="994181" y="262795"/>
                  <a:pt x="994181" y="262795"/>
                </a:cubicBezTo>
                <a:close/>
                <a:moveTo>
                  <a:pt x="1002466" y="257161"/>
                </a:moveTo>
                <a:cubicBezTo>
                  <a:pt x="1002466" y="257161"/>
                  <a:pt x="1002466" y="256498"/>
                  <a:pt x="1003128" y="256167"/>
                </a:cubicBezTo>
                <a:cubicBezTo>
                  <a:pt x="1003128" y="256498"/>
                  <a:pt x="1002797" y="256830"/>
                  <a:pt x="1002466" y="257161"/>
                </a:cubicBezTo>
                <a:close/>
                <a:moveTo>
                  <a:pt x="1004785" y="253847"/>
                </a:moveTo>
                <a:lnTo>
                  <a:pt x="1004785" y="253847"/>
                </a:lnTo>
                <a:cubicBezTo>
                  <a:pt x="1004785" y="253847"/>
                  <a:pt x="1003791" y="254841"/>
                  <a:pt x="1003460" y="255504"/>
                </a:cubicBezTo>
                <a:cubicBezTo>
                  <a:pt x="1004123" y="254841"/>
                  <a:pt x="1004454" y="254510"/>
                  <a:pt x="1004785" y="253847"/>
                </a:cubicBezTo>
                <a:close/>
                <a:moveTo>
                  <a:pt x="1011082" y="239929"/>
                </a:moveTo>
                <a:lnTo>
                  <a:pt x="1011082" y="239929"/>
                </a:lnTo>
                <a:cubicBezTo>
                  <a:pt x="1008431" y="243574"/>
                  <a:pt x="1012076" y="245562"/>
                  <a:pt x="1013733" y="247882"/>
                </a:cubicBezTo>
                <a:cubicBezTo>
                  <a:pt x="1012076" y="245562"/>
                  <a:pt x="1008431" y="243906"/>
                  <a:pt x="1011082" y="239929"/>
                </a:cubicBezTo>
                <a:close/>
                <a:moveTo>
                  <a:pt x="1025995" y="208778"/>
                </a:moveTo>
                <a:cubicBezTo>
                  <a:pt x="1024006" y="211429"/>
                  <a:pt x="1022018" y="208778"/>
                  <a:pt x="1019698" y="208778"/>
                </a:cubicBezTo>
                <a:cubicBezTo>
                  <a:pt x="1018373" y="208778"/>
                  <a:pt x="1017378" y="208778"/>
                  <a:pt x="1016053" y="208778"/>
                </a:cubicBezTo>
                <a:cubicBezTo>
                  <a:pt x="1017378" y="208778"/>
                  <a:pt x="1018373" y="208778"/>
                  <a:pt x="1019698" y="208778"/>
                </a:cubicBezTo>
                <a:cubicBezTo>
                  <a:pt x="1021686" y="208778"/>
                  <a:pt x="1023675" y="211429"/>
                  <a:pt x="1025995" y="208778"/>
                </a:cubicBezTo>
                <a:cubicBezTo>
                  <a:pt x="1026657" y="208115"/>
                  <a:pt x="1027320" y="207452"/>
                  <a:pt x="1028314" y="207121"/>
                </a:cubicBezTo>
                <a:cubicBezTo>
                  <a:pt x="1027320" y="207121"/>
                  <a:pt x="1026657" y="207784"/>
                  <a:pt x="1025995" y="208778"/>
                </a:cubicBezTo>
                <a:close/>
                <a:moveTo>
                  <a:pt x="1057146" y="253185"/>
                </a:moveTo>
                <a:cubicBezTo>
                  <a:pt x="1057146" y="253185"/>
                  <a:pt x="1059797" y="252190"/>
                  <a:pt x="1060460" y="250202"/>
                </a:cubicBezTo>
                <a:cubicBezTo>
                  <a:pt x="1061454" y="250202"/>
                  <a:pt x="1062779" y="249539"/>
                  <a:pt x="1062117" y="248214"/>
                </a:cubicBezTo>
                <a:cubicBezTo>
                  <a:pt x="1062448" y="249539"/>
                  <a:pt x="1061454" y="249871"/>
                  <a:pt x="1060460" y="250202"/>
                </a:cubicBezTo>
                <a:cubicBezTo>
                  <a:pt x="1059465" y="252190"/>
                  <a:pt x="1058471" y="252853"/>
                  <a:pt x="1057146" y="253185"/>
                </a:cubicBezTo>
                <a:close/>
                <a:moveTo>
                  <a:pt x="1078023" y="208446"/>
                </a:moveTo>
                <a:cubicBezTo>
                  <a:pt x="1078023" y="208446"/>
                  <a:pt x="1079349" y="207452"/>
                  <a:pt x="1080012" y="207121"/>
                </a:cubicBezTo>
                <a:cubicBezTo>
                  <a:pt x="1079349" y="207121"/>
                  <a:pt x="1078686" y="207784"/>
                  <a:pt x="1078023" y="208446"/>
                </a:cubicBezTo>
                <a:cubicBezTo>
                  <a:pt x="1078686" y="209109"/>
                  <a:pt x="1079680" y="210103"/>
                  <a:pt x="1080343" y="210766"/>
                </a:cubicBezTo>
                <a:cubicBezTo>
                  <a:pt x="1079680" y="210103"/>
                  <a:pt x="1078686" y="209109"/>
                  <a:pt x="1078023" y="208446"/>
                </a:cubicBezTo>
                <a:close/>
                <a:moveTo>
                  <a:pt x="1091942" y="195522"/>
                </a:moveTo>
                <a:cubicBezTo>
                  <a:pt x="1091942" y="195522"/>
                  <a:pt x="1090616" y="195191"/>
                  <a:pt x="1090285" y="195191"/>
                </a:cubicBezTo>
                <a:cubicBezTo>
                  <a:pt x="1090948" y="195191"/>
                  <a:pt x="1091611" y="195191"/>
                  <a:pt x="1091942" y="195522"/>
                </a:cubicBezTo>
                <a:close/>
                <a:moveTo>
                  <a:pt x="1104866" y="172987"/>
                </a:moveTo>
                <a:lnTo>
                  <a:pt x="1104866" y="172987"/>
                </a:lnTo>
                <a:cubicBezTo>
                  <a:pt x="1106523" y="172987"/>
                  <a:pt x="1108512" y="173319"/>
                  <a:pt x="1109837" y="171993"/>
                </a:cubicBezTo>
                <a:cubicBezTo>
                  <a:pt x="1112820" y="171993"/>
                  <a:pt x="1115471" y="171993"/>
                  <a:pt x="1118453" y="171993"/>
                </a:cubicBezTo>
                <a:lnTo>
                  <a:pt x="1109837" y="171993"/>
                </a:lnTo>
                <a:cubicBezTo>
                  <a:pt x="1109837" y="171993"/>
                  <a:pt x="1106523" y="173319"/>
                  <a:pt x="1104866" y="172987"/>
                </a:cubicBezTo>
                <a:close/>
                <a:moveTo>
                  <a:pt x="1136349" y="241586"/>
                </a:moveTo>
                <a:lnTo>
                  <a:pt x="1136349" y="241586"/>
                </a:lnTo>
                <a:cubicBezTo>
                  <a:pt x="1134029" y="242249"/>
                  <a:pt x="1131378" y="242580"/>
                  <a:pt x="1130052" y="243906"/>
                </a:cubicBezTo>
                <a:cubicBezTo>
                  <a:pt x="1131709" y="242580"/>
                  <a:pt x="1134029" y="242249"/>
                  <a:pt x="1136349" y="241586"/>
                </a:cubicBezTo>
                <a:close/>
                <a:moveTo>
                  <a:pt x="1151593" y="268429"/>
                </a:moveTo>
                <a:cubicBezTo>
                  <a:pt x="1151593" y="268429"/>
                  <a:pt x="1150930" y="268429"/>
                  <a:pt x="1150599" y="268429"/>
                </a:cubicBezTo>
                <a:cubicBezTo>
                  <a:pt x="1150930" y="268429"/>
                  <a:pt x="1151261" y="268429"/>
                  <a:pt x="1151593" y="268429"/>
                </a:cubicBezTo>
                <a:close/>
                <a:moveTo>
                  <a:pt x="1162860" y="274394"/>
                </a:moveTo>
                <a:cubicBezTo>
                  <a:pt x="1162860" y="274394"/>
                  <a:pt x="1162860" y="274394"/>
                  <a:pt x="1162860" y="274394"/>
                </a:cubicBezTo>
                <a:cubicBezTo>
                  <a:pt x="1162860" y="274394"/>
                  <a:pt x="1162860" y="274394"/>
                  <a:pt x="1162860" y="274394"/>
                </a:cubicBezTo>
                <a:cubicBezTo>
                  <a:pt x="1161535" y="273731"/>
                  <a:pt x="1159878" y="273068"/>
                  <a:pt x="1158884" y="272074"/>
                </a:cubicBezTo>
                <a:cubicBezTo>
                  <a:pt x="1160209" y="273068"/>
                  <a:pt x="1161535" y="273731"/>
                  <a:pt x="1162860" y="274394"/>
                </a:cubicBezTo>
                <a:close/>
                <a:moveTo>
                  <a:pt x="1166506" y="260475"/>
                </a:moveTo>
                <a:cubicBezTo>
                  <a:pt x="1166506" y="260475"/>
                  <a:pt x="1165511" y="259481"/>
                  <a:pt x="1164849" y="258818"/>
                </a:cubicBezTo>
                <a:cubicBezTo>
                  <a:pt x="1165511" y="259481"/>
                  <a:pt x="1165843" y="259812"/>
                  <a:pt x="1166506" y="260475"/>
                </a:cubicBezTo>
                <a:close/>
                <a:moveTo>
                  <a:pt x="1166506" y="246557"/>
                </a:moveTo>
                <a:cubicBezTo>
                  <a:pt x="1166506" y="246557"/>
                  <a:pt x="1164186" y="247551"/>
                  <a:pt x="1162860" y="247882"/>
                </a:cubicBezTo>
                <a:cubicBezTo>
                  <a:pt x="1164186" y="247551"/>
                  <a:pt x="1165180" y="246888"/>
                  <a:pt x="1166506" y="246557"/>
                </a:cubicBezTo>
                <a:cubicBezTo>
                  <a:pt x="1167500" y="245231"/>
                  <a:pt x="1168825" y="244900"/>
                  <a:pt x="1170151" y="245231"/>
                </a:cubicBezTo>
                <a:cubicBezTo>
                  <a:pt x="1168825" y="244900"/>
                  <a:pt x="1167500" y="245231"/>
                  <a:pt x="1166506" y="246557"/>
                </a:cubicBezTo>
                <a:close/>
                <a:moveTo>
                  <a:pt x="1171476" y="242580"/>
                </a:moveTo>
                <a:cubicBezTo>
                  <a:pt x="1171476" y="242580"/>
                  <a:pt x="1171476" y="241917"/>
                  <a:pt x="1172139" y="241254"/>
                </a:cubicBezTo>
                <a:cubicBezTo>
                  <a:pt x="1174128" y="240592"/>
                  <a:pt x="1174790" y="239929"/>
                  <a:pt x="1174459" y="239266"/>
                </a:cubicBezTo>
                <a:cubicBezTo>
                  <a:pt x="1174459" y="239929"/>
                  <a:pt x="1174128" y="240592"/>
                  <a:pt x="1172139" y="241254"/>
                </a:cubicBezTo>
                <a:cubicBezTo>
                  <a:pt x="1171808" y="241586"/>
                  <a:pt x="1171476" y="241917"/>
                  <a:pt x="1171476" y="242580"/>
                </a:cubicBezTo>
                <a:close/>
                <a:moveTo>
                  <a:pt x="1182412" y="205132"/>
                </a:moveTo>
                <a:cubicBezTo>
                  <a:pt x="1183075" y="207452"/>
                  <a:pt x="1182412" y="208446"/>
                  <a:pt x="1180755" y="208778"/>
                </a:cubicBezTo>
                <a:cubicBezTo>
                  <a:pt x="1180093" y="208778"/>
                  <a:pt x="1179761" y="209109"/>
                  <a:pt x="1179099" y="209441"/>
                </a:cubicBezTo>
                <a:cubicBezTo>
                  <a:pt x="1179761" y="209441"/>
                  <a:pt x="1180424" y="209109"/>
                  <a:pt x="1180755" y="208778"/>
                </a:cubicBezTo>
                <a:cubicBezTo>
                  <a:pt x="1182081" y="208115"/>
                  <a:pt x="1183075" y="207452"/>
                  <a:pt x="1182412" y="205132"/>
                </a:cubicBezTo>
                <a:cubicBezTo>
                  <a:pt x="1183075" y="204801"/>
                  <a:pt x="1183738" y="205132"/>
                  <a:pt x="1184732" y="205132"/>
                </a:cubicBezTo>
                <a:cubicBezTo>
                  <a:pt x="1184069" y="205132"/>
                  <a:pt x="1183075" y="204801"/>
                  <a:pt x="1182412" y="205132"/>
                </a:cubicBezTo>
                <a:close/>
                <a:moveTo>
                  <a:pt x="1211244" y="244237"/>
                </a:moveTo>
                <a:cubicBezTo>
                  <a:pt x="1211244" y="244237"/>
                  <a:pt x="1212238" y="244237"/>
                  <a:pt x="1212569" y="244237"/>
                </a:cubicBezTo>
                <a:lnTo>
                  <a:pt x="1212569" y="244237"/>
                </a:lnTo>
                <a:cubicBezTo>
                  <a:pt x="1212569" y="244237"/>
                  <a:pt x="1212569" y="246888"/>
                  <a:pt x="1212569" y="248214"/>
                </a:cubicBezTo>
                <a:lnTo>
                  <a:pt x="1212569" y="248214"/>
                </a:lnTo>
                <a:cubicBezTo>
                  <a:pt x="1212569" y="248214"/>
                  <a:pt x="1212569" y="245562"/>
                  <a:pt x="1212569" y="244237"/>
                </a:cubicBezTo>
                <a:cubicBezTo>
                  <a:pt x="1212238" y="244237"/>
                  <a:pt x="1211575" y="244237"/>
                  <a:pt x="1211244" y="244237"/>
                </a:cubicBezTo>
                <a:close/>
                <a:moveTo>
                  <a:pt x="1226488" y="224353"/>
                </a:moveTo>
                <a:cubicBezTo>
                  <a:pt x="1221517" y="223359"/>
                  <a:pt x="1216215" y="222365"/>
                  <a:pt x="1211244" y="221371"/>
                </a:cubicBezTo>
                <a:lnTo>
                  <a:pt x="1211244" y="221371"/>
                </a:lnTo>
                <a:cubicBezTo>
                  <a:pt x="1216215" y="222365"/>
                  <a:pt x="1221517" y="223359"/>
                  <a:pt x="1226488" y="224353"/>
                </a:cubicBezTo>
                <a:lnTo>
                  <a:pt x="1226488" y="224353"/>
                </a:lnTo>
                <a:close/>
                <a:moveTo>
                  <a:pt x="1219860" y="220708"/>
                </a:moveTo>
                <a:cubicBezTo>
                  <a:pt x="1222511" y="220708"/>
                  <a:pt x="1225494" y="221371"/>
                  <a:pt x="1228145" y="222696"/>
                </a:cubicBezTo>
                <a:cubicBezTo>
                  <a:pt x="1225494" y="221371"/>
                  <a:pt x="1222842" y="221039"/>
                  <a:pt x="1219860" y="220708"/>
                </a:cubicBezTo>
                <a:close/>
                <a:moveTo>
                  <a:pt x="1242395" y="217394"/>
                </a:moveTo>
                <a:cubicBezTo>
                  <a:pt x="1242395" y="217394"/>
                  <a:pt x="1241732" y="217394"/>
                  <a:pt x="1241732" y="217394"/>
                </a:cubicBezTo>
                <a:cubicBezTo>
                  <a:pt x="1241732" y="217394"/>
                  <a:pt x="1242395" y="217394"/>
                  <a:pt x="1242395" y="217394"/>
                </a:cubicBezTo>
                <a:close/>
                <a:moveTo>
                  <a:pt x="1254325" y="213086"/>
                </a:moveTo>
                <a:cubicBezTo>
                  <a:pt x="1254325" y="213086"/>
                  <a:pt x="1254325" y="215074"/>
                  <a:pt x="1253662" y="216068"/>
                </a:cubicBezTo>
                <a:lnTo>
                  <a:pt x="1253662" y="216068"/>
                </a:lnTo>
                <a:cubicBezTo>
                  <a:pt x="1253662" y="216068"/>
                  <a:pt x="1255650" y="216068"/>
                  <a:pt x="1256645" y="216068"/>
                </a:cubicBezTo>
                <a:cubicBezTo>
                  <a:pt x="1255650" y="216068"/>
                  <a:pt x="1254656" y="216731"/>
                  <a:pt x="1253662" y="216068"/>
                </a:cubicBezTo>
                <a:lnTo>
                  <a:pt x="1253662" y="216068"/>
                </a:lnTo>
                <a:cubicBezTo>
                  <a:pt x="1253662" y="216068"/>
                  <a:pt x="1254325" y="214080"/>
                  <a:pt x="1254325" y="213086"/>
                </a:cubicBezTo>
                <a:close/>
                <a:moveTo>
                  <a:pt x="1255319" y="239266"/>
                </a:moveTo>
                <a:cubicBezTo>
                  <a:pt x="1255319" y="239266"/>
                  <a:pt x="1254325" y="238603"/>
                  <a:pt x="1253993" y="237940"/>
                </a:cubicBezTo>
                <a:cubicBezTo>
                  <a:pt x="1253993" y="238603"/>
                  <a:pt x="1254656" y="238935"/>
                  <a:pt x="1255319" y="239266"/>
                </a:cubicBezTo>
                <a:close/>
                <a:moveTo>
                  <a:pt x="1264929" y="235952"/>
                </a:moveTo>
                <a:cubicBezTo>
                  <a:pt x="1264929" y="235952"/>
                  <a:pt x="1267249" y="236946"/>
                  <a:pt x="1267581" y="239266"/>
                </a:cubicBezTo>
                <a:cubicBezTo>
                  <a:pt x="1268575" y="239929"/>
                  <a:pt x="1269569" y="239929"/>
                  <a:pt x="1270894" y="240260"/>
                </a:cubicBezTo>
                <a:cubicBezTo>
                  <a:pt x="1269900" y="240260"/>
                  <a:pt x="1268575" y="239929"/>
                  <a:pt x="1267581" y="239266"/>
                </a:cubicBezTo>
                <a:cubicBezTo>
                  <a:pt x="1267249" y="236946"/>
                  <a:pt x="1266586" y="235952"/>
                  <a:pt x="1264929" y="235952"/>
                </a:cubicBezTo>
                <a:close/>
                <a:moveTo>
                  <a:pt x="1282825" y="254510"/>
                </a:moveTo>
                <a:cubicBezTo>
                  <a:pt x="1282825" y="254510"/>
                  <a:pt x="1283156" y="255173"/>
                  <a:pt x="1283487" y="255504"/>
                </a:cubicBezTo>
                <a:cubicBezTo>
                  <a:pt x="1283487" y="255504"/>
                  <a:pt x="1283156" y="254841"/>
                  <a:pt x="1282825" y="254510"/>
                </a:cubicBezTo>
                <a:cubicBezTo>
                  <a:pt x="1282493" y="254510"/>
                  <a:pt x="1282162" y="255173"/>
                  <a:pt x="1281499" y="255173"/>
                </a:cubicBezTo>
                <a:cubicBezTo>
                  <a:pt x="1281830" y="255173"/>
                  <a:pt x="1282493" y="254841"/>
                  <a:pt x="1282825" y="254510"/>
                </a:cubicBezTo>
                <a:close/>
                <a:moveTo>
                  <a:pt x="1284150" y="256167"/>
                </a:moveTo>
                <a:cubicBezTo>
                  <a:pt x="1284150" y="256167"/>
                  <a:pt x="1286801" y="255836"/>
                  <a:pt x="1288127" y="254510"/>
                </a:cubicBezTo>
                <a:lnTo>
                  <a:pt x="1289453" y="256830"/>
                </a:lnTo>
                <a:cubicBezTo>
                  <a:pt x="1291441" y="256830"/>
                  <a:pt x="1292435" y="255504"/>
                  <a:pt x="1293429" y="253847"/>
                </a:cubicBezTo>
                <a:cubicBezTo>
                  <a:pt x="1292435" y="255504"/>
                  <a:pt x="1291109" y="256830"/>
                  <a:pt x="1289453" y="256830"/>
                </a:cubicBezTo>
                <a:cubicBezTo>
                  <a:pt x="1289121" y="256167"/>
                  <a:pt x="1288790" y="255173"/>
                  <a:pt x="1288127" y="254510"/>
                </a:cubicBezTo>
                <a:cubicBezTo>
                  <a:pt x="1286801" y="255836"/>
                  <a:pt x="1285476" y="257161"/>
                  <a:pt x="1284150" y="256167"/>
                </a:cubicBezTo>
                <a:close/>
                <a:moveTo>
                  <a:pt x="1329883" y="264452"/>
                </a:moveTo>
                <a:cubicBezTo>
                  <a:pt x="1331871" y="263126"/>
                  <a:pt x="1334191" y="261801"/>
                  <a:pt x="1336179" y="260807"/>
                </a:cubicBezTo>
                <a:cubicBezTo>
                  <a:pt x="1334191" y="262132"/>
                  <a:pt x="1331871" y="263458"/>
                  <a:pt x="1329883" y="264452"/>
                </a:cubicBezTo>
                <a:lnTo>
                  <a:pt x="1329883" y="264452"/>
                </a:lnTo>
                <a:close/>
                <a:moveTo>
                  <a:pt x="1350098" y="259481"/>
                </a:moveTo>
                <a:cubicBezTo>
                  <a:pt x="1350760" y="257161"/>
                  <a:pt x="1349435" y="255836"/>
                  <a:pt x="1347778" y="254510"/>
                </a:cubicBezTo>
                <a:lnTo>
                  <a:pt x="1347778" y="254510"/>
                </a:lnTo>
                <a:cubicBezTo>
                  <a:pt x="1353412" y="252853"/>
                  <a:pt x="1355731" y="256167"/>
                  <a:pt x="1357388" y="260475"/>
                </a:cubicBezTo>
                <a:cubicBezTo>
                  <a:pt x="1356725" y="260475"/>
                  <a:pt x="1356063" y="260475"/>
                  <a:pt x="1355400" y="260807"/>
                </a:cubicBezTo>
                <a:cubicBezTo>
                  <a:pt x="1354737" y="261138"/>
                  <a:pt x="1354406" y="261469"/>
                  <a:pt x="1353743" y="261801"/>
                </a:cubicBezTo>
                <a:cubicBezTo>
                  <a:pt x="1353412" y="261801"/>
                  <a:pt x="1353080" y="261801"/>
                  <a:pt x="1352417" y="261801"/>
                </a:cubicBezTo>
                <a:cubicBezTo>
                  <a:pt x="1352086" y="261801"/>
                  <a:pt x="1351423" y="261801"/>
                  <a:pt x="1351092" y="261801"/>
                </a:cubicBezTo>
                <a:cubicBezTo>
                  <a:pt x="1350760" y="260807"/>
                  <a:pt x="1350429" y="260144"/>
                  <a:pt x="1349766" y="259150"/>
                </a:cubicBezTo>
                <a:close/>
                <a:moveTo>
                  <a:pt x="1359377" y="272737"/>
                </a:moveTo>
                <a:cubicBezTo>
                  <a:pt x="1359377" y="270086"/>
                  <a:pt x="1363022" y="271411"/>
                  <a:pt x="1363353" y="268760"/>
                </a:cubicBezTo>
                <a:cubicBezTo>
                  <a:pt x="1362359" y="268760"/>
                  <a:pt x="1361365" y="268760"/>
                  <a:pt x="1360371" y="268760"/>
                </a:cubicBezTo>
                <a:cubicBezTo>
                  <a:pt x="1364016" y="267434"/>
                  <a:pt x="1367993" y="267103"/>
                  <a:pt x="1371638" y="268760"/>
                </a:cubicBezTo>
                <a:cubicBezTo>
                  <a:pt x="1373958" y="272737"/>
                  <a:pt x="1372964" y="275056"/>
                  <a:pt x="1367993" y="275056"/>
                </a:cubicBezTo>
                <a:cubicBezTo>
                  <a:pt x="1366336" y="275056"/>
                  <a:pt x="1364679" y="275056"/>
                  <a:pt x="1363022" y="275056"/>
                </a:cubicBezTo>
                <a:cubicBezTo>
                  <a:pt x="1362028" y="275056"/>
                  <a:pt x="1361034" y="275056"/>
                  <a:pt x="1360039" y="275056"/>
                </a:cubicBezTo>
                <a:cubicBezTo>
                  <a:pt x="1361034" y="275056"/>
                  <a:pt x="1362028" y="275056"/>
                  <a:pt x="1363022" y="275056"/>
                </a:cubicBezTo>
                <a:cubicBezTo>
                  <a:pt x="1361696" y="274394"/>
                  <a:pt x="1360702" y="273731"/>
                  <a:pt x="1359377" y="273068"/>
                </a:cubicBezTo>
                <a:close/>
                <a:moveTo>
                  <a:pt x="1340819" y="320789"/>
                </a:moveTo>
                <a:cubicBezTo>
                  <a:pt x="1343470" y="320126"/>
                  <a:pt x="1346121" y="319463"/>
                  <a:pt x="1348109" y="321783"/>
                </a:cubicBezTo>
                <a:cubicBezTo>
                  <a:pt x="1346452" y="319463"/>
                  <a:pt x="1343470" y="320126"/>
                  <a:pt x="1340819" y="320789"/>
                </a:cubicBezTo>
                <a:cubicBezTo>
                  <a:pt x="1339824" y="315818"/>
                  <a:pt x="1335516" y="316812"/>
                  <a:pt x="1332534" y="315818"/>
                </a:cubicBezTo>
                <a:cubicBezTo>
                  <a:pt x="1335516" y="316812"/>
                  <a:pt x="1339824" y="315818"/>
                  <a:pt x="1340819" y="320789"/>
                </a:cubicBezTo>
                <a:close/>
                <a:moveTo>
                  <a:pt x="1343138" y="343324"/>
                </a:moveTo>
                <a:cubicBezTo>
                  <a:pt x="1343138" y="343324"/>
                  <a:pt x="1342475" y="342661"/>
                  <a:pt x="1342475" y="342329"/>
                </a:cubicBezTo>
                <a:cubicBezTo>
                  <a:pt x="1342144" y="342329"/>
                  <a:pt x="1341481" y="342329"/>
                  <a:pt x="1341150" y="342329"/>
                </a:cubicBezTo>
                <a:cubicBezTo>
                  <a:pt x="1341481" y="342329"/>
                  <a:pt x="1342144" y="342329"/>
                  <a:pt x="1342475" y="342329"/>
                </a:cubicBezTo>
                <a:cubicBezTo>
                  <a:pt x="1342475" y="342329"/>
                  <a:pt x="1342807" y="342992"/>
                  <a:pt x="1343138" y="343324"/>
                </a:cubicBezTo>
                <a:close/>
                <a:moveTo>
                  <a:pt x="1355731" y="339678"/>
                </a:moveTo>
                <a:cubicBezTo>
                  <a:pt x="1355731" y="339678"/>
                  <a:pt x="1357057" y="339015"/>
                  <a:pt x="1357388" y="338684"/>
                </a:cubicBezTo>
                <a:cubicBezTo>
                  <a:pt x="1359045" y="340010"/>
                  <a:pt x="1360702" y="340010"/>
                  <a:pt x="1362028" y="340010"/>
                </a:cubicBezTo>
                <a:cubicBezTo>
                  <a:pt x="1363022" y="340010"/>
                  <a:pt x="1364016" y="339678"/>
                  <a:pt x="1365010" y="339347"/>
                </a:cubicBezTo>
                <a:cubicBezTo>
                  <a:pt x="1364016" y="339347"/>
                  <a:pt x="1363022" y="340010"/>
                  <a:pt x="1362028" y="340010"/>
                </a:cubicBezTo>
                <a:cubicBezTo>
                  <a:pt x="1360371" y="340010"/>
                  <a:pt x="1358714" y="340010"/>
                  <a:pt x="1357388" y="338684"/>
                </a:cubicBezTo>
                <a:cubicBezTo>
                  <a:pt x="1356725" y="339347"/>
                  <a:pt x="1356394" y="339678"/>
                  <a:pt x="1355731" y="339678"/>
                </a:cubicBezTo>
                <a:close/>
                <a:moveTo>
                  <a:pt x="1394173" y="327085"/>
                </a:moveTo>
                <a:cubicBezTo>
                  <a:pt x="1394173" y="327085"/>
                  <a:pt x="1392516" y="327748"/>
                  <a:pt x="1391853" y="328411"/>
                </a:cubicBezTo>
                <a:lnTo>
                  <a:pt x="1391853" y="328411"/>
                </a:lnTo>
                <a:cubicBezTo>
                  <a:pt x="1391853" y="328411"/>
                  <a:pt x="1393179" y="327085"/>
                  <a:pt x="1394173" y="327085"/>
                </a:cubicBezTo>
                <a:close/>
                <a:moveTo>
                  <a:pt x="1407760" y="338021"/>
                </a:moveTo>
                <a:cubicBezTo>
                  <a:pt x="1407760" y="338021"/>
                  <a:pt x="1407097" y="338353"/>
                  <a:pt x="1406766" y="338684"/>
                </a:cubicBezTo>
                <a:lnTo>
                  <a:pt x="1406766" y="338684"/>
                </a:lnTo>
                <a:cubicBezTo>
                  <a:pt x="1406766" y="338684"/>
                  <a:pt x="1407429" y="338353"/>
                  <a:pt x="1407760" y="338021"/>
                </a:cubicBezTo>
                <a:close/>
                <a:moveTo>
                  <a:pt x="1439905" y="328411"/>
                </a:moveTo>
                <a:cubicBezTo>
                  <a:pt x="1439905" y="328411"/>
                  <a:pt x="1437254" y="328411"/>
                  <a:pt x="1435929" y="328411"/>
                </a:cubicBezTo>
                <a:cubicBezTo>
                  <a:pt x="1437254" y="328411"/>
                  <a:pt x="1438580" y="328411"/>
                  <a:pt x="1439905" y="328411"/>
                </a:cubicBezTo>
                <a:cubicBezTo>
                  <a:pt x="1441231" y="328411"/>
                  <a:pt x="1442556" y="328411"/>
                  <a:pt x="1443882" y="327417"/>
                </a:cubicBezTo>
                <a:cubicBezTo>
                  <a:pt x="1444545" y="328411"/>
                  <a:pt x="1446202" y="328411"/>
                  <a:pt x="1447527" y="328742"/>
                </a:cubicBezTo>
                <a:cubicBezTo>
                  <a:pt x="1446202" y="328742"/>
                  <a:pt x="1444876" y="328742"/>
                  <a:pt x="1443882" y="327417"/>
                </a:cubicBezTo>
                <a:cubicBezTo>
                  <a:pt x="1442556" y="328079"/>
                  <a:pt x="1441231" y="328411"/>
                  <a:pt x="1439905" y="328411"/>
                </a:cubicBezTo>
                <a:close/>
                <a:moveTo>
                  <a:pt x="1452498" y="309521"/>
                </a:moveTo>
                <a:cubicBezTo>
                  <a:pt x="1452498" y="309521"/>
                  <a:pt x="1452498" y="307864"/>
                  <a:pt x="1452830" y="307202"/>
                </a:cubicBezTo>
                <a:cubicBezTo>
                  <a:pt x="1452830" y="306870"/>
                  <a:pt x="1452498" y="306207"/>
                  <a:pt x="1452167" y="305876"/>
                </a:cubicBezTo>
                <a:cubicBezTo>
                  <a:pt x="1451173" y="304882"/>
                  <a:pt x="1449847" y="303556"/>
                  <a:pt x="1448521" y="302894"/>
                </a:cubicBezTo>
                <a:cubicBezTo>
                  <a:pt x="1449847" y="303888"/>
                  <a:pt x="1450841" y="304882"/>
                  <a:pt x="1452167" y="305876"/>
                </a:cubicBezTo>
                <a:cubicBezTo>
                  <a:pt x="1454487" y="305213"/>
                  <a:pt x="1456806" y="304882"/>
                  <a:pt x="1458795" y="304219"/>
                </a:cubicBezTo>
                <a:cubicBezTo>
                  <a:pt x="1459457" y="304219"/>
                  <a:pt x="1460120" y="304219"/>
                  <a:pt x="1460783" y="304219"/>
                </a:cubicBezTo>
                <a:cubicBezTo>
                  <a:pt x="1460120" y="304219"/>
                  <a:pt x="1459457" y="304219"/>
                  <a:pt x="1458795" y="304219"/>
                </a:cubicBezTo>
                <a:cubicBezTo>
                  <a:pt x="1456475" y="304882"/>
                  <a:pt x="1454155" y="305213"/>
                  <a:pt x="1452167" y="305876"/>
                </a:cubicBezTo>
                <a:cubicBezTo>
                  <a:pt x="1452167" y="306207"/>
                  <a:pt x="1452498" y="306870"/>
                  <a:pt x="1452830" y="307202"/>
                </a:cubicBezTo>
                <a:cubicBezTo>
                  <a:pt x="1458463" y="304882"/>
                  <a:pt x="1460452" y="309521"/>
                  <a:pt x="1463766" y="312173"/>
                </a:cubicBezTo>
                <a:lnTo>
                  <a:pt x="1463766" y="312173"/>
                </a:lnTo>
                <a:cubicBezTo>
                  <a:pt x="1464428" y="317806"/>
                  <a:pt x="1459457" y="314492"/>
                  <a:pt x="1459126" y="314161"/>
                </a:cubicBezTo>
                <a:cubicBezTo>
                  <a:pt x="1457469" y="311510"/>
                  <a:pt x="1454818" y="312504"/>
                  <a:pt x="1452498" y="312173"/>
                </a:cubicBezTo>
                <a:cubicBezTo>
                  <a:pt x="1452498" y="311178"/>
                  <a:pt x="1452498" y="310516"/>
                  <a:pt x="1452498" y="309521"/>
                </a:cubicBezTo>
                <a:close/>
                <a:moveTo>
                  <a:pt x="1469399" y="300574"/>
                </a:moveTo>
                <a:lnTo>
                  <a:pt x="1469399" y="300574"/>
                </a:lnTo>
                <a:cubicBezTo>
                  <a:pt x="1467411" y="303556"/>
                  <a:pt x="1465754" y="306539"/>
                  <a:pt x="1464760" y="309853"/>
                </a:cubicBezTo>
                <a:cubicBezTo>
                  <a:pt x="1465754" y="306539"/>
                  <a:pt x="1467411" y="303556"/>
                  <a:pt x="1469399" y="300574"/>
                </a:cubicBezTo>
                <a:close/>
                <a:moveTo>
                  <a:pt x="1473045" y="303225"/>
                </a:moveTo>
                <a:cubicBezTo>
                  <a:pt x="1473045" y="303225"/>
                  <a:pt x="1473045" y="304219"/>
                  <a:pt x="1472382" y="304550"/>
                </a:cubicBezTo>
                <a:cubicBezTo>
                  <a:pt x="1472382" y="304219"/>
                  <a:pt x="1472713" y="303556"/>
                  <a:pt x="1473045" y="303225"/>
                </a:cubicBezTo>
                <a:close/>
                <a:moveTo>
                  <a:pt x="1484312" y="258487"/>
                </a:moveTo>
                <a:cubicBezTo>
                  <a:pt x="1484312" y="258487"/>
                  <a:pt x="1483981" y="255504"/>
                  <a:pt x="1482324" y="256830"/>
                </a:cubicBezTo>
                <a:cubicBezTo>
                  <a:pt x="1480667" y="258487"/>
                  <a:pt x="1478678" y="258818"/>
                  <a:pt x="1476690" y="257824"/>
                </a:cubicBezTo>
                <a:cubicBezTo>
                  <a:pt x="1477021" y="256498"/>
                  <a:pt x="1477353" y="255504"/>
                  <a:pt x="1477684" y="254179"/>
                </a:cubicBezTo>
                <a:lnTo>
                  <a:pt x="1477684" y="254179"/>
                </a:lnTo>
                <a:cubicBezTo>
                  <a:pt x="1479341" y="250202"/>
                  <a:pt x="1482324" y="248545"/>
                  <a:pt x="1486300" y="248545"/>
                </a:cubicBezTo>
                <a:cubicBezTo>
                  <a:pt x="1487957" y="249871"/>
                  <a:pt x="1487626" y="251528"/>
                  <a:pt x="1487626" y="253185"/>
                </a:cubicBezTo>
                <a:cubicBezTo>
                  <a:pt x="1487626" y="255504"/>
                  <a:pt x="1486632" y="257493"/>
                  <a:pt x="1483981" y="258487"/>
                </a:cubicBezTo>
                <a:close/>
                <a:moveTo>
                  <a:pt x="1493922" y="286324"/>
                </a:moveTo>
                <a:cubicBezTo>
                  <a:pt x="1493922" y="286324"/>
                  <a:pt x="1493260" y="287981"/>
                  <a:pt x="1492928" y="288644"/>
                </a:cubicBezTo>
                <a:lnTo>
                  <a:pt x="1492928" y="288644"/>
                </a:lnTo>
                <a:cubicBezTo>
                  <a:pt x="1492928" y="288644"/>
                  <a:pt x="1493591" y="287318"/>
                  <a:pt x="1493922" y="286324"/>
                </a:cubicBezTo>
                <a:close/>
                <a:moveTo>
                  <a:pt x="1513475" y="230318"/>
                </a:moveTo>
                <a:cubicBezTo>
                  <a:pt x="1513475" y="230318"/>
                  <a:pt x="1512480" y="230981"/>
                  <a:pt x="1511818" y="231313"/>
                </a:cubicBezTo>
                <a:cubicBezTo>
                  <a:pt x="1512149" y="230981"/>
                  <a:pt x="1512812" y="230650"/>
                  <a:pt x="1513475" y="230318"/>
                </a:cubicBezTo>
                <a:cubicBezTo>
                  <a:pt x="1514469" y="229987"/>
                  <a:pt x="1515463" y="229987"/>
                  <a:pt x="1516457" y="230318"/>
                </a:cubicBezTo>
                <a:cubicBezTo>
                  <a:pt x="1515463" y="230318"/>
                  <a:pt x="1514469" y="230318"/>
                  <a:pt x="1513475" y="230318"/>
                </a:cubicBezTo>
                <a:close/>
                <a:moveTo>
                  <a:pt x="1520765" y="231313"/>
                </a:moveTo>
                <a:cubicBezTo>
                  <a:pt x="1520765" y="231313"/>
                  <a:pt x="1518777" y="230650"/>
                  <a:pt x="1517783" y="230650"/>
                </a:cubicBezTo>
                <a:cubicBezTo>
                  <a:pt x="1518777" y="230650"/>
                  <a:pt x="1519771" y="231313"/>
                  <a:pt x="1520765" y="231313"/>
                </a:cubicBezTo>
                <a:close/>
                <a:moveTo>
                  <a:pt x="1522091" y="243906"/>
                </a:moveTo>
                <a:cubicBezTo>
                  <a:pt x="1522091" y="243906"/>
                  <a:pt x="1520102" y="247219"/>
                  <a:pt x="1520434" y="248876"/>
                </a:cubicBezTo>
                <a:cubicBezTo>
                  <a:pt x="1519108" y="250533"/>
                  <a:pt x="1519108" y="251196"/>
                  <a:pt x="1519771" y="251528"/>
                </a:cubicBezTo>
                <a:cubicBezTo>
                  <a:pt x="1519108" y="251528"/>
                  <a:pt x="1519108" y="250533"/>
                  <a:pt x="1520434" y="248876"/>
                </a:cubicBezTo>
                <a:cubicBezTo>
                  <a:pt x="1519771" y="247219"/>
                  <a:pt x="1521097" y="245562"/>
                  <a:pt x="1522091" y="243906"/>
                </a:cubicBezTo>
                <a:close/>
                <a:moveTo>
                  <a:pt x="1521428" y="251859"/>
                </a:moveTo>
                <a:cubicBezTo>
                  <a:pt x="1521428" y="251859"/>
                  <a:pt x="1523416" y="251859"/>
                  <a:pt x="1523416" y="252853"/>
                </a:cubicBezTo>
                <a:lnTo>
                  <a:pt x="1523416" y="252853"/>
                </a:lnTo>
                <a:cubicBezTo>
                  <a:pt x="1523416" y="252853"/>
                  <a:pt x="1522422" y="252190"/>
                  <a:pt x="1521428" y="251859"/>
                </a:cubicBezTo>
                <a:cubicBezTo>
                  <a:pt x="1521097" y="251859"/>
                  <a:pt x="1520765" y="251859"/>
                  <a:pt x="1520434" y="251859"/>
                </a:cubicBezTo>
                <a:cubicBezTo>
                  <a:pt x="1520765" y="251859"/>
                  <a:pt x="1521097" y="251859"/>
                  <a:pt x="1521428" y="251859"/>
                </a:cubicBezTo>
                <a:close/>
                <a:moveTo>
                  <a:pt x="1536009" y="259812"/>
                </a:moveTo>
                <a:cubicBezTo>
                  <a:pt x="1536009" y="259812"/>
                  <a:pt x="1534352" y="261801"/>
                  <a:pt x="1533690" y="263126"/>
                </a:cubicBezTo>
                <a:lnTo>
                  <a:pt x="1533690" y="263126"/>
                </a:lnTo>
                <a:cubicBezTo>
                  <a:pt x="1533690" y="263126"/>
                  <a:pt x="1534684" y="260475"/>
                  <a:pt x="1536009" y="259812"/>
                </a:cubicBezTo>
                <a:close/>
                <a:moveTo>
                  <a:pt x="1588701" y="274394"/>
                </a:moveTo>
                <a:cubicBezTo>
                  <a:pt x="1588701" y="274394"/>
                  <a:pt x="1587044" y="274394"/>
                  <a:pt x="1586381" y="274394"/>
                </a:cubicBezTo>
                <a:cubicBezTo>
                  <a:pt x="1587044" y="274394"/>
                  <a:pt x="1588038" y="274394"/>
                  <a:pt x="1588701" y="274394"/>
                </a:cubicBezTo>
                <a:close/>
                <a:moveTo>
                  <a:pt x="1590358" y="277045"/>
                </a:moveTo>
                <a:cubicBezTo>
                  <a:pt x="1590358" y="277045"/>
                  <a:pt x="1590358" y="274725"/>
                  <a:pt x="1590358" y="273400"/>
                </a:cubicBezTo>
                <a:lnTo>
                  <a:pt x="1590358" y="273400"/>
                </a:lnTo>
                <a:cubicBezTo>
                  <a:pt x="1590358" y="273400"/>
                  <a:pt x="1589695" y="272405"/>
                  <a:pt x="1589032" y="272074"/>
                </a:cubicBezTo>
                <a:cubicBezTo>
                  <a:pt x="1589695" y="272074"/>
                  <a:pt x="1590027" y="272405"/>
                  <a:pt x="1590358" y="273400"/>
                </a:cubicBezTo>
                <a:cubicBezTo>
                  <a:pt x="1590358" y="274725"/>
                  <a:pt x="1590358" y="275719"/>
                  <a:pt x="1590358" y="277045"/>
                </a:cubicBezTo>
                <a:cubicBezTo>
                  <a:pt x="1589695" y="278039"/>
                  <a:pt x="1589364" y="278702"/>
                  <a:pt x="1589364" y="279365"/>
                </a:cubicBezTo>
                <a:cubicBezTo>
                  <a:pt x="1589364" y="280027"/>
                  <a:pt x="1589695" y="280690"/>
                  <a:pt x="1590358" y="281022"/>
                </a:cubicBezTo>
                <a:cubicBezTo>
                  <a:pt x="1590027" y="280359"/>
                  <a:pt x="1589695" y="279696"/>
                  <a:pt x="1589364" y="279365"/>
                </a:cubicBezTo>
                <a:cubicBezTo>
                  <a:pt x="1589032" y="279033"/>
                  <a:pt x="1589364" y="278039"/>
                  <a:pt x="1590358" y="277045"/>
                </a:cubicBezTo>
                <a:close/>
                <a:moveTo>
                  <a:pt x="1612893" y="282679"/>
                </a:moveTo>
                <a:cubicBezTo>
                  <a:pt x="1612893" y="282679"/>
                  <a:pt x="1614550" y="282016"/>
                  <a:pt x="1615875" y="282347"/>
                </a:cubicBezTo>
                <a:cubicBezTo>
                  <a:pt x="1616538" y="283341"/>
                  <a:pt x="1617201" y="284335"/>
                  <a:pt x="1618195" y="285330"/>
                </a:cubicBezTo>
                <a:cubicBezTo>
                  <a:pt x="1617201" y="284667"/>
                  <a:pt x="1616538" y="283673"/>
                  <a:pt x="1615875" y="282347"/>
                </a:cubicBezTo>
                <a:cubicBezTo>
                  <a:pt x="1614550" y="282347"/>
                  <a:pt x="1613887" y="282347"/>
                  <a:pt x="1612893" y="282679"/>
                </a:cubicBezTo>
                <a:cubicBezTo>
                  <a:pt x="1612230" y="283010"/>
                  <a:pt x="1611567" y="284004"/>
                  <a:pt x="1610904" y="284998"/>
                </a:cubicBezTo>
                <a:cubicBezTo>
                  <a:pt x="1611567" y="284004"/>
                  <a:pt x="1612230" y="283341"/>
                  <a:pt x="1612893" y="282679"/>
                </a:cubicBezTo>
                <a:close/>
                <a:moveTo>
                  <a:pt x="1645038" y="290301"/>
                </a:moveTo>
                <a:cubicBezTo>
                  <a:pt x="1645038" y="290301"/>
                  <a:pt x="1647026" y="289306"/>
                  <a:pt x="1647358" y="288312"/>
                </a:cubicBezTo>
                <a:cubicBezTo>
                  <a:pt x="1647358" y="287318"/>
                  <a:pt x="1648683" y="287649"/>
                  <a:pt x="1649677" y="287649"/>
                </a:cubicBezTo>
                <a:cubicBezTo>
                  <a:pt x="1648683" y="287649"/>
                  <a:pt x="1647689" y="287649"/>
                  <a:pt x="1647358" y="288312"/>
                </a:cubicBezTo>
                <a:cubicBezTo>
                  <a:pt x="1647026" y="289306"/>
                  <a:pt x="1646032" y="289969"/>
                  <a:pt x="1645038" y="290301"/>
                </a:cubicBezTo>
                <a:cubicBezTo>
                  <a:pt x="1644375" y="290301"/>
                  <a:pt x="1643712" y="290632"/>
                  <a:pt x="1643050" y="290963"/>
                </a:cubicBezTo>
                <a:cubicBezTo>
                  <a:pt x="1643712" y="290963"/>
                  <a:pt x="1644375" y="290632"/>
                  <a:pt x="1645038" y="290301"/>
                </a:cubicBezTo>
                <a:close/>
                <a:moveTo>
                  <a:pt x="1646363" y="226010"/>
                </a:moveTo>
                <a:cubicBezTo>
                  <a:pt x="1646363" y="226010"/>
                  <a:pt x="1646363" y="226010"/>
                  <a:pt x="1646032" y="226010"/>
                </a:cubicBezTo>
                <a:cubicBezTo>
                  <a:pt x="1646032" y="226010"/>
                  <a:pt x="1646032" y="226010"/>
                  <a:pt x="1646363" y="226010"/>
                </a:cubicBezTo>
                <a:close/>
                <a:moveTo>
                  <a:pt x="1641392" y="226673"/>
                </a:moveTo>
                <a:cubicBezTo>
                  <a:pt x="1641392" y="226673"/>
                  <a:pt x="1641392" y="227336"/>
                  <a:pt x="1641392" y="227667"/>
                </a:cubicBezTo>
                <a:cubicBezTo>
                  <a:pt x="1641392" y="227336"/>
                  <a:pt x="1641392" y="227004"/>
                  <a:pt x="1641392" y="226673"/>
                </a:cubicBezTo>
                <a:close/>
                <a:moveTo>
                  <a:pt x="1642055" y="225016"/>
                </a:moveTo>
                <a:cubicBezTo>
                  <a:pt x="1642055" y="225016"/>
                  <a:pt x="1642055" y="225016"/>
                  <a:pt x="1642055" y="225016"/>
                </a:cubicBezTo>
                <a:cubicBezTo>
                  <a:pt x="1642055" y="225016"/>
                  <a:pt x="1642055" y="225016"/>
                  <a:pt x="1642055" y="225016"/>
                </a:cubicBezTo>
                <a:close/>
                <a:moveTo>
                  <a:pt x="1637747" y="231644"/>
                </a:moveTo>
                <a:cubicBezTo>
                  <a:pt x="1637747" y="231644"/>
                  <a:pt x="1639073" y="231644"/>
                  <a:pt x="1639404" y="231975"/>
                </a:cubicBezTo>
                <a:cubicBezTo>
                  <a:pt x="1638741" y="231975"/>
                  <a:pt x="1638079" y="231644"/>
                  <a:pt x="1637747" y="231644"/>
                </a:cubicBezTo>
                <a:close/>
                <a:moveTo>
                  <a:pt x="1634765" y="232638"/>
                </a:moveTo>
                <a:cubicBezTo>
                  <a:pt x="1634765" y="232638"/>
                  <a:pt x="1633108" y="235289"/>
                  <a:pt x="1632445" y="236615"/>
                </a:cubicBezTo>
                <a:cubicBezTo>
                  <a:pt x="1632776" y="235289"/>
                  <a:pt x="1633770" y="233632"/>
                  <a:pt x="1634765" y="232638"/>
                </a:cubicBezTo>
                <a:cubicBezTo>
                  <a:pt x="1635427" y="231644"/>
                  <a:pt x="1636422" y="231313"/>
                  <a:pt x="1637416" y="231644"/>
                </a:cubicBezTo>
                <a:cubicBezTo>
                  <a:pt x="1636422" y="231644"/>
                  <a:pt x="1635427" y="231644"/>
                  <a:pt x="1634765" y="232638"/>
                </a:cubicBezTo>
                <a:close/>
                <a:moveTo>
                  <a:pt x="1593341" y="164371"/>
                </a:moveTo>
                <a:cubicBezTo>
                  <a:pt x="1593341" y="164371"/>
                  <a:pt x="1594335" y="164371"/>
                  <a:pt x="1594997" y="164371"/>
                </a:cubicBezTo>
                <a:cubicBezTo>
                  <a:pt x="1594335" y="164371"/>
                  <a:pt x="1594003" y="164371"/>
                  <a:pt x="1593341" y="164371"/>
                </a:cubicBezTo>
                <a:close/>
                <a:moveTo>
                  <a:pt x="1586050" y="151115"/>
                </a:moveTo>
                <a:cubicBezTo>
                  <a:pt x="1586050" y="151115"/>
                  <a:pt x="1585387" y="151115"/>
                  <a:pt x="1585056" y="151115"/>
                </a:cubicBezTo>
                <a:cubicBezTo>
                  <a:pt x="1585056" y="151115"/>
                  <a:pt x="1585718" y="151115"/>
                  <a:pt x="1586050" y="151115"/>
                </a:cubicBezTo>
                <a:cubicBezTo>
                  <a:pt x="1586713" y="148464"/>
                  <a:pt x="1587375" y="146144"/>
                  <a:pt x="1588701" y="144488"/>
                </a:cubicBezTo>
                <a:cubicBezTo>
                  <a:pt x="1587375" y="146144"/>
                  <a:pt x="1586381" y="148464"/>
                  <a:pt x="1586050" y="151115"/>
                </a:cubicBezTo>
                <a:close/>
                <a:moveTo>
                  <a:pt x="1594003" y="121621"/>
                </a:moveTo>
                <a:cubicBezTo>
                  <a:pt x="1594003" y="121621"/>
                  <a:pt x="1594003" y="121621"/>
                  <a:pt x="1594003" y="121621"/>
                </a:cubicBezTo>
                <a:cubicBezTo>
                  <a:pt x="1594003" y="121621"/>
                  <a:pt x="1594003" y="121621"/>
                  <a:pt x="1594003" y="121621"/>
                </a:cubicBezTo>
                <a:close/>
                <a:moveTo>
                  <a:pt x="1594003" y="121953"/>
                </a:moveTo>
                <a:cubicBezTo>
                  <a:pt x="1594003" y="121953"/>
                  <a:pt x="1593341" y="122616"/>
                  <a:pt x="1592678" y="122616"/>
                </a:cubicBezTo>
                <a:cubicBezTo>
                  <a:pt x="1593009" y="122616"/>
                  <a:pt x="1593672" y="122284"/>
                  <a:pt x="1594003" y="121953"/>
                </a:cubicBezTo>
                <a:close/>
                <a:moveTo>
                  <a:pt x="1577765" y="165697"/>
                </a:moveTo>
                <a:cubicBezTo>
                  <a:pt x="1577765" y="165697"/>
                  <a:pt x="1575114" y="165034"/>
                  <a:pt x="1573788" y="166359"/>
                </a:cubicBezTo>
                <a:lnTo>
                  <a:pt x="1573788" y="166359"/>
                </a:lnTo>
                <a:cubicBezTo>
                  <a:pt x="1573788" y="166359"/>
                  <a:pt x="1576439" y="165365"/>
                  <a:pt x="1577765" y="165697"/>
                </a:cubicBezTo>
                <a:cubicBezTo>
                  <a:pt x="1578428" y="165697"/>
                  <a:pt x="1579422" y="166359"/>
                  <a:pt x="1580085" y="167022"/>
                </a:cubicBezTo>
                <a:cubicBezTo>
                  <a:pt x="1579422" y="166691"/>
                  <a:pt x="1578428" y="166028"/>
                  <a:pt x="1577765" y="165697"/>
                </a:cubicBezTo>
                <a:close/>
                <a:moveTo>
                  <a:pt x="1569811" y="162383"/>
                </a:moveTo>
                <a:cubicBezTo>
                  <a:pt x="1571800" y="162383"/>
                  <a:pt x="1573125" y="162714"/>
                  <a:pt x="1573788" y="164371"/>
                </a:cubicBezTo>
                <a:cubicBezTo>
                  <a:pt x="1573457" y="162714"/>
                  <a:pt x="1571800" y="162383"/>
                  <a:pt x="1569811" y="162383"/>
                </a:cubicBezTo>
                <a:lnTo>
                  <a:pt x="1569811" y="162383"/>
                </a:lnTo>
                <a:close/>
                <a:moveTo>
                  <a:pt x="1561195" y="161057"/>
                </a:moveTo>
                <a:cubicBezTo>
                  <a:pt x="1561195" y="161057"/>
                  <a:pt x="1561195" y="159069"/>
                  <a:pt x="1561858" y="158406"/>
                </a:cubicBezTo>
                <a:cubicBezTo>
                  <a:pt x="1561195" y="159069"/>
                  <a:pt x="1560864" y="159732"/>
                  <a:pt x="1561195" y="161057"/>
                </a:cubicBezTo>
                <a:cubicBezTo>
                  <a:pt x="1563515" y="159732"/>
                  <a:pt x="1565172" y="163377"/>
                  <a:pt x="1567492" y="163377"/>
                </a:cubicBezTo>
                <a:cubicBezTo>
                  <a:pt x="1565172" y="163377"/>
                  <a:pt x="1563515" y="159732"/>
                  <a:pt x="1561195" y="161057"/>
                </a:cubicBezTo>
                <a:close/>
                <a:moveTo>
                  <a:pt x="1542969" y="146807"/>
                </a:moveTo>
                <a:cubicBezTo>
                  <a:pt x="1542969" y="146807"/>
                  <a:pt x="1542969" y="146807"/>
                  <a:pt x="1542969" y="146807"/>
                </a:cubicBezTo>
                <a:cubicBezTo>
                  <a:pt x="1542969" y="146807"/>
                  <a:pt x="1542969" y="146807"/>
                  <a:pt x="1542969" y="146807"/>
                </a:cubicBezTo>
                <a:close/>
                <a:moveTo>
                  <a:pt x="1542969" y="147139"/>
                </a:moveTo>
                <a:cubicBezTo>
                  <a:pt x="1542969" y="147139"/>
                  <a:pt x="1543963" y="148133"/>
                  <a:pt x="1544626" y="148133"/>
                </a:cubicBezTo>
                <a:cubicBezTo>
                  <a:pt x="1543963" y="148133"/>
                  <a:pt x="1543300" y="147470"/>
                  <a:pt x="1542969" y="147139"/>
                </a:cubicBezTo>
                <a:close/>
                <a:moveTo>
                  <a:pt x="1520102" y="121953"/>
                </a:moveTo>
                <a:cubicBezTo>
                  <a:pt x="1520102" y="121953"/>
                  <a:pt x="1522422" y="123941"/>
                  <a:pt x="1523416" y="123941"/>
                </a:cubicBezTo>
                <a:cubicBezTo>
                  <a:pt x="1522091" y="123941"/>
                  <a:pt x="1521097" y="123278"/>
                  <a:pt x="1520102" y="121953"/>
                </a:cubicBezTo>
                <a:close/>
                <a:moveTo>
                  <a:pt x="1512480" y="130900"/>
                </a:moveTo>
                <a:lnTo>
                  <a:pt x="1512480" y="130900"/>
                </a:lnTo>
                <a:cubicBezTo>
                  <a:pt x="1513143" y="128912"/>
                  <a:pt x="1513806" y="126924"/>
                  <a:pt x="1514800" y="125267"/>
                </a:cubicBezTo>
                <a:cubicBezTo>
                  <a:pt x="1513806" y="126924"/>
                  <a:pt x="1512812" y="128912"/>
                  <a:pt x="1512480" y="130900"/>
                </a:cubicBezTo>
                <a:close/>
                <a:moveTo>
                  <a:pt x="1520102" y="149458"/>
                </a:moveTo>
                <a:cubicBezTo>
                  <a:pt x="1520102" y="149458"/>
                  <a:pt x="1519440" y="148464"/>
                  <a:pt x="1518777" y="148133"/>
                </a:cubicBezTo>
                <a:cubicBezTo>
                  <a:pt x="1519440" y="148464"/>
                  <a:pt x="1519771" y="149127"/>
                  <a:pt x="1520102" y="149458"/>
                </a:cubicBezTo>
                <a:close/>
                <a:moveTo>
                  <a:pt x="1512480" y="158406"/>
                </a:moveTo>
                <a:cubicBezTo>
                  <a:pt x="1512480" y="158406"/>
                  <a:pt x="1513143" y="161057"/>
                  <a:pt x="1513475" y="162383"/>
                </a:cubicBezTo>
                <a:cubicBezTo>
                  <a:pt x="1513475" y="162383"/>
                  <a:pt x="1512812" y="162383"/>
                  <a:pt x="1512480" y="162383"/>
                </a:cubicBezTo>
                <a:cubicBezTo>
                  <a:pt x="1512480" y="162383"/>
                  <a:pt x="1513143" y="163046"/>
                  <a:pt x="1513143" y="163377"/>
                </a:cubicBezTo>
                <a:cubicBezTo>
                  <a:pt x="1513143" y="163377"/>
                  <a:pt x="1512812" y="162714"/>
                  <a:pt x="1512480" y="162383"/>
                </a:cubicBezTo>
                <a:cubicBezTo>
                  <a:pt x="1510492" y="162714"/>
                  <a:pt x="1509498" y="169011"/>
                  <a:pt x="1506847" y="163377"/>
                </a:cubicBezTo>
                <a:cubicBezTo>
                  <a:pt x="1506184" y="160394"/>
                  <a:pt x="1507510" y="157412"/>
                  <a:pt x="1506184" y="154429"/>
                </a:cubicBezTo>
                <a:cubicBezTo>
                  <a:pt x="1508835" y="153767"/>
                  <a:pt x="1510161" y="155092"/>
                  <a:pt x="1511818" y="156086"/>
                </a:cubicBezTo>
                <a:cubicBezTo>
                  <a:pt x="1511818" y="156749"/>
                  <a:pt x="1511818" y="157412"/>
                  <a:pt x="1512149" y="158406"/>
                </a:cubicBezTo>
                <a:close/>
                <a:moveTo>
                  <a:pt x="1505521" y="143825"/>
                </a:moveTo>
                <a:cubicBezTo>
                  <a:pt x="1505521" y="143825"/>
                  <a:pt x="1507178" y="143825"/>
                  <a:pt x="1508504" y="143493"/>
                </a:cubicBezTo>
                <a:cubicBezTo>
                  <a:pt x="1507510" y="143493"/>
                  <a:pt x="1506515" y="143493"/>
                  <a:pt x="1505521" y="143825"/>
                </a:cubicBezTo>
                <a:close/>
                <a:moveTo>
                  <a:pt x="1468074" y="190551"/>
                </a:moveTo>
                <a:cubicBezTo>
                  <a:pt x="1468074" y="190551"/>
                  <a:pt x="1469399" y="190551"/>
                  <a:pt x="1470062" y="190551"/>
                </a:cubicBezTo>
                <a:lnTo>
                  <a:pt x="1470062" y="190551"/>
                </a:lnTo>
                <a:cubicBezTo>
                  <a:pt x="1470062" y="190551"/>
                  <a:pt x="1468736" y="190551"/>
                  <a:pt x="1468074" y="190551"/>
                </a:cubicBezTo>
                <a:close/>
                <a:moveTo>
                  <a:pt x="1452498" y="190551"/>
                </a:moveTo>
                <a:cubicBezTo>
                  <a:pt x="1452498" y="190551"/>
                  <a:pt x="1451835" y="190551"/>
                  <a:pt x="1451504" y="190551"/>
                </a:cubicBezTo>
                <a:cubicBezTo>
                  <a:pt x="1451504" y="190551"/>
                  <a:pt x="1452167" y="190551"/>
                  <a:pt x="1452498" y="190551"/>
                </a:cubicBezTo>
                <a:cubicBezTo>
                  <a:pt x="1453492" y="190551"/>
                  <a:pt x="1454487" y="190551"/>
                  <a:pt x="1455481" y="190551"/>
                </a:cubicBezTo>
                <a:cubicBezTo>
                  <a:pt x="1454487" y="190551"/>
                  <a:pt x="1453492" y="190551"/>
                  <a:pt x="1452498" y="190551"/>
                </a:cubicBezTo>
                <a:close/>
                <a:moveTo>
                  <a:pt x="1452498" y="179947"/>
                </a:moveTo>
                <a:cubicBezTo>
                  <a:pt x="1452498" y="179947"/>
                  <a:pt x="1452498" y="179947"/>
                  <a:pt x="1452498" y="179947"/>
                </a:cubicBezTo>
                <a:cubicBezTo>
                  <a:pt x="1452498" y="179947"/>
                  <a:pt x="1453492" y="179947"/>
                  <a:pt x="1453824" y="180278"/>
                </a:cubicBezTo>
                <a:lnTo>
                  <a:pt x="1453824" y="180278"/>
                </a:lnTo>
                <a:cubicBezTo>
                  <a:pt x="1453824" y="180278"/>
                  <a:pt x="1452498" y="180278"/>
                  <a:pt x="1452498" y="179947"/>
                </a:cubicBezTo>
                <a:cubicBezTo>
                  <a:pt x="1452498" y="179947"/>
                  <a:pt x="1452498" y="179947"/>
                  <a:pt x="1452498" y="179947"/>
                </a:cubicBezTo>
                <a:close/>
                <a:moveTo>
                  <a:pt x="1449847" y="181604"/>
                </a:moveTo>
                <a:cubicBezTo>
                  <a:pt x="1449847" y="181604"/>
                  <a:pt x="1449847" y="181604"/>
                  <a:pt x="1449847" y="181604"/>
                </a:cubicBezTo>
                <a:cubicBezTo>
                  <a:pt x="1449847" y="181604"/>
                  <a:pt x="1449847" y="181604"/>
                  <a:pt x="1449847" y="181604"/>
                </a:cubicBezTo>
                <a:cubicBezTo>
                  <a:pt x="1450178" y="181604"/>
                  <a:pt x="1450510" y="181935"/>
                  <a:pt x="1451173" y="182266"/>
                </a:cubicBezTo>
                <a:cubicBezTo>
                  <a:pt x="1450841" y="182266"/>
                  <a:pt x="1450510" y="182266"/>
                  <a:pt x="1449847" y="181604"/>
                </a:cubicBezTo>
                <a:close/>
                <a:moveTo>
                  <a:pt x="1443882" y="176301"/>
                </a:moveTo>
                <a:cubicBezTo>
                  <a:pt x="1443882" y="176301"/>
                  <a:pt x="1444545" y="178952"/>
                  <a:pt x="1444876" y="180278"/>
                </a:cubicBezTo>
                <a:cubicBezTo>
                  <a:pt x="1446202" y="180278"/>
                  <a:pt x="1447196" y="180278"/>
                  <a:pt x="1448521" y="180278"/>
                </a:cubicBezTo>
                <a:cubicBezTo>
                  <a:pt x="1447196" y="180278"/>
                  <a:pt x="1446202" y="180278"/>
                  <a:pt x="1444876" y="180278"/>
                </a:cubicBezTo>
                <a:cubicBezTo>
                  <a:pt x="1444876" y="178952"/>
                  <a:pt x="1444213" y="177627"/>
                  <a:pt x="1443882" y="176301"/>
                </a:cubicBezTo>
                <a:close/>
                <a:moveTo>
                  <a:pt x="1424661" y="177958"/>
                </a:moveTo>
                <a:lnTo>
                  <a:pt x="1424661" y="177958"/>
                </a:lnTo>
                <a:cubicBezTo>
                  <a:pt x="1424661" y="177958"/>
                  <a:pt x="1423336" y="176301"/>
                  <a:pt x="1423336" y="175307"/>
                </a:cubicBezTo>
                <a:cubicBezTo>
                  <a:pt x="1423336" y="176301"/>
                  <a:pt x="1423667" y="177295"/>
                  <a:pt x="1424661" y="177958"/>
                </a:cubicBezTo>
                <a:close/>
                <a:moveTo>
                  <a:pt x="1421679" y="191545"/>
                </a:moveTo>
                <a:cubicBezTo>
                  <a:pt x="1421679" y="191545"/>
                  <a:pt x="1421679" y="189557"/>
                  <a:pt x="1422673" y="188894"/>
                </a:cubicBezTo>
                <a:cubicBezTo>
                  <a:pt x="1423004" y="188563"/>
                  <a:pt x="1423667" y="188231"/>
                  <a:pt x="1423998" y="187900"/>
                </a:cubicBezTo>
                <a:cubicBezTo>
                  <a:pt x="1423667" y="188231"/>
                  <a:pt x="1423004" y="188563"/>
                  <a:pt x="1422673" y="188894"/>
                </a:cubicBezTo>
                <a:cubicBezTo>
                  <a:pt x="1421679" y="189557"/>
                  <a:pt x="1421016" y="190551"/>
                  <a:pt x="1421679" y="191545"/>
                </a:cubicBezTo>
                <a:cubicBezTo>
                  <a:pt x="1420684" y="192208"/>
                  <a:pt x="1420684" y="192540"/>
                  <a:pt x="1421679" y="193202"/>
                </a:cubicBezTo>
                <a:cubicBezTo>
                  <a:pt x="1421679" y="193534"/>
                  <a:pt x="1421016" y="193865"/>
                  <a:pt x="1420684" y="193865"/>
                </a:cubicBezTo>
                <a:cubicBezTo>
                  <a:pt x="1420684" y="193865"/>
                  <a:pt x="1421347" y="193865"/>
                  <a:pt x="1421679" y="193202"/>
                </a:cubicBezTo>
                <a:cubicBezTo>
                  <a:pt x="1420684" y="192540"/>
                  <a:pt x="1420684" y="192208"/>
                  <a:pt x="1421679" y="191545"/>
                </a:cubicBezTo>
                <a:close/>
                <a:moveTo>
                  <a:pt x="1401464" y="228661"/>
                </a:moveTo>
                <a:cubicBezTo>
                  <a:pt x="1398481" y="230650"/>
                  <a:pt x="1393842" y="231313"/>
                  <a:pt x="1395830" y="236946"/>
                </a:cubicBezTo>
                <a:cubicBezTo>
                  <a:pt x="1395830" y="236946"/>
                  <a:pt x="1393179" y="240923"/>
                  <a:pt x="1390528" y="239929"/>
                </a:cubicBezTo>
                <a:cubicBezTo>
                  <a:pt x="1390528" y="238603"/>
                  <a:pt x="1390528" y="237609"/>
                  <a:pt x="1390528" y="236283"/>
                </a:cubicBezTo>
                <a:cubicBezTo>
                  <a:pt x="1390528" y="234295"/>
                  <a:pt x="1390859" y="231644"/>
                  <a:pt x="1387876" y="231644"/>
                </a:cubicBezTo>
                <a:cubicBezTo>
                  <a:pt x="1385888" y="231644"/>
                  <a:pt x="1384562" y="233301"/>
                  <a:pt x="1384894" y="235952"/>
                </a:cubicBezTo>
                <a:cubicBezTo>
                  <a:pt x="1384894" y="237278"/>
                  <a:pt x="1384894" y="239266"/>
                  <a:pt x="1382574" y="239929"/>
                </a:cubicBezTo>
                <a:cubicBezTo>
                  <a:pt x="1382243" y="240260"/>
                  <a:pt x="1381580" y="240592"/>
                  <a:pt x="1381249" y="241254"/>
                </a:cubicBezTo>
                <a:lnTo>
                  <a:pt x="1381249" y="241254"/>
                </a:lnTo>
                <a:cubicBezTo>
                  <a:pt x="1381249" y="241254"/>
                  <a:pt x="1379592" y="241254"/>
                  <a:pt x="1378929" y="241254"/>
                </a:cubicBezTo>
                <a:cubicBezTo>
                  <a:pt x="1378266" y="244900"/>
                  <a:pt x="1373958" y="243906"/>
                  <a:pt x="1372301" y="246225"/>
                </a:cubicBezTo>
                <a:cubicBezTo>
                  <a:pt x="1368324" y="245231"/>
                  <a:pt x="1363685" y="248545"/>
                  <a:pt x="1360702" y="243906"/>
                </a:cubicBezTo>
                <a:cubicBezTo>
                  <a:pt x="1360702" y="242911"/>
                  <a:pt x="1360702" y="242249"/>
                  <a:pt x="1361034" y="241254"/>
                </a:cubicBezTo>
                <a:lnTo>
                  <a:pt x="1361034" y="241254"/>
                </a:lnTo>
                <a:cubicBezTo>
                  <a:pt x="1363685" y="242249"/>
                  <a:pt x="1364347" y="239597"/>
                  <a:pt x="1365673" y="238603"/>
                </a:cubicBezTo>
                <a:cubicBezTo>
                  <a:pt x="1368987" y="237609"/>
                  <a:pt x="1369650" y="241254"/>
                  <a:pt x="1371970" y="241917"/>
                </a:cubicBezTo>
                <a:cubicBezTo>
                  <a:pt x="1374621" y="239597"/>
                  <a:pt x="1371307" y="233964"/>
                  <a:pt x="1376609" y="233301"/>
                </a:cubicBezTo>
                <a:cubicBezTo>
                  <a:pt x="1376940" y="232638"/>
                  <a:pt x="1377603" y="231644"/>
                  <a:pt x="1377935" y="230981"/>
                </a:cubicBezTo>
                <a:cubicBezTo>
                  <a:pt x="1376609" y="225679"/>
                  <a:pt x="1382574" y="226010"/>
                  <a:pt x="1384231" y="222696"/>
                </a:cubicBezTo>
                <a:cubicBezTo>
                  <a:pt x="1384894" y="221702"/>
                  <a:pt x="1389202" y="221371"/>
                  <a:pt x="1389865" y="225347"/>
                </a:cubicBezTo>
                <a:cubicBezTo>
                  <a:pt x="1391190" y="223359"/>
                  <a:pt x="1390528" y="220708"/>
                  <a:pt x="1393179" y="220708"/>
                </a:cubicBezTo>
                <a:cubicBezTo>
                  <a:pt x="1396161" y="219382"/>
                  <a:pt x="1398812" y="218057"/>
                  <a:pt x="1400801" y="222034"/>
                </a:cubicBezTo>
                <a:cubicBezTo>
                  <a:pt x="1400801" y="222365"/>
                  <a:pt x="1400801" y="223028"/>
                  <a:pt x="1400801" y="223359"/>
                </a:cubicBezTo>
                <a:cubicBezTo>
                  <a:pt x="1402789" y="225016"/>
                  <a:pt x="1403121" y="227004"/>
                  <a:pt x="1400801" y="228661"/>
                </a:cubicBezTo>
                <a:close/>
                <a:moveTo>
                  <a:pt x="1393510" y="212755"/>
                </a:moveTo>
                <a:cubicBezTo>
                  <a:pt x="1393510" y="212755"/>
                  <a:pt x="1391522" y="212092"/>
                  <a:pt x="1390859" y="212423"/>
                </a:cubicBezTo>
                <a:cubicBezTo>
                  <a:pt x="1391853" y="212423"/>
                  <a:pt x="1392516" y="212423"/>
                  <a:pt x="1393510" y="212755"/>
                </a:cubicBezTo>
                <a:close/>
                <a:moveTo>
                  <a:pt x="1388539" y="195191"/>
                </a:moveTo>
                <a:lnTo>
                  <a:pt x="1388539" y="195191"/>
                </a:lnTo>
                <a:cubicBezTo>
                  <a:pt x="1389202" y="192540"/>
                  <a:pt x="1390528" y="190883"/>
                  <a:pt x="1392516" y="190551"/>
                </a:cubicBezTo>
                <a:cubicBezTo>
                  <a:pt x="1390528" y="191214"/>
                  <a:pt x="1388871" y="192540"/>
                  <a:pt x="1388539" y="195191"/>
                </a:cubicBezTo>
                <a:close/>
                <a:moveTo>
                  <a:pt x="1385225" y="193865"/>
                </a:moveTo>
                <a:cubicBezTo>
                  <a:pt x="1384231" y="191877"/>
                  <a:pt x="1383900" y="190220"/>
                  <a:pt x="1383900" y="188231"/>
                </a:cubicBezTo>
                <a:cubicBezTo>
                  <a:pt x="1383900" y="190220"/>
                  <a:pt x="1383900" y="191877"/>
                  <a:pt x="1385225" y="193865"/>
                </a:cubicBezTo>
                <a:cubicBezTo>
                  <a:pt x="1385557" y="193865"/>
                  <a:pt x="1386220" y="194197"/>
                  <a:pt x="1386551" y="194528"/>
                </a:cubicBezTo>
                <a:cubicBezTo>
                  <a:pt x="1386220" y="194528"/>
                  <a:pt x="1385557" y="194197"/>
                  <a:pt x="1385225" y="193865"/>
                </a:cubicBezTo>
                <a:close/>
                <a:moveTo>
                  <a:pt x="1377272" y="194197"/>
                </a:moveTo>
                <a:cubicBezTo>
                  <a:pt x="1377272" y="194197"/>
                  <a:pt x="1375615" y="195191"/>
                  <a:pt x="1374621" y="196185"/>
                </a:cubicBezTo>
                <a:lnTo>
                  <a:pt x="1374621" y="196185"/>
                </a:lnTo>
                <a:cubicBezTo>
                  <a:pt x="1374621" y="196185"/>
                  <a:pt x="1376278" y="194528"/>
                  <a:pt x="1377272" y="194197"/>
                </a:cubicBezTo>
                <a:cubicBezTo>
                  <a:pt x="1378597" y="193865"/>
                  <a:pt x="1379592" y="194197"/>
                  <a:pt x="1380586" y="194528"/>
                </a:cubicBezTo>
                <a:cubicBezTo>
                  <a:pt x="1379592" y="193865"/>
                  <a:pt x="1378266" y="193534"/>
                  <a:pt x="1377272" y="194197"/>
                </a:cubicBezTo>
                <a:close/>
                <a:moveTo>
                  <a:pt x="1367330" y="178952"/>
                </a:moveTo>
                <a:cubicBezTo>
                  <a:pt x="1367330" y="178952"/>
                  <a:pt x="1367661" y="180278"/>
                  <a:pt x="1367993" y="180609"/>
                </a:cubicBezTo>
                <a:cubicBezTo>
                  <a:pt x="1367661" y="179947"/>
                  <a:pt x="1367330" y="179615"/>
                  <a:pt x="1367330" y="178952"/>
                </a:cubicBezTo>
                <a:close/>
                <a:moveTo>
                  <a:pt x="1368324" y="174976"/>
                </a:moveTo>
                <a:cubicBezTo>
                  <a:pt x="1368324" y="174976"/>
                  <a:pt x="1367661" y="172656"/>
                  <a:pt x="1366999" y="171993"/>
                </a:cubicBezTo>
                <a:cubicBezTo>
                  <a:pt x="1367993" y="172656"/>
                  <a:pt x="1368656" y="173319"/>
                  <a:pt x="1368324" y="174976"/>
                </a:cubicBezTo>
                <a:lnTo>
                  <a:pt x="1368324" y="174976"/>
                </a:lnTo>
                <a:close/>
                <a:moveTo>
                  <a:pt x="1358051" y="151778"/>
                </a:moveTo>
                <a:cubicBezTo>
                  <a:pt x="1358051" y="151778"/>
                  <a:pt x="1359045" y="153435"/>
                  <a:pt x="1359045" y="154429"/>
                </a:cubicBezTo>
                <a:cubicBezTo>
                  <a:pt x="1359045" y="153435"/>
                  <a:pt x="1359045" y="152441"/>
                  <a:pt x="1358051" y="151778"/>
                </a:cubicBezTo>
                <a:cubicBezTo>
                  <a:pt x="1359377" y="151778"/>
                  <a:pt x="1360702" y="151447"/>
                  <a:pt x="1362028" y="151447"/>
                </a:cubicBezTo>
                <a:cubicBezTo>
                  <a:pt x="1360702" y="151447"/>
                  <a:pt x="1359377" y="151447"/>
                  <a:pt x="1358051" y="151778"/>
                </a:cubicBezTo>
                <a:close/>
                <a:moveTo>
                  <a:pt x="1358051" y="151778"/>
                </a:moveTo>
                <a:cubicBezTo>
                  <a:pt x="1358051" y="151778"/>
                  <a:pt x="1357057" y="151778"/>
                  <a:pt x="1356725" y="152110"/>
                </a:cubicBezTo>
                <a:cubicBezTo>
                  <a:pt x="1357057" y="152110"/>
                  <a:pt x="1357720" y="152110"/>
                  <a:pt x="1358051" y="151778"/>
                </a:cubicBezTo>
                <a:lnTo>
                  <a:pt x="1358051" y="151778"/>
                </a:lnTo>
                <a:close/>
                <a:moveTo>
                  <a:pt x="1307679" y="101075"/>
                </a:moveTo>
                <a:lnTo>
                  <a:pt x="1307679" y="101075"/>
                </a:lnTo>
                <a:cubicBezTo>
                  <a:pt x="1307679" y="101075"/>
                  <a:pt x="1306685" y="100412"/>
                  <a:pt x="1306022" y="100412"/>
                </a:cubicBezTo>
                <a:cubicBezTo>
                  <a:pt x="1306685" y="100412"/>
                  <a:pt x="1307016" y="100412"/>
                  <a:pt x="1307679" y="101075"/>
                </a:cubicBezTo>
                <a:close/>
                <a:moveTo>
                  <a:pt x="1307679" y="98092"/>
                </a:moveTo>
                <a:cubicBezTo>
                  <a:pt x="1307679" y="98092"/>
                  <a:pt x="1308673" y="98755"/>
                  <a:pt x="1309005" y="99087"/>
                </a:cubicBezTo>
                <a:cubicBezTo>
                  <a:pt x="1308673" y="98755"/>
                  <a:pt x="1308011" y="98424"/>
                  <a:pt x="1307679" y="98092"/>
                </a:cubicBezTo>
                <a:close/>
                <a:moveTo>
                  <a:pt x="1306685" y="103726"/>
                </a:moveTo>
                <a:cubicBezTo>
                  <a:pt x="1306685" y="103726"/>
                  <a:pt x="1307016" y="104389"/>
                  <a:pt x="1307348" y="105052"/>
                </a:cubicBezTo>
                <a:lnTo>
                  <a:pt x="1307348" y="105052"/>
                </a:lnTo>
                <a:cubicBezTo>
                  <a:pt x="1307348" y="105052"/>
                  <a:pt x="1307348" y="104389"/>
                  <a:pt x="1306685" y="103726"/>
                </a:cubicBezTo>
                <a:close/>
                <a:moveTo>
                  <a:pt x="1295749" y="112674"/>
                </a:moveTo>
                <a:lnTo>
                  <a:pt x="1295749" y="112674"/>
                </a:lnTo>
                <a:cubicBezTo>
                  <a:pt x="1293761" y="112674"/>
                  <a:pt x="1292104" y="112342"/>
                  <a:pt x="1290778" y="111348"/>
                </a:cubicBezTo>
                <a:cubicBezTo>
                  <a:pt x="1292435" y="112011"/>
                  <a:pt x="1294092" y="112342"/>
                  <a:pt x="1295749" y="112674"/>
                </a:cubicBezTo>
                <a:close/>
                <a:moveTo>
                  <a:pt x="1295749" y="116319"/>
                </a:moveTo>
                <a:cubicBezTo>
                  <a:pt x="1293761" y="116319"/>
                  <a:pt x="1292435" y="116650"/>
                  <a:pt x="1291109" y="116982"/>
                </a:cubicBezTo>
                <a:cubicBezTo>
                  <a:pt x="1291109" y="117976"/>
                  <a:pt x="1291109" y="118307"/>
                  <a:pt x="1291772" y="118639"/>
                </a:cubicBezTo>
                <a:cubicBezTo>
                  <a:pt x="1291441" y="118639"/>
                  <a:pt x="1291109" y="117645"/>
                  <a:pt x="1291109" y="116982"/>
                </a:cubicBezTo>
                <a:cubicBezTo>
                  <a:pt x="1292435" y="116982"/>
                  <a:pt x="1293761" y="116982"/>
                  <a:pt x="1295749" y="116319"/>
                </a:cubicBezTo>
                <a:close/>
                <a:moveTo>
                  <a:pt x="1287133" y="125267"/>
                </a:moveTo>
                <a:cubicBezTo>
                  <a:pt x="1284813" y="125598"/>
                  <a:pt x="1282162" y="125267"/>
                  <a:pt x="1279842" y="124604"/>
                </a:cubicBezTo>
                <a:cubicBezTo>
                  <a:pt x="1279511" y="125598"/>
                  <a:pt x="1278517" y="126261"/>
                  <a:pt x="1277522" y="126261"/>
                </a:cubicBezTo>
                <a:cubicBezTo>
                  <a:pt x="1278517" y="126261"/>
                  <a:pt x="1279511" y="125598"/>
                  <a:pt x="1279842" y="124604"/>
                </a:cubicBezTo>
                <a:cubicBezTo>
                  <a:pt x="1281499" y="121621"/>
                  <a:pt x="1282493" y="117645"/>
                  <a:pt x="1286801" y="117645"/>
                </a:cubicBezTo>
                <a:cubicBezTo>
                  <a:pt x="1286801" y="119964"/>
                  <a:pt x="1288127" y="122616"/>
                  <a:pt x="1286801" y="124935"/>
                </a:cubicBezTo>
                <a:close/>
                <a:moveTo>
                  <a:pt x="1232453" y="103726"/>
                </a:moveTo>
                <a:lnTo>
                  <a:pt x="1232453" y="103726"/>
                </a:lnTo>
                <a:cubicBezTo>
                  <a:pt x="1234441" y="103063"/>
                  <a:pt x="1236098" y="103726"/>
                  <a:pt x="1237424" y="104389"/>
                </a:cubicBezTo>
                <a:cubicBezTo>
                  <a:pt x="1236098" y="103395"/>
                  <a:pt x="1234441" y="103063"/>
                  <a:pt x="1232453" y="103726"/>
                </a:cubicBezTo>
                <a:close/>
                <a:moveTo>
                  <a:pt x="1171808" y="122616"/>
                </a:moveTo>
                <a:cubicBezTo>
                  <a:pt x="1171145" y="124604"/>
                  <a:pt x="1170814" y="126924"/>
                  <a:pt x="1170151" y="128912"/>
                </a:cubicBezTo>
                <a:cubicBezTo>
                  <a:pt x="1170151" y="129243"/>
                  <a:pt x="1170151" y="129575"/>
                  <a:pt x="1170151" y="129906"/>
                </a:cubicBezTo>
                <a:cubicBezTo>
                  <a:pt x="1168162" y="131563"/>
                  <a:pt x="1166174" y="131895"/>
                  <a:pt x="1163523" y="130900"/>
                </a:cubicBezTo>
                <a:cubicBezTo>
                  <a:pt x="1165180" y="122284"/>
                  <a:pt x="1157889" y="124604"/>
                  <a:pt x="1153913" y="122616"/>
                </a:cubicBezTo>
                <a:cubicBezTo>
                  <a:pt x="1151261" y="120296"/>
                  <a:pt x="1148610" y="121290"/>
                  <a:pt x="1145959" y="122616"/>
                </a:cubicBezTo>
                <a:cubicBezTo>
                  <a:pt x="1144965" y="121953"/>
                  <a:pt x="1143639" y="121621"/>
                  <a:pt x="1143971" y="120296"/>
                </a:cubicBezTo>
                <a:cubicBezTo>
                  <a:pt x="1143971" y="120296"/>
                  <a:pt x="1145296" y="119964"/>
                  <a:pt x="1145959" y="119633"/>
                </a:cubicBezTo>
                <a:cubicBezTo>
                  <a:pt x="1151261" y="119633"/>
                  <a:pt x="1144965" y="115988"/>
                  <a:pt x="1147285" y="114662"/>
                </a:cubicBezTo>
                <a:cubicBezTo>
                  <a:pt x="1155238" y="116650"/>
                  <a:pt x="1162860" y="113668"/>
                  <a:pt x="1170482" y="112011"/>
                </a:cubicBezTo>
                <a:cubicBezTo>
                  <a:pt x="1171476" y="114331"/>
                  <a:pt x="1169819" y="116319"/>
                  <a:pt x="1169157" y="118307"/>
                </a:cubicBezTo>
                <a:cubicBezTo>
                  <a:pt x="1170151" y="119633"/>
                  <a:pt x="1170814" y="120959"/>
                  <a:pt x="1171808" y="122284"/>
                </a:cubicBezTo>
                <a:lnTo>
                  <a:pt x="1171808" y="122284"/>
                </a:lnTo>
                <a:close/>
                <a:moveTo>
                  <a:pt x="1163523" y="100412"/>
                </a:moveTo>
                <a:cubicBezTo>
                  <a:pt x="1163523" y="100412"/>
                  <a:pt x="1165180" y="100744"/>
                  <a:pt x="1165180" y="101738"/>
                </a:cubicBezTo>
                <a:cubicBezTo>
                  <a:pt x="1165180" y="100744"/>
                  <a:pt x="1164517" y="100081"/>
                  <a:pt x="1163523" y="100412"/>
                </a:cubicBezTo>
                <a:close/>
                <a:moveTo>
                  <a:pt x="1161535" y="101075"/>
                </a:moveTo>
                <a:lnTo>
                  <a:pt x="1161535" y="101075"/>
                </a:lnTo>
                <a:cubicBezTo>
                  <a:pt x="1161535" y="101075"/>
                  <a:pt x="1161535" y="99087"/>
                  <a:pt x="1160872" y="98424"/>
                </a:cubicBezTo>
                <a:cubicBezTo>
                  <a:pt x="1161535" y="99087"/>
                  <a:pt x="1161535" y="99749"/>
                  <a:pt x="1161535" y="101075"/>
                </a:cubicBezTo>
                <a:close/>
                <a:moveTo>
                  <a:pt x="1151593" y="101075"/>
                </a:moveTo>
                <a:cubicBezTo>
                  <a:pt x="1151593" y="101075"/>
                  <a:pt x="1152256" y="101075"/>
                  <a:pt x="1152587" y="100744"/>
                </a:cubicBezTo>
                <a:lnTo>
                  <a:pt x="1152587" y="100744"/>
                </a:lnTo>
                <a:cubicBezTo>
                  <a:pt x="1152587" y="100744"/>
                  <a:pt x="1151924" y="101075"/>
                  <a:pt x="1151593" y="101075"/>
                </a:cubicBezTo>
                <a:close/>
                <a:moveTo>
                  <a:pt x="1128395" y="102401"/>
                </a:moveTo>
                <a:lnTo>
                  <a:pt x="1128395" y="102401"/>
                </a:lnTo>
                <a:cubicBezTo>
                  <a:pt x="1128395" y="102401"/>
                  <a:pt x="1130384" y="102401"/>
                  <a:pt x="1131378" y="103063"/>
                </a:cubicBezTo>
                <a:cubicBezTo>
                  <a:pt x="1130384" y="103063"/>
                  <a:pt x="1129389" y="102401"/>
                  <a:pt x="1128395" y="102401"/>
                </a:cubicBezTo>
                <a:close/>
                <a:moveTo>
                  <a:pt x="1128395" y="99418"/>
                </a:moveTo>
                <a:cubicBezTo>
                  <a:pt x="1128395" y="99418"/>
                  <a:pt x="1128395" y="98755"/>
                  <a:pt x="1128395" y="98424"/>
                </a:cubicBezTo>
                <a:lnTo>
                  <a:pt x="1128395" y="98424"/>
                </a:lnTo>
                <a:cubicBezTo>
                  <a:pt x="1128395" y="98424"/>
                  <a:pt x="1128395" y="99087"/>
                  <a:pt x="1128395" y="99418"/>
                </a:cubicBezTo>
                <a:close/>
                <a:moveTo>
                  <a:pt x="1117128" y="115325"/>
                </a:moveTo>
                <a:cubicBezTo>
                  <a:pt x="1117128" y="115325"/>
                  <a:pt x="1116134" y="116319"/>
                  <a:pt x="1115802" y="117645"/>
                </a:cubicBezTo>
                <a:lnTo>
                  <a:pt x="1115802" y="117645"/>
                </a:lnTo>
                <a:cubicBezTo>
                  <a:pt x="1115802" y="117645"/>
                  <a:pt x="1116796" y="115656"/>
                  <a:pt x="1117128" y="115325"/>
                </a:cubicBezTo>
                <a:cubicBezTo>
                  <a:pt x="1117791" y="114993"/>
                  <a:pt x="1118453" y="114662"/>
                  <a:pt x="1119116" y="114662"/>
                </a:cubicBezTo>
                <a:cubicBezTo>
                  <a:pt x="1118453" y="114662"/>
                  <a:pt x="1117791" y="114662"/>
                  <a:pt x="1117128" y="115325"/>
                </a:cubicBezTo>
                <a:close/>
                <a:moveTo>
                  <a:pt x="1085314" y="145150"/>
                </a:moveTo>
                <a:cubicBezTo>
                  <a:pt x="1085314" y="145150"/>
                  <a:pt x="1086308" y="145150"/>
                  <a:pt x="1086640" y="145150"/>
                </a:cubicBezTo>
                <a:cubicBezTo>
                  <a:pt x="1086308" y="145150"/>
                  <a:pt x="1085645" y="145150"/>
                  <a:pt x="1085314" y="145150"/>
                </a:cubicBezTo>
                <a:close/>
                <a:moveTo>
                  <a:pt x="1061122" y="118970"/>
                </a:moveTo>
                <a:cubicBezTo>
                  <a:pt x="1061122" y="118970"/>
                  <a:pt x="1062448" y="118970"/>
                  <a:pt x="1063111" y="118970"/>
                </a:cubicBezTo>
                <a:cubicBezTo>
                  <a:pt x="1062448" y="118970"/>
                  <a:pt x="1061785" y="118970"/>
                  <a:pt x="1061122" y="118970"/>
                </a:cubicBezTo>
                <a:close/>
                <a:moveTo>
                  <a:pt x="1067087" y="98755"/>
                </a:moveTo>
                <a:cubicBezTo>
                  <a:pt x="1067087" y="98755"/>
                  <a:pt x="1067419" y="98755"/>
                  <a:pt x="1067750" y="98755"/>
                </a:cubicBezTo>
                <a:cubicBezTo>
                  <a:pt x="1067750" y="98755"/>
                  <a:pt x="1067419" y="98755"/>
                  <a:pt x="1067087" y="98755"/>
                </a:cubicBezTo>
                <a:close/>
                <a:moveTo>
                  <a:pt x="1061454" y="98755"/>
                </a:moveTo>
                <a:cubicBezTo>
                  <a:pt x="1061454" y="98755"/>
                  <a:pt x="1060128" y="99418"/>
                  <a:pt x="1059465" y="100081"/>
                </a:cubicBezTo>
                <a:lnTo>
                  <a:pt x="1059465" y="100081"/>
                </a:lnTo>
                <a:cubicBezTo>
                  <a:pt x="1059465" y="100081"/>
                  <a:pt x="1060791" y="99087"/>
                  <a:pt x="1061454" y="98755"/>
                </a:cubicBezTo>
                <a:close/>
                <a:moveTo>
                  <a:pt x="1061454" y="88482"/>
                </a:moveTo>
                <a:cubicBezTo>
                  <a:pt x="1061454" y="88482"/>
                  <a:pt x="1061785" y="86825"/>
                  <a:pt x="1061454" y="85499"/>
                </a:cubicBezTo>
                <a:cubicBezTo>
                  <a:pt x="1061454" y="86825"/>
                  <a:pt x="1061454" y="87819"/>
                  <a:pt x="1061454" y="88482"/>
                </a:cubicBezTo>
                <a:close/>
                <a:moveTo>
                  <a:pt x="1048861" y="78872"/>
                </a:moveTo>
                <a:cubicBezTo>
                  <a:pt x="1048861" y="78872"/>
                  <a:pt x="1048861" y="78872"/>
                  <a:pt x="1048861" y="78872"/>
                </a:cubicBezTo>
                <a:cubicBezTo>
                  <a:pt x="1048861" y="78872"/>
                  <a:pt x="1048861" y="78872"/>
                  <a:pt x="1048861" y="78872"/>
                </a:cubicBezTo>
                <a:close/>
                <a:moveTo>
                  <a:pt x="1047867" y="84174"/>
                </a:moveTo>
                <a:lnTo>
                  <a:pt x="1047867" y="84174"/>
                </a:lnTo>
                <a:cubicBezTo>
                  <a:pt x="1047867" y="84174"/>
                  <a:pt x="1047867" y="84174"/>
                  <a:pt x="1048529" y="84505"/>
                </a:cubicBezTo>
                <a:lnTo>
                  <a:pt x="1048529" y="84505"/>
                </a:lnTo>
                <a:cubicBezTo>
                  <a:pt x="1048529" y="84505"/>
                  <a:pt x="1048198" y="84505"/>
                  <a:pt x="1047867" y="84174"/>
                </a:cubicBezTo>
                <a:close/>
                <a:moveTo>
                  <a:pt x="1057146" y="119964"/>
                </a:moveTo>
                <a:cubicBezTo>
                  <a:pt x="1057146" y="119964"/>
                  <a:pt x="1058803" y="119302"/>
                  <a:pt x="1059465" y="118970"/>
                </a:cubicBezTo>
                <a:cubicBezTo>
                  <a:pt x="1058803" y="118970"/>
                  <a:pt x="1057808" y="119633"/>
                  <a:pt x="1057146" y="119964"/>
                </a:cubicBezTo>
                <a:lnTo>
                  <a:pt x="1057146" y="119964"/>
                </a:lnTo>
                <a:cubicBezTo>
                  <a:pt x="1057146" y="119964"/>
                  <a:pt x="1057146" y="119964"/>
                  <a:pt x="1057146" y="119964"/>
                </a:cubicBezTo>
                <a:close/>
                <a:moveTo>
                  <a:pt x="1030634" y="120959"/>
                </a:moveTo>
                <a:lnTo>
                  <a:pt x="1030634" y="120959"/>
                </a:lnTo>
                <a:cubicBezTo>
                  <a:pt x="1032622" y="118970"/>
                  <a:pt x="1035714" y="119743"/>
                  <a:pt x="1039913" y="123278"/>
                </a:cubicBezTo>
                <a:cubicBezTo>
                  <a:pt x="1036268" y="124273"/>
                  <a:pt x="1032622" y="125598"/>
                  <a:pt x="1030634" y="120959"/>
                </a:cubicBezTo>
                <a:close/>
                <a:moveTo>
                  <a:pt x="993518" y="119964"/>
                </a:moveTo>
                <a:cubicBezTo>
                  <a:pt x="993518" y="119964"/>
                  <a:pt x="994512" y="120627"/>
                  <a:pt x="994844" y="121290"/>
                </a:cubicBezTo>
                <a:cubicBezTo>
                  <a:pt x="992855" y="125267"/>
                  <a:pt x="989873" y="127918"/>
                  <a:pt x="984902" y="127255"/>
                </a:cubicBezTo>
                <a:lnTo>
                  <a:pt x="984902" y="127255"/>
                </a:lnTo>
                <a:cubicBezTo>
                  <a:pt x="984902" y="127255"/>
                  <a:pt x="984570" y="124273"/>
                  <a:pt x="984239" y="122616"/>
                </a:cubicBezTo>
                <a:cubicBezTo>
                  <a:pt x="984239" y="121621"/>
                  <a:pt x="984239" y="120959"/>
                  <a:pt x="984570" y="119964"/>
                </a:cubicBezTo>
                <a:cubicBezTo>
                  <a:pt x="987553" y="119964"/>
                  <a:pt x="990535" y="119964"/>
                  <a:pt x="993187" y="119964"/>
                </a:cubicBezTo>
                <a:close/>
                <a:moveTo>
                  <a:pt x="973303" y="103395"/>
                </a:moveTo>
                <a:lnTo>
                  <a:pt x="973303" y="103395"/>
                </a:lnTo>
                <a:cubicBezTo>
                  <a:pt x="970320" y="103726"/>
                  <a:pt x="967338" y="104389"/>
                  <a:pt x="964355" y="104720"/>
                </a:cubicBezTo>
                <a:cubicBezTo>
                  <a:pt x="967338" y="104389"/>
                  <a:pt x="970320" y="103726"/>
                  <a:pt x="973303" y="103395"/>
                </a:cubicBezTo>
                <a:close/>
                <a:moveTo>
                  <a:pt x="960379" y="117313"/>
                </a:moveTo>
                <a:cubicBezTo>
                  <a:pt x="960379" y="117313"/>
                  <a:pt x="961373" y="118307"/>
                  <a:pt x="961704" y="118639"/>
                </a:cubicBezTo>
                <a:cubicBezTo>
                  <a:pt x="961373" y="118307"/>
                  <a:pt x="960710" y="117645"/>
                  <a:pt x="960379" y="117313"/>
                </a:cubicBezTo>
                <a:lnTo>
                  <a:pt x="960379" y="117313"/>
                </a:lnTo>
                <a:close/>
                <a:moveTo>
                  <a:pt x="938507" y="101075"/>
                </a:moveTo>
                <a:cubicBezTo>
                  <a:pt x="940164" y="100412"/>
                  <a:pt x="941821" y="100081"/>
                  <a:pt x="943478" y="99418"/>
                </a:cubicBezTo>
                <a:cubicBezTo>
                  <a:pt x="943478" y="98755"/>
                  <a:pt x="943478" y="98424"/>
                  <a:pt x="943478" y="98092"/>
                </a:cubicBezTo>
                <a:cubicBezTo>
                  <a:pt x="943478" y="98424"/>
                  <a:pt x="943478" y="99087"/>
                  <a:pt x="943478" y="99749"/>
                </a:cubicBezTo>
                <a:cubicBezTo>
                  <a:pt x="941821" y="100412"/>
                  <a:pt x="940164" y="100744"/>
                  <a:pt x="938507" y="101406"/>
                </a:cubicBezTo>
                <a:close/>
                <a:moveTo>
                  <a:pt x="943146" y="97430"/>
                </a:moveTo>
                <a:cubicBezTo>
                  <a:pt x="943146" y="97430"/>
                  <a:pt x="943146" y="96104"/>
                  <a:pt x="943146" y="95773"/>
                </a:cubicBezTo>
                <a:cubicBezTo>
                  <a:pt x="943146" y="96435"/>
                  <a:pt x="943146" y="96767"/>
                  <a:pt x="943146" y="97430"/>
                </a:cubicBezTo>
                <a:close/>
                <a:moveTo>
                  <a:pt x="928233" y="115656"/>
                </a:moveTo>
                <a:cubicBezTo>
                  <a:pt x="928233" y="115656"/>
                  <a:pt x="928896" y="113668"/>
                  <a:pt x="929890" y="113668"/>
                </a:cubicBezTo>
                <a:cubicBezTo>
                  <a:pt x="928896" y="113668"/>
                  <a:pt x="928233" y="114662"/>
                  <a:pt x="928233" y="115656"/>
                </a:cubicBezTo>
                <a:cubicBezTo>
                  <a:pt x="927239" y="116650"/>
                  <a:pt x="925914" y="116982"/>
                  <a:pt x="924588" y="117313"/>
                </a:cubicBezTo>
                <a:cubicBezTo>
                  <a:pt x="925914" y="117313"/>
                  <a:pt x="927239" y="116650"/>
                  <a:pt x="928233" y="115656"/>
                </a:cubicBezTo>
                <a:close/>
                <a:moveTo>
                  <a:pt x="910670" y="122284"/>
                </a:moveTo>
                <a:cubicBezTo>
                  <a:pt x="910670" y="122284"/>
                  <a:pt x="911664" y="122947"/>
                  <a:pt x="911664" y="123278"/>
                </a:cubicBezTo>
                <a:cubicBezTo>
                  <a:pt x="911664" y="123278"/>
                  <a:pt x="911664" y="123610"/>
                  <a:pt x="911664" y="123941"/>
                </a:cubicBezTo>
                <a:cubicBezTo>
                  <a:pt x="911664" y="123941"/>
                  <a:pt x="911664" y="123610"/>
                  <a:pt x="911664" y="123278"/>
                </a:cubicBezTo>
                <a:cubicBezTo>
                  <a:pt x="911664" y="122947"/>
                  <a:pt x="911001" y="122616"/>
                  <a:pt x="910670" y="122284"/>
                </a:cubicBezTo>
                <a:lnTo>
                  <a:pt x="910670" y="122284"/>
                </a:lnTo>
                <a:close/>
                <a:moveTo>
                  <a:pt x="905699" y="136203"/>
                </a:moveTo>
                <a:cubicBezTo>
                  <a:pt x="905699" y="136203"/>
                  <a:pt x="907356" y="137860"/>
                  <a:pt x="908018" y="138522"/>
                </a:cubicBezTo>
                <a:cubicBezTo>
                  <a:pt x="909013" y="138522"/>
                  <a:pt x="910338" y="138522"/>
                  <a:pt x="911001" y="138854"/>
                </a:cubicBezTo>
                <a:cubicBezTo>
                  <a:pt x="910338" y="138191"/>
                  <a:pt x="908681" y="138854"/>
                  <a:pt x="908018" y="138522"/>
                </a:cubicBezTo>
                <a:cubicBezTo>
                  <a:pt x="907024" y="137860"/>
                  <a:pt x="906362" y="136865"/>
                  <a:pt x="905699" y="136203"/>
                </a:cubicBezTo>
                <a:lnTo>
                  <a:pt x="905699" y="136203"/>
                </a:lnTo>
                <a:close/>
                <a:moveTo>
                  <a:pt x="942483" y="166359"/>
                </a:moveTo>
                <a:cubicBezTo>
                  <a:pt x="942483" y="166359"/>
                  <a:pt x="942483" y="165697"/>
                  <a:pt x="942483" y="165697"/>
                </a:cubicBezTo>
                <a:lnTo>
                  <a:pt x="942483" y="165697"/>
                </a:lnTo>
                <a:cubicBezTo>
                  <a:pt x="942483" y="165697"/>
                  <a:pt x="942483" y="166359"/>
                  <a:pt x="942483" y="166359"/>
                </a:cubicBezTo>
                <a:cubicBezTo>
                  <a:pt x="942483" y="166359"/>
                  <a:pt x="942483" y="167022"/>
                  <a:pt x="942483" y="167022"/>
                </a:cubicBezTo>
                <a:cubicBezTo>
                  <a:pt x="942483" y="167022"/>
                  <a:pt x="942483" y="166359"/>
                  <a:pt x="942483" y="166359"/>
                </a:cubicBezTo>
                <a:close/>
                <a:moveTo>
                  <a:pt x="948117" y="164371"/>
                </a:moveTo>
                <a:cubicBezTo>
                  <a:pt x="948117" y="164371"/>
                  <a:pt x="945466" y="166691"/>
                  <a:pt x="943809" y="167354"/>
                </a:cubicBezTo>
                <a:cubicBezTo>
                  <a:pt x="945466" y="166691"/>
                  <a:pt x="946792" y="165365"/>
                  <a:pt x="948117" y="164371"/>
                </a:cubicBezTo>
                <a:lnTo>
                  <a:pt x="948117" y="164371"/>
                </a:lnTo>
                <a:close/>
                <a:moveTo>
                  <a:pt x="956733" y="206127"/>
                </a:moveTo>
                <a:cubicBezTo>
                  <a:pt x="956733" y="206127"/>
                  <a:pt x="957728" y="206127"/>
                  <a:pt x="958390" y="206127"/>
                </a:cubicBezTo>
                <a:cubicBezTo>
                  <a:pt x="959385" y="206127"/>
                  <a:pt x="960379" y="206127"/>
                  <a:pt x="961373" y="206458"/>
                </a:cubicBezTo>
                <a:cubicBezTo>
                  <a:pt x="960379" y="206458"/>
                  <a:pt x="959385" y="206127"/>
                  <a:pt x="958390" y="206127"/>
                </a:cubicBezTo>
                <a:cubicBezTo>
                  <a:pt x="957728" y="206127"/>
                  <a:pt x="957396" y="206127"/>
                  <a:pt x="956733" y="206127"/>
                </a:cubicBezTo>
                <a:cubicBezTo>
                  <a:pt x="955076" y="206127"/>
                  <a:pt x="953419" y="206127"/>
                  <a:pt x="952094" y="206127"/>
                </a:cubicBezTo>
                <a:cubicBezTo>
                  <a:pt x="953751" y="206127"/>
                  <a:pt x="955408" y="206127"/>
                  <a:pt x="956733" y="206127"/>
                </a:cubicBezTo>
                <a:close/>
                <a:moveTo>
                  <a:pt x="947786" y="240260"/>
                </a:moveTo>
                <a:lnTo>
                  <a:pt x="947786" y="240260"/>
                </a:lnTo>
                <a:cubicBezTo>
                  <a:pt x="947786" y="240260"/>
                  <a:pt x="945466" y="240260"/>
                  <a:pt x="944472" y="240260"/>
                </a:cubicBezTo>
                <a:cubicBezTo>
                  <a:pt x="945466" y="240260"/>
                  <a:pt x="947123" y="240923"/>
                  <a:pt x="947786" y="240260"/>
                </a:cubicBezTo>
                <a:close/>
                <a:moveTo>
                  <a:pt x="947786" y="267103"/>
                </a:moveTo>
                <a:lnTo>
                  <a:pt x="947786" y="267103"/>
                </a:lnTo>
                <a:cubicBezTo>
                  <a:pt x="947786" y="267103"/>
                  <a:pt x="945466" y="266440"/>
                  <a:pt x="944140" y="266109"/>
                </a:cubicBezTo>
                <a:lnTo>
                  <a:pt x="944140" y="266109"/>
                </a:lnTo>
                <a:cubicBezTo>
                  <a:pt x="944140" y="266109"/>
                  <a:pt x="946460" y="266772"/>
                  <a:pt x="947786" y="267103"/>
                </a:cubicBezTo>
                <a:close/>
                <a:moveTo>
                  <a:pt x="949774" y="314161"/>
                </a:moveTo>
                <a:cubicBezTo>
                  <a:pt x="949774" y="314161"/>
                  <a:pt x="950768" y="314161"/>
                  <a:pt x="951100" y="314161"/>
                </a:cubicBezTo>
                <a:cubicBezTo>
                  <a:pt x="950437" y="314161"/>
                  <a:pt x="950105" y="314161"/>
                  <a:pt x="949774" y="314161"/>
                </a:cubicBezTo>
                <a:close/>
                <a:moveTo>
                  <a:pt x="952757" y="324103"/>
                </a:moveTo>
                <a:cubicBezTo>
                  <a:pt x="952757" y="324103"/>
                  <a:pt x="954082" y="322114"/>
                  <a:pt x="954082" y="320789"/>
                </a:cubicBezTo>
                <a:cubicBezTo>
                  <a:pt x="954082" y="322114"/>
                  <a:pt x="954082" y="323109"/>
                  <a:pt x="952757" y="324103"/>
                </a:cubicBezTo>
                <a:cubicBezTo>
                  <a:pt x="952094" y="323771"/>
                  <a:pt x="951431" y="323109"/>
                  <a:pt x="950768" y="322777"/>
                </a:cubicBezTo>
                <a:cubicBezTo>
                  <a:pt x="951431" y="323109"/>
                  <a:pt x="952094" y="323771"/>
                  <a:pt x="952757" y="324103"/>
                </a:cubicBezTo>
                <a:close/>
                <a:moveTo>
                  <a:pt x="954082" y="319463"/>
                </a:moveTo>
                <a:cubicBezTo>
                  <a:pt x="954082" y="319463"/>
                  <a:pt x="954082" y="316812"/>
                  <a:pt x="954414" y="315818"/>
                </a:cubicBezTo>
                <a:cubicBezTo>
                  <a:pt x="953751" y="316812"/>
                  <a:pt x="954082" y="318138"/>
                  <a:pt x="954082" y="319463"/>
                </a:cubicBezTo>
                <a:close/>
                <a:moveTo>
                  <a:pt x="967338" y="305876"/>
                </a:moveTo>
                <a:cubicBezTo>
                  <a:pt x="967338" y="305876"/>
                  <a:pt x="967338" y="305876"/>
                  <a:pt x="967338" y="305545"/>
                </a:cubicBezTo>
                <a:cubicBezTo>
                  <a:pt x="967338" y="305545"/>
                  <a:pt x="967338" y="305545"/>
                  <a:pt x="967338" y="305876"/>
                </a:cubicBezTo>
                <a:close/>
                <a:moveTo>
                  <a:pt x="965681" y="292620"/>
                </a:moveTo>
                <a:cubicBezTo>
                  <a:pt x="965681" y="292620"/>
                  <a:pt x="965681" y="293615"/>
                  <a:pt x="966012" y="293946"/>
                </a:cubicBezTo>
                <a:cubicBezTo>
                  <a:pt x="966012" y="293615"/>
                  <a:pt x="966012" y="292952"/>
                  <a:pt x="965681" y="292620"/>
                </a:cubicBezTo>
                <a:cubicBezTo>
                  <a:pt x="966675" y="292289"/>
                  <a:pt x="967669" y="292620"/>
                  <a:pt x="968663" y="292620"/>
                </a:cubicBezTo>
                <a:cubicBezTo>
                  <a:pt x="967669" y="292620"/>
                  <a:pt x="966675" y="292289"/>
                  <a:pt x="965681" y="292620"/>
                </a:cubicBezTo>
                <a:close/>
                <a:moveTo>
                  <a:pt x="981919" y="281022"/>
                </a:moveTo>
                <a:lnTo>
                  <a:pt x="981919" y="281022"/>
                </a:lnTo>
                <a:cubicBezTo>
                  <a:pt x="981919" y="281022"/>
                  <a:pt x="982582" y="281684"/>
                  <a:pt x="982913" y="281684"/>
                </a:cubicBezTo>
                <a:cubicBezTo>
                  <a:pt x="982913" y="281684"/>
                  <a:pt x="982251" y="281022"/>
                  <a:pt x="981919" y="281022"/>
                </a:cubicBezTo>
                <a:close/>
                <a:moveTo>
                  <a:pt x="986227" y="276051"/>
                </a:moveTo>
                <a:cubicBezTo>
                  <a:pt x="986227" y="276051"/>
                  <a:pt x="985565" y="277376"/>
                  <a:pt x="985233" y="278039"/>
                </a:cubicBezTo>
                <a:cubicBezTo>
                  <a:pt x="985233" y="278039"/>
                  <a:pt x="985233" y="278702"/>
                  <a:pt x="985233" y="279033"/>
                </a:cubicBezTo>
                <a:cubicBezTo>
                  <a:pt x="985233" y="279033"/>
                  <a:pt x="985233" y="278370"/>
                  <a:pt x="985233" y="278039"/>
                </a:cubicBezTo>
                <a:cubicBezTo>
                  <a:pt x="985233" y="277376"/>
                  <a:pt x="985896" y="276713"/>
                  <a:pt x="986227" y="276051"/>
                </a:cubicBezTo>
                <a:cubicBezTo>
                  <a:pt x="986559" y="275388"/>
                  <a:pt x="986890" y="274725"/>
                  <a:pt x="986890" y="274062"/>
                </a:cubicBezTo>
                <a:cubicBezTo>
                  <a:pt x="986890" y="274725"/>
                  <a:pt x="986890" y="275388"/>
                  <a:pt x="986227" y="276051"/>
                </a:cubicBezTo>
                <a:close/>
                <a:moveTo>
                  <a:pt x="1012407" y="249539"/>
                </a:moveTo>
                <a:cubicBezTo>
                  <a:pt x="1012407" y="249539"/>
                  <a:pt x="1009756" y="249539"/>
                  <a:pt x="1008431" y="249539"/>
                </a:cubicBezTo>
                <a:cubicBezTo>
                  <a:pt x="1009756" y="249539"/>
                  <a:pt x="1011082" y="249539"/>
                  <a:pt x="1012407" y="249539"/>
                </a:cubicBezTo>
                <a:cubicBezTo>
                  <a:pt x="1013070" y="249539"/>
                  <a:pt x="1013402" y="249539"/>
                  <a:pt x="1014064" y="249208"/>
                </a:cubicBezTo>
                <a:cubicBezTo>
                  <a:pt x="1015059" y="248876"/>
                  <a:pt x="1015721" y="247882"/>
                  <a:pt x="1016384" y="247219"/>
                </a:cubicBezTo>
                <a:cubicBezTo>
                  <a:pt x="1015721" y="247882"/>
                  <a:pt x="1015059" y="248876"/>
                  <a:pt x="1014064" y="249208"/>
                </a:cubicBezTo>
                <a:cubicBezTo>
                  <a:pt x="1013733" y="249208"/>
                  <a:pt x="1013070" y="249539"/>
                  <a:pt x="1012407" y="249539"/>
                </a:cubicBezTo>
                <a:close/>
                <a:moveTo>
                  <a:pt x="1056814" y="272405"/>
                </a:moveTo>
                <a:cubicBezTo>
                  <a:pt x="1056814" y="272405"/>
                  <a:pt x="1056151" y="272405"/>
                  <a:pt x="1055820" y="272405"/>
                </a:cubicBezTo>
                <a:cubicBezTo>
                  <a:pt x="1056151" y="272405"/>
                  <a:pt x="1056483" y="272405"/>
                  <a:pt x="1056814" y="272405"/>
                </a:cubicBezTo>
                <a:close/>
                <a:moveTo>
                  <a:pt x="1063111" y="241917"/>
                </a:moveTo>
                <a:cubicBezTo>
                  <a:pt x="1063111" y="241917"/>
                  <a:pt x="1061454" y="241586"/>
                  <a:pt x="1061122" y="240923"/>
                </a:cubicBezTo>
                <a:cubicBezTo>
                  <a:pt x="1061454" y="241586"/>
                  <a:pt x="1062448" y="241586"/>
                  <a:pt x="1063111" y="241917"/>
                </a:cubicBezTo>
                <a:cubicBezTo>
                  <a:pt x="1063111" y="242580"/>
                  <a:pt x="1063111" y="243574"/>
                  <a:pt x="1063111" y="244237"/>
                </a:cubicBezTo>
                <a:cubicBezTo>
                  <a:pt x="1063111" y="243574"/>
                  <a:pt x="1063111" y="242580"/>
                  <a:pt x="1063111" y="241917"/>
                </a:cubicBezTo>
                <a:close/>
                <a:moveTo>
                  <a:pt x="1087634" y="239266"/>
                </a:moveTo>
                <a:lnTo>
                  <a:pt x="1087634" y="239266"/>
                </a:lnTo>
                <a:cubicBezTo>
                  <a:pt x="1087634" y="239266"/>
                  <a:pt x="1087634" y="239597"/>
                  <a:pt x="1087302" y="239929"/>
                </a:cubicBezTo>
                <a:cubicBezTo>
                  <a:pt x="1087302" y="239929"/>
                  <a:pt x="1087634" y="239597"/>
                  <a:pt x="1087634" y="239266"/>
                </a:cubicBezTo>
                <a:close/>
                <a:moveTo>
                  <a:pt x="1104204" y="206127"/>
                </a:moveTo>
                <a:cubicBezTo>
                  <a:pt x="1104204" y="206127"/>
                  <a:pt x="1104866" y="207784"/>
                  <a:pt x="1105529" y="208446"/>
                </a:cubicBezTo>
                <a:cubicBezTo>
                  <a:pt x="1105529" y="208778"/>
                  <a:pt x="1105529" y="209441"/>
                  <a:pt x="1105198" y="209772"/>
                </a:cubicBezTo>
                <a:cubicBezTo>
                  <a:pt x="1103209" y="211429"/>
                  <a:pt x="1100890" y="211098"/>
                  <a:pt x="1098901" y="209772"/>
                </a:cubicBezTo>
                <a:lnTo>
                  <a:pt x="1098901" y="209772"/>
                </a:lnTo>
                <a:cubicBezTo>
                  <a:pt x="1096250" y="207784"/>
                  <a:pt x="1093268" y="208778"/>
                  <a:pt x="1090616" y="208446"/>
                </a:cubicBezTo>
                <a:cubicBezTo>
                  <a:pt x="1088297" y="208446"/>
                  <a:pt x="1085977" y="209109"/>
                  <a:pt x="1085314" y="205795"/>
                </a:cubicBezTo>
                <a:cubicBezTo>
                  <a:pt x="1085645" y="203476"/>
                  <a:pt x="1083657" y="201487"/>
                  <a:pt x="1084983" y="198173"/>
                </a:cubicBezTo>
                <a:cubicBezTo>
                  <a:pt x="1086971" y="198173"/>
                  <a:pt x="1089622" y="198173"/>
                  <a:pt x="1091942" y="198173"/>
                </a:cubicBezTo>
                <a:cubicBezTo>
                  <a:pt x="1093930" y="198173"/>
                  <a:pt x="1096250" y="198836"/>
                  <a:pt x="1096913" y="195853"/>
                </a:cubicBezTo>
                <a:lnTo>
                  <a:pt x="1096913" y="195853"/>
                </a:lnTo>
                <a:cubicBezTo>
                  <a:pt x="1102878" y="194528"/>
                  <a:pt x="1096581" y="200824"/>
                  <a:pt x="1100227" y="201156"/>
                </a:cubicBezTo>
                <a:cubicBezTo>
                  <a:pt x="1103209" y="198505"/>
                  <a:pt x="1107517" y="196516"/>
                  <a:pt x="1104535" y="190883"/>
                </a:cubicBezTo>
                <a:cubicBezTo>
                  <a:pt x="1106192" y="191214"/>
                  <a:pt x="1107849" y="191545"/>
                  <a:pt x="1109506" y="191877"/>
                </a:cubicBezTo>
                <a:cubicBezTo>
                  <a:pt x="1112820" y="193865"/>
                  <a:pt x="1115802" y="198505"/>
                  <a:pt x="1119779" y="193202"/>
                </a:cubicBezTo>
                <a:cubicBezTo>
                  <a:pt x="1122099" y="193865"/>
                  <a:pt x="1118785" y="197842"/>
                  <a:pt x="1123093" y="197842"/>
                </a:cubicBezTo>
                <a:cubicBezTo>
                  <a:pt x="1124750" y="197842"/>
                  <a:pt x="1123424" y="200824"/>
                  <a:pt x="1121105" y="201156"/>
                </a:cubicBezTo>
                <a:cubicBezTo>
                  <a:pt x="1116465" y="201487"/>
                  <a:pt x="1111826" y="202150"/>
                  <a:pt x="1107186" y="202481"/>
                </a:cubicBezTo>
                <a:cubicBezTo>
                  <a:pt x="1104535" y="202481"/>
                  <a:pt x="1104204" y="204138"/>
                  <a:pt x="1104535" y="206127"/>
                </a:cubicBezTo>
                <a:close/>
                <a:moveTo>
                  <a:pt x="1096250" y="195522"/>
                </a:moveTo>
                <a:lnTo>
                  <a:pt x="1096250" y="195522"/>
                </a:lnTo>
                <a:cubicBezTo>
                  <a:pt x="1096250" y="195522"/>
                  <a:pt x="1096250" y="195522"/>
                  <a:pt x="1096250" y="195522"/>
                </a:cubicBezTo>
                <a:close/>
                <a:moveTo>
                  <a:pt x="1168162" y="247551"/>
                </a:moveTo>
                <a:cubicBezTo>
                  <a:pt x="1168162" y="247551"/>
                  <a:pt x="1169819" y="246557"/>
                  <a:pt x="1170151" y="245562"/>
                </a:cubicBezTo>
                <a:cubicBezTo>
                  <a:pt x="1172802" y="242249"/>
                  <a:pt x="1176447" y="239929"/>
                  <a:pt x="1180093" y="238272"/>
                </a:cubicBezTo>
                <a:cubicBezTo>
                  <a:pt x="1181418" y="237609"/>
                  <a:pt x="1182744" y="237278"/>
                  <a:pt x="1183738" y="236615"/>
                </a:cubicBezTo>
                <a:cubicBezTo>
                  <a:pt x="1185395" y="237609"/>
                  <a:pt x="1185063" y="238935"/>
                  <a:pt x="1185063" y="240592"/>
                </a:cubicBezTo>
                <a:cubicBezTo>
                  <a:pt x="1185063" y="239266"/>
                  <a:pt x="1185395" y="237609"/>
                  <a:pt x="1183738" y="236615"/>
                </a:cubicBezTo>
                <a:cubicBezTo>
                  <a:pt x="1182412" y="237278"/>
                  <a:pt x="1181087" y="237609"/>
                  <a:pt x="1180093" y="238272"/>
                </a:cubicBezTo>
                <a:cubicBezTo>
                  <a:pt x="1176447" y="239929"/>
                  <a:pt x="1172802" y="242249"/>
                  <a:pt x="1170151" y="245562"/>
                </a:cubicBezTo>
                <a:cubicBezTo>
                  <a:pt x="1169819" y="246557"/>
                  <a:pt x="1169157" y="247219"/>
                  <a:pt x="1168162" y="247551"/>
                </a:cubicBezTo>
                <a:close/>
                <a:moveTo>
                  <a:pt x="1184401" y="209441"/>
                </a:moveTo>
                <a:cubicBezTo>
                  <a:pt x="1184401" y="209441"/>
                  <a:pt x="1183407" y="212423"/>
                  <a:pt x="1182744" y="213749"/>
                </a:cubicBezTo>
                <a:cubicBezTo>
                  <a:pt x="1182412" y="214411"/>
                  <a:pt x="1181750" y="215074"/>
                  <a:pt x="1181087" y="215737"/>
                </a:cubicBezTo>
                <a:cubicBezTo>
                  <a:pt x="1181750" y="215406"/>
                  <a:pt x="1182412" y="214743"/>
                  <a:pt x="1182744" y="213749"/>
                </a:cubicBezTo>
                <a:cubicBezTo>
                  <a:pt x="1183738" y="212423"/>
                  <a:pt x="1184069" y="211098"/>
                  <a:pt x="1184401" y="209441"/>
                </a:cubicBezTo>
                <a:cubicBezTo>
                  <a:pt x="1184732" y="208446"/>
                  <a:pt x="1185063" y="207452"/>
                  <a:pt x="1185726" y="206789"/>
                </a:cubicBezTo>
                <a:cubicBezTo>
                  <a:pt x="1185063" y="207452"/>
                  <a:pt x="1184732" y="208446"/>
                  <a:pt x="1184401" y="209441"/>
                </a:cubicBezTo>
                <a:close/>
                <a:moveTo>
                  <a:pt x="1199645" y="244900"/>
                </a:moveTo>
                <a:cubicBezTo>
                  <a:pt x="1199645" y="244900"/>
                  <a:pt x="1199645" y="245562"/>
                  <a:pt x="1199645" y="245894"/>
                </a:cubicBezTo>
                <a:cubicBezTo>
                  <a:pt x="1199645" y="245894"/>
                  <a:pt x="1199645" y="245231"/>
                  <a:pt x="1199645" y="244900"/>
                </a:cubicBezTo>
                <a:close/>
                <a:moveTo>
                  <a:pt x="1200308" y="249208"/>
                </a:moveTo>
                <a:cubicBezTo>
                  <a:pt x="1200308" y="249208"/>
                  <a:pt x="1199313" y="248545"/>
                  <a:pt x="1199313" y="248214"/>
                </a:cubicBezTo>
                <a:cubicBezTo>
                  <a:pt x="1199313" y="248545"/>
                  <a:pt x="1199976" y="248876"/>
                  <a:pt x="1200308" y="249208"/>
                </a:cubicBezTo>
                <a:lnTo>
                  <a:pt x="1200308" y="249208"/>
                </a:lnTo>
                <a:close/>
                <a:moveTo>
                  <a:pt x="1223174" y="247882"/>
                </a:moveTo>
                <a:cubicBezTo>
                  <a:pt x="1223174" y="247882"/>
                  <a:pt x="1222511" y="247551"/>
                  <a:pt x="1222180" y="247219"/>
                </a:cubicBezTo>
                <a:cubicBezTo>
                  <a:pt x="1222180" y="247219"/>
                  <a:pt x="1222842" y="247551"/>
                  <a:pt x="1223174" y="247882"/>
                </a:cubicBezTo>
                <a:cubicBezTo>
                  <a:pt x="1223505" y="247882"/>
                  <a:pt x="1223837" y="247882"/>
                  <a:pt x="1224168" y="247882"/>
                </a:cubicBezTo>
                <a:cubicBezTo>
                  <a:pt x="1224168" y="247882"/>
                  <a:pt x="1223505" y="247882"/>
                  <a:pt x="1223174" y="247882"/>
                </a:cubicBezTo>
                <a:close/>
                <a:moveTo>
                  <a:pt x="1228476" y="227004"/>
                </a:moveTo>
                <a:cubicBezTo>
                  <a:pt x="1228476" y="227004"/>
                  <a:pt x="1227482" y="227004"/>
                  <a:pt x="1226819" y="227004"/>
                </a:cubicBezTo>
                <a:cubicBezTo>
                  <a:pt x="1227482" y="227004"/>
                  <a:pt x="1227813" y="227004"/>
                  <a:pt x="1228476" y="227004"/>
                </a:cubicBezTo>
                <a:close/>
                <a:moveTo>
                  <a:pt x="1235104" y="229656"/>
                </a:moveTo>
                <a:lnTo>
                  <a:pt x="1235104" y="229656"/>
                </a:lnTo>
                <a:cubicBezTo>
                  <a:pt x="1235104" y="229656"/>
                  <a:pt x="1235104" y="229656"/>
                  <a:pt x="1235104" y="229656"/>
                </a:cubicBezTo>
                <a:close/>
                <a:moveTo>
                  <a:pt x="1243389" y="226673"/>
                </a:moveTo>
                <a:cubicBezTo>
                  <a:pt x="1239412" y="228661"/>
                  <a:pt x="1237092" y="224353"/>
                  <a:pt x="1233447" y="225016"/>
                </a:cubicBezTo>
                <a:cubicBezTo>
                  <a:pt x="1234441" y="222034"/>
                  <a:pt x="1236761" y="223359"/>
                  <a:pt x="1238418" y="222365"/>
                </a:cubicBezTo>
                <a:cubicBezTo>
                  <a:pt x="1241069" y="222696"/>
                  <a:pt x="1243720" y="222365"/>
                  <a:pt x="1246371" y="224022"/>
                </a:cubicBezTo>
                <a:cubicBezTo>
                  <a:pt x="1245377" y="225016"/>
                  <a:pt x="1244383" y="225679"/>
                  <a:pt x="1243389" y="226673"/>
                </a:cubicBezTo>
                <a:cubicBezTo>
                  <a:pt x="1243389" y="227336"/>
                  <a:pt x="1243389" y="228330"/>
                  <a:pt x="1243389" y="228993"/>
                </a:cubicBezTo>
                <a:cubicBezTo>
                  <a:pt x="1243389" y="228330"/>
                  <a:pt x="1243389" y="227336"/>
                  <a:pt x="1243389" y="226673"/>
                </a:cubicBezTo>
                <a:close/>
                <a:moveTo>
                  <a:pt x="1251674" y="242249"/>
                </a:moveTo>
                <a:cubicBezTo>
                  <a:pt x="1251674" y="242249"/>
                  <a:pt x="1252005" y="243574"/>
                  <a:pt x="1251674" y="244568"/>
                </a:cubicBezTo>
                <a:lnTo>
                  <a:pt x="1251674" y="244568"/>
                </a:lnTo>
                <a:cubicBezTo>
                  <a:pt x="1251674" y="244568"/>
                  <a:pt x="1251674" y="242911"/>
                  <a:pt x="1251674" y="242249"/>
                </a:cubicBezTo>
                <a:close/>
                <a:moveTo>
                  <a:pt x="1278848" y="292620"/>
                </a:moveTo>
                <a:cubicBezTo>
                  <a:pt x="1278848" y="292620"/>
                  <a:pt x="1277191" y="289969"/>
                  <a:pt x="1277522" y="289306"/>
                </a:cubicBezTo>
                <a:cubicBezTo>
                  <a:pt x="1277522" y="290301"/>
                  <a:pt x="1277854" y="291295"/>
                  <a:pt x="1278848" y="292620"/>
                </a:cubicBezTo>
                <a:cubicBezTo>
                  <a:pt x="1281830" y="292620"/>
                  <a:pt x="1284813" y="291626"/>
                  <a:pt x="1287464" y="290632"/>
                </a:cubicBezTo>
                <a:cubicBezTo>
                  <a:pt x="1284813" y="291626"/>
                  <a:pt x="1282162" y="292620"/>
                  <a:pt x="1278848" y="292620"/>
                </a:cubicBezTo>
                <a:close/>
                <a:moveTo>
                  <a:pt x="1281830" y="281684"/>
                </a:moveTo>
                <a:cubicBezTo>
                  <a:pt x="1281830" y="281684"/>
                  <a:pt x="1282825" y="281684"/>
                  <a:pt x="1283487" y="281353"/>
                </a:cubicBezTo>
                <a:cubicBezTo>
                  <a:pt x="1284482" y="280027"/>
                  <a:pt x="1285476" y="279033"/>
                  <a:pt x="1286470" y="277708"/>
                </a:cubicBezTo>
                <a:cubicBezTo>
                  <a:pt x="1285476" y="279033"/>
                  <a:pt x="1284482" y="280027"/>
                  <a:pt x="1283487" y="281353"/>
                </a:cubicBezTo>
                <a:cubicBezTo>
                  <a:pt x="1282825" y="281353"/>
                  <a:pt x="1282162" y="281353"/>
                  <a:pt x="1281830" y="281684"/>
                </a:cubicBezTo>
                <a:close/>
                <a:moveTo>
                  <a:pt x="1331871" y="279696"/>
                </a:moveTo>
                <a:cubicBezTo>
                  <a:pt x="1331871" y="279696"/>
                  <a:pt x="1333528" y="279365"/>
                  <a:pt x="1334522" y="279033"/>
                </a:cubicBezTo>
                <a:cubicBezTo>
                  <a:pt x="1333528" y="279033"/>
                  <a:pt x="1332865" y="279696"/>
                  <a:pt x="1331871" y="279696"/>
                </a:cubicBezTo>
                <a:cubicBezTo>
                  <a:pt x="1331208" y="278702"/>
                  <a:pt x="1329883" y="279033"/>
                  <a:pt x="1328888" y="278702"/>
                </a:cubicBezTo>
                <a:cubicBezTo>
                  <a:pt x="1329883" y="278702"/>
                  <a:pt x="1331208" y="278702"/>
                  <a:pt x="1331871" y="279696"/>
                </a:cubicBezTo>
                <a:close/>
                <a:moveTo>
                  <a:pt x="1332534" y="291958"/>
                </a:moveTo>
                <a:cubicBezTo>
                  <a:pt x="1332534" y="291958"/>
                  <a:pt x="1332534" y="289306"/>
                  <a:pt x="1330877" y="288975"/>
                </a:cubicBezTo>
                <a:lnTo>
                  <a:pt x="1330877" y="288975"/>
                </a:lnTo>
                <a:cubicBezTo>
                  <a:pt x="1330214" y="285661"/>
                  <a:pt x="1332865" y="286655"/>
                  <a:pt x="1334191" y="286324"/>
                </a:cubicBezTo>
                <a:cubicBezTo>
                  <a:pt x="1335516" y="287649"/>
                  <a:pt x="1337173" y="288312"/>
                  <a:pt x="1339162" y="287318"/>
                </a:cubicBezTo>
                <a:cubicBezTo>
                  <a:pt x="1341813" y="286655"/>
                  <a:pt x="1343801" y="284998"/>
                  <a:pt x="1346784" y="285330"/>
                </a:cubicBezTo>
                <a:cubicBezTo>
                  <a:pt x="1350760" y="285661"/>
                  <a:pt x="1351423" y="283341"/>
                  <a:pt x="1350760" y="280359"/>
                </a:cubicBezTo>
                <a:cubicBezTo>
                  <a:pt x="1349766" y="279033"/>
                  <a:pt x="1349435" y="278039"/>
                  <a:pt x="1349766" y="277045"/>
                </a:cubicBezTo>
                <a:cubicBezTo>
                  <a:pt x="1349766" y="278039"/>
                  <a:pt x="1349766" y="279033"/>
                  <a:pt x="1350760" y="280359"/>
                </a:cubicBezTo>
                <a:cubicBezTo>
                  <a:pt x="1354406" y="279033"/>
                  <a:pt x="1357720" y="279365"/>
                  <a:pt x="1361365" y="281353"/>
                </a:cubicBezTo>
                <a:cubicBezTo>
                  <a:pt x="1361696" y="283673"/>
                  <a:pt x="1360371" y="284998"/>
                  <a:pt x="1359377" y="286655"/>
                </a:cubicBezTo>
                <a:cubicBezTo>
                  <a:pt x="1358714" y="289638"/>
                  <a:pt x="1355068" y="290301"/>
                  <a:pt x="1354406" y="292952"/>
                </a:cubicBezTo>
                <a:cubicBezTo>
                  <a:pt x="1352086" y="295271"/>
                  <a:pt x="1353412" y="298254"/>
                  <a:pt x="1353412" y="300905"/>
                </a:cubicBezTo>
                <a:lnTo>
                  <a:pt x="1353080" y="300905"/>
                </a:lnTo>
                <a:cubicBezTo>
                  <a:pt x="1350760" y="300905"/>
                  <a:pt x="1351092" y="302894"/>
                  <a:pt x="1349435" y="304550"/>
                </a:cubicBezTo>
                <a:cubicBezTo>
                  <a:pt x="1343801" y="297260"/>
                  <a:pt x="1335185" y="296597"/>
                  <a:pt x="1327231" y="293946"/>
                </a:cubicBezTo>
                <a:cubicBezTo>
                  <a:pt x="1328226" y="290632"/>
                  <a:pt x="1330877" y="293946"/>
                  <a:pt x="1332202" y="292620"/>
                </a:cubicBezTo>
                <a:close/>
                <a:moveTo>
                  <a:pt x="1325574" y="329405"/>
                </a:moveTo>
                <a:cubicBezTo>
                  <a:pt x="1325574" y="329405"/>
                  <a:pt x="1327563" y="330068"/>
                  <a:pt x="1328888" y="330399"/>
                </a:cubicBezTo>
                <a:cubicBezTo>
                  <a:pt x="1325574" y="333382"/>
                  <a:pt x="1325574" y="336364"/>
                  <a:pt x="1327894" y="339678"/>
                </a:cubicBezTo>
                <a:cubicBezTo>
                  <a:pt x="1327894" y="340010"/>
                  <a:pt x="1328226" y="340341"/>
                  <a:pt x="1328557" y="340672"/>
                </a:cubicBezTo>
                <a:cubicBezTo>
                  <a:pt x="1328888" y="341004"/>
                  <a:pt x="1329220" y="341667"/>
                  <a:pt x="1329551" y="341998"/>
                </a:cubicBezTo>
                <a:cubicBezTo>
                  <a:pt x="1331540" y="342661"/>
                  <a:pt x="1332534" y="343986"/>
                  <a:pt x="1332534" y="344980"/>
                </a:cubicBezTo>
                <a:cubicBezTo>
                  <a:pt x="1332534" y="343986"/>
                  <a:pt x="1331540" y="342661"/>
                  <a:pt x="1329551" y="341998"/>
                </a:cubicBezTo>
                <a:cubicBezTo>
                  <a:pt x="1326569" y="344318"/>
                  <a:pt x="1322592" y="342992"/>
                  <a:pt x="1319278" y="344649"/>
                </a:cubicBezTo>
                <a:lnTo>
                  <a:pt x="1319278" y="341998"/>
                </a:lnTo>
                <a:cubicBezTo>
                  <a:pt x="1322923" y="340341"/>
                  <a:pt x="1320935" y="338684"/>
                  <a:pt x="1319278" y="336696"/>
                </a:cubicBezTo>
                <a:lnTo>
                  <a:pt x="1319278" y="336696"/>
                </a:lnTo>
                <a:cubicBezTo>
                  <a:pt x="1319278" y="336696"/>
                  <a:pt x="1319278" y="335039"/>
                  <a:pt x="1319278" y="334376"/>
                </a:cubicBezTo>
                <a:cubicBezTo>
                  <a:pt x="1321266" y="332388"/>
                  <a:pt x="1324249" y="331725"/>
                  <a:pt x="1325906" y="329405"/>
                </a:cubicBezTo>
                <a:close/>
                <a:moveTo>
                  <a:pt x="1310330" y="339347"/>
                </a:moveTo>
                <a:cubicBezTo>
                  <a:pt x="1310330" y="339347"/>
                  <a:pt x="1311325" y="338021"/>
                  <a:pt x="1311987" y="337690"/>
                </a:cubicBezTo>
                <a:cubicBezTo>
                  <a:pt x="1311325" y="338021"/>
                  <a:pt x="1310993" y="338684"/>
                  <a:pt x="1310330" y="339347"/>
                </a:cubicBezTo>
                <a:close/>
                <a:moveTo>
                  <a:pt x="1306354" y="358568"/>
                </a:moveTo>
                <a:cubicBezTo>
                  <a:pt x="1306354" y="358568"/>
                  <a:pt x="1308011" y="357905"/>
                  <a:pt x="1309005" y="357573"/>
                </a:cubicBezTo>
                <a:cubicBezTo>
                  <a:pt x="1309999" y="357573"/>
                  <a:pt x="1310662" y="357242"/>
                  <a:pt x="1311656" y="356911"/>
                </a:cubicBezTo>
                <a:cubicBezTo>
                  <a:pt x="1310662" y="356911"/>
                  <a:pt x="1309999" y="356911"/>
                  <a:pt x="1309005" y="357573"/>
                </a:cubicBezTo>
                <a:cubicBezTo>
                  <a:pt x="1308011" y="357573"/>
                  <a:pt x="1307348" y="358236"/>
                  <a:pt x="1306354" y="358568"/>
                </a:cubicBezTo>
                <a:lnTo>
                  <a:pt x="1306354" y="358568"/>
                </a:lnTo>
                <a:close/>
                <a:moveTo>
                  <a:pt x="1312650" y="360225"/>
                </a:moveTo>
                <a:cubicBezTo>
                  <a:pt x="1312650" y="360225"/>
                  <a:pt x="1311656" y="361219"/>
                  <a:pt x="1311656" y="362213"/>
                </a:cubicBezTo>
                <a:cubicBezTo>
                  <a:pt x="1312319" y="362213"/>
                  <a:pt x="1312319" y="362876"/>
                  <a:pt x="1312319" y="362876"/>
                </a:cubicBezTo>
                <a:cubicBezTo>
                  <a:pt x="1312319" y="362876"/>
                  <a:pt x="1312319" y="362544"/>
                  <a:pt x="1311656" y="362213"/>
                </a:cubicBezTo>
                <a:cubicBezTo>
                  <a:pt x="1311656" y="361219"/>
                  <a:pt x="1311656" y="360225"/>
                  <a:pt x="1312650" y="360225"/>
                </a:cubicBezTo>
                <a:close/>
                <a:moveTo>
                  <a:pt x="1335185" y="360225"/>
                </a:moveTo>
                <a:cubicBezTo>
                  <a:pt x="1335185" y="360225"/>
                  <a:pt x="1337173" y="360225"/>
                  <a:pt x="1338167" y="359562"/>
                </a:cubicBezTo>
                <a:cubicBezTo>
                  <a:pt x="1337173" y="360225"/>
                  <a:pt x="1336510" y="360225"/>
                  <a:pt x="1335185" y="360225"/>
                </a:cubicBezTo>
                <a:close/>
                <a:moveTo>
                  <a:pt x="1351092" y="348957"/>
                </a:moveTo>
                <a:cubicBezTo>
                  <a:pt x="1351092" y="348957"/>
                  <a:pt x="1349103" y="349289"/>
                  <a:pt x="1348109" y="350283"/>
                </a:cubicBezTo>
                <a:lnTo>
                  <a:pt x="1348109" y="350283"/>
                </a:lnTo>
                <a:cubicBezTo>
                  <a:pt x="1348109" y="350283"/>
                  <a:pt x="1350098" y="349289"/>
                  <a:pt x="1351092" y="348957"/>
                </a:cubicBezTo>
                <a:close/>
                <a:moveTo>
                  <a:pt x="1353743" y="357905"/>
                </a:moveTo>
                <a:cubicBezTo>
                  <a:pt x="1353743" y="357905"/>
                  <a:pt x="1353743" y="358568"/>
                  <a:pt x="1353080" y="358899"/>
                </a:cubicBezTo>
                <a:cubicBezTo>
                  <a:pt x="1353080" y="358568"/>
                  <a:pt x="1353743" y="358236"/>
                  <a:pt x="1353743" y="357905"/>
                </a:cubicBezTo>
                <a:close/>
                <a:moveTo>
                  <a:pt x="1353080" y="356579"/>
                </a:moveTo>
                <a:lnTo>
                  <a:pt x="1353080" y="356579"/>
                </a:lnTo>
                <a:cubicBezTo>
                  <a:pt x="1355068" y="356579"/>
                  <a:pt x="1357388" y="356579"/>
                  <a:pt x="1359377" y="356579"/>
                </a:cubicBezTo>
                <a:cubicBezTo>
                  <a:pt x="1357388" y="356579"/>
                  <a:pt x="1355068" y="356579"/>
                  <a:pt x="1353080" y="356579"/>
                </a:cubicBezTo>
                <a:close/>
                <a:moveTo>
                  <a:pt x="1363685" y="348957"/>
                </a:moveTo>
                <a:cubicBezTo>
                  <a:pt x="1363685" y="348957"/>
                  <a:pt x="1361365" y="351940"/>
                  <a:pt x="1360702" y="353928"/>
                </a:cubicBezTo>
                <a:cubicBezTo>
                  <a:pt x="1361365" y="352271"/>
                  <a:pt x="1362359" y="350283"/>
                  <a:pt x="1363685" y="348957"/>
                </a:cubicBezTo>
                <a:close/>
                <a:moveTo>
                  <a:pt x="1365010" y="348294"/>
                </a:moveTo>
                <a:cubicBezTo>
                  <a:pt x="1365010" y="348294"/>
                  <a:pt x="1364347" y="348294"/>
                  <a:pt x="1364016" y="348626"/>
                </a:cubicBezTo>
                <a:cubicBezTo>
                  <a:pt x="1364016" y="348626"/>
                  <a:pt x="1364679" y="348294"/>
                  <a:pt x="1365010" y="348294"/>
                </a:cubicBezTo>
                <a:close/>
                <a:moveTo>
                  <a:pt x="1469068" y="322446"/>
                </a:moveTo>
                <a:cubicBezTo>
                  <a:pt x="1469068" y="322446"/>
                  <a:pt x="1467411" y="323440"/>
                  <a:pt x="1466417" y="323109"/>
                </a:cubicBezTo>
                <a:cubicBezTo>
                  <a:pt x="1467411" y="323440"/>
                  <a:pt x="1468405" y="323440"/>
                  <a:pt x="1469068" y="322446"/>
                </a:cubicBezTo>
                <a:close/>
                <a:moveTo>
                  <a:pt x="1469399" y="318800"/>
                </a:moveTo>
                <a:lnTo>
                  <a:pt x="1469399" y="318800"/>
                </a:lnTo>
                <a:cubicBezTo>
                  <a:pt x="1469399" y="318800"/>
                  <a:pt x="1470062" y="317806"/>
                  <a:pt x="1470062" y="317475"/>
                </a:cubicBezTo>
                <a:cubicBezTo>
                  <a:pt x="1470062" y="317806"/>
                  <a:pt x="1469399" y="318469"/>
                  <a:pt x="1469399" y="318800"/>
                </a:cubicBezTo>
                <a:close/>
                <a:moveTo>
                  <a:pt x="1473045" y="312173"/>
                </a:moveTo>
                <a:cubicBezTo>
                  <a:pt x="1473045" y="312173"/>
                  <a:pt x="1472050" y="313167"/>
                  <a:pt x="1471719" y="313830"/>
                </a:cubicBezTo>
                <a:cubicBezTo>
                  <a:pt x="1472050" y="313167"/>
                  <a:pt x="1472382" y="312504"/>
                  <a:pt x="1473045" y="312173"/>
                </a:cubicBezTo>
                <a:close/>
                <a:moveTo>
                  <a:pt x="1475696" y="310847"/>
                </a:moveTo>
                <a:cubicBezTo>
                  <a:pt x="1475696" y="310847"/>
                  <a:pt x="1473707" y="311510"/>
                  <a:pt x="1473045" y="311841"/>
                </a:cubicBezTo>
                <a:cubicBezTo>
                  <a:pt x="1473707" y="311178"/>
                  <a:pt x="1474702" y="310847"/>
                  <a:pt x="1475696" y="310847"/>
                </a:cubicBezTo>
                <a:close/>
                <a:moveTo>
                  <a:pt x="1494254" y="290301"/>
                </a:moveTo>
                <a:cubicBezTo>
                  <a:pt x="1494254" y="290301"/>
                  <a:pt x="1492597" y="289306"/>
                  <a:pt x="1491603" y="288644"/>
                </a:cubicBezTo>
                <a:cubicBezTo>
                  <a:pt x="1492597" y="289306"/>
                  <a:pt x="1493260" y="289969"/>
                  <a:pt x="1494254" y="290301"/>
                </a:cubicBezTo>
                <a:close/>
                <a:moveTo>
                  <a:pt x="1551585" y="288644"/>
                </a:moveTo>
                <a:cubicBezTo>
                  <a:pt x="1551585" y="285330"/>
                  <a:pt x="1552248" y="282347"/>
                  <a:pt x="1553242" y="279365"/>
                </a:cubicBezTo>
                <a:cubicBezTo>
                  <a:pt x="1553905" y="278370"/>
                  <a:pt x="1553242" y="277708"/>
                  <a:pt x="1553242" y="277045"/>
                </a:cubicBezTo>
                <a:cubicBezTo>
                  <a:pt x="1553905" y="277708"/>
                  <a:pt x="1554236" y="278370"/>
                  <a:pt x="1553242" y="279365"/>
                </a:cubicBezTo>
                <a:cubicBezTo>
                  <a:pt x="1552248" y="282347"/>
                  <a:pt x="1551585" y="285330"/>
                  <a:pt x="1551585" y="288644"/>
                </a:cubicBezTo>
                <a:close/>
                <a:moveTo>
                  <a:pt x="1599637" y="310847"/>
                </a:moveTo>
                <a:cubicBezTo>
                  <a:pt x="1599637" y="310847"/>
                  <a:pt x="1599968" y="310847"/>
                  <a:pt x="1600300" y="310847"/>
                </a:cubicBezTo>
                <a:cubicBezTo>
                  <a:pt x="1600300" y="310847"/>
                  <a:pt x="1599968" y="310847"/>
                  <a:pt x="1599637" y="310847"/>
                </a:cubicBezTo>
                <a:lnTo>
                  <a:pt x="1599637" y="310847"/>
                </a:lnTo>
                <a:close/>
                <a:moveTo>
                  <a:pt x="1612893" y="308527"/>
                </a:moveTo>
                <a:cubicBezTo>
                  <a:pt x="1612893" y="308527"/>
                  <a:pt x="1611898" y="308196"/>
                  <a:pt x="1611567" y="307864"/>
                </a:cubicBezTo>
                <a:cubicBezTo>
                  <a:pt x="1611898" y="307864"/>
                  <a:pt x="1612561" y="308196"/>
                  <a:pt x="1612893" y="308527"/>
                </a:cubicBezTo>
                <a:lnTo>
                  <a:pt x="1612893" y="308527"/>
                </a:lnTo>
                <a:close/>
                <a:moveTo>
                  <a:pt x="1615212" y="299580"/>
                </a:moveTo>
                <a:lnTo>
                  <a:pt x="1615212" y="299580"/>
                </a:lnTo>
                <a:cubicBezTo>
                  <a:pt x="1611898" y="301568"/>
                  <a:pt x="1608585" y="304882"/>
                  <a:pt x="1603614" y="303225"/>
                </a:cubicBezTo>
                <a:cubicBezTo>
                  <a:pt x="1603614" y="301237"/>
                  <a:pt x="1604608" y="299248"/>
                  <a:pt x="1604939" y="297260"/>
                </a:cubicBezTo>
                <a:cubicBezTo>
                  <a:pt x="1605602" y="290963"/>
                  <a:pt x="1608916" y="287981"/>
                  <a:pt x="1615212" y="288312"/>
                </a:cubicBezTo>
                <a:cubicBezTo>
                  <a:pt x="1616207" y="288312"/>
                  <a:pt x="1617201" y="287649"/>
                  <a:pt x="1617864" y="286655"/>
                </a:cubicBezTo>
                <a:cubicBezTo>
                  <a:pt x="1618195" y="286655"/>
                  <a:pt x="1618526" y="286655"/>
                  <a:pt x="1618858" y="286655"/>
                </a:cubicBezTo>
                <a:cubicBezTo>
                  <a:pt x="1622172" y="287649"/>
                  <a:pt x="1624160" y="289638"/>
                  <a:pt x="1624160" y="293283"/>
                </a:cubicBezTo>
                <a:cubicBezTo>
                  <a:pt x="1622835" y="293615"/>
                  <a:pt x="1622835" y="294609"/>
                  <a:pt x="1623166" y="295934"/>
                </a:cubicBezTo>
                <a:cubicBezTo>
                  <a:pt x="1625486" y="296928"/>
                  <a:pt x="1625154" y="299248"/>
                  <a:pt x="1626480" y="300905"/>
                </a:cubicBezTo>
                <a:lnTo>
                  <a:pt x="1626480" y="300905"/>
                </a:lnTo>
                <a:cubicBezTo>
                  <a:pt x="1626480" y="300905"/>
                  <a:pt x="1625486" y="303888"/>
                  <a:pt x="1623829" y="304219"/>
                </a:cubicBezTo>
                <a:cubicBezTo>
                  <a:pt x="1622835" y="303225"/>
                  <a:pt x="1621840" y="302231"/>
                  <a:pt x="1620846" y="300905"/>
                </a:cubicBezTo>
                <a:cubicBezTo>
                  <a:pt x="1619189" y="299580"/>
                  <a:pt x="1617201" y="299580"/>
                  <a:pt x="1615212" y="299911"/>
                </a:cubicBezTo>
                <a:close/>
                <a:moveTo>
                  <a:pt x="1608253" y="306870"/>
                </a:moveTo>
                <a:cubicBezTo>
                  <a:pt x="1608253" y="306870"/>
                  <a:pt x="1608253" y="306870"/>
                  <a:pt x="1608253" y="306870"/>
                </a:cubicBezTo>
                <a:cubicBezTo>
                  <a:pt x="1608253" y="306870"/>
                  <a:pt x="1608253" y="306870"/>
                  <a:pt x="1608253" y="306870"/>
                </a:cubicBezTo>
                <a:close/>
                <a:moveTo>
                  <a:pt x="1616869" y="308859"/>
                </a:moveTo>
                <a:cubicBezTo>
                  <a:pt x="1616869" y="308859"/>
                  <a:pt x="1616207" y="308196"/>
                  <a:pt x="1616207" y="307533"/>
                </a:cubicBezTo>
                <a:cubicBezTo>
                  <a:pt x="1616207" y="307864"/>
                  <a:pt x="1616207" y="308527"/>
                  <a:pt x="1616869" y="308859"/>
                </a:cubicBezTo>
                <a:close/>
                <a:moveTo>
                  <a:pt x="1695078" y="216731"/>
                </a:moveTo>
                <a:lnTo>
                  <a:pt x="1695078" y="216731"/>
                </a:lnTo>
                <a:cubicBezTo>
                  <a:pt x="1698724" y="216731"/>
                  <a:pt x="1701706" y="209772"/>
                  <a:pt x="1706346" y="216731"/>
                </a:cubicBezTo>
                <a:lnTo>
                  <a:pt x="1695078" y="216731"/>
                </a:lnTo>
                <a:close/>
                <a:moveTo>
                  <a:pt x="1666910" y="175970"/>
                </a:moveTo>
                <a:cubicBezTo>
                  <a:pt x="1666910" y="175970"/>
                  <a:pt x="1667904" y="175638"/>
                  <a:pt x="1667904" y="175307"/>
                </a:cubicBezTo>
                <a:cubicBezTo>
                  <a:pt x="1667904" y="175638"/>
                  <a:pt x="1667241" y="175970"/>
                  <a:pt x="1666910" y="175970"/>
                </a:cubicBezTo>
                <a:cubicBezTo>
                  <a:pt x="1665584" y="174976"/>
                  <a:pt x="1664590" y="173982"/>
                  <a:pt x="1663264" y="173319"/>
                </a:cubicBezTo>
                <a:cubicBezTo>
                  <a:pt x="1662270" y="172656"/>
                  <a:pt x="1660945" y="172325"/>
                  <a:pt x="1659951" y="171993"/>
                </a:cubicBezTo>
                <a:cubicBezTo>
                  <a:pt x="1660945" y="171993"/>
                  <a:pt x="1662270" y="172656"/>
                  <a:pt x="1663264" y="173319"/>
                </a:cubicBezTo>
                <a:cubicBezTo>
                  <a:pt x="1664590" y="173982"/>
                  <a:pt x="1665916" y="174976"/>
                  <a:pt x="1666910" y="175970"/>
                </a:cubicBezTo>
                <a:close/>
                <a:moveTo>
                  <a:pt x="1655642" y="187569"/>
                </a:moveTo>
                <a:cubicBezTo>
                  <a:pt x="1655642" y="187569"/>
                  <a:pt x="1654648" y="187569"/>
                  <a:pt x="1653985" y="187569"/>
                </a:cubicBezTo>
                <a:cubicBezTo>
                  <a:pt x="1654317" y="187569"/>
                  <a:pt x="1654980" y="187569"/>
                  <a:pt x="1655642" y="187569"/>
                </a:cubicBezTo>
                <a:cubicBezTo>
                  <a:pt x="1655642" y="187569"/>
                  <a:pt x="1655642" y="187569"/>
                  <a:pt x="1655642" y="187569"/>
                </a:cubicBezTo>
                <a:cubicBezTo>
                  <a:pt x="1655642" y="187569"/>
                  <a:pt x="1655642" y="187569"/>
                  <a:pt x="1655642" y="187569"/>
                </a:cubicBezTo>
                <a:close/>
                <a:moveTo>
                  <a:pt x="1658625" y="186243"/>
                </a:moveTo>
                <a:cubicBezTo>
                  <a:pt x="1658625" y="186243"/>
                  <a:pt x="1658956" y="186243"/>
                  <a:pt x="1659288" y="185912"/>
                </a:cubicBezTo>
                <a:cubicBezTo>
                  <a:pt x="1659288" y="185912"/>
                  <a:pt x="1658956" y="185912"/>
                  <a:pt x="1658625" y="186243"/>
                </a:cubicBezTo>
                <a:close/>
                <a:moveTo>
                  <a:pt x="1632776" y="200162"/>
                </a:moveTo>
                <a:cubicBezTo>
                  <a:pt x="1634765" y="200162"/>
                  <a:pt x="1636753" y="199499"/>
                  <a:pt x="1638741" y="201156"/>
                </a:cubicBezTo>
                <a:cubicBezTo>
                  <a:pt x="1642055" y="200824"/>
                  <a:pt x="1644375" y="197842"/>
                  <a:pt x="1647358" y="196516"/>
                </a:cubicBezTo>
                <a:cubicBezTo>
                  <a:pt x="1644375" y="197842"/>
                  <a:pt x="1642055" y="200824"/>
                  <a:pt x="1638741" y="201156"/>
                </a:cubicBezTo>
                <a:cubicBezTo>
                  <a:pt x="1637416" y="201819"/>
                  <a:pt x="1637747" y="202481"/>
                  <a:pt x="1638741" y="203144"/>
                </a:cubicBezTo>
                <a:cubicBezTo>
                  <a:pt x="1640398" y="207784"/>
                  <a:pt x="1643381" y="206458"/>
                  <a:pt x="1647026" y="205795"/>
                </a:cubicBezTo>
                <a:cubicBezTo>
                  <a:pt x="1648683" y="205464"/>
                  <a:pt x="1653654" y="201156"/>
                  <a:pt x="1653323" y="208115"/>
                </a:cubicBezTo>
                <a:cubicBezTo>
                  <a:pt x="1651997" y="208446"/>
                  <a:pt x="1652329" y="209772"/>
                  <a:pt x="1652329" y="210766"/>
                </a:cubicBezTo>
                <a:cubicBezTo>
                  <a:pt x="1654317" y="210435"/>
                  <a:pt x="1655974" y="210766"/>
                  <a:pt x="1657299" y="211098"/>
                </a:cubicBezTo>
                <a:cubicBezTo>
                  <a:pt x="1655974" y="210435"/>
                  <a:pt x="1654317" y="210435"/>
                  <a:pt x="1652329" y="210766"/>
                </a:cubicBezTo>
                <a:cubicBezTo>
                  <a:pt x="1650009" y="210766"/>
                  <a:pt x="1647026" y="210766"/>
                  <a:pt x="1647026" y="214411"/>
                </a:cubicBezTo>
                <a:cubicBezTo>
                  <a:pt x="1642055" y="213749"/>
                  <a:pt x="1645038" y="220045"/>
                  <a:pt x="1641724" y="221039"/>
                </a:cubicBezTo>
                <a:cubicBezTo>
                  <a:pt x="1641392" y="221702"/>
                  <a:pt x="1641061" y="222696"/>
                  <a:pt x="1640730" y="223359"/>
                </a:cubicBezTo>
                <a:cubicBezTo>
                  <a:pt x="1641392" y="223359"/>
                  <a:pt x="1641724" y="223359"/>
                  <a:pt x="1642387" y="223359"/>
                </a:cubicBezTo>
                <a:lnTo>
                  <a:pt x="1642387" y="223359"/>
                </a:lnTo>
                <a:cubicBezTo>
                  <a:pt x="1642387" y="223359"/>
                  <a:pt x="1641392" y="223359"/>
                  <a:pt x="1640730" y="223359"/>
                </a:cubicBezTo>
                <a:lnTo>
                  <a:pt x="1640730" y="223359"/>
                </a:lnTo>
                <a:cubicBezTo>
                  <a:pt x="1640730" y="223359"/>
                  <a:pt x="1641392" y="221702"/>
                  <a:pt x="1641724" y="221039"/>
                </a:cubicBezTo>
                <a:cubicBezTo>
                  <a:pt x="1638741" y="220045"/>
                  <a:pt x="1638410" y="215074"/>
                  <a:pt x="1634433" y="216068"/>
                </a:cubicBezTo>
                <a:cubicBezTo>
                  <a:pt x="1633108" y="213086"/>
                  <a:pt x="1631782" y="210766"/>
                  <a:pt x="1628137" y="213749"/>
                </a:cubicBezTo>
                <a:cubicBezTo>
                  <a:pt x="1624823" y="213749"/>
                  <a:pt x="1621840" y="213749"/>
                  <a:pt x="1618858" y="212092"/>
                </a:cubicBezTo>
                <a:cubicBezTo>
                  <a:pt x="1617201" y="211098"/>
                  <a:pt x="1618858" y="210435"/>
                  <a:pt x="1618858" y="209441"/>
                </a:cubicBezTo>
                <a:lnTo>
                  <a:pt x="1618195" y="209441"/>
                </a:lnTo>
                <a:cubicBezTo>
                  <a:pt x="1618195" y="209441"/>
                  <a:pt x="1617532" y="209441"/>
                  <a:pt x="1617532" y="209441"/>
                </a:cubicBezTo>
                <a:cubicBezTo>
                  <a:pt x="1615875" y="209441"/>
                  <a:pt x="1614218" y="210103"/>
                  <a:pt x="1612561" y="210435"/>
                </a:cubicBezTo>
                <a:cubicBezTo>
                  <a:pt x="1612561" y="207784"/>
                  <a:pt x="1611898" y="205132"/>
                  <a:pt x="1613555" y="202813"/>
                </a:cubicBezTo>
                <a:lnTo>
                  <a:pt x="1613555" y="202813"/>
                </a:lnTo>
                <a:cubicBezTo>
                  <a:pt x="1613555" y="202813"/>
                  <a:pt x="1615544" y="202813"/>
                  <a:pt x="1616207" y="202813"/>
                </a:cubicBezTo>
                <a:cubicBezTo>
                  <a:pt x="1619852" y="201487"/>
                  <a:pt x="1624491" y="202481"/>
                  <a:pt x="1627474" y="198836"/>
                </a:cubicBezTo>
                <a:cubicBezTo>
                  <a:pt x="1627805" y="198836"/>
                  <a:pt x="1628468" y="198836"/>
                  <a:pt x="1628800" y="198836"/>
                </a:cubicBezTo>
                <a:cubicBezTo>
                  <a:pt x="1630125" y="198836"/>
                  <a:pt x="1631782" y="198836"/>
                  <a:pt x="1632445" y="200493"/>
                </a:cubicBezTo>
                <a:close/>
                <a:moveTo>
                  <a:pt x="1621177" y="191214"/>
                </a:moveTo>
                <a:cubicBezTo>
                  <a:pt x="1621177" y="191214"/>
                  <a:pt x="1620183" y="189888"/>
                  <a:pt x="1619189" y="189888"/>
                </a:cubicBezTo>
                <a:cubicBezTo>
                  <a:pt x="1619852" y="189888"/>
                  <a:pt x="1620846" y="190220"/>
                  <a:pt x="1621177" y="191214"/>
                </a:cubicBezTo>
                <a:cubicBezTo>
                  <a:pt x="1621177" y="191214"/>
                  <a:pt x="1621509" y="191214"/>
                  <a:pt x="1621840" y="191214"/>
                </a:cubicBezTo>
                <a:cubicBezTo>
                  <a:pt x="1621840" y="191214"/>
                  <a:pt x="1621509" y="191214"/>
                  <a:pt x="1621177" y="191214"/>
                </a:cubicBezTo>
                <a:close/>
                <a:moveTo>
                  <a:pt x="1594666" y="126261"/>
                </a:moveTo>
                <a:cubicBezTo>
                  <a:pt x="1594666" y="126261"/>
                  <a:pt x="1595660" y="127586"/>
                  <a:pt x="1596654" y="127918"/>
                </a:cubicBezTo>
                <a:cubicBezTo>
                  <a:pt x="1595992" y="127918"/>
                  <a:pt x="1595329" y="127255"/>
                  <a:pt x="1594666" y="126261"/>
                </a:cubicBezTo>
                <a:close/>
                <a:moveTo>
                  <a:pt x="1590689" y="118970"/>
                </a:moveTo>
                <a:lnTo>
                  <a:pt x="1590689" y="118970"/>
                </a:lnTo>
                <a:cubicBezTo>
                  <a:pt x="1590689" y="118970"/>
                  <a:pt x="1593341" y="118970"/>
                  <a:pt x="1594666" y="119302"/>
                </a:cubicBezTo>
                <a:cubicBezTo>
                  <a:pt x="1593341" y="118970"/>
                  <a:pt x="1592015" y="118639"/>
                  <a:pt x="1590689" y="118970"/>
                </a:cubicBezTo>
                <a:close/>
                <a:moveTo>
                  <a:pt x="1560864" y="126261"/>
                </a:moveTo>
                <a:lnTo>
                  <a:pt x="1560864" y="126261"/>
                </a:lnTo>
                <a:cubicBezTo>
                  <a:pt x="1558876" y="126592"/>
                  <a:pt x="1557219" y="127255"/>
                  <a:pt x="1555230" y="127586"/>
                </a:cubicBezTo>
                <a:lnTo>
                  <a:pt x="1555230" y="127586"/>
                </a:lnTo>
                <a:cubicBezTo>
                  <a:pt x="1557219" y="127255"/>
                  <a:pt x="1558876" y="126592"/>
                  <a:pt x="1560864" y="126261"/>
                </a:cubicBezTo>
                <a:close/>
                <a:moveTo>
                  <a:pt x="1538992" y="136534"/>
                </a:moveTo>
                <a:cubicBezTo>
                  <a:pt x="1538992" y="136534"/>
                  <a:pt x="1538992" y="136534"/>
                  <a:pt x="1538661" y="136203"/>
                </a:cubicBezTo>
                <a:cubicBezTo>
                  <a:pt x="1538661" y="136203"/>
                  <a:pt x="1538661" y="136203"/>
                  <a:pt x="1538992" y="136534"/>
                </a:cubicBezTo>
                <a:lnTo>
                  <a:pt x="1538992" y="136534"/>
                </a:lnTo>
                <a:close/>
                <a:moveTo>
                  <a:pt x="1537666" y="135208"/>
                </a:moveTo>
                <a:lnTo>
                  <a:pt x="1537666" y="135208"/>
                </a:lnTo>
                <a:cubicBezTo>
                  <a:pt x="1535678" y="135871"/>
                  <a:pt x="1533690" y="136203"/>
                  <a:pt x="1532364" y="136865"/>
                </a:cubicBezTo>
                <a:cubicBezTo>
                  <a:pt x="1533690" y="135871"/>
                  <a:pt x="1536009" y="135540"/>
                  <a:pt x="1537666" y="135208"/>
                </a:cubicBezTo>
                <a:close/>
                <a:moveTo>
                  <a:pt x="1524742" y="104389"/>
                </a:moveTo>
                <a:cubicBezTo>
                  <a:pt x="1524742" y="104389"/>
                  <a:pt x="1524742" y="103726"/>
                  <a:pt x="1524742" y="103395"/>
                </a:cubicBezTo>
                <a:cubicBezTo>
                  <a:pt x="1524742" y="103063"/>
                  <a:pt x="1524742" y="102401"/>
                  <a:pt x="1524742" y="102069"/>
                </a:cubicBezTo>
                <a:cubicBezTo>
                  <a:pt x="1524742" y="102401"/>
                  <a:pt x="1524742" y="103063"/>
                  <a:pt x="1524742" y="103395"/>
                </a:cubicBezTo>
                <a:cubicBezTo>
                  <a:pt x="1524742" y="103395"/>
                  <a:pt x="1524742" y="104058"/>
                  <a:pt x="1524742" y="104389"/>
                </a:cubicBezTo>
                <a:cubicBezTo>
                  <a:pt x="1524742" y="105383"/>
                  <a:pt x="1524411" y="106046"/>
                  <a:pt x="1524742" y="106377"/>
                </a:cubicBezTo>
                <a:cubicBezTo>
                  <a:pt x="1524742" y="106046"/>
                  <a:pt x="1524742" y="105052"/>
                  <a:pt x="1524742" y="104389"/>
                </a:cubicBezTo>
                <a:close/>
                <a:moveTo>
                  <a:pt x="1517120" y="81854"/>
                </a:moveTo>
                <a:cubicBezTo>
                  <a:pt x="1517120" y="81854"/>
                  <a:pt x="1518777" y="80860"/>
                  <a:pt x="1519771" y="80860"/>
                </a:cubicBezTo>
                <a:cubicBezTo>
                  <a:pt x="1518777" y="80860"/>
                  <a:pt x="1517783" y="81191"/>
                  <a:pt x="1517120" y="81854"/>
                </a:cubicBezTo>
                <a:close/>
                <a:moveTo>
                  <a:pt x="1509498" y="135540"/>
                </a:moveTo>
                <a:lnTo>
                  <a:pt x="1509498" y="135540"/>
                </a:lnTo>
                <a:cubicBezTo>
                  <a:pt x="1514469" y="134877"/>
                  <a:pt x="1515794" y="137197"/>
                  <a:pt x="1514800" y="141505"/>
                </a:cubicBezTo>
                <a:cubicBezTo>
                  <a:pt x="1513806" y="142499"/>
                  <a:pt x="1513143" y="143162"/>
                  <a:pt x="1512149" y="144156"/>
                </a:cubicBezTo>
                <a:cubicBezTo>
                  <a:pt x="1512480" y="145150"/>
                  <a:pt x="1513143" y="145813"/>
                  <a:pt x="1513475" y="146807"/>
                </a:cubicBezTo>
                <a:lnTo>
                  <a:pt x="1513475" y="146807"/>
                </a:lnTo>
                <a:cubicBezTo>
                  <a:pt x="1513475" y="146807"/>
                  <a:pt x="1512480" y="145150"/>
                  <a:pt x="1512149" y="144156"/>
                </a:cubicBezTo>
                <a:cubicBezTo>
                  <a:pt x="1512149" y="144156"/>
                  <a:pt x="1511486" y="144488"/>
                  <a:pt x="1511155" y="144488"/>
                </a:cubicBezTo>
                <a:cubicBezTo>
                  <a:pt x="1511155" y="145150"/>
                  <a:pt x="1510161" y="145813"/>
                  <a:pt x="1509829" y="146144"/>
                </a:cubicBezTo>
                <a:cubicBezTo>
                  <a:pt x="1510492" y="145813"/>
                  <a:pt x="1510823" y="145150"/>
                  <a:pt x="1511155" y="144488"/>
                </a:cubicBezTo>
                <a:cubicBezTo>
                  <a:pt x="1509167" y="142831"/>
                  <a:pt x="1510161" y="139517"/>
                  <a:pt x="1507510" y="138191"/>
                </a:cubicBezTo>
                <a:cubicBezTo>
                  <a:pt x="1508172" y="137197"/>
                  <a:pt x="1509167" y="136203"/>
                  <a:pt x="1509829" y="135540"/>
                </a:cubicBezTo>
                <a:close/>
                <a:moveTo>
                  <a:pt x="1460452" y="186243"/>
                </a:moveTo>
                <a:cubicBezTo>
                  <a:pt x="1460452" y="186243"/>
                  <a:pt x="1460452" y="186243"/>
                  <a:pt x="1460452" y="186243"/>
                </a:cubicBezTo>
                <a:cubicBezTo>
                  <a:pt x="1460452" y="186243"/>
                  <a:pt x="1460452" y="186243"/>
                  <a:pt x="1460452" y="186243"/>
                </a:cubicBezTo>
                <a:close/>
                <a:moveTo>
                  <a:pt x="1430958" y="157412"/>
                </a:moveTo>
                <a:cubicBezTo>
                  <a:pt x="1430958" y="157412"/>
                  <a:pt x="1430958" y="158075"/>
                  <a:pt x="1430958" y="158406"/>
                </a:cubicBezTo>
                <a:lnTo>
                  <a:pt x="1430958" y="158406"/>
                </a:lnTo>
                <a:cubicBezTo>
                  <a:pt x="1430958" y="158406"/>
                  <a:pt x="1430958" y="157743"/>
                  <a:pt x="1430958" y="157412"/>
                </a:cubicBezTo>
                <a:cubicBezTo>
                  <a:pt x="1430958" y="156418"/>
                  <a:pt x="1431620" y="155092"/>
                  <a:pt x="1431620" y="154098"/>
                </a:cubicBezTo>
                <a:cubicBezTo>
                  <a:pt x="1431620" y="155092"/>
                  <a:pt x="1431289" y="156418"/>
                  <a:pt x="1430958" y="157412"/>
                </a:cubicBezTo>
                <a:close/>
                <a:moveTo>
                  <a:pt x="1426649" y="172656"/>
                </a:moveTo>
                <a:cubicBezTo>
                  <a:pt x="1426649" y="172656"/>
                  <a:pt x="1426649" y="171662"/>
                  <a:pt x="1426649" y="171330"/>
                </a:cubicBezTo>
                <a:cubicBezTo>
                  <a:pt x="1426318" y="171330"/>
                  <a:pt x="1425987" y="171330"/>
                  <a:pt x="1425655" y="171330"/>
                </a:cubicBezTo>
                <a:cubicBezTo>
                  <a:pt x="1425987" y="171330"/>
                  <a:pt x="1426318" y="171330"/>
                  <a:pt x="1426649" y="171330"/>
                </a:cubicBezTo>
                <a:cubicBezTo>
                  <a:pt x="1426649" y="171993"/>
                  <a:pt x="1426649" y="172325"/>
                  <a:pt x="1426649" y="172656"/>
                </a:cubicBezTo>
                <a:close/>
                <a:moveTo>
                  <a:pt x="1415382" y="192871"/>
                </a:moveTo>
                <a:cubicBezTo>
                  <a:pt x="1415382" y="192871"/>
                  <a:pt x="1413062" y="193865"/>
                  <a:pt x="1412731" y="195522"/>
                </a:cubicBezTo>
                <a:cubicBezTo>
                  <a:pt x="1412731" y="196848"/>
                  <a:pt x="1412731" y="198173"/>
                  <a:pt x="1412731" y="199499"/>
                </a:cubicBezTo>
                <a:lnTo>
                  <a:pt x="1412731" y="199499"/>
                </a:lnTo>
                <a:cubicBezTo>
                  <a:pt x="1412731" y="199499"/>
                  <a:pt x="1412731" y="196848"/>
                  <a:pt x="1412731" y="195522"/>
                </a:cubicBezTo>
                <a:cubicBezTo>
                  <a:pt x="1411405" y="195853"/>
                  <a:pt x="1410080" y="196516"/>
                  <a:pt x="1409086" y="196848"/>
                </a:cubicBezTo>
                <a:cubicBezTo>
                  <a:pt x="1405772" y="195522"/>
                  <a:pt x="1404777" y="193202"/>
                  <a:pt x="1407097" y="189557"/>
                </a:cubicBezTo>
                <a:cubicBezTo>
                  <a:pt x="1409086" y="192540"/>
                  <a:pt x="1414388" y="186906"/>
                  <a:pt x="1415382" y="192871"/>
                </a:cubicBezTo>
                <a:close/>
                <a:moveTo>
                  <a:pt x="1406434" y="197842"/>
                </a:moveTo>
                <a:cubicBezTo>
                  <a:pt x="1406434" y="197842"/>
                  <a:pt x="1406766" y="197842"/>
                  <a:pt x="1407097" y="197842"/>
                </a:cubicBezTo>
                <a:cubicBezTo>
                  <a:pt x="1407097" y="197842"/>
                  <a:pt x="1406766" y="197842"/>
                  <a:pt x="1406434" y="197842"/>
                </a:cubicBezTo>
                <a:cubicBezTo>
                  <a:pt x="1405772" y="197842"/>
                  <a:pt x="1404777" y="197842"/>
                  <a:pt x="1404115" y="197842"/>
                </a:cubicBezTo>
                <a:lnTo>
                  <a:pt x="1404115" y="197842"/>
                </a:lnTo>
                <a:cubicBezTo>
                  <a:pt x="1404115" y="197842"/>
                  <a:pt x="1405772" y="197842"/>
                  <a:pt x="1406434" y="197842"/>
                </a:cubicBezTo>
                <a:close/>
                <a:moveTo>
                  <a:pt x="1399475" y="214080"/>
                </a:moveTo>
                <a:cubicBezTo>
                  <a:pt x="1397818" y="214080"/>
                  <a:pt x="1395830" y="214411"/>
                  <a:pt x="1393842" y="214743"/>
                </a:cubicBezTo>
                <a:cubicBezTo>
                  <a:pt x="1391853" y="216068"/>
                  <a:pt x="1390528" y="218388"/>
                  <a:pt x="1388208" y="219382"/>
                </a:cubicBezTo>
                <a:cubicBezTo>
                  <a:pt x="1390196" y="218388"/>
                  <a:pt x="1391853" y="216068"/>
                  <a:pt x="1393842" y="214743"/>
                </a:cubicBezTo>
                <a:cubicBezTo>
                  <a:pt x="1395830" y="214743"/>
                  <a:pt x="1397818" y="214411"/>
                  <a:pt x="1399475" y="214080"/>
                </a:cubicBezTo>
                <a:close/>
                <a:moveTo>
                  <a:pt x="1393179" y="195191"/>
                </a:moveTo>
                <a:cubicBezTo>
                  <a:pt x="1393179" y="195191"/>
                  <a:pt x="1393179" y="195853"/>
                  <a:pt x="1393179" y="196185"/>
                </a:cubicBezTo>
                <a:cubicBezTo>
                  <a:pt x="1393179" y="196185"/>
                  <a:pt x="1393179" y="195522"/>
                  <a:pt x="1393179" y="195191"/>
                </a:cubicBezTo>
                <a:cubicBezTo>
                  <a:pt x="1393179" y="194528"/>
                  <a:pt x="1393179" y="193865"/>
                  <a:pt x="1393179" y="193202"/>
                </a:cubicBezTo>
                <a:cubicBezTo>
                  <a:pt x="1393179" y="193865"/>
                  <a:pt x="1393179" y="194528"/>
                  <a:pt x="1393179" y="195191"/>
                </a:cubicBezTo>
                <a:close/>
                <a:moveTo>
                  <a:pt x="1392184" y="190551"/>
                </a:moveTo>
                <a:lnTo>
                  <a:pt x="1392184" y="190551"/>
                </a:lnTo>
                <a:cubicBezTo>
                  <a:pt x="1394173" y="190551"/>
                  <a:pt x="1395830" y="190551"/>
                  <a:pt x="1397818" y="190220"/>
                </a:cubicBezTo>
                <a:cubicBezTo>
                  <a:pt x="1396161" y="190220"/>
                  <a:pt x="1394173" y="190220"/>
                  <a:pt x="1392184" y="190551"/>
                </a:cubicBezTo>
                <a:close/>
                <a:moveTo>
                  <a:pt x="1395830" y="169011"/>
                </a:moveTo>
                <a:cubicBezTo>
                  <a:pt x="1395830" y="169011"/>
                  <a:pt x="1392847" y="166359"/>
                  <a:pt x="1392184" y="164371"/>
                </a:cubicBezTo>
                <a:cubicBezTo>
                  <a:pt x="1392847" y="166028"/>
                  <a:pt x="1394504" y="167354"/>
                  <a:pt x="1395830" y="169011"/>
                </a:cubicBezTo>
                <a:lnTo>
                  <a:pt x="1395830" y="169011"/>
                </a:lnTo>
                <a:close/>
                <a:moveTo>
                  <a:pt x="1371970" y="182598"/>
                </a:moveTo>
                <a:cubicBezTo>
                  <a:pt x="1371970" y="182598"/>
                  <a:pt x="1368656" y="182598"/>
                  <a:pt x="1366999" y="182598"/>
                </a:cubicBezTo>
                <a:cubicBezTo>
                  <a:pt x="1368656" y="182598"/>
                  <a:pt x="1370313" y="182598"/>
                  <a:pt x="1371970" y="182598"/>
                </a:cubicBezTo>
                <a:cubicBezTo>
                  <a:pt x="1372964" y="182598"/>
                  <a:pt x="1373627" y="182598"/>
                  <a:pt x="1374621" y="182598"/>
                </a:cubicBezTo>
                <a:cubicBezTo>
                  <a:pt x="1373627" y="182598"/>
                  <a:pt x="1372964" y="182598"/>
                  <a:pt x="1371970" y="182598"/>
                </a:cubicBezTo>
                <a:close/>
                <a:moveTo>
                  <a:pt x="1332534" y="124273"/>
                </a:moveTo>
                <a:lnTo>
                  <a:pt x="1332534" y="124273"/>
                </a:lnTo>
                <a:cubicBezTo>
                  <a:pt x="1329220" y="124604"/>
                  <a:pt x="1325906" y="125267"/>
                  <a:pt x="1322592" y="125598"/>
                </a:cubicBezTo>
                <a:cubicBezTo>
                  <a:pt x="1319278" y="127255"/>
                  <a:pt x="1319609" y="129906"/>
                  <a:pt x="1319609" y="132557"/>
                </a:cubicBezTo>
                <a:cubicBezTo>
                  <a:pt x="1319609" y="129906"/>
                  <a:pt x="1319609" y="127255"/>
                  <a:pt x="1322592" y="125598"/>
                </a:cubicBezTo>
                <a:cubicBezTo>
                  <a:pt x="1325906" y="125267"/>
                  <a:pt x="1329220" y="124604"/>
                  <a:pt x="1332534" y="124273"/>
                </a:cubicBezTo>
                <a:close/>
                <a:moveTo>
                  <a:pt x="1312981" y="117313"/>
                </a:moveTo>
                <a:cubicBezTo>
                  <a:pt x="1312981" y="117313"/>
                  <a:pt x="1314307" y="117313"/>
                  <a:pt x="1314970" y="117313"/>
                </a:cubicBezTo>
                <a:cubicBezTo>
                  <a:pt x="1314307" y="117313"/>
                  <a:pt x="1313644" y="117313"/>
                  <a:pt x="1312981" y="117313"/>
                </a:cubicBezTo>
                <a:close/>
                <a:moveTo>
                  <a:pt x="1308342" y="119302"/>
                </a:moveTo>
                <a:lnTo>
                  <a:pt x="1308342" y="119302"/>
                </a:lnTo>
                <a:cubicBezTo>
                  <a:pt x="1308342" y="119302"/>
                  <a:pt x="1309336" y="118639"/>
                  <a:pt x="1309999" y="118307"/>
                </a:cubicBezTo>
                <a:cubicBezTo>
                  <a:pt x="1309336" y="118307"/>
                  <a:pt x="1309005" y="118970"/>
                  <a:pt x="1308342" y="119302"/>
                </a:cubicBezTo>
                <a:close/>
                <a:moveTo>
                  <a:pt x="1279179" y="110354"/>
                </a:moveTo>
                <a:cubicBezTo>
                  <a:pt x="1279179" y="110354"/>
                  <a:pt x="1277522" y="110354"/>
                  <a:pt x="1276860" y="111017"/>
                </a:cubicBezTo>
                <a:cubicBezTo>
                  <a:pt x="1277522" y="111017"/>
                  <a:pt x="1278185" y="110354"/>
                  <a:pt x="1279179" y="110354"/>
                </a:cubicBezTo>
                <a:cubicBezTo>
                  <a:pt x="1279179" y="110354"/>
                  <a:pt x="1279179" y="110354"/>
                  <a:pt x="1279179" y="110354"/>
                </a:cubicBezTo>
                <a:cubicBezTo>
                  <a:pt x="1279179" y="110354"/>
                  <a:pt x="1279179" y="110354"/>
                  <a:pt x="1279179" y="110354"/>
                </a:cubicBezTo>
                <a:close/>
                <a:moveTo>
                  <a:pt x="1279842" y="108697"/>
                </a:moveTo>
                <a:cubicBezTo>
                  <a:pt x="1279842" y="108697"/>
                  <a:pt x="1279842" y="108034"/>
                  <a:pt x="1280174" y="108034"/>
                </a:cubicBezTo>
                <a:cubicBezTo>
                  <a:pt x="1280174" y="108034"/>
                  <a:pt x="1280174" y="108697"/>
                  <a:pt x="1279842" y="108697"/>
                </a:cubicBezTo>
                <a:close/>
                <a:moveTo>
                  <a:pt x="1279179" y="100744"/>
                </a:moveTo>
                <a:cubicBezTo>
                  <a:pt x="1279179" y="100744"/>
                  <a:pt x="1279511" y="100081"/>
                  <a:pt x="1279179" y="99749"/>
                </a:cubicBezTo>
                <a:cubicBezTo>
                  <a:pt x="1279179" y="99749"/>
                  <a:pt x="1279179" y="99749"/>
                  <a:pt x="1278848" y="99749"/>
                </a:cubicBezTo>
                <a:cubicBezTo>
                  <a:pt x="1278848" y="99749"/>
                  <a:pt x="1278848" y="99749"/>
                  <a:pt x="1279179" y="99749"/>
                </a:cubicBezTo>
                <a:cubicBezTo>
                  <a:pt x="1279179" y="99749"/>
                  <a:pt x="1279179" y="100412"/>
                  <a:pt x="1279179" y="100744"/>
                </a:cubicBezTo>
                <a:close/>
                <a:moveTo>
                  <a:pt x="1277854" y="99087"/>
                </a:moveTo>
                <a:cubicBezTo>
                  <a:pt x="1277854" y="99087"/>
                  <a:pt x="1277522" y="98092"/>
                  <a:pt x="1277191" y="97430"/>
                </a:cubicBezTo>
                <a:cubicBezTo>
                  <a:pt x="1277191" y="97761"/>
                  <a:pt x="1277854" y="98424"/>
                  <a:pt x="1277854" y="99087"/>
                </a:cubicBezTo>
                <a:lnTo>
                  <a:pt x="1277854" y="99087"/>
                </a:lnTo>
                <a:close/>
                <a:moveTo>
                  <a:pt x="1276528" y="97098"/>
                </a:moveTo>
                <a:cubicBezTo>
                  <a:pt x="1276528" y="97098"/>
                  <a:pt x="1275203" y="95441"/>
                  <a:pt x="1274871" y="94778"/>
                </a:cubicBezTo>
                <a:cubicBezTo>
                  <a:pt x="1275203" y="95441"/>
                  <a:pt x="1275865" y="96435"/>
                  <a:pt x="1276528" y="97098"/>
                </a:cubicBezTo>
                <a:close/>
                <a:moveTo>
                  <a:pt x="1263604" y="102732"/>
                </a:moveTo>
                <a:cubicBezTo>
                  <a:pt x="1263604" y="102732"/>
                  <a:pt x="1261615" y="102069"/>
                  <a:pt x="1260621" y="101738"/>
                </a:cubicBezTo>
                <a:cubicBezTo>
                  <a:pt x="1259627" y="101738"/>
                  <a:pt x="1258302" y="101738"/>
                  <a:pt x="1257307" y="101738"/>
                </a:cubicBezTo>
                <a:lnTo>
                  <a:pt x="1257307" y="101738"/>
                </a:lnTo>
                <a:cubicBezTo>
                  <a:pt x="1254988" y="101738"/>
                  <a:pt x="1252336" y="101738"/>
                  <a:pt x="1250017" y="101738"/>
                </a:cubicBezTo>
                <a:cubicBezTo>
                  <a:pt x="1250348" y="103063"/>
                  <a:pt x="1252005" y="104720"/>
                  <a:pt x="1250017" y="106046"/>
                </a:cubicBezTo>
                <a:cubicBezTo>
                  <a:pt x="1248028" y="105052"/>
                  <a:pt x="1244714" y="106709"/>
                  <a:pt x="1243720" y="103063"/>
                </a:cubicBezTo>
                <a:cubicBezTo>
                  <a:pt x="1243720" y="102401"/>
                  <a:pt x="1243720" y="101406"/>
                  <a:pt x="1243720" y="100744"/>
                </a:cubicBezTo>
                <a:cubicBezTo>
                  <a:pt x="1243720" y="100744"/>
                  <a:pt x="1244383" y="100744"/>
                  <a:pt x="1244714" y="100412"/>
                </a:cubicBezTo>
                <a:cubicBezTo>
                  <a:pt x="1246371" y="100412"/>
                  <a:pt x="1248028" y="100744"/>
                  <a:pt x="1249685" y="101075"/>
                </a:cubicBezTo>
                <a:lnTo>
                  <a:pt x="1249685" y="101075"/>
                </a:lnTo>
                <a:cubicBezTo>
                  <a:pt x="1249685" y="101075"/>
                  <a:pt x="1249685" y="101738"/>
                  <a:pt x="1250017" y="101738"/>
                </a:cubicBezTo>
                <a:cubicBezTo>
                  <a:pt x="1252336" y="101738"/>
                  <a:pt x="1254988" y="101738"/>
                  <a:pt x="1257307" y="101738"/>
                </a:cubicBezTo>
                <a:cubicBezTo>
                  <a:pt x="1258302" y="101738"/>
                  <a:pt x="1259627" y="101738"/>
                  <a:pt x="1260621" y="101738"/>
                </a:cubicBezTo>
                <a:cubicBezTo>
                  <a:pt x="1261615" y="101738"/>
                  <a:pt x="1262610" y="102401"/>
                  <a:pt x="1263604" y="102732"/>
                </a:cubicBezTo>
                <a:close/>
                <a:moveTo>
                  <a:pt x="1242726" y="85499"/>
                </a:moveTo>
                <a:lnTo>
                  <a:pt x="1242726" y="85499"/>
                </a:lnTo>
                <a:cubicBezTo>
                  <a:pt x="1242726" y="85499"/>
                  <a:pt x="1242726" y="85499"/>
                  <a:pt x="1242726" y="85499"/>
                </a:cubicBezTo>
                <a:cubicBezTo>
                  <a:pt x="1242726" y="85499"/>
                  <a:pt x="1242726" y="85499"/>
                  <a:pt x="1242726" y="85499"/>
                </a:cubicBezTo>
                <a:close/>
                <a:moveTo>
                  <a:pt x="1208261" y="101738"/>
                </a:moveTo>
                <a:cubicBezTo>
                  <a:pt x="1208261" y="101738"/>
                  <a:pt x="1208924" y="101738"/>
                  <a:pt x="1209255" y="101738"/>
                </a:cubicBezTo>
                <a:cubicBezTo>
                  <a:pt x="1209255" y="101738"/>
                  <a:pt x="1208593" y="101738"/>
                  <a:pt x="1208261" y="101738"/>
                </a:cubicBezTo>
                <a:close/>
                <a:moveTo>
                  <a:pt x="1201302" y="95773"/>
                </a:moveTo>
                <a:cubicBezTo>
                  <a:pt x="1201302" y="95773"/>
                  <a:pt x="1200639" y="96435"/>
                  <a:pt x="1200308" y="97430"/>
                </a:cubicBezTo>
                <a:cubicBezTo>
                  <a:pt x="1200308" y="96767"/>
                  <a:pt x="1200971" y="96104"/>
                  <a:pt x="1201302" y="95773"/>
                </a:cubicBezTo>
                <a:close/>
                <a:moveTo>
                  <a:pt x="1202959" y="102069"/>
                </a:moveTo>
                <a:cubicBezTo>
                  <a:pt x="1202959" y="102069"/>
                  <a:pt x="1202959" y="99418"/>
                  <a:pt x="1200308" y="99418"/>
                </a:cubicBezTo>
                <a:cubicBezTo>
                  <a:pt x="1200308" y="98755"/>
                  <a:pt x="1200308" y="98092"/>
                  <a:pt x="1200308" y="97761"/>
                </a:cubicBezTo>
                <a:cubicBezTo>
                  <a:pt x="1200308" y="98092"/>
                  <a:pt x="1200308" y="98755"/>
                  <a:pt x="1200308" y="99418"/>
                </a:cubicBezTo>
                <a:cubicBezTo>
                  <a:pt x="1202627" y="99418"/>
                  <a:pt x="1202959" y="100744"/>
                  <a:pt x="1202959" y="102069"/>
                </a:cubicBezTo>
                <a:close/>
                <a:moveTo>
                  <a:pt x="1195005" y="100744"/>
                </a:moveTo>
                <a:cubicBezTo>
                  <a:pt x="1196000" y="102401"/>
                  <a:pt x="1197325" y="103063"/>
                  <a:pt x="1198651" y="103395"/>
                </a:cubicBezTo>
                <a:cubicBezTo>
                  <a:pt x="1196994" y="103395"/>
                  <a:pt x="1195668" y="102732"/>
                  <a:pt x="1195005" y="100744"/>
                </a:cubicBezTo>
                <a:cubicBezTo>
                  <a:pt x="1194674" y="100744"/>
                  <a:pt x="1194011" y="100744"/>
                  <a:pt x="1193680" y="100744"/>
                </a:cubicBezTo>
                <a:cubicBezTo>
                  <a:pt x="1194011" y="100744"/>
                  <a:pt x="1194674" y="100744"/>
                  <a:pt x="1195005" y="100744"/>
                </a:cubicBezTo>
                <a:close/>
                <a:moveTo>
                  <a:pt x="1183738" y="116982"/>
                </a:moveTo>
                <a:cubicBezTo>
                  <a:pt x="1183738" y="116982"/>
                  <a:pt x="1182412" y="116319"/>
                  <a:pt x="1181418" y="116319"/>
                </a:cubicBezTo>
                <a:cubicBezTo>
                  <a:pt x="1182081" y="116319"/>
                  <a:pt x="1183075" y="116319"/>
                  <a:pt x="1183738" y="116982"/>
                </a:cubicBezTo>
                <a:lnTo>
                  <a:pt x="1183738" y="116982"/>
                </a:lnTo>
                <a:close/>
                <a:moveTo>
                  <a:pt x="1154244" y="96767"/>
                </a:moveTo>
                <a:lnTo>
                  <a:pt x="1154244" y="96767"/>
                </a:lnTo>
                <a:cubicBezTo>
                  <a:pt x="1154244" y="96767"/>
                  <a:pt x="1155238" y="95773"/>
                  <a:pt x="1155569" y="95441"/>
                </a:cubicBezTo>
                <a:cubicBezTo>
                  <a:pt x="1155238" y="95773"/>
                  <a:pt x="1154575" y="96435"/>
                  <a:pt x="1154244" y="96767"/>
                </a:cubicBezTo>
                <a:close/>
                <a:moveTo>
                  <a:pt x="1148942" y="98424"/>
                </a:moveTo>
                <a:cubicBezTo>
                  <a:pt x="1148942" y="98424"/>
                  <a:pt x="1149936" y="97761"/>
                  <a:pt x="1150599" y="97761"/>
                </a:cubicBezTo>
                <a:cubicBezTo>
                  <a:pt x="1149936" y="97761"/>
                  <a:pt x="1149273" y="97761"/>
                  <a:pt x="1148942" y="98424"/>
                </a:cubicBezTo>
                <a:close/>
                <a:moveTo>
                  <a:pt x="1136680" y="102732"/>
                </a:moveTo>
                <a:cubicBezTo>
                  <a:pt x="1136680" y="102732"/>
                  <a:pt x="1138337" y="102069"/>
                  <a:pt x="1138337" y="101406"/>
                </a:cubicBezTo>
                <a:cubicBezTo>
                  <a:pt x="1138337" y="101738"/>
                  <a:pt x="1137674" y="102401"/>
                  <a:pt x="1136680" y="102732"/>
                </a:cubicBezTo>
                <a:cubicBezTo>
                  <a:pt x="1136017" y="101738"/>
                  <a:pt x="1135354" y="101406"/>
                  <a:pt x="1134360" y="101406"/>
                </a:cubicBezTo>
                <a:cubicBezTo>
                  <a:pt x="1135354" y="101406"/>
                  <a:pt x="1136017" y="101406"/>
                  <a:pt x="1136680" y="102732"/>
                </a:cubicBezTo>
                <a:close/>
                <a:moveTo>
                  <a:pt x="1120110" y="106377"/>
                </a:moveTo>
                <a:cubicBezTo>
                  <a:pt x="1120110" y="106377"/>
                  <a:pt x="1120773" y="106377"/>
                  <a:pt x="1121105" y="106377"/>
                </a:cubicBezTo>
                <a:cubicBezTo>
                  <a:pt x="1120773" y="106377"/>
                  <a:pt x="1120442" y="106377"/>
                  <a:pt x="1120110" y="106377"/>
                </a:cubicBezTo>
                <a:cubicBezTo>
                  <a:pt x="1119448" y="104720"/>
                  <a:pt x="1118453" y="103063"/>
                  <a:pt x="1117791" y="101738"/>
                </a:cubicBezTo>
                <a:cubicBezTo>
                  <a:pt x="1118453" y="103395"/>
                  <a:pt x="1119448" y="105052"/>
                  <a:pt x="1120110" y="106377"/>
                </a:cubicBezTo>
                <a:close/>
                <a:moveTo>
                  <a:pt x="1112157" y="108697"/>
                </a:moveTo>
                <a:cubicBezTo>
                  <a:pt x="1112157" y="108697"/>
                  <a:pt x="1111826" y="108366"/>
                  <a:pt x="1111494" y="108034"/>
                </a:cubicBezTo>
                <a:cubicBezTo>
                  <a:pt x="1111494" y="108034"/>
                  <a:pt x="1111494" y="108366"/>
                  <a:pt x="1112157" y="108697"/>
                </a:cubicBezTo>
                <a:close/>
                <a:moveTo>
                  <a:pt x="1115140" y="111680"/>
                </a:moveTo>
                <a:cubicBezTo>
                  <a:pt x="1115140" y="111680"/>
                  <a:pt x="1113814" y="110023"/>
                  <a:pt x="1113151" y="109360"/>
                </a:cubicBezTo>
                <a:cubicBezTo>
                  <a:pt x="1114145" y="110023"/>
                  <a:pt x="1114808" y="110685"/>
                  <a:pt x="1115140" y="111680"/>
                </a:cubicBezTo>
                <a:cubicBezTo>
                  <a:pt x="1113151" y="112674"/>
                  <a:pt x="1110831" y="113668"/>
                  <a:pt x="1108843" y="114662"/>
                </a:cubicBezTo>
                <a:lnTo>
                  <a:pt x="1108843" y="114662"/>
                </a:lnTo>
                <a:cubicBezTo>
                  <a:pt x="1110831" y="113668"/>
                  <a:pt x="1113151" y="112674"/>
                  <a:pt x="1115140" y="111680"/>
                </a:cubicBezTo>
                <a:close/>
                <a:moveTo>
                  <a:pt x="1087302" y="106709"/>
                </a:moveTo>
                <a:lnTo>
                  <a:pt x="1087302" y="106709"/>
                </a:lnTo>
                <a:cubicBezTo>
                  <a:pt x="1087302" y="106709"/>
                  <a:pt x="1086308" y="107703"/>
                  <a:pt x="1085977" y="108034"/>
                </a:cubicBezTo>
                <a:cubicBezTo>
                  <a:pt x="1086971" y="111348"/>
                  <a:pt x="1085314" y="113337"/>
                  <a:pt x="1082332" y="113999"/>
                </a:cubicBezTo>
                <a:cubicBezTo>
                  <a:pt x="1080012" y="114662"/>
                  <a:pt x="1079680" y="115325"/>
                  <a:pt x="1081006" y="116982"/>
                </a:cubicBezTo>
                <a:cubicBezTo>
                  <a:pt x="1079680" y="117645"/>
                  <a:pt x="1078023" y="117976"/>
                  <a:pt x="1077029" y="119302"/>
                </a:cubicBezTo>
                <a:cubicBezTo>
                  <a:pt x="1073715" y="119302"/>
                  <a:pt x="1073384" y="122284"/>
                  <a:pt x="1073384" y="124604"/>
                </a:cubicBezTo>
                <a:cubicBezTo>
                  <a:pt x="1073384" y="127586"/>
                  <a:pt x="1071727" y="128912"/>
                  <a:pt x="1069407" y="127918"/>
                </a:cubicBezTo>
                <a:cubicBezTo>
                  <a:pt x="1066425" y="126592"/>
                  <a:pt x="1062117" y="126261"/>
                  <a:pt x="1061785" y="121953"/>
                </a:cubicBezTo>
                <a:cubicBezTo>
                  <a:pt x="1061785" y="121290"/>
                  <a:pt x="1061785" y="120959"/>
                  <a:pt x="1061785" y="120296"/>
                </a:cubicBezTo>
                <a:cubicBezTo>
                  <a:pt x="1062117" y="119964"/>
                  <a:pt x="1062779" y="119633"/>
                  <a:pt x="1063111" y="118970"/>
                </a:cubicBezTo>
                <a:cubicBezTo>
                  <a:pt x="1068744" y="121290"/>
                  <a:pt x="1070070" y="116650"/>
                  <a:pt x="1071727" y="113337"/>
                </a:cubicBezTo>
                <a:cubicBezTo>
                  <a:pt x="1073384" y="110685"/>
                  <a:pt x="1073384" y="107040"/>
                  <a:pt x="1075704" y="104720"/>
                </a:cubicBezTo>
                <a:lnTo>
                  <a:pt x="1075704" y="104720"/>
                </a:lnTo>
                <a:cubicBezTo>
                  <a:pt x="1079349" y="104389"/>
                  <a:pt x="1082994" y="105052"/>
                  <a:pt x="1085977" y="107371"/>
                </a:cubicBezTo>
                <a:cubicBezTo>
                  <a:pt x="1086308" y="107040"/>
                  <a:pt x="1086971" y="106377"/>
                  <a:pt x="1087302" y="106046"/>
                </a:cubicBezTo>
                <a:close/>
                <a:moveTo>
                  <a:pt x="1077029" y="91465"/>
                </a:moveTo>
                <a:cubicBezTo>
                  <a:pt x="1077029" y="91465"/>
                  <a:pt x="1077029" y="93122"/>
                  <a:pt x="1077029" y="94116"/>
                </a:cubicBezTo>
                <a:cubicBezTo>
                  <a:pt x="1077029" y="93122"/>
                  <a:pt x="1077029" y="92459"/>
                  <a:pt x="1077029" y="91465"/>
                </a:cubicBezTo>
                <a:close/>
                <a:moveTo>
                  <a:pt x="1074709" y="86494"/>
                </a:moveTo>
                <a:cubicBezTo>
                  <a:pt x="1074709" y="86494"/>
                  <a:pt x="1074378" y="86825"/>
                  <a:pt x="1074047" y="87156"/>
                </a:cubicBezTo>
                <a:cubicBezTo>
                  <a:pt x="1074047" y="87156"/>
                  <a:pt x="1074378" y="86825"/>
                  <a:pt x="1074709" y="86494"/>
                </a:cubicBezTo>
                <a:cubicBezTo>
                  <a:pt x="1075704" y="86494"/>
                  <a:pt x="1076366" y="86494"/>
                  <a:pt x="1077361" y="86494"/>
                </a:cubicBezTo>
                <a:cubicBezTo>
                  <a:pt x="1076366" y="86494"/>
                  <a:pt x="1075704" y="86494"/>
                  <a:pt x="1074709" y="86494"/>
                </a:cubicBezTo>
                <a:close/>
                <a:moveTo>
                  <a:pt x="1071064" y="78872"/>
                </a:moveTo>
                <a:cubicBezTo>
                  <a:pt x="1071064" y="78872"/>
                  <a:pt x="1069076" y="78872"/>
                  <a:pt x="1068413" y="78872"/>
                </a:cubicBezTo>
                <a:cubicBezTo>
                  <a:pt x="1069407" y="78872"/>
                  <a:pt x="1070070" y="78872"/>
                  <a:pt x="1071064" y="78872"/>
                </a:cubicBezTo>
                <a:cubicBezTo>
                  <a:pt x="1071396" y="78209"/>
                  <a:pt x="1071727" y="78209"/>
                  <a:pt x="1072058" y="77877"/>
                </a:cubicBezTo>
                <a:cubicBezTo>
                  <a:pt x="1072058" y="77877"/>
                  <a:pt x="1071396" y="78209"/>
                  <a:pt x="1071064" y="78872"/>
                </a:cubicBezTo>
                <a:close/>
                <a:moveTo>
                  <a:pt x="1046872" y="71581"/>
                </a:moveTo>
                <a:cubicBezTo>
                  <a:pt x="1046872" y="71581"/>
                  <a:pt x="1046872" y="72575"/>
                  <a:pt x="1046872" y="72907"/>
                </a:cubicBezTo>
                <a:cubicBezTo>
                  <a:pt x="1047204" y="74895"/>
                  <a:pt x="1047535" y="77215"/>
                  <a:pt x="1048198" y="79203"/>
                </a:cubicBezTo>
                <a:cubicBezTo>
                  <a:pt x="1047867" y="77215"/>
                  <a:pt x="1047535" y="74895"/>
                  <a:pt x="1046872" y="72907"/>
                </a:cubicBezTo>
                <a:cubicBezTo>
                  <a:pt x="1046872" y="72575"/>
                  <a:pt x="1046872" y="71912"/>
                  <a:pt x="1046872" y="71581"/>
                </a:cubicBezTo>
                <a:close/>
                <a:moveTo>
                  <a:pt x="1047535" y="68598"/>
                </a:moveTo>
                <a:cubicBezTo>
                  <a:pt x="1047535" y="68598"/>
                  <a:pt x="1048529" y="67273"/>
                  <a:pt x="1049192" y="66610"/>
                </a:cubicBezTo>
                <a:cubicBezTo>
                  <a:pt x="1048529" y="67273"/>
                  <a:pt x="1047867" y="67936"/>
                  <a:pt x="1047535" y="68598"/>
                </a:cubicBezTo>
                <a:close/>
                <a:moveTo>
                  <a:pt x="1046872" y="91465"/>
                </a:moveTo>
                <a:cubicBezTo>
                  <a:pt x="1048529" y="91465"/>
                  <a:pt x="1050186" y="91465"/>
                  <a:pt x="1052175" y="91465"/>
                </a:cubicBezTo>
                <a:lnTo>
                  <a:pt x="1052175" y="91465"/>
                </a:lnTo>
                <a:cubicBezTo>
                  <a:pt x="1050518" y="91465"/>
                  <a:pt x="1048861" y="91465"/>
                  <a:pt x="1046872" y="91465"/>
                </a:cubicBezTo>
                <a:lnTo>
                  <a:pt x="1046872" y="91465"/>
                </a:lnTo>
                <a:close/>
                <a:moveTo>
                  <a:pt x="1043227" y="114331"/>
                </a:moveTo>
                <a:cubicBezTo>
                  <a:pt x="1043227" y="114331"/>
                  <a:pt x="1044221" y="114331"/>
                  <a:pt x="1044553" y="114331"/>
                </a:cubicBezTo>
                <a:cubicBezTo>
                  <a:pt x="1044221" y="114331"/>
                  <a:pt x="1043558" y="114331"/>
                  <a:pt x="1043227" y="114331"/>
                </a:cubicBezTo>
                <a:close/>
                <a:moveTo>
                  <a:pt x="1040245" y="114993"/>
                </a:moveTo>
                <a:cubicBezTo>
                  <a:pt x="1040245" y="114993"/>
                  <a:pt x="1041239" y="114331"/>
                  <a:pt x="1041902" y="114331"/>
                </a:cubicBezTo>
                <a:cubicBezTo>
                  <a:pt x="1041239" y="114331"/>
                  <a:pt x="1040576" y="114331"/>
                  <a:pt x="1040245" y="114993"/>
                </a:cubicBezTo>
                <a:close/>
                <a:moveTo>
                  <a:pt x="1038588" y="117976"/>
                </a:moveTo>
                <a:cubicBezTo>
                  <a:pt x="1038588" y="117976"/>
                  <a:pt x="1038588" y="117976"/>
                  <a:pt x="1038588" y="117976"/>
                </a:cubicBezTo>
                <a:cubicBezTo>
                  <a:pt x="1038588" y="117976"/>
                  <a:pt x="1038588" y="117976"/>
                  <a:pt x="1038588" y="117976"/>
                </a:cubicBezTo>
                <a:lnTo>
                  <a:pt x="1038588" y="117976"/>
                </a:lnTo>
                <a:close/>
                <a:moveTo>
                  <a:pt x="1006442" y="111017"/>
                </a:moveTo>
                <a:cubicBezTo>
                  <a:pt x="1006442" y="111017"/>
                  <a:pt x="1008099" y="111017"/>
                  <a:pt x="1009094" y="111017"/>
                </a:cubicBezTo>
                <a:cubicBezTo>
                  <a:pt x="1008099" y="111017"/>
                  <a:pt x="1007437" y="111017"/>
                  <a:pt x="1006442" y="111017"/>
                </a:cubicBezTo>
                <a:close/>
                <a:moveTo>
                  <a:pt x="1003791" y="110354"/>
                </a:moveTo>
                <a:cubicBezTo>
                  <a:pt x="1003791" y="110354"/>
                  <a:pt x="1003791" y="111017"/>
                  <a:pt x="1003460" y="111017"/>
                </a:cubicBezTo>
                <a:cubicBezTo>
                  <a:pt x="1003460" y="111017"/>
                  <a:pt x="1003460" y="110354"/>
                  <a:pt x="1003791" y="110354"/>
                </a:cubicBezTo>
                <a:cubicBezTo>
                  <a:pt x="1003791" y="110354"/>
                  <a:pt x="1004454" y="110354"/>
                  <a:pt x="1004785" y="110354"/>
                </a:cubicBezTo>
                <a:cubicBezTo>
                  <a:pt x="1004785" y="110354"/>
                  <a:pt x="1004123" y="110354"/>
                  <a:pt x="1003791" y="110354"/>
                </a:cubicBezTo>
                <a:close/>
                <a:moveTo>
                  <a:pt x="975954" y="90802"/>
                </a:moveTo>
                <a:cubicBezTo>
                  <a:pt x="975954" y="90802"/>
                  <a:pt x="976617" y="90802"/>
                  <a:pt x="976948" y="91133"/>
                </a:cubicBezTo>
                <a:cubicBezTo>
                  <a:pt x="976948" y="91133"/>
                  <a:pt x="976286" y="90802"/>
                  <a:pt x="975954" y="90802"/>
                </a:cubicBezTo>
                <a:close/>
                <a:moveTo>
                  <a:pt x="969658" y="93453"/>
                </a:moveTo>
                <a:lnTo>
                  <a:pt x="969658" y="93453"/>
                </a:lnTo>
                <a:cubicBezTo>
                  <a:pt x="969658" y="93453"/>
                  <a:pt x="971977" y="93453"/>
                  <a:pt x="973303" y="93784"/>
                </a:cubicBezTo>
                <a:cubicBezTo>
                  <a:pt x="971977" y="93784"/>
                  <a:pt x="970983" y="93784"/>
                  <a:pt x="969658" y="93453"/>
                </a:cubicBezTo>
                <a:close/>
                <a:moveTo>
                  <a:pt x="961704" y="82186"/>
                </a:moveTo>
                <a:cubicBezTo>
                  <a:pt x="961704" y="82186"/>
                  <a:pt x="959716" y="82186"/>
                  <a:pt x="958722" y="82517"/>
                </a:cubicBezTo>
                <a:cubicBezTo>
                  <a:pt x="958390" y="83511"/>
                  <a:pt x="960710" y="82848"/>
                  <a:pt x="959716" y="84837"/>
                </a:cubicBezTo>
                <a:lnTo>
                  <a:pt x="956733" y="84837"/>
                </a:lnTo>
                <a:cubicBezTo>
                  <a:pt x="956733" y="84837"/>
                  <a:pt x="956071" y="84174"/>
                  <a:pt x="955739" y="84174"/>
                </a:cubicBezTo>
                <a:cubicBezTo>
                  <a:pt x="955739" y="84174"/>
                  <a:pt x="954745" y="84505"/>
                  <a:pt x="954745" y="84505"/>
                </a:cubicBezTo>
                <a:cubicBezTo>
                  <a:pt x="955739" y="89145"/>
                  <a:pt x="959053" y="91796"/>
                  <a:pt x="962698" y="94116"/>
                </a:cubicBezTo>
                <a:cubicBezTo>
                  <a:pt x="960379" y="96435"/>
                  <a:pt x="957396" y="95441"/>
                  <a:pt x="955076" y="96767"/>
                </a:cubicBezTo>
                <a:cubicBezTo>
                  <a:pt x="954414" y="98092"/>
                  <a:pt x="958059" y="98424"/>
                  <a:pt x="955739" y="100081"/>
                </a:cubicBezTo>
                <a:cubicBezTo>
                  <a:pt x="955739" y="101075"/>
                  <a:pt x="955408" y="102401"/>
                  <a:pt x="955076" y="103395"/>
                </a:cubicBezTo>
                <a:cubicBezTo>
                  <a:pt x="955076" y="102401"/>
                  <a:pt x="955408" y="101075"/>
                  <a:pt x="955739" y="100081"/>
                </a:cubicBezTo>
                <a:cubicBezTo>
                  <a:pt x="953088" y="101406"/>
                  <a:pt x="952757" y="104058"/>
                  <a:pt x="952757" y="106377"/>
                </a:cubicBezTo>
                <a:cubicBezTo>
                  <a:pt x="951100" y="109028"/>
                  <a:pt x="954414" y="113337"/>
                  <a:pt x="949443" y="114993"/>
                </a:cubicBezTo>
                <a:cubicBezTo>
                  <a:pt x="949443" y="114993"/>
                  <a:pt x="949111" y="114993"/>
                  <a:pt x="948780" y="115325"/>
                </a:cubicBezTo>
                <a:cubicBezTo>
                  <a:pt x="948780" y="115325"/>
                  <a:pt x="949111" y="115325"/>
                  <a:pt x="949443" y="114993"/>
                </a:cubicBezTo>
                <a:cubicBezTo>
                  <a:pt x="947123" y="111348"/>
                  <a:pt x="939501" y="112011"/>
                  <a:pt x="941489" y="105052"/>
                </a:cubicBezTo>
                <a:cubicBezTo>
                  <a:pt x="941489" y="103726"/>
                  <a:pt x="941489" y="102732"/>
                  <a:pt x="941489" y="101406"/>
                </a:cubicBezTo>
                <a:cubicBezTo>
                  <a:pt x="943146" y="101406"/>
                  <a:pt x="944803" y="101406"/>
                  <a:pt x="946129" y="101406"/>
                </a:cubicBezTo>
                <a:cubicBezTo>
                  <a:pt x="947123" y="99087"/>
                  <a:pt x="944803" y="98092"/>
                  <a:pt x="944140" y="96435"/>
                </a:cubicBezTo>
                <a:cubicBezTo>
                  <a:pt x="949111" y="97098"/>
                  <a:pt x="948117" y="93122"/>
                  <a:pt x="949443" y="90470"/>
                </a:cubicBezTo>
                <a:cubicBezTo>
                  <a:pt x="947454" y="89808"/>
                  <a:pt x="946129" y="89145"/>
                  <a:pt x="944803" y="88813"/>
                </a:cubicBezTo>
                <a:lnTo>
                  <a:pt x="944803" y="88813"/>
                </a:lnTo>
                <a:cubicBezTo>
                  <a:pt x="945466" y="87156"/>
                  <a:pt x="949111" y="88482"/>
                  <a:pt x="948449" y="85499"/>
                </a:cubicBezTo>
                <a:cubicBezTo>
                  <a:pt x="948449" y="83511"/>
                  <a:pt x="946129" y="84174"/>
                  <a:pt x="945135" y="83511"/>
                </a:cubicBezTo>
                <a:cubicBezTo>
                  <a:pt x="946792" y="78872"/>
                  <a:pt x="941489" y="77215"/>
                  <a:pt x="941158" y="73569"/>
                </a:cubicBezTo>
                <a:cubicBezTo>
                  <a:pt x="941158" y="72907"/>
                  <a:pt x="941158" y="71912"/>
                  <a:pt x="941158" y="71250"/>
                </a:cubicBezTo>
                <a:cubicBezTo>
                  <a:pt x="945135" y="75889"/>
                  <a:pt x="953751" y="72244"/>
                  <a:pt x="955739" y="80197"/>
                </a:cubicBezTo>
                <a:cubicBezTo>
                  <a:pt x="955739" y="80529"/>
                  <a:pt x="957065" y="80860"/>
                  <a:pt x="958059" y="80860"/>
                </a:cubicBezTo>
                <a:cubicBezTo>
                  <a:pt x="959053" y="80860"/>
                  <a:pt x="960379" y="80860"/>
                  <a:pt x="961373" y="81191"/>
                </a:cubicBezTo>
                <a:cubicBezTo>
                  <a:pt x="961373" y="81523"/>
                  <a:pt x="961373" y="81854"/>
                  <a:pt x="961373" y="82186"/>
                </a:cubicBezTo>
                <a:close/>
                <a:moveTo>
                  <a:pt x="938838" y="61308"/>
                </a:moveTo>
                <a:cubicBezTo>
                  <a:pt x="938838" y="61308"/>
                  <a:pt x="940495" y="63296"/>
                  <a:pt x="941821" y="63628"/>
                </a:cubicBezTo>
                <a:cubicBezTo>
                  <a:pt x="940826" y="63296"/>
                  <a:pt x="939832" y="62302"/>
                  <a:pt x="938838" y="61308"/>
                </a:cubicBezTo>
                <a:close/>
                <a:moveTo>
                  <a:pt x="922600" y="79866"/>
                </a:moveTo>
                <a:cubicBezTo>
                  <a:pt x="924588" y="80860"/>
                  <a:pt x="926576" y="81523"/>
                  <a:pt x="928896" y="82517"/>
                </a:cubicBezTo>
                <a:cubicBezTo>
                  <a:pt x="928233" y="85831"/>
                  <a:pt x="933204" y="85499"/>
                  <a:pt x="932542" y="88482"/>
                </a:cubicBezTo>
                <a:cubicBezTo>
                  <a:pt x="929559" y="89476"/>
                  <a:pt x="927239" y="92127"/>
                  <a:pt x="923594" y="91465"/>
                </a:cubicBezTo>
                <a:lnTo>
                  <a:pt x="923594" y="91465"/>
                </a:lnTo>
                <a:cubicBezTo>
                  <a:pt x="923594" y="91465"/>
                  <a:pt x="920611" y="88482"/>
                  <a:pt x="920943" y="86162"/>
                </a:cubicBezTo>
                <a:lnTo>
                  <a:pt x="920943" y="86162"/>
                </a:lnTo>
                <a:cubicBezTo>
                  <a:pt x="920943" y="86162"/>
                  <a:pt x="920943" y="84505"/>
                  <a:pt x="920943" y="83843"/>
                </a:cubicBezTo>
                <a:cubicBezTo>
                  <a:pt x="921606" y="82517"/>
                  <a:pt x="921937" y="81523"/>
                  <a:pt x="922600" y="80197"/>
                </a:cubicBezTo>
                <a:close/>
                <a:moveTo>
                  <a:pt x="919617" y="94447"/>
                </a:moveTo>
                <a:cubicBezTo>
                  <a:pt x="919617" y="94447"/>
                  <a:pt x="918292" y="95110"/>
                  <a:pt x="918292" y="96104"/>
                </a:cubicBezTo>
                <a:cubicBezTo>
                  <a:pt x="918292" y="95441"/>
                  <a:pt x="918954" y="94778"/>
                  <a:pt x="919617" y="94447"/>
                </a:cubicBezTo>
                <a:close/>
                <a:moveTo>
                  <a:pt x="916966" y="84174"/>
                </a:moveTo>
                <a:cubicBezTo>
                  <a:pt x="916966" y="84174"/>
                  <a:pt x="914978" y="84174"/>
                  <a:pt x="913984" y="84505"/>
                </a:cubicBezTo>
                <a:cubicBezTo>
                  <a:pt x="914978" y="84505"/>
                  <a:pt x="915972" y="84174"/>
                  <a:pt x="916966" y="84174"/>
                </a:cubicBezTo>
                <a:close/>
                <a:moveTo>
                  <a:pt x="904042" y="82848"/>
                </a:moveTo>
                <a:cubicBezTo>
                  <a:pt x="904042" y="82848"/>
                  <a:pt x="905036" y="81523"/>
                  <a:pt x="905699" y="81191"/>
                </a:cubicBezTo>
                <a:cubicBezTo>
                  <a:pt x="905036" y="81191"/>
                  <a:pt x="904373" y="81854"/>
                  <a:pt x="904042" y="82848"/>
                </a:cubicBezTo>
                <a:close/>
                <a:moveTo>
                  <a:pt x="913984" y="105714"/>
                </a:moveTo>
                <a:cubicBezTo>
                  <a:pt x="916966" y="105052"/>
                  <a:pt x="915972" y="102401"/>
                  <a:pt x="916303" y="100412"/>
                </a:cubicBezTo>
                <a:cubicBezTo>
                  <a:pt x="916966" y="99418"/>
                  <a:pt x="917960" y="98424"/>
                  <a:pt x="918623" y="97430"/>
                </a:cubicBezTo>
                <a:cubicBezTo>
                  <a:pt x="918623" y="96767"/>
                  <a:pt x="918623" y="96435"/>
                  <a:pt x="918623" y="96104"/>
                </a:cubicBezTo>
                <a:cubicBezTo>
                  <a:pt x="918623" y="96435"/>
                  <a:pt x="918623" y="96767"/>
                  <a:pt x="918623" y="97430"/>
                </a:cubicBezTo>
                <a:cubicBezTo>
                  <a:pt x="920943" y="98092"/>
                  <a:pt x="921937" y="95110"/>
                  <a:pt x="924257" y="95773"/>
                </a:cubicBezTo>
                <a:cubicBezTo>
                  <a:pt x="923594" y="97430"/>
                  <a:pt x="922600" y="98755"/>
                  <a:pt x="924257" y="100412"/>
                </a:cubicBezTo>
                <a:cubicBezTo>
                  <a:pt x="925251" y="101406"/>
                  <a:pt x="926245" y="102401"/>
                  <a:pt x="926908" y="103395"/>
                </a:cubicBezTo>
                <a:cubicBezTo>
                  <a:pt x="924920" y="105383"/>
                  <a:pt x="923594" y="102069"/>
                  <a:pt x="921937" y="103395"/>
                </a:cubicBezTo>
                <a:cubicBezTo>
                  <a:pt x="922600" y="104720"/>
                  <a:pt x="924588" y="106377"/>
                  <a:pt x="921274" y="106377"/>
                </a:cubicBezTo>
                <a:cubicBezTo>
                  <a:pt x="921274" y="106377"/>
                  <a:pt x="921274" y="107040"/>
                  <a:pt x="921274" y="107371"/>
                </a:cubicBezTo>
                <a:cubicBezTo>
                  <a:pt x="922931" y="107371"/>
                  <a:pt x="924920" y="107703"/>
                  <a:pt x="925582" y="109028"/>
                </a:cubicBezTo>
                <a:cubicBezTo>
                  <a:pt x="925582" y="109691"/>
                  <a:pt x="925914" y="110354"/>
                  <a:pt x="925914" y="111348"/>
                </a:cubicBezTo>
                <a:cubicBezTo>
                  <a:pt x="925914" y="110354"/>
                  <a:pt x="925914" y="109691"/>
                  <a:pt x="925582" y="109028"/>
                </a:cubicBezTo>
                <a:cubicBezTo>
                  <a:pt x="924920" y="107703"/>
                  <a:pt x="922931" y="107371"/>
                  <a:pt x="921274" y="107371"/>
                </a:cubicBezTo>
                <a:cubicBezTo>
                  <a:pt x="921274" y="107371"/>
                  <a:pt x="921274" y="106709"/>
                  <a:pt x="921274" y="106377"/>
                </a:cubicBezTo>
                <a:cubicBezTo>
                  <a:pt x="919617" y="106377"/>
                  <a:pt x="918292" y="108034"/>
                  <a:pt x="916303" y="107040"/>
                </a:cubicBezTo>
                <a:cubicBezTo>
                  <a:pt x="915641" y="106377"/>
                  <a:pt x="914646" y="105714"/>
                  <a:pt x="913984" y="105383"/>
                </a:cubicBezTo>
                <a:lnTo>
                  <a:pt x="913984" y="105383"/>
                </a:lnTo>
                <a:close/>
                <a:moveTo>
                  <a:pt x="908350" y="112674"/>
                </a:moveTo>
                <a:cubicBezTo>
                  <a:pt x="908350" y="112674"/>
                  <a:pt x="907024" y="113005"/>
                  <a:pt x="906693" y="113337"/>
                </a:cubicBezTo>
                <a:cubicBezTo>
                  <a:pt x="907356" y="113005"/>
                  <a:pt x="907687" y="112342"/>
                  <a:pt x="908350" y="112674"/>
                </a:cubicBezTo>
                <a:cubicBezTo>
                  <a:pt x="909013" y="112011"/>
                  <a:pt x="909344" y="111348"/>
                  <a:pt x="910007" y="111017"/>
                </a:cubicBezTo>
                <a:cubicBezTo>
                  <a:pt x="909344" y="111348"/>
                  <a:pt x="908681" y="112011"/>
                  <a:pt x="908350" y="112674"/>
                </a:cubicBezTo>
                <a:close/>
                <a:moveTo>
                  <a:pt x="905036" y="121621"/>
                </a:moveTo>
                <a:cubicBezTo>
                  <a:pt x="905036" y="121621"/>
                  <a:pt x="903048" y="121621"/>
                  <a:pt x="902385" y="122284"/>
                </a:cubicBezTo>
                <a:cubicBezTo>
                  <a:pt x="903048" y="121953"/>
                  <a:pt x="904042" y="121621"/>
                  <a:pt x="905036" y="121621"/>
                </a:cubicBezTo>
                <a:close/>
                <a:moveTo>
                  <a:pt x="905036" y="114331"/>
                </a:moveTo>
                <a:cubicBezTo>
                  <a:pt x="905036" y="114331"/>
                  <a:pt x="905699" y="114331"/>
                  <a:pt x="906362" y="113999"/>
                </a:cubicBezTo>
                <a:cubicBezTo>
                  <a:pt x="906030" y="113999"/>
                  <a:pt x="905699" y="114331"/>
                  <a:pt x="905036" y="114331"/>
                </a:cubicBezTo>
                <a:close/>
                <a:moveTo>
                  <a:pt x="898408" y="127255"/>
                </a:moveTo>
                <a:lnTo>
                  <a:pt x="898408" y="127255"/>
                </a:lnTo>
                <a:cubicBezTo>
                  <a:pt x="898408" y="127255"/>
                  <a:pt x="900396" y="124273"/>
                  <a:pt x="901391" y="122947"/>
                </a:cubicBezTo>
                <a:cubicBezTo>
                  <a:pt x="900396" y="123941"/>
                  <a:pt x="899402" y="125598"/>
                  <a:pt x="898408" y="127255"/>
                </a:cubicBezTo>
                <a:close/>
                <a:moveTo>
                  <a:pt x="895426" y="127586"/>
                </a:moveTo>
                <a:cubicBezTo>
                  <a:pt x="895426" y="127586"/>
                  <a:pt x="894100" y="127586"/>
                  <a:pt x="893437" y="127586"/>
                </a:cubicBezTo>
                <a:cubicBezTo>
                  <a:pt x="894100" y="127586"/>
                  <a:pt x="894763" y="127586"/>
                  <a:pt x="895426" y="127586"/>
                </a:cubicBezTo>
                <a:close/>
                <a:moveTo>
                  <a:pt x="900065" y="161057"/>
                </a:moveTo>
                <a:cubicBezTo>
                  <a:pt x="900065" y="161057"/>
                  <a:pt x="900065" y="159400"/>
                  <a:pt x="900065" y="158737"/>
                </a:cubicBezTo>
                <a:cubicBezTo>
                  <a:pt x="900728" y="158737"/>
                  <a:pt x="901391" y="158406"/>
                  <a:pt x="901059" y="157412"/>
                </a:cubicBezTo>
                <a:cubicBezTo>
                  <a:pt x="902385" y="157080"/>
                  <a:pt x="902385" y="156086"/>
                  <a:pt x="902716" y="154761"/>
                </a:cubicBezTo>
                <a:cubicBezTo>
                  <a:pt x="902053" y="154429"/>
                  <a:pt x="901722" y="154098"/>
                  <a:pt x="901722" y="153435"/>
                </a:cubicBezTo>
                <a:cubicBezTo>
                  <a:pt x="901722" y="153767"/>
                  <a:pt x="902385" y="154098"/>
                  <a:pt x="902716" y="154761"/>
                </a:cubicBezTo>
                <a:cubicBezTo>
                  <a:pt x="904042" y="155423"/>
                  <a:pt x="905036" y="156418"/>
                  <a:pt x="906362" y="157080"/>
                </a:cubicBezTo>
                <a:cubicBezTo>
                  <a:pt x="910338" y="158737"/>
                  <a:pt x="906362" y="161389"/>
                  <a:pt x="907356" y="163708"/>
                </a:cubicBezTo>
                <a:cubicBezTo>
                  <a:pt x="907356" y="164040"/>
                  <a:pt x="907356" y="164371"/>
                  <a:pt x="907356" y="164702"/>
                </a:cubicBezTo>
                <a:cubicBezTo>
                  <a:pt x="909344" y="169673"/>
                  <a:pt x="914646" y="171993"/>
                  <a:pt x="917629" y="176301"/>
                </a:cubicBezTo>
                <a:cubicBezTo>
                  <a:pt x="917629" y="178290"/>
                  <a:pt x="917629" y="179947"/>
                  <a:pt x="920280" y="180278"/>
                </a:cubicBezTo>
                <a:cubicBezTo>
                  <a:pt x="924257" y="177627"/>
                  <a:pt x="928565" y="179284"/>
                  <a:pt x="932873" y="178952"/>
                </a:cubicBezTo>
                <a:cubicBezTo>
                  <a:pt x="934530" y="178952"/>
                  <a:pt x="936850" y="179947"/>
                  <a:pt x="937844" y="177627"/>
                </a:cubicBezTo>
                <a:cubicBezTo>
                  <a:pt x="939832" y="173982"/>
                  <a:pt x="942815" y="175638"/>
                  <a:pt x="945466" y="176301"/>
                </a:cubicBezTo>
                <a:cubicBezTo>
                  <a:pt x="945797" y="176301"/>
                  <a:pt x="946460" y="176301"/>
                  <a:pt x="946792" y="176301"/>
                </a:cubicBezTo>
                <a:cubicBezTo>
                  <a:pt x="947786" y="173650"/>
                  <a:pt x="953419" y="173650"/>
                  <a:pt x="950768" y="169342"/>
                </a:cubicBezTo>
                <a:cubicBezTo>
                  <a:pt x="954414" y="168348"/>
                  <a:pt x="953751" y="170999"/>
                  <a:pt x="954414" y="172325"/>
                </a:cubicBezTo>
                <a:cubicBezTo>
                  <a:pt x="954745" y="172325"/>
                  <a:pt x="955408" y="172325"/>
                  <a:pt x="955739" y="172325"/>
                </a:cubicBezTo>
                <a:cubicBezTo>
                  <a:pt x="957396" y="174976"/>
                  <a:pt x="954414" y="178952"/>
                  <a:pt x="958390" y="180609"/>
                </a:cubicBezTo>
                <a:cubicBezTo>
                  <a:pt x="954745" y="183261"/>
                  <a:pt x="963030" y="183592"/>
                  <a:pt x="959385" y="186243"/>
                </a:cubicBezTo>
                <a:cubicBezTo>
                  <a:pt x="959385" y="186243"/>
                  <a:pt x="958722" y="186243"/>
                  <a:pt x="958390" y="186243"/>
                </a:cubicBezTo>
                <a:cubicBezTo>
                  <a:pt x="953088" y="184917"/>
                  <a:pt x="950105" y="188231"/>
                  <a:pt x="947786" y="192540"/>
                </a:cubicBezTo>
                <a:cubicBezTo>
                  <a:pt x="948117" y="193865"/>
                  <a:pt x="948780" y="195191"/>
                  <a:pt x="947786" y="196516"/>
                </a:cubicBezTo>
                <a:cubicBezTo>
                  <a:pt x="946792" y="196516"/>
                  <a:pt x="946129" y="197179"/>
                  <a:pt x="945135" y="197179"/>
                </a:cubicBezTo>
                <a:cubicBezTo>
                  <a:pt x="944472" y="199167"/>
                  <a:pt x="945135" y="200162"/>
                  <a:pt x="946460" y="201487"/>
                </a:cubicBezTo>
                <a:cubicBezTo>
                  <a:pt x="945466" y="200162"/>
                  <a:pt x="944472" y="199167"/>
                  <a:pt x="945135" y="197179"/>
                </a:cubicBezTo>
                <a:cubicBezTo>
                  <a:pt x="943478" y="194528"/>
                  <a:pt x="940495" y="194859"/>
                  <a:pt x="937844" y="194528"/>
                </a:cubicBezTo>
                <a:cubicBezTo>
                  <a:pt x="939832" y="196516"/>
                  <a:pt x="939832" y="199167"/>
                  <a:pt x="941158" y="201487"/>
                </a:cubicBezTo>
                <a:cubicBezTo>
                  <a:pt x="939169" y="201487"/>
                  <a:pt x="936850" y="201487"/>
                  <a:pt x="934861" y="201487"/>
                </a:cubicBezTo>
                <a:cubicBezTo>
                  <a:pt x="932542" y="201156"/>
                  <a:pt x="930885" y="202150"/>
                  <a:pt x="928565" y="202150"/>
                </a:cubicBezTo>
                <a:cubicBezTo>
                  <a:pt x="922931" y="202813"/>
                  <a:pt x="916966" y="202813"/>
                  <a:pt x="911995" y="198836"/>
                </a:cubicBezTo>
                <a:cubicBezTo>
                  <a:pt x="911995" y="198836"/>
                  <a:pt x="912658" y="198836"/>
                  <a:pt x="912989" y="198836"/>
                </a:cubicBezTo>
                <a:cubicBezTo>
                  <a:pt x="921274" y="194197"/>
                  <a:pt x="922931" y="188563"/>
                  <a:pt x="918292" y="182266"/>
                </a:cubicBezTo>
                <a:cubicBezTo>
                  <a:pt x="916966" y="182929"/>
                  <a:pt x="915972" y="183592"/>
                  <a:pt x="914646" y="183923"/>
                </a:cubicBezTo>
                <a:cubicBezTo>
                  <a:pt x="912989" y="186243"/>
                  <a:pt x="911664" y="186906"/>
                  <a:pt x="910007" y="186574"/>
                </a:cubicBezTo>
                <a:cubicBezTo>
                  <a:pt x="911332" y="186906"/>
                  <a:pt x="912989" y="186574"/>
                  <a:pt x="914646" y="183923"/>
                </a:cubicBezTo>
                <a:cubicBezTo>
                  <a:pt x="912327" y="182598"/>
                  <a:pt x="910670" y="179947"/>
                  <a:pt x="907687" y="181272"/>
                </a:cubicBezTo>
                <a:cubicBezTo>
                  <a:pt x="908681" y="179615"/>
                  <a:pt x="908018" y="178621"/>
                  <a:pt x="907024" y="177295"/>
                </a:cubicBezTo>
                <a:cubicBezTo>
                  <a:pt x="904373" y="172987"/>
                  <a:pt x="901059" y="170005"/>
                  <a:pt x="895757" y="170668"/>
                </a:cubicBezTo>
                <a:lnTo>
                  <a:pt x="895757" y="170668"/>
                </a:lnTo>
                <a:cubicBezTo>
                  <a:pt x="893769" y="169011"/>
                  <a:pt x="892443" y="166691"/>
                  <a:pt x="889460" y="165697"/>
                </a:cubicBezTo>
                <a:cubicBezTo>
                  <a:pt x="892443" y="162051"/>
                  <a:pt x="895757" y="161057"/>
                  <a:pt x="899402" y="160394"/>
                </a:cubicBezTo>
                <a:close/>
                <a:moveTo>
                  <a:pt x="875211" y="162714"/>
                </a:moveTo>
                <a:lnTo>
                  <a:pt x="875211" y="162714"/>
                </a:lnTo>
                <a:cubicBezTo>
                  <a:pt x="873222" y="164040"/>
                  <a:pt x="870902" y="164371"/>
                  <a:pt x="868583" y="164702"/>
                </a:cubicBezTo>
                <a:cubicBezTo>
                  <a:pt x="870902" y="164702"/>
                  <a:pt x="873222" y="164040"/>
                  <a:pt x="875211" y="162714"/>
                </a:cubicBezTo>
                <a:close/>
                <a:moveTo>
                  <a:pt x="864937" y="165034"/>
                </a:moveTo>
                <a:cubicBezTo>
                  <a:pt x="864937" y="165034"/>
                  <a:pt x="865931" y="165034"/>
                  <a:pt x="866263" y="165034"/>
                </a:cubicBezTo>
                <a:lnTo>
                  <a:pt x="866263" y="165034"/>
                </a:lnTo>
                <a:cubicBezTo>
                  <a:pt x="866263" y="165034"/>
                  <a:pt x="865269" y="165034"/>
                  <a:pt x="864937" y="165034"/>
                </a:cubicBezTo>
                <a:close/>
                <a:moveTo>
                  <a:pt x="866594" y="159400"/>
                </a:moveTo>
                <a:cubicBezTo>
                  <a:pt x="866594" y="159400"/>
                  <a:pt x="866594" y="158075"/>
                  <a:pt x="865931" y="157743"/>
                </a:cubicBezTo>
                <a:cubicBezTo>
                  <a:pt x="864937" y="157743"/>
                  <a:pt x="864275" y="157743"/>
                  <a:pt x="863612" y="157743"/>
                </a:cubicBezTo>
                <a:cubicBezTo>
                  <a:pt x="864275" y="157743"/>
                  <a:pt x="865269" y="157743"/>
                  <a:pt x="865931" y="157743"/>
                </a:cubicBezTo>
                <a:cubicBezTo>
                  <a:pt x="865931" y="158406"/>
                  <a:pt x="866263" y="159069"/>
                  <a:pt x="866594" y="159400"/>
                </a:cubicBezTo>
                <a:close/>
                <a:moveTo>
                  <a:pt x="866263" y="153767"/>
                </a:moveTo>
                <a:cubicBezTo>
                  <a:pt x="866263" y="153767"/>
                  <a:pt x="864275" y="155092"/>
                  <a:pt x="863612" y="155755"/>
                </a:cubicBezTo>
                <a:cubicBezTo>
                  <a:pt x="864606" y="155092"/>
                  <a:pt x="865269" y="154429"/>
                  <a:pt x="866263" y="153767"/>
                </a:cubicBezTo>
                <a:cubicBezTo>
                  <a:pt x="866263" y="153767"/>
                  <a:pt x="866926" y="153435"/>
                  <a:pt x="866926" y="153104"/>
                </a:cubicBezTo>
                <a:cubicBezTo>
                  <a:pt x="866926" y="153104"/>
                  <a:pt x="866263" y="153435"/>
                  <a:pt x="866263" y="153767"/>
                </a:cubicBezTo>
                <a:close/>
                <a:moveTo>
                  <a:pt x="845054" y="128581"/>
                </a:moveTo>
                <a:cubicBezTo>
                  <a:pt x="845054" y="130569"/>
                  <a:pt x="844722" y="132557"/>
                  <a:pt x="844391" y="134546"/>
                </a:cubicBezTo>
                <a:cubicBezTo>
                  <a:pt x="844391" y="132557"/>
                  <a:pt x="844722" y="130569"/>
                  <a:pt x="845054" y="128581"/>
                </a:cubicBezTo>
                <a:lnTo>
                  <a:pt x="845054" y="128581"/>
                </a:lnTo>
                <a:close/>
                <a:moveTo>
                  <a:pt x="830472" y="111680"/>
                </a:moveTo>
                <a:lnTo>
                  <a:pt x="830472" y="111680"/>
                </a:lnTo>
                <a:cubicBezTo>
                  <a:pt x="830472" y="111680"/>
                  <a:pt x="831467" y="111017"/>
                  <a:pt x="832129" y="110685"/>
                </a:cubicBezTo>
                <a:cubicBezTo>
                  <a:pt x="831467" y="110685"/>
                  <a:pt x="831135" y="111348"/>
                  <a:pt x="830472" y="111680"/>
                </a:cubicBezTo>
                <a:close/>
                <a:moveTo>
                  <a:pt x="777118" y="187900"/>
                </a:moveTo>
                <a:cubicBezTo>
                  <a:pt x="777118" y="187900"/>
                  <a:pt x="775461" y="190551"/>
                  <a:pt x="774467" y="192208"/>
                </a:cubicBezTo>
                <a:cubicBezTo>
                  <a:pt x="775130" y="190883"/>
                  <a:pt x="776455" y="189557"/>
                  <a:pt x="777118" y="187900"/>
                </a:cubicBezTo>
                <a:cubicBezTo>
                  <a:pt x="777118" y="187569"/>
                  <a:pt x="777118" y="186906"/>
                  <a:pt x="777118" y="186574"/>
                </a:cubicBezTo>
                <a:cubicBezTo>
                  <a:pt x="777118" y="186574"/>
                  <a:pt x="777118" y="187237"/>
                  <a:pt x="777118" y="187900"/>
                </a:cubicBezTo>
                <a:close/>
                <a:moveTo>
                  <a:pt x="762205" y="188894"/>
                </a:moveTo>
                <a:cubicBezTo>
                  <a:pt x="762205" y="188894"/>
                  <a:pt x="760880" y="187900"/>
                  <a:pt x="759886" y="187900"/>
                </a:cubicBezTo>
                <a:cubicBezTo>
                  <a:pt x="760548" y="187900"/>
                  <a:pt x="761211" y="187900"/>
                  <a:pt x="762205" y="188894"/>
                </a:cubicBezTo>
                <a:cubicBezTo>
                  <a:pt x="763531" y="188894"/>
                  <a:pt x="764525" y="188894"/>
                  <a:pt x="765519" y="189557"/>
                </a:cubicBezTo>
                <a:cubicBezTo>
                  <a:pt x="764525" y="189226"/>
                  <a:pt x="763531" y="189226"/>
                  <a:pt x="762205" y="188894"/>
                </a:cubicBezTo>
                <a:close/>
                <a:moveTo>
                  <a:pt x="747624" y="156749"/>
                </a:moveTo>
                <a:cubicBezTo>
                  <a:pt x="747624" y="156749"/>
                  <a:pt x="749612" y="157743"/>
                  <a:pt x="750275" y="158406"/>
                </a:cubicBezTo>
                <a:cubicBezTo>
                  <a:pt x="749612" y="157412"/>
                  <a:pt x="748618" y="157080"/>
                  <a:pt x="747624" y="156749"/>
                </a:cubicBezTo>
                <a:close/>
                <a:moveTo>
                  <a:pt x="715810" y="132889"/>
                </a:moveTo>
                <a:cubicBezTo>
                  <a:pt x="715810" y="132889"/>
                  <a:pt x="717467" y="133220"/>
                  <a:pt x="717799" y="133883"/>
                </a:cubicBezTo>
                <a:cubicBezTo>
                  <a:pt x="717136" y="133552"/>
                  <a:pt x="716473" y="133220"/>
                  <a:pt x="715810" y="132889"/>
                </a:cubicBezTo>
                <a:close/>
                <a:moveTo>
                  <a:pt x="685985" y="128249"/>
                </a:moveTo>
                <a:cubicBezTo>
                  <a:pt x="685985" y="128249"/>
                  <a:pt x="686316" y="127255"/>
                  <a:pt x="686979" y="126924"/>
                </a:cubicBezTo>
                <a:cubicBezTo>
                  <a:pt x="686648" y="126924"/>
                  <a:pt x="686316" y="127586"/>
                  <a:pt x="685985" y="128249"/>
                </a:cubicBezTo>
                <a:close/>
                <a:moveTo>
                  <a:pt x="667758" y="129243"/>
                </a:moveTo>
                <a:cubicBezTo>
                  <a:pt x="667758" y="129243"/>
                  <a:pt x="667095" y="129243"/>
                  <a:pt x="666764" y="129575"/>
                </a:cubicBezTo>
                <a:cubicBezTo>
                  <a:pt x="666764" y="129575"/>
                  <a:pt x="667427" y="129575"/>
                  <a:pt x="667758" y="129243"/>
                </a:cubicBezTo>
                <a:cubicBezTo>
                  <a:pt x="667427" y="128581"/>
                  <a:pt x="667095" y="127918"/>
                  <a:pt x="667095" y="127255"/>
                </a:cubicBezTo>
                <a:cubicBezTo>
                  <a:pt x="667095" y="126261"/>
                  <a:pt x="667095" y="124935"/>
                  <a:pt x="667758" y="124273"/>
                </a:cubicBezTo>
                <a:cubicBezTo>
                  <a:pt x="667095" y="125267"/>
                  <a:pt x="666764" y="126261"/>
                  <a:pt x="667095" y="127255"/>
                </a:cubicBezTo>
                <a:cubicBezTo>
                  <a:pt x="667095" y="127918"/>
                  <a:pt x="667427" y="128581"/>
                  <a:pt x="667758" y="129243"/>
                </a:cubicBezTo>
                <a:close/>
                <a:moveTo>
                  <a:pt x="646218" y="99749"/>
                </a:moveTo>
                <a:cubicBezTo>
                  <a:pt x="646218" y="99749"/>
                  <a:pt x="645886" y="98424"/>
                  <a:pt x="645555" y="98092"/>
                </a:cubicBezTo>
                <a:cubicBezTo>
                  <a:pt x="645555" y="98424"/>
                  <a:pt x="646218" y="99087"/>
                  <a:pt x="646218" y="99749"/>
                </a:cubicBezTo>
                <a:cubicBezTo>
                  <a:pt x="646549" y="99749"/>
                  <a:pt x="646880" y="99749"/>
                  <a:pt x="647543" y="99749"/>
                </a:cubicBezTo>
                <a:cubicBezTo>
                  <a:pt x="647212" y="99749"/>
                  <a:pt x="646549" y="99749"/>
                  <a:pt x="646218" y="99749"/>
                </a:cubicBezTo>
                <a:close/>
                <a:moveTo>
                  <a:pt x="610758" y="120296"/>
                </a:moveTo>
                <a:cubicBezTo>
                  <a:pt x="609101" y="124935"/>
                  <a:pt x="605456" y="121621"/>
                  <a:pt x="602474" y="122947"/>
                </a:cubicBezTo>
                <a:cubicBezTo>
                  <a:pt x="604793" y="119964"/>
                  <a:pt x="600154" y="118307"/>
                  <a:pt x="601811" y="115656"/>
                </a:cubicBezTo>
                <a:cubicBezTo>
                  <a:pt x="602142" y="115656"/>
                  <a:pt x="602805" y="115325"/>
                  <a:pt x="603136" y="114993"/>
                </a:cubicBezTo>
                <a:cubicBezTo>
                  <a:pt x="606119" y="114993"/>
                  <a:pt x="609101" y="114993"/>
                  <a:pt x="611753" y="115325"/>
                </a:cubicBezTo>
                <a:cubicBezTo>
                  <a:pt x="611421" y="116982"/>
                  <a:pt x="611090" y="118639"/>
                  <a:pt x="610758" y="120296"/>
                </a:cubicBezTo>
                <a:close/>
                <a:moveTo>
                  <a:pt x="538183" y="119302"/>
                </a:moveTo>
                <a:cubicBezTo>
                  <a:pt x="541166" y="120627"/>
                  <a:pt x="544480" y="119964"/>
                  <a:pt x="548125" y="120959"/>
                </a:cubicBezTo>
                <a:cubicBezTo>
                  <a:pt x="547131" y="123278"/>
                  <a:pt x="543154" y="121953"/>
                  <a:pt x="543486" y="125267"/>
                </a:cubicBezTo>
                <a:cubicBezTo>
                  <a:pt x="541166" y="125267"/>
                  <a:pt x="538515" y="125267"/>
                  <a:pt x="536195" y="125267"/>
                </a:cubicBezTo>
                <a:cubicBezTo>
                  <a:pt x="536195" y="124273"/>
                  <a:pt x="535863" y="122947"/>
                  <a:pt x="535532" y="121953"/>
                </a:cubicBezTo>
                <a:cubicBezTo>
                  <a:pt x="535863" y="120627"/>
                  <a:pt x="536526" y="118639"/>
                  <a:pt x="538183" y="119302"/>
                </a:cubicBezTo>
                <a:close/>
                <a:moveTo>
                  <a:pt x="507364" y="150453"/>
                </a:moveTo>
                <a:cubicBezTo>
                  <a:pt x="507364" y="150453"/>
                  <a:pt x="506038" y="153104"/>
                  <a:pt x="505375" y="154761"/>
                </a:cubicBezTo>
                <a:cubicBezTo>
                  <a:pt x="505375" y="155092"/>
                  <a:pt x="505375" y="155423"/>
                  <a:pt x="505375" y="155755"/>
                </a:cubicBezTo>
                <a:cubicBezTo>
                  <a:pt x="505375" y="155755"/>
                  <a:pt x="505375" y="155092"/>
                  <a:pt x="505375" y="154761"/>
                </a:cubicBezTo>
                <a:cubicBezTo>
                  <a:pt x="506038" y="153104"/>
                  <a:pt x="506038" y="151447"/>
                  <a:pt x="507364" y="150453"/>
                </a:cubicBezTo>
                <a:close/>
                <a:moveTo>
                  <a:pt x="493776" y="159400"/>
                </a:moveTo>
                <a:cubicBezTo>
                  <a:pt x="493776" y="159400"/>
                  <a:pt x="495765" y="159400"/>
                  <a:pt x="496428" y="158406"/>
                </a:cubicBezTo>
                <a:lnTo>
                  <a:pt x="496428" y="158406"/>
                </a:lnTo>
                <a:cubicBezTo>
                  <a:pt x="496428" y="158406"/>
                  <a:pt x="494771" y="159400"/>
                  <a:pt x="493776" y="159400"/>
                </a:cubicBezTo>
                <a:close/>
                <a:moveTo>
                  <a:pt x="499410" y="138191"/>
                </a:moveTo>
                <a:lnTo>
                  <a:pt x="499410" y="138191"/>
                </a:lnTo>
                <a:close/>
                <a:moveTo>
                  <a:pt x="494108" y="138191"/>
                </a:moveTo>
                <a:lnTo>
                  <a:pt x="494108" y="138191"/>
                </a:lnTo>
                <a:cubicBezTo>
                  <a:pt x="494108" y="138191"/>
                  <a:pt x="496428" y="137197"/>
                  <a:pt x="497753" y="136865"/>
                </a:cubicBezTo>
                <a:cubicBezTo>
                  <a:pt x="496428" y="137197"/>
                  <a:pt x="495433" y="137860"/>
                  <a:pt x="494108" y="138191"/>
                </a:cubicBezTo>
                <a:close/>
                <a:moveTo>
                  <a:pt x="487480" y="97430"/>
                </a:moveTo>
                <a:cubicBezTo>
                  <a:pt x="484166" y="96435"/>
                  <a:pt x="479858" y="100081"/>
                  <a:pt x="477538" y="95110"/>
                </a:cubicBezTo>
                <a:cubicBezTo>
                  <a:pt x="480852" y="96435"/>
                  <a:pt x="485492" y="92127"/>
                  <a:pt x="487480" y="97430"/>
                </a:cubicBezTo>
                <a:close/>
                <a:moveTo>
                  <a:pt x="471242" y="119302"/>
                </a:moveTo>
                <a:cubicBezTo>
                  <a:pt x="471242" y="119302"/>
                  <a:pt x="469916" y="119302"/>
                  <a:pt x="469253" y="119302"/>
                </a:cubicBezTo>
                <a:cubicBezTo>
                  <a:pt x="469916" y="119302"/>
                  <a:pt x="470579" y="119302"/>
                  <a:pt x="471242" y="119302"/>
                </a:cubicBezTo>
                <a:close/>
                <a:moveTo>
                  <a:pt x="481184" y="123278"/>
                </a:moveTo>
                <a:cubicBezTo>
                  <a:pt x="481184" y="123278"/>
                  <a:pt x="481846" y="124273"/>
                  <a:pt x="482178" y="124273"/>
                </a:cubicBezTo>
                <a:cubicBezTo>
                  <a:pt x="481846" y="124273"/>
                  <a:pt x="481184" y="123941"/>
                  <a:pt x="481184" y="123278"/>
                </a:cubicBezTo>
                <a:cubicBezTo>
                  <a:pt x="479195" y="121953"/>
                  <a:pt x="477207" y="121290"/>
                  <a:pt x="474887" y="120627"/>
                </a:cubicBezTo>
                <a:cubicBezTo>
                  <a:pt x="477207" y="120959"/>
                  <a:pt x="479195" y="121953"/>
                  <a:pt x="481184" y="123278"/>
                </a:cubicBezTo>
                <a:close/>
                <a:moveTo>
                  <a:pt x="486486" y="125598"/>
                </a:moveTo>
                <a:lnTo>
                  <a:pt x="486486" y="125598"/>
                </a:lnTo>
                <a:cubicBezTo>
                  <a:pt x="486486" y="125598"/>
                  <a:pt x="484497" y="126261"/>
                  <a:pt x="483503" y="126592"/>
                </a:cubicBezTo>
                <a:cubicBezTo>
                  <a:pt x="484497" y="126261"/>
                  <a:pt x="485492" y="125929"/>
                  <a:pt x="486486" y="125598"/>
                </a:cubicBezTo>
                <a:close/>
                <a:moveTo>
                  <a:pt x="486486" y="148796"/>
                </a:moveTo>
                <a:cubicBezTo>
                  <a:pt x="488806" y="147801"/>
                  <a:pt x="488806" y="150121"/>
                  <a:pt x="488806" y="151778"/>
                </a:cubicBezTo>
                <a:cubicBezTo>
                  <a:pt x="488143" y="151778"/>
                  <a:pt x="487149" y="151778"/>
                  <a:pt x="486486" y="151778"/>
                </a:cubicBezTo>
                <a:cubicBezTo>
                  <a:pt x="486486" y="154429"/>
                  <a:pt x="490131" y="152110"/>
                  <a:pt x="490794" y="155092"/>
                </a:cubicBezTo>
                <a:cubicBezTo>
                  <a:pt x="485823" y="155755"/>
                  <a:pt x="481184" y="157080"/>
                  <a:pt x="476213" y="154429"/>
                </a:cubicBezTo>
                <a:cubicBezTo>
                  <a:pt x="476213" y="154098"/>
                  <a:pt x="476213" y="153767"/>
                  <a:pt x="476213" y="153104"/>
                </a:cubicBezTo>
                <a:cubicBezTo>
                  <a:pt x="476544" y="152772"/>
                  <a:pt x="477207" y="152110"/>
                  <a:pt x="477538" y="151778"/>
                </a:cubicBezTo>
                <a:cubicBezTo>
                  <a:pt x="479195" y="146807"/>
                  <a:pt x="483835" y="149790"/>
                  <a:pt x="486817" y="148464"/>
                </a:cubicBezTo>
                <a:close/>
                <a:moveTo>
                  <a:pt x="437108" y="143825"/>
                </a:moveTo>
                <a:cubicBezTo>
                  <a:pt x="437108" y="143825"/>
                  <a:pt x="439428" y="141505"/>
                  <a:pt x="440754" y="141836"/>
                </a:cubicBezTo>
                <a:cubicBezTo>
                  <a:pt x="439428" y="141836"/>
                  <a:pt x="438434" y="143162"/>
                  <a:pt x="437108" y="143825"/>
                </a:cubicBezTo>
                <a:close/>
                <a:moveTo>
                  <a:pt x="419213" y="136865"/>
                </a:moveTo>
                <a:cubicBezTo>
                  <a:pt x="419213" y="136865"/>
                  <a:pt x="420538" y="136865"/>
                  <a:pt x="421201" y="136865"/>
                </a:cubicBezTo>
                <a:cubicBezTo>
                  <a:pt x="420538" y="136865"/>
                  <a:pt x="419876" y="136865"/>
                  <a:pt x="419213" y="136865"/>
                </a:cubicBezTo>
                <a:lnTo>
                  <a:pt x="419213" y="136865"/>
                </a:lnTo>
                <a:close/>
                <a:moveTo>
                  <a:pt x="405294" y="154098"/>
                </a:moveTo>
                <a:cubicBezTo>
                  <a:pt x="404632" y="156086"/>
                  <a:pt x="403637" y="157412"/>
                  <a:pt x="401980" y="157743"/>
                </a:cubicBezTo>
                <a:cubicBezTo>
                  <a:pt x="403306" y="157743"/>
                  <a:pt x="404300" y="156086"/>
                  <a:pt x="405294" y="154098"/>
                </a:cubicBezTo>
                <a:cubicBezTo>
                  <a:pt x="407614" y="153104"/>
                  <a:pt x="407614" y="154761"/>
                  <a:pt x="408277" y="156086"/>
                </a:cubicBezTo>
                <a:cubicBezTo>
                  <a:pt x="407946" y="154761"/>
                  <a:pt x="407614" y="153104"/>
                  <a:pt x="405294" y="154098"/>
                </a:cubicBezTo>
                <a:close/>
                <a:moveTo>
                  <a:pt x="402975" y="145482"/>
                </a:moveTo>
                <a:cubicBezTo>
                  <a:pt x="402975" y="145482"/>
                  <a:pt x="403306" y="144488"/>
                  <a:pt x="403637" y="144156"/>
                </a:cubicBezTo>
                <a:cubicBezTo>
                  <a:pt x="403306" y="144488"/>
                  <a:pt x="402975" y="144819"/>
                  <a:pt x="402975" y="145482"/>
                </a:cubicBezTo>
                <a:lnTo>
                  <a:pt x="407283" y="145482"/>
                </a:lnTo>
                <a:cubicBezTo>
                  <a:pt x="407283" y="145482"/>
                  <a:pt x="404300" y="145482"/>
                  <a:pt x="402975" y="145482"/>
                </a:cubicBezTo>
                <a:close/>
                <a:moveTo>
                  <a:pt x="320126" y="153435"/>
                </a:moveTo>
                <a:cubicBezTo>
                  <a:pt x="320126" y="151778"/>
                  <a:pt x="321783" y="150453"/>
                  <a:pt x="324103" y="149790"/>
                </a:cubicBezTo>
                <a:lnTo>
                  <a:pt x="324103" y="149790"/>
                </a:lnTo>
                <a:cubicBezTo>
                  <a:pt x="321452" y="150453"/>
                  <a:pt x="320126" y="151447"/>
                  <a:pt x="320126" y="153435"/>
                </a:cubicBezTo>
                <a:close/>
                <a:moveTo>
                  <a:pt x="324103" y="161057"/>
                </a:moveTo>
                <a:cubicBezTo>
                  <a:pt x="324103" y="161057"/>
                  <a:pt x="326423" y="162383"/>
                  <a:pt x="327417" y="162714"/>
                </a:cubicBezTo>
                <a:cubicBezTo>
                  <a:pt x="326091" y="162383"/>
                  <a:pt x="324766" y="161720"/>
                  <a:pt x="324103" y="161057"/>
                </a:cubicBezTo>
                <a:lnTo>
                  <a:pt x="324103" y="161057"/>
                </a:lnTo>
                <a:close/>
                <a:moveTo>
                  <a:pt x="336696" y="177627"/>
                </a:moveTo>
                <a:cubicBezTo>
                  <a:pt x="336696" y="177627"/>
                  <a:pt x="338684" y="176301"/>
                  <a:pt x="339678" y="175638"/>
                </a:cubicBezTo>
                <a:cubicBezTo>
                  <a:pt x="338684" y="176301"/>
                  <a:pt x="337690" y="176964"/>
                  <a:pt x="336696" y="177627"/>
                </a:cubicBezTo>
                <a:cubicBezTo>
                  <a:pt x="335702" y="177627"/>
                  <a:pt x="335039" y="177627"/>
                  <a:pt x="334045" y="176964"/>
                </a:cubicBezTo>
                <a:cubicBezTo>
                  <a:pt x="335039" y="177295"/>
                  <a:pt x="335702" y="177627"/>
                  <a:pt x="336696" y="177627"/>
                </a:cubicBezTo>
                <a:close/>
                <a:moveTo>
                  <a:pt x="346306" y="181272"/>
                </a:moveTo>
                <a:cubicBezTo>
                  <a:pt x="346306" y="181272"/>
                  <a:pt x="348957" y="181935"/>
                  <a:pt x="350614" y="181935"/>
                </a:cubicBezTo>
                <a:cubicBezTo>
                  <a:pt x="349289" y="181935"/>
                  <a:pt x="347963" y="181272"/>
                  <a:pt x="346306" y="181272"/>
                </a:cubicBezTo>
                <a:close/>
                <a:moveTo>
                  <a:pt x="359562" y="198836"/>
                </a:moveTo>
                <a:cubicBezTo>
                  <a:pt x="359562" y="198836"/>
                  <a:pt x="362213" y="198505"/>
                  <a:pt x="363539" y="198173"/>
                </a:cubicBezTo>
                <a:cubicBezTo>
                  <a:pt x="362213" y="198173"/>
                  <a:pt x="360888" y="198505"/>
                  <a:pt x="359562" y="198836"/>
                </a:cubicBezTo>
                <a:cubicBezTo>
                  <a:pt x="359562" y="198505"/>
                  <a:pt x="358899" y="198173"/>
                  <a:pt x="358568" y="197842"/>
                </a:cubicBezTo>
                <a:cubicBezTo>
                  <a:pt x="358568" y="198173"/>
                  <a:pt x="359231" y="198505"/>
                  <a:pt x="359562" y="198836"/>
                </a:cubicBezTo>
                <a:close/>
                <a:moveTo>
                  <a:pt x="361882" y="205795"/>
                </a:moveTo>
                <a:cubicBezTo>
                  <a:pt x="361882" y="205795"/>
                  <a:pt x="360556" y="205795"/>
                  <a:pt x="359562" y="205795"/>
                </a:cubicBezTo>
                <a:cubicBezTo>
                  <a:pt x="360225" y="205795"/>
                  <a:pt x="360888" y="205464"/>
                  <a:pt x="361882" y="205795"/>
                </a:cubicBezTo>
                <a:close/>
                <a:moveTo>
                  <a:pt x="384085" y="248545"/>
                </a:moveTo>
                <a:cubicBezTo>
                  <a:pt x="385742" y="248214"/>
                  <a:pt x="387399" y="247882"/>
                  <a:pt x="389056" y="247551"/>
                </a:cubicBezTo>
                <a:cubicBezTo>
                  <a:pt x="387399" y="247882"/>
                  <a:pt x="385742" y="248214"/>
                  <a:pt x="384085" y="248545"/>
                </a:cubicBezTo>
                <a:cubicBezTo>
                  <a:pt x="383091" y="250202"/>
                  <a:pt x="382097" y="250865"/>
                  <a:pt x="381103" y="250865"/>
                </a:cubicBezTo>
                <a:cubicBezTo>
                  <a:pt x="382097" y="250865"/>
                  <a:pt x="383422" y="250202"/>
                  <a:pt x="384085" y="248545"/>
                </a:cubicBezTo>
                <a:close/>
                <a:moveTo>
                  <a:pt x="393033" y="267766"/>
                </a:moveTo>
                <a:cubicBezTo>
                  <a:pt x="393033" y="267766"/>
                  <a:pt x="390050" y="267434"/>
                  <a:pt x="388393" y="267103"/>
                </a:cubicBezTo>
                <a:cubicBezTo>
                  <a:pt x="389719" y="267434"/>
                  <a:pt x="391376" y="267766"/>
                  <a:pt x="393033" y="267766"/>
                </a:cubicBezTo>
                <a:close/>
                <a:moveTo>
                  <a:pt x="395353" y="267766"/>
                </a:moveTo>
                <a:cubicBezTo>
                  <a:pt x="395353" y="267766"/>
                  <a:pt x="397010" y="267766"/>
                  <a:pt x="397672" y="267766"/>
                </a:cubicBezTo>
                <a:cubicBezTo>
                  <a:pt x="397010" y="267766"/>
                  <a:pt x="396015" y="267766"/>
                  <a:pt x="395353" y="267766"/>
                </a:cubicBezTo>
                <a:lnTo>
                  <a:pt x="395353" y="267766"/>
                </a:lnTo>
                <a:close/>
                <a:moveTo>
                  <a:pt x="398667" y="264120"/>
                </a:moveTo>
                <a:lnTo>
                  <a:pt x="398667" y="264120"/>
                </a:lnTo>
                <a:cubicBezTo>
                  <a:pt x="400986" y="263458"/>
                  <a:pt x="403306" y="263126"/>
                  <a:pt x="405626" y="262464"/>
                </a:cubicBezTo>
                <a:cubicBezTo>
                  <a:pt x="406289" y="261801"/>
                  <a:pt x="406951" y="260807"/>
                  <a:pt x="407946" y="260144"/>
                </a:cubicBezTo>
                <a:cubicBezTo>
                  <a:pt x="407283" y="260807"/>
                  <a:pt x="406620" y="261801"/>
                  <a:pt x="405626" y="262464"/>
                </a:cubicBezTo>
                <a:cubicBezTo>
                  <a:pt x="407283" y="262795"/>
                  <a:pt x="408940" y="263126"/>
                  <a:pt x="409934" y="264452"/>
                </a:cubicBezTo>
                <a:cubicBezTo>
                  <a:pt x="408940" y="263126"/>
                  <a:pt x="407283" y="262795"/>
                  <a:pt x="405626" y="262464"/>
                </a:cubicBezTo>
                <a:cubicBezTo>
                  <a:pt x="403306" y="263126"/>
                  <a:pt x="400986" y="263458"/>
                  <a:pt x="398667" y="264120"/>
                </a:cubicBezTo>
                <a:close/>
                <a:moveTo>
                  <a:pt x="410928" y="252853"/>
                </a:moveTo>
                <a:cubicBezTo>
                  <a:pt x="410928" y="252853"/>
                  <a:pt x="412254" y="253516"/>
                  <a:pt x="412585" y="253847"/>
                </a:cubicBezTo>
                <a:cubicBezTo>
                  <a:pt x="413579" y="252522"/>
                  <a:pt x="414242" y="251196"/>
                  <a:pt x="415236" y="250202"/>
                </a:cubicBezTo>
                <a:cubicBezTo>
                  <a:pt x="414905" y="249539"/>
                  <a:pt x="414242" y="249208"/>
                  <a:pt x="413911" y="248545"/>
                </a:cubicBezTo>
                <a:lnTo>
                  <a:pt x="413911" y="248545"/>
                </a:lnTo>
                <a:cubicBezTo>
                  <a:pt x="413911" y="248545"/>
                  <a:pt x="414905" y="249539"/>
                  <a:pt x="415236" y="250202"/>
                </a:cubicBezTo>
                <a:lnTo>
                  <a:pt x="415236" y="250202"/>
                </a:lnTo>
                <a:cubicBezTo>
                  <a:pt x="415236" y="250202"/>
                  <a:pt x="413579" y="252853"/>
                  <a:pt x="412585" y="253847"/>
                </a:cubicBezTo>
                <a:cubicBezTo>
                  <a:pt x="412585" y="254179"/>
                  <a:pt x="412585" y="254841"/>
                  <a:pt x="412585" y="255173"/>
                </a:cubicBezTo>
                <a:cubicBezTo>
                  <a:pt x="412585" y="254841"/>
                  <a:pt x="412585" y="254179"/>
                  <a:pt x="412585" y="253847"/>
                </a:cubicBezTo>
                <a:cubicBezTo>
                  <a:pt x="411922" y="253516"/>
                  <a:pt x="411591" y="253185"/>
                  <a:pt x="410928" y="252853"/>
                </a:cubicBezTo>
                <a:close/>
                <a:moveTo>
                  <a:pt x="415236" y="238272"/>
                </a:moveTo>
                <a:cubicBezTo>
                  <a:pt x="415236" y="238272"/>
                  <a:pt x="413248" y="237609"/>
                  <a:pt x="412254" y="236946"/>
                </a:cubicBezTo>
                <a:cubicBezTo>
                  <a:pt x="411259" y="235952"/>
                  <a:pt x="409934" y="234958"/>
                  <a:pt x="408608" y="234295"/>
                </a:cubicBezTo>
                <a:cubicBezTo>
                  <a:pt x="409934" y="235289"/>
                  <a:pt x="410928" y="235952"/>
                  <a:pt x="412254" y="236946"/>
                </a:cubicBezTo>
                <a:cubicBezTo>
                  <a:pt x="413248" y="237278"/>
                  <a:pt x="414242" y="237609"/>
                  <a:pt x="415236" y="238272"/>
                </a:cubicBezTo>
                <a:cubicBezTo>
                  <a:pt x="417225" y="238272"/>
                  <a:pt x="418882" y="237278"/>
                  <a:pt x="420538" y="236283"/>
                </a:cubicBezTo>
                <a:cubicBezTo>
                  <a:pt x="418882" y="237278"/>
                  <a:pt x="417225" y="237940"/>
                  <a:pt x="415236" y="238272"/>
                </a:cubicBezTo>
                <a:close/>
                <a:moveTo>
                  <a:pt x="475550" y="279696"/>
                </a:moveTo>
                <a:cubicBezTo>
                  <a:pt x="475550" y="279696"/>
                  <a:pt x="478201" y="279696"/>
                  <a:pt x="479527" y="279696"/>
                </a:cubicBezTo>
                <a:cubicBezTo>
                  <a:pt x="478201" y="279696"/>
                  <a:pt x="476875" y="279696"/>
                  <a:pt x="475550" y="279696"/>
                </a:cubicBezTo>
                <a:lnTo>
                  <a:pt x="475550" y="279696"/>
                </a:lnTo>
                <a:close/>
                <a:moveTo>
                  <a:pt x="565689" y="318469"/>
                </a:moveTo>
                <a:cubicBezTo>
                  <a:pt x="567677" y="319132"/>
                  <a:pt x="569666" y="318469"/>
                  <a:pt x="571654" y="318469"/>
                </a:cubicBezTo>
                <a:lnTo>
                  <a:pt x="571654" y="318469"/>
                </a:lnTo>
                <a:cubicBezTo>
                  <a:pt x="569666" y="317806"/>
                  <a:pt x="567677" y="318800"/>
                  <a:pt x="565689" y="318469"/>
                </a:cubicBezTo>
                <a:close/>
                <a:moveTo>
                  <a:pt x="586898" y="311178"/>
                </a:moveTo>
                <a:cubicBezTo>
                  <a:pt x="586898" y="311178"/>
                  <a:pt x="587229" y="311841"/>
                  <a:pt x="587561" y="312173"/>
                </a:cubicBezTo>
                <a:cubicBezTo>
                  <a:pt x="587561" y="312173"/>
                  <a:pt x="587229" y="311510"/>
                  <a:pt x="586898" y="311178"/>
                </a:cubicBezTo>
                <a:lnTo>
                  <a:pt x="586898" y="311178"/>
                </a:lnTo>
                <a:close/>
                <a:moveTo>
                  <a:pt x="586898" y="311841"/>
                </a:moveTo>
                <a:cubicBezTo>
                  <a:pt x="586898" y="311841"/>
                  <a:pt x="586898" y="313498"/>
                  <a:pt x="586898" y="314492"/>
                </a:cubicBezTo>
                <a:cubicBezTo>
                  <a:pt x="586898" y="315155"/>
                  <a:pt x="586898" y="315486"/>
                  <a:pt x="586898" y="315818"/>
                </a:cubicBezTo>
                <a:cubicBezTo>
                  <a:pt x="586898" y="315818"/>
                  <a:pt x="586898" y="315155"/>
                  <a:pt x="586898" y="314492"/>
                </a:cubicBezTo>
                <a:cubicBezTo>
                  <a:pt x="586898" y="313498"/>
                  <a:pt x="586898" y="312835"/>
                  <a:pt x="586898" y="311841"/>
                </a:cubicBezTo>
                <a:close/>
                <a:moveTo>
                  <a:pt x="566352" y="314824"/>
                </a:moveTo>
                <a:cubicBezTo>
                  <a:pt x="566352" y="314824"/>
                  <a:pt x="564695" y="316149"/>
                  <a:pt x="564032" y="317143"/>
                </a:cubicBezTo>
                <a:cubicBezTo>
                  <a:pt x="563701" y="317475"/>
                  <a:pt x="563038" y="318138"/>
                  <a:pt x="562706" y="318469"/>
                </a:cubicBezTo>
                <a:cubicBezTo>
                  <a:pt x="562706" y="318800"/>
                  <a:pt x="562706" y="319463"/>
                  <a:pt x="562706" y="319795"/>
                </a:cubicBezTo>
                <a:cubicBezTo>
                  <a:pt x="562706" y="319463"/>
                  <a:pt x="562706" y="318800"/>
                  <a:pt x="562706" y="318469"/>
                </a:cubicBezTo>
                <a:cubicBezTo>
                  <a:pt x="563038" y="318138"/>
                  <a:pt x="563701" y="317475"/>
                  <a:pt x="564032" y="317143"/>
                </a:cubicBezTo>
                <a:cubicBezTo>
                  <a:pt x="564695" y="316149"/>
                  <a:pt x="566020" y="315818"/>
                  <a:pt x="566352" y="314824"/>
                </a:cubicBezTo>
                <a:close/>
                <a:moveTo>
                  <a:pt x="538515" y="322446"/>
                </a:moveTo>
                <a:cubicBezTo>
                  <a:pt x="538515" y="322446"/>
                  <a:pt x="538515" y="321120"/>
                  <a:pt x="538515" y="320457"/>
                </a:cubicBezTo>
                <a:cubicBezTo>
                  <a:pt x="538515" y="321120"/>
                  <a:pt x="538515" y="321783"/>
                  <a:pt x="538515" y="322446"/>
                </a:cubicBezTo>
                <a:cubicBezTo>
                  <a:pt x="537852" y="323440"/>
                  <a:pt x="536526" y="324103"/>
                  <a:pt x="536195" y="325428"/>
                </a:cubicBezTo>
                <a:cubicBezTo>
                  <a:pt x="536858" y="324103"/>
                  <a:pt x="538183" y="323771"/>
                  <a:pt x="538515" y="322446"/>
                </a:cubicBezTo>
                <a:close/>
                <a:moveTo>
                  <a:pt x="551439" y="339347"/>
                </a:moveTo>
                <a:cubicBezTo>
                  <a:pt x="551439" y="339347"/>
                  <a:pt x="552102" y="339347"/>
                  <a:pt x="552433" y="339347"/>
                </a:cubicBezTo>
                <a:cubicBezTo>
                  <a:pt x="552102" y="339347"/>
                  <a:pt x="551770" y="339347"/>
                  <a:pt x="551439" y="339347"/>
                </a:cubicBezTo>
                <a:close/>
                <a:moveTo>
                  <a:pt x="546468" y="298917"/>
                </a:moveTo>
                <a:cubicBezTo>
                  <a:pt x="546468" y="298917"/>
                  <a:pt x="546799" y="298917"/>
                  <a:pt x="547131" y="298917"/>
                </a:cubicBezTo>
                <a:cubicBezTo>
                  <a:pt x="547131" y="298917"/>
                  <a:pt x="546799" y="298917"/>
                  <a:pt x="546468" y="298917"/>
                </a:cubicBezTo>
                <a:cubicBezTo>
                  <a:pt x="546137" y="299911"/>
                  <a:pt x="545805" y="300905"/>
                  <a:pt x="545805" y="301899"/>
                </a:cubicBezTo>
                <a:cubicBezTo>
                  <a:pt x="545805" y="300905"/>
                  <a:pt x="545805" y="299911"/>
                  <a:pt x="546468" y="298917"/>
                </a:cubicBezTo>
                <a:close/>
                <a:moveTo>
                  <a:pt x="556079" y="292289"/>
                </a:moveTo>
                <a:cubicBezTo>
                  <a:pt x="556079" y="292289"/>
                  <a:pt x="558067" y="292289"/>
                  <a:pt x="559061" y="292289"/>
                </a:cubicBezTo>
                <a:cubicBezTo>
                  <a:pt x="558067" y="292289"/>
                  <a:pt x="557073" y="292289"/>
                  <a:pt x="556079" y="292289"/>
                </a:cubicBezTo>
                <a:lnTo>
                  <a:pt x="556079" y="292289"/>
                </a:lnTo>
                <a:close/>
                <a:moveTo>
                  <a:pt x="570660" y="326754"/>
                </a:moveTo>
                <a:cubicBezTo>
                  <a:pt x="572648" y="327748"/>
                  <a:pt x="575962" y="323109"/>
                  <a:pt x="576956" y="328079"/>
                </a:cubicBezTo>
                <a:cubicBezTo>
                  <a:pt x="576293" y="329736"/>
                  <a:pt x="575962" y="331393"/>
                  <a:pt x="575299" y="333050"/>
                </a:cubicBezTo>
                <a:cubicBezTo>
                  <a:pt x="572980" y="332719"/>
                  <a:pt x="574305" y="329074"/>
                  <a:pt x="571654" y="329405"/>
                </a:cubicBezTo>
                <a:cubicBezTo>
                  <a:pt x="571654" y="332056"/>
                  <a:pt x="571654" y="334376"/>
                  <a:pt x="571654" y="337027"/>
                </a:cubicBezTo>
                <a:cubicBezTo>
                  <a:pt x="571654" y="334376"/>
                  <a:pt x="571654" y="332056"/>
                  <a:pt x="571654" y="329405"/>
                </a:cubicBezTo>
                <a:cubicBezTo>
                  <a:pt x="570991" y="329405"/>
                  <a:pt x="569997" y="329074"/>
                  <a:pt x="569334" y="329074"/>
                </a:cubicBezTo>
                <a:cubicBezTo>
                  <a:pt x="569666" y="328411"/>
                  <a:pt x="570328" y="327417"/>
                  <a:pt x="570660" y="326754"/>
                </a:cubicBezTo>
                <a:close/>
                <a:moveTo>
                  <a:pt x="582921" y="359562"/>
                </a:moveTo>
                <a:cubicBezTo>
                  <a:pt x="582921" y="359562"/>
                  <a:pt x="583253" y="358899"/>
                  <a:pt x="583584" y="358568"/>
                </a:cubicBezTo>
                <a:cubicBezTo>
                  <a:pt x="583584" y="358568"/>
                  <a:pt x="582921" y="358899"/>
                  <a:pt x="582921" y="359562"/>
                </a:cubicBezTo>
                <a:cubicBezTo>
                  <a:pt x="582259" y="359562"/>
                  <a:pt x="581927" y="359562"/>
                  <a:pt x="581596" y="359562"/>
                </a:cubicBezTo>
                <a:cubicBezTo>
                  <a:pt x="581927" y="359562"/>
                  <a:pt x="582590" y="359562"/>
                  <a:pt x="582921" y="359562"/>
                </a:cubicBezTo>
                <a:close/>
                <a:moveTo>
                  <a:pt x="665107" y="316149"/>
                </a:moveTo>
                <a:cubicBezTo>
                  <a:pt x="665107" y="316149"/>
                  <a:pt x="665107" y="318138"/>
                  <a:pt x="664776" y="319132"/>
                </a:cubicBezTo>
                <a:cubicBezTo>
                  <a:pt x="665107" y="318138"/>
                  <a:pt x="665438" y="317143"/>
                  <a:pt x="665107" y="316149"/>
                </a:cubicBezTo>
                <a:lnTo>
                  <a:pt x="665107" y="316149"/>
                </a:lnTo>
                <a:close/>
                <a:moveTo>
                  <a:pt x="714153" y="356248"/>
                </a:moveTo>
                <a:cubicBezTo>
                  <a:pt x="714153" y="356248"/>
                  <a:pt x="714816" y="355254"/>
                  <a:pt x="714816" y="354259"/>
                </a:cubicBezTo>
                <a:cubicBezTo>
                  <a:pt x="711833" y="351940"/>
                  <a:pt x="708520" y="350283"/>
                  <a:pt x="704543" y="349620"/>
                </a:cubicBezTo>
                <a:cubicBezTo>
                  <a:pt x="708188" y="350283"/>
                  <a:pt x="711502" y="351940"/>
                  <a:pt x="714816" y="354259"/>
                </a:cubicBezTo>
                <a:cubicBezTo>
                  <a:pt x="714816" y="355254"/>
                  <a:pt x="714816" y="355585"/>
                  <a:pt x="714153" y="356248"/>
                </a:cubicBezTo>
                <a:close/>
                <a:moveTo>
                  <a:pt x="726415" y="354591"/>
                </a:moveTo>
                <a:cubicBezTo>
                  <a:pt x="726415" y="354591"/>
                  <a:pt x="724095" y="352603"/>
                  <a:pt x="722769" y="351940"/>
                </a:cubicBezTo>
                <a:cubicBezTo>
                  <a:pt x="724095" y="352934"/>
                  <a:pt x="725089" y="353928"/>
                  <a:pt x="726415" y="354591"/>
                </a:cubicBezTo>
                <a:cubicBezTo>
                  <a:pt x="727409" y="356248"/>
                  <a:pt x="727740" y="357242"/>
                  <a:pt x="727409" y="358236"/>
                </a:cubicBezTo>
                <a:cubicBezTo>
                  <a:pt x="727740" y="357242"/>
                  <a:pt x="727409" y="355916"/>
                  <a:pt x="726415" y="354591"/>
                </a:cubicBezTo>
                <a:close/>
                <a:moveTo>
                  <a:pt x="728072" y="353597"/>
                </a:moveTo>
                <a:cubicBezTo>
                  <a:pt x="728072" y="353597"/>
                  <a:pt x="728735" y="353597"/>
                  <a:pt x="729066" y="353597"/>
                </a:cubicBezTo>
                <a:cubicBezTo>
                  <a:pt x="728735" y="353597"/>
                  <a:pt x="728403" y="353597"/>
                  <a:pt x="728072" y="353597"/>
                </a:cubicBezTo>
                <a:close/>
                <a:moveTo>
                  <a:pt x="742984" y="350614"/>
                </a:moveTo>
                <a:cubicBezTo>
                  <a:pt x="742984" y="350614"/>
                  <a:pt x="744310" y="350614"/>
                  <a:pt x="744973" y="350614"/>
                </a:cubicBezTo>
                <a:cubicBezTo>
                  <a:pt x="744310" y="350614"/>
                  <a:pt x="743647" y="350614"/>
                  <a:pt x="742984" y="350614"/>
                </a:cubicBezTo>
                <a:close/>
                <a:moveTo>
                  <a:pt x="735362" y="347632"/>
                </a:moveTo>
                <a:lnTo>
                  <a:pt x="735362" y="347632"/>
                </a:lnTo>
                <a:cubicBezTo>
                  <a:pt x="735362" y="347632"/>
                  <a:pt x="733043" y="347632"/>
                  <a:pt x="731717" y="347963"/>
                </a:cubicBezTo>
                <a:lnTo>
                  <a:pt x="731717" y="347963"/>
                </a:lnTo>
                <a:cubicBezTo>
                  <a:pt x="726415" y="347963"/>
                  <a:pt x="730060" y="343655"/>
                  <a:pt x="729066" y="341667"/>
                </a:cubicBezTo>
                <a:cubicBezTo>
                  <a:pt x="728072" y="341667"/>
                  <a:pt x="727078" y="341667"/>
                  <a:pt x="726415" y="341667"/>
                </a:cubicBezTo>
                <a:cubicBezTo>
                  <a:pt x="727409" y="341667"/>
                  <a:pt x="728072" y="341667"/>
                  <a:pt x="729066" y="341667"/>
                </a:cubicBezTo>
                <a:cubicBezTo>
                  <a:pt x="730723" y="341667"/>
                  <a:pt x="732048" y="341667"/>
                  <a:pt x="733705" y="341335"/>
                </a:cubicBezTo>
                <a:cubicBezTo>
                  <a:pt x="734700" y="340672"/>
                  <a:pt x="736025" y="340341"/>
                  <a:pt x="737351" y="339678"/>
                </a:cubicBezTo>
                <a:cubicBezTo>
                  <a:pt x="737682" y="341667"/>
                  <a:pt x="740333" y="342992"/>
                  <a:pt x="739339" y="345312"/>
                </a:cubicBezTo>
                <a:cubicBezTo>
                  <a:pt x="737682" y="345312"/>
                  <a:pt x="736688" y="346969"/>
                  <a:pt x="735362" y="347632"/>
                </a:cubicBezTo>
                <a:close/>
                <a:moveTo>
                  <a:pt x="851682" y="263458"/>
                </a:moveTo>
                <a:cubicBezTo>
                  <a:pt x="851682" y="266440"/>
                  <a:pt x="851682" y="269754"/>
                  <a:pt x="850025" y="272737"/>
                </a:cubicBezTo>
                <a:cubicBezTo>
                  <a:pt x="851019" y="273731"/>
                  <a:pt x="853339" y="273731"/>
                  <a:pt x="854333" y="275056"/>
                </a:cubicBezTo>
                <a:cubicBezTo>
                  <a:pt x="853339" y="273731"/>
                  <a:pt x="851019" y="274062"/>
                  <a:pt x="850025" y="272737"/>
                </a:cubicBezTo>
                <a:cubicBezTo>
                  <a:pt x="851350" y="269754"/>
                  <a:pt x="851350" y="266440"/>
                  <a:pt x="851682" y="263458"/>
                </a:cubicBezTo>
                <a:close/>
                <a:moveTo>
                  <a:pt x="853339" y="278039"/>
                </a:moveTo>
                <a:cubicBezTo>
                  <a:pt x="853339" y="278039"/>
                  <a:pt x="854333" y="277376"/>
                  <a:pt x="854995" y="277045"/>
                </a:cubicBezTo>
                <a:lnTo>
                  <a:pt x="854995" y="277045"/>
                </a:lnTo>
                <a:cubicBezTo>
                  <a:pt x="854995" y="277045"/>
                  <a:pt x="853670" y="277708"/>
                  <a:pt x="853339" y="278039"/>
                </a:cubicBezTo>
                <a:close/>
                <a:moveTo>
                  <a:pt x="856984" y="276713"/>
                </a:moveTo>
                <a:cubicBezTo>
                  <a:pt x="856984" y="276713"/>
                  <a:pt x="856321" y="276713"/>
                  <a:pt x="855990" y="276713"/>
                </a:cubicBezTo>
                <a:cubicBezTo>
                  <a:pt x="856321" y="276713"/>
                  <a:pt x="856652" y="276713"/>
                  <a:pt x="856984" y="276713"/>
                </a:cubicBezTo>
                <a:close/>
                <a:moveTo>
                  <a:pt x="863612" y="279696"/>
                </a:moveTo>
                <a:lnTo>
                  <a:pt x="863612" y="279696"/>
                </a:lnTo>
                <a:cubicBezTo>
                  <a:pt x="863612" y="279696"/>
                  <a:pt x="866594" y="278039"/>
                  <a:pt x="867920" y="277376"/>
                </a:cubicBezTo>
                <a:cubicBezTo>
                  <a:pt x="866263" y="278039"/>
                  <a:pt x="864606" y="278370"/>
                  <a:pt x="863612" y="279696"/>
                </a:cubicBezTo>
                <a:close/>
                <a:moveTo>
                  <a:pt x="862618" y="273068"/>
                </a:moveTo>
                <a:cubicBezTo>
                  <a:pt x="865931" y="271411"/>
                  <a:pt x="869245" y="269754"/>
                  <a:pt x="872891" y="268097"/>
                </a:cubicBezTo>
                <a:cubicBezTo>
                  <a:pt x="874216" y="270748"/>
                  <a:pt x="876867" y="272074"/>
                  <a:pt x="876205" y="275719"/>
                </a:cubicBezTo>
                <a:cubicBezTo>
                  <a:pt x="874216" y="275719"/>
                  <a:pt x="872228" y="275719"/>
                  <a:pt x="869908" y="275719"/>
                </a:cubicBezTo>
                <a:cubicBezTo>
                  <a:pt x="867920" y="272737"/>
                  <a:pt x="864275" y="276713"/>
                  <a:pt x="862286" y="273400"/>
                </a:cubicBezTo>
                <a:close/>
                <a:moveTo>
                  <a:pt x="882833" y="275719"/>
                </a:moveTo>
                <a:cubicBezTo>
                  <a:pt x="882833" y="275719"/>
                  <a:pt x="882833" y="273400"/>
                  <a:pt x="882833" y="272074"/>
                </a:cubicBezTo>
                <a:cubicBezTo>
                  <a:pt x="885815" y="267434"/>
                  <a:pt x="888466" y="272074"/>
                  <a:pt x="891449" y="272405"/>
                </a:cubicBezTo>
                <a:cubicBezTo>
                  <a:pt x="891449" y="275056"/>
                  <a:pt x="888798" y="275719"/>
                  <a:pt x="887472" y="277376"/>
                </a:cubicBezTo>
                <a:cubicBezTo>
                  <a:pt x="885152" y="278370"/>
                  <a:pt x="883827" y="276713"/>
                  <a:pt x="882501" y="275388"/>
                </a:cubicBezTo>
                <a:close/>
                <a:moveTo>
                  <a:pt x="915972" y="227667"/>
                </a:moveTo>
                <a:cubicBezTo>
                  <a:pt x="912989" y="227004"/>
                  <a:pt x="910670" y="225016"/>
                  <a:pt x="908018" y="223359"/>
                </a:cubicBezTo>
                <a:cubicBezTo>
                  <a:pt x="910670" y="225016"/>
                  <a:pt x="912989" y="227004"/>
                  <a:pt x="915972" y="227667"/>
                </a:cubicBezTo>
                <a:lnTo>
                  <a:pt x="915972" y="227667"/>
                </a:lnTo>
                <a:close/>
                <a:moveTo>
                  <a:pt x="908018" y="228993"/>
                </a:moveTo>
                <a:cubicBezTo>
                  <a:pt x="908018" y="228993"/>
                  <a:pt x="906693" y="229656"/>
                  <a:pt x="906030" y="229987"/>
                </a:cubicBezTo>
                <a:cubicBezTo>
                  <a:pt x="906693" y="229656"/>
                  <a:pt x="907356" y="228993"/>
                  <a:pt x="908018" y="228993"/>
                </a:cubicBezTo>
                <a:close/>
                <a:moveTo>
                  <a:pt x="932542" y="229987"/>
                </a:moveTo>
                <a:cubicBezTo>
                  <a:pt x="932542" y="229987"/>
                  <a:pt x="932542" y="228993"/>
                  <a:pt x="932542" y="228661"/>
                </a:cubicBezTo>
                <a:cubicBezTo>
                  <a:pt x="932542" y="228993"/>
                  <a:pt x="932542" y="229656"/>
                  <a:pt x="932542" y="229987"/>
                </a:cubicBezTo>
                <a:close/>
                <a:moveTo>
                  <a:pt x="948780" y="248214"/>
                </a:moveTo>
                <a:cubicBezTo>
                  <a:pt x="948780" y="248214"/>
                  <a:pt x="948780" y="248214"/>
                  <a:pt x="948780" y="248214"/>
                </a:cubicBezTo>
                <a:cubicBezTo>
                  <a:pt x="948780" y="248214"/>
                  <a:pt x="948780" y="248214"/>
                  <a:pt x="948780" y="248214"/>
                </a:cubicBezTo>
                <a:close/>
                <a:moveTo>
                  <a:pt x="953419" y="246225"/>
                </a:moveTo>
                <a:lnTo>
                  <a:pt x="953419" y="246225"/>
                </a:lnTo>
                <a:cubicBezTo>
                  <a:pt x="953419" y="246225"/>
                  <a:pt x="954414" y="247219"/>
                  <a:pt x="955076" y="247882"/>
                </a:cubicBezTo>
                <a:cubicBezTo>
                  <a:pt x="956402" y="249208"/>
                  <a:pt x="957728" y="250202"/>
                  <a:pt x="958390" y="251528"/>
                </a:cubicBezTo>
                <a:cubicBezTo>
                  <a:pt x="957728" y="250202"/>
                  <a:pt x="956402" y="249208"/>
                  <a:pt x="955076" y="247882"/>
                </a:cubicBezTo>
                <a:cubicBezTo>
                  <a:pt x="953419" y="249539"/>
                  <a:pt x="951762" y="250202"/>
                  <a:pt x="950105" y="250865"/>
                </a:cubicBezTo>
                <a:cubicBezTo>
                  <a:pt x="951762" y="250533"/>
                  <a:pt x="953419" y="249539"/>
                  <a:pt x="955076" y="247882"/>
                </a:cubicBezTo>
                <a:cubicBezTo>
                  <a:pt x="954414" y="247219"/>
                  <a:pt x="954082" y="246888"/>
                  <a:pt x="953419" y="246225"/>
                </a:cubicBezTo>
                <a:close/>
                <a:moveTo>
                  <a:pt x="946129" y="283341"/>
                </a:moveTo>
                <a:cubicBezTo>
                  <a:pt x="946129" y="283341"/>
                  <a:pt x="945797" y="281022"/>
                  <a:pt x="945466" y="279696"/>
                </a:cubicBezTo>
                <a:cubicBezTo>
                  <a:pt x="945466" y="281022"/>
                  <a:pt x="945797" y="282016"/>
                  <a:pt x="946129" y="283341"/>
                </a:cubicBezTo>
                <a:cubicBezTo>
                  <a:pt x="943809" y="285992"/>
                  <a:pt x="942483" y="286324"/>
                  <a:pt x="941489" y="285661"/>
                </a:cubicBezTo>
                <a:cubicBezTo>
                  <a:pt x="942483" y="286324"/>
                  <a:pt x="943809" y="285661"/>
                  <a:pt x="946129" y="283341"/>
                </a:cubicBezTo>
                <a:close/>
                <a:moveTo>
                  <a:pt x="967669" y="293946"/>
                </a:moveTo>
                <a:cubicBezTo>
                  <a:pt x="969658" y="294277"/>
                  <a:pt x="971315" y="294940"/>
                  <a:pt x="972640" y="292289"/>
                </a:cubicBezTo>
                <a:cubicBezTo>
                  <a:pt x="974297" y="290632"/>
                  <a:pt x="976286" y="290632"/>
                  <a:pt x="978274" y="290301"/>
                </a:cubicBezTo>
                <a:cubicBezTo>
                  <a:pt x="976286" y="290301"/>
                  <a:pt x="974297" y="290632"/>
                  <a:pt x="972640" y="292289"/>
                </a:cubicBezTo>
                <a:cubicBezTo>
                  <a:pt x="973966" y="292289"/>
                  <a:pt x="975291" y="292952"/>
                  <a:pt x="976617" y="293283"/>
                </a:cubicBezTo>
                <a:cubicBezTo>
                  <a:pt x="978605" y="293283"/>
                  <a:pt x="980594" y="294609"/>
                  <a:pt x="982582" y="293615"/>
                </a:cubicBezTo>
                <a:cubicBezTo>
                  <a:pt x="980594" y="294277"/>
                  <a:pt x="978605" y="292952"/>
                  <a:pt x="976617" y="293283"/>
                </a:cubicBezTo>
                <a:cubicBezTo>
                  <a:pt x="975291" y="293283"/>
                  <a:pt x="973966" y="292620"/>
                  <a:pt x="972640" y="292289"/>
                </a:cubicBezTo>
                <a:cubicBezTo>
                  <a:pt x="971315" y="294609"/>
                  <a:pt x="969326" y="294277"/>
                  <a:pt x="967669" y="293946"/>
                </a:cubicBezTo>
                <a:close/>
                <a:moveTo>
                  <a:pt x="981588" y="289969"/>
                </a:moveTo>
                <a:cubicBezTo>
                  <a:pt x="981588" y="289969"/>
                  <a:pt x="981256" y="288644"/>
                  <a:pt x="981588" y="287981"/>
                </a:cubicBezTo>
                <a:cubicBezTo>
                  <a:pt x="981588" y="288644"/>
                  <a:pt x="981588" y="289306"/>
                  <a:pt x="981588" y="289969"/>
                </a:cubicBezTo>
                <a:lnTo>
                  <a:pt x="984239" y="292289"/>
                </a:lnTo>
                <a:lnTo>
                  <a:pt x="981588" y="289969"/>
                </a:lnTo>
                <a:close/>
                <a:moveTo>
                  <a:pt x="1002466" y="270748"/>
                </a:moveTo>
                <a:lnTo>
                  <a:pt x="1002466" y="270748"/>
                </a:lnTo>
                <a:cubicBezTo>
                  <a:pt x="1002466" y="270748"/>
                  <a:pt x="1002466" y="271411"/>
                  <a:pt x="1002466" y="271743"/>
                </a:cubicBezTo>
                <a:cubicBezTo>
                  <a:pt x="1002466" y="271743"/>
                  <a:pt x="1002466" y="271080"/>
                  <a:pt x="1002466" y="270748"/>
                </a:cubicBezTo>
                <a:close/>
                <a:moveTo>
                  <a:pt x="1052506" y="280027"/>
                </a:moveTo>
                <a:cubicBezTo>
                  <a:pt x="1052506" y="280027"/>
                  <a:pt x="1054494" y="282679"/>
                  <a:pt x="1056483" y="282347"/>
                </a:cubicBezTo>
                <a:cubicBezTo>
                  <a:pt x="1050849" y="288312"/>
                  <a:pt x="1050849" y="288312"/>
                  <a:pt x="1042233" y="282679"/>
                </a:cubicBezTo>
                <a:cubicBezTo>
                  <a:pt x="1045878" y="282016"/>
                  <a:pt x="1048529" y="279365"/>
                  <a:pt x="1052175" y="280027"/>
                </a:cubicBezTo>
                <a:close/>
                <a:moveTo>
                  <a:pt x="1061454" y="282347"/>
                </a:moveTo>
                <a:cubicBezTo>
                  <a:pt x="1061454" y="282347"/>
                  <a:pt x="1061454" y="280690"/>
                  <a:pt x="1061454" y="280027"/>
                </a:cubicBezTo>
                <a:cubicBezTo>
                  <a:pt x="1061122" y="278702"/>
                  <a:pt x="1060791" y="277376"/>
                  <a:pt x="1061785" y="276382"/>
                </a:cubicBezTo>
                <a:cubicBezTo>
                  <a:pt x="1062448" y="276713"/>
                  <a:pt x="1063111" y="277376"/>
                  <a:pt x="1064105" y="277708"/>
                </a:cubicBezTo>
                <a:cubicBezTo>
                  <a:pt x="1065099" y="279696"/>
                  <a:pt x="1064436" y="282679"/>
                  <a:pt x="1068082" y="282679"/>
                </a:cubicBezTo>
                <a:cubicBezTo>
                  <a:pt x="1068082" y="285992"/>
                  <a:pt x="1065099" y="284335"/>
                  <a:pt x="1064105" y="285661"/>
                </a:cubicBezTo>
                <a:cubicBezTo>
                  <a:pt x="1064105" y="286987"/>
                  <a:pt x="1066756" y="286324"/>
                  <a:pt x="1066093" y="288312"/>
                </a:cubicBezTo>
                <a:cubicBezTo>
                  <a:pt x="1064436" y="289638"/>
                  <a:pt x="1062448" y="288644"/>
                  <a:pt x="1060791" y="288975"/>
                </a:cubicBezTo>
                <a:cubicBezTo>
                  <a:pt x="1060791" y="288644"/>
                  <a:pt x="1060791" y="288312"/>
                  <a:pt x="1060791" y="287649"/>
                </a:cubicBezTo>
                <a:cubicBezTo>
                  <a:pt x="1063111" y="286324"/>
                  <a:pt x="1061454" y="284004"/>
                  <a:pt x="1061785" y="282347"/>
                </a:cubicBezTo>
                <a:close/>
                <a:moveTo>
                  <a:pt x="1098238" y="222034"/>
                </a:moveTo>
                <a:cubicBezTo>
                  <a:pt x="1098238" y="222034"/>
                  <a:pt x="1096913" y="221702"/>
                  <a:pt x="1096250" y="221702"/>
                </a:cubicBezTo>
                <a:cubicBezTo>
                  <a:pt x="1096913" y="221702"/>
                  <a:pt x="1097576" y="221702"/>
                  <a:pt x="1098238" y="222034"/>
                </a:cubicBezTo>
                <a:close/>
                <a:moveTo>
                  <a:pt x="1136017" y="267766"/>
                </a:moveTo>
                <a:cubicBezTo>
                  <a:pt x="1136017" y="267766"/>
                  <a:pt x="1135686" y="267103"/>
                  <a:pt x="1135354" y="267103"/>
                </a:cubicBezTo>
                <a:cubicBezTo>
                  <a:pt x="1135686" y="267103"/>
                  <a:pt x="1136017" y="267103"/>
                  <a:pt x="1136017" y="267766"/>
                </a:cubicBezTo>
                <a:close/>
                <a:moveTo>
                  <a:pt x="1182744" y="255836"/>
                </a:moveTo>
                <a:cubicBezTo>
                  <a:pt x="1184069" y="253516"/>
                  <a:pt x="1184069" y="250865"/>
                  <a:pt x="1184069" y="248214"/>
                </a:cubicBezTo>
                <a:cubicBezTo>
                  <a:pt x="1184069" y="250865"/>
                  <a:pt x="1184069" y="253516"/>
                  <a:pt x="1182744" y="255836"/>
                </a:cubicBezTo>
                <a:cubicBezTo>
                  <a:pt x="1184401" y="255836"/>
                  <a:pt x="1186389" y="256498"/>
                  <a:pt x="1188046" y="256830"/>
                </a:cubicBezTo>
                <a:cubicBezTo>
                  <a:pt x="1186058" y="256830"/>
                  <a:pt x="1184401" y="256167"/>
                  <a:pt x="1182744" y="255836"/>
                </a:cubicBezTo>
                <a:close/>
                <a:moveTo>
                  <a:pt x="1207930" y="253516"/>
                </a:moveTo>
                <a:cubicBezTo>
                  <a:pt x="1207930" y="253516"/>
                  <a:pt x="1207930" y="253516"/>
                  <a:pt x="1207930" y="253516"/>
                </a:cubicBezTo>
                <a:cubicBezTo>
                  <a:pt x="1207930" y="253516"/>
                  <a:pt x="1207930" y="253516"/>
                  <a:pt x="1207930" y="253516"/>
                </a:cubicBezTo>
                <a:lnTo>
                  <a:pt x="1207930" y="253516"/>
                </a:lnTo>
                <a:close/>
                <a:moveTo>
                  <a:pt x="1225162" y="248876"/>
                </a:moveTo>
                <a:cubicBezTo>
                  <a:pt x="1225162" y="248876"/>
                  <a:pt x="1224168" y="249539"/>
                  <a:pt x="1223505" y="249539"/>
                </a:cubicBezTo>
                <a:cubicBezTo>
                  <a:pt x="1224168" y="249539"/>
                  <a:pt x="1224499" y="249208"/>
                  <a:pt x="1225162" y="248876"/>
                </a:cubicBezTo>
                <a:cubicBezTo>
                  <a:pt x="1225825" y="248876"/>
                  <a:pt x="1226488" y="248214"/>
                  <a:pt x="1227150" y="247882"/>
                </a:cubicBezTo>
                <a:cubicBezTo>
                  <a:pt x="1226488" y="247882"/>
                  <a:pt x="1225825" y="248545"/>
                  <a:pt x="1225162" y="248876"/>
                </a:cubicBezTo>
                <a:close/>
                <a:moveTo>
                  <a:pt x="1242726" y="237278"/>
                </a:moveTo>
                <a:cubicBezTo>
                  <a:pt x="1244714" y="236615"/>
                  <a:pt x="1245046" y="235621"/>
                  <a:pt x="1245046" y="234626"/>
                </a:cubicBezTo>
                <a:cubicBezTo>
                  <a:pt x="1245046" y="235952"/>
                  <a:pt x="1244383" y="236946"/>
                  <a:pt x="1242726" y="237278"/>
                </a:cubicBezTo>
                <a:cubicBezTo>
                  <a:pt x="1242726" y="237278"/>
                  <a:pt x="1242726" y="237940"/>
                  <a:pt x="1242726" y="238272"/>
                </a:cubicBezTo>
                <a:cubicBezTo>
                  <a:pt x="1242726" y="238272"/>
                  <a:pt x="1242726" y="237609"/>
                  <a:pt x="1242726" y="237278"/>
                </a:cubicBezTo>
                <a:close/>
                <a:moveTo>
                  <a:pt x="1251342" y="260475"/>
                </a:moveTo>
                <a:cubicBezTo>
                  <a:pt x="1251342" y="260475"/>
                  <a:pt x="1252336" y="260475"/>
                  <a:pt x="1252999" y="260475"/>
                </a:cubicBezTo>
                <a:cubicBezTo>
                  <a:pt x="1252336" y="260475"/>
                  <a:pt x="1252005" y="260475"/>
                  <a:pt x="1251342" y="260475"/>
                </a:cubicBezTo>
                <a:cubicBezTo>
                  <a:pt x="1250348" y="260475"/>
                  <a:pt x="1249022" y="260475"/>
                  <a:pt x="1247697" y="260475"/>
                </a:cubicBezTo>
                <a:cubicBezTo>
                  <a:pt x="1249022" y="260475"/>
                  <a:pt x="1250017" y="260475"/>
                  <a:pt x="1251342" y="260475"/>
                </a:cubicBezTo>
                <a:close/>
                <a:moveTo>
                  <a:pt x="1255982" y="258818"/>
                </a:moveTo>
                <a:cubicBezTo>
                  <a:pt x="1255982" y="258818"/>
                  <a:pt x="1256645" y="260144"/>
                  <a:pt x="1255982" y="261138"/>
                </a:cubicBezTo>
                <a:lnTo>
                  <a:pt x="1255982" y="261138"/>
                </a:lnTo>
                <a:cubicBezTo>
                  <a:pt x="1255982" y="261138"/>
                  <a:pt x="1255982" y="259481"/>
                  <a:pt x="1255982" y="258818"/>
                </a:cubicBezTo>
                <a:close/>
                <a:moveTo>
                  <a:pt x="1271557" y="320126"/>
                </a:moveTo>
                <a:cubicBezTo>
                  <a:pt x="1271557" y="320126"/>
                  <a:pt x="1270563" y="318800"/>
                  <a:pt x="1270232" y="318138"/>
                </a:cubicBezTo>
                <a:cubicBezTo>
                  <a:pt x="1270894" y="318800"/>
                  <a:pt x="1271226" y="319463"/>
                  <a:pt x="1271557" y="320126"/>
                </a:cubicBezTo>
                <a:close/>
                <a:moveTo>
                  <a:pt x="1309005" y="341998"/>
                </a:moveTo>
                <a:cubicBezTo>
                  <a:pt x="1309005" y="341998"/>
                  <a:pt x="1307348" y="343324"/>
                  <a:pt x="1305691" y="342661"/>
                </a:cubicBezTo>
                <a:cubicBezTo>
                  <a:pt x="1305691" y="342661"/>
                  <a:pt x="1305028" y="343324"/>
                  <a:pt x="1304697" y="343655"/>
                </a:cubicBezTo>
                <a:cubicBezTo>
                  <a:pt x="1304697" y="343655"/>
                  <a:pt x="1305359" y="342992"/>
                  <a:pt x="1305691" y="342661"/>
                </a:cubicBezTo>
                <a:cubicBezTo>
                  <a:pt x="1307348" y="343324"/>
                  <a:pt x="1308342" y="342661"/>
                  <a:pt x="1309005" y="341998"/>
                </a:cubicBezTo>
                <a:close/>
                <a:moveTo>
                  <a:pt x="1310993" y="373149"/>
                </a:moveTo>
                <a:cubicBezTo>
                  <a:pt x="1310993" y="373149"/>
                  <a:pt x="1312650" y="373149"/>
                  <a:pt x="1313313" y="373149"/>
                </a:cubicBezTo>
                <a:cubicBezTo>
                  <a:pt x="1313313" y="373812"/>
                  <a:pt x="1313313" y="374474"/>
                  <a:pt x="1313313" y="374806"/>
                </a:cubicBezTo>
                <a:cubicBezTo>
                  <a:pt x="1313313" y="374143"/>
                  <a:pt x="1313313" y="373480"/>
                  <a:pt x="1313313" y="373149"/>
                </a:cubicBezTo>
                <a:cubicBezTo>
                  <a:pt x="1312650" y="373149"/>
                  <a:pt x="1311656" y="371823"/>
                  <a:pt x="1310993" y="373149"/>
                </a:cubicBezTo>
                <a:cubicBezTo>
                  <a:pt x="1306354" y="375469"/>
                  <a:pt x="1305359" y="373812"/>
                  <a:pt x="1305028" y="371161"/>
                </a:cubicBezTo>
                <a:cubicBezTo>
                  <a:pt x="1305359" y="373480"/>
                  <a:pt x="1306354" y="375469"/>
                  <a:pt x="1310993" y="373149"/>
                </a:cubicBezTo>
                <a:close/>
                <a:moveTo>
                  <a:pt x="1313313" y="375469"/>
                </a:moveTo>
                <a:cubicBezTo>
                  <a:pt x="1313313" y="375469"/>
                  <a:pt x="1313976" y="376131"/>
                  <a:pt x="1313976" y="376131"/>
                </a:cubicBezTo>
                <a:cubicBezTo>
                  <a:pt x="1313976" y="376131"/>
                  <a:pt x="1313644" y="375469"/>
                  <a:pt x="1313313" y="375469"/>
                </a:cubicBezTo>
                <a:lnTo>
                  <a:pt x="1313313" y="375469"/>
                </a:lnTo>
                <a:close/>
                <a:moveTo>
                  <a:pt x="1318615" y="373149"/>
                </a:moveTo>
                <a:lnTo>
                  <a:pt x="1318615" y="373149"/>
                </a:lnTo>
                <a:cubicBezTo>
                  <a:pt x="1318615" y="373149"/>
                  <a:pt x="1317290" y="373149"/>
                  <a:pt x="1316627" y="373149"/>
                </a:cubicBezTo>
                <a:cubicBezTo>
                  <a:pt x="1317290" y="373149"/>
                  <a:pt x="1317952" y="373149"/>
                  <a:pt x="1318615" y="373149"/>
                </a:cubicBezTo>
                <a:close/>
                <a:moveTo>
                  <a:pt x="1320603" y="357905"/>
                </a:moveTo>
                <a:cubicBezTo>
                  <a:pt x="1320603" y="357905"/>
                  <a:pt x="1322261" y="358236"/>
                  <a:pt x="1322923" y="358236"/>
                </a:cubicBezTo>
                <a:cubicBezTo>
                  <a:pt x="1322261" y="358236"/>
                  <a:pt x="1321598" y="358236"/>
                  <a:pt x="1320603" y="357905"/>
                </a:cubicBezTo>
                <a:close/>
                <a:moveTo>
                  <a:pt x="1325243" y="355585"/>
                </a:moveTo>
                <a:cubicBezTo>
                  <a:pt x="1325243" y="355585"/>
                  <a:pt x="1325906" y="355585"/>
                  <a:pt x="1326237" y="355254"/>
                </a:cubicBezTo>
                <a:cubicBezTo>
                  <a:pt x="1326237" y="355254"/>
                  <a:pt x="1325574" y="355254"/>
                  <a:pt x="1325243" y="355585"/>
                </a:cubicBezTo>
                <a:cubicBezTo>
                  <a:pt x="1324912" y="356911"/>
                  <a:pt x="1324249" y="357905"/>
                  <a:pt x="1323917" y="358236"/>
                </a:cubicBezTo>
                <a:cubicBezTo>
                  <a:pt x="1324580" y="357905"/>
                  <a:pt x="1324912" y="357242"/>
                  <a:pt x="1325243" y="355585"/>
                </a:cubicBezTo>
                <a:close/>
                <a:moveTo>
                  <a:pt x="1346121" y="360225"/>
                </a:moveTo>
                <a:cubicBezTo>
                  <a:pt x="1346121" y="360225"/>
                  <a:pt x="1344795" y="358899"/>
                  <a:pt x="1343801" y="357905"/>
                </a:cubicBezTo>
                <a:cubicBezTo>
                  <a:pt x="1341481" y="357242"/>
                  <a:pt x="1340156" y="358899"/>
                  <a:pt x="1338499" y="360225"/>
                </a:cubicBezTo>
                <a:cubicBezTo>
                  <a:pt x="1340156" y="358899"/>
                  <a:pt x="1341481" y="357242"/>
                  <a:pt x="1343801" y="357905"/>
                </a:cubicBezTo>
                <a:cubicBezTo>
                  <a:pt x="1344464" y="358568"/>
                  <a:pt x="1345127" y="359230"/>
                  <a:pt x="1346121" y="360225"/>
                </a:cubicBezTo>
                <a:cubicBezTo>
                  <a:pt x="1346121" y="360556"/>
                  <a:pt x="1346121" y="361219"/>
                  <a:pt x="1346121" y="361550"/>
                </a:cubicBezTo>
                <a:cubicBezTo>
                  <a:pt x="1346121" y="361219"/>
                  <a:pt x="1346121" y="360556"/>
                  <a:pt x="1346121" y="360225"/>
                </a:cubicBezTo>
                <a:close/>
                <a:moveTo>
                  <a:pt x="1347778" y="367847"/>
                </a:moveTo>
                <a:lnTo>
                  <a:pt x="1347778" y="367847"/>
                </a:lnTo>
                <a:cubicBezTo>
                  <a:pt x="1347778" y="367847"/>
                  <a:pt x="1346784" y="366521"/>
                  <a:pt x="1345789" y="365195"/>
                </a:cubicBezTo>
                <a:cubicBezTo>
                  <a:pt x="1346784" y="366521"/>
                  <a:pt x="1347115" y="367184"/>
                  <a:pt x="1347778" y="367847"/>
                </a:cubicBezTo>
                <a:close/>
                <a:moveTo>
                  <a:pt x="1352086" y="368178"/>
                </a:moveTo>
                <a:cubicBezTo>
                  <a:pt x="1352086" y="368178"/>
                  <a:pt x="1351755" y="368178"/>
                  <a:pt x="1351423" y="368178"/>
                </a:cubicBezTo>
                <a:cubicBezTo>
                  <a:pt x="1351423" y="368178"/>
                  <a:pt x="1351755" y="368178"/>
                  <a:pt x="1352086" y="368178"/>
                </a:cubicBezTo>
                <a:close/>
                <a:moveTo>
                  <a:pt x="1352417" y="368178"/>
                </a:moveTo>
                <a:cubicBezTo>
                  <a:pt x="1352417" y="368178"/>
                  <a:pt x="1352417" y="368509"/>
                  <a:pt x="1352749" y="368841"/>
                </a:cubicBezTo>
                <a:cubicBezTo>
                  <a:pt x="1352749" y="368841"/>
                  <a:pt x="1352749" y="368509"/>
                  <a:pt x="1352417" y="368178"/>
                </a:cubicBezTo>
                <a:close/>
                <a:moveTo>
                  <a:pt x="1351755" y="362544"/>
                </a:moveTo>
                <a:lnTo>
                  <a:pt x="1351423" y="362544"/>
                </a:lnTo>
                <a:cubicBezTo>
                  <a:pt x="1351423" y="362544"/>
                  <a:pt x="1351755" y="362544"/>
                  <a:pt x="1351755" y="362544"/>
                </a:cubicBezTo>
                <a:lnTo>
                  <a:pt x="1351755" y="362544"/>
                </a:lnTo>
                <a:close/>
                <a:moveTo>
                  <a:pt x="1360371" y="357242"/>
                </a:moveTo>
                <a:cubicBezTo>
                  <a:pt x="1360371" y="357242"/>
                  <a:pt x="1359377" y="357242"/>
                  <a:pt x="1359045" y="357242"/>
                </a:cubicBezTo>
                <a:cubicBezTo>
                  <a:pt x="1359377" y="357242"/>
                  <a:pt x="1360039" y="357242"/>
                  <a:pt x="1360371" y="357242"/>
                </a:cubicBezTo>
                <a:lnTo>
                  <a:pt x="1360371" y="357242"/>
                </a:lnTo>
                <a:close/>
                <a:moveTo>
                  <a:pt x="1378597" y="337027"/>
                </a:moveTo>
                <a:cubicBezTo>
                  <a:pt x="1378597" y="337027"/>
                  <a:pt x="1378597" y="338684"/>
                  <a:pt x="1379260" y="339347"/>
                </a:cubicBezTo>
                <a:cubicBezTo>
                  <a:pt x="1379260" y="340341"/>
                  <a:pt x="1379592" y="341335"/>
                  <a:pt x="1380586" y="341335"/>
                </a:cubicBezTo>
                <a:cubicBezTo>
                  <a:pt x="1379923" y="341335"/>
                  <a:pt x="1379592" y="340341"/>
                  <a:pt x="1379260" y="339347"/>
                </a:cubicBezTo>
                <a:cubicBezTo>
                  <a:pt x="1378597" y="338684"/>
                  <a:pt x="1378597" y="337690"/>
                  <a:pt x="1378597" y="337027"/>
                </a:cubicBezTo>
                <a:close/>
                <a:moveTo>
                  <a:pt x="1406103" y="373812"/>
                </a:moveTo>
                <a:lnTo>
                  <a:pt x="1406103" y="373812"/>
                </a:lnTo>
                <a:cubicBezTo>
                  <a:pt x="1400801" y="373812"/>
                  <a:pt x="1395167" y="374474"/>
                  <a:pt x="1389865" y="374806"/>
                </a:cubicBezTo>
                <a:cubicBezTo>
                  <a:pt x="1395167" y="374806"/>
                  <a:pt x="1400801" y="374143"/>
                  <a:pt x="1406103" y="373812"/>
                </a:cubicBezTo>
                <a:close/>
                <a:moveTo>
                  <a:pt x="1392847" y="381765"/>
                </a:moveTo>
                <a:cubicBezTo>
                  <a:pt x="1392847" y="381765"/>
                  <a:pt x="1392847" y="382759"/>
                  <a:pt x="1393179" y="383091"/>
                </a:cubicBezTo>
                <a:cubicBezTo>
                  <a:pt x="1393179" y="383091"/>
                  <a:pt x="1393842" y="383422"/>
                  <a:pt x="1394173" y="383753"/>
                </a:cubicBezTo>
                <a:cubicBezTo>
                  <a:pt x="1394173" y="383753"/>
                  <a:pt x="1393510" y="383422"/>
                  <a:pt x="1393179" y="383091"/>
                </a:cubicBezTo>
                <a:cubicBezTo>
                  <a:pt x="1392847" y="382759"/>
                  <a:pt x="1392516" y="382428"/>
                  <a:pt x="1392847" y="381765"/>
                </a:cubicBezTo>
                <a:close/>
                <a:moveTo>
                  <a:pt x="1398150" y="389387"/>
                </a:moveTo>
                <a:cubicBezTo>
                  <a:pt x="1398150" y="389387"/>
                  <a:pt x="1396493" y="389387"/>
                  <a:pt x="1395499" y="389387"/>
                </a:cubicBezTo>
                <a:cubicBezTo>
                  <a:pt x="1396161" y="389056"/>
                  <a:pt x="1397155" y="389056"/>
                  <a:pt x="1398150" y="389387"/>
                </a:cubicBezTo>
                <a:close/>
                <a:moveTo>
                  <a:pt x="1411405" y="385079"/>
                </a:moveTo>
                <a:cubicBezTo>
                  <a:pt x="1411405" y="385079"/>
                  <a:pt x="1414388" y="385079"/>
                  <a:pt x="1415714" y="384416"/>
                </a:cubicBezTo>
                <a:cubicBezTo>
                  <a:pt x="1414388" y="384748"/>
                  <a:pt x="1413062" y="385079"/>
                  <a:pt x="1411405" y="385079"/>
                </a:cubicBezTo>
                <a:cubicBezTo>
                  <a:pt x="1410411" y="386405"/>
                  <a:pt x="1409748" y="386736"/>
                  <a:pt x="1408754" y="386736"/>
                </a:cubicBezTo>
                <a:cubicBezTo>
                  <a:pt x="1409417" y="386736"/>
                  <a:pt x="1410411" y="386405"/>
                  <a:pt x="1411405" y="385079"/>
                </a:cubicBezTo>
                <a:close/>
                <a:moveTo>
                  <a:pt x="1419690" y="383091"/>
                </a:moveTo>
                <a:cubicBezTo>
                  <a:pt x="1419690" y="383091"/>
                  <a:pt x="1419690" y="384085"/>
                  <a:pt x="1419359" y="384416"/>
                </a:cubicBezTo>
                <a:cubicBezTo>
                  <a:pt x="1419359" y="384085"/>
                  <a:pt x="1419359" y="383422"/>
                  <a:pt x="1419690" y="383091"/>
                </a:cubicBezTo>
                <a:lnTo>
                  <a:pt x="1419690" y="383091"/>
                </a:lnTo>
                <a:close/>
                <a:moveTo>
                  <a:pt x="1428969" y="383422"/>
                </a:moveTo>
                <a:cubicBezTo>
                  <a:pt x="1428969" y="383422"/>
                  <a:pt x="1427312" y="385079"/>
                  <a:pt x="1426318" y="385742"/>
                </a:cubicBezTo>
                <a:cubicBezTo>
                  <a:pt x="1427312" y="385079"/>
                  <a:pt x="1427975" y="384085"/>
                  <a:pt x="1428969" y="383422"/>
                </a:cubicBezTo>
                <a:cubicBezTo>
                  <a:pt x="1428969" y="383422"/>
                  <a:pt x="1429632" y="383422"/>
                  <a:pt x="1429963" y="383422"/>
                </a:cubicBezTo>
                <a:cubicBezTo>
                  <a:pt x="1429963" y="383422"/>
                  <a:pt x="1429301" y="383422"/>
                  <a:pt x="1428969" y="383422"/>
                </a:cubicBezTo>
                <a:close/>
                <a:moveTo>
                  <a:pt x="1435266" y="354259"/>
                </a:moveTo>
                <a:lnTo>
                  <a:pt x="1435266" y="354259"/>
                </a:lnTo>
                <a:cubicBezTo>
                  <a:pt x="1435266" y="354259"/>
                  <a:pt x="1436260" y="354259"/>
                  <a:pt x="1436923" y="354259"/>
                </a:cubicBezTo>
                <a:cubicBezTo>
                  <a:pt x="1436260" y="354259"/>
                  <a:pt x="1435929" y="354259"/>
                  <a:pt x="1435266" y="354259"/>
                </a:cubicBezTo>
                <a:close/>
                <a:moveTo>
                  <a:pt x="1449184" y="345643"/>
                </a:moveTo>
                <a:cubicBezTo>
                  <a:pt x="1451835" y="344980"/>
                  <a:pt x="1454155" y="344649"/>
                  <a:pt x="1456806" y="343986"/>
                </a:cubicBezTo>
                <a:lnTo>
                  <a:pt x="1456806" y="343986"/>
                </a:lnTo>
                <a:cubicBezTo>
                  <a:pt x="1454155" y="344649"/>
                  <a:pt x="1451835" y="344980"/>
                  <a:pt x="1449184" y="345643"/>
                </a:cubicBezTo>
                <a:lnTo>
                  <a:pt x="1449184" y="345643"/>
                </a:lnTo>
                <a:close/>
                <a:moveTo>
                  <a:pt x="1456806" y="343986"/>
                </a:moveTo>
                <a:cubicBezTo>
                  <a:pt x="1456806" y="343986"/>
                  <a:pt x="1454155" y="342329"/>
                  <a:pt x="1452830" y="341667"/>
                </a:cubicBezTo>
                <a:cubicBezTo>
                  <a:pt x="1454155" y="342329"/>
                  <a:pt x="1455481" y="343324"/>
                  <a:pt x="1456806" y="343986"/>
                </a:cubicBezTo>
                <a:lnTo>
                  <a:pt x="1456806" y="343986"/>
                </a:lnTo>
                <a:close/>
                <a:moveTo>
                  <a:pt x="1478347" y="311178"/>
                </a:moveTo>
                <a:cubicBezTo>
                  <a:pt x="1478347" y="311178"/>
                  <a:pt x="1476690" y="311178"/>
                  <a:pt x="1476027" y="311178"/>
                </a:cubicBezTo>
                <a:cubicBezTo>
                  <a:pt x="1476690" y="311178"/>
                  <a:pt x="1477353" y="311178"/>
                  <a:pt x="1478347" y="311178"/>
                </a:cubicBezTo>
                <a:lnTo>
                  <a:pt x="1478347" y="311178"/>
                </a:lnTo>
                <a:cubicBezTo>
                  <a:pt x="1481992" y="309853"/>
                  <a:pt x="1485969" y="308527"/>
                  <a:pt x="1489614" y="307533"/>
                </a:cubicBezTo>
                <a:cubicBezTo>
                  <a:pt x="1490277" y="308859"/>
                  <a:pt x="1491271" y="308859"/>
                  <a:pt x="1492265" y="308527"/>
                </a:cubicBezTo>
                <a:cubicBezTo>
                  <a:pt x="1491271" y="308527"/>
                  <a:pt x="1490277" y="308527"/>
                  <a:pt x="1489614" y="307533"/>
                </a:cubicBezTo>
                <a:cubicBezTo>
                  <a:pt x="1485969" y="308859"/>
                  <a:pt x="1481992" y="310184"/>
                  <a:pt x="1478347" y="311178"/>
                </a:cubicBezTo>
                <a:close/>
                <a:moveTo>
                  <a:pt x="1481329" y="306539"/>
                </a:moveTo>
                <a:cubicBezTo>
                  <a:pt x="1481329" y="306539"/>
                  <a:pt x="1480335" y="307864"/>
                  <a:pt x="1480004" y="308527"/>
                </a:cubicBezTo>
                <a:cubicBezTo>
                  <a:pt x="1480335" y="307864"/>
                  <a:pt x="1480998" y="307202"/>
                  <a:pt x="1481329" y="306539"/>
                </a:cubicBezTo>
                <a:close/>
                <a:moveTo>
                  <a:pt x="1500882" y="321452"/>
                </a:moveTo>
                <a:cubicBezTo>
                  <a:pt x="1500882" y="321452"/>
                  <a:pt x="1499887" y="321452"/>
                  <a:pt x="1499556" y="321452"/>
                </a:cubicBezTo>
                <a:cubicBezTo>
                  <a:pt x="1499887" y="321452"/>
                  <a:pt x="1500550" y="321452"/>
                  <a:pt x="1500882" y="321452"/>
                </a:cubicBezTo>
                <a:close/>
                <a:moveTo>
                  <a:pt x="1516126" y="292620"/>
                </a:moveTo>
                <a:cubicBezTo>
                  <a:pt x="1516126" y="292620"/>
                  <a:pt x="1518777" y="293946"/>
                  <a:pt x="1520434" y="294609"/>
                </a:cubicBezTo>
                <a:cubicBezTo>
                  <a:pt x="1521759" y="294609"/>
                  <a:pt x="1522754" y="294609"/>
                  <a:pt x="1524079" y="294609"/>
                </a:cubicBezTo>
                <a:cubicBezTo>
                  <a:pt x="1522754" y="294609"/>
                  <a:pt x="1521759" y="294940"/>
                  <a:pt x="1520434" y="294609"/>
                </a:cubicBezTo>
                <a:cubicBezTo>
                  <a:pt x="1519108" y="293946"/>
                  <a:pt x="1517783" y="293283"/>
                  <a:pt x="1516126" y="292620"/>
                </a:cubicBezTo>
                <a:close/>
                <a:moveTo>
                  <a:pt x="1537998" y="308196"/>
                </a:moveTo>
                <a:cubicBezTo>
                  <a:pt x="1537998" y="308196"/>
                  <a:pt x="1537004" y="306870"/>
                  <a:pt x="1537004" y="305876"/>
                </a:cubicBezTo>
                <a:lnTo>
                  <a:pt x="1537004" y="305876"/>
                </a:lnTo>
                <a:cubicBezTo>
                  <a:pt x="1537004" y="305876"/>
                  <a:pt x="1537666" y="307202"/>
                  <a:pt x="1537998" y="308196"/>
                </a:cubicBezTo>
                <a:close/>
                <a:moveTo>
                  <a:pt x="1552248" y="291958"/>
                </a:moveTo>
                <a:cubicBezTo>
                  <a:pt x="1553905" y="289969"/>
                  <a:pt x="1555562" y="287649"/>
                  <a:pt x="1557219" y="285661"/>
                </a:cubicBezTo>
                <a:cubicBezTo>
                  <a:pt x="1555562" y="287649"/>
                  <a:pt x="1553905" y="289969"/>
                  <a:pt x="1552248" y="291958"/>
                </a:cubicBezTo>
                <a:cubicBezTo>
                  <a:pt x="1552248" y="292620"/>
                  <a:pt x="1552248" y="293615"/>
                  <a:pt x="1552248" y="294277"/>
                </a:cubicBezTo>
                <a:cubicBezTo>
                  <a:pt x="1552248" y="293615"/>
                  <a:pt x="1552248" y="292620"/>
                  <a:pt x="1552248" y="291958"/>
                </a:cubicBezTo>
                <a:close/>
                <a:moveTo>
                  <a:pt x="1572463" y="296928"/>
                </a:moveTo>
                <a:cubicBezTo>
                  <a:pt x="1572463" y="296928"/>
                  <a:pt x="1574120" y="296928"/>
                  <a:pt x="1574782" y="296928"/>
                </a:cubicBezTo>
                <a:cubicBezTo>
                  <a:pt x="1576439" y="296928"/>
                  <a:pt x="1578096" y="296928"/>
                  <a:pt x="1579422" y="297591"/>
                </a:cubicBezTo>
                <a:cubicBezTo>
                  <a:pt x="1578096" y="296928"/>
                  <a:pt x="1576439" y="296928"/>
                  <a:pt x="1574782" y="296928"/>
                </a:cubicBezTo>
                <a:cubicBezTo>
                  <a:pt x="1574120" y="296928"/>
                  <a:pt x="1573125" y="296928"/>
                  <a:pt x="1572463" y="296928"/>
                </a:cubicBezTo>
                <a:lnTo>
                  <a:pt x="1572463" y="296928"/>
                </a:lnTo>
                <a:close/>
                <a:moveTo>
                  <a:pt x="1592678" y="305876"/>
                </a:moveTo>
                <a:cubicBezTo>
                  <a:pt x="1592678" y="305876"/>
                  <a:pt x="1594335" y="307202"/>
                  <a:pt x="1594997" y="307202"/>
                </a:cubicBezTo>
                <a:cubicBezTo>
                  <a:pt x="1594335" y="307202"/>
                  <a:pt x="1593341" y="307202"/>
                  <a:pt x="1592678" y="305876"/>
                </a:cubicBezTo>
                <a:cubicBezTo>
                  <a:pt x="1592015" y="305876"/>
                  <a:pt x="1591683" y="305545"/>
                  <a:pt x="1591352" y="305545"/>
                </a:cubicBezTo>
                <a:cubicBezTo>
                  <a:pt x="1591683" y="305545"/>
                  <a:pt x="1592346" y="305545"/>
                  <a:pt x="1592678" y="305876"/>
                </a:cubicBezTo>
                <a:close/>
                <a:moveTo>
                  <a:pt x="1603945" y="327748"/>
                </a:moveTo>
                <a:cubicBezTo>
                  <a:pt x="1603945" y="327748"/>
                  <a:pt x="1603945" y="327085"/>
                  <a:pt x="1603945" y="327085"/>
                </a:cubicBezTo>
                <a:cubicBezTo>
                  <a:pt x="1603945" y="327085"/>
                  <a:pt x="1603945" y="327748"/>
                  <a:pt x="1603945" y="327748"/>
                </a:cubicBezTo>
                <a:close/>
                <a:moveTo>
                  <a:pt x="1610573" y="331062"/>
                </a:moveTo>
                <a:cubicBezTo>
                  <a:pt x="1610573" y="331062"/>
                  <a:pt x="1610573" y="330068"/>
                  <a:pt x="1610573" y="330068"/>
                </a:cubicBezTo>
                <a:cubicBezTo>
                  <a:pt x="1610573" y="330068"/>
                  <a:pt x="1610573" y="330731"/>
                  <a:pt x="1610573" y="331062"/>
                </a:cubicBezTo>
                <a:close/>
                <a:moveTo>
                  <a:pt x="1609910" y="325428"/>
                </a:moveTo>
                <a:cubicBezTo>
                  <a:pt x="1609910" y="325428"/>
                  <a:pt x="1609910" y="324434"/>
                  <a:pt x="1609247" y="323771"/>
                </a:cubicBezTo>
                <a:lnTo>
                  <a:pt x="1609247" y="323771"/>
                </a:lnTo>
                <a:cubicBezTo>
                  <a:pt x="1609247" y="323771"/>
                  <a:pt x="1609910" y="325097"/>
                  <a:pt x="1609910" y="325428"/>
                </a:cubicBezTo>
                <a:close/>
                <a:moveTo>
                  <a:pt x="1609579" y="326754"/>
                </a:moveTo>
                <a:cubicBezTo>
                  <a:pt x="1609579" y="326754"/>
                  <a:pt x="1608253" y="328411"/>
                  <a:pt x="1607922" y="329405"/>
                </a:cubicBezTo>
                <a:cubicBezTo>
                  <a:pt x="1607922" y="329405"/>
                  <a:pt x="1607922" y="329405"/>
                  <a:pt x="1607590" y="329405"/>
                </a:cubicBezTo>
                <a:cubicBezTo>
                  <a:pt x="1607590" y="329405"/>
                  <a:pt x="1607590" y="329405"/>
                  <a:pt x="1607922" y="329405"/>
                </a:cubicBezTo>
                <a:cubicBezTo>
                  <a:pt x="1607922" y="328411"/>
                  <a:pt x="1608916" y="327417"/>
                  <a:pt x="1609579" y="326754"/>
                </a:cubicBezTo>
                <a:close/>
                <a:moveTo>
                  <a:pt x="1637747" y="316149"/>
                </a:moveTo>
                <a:cubicBezTo>
                  <a:pt x="1639736" y="316149"/>
                  <a:pt x="1641724" y="315486"/>
                  <a:pt x="1643712" y="314824"/>
                </a:cubicBezTo>
                <a:cubicBezTo>
                  <a:pt x="1641724" y="315155"/>
                  <a:pt x="1639736" y="315818"/>
                  <a:pt x="1637747" y="316149"/>
                </a:cubicBezTo>
                <a:close/>
                <a:moveTo>
                  <a:pt x="1669230" y="327085"/>
                </a:moveTo>
                <a:lnTo>
                  <a:pt x="1669230" y="327085"/>
                </a:lnTo>
                <a:cubicBezTo>
                  <a:pt x="1668898" y="321783"/>
                  <a:pt x="1672875" y="326091"/>
                  <a:pt x="1674532" y="324434"/>
                </a:cubicBezTo>
                <a:cubicBezTo>
                  <a:pt x="1675195" y="324434"/>
                  <a:pt x="1676189" y="324434"/>
                  <a:pt x="1677183" y="324765"/>
                </a:cubicBezTo>
                <a:cubicBezTo>
                  <a:pt x="1676189" y="326091"/>
                  <a:pt x="1675526" y="327417"/>
                  <a:pt x="1674532" y="328742"/>
                </a:cubicBezTo>
                <a:cubicBezTo>
                  <a:pt x="1675857" y="328742"/>
                  <a:pt x="1676852" y="329405"/>
                  <a:pt x="1677846" y="329405"/>
                </a:cubicBezTo>
                <a:cubicBezTo>
                  <a:pt x="1678509" y="329736"/>
                  <a:pt x="1678840" y="330068"/>
                  <a:pt x="1679503" y="330399"/>
                </a:cubicBezTo>
                <a:cubicBezTo>
                  <a:pt x="1678840" y="330068"/>
                  <a:pt x="1678509" y="329736"/>
                  <a:pt x="1677846" y="329405"/>
                </a:cubicBezTo>
                <a:cubicBezTo>
                  <a:pt x="1676189" y="331393"/>
                  <a:pt x="1673869" y="330399"/>
                  <a:pt x="1671881" y="329736"/>
                </a:cubicBezTo>
                <a:cubicBezTo>
                  <a:pt x="1671881" y="328079"/>
                  <a:pt x="1671881" y="326422"/>
                  <a:pt x="1669230" y="326422"/>
                </a:cubicBezTo>
                <a:close/>
                <a:moveTo>
                  <a:pt x="1656637" y="299580"/>
                </a:moveTo>
                <a:cubicBezTo>
                  <a:pt x="1656637" y="299580"/>
                  <a:pt x="1657631" y="299248"/>
                  <a:pt x="1657962" y="298917"/>
                </a:cubicBezTo>
                <a:lnTo>
                  <a:pt x="1657962" y="298917"/>
                </a:lnTo>
                <a:cubicBezTo>
                  <a:pt x="1657962" y="298917"/>
                  <a:pt x="1656968" y="299248"/>
                  <a:pt x="1656637" y="299580"/>
                </a:cubicBezTo>
                <a:close/>
                <a:moveTo>
                  <a:pt x="1657631" y="298254"/>
                </a:moveTo>
                <a:lnTo>
                  <a:pt x="1657631" y="298254"/>
                </a:lnTo>
                <a:cubicBezTo>
                  <a:pt x="1657631" y="298254"/>
                  <a:pt x="1658625" y="296266"/>
                  <a:pt x="1658625" y="295271"/>
                </a:cubicBezTo>
                <a:cubicBezTo>
                  <a:pt x="1658625" y="296266"/>
                  <a:pt x="1658625" y="297260"/>
                  <a:pt x="1657631" y="298254"/>
                </a:cubicBezTo>
                <a:close/>
                <a:moveTo>
                  <a:pt x="1694747" y="299248"/>
                </a:moveTo>
                <a:lnTo>
                  <a:pt x="1694747" y="299248"/>
                </a:lnTo>
                <a:cubicBezTo>
                  <a:pt x="1694747" y="299248"/>
                  <a:pt x="1693421" y="301568"/>
                  <a:pt x="1693090" y="302562"/>
                </a:cubicBezTo>
                <a:cubicBezTo>
                  <a:pt x="1693753" y="301568"/>
                  <a:pt x="1694416" y="300242"/>
                  <a:pt x="1694747" y="299248"/>
                </a:cubicBezTo>
                <a:close/>
                <a:moveTo>
                  <a:pt x="1713636" y="288975"/>
                </a:moveTo>
                <a:cubicBezTo>
                  <a:pt x="1713636" y="292289"/>
                  <a:pt x="1712642" y="292952"/>
                  <a:pt x="1711648" y="292620"/>
                </a:cubicBezTo>
                <a:cubicBezTo>
                  <a:pt x="1712642" y="292620"/>
                  <a:pt x="1713305" y="292289"/>
                  <a:pt x="1713636" y="288975"/>
                </a:cubicBezTo>
                <a:cubicBezTo>
                  <a:pt x="1713968" y="284004"/>
                  <a:pt x="1714299" y="278702"/>
                  <a:pt x="1714631" y="273731"/>
                </a:cubicBezTo>
                <a:cubicBezTo>
                  <a:pt x="1714299" y="278702"/>
                  <a:pt x="1713968" y="284004"/>
                  <a:pt x="1713636" y="288975"/>
                </a:cubicBezTo>
                <a:close/>
                <a:moveTo>
                  <a:pt x="1709991" y="291626"/>
                </a:moveTo>
                <a:cubicBezTo>
                  <a:pt x="1709991" y="291626"/>
                  <a:pt x="1710985" y="292289"/>
                  <a:pt x="1711317" y="292289"/>
                </a:cubicBezTo>
                <a:cubicBezTo>
                  <a:pt x="1710985" y="292289"/>
                  <a:pt x="1710654" y="291958"/>
                  <a:pt x="1709991" y="291626"/>
                </a:cubicBezTo>
                <a:close/>
                <a:moveTo>
                  <a:pt x="1798473" y="210103"/>
                </a:moveTo>
                <a:cubicBezTo>
                  <a:pt x="1798473" y="210103"/>
                  <a:pt x="1800793" y="210103"/>
                  <a:pt x="1802118" y="210103"/>
                </a:cubicBezTo>
                <a:cubicBezTo>
                  <a:pt x="1800793" y="210103"/>
                  <a:pt x="1799799" y="210103"/>
                  <a:pt x="1798473" y="210103"/>
                </a:cubicBezTo>
                <a:cubicBezTo>
                  <a:pt x="1798473" y="210103"/>
                  <a:pt x="1797810" y="210103"/>
                  <a:pt x="1797479" y="210103"/>
                </a:cubicBezTo>
                <a:cubicBezTo>
                  <a:pt x="1797479" y="210103"/>
                  <a:pt x="1798142" y="210103"/>
                  <a:pt x="1798473" y="210103"/>
                </a:cubicBezTo>
                <a:close/>
                <a:moveTo>
                  <a:pt x="1810403" y="222365"/>
                </a:moveTo>
                <a:cubicBezTo>
                  <a:pt x="1810403" y="222365"/>
                  <a:pt x="1812060" y="222365"/>
                  <a:pt x="1813054" y="222365"/>
                </a:cubicBezTo>
                <a:cubicBezTo>
                  <a:pt x="1812392" y="222365"/>
                  <a:pt x="1811397" y="222365"/>
                  <a:pt x="1810403" y="222365"/>
                </a:cubicBezTo>
                <a:close/>
                <a:moveTo>
                  <a:pt x="1831281" y="239266"/>
                </a:moveTo>
                <a:cubicBezTo>
                  <a:pt x="1831281" y="239266"/>
                  <a:pt x="1834595" y="236615"/>
                  <a:pt x="1835921" y="235289"/>
                </a:cubicBezTo>
                <a:cubicBezTo>
                  <a:pt x="1834264" y="236615"/>
                  <a:pt x="1832938" y="237940"/>
                  <a:pt x="1831281" y="239266"/>
                </a:cubicBezTo>
                <a:lnTo>
                  <a:pt x="1831281" y="239266"/>
                </a:lnTo>
                <a:close/>
                <a:moveTo>
                  <a:pt x="1867072" y="337358"/>
                </a:moveTo>
                <a:cubicBezTo>
                  <a:pt x="1867072" y="337358"/>
                  <a:pt x="1868729" y="338021"/>
                  <a:pt x="1869723" y="338353"/>
                </a:cubicBezTo>
                <a:cubicBezTo>
                  <a:pt x="1871048" y="339347"/>
                  <a:pt x="1871380" y="340341"/>
                  <a:pt x="1872043" y="341667"/>
                </a:cubicBezTo>
                <a:cubicBezTo>
                  <a:pt x="1871711" y="340341"/>
                  <a:pt x="1871048" y="339347"/>
                  <a:pt x="1869723" y="338353"/>
                </a:cubicBezTo>
                <a:cubicBezTo>
                  <a:pt x="1868729" y="338021"/>
                  <a:pt x="1867734" y="337358"/>
                  <a:pt x="1867072" y="337358"/>
                </a:cubicBezTo>
                <a:cubicBezTo>
                  <a:pt x="1866077" y="337358"/>
                  <a:pt x="1865415" y="337358"/>
                  <a:pt x="1864752" y="337690"/>
                </a:cubicBezTo>
                <a:cubicBezTo>
                  <a:pt x="1865415" y="337027"/>
                  <a:pt x="1866409" y="337027"/>
                  <a:pt x="1867072" y="337358"/>
                </a:cubicBezTo>
                <a:close/>
                <a:moveTo>
                  <a:pt x="1919100" y="316812"/>
                </a:moveTo>
                <a:cubicBezTo>
                  <a:pt x="1922083" y="318800"/>
                  <a:pt x="1927385" y="316481"/>
                  <a:pt x="1929042" y="321452"/>
                </a:cubicBezTo>
                <a:cubicBezTo>
                  <a:pt x="1927385" y="321452"/>
                  <a:pt x="1925065" y="321452"/>
                  <a:pt x="1925728" y="324103"/>
                </a:cubicBezTo>
                <a:cubicBezTo>
                  <a:pt x="1925065" y="324103"/>
                  <a:pt x="1924734" y="324103"/>
                  <a:pt x="1924071" y="324103"/>
                </a:cubicBezTo>
                <a:lnTo>
                  <a:pt x="1917112" y="324103"/>
                </a:lnTo>
                <a:cubicBezTo>
                  <a:pt x="1918438" y="321452"/>
                  <a:pt x="1916118" y="318138"/>
                  <a:pt x="1919100" y="316481"/>
                </a:cubicBezTo>
                <a:close/>
                <a:moveTo>
                  <a:pt x="1931362" y="330731"/>
                </a:moveTo>
                <a:cubicBezTo>
                  <a:pt x="1932025" y="332719"/>
                  <a:pt x="1933019" y="333050"/>
                  <a:pt x="1934344" y="333050"/>
                </a:cubicBezTo>
                <a:cubicBezTo>
                  <a:pt x="1934344" y="333050"/>
                  <a:pt x="1935007" y="333050"/>
                  <a:pt x="1935339" y="333050"/>
                </a:cubicBezTo>
                <a:cubicBezTo>
                  <a:pt x="1935339" y="333050"/>
                  <a:pt x="1934676" y="333050"/>
                  <a:pt x="1934344" y="333050"/>
                </a:cubicBezTo>
                <a:cubicBezTo>
                  <a:pt x="1933019" y="333050"/>
                  <a:pt x="1932025" y="332388"/>
                  <a:pt x="1931362" y="330731"/>
                </a:cubicBezTo>
                <a:lnTo>
                  <a:pt x="1931362" y="330731"/>
                </a:lnTo>
                <a:close/>
                <a:moveTo>
                  <a:pt x="1940972" y="278702"/>
                </a:moveTo>
                <a:cubicBezTo>
                  <a:pt x="1940972" y="278702"/>
                  <a:pt x="1942298" y="277045"/>
                  <a:pt x="1942629" y="276051"/>
                </a:cubicBezTo>
                <a:cubicBezTo>
                  <a:pt x="1942629" y="275388"/>
                  <a:pt x="1942629" y="274725"/>
                  <a:pt x="1942961" y="274062"/>
                </a:cubicBezTo>
                <a:cubicBezTo>
                  <a:pt x="1942961" y="274725"/>
                  <a:pt x="1942961" y="275388"/>
                  <a:pt x="1942629" y="276051"/>
                </a:cubicBezTo>
                <a:cubicBezTo>
                  <a:pt x="1942629" y="277045"/>
                  <a:pt x="1941966" y="278039"/>
                  <a:pt x="1940972" y="278702"/>
                </a:cubicBezTo>
                <a:cubicBezTo>
                  <a:pt x="1940972" y="279033"/>
                  <a:pt x="1940972" y="279365"/>
                  <a:pt x="1940972" y="279696"/>
                </a:cubicBezTo>
                <a:cubicBezTo>
                  <a:pt x="1940972" y="280359"/>
                  <a:pt x="1940972" y="281353"/>
                  <a:pt x="1941304" y="281684"/>
                </a:cubicBezTo>
                <a:cubicBezTo>
                  <a:pt x="1940972" y="281022"/>
                  <a:pt x="1940972" y="280359"/>
                  <a:pt x="1940972" y="279696"/>
                </a:cubicBezTo>
                <a:cubicBezTo>
                  <a:pt x="1940972" y="279365"/>
                  <a:pt x="1940972" y="279033"/>
                  <a:pt x="1940972" y="278702"/>
                </a:cubicBezTo>
                <a:close/>
                <a:moveTo>
                  <a:pt x="1947269" y="277376"/>
                </a:moveTo>
                <a:cubicBezTo>
                  <a:pt x="1947269" y="277376"/>
                  <a:pt x="1945280" y="277708"/>
                  <a:pt x="1944618" y="276382"/>
                </a:cubicBezTo>
                <a:cubicBezTo>
                  <a:pt x="1944618" y="275388"/>
                  <a:pt x="1944618" y="275056"/>
                  <a:pt x="1945612" y="274394"/>
                </a:cubicBezTo>
                <a:cubicBezTo>
                  <a:pt x="1949257" y="274394"/>
                  <a:pt x="1952571" y="274394"/>
                  <a:pt x="1956216" y="274394"/>
                </a:cubicBezTo>
                <a:lnTo>
                  <a:pt x="1956216" y="274394"/>
                </a:lnTo>
                <a:cubicBezTo>
                  <a:pt x="1956216" y="274394"/>
                  <a:pt x="1956216" y="274394"/>
                  <a:pt x="1956216" y="274394"/>
                </a:cubicBezTo>
                <a:cubicBezTo>
                  <a:pt x="1956216" y="274394"/>
                  <a:pt x="1956216" y="274394"/>
                  <a:pt x="1956216" y="274394"/>
                </a:cubicBezTo>
                <a:cubicBezTo>
                  <a:pt x="1958536" y="273400"/>
                  <a:pt x="1958868" y="269423"/>
                  <a:pt x="1962513" y="270748"/>
                </a:cubicBezTo>
                <a:cubicBezTo>
                  <a:pt x="1963176" y="272737"/>
                  <a:pt x="1964833" y="272074"/>
                  <a:pt x="1966158" y="272074"/>
                </a:cubicBezTo>
                <a:cubicBezTo>
                  <a:pt x="1966158" y="273068"/>
                  <a:pt x="1966158" y="274394"/>
                  <a:pt x="1966158" y="275388"/>
                </a:cubicBezTo>
                <a:cubicBezTo>
                  <a:pt x="1965496" y="276051"/>
                  <a:pt x="1964501" y="276382"/>
                  <a:pt x="1963838" y="277045"/>
                </a:cubicBezTo>
                <a:lnTo>
                  <a:pt x="1957211" y="277045"/>
                </a:lnTo>
                <a:cubicBezTo>
                  <a:pt x="1957211" y="277045"/>
                  <a:pt x="1959862" y="276382"/>
                  <a:pt x="1958536" y="274394"/>
                </a:cubicBezTo>
                <a:lnTo>
                  <a:pt x="1956216" y="274394"/>
                </a:lnTo>
                <a:cubicBezTo>
                  <a:pt x="1953897" y="278039"/>
                  <a:pt x="1950251" y="275719"/>
                  <a:pt x="1947269" y="276713"/>
                </a:cubicBezTo>
                <a:cubicBezTo>
                  <a:pt x="1947600" y="277708"/>
                  <a:pt x="1947932" y="278370"/>
                  <a:pt x="1948594" y="279365"/>
                </a:cubicBezTo>
                <a:cubicBezTo>
                  <a:pt x="1948926" y="279365"/>
                  <a:pt x="1949257" y="280027"/>
                  <a:pt x="1949589" y="280359"/>
                </a:cubicBezTo>
                <a:cubicBezTo>
                  <a:pt x="1949589" y="280027"/>
                  <a:pt x="1948926" y="279696"/>
                  <a:pt x="1948594" y="279365"/>
                </a:cubicBezTo>
                <a:cubicBezTo>
                  <a:pt x="1948263" y="278702"/>
                  <a:pt x="1947932" y="277708"/>
                  <a:pt x="1947269" y="276713"/>
                </a:cubicBezTo>
                <a:close/>
                <a:moveTo>
                  <a:pt x="1998966" y="276382"/>
                </a:moveTo>
                <a:lnTo>
                  <a:pt x="1998966" y="276382"/>
                </a:lnTo>
                <a:cubicBezTo>
                  <a:pt x="1998966" y="276382"/>
                  <a:pt x="2000623" y="275056"/>
                  <a:pt x="2001617" y="274725"/>
                </a:cubicBezTo>
                <a:cubicBezTo>
                  <a:pt x="2000623" y="275056"/>
                  <a:pt x="1999298" y="275056"/>
                  <a:pt x="1998966" y="276382"/>
                </a:cubicBezTo>
                <a:close/>
                <a:moveTo>
                  <a:pt x="1964170" y="287318"/>
                </a:moveTo>
                <a:lnTo>
                  <a:pt x="1964170" y="287318"/>
                </a:lnTo>
                <a:cubicBezTo>
                  <a:pt x="1964170" y="287318"/>
                  <a:pt x="1964170" y="287318"/>
                  <a:pt x="1963838" y="287318"/>
                </a:cubicBezTo>
                <a:cubicBezTo>
                  <a:pt x="1963838" y="287318"/>
                  <a:pt x="1963838" y="287318"/>
                  <a:pt x="1964170" y="287318"/>
                </a:cubicBezTo>
                <a:close/>
                <a:moveTo>
                  <a:pt x="1966821" y="287318"/>
                </a:moveTo>
                <a:cubicBezTo>
                  <a:pt x="1966821" y="287318"/>
                  <a:pt x="1968478" y="287318"/>
                  <a:pt x="1969472" y="287318"/>
                </a:cubicBezTo>
                <a:cubicBezTo>
                  <a:pt x="1968478" y="287318"/>
                  <a:pt x="1967815" y="287318"/>
                  <a:pt x="1966821" y="287318"/>
                </a:cubicBezTo>
                <a:close/>
                <a:moveTo>
                  <a:pt x="1974112" y="284998"/>
                </a:moveTo>
                <a:lnTo>
                  <a:pt x="1974112" y="284998"/>
                </a:lnTo>
                <a:cubicBezTo>
                  <a:pt x="1974112" y="284998"/>
                  <a:pt x="1974774" y="284004"/>
                  <a:pt x="1975437" y="283673"/>
                </a:cubicBezTo>
                <a:cubicBezTo>
                  <a:pt x="1975106" y="284004"/>
                  <a:pt x="1974774" y="284667"/>
                  <a:pt x="1974112" y="284998"/>
                </a:cubicBezTo>
                <a:close/>
                <a:moveTo>
                  <a:pt x="1985379" y="276051"/>
                </a:moveTo>
                <a:cubicBezTo>
                  <a:pt x="1985379" y="276051"/>
                  <a:pt x="1988693" y="275719"/>
                  <a:pt x="1990350" y="276051"/>
                </a:cubicBezTo>
                <a:cubicBezTo>
                  <a:pt x="1988693" y="276051"/>
                  <a:pt x="1987036" y="276051"/>
                  <a:pt x="1985379" y="276051"/>
                </a:cubicBezTo>
                <a:close/>
                <a:moveTo>
                  <a:pt x="1974774" y="279033"/>
                </a:moveTo>
                <a:lnTo>
                  <a:pt x="1974774" y="279033"/>
                </a:lnTo>
                <a:cubicBezTo>
                  <a:pt x="1978088" y="278370"/>
                  <a:pt x="1981071" y="277045"/>
                  <a:pt x="1984385" y="276382"/>
                </a:cubicBezTo>
                <a:cubicBezTo>
                  <a:pt x="1981071" y="277045"/>
                  <a:pt x="1978088" y="278370"/>
                  <a:pt x="1974774" y="279033"/>
                </a:cubicBezTo>
                <a:close/>
                <a:moveTo>
                  <a:pt x="1949257" y="284335"/>
                </a:moveTo>
                <a:cubicBezTo>
                  <a:pt x="1949257" y="284335"/>
                  <a:pt x="1950583" y="283010"/>
                  <a:pt x="1950914" y="282347"/>
                </a:cubicBezTo>
                <a:cubicBezTo>
                  <a:pt x="1951908" y="282347"/>
                  <a:pt x="1952240" y="281684"/>
                  <a:pt x="1952571" y="281022"/>
                </a:cubicBezTo>
                <a:cubicBezTo>
                  <a:pt x="1952571" y="281684"/>
                  <a:pt x="1951908" y="282347"/>
                  <a:pt x="1950914" y="282347"/>
                </a:cubicBezTo>
                <a:cubicBezTo>
                  <a:pt x="1950251" y="283010"/>
                  <a:pt x="1949920" y="283673"/>
                  <a:pt x="1949257" y="284335"/>
                </a:cubicBezTo>
                <a:close/>
                <a:moveTo>
                  <a:pt x="1965164" y="293615"/>
                </a:moveTo>
                <a:cubicBezTo>
                  <a:pt x="1965164" y="293615"/>
                  <a:pt x="1965164" y="293615"/>
                  <a:pt x="1965164" y="293615"/>
                </a:cubicBezTo>
                <a:cubicBezTo>
                  <a:pt x="1965164" y="293615"/>
                  <a:pt x="1965164" y="293615"/>
                  <a:pt x="1965164" y="293615"/>
                </a:cubicBezTo>
                <a:close/>
                <a:moveTo>
                  <a:pt x="2006920" y="293615"/>
                </a:moveTo>
                <a:cubicBezTo>
                  <a:pt x="2006920" y="293615"/>
                  <a:pt x="2007251" y="293615"/>
                  <a:pt x="2007583" y="293615"/>
                </a:cubicBezTo>
                <a:cubicBezTo>
                  <a:pt x="2007583" y="293615"/>
                  <a:pt x="2007251" y="293615"/>
                  <a:pt x="2006920" y="293615"/>
                </a:cubicBezTo>
                <a:cubicBezTo>
                  <a:pt x="2006257" y="292952"/>
                  <a:pt x="2005925" y="292289"/>
                  <a:pt x="2005263" y="291626"/>
                </a:cubicBezTo>
                <a:cubicBezTo>
                  <a:pt x="2005925" y="292289"/>
                  <a:pt x="2006257" y="292952"/>
                  <a:pt x="2006920" y="293615"/>
                </a:cubicBezTo>
                <a:close/>
                <a:moveTo>
                  <a:pt x="1996646" y="272074"/>
                </a:moveTo>
                <a:cubicBezTo>
                  <a:pt x="1990681" y="272405"/>
                  <a:pt x="1985048" y="272405"/>
                  <a:pt x="1979083" y="271080"/>
                </a:cubicBezTo>
                <a:cubicBezTo>
                  <a:pt x="1979083" y="272405"/>
                  <a:pt x="1979414" y="273731"/>
                  <a:pt x="1979745" y="275056"/>
                </a:cubicBezTo>
                <a:cubicBezTo>
                  <a:pt x="1976763" y="275719"/>
                  <a:pt x="1976763" y="271411"/>
                  <a:pt x="1974112" y="271743"/>
                </a:cubicBezTo>
                <a:cubicBezTo>
                  <a:pt x="1974112" y="273731"/>
                  <a:pt x="1974112" y="275388"/>
                  <a:pt x="1974112" y="277376"/>
                </a:cubicBezTo>
                <a:lnTo>
                  <a:pt x="1974112" y="277376"/>
                </a:lnTo>
                <a:cubicBezTo>
                  <a:pt x="1974112" y="275388"/>
                  <a:pt x="1974112" y="273731"/>
                  <a:pt x="1974112" y="271743"/>
                </a:cubicBezTo>
                <a:cubicBezTo>
                  <a:pt x="1972455" y="269754"/>
                  <a:pt x="1968809" y="270417"/>
                  <a:pt x="1968478" y="266772"/>
                </a:cubicBezTo>
                <a:cubicBezTo>
                  <a:pt x="1968478" y="266440"/>
                  <a:pt x="1968478" y="266109"/>
                  <a:pt x="1968478" y="265446"/>
                </a:cubicBezTo>
                <a:cubicBezTo>
                  <a:pt x="1969141" y="265446"/>
                  <a:pt x="1970135" y="265446"/>
                  <a:pt x="1970135" y="265115"/>
                </a:cubicBezTo>
                <a:cubicBezTo>
                  <a:pt x="1970135" y="264120"/>
                  <a:pt x="1969141" y="264452"/>
                  <a:pt x="1968478" y="264452"/>
                </a:cubicBezTo>
                <a:cubicBezTo>
                  <a:pt x="1968478" y="264120"/>
                  <a:pt x="1968478" y="263789"/>
                  <a:pt x="1968478" y="263126"/>
                </a:cubicBezTo>
                <a:cubicBezTo>
                  <a:pt x="1970135" y="263126"/>
                  <a:pt x="1971129" y="262464"/>
                  <a:pt x="1971129" y="260807"/>
                </a:cubicBezTo>
                <a:cubicBezTo>
                  <a:pt x="1971129" y="260807"/>
                  <a:pt x="1971792" y="260807"/>
                  <a:pt x="1972123" y="260807"/>
                </a:cubicBezTo>
                <a:cubicBezTo>
                  <a:pt x="1974774" y="261801"/>
                  <a:pt x="1973780" y="259150"/>
                  <a:pt x="1974774" y="258155"/>
                </a:cubicBezTo>
                <a:cubicBezTo>
                  <a:pt x="1975769" y="258155"/>
                  <a:pt x="1976431" y="258155"/>
                  <a:pt x="1977426" y="258155"/>
                </a:cubicBezTo>
                <a:cubicBezTo>
                  <a:pt x="1978751" y="256167"/>
                  <a:pt x="1979083" y="254179"/>
                  <a:pt x="1978420" y="251859"/>
                </a:cubicBezTo>
                <a:cubicBezTo>
                  <a:pt x="1978420" y="251528"/>
                  <a:pt x="1978751" y="251196"/>
                  <a:pt x="1978751" y="250865"/>
                </a:cubicBezTo>
                <a:cubicBezTo>
                  <a:pt x="1980740" y="251528"/>
                  <a:pt x="1982728" y="252522"/>
                  <a:pt x="1984716" y="253185"/>
                </a:cubicBezTo>
                <a:cubicBezTo>
                  <a:pt x="1986042" y="252522"/>
                  <a:pt x="1986373" y="251196"/>
                  <a:pt x="1986705" y="250202"/>
                </a:cubicBezTo>
                <a:cubicBezTo>
                  <a:pt x="1986373" y="251528"/>
                  <a:pt x="1985710" y="252522"/>
                  <a:pt x="1984716" y="253185"/>
                </a:cubicBezTo>
                <a:cubicBezTo>
                  <a:pt x="1985048" y="254179"/>
                  <a:pt x="1985379" y="255504"/>
                  <a:pt x="1986042" y="256498"/>
                </a:cubicBezTo>
                <a:cubicBezTo>
                  <a:pt x="1983722" y="257493"/>
                  <a:pt x="1981402" y="258487"/>
                  <a:pt x="1978420" y="258155"/>
                </a:cubicBezTo>
                <a:cubicBezTo>
                  <a:pt x="1978420" y="259481"/>
                  <a:pt x="1978420" y="260807"/>
                  <a:pt x="1978420" y="261801"/>
                </a:cubicBezTo>
                <a:cubicBezTo>
                  <a:pt x="1983059" y="259481"/>
                  <a:pt x="1988030" y="263789"/>
                  <a:pt x="1992338" y="260807"/>
                </a:cubicBezTo>
                <a:cubicBezTo>
                  <a:pt x="1993001" y="260807"/>
                  <a:pt x="1993995" y="260807"/>
                  <a:pt x="1994658" y="260807"/>
                </a:cubicBezTo>
                <a:cubicBezTo>
                  <a:pt x="1997309" y="262132"/>
                  <a:pt x="1999629" y="263458"/>
                  <a:pt x="1998635" y="267103"/>
                </a:cubicBezTo>
                <a:cubicBezTo>
                  <a:pt x="1999629" y="267103"/>
                  <a:pt x="2000623" y="267103"/>
                  <a:pt x="2001617" y="267103"/>
                </a:cubicBezTo>
                <a:cubicBezTo>
                  <a:pt x="2000623" y="267103"/>
                  <a:pt x="1999629" y="267103"/>
                  <a:pt x="1998635" y="267103"/>
                </a:cubicBezTo>
                <a:cubicBezTo>
                  <a:pt x="1998966" y="269423"/>
                  <a:pt x="1997641" y="270748"/>
                  <a:pt x="1995984" y="272074"/>
                </a:cubicBezTo>
                <a:cubicBezTo>
                  <a:pt x="1997972" y="272737"/>
                  <a:pt x="1999960" y="273400"/>
                  <a:pt x="2001949" y="274062"/>
                </a:cubicBezTo>
                <a:cubicBezTo>
                  <a:pt x="1999960" y="273400"/>
                  <a:pt x="1997972" y="272737"/>
                  <a:pt x="1995984" y="272074"/>
                </a:cubicBezTo>
                <a:close/>
                <a:moveTo>
                  <a:pt x="2003274" y="240592"/>
                </a:moveTo>
                <a:cubicBezTo>
                  <a:pt x="2003274" y="240592"/>
                  <a:pt x="2000623" y="241254"/>
                  <a:pt x="1999629" y="240260"/>
                </a:cubicBezTo>
                <a:cubicBezTo>
                  <a:pt x="2000623" y="241254"/>
                  <a:pt x="2001617" y="240923"/>
                  <a:pt x="2003274" y="240592"/>
                </a:cubicBezTo>
                <a:lnTo>
                  <a:pt x="2003274" y="240592"/>
                </a:lnTo>
                <a:close/>
                <a:moveTo>
                  <a:pt x="1998966" y="216068"/>
                </a:moveTo>
                <a:lnTo>
                  <a:pt x="1998966" y="216068"/>
                </a:lnTo>
                <a:cubicBezTo>
                  <a:pt x="1998966" y="216068"/>
                  <a:pt x="1998966" y="215074"/>
                  <a:pt x="1998966" y="214743"/>
                </a:cubicBezTo>
                <a:cubicBezTo>
                  <a:pt x="1998966" y="215074"/>
                  <a:pt x="1998966" y="215737"/>
                  <a:pt x="1998966" y="216068"/>
                </a:cubicBezTo>
                <a:close/>
                <a:moveTo>
                  <a:pt x="1997972" y="183923"/>
                </a:moveTo>
                <a:cubicBezTo>
                  <a:pt x="1997972" y="183923"/>
                  <a:pt x="1998635" y="183261"/>
                  <a:pt x="1998966" y="182929"/>
                </a:cubicBezTo>
                <a:cubicBezTo>
                  <a:pt x="1998966" y="181935"/>
                  <a:pt x="1998966" y="181272"/>
                  <a:pt x="1999629" y="180941"/>
                </a:cubicBezTo>
                <a:cubicBezTo>
                  <a:pt x="1998966" y="181272"/>
                  <a:pt x="1998635" y="181935"/>
                  <a:pt x="1998966" y="182929"/>
                </a:cubicBezTo>
                <a:cubicBezTo>
                  <a:pt x="1998635" y="183261"/>
                  <a:pt x="1998303" y="183592"/>
                  <a:pt x="1997972" y="183923"/>
                </a:cubicBezTo>
                <a:close/>
                <a:moveTo>
                  <a:pt x="1933019" y="195853"/>
                </a:moveTo>
                <a:lnTo>
                  <a:pt x="1933019" y="195853"/>
                </a:lnTo>
                <a:cubicBezTo>
                  <a:pt x="1933019" y="195853"/>
                  <a:pt x="1934013" y="195853"/>
                  <a:pt x="1934676" y="195853"/>
                </a:cubicBezTo>
                <a:cubicBezTo>
                  <a:pt x="1934344" y="195853"/>
                  <a:pt x="1933682" y="195853"/>
                  <a:pt x="1933019" y="195853"/>
                </a:cubicBezTo>
                <a:close/>
                <a:moveTo>
                  <a:pt x="1924403" y="168679"/>
                </a:moveTo>
                <a:cubicBezTo>
                  <a:pt x="1922083" y="168679"/>
                  <a:pt x="1920094" y="169011"/>
                  <a:pt x="1917775" y="169342"/>
                </a:cubicBezTo>
                <a:lnTo>
                  <a:pt x="1917775" y="169342"/>
                </a:lnTo>
                <a:cubicBezTo>
                  <a:pt x="1920094" y="169342"/>
                  <a:pt x="1922083" y="169011"/>
                  <a:pt x="1924403" y="168679"/>
                </a:cubicBezTo>
                <a:close/>
                <a:moveTo>
                  <a:pt x="1917443" y="177295"/>
                </a:moveTo>
                <a:cubicBezTo>
                  <a:pt x="1917443" y="177295"/>
                  <a:pt x="1917775" y="176301"/>
                  <a:pt x="1917443" y="175638"/>
                </a:cubicBezTo>
                <a:lnTo>
                  <a:pt x="1915124" y="175638"/>
                </a:lnTo>
                <a:cubicBezTo>
                  <a:pt x="1915124" y="175638"/>
                  <a:pt x="1916781" y="175638"/>
                  <a:pt x="1917443" y="175638"/>
                </a:cubicBezTo>
                <a:cubicBezTo>
                  <a:pt x="1917443" y="176301"/>
                  <a:pt x="1917443" y="176964"/>
                  <a:pt x="1917443" y="177295"/>
                </a:cubicBezTo>
                <a:close/>
                <a:moveTo>
                  <a:pt x="1892257" y="205795"/>
                </a:moveTo>
                <a:cubicBezTo>
                  <a:pt x="1893915" y="205795"/>
                  <a:pt x="1895903" y="205795"/>
                  <a:pt x="1897228" y="204470"/>
                </a:cubicBezTo>
                <a:cubicBezTo>
                  <a:pt x="1895571" y="202813"/>
                  <a:pt x="1895903" y="201487"/>
                  <a:pt x="1896566" y="200162"/>
                </a:cubicBezTo>
                <a:cubicBezTo>
                  <a:pt x="1895903" y="201487"/>
                  <a:pt x="1895571" y="203144"/>
                  <a:pt x="1897228" y="204470"/>
                </a:cubicBezTo>
                <a:cubicBezTo>
                  <a:pt x="1895571" y="205464"/>
                  <a:pt x="1893915" y="205464"/>
                  <a:pt x="1892257" y="205795"/>
                </a:cubicBezTo>
                <a:cubicBezTo>
                  <a:pt x="1891263" y="205795"/>
                  <a:pt x="1890600" y="205795"/>
                  <a:pt x="1889606" y="206127"/>
                </a:cubicBezTo>
                <a:cubicBezTo>
                  <a:pt x="1890600" y="206127"/>
                  <a:pt x="1891263" y="206127"/>
                  <a:pt x="1892257" y="205795"/>
                </a:cubicBezTo>
                <a:close/>
                <a:moveTo>
                  <a:pt x="1863095" y="205795"/>
                </a:moveTo>
                <a:cubicBezTo>
                  <a:pt x="1863095" y="205795"/>
                  <a:pt x="1863095" y="205795"/>
                  <a:pt x="1863095" y="205795"/>
                </a:cubicBezTo>
                <a:cubicBezTo>
                  <a:pt x="1863095" y="205795"/>
                  <a:pt x="1863095" y="205795"/>
                  <a:pt x="1863095" y="205795"/>
                </a:cubicBezTo>
                <a:cubicBezTo>
                  <a:pt x="1864089" y="205795"/>
                  <a:pt x="1865415" y="206458"/>
                  <a:pt x="1866409" y="206458"/>
                </a:cubicBezTo>
                <a:cubicBezTo>
                  <a:pt x="1865415" y="206458"/>
                  <a:pt x="1864089" y="206127"/>
                  <a:pt x="1863095" y="205795"/>
                </a:cubicBezTo>
                <a:close/>
                <a:moveTo>
                  <a:pt x="1857793" y="213417"/>
                </a:moveTo>
                <a:cubicBezTo>
                  <a:pt x="1857793" y="213417"/>
                  <a:pt x="1857130" y="216068"/>
                  <a:pt x="1856798" y="217394"/>
                </a:cubicBezTo>
                <a:cubicBezTo>
                  <a:pt x="1856798" y="219382"/>
                  <a:pt x="1856798" y="221371"/>
                  <a:pt x="1856798" y="223359"/>
                </a:cubicBezTo>
                <a:cubicBezTo>
                  <a:pt x="1856467" y="225347"/>
                  <a:pt x="1856136" y="227336"/>
                  <a:pt x="1856798" y="229656"/>
                </a:cubicBezTo>
                <a:cubicBezTo>
                  <a:pt x="1858787" y="229987"/>
                  <a:pt x="1860775" y="230318"/>
                  <a:pt x="1862101" y="228661"/>
                </a:cubicBezTo>
                <a:cubicBezTo>
                  <a:pt x="1865746" y="223359"/>
                  <a:pt x="1868066" y="226010"/>
                  <a:pt x="1870385" y="229656"/>
                </a:cubicBezTo>
                <a:cubicBezTo>
                  <a:pt x="1871380" y="229324"/>
                  <a:pt x="1872043" y="228993"/>
                  <a:pt x="1873037" y="228661"/>
                </a:cubicBezTo>
                <a:cubicBezTo>
                  <a:pt x="1872043" y="228993"/>
                  <a:pt x="1871380" y="229324"/>
                  <a:pt x="1870385" y="229656"/>
                </a:cubicBezTo>
                <a:cubicBezTo>
                  <a:pt x="1869391" y="230318"/>
                  <a:pt x="1867403" y="228661"/>
                  <a:pt x="1867403" y="231313"/>
                </a:cubicBezTo>
                <a:cubicBezTo>
                  <a:pt x="1867403" y="232638"/>
                  <a:pt x="1866740" y="233964"/>
                  <a:pt x="1869060" y="233964"/>
                </a:cubicBezTo>
                <a:cubicBezTo>
                  <a:pt x="1870054" y="233964"/>
                  <a:pt x="1870717" y="235289"/>
                  <a:pt x="1871711" y="236283"/>
                </a:cubicBezTo>
                <a:cubicBezTo>
                  <a:pt x="1871711" y="238272"/>
                  <a:pt x="1873368" y="238603"/>
                  <a:pt x="1874031" y="239929"/>
                </a:cubicBezTo>
                <a:cubicBezTo>
                  <a:pt x="1873368" y="239929"/>
                  <a:pt x="1872705" y="239929"/>
                  <a:pt x="1871711" y="239929"/>
                </a:cubicBezTo>
                <a:cubicBezTo>
                  <a:pt x="1873699" y="242249"/>
                  <a:pt x="1876682" y="240592"/>
                  <a:pt x="1879002" y="241254"/>
                </a:cubicBezTo>
                <a:cubicBezTo>
                  <a:pt x="1880327" y="241254"/>
                  <a:pt x="1881653" y="241254"/>
                  <a:pt x="1882978" y="241254"/>
                </a:cubicBezTo>
                <a:lnTo>
                  <a:pt x="1882978" y="241254"/>
                </a:lnTo>
                <a:cubicBezTo>
                  <a:pt x="1882978" y="241254"/>
                  <a:pt x="1880327" y="241254"/>
                  <a:pt x="1879002" y="241254"/>
                </a:cubicBezTo>
                <a:cubicBezTo>
                  <a:pt x="1878339" y="242580"/>
                  <a:pt x="1877013" y="242580"/>
                  <a:pt x="1875688" y="242249"/>
                </a:cubicBezTo>
                <a:cubicBezTo>
                  <a:pt x="1870385" y="241254"/>
                  <a:pt x="1869060" y="243906"/>
                  <a:pt x="1869060" y="248545"/>
                </a:cubicBezTo>
                <a:cubicBezTo>
                  <a:pt x="1867403" y="248545"/>
                  <a:pt x="1865746" y="248545"/>
                  <a:pt x="1864089" y="248876"/>
                </a:cubicBezTo>
                <a:cubicBezTo>
                  <a:pt x="1865083" y="245231"/>
                  <a:pt x="1862432" y="243906"/>
                  <a:pt x="1860112" y="242249"/>
                </a:cubicBezTo>
                <a:cubicBezTo>
                  <a:pt x="1861769" y="240260"/>
                  <a:pt x="1864420" y="240592"/>
                  <a:pt x="1866409" y="239929"/>
                </a:cubicBezTo>
                <a:cubicBezTo>
                  <a:pt x="1865083" y="237940"/>
                  <a:pt x="1863095" y="239266"/>
                  <a:pt x="1861769" y="238603"/>
                </a:cubicBezTo>
                <a:cubicBezTo>
                  <a:pt x="1864089" y="235621"/>
                  <a:pt x="1861106" y="233632"/>
                  <a:pt x="1861106" y="231313"/>
                </a:cubicBezTo>
                <a:cubicBezTo>
                  <a:pt x="1856798" y="231313"/>
                  <a:pt x="1856467" y="233301"/>
                  <a:pt x="1856798" y="236283"/>
                </a:cubicBezTo>
                <a:cubicBezTo>
                  <a:pt x="1855473" y="237940"/>
                  <a:pt x="1856798" y="239597"/>
                  <a:pt x="1857461" y="240923"/>
                </a:cubicBezTo>
                <a:cubicBezTo>
                  <a:pt x="1855804" y="240923"/>
                  <a:pt x="1854810" y="240923"/>
                  <a:pt x="1854147" y="239929"/>
                </a:cubicBezTo>
                <a:cubicBezTo>
                  <a:pt x="1853484" y="238603"/>
                  <a:pt x="1851165" y="238272"/>
                  <a:pt x="1851496" y="235952"/>
                </a:cubicBezTo>
                <a:cubicBezTo>
                  <a:pt x="1847851" y="235952"/>
                  <a:pt x="1843874" y="236615"/>
                  <a:pt x="1840229" y="236615"/>
                </a:cubicBezTo>
                <a:lnTo>
                  <a:pt x="1840229" y="236615"/>
                </a:lnTo>
                <a:cubicBezTo>
                  <a:pt x="1843874" y="236615"/>
                  <a:pt x="1847851" y="235952"/>
                  <a:pt x="1851496" y="235952"/>
                </a:cubicBezTo>
                <a:cubicBezTo>
                  <a:pt x="1851827" y="235621"/>
                  <a:pt x="1851827" y="235289"/>
                  <a:pt x="1851496" y="234958"/>
                </a:cubicBezTo>
                <a:cubicBezTo>
                  <a:pt x="1851496" y="231644"/>
                  <a:pt x="1850502" y="227999"/>
                  <a:pt x="1851496" y="224685"/>
                </a:cubicBezTo>
                <a:cubicBezTo>
                  <a:pt x="1848845" y="223028"/>
                  <a:pt x="1845531" y="222696"/>
                  <a:pt x="1843543" y="220045"/>
                </a:cubicBezTo>
                <a:cubicBezTo>
                  <a:pt x="1841886" y="217725"/>
                  <a:pt x="1847519" y="218720"/>
                  <a:pt x="1845200" y="216068"/>
                </a:cubicBezTo>
                <a:cubicBezTo>
                  <a:pt x="1849508" y="215074"/>
                  <a:pt x="1853484" y="214080"/>
                  <a:pt x="1857793" y="213086"/>
                </a:cubicBezTo>
                <a:lnTo>
                  <a:pt x="1857793" y="213086"/>
                </a:lnTo>
                <a:cubicBezTo>
                  <a:pt x="1857793" y="213086"/>
                  <a:pt x="1857793" y="213749"/>
                  <a:pt x="1857793" y="213749"/>
                </a:cubicBezTo>
                <a:close/>
                <a:moveTo>
                  <a:pt x="1820345" y="173319"/>
                </a:moveTo>
                <a:cubicBezTo>
                  <a:pt x="1820345" y="173319"/>
                  <a:pt x="1818688" y="174644"/>
                  <a:pt x="1817694" y="174976"/>
                </a:cubicBezTo>
                <a:cubicBezTo>
                  <a:pt x="1817363" y="174976"/>
                  <a:pt x="1816700" y="174976"/>
                  <a:pt x="1816368" y="175307"/>
                </a:cubicBezTo>
                <a:cubicBezTo>
                  <a:pt x="1817031" y="175307"/>
                  <a:pt x="1817363" y="175307"/>
                  <a:pt x="1817694" y="174976"/>
                </a:cubicBezTo>
                <a:cubicBezTo>
                  <a:pt x="1818688" y="174644"/>
                  <a:pt x="1819351" y="173982"/>
                  <a:pt x="1820345" y="173319"/>
                </a:cubicBezTo>
                <a:cubicBezTo>
                  <a:pt x="1821339" y="172656"/>
                  <a:pt x="1822002" y="172325"/>
                  <a:pt x="1822996" y="171662"/>
                </a:cubicBezTo>
                <a:cubicBezTo>
                  <a:pt x="1822002" y="171993"/>
                  <a:pt x="1821339" y="172656"/>
                  <a:pt x="1820345" y="173319"/>
                </a:cubicBezTo>
                <a:close/>
                <a:moveTo>
                  <a:pt x="1814711" y="174976"/>
                </a:moveTo>
                <a:cubicBezTo>
                  <a:pt x="1814711" y="174976"/>
                  <a:pt x="1813717" y="174313"/>
                  <a:pt x="1813054" y="173650"/>
                </a:cubicBezTo>
                <a:cubicBezTo>
                  <a:pt x="1813717" y="173982"/>
                  <a:pt x="1814049" y="174644"/>
                  <a:pt x="1814711" y="174976"/>
                </a:cubicBezTo>
                <a:cubicBezTo>
                  <a:pt x="1815374" y="174976"/>
                  <a:pt x="1815706" y="174976"/>
                  <a:pt x="1816037" y="174976"/>
                </a:cubicBezTo>
                <a:cubicBezTo>
                  <a:pt x="1815706" y="174976"/>
                  <a:pt x="1815043" y="174976"/>
                  <a:pt x="1814711" y="174976"/>
                </a:cubicBezTo>
                <a:close/>
                <a:moveTo>
                  <a:pt x="1762683" y="187900"/>
                </a:moveTo>
                <a:cubicBezTo>
                  <a:pt x="1762683" y="187900"/>
                  <a:pt x="1763345" y="187900"/>
                  <a:pt x="1763677" y="187569"/>
                </a:cubicBezTo>
                <a:cubicBezTo>
                  <a:pt x="1763345" y="187569"/>
                  <a:pt x="1763014" y="187569"/>
                  <a:pt x="1762683" y="187900"/>
                </a:cubicBezTo>
                <a:cubicBezTo>
                  <a:pt x="1762683" y="188563"/>
                  <a:pt x="1763677" y="188894"/>
                  <a:pt x="1764008" y="189226"/>
                </a:cubicBezTo>
                <a:cubicBezTo>
                  <a:pt x="1763345" y="188894"/>
                  <a:pt x="1763014" y="188231"/>
                  <a:pt x="1762683" y="187900"/>
                </a:cubicBezTo>
                <a:close/>
                <a:moveTo>
                  <a:pt x="1738491" y="199167"/>
                </a:moveTo>
                <a:cubicBezTo>
                  <a:pt x="1736503" y="199167"/>
                  <a:pt x="1734183" y="199167"/>
                  <a:pt x="1731863" y="199167"/>
                </a:cubicBezTo>
                <a:cubicBezTo>
                  <a:pt x="1734183" y="199167"/>
                  <a:pt x="1736171" y="199499"/>
                  <a:pt x="1738491" y="199167"/>
                </a:cubicBezTo>
                <a:close/>
                <a:moveTo>
                  <a:pt x="1721590" y="205464"/>
                </a:moveTo>
                <a:cubicBezTo>
                  <a:pt x="1721590" y="205464"/>
                  <a:pt x="1722253" y="207452"/>
                  <a:pt x="1722915" y="207784"/>
                </a:cubicBezTo>
                <a:cubicBezTo>
                  <a:pt x="1721921" y="207452"/>
                  <a:pt x="1721590" y="206458"/>
                  <a:pt x="1721590" y="205464"/>
                </a:cubicBezTo>
                <a:close/>
                <a:moveTo>
                  <a:pt x="1694747" y="199499"/>
                </a:moveTo>
                <a:cubicBezTo>
                  <a:pt x="1694747" y="199499"/>
                  <a:pt x="1694747" y="199499"/>
                  <a:pt x="1694747" y="199499"/>
                </a:cubicBezTo>
                <a:cubicBezTo>
                  <a:pt x="1694747" y="199499"/>
                  <a:pt x="1694747" y="199499"/>
                  <a:pt x="1694747" y="199499"/>
                </a:cubicBezTo>
                <a:close/>
                <a:moveTo>
                  <a:pt x="1680497" y="174976"/>
                </a:moveTo>
                <a:cubicBezTo>
                  <a:pt x="1680497" y="174976"/>
                  <a:pt x="1680497" y="175307"/>
                  <a:pt x="1681160" y="175638"/>
                </a:cubicBezTo>
                <a:cubicBezTo>
                  <a:pt x="1681160" y="175638"/>
                  <a:pt x="1680828" y="175307"/>
                  <a:pt x="1680497" y="174976"/>
                </a:cubicBezTo>
                <a:close/>
                <a:moveTo>
                  <a:pt x="1675857" y="177295"/>
                </a:moveTo>
                <a:cubicBezTo>
                  <a:pt x="1675857" y="177295"/>
                  <a:pt x="1676852" y="177295"/>
                  <a:pt x="1677183" y="177295"/>
                </a:cubicBezTo>
                <a:cubicBezTo>
                  <a:pt x="1677183" y="177295"/>
                  <a:pt x="1676520" y="177295"/>
                  <a:pt x="1675857" y="177295"/>
                </a:cubicBezTo>
                <a:close/>
                <a:moveTo>
                  <a:pt x="1674201" y="177295"/>
                </a:moveTo>
                <a:cubicBezTo>
                  <a:pt x="1673538" y="175638"/>
                  <a:pt x="1673206" y="173982"/>
                  <a:pt x="1672544" y="172325"/>
                </a:cubicBezTo>
                <a:cubicBezTo>
                  <a:pt x="1672544" y="172325"/>
                  <a:pt x="1672212" y="172325"/>
                  <a:pt x="1671881" y="172325"/>
                </a:cubicBezTo>
                <a:cubicBezTo>
                  <a:pt x="1671881" y="172325"/>
                  <a:pt x="1672212" y="172325"/>
                  <a:pt x="1672544" y="172325"/>
                </a:cubicBezTo>
                <a:lnTo>
                  <a:pt x="1672544" y="172325"/>
                </a:lnTo>
                <a:cubicBezTo>
                  <a:pt x="1673206" y="173982"/>
                  <a:pt x="1673538" y="175638"/>
                  <a:pt x="1674201" y="177295"/>
                </a:cubicBezTo>
                <a:cubicBezTo>
                  <a:pt x="1674201" y="177295"/>
                  <a:pt x="1674863" y="177295"/>
                  <a:pt x="1675195" y="177295"/>
                </a:cubicBezTo>
                <a:cubicBezTo>
                  <a:pt x="1674863" y="177295"/>
                  <a:pt x="1674532" y="177295"/>
                  <a:pt x="1674201" y="177295"/>
                </a:cubicBezTo>
                <a:close/>
                <a:moveTo>
                  <a:pt x="1624160" y="145813"/>
                </a:moveTo>
                <a:lnTo>
                  <a:pt x="1624160" y="145813"/>
                </a:lnTo>
                <a:cubicBezTo>
                  <a:pt x="1624160" y="149790"/>
                  <a:pt x="1624160" y="153435"/>
                  <a:pt x="1624160" y="157412"/>
                </a:cubicBezTo>
                <a:cubicBezTo>
                  <a:pt x="1624160" y="153435"/>
                  <a:pt x="1624160" y="149790"/>
                  <a:pt x="1624160" y="145813"/>
                </a:cubicBezTo>
                <a:close/>
                <a:moveTo>
                  <a:pt x="1602620" y="124935"/>
                </a:moveTo>
                <a:cubicBezTo>
                  <a:pt x="1602620" y="124935"/>
                  <a:pt x="1599305" y="126592"/>
                  <a:pt x="1597980" y="126924"/>
                </a:cubicBezTo>
                <a:cubicBezTo>
                  <a:pt x="1599305" y="126924"/>
                  <a:pt x="1600963" y="125598"/>
                  <a:pt x="1602620" y="124935"/>
                </a:cubicBezTo>
                <a:cubicBezTo>
                  <a:pt x="1602620" y="123941"/>
                  <a:pt x="1603282" y="123278"/>
                  <a:pt x="1603614" y="122616"/>
                </a:cubicBezTo>
                <a:cubicBezTo>
                  <a:pt x="1603282" y="123278"/>
                  <a:pt x="1602951" y="123941"/>
                  <a:pt x="1602620" y="124935"/>
                </a:cubicBezTo>
                <a:close/>
                <a:moveTo>
                  <a:pt x="1598643" y="101406"/>
                </a:moveTo>
                <a:cubicBezTo>
                  <a:pt x="1598643" y="101406"/>
                  <a:pt x="1594666" y="102069"/>
                  <a:pt x="1596323" y="99087"/>
                </a:cubicBezTo>
                <a:cubicBezTo>
                  <a:pt x="1597317" y="97098"/>
                  <a:pt x="1596323" y="95441"/>
                  <a:pt x="1596323" y="93784"/>
                </a:cubicBezTo>
                <a:cubicBezTo>
                  <a:pt x="1597649" y="91796"/>
                  <a:pt x="1598974" y="90470"/>
                  <a:pt x="1599637" y="93784"/>
                </a:cubicBezTo>
                <a:cubicBezTo>
                  <a:pt x="1599968" y="95441"/>
                  <a:pt x="1599637" y="97098"/>
                  <a:pt x="1599637" y="98755"/>
                </a:cubicBezTo>
                <a:lnTo>
                  <a:pt x="1598311" y="101075"/>
                </a:lnTo>
                <a:close/>
                <a:moveTo>
                  <a:pt x="1570806" y="113999"/>
                </a:moveTo>
                <a:cubicBezTo>
                  <a:pt x="1574782" y="113337"/>
                  <a:pt x="1578428" y="112674"/>
                  <a:pt x="1582073" y="113668"/>
                </a:cubicBezTo>
                <a:cubicBezTo>
                  <a:pt x="1578428" y="112674"/>
                  <a:pt x="1574782" y="113668"/>
                  <a:pt x="1570806" y="113999"/>
                </a:cubicBezTo>
                <a:cubicBezTo>
                  <a:pt x="1570806" y="112674"/>
                  <a:pt x="1570806" y="111680"/>
                  <a:pt x="1570806" y="110354"/>
                </a:cubicBezTo>
                <a:cubicBezTo>
                  <a:pt x="1570806" y="111680"/>
                  <a:pt x="1570806" y="112674"/>
                  <a:pt x="1570806" y="113999"/>
                </a:cubicBezTo>
                <a:close/>
                <a:moveTo>
                  <a:pt x="1555893" y="129575"/>
                </a:moveTo>
                <a:cubicBezTo>
                  <a:pt x="1552910" y="131895"/>
                  <a:pt x="1551254" y="134877"/>
                  <a:pt x="1550259" y="138191"/>
                </a:cubicBezTo>
                <a:cubicBezTo>
                  <a:pt x="1547608" y="137528"/>
                  <a:pt x="1544957" y="137860"/>
                  <a:pt x="1542637" y="135540"/>
                </a:cubicBezTo>
                <a:lnTo>
                  <a:pt x="1542637" y="135540"/>
                </a:lnTo>
                <a:cubicBezTo>
                  <a:pt x="1546283" y="131895"/>
                  <a:pt x="1549596" y="127918"/>
                  <a:pt x="1555893" y="129575"/>
                </a:cubicBezTo>
                <a:close/>
                <a:moveTo>
                  <a:pt x="1531038" y="120296"/>
                </a:moveTo>
                <a:cubicBezTo>
                  <a:pt x="1531038" y="120296"/>
                  <a:pt x="1532033" y="119633"/>
                  <a:pt x="1532364" y="119302"/>
                </a:cubicBezTo>
                <a:cubicBezTo>
                  <a:pt x="1532364" y="119633"/>
                  <a:pt x="1531701" y="119964"/>
                  <a:pt x="1531038" y="120296"/>
                </a:cubicBezTo>
                <a:close/>
                <a:moveTo>
                  <a:pt x="1526399" y="109028"/>
                </a:moveTo>
                <a:cubicBezTo>
                  <a:pt x="1526399" y="109028"/>
                  <a:pt x="1524742" y="109028"/>
                  <a:pt x="1523748" y="109028"/>
                </a:cubicBezTo>
                <a:lnTo>
                  <a:pt x="1523748" y="109028"/>
                </a:lnTo>
                <a:cubicBezTo>
                  <a:pt x="1523748" y="109028"/>
                  <a:pt x="1525405" y="109028"/>
                  <a:pt x="1526399" y="109028"/>
                </a:cubicBezTo>
                <a:cubicBezTo>
                  <a:pt x="1528056" y="109028"/>
                  <a:pt x="1530044" y="109028"/>
                  <a:pt x="1531701" y="110023"/>
                </a:cubicBezTo>
                <a:cubicBezTo>
                  <a:pt x="1530044" y="109360"/>
                  <a:pt x="1528387" y="109360"/>
                  <a:pt x="1526399" y="109028"/>
                </a:cubicBezTo>
                <a:close/>
                <a:moveTo>
                  <a:pt x="1521428" y="79866"/>
                </a:moveTo>
                <a:cubicBezTo>
                  <a:pt x="1521428" y="79866"/>
                  <a:pt x="1521428" y="79866"/>
                  <a:pt x="1521428" y="79866"/>
                </a:cubicBezTo>
                <a:cubicBezTo>
                  <a:pt x="1521428" y="79866"/>
                  <a:pt x="1521428" y="79866"/>
                  <a:pt x="1521428" y="79866"/>
                </a:cubicBezTo>
                <a:lnTo>
                  <a:pt x="1521428" y="79866"/>
                </a:lnTo>
                <a:close/>
                <a:moveTo>
                  <a:pt x="1488289" y="125598"/>
                </a:moveTo>
                <a:lnTo>
                  <a:pt x="1490940" y="122947"/>
                </a:lnTo>
                <a:lnTo>
                  <a:pt x="1488289" y="125598"/>
                </a:lnTo>
                <a:cubicBezTo>
                  <a:pt x="1488289" y="125598"/>
                  <a:pt x="1486963" y="125598"/>
                  <a:pt x="1486300" y="124935"/>
                </a:cubicBezTo>
                <a:cubicBezTo>
                  <a:pt x="1486963" y="124935"/>
                  <a:pt x="1487626" y="125267"/>
                  <a:pt x="1488289" y="125598"/>
                </a:cubicBezTo>
                <a:close/>
                <a:moveTo>
                  <a:pt x="1485969" y="132226"/>
                </a:moveTo>
                <a:cubicBezTo>
                  <a:pt x="1487626" y="132557"/>
                  <a:pt x="1489283" y="133220"/>
                  <a:pt x="1490940" y="133552"/>
                </a:cubicBezTo>
                <a:lnTo>
                  <a:pt x="1490940" y="133552"/>
                </a:lnTo>
                <a:cubicBezTo>
                  <a:pt x="1489283" y="133220"/>
                  <a:pt x="1487626" y="132557"/>
                  <a:pt x="1485969" y="132226"/>
                </a:cubicBezTo>
                <a:lnTo>
                  <a:pt x="1485969" y="132226"/>
                </a:lnTo>
                <a:close/>
                <a:moveTo>
                  <a:pt x="1439905" y="147470"/>
                </a:moveTo>
                <a:lnTo>
                  <a:pt x="1439905" y="147470"/>
                </a:lnTo>
                <a:cubicBezTo>
                  <a:pt x="1439905" y="147470"/>
                  <a:pt x="1439905" y="147470"/>
                  <a:pt x="1439905" y="147470"/>
                </a:cubicBezTo>
                <a:cubicBezTo>
                  <a:pt x="1436923" y="148796"/>
                  <a:pt x="1433609" y="148464"/>
                  <a:pt x="1430626" y="148796"/>
                </a:cubicBezTo>
                <a:cubicBezTo>
                  <a:pt x="1433940" y="148796"/>
                  <a:pt x="1436923" y="148796"/>
                  <a:pt x="1439905" y="147470"/>
                </a:cubicBezTo>
                <a:close/>
                <a:moveTo>
                  <a:pt x="1425987" y="138191"/>
                </a:moveTo>
                <a:cubicBezTo>
                  <a:pt x="1425987" y="138191"/>
                  <a:pt x="1426649" y="138191"/>
                  <a:pt x="1426649" y="138191"/>
                </a:cubicBezTo>
                <a:cubicBezTo>
                  <a:pt x="1426649" y="138191"/>
                  <a:pt x="1425987" y="138191"/>
                  <a:pt x="1425987" y="138191"/>
                </a:cubicBezTo>
                <a:close/>
                <a:moveTo>
                  <a:pt x="1385557" y="180278"/>
                </a:moveTo>
                <a:lnTo>
                  <a:pt x="1385557" y="180278"/>
                </a:lnTo>
                <a:cubicBezTo>
                  <a:pt x="1385557" y="180278"/>
                  <a:pt x="1387214" y="180609"/>
                  <a:pt x="1387545" y="180609"/>
                </a:cubicBezTo>
                <a:cubicBezTo>
                  <a:pt x="1386882" y="180609"/>
                  <a:pt x="1386220" y="180609"/>
                  <a:pt x="1385557" y="180278"/>
                </a:cubicBezTo>
                <a:close/>
                <a:moveTo>
                  <a:pt x="1359377" y="131895"/>
                </a:moveTo>
                <a:cubicBezTo>
                  <a:pt x="1359377" y="131895"/>
                  <a:pt x="1360371" y="133552"/>
                  <a:pt x="1361034" y="134214"/>
                </a:cubicBezTo>
                <a:cubicBezTo>
                  <a:pt x="1360702" y="133552"/>
                  <a:pt x="1360039" y="132889"/>
                  <a:pt x="1359377" y="131895"/>
                </a:cubicBezTo>
                <a:close/>
                <a:moveTo>
                  <a:pt x="1351092" y="102401"/>
                </a:moveTo>
                <a:cubicBezTo>
                  <a:pt x="1351092" y="102401"/>
                  <a:pt x="1351092" y="102401"/>
                  <a:pt x="1351092" y="102401"/>
                </a:cubicBezTo>
                <a:cubicBezTo>
                  <a:pt x="1351092" y="102401"/>
                  <a:pt x="1351092" y="102401"/>
                  <a:pt x="1351092" y="102401"/>
                </a:cubicBezTo>
                <a:close/>
                <a:moveTo>
                  <a:pt x="1351092" y="105383"/>
                </a:moveTo>
                <a:cubicBezTo>
                  <a:pt x="1351092" y="105383"/>
                  <a:pt x="1351423" y="105383"/>
                  <a:pt x="1351755" y="105383"/>
                </a:cubicBezTo>
                <a:cubicBezTo>
                  <a:pt x="1351755" y="105383"/>
                  <a:pt x="1351423" y="105383"/>
                  <a:pt x="1351092" y="105383"/>
                </a:cubicBezTo>
                <a:lnTo>
                  <a:pt x="1351092" y="105383"/>
                </a:lnTo>
                <a:close/>
                <a:moveTo>
                  <a:pt x="1283819" y="106709"/>
                </a:moveTo>
                <a:lnTo>
                  <a:pt x="1283819" y="106709"/>
                </a:lnTo>
                <a:cubicBezTo>
                  <a:pt x="1284482" y="103726"/>
                  <a:pt x="1285476" y="101738"/>
                  <a:pt x="1286470" y="100412"/>
                </a:cubicBezTo>
                <a:cubicBezTo>
                  <a:pt x="1285476" y="101738"/>
                  <a:pt x="1284482" y="103726"/>
                  <a:pt x="1283819" y="106709"/>
                </a:cubicBezTo>
                <a:close/>
                <a:moveTo>
                  <a:pt x="1286470" y="84837"/>
                </a:moveTo>
                <a:cubicBezTo>
                  <a:pt x="1283156" y="83843"/>
                  <a:pt x="1281499" y="85831"/>
                  <a:pt x="1280174" y="88151"/>
                </a:cubicBezTo>
                <a:cubicBezTo>
                  <a:pt x="1278848" y="86494"/>
                  <a:pt x="1276860" y="86494"/>
                  <a:pt x="1275203" y="85831"/>
                </a:cubicBezTo>
                <a:cubicBezTo>
                  <a:pt x="1276860" y="81854"/>
                  <a:pt x="1281499" y="82186"/>
                  <a:pt x="1284150" y="79534"/>
                </a:cubicBezTo>
                <a:lnTo>
                  <a:pt x="1284150" y="79534"/>
                </a:lnTo>
                <a:cubicBezTo>
                  <a:pt x="1285807" y="80860"/>
                  <a:pt x="1285807" y="82848"/>
                  <a:pt x="1286470" y="84837"/>
                </a:cubicBezTo>
                <a:close/>
                <a:moveTo>
                  <a:pt x="1265261" y="71250"/>
                </a:moveTo>
                <a:cubicBezTo>
                  <a:pt x="1265261" y="71250"/>
                  <a:pt x="1265261" y="71250"/>
                  <a:pt x="1265261" y="71250"/>
                </a:cubicBezTo>
                <a:lnTo>
                  <a:pt x="1262610" y="69924"/>
                </a:lnTo>
                <a:lnTo>
                  <a:pt x="1262610" y="69924"/>
                </a:lnTo>
                <a:cubicBezTo>
                  <a:pt x="1262610" y="69924"/>
                  <a:pt x="1264267" y="70918"/>
                  <a:pt x="1265261" y="71250"/>
                </a:cubicBezTo>
                <a:cubicBezTo>
                  <a:pt x="1265261" y="71250"/>
                  <a:pt x="1265261" y="71250"/>
                  <a:pt x="1265261" y="71250"/>
                </a:cubicBezTo>
                <a:close/>
                <a:moveTo>
                  <a:pt x="1260290" y="79534"/>
                </a:moveTo>
                <a:cubicBezTo>
                  <a:pt x="1260290" y="79534"/>
                  <a:pt x="1260290" y="78209"/>
                  <a:pt x="1260290" y="77546"/>
                </a:cubicBezTo>
                <a:cubicBezTo>
                  <a:pt x="1260290" y="78209"/>
                  <a:pt x="1260290" y="78872"/>
                  <a:pt x="1260290" y="79534"/>
                </a:cubicBezTo>
                <a:close/>
                <a:moveTo>
                  <a:pt x="1247366" y="79534"/>
                </a:moveTo>
                <a:cubicBezTo>
                  <a:pt x="1247366" y="79534"/>
                  <a:pt x="1247366" y="79534"/>
                  <a:pt x="1247366" y="79534"/>
                </a:cubicBezTo>
                <a:cubicBezTo>
                  <a:pt x="1247366" y="79534"/>
                  <a:pt x="1247366" y="79534"/>
                  <a:pt x="1247366" y="79534"/>
                </a:cubicBezTo>
                <a:close/>
                <a:moveTo>
                  <a:pt x="1246040" y="79866"/>
                </a:moveTo>
                <a:cubicBezTo>
                  <a:pt x="1246040" y="79866"/>
                  <a:pt x="1245046" y="79866"/>
                  <a:pt x="1244383" y="79866"/>
                </a:cubicBezTo>
                <a:cubicBezTo>
                  <a:pt x="1245046" y="79866"/>
                  <a:pt x="1245377" y="79866"/>
                  <a:pt x="1246040" y="79866"/>
                </a:cubicBezTo>
                <a:lnTo>
                  <a:pt x="1246040" y="79866"/>
                </a:lnTo>
                <a:close/>
                <a:moveTo>
                  <a:pt x="1242063" y="67273"/>
                </a:moveTo>
                <a:cubicBezTo>
                  <a:pt x="1242063" y="67273"/>
                  <a:pt x="1242726" y="67273"/>
                  <a:pt x="1243057" y="66941"/>
                </a:cubicBezTo>
                <a:cubicBezTo>
                  <a:pt x="1243057" y="66941"/>
                  <a:pt x="1242395" y="67273"/>
                  <a:pt x="1242063" y="67273"/>
                </a:cubicBezTo>
                <a:close/>
                <a:moveTo>
                  <a:pt x="1236098" y="78209"/>
                </a:moveTo>
                <a:cubicBezTo>
                  <a:pt x="1236098" y="78209"/>
                  <a:pt x="1238749" y="78872"/>
                  <a:pt x="1240075" y="79534"/>
                </a:cubicBezTo>
                <a:cubicBezTo>
                  <a:pt x="1238749" y="79203"/>
                  <a:pt x="1237424" y="78540"/>
                  <a:pt x="1236098" y="78209"/>
                </a:cubicBezTo>
                <a:cubicBezTo>
                  <a:pt x="1234110" y="77877"/>
                  <a:pt x="1233447" y="75226"/>
                  <a:pt x="1231790" y="73901"/>
                </a:cubicBezTo>
                <a:cubicBezTo>
                  <a:pt x="1233447" y="75226"/>
                  <a:pt x="1234110" y="77546"/>
                  <a:pt x="1236098" y="78209"/>
                </a:cubicBezTo>
                <a:close/>
                <a:moveTo>
                  <a:pt x="1192354" y="102069"/>
                </a:moveTo>
                <a:cubicBezTo>
                  <a:pt x="1192354" y="102069"/>
                  <a:pt x="1189703" y="102732"/>
                  <a:pt x="1188378" y="103063"/>
                </a:cubicBezTo>
                <a:lnTo>
                  <a:pt x="1188378" y="103063"/>
                </a:lnTo>
                <a:cubicBezTo>
                  <a:pt x="1188378" y="103063"/>
                  <a:pt x="1191029" y="102732"/>
                  <a:pt x="1192354" y="102069"/>
                </a:cubicBezTo>
                <a:close/>
                <a:moveTo>
                  <a:pt x="1182412" y="105052"/>
                </a:moveTo>
                <a:lnTo>
                  <a:pt x="1182412" y="105052"/>
                </a:lnTo>
                <a:cubicBezTo>
                  <a:pt x="1182412" y="105052"/>
                  <a:pt x="1183407" y="108034"/>
                  <a:pt x="1183738" y="109691"/>
                </a:cubicBezTo>
                <a:cubicBezTo>
                  <a:pt x="1183407" y="108034"/>
                  <a:pt x="1183407" y="106377"/>
                  <a:pt x="1182412" y="105052"/>
                </a:cubicBezTo>
                <a:close/>
                <a:moveTo>
                  <a:pt x="1159878" y="87819"/>
                </a:moveTo>
                <a:cubicBezTo>
                  <a:pt x="1159878" y="87819"/>
                  <a:pt x="1157889" y="87819"/>
                  <a:pt x="1156895" y="87819"/>
                </a:cubicBezTo>
                <a:cubicBezTo>
                  <a:pt x="1155901" y="87819"/>
                  <a:pt x="1154907" y="88482"/>
                  <a:pt x="1154244" y="89476"/>
                </a:cubicBezTo>
                <a:cubicBezTo>
                  <a:pt x="1153581" y="89476"/>
                  <a:pt x="1153250" y="89476"/>
                  <a:pt x="1152587" y="89476"/>
                </a:cubicBezTo>
                <a:lnTo>
                  <a:pt x="1152587" y="89476"/>
                </a:lnTo>
                <a:cubicBezTo>
                  <a:pt x="1152587" y="89476"/>
                  <a:pt x="1153581" y="89476"/>
                  <a:pt x="1154244" y="89476"/>
                </a:cubicBezTo>
                <a:cubicBezTo>
                  <a:pt x="1154907" y="88482"/>
                  <a:pt x="1155901" y="87819"/>
                  <a:pt x="1156895" y="87819"/>
                </a:cubicBezTo>
                <a:cubicBezTo>
                  <a:pt x="1157889" y="87819"/>
                  <a:pt x="1158884" y="87819"/>
                  <a:pt x="1159878" y="87819"/>
                </a:cubicBezTo>
                <a:close/>
                <a:moveTo>
                  <a:pt x="1142977" y="82186"/>
                </a:moveTo>
                <a:cubicBezTo>
                  <a:pt x="1142977" y="82186"/>
                  <a:pt x="1141982" y="82186"/>
                  <a:pt x="1141320" y="81854"/>
                </a:cubicBezTo>
                <a:cubicBezTo>
                  <a:pt x="1140325" y="81191"/>
                  <a:pt x="1139000" y="80860"/>
                  <a:pt x="1138006" y="80197"/>
                </a:cubicBezTo>
                <a:cubicBezTo>
                  <a:pt x="1139331" y="80860"/>
                  <a:pt x="1140325" y="81191"/>
                  <a:pt x="1141320" y="81854"/>
                </a:cubicBezTo>
                <a:cubicBezTo>
                  <a:pt x="1141982" y="81854"/>
                  <a:pt x="1142314" y="81854"/>
                  <a:pt x="1142977" y="82186"/>
                </a:cubicBezTo>
                <a:lnTo>
                  <a:pt x="1142977" y="82186"/>
                </a:lnTo>
                <a:close/>
                <a:moveTo>
                  <a:pt x="1116134" y="71912"/>
                </a:moveTo>
                <a:cubicBezTo>
                  <a:pt x="1116134" y="71912"/>
                  <a:pt x="1117791" y="71912"/>
                  <a:pt x="1118453" y="72244"/>
                </a:cubicBezTo>
                <a:cubicBezTo>
                  <a:pt x="1117791" y="72244"/>
                  <a:pt x="1116796" y="72244"/>
                  <a:pt x="1116134" y="71912"/>
                </a:cubicBezTo>
                <a:lnTo>
                  <a:pt x="1116134" y="71912"/>
                </a:lnTo>
                <a:close/>
                <a:moveTo>
                  <a:pt x="1095256" y="97761"/>
                </a:moveTo>
                <a:cubicBezTo>
                  <a:pt x="1095256" y="97761"/>
                  <a:pt x="1096250" y="99087"/>
                  <a:pt x="1096250" y="99749"/>
                </a:cubicBezTo>
                <a:cubicBezTo>
                  <a:pt x="1096250" y="99087"/>
                  <a:pt x="1095919" y="98424"/>
                  <a:pt x="1095256" y="97761"/>
                </a:cubicBezTo>
                <a:cubicBezTo>
                  <a:pt x="1094593" y="97098"/>
                  <a:pt x="1093599" y="96767"/>
                  <a:pt x="1092273" y="96435"/>
                </a:cubicBezTo>
                <a:lnTo>
                  <a:pt x="1092273" y="96435"/>
                </a:lnTo>
                <a:cubicBezTo>
                  <a:pt x="1092273" y="96435"/>
                  <a:pt x="1094593" y="97430"/>
                  <a:pt x="1095256" y="97761"/>
                </a:cubicBezTo>
                <a:close/>
                <a:moveTo>
                  <a:pt x="1083657" y="101075"/>
                </a:moveTo>
                <a:cubicBezTo>
                  <a:pt x="1077692" y="102732"/>
                  <a:pt x="1078686" y="98424"/>
                  <a:pt x="1078355" y="95110"/>
                </a:cubicBezTo>
                <a:cubicBezTo>
                  <a:pt x="1078355" y="94447"/>
                  <a:pt x="1078355" y="93784"/>
                  <a:pt x="1078023" y="93122"/>
                </a:cubicBezTo>
                <a:cubicBezTo>
                  <a:pt x="1078023" y="93784"/>
                  <a:pt x="1078023" y="94447"/>
                  <a:pt x="1078355" y="95110"/>
                </a:cubicBezTo>
                <a:cubicBezTo>
                  <a:pt x="1080343" y="95110"/>
                  <a:pt x="1082994" y="93784"/>
                  <a:pt x="1084320" y="96435"/>
                </a:cubicBezTo>
                <a:cubicBezTo>
                  <a:pt x="1084320" y="98092"/>
                  <a:pt x="1083657" y="99749"/>
                  <a:pt x="1083326" y="101406"/>
                </a:cubicBezTo>
                <a:close/>
                <a:moveTo>
                  <a:pt x="1081006" y="84505"/>
                </a:moveTo>
                <a:cubicBezTo>
                  <a:pt x="1081006" y="84505"/>
                  <a:pt x="1082332" y="83511"/>
                  <a:pt x="1082663" y="82517"/>
                </a:cubicBezTo>
                <a:cubicBezTo>
                  <a:pt x="1082994" y="82517"/>
                  <a:pt x="1083326" y="82517"/>
                  <a:pt x="1083657" y="82517"/>
                </a:cubicBezTo>
                <a:cubicBezTo>
                  <a:pt x="1083326" y="82517"/>
                  <a:pt x="1082994" y="82517"/>
                  <a:pt x="1082663" y="82517"/>
                </a:cubicBezTo>
                <a:cubicBezTo>
                  <a:pt x="1082663" y="83511"/>
                  <a:pt x="1081669" y="84174"/>
                  <a:pt x="1081006" y="84505"/>
                </a:cubicBezTo>
                <a:close/>
                <a:moveTo>
                  <a:pt x="1078023" y="69261"/>
                </a:moveTo>
                <a:cubicBezTo>
                  <a:pt x="1078023" y="69261"/>
                  <a:pt x="1078023" y="68598"/>
                  <a:pt x="1078023" y="67936"/>
                </a:cubicBezTo>
                <a:cubicBezTo>
                  <a:pt x="1078023" y="68267"/>
                  <a:pt x="1078023" y="68598"/>
                  <a:pt x="1078023" y="69261"/>
                </a:cubicBezTo>
                <a:close/>
                <a:moveTo>
                  <a:pt x="1065099" y="70587"/>
                </a:moveTo>
                <a:cubicBezTo>
                  <a:pt x="1065099" y="70587"/>
                  <a:pt x="1065762" y="71581"/>
                  <a:pt x="1066093" y="72244"/>
                </a:cubicBezTo>
                <a:lnTo>
                  <a:pt x="1066093" y="72244"/>
                </a:lnTo>
                <a:cubicBezTo>
                  <a:pt x="1066093" y="72244"/>
                  <a:pt x="1065431" y="70918"/>
                  <a:pt x="1065099" y="70587"/>
                </a:cubicBezTo>
                <a:close/>
                <a:moveTo>
                  <a:pt x="1049192" y="61971"/>
                </a:moveTo>
                <a:cubicBezTo>
                  <a:pt x="1049192" y="61971"/>
                  <a:pt x="1050518" y="61971"/>
                  <a:pt x="1051181" y="61971"/>
                </a:cubicBezTo>
                <a:cubicBezTo>
                  <a:pt x="1050518" y="61971"/>
                  <a:pt x="1049855" y="61971"/>
                  <a:pt x="1049192" y="61971"/>
                </a:cubicBezTo>
                <a:close/>
                <a:moveTo>
                  <a:pt x="1033285" y="58988"/>
                </a:moveTo>
                <a:cubicBezTo>
                  <a:pt x="1033285" y="58988"/>
                  <a:pt x="1033285" y="58988"/>
                  <a:pt x="1033285" y="59319"/>
                </a:cubicBezTo>
                <a:lnTo>
                  <a:pt x="1033285" y="59319"/>
                </a:lnTo>
                <a:cubicBezTo>
                  <a:pt x="1033285" y="59319"/>
                  <a:pt x="1033285" y="59319"/>
                  <a:pt x="1033285" y="58988"/>
                </a:cubicBezTo>
                <a:close/>
                <a:moveTo>
                  <a:pt x="1024338" y="65616"/>
                </a:moveTo>
                <a:cubicBezTo>
                  <a:pt x="1024338" y="65616"/>
                  <a:pt x="1024338" y="65616"/>
                  <a:pt x="1024338" y="65616"/>
                </a:cubicBezTo>
                <a:cubicBezTo>
                  <a:pt x="1024338" y="65616"/>
                  <a:pt x="1024338" y="65616"/>
                  <a:pt x="1024338" y="65616"/>
                </a:cubicBezTo>
                <a:cubicBezTo>
                  <a:pt x="1024338" y="64953"/>
                  <a:pt x="1024338" y="64622"/>
                  <a:pt x="1024669" y="64290"/>
                </a:cubicBezTo>
                <a:cubicBezTo>
                  <a:pt x="1024669" y="64622"/>
                  <a:pt x="1024338" y="65284"/>
                  <a:pt x="1024338" y="65616"/>
                </a:cubicBezTo>
                <a:close/>
                <a:moveTo>
                  <a:pt x="1024338" y="55343"/>
                </a:moveTo>
                <a:lnTo>
                  <a:pt x="1024338" y="55343"/>
                </a:lnTo>
                <a:cubicBezTo>
                  <a:pt x="1024338" y="55343"/>
                  <a:pt x="1025000" y="55343"/>
                  <a:pt x="1025332" y="55343"/>
                </a:cubicBezTo>
                <a:cubicBezTo>
                  <a:pt x="1025000" y="55343"/>
                  <a:pt x="1024669" y="55343"/>
                  <a:pt x="1024338" y="55343"/>
                </a:cubicBezTo>
                <a:close/>
                <a:moveTo>
                  <a:pt x="1025332" y="92459"/>
                </a:moveTo>
                <a:cubicBezTo>
                  <a:pt x="1025332" y="92459"/>
                  <a:pt x="1025332" y="92459"/>
                  <a:pt x="1025332" y="92790"/>
                </a:cubicBezTo>
                <a:cubicBezTo>
                  <a:pt x="1025332" y="92790"/>
                  <a:pt x="1025332" y="92790"/>
                  <a:pt x="1025332" y="92459"/>
                </a:cubicBezTo>
                <a:cubicBezTo>
                  <a:pt x="1022681" y="93122"/>
                  <a:pt x="1021024" y="92459"/>
                  <a:pt x="1020692" y="90470"/>
                </a:cubicBezTo>
                <a:cubicBezTo>
                  <a:pt x="1021355" y="92459"/>
                  <a:pt x="1022681" y="93122"/>
                  <a:pt x="1025332" y="92459"/>
                </a:cubicBezTo>
                <a:close/>
                <a:moveTo>
                  <a:pt x="1026657" y="94447"/>
                </a:moveTo>
                <a:lnTo>
                  <a:pt x="1026657" y="94447"/>
                </a:lnTo>
                <a:cubicBezTo>
                  <a:pt x="1026657" y="94447"/>
                  <a:pt x="1028646" y="94116"/>
                  <a:pt x="1029309" y="93784"/>
                </a:cubicBezTo>
                <a:lnTo>
                  <a:pt x="1029309" y="93784"/>
                </a:lnTo>
                <a:cubicBezTo>
                  <a:pt x="1034611" y="89145"/>
                  <a:pt x="1038588" y="90139"/>
                  <a:pt x="1040576" y="97098"/>
                </a:cubicBezTo>
                <a:cubicBezTo>
                  <a:pt x="1041239" y="99749"/>
                  <a:pt x="1042233" y="100081"/>
                  <a:pt x="1044553" y="99418"/>
                </a:cubicBezTo>
                <a:cubicBezTo>
                  <a:pt x="1048861" y="100412"/>
                  <a:pt x="1047535" y="103395"/>
                  <a:pt x="1047204" y="106046"/>
                </a:cubicBezTo>
                <a:lnTo>
                  <a:pt x="1047204" y="106046"/>
                </a:lnTo>
                <a:cubicBezTo>
                  <a:pt x="1039913" y="108697"/>
                  <a:pt x="1033285" y="105052"/>
                  <a:pt x="1031297" y="97761"/>
                </a:cubicBezTo>
                <a:cubicBezTo>
                  <a:pt x="1031297" y="96767"/>
                  <a:pt x="1030634" y="95773"/>
                  <a:pt x="1029309" y="95773"/>
                </a:cubicBezTo>
                <a:cubicBezTo>
                  <a:pt x="1027983" y="95773"/>
                  <a:pt x="1026989" y="95441"/>
                  <a:pt x="1025663" y="95110"/>
                </a:cubicBezTo>
                <a:cubicBezTo>
                  <a:pt x="1025663" y="95110"/>
                  <a:pt x="1026326" y="94447"/>
                  <a:pt x="1026657" y="94116"/>
                </a:cubicBezTo>
                <a:close/>
                <a:moveTo>
                  <a:pt x="1011413" y="101406"/>
                </a:moveTo>
                <a:cubicBezTo>
                  <a:pt x="1011413" y="101406"/>
                  <a:pt x="1012407" y="101738"/>
                  <a:pt x="1013070" y="102069"/>
                </a:cubicBezTo>
                <a:cubicBezTo>
                  <a:pt x="1014064" y="102069"/>
                  <a:pt x="1015059" y="102069"/>
                  <a:pt x="1015721" y="102732"/>
                </a:cubicBezTo>
                <a:cubicBezTo>
                  <a:pt x="1015059" y="102069"/>
                  <a:pt x="1014064" y="102069"/>
                  <a:pt x="1013070" y="102069"/>
                </a:cubicBezTo>
                <a:cubicBezTo>
                  <a:pt x="1012407" y="102069"/>
                  <a:pt x="1011745" y="102069"/>
                  <a:pt x="1011413" y="101406"/>
                </a:cubicBezTo>
                <a:close/>
                <a:moveTo>
                  <a:pt x="1002466" y="103395"/>
                </a:moveTo>
                <a:lnTo>
                  <a:pt x="1002466" y="103395"/>
                </a:lnTo>
                <a:cubicBezTo>
                  <a:pt x="1001803" y="101406"/>
                  <a:pt x="1000809" y="101075"/>
                  <a:pt x="999483" y="100744"/>
                </a:cubicBezTo>
                <a:cubicBezTo>
                  <a:pt x="1000809" y="100744"/>
                  <a:pt x="1002134" y="101406"/>
                  <a:pt x="1002466" y="103395"/>
                </a:cubicBezTo>
                <a:close/>
                <a:moveTo>
                  <a:pt x="979931" y="92127"/>
                </a:moveTo>
                <a:lnTo>
                  <a:pt x="979931" y="92127"/>
                </a:lnTo>
                <a:cubicBezTo>
                  <a:pt x="979931" y="92127"/>
                  <a:pt x="979931" y="92127"/>
                  <a:pt x="979931" y="92127"/>
                </a:cubicBezTo>
                <a:lnTo>
                  <a:pt x="979931" y="92127"/>
                </a:lnTo>
                <a:close/>
                <a:moveTo>
                  <a:pt x="976948" y="85168"/>
                </a:moveTo>
                <a:cubicBezTo>
                  <a:pt x="976948" y="85168"/>
                  <a:pt x="977611" y="84505"/>
                  <a:pt x="978274" y="84174"/>
                </a:cubicBezTo>
                <a:cubicBezTo>
                  <a:pt x="977943" y="84505"/>
                  <a:pt x="977280" y="84837"/>
                  <a:pt x="976948" y="85168"/>
                </a:cubicBezTo>
                <a:close/>
                <a:moveTo>
                  <a:pt x="976286" y="86825"/>
                </a:moveTo>
                <a:cubicBezTo>
                  <a:pt x="976286" y="86825"/>
                  <a:pt x="975291" y="87488"/>
                  <a:pt x="974629" y="87819"/>
                </a:cubicBezTo>
                <a:cubicBezTo>
                  <a:pt x="975291" y="87819"/>
                  <a:pt x="975623" y="87156"/>
                  <a:pt x="976286" y="86825"/>
                </a:cubicBezTo>
                <a:lnTo>
                  <a:pt x="976286" y="86825"/>
                </a:lnTo>
                <a:close/>
                <a:moveTo>
                  <a:pt x="965681" y="73238"/>
                </a:moveTo>
                <a:cubicBezTo>
                  <a:pt x="965681" y="73238"/>
                  <a:pt x="968001" y="72244"/>
                  <a:pt x="967007" y="74232"/>
                </a:cubicBezTo>
                <a:cubicBezTo>
                  <a:pt x="964355" y="73238"/>
                  <a:pt x="962036" y="74232"/>
                  <a:pt x="959385" y="75226"/>
                </a:cubicBezTo>
                <a:cubicBezTo>
                  <a:pt x="960710" y="71250"/>
                  <a:pt x="956402" y="69593"/>
                  <a:pt x="955408" y="66610"/>
                </a:cubicBezTo>
                <a:lnTo>
                  <a:pt x="955408" y="66610"/>
                </a:lnTo>
                <a:cubicBezTo>
                  <a:pt x="959053" y="66610"/>
                  <a:pt x="958390" y="62302"/>
                  <a:pt x="961041" y="61308"/>
                </a:cubicBezTo>
                <a:cubicBezTo>
                  <a:pt x="963030" y="62302"/>
                  <a:pt x="965018" y="61971"/>
                  <a:pt x="967007" y="61971"/>
                </a:cubicBezTo>
                <a:cubicBezTo>
                  <a:pt x="965681" y="64622"/>
                  <a:pt x="963693" y="67273"/>
                  <a:pt x="964355" y="70587"/>
                </a:cubicBezTo>
                <a:cubicBezTo>
                  <a:pt x="962698" y="72575"/>
                  <a:pt x="963361" y="73238"/>
                  <a:pt x="965681" y="73569"/>
                </a:cubicBezTo>
                <a:close/>
                <a:moveTo>
                  <a:pt x="909675" y="65947"/>
                </a:moveTo>
                <a:cubicBezTo>
                  <a:pt x="909675" y="65947"/>
                  <a:pt x="906693" y="62633"/>
                  <a:pt x="910338" y="60645"/>
                </a:cubicBezTo>
                <a:cubicBezTo>
                  <a:pt x="911001" y="60645"/>
                  <a:pt x="912989" y="61308"/>
                  <a:pt x="914978" y="61639"/>
                </a:cubicBezTo>
                <a:cubicBezTo>
                  <a:pt x="914315" y="63628"/>
                  <a:pt x="914646" y="65616"/>
                  <a:pt x="915641" y="67604"/>
                </a:cubicBezTo>
                <a:cubicBezTo>
                  <a:pt x="917629" y="67604"/>
                  <a:pt x="919286" y="68267"/>
                  <a:pt x="921274" y="68267"/>
                </a:cubicBezTo>
                <a:cubicBezTo>
                  <a:pt x="922268" y="70918"/>
                  <a:pt x="919949" y="73569"/>
                  <a:pt x="921937" y="75889"/>
                </a:cubicBezTo>
                <a:lnTo>
                  <a:pt x="921606" y="75889"/>
                </a:lnTo>
                <a:cubicBezTo>
                  <a:pt x="921606" y="75889"/>
                  <a:pt x="919617" y="75889"/>
                  <a:pt x="918623" y="75889"/>
                </a:cubicBezTo>
                <a:cubicBezTo>
                  <a:pt x="916303" y="72244"/>
                  <a:pt x="912989" y="73238"/>
                  <a:pt x="909675" y="73238"/>
                </a:cubicBezTo>
                <a:cubicBezTo>
                  <a:pt x="909013" y="70918"/>
                  <a:pt x="904705" y="68598"/>
                  <a:pt x="909675" y="65947"/>
                </a:cubicBezTo>
                <a:close/>
                <a:moveTo>
                  <a:pt x="903379" y="88813"/>
                </a:moveTo>
                <a:cubicBezTo>
                  <a:pt x="903379" y="88813"/>
                  <a:pt x="902385" y="90139"/>
                  <a:pt x="901722" y="90470"/>
                </a:cubicBezTo>
                <a:cubicBezTo>
                  <a:pt x="902385" y="90139"/>
                  <a:pt x="903048" y="89476"/>
                  <a:pt x="903379" y="88813"/>
                </a:cubicBezTo>
                <a:close/>
                <a:moveTo>
                  <a:pt x="904373" y="86494"/>
                </a:moveTo>
                <a:cubicBezTo>
                  <a:pt x="904373" y="86494"/>
                  <a:pt x="904373" y="87156"/>
                  <a:pt x="904042" y="87488"/>
                </a:cubicBezTo>
                <a:cubicBezTo>
                  <a:pt x="904042" y="87488"/>
                  <a:pt x="904042" y="86825"/>
                  <a:pt x="904373" y="86494"/>
                </a:cubicBezTo>
                <a:close/>
                <a:moveTo>
                  <a:pt x="870240" y="79534"/>
                </a:moveTo>
                <a:cubicBezTo>
                  <a:pt x="870240" y="81854"/>
                  <a:pt x="868583" y="84505"/>
                  <a:pt x="868251" y="86825"/>
                </a:cubicBezTo>
                <a:cubicBezTo>
                  <a:pt x="868251" y="84505"/>
                  <a:pt x="870240" y="81854"/>
                  <a:pt x="870240" y="79534"/>
                </a:cubicBezTo>
                <a:cubicBezTo>
                  <a:pt x="871234" y="80197"/>
                  <a:pt x="872228" y="80529"/>
                  <a:pt x="873554" y="81191"/>
                </a:cubicBezTo>
                <a:cubicBezTo>
                  <a:pt x="872228" y="80529"/>
                  <a:pt x="871234" y="79866"/>
                  <a:pt x="870240" y="79534"/>
                </a:cubicBezTo>
                <a:close/>
                <a:moveTo>
                  <a:pt x="891780" y="53686"/>
                </a:moveTo>
                <a:lnTo>
                  <a:pt x="891780" y="53686"/>
                </a:lnTo>
                <a:cubicBezTo>
                  <a:pt x="891780" y="53686"/>
                  <a:pt x="894100" y="52360"/>
                  <a:pt x="895426" y="52360"/>
                </a:cubicBezTo>
                <a:cubicBezTo>
                  <a:pt x="894100" y="52360"/>
                  <a:pt x="892774" y="53023"/>
                  <a:pt x="891780" y="53686"/>
                </a:cubicBezTo>
                <a:close/>
                <a:moveTo>
                  <a:pt x="886809" y="62302"/>
                </a:moveTo>
                <a:cubicBezTo>
                  <a:pt x="886809" y="62302"/>
                  <a:pt x="886809" y="62302"/>
                  <a:pt x="886809" y="62302"/>
                </a:cubicBezTo>
                <a:cubicBezTo>
                  <a:pt x="886809" y="62302"/>
                  <a:pt x="886809" y="62302"/>
                  <a:pt x="886809" y="62302"/>
                </a:cubicBezTo>
                <a:close/>
                <a:moveTo>
                  <a:pt x="884158" y="63959"/>
                </a:moveTo>
                <a:lnTo>
                  <a:pt x="884158" y="63959"/>
                </a:lnTo>
                <a:cubicBezTo>
                  <a:pt x="884158" y="63959"/>
                  <a:pt x="885484" y="63628"/>
                  <a:pt x="885815" y="63296"/>
                </a:cubicBezTo>
                <a:cubicBezTo>
                  <a:pt x="885484" y="63296"/>
                  <a:pt x="884821" y="63959"/>
                  <a:pt x="884158" y="63959"/>
                </a:cubicBezTo>
                <a:close/>
                <a:moveTo>
                  <a:pt x="881838" y="70587"/>
                </a:moveTo>
                <a:cubicBezTo>
                  <a:pt x="882501" y="67273"/>
                  <a:pt x="882501" y="67273"/>
                  <a:pt x="885815" y="69593"/>
                </a:cubicBezTo>
                <a:cubicBezTo>
                  <a:pt x="887472" y="70918"/>
                  <a:pt x="889460" y="68930"/>
                  <a:pt x="891449" y="70918"/>
                </a:cubicBezTo>
                <a:cubicBezTo>
                  <a:pt x="887803" y="70918"/>
                  <a:pt x="885152" y="71912"/>
                  <a:pt x="885815" y="76220"/>
                </a:cubicBezTo>
                <a:cubicBezTo>
                  <a:pt x="883827" y="76552"/>
                  <a:pt x="882170" y="75889"/>
                  <a:pt x="880844" y="74895"/>
                </a:cubicBezTo>
                <a:cubicBezTo>
                  <a:pt x="880844" y="74564"/>
                  <a:pt x="880844" y="74232"/>
                  <a:pt x="880844" y="73569"/>
                </a:cubicBezTo>
                <a:cubicBezTo>
                  <a:pt x="882501" y="72907"/>
                  <a:pt x="881838" y="71581"/>
                  <a:pt x="882170" y="70255"/>
                </a:cubicBezTo>
                <a:close/>
                <a:moveTo>
                  <a:pt x="812909" y="139517"/>
                </a:moveTo>
                <a:cubicBezTo>
                  <a:pt x="812909" y="139517"/>
                  <a:pt x="811914" y="139517"/>
                  <a:pt x="811583" y="139517"/>
                </a:cubicBezTo>
                <a:cubicBezTo>
                  <a:pt x="811583" y="139517"/>
                  <a:pt x="810920" y="139517"/>
                  <a:pt x="810920" y="139517"/>
                </a:cubicBezTo>
                <a:lnTo>
                  <a:pt x="810920" y="139517"/>
                </a:lnTo>
                <a:cubicBezTo>
                  <a:pt x="810920" y="139517"/>
                  <a:pt x="811583" y="139517"/>
                  <a:pt x="811583" y="139517"/>
                </a:cubicBezTo>
                <a:cubicBezTo>
                  <a:pt x="812246" y="139517"/>
                  <a:pt x="812577" y="139517"/>
                  <a:pt x="812909" y="139517"/>
                </a:cubicBezTo>
                <a:close/>
                <a:moveTo>
                  <a:pt x="793025" y="145150"/>
                </a:moveTo>
                <a:lnTo>
                  <a:pt x="793025" y="145150"/>
                </a:lnTo>
                <a:cubicBezTo>
                  <a:pt x="793025" y="145150"/>
                  <a:pt x="793025" y="146144"/>
                  <a:pt x="793025" y="146476"/>
                </a:cubicBezTo>
                <a:lnTo>
                  <a:pt x="793025" y="146476"/>
                </a:lnTo>
                <a:cubicBezTo>
                  <a:pt x="793025" y="146476"/>
                  <a:pt x="793025" y="145482"/>
                  <a:pt x="793025" y="145150"/>
                </a:cubicBezTo>
                <a:close/>
                <a:moveTo>
                  <a:pt x="785071" y="148796"/>
                </a:moveTo>
                <a:cubicBezTo>
                  <a:pt x="783083" y="148796"/>
                  <a:pt x="782089" y="149790"/>
                  <a:pt x="781758" y="150784"/>
                </a:cubicBezTo>
                <a:cubicBezTo>
                  <a:pt x="782089" y="149790"/>
                  <a:pt x="783083" y="149127"/>
                  <a:pt x="785071" y="148796"/>
                </a:cubicBezTo>
                <a:cubicBezTo>
                  <a:pt x="785071" y="147801"/>
                  <a:pt x="785403" y="146476"/>
                  <a:pt x="785734" y="145482"/>
                </a:cubicBezTo>
                <a:cubicBezTo>
                  <a:pt x="785734" y="145482"/>
                  <a:pt x="785734" y="145150"/>
                  <a:pt x="785403" y="144819"/>
                </a:cubicBezTo>
                <a:lnTo>
                  <a:pt x="785403" y="144819"/>
                </a:lnTo>
                <a:cubicBezTo>
                  <a:pt x="785403" y="144819"/>
                  <a:pt x="785403" y="145150"/>
                  <a:pt x="785734" y="145482"/>
                </a:cubicBezTo>
                <a:cubicBezTo>
                  <a:pt x="785734" y="146476"/>
                  <a:pt x="785403" y="147801"/>
                  <a:pt x="785071" y="148796"/>
                </a:cubicBezTo>
                <a:close/>
                <a:moveTo>
                  <a:pt x="782752" y="138854"/>
                </a:moveTo>
                <a:lnTo>
                  <a:pt x="782752" y="138854"/>
                </a:lnTo>
                <a:cubicBezTo>
                  <a:pt x="782752" y="138854"/>
                  <a:pt x="784077" y="138854"/>
                  <a:pt x="784409" y="138522"/>
                </a:cubicBezTo>
                <a:cubicBezTo>
                  <a:pt x="784077" y="138522"/>
                  <a:pt x="783414" y="138854"/>
                  <a:pt x="782752" y="138854"/>
                </a:cubicBezTo>
                <a:close/>
                <a:moveTo>
                  <a:pt x="780432" y="147801"/>
                </a:moveTo>
                <a:lnTo>
                  <a:pt x="780432" y="147801"/>
                </a:lnTo>
                <a:cubicBezTo>
                  <a:pt x="780432" y="147801"/>
                  <a:pt x="779106" y="147801"/>
                  <a:pt x="778775" y="147801"/>
                </a:cubicBezTo>
                <a:cubicBezTo>
                  <a:pt x="777449" y="147801"/>
                  <a:pt x="776455" y="147801"/>
                  <a:pt x="775130" y="147470"/>
                </a:cubicBezTo>
                <a:cubicBezTo>
                  <a:pt x="776455" y="147470"/>
                  <a:pt x="777449" y="147470"/>
                  <a:pt x="778775" y="147801"/>
                </a:cubicBezTo>
                <a:cubicBezTo>
                  <a:pt x="779438" y="147801"/>
                  <a:pt x="780101" y="147801"/>
                  <a:pt x="780432" y="147801"/>
                </a:cubicBezTo>
                <a:close/>
                <a:moveTo>
                  <a:pt x="740665" y="134877"/>
                </a:moveTo>
                <a:cubicBezTo>
                  <a:pt x="740665" y="134877"/>
                  <a:pt x="738345" y="133883"/>
                  <a:pt x="737019" y="133552"/>
                </a:cubicBezTo>
                <a:cubicBezTo>
                  <a:pt x="737019" y="132557"/>
                  <a:pt x="737019" y="131232"/>
                  <a:pt x="737019" y="130238"/>
                </a:cubicBezTo>
                <a:lnTo>
                  <a:pt x="737019" y="130238"/>
                </a:lnTo>
                <a:cubicBezTo>
                  <a:pt x="740333" y="128249"/>
                  <a:pt x="742984" y="130238"/>
                  <a:pt x="745636" y="131232"/>
                </a:cubicBezTo>
                <a:cubicBezTo>
                  <a:pt x="744310" y="132889"/>
                  <a:pt x="742653" y="134214"/>
                  <a:pt x="740665" y="135208"/>
                </a:cubicBezTo>
                <a:close/>
                <a:moveTo>
                  <a:pt x="725421" y="136203"/>
                </a:moveTo>
                <a:cubicBezTo>
                  <a:pt x="725421" y="136203"/>
                  <a:pt x="725421" y="137860"/>
                  <a:pt x="725421" y="138854"/>
                </a:cubicBezTo>
                <a:lnTo>
                  <a:pt x="725421" y="138854"/>
                </a:lnTo>
                <a:cubicBezTo>
                  <a:pt x="725421" y="138854"/>
                  <a:pt x="725421" y="137197"/>
                  <a:pt x="725421" y="136203"/>
                </a:cubicBezTo>
                <a:cubicBezTo>
                  <a:pt x="725421" y="135540"/>
                  <a:pt x="724758" y="134546"/>
                  <a:pt x="724426" y="133883"/>
                </a:cubicBezTo>
                <a:cubicBezTo>
                  <a:pt x="724095" y="133552"/>
                  <a:pt x="723432" y="132889"/>
                  <a:pt x="723101" y="132557"/>
                </a:cubicBezTo>
                <a:lnTo>
                  <a:pt x="723101" y="132557"/>
                </a:lnTo>
                <a:cubicBezTo>
                  <a:pt x="723101" y="132557"/>
                  <a:pt x="724095" y="133552"/>
                  <a:pt x="724426" y="133883"/>
                </a:cubicBezTo>
                <a:cubicBezTo>
                  <a:pt x="724758" y="134546"/>
                  <a:pt x="725089" y="135540"/>
                  <a:pt x="725421" y="136203"/>
                </a:cubicBezTo>
                <a:close/>
                <a:moveTo>
                  <a:pt x="688305" y="121290"/>
                </a:moveTo>
                <a:lnTo>
                  <a:pt x="688305" y="121290"/>
                </a:lnTo>
                <a:cubicBezTo>
                  <a:pt x="691287" y="121290"/>
                  <a:pt x="694270" y="121290"/>
                  <a:pt x="696921" y="121290"/>
                </a:cubicBezTo>
                <a:cubicBezTo>
                  <a:pt x="693938" y="121290"/>
                  <a:pt x="690956" y="121290"/>
                  <a:pt x="688305" y="121290"/>
                </a:cubicBezTo>
                <a:close/>
                <a:moveTo>
                  <a:pt x="661130" y="80197"/>
                </a:moveTo>
                <a:cubicBezTo>
                  <a:pt x="661130" y="80197"/>
                  <a:pt x="663119" y="81854"/>
                  <a:pt x="664113" y="82517"/>
                </a:cubicBezTo>
                <a:cubicBezTo>
                  <a:pt x="663119" y="81854"/>
                  <a:pt x="662124" y="80860"/>
                  <a:pt x="661130" y="80197"/>
                </a:cubicBezTo>
                <a:lnTo>
                  <a:pt x="661130" y="80197"/>
                </a:lnTo>
                <a:close/>
                <a:moveTo>
                  <a:pt x="663450" y="78872"/>
                </a:moveTo>
                <a:cubicBezTo>
                  <a:pt x="663450" y="78872"/>
                  <a:pt x="664113" y="78872"/>
                  <a:pt x="664776" y="78872"/>
                </a:cubicBezTo>
                <a:cubicBezTo>
                  <a:pt x="664444" y="78872"/>
                  <a:pt x="664113" y="78872"/>
                  <a:pt x="663450" y="78872"/>
                </a:cubicBezTo>
                <a:close/>
                <a:moveTo>
                  <a:pt x="650526" y="72907"/>
                </a:moveTo>
                <a:cubicBezTo>
                  <a:pt x="650526" y="72907"/>
                  <a:pt x="651188" y="72907"/>
                  <a:pt x="651520" y="72907"/>
                </a:cubicBezTo>
                <a:cubicBezTo>
                  <a:pt x="651188" y="72907"/>
                  <a:pt x="650857" y="72907"/>
                  <a:pt x="650526" y="72907"/>
                </a:cubicBezTo>
                <a:close/>
                <a:moveTo>
                  <a:pt x="648206" y="75558"/>
                </a:moveTo>
                <a:cubicBezTo>
                  <a:pt x="648206" y="75558"/>
                  <a:pt x="648206" y="75558"/>
                  <a:pt x="648206" y="75558"/>
                </a:cubicBezTo>
                <a:cubicBezTo>
                  <a:pt x="648206" y="75558"/>
                  <a:pt x="648206" y="75558"/>
                  <a:pt x="648206" y="75558"/>
                </a:cubicBezTo>
                <a:lnTo>
                  <a:pt x="648206" y="75558"/>
                </a:lnTo>
                <a:close/>
                <a:moveTo>
                  <a:pt x="601479" y="81523"/>
                </a:moveTo>
                <a:cubicBezTo>
                  <a:pt x="601479" y="81523"/>
                  <a:pt x="601811" y="80529"/>
                  <a:pt x="602142" y="79866"/>
                </a:cubicBezTo>
                <a:cubicBezTo>
                  <a:pt x="601811" y="80529"/>
                  <a:pt x="601479" y="81191"/>
                  <a:pt x="601479" y="81523"/>
                </a:cubicBezTo>
                <a:close/>
                <a:moveTo>
                  <a:pt x="607776" y="77877"/>
                </a:moveTo>
                <a:cubicBezTo>
                  <a:pt x="607776" y="77877"/>
                  <a:pt x="607776" y="76220"/>
                  <a:pt x="607776" y="75558"/>
                </a:cubicBezTo>
                <a:cubicBezTo>
                  <a:pt x="608439" y="75889"/>
                  <a:pt x="609101" y="76220"/>
                  <a:pt x="609433" y="76552"/>
                </a:cubicBezTo>
                <a:cubicBezTo>
                  <a:pt x="608770" y="76552"/>
                  <a:pt x="608439" y="76220"/>
                  <a:pt x="607776" y="75558"/>
                </a:cubicBezTo>
                <a:cubicBezTo>
                  <a:pt x="607776" y="76220"/>
                  <a:pt x="607776" y="77215"/>
                  <a:pt x="607776" y="77877"/>
                </a:cubicBezTo>
                <a:lnTo>
                  <a:pt x="607776" y="77877"/>
                </a:lnTo>
                <a:cubicBezTo>
                  <a:pt x="607776" y="77877"/>
                  <a:pt x="608770" y="80197"/>
                  <a:pt x="609433" y="81523"/>
                </a:cubicBezTo>
                <a:cubicBezTo>
                  <a:pt x="608770" y="80529"/>
                  <a:pt x="608439" y="79203"/>
                  <a:pt x="607776" y="77877"/>
                </a:cubicBezTo>
                <a:close/>
                <a:moveTo>
                  <a:pt x="611421" y="76552"/>
                </a:moveTo>
                <a:cubicBezTo>
                  <a:pt x="611421" y="76552"/>
                  <a:pt x="610427" y="76552"/>
                  <a:pt x="610096" y="76552"/>
                </a:cubicBezTo>
                <a:cubicBezTo>
                  <a:pt x="610758" y="76552"/>
                  <a:pt x="611090" y="76552"/>
                  <a:pt x="611421" y="76552"/>
                </a:cubicBezTo>
                <a:close/>
                <a:moveTo>
                  <a:pt x="610427" y="70587"/>
                </a:moveTo>
                <a:cubicBezTo>
                  <a:pt x="610427" y="70587"/>
                  <a:pt x="609764" y="70587"/>
                  <a:pt x="609433" y="70587"/>
                </a:cubicBezTo>
                <a:cubicBezTo>
                  <a:pt x="609764" y="70587"/>
                  <a:pt x="610096" y="70587"/>
                  <a:pt x="610427" y="70587"/>
                </a:cubicBezTo>
                <a:close/>
                <a:moveTo>
                  <a:pt x="608107" y="69924"/>
                </a:moveTo>
                <a:cubicBezTo>
                  <a:pt x="608107" y="69924"/>
                  <a:pt x="607776" y="69593"/>
                  <a:pt x="607776" y="69261"/>
                </a:cubicBezTo>
                <a:cubicBezTo>
                  <a:pt x="608107" y="69261"/>
                  <a:pt x="608770" y="69261"/>
                  <a:pt x="609433" y="69261"/>
                </a:cubicBezTo>
                <a:cubicBezTo>
                  <a:pt x="608770" y="69261"/>
                  <a:pt x="608107" y="69261"/>
                  <a:pt x="607776" y="69261"/>
                </a:cubicBezTo>
                <a:cubicBezTo>
                  <a:pt x="607776" y="69261"/>
                  <a:pt x="607776" y="69593"/>
                  <a:pt x="608107" y="69924"/>
                </a:cubicBezTo>
                <a:close/>
                <a:moveTo>
                  <a:pt x="602805" y="68930"/>
                </a:moveTo>
                <a:cubicBezTo>
                  <a:pt x="602805" y="68930"/>
                  <a:pt x="602474" y="71581"/>
                  <a:pt x="602142" y="72907"/>
                </a:cubicBezTo>
                <a:cubicBezTo>
                  <a:pt x="601148" y="73569"/>
                  <a:pt x="600154" y="74232"/>
                  <a:pt x="599160" y="74895"/>
                </a:cubicBezTo>
                <a:cubicBezTo>
                  <a:pt x="599160" y="77546"/>
                  <a:pt x="603468" y="76552"/>
                  <a:pt x="602474" y="79534"/>
                </a:cubicBezTo>
                <a:cubicBezTo>
                  <a:pt x="600485" y="78872"/>
                  <a:pt x="599160" y="79534"/>
                  <a:pt x="597503" y="80529"/>
                </a:cubicBezTo>
                <a:cubicBezTo>
                  <a:pt x="597503" y="78872"/>
                  <a:pt x="597503" y="77215"/>
                  <a:pt x="597171" y="75889"/>
                </a:cubicBezTo>
                <a:cubicBezTo>
                  <a:pt x="597171" y="71912"/>
                  <a:pt x="594852" y="66610"/>
                  <a:pt x="602474" y="67936"/>
                </a:cubicBezTo>
                <a:cubicBezTo>
                  <a:pt x="602474" y="68267"/>
                  <a:pt x="602474" y="68598"/>
                  <a:pt x="602805" y="69261"/>
                </a:cubicBezTo>
                <a:close/>
                <a:moveTo>
                  <a:pt x="591206" y="64290"/>
                </a:moveTo>
                <a:cubicBezTo>
                  <a:pt x="591206" y="64290"/>
                  <a:pt x="591206" y="62633"/>
                  <a:pt x="590543" y="61971"/>
                </a:cubicBezTo>
                <a:cubicBezTo>
                  <a:pt x="590543" y="62302"/>
                  <a:pt x="591206" y="63296"/>
                  <a:pt x="591206" y="64290"/>
                </a:cubicBezTo>
                <a:lnTo>
                  <a:pt x="591206" y="64290"/>
                </a:lnTo>
                <a:close/>
                <a:moveTo>
                  <a:pt x="574637" y="94778"/>
                </a:moveTo>
                <a:lnTo>
                  <a:pt x="574637" y="94778"/>
                </a:lnTo>
                <a:cubicBezTo>
                  <a:pt x="576956" y="94778"/>
                  <a:pt x="578945" y="94778"/>
                  <a:pt x="581264" y="94778"/>
                </a:cubicBezTo>
                <a:cubicBezTo>
                  <a:pt x="584578" y="95441"/>
                  <a:pt x="587892" y="96104"/>
                  <a:pt x="591206" y="96767"/>
                </a:cubicBezTo>
                <a:cubicBezTo>
                  <a:pt x="591538" y="95441"/>
                  <a:pt x="590212" y="92459"/>
                  <a:pt x="593526" y="94778"/>
                </a:cubicBezTo>
                <a:cubicBezTo>
                  <a:pt x="595514" y="96104"/>
                  <a:pt x="595846" y="94778"/>
                  <a:pt x="596177" y="93122"/>
                </a:cubicBezTo>
                <a:cubicBezTo>
                  <a:pt x="600485" y="93122"/>
                  <a:pt x="605125" y="94447"/>
                  <a:pt x="608770" y="90802"/>
                </a:cubicBezTo>
                <a:cubicBezTo>
                  <a:pt x="611753" y="90139"/>
                  <a:pt x="615067" y="89808"/>
                  <a:pt x="618049" y="89145"/>
                </a:cubicBezTo>
                <a:cubicBezTo>
                  <a:pt x="619706" y="91133"/>
                  <a:pt x="621694" y="90802"/>
                  <a:pt x="624014" y="89476"/>
                </a:cubicBezTo>
                <a:cubicBezTo>
                  <a:pt x="624346" y="89476"/>
                  <a:pt x="624677" y="89476"/>
                  <a:pt x="625340" y="89145"/>
                </a:cubicBezTo>
                <a:cubicBezTo>
                  <a:pt x="625671" y="87156"/>
                  <a:pt x="626003" y="85168"/>
                  <a:pt x="626997" y="84505"/>
                </a:cubicBezTo>
                <a:cubicBezTo>
                  <a:pt x="626334" y="85168"/>
                  <a:pt x="626003" y="87156"/>
                  <a:pt x="625340" y="89145"/>
                </a:cubicBezTo>
                <a:cubicBezTo>
                  <a:pt x="625008" y="89145"/>
                  <a:pt x="624677" y="89145"/>
                  <a:pt x="624014" y="89476"/>
                </a:cubicBezTo>
                <a:cubicBezTo>
                  <a:pt x="624677" y="94447"/>
                  <a:pt x="620700" y="94447"/>
                  <a:pt x="617718" y="95441"/>
                </a:cubicBezTo>
                <a:cubicBezTo>
                  <a:pt x="617718" y="98092"/>
                  <a:pt x="618049" y="100744"/>
                  <a:pt x="616392" y="103063"/>
                </a:cubicBezTo>
                <a:cubicBezTo>
                  <a:pt x="614072" y="104058"/>
                  <a:pt x="611753" y="106046"/>
                  <a:pt x="609101" y="105052"/>
                </a:cubicBezTo>
                <a:cubicBezTo>
                  <a:pt x="608439" y="103063"/>
                  <a:pt x="607113" y="103063"/>
                  <a:pt x="605456" y="103395"/>
                </a:cubicBezTo>
                <a:cubicBezTo>
                  <a:pt x="605125" y="103063"/>
                  <a:pt x="604462" y="102732"/>
                  <a:pt x="604131" y="102069"/>
                </a:cubicBezTo>
                <a:cubicBezTo>
                  <a:pt x="602142" y="101406"/>
                  <a:pt x="599822" y="100412"/>
                  <a:pt x="597834" y="99749"/>
                </a:cubicBezTo>
                <a:lnTo>
                  <a:pt x="597834" y="99749"/>
                </a:lnTo>
                <a:cubicBezTo>
                  <a:pt x="591538" y="102069"/>
                  <a:pt x="584910" y="101406"/>
                  <a:pt x="578613" y="99749"/>
                </a:cubicBezTo>
                <a:cubicBezTo>
                  <a:pt x="577950" y="101075"/>
                  <a:pt x="576956" y="102401"/>
                  <a:pt x="576293" y="103726"/>
                </a:cubicBezTo>
                <a:cubicBezTo>
                  <a:pt x="575299" y="104389"/>
                  <a:pt x="574305" y="105052"/>
                  <a:pt x="573311" y="105714"/>
                </a:cubicBezTo>
                <a:cubicBezTo>
                  <a:pt x="571654" y="104720"/>
                  <a:pt x="569997" y="103726"/>
                  <a:pt x="568009" y="102732"/>
                </a:cubicBezTo>
                <a:cubicBezTo>
                  <a:pt x="569334" y="102401"/>
                  <a:pt x="570328" y="102069"/>
                  <a:pt x="571654" y="101738"/>
                </a:cubicBezTo>
                <a:cubicBezTo>
                  <a:pt x="569997" y="101738"/>
                  <a:pt x="568671" y="101406"/>
                  <a:pt x="567346" y="101075"/>
                </a:cubicBezTo>
                <a:cubicBezTo>
                  <a:pt x="566020" y="100744"/>
                  <a:pt x="564032" y="101738"/>
                  <a:pt x="563038" y="99749"/>
                </a:cubicBezTo>
                <a:cubicBezTo>
                  <a:pt x="566683" y="97098"/>
                  <a:pt x="570991" y="96435"/>
                  <a:pt x="574968" y="94778"/>
                </a:cubicBezTo>
                <a:close/>
                <a:moveTo>
                  <a:pt x="543154" y="109691"/>
                </a:moveTo>
                <a:cubicBezTo>
                  <a:pt x="543154" y="109691"/>
                  <a:pt x="541829" y="110685"/>
                  <a:pt x="541166" y="111348"/>
                </a:cubicBezTo>
                <a:lnTo>
                  <a:pt x="541166" y="111348"/>
                </a:lnTo>
                <a:cubicBezTo>
                  <a:pt x="541166" y="111348"/>
                  <a:pt x="542491" y="110354"/>
                  <a:pt x="543154" y="109691"/>
                </a:cubicBezTo>
                <a:cubicBezTo>
                  <a:pt x="543154" y="108366"/>
                  <a:pt x="542491" y="107371"/>
                  <a:pt x="541829" y="106709"/>
                </a:cubicBezTo>
                <a:cubicBezTo>
                  <a:pt x="542491" y="107703"/>
                  <a:pt x="543154" y="108366"/>
                  <a:pt x="543154" y="109691"/>
                </a:cubicBezTo>
                <a:cubicBezTo>
                  <a:pt x="544811" y="109691"/>
                  <a:pt x="546137" y="109691"/>
                  <a:pt x="547794" y="109691"/>
                </a:cubicBezTo>
                <a:cubicBezTo>
                  <a:pt x="546137" y="109691"/>
                  <a:pt x="544811" y="109691"/>
                  <a:pt x="543154" y="109691"/>
                </a:cubicBezTo>
                <a:close/>
                <a:moveTo>
                  <a:pt x="512335" y="136865"/>
                </a:moveTo>
                <a:cubicBezTo>
                  <a:pt x="512335" y="136865"/>
                  <a:pt x="511340" y="136203"/>
                  <a:pt x="511009" y="136203"/>
                </a:cubicBezTo>
                <a:cubicBezTo>
                  <a:pt x="510678" y="136203"/>
                  <a:pt x="510346" y="136203"/>
                  <a:pt x="510015" y="136534"/>
                </a:cubicBezTo>
                <a:cubicBezTo>
                  <a:pt x="510015" y="136534"/>
                  <a:pt x="510678" y="136203"/>
                  <a:pt x="511009" y="136203"/>
                </a:cubicBezTo>
                <a:cubicBezTo>
                  <a:pt x="511340" y="136203"/>
                  <a:pt x="511672" y="136203"/>
                  <a:pt x="512335" y="136865"/>
                </a:cubicBezTo>
                <a:lnTo>
                  <a:pt x="512335" y="136865"/>
                </a:lnTo>
                <a:close/>
                <a:moveTo>
                  <a:pt x="501067" y="148133"/>
                </a:moveTo>
                <a:cubicBezTo>
                  <a:pt x="501067" y="148133"/>
                  <a:pt x="503056" y="151115"/>
                  <a:pt x="504381" y="152110"/>
                </a:cubicBezTo>
                <a:cubicBezTo>
                  <a:pt x="503056" y="151115"/>
                  <a:pt x="502061" y="149458"/>
                  <a:pt x="501067" y="148133"/>
                </a:cubicBezTo>
                <a:cubicBezTo>
                  <a:pt x="503387" y="146807"/>
                  <a:pt x="505044" y="145813"/>
                  <a:pt x="506369" y="144819"/>
                </a:cubicBezTo>
                <a:cubicBezTo>
                  <a:pt x="505375" y="145813"/>
                  <a:pt x="503387" y="146807"/>
                  <a:pt x="501067" y="148133"/>
                </a:cubicBezTo>
                <a:close/>
                <a:moveTo>
                  <a:pt x="501730" y="134214"/>
                </a:moveTo>
                <a:cubicBezTo>
                  <a:pt x="501730" y="134214"/>
                  <a:pt x="503056" y="134214"/>
                  <a:pt x="503387" y="134214"/>
                </a:cubicBezTo>
                <a:cubicBezTo>
                  <a:pt x="502724" y="134214"/>
                  <a:pt x="502393" y="134214"/>
                  <a:pt x="501730" y="134214"/>
                </a:cubicBezTo>
                <a:close/>
                <a:moveTo>
                  <a:pt x="501067" y="123941"/>
                </a:moveTo>
                <a:cubicBezTo>
                  <a:pt x="501067" y="123941"/>
                  <a:pt x="501730" y="124935"/>
                  <a:pt x="502061" y="125267"/>
                </a:cubicBezTo>
                <a:cubicBezTo>
                  <a:pt x="501730" y="124935"/>
                  <a:pt x="501399" y="124273"/>
                  <a:pt x="501067" y="123941"/>
                </a:cubicBezTo>
                <a:cubicBezTo>
                  <a:pt x="503056" y="123610"/>
                  <a:pt x="504050" y="122616"/>
                  <a:pt x="504381" y="121290"/>
                </a:cubicBezTo>
                <a:cubicBezTo>
                  <a:pt x="504050" y="122616"/>
                  <a:pt x="503056" y="123610"/>
                  <a:pt x="501067" y="123941"/>
                </a:cubicBezTo>
                <a:close/>
                <a:moveTo>
                  <a:pt x="494439" y="79203"/>
                </a:moveTo>
                <a:lnTo>
                  <a:pt x="494439" y="79203"/>
                </a:lnTo>
                <a:cubicBezTo>
                  <a:pt x="498085" y="79203"/>
                  <a:pt x="502061" y="79203"/>
                  <a:pt x="505707" y="79203"/>
                </a:cubicBezTo>
                <a:lnTo>
                  <a:pt x="505707" y="79203"/>
                </a:lnTo>
                <a:cubicBezTo>
                  <a:pt x="502061" y="79203"/>
                  <a:pt x="498085" y="79203"/>
                  <a:pt x="494439" y="79203"/>
                </a:cubicBezTo>
                <a:close/>
                <a:moveTo>
                  <a:pt x="479858" y="78540"/>
                </a:moveTo>
                <a:cubicBezTo>
                  <a:pt x="479858" y="78540"/>
                  <a:pt x="479527" y="79866"/>
                  <a:pt x="478864" y="80197"/>
                </a:cubicBezTo>
                <a:cubicBezTo>
                  <a:pt x="478201" y="80860"/>
                  <a:pt x="477538" y="81191"/>
                  <a:pt x="476875" y="81854"/>
                </a:cubicBezTo>
                <a:cubicBezTo>
                  <a:pt x="476875" y="81854"/>
                  <a:pt x="476875" y="81854"/>
                  <a:pt x="476875" y="81854"/>
                </a:cubicBezTo>
                <a:cubicBezTo>
                  <a:pt x="476875" y="81854"/>
                  <a:pt x="476875" y="81854"/>
                  <a:pt x="476875" y="81854"/>
                </a:cubicBezTo>
                <a:cubicBezTo>
                  <a:pt x="477870" y="81191"/>
                  <a:pt x="478532" y="80860"/>
                  <a:pt x="478864" y="80197"/>
                </a:cubicBezTo>
                <a:cubicBezTo>
                  <a:pt x="479195" y="79534"/>
                  <a:pt x="479527" y="78872"/>
                  <a:pt x="479858" y="78540"/>
                </a:cubicBezTo>
                <a:close/>
                <a:moveTo>
                  <a:pt x="461963" y="119302"/>
                </a:moveTo>
                <a:cubicBezTo>
                  <a:pt x="461963" y="119302"/>
                  <a:pt x="461300" y="119302"/>
                  <a:pt x="460968" y="119302"/>
                </a:cubicBezTo>
                <a:cubicBezTo>
                  <a:pt x="460306" y="119302"/>
                  <a:pt x="459643" y="118639"/>
                  <a:pt x="458649" y="118639"/>
                </a:cubicBezTo>
                <a:cubicBezTo>
                  <a:pt x="459312" y="118639"/>
                  <a:pt x="459974" y="119302"/>
                  <a:pt x="460968" y="119302"/>
                </a:cubicBezTo>
                <a:cubicBezTo>
                  <a:pt x="461300" y="119302"/>
                  <a:pt x="461631" y="119302"/>
                  <a:pt x="461963" y="119302"/>
                </a:cubicBezTo>
                <a:close/>
                <a:moveTo>
                  <a:pt x="450033" y="155423"/>
                </a:moveTo>
                <a:cubicBezTo>
                  <a:pt x="450033" y="155423"/>
                  <a:pt x="447713" y="156749"/>
                  <a:pt x="446387" y="156749"/>
                </a:cubicBezTo>
                <a:cubicBezTo>
                  <a:pt x="447713" y="156749"/>
                  <a:pt x="449038" y="156418"/>
                  <a:pt x="450033" y="155423"/>
                </a:cubicBezTo>
                <a:cubicBezTo>
                  <a:pt x="450033" y="155092"/>
                  <a:pt x="450033" y="154761"/>
                  <a:pt x="450033" y="154429"/>
                </a:cubicBezTo>
                <a:lnTo>
                  <a:pt x="450033" y="154429"/>
                </a:lnTo>
                <a:cubicBezTo>
                  <a:pt x="450033" y="152441"/>
                  <a:pt x="450033" y="150784"/>
                  <a:pt x="451027" y="149790"/>
                </a:cubicBezTo>
                <a:cubicBezTo>
                  <a:pt x="450033" y="150784"/>
                  <a:pt x="449701" y="152441"/>
                  <a:pt x="450033" y="154429"/>
                </a:cubicBezTo>
                <a:cubicBezTo>
                  <a:pt x="450033" y="154761"/>
                  <a:pt x="450033" y="155092"/>
                  <a:pt x="450033" y="155423"/>
                </a:cubicBezTo>
                <a:close/>
                <a:moveTo>
                  <a:pt x="414905" y="126261"/>
                </a:moveTo>
                <a:cubicBezTo>
                  <a:pt x="414905" y="126261"/>
                  <a:pt x="415568" y="126261"/>
                  <a:pt x="415568" y="125598"/>
                </a:cubicBezTo>
                <a:cubicBezTo>
                  <a:pt x="416230" y="124935"/>
                  <a:pt x="416893" y="124273"/>
                  <a:pt x="417556" y="123610"/>
                </a:cubicBezTo>
                <a:cubicBezTo>
                  <a:pt x="416893" y="124273"/>
                  <a:pt x="416230" y="125267"/>
                  <a:pt x="415568" y="125598"/>
                </a:cubicBezTo>
                <a:cubicBezTo>
                  <a:pt x="415568" y="125598"/>
                  <a:pt x="415236" y="125929"/>
                  <a:pt x="414905" y="126261"/>
                </a:cubicBezTo>
                <a:cubicBezTo>
                  <a:pt x="413911" y="126924"/>
                  <a:pt x="412916" y="127918"/>
                  <a:pt x="412254" y="128581"/>
                </a:cubicBezTo>
                <a:cubicBezTo>
                  <a:pt x="412585" y="131232"/>
                  <a:pt x="407946" y="131563"/>
                  <a:pt x="409271" y="134877"/>
                </a:cubicBezTo>
                <a:cubicBezTo>
                  <a:pt x="406289" y="136203"/>
                  <a:pt x="403637" y="133883"/>
                  <a:pt x="400986" y="134214"/>
                </a:cubicBezTo>
                <a:cubicBezTo>
                  <a:pt x="400986" y="134877"/>
                  <a:pt x="400986" y="135208"/>
                  <a:pt x="400986" y="135540"/>
                </a:cubicBezTo>
                <a:cubicBezTo>
                  <a:pt x="400986" y="136203"/>
                  <a:pt x="401649" y="136865"/>
                  <a:pt x="402312" y="137197"/>
                </a:cubicBezTo>
                <a:cubicBezTo>
                  <a:pt x="401649" y="136865"/>
                  <a:pt x="401318" y="136203"/>
                  <a:pt x="400986" y="135540"/>
                </a:cubicBezTo>
                <a:cubicBezTo>
                  <a:pt x="400986" y="135208"/>
                  <a:pt x="400986" y="134546"/>
                  <a:pt x="400986" y="134214"/>
                </a:cubicBezTo>
                <a:cubicBezTo>
                  <a:pt x="397672" y="137197"/>
                  <a:pt x="395684" y="142499"/>
                  <a:pt x="389719" y="140179"/>
                </a:cubicBezTo>
                <a:cubicBezTo>
                  <a:pt x="385411" y="137860"/>
                  <a:pt x="388393" y="133220"/>
                  <a:pt x="386736" y="130238"/>
                </a:cubicBezTo>
                <a:cubicBezTo>
                  <a:pt x="386736" y="129575"/>
                  <a:pt x="386736" y="128912"/>
                  <a:pt x="386736" y="127918"/>
                </a:cubicBezTo>
                <a:cubicBezTo>
                  <a:pt x="388062" y="129243"/>
                  <a:pt x="389719" y="128581"/>
                  <a:pt x="391376" y="128581"/>
                </a:cubicBezTo>
                <a:cubicBezTo>
                  <a:pt x="392701" y="127918"/>
                  <a:pt x="394358" y="126924"/>
                  <a:pt x="395684" y="126261"/>
                </a:cubicBezTo>
                <a:cubicBezTo>
                  <a:pt x="401318" y="126261"/>
                  <a:pt x="406289" y="130238"/>
                  <a:pt x="411922" y="128912"/>
                </a:cubicBezTo>
                <a:cubicBezTo>
                  <a:pt x="412916" y="128249"/>
                  <a:pt x="413911" y="127255"/>
                  <a:pt x="414573" y="126592"/>
                </a:cubicBezTo>
                <a:close/>
                <a:moveTo>
                  <a:pt x="399661" y="113668"/>
                </a:moveTo>
                <a:cubicBezTo>
                  <a:pt x="399661" y="113668"/>
                  <a:pt x="399661" y="114331"/>
                  <a:pt x="400323" y="114331"/>
                </a:cubicBezTo>
                <a:cubicBezTo>
                  <a:pt x="400323" y="114331"/>
                  <a:pt x="399992" y="113999"/>
                  <a:pt x="399661" y="113668"/>
                </a:cubicBezTo>
                <a:cubicBezTo>
                  <a:pt x="399992" y="113668"/>
                  <a:pt x="400655" y="113668"/>
                  <a:pt x="401318" y="113668"/>
                </a:cubicBezTo>
                <a:cubicBezTo>
                  <a:pt x="400655" y="113668"/>
                  <a:pt x="399992" y="113668"/>
                  <a:pt x="399661" y="113668"/>
                </a:cubicBezTo>
                <a:close/>
                <a:moveTo>
                  <a:pt x="397672" y="114331"/>
                </a:moveTo>
                <a:cubicBezTo>
                  <a:pt x="397672" y="114331"/>
                  <a:pt x="398335" y="114331"/>
                  <a:pt x="398667" y="114331"/>
                </a:cubicBezTo>
                <a:cubicBezTo>
                  <a:pt x="398335" y="114331"/>
                  <a:pt x="398004" y="114331"/>
                  <a:pt x="397672" y="114331"/>
                </a:cubicBezTo>
                <a:close/>
                <a:moveTo>
                  <a:pt x="390713" y="107040"/>
                </a:moveTo>
                <a:lnTo>
                  <a:pt x="390713" y="107040"/>
                </a:lnTo>
                <a:cubicBezTo>
                  <a:pt x="390713" y="107040"/>
                  <a:pt x="391707" y="106377"/>
                  <a:pt x="392039" y="105714"/>
                </a:cubicBezTo>
                <a:cubicBezTo>
                  <a:pt x="392039" y="106377"/>
                  <a:pt x="391707" y="106709"/>
                  <a:pt x="390713" y="107040"/>
                </a:cubicBezTo>
                <a:close/>
                <a:moveTo>
                  <a:pt x="373149" y="100744"/>
                </a:moveTo>
                <a:cubicBezTo>
                  <a:pt x="373149" y="100744"/>
                  <a:pt x="373481" y="100081"/>
                  <a:pt x="373812" y="100081"/>
                </a:cubicBezTo>
                <a:cubicBezTo>
                  <a:pt x="373812" y="100081"/>
                  <a:pt x="373481" y="100744"/>
                  <a:pt x="373149" y="100744"/>
                </a:cubicBezTo>
                <a:lnTo>
                  <a:pt x="373149" y="100744"/>
                </a:lnTo>
                <a:close/>
                <a:moveTo>
                  <a:pt x="353928" y="118639"/>
                </a:moveTo>
                <a:cubicBezTo>
                  <a:pt x="353928" y="118639"/>
                  <a:pt x="354260" y="117645"/>
                  <a:pt x="354591" y="117313"/>
                </a:cubicBezTo>
                <a:cubicBezTo>
                  <a:pt x="354260" y="117313"/>
                  <a:pt x="353928" y="117976"/>
                  <a:pt x="353928" y="118639"/>
                </a:cubicBezTo>
                <a:close/>
                <a:moveTo>
                  <a:pt x="337359" y="100412"/>
                </a:moveTo>
                <a:cubicBezTo>
                  <a:pt x="336696" y="102732"/>
                  <a:pt x="338021" y="105714"/>
                  <a:pt x="335702" y="107371"/>
                </a:cubicBezTo>
                <a:cubicBezTo>
                  <a:pt x="335702" y="107371"/>
                  <a:pt x="335702" y="107371"/>
                  <a:pt x="335702" y="107371"/>
                </a:cubicBezTo>
                <a:cubicBezTo>
                  <a:pt x="335702" y="107371"/>
                  <a:pt x="335702" y="107371"/>
                  <a:pt x="335702" y="107371"/>
                </a:cubicBezTo>
                <a:cubicBezTo>
                  <a:pt x="338021" y="105714"/>
                  <a:pt x="337027" y="102732"/>
                  <a:pt x="337359" y="100412"/>
                </a:cubicBezTo>
                <a:close/>
                <a:moveTo>
                  <a:pt x="334708" y="116319"/>
                </a:moveTo>
                <a:cubicBezTo>
                  <a:pt x="331725" y="119633"/>
                  <a:pt x="334045" y="122947"/>
                  <a:pt x="334708" y="126261"/>
                </a:cubicBezTo>
                <a:cubicBezTo>
                  <a:pt x="334708" y="126261"/>
                  <a:pt x="335370" y="126261"/>
                  <a:pt x="335370" y="126261"/>
                </a:cubicBezTo>
                <a:cubicBezTo>
                  <a:pt x="335370" y="126261"/>
                  <a:pt x="334708" y="126261"/>
                  <a:pt x="334708" y="126261"/>
                </a:cubicBezTo>
                <a:cubicBezTo>
                  <a:pt x="331725" y="128912"/>
                  <a:pt x="334045" y="133220"/>
                  <a:pt x="332056" y="136203"/>
                </a:cubicBezTo>
                <a:cubicBezTo>
                  <a:pt x="332056" y="136203"/>
                  <a:pt x="331394" y="136203"/>
                  <a:pt x="331062" y="136203"/>
                </a:cubicBezTo>
                <a:cubicBezTo>
                  <a:pt x="329737" y="135540"/>
                  <a:pt x="328742" y="134877"/>
                  <a:pt x="327417" y="134546"/>
                </a:cubicBezTo>
                <a:cubicBezTo>
                  <a:pt x="328080" y="133220"/>
                  <a:pt x="330068" y="134546"/>
                  <a:pt x="330068" y="132889"/>
                </a:cubicBezTo>
                <a:cubicBezTo>
                  <a:pt x="330068" y="132889"/>
                  <a:pt x="329074" y="132889"/>
                  <a:pt x="328411" y="132557"/>
                </a:cubicBezTo>
                <a:cubicBezTo>
                  <a:pt x="329074" y="128581"/>
                  <a:pt x="326423" y="123941"/>
                  <a:pt x="331062" y="120627"/>
                </a:cubicBezTo>
                <a:cubicBezTo>
                  <a:pt x="329737" y="119633"/>
                  <a:pt x="326754" y="119302"/>
                  <a:pt x="328411" y="116319"/>
                </a:cubicBezTo>
                <a:cubicBezTo>
                  <a:pt x="330068" y="115988"/>
                  <a:pt x="331725" y="115325"/>
                  <a:pt x="333382" y="114993"/>
                </a:cubicBezTo>
                <a:cubicBezTo>
                  <a:pt x="333713" y="115325"/>
                  <a:pt x="334376" y="115988"/>
                  <a:pt x="334708" y="116319"/>
                </a:cubicBezTo>
                <a:close/>
                <a:moveTo>
                  <a:pt x="325760" y="117645"/>
                </a:moveTo>
                <a:lnTo>
                  <a:pt x="325760" y="117645"/>
                </a:lnTo>
                <a:cubicBezTo>
                  <a:pt x="325760" y="117645"/>
                  <a:pt x="326423" y="116650"/>
                  <a:pt x="327085" y="116650"/>
                </a:cubicBezTo>
                <a:cubicBezTo>
                  <a:pt x="326754" y="116650"/>
                  <a:pt x="326091" y="117313"/>
                  <a:pt x="325760" y="117645"/>
                </a:cubicBezTo>
                <a:close/>
                <a:moveTo>
                  <a:pt x="326423" y="209441"/>
                </a:moveTo>
                <a:cubicBezTo>
                  <a:pt x="326423" y="209441"/>
                  <a:pt x="328080" y="211098"/>
                  <a:pt x="328411" y="212755"/>
                </a:cubicBezTo>
                <a:lnTo>
                  <a:pt x="328411" y="212755"/>
                </a:lnTo>
                <a:cubicBezTo>
                  <a:pt x="328411" y="212755"/>
                  <a:pt x="327085" y="210103"/>
                  <a:pt x="326423" y="209441"/>
                </a:cubicBezTo>
                <a:close/>
                <a:moveTo>
                  <a:pt x="323109" y="215737"/>
                </a:moveTo>
                <a:cubicBezTo>
                  <a:pt x="323109" y="215737"/>
                  <a:pt x="322446" y="215737"/>
                  <a:pt x="322115" y="215737"/>
                </a:cubicBezTo>
                <a:cubicBezTo>
                  <a:pt x="322446" y="215737"/>
                  <a:pt x="322777" y="215737"/>
                  <a:pt x="323109" y="215737"/>
                </a:cubicBezTo>
                <a:close/>
                <a:moveTo>
                  <a:pt x="355254" y="205132"/>
                </a:moveTo>
                <a:cubicBezTo>
                  <a:pt x="355254" y="205132"/>
                  <a:pt x="357574" y="205132"/>
                  <a:pt x="358568" y="205132"/>
                </a:cubicBezTo>
                <a:lnTo>
                  <a:pt x="358568" y="205132"/>
                </a:lnTo>
                <a:cubicBezTo>
                  <a:pt x="358568" y="205132"/>
                  <a:pt x="356248" y="205132"/>
                  <a:pt x="355254" y="205132"/>
                </a:cubicBezTo>
                <a:cubicBezTo>
                  <a:pt x="354923" y="205132"/>
                  <a:pt x="354260" y="204801"/>
                  <a:pt x="353928" y="204138"/>
                </a:cubicBezTo>
                <a:cubicBezTo>
                  <a:pt x="353928" y="204470"/>
                  <a:pt x="354591" y="204801"/>
                  <a:pt x="355254" y="205132"/>
                </a:cubicBezTo>
                <a:close/>
                <a:moveTo>
                  <a:pt x="359231" y="210435"/>
                </a:moveTo>
                <a:cubicBezTo>
                  <a:pt x="359231" y="210435"/>
                  <a:pt x="360888" y="210435"/>
                  <a:pt x="361550" y="210435"/>
                </a:cubicBezTo>
                <a:cubicBezTo>
                  <a:pt x="360888" y="210435"/>
                  <a:pt x="359893" y="210435"/>
                  <a:pt x="359231" y="210435"/>
                </a:cubicBezTo>
                <a:cubicBezTo>
                  <a:pt x="358899" y="210435"/>
                  <a:pt x="358568" y="210435"/>
                  <a:pt x="358237" y="210435"/>
                </a:cubicBezTo>
                <a:cubicBezTo>
                  <a:pt x="358568" y="210435"/>
                  <a:pt x="358899" y="210435"/>
                  <a:pt x="359231" y="210435"/>
                </a:cubicBezTo>
                <a:close/>
                <a:moveTo>
                  <a:pt x="376132" y="243574"/>
                </a:moveTo>
                <a:cubicBezTo>
                  <a:pt x="376132" y="243574"/>
                  <a:pt x="375469" y="244568"/>
                  <a:pt x="375138" y="245231"/>
                </a:cubicBezTo>
                <a:cubicBezTo>
                  <a:pt x="375138" y="244568"/>
                  <a:pt x="375469" y="243906"/>
                  <a:pt x="376132" y="243574"/>
                </a:cubicBezTo>
                <a:close/>
                <a:moveTo>
                  <a:pt x="385079" y="266109"/>
                </a:moveTo>
                <a:cubicBezTo>
                  <a:pt x="385079" y="266109"/>
                  <a:pt x="386074" y="267103"/>
                  <a:pt x="386736" y="267434"/>
                </a:cubicBezTo>
                <a:cubicBezTo>
                  <a:pt x="386074" y="267103"/>
                  <a:pt x="385411" y="266772"/>
                  <a:pt x="385079" y="266109"/>
                </a:cubicBezTo>
                <a:cubicBezTo>
                  <a:pt x="384085" y="266109"/>
                  <a:pt x="383091" y="266109"/>
                  <a:pt x="382760" y="265446"/>
                </a:cubicBezTo>
                <a:cubicBezTo>
                  <a:pt x="383422" y="265777"/>
                  <a:pt x="384085" y="266109"/>
                  <a:pt x="385079" y="266109"/>
                </a:cubicBezTo>
                <a:close/>
                <a:moveTo>
                  <a:pt x="447050" y="246888"/>
                </a:moveTo>
                <a:cubicBezTo>
                  <a:pt x="447050" y="246888"/>
                  <a:pt x="449038" y="246888"/>
                  <a:pt x="450033" y="248214"/>
                </a:cubicBezTo>
                <a:lnTo>
                  <a:pt x="450033" y="248214"/>
                </a:lnTo>
                <a:cubicBezTo>
                  <a:pt x="450033" y="248214"/>
                  <a:pt x="448044" y="246888"/>
                  <a:pt x="447050" y="246888"/>
                </a:cubicBezTo>
                <a:close/>
                <a:moveTo>
                  <a:pt x="460637" y="254179"/>
                </a:moveTo>
                <a:cubicBezTo>
                  <a:pt x="460637" y="254179"/>
                  <a:pt x="460306" y="256167"/>
                  <a:pt x="460637" y="257161"/>
                </a:cubicBezTo>
                <a:lnTo>
                  <a:pt x="460637" y="257161"/>
                </a:lnTo>
                <a:cubicBezTo>
                  <a:pt x="460637" y="257161"/>
                  <a:pt x="459974" y="255173"/>
                  <a:pt x="460637" y="254179"/>
                </a:cubicBezTo>
                <a:close/>
                <a:moveTo>
                  <a:pt x="452352" y="282347"/>
                </a:moveTo>
                <a:cubicBezTo>
                  <a:pt x="457323" y="287649"/>
                  <a:pt x="461631" y="287649"/>
                  <a:pt x="466271" y="283010"/>
                </a:cubicBezTo>
                <a:cubicBezTo>
                  <a:pt x="468591" y="280690"/>
                  <a:pt x="470910" y="278039"/>
                  <a:pt x="474556" y="278702"/>
                </a:cubicBezTo>
                <a:cubicBezTo>
                  <a:pt x="476213" y="282679"/>
                  <a:pt x="474556" y="287318"/>
                  <a:pt x="475550" y="291295"/>
                </a:cubicBezTo>
                <a:cubicBezTo>
                  <a:pt x="477207" y="290632"/>
                  <a:pt x="478532" y="290632"/>
                  <a:pt x="480189" y="290632"/>
                </a:cubicBezTo>
                <a:cubicBezTo>
                  <a:pt x="478532" y="290632"/>
                  <a:pt x="477207" y="290632"/>
                  <a:pt x="475550" y="291295"/>
                </a:cubicBezTo>
                <a:cubicBezTo>
                  <a:pt x="475550" y="292952"/>
                  <a:pt x="474556" y="293946"/>
                  <a:pt x="472567" y="293946"/>
                </a:cubicBezTo>
                <a:cubicBezTo>
                  <a:pt x="472567" y="293946"/>
                  <a:pt x="471904" y="294609"/>
                  <a:pt x="471904" y="294940"/>
                </a:cubicBezTo>
                <a:cubicBezTo>
                  <a:pt x="471904" y="294940"/>
                  <a:pt x="472567" y="294277"/>
                  <a:pt x="472567" y="293946"/>
                </a:cubicBezTo>
                <a:cubicBezTo>
                  <a:pt x="471242" y="292289"/>
                  <a:pt x="469585" y="291626"/>
                  <a:pt x="467596" y="290963"/>
                </a:cubicBezTo>
                <a:cubicBezTo>
                  <a:pt x="465939" y="291295"/>
                  <a:pt x="464282" y="291958"/>
                  <a:pt x="462625" y="292289"/>
                </a:cubicBezTo>
                <a:cubicBezTo>
                  <a:pt x="461300" y="290632"/>
                  <a:pt x="459312" y="290963"/>
                  <a:pt x="457323" y="291295"/>
                </a:cubicBezTo>
                <a:lnTo>
                  <a:pt x="453346" y="291295"/>
                </a:lnTo>
                <a:cubicBezTo>
                  <a:pt x="450364" y="290963"/>
                  <a:pt x="448044" y="287649"/>
                  <a:pt x="444399" y="288644"/>
                </a:cubicBezTo>
                <a:cubicBezTo>
                  <a:pt x="443736" y="286324"/>
                  <a:pt x="440754" y="286987"/>
                  <a:pt x="439759" y="284998"/>
                </a:cubicBezTo>
                <a:lnTo>
                  <a:pt x="439759" y="284998"/>
                </a:lnTo>
                <a:cubicBezTo>
                  <a:pt x="443736" y="284004"/>
                  <a:pt x="447050" y="280027"/>
                  <a:pt x="452021" y="282347"/>
                </a:cubicBezTo>
                <a:close/>
                <a:moveTo>
                  <a:pt x="450033" y="296597"/>
                </a:moveTo>
                <a:lnTo>
                  <a:pt x="450033" y="296597"/>
                </a:lnTo>
                <a:cubicBezTo>
                  <a:pt x="447381" y="295603"/>
                  <a:pt x="445724" y="296597"/>
                  <a:pt x="444399" y="299248"/>
                </a:cubicBezTo>
                <a:cubicBezTo>
                  <a:pt x="445724" y="296928"/>
                  <a:pt x="447381" y="295603"/>
                  <a:pt x="450033" y="296597"/>
                </a:cubicBezTo>
                <a:close/>
                <a:moveTo>
                  <a:pt x="457655" y="380108"/>
                </a:moveTo>
                <a:lnTo>
                  <a:pt x="457655" y="380108"/>
                </a:lnTo>
                <a:cubicBezTo>
                  <a:pt x="457655" y="380108"/>
                  <a:pt x="456660" y="380108"/>
                  <a:pt x="455998" y="380108"/>
                </a:cubicBezTo>
                <a:cubicBezTo>
                  <a:pt x="456660" y="380108"/>
                  <a:pt x="456992" y="380108"/>
                  <a:pt x="457655" y="380108"/>
                </a:cubicBezTo>
                <a:close/>
                <a:moveTo>
                  <a:pt x="497090" y="386736"/>
                </a:moveTo>
                <a:cubicBezTo>
                  <a:pt x="497090" y="386736"/>
                  <a:pt x="499410" y="386736"/>
                  <a:pt x="500404" y="386736"/>
                </a:cubicBezTo>
                <a:cubicBezTo>
                  <a:pt x="499410" y="386736"/>
                  <a:pt x="498085" y="386736"/>
                  <a:pt x="497090" y="386736"/>
                </a:cubicBezTo>
                <a:cubicBezTo>
                  <a:pt x="496759" y="388062"/>
                  <a:pt x="496428" y="389719"/>
                  <a:pt x="495765" y="390713"/>
                </a:cubicBezTo>
                <a:cubicBezTo>
                  <a:pt x="496428" y="389387"/>
                  <a:pt x="496759" y="388062"/>
                  <a:pt x="497090" y="386736"/>
                </a:cubicBezTo>
                <a:close/>
                <a:moveTo>
                  <a:pt x="499742" y="378451"/>
                </a:moveTo>
                <a:cubicBezTo>
                  <a:pt x="499742" y="378451"/>
                  <a:pt x="499742" y="377126"/>
                  <a:pt x="500404" y="376463"/>
                </a:cubicBezTo>
                <a:cubicBezTo>
                  <a:pt x="498747" y="376131"/>
                  <a:pt x="497090" y="375469"/>
                  <a:pt x="495433" y="375137"/>
                </a:cubicBezTo>
                <a:cubicBezTo>
                  <a:pt x="497090" y="375469"/>
                  <a:pt x="498747" y="376131"/>
                  <a:pt x="500404" y="376463"/>
                </a:cubicBezTo>
                <a:cubicBezTo>
                  <a:pt x="499742" y="377126"/>
                  <a:pt x="499410" y="377788"/>
                  <a:pt x="499742" y="378451"/>
                </a:cubicBezTo>
                <a:close/>
                <a:moveTo>
                  <a:pt x="515980" y="361219"/>
                </a:moveTo>
                <a:lnTo>
                  <a:pt x="515980" y="361219"/>
                </a:lnTo>
                <a:cubicBezTo>
                  <a:pt x="516311" y="357573"/>
                  <a:pt x="515317" y="352934"/>
                  <a:pt x="520951" y="351940"/>
                </a:cubicBezTo>
                <a:cubicBezTo>
                  <a:pt x="523270" y="352603"/>
                  <a:pt x="523602" y="348294"/>
                  <a:pt x="526253" y="349620"/>
                </a:cubicBezTo>
                <a:cubicBezTo>
                  <a:pt x="525259" y="347632"/>
                  <a:pt x="525590" y="346637"/>
                  <a:pt x="527579" y="345643"/>
                </a:cubicBezTo>
                <a:cubicBezTo>
                  <a:pt x="529236" y="344980"/>
                  <a:pt x="531224" y="343986"/>
                  <a:pt x="530893" y="341667"/>
                </a:cubicBezTo>
                <a:lnTo>
                  <a:pt x="530893" y="341667"/>
                </a:lnTo>
                <a:cubicBezTo>
                  <a:pt x="530893" y="341667"/>
                  <a:pt x="533544" y="341667"/>
                  <a:pt x="534869" y="341667"/>
                </a:cubicBezTo>
                <a:lnTo>
                  <a:pt x="534869" y="335701"/>
                </a:lnTo>
                <a:cubicBezTo>
                  <a:pt x="534869" y="335701"/>
                  <a:pt x="535532" y="335701"/>
                  <a:pt x="536195" y="335701"/>
                </a:cubicBezTo>
                <a:cubicBezTo>
                  <a:pt x="538515" y="338021"/>
                  <a:pt x="541497" y="335701"/>
                  <a:pt x="543817" y="337027"/>
                </a:cubicBezTo>
                <a:cubicBezTo>
                  <a:pt x="543817" y="339678"/>
                  <a:pt x="541166" y="339015"/>
                  <a:pt x="539840" y="340010"/>
                </a:cubicBezTo>
                <a:cubicBezTo>
                  <a:pt x="540503" y="340672"/>
                  <a:pt x="540834" y="341335"/>
                  <a:pt x="541166" y="341998"/>
                </a:cubicBezTo>
                <a:cubicBezTo>
                  <a:pt x="541166" y="342329"/>
                  <a:pt x="541166" y="342992"/>
                  <a:pt x="541166" y="343324"/>
                </a:cubicBezTo>
                <a:lnTo>
                  <a:pt x="541166" y="343324"/>
                </a:lnTo>
                <a:cubicBezTo>
                  <a:pt x="541166" y="343324"/>
                  <a:pt x="541166" y="342329"/>
                  <a:pt x="541166" y="341998"/>
                </a:cubicBezTo>
                <a:cubicBezTo>
                  <a:pt x="538183" y="343655"/>
                  <a:pt x="534869" y="344980"/>
                  <a:pt x="537189" y="349289"/>
                </a:cubicBezTo>
                <a:cubicBezTo>
                  <a:pt x="535201" y="349289"/>
                  <a:pt x="532881" y="349289"/>
                  <a:pt x="531224" y="350946"/>
                </a:cubicBezTo>
                <a:cubicBezTo>
                  <a:pt x="531224" y="351277"/>
                  <a:pt x="531224" y="351940"/>
                  <a:pt x="531224" y="352271"/>
                </a:cubicBezTo>
                <a:cubicBezTo>
                  <a:pt x="530561" y="353597"/>
                  <a:pt x="530230" y="354591"/>
                  <a:pt x="529567" y="355916"/>
                </a:cubicBezTo>
                <a:cubicBezTo>
                  <a:pt x="529236" y="359893"/>
                  <a:pt x="525922" y="359893"/>
                  <a:pt x="523270" y="361219"/>
                </a:cubicBezTo>
                <a:cubicBezTo>
                  <a:pt x="522939" y="362876"/>
                  <a:pt x="522276" y="364533"/>
                  <a:pt x="521945" y="366190"/>
                </a:cubicBezTo>
                <a:cubicBezTo>
                  <a:pt x="521945" y="366521"/>
                  <a:pt x="521282" y="366852"/>
                  <a:pt x="520619" y="366852"/>
                </a:cubicBezTo>
                <a:cubicBezTo>
                  <a:pt x="520951" y="366852"/>
                  <a:pt x="521614" y="366521"/>
                  <a:pt x="521945" y="366190"/>
                </a:cubicBezTo>
                <a:cubicBezTo>
                  <a:pt x="522276" y="364533"/>
                  <a:pt x="522939" y="362876"/>
                  <a:pt x="523270" y="361219"/>
                </a:cubicBezTo>
                <a:cubicBezTo>
                  <a:pt x="520619" y="361550"/>
                  <a:pt x="517968" y="364201"/>
                  <a:pt x="515648" y="361219"/>
                </a:cubicBezTo>
                <a:close/>
                <a:moveTo>
                  <a:pt x="520619" y="367184"/>
                </a:moveTo>
                <a:cubicBezTo>
                  <a:pt x="520619" y="367184"/>
                  <a:pt x="520288" y="367515"/>
                  <a:pt x="520288" y="367847"/>
                </a:cubicBezTo>
                <a:cubicBezTo>
                  <a:pt x="520288" y="367847"/>
                  <a:pt x="520288" y="367515"/>
                  <a:pt x="520619" y="367184"/>
                </a:cubicBezTo>
                <a:close/>
                <a:moveTo>
                  <a:pt x="520288" y="367847"/>
                </a:moveTo>
                <a:cubicBezTo>
                  <a:pt x="520288" y="367847"/>
                  <a:pt x="520288" y="368509"/>
                  <a:pt x="520951" y="369172"/>
                </a:cubicBezTo>
                <a:cubicBezTo>
                  <a:pt x="521614" y="369504"/>
                  <a:pt x="522276" y="369835"/>
                  <a:pt x="522608" y="370498"/>
                </a:cubicBezTo>
                <a:cubicBezTo>
                  <a:pt x="522276" y="370166"/>
                  <a:pt x="521614" y="369835"/>
                  <a:pt x="520951" y="369172"/>
                </a:cubicBezTo>
                <a:cubicBezTo>
                  <a:pt x="520619" y="368509"/>
                  <a:pt x="520288" y="368178"/>
                  <a:pt x="520288" y="367847"/>
                </a:cubicBezTo>
                <a:close/>
                <a:moveTo>
                  <a:pt x="536195" y="364864"/>
                </a:moveTo>
                <a:lnTo>
                  <a:pt x="536195" y="364864"/>
                </a:lnTo>
                <a:cubicBezTo>
                  <a:pt x="536195" y="364864"/>
                  <a:pt x="536195" y="366190"/>
                  <a:pt x="536195" y="366852"/>
                </a:cubicBezTo>
                <a:cubicBezTo>
                  <a:pt x="536195" y="366521"/>
                  <a:pt x="536195" y="365858"/>
                  <a:pt x="536195" y="364864"/>
                </a:cubicBezTo>
                <a:close/>
                <a:moveTo>
                  <a:pt x="568009" y="361219"/>
                </a:moveTo>
                <a:cubicBezTo>
                  <a:pt x="564032" y="359230"/>
                  <a:pt x="560387" y="363870"/>
                  <a:pt x="556410" y="362213"/>
                </a:cubicBezTo>
                <a:cubicBezTo>
                  <a:pt x="556410" y="363539"/>
                  <a:pt x="556741" y="364201"/>
                  <a:pt x="558067" y="364864"/>
                </a:cubicBezTo>
                <a:lnTo>
                  <a:pt x="558067" y="364864"/>
                </a:lnTo>
                <a:cubicBezTo>
                  <a:pt x="558067" y="364864"/>
                  <a:pt x="556410" y="363207"/>
                  <a:pt x="556410" y="362213"/>
                </a:cubicBezTo>
                <a:cubicBezTo>
                  <a:pt x="553096" y="361219"/>
                  <a:pt x="555747" y="358568"/>
                  <a:pt x="555084" y="356911"/>
                </a:cubicBezTo>
                <a:cubicBezTo>
                  <a:pt x="555416" y="356579"/>
                  <a:pt x="556079" y="355916"/>
                  <a:pt x="556410" y="355585"/>
                </a:cubicBezTo>
                <a:cubicBezTo>
                  <a:pt x="558067" y="355585"/>
                  <a:pt x="559392" y="356911"/>
                  <a:pt x="561049" y="356248"/>
                </a:cubicBezTo>
                <a:cubicBezTo>
                  <a:pt x="560055" y="352934"/>
                  <a:pt x="561712" y="350946"/>
                  <a:pt x="564032" y="349289"/>
                </a:cubicBezTo>
                <a:cubicBezTo>
                  <a:pt x="560387" y="346637"/>
                  <a:pt x="562706" y="342329"/>
                  <a:pt x="561381" y="339015"/>
                </a:cubicBezTo>
                <a:cubicBezTo>
                  <a:pt x="562706" y="334376"/>
                  <a:pt x="566683" y="337358"/>
                  <a:pt x="569003" y="336364"/>
                </a:cubicBezTo>
                <a:cubicBezTo>
                  <a:pt x="569997" y="336696"/>
                  <a:pt x="570660" y="337358"/>
                  <a:pt x="571654" y="337690"/>
                </a:cubicBezTo>
                <a:cubicBezTo>
                  <a:pt x="572317" y="340672"/>
                  <a:pt x="569334" y="343655"/>
                  <a:pt x="571654" y="346969"/>
                </a:cubicBezTo>
                <a:cubicBezTo>
                  <a:pt x="571654" y="347300"/>
                  <a:pt x="571654" y="347632"/>
                  <a:pt x="571654" y="347963"/>
                </a:cubicBezTo>
                <a:cubicBezTo>
                  <a:pt x="575962" y="350614"/>
                  <a:pt x="569666" y="352934"/>
                  <a:pt x="571654" y="355585"/>
                </a:cubicBezTo>
                <a:cubicBezTo>
                  <a:pt x="571654" y="355916"/>
                  <a:pt x="571654" y="356579"/>
                  <a:pt x="571654" y="356911"/>
                </a:cubicBezTo>
                <a:cubicBezTo>
                  <a:pt x="573642" y="359893"/>
                  <a:pt x="569334" y="358899"/>
                  <a:pt x="569003" y="360556"/>
                </a:cubicBezTo>
                <a:lnTo>
                  <a:pt x="567677" y="360556"/>
                </a:lnTo>
                <a:close/>
                <a:moveTo>
                  <a:pt x="576625" y="356248"/>
                </a:moveTo>
                <a:cubicBezTo>
                  <a:pt x="576625" y="356248"/>
                  <a:pt x="574968" y="356911"/>
                  <a:pt x="573974" y="356911"/>
                </a:cubicBezTo>
                <a:cubicBezTo>
                  <a:pt x="574637" y="356911"/>
                  <a:pt x="575631" y="356911"/>
                  <a:pt x="576625" y="356248"/>
                </a:cubicBezTo>
                <a:cubicBezTo>
                  <a:pt x="576956" y="357573"/>
                  <a:pt x="577288" y="358568"/>
                  <a:pt x="577619" y="359893"/>
                </a:cubicBezTo>
                <a:cubicBezTo>
                  <a:pt x="577288" y="358568"/>
                  <a:pt x="576956" y="357573"/>
                  <a:pt x="576625" y="356248"/>
                </a:cubicBezTo>
                <a:close/>
                <a:moveTo>
                  <a:pt x="580602" y="358899"/>
                </a:moveTo>
                <a:cubicBezTo>
                  <a:pt x="580602" y="358899"/>
                  <a:pt x="582259" y="358899"/>
                  <a:pt x="582590" y="358899"/>
                </a:cubicBezTo>
                <a:cubicBezTo>
                  <a:pt x="582259" y="358899"/>
                  <a:pt x="581264" y="358899"/>
                  <a:pt x="580602" y="358899"/>
                </a:cubicBezTo>
                <a:cubicBezTo>
                  <a:pt x="580270" y="359230"/>
                  <a:pt x="579939" y="359562"/>
                  <a:pt x="579276" y="359562"/>
                </a:cubicBezTo>
                <a:cubicBezTo>
                  <a:pt x="579607" y="359562"/>
                  <a:pt x="580270" y="359562"/>
                  <a:pt x="580602" y="358899"/>
                </a:cubicBezTo>
                <a:close/>
                <a:moveTo>
                  <a:pt x="609433" y="391707"/>
                </a:moveTo>
                <a:cubicBezTo>
                  <a:pt x="607444" y="391044"/>
                  <a:pt x="605456" y="391044"/>
                  <a:pt x="603468" y="390381"/>
                </a:cubicBezTo>
                <a:cubicBezTo>
                  <a:pt x="602474" y="390050"/>
                  <a:pt x="601811" y="389387"/>
                  <a:pt x="601479" y="388724"/>
                </a:cubicBezTo>
                <a:cubicBezTo>
                  <a:pt x="602142" y="389719"/>
                  <a:pt x="602805" y="390050"/>
                  <a:pt x="603468" y="390381"/>
                </a:cubicBezTo>
                <a:cubicBezTo>
                  <a:pt x="605125" y="391044"/>
                  <a:pt x="607444" y="391376"/>
                  <a:pt x="609433" y="391707"/>
                </a:cubicBezTo>
                <a:cubicBezTo>
                  <a:pt x="609764" y="392038"/>
                  <a:pt x="610427" y="392701"/>
                  <a:pt x="610758" y="393033"/>
                </a:cubicBezTo>
                <a:cubicBezTo>
                  <a:pt x="610427" y="392701"/>
                  <a:pt x="609764" y="392038"/>
                  <a:pt x="609433" y="391707"/>
                </a:cubicBezTo>
                <a:close/>
                <a:moveTo>
                  <a:pt x="613741" y="373812"/>
                </a:moveTo>
                <a:cubicBezTo>
                  <a:pt x="613741" y="373812"/>
                  <a:pt x="613741" y="373812"/>
                  <a:pt x="613741" y="373812"/>
                </a:cubicBezTo>
                <a:cubicBezTo>
                  <a:pt x="613741" y="373812"/>
                  <a:pt x="613741" y="373812"/>
                  <a:pt x="613741" y="373812"/>
                </a:cubicBezTo>
                <a:lnTo>
                  <a:pt x="613741" y="373812"/>
                </a:lnTo>
                <a:close/>
                <a:moveTo>
                  <a:pt x="637601" y="328079"/>
                </a:moveTo>
                <a:cubicBezTo>
                  <a:pt x="637601" y="328079"/>
                  <a:pt x="637601" y="329736"/>
                  <a:pt x="637601" y="330399"/>
                </a:cubicBezTo>
                <a:cubicBezTo>
                  <a:pt x="637601" y="329405"/>
                  <a:pt x="637601" y="328742"/>
                  <a:pt x="637601" y="328079"/>
                </a:cubicBezTo>
                <a:cubicBezTo>
                  <a:pt x="634950" y="327748"/>
                  <a:pt x="632630" y="327085"/>
                  <a:pt x="629979" y="326754"/>
                </a:cubicBezTo>
                <a:cubicBezTo>
                  <a:pt x="632630" y="327085"/>
                  <a:pt x="634950" y="327748"/>
                  <a:pt x="637601" y="328079"/>
                </a:cubicBezTo>
                <a:close/>
                <a:moveTo>
                  <a:pt x="637933" y="342992"/>
                </a:moveTo>
                <a:cubicBezTo>
                  <a:pt x="639921" y="344318"/>
                  <a:pt x="642241" y="345312"/>
                  <a:pt x="644229" y="346637"/>
                </a:cubicBezTo>
                <a:cubicBezTo>
                  <a:pt x="645555" y="347632"/>
                  <a:pt x="647212" y="347632"/>
                  <a:pt x="648537" y="347300"/>
                </a:cubicBezTo>
                <a:cubicBezTo>
                  <a:pt x="647212" y="347632"/>
                  <a:pt x="645555" y="347632"/>
                  <a:pt x="644229" y="346637"/>
                </a:cubicBezTo>
                <a:cubicBezTo>
                  <a:pt x="642241" y="345312"/>
                  <a:pt x="639921" y="344318"/>
                  <a:pt x="637933" y="342992"/>
                </a:cubicBezTo>
                <a:close/>
                <a:moveTo>
                  <a:pt x="676043" y="357242"/>
                </a:moveTo>
                <a:cubicBezTo>
                  <a:pt x="676043" y="357242"/>
                  <a:pt x="675049" y="357242"/>
                  <a:pt x="674717" y="357242"/>
                </a:cubicBezTo>
                <a:cubicBezTo>
                  <a:pt x="675049" y="357242"/>
                  <a:pt x="675712" y="357242"/>
                  <a:pt x="676043" y="357242"/>
                </a:cubicBezTo>
                <a:close/>
                <a:moveTo>
                  <a:pt x="683334" y="350946"/>
                </a:moveTo>
                <a:cubicBezTo>
                  <a:pt x="684328" y="352934"/>
                  <a:pt x="685985" y="353928"/>
                  <a:pt x="687642" y="354591"/>
                </a:cubicBezTo>
                <a:cubicBezTo>
                  <a:pt x="685985" y="354259"/>
                  <a:pt x="684328" y="353265"/>
                  <a:pt x="683334" y="350946"/>
                </a:cubicBezTo>
                <a:cubicBezTo>
                  <a:pt x="683002" y="350946"/>
                  <a:pt x="682671" y="350946"/>
                  <a:pt x="682339" y="350946"/>
                </a:cubicBezTo>
                <a:cubicBezTo>
                  <a:pt x="682339" y="350946"/>
                  <a:pt x="683002" y="350946"/>
                  <a:pt x="683334" y="350946"/>
                </a:cubicBezTo>
                <a:close/>
                <a:moveTo>
                  <a:pt x="698909" y="364864"/>
                </a:moveTo>
                <a:cubicBezTo>
                  <a:pt x="698909" y="364864"/>
                  <a:pt x="697915" y="362876"/>
                  <a:pt x="697252" y="362876"/>
                </a:cubicBezTo>
                <a:cubicBezTo>
                  <a:pt x="697915" y="362876"/>
                  <a:pt x="698578" y="362876"/>
                  <a:pt x="698909" y="364864"/>
                </a:cubicBezTo>
                <a:lnTo>
                  <a:pt x="698909" y="364864"/>
                </a:lnTo>
                <a:close/>
                <a:moveTo>
                  <a:pt x="703549" y="362544"/>
                </a:moveTo>
                <a:cubicBezTo>
                  <a:pt x="703549" y="362544"/>
                  <a:pt x="704543" y="364533"/>
                  <a:pt x="705868" y="365527"/>
                </a:cubicBezTo>
                <a:cubicBezTo>
                  <a:pt x="704874" y="364533"/>
                  <a:pt x="702223" y="363870"/>
                  <a:pt x="703549" y="362544"/>
                </a:cubicBezTo>
                <a:close/>
                <a:moveTo>
                  <a:pt x="726746" y="362213"/>
                </a:moveTo>
                <a:lnTo>
                  <a:pt x="726746" y="362213"/>
                </a:lnTo>
                <a:cubicBezTo>
                  <a:pt x="726746" y="362213"/>
                  <a:pt x="725089" y="362213"/>
                  <a:pt x="724426" y="362213"/>
                </a:cubicBezTo>
                <a:cubicBezTo>
                  <a:pt x="725089" y="362213"/>
                  <a:pt x="726083" y="362213"/>
                  <a:pt x="726746" y="362213"/>
                </a:cubicBezTo>
                <a:close/>
                <a:moveTo>
                  <a:pt x="732048" y="368509"/>
                </a:moveTo>
                <a:lnTo>
                  <a:pt x="732048" y="368509"/>
                </a:lnTo>
                <a:cubicBezTo>
                  <a:pt x="732048" y="368509"/>
                  <a:pt x="732048" y="367847"/>
                  <a:pt x="732048" y="367184"/>
                </a:cubicBezTo>
                <a:cubicBezTo>
                  <a:pt x="732048" y="367515"/>
                  <a:pt x="732048" y="367847"/>
                  <a:pt x="732048" y="368509"/>
                </a:cubicBezTo>
                <a:close/>
                <a:moveTo>
                  <a:pt x="733043" y="368509"/>
                </a:moveTo>
                <a:cubicBezTo>
                  <a:pt x="733043" y="368509"/>
                  <a:pt x="734037" y="369172"/>
                  <a:pt x="734037" y="370166"/>
                </a:cubicBezTo>
                <a:cubicBezTo>
                  <a:pt x="734037" y="369172"/>
                  <a:pt x="734037" y="368509"/>
                  <a:pt x="733043" y="368509"/>
                </a:cubicBezTo>
                <a:close/>
                <a:moveTo>
                  <a:pt x="767508" y="344649"/>
                </a:moveTo>
                <a:cubicBezTo>
                  <a:pt x="767508" y="344649"/>
                  <a:pt x="767176" y="344649"/>
                  <a:pt x="766845" y="344649"/>
                </a:cubicBezTo>
                <a:cubicBezTo>
                  <a:pt x="766845" y="344649"/>
                  <a:pt x="766182" y="344318"/>
                  <a:pt x="765851" y="343986"/>
                </a:cubicBezTo>
                <a:cubicBezTo>
                  <a:pt x="769496" y="341335"/>
                  <a:pt x="773473" y="342329"/>
                  <a:pt x="777449" y="342329"/>
                </a:cubicBezTo>
                <a:cubicBezTo>
                  <a:pt x="777449" y="342329"/>
                  <a:pt x="777449" y="341667"/>
                  <a:pt x="777449" y="341335"/>
                </a:cubicBezTo>
                <a:cubicBezTo>
                  <a:pt x="776455" y="339015"/>
                  <a:pt x="772810" y="340341"/>
                  <a:pt x="771816" y="338353"/>
                </a:cubicBezTo>
                <a:cubicBezTo>
                  <a:pt x="773141" y="340341"/>
                  <a:pt x="776455" y="338684"/>
                  <a:pt x="777449" y="341335"/>
                </a:cubicBezTo>
                <a:cubicBezTo>
                  <a:pt x="777449" y="341335"/>
                  <a:pt x="777449" y="341998"/>
                  <a:pt x="777449" y="342329"/>
                </a:cubicBezTo>
                <a:cubicBezTo>
                  <a:pt x="780763" y="343324"/>
                  <a:pt x="778775" y="345975"/>
                  <a:pt x="779769" y="348294"/>
                </a:cubicBezTo>
                <a:cubicBezTo>
                  <a:pt x="777449" y="348957"/>
                  <a:pt x="775461" y="349620"/>
                  <a:pt x="773473" y="349951"/>
                </a:cubicBezTo>
                <a:lnTo>
                  <a:pt x="773473" y="349951"/>
                </a:lnTo>
                <a:cubicBezTo>
                  <a:pt x="773473" y="349951"/>
                  <a:pt x="772147" y="346637"/>
                  <a:pt x="769827" y="347300"/>
                </a:cubicBezTo>
                <a:cubicBezTo>
                  <a:pt x="768833" y="348626"/>
                  <a:pt x="767839" y="349951"/>
                  <a:pt x="767176" y="351608"/>
                </a:cubicBezTo>
                <a:cubicBezTo>
                  <a:pt x="768170" y="350283"/>
                  <a:pt x="769165" y="348957"/>
                  <a:pt x="769827" y="347300"/>
                </a:cubicBezTo>
                <a:cubicBezTo>
                  <a:pt x="769165" y="346306"/>
                  <a:pt x="768502" y="345643"/>
                  <a:pt x="767176" y="345312"/>
                </a:cubicBezTo>
                <a:close/>
                <a:moveTo>
                  <a:pt x="863612" y="302231"/>
                </a:moveTo>
                <a:cubicBezTo>
                  <a:pt x="863612" y="302231"/>
                  <a:pt x="863612" y="301568"/>
                  <a:pt x="863612" y="300905"/>
                </a:cubicBezTo>
                <a:cubicBezTo>
                  <a:pt x="863612" y="301237"/>
                  <a:pt x="863612" y="301568"/>
                  <a:pt x="863612" y="302231"/>
                </a:cubicBezTo>
                <a:close/>
                <a:moveTo>
                  <a:pt x="861955" y="312504"/>
                </a:moveTo>
                <a:cubicBezTo>
                  <a:pt x="861955" y="312504"/>
                  <a:pt x="861292" y="312835"/>
                  <a:pt x="860298" y="312835"/>
                </a:cubicBezTo>
                <a:lnTo>
                  <a:pt x="860298" y="312835"/>
                </a:lnTo>
                <a:cubicBezTo>
                  <a:pt x="860298" y="312835"/>
                  <a:pt x="861623" y="312835"/>
                  <a:pt x="861955" y="312504"/>
                </a:cubicBezTo>
                <a:close/>
                <a:moveTo>
                  <a:pt x="838426" y="320126"/>
                </a:moveTo>
                <a:cubicBezTo>
                  <a:pt x="838426" y="320126"/>
                  <a:pt x="840083" y="320457"/>
                  <a:pt x="840746" y="320789"/>
                </a:cubicBezTo>
                <a:cubicBezTo>
                  <a:pt x="839751" y="321783"/>
                  <a:pt x="840083" y="322446"/>
                  <a:pt x="840746" y="323109"/>
                </a:cubicBezTo>
                <a:cubicBezTo>
                  <a:pt x="840083" y="322446"/>
                  <a:pt x="839751" y="321783"/>
                  <a:pt x="840746" y="320789"/>
                </a:cubicBezTo>
                <a:cubicBezTo>
                  <a:pt x="840083" y="320789"/>
                  <a:pt x="839089" y="320457"/>
                  <a:pt x="838426" y="320126"/>
                </a:cubicBezTo>
                <a:close/>
                <a:moveTo>
                  <a:pt x="842734" y="325097"/>
                </a:moveTo>
                <a:cubicBezTo>
                  <a:pt x="842734" y="325097"/>
                  <a:pt x="842071" y="324103"/>
                  <a:pt x="841408" y="323771"/>
                </a:cubicBezTo>
                <a:cubicBezTo>
                  <a:pt x="842071" y="324103"/>
                  <a:pt x="842403" y="324765"/>
                  <a:pt x="842734" y="325097"/>
                </a:cubicBezTo>
                <a:close/>
                <a:moveTo>
                  <a:pt x="837100" y="312835"/>
                </a:moveTo>
                <a:cubicBezTo>
                  <a:pt x="834449" y="312173"/>
                  <a:pt x="831467" y="311841"/>
                  <a:pt x="828484" y="311841"/>
                </a:cubicBezTo>
                <a:cubicBezTo>
                  <a:pt x="831467" y="311841"/>
                  <a:pt x="834449" y="311841"/>
                  <a:pt x="837100" y="312835"/>
                </a:cubicBezTo>
                <a:cubicBezTo>
                  <a:pt x="838094" y="314492"/>
                  <a:pt x="839089" y="315155"/>
                  <a:pt x="840414" y="315486"/>
                </a:cubicBezTo>
                <a:cubicBezTo>
                  <a:pt x="839089" y="315486"/>
                  <a:pt x="838094" y="314492"/>
                  <a:pt x="837100" y="312835"/>
                </a:cubicBezTo>
                <a:close/>
                <a:moveTo>
                  <a:pt x="778775" y="332056"/>
                </a:moveTo>
                <a:cubicBezTo>
                  <a:pt x="778775" y="332056"/>
                  <a:pt x="778112" y="330068"/>
                  <a:pt x="777118" y="329405"/>
                </a:cubicBezTo>
                <a:cubicBezTo>
                  <a:pt x="778112" y="330068"/>
                  <a:pt x="778444" y="331062"/>
                  <a:pt x="778775" y="332056"/>
                </a:cubicBezTo>
                <a:close/>
                <a:moveTo>
                  <a:pt x="778775" y="332388"/>
                </a:moveTo>
                <a:cubicBezTo>
                  <a:pt x="778775" y="332388"/>
                  <a:pt x="778775" y="333713"/>
                  <a:pt x="778775" y="334376"/>
                </a:cubicBezTo>
                <a:lnTo>
                  <a:pt x="778775" y="334376"/>
                </a:lnTo>
                <a:cubicBezTo>
                  <a:pt x="778775" y="334376"/>
                  <a:pt x="778775" y="333050"/>
                  <a:pt x="778775" y="332388"/>
                </a:cubicBezTo>
                <a:close/>
                <a:moveTo>
                  <a:pt x="771484" y="356248"/>
                </a:moveTo>
                <a:cubicBezTo>
                  <a:pt x="771484" y="356248"/>
                  <a:pt x="770822" y="356579"/>
                  <a:pt x="770490" y="356911"/>
                </a:cubicBezTo>
                <a:cubicBezTo>
                  <a:pt x="770490" y="356911"/>
                  <a:pt x="770159" y="356911"/>
                  <a:pt x="769827" y="357242"/>
                </a:cubicBezTo>
                <a:cubicBezTo>
                  <a:pt x="766845" y="356579"/>
                  <a:pt x="765851" y="357242"/>
                  <a:pt x="765188" y="358568"/>
                </a:cubicBezTo>
                <a:cubicBezTo>
                  <a:pt x="765851" y="357242"/>
                  <a:pt x="766845" y="356579"/>
                  <a:pt x="769827" y="357242"/>
                </a:cubicBezTo>
                <a:cubicBezTo>
                  <a:pt x="769827" y="357242"/>
                  <a:pt x="770159" y="357242"/>
                  <a:pt x="770490" y="356911"/>
                </a:cubicBezTo>
                <a:cubicBezTo>
                  <a:pt x="770822" y="356911"/>
                  <a:pt x="771153" y="356579"/>
                  <a:pt x="771484" y="356248"/>
                </a:cubicBezTo>
                <a:cubicBezTo>
                  <a:pt x="771484" y="356248"/>
                  <a:pt x="771816" y="355585"/>
                  <a:pt x="771484" y="355585"/>
                </a:cubicBezTo>
                <a:cubicBezTo>
                  <a:pt x="771484" y="355585"/>
                  <a:pt x="771484" y="356248"/>
                  <a:pt x="771484" y="356248"/>
                </a:cubicBezTo>
                <a:close/>
                <a:moveTo>
                  <a:pt x="795345" y="321452"/>
                </a:moveTo>
                <a:cubicBezTo>
                  <a:pt x="795345" y="321452"/>
                  <a:pt x="794350" y="321452"/>
                  <a:pt x="794019" y="321452"/>
                </a:cubicBezTo>
                <a:cubicBezTo>
                  <a:pt x="794350" y="321452"/>
                  <a:pt x="795013" y="321452"/>
                  <a:pt x="795345" y="321452"/>
                </a:cubicBezTo>
                <a:close/>
                <a:moveTo>
                  <a:pt x="798990" y="324765"/>
                </a:moveTo>
                <a:cubicBezTo>
                  <a:pt x="798990" y="324765"/>
                  <a:pt x="799321" y="324103"/>
                  <a:pt x="799653" y="324103"/>
                </a:cubicBezTo>
                <a:lnTo>
                  <a:pt x="799653" y="324103"/>
                </a:lnTo>
                <a:cubicBezTo>
                  <a:pt x="799653" y="324103"/>
                  <a:pt x="798990" y="324765"/>
                  <a:pt x="798990" y="324765"/>
                </a:cubicBezTo>
                <a:close/>
                <a:moveTo>
                  <a:pt x="818874" y="324434"/>
                </a:moveTo>
                <a:cubicBezTo>
                  <a:pt x="818874" y="324434"/>
                  <a:pt x="818211" y="324434"/>
                  <a:pt x="817879" y="324434"/>
                </a:cubicBezTo>
                <a:cubicBezTo>
                  <a:pt x="817879" y="324434"/>
                  <a:pt x="818542" y="324434"/>
                  <a:pt x="818874" y="324434"/>
                </a:cubicBezTo>
                <a:cubicBezTo>
                  <a:pt x="819536" y="324434"/>
                  <a:pt x="820199" y="324434"/>
                  <a:pt x="820531" y="324434"/>
                </a:cubicBezTo>
                <a:cubicBezTo>
                  <a:pt x="819868" y="324434"/>
                  <a:pt x="819205" y="324434"/>
                  <a:pt x="818874" y="324434"/>
                </a:cubicBezTo>
                <a:close/>
                <a:moveTo>
                  <a:pt x="844722" y="326754"/>
                </a:moveTo>
                <a:cubicBezTo>
                  <a:pt x="844722" y="326754"/>
                  <a:pt x="847705" y="326091"/>
                  <a:pt x="849030" y="325760"/>
                </a:cubicBezTo>
                <a:cubicBezTo>
                  <a:pt x="847705" y="325760"/>
                  <a:pt x="846048" y="326422"/>
                  <a:pt x="844722" y="326754"/>
                </a:cubicBezTo>
                <a:lnTo>
                  <a:pt x="844722" y="326754"/>
                </a:lnTo>
                <a:close/>
                <a:moveTo>
                  <a:pt x="849693" y="312835"/>
                </a:moveTo>
                <a:lnTo>
                  <a:pt x="849693" y="312835"/>
                </a:lnTo>
                <a:cubicBezTo>
                  <a:pt x="849693" y="312835"/>
                  <a:pt x="850687" y="315486"/>
                  <a:pt x="851019" y="316812"/>
                </a:cubicBezTo>
                <a:cubicBezTo>
                  <a:pt x="850687" y="315486"/>
                  <a:pt x="850025" y="314161"/>
                  <a:pt x="849693" y="312835"/>
                </a:cubicBezTo>
                <a:close/>
                <a:moveTo>
                  <a:pt x="861292" y="308859"/>
                </a:moveTo>
                <a:cubicBezTo>
                  <a:pt x="858972" y="306870"/>
                  <a:pt x="858972" y="304550"/>
                  <a:pt x="859304" y="302231"/>
                </a:cubicBezTo>
                <a:cubicBezTo>
                  <a:pt x="858972" y="304550"/>
                  <a:pt x="859304" y="306870"/>
                  <a:pt x="861292" y="308859"/>
                </a:cubicBezTo>
                <a:cubicBezTo>
                  <a:pt x="862949" y="308527"/>
                  <a:pt x="864606" y="308196"/>
                  <a:pt x="865931" y="307864"/>
                </a:cubicBezTo>
                <a:lnTo>
                  <a:pt x="865931" y="307864"/>
                </a:lnTo>
                <a:cubicBezTo>
                  <a:pt x="865931" y="307864"/>
                  <a:pt x="862618" y="308527"/>
                  <a:pt x="861292" y="308859"/>
                </a:cubicBezTo>
                <a:close/>
                <a:moveTo>
                  <a:pt x="866263" y="306539"/>
                </a:moveTo>
                <a:cubicBezTo>
                  <a:pt x="866263" y="306539"/>
                  <a:pt x="866926" y="304882"/>
                  <a:pt x="867257" y="304219"/>
                </a:cubicBezTo>
                <a:cubicBezTo>
                  <a:pt x="868251" y="300905"/>
                  <a:pt x="862618" y="297923"/>
                  <a:pt x="867257" y="294940"/>
                </a:cubicBezTo>
                <a:cubicBezTo>
                  <a:pt x="866594" y="292952"/>
                  <a:pt x="861955" y="293283"/>
                  <a:pt x="864937" y="289638"/>
                </a:cubicBezTo>
                <a:cubicBezTo>
                  <a:pt x="865931" y="288644"/>
                  <a:pt x="864606" y="287318"/>
                  <a:pt x="863280" y="286987"/>
                </a:cubicBezTo>
                <a:cubicBezTo>
                  <a:pt x="861623" y="286324"/>
                  <a:pt x="860961" y="286987"/>
                  <a:pt x="860298" y="288644"/>
                </a:cubicBezTo>
                <a:cubicBezTo>
                  <a:pt x="859635" y="290632"/>
                  <a:pt x="858641" y="291626"/>
                  <a:pt x="856652" y="290632"/>
                </a:cubicBezTo>
                <a:cubicBezTo>
                  <a:pt x="853007" y="288644"/>
                  <a:pt x="852676" y="291958"/>
                  <a:pt x="851350" y="293615"/>
                </a:cubicBezTo>
                <a:cubicBezTo>
                  <a:pt x="851019" y="293615"/>
                  <a:pt x="850356" y="293615"/>
                  <a:pt x="850025" y="293615"/>
                </a:cubicBezTo>
                <a:cubicBezTo>
                  <a:pt x="848036" y="295603"/>
                  <a:pt x="846379" y="294277"/>
                  <a:pt x="844391" y="293615"/>
                </a:cubicBezTo>
                <a:cubicBezTo>
                  <a:pt x="846048" y="294609"/>
                  <a:pt x="848036" y="295603"/>
                  <a:pt x="850025" y="293615"/>
                </a:cubicBezTo>
                <a:cubicBezTo>
                  <a:pt x="849693" y="288975"/>
                  <a:pt x="847373" y="286324"/>
                  <a:pt x="842403" y="286987"/>
                </a:cubicBezTo>
                <a:cubicBezTo>
                  <a:pt x="841077" y="286987"/>
                  <a:pt x="839420" y="286324"/>
                  <a:pt x="838426" y="288312"/>
                </a:cubicBezTo>
                <a:lnTo>
                  <a:pt x="838426" y="288312"/>
                </a:lnTo>
                <a:cubicBezTo>
                  <a:pt x="840746" y="290632"/>
                  <a:pt x="839420" y="293283"/>
                  <a:pt x="839751" y="295934"/>
                </a:cubicBezTo>
                <a:cubicBezTo>
                  <a:pt x="839973" y="302120"/>
                  <a:pt x="842625" y="304550"/>
                  <a:pt x="847705" y="303225"/>
                </a:cubicBezTo>
                <a:cubicBezTo>
                  <a:pt x="847705" y="303225"/>
                  <a:pt x="849362" y="303225"/>
                  <a:pt x="850025" y="303225"/>
                </a:cubicBezTo>
                <a:cubicBezTo>
                  <a:pt x="852013" y="301899"/>
                  <a:pt x="853339" y="302231"/>
                  <a:pt x="854333" y="303225"/>
                </a:cubicBezTo>
                <a:cubicBezTo>
                  <a:pt x="853339" y="302231"/>
                  <a:pt x="851682" y="302231"/>
                  <a:pt x="850025" y="303225"/>
                </a:cubicBezTo>
                <a:cubicBezTo>
                  <a:pt x="853339" y="309190"/>
                  <a:pt x="846711" y="306207"/>
                  <a:pt x="845716" y="307864"/>
                </a:cubicBezTo>
                <a:cubicBezTo>
                  <a:pt x="846379" y="308527"/>
                  <a:pt x="846711" y="309190"/>
                  <a:pt x="847373" y="309853"/>
                </a:cubicBezTo>
                <a:cubicBezTo>
                  <a:pt x="841077" y="312504"/>
                  <a:pt x="837100" y="306539"/>
                  <a:pt x="831798" y="305545"/>
                </a:cubicBezTo>
                <a:cubicBezTo>
                  <a:pt x="827821" y="304882"/>
                  <a:pt x="823182" y="309190"/>
                  <a:pt x="819868" y="303888"/>
                </a:cubicBezTo>
                <a:cubicBezTo>
                  <a:pt x="817879" y="305876"/>
                  <a:pt x="816222" y="307202"/>
                  <a:pt x="814565" y="308859"/>
                </a:cubicBezTo>
                <a:cubicBezTo>
                  <a:pt x="813571" y="308859"/>
                  <a:pt x="812909" y="308859"/>
                  <a:pt x="811914" y="308859"/>
                </a:cubicBezTo>
                <a:cubicBezTo>
                  <a:pt x="809926" y="306870"/>
                  <a:pt x="806943" y="308859"/>
                  <a:pt x="804624" y="307202"/>
                </a:cubicBezTo>
                <a:cubicBezTo>
                  <a:pt x="803961" y="304550"/>
                  <a:pt x="803961" y="300905"/>
                  <a:pt x="799653" y="302562"/>
                </a:cubicBezTo>
                <a:cubicBezTo>
                  <a:pt x="798990" y="305545"/>
                  <a:pt x="797996" y="308196"/>
                  <a:pt x="794682" y="304550"/>
                </a:cubicBezTo>
                <a:cubicBezTo>
                  <a:pt x="792694" y="301899"/>
                  <a:pt x="790374" y="300905"/>
                  <a:pt x="787060" y="302231"/>
                </a:cubicBezTo>
                <a:cubicBezTo>
                  <a:pt x="787060" y="303225"/>
                  <a:pt x="788717" y="304550"/>
                  <a:pt x="787391" y="304550"/>
                </a:cubicBezTo>
                <a:cubicBezTo>
                  <a:pt x="783083" y="304550"/>
                  <a:pt x="785403" y="307864"/>
                  <a:pt x="784740" y="309521"/>
                </a:cubicBezTo>
                <a:cubicBezTo>
                  <a:pt x="784409" y="309521"/>
                  <a:pt x="784077" y="309521"/>
                  <a:pt x="783746" y="309521"/>
                </a:cubicBezTo>
                <a:cubicBezTo>
                  <a:pt x="783414" y="309521"/>
                  <a:pt x="783083" y="309521"/>
                  <a:pt x="782752" y="309521"/>
                </a:cubicBezTo>
                <a:cubicBezTo>
                  <a:pt x="778444" y="307202"/>
                  <a:pt x="776124" y="310847"/>
                  <a:pt x="773141" y="312835"/>
                </a:cubicBezTo>
                <a:cubicBezTo>
                  <a:pt x="774798" y="314824"/>
                  <a:pt x="771484" y="318469"/>
                  <a:pt x="775130" y="319795"/>
                </a:cubicBezTo>
                <a:lnTo>
                  <a:pt x="775130" y="319795"/>
                </a:lnTo>
                <a:cubicBezTo>
                  <a:pt x="775130" y="319795"/>
                  <a:pt x="775130" y="320789"/>
                  <a:pt x="775130" y="321120"/>
                </a:cubicBezTo>
                <a:cubicBezTo>
                  <a:pt x="779438" y="322446"/>
                  <a:pt x="775130" y="323771"/>
                  <a:pt x="775130" y="325097"/>
                </a:cubicBezTo>
                <a:cubicBezTo>
                  <a:pt x="775130" y="326091"/>
                  <a:pt x="775130" y="327085"/>
                  <a:pt x="775461" y="327748"/>
                </a:cubicBezTo>
                <a:lnTo>
                  <a:pt x="775461" y="327748"/>
                </a:lnTo>
                <a:cubicBezTo>
                  <a:pt x="773804" y="330068"/>
                  <a:pt x="774798" y="334044"/>
                  <a:pt x="771153" y="335039"/>
                </a:cubicBezTo>
                <a:cubicBezTo>
                  <a:pt x="768502" y="337027"/>
                  <a:pt x="765851" y="336033"/>
                  <a:pt x="763200" y="335370"/>
                </a:cubicBezTo>
                <a:cubicBezTo>
                  <a:pt x="763200" y="335370"/>
                  <a:pt x="762537" y="335370"/>
                  <a:pt x="762205" y="335039"/>
                </a:cubicBezTo>
                <a:cubicBezTo>
                  <a:pt x="760548" y="333050"/>
                  <a:pt x="758229" y="334044"/>
                  <a:pt x="756240" y="333713"/>
                </a:cubicBezTo>
                <a:cubicBezTo>
                  <a:pt x="754252" y="333713"/>
                  <a:pt x="751601" y="334044"/>
                  <a:pt x="751269" y="332056"/>
                </a:cubicBezTo>
                <a:cubicBezTo>
                  <a:pt x="750938" y="329405"/>
                  <a:pt x="751601" y="326754"/>
                  <a:pt x="752595" y="324434"/>
                </a:cubicBezTo>
                <a:cubicBezTo>
                  <a:pt x="752926" y="323440"/>
                  <a:pt x="754915" y="323771"/>
                  <a:pt x="755577" y="325428"/>
                </a:cubicBezTo>
                <a:cubicBezTo>
                  <a:pt x="758560" y="327748"/>
                  <a:pt x="760548" y="326422"/>
                  <a:pt x="762537" y="324103"/>
                </a:cubicBezTo>
                <a:cubicBezTo>
                  <a:pt x="762537" y="324103"/>
                  <a:pt x="762205" y="324103"/>
                  <a:pt x="761874" y="324103"/>
                </a:cubicBezTo>
                <a:cubicBezTo>
                  <a:pt x="763200" y="323109"/>
                  <a:pt x="764525" y="322446"/>
                  <a:pt x="765851" y="321452"/>
                </a:cubicBezTo>
                <a:cubicBezTo>
                  <a:pt x="763531" y="318469"/>
                  <a:pt x="760880" y="319132"/>
                  <a:pt x="757897" y="319795"/>
                </a:cubicBezTo>
                <a:cubicBezTo>
                  <a:pt x="755246" y="320457"/>
                  <a:pt x="751932" y="322114"/>
                  <a:pt x="749281" y="319132"/>
                </a:cubicBezTo>
                <a:cubicBezTo>
                  <a:pt x="746961" y="318138"/>
                  <a:pt x="744973" y="316481"/>
                  <a:pt x="742653" y="315818"/>
                </a:cubicBezTo>
                <a:cubicBezTo>
                  <a:pt x="744973" y="316812"/>
                  <a:pt x="746961" y="318138"/>
                  <a:pt x="749281" y="319132"/>
                </a:cubicBezTo>
                <a:cubicBezTo>
                  <a:pt x="749281" y="316149"/>
                  <a:pt x="752595" y="315155"/>
                  <a:pt x="753258" y="312835"/>
                </a:cubicBezTo>
                <a:cubicBezTo>
                  <a:pt x="753920" y="312835"/>
                  <a:pt x="754915" y="312835"/>
                  <a:pt x="755577" y="312835"/>
                </a:cubicBezTo>
                <a:cubicBezTo>
                  <a:pt x="758229" y="316481"/>
                  <a:pt x="762537" y="310847"/>
                  <a:pt x="765188" y="315818"/>
                </a:cubicBezTo>
                <a:cubicBezTo>
                  <a:pt x="765519" y="310847"/>
                  <a:pt x="762205" y="307202"/>
                  <a:pt x="765519" y="303888"/>
                </a:cubicBezTo>
                <a:cubicBezTo>
                  <a:pt x="764856" y="303556"/>
                  <a:pt x="763862" y="302894"/>
                  <a:pt x="763200" y="302562"/>
                </a:cubicBezTo>
                <a:lnTo>
                  <a:pt x="763200" y="302562"/>
                </a:lnTo>
                <a:cubicBezTo>
                  <a:pt x="763200" y="302562"/>
                  <a:pt x="764194" y="300242"/>
                  <a:pt x="764525" y="298917"/>
                </a:cubicBezTo>
                <a:cubicBezTo>
                  <a:pt x="765188" y="296928"/>
                  <a:pt x="765851" y="294609"/>
                  <a:pt x="763200" y="293615"/>
                </a:cubicBezTo>
                <a:cubicBezTo>
                  <a:pt x="763200" y="290963"/>
                  <a:pt x="761874" y="289969"/>
                  <a:pt x="759223" y="289969"/>
                </a:cubicBezTo>
                <a:cubicBezTo>
                  <a:pt x="755909" y="289969"/>
                  <a:pt x="752264" y="291626"/>
                  <a:pt x="748950" y="289969"/>
                </a:cubicBezTo>
                <a:lnTo>
                  <a:pt x="748950" y="289969"/>
                </a:lnTo>
                <a:cubicBezTo>
                  <a:pt x="748950" y="289969"/>
                  <a:pt x="748950" y="287318"/>
                  <a:pt x="748950" y="286324"/>
                </a:cubicBezTo>
                <a:cubicBezTo>
                  <a:pt x="744641" y="285330"/>
                  <a:pt x="749944" y="284667"/>
                  <a:pt x="748950" y="283673"/>
                </a:cubicBezTo>
                <a:cubicBezTo>
                  <a:pt x="748950" y="283010"/>
                  <a:pt x="748950" y="282016"/>
                  <a:pt x="748950" y="281353"/>
                </a:cubicBezTo>
                <a:cubicBezTo>
                  <a:pt x="748618" y="281022"/>
                  <a:pt x="748287" y="280359"/>
                  <a:pt x="747955" y="280027"/>
                </a:cubicBezTo>
                <a:cubicBezTo>
                  <a:pt x="746961" y="280027"/>
                  <a:pt x="745967" y="280027"/>
                  <a:pt x="744973" y="279365"/>
                </a:cubicBezTo>
                <a:cubicBezTo>
                  <a:pt x="745967" y="279365"/>
                  <a:pt x="746961" y="279696"/>
                  <a:pt x="747955" y="280027"/>
                </a:cubicBezTo>
                <a:cubicBezTo>
                  <a:pt x="749944" y="278702"/>
                  <a:pt x="752264" y="277708"/>
                  <a:pt x="754252" y="276382"/>
                </a:cubicBezTo>
                <a:cubicBezTo>
                  <a:pt x="755909" y="276382"/>
                  <a:pt x="757566" y="276382"/>
                  <a:pt x="759223" y="276051"/>
                </a:cubicBezTo>
                <a:cubicBezTo>
                  <a:pt x="759886" y="276051"/>
                  <a:pt x="760217" y="276051"/>
                  <a:pt x="760880" y="276051"/>
                </a:cubicBezTo>
                <a:cubicBezTo>
                  <a:pt x="766182" y="278039"/>
                  <a:pt x="771484" y="279365"/>
                  <a:pt x="777118" y="278370"/>
                </a:cubicBezTo>
                <a:cubicBezTo>
                  <a:pt x="778112" y="278702"/>
                  <a:pt x="779106" y="279365"/>
                  <a:pt x="779769" y="279696"/>
                </a:cubicBezTo>
                <a:cubicBezTo>
                  <a:pt x="783414" y="279696"/>
                  <a:pt x="787391" y="280359"/>
                  <a:pt x="790705" y="278039"/>
                </a:cubicBezTo>
                <a:cubicBezTo>
                  <a:pt x="793688" y="277045"/>
                  <a:pt x="796007" y="279033"/>
                  <a:pt x="798659" y="279696"/>
                </a:cubicBezTo>
                <a:cubicBezTo>
                  <a:pt x="799321" y="278039"/>
                  <a:pt x="799984" y="276713"/>
                  <a:pt x="800647" y="275056"/>
                </a:cubicBezTo>
                <a:cubicBezTo>
                  <a:pt x="802635" y="273731"/>
                  <a:pt x="805949" y="275719"/>
                  <a:pt x="807606" y="273400"/>
                </a:cubicBezTo>
                <a:lnTo>
                  <a:pt x="807606" y="273400"/>
                </a:lnTo>
                <a:cubicBezTo>
                  <a:pt x="807606" y="273400"/>
                  <a:pt x="809926" y="274394"/>
                  <a:pt x="811252" y="274725"/>
                </a:cubicBezTo>
                <a:cubicBezTo>
                  <a:pt x="811252" y="276713"/>
                  <a:pt x="806281" y="274725"/>
                  <a:pt x="807606" y="278370"/>
                </a:cubicBezTo>
                <a:cubicBezTo>
                  <a:pt x="804955" y="281022"/>
                  <a:pt x="801641" y="279033"/>
                  <a:pt x="798659" y="279696"/>
                </a:cubicBezTo>
                <a:cubicBezTo>
                  <a:pt x="800316" y="283010"/>
                  <a:pt x="798659" y="286655"/>
                  <a:pt x="798659" y="289969"/>
                </a:cubicBezTo>
                <a:cubicBezTo>
                  <a:pt x="798990" y="292289"/>
                  <a:pt x="796339" y="294940"/>
                  <a:pt x="798659" y="297260"/>
                </a:cubicBezTo>
                <a:cubicBezTo>
                  <a:pt x="800647" y="299580"/>
                  <a:pt x="803298" y="297923"/>
                  <a:pt x="805286" y="298254"/>
                </a:cubicBezTo>
                <a:cubicBezTo>
                  <a:pt x="806943" y="299248"/>
                  <a:pt x="802967" y="300574"/>
                  <a:pt x="806281" y="301237"/>
                </a:cubicBezTo>
                <a:cubicBezTo>
                  <a:pt x="808932" y="299911"/>
                  <a:pt x="811583" y="297923"/>
                  <a:pt x="815228" y="298585"/>
                </a:cubicBezTo>
                <a:cubicBezTo>
                  <a:pt x="813903" y="296597"/>
                  <a:pt x="811914" y="295271"/>
                  <a:pt x="809263" y="294277"/>
                </a:cubicBezTo>
                <a:cubicBezTo>
                  <a:pt x="811583" y="295271"/>
                  <a:pt x="813571" y="296597"/>
                  <a:pt x="815228" y="298585"/>
                </a:cubicBezTo>
                <a:cubicBezTo>
                  <a:pt x="816885" y="298585"/>
                  <a:pt x="819205" y="298917"/>
                  <a:pt x="818874" y="295934"/>
                </a:cubicBezTo>
                <a:cubicBezTo>
                  <a:pt x="818874" y="294277"/>
                  <a:pt x="821525" y="294940"/>
                  <a:pt x="821856" y="293283"/>
                </a:cubicBezTo>
                <a:cubicBezTo>
                  <a:pt x="818211" y="289638"/>
                  <a:pt x="821193" y="284335"/>
                  <a:pt x="818874" y="280359"/>
                </a:cubicBezTo>
                <a:cubicBezTo>
                  <a:pt x="822188" y="278702"/>
                  <a:pt x="817217" y="277045"/>
                  <a:pt x="818874" y="275388"/>
                </a:cubicBezTo>
                <a:cubicBezTo>
                  <a:pt x="822519" y="273068"/>
                  <a:pt x="826496" y="274062"/>
                  <a:pt x="830141" y="274394"/>
                </a:cubicBezTo>
                <a:cubicBezTo>
                  <a:pt x="833786" y="274394"/>
                  <a:pt x="837100" y="276382"/>
                  <a:pt x="840414" y="278039"/>
                </a:cubicBezTo>
                <a:lnTo>
                  <a:pt x="840414" y="278039"/>
                </a:lnTo>
                <a:cubicBezTo>
                  <a:pt x="842071" y="277708"/>
                  <a:pt x="843728" y="277045"/>
                  <a:pt x="845385" y="276713"/>
                </a:cubicBezTo>
                <a:lnTo>
                  <a:pt x="845385" y="276713"/>
                </a:lnTo>
                <a:cubicBezTo>
                  <a:pt x="849362" y="276713"/>
                  <a:pt x="849693" y="280027"/>
                  <a:pt x="850687" y="283010"/>
                </a:cubicBezTo>
                <a:cubicBezTo>
                  <a:pt x="851682" y="282679"/>
                  <a:pt x="852676" y="282016"/>
                  <a:pt x="853670" y="281684"/>
                </a:cubicBezTo>
                <a:cubicBezTo>
                  <a:pt x="856652" y="283341"/>
                  <a:pt x="859304" y="284667"/>
                  <a:pt x="859966" y="279365"/>
                </a:cubicBezTo>
                <a:cubicBezTo>
                  <a:pt x="863280" y="278702"/>
                  <a:pt x="863943" y="281684"/>
                  <a:pt x="865269" y="283673"/>
                </a:cubicBezTo>
                <a:cubicBezTo>
                  <a:pt x="866263" y="282347"/>
                  <a:pt x="867257" y="281684"/>
                  <a:pt x="868583" y="281684"/>
                </a:cubicBezTo>
                <a:cubicBezTo>
                  <a:pt x="870902" y="283341"/>
                  <a:pt x="874216" y="281684"/>
                  <a:pt x="876205" y="284004"/>
                </a:cubicBezTo>
                <a:cubicBezTo>
                  <a:pt x="876205" y="284335"/>
                  <a:pt x="876205" y="284998"/>
                  <a:pt x="876205" y="285330"/>
                </a:cubicBezTo>
                <a:cubicBezTo>
                  <a:pt x="874548" y="286987"/>
                  <a:pt x="870902" y="287318"/>
                  <a:pt x="873554" y="290632"/>
                </a:cubicBezTo>
                <a:cubicBezTo>
                  <a:pt x="872891" y="293615"/>
                  <a:pt x="872559" y="296928"/>
                  <a:pt x="874879" y="299580"/>
                </a:cubicBezTo>
                <a:lnTo>
                  <a:pt x="874879" y="299580"/>
                </a:lnTo>
                <a:cubicBezTo>
                  <a:pt x="874879" y="299580"/>
                  <a:pt x="871234" y="300905"/>
                  <a:pt x="873554" y="303556"/>
                </a:cubicBezTo>
                <a:cubicBezTo>
                  <a:pt x="874548" y="304550"/>
                  <a:pt x="873554" y="306207"/>
                  <a:pt x="872559" y="307202"/>
                </a:cubicBezTo>
                <a:cubicBezTo>
                  <a:pt x="870571" y="305876"/>
                  <a:pt x="868583" y="305876"/>
                  <a:pt x="866263" y="305876"/>
                </a:cubicBezTo>
                <a:close/>
                <a:moveTo>
                  <a:pt x="875542" y="300242"/>
                </a:moveTo>
                <a:cubicBezTo>
                  <a:pt x="875542" y="300242"/>
                  <a:pt x="875542" y="300242"/>
                  <a:pt x="875873" y="300242"/>
                </a:cubicBezTo>
                <a:cubicBezTo>
                  <a:pt x="875873" y="300242"/>
                  <a:pt x="875873" y="300242"/>
                  <a:pt x="875542" y="300242"/>
                </a:cubicBezTo>
                <a:close/>
                <a:moveTo>
                  <a:pt x="880513" y="303225"/>
                </a:moveTo>
                <a:cubicBezTo>
                  <a:pt x="880513" y="303225"/>
                  <a:pt x="879850" y="303225"/>
                  <a:pt x="879519" y="303225"/>
                </a:cubicBezTo>
                <a:cubicBezTo>
                  <a:pt x="879519" y="303225"/>
                  <a:pt x="880181" y="303225"/>
                  <a:pt x="880513" y="303225"/>
                </a:cubicBezTo>
                <a:close/>
                <a:moveTo>
                  <a:pt x="892112" y="285330"/>
                </a:moveTo>
                <a:cubicBezTo>
                  <a:pt x="890455" y="285330"/>
                  <a:pt x="889460" y="284667"/>
                  <a:pt x="888798" y="284004"/>
                </a:cubicBezTo>
                <a:cubicBezTo>
                  <a:pt x="889460" y="284667"/>
                  <a:pt x="890455" y="284998"/>
                  <a:pt x="892112" y="285330"/>
                </a:cubicBezTo>
                <a:cubicBezTo>
                  <a:pt x="892443" y="285661"/>
                  <a:pt x="893106" y="285992"/>
                  <a:pt x="893769" y="286324"/>
                </a:cubicBezTo>
                <a:cubicBezTo>
                  <a:pt x="893106" y="285992"/>
                  <a:pt x="892774" y="285661"/>
                  <a:pt x="892112" y="285330"/>
                </a:cubicBezTo>
                <a:close/>
                <a:moveTo>
                  <a:pt x="901059" y="230650"/>
                </a:moveTo>
                <a:cubicBezTo>
                  <a:pt x="901059" y="230650"/>
                  <a:pt x="901059" y="231644"/>
                  <a:pt x="900728" y="231975"/>
                </a:cubicBezTo>
                <a:lnTo>
                  <a:pt x="900728" y="231975"/>
                </a:lnTo>
                <a:cubicBezTo>
                  <a:pt x="900728" y="231975"/>
                  <a:pt x="900728" y="230981"/>
                  <a:pt x="901059" y="230650"/>
                </a:cubicBezTo>
                <a:close/>
                <a:moveTo>
                  <a:pt x="903048" y="231644"/>
                </a:moveTo>
                <a:cubicBezTo>
                  <a:pt x="903048" y="231644"/>
                  <a:pt x="904373" y="229656"/>
                  <a:pt x="905367" y="228993"/>
                </a:cubicBezTo>
                <a:cubicBezTo>
                  <a:pt x="904705" y="229987"/>
                  <a:pt x="903710" y="230981"/>
                  <a:pt x="903048" y="231644"/>
                </a:cubicBezTo>
                <a:cubicBezTo>
                  <a:pt x="902385" y="231644"/>
                  <a:pt x="901722" y="231644"/>
                  <a:pt x="901059" y="231975"/>
                </a:cubicBezTo>
                <a:cubicBezTo>
                  <a:pt x="901722" y="231975"/>
                  <a:pt x="902385" y="231975"/>
                  <a:pt x="903048" y="231644"/>
                </a:cubicBezTo>
                <a:close/>
                <a:moveTo>
                  <a:pt x="939501" y="243906"/>
                </a:moveTo>
                <a:cubicBezTo>
                  <a:pt x="939501" y="243906"/>
                  <a:pt x="939832" y="243906"/>
                  <a:pt x="940164" y="243906"/>
                </a:cubicBezTo>
                <a:cubicBezTo>
                  <a:pt x="940164" y="243906"/>
                  <a:pt x="939832" y="243906"/>
                  <a:pt x="939501" y="243906"/>
                </a:cubicBezTo>
                <a:lnTo>
                  <a:pt x="939501" y="243906"/>
                </a:lnTo>
                <a:close/>
                <a:moveTo>
                  <a:pt x="948449" y="248876"/>
                </a:moveTo>
                <a:cubicBezTo>
                  <a:pt x="948449" y="248876"/>
                  <a:pt x="946129" y="248876"/>
                  <a:pt x="944803" y="248214"/>
                </a:cubicBezTo>
                <a:cubicBezTo>
                  <a:pt x="946129" y="248876"/>
                  <a:pt x="947123" y="248876"/>
                  <a:pt x="948449" y="248876"/>
                </a:cubicBezTo>
                <a:close/>
                <a:moveTo>
                  <a:pt x="974629" y="322446"/>
                </a:moveTo>
                <a:cubicBezTo>
                  <a:pt x="974629" y="322446"/>
                  <a:pt x="976286" y="319463"/>
                  <a:pt x="977943" y="318138"/>
                </a:cubicBezTo>
                <a:cubicBezTo>
                  <a:pt x="978274" y="317475"/>
                  <a:pt x="978605" y="316812"/>
                  <a:pt x="978937" y="315818"/>
                </a:cubicBezTo>
                <a:cubicBezTo>
                  <a:pt x="978605" y="315486"/>
                  <a:pt x="978274" y="315155"/>
                  <a:pt x="977611" y="314824"/>
                </a:cubicBezTo>
                <a:cubicBezTo>
                  <a:pt x="976617" y="314824"/>
                  <a:pt x="975291" y="314824"/>
                  <a:pt x="974297" y="314824"/>
                </a:cubicBezTo>
                <a:cubicBezTo>
                  <a:pt x="975291" y="314824"/>
                  <a:pt x="976617" y="314824"/>
                  <a:pt x="977611" y="314824"/>
                </a:cubicBezTo>
                <a:cubicBezTo>
                  <a:pt x="977943" y="315155"/>
                  <a:pt x="978274" y="315486"/>
                  <a:pt x="978937" y="315818"/>
                </a:cubicBezTo>
                <a:cubicBezTo>
                  <a:pt x="978605" y="316481"/>
                  <a:pt x="978274" y="317143"/>
                  <a:pt x="977943" y="318138"/>
                </a:cubicBezTo>
                <a:cubicBezTo>
                  <a:pt x="976617" y="319463"/>
                  <a:pt x="975291" y="321120"/>
                  <a:pt x="974629" y="322446"/>
                </a:cubicBezTo>
                <a:close/>
                <a:moveTo>
                  <a:pt x="1004454" y="280359"/>
                </a:moveTo>
                <a:cubicBezTo>
                  <a:pt x="1004454" y="280359"/>
                  <a:pt x="1003791" y="280359"/>
                  <a:pt x="1003460" y="280027"/>
                </a:cubicBezTo>
                <a:cubicBezTo>
                  <a:pt x="1003460" y="277708"/>
                  <a:pt x="1006111" y="277376"/>
                  <a:pt x="1006111" y="275388"/>
                </a:cubicBezTo>
                <a:cubicBezTo>
                  <a:pt x="1008099" y="275388"/>
                  <a:pt x="1010419" y="275388"/>
                  <a:pt x="1012407" y="275056"/>
                </a:cubicBezTo>
                <a:cubicBezTo>
                  <a:pt x="1015059" y="275056"/>
                  <a:pt x="1017710" y="275388"/>
                  <a:pt x="1020361" y="275719"/>
                </a:cubicBezTo>
                <a:cubicBezTo>
                  <a:pt x="1022349" y="275719"/>
                  <a:pt x="1023675" y="276713"/>
                  <a:pt x="1022349" y="279033"/>
                </a:cubicBezTo>
                <a:cubicBezTo>
                  <a:pt x="1016384" y="281022"/>
                  <a:pt x="1010419" y="280359"/>
                  <a:pt x="1004454" y="280690"/>
                </a:cubicBezTo>
                <a:close/>
                <a:moveTo>
                  <a:pt x="1071727" y="293946"/>
                </a:moveTo>
                <a:cubicBezTo>
                  <a:pt x="1071727" y="293946"/>
                  <a:pt x="1073384" y="292289"/>
                  <a:pt x="1074047" y="291295"/>
                </a:cubicBezTo>
                <a:cubicBezTo>
                  <a:pt x="1073384" y="292289"/>
                  <a:pt x="1072721" y="293283"/>
                  <a:pt x="1071727" y="293946"/>
                </a:cubicBezTo>
                <a:lnTo>
                  <a:pt x="1071727" y="293946"/>
                </a:lnTo>
                <a:close/>
                <a:moveTo>
                  <a:pt x="1075704" y="288644"/>
                </a:moveTo>
                <a:cubicBezTo>
                  <a:pt x="1075704" y="288644"/>
                  <a:pt x="1077029" y="289306"/>
                  <a:pt x="1077361" y="290301"/>
                </a:cubicBezTo>
                <a:cubicBezTo>
                  <a:pt x="1078355" y="290301"/>
                  <a:pt x="1079018" y="290301"/>
                  <a:pt x="1080012" y="289969"/>
                </a:cubicBezTo>
                <a:cubicBezTo>
                  <a:pt x="1079018" y="289969"/>
                  <a:pt x="1078023" y="289969"/>
                  <a:pt x="1077361" y="290301"/>
                </a:cubicBezTo>
                <a:cubicBezTo>
                  <a:pt x="1077029" y="289306"/>
                  <a:pt x="1076366" y="288644"/>
                  <a:pt x="1075704" y="288644"/>
                </a:cubicBezTo>
                <a:close/>
                <a:moveTo>
                  <a:pt x="1090285" y="273731"/>
                </a:moveTo>
                <a:cubicBezTo>
                  <a:pt x="1090285" y="273731"/>
                  <a:pt x="1090948" y="274725"/>
                  <a:pt x="1091279" y="275056"/>
                </a:cubicBezTo>
                <a:cubicBezTo>
                  <a:pt x="1091611" y="275056"/>
                  <a:pt x="1091942" y="275056"/>
                  <a:pt x="1092273" y="275056"/>
                </a:cubicBezTo>
                <a:lnTo>
                  <a:pt x="1092273" y="275056"/>
                </a:lnTo>
                <a:cubicBezTo>
                  <a:pt x="1092273" y="275056"/>
                  <a:pt x="1091611" y="275056"/>
                  <a:pt x="1091279" y="275056"/>
                </a:cubicBezTo>
                <a:cubicBezTo>
                  <a:pt x="1090948" y="274394"/>
                  <a:pt x="1090616" y="274062"/>
                  <a:pt x="1090285" y="273731"/>
                </a:cubicBezTo>
                <a:close/>
                <a:moveTo>
                  <a:pt x="1091611" y="248214"/>
                </a:moveTo>
                <a:cubicBezTo>
                  <a:pt x="1091611" y="248214"/>
                  <a:pt x="1092273" y="247551"/>
                  <a:pt x="1092936" y="246888"/>
                </a:cubicBezTo>
                <a:cubicBezTo>
                  <a:pt x="1092605" y="247219"/>
                  <a:pt x="1092273" y="247882"/>
                  <a:pt x="1091611" y="248214"/>
                </a:cubicBezTo>
                <a:close/>
                <a:moveTo>
                  <a:pt x="1088297" y="230650"/>
                </a:moveTo>
                <a:lnTo>
                  <a:pt x="1088297" y="230650"/>
                </a:lnTo>
                <a:cubicBezTo>
                  <a:pt x="1088297" y="230650"/>
                  <a:pt x="1089291" y="230650"/>
                  <a:pt x="1089954" y="230650"/>
                </a:cubicBezTo>
                <a:lnTo>
                  <a:pt x="1089954" y="230650"/>
                </a:lnTo>
                <a:cubicBezTo>
                  <a:pt x="1089954" y="230650"/>
                  <a:pt x="1088959" y="230650"/>
                  <a:pt x="1088297" y="230650"/>
                </a:cubicBezTo>
                <a:close/>
                <a:moveTo>
                  <a:pt x="1112488" y="229656"/>
                </a:moveTo>
                <a:cubicBezTo>
                  <a:pt x="1112488" y="229656"/>
                  <a:pt x="1114145" y="232307"/>
                  <a:pt x="1114808" y="233632"/>
                </a:cubicBezTo>
                <a:cubicBezTo>
                  <a:pt x="1113151" y="235289"/>
                  <a:pt x="1110831" y="234295"/>
                  <a:pt x="1108843" y="234958"/>
                </a:cubicBezTo>
                <a:lnTo>
                  <a:pt x="1108843" y="234958"/>
                </a:lnTo>
                <a:cubicBezTo>
                  <a:pt x="1108843" y="234958"/>
                  <a:pt x="1105860" y="235289"/>
                  <a:pt x="1103541" y="235621"/>
                </a:cubicBezTo>
                <a:cubicBezTo>
                  <a:pt x="1105529" y="231313"/>
                  <a:pt x="1107849" y="228661"/>
                  <a:pt x="1112488" y="229656"/>
                </a:cubicBezTo>
                <a:close/>
                <a:moveTo>
                  <a:pt x="1154244" y="290963"/>
                </a:moveTo>
                <a:cubicBezTo>
                  <a:pt x="1154244" y="290963"/>
                  <a:pt x="1154244" y="290963"/>
                  <a:pt x="1153913" y="290963"/>
                </a:cubicBezTo>
                <a:cubicBezTo>
                  <a:pt x="1153913" y="290963"/>
                  <a:pt x="1153913" y="290963"/>
                  <a:pt x="1154244" y="290963"/>
                </a:cubicBezTo>
                <a:close/>
                <a:moveTo>
                  <a:pt x="1168825" y="260144"/>
                </a:moveTo>
                <a:lnTo>
                  <a:pt x="1168825" y="260144"/>
                </a:lnTo>
                <a:cubicBezTo>
                  <a:pt x="1168825" y="260144"/>
                  <a:pt x="1169819" y="260807"/>
                  <a:pt x="1170482" y="261138"/>
                </a:cubicBezTo>
                <a:cubicBezTo>
                  <a:pt x="1169819" y="261138"/>
                  <a:pt x="1169488" y="260475"/>
                  <a:pt x="1168825" y="260144"/>
                </a:cubicBezTo>
                <a:close/>
                <a:moveTo>
                  <a:pt x="1186058" y="260144"/>
                </a:moveTo>
                <a:cubicBezTo>
                  <a:pt x="1186058" y="260144"/>
                  <a:pt x="1190366" y="259481"/>
                  <a:pt x="1188046" y="256830"/>
                </a:cubicBezTo>
                <a:cubicBezTo>
                  <a:pt x="1189703" y="256830"/>
                  <a:pt x="1191029" y="256830"/>
                  <a:pt x="1192686" y="256498"/>
                </a:cubicBezTo>
                <a:cubicBezTo>
                  <a:pt x="1195337" y="257161"/>
                  <a:pt x="1196000" y="259150"/>
                  <a:pt x="1196331" y="261138"/>
                </a:cubicBezTo>
                <a:cubicBezTo>
                  <a:pt x="1196331" y="263126"/>
                  <a:pt x="1197325" y="264120"/>
                  <a:pt x="1198982" y="264120"/>
                </a:cubicBezTo>
                <a:cubicBezTo>
                  <a:pt x="1197656" y="264120"/>
                  <a:pt x="1196662" y="263126"/>
                  <a:pt x="1196331" y="261138"/>
                </a:cubicBezTo>
                <a:cubicBezTo>
                  <a:pt x="1194343" y="261138"/>
                  <a:pt x="1192354" y="261469"/>
                  <a:pt x="1190034" y="261801"/>
                </a:cubicBezTo>
                <a:cubicBezTo>
                  <a:pt x="1190034" y="261801"/>
                  <a:pt x="1189372" y="261469"/>
                  <a:pt x="1189040" y="261469"/>
                </a:cubicBezTo>
                <a:cubicBezTo>
                  <a:pt x="1188046" y="261138"/>
                  <a:pt x="1186721" y="260475"/>
                  <a:pt x="1185726" y="260144"/>
                </a:cubicBezTo>
                <a:close/>
                <a:moveTo>
                  <a:pt x="1184732" y="262132"/>
                </a:moveTo>
                <a:cubicBezTo>
                  <a:pt x="1184732" y="262132"/>
                  <a:pt x="1184069" y="262464"/>
                  <a:pt x="1183738" y="263126"/>
                </a:cubicBezTo>
                <a:lnTo>
                  <a:pt x="1183738" y="263126"/>
                </a:lnTo>
                <a:cubicBezTo>
                  <a:pt x="1183738" y="263126"/>
                  <a:pt x="1184401" y="262464"/>
                  <a:pt x="1184732" y="262132"/>
                </a:cubicBezTo>
                <a:close/>
                <a:moveTo>
                  <a:pt x="1200639" y="264120"/>
                </a:moveTo>
                <a:lnTo>
                  <a:pt x="1200639" y="264120"/>
                </a:lnTo>
                <a:cubicBezTo>
                  <a:pt x="1200639" y="264120"/>
                  <a:pt x="1203953" y="263126"/>
                  <a:pt x="1205610" y="262795"/>
                </a:cubicBezTo>
                <a:cubicBezTo>
                  <a:pt x="1203953" y="262795"/>
                  <a:pt x="1202296" y="263789"/>
                  <a:pt x="1200639" y="264120"/>
                </a:cubicBezTo>
                <a:close/>
                <a:moveTo>
                  <a:pt x="1210581" y="265446"/>
                </a:moveTo>
                <a:cubicBezTo>
                  <a:pt x="1210581" y="265446"/>
                  <a:pt x="1211575" y="266440"/>
                  <a:pt x="1211906" y="266772"/>
                </a:cubicBezTo>
                <a:cubicBezTo>
                  <a:pt x="1211575" y="266440"/>
                  <a:pt x="1210912" y="265777"/>
                  <a:pt x="1210581" y="265446"/>
                </a:cubicBezTo>
                <a:lnTo>
                  <a:pt x="1210581" y="265446"/>
                </a:lnTo>
                <a:close/>
                <a:moveTo>
                  <a:pt x="1215220" y="263789"/>
                </a:moveTo>
                <a:cubicBezTo>
                  <a:pt x="1215220" y="263789"/>
                  <a:pt x="1213895" y="265777"/>
                  <a:pt x="1212238" y="265777"/>
                </a:cubicBezTo>
                <a:cubicBezTo>
                  <a:pt x="1212238" y="265777"/>
                  <a:pt x="1212238" y="266440"/>
                  <a:pt x="1212238" y="266772"/>
                </a:cubicBezTo>
                <a:lnTo>
                  <a:pt x="1212238" y="266772"/>
                </a:lnTo>
                <a:cubicBezTo>
                  <a:pt x="1212238" y="266772"/>
                  <a:pt x="1212238" y="266109"/>
                  <a:pt x="1212238" y="265777"/>
                </a:cubicBezTo>
                <a:cubicBezTo>
                  <a:pt x="1213895" y="265777"/>
                  <a:pt x="1214889" y="264783"/>
                  <a:pt x="1215220" y="263789"/>
                </a:cubicBezTo>
                <a:cubicBezTo>
                  <a:pt x="1215220" y="263126"/>
                  <a:pt x="1215883" y="262464"/>
                  <a:pt x="1215883" y="262132"/>
                </a:cubicBezTo>
                <a:cubicBezTo>
                  <a:pt x="1215883" y="262795"/>
                  <a:pt x="1215220" y="263458"/>
                  <a:pt x="1215220" y="263789"/>
                </a:cubicBezTo>
                <a:close/>
                <a:moveTo>
                  <a:pt x="1227150" y="255836"/>
                </a:moveTo>
                <a:cubicBezTo>
                  <a:pt x="1229470" y="255504"/>
                  <a:pt x="1230796" y="254179"/>
                  <a:pt x="1230465" y="252522"/>
                </a:cubicBezTo>
                <a:cubicBezTo>
                  <a:pt x="1230465" y="254179"/>
                  <a:pt x="1229470" y="255173"/>
                  <a:pt x="1227150" y="255836"/>
                </a:cubicBezTo>
                <a:cubicBezTo>
                  <a:pt x="1225825" y="259812"/>
                  <a:pt x="1222511" y="259481"/>
                  <a:pt x="1219860" y="259812"/>
                </a:cubicBezTo>
                <a:cubicBezTo>
                  <a:pt x="1222842" y="259481"/>
                  <a:pt x="1226156" y="259812"/>
                  <a:pt x="1227150" y="255836"/>
                </a:cubicBezTo>
                <a:close/>
                <a:moveTo>
                  <a:pt x="1229802" y="250533"/>
                </a:moveTo>
                <a:lnTo>
                  <a:pt x="1229802" y="250533"/>
                </a:lnTo>
                <a:cubicBezTo>
                  <a:pt x="1229802" y="250533"/>
                  <a:pt x="1230465" y="250533"/>
                  <a:pt x="1230796" y="250533"/>
                </a:cubicBezTo>
                <a:cubicBezTo>
                  <a:pt x="1230465" y="250533"/>
                  <a:pt x="1230133" y="250533"/>
                  <a:pt x="1229802" y="250533"/>
                </a:cubicBezTo>
                <a:close/>
                <a:moveTo>
                  <a:pt x="1276528" y="330068"/>
                </a:moveTo>
                <a:cubicBezTo>
                  <a:pt x="1276528" y="330068"/>
                  <a:pt x="1277854" y="330731"/>
                  <a:pt x="1278185" y="331393"/>
                </a:cubicBezTo>
                <a:cubicBezTo>
                  <a:pt x="1279179" y="332388"/>
                  <a:pt x="1280174" y="332719"/>
                  <a:pt x="1280836" y="332719"/>
                </a:cubicBezTo>
                <a:cubicBezTo>
                  <a:pt x="1279842" y="332719"/>
                  <a:pt x="1278848" y="332388"/>
                  <a:pt x="1278185" y="331393"/>
                </a:cubicBezTo>
                <a:cubicBezTo>
                  <a:pt x="1278185" y="330731"/>
                  <a:pt x="1277191" y="330399"/>
                  <a:pt x="1276528" y="330068"/>
                </a:cubicBezTo>
                <a:close/>
                <a:moveTo>
                  <a:pt x="1283819" y="332388"/>
                </a:moveTo>
                <a:cubicBezTo>
                  <a:pt x="1283819" y="332388"/>
                  <a:pt x="1282825" y="332388"/>
                  <a:pt x="1282162" y="332719"/>
                </a:cubicBezTo>
                <a:cubicBezTo>
                  <a:pt x="1282825" y="332719"/>
                  <a:pt x="1283156" y="332719"/>
                  <a:pt x="1283819" y="332388"/>
                </a:cubicBezTo>
                <a:close/>
                <a:moveTo>
                  <a:pt x="1297075" y="363207"/>
                </a:moveTo>
                <a:lnTo>
                  <a:pt x="1297075" y="363207"/>
                </a:lnTo>
                <a:cubicBezTo>
                  <a:pt x="1297075" y="361219"/>
                  <a:pt x="1295749" y="361550"/>
                  <a:pt x="1294755" y="362213"/>
                </a:cubicBezTo>
                <a:cubicBezTo>
                  <a:pt x="1292104" y="363870"/>
                  <a:pt x="1290115" y="362213"/>
                  <a:pt x="1288458" y="360887"/>
                </a:cubicBezTo>
                <a:cubicBezTo>
                  <a:pt x="1288458" y="360556"/>
                  <a:pt x="1288458" y="360225"/>
                  <a:pt x="1288458" y="359893"/>
                </a:cubicBezTo>
                <a:lnTo>
                  <a:pt x="1288458" y="359893"/>
                </a:lnTo>
                <a:cubicBezTo>
                  <a:pt x="1288458" y="359893"/>
                  <a:pt x="1291441" y="359893"/>
                  <a:pt x="1292766" y="358236"/>
                </a:cubicBezTo>
                <a:cubicBezTo>
                  <a:pt x="1292104" y="356579"/>
                  <a:pt x="1290447" y="354591"/>
                  <a:pt x="1290778" y="352271"/>
                </a:cubicBezTo>
                <a:cubicBezTo>
                  <a:pt x="1291109" y="351940"/>
                  <a:pt x="1291772" y="351277"/>
                  <a:pt x="1292104" y="350946"/>
                </a:cubicBezTo>
                <a:cubicBezTo>
                  <a:pt x="1292766" y="350283"/>
                  <a:pt x="1293761" y="349620"/>
                  <a:pt x="1294423" y="348957"/>
                </a:cubicBezTo>
                <a:cubicBezTo>
                  <a:pt x="1298400" y="353265"/>
                  <a:pt x="1301714" y="357573"/>
                  <a:pt x="1297075" y="363539"/>
                </a:cubicBezTo>
                <a:close/>
                <a:moveTo>
                  <a:pt x="1286470" y="356911"/>
                </a:moveTo>
                <a:cubicBezTo>
                  <a:pt x="1286470" y="356911"/>
                  <a:pt x="1286470" y="356911"/>
                  <a:pt x="1286139" y="356911"/>
                </a:cubicBezTo>
                <a:cubicBezTo>
                  <a:pt x="1286139" y="356911"/>
                  <a:pt x="1286139" y="356911"/>
                  <a:pt x="1286470" y="356911"/>
                </a:cubicBezTo>
                <a:close/>
                <a:moveTo>
                  <a:pt x="1281499" y="369835"/>
                </a:moveTo>
                <a:cubicBezTo>
                  <a:pt x="1279179" y="366190"/>
                  <a:pt x="1280836" y="365858"/>
                  <a:pt x="1282825" y="365527"/>
                </a:cubicBezTo>
                <a:cubicBezTo>
                  <a:pt x="1280836" y="365527"/>
                  <a:pt x="1279179" y="366190"/>
                  <a:pt x="1281499" y="369835"/>
                </a:cubicBezTo>
                <a:cubicBezTo>
                  <a:pt x="1280174" y="371161"/>
                  <a:pt x="1279179" y="372818"/>
                  <a:pt x="1277522" y="373149"/>
                </a:cubicBezTo>
                <a:cubicBezTo>
                  <a:pt x="1279179" y="372486"/>
                  <a:pt x="1280505" y="370829"/>
                  <a:pt x="1281499" y="369835"/>
                </a:cubicBezTo>
                <a:close/>
                <a:moveTo>
                  <a:pt x="1243720" y="386073"/>
                </a:moveTo>
                <a:cubicBezTo>
                  <a:pt x="1243720" y="386073"/>
                  <a:pt x="1243389" y="382759"/>
                  <a:pt x="1242395" y="381434"/>
                </a:cubicBezTo>
                <a:cubicBezTo>
                  <a:pt x="1241732" y="380771"/>
                  <a:pt x="1241069" y="380771"/>
                  <a:pt x="1240075" y="380440"/>
                </a:cubicBezTo>
                <a:cubicBezTo>
                  <a:pt x="1240738" y="380440"/>
                  <a:pt x="1241732" y="380771"/>
                  <a:pt x="1242395" y="381434"/>
                </a:cubicBezTo>
                <a:cubicBezTo>
                  <a:pt x="1243389" y="382759"/>
                  <a:pt x="1243720" y="384416"/>
                  <a:pt x="1243720" y="386073"/>
                </a:cubicBezTo>
                <a:close/>
                <a:moveTo>
                  <a:pt x="1234773" y="387067"/>
                </a:moveTo>
                <a:cubicBezTo>
                  <a:pt x="1234773" y="387067"/>
                  <a:pt x="1233116" y="384748"/>
                  <a:pt x="1233116" y="382759"/>
                </a:cubicBezTo>
                <a:lnTo>
                  <a:pt x="1233116" y="382759"/>
                </a:lnTo>
                <a:cubicBezTo>
                  <a:pt x="1233116" y="385079"/>
                  <a:pt x="1233116" y="386736"/>
                  <a:pt x="1234773" y="387067"/>
                </a:cubicBezTo>
                <a:close/>
                <a:moveTo>
                  <a:pt x="1223174" y="382759"/>
                </a:moveTo>
                <a:cubicBezTo>
                  <a:pt x="1223174" y="382759"/>
                  <a:pt x="1223174" y="381102"/>
                  <a:pt x="1224499" y="380108"/>
                </a:cubicBezTo>
                <a:lnTo>
                  <a:pt x="1224499" y="380108"/>
                </a:lnTo>
                <a:cubicBezTo>
                  <a:pt x="1224499" y="380108"/>
                  <a:pt x="1223174" y="381765"/>
                  <a:pt x="1223174" y="382759"/>
                </a:cubicBezTo>
                <a:close/>
                <a:moveTo>
                  <a:pt x="1216215" y="404300"/>
                </a:moveTo>
                <a:cubicBezTo>
                  <a:pt x="1212569" y="409271"/>
                  <a:pt x="1210912" y="408939"/>
                  <a:pt x="1205279" y="402643"/>
                </a:cubicBezTo>
                <a:cubicBezTo>
                  <a:pt x="1204284" y="401649"/>
                  <a:pt x="1203622" y="400986"/>
                  <a:pt x="1202296" y="400655"/>
                </a:cubicBezTo>
                <a:lnTo>
                  <a:pt x="1202296" y="400655"/>
                </a:lnTo>
                <a:cubicBezTo>
                  <a:pt x="1202296" y="400655"/>
                  <a:pt x="1201633" y="399992"/>
                  <a:pt x="1201633" y="399329"/>
                </a:cubicBezTo>
                <a:cubicBezTo>
                  <a:pt x="1202296" y="398998"/>
                  <a:pt x="1202627" y="398666"/>
                  <a:pt x="1201965" y="398003"/>
                </a:cubicBezTo>
                <a:lnTo>
                  <a:pt x="1215552" y="398003"/>
                </a:lnTo>
                <a:cubicBezTo>
                  <a:pt x="1215552" y="399992"/>
                  <a:pt x="1215883" y="402312"/>
                  <a:pt x="1216215" y="404300"/>
                </a:cubicBezTo>
                <a:cubicBezTo>
                  <a:pt x="1216215" y="404300"/>
                  <a:pt x="1216546" y="404300"/>
                  <a:pt x="1216877" y="404300"/>
                </a:cubicBezTo>
                <a:cubicBezTo>
                  <a:pt x="1216877" y="404300"/>
                  <a:pt x="1216546" y="404300"/>
                  <a:pt x="1216215" y="404300"/>
                </a:cubicBezTo>
                <a:close/>
                <a:moveTo>
                  <a:pt x="1164517" y="431143"/>
                </a:moveTo>
                <a:lnTo>
                  <a:pt x="1164517" y="431143"/>
                </a:lnTo>
                <a:cubicBezTo>
                  <a:pt x="1164517" y="431143"/>
                  <a:pt x="1164517" y="432137"/>
                  <a:pt x="1164517" y="432468"/>
                </a:cubicBezTo>
                <a:cubicBezTo>
                  <a:pt x="1164517" y="432137"/>
                  <a:pt x="1164517" y="431806"/>
                  <a:pt x="1164517" y="431143"/>
                </a:cubicBezTo>
                <a:close/>
                <a:moveTo>
                  <a:pt x="1083657" y="440422"/>
                </a:moveTo>
                <a:cubicBezTo>
                  <a:pt x="1083657" y="440422"/>
                  <a:pt x="1085314" y="441747"/>
                  <a:pt x="1085645" y="443073"/>
                </a:cubicBezTo>
                <a:cubicBezTo>
                  <a:pt x="1085314" y="441747"/>
                  <a:pt x="1084651" y="441085"/>
                  <a:pt x="1083657" y="440422"/>
                </a:cubicBezTo>
                <a:close/>
                <a:moveTo>
                  <a:pt x="1177773" y="398666"/>
                </a:moveTo>
                <a:cubicBezTo>
                  <a:pt x="1177773" y="398666"/>
                  <a:pt x="1177773" y="400655"/>
                  <a:pt x="1177110" y="401980"/>
                </a:cubicBezTo>
                <a:lnTo>
                  <a:pt x="1177110" y="401980"/>
                </a:lnTo>
                <a:cubicBezTo>
                  <a:pt x="1177110" y="401980"/>
                  <a:pt x="1177773" y="399992"/>
                  <a:pt x="1177773" y="398666"/>
                </a:cubicBezTo>
                <a:close/>
                <a:moveTo>
                  <a:pt x="1178436" y="413248"/>
                </a:moveTo>
                <a:cubicBezTo>
                  <a:pt x="1174790" y="414573"/>
                  <a:pt x="1172139" y="416893"/>
                  <a:pt x="1169819" y="419875"/>
                </a:cubicBezTo>
                <a:cubicBezTo>
                  <a:pt x="1166506" y="419213"/>
                  <a:pt x="1166174" y="416561"/>
                  <a:pt x="1165511" y="414242"/>
                </a:cubicBezTo>
                <a:cubicBezTo>
                  <a:pt x="1165511" y="414242"/>
                  <a:pt x="1165180" y="414904"/>
                  <a:pt x="1164849" y="415236"/>
                </a:cubicBezTo>
                <a:cubicBezTo>
                  <a:pt x="1164517" y="415899"/>
                  <a:pt x="1163854" y="416230"/>
                  <a:pt x="1163523" y="416893"/>
                </a:cubicBezTo>
                <a:cubicBezTo>
                  <a:pt x="1164186" y="416561"/>
                  <a:pt x="1164517" y="415899"/>
                  <a:pt x="1164849" y="415236"/>
                </a:cubicBezTo>
                <a:lnTo>
                  <a:pt x="1165511" y="414242"/>
                </a:lnTo>
                <a:cubicBezTo>
                  <a:pt x="1165511" y="414242"/>
                  <a:pt x="1165511" y="413579"/>
                  <a:pt x="1165511" y="412916"/>
                </a:cubicBezTo>
                <a:cubicBezTo>
                  <a:pt x="1165511" y="412916"/>
                  <a:pt x="1166174" y="412916"/>
                  <a:pt x="1166506" y="412916"/>
                </a:cubicBezTo>
                <a:cubicBezTo>
                  <a:pt x="1166837" y="411591"/>
                  <a:pt x="1167500" y="410596"/>
                  <a:pt x="1167831" y="409271"/>
                </a:cubicBezTo>
                <a:cubicBezTo>
                  <a:pt x="1167831" y="408608"/>
                  <a:pt x="1167831" y="407614"/>
                  <a:pt x="1168494" y="406951"/>
                </a:cubicBezTo>
                <a:cubicBezTo>
                  <a:pt x="1168494" y="407614"/>
                  <a:pt x="1167831" y="408608"/>
                  <a:pt x="1167831" y="409271"/>
                </a:cubicBezTo>
                <a:lnTo>
                  <a:pt x="1167831" y="409271"/>
                </a:lnTo>
                <a:cubicBezTo>
                  <a:pt x="1167831" y="409271"/>
                  <a:pt x="1166837" y="411591"/>
                  <a:pt x="1166506" y="412916"/>
                </a:cubicBezTo>
                <a:cubicBezTo>
                  <a:pt x="1169157" y="412916"/>
                  <a:pt x="1170482" y="410928"/>
                  <a:pt x="1171808" y="409271"/>
                </a:cubicBezTo>
                <a:cubicBezTo>
                  <a:pt x="1173796" y="406951"/>
                  <a:pt x="1175785" y="408939"/>
                  <a:pt x="1177441" y="409271"/>
                </a:cubicBezTo>
                <a:cubicBezTo>
                  <a:pt x="1180424" y="409934"/>
                  <a:pt x="1178436" y="411591"/>
                  <a:pt x="1178104" y="413248"/>
                </a:cubicBezTo>
                <a:lnTo>
                  <a:pt x="1178104" y="413248"/>
                </a:lnTo>
                <a:close/>
                <a:moveTo>
                  <a:pt x="1165511" y="426172"/>
                </a:moveTo>
                <a:lnTo>
                  <a:pt x="1165511" y="425509"/>
                </a:lnTo>
                <a:lnTo>
                  <a:pt x="1165511" y="425509"/>
                </a:lnTo>
                <a:lnTo>
                  <a:pt x="1165511" y="426172"/>
                </a:lnTo>
                <a:cubicBezTo>
                  <a:pt x="1165511" y="426172"/>
                  <a:pt x="1165511" y="426172"/>
                  <a:pt x="1165511" y="426172"/>
                </a:cubicBezTo>
                <a:close/>
                <a:moveTo>
                  <a:pt x="1154244" y="411591"/>
                </a:moveTo>
                <a:cubicBezTo>
                  <a:pt x="1154244" y="411591"/>
                  <a:pt x="1154244" y="411591"/>
                  <a:pt x="1154244" y="411591"/>
                </a:cubicBezTo>
                <a:cubicBezTo>
                  <a:pt x="1154244" y="411591"/>
                  <a:pt x="1154244" y="411591"/>
                  <a:pt x="1154244" y="411591"/>
                </a:cubicBezTo>
                <a:close/>
                <a:moveTo>
                  <a:pt x="1159546" y="418881"/>
                </a:moveTo>
                <a:cubicBezTo>
                  <a:pt x="1159546" y="418881"/>
                  <a:pt x="1161203" y="418881"/>
                  <a:pt x="1161535" y="418550"/>
                </a:cubicBezTo>
                <a:cubicBezTo>
                  <a:pt x="1160872" y="418550"/>
                  <a:pt x="1160209" y="418881"/>
                  <a:pt x="1159546" y="418881"/>
                </a:cubicBezTo>
                <a:close/>
                <a:moveTo>
                  <a:pt x="1155569" y="415899"/>
                </a:moveTo>
                <a:lnTo>
                  <a:pt x="1155569" y="415899"/>
                </a:lnTo>
                <a:cubicBezTo>
                  <a:pt x="1155569" y="415899"/>
                  <a:pt x="1152587" y="413579"/>
                  <a:pt x="1150930" y="412916"/>
                </a:cubicBezTo>
                <a:cubicBezTo>
                  <a:pt x="1152587" y="413579"/>
                  <a:pt x="1154244" y="414573"/>
                  <a:pt x="1155569" y="415899"/>
                </a:cubicBezTo>
                <a:close/>
                <a:moveTo>
                  <a:pt x="1179099" y="402643"/>
                </a:moveTo>
                <a:cubicBezTo>
                  <a:pt x="1179099" y="402643"/>
                  <a:pt x="1179761" y="403306"/>
                  <a:pt x="1180093" y="403968"/>
                </a:cubicBezTo>
                <a:cubicBezTo>
                  <a:pt x="1180093" y="403637"/>
                  <a:pt x="1179430" y="402974"/>
                  <a:pt x="1179099" y="402643"/>
                </a:cubicBezTo>
                <a:close/>
                <a:moveTo>
                  <a:pt x="1175785" y="377788"/>
                </a:moveTo>
                <a:cubicBezTo>
                  <a:pt x="1175785" y="377788"/>
                  <a:pt x="1178104" y="377788"/>
                  <a:pt x="1179099" y="377788"/>
                </a:cubicBezTo>
                <a:cubicBezTo>
                  <a:pt x="1178104" y="377788"/>
                  <a:pt x="1176779" y="377788"/>
                  <a:pt x="1175785" y="377788"/>
                </a:cubicBezTo>
                <a:cubicBezTo>
                  <a:pt x="1175122" y="378783"/>
                  <a:pt x="1174459" y="379777"/>
                  <a:pt x="1173796" y="380440"/>
                </a:cubicBezTo>
                <a:cubicBezTo>
                  <a:pt x="1174790" y="379777"/>
                  <a:pt x="1175122" y="378783"/>
                  <a:pt x="1175785" y="377788"/>
                </a:cubicBezTo>
                <a:close/>
                <a:moveTo>
                  <a:pt x="1188709" y="373812"/>
                </a:moveTo>
                <a:cubicBezTo>
                  <a:pt x="1188709" y="373812"/>
                  <a:pt x="1189703" y="374474"/>
                  <a:pt x="1190034" y="375137"/>
                </a:cubicBezTo>
                <a:cubicBezTo>
                  <a:pt x="1190697" y="376463"/>
                  <a:pt x="1191360" y="377457"/>
                  <a:pt x="1192354" y="378451"/>
                </a:cubicBezTo>
                <a:cubicBezTo>
                  <a:pt x="1193017" y="379114"/>
                  <a:pt x="1193680" y="379445"/>
                  <a:pt x="1194343" y="379777"/>
                </a:cubicBezTo>
                <a:cubicBezTo>
                  <a:pt x="1193680" y="379445"/>
                  <a:pt x="1193017" y="378783"/>
                  <a:pt x="1192354" y="378451"/>
                </a:cubicBezTo>
                <a:cubicBezTo>
                  <a:pt x="1191360" y="377457"/>
                  <a:pt x="1190697" y="376463"/>
                  <a:pt x="1190034" y="375137"/>
                </a:cubicBezTo>
                <a:cubicBezTo>
                  <a:pt x="1190034" y="374474"/>
                  <a:pt x="1189372" y="374143"/>
                  <a:pt x="1188709" y="373812"/>
                </a:cubicBezTo>
                <a:close/>
                <a:moveTo>
                  <a:pt x="1184732" y="396678"/>
                </a:moveTo>
                <a:lnTo>
                  <a:pt x="1184732" y="396678"/>
                </a:lnTo>
                <a:close/>
                <a:moveTo>
                  <a:pt x="1176779" y="386073"/>
                </a:moveTo>
                <a:cubicBezTo>
                  <a:pt x="1176779" y="386073"/>
                  <a:pt x="1177441" y="385079"/>
                  <a:pt x="1178436" y="385079"/>
                </a:cubicBezTo>
                <a:cubicBezTo>
                  <a:pt x="1178436" y="385079"/>
                  <a:pt x="1178436" y="384748"/>
                  <a:pt x="1178436" y="384416"/>
                </a:cubicBezTo>
                <a:cubicBezTo>
                  <a:pt x="1178436" y="384416"/>
                  <a:pt x="1178436" y="384748"/>
                  <a:pt x="1178436" y="385079"/>
                </a:cubicBezTo>
                <a:cubicBezTo>
                  <a:pt x="1177441" y="385079"/>
                  <a:pt x="1177110" y="385410"/>
                  <a:pt x="1176779" y="386073"/>
                </a:cubicBezTo>
                <a:close/>
                <a:moveTo>
                  <a:pt x="1178436" y="383753"/>
                </a:moveTo>
                <a:cubicBezTo>
                  <a:pt x="1178436" y="383753"/>
                  <a:pt x="1178767" y="382759"/>
                  <a:pt x="1179099" y="382428"/>
                </a:cubicBezTo>
                <a:cubicBezTo>
                  <a:pt x="1178767" y="382428"/>
                  <a:pt x="1178436" y="383091"/>
                  <a:pt x="1178436" y="383753"/>
                </a:cubicBezTo>
                <a:close/>
                <a:moveTo>
                  <a:pt x="1179099" y="382428"/>
                </a:moveTo>
                <a:cubicBezTo>
                  <a:pt x="1179099" y="382428"/>
                  <a:pt x="1179430" y="382097"/>
                  <a:pt x="1179761" y="382097"/>
                </a:cubicBezTo>
                <a:cubicBezTo>
                  <a:pt x="1179761" y="382097"/>
                  <a:pt x="1179430" y="382097"/>
                  <a:pt x="1179099" y="382428"/>
                </a:cubicBezTo>
                <a:close/>
                <a:moveTo>
                  <a:pt x="1174459" y="390381"/>
                </a:moveTo>
                <a:cubicBezTo>
                  <a:pt x="1174459" y="390381"/>
                  <a:pt x="1173796" y="391044"/>
                  <a:pt x="1173465" y="391376"/>
                </a:cubicBezTo>
                <a:cubicBezTo>
                  <a:pt x="1173465" y="391376"/>
                  <a:pt x="1174128" y="390713"/>
                  <a:pt x="1174459" y="390381"/>
                </a:cubicBezTo>
                <a:close/>
                <a:moveTo>
                  <a:pt x="1197325" y="411259"/>
                </a:moveTo>
                <a:cubicBezTo>
                  <a:pt x="1197325" y="411259"/>
                  <a:pt x="1195668" y="412916"/>
                  <a:pt x="1194674" y="413579"/>
                </a:cubicBezTo>
                <a:cubicBezTo>
                  <a:pt x="1195005" y="414904"/>
                  <a:pt x="1195337" y="415899"/>
                  <a:pt x="1195668" y="417224"/>
                </a:cubicBezTo>
                <a:cubicBezTo>
                  <a:pt x="1195337" y="417224"/>
                  <a:pt x="1195005" y="417887"/>
                  <a:pt x="1194343" y="417887"/>
                </a:cubicBezTo>
                <a:cubicBezTo>
                  <a:pt x="1194674" y="417887"/>
                  <a:pt x="1195005" y="417556"/>
                  <a:pt x="1195668" y="417224"/>
                </a:cubicBezTo>
                <a:cubicBezTo>
                  <a:pt x="1195337" y="415899"/>
                  <a:pt x="1195005" y="414904"/>
                  <a:pt x="1194674" y="413579"/>
                </a:cubicBezTo>
                <a:cubicBezTo>
                  <a:pt x="1195668" y="412916"/>
                  <a:pt x="1196662" y="412253"/>
                  <a:pt x="1197325" y="411259"/>
                </a:cubicBezTo>
                <a:cubicBezTo>
                  <a:pt x="1197988" y="410265"/>
                  <a:pt x="1198651" y="409271"/>
                  <a:pt x="1198982" y="408277"/>
                </a:cubicBezTo>
                <a:cubicBezTo>
                  <a:pt x="1198982" y="407614"/>
                  <a:pt x="1198651" y="406620"/>
                  <a:pt x="1198319" y="405957"/>
                </a:cubicBezTo>
                <a:cubicBezTo>
                  <a:pt x="1197325" y="404963"/>
                  <a:pt x="1196331" y="403968"/>
                  <a:pt x="1195668" y="402974"/>
                </a:cubicBezTo>
                <a:cubicBezTo>
                  <a:pt x="1196662" y="403968"/>
                  <a:pt x="1197656" y="404963"/>
                  <a:pt x="1198319" y="405957"/>
                </a:cubicBezTo>
                <a:cubicBezTo>
                  <a:pt x="1198319" y="406620"/>
                  <a:pt x="1198651" y="407614"/>
                  <a:pt x="1198982" y="408277"/>
                </a:cubicBezTo>
                <a:lnTo>
                  <a:pt x="1198982" y="408277"/>
                </a:lnTo>
                <a:cubicBezTo>
                  <a:pt x="1198982" y="408277"/>
                  <a:pt x="1198319" y="410596"/>
                  <a:pt x="1197325" y="411259"/>
                </a:cubicBezTo>
                <a:close/>
                <a:moveTo>
                  <a:pt x="1202296" y="405625"/>
                </a:moveTo>
                <a:cubicBezTo>
                  <a:pt x="1202296" y="405625"/>
                  <a:pt x="1202296" y="405625"/>
                  <a:pt x="1202627" y="405957"/>
                </a:cubicBezTo>
                <a:cubicBezTo>
                  <a:pt x="1202627" y="405957"/>
                  <a:pt x="1203290" y="406620"/>
                  <a:pt x="1203622" y="406620"/>
                </a:cubicBezTo>
                <a:cubicBezTo>
                  <a:pt x="1203622" y="406620"/>
                  <a:pt x="1202959" y="405957"/>
                  <a:pt x="1202627" y="405957"/>
                </a:cubicBezTo>
                <a:cubicBezTo>
                  <a:pt x="1202627" y="405957"/>
                  <a:pt x="1202627" y="405957"/>
                  <a:pt x="1202296" y="405625"/>
                </a:cubicBezTo>
                <a:lnTo>
                  <a:pt x="1202296" y="405625"/>
                </a:lnTo>
                <a:close/>
                <a:moveTo>
                  <a:pt x="1193348" y="391707"/>
                </a:moveTo>
                <a:lnTo>
                  <a:pt x="1193348" y="391707"/>
                </a:lnTo>
                <a:cubicBezTo>
                  <a:pt x="1193348" y="391707"/>
                  <a:pt x="1193348" y="392370"/>
                  <a:pt x="1193348" y="392701"/>
                </a:cubicBezTo>
                <a:cubicBezTo>
                  <a:pt x="1193348" y="392370"/>
                  <a:pt x="1193348" y="392038"/>
                  <a:pt x="1193348" y="391707"/>
                </a:cubicBezTo>
                <a:close/>
                <a:moveTo>
                  <a:pt x="1161535" y="398335"/>
                </a:moveTo>
                <a:lnTo>
                  <a:pt x="1161535" y="398335"/>
                </a:lnTo>
                <a:cubicBezTo>
                  <a:pt x="1161535" y="398335"/>
                  <a:pt x="1161535" y="397009"/>
                  <a:pt x="1161535" y="396015"/>
                </a:cubicBezTo>
                <a:cubicBezTo>
                  <a:pt x="1161535" y="396678"/>
                  <a:pt x="1161535" y="397341"/>
                  <a:pt x="1161535" y="398335"/>
                </a:cubicBezTo>
                <a:close/>
                <a:moveTo>
                  <a:pt x="1146291" y="402643"/>
                </a:moveTo>
                <a:cubicBezTo>
                  <a:pt x="1146291" y="402643"/>
                  <a:pt x="1146622" y="401317"/>
                  <a:pt x="1147616" y="400655"/>
                </a:cubicBezTo>
                <a:lnTo>
                  <a:pt x="1147616" y="400655"/>
                </a:lnTo>
                <a:cubicBezTo>
                  <a:pt x="1147616" y="400655"/>
                  <a:pt x="1146291" y="401649"/>
                  <a:pt x="1146291" y="402643"/>
                </a:cubicBezTo>
                <a:close/>
                <a:moveTo>
                  <a:pt x="1131046" y="413579"/>
                </a:moveTo>
                <a:lnTo>
                  <a:pt x="1131046" y="413579"/>
                </a:lnTo>
                <a:cubicBezTo>
                  <a:pt x="1131046" y="413579"/>
                  <a:pt x="1129721" y="413248"/>
                  <a:pt x="1129058" y="412916"/>
                </a:cubicBezTo>
                <a:cubicBezTo>
                  <a:pt x="1129721" y="412916"/>
                  <a:pt x="1130384" y="413248"/>
                  <a:pt x="1131046" y="413579"/>
                </a:cubicBezTo>
                <a:close/>
                <a:moveTo>
                  <a:pt x="1118785" y="441416"/>
                </a:moveTo>
                <a:lnTo>
                  <a:pt x="1118785" y="441416"/>
                </a:lnTo>
                <a:cubicBezTo>
                  <a:pt x="1118785" y="441416"/>
                  <a:pt x="1117459" y="441416"/>
                  <a:pt x="1117128" y="441416"/>
                </a:cubicBezTo>
                <a:cubicBezTo>
                  <a:pt x="1117459" y="441416"/>
                  <a:pt x="1118122" y="441416"/>
                  <a:pt x="1118785" y="441416"/>
                </a:cubicBezTo>
                <a:close/>
                <a:moveTo>
                  <a:pt x="1128395" y="432137"/>
                </a:moveTo>
                <a:cubicBezTo>
                  <a:pt x="1128395" y="432137"/>
                  <a:pt x="1126075" y="432800"/>
                  <a:pt x="1125081" y="433794"/>
                </a:cubicBezTo>
                <a:cubicBezTo>
                  <a:pt x="1126075" y="433131"/>
                  <a:pt x="1127070" y="432137"/>
                  <a:pt x="1128395" y="432137"/>
                </a:cubicBezTo>
                <a:close/>
                <a:moveTo>
                  <a:pt x="1134360" y="413248"/>
                </a:moveTo>
                <a:cubicBezTo>
                  <a:pt x="1134360" y="413248"/>
                  <a:pt x="1133698" y="413248"/>
                  <a:pt x="1133366" y="413248"/>
                </a:cubicBezTo>
                <a:cubicBezTo>
                  <a:pt x="1133366" y="413248"/>
                  <a:pt x="1134029" y="413248"/>
                  <a:pt x="1134360" y="413248"/>
                </a:cubicBezTo>
                <a:close/>
                <a:moveTo>
                  <a:pt x="1136349" y="398998"/>
                </a:moveTo>
                <a:cubicBezTo>
                  <a:pt x="1136349" y="398998"/>
                  <a:pt x="1138006" y="397341"/>
                  <a:pt x="1138337" y="396015"/>
                </a:cubicBezTo>
                <a:cubicBezTo>
                  <a:pt x="1138006" y="397341"/>
                  <a:pt x="1137343" y="398335"/>
                  <a:pt x="1136349" y="398998"/>
                </a:cubicBezTo>
                <a:close/>
                <a:moveTo>
                  <a:pt x="1141320" y="395684"/>
                </a:moveTo>
                <a:cubicBezTo>
                  <a:pt x="1141320" y="395684"/>
                  <a:pt x="1139663" y="395684"/>
                  <a:pt x="1138668" y="395684"/>
                </a:cubicBezTo>
                <a:lnTo>
                  <a:pt x="1138668" y="395684"/>
                </a:lnTo>
                <a:cubicBezTo>
                  <a:pt x="1138668" y="395684"/>
                  <a:pt x="1140325" y="395684"/>
                  <a:pt x="1141320" y="395684"/>
                </a:cubicBezTo>
                <a:lnTo>
                  <a:pt x="1141320" y="395684"/>
                </a:lnTo>
                <a:close/>
                <a:moveTo>
                  <a:pt x="1132372" y="404631"/>
                </a:moveTo>
                <a:cubicBezTo>
                  <a:pt x="1132372" y="404631"/>
                  <a:pt x="1131378" y="405294"/>
                  <a:pt x="1131378" y="405625"/>
                </a:cubicBezTo>
                <a:cubicBezTo>
                  <a:pt x="1132703" y="407282"/>
                  <a:pt x="1135023" y="406620"/>
                  <a:pt x="1137012" y="407282"/>
                </a:cubicBezTo>
                <a:cubicBezTo>
                  <a:pt x="1135023" y="406951"/>
                  <a:pt x="1132703" y="407282"/>
                  <a:pt x="1131378" y="405625"/>
                </a:cubicBezTo>
                <a:cubicBezTo>
                  <a:pt x="1131378" y="404963"/>
                  <a:pt x="1132041" y="404631"/>
                  <a:pt x="1132372" y="404631"/>
                </a:cubicBezTo>
                <a:close/>
                <a:moveTo>
                  <a:pt x="1126075" y="417887"/>
                </a:moveTo>
                <a:cubicBezTo>
                  <a:pt x="1124750" y="420207"/>
                  <a:pt x="1123424" y="422858"/>
                  <a:pt x="1121105" y="424515"/>
                </a:cubicBezTo>
                <a:lnTo>
                  <a:pt x="1121105" y="424515"/>
                </a:lnTo>
                <a:cubicBezTo>
                  <a:pt x="1121105" y="424515"/>
                  <a:pt x="1120110" y="423852"/>
                  <a:pt x="1119779" y="423521"/>
                </a:cubicBezTo>
                <a:lnTo>
                  <a:pt x="1119779" y="423521"/>
                </a:lnTo>
                <a:cubicBezTo>
                  <a:pt x="1119779" y="420870"/>
                  <a:pt x="1119779" y="418218"/>
                  <a:pt x="1119779" y="415899"/>
                </a:cubicBezTo>
                <a:cubicBezTo>
                  <a:pt x="1118453" y="410928"/>
                  <a:pt x="1122762" y="414904"/>
                  <a:pt x="1123756" y="413248"/>
                </a:cubicBezTo>
                <a:cubicBezTo>
                  <a:pt x="1127732" y="413248"/>
                  <a:pt x="1127732" y="415567"/>
                  <a:pt x="1126407" y="417887"/>
                </a:cubicBezTo>
                <a:close/>
                <a:moveTo>
                  <a:pt x="1118122" y="415236"/>
                </a:moveTo>
                <a:cubicBezTo>
                  <a:pt x="1118122" y="415236"/>
                  <a:pt x="1116134" y="412916"/>
                  <a:pt x="1114477" y="412253"/>
                </a:cubicBezTo>
                <a:cubicBezTo>
                  <a:pt x="1112820" y="412253"/>
                  <a:pt x="1112488" y="412585"/>
                  <a:pt x="1112157" y="413579"/>
                </a:cubicBezTo>
                <a:cubicBezTo>
                  <a:pt x="1112157" y="412585"/>
                  <a:pt x="1112488" y="411922"/>
                  <a:pt x="1114477" y="412253"/>
                </a:cubicBezTo>
                <a:cubicBezTo>
                  <a:pt x="1115802" y="412916"/>
                  <a:pt x="1116465" y="414573"/>
                  <a:pt x="1118122" y="415236"/>
                </a:cubicBezTo>
                <a:close/>
                <a:moveTo>
                  <a:pt x="1096581" y="433131"/>
                </a:moveTo>
                <a:lnTo>
                  <a:pt x="1096581" y="433131"/>
                </a:lnTo>
                <a:cubicBezTo>
                  <a:pt x="1096581" y="433131"/>
                  <a:pt x="1096581" y="434125"/>
                  <a:pt x="1096913" y="434457"/>
                </a:cubicBezTo>
                <a:lnTo>
                  <a:pt x="1096913" y="434457"/>
                </a:lnTo>
                <a:cubicBezTo>
                  <a:pt x="1096913" y="434457"/>
                  <a:pt x="1096913" y="433462"/>
                  <a:pt x="1096581" y="433131"/>
                </a:cubicBezTo>
                <a:close/>
                <a:moveTo>
                  <a:pt x="1155238" y="433462"/>
                </a:moveTo>
                <a:cubicBezTo>
                  <a:pt x="1155238" y="433462"/>
                  <a:pt x="1155238" y="432137"/>
                  <a:pt x="1155569" y="431474"/>
                </a:cubicBezTo>
                <a:cubicBezTo>
                  <a:pt x="1155569" y="431806"/>
                  <a:pt x="1155238" y="432468"/>
                  <a:pt x="1155238" y="433462"/>
                </a:cubicBezTo>
                <a:cubicBezTo>
                  <a:pt x="1154907" y="433794"/>
                  <a:pt x="1154244" y="434125"/>
                  <a:pt x="1153913" y="434457"/>
                </a:cubicBezTo>
                <a:cubicBezTo>
                  <a:pt x="1154244" y="434457"/>
                  <a:pt x="1154907" y="433794"/>
                  <a:pt x="1155238" y="433462"/>
                </a:cubicBezTo>
                <a:close/>
                <a:moveTo>
                  <a:pt x="1160209" y="429817"/>
                </a:moveTo>
                <a:cubicBezTo>
                  <a:pt x="1160209" y="429817"/>
                  <a:pt x="1157558" y="429817"/>
                  <a:pt x="1156564" y="430480"/>
                </a:cubicBezTo>
                <a:cubicBezTo>
                  <a:pt x="1157558" y="429486"/>
                  <a:pt x="1158884" y="429486"/>
                  <a:pt x="1160209" y="429817"/>
                </a:cubicBezTo>
                <a:close/>
                <a:moveTo>
                  <a:pt x="1174459" y="423521"/>
                </a:moveTo>
                <a:cubicBezTo>
                  <a:pt x="1174459" y="423521"/>
                  <a:pt x="1175453" y="423189"/>
                  <a:pt x="1175785" y="423189"/>
                </a:cubicBezTo>
                <a:cubicBezTo>
                  <a:pt x="1175453" y="423189"/>
                  <a:pt x="1174790" y="423189"/>
                  <a:pt x="1174459" y="423521"/>
                </a:cubicBezTo>
                <a:cubicBezTo>
                  <a:pt x="1174459" y="423852"/>
                  <a:pt x="1173796" y="424183"/>
                  <a:pt x="1173465" y="424515"/>
                </a:cubicBezTo>
                <a:cubicBezTo>
                  <a:pt x="1173465" y="424515"/>
                  <a:pt x="1174128" y="423852"/>
                  <a:pt x="1174459" y="423521"/>
                </a:cubicBezTo>
                <a:close/>
                <a:moveTo>
                  <a:pt x="1175453" y="395684"/>
                </a:moveTo>
                <a:cubicBezTo>
                  <a:pt x="1175453" y="395684"/>
                  <a:pt x="1173465" y="394358"/>
                  <a:pt x="1173133" y="393695"/>
                </a:cubicBezTo>
                <a:cubicBezTo>
                  <a:pt x="1173133" y="393364"/>
                  <a:pt x="1172802" y="393033"/>
                  <a:pt x="1172802" y="392701"/>
                </a:cubicBezTo>
                <a:cubicBezTo>
                  <a:pt x="1172802" y="392701"/>
                  <a:pt x="1172802" y="392038"/>
                  <a:pt x="1173133" y="391707"/>
                </a:cubicBezTo>
                <a:cubicBezTo>
                  <a:pt x="1173133" y="391707"/>
                  <a:pt x="1172802" y="392370"/>
                  <a:pt x="1172802" y="392701"/>
                </a:cubicBezTo>
                <a:cubicBezTo>
                  <a:pt x="1172802" y="392701"/>
                  <a:pt x="1172802" y="393364"/>
                  <a:pt x="1173133" y="393695"/>
                </a:cubicBezTo>
                <a:cubicBezTo>
                  <a:pt x="1173465" y="394358"/>
                  <a:pt x="1174128" y="394689"/>
                  <a:pt x="1175453" y="395684"/>
                </a:cubicBezTo>
                <a:cubicBezTo>
                  <a:pt x="1175785" y="395684"/>
                  <a:pt x="1176116" y="395684"/>
                  <a:pt x="1176447" y="395684"/>
                </a:cubicBezTo>
                <a:cubicBezTo>
                  <a:pt x="1176116" y="395684"/>
                  <a:pt x="1175785" y="395684"/>
                  <a:pt x="1175453" y="395684"/>
                </a:cubicBezTo>
                <a:close/>
                <a:moveTo>
                  <a:pt x="1205279" y="424515"/>
                </a:moveTo>
                <a:cubicBezTo>
                  <a:pt x="1205279" y="424515"/>
                  <a:pt x="1204616" y="424515"/>
                  <a:pt x="1204284" y="424846"/>
                </a:cubicBezTo>
                <a:cubicBezTo>
                  <a:pt x="1204284" y="424846"/>
                  <a:pt x="1204947" y="424515"/>
                  <a:pt x="1205279" y="424515"/>
                </a:cubicBezTo>
                <a:close/>
                <a:moveTo>
                  <a:pt x="1213563" y="395684"/>
                </a:moveTo>
                <a:cubicBezTo>
                  <a:pt x="1213563" y="395684"/>
                  <a:pt x="1214558" y="394358"/>
                  <a:pt x="1214889" y="393033"/>
                </a:cubicBezTo>
                <a:lnTo>
                  <a:pt x="1214889" y="393033"/>
                </a:lnTo>
                <a:cubicBezTo>
                  <a:pt x="1214889" y="393033"/>
                  <a:pt x="1214226" y="395021"/>
                  <a:pt x="1213563" y="395684"/>
                </a:cubicBezTo>
                <a:close/>
                <a:moveTo>
                  <a:pt x="1210912" y="380440"/>
                </a:moveTo>
                <a:lnTo>
                  <a:pt x="1210912" y="380440"/>
                </a:lnTo>
                <a:lnTo>
                  <a:pt x="1214558" y="378120"/>
                </a:lnTo>
                <a:cubicBezTo>
                  <a:pt x="1214558" y="378120"/>
                  <a:pt x="1216546" y="379777"/>
                  <a:pt x="1217540" y="379777"/>
                </a:cubicBezTo>
                <a:cubicBezTo>
                  <a:pt x="1216215" y="379777"/>
                  <a:pt x="1215220" y="379777"/>
                  <a:pt x="1214558" y="378120"/>
                </a:cubicBezTo>
                <a:lnTo>
                  <a:pt x="1210912" y="380440"/>
                </a:lnTo>
                <a:close/>
                <a:moveTo>
                  <a:pt x="1191691" y="358899"/>
                </a:moveTo>
                <a:lnTo>
                  <a:pt x="1191691" y="358899"/>
                </a:lnTo>
                <a:cubicBezTo>
                  <a:pt x="1191691" y="358899"/>
                  <a:pt x="1191691" y="360556"/>
                  <a:pt x="1191691" y="361219"/>
                </a:cubicBezTo>
                <a:cubicBezTo>
                  <a:pt x="1191691" y="360556"/>
                  <a:pt x="1191691" y="359562"/>
                  <a:pt x="1191691" y="358899"/>
                </a:cubicBezTo>
                <a:close/>
                <a:moveTo>
                  <a:pt x="1193680" y="360887"/>
                </a:moveTo>
                <a:cubicBezTo>
                  <a:pt x="1193680" y="360887"/>
                  <a:pt x="1194343" y="360887"/>
                  <a:pt x="1194674" y="361219"/>
                </a:cubicBezTo>
                <a:cubicBezTo>
                  <a:pt x="1194343" y="361219"/>
                  <a:pt x="1194011" y="361219"/>
                  <a:pt x="1193680" y="360887"/>
                </a:cubicBezTo>
                <a:close/>
                <a:moveTo>
                  <a:pt x="1175453" y="369172"/>
                </a:moveTo>
                <a:cubicBezTo>
                  <a:pt x="1177441" y="367847"/>
                  <a:pt x="1178767" y="366190"/>
                  <a:pt x="1179761" y="363870"/>
                </a:cubicBezTo>
                <a:lnTo>
                  <a:pt x="1179761" y="363870"/>
                </a:lnTo>
                <a:cubicBezTo>
                  <a:pt x="1178767" y="366190"/>
                  <a:pt x="1177441" y="368178"/>
                  <a:pt x="1175453" y="369172"/>
                </a:cubicBezTo>
                <a:close/>
                <a:moveTo>
                  <a:pt x="1175453" y="363207"/>
                </a:moveTo>
                <a:cubicBezTo>
                  <a:pt x="1175453" y="363207"/>
                  <a:pt x="1176779" y="363539"/>
                  <a:pt x="1177773" y="363870"/>
                </a:cubicBezTo>
                <a:cubicBezTo>
                  <a:pt x="1177110" y="363870"/>
                  <a:pt x="1176447" y="363539"/>
                  <a:pt x="1175453" y="363207"/>
                </a:cubicBezTo>
                <a:close/>
                <a:moveTo>
                  <a:pt x="1168825" y="363207"/>
                </a:moveTo>
                <a:cubicBezTo>
                  <a:pt x="1168825" y="363207"/>
                  <a:pt x="1168825" y="362876"/>
                  <a:pt x="1168825" y="362544"/>
                </a:cubicBezTo>
                <a:lnTo>
                  <a:pt x="1168825" y="362544"/>
                </a:lnTo>
                <a:cubicBezTo>
                  <a:pt x="1168825" y="362544"/>
                  <a:pt x="1168825" y="362876"/>
                  <a:pt x="1168825" y="363207"/>
                </a:cubicBezTo>
                <a:cubicBezTo>
                  <a:pt x="1168825" y="363539"/>
                  <a:pt x="1169157" y="364201"/>
                  <a:pt x="1169488" y="364533"/>
                </a:cubicBezTo>
                <a:cubicBezTo>
                  <a:pt x="1169488" y="364201"/>
                  <a:pt x="1169157" y="363539"/>
                  <a:pt x="1168825" y="363207"/>
                </a:cubicBezTo>
                <a:close/>
                <a:moveTo>
                  <a:pt x="1119116" y="403306"/>
                </a:moveTo>
                <a:lnTo>
                  <a:pt x="1119116" y="403306"/>
                </a:lnTo>
                <a:cubicBezTo>
                  <a:pt x="1119116" y="403306"/>
                  <a:pt x="1119116" y="404300"/>
                  <a:pt x="1119116" y="404631"/>
                </a:cubicBezTo>
                <a:cubicBezTo>
                  <a:pt x="1119116" y="404300"/>
                  <a:pt x="1119116" y="403637"/>
                  <a:pt x="1119116" y="403306"/>
                </a:cubicBezTo>
                <a:close/>
                <a:moveTo>
                  <a:pt x="1113151" y="410265"/>
                </a:moveTo>
                <a:cubicBezTo>
                  <a:pt x="1113151" y="410265"/>
                  <a:pt x="1109174" y="408608"/>
                  <a:pt x="1107849" y="407282"/>
                </a:cubicBezTo>
                <a:cubicBezTo>
                  <a:pt x="1106523" y="406620"/>
                  <a:pt x="1104204" y="407282"/>
                  <a:pt x="1102547" y="407282"/>
                </a:cubicBezTo>
                <a:cubicBezTo>
                  <a:pt x="1101552" y="407282"/>
                  <a:pt x="1100890" y="407282"/>
                  <a:pt x="1100227" y="406620"/>
                </a:cubicBezTo>
                <a:cubicBezTo>
                  <a:pt x="1100890" y="407282"/>
                  <a:pt x="1101552" y="407282"/>
                  <a:pt x="1102547" y="407282"/>
                </a:cubicBezTo>
                <a:cubicBezTo>
                  <a:pt x="1104535" y="407282"/>
                  <a:pt x="1106523" y="406288"/>
                  <a:pt x="1107849" y="407282"/>
                </a:cubicBezTo>
                <a:cubicBezTo>
                  <a:pt x="1109174" y="408608"/>
                  <a:pt x="1111826" y="408608"/>
                  <a:pt x="1113151" y="410265"/>
                </a:cubicBezTo>
                <a:close/>
                <a:moveTo>
                  <a:pt x="1111163" y="456329"/>
                </a:moveTo>
                <a:cubicBezTo>
                  <a:pt x="1111163" y="456329"/>
                  <a:pt x="1110500" y="457654"/>
                  <a:pt x="1110169" y="457986"/>
                </a:cubicBezTo>
                <a:cubicBezTo>
                  <a:pt x="1110500" y="457323"/>
                  <a:pt x="1110831" y="456660"/>
                  <a:pt x="1111163" y="456329"/>
                </a:cubicBezTo>
                <a:close/>
                <a:moveTo>
                  <a:pt x="1136349" y="428492"/>
                </a:moveTo>
                <a:cubicBezTo>
                  <a:pt x="1136349" y="428492"/>
                  <a:pt x="1136017" y="428823"/>
                  <a:pt x="1135686" y="429154"/>
                </a:cubicBezTo>
                <a:cubicBezTo>
                  <a:pt x="1135686" y="429154"/>
                  <a:pt x="1136017" y="428823"/>
                  <a:pt x="1136349" y="428492"/>
                </a:cubicBezTo>
                <a:close/>
                <a:moveTo>
                  <a:pt x="1137674" y="427497"/>
                </a:moveTo>
                <a:cubicBezTo>
                  <a:pt x="1137674" y="427497"/>
                  <a:pt x="1137343" y="427497"/>
                  <a:pt x="1137012" y="427829"/>
                </a:cubicBezTo>
                <a:cubicBezTo>
                  <a:pt x="1137012" y="427829"/>
                  <a:pt x="1137343" y="427829"/>
                  <a:pt x="1137674" y="427497"/>
                </a:cubicBezTo>
                <a:close/>
                <a:moveTo>
                  <a:pt x="1163854" y="433131"/>
                </a:moveTo>
                <a:cubicBezTo>
                  <a:pt x="1163854" y="433131"/>
                  <a:pt x="1164517" y="433794"/>
                  <a:pt x="1164517" y="434125"/>
                </a:cubicBezTo>
                <a:cubicBezTo>
                  <a:pt x="1164517" y="434125"/>
                  <a:pt x="1163854" y="433462"/>
                  <a:pt x="1163854" y="433131"/>
                </a:cubicBezTo>
                <a:close/>
                <a:moveTo>
                  <a:pt x="1201965" y="448044"/>
                </a:moveTo>
                <a:cubicBezTo>
                  <a:pt x="1201965" y="448044"/>
                  <a:pt x="1201965" y="448707"/>
                  <a:pt x="1201633" y="448707"/>
                </a:cubicBezTo>
                <a:cubicBezTo>
                  <a:pt x="1202296" y="449369"/>
                  <a:pt x="1201965" y="449701"/>
                  <a:pt x="1201633" y="450032"/>
                </a:cubicBezTo>
                <a:cubicBezTo>
                  <a:pt x="1201633" y="450032"/>
                  <a:pt x="1201965" y="449369"/>
                  <a:pt x="1201633" y="448707"/>
                </a:cubicBezTo>
                <a:cubicBezTo>
                  <a:pt x="1201633" y="448707"/>
                  <a:pt x="1201965" y="448044"/>
                  <a:pt x="1201965" y="448044"/>
                </a:cubicBezTo>
                <a:close/>
                <a:moveTo>
                  <a:pt x="1219197" y="421864"/>
                </a:moveTo>
                <a:cubicBezTo>
                  <a:pt x="1219197" y="421864"/>
                  <a:pt x="1219197" y="422527"/>
                  <a:pt x="1219197" y="422527"/>
                </a:cubicBezTo>
                <a:cubicBezTo>
                  <a:pt x="1219197" y="422527"/>
                  <a:pt x="1219197" y="421864"/>
                  <a:pt x="1219197" y="421864"/>
                </a:cubicBezTo>
                <a:close/>
                <a:moveTo>
                  <a:pt x="1217872" y="394358"/>
                </a:moveTo>
                <a:cubicBezTo>
                  <a:pt x="1217872" y="394358"/>
                  <a:pt x="1215552" y="393364"/>
                  <a:pt x="1214226" y="393033"/>
                </a:cubicBezTo>
                <a:cubicBezTo>
                  <a:pt x="1216215" y="391044"/>
                  <a:pt x="1214226" y="389056"/>
                  <a:pt x="1214226" y="387067"/>
                </a:cubicBezTo>
                <a:cubicBezTo>
                  <a:pt x="1216877" y="386736"/>
                  <a:pt x="1219197" y="387399"/>
                  <a:pt x="1221517" y="388062"/>
                </a:cubicBezTo>
                <a:cubicBezTo>
                  <a:pt x="1221517" y="389719"/>
                  <a:pt x="1222842" y="391376"/>
                  <a:pt x="1221517" y="393033"/>
                </a:cubicBezTo>
                <a:cubicBezTo>
                  <a:pt x="1220523" y="394689"/>
                  <a:pt x="1218866" y="394027"/>
                  <a:pt x="1217872" y="394358"/>
                </a:cubicBezTo>
                <a:close/>
                <a:moveTo>
                  <a:pt x="1228145" y="405294"/>
                </a:moveTo>
                <a:cubicBezTo>
                  <a:pt x="1228145" y="405294"/>
                  <a:pt x="1227150" y="403968"/>
                  <a:pt x="1226488" y="403637"/>
                </a:cubicBezTo>
                <a:cubicBezTo>
                  <a:pt x="1227150" y="403968"/>
                  <a:pt x="1227813" y="404300"/>
                  <a:pt x="1228145" y="405294"/>
                </a:cubicBezTo>
                <a:close/>
                <a:moveTo>
                  <a:pt x="1230796" y="408608"/>
                </a:moveTo>
                <a:cubicBezTo>
                  <a:pt x="1230796" y="408608"/>
                  <a:pt x="1229802" y="408608"/>
                  <a:pt x="1229470" y="408939"/>
                </a:cubicBezTo>
                <a:cubicBezTo>
                  <a:pt x="1229802" y="408939"/>
                  <a:pt x="1230465" y="408939"/>
                  <a:pt x="1230796" y="408608"/>
                </a:cubicBezTo>
                <a:close/>
                <a:moveTo>
                  <a:pt x="1241400" y="454009"/>
                </a:moveTo>
                <a:cubicBezTo>
                  <a:pt x="1241400" y="454009"/>
                  <a:pt x="1242395" y="454009"/>
                  <a:pt x="1243057" y="454009"/>
                </a:cubicBezTo>
                <a:cubicBezTo>
                  <a:pt x="1243720" y="454009"/>
                  <a:pt x="1244052" y="454009"/>
                  <a:pt x="1244714" y="454009"/>
                </a:cubicBezTo>
                <a:lnTo>
                  <a:pt x="1244714" y="454009"/>
                </a:lnTo>
                <a:cubicBezTo>
                  <a:pt x="1244714" y="454009"/>
                  <a:pt x="1243720" y="454009"/>
                  <a:pt x="1243057" y="454009"/>
                </a:cubicBezTo>
                <a:cubicBezTo>
                  <a:pt x="1242395" y="454009"/>
                  <a:pt x="1242063" y="454009"/>
                  <a:pt x="1241400" y="454009"/>
                </a:cubicBezTo>
                <a:close/>
                <a:moveTo>
                  <a:pt x="1243057" y="450032"/>
                </a:moveTo>
                <a:cubicBezTo>
                  <a:pt x="1243057" y="450032"/>
                  <a:pt x="1243057" y="449369"/>
                  <a:pt x="1242726" y="449038"/>
                </a:cubicBezTo>
                <a:cubicBezTo>
                  <a:pt x="1241732" y="447712"/>
                  <a:pt x="1240406" y="446718"/>
                  <a:pt x="1239743" y="445393"/>
                </a:cubicBezTo>
                <a:cubicBezTo>
                  <a:pt x="1240406" y="446718"/>
                  <a:pt x="1241732" y="448044"/>
                  <a:pt x="1242726" y="449038"/>
                </a:cubicBezTo>
                <a:cubicBezTo>
                  <a:pt x="1242726" y="449038"/>
                  <a:pt x="1242726" y="449701"/>
                  <a:pt x="1243057" y="450032"/>
                </a:cubicBezTo>
                <a:close/>
                <a:moveTo>
                  <a:pt x="1252999" y="429817"/>
                </a:moveTo>
                <a:cubicBezTo>
                  <a:pt x="1250348" y="429817"/>
                  <a:pt x="1248028" y="429817"/>
                  <a:pt x="1245377" y="429817"/>
                </a:cubicBezTo>
                <a:cubicBezTo>
                  <a:pt x="1248028" y="429817"/>
                  <a:pt x="1250348" y="429817"/>
                  <a:pt x="1252999" y="429817"/>
                </a:cubicBezTo>
                <a:cubicBezTo>
                  <a:pt x="1253993" y="429486"/>
                  <a:pt x="1254656" y="429154"/>
                  <a:pt x="1255650" y="428492"/>
                </a:cubicBezTo>
                <a:cubicBezTo>
                  <a:pt x="1255650" y="427829"/>
                  <a:pt x="1255319" y="427166"/>
                  <a:pt x="1254656" y="426835"/>
                </a:cubicBezTo>
                <a:cubicBezTo>
                  <a:pt x="1254988" y="427497"/>
                  <a:pt x="1255319" y="427829"/>
                  <a:pt x="1255650" y="428492"/>
                </a:cubicBezTo>
                <a:cubicBezTo>
                  <a:pt x="1254656" y="428823"/>
                  <a:pt x="1253993" y="429154"/>
                  <a:pt x="1252999" y="429817"/>
                </a:cubicBezTo>
                <a:close/>
                <a:moveTo>
                  <a:pt x="1283487" y="390381"/>
                </a:moveTo>
                <a:cubicBezTo>
                  <a:pt x="1283487" y="390381"/>
                  <a:pt x="1283487" y="387067"/>
                  <a:pt x="1283487" y="385410"/>
                </a:cubicBezTo>
                <a:lnTo>
                  <a:pt x="1283487" y="385410"/>
                </a:lnTo>
                <a:cubicBezTo>
                  <a:pt x="1283487" y="385410"/>
                  <a:pt x="1283487" y="388724"/>
                  <a:pt x="1283487" y="390381"/>
                </a:cubicBezTo>
                <a:cubicBezTo>
                  <a:pt x="1282825" y="391044"/>
                  <a:pt x="1282162" y="391707"/>
                  <a:pt x="1281499" y="392038"/>
                </a:cubicBezTo>
                <a:cubicBezTo>
                  <a:pt x="1282162" y="391707"/>
                  <a:pt x="1282825" y="391044"/>
                  <a:pt x="1283487" y="390381"/>
                </a:cubicBezTo>
                <a:close/>
                <a:moveTo>
                  <a:pt x="1300389" y="389387"/>
                </a:moveTo>
                <a:cubicBezTo>
                  <a:pt x="1300389" y="389387"/>
                  <a:pt x="1298400" y="389387"/>
                  <a:pt x="1297406" y="389387"/>
                </a:cubicBezTo>
                <a:cubicBezTo>
                  <a:pt x="1298400" y="389387"/>
                  <a:pt x="1299394" y="389056"/>
                  <a:pt x="1300389" y="389387"/>
                </a:cubicBezTo>
                <a:close/>
                <a:moveTo>
                  <a:pt x="1302708" y="386073"/>
                </a:moveTo>
                <a:cubicBezTo>
                  <a:pt x="1302708" y="386073"/>
                  <a:pt x="1303371" y="387399"/>
                  <a:pt x="1304034" y="388062"/>
                </a:cubicBezTo>
                <a:cubicBezTo>
                  <a:pt x="1305028" y="388062"/>
                  <a:pt x="1305691" y="388062"/>
                  <a:pt x="1306685" y="388062"/>
                </a:cubicBezTo>
                <a:cubicBezTo>
                  <a:pt x="1304697" y="386073"/>
                  <a:pt x="1303040" y="383753"/>
                  <a:pt x="1303702" y="380440"/>
                </a:cubicBezTo>
                <a:cubicBezTo>
                  <a:pt x="1303702" y="380108"/>
                  <a:pt x="1303702" y="379777"/>
                  <a:pt x="1303702" y="379445"/>
                </a:cubicBezTo>
                <a:cubicBezTo>
                  <a:pt x="1306685" y="379777"/>
                  <a:pt x="1309668" y="380440"/>
                  <a:pt x="1312650" y="380771"/>
                </a:cubicBezTo>
                <a:cubicBezTo>
                  <a:pt x="1315964" y="382428"/>
                  <a:pt x="1315301" y="385742"/>
                  <a:pt x="1315964" y="388393"/>
                </a:cubicBezTo>
                <a:cubicBezTo>
                  <a:pt x="1314307" y="389719"/>
                  <a:pt x="1312981" y="389387"/>
                  <a:pt x="1311656" y="389056"/>
                </a:cubicBezTo>
                <a:cubicBezTo>
                  <a:pt x="1311656" y="389056"/>
                  <a:pt x="1311656" y="389387"/>
                  <a:pt x="1311656" y="389719"/>
                </a:cubicBezTo>
                <a:cubicBezTo>
                  <a:pt x="1311656" y="389719"/>
                  <a:pt x="1311656" y="389387"/>
                  <a:pt x="1311656" y="389056"/>
                </a:cubicBezTo>
                <a:cubicBezTo>
                  <a:pt x="1309999" y="388724"/>
                  <a:pt x="1308342" y="388393"/>
                  <a:pt x="1306685" y="388062"/>
                </a:cubicBezTo>
                <a:cubicBezTo>
                  <a:pt x="1305691" y="388062"/>
                  <a:pt x="1305028" y="388062"/>
                  <a:pt x="1304034" y="388062"/>
                </a:cubicBezTo>
                <a:cubicBezTo>
                  <a:pt x="1304034" y="388393"/>
                  <a:pt x="1304034" y="389056"/>
                  <a:pt x="1304034" y="389387"/>
                </a:cubicBezTo>
                <a:lnTo>
                  <a:pt x="1304034" y="389387"/>
                </a:lnTo>
                <a:cubicBezTo>
                  <a:pt x="1304034" y="389387"/>
                  <a:pt x="1304034" y="388393"/>
                  <a:pt x="1304034" y="388062"/>
                </a:cubicBezTo>
                <a:cubicBezTo>
                  <a:pt x="1303702" y="387399"/>
                  <a:pt x="1303371" y="386736"/>
                  <a:pt x="1302708" y="386073"/>
                </a:cubicBezTo>
                <a:close/>
                <a:moveTo>
                  <a:pt x="1319278" y="402312"/>
                </a:moveTo>
                <a:lnTo>
                  <a:pt x="1319278" y="402312"/>
                </a:lnTo>
                <a:cubicBezTo>
                  <a:pt x="1319278" y="402312"/>
                  <a:pt x="1319941" y="402312"/>
                  <a:pt x="1320272" y="402312"/>
                </a:cubicBezTo>
                <a:cubicBezTo>
                  <a:pt x="1320272" y="402312"/>
                  <a:pt x="1319609" y="402312"/>
                  <a:pt x="1319278" y="402312"/>
                </a:cubicBezTo>
                <a:close/>
                <a:moveTo>
                  <a:pt x="1319278" y="404300"/>
                </a:moveTo>
                <a:cubicBezTo>
                  <a:pt x="1319278" y="404300"/>
                  <a:pt x="1319278" y="404300"/>
                  <a:pt x="1319278" y="403968"/>
                </a:cubicBezTo>
                <a:cubicBezTo>
                  <a:pt x="1319278" y="403968"/>
                  <a:pt x="1319278" y="403968"/>
                  <a:pt x="1319278" y="404300"/>
                </a:cubicBezTo>
                <a:close/>
                <a:moveTo>
                  <a:pt x="1345127" y="368178"/>
                </a:moveTo>
                <a:cubicBezTo>
                  <a:pt x="1345127" y="368178"/>
                  <a:pt x="1344464" y="371161"/>
                  <a:pt x="1345127" y="372818"/>
                </a:cubicBezTo>
                <a:cubicBezTo>
                  <a:pt x="1345789" y="373149"/>
                  <a:pt x="1345789" y="374143"/>
                  <a:pt x="1346121" y="375137"/>
                </a:cubicBezTo>
                <a:cubicBezTo>
                  <a:pt x="1346121" y="374474"/>
                  <a:pt x="1345789" y="373149"/>
                  <a:pt x="1345127" y="372818"/>
                </a:cubicBezTo>
                <a:cubicBezTo>
                  <a:pt x="1344795" y="371161"/>
                  <a:pt x="1344795" y="369504"/>
                  <a:pt x="1345127" y="368178"/>
                </a:cubicBezTo>
                <a:close/>
                <a:moveTo>
                  <a:pt x="1348441" y="375469"/>
                </a:moveTo>
                <a:lnTo>
                  <a:pt x="1348441" y="375469"/>
                </a:lnTo>
                <a:close/>
                <a:moveTo>
                  <a:pt x="1377603" y="346637"/>
                </a:moveTo>
                <a:cubicBezTo>
                  <a:pt x="1377603" y="346637"/>
                  <a:pt x="1378597" y="346637"/>
                  <a:pt x="1378929" y="346637"/>
                </a:cubicBezTo>
                <a:cubicBezTo>
                  <a:pt x="1378597" y="346637"/>
                  <a:pt x="1378266" y="346637"/>
                  <a:pt x="1377603" y="346637"/>
                </a:cubicBezTo>
                <a:cubicBezTo>
                  <a:pt x="1375946" y="348294"/>
                  <a:pt x="1374289" y="349951"/>
                  <a:pt x="1372632" y="351608"/>
                </a:cubicBezTo>
                <a:cubicBezTo>
                  <a:pt x="1374289" y="349951"/>
                  <a:pt x="1375946" y="348294"/>
                  <a:pt x="1377603" y="346637"/>
                </a:cubicBezTo>
                <a:close/>
                <a:moveTo>
                  <a:pt x="1391522" y="401980"/>
                </a:moveTo>
                <a:lnTo>
                  <a:pt x="1391522" y="401980"/>
                </a:lnTo>
                <a:cubicBezTo>
                  <a:pt x="1391522" y="401980"/>
                  <a:pt x="1393179" y="400323"/>
                  <a:pt x="1394173" y="399660"/>
                </a:cubicBezTo>
                <a:cubicBezTo>
                  <a:pt x="1393179" y="400323"/>
                  <a:pt x="1392516" y="401317"/>
                  <a:pt x="1391522" y="401980"/>
                </a:cubicBezTo>
                <a:lnTo>
                  <a:pt x="1391522" y="401980"/>
                </a:lnTo>
                <a:cubicBezTo>
                  <a:pt x="1391522" y="401980"/>
                  <a:pt x="1389202" y="401980"/>
                  <a:pt x="1388208" y="401980"/>
                </a:cubicBezTo>
                <a:cubicBezTo>
                  <a:pt x="1389202" y="401980"/>
                  <a:pt x="1390196" y="401980"/>
                  <a:pt x="1391522" y="401980"/>
                </a:cubicBezTo>
                <a:close/>
                <a:moveTo>
                  <a:pt x="1393510" y="404631"/>
                </a:moveTo>
                <a:cubicBezTo>
                  <a:pt x="1393510" y="404631"/>
                  <a:pt x="1394504" y="405294"/>
                  <a:pt x="1394836" y="405625"/>
                </a:cubicBezTo>
                <a:cubicBezTo>
                  <a:pt x="1394504" y="405294"/>
                  <a:pt x="1394173" y="404963"/>
                  <a:pt x="1393510" y="404631"/>
                </a:cubicBezTo>
                <a:cubicBezTo>
                  <a:pt x="1392847" y="404631"/>
                  <a:pt x="1392516" y="403968"/>
                  <a:pt x="1392184" y="403637"/>
                </a:cubicBezTo>
                <a:cubicBezTo>
                  <a:pt x="1392516" y="403968"/>
                  <a:pt x="1393179" y="404300"/>
                  <a:pt x="1393510" y="404631"/>
                </a:cubicBezTo>
                <a:close/>
                <a:moveTo>
                  <a:pt x="1395499" y="407282"/>
                </a:moveTo>
                <a:cubicBezTo>
                  <a:pt x="1395499" y="407282"/>
                  <a:pt x="1396161" y="408939"/>
                  <a:pt x="1396493" y="409271"/>
                </a:cubicBezTo>
                <a:cubicBezTo>
                  <a:pt x="1396161" y="408939"/>
                  <a:pt x="1395830" y="408277"/>
                  <a:pt x="1395499" y="407282"/>
                </a:cubicBezTo>
                <a:cubicBezTo>
                  <a:pt x="1395499" y="406620"/>
                  <a:pt x="1395499" y="405957"/>
                  <a:pt x="1395167" y="405625"/>
                </a:cubicBezTo>
                <a:cubicBezTo>
                  <a:pt x="1395499" y="405957"/>
                  <a:pt x="1395830" y="406620"/>
                  <a:pt x="1395499" y="407282"/>
                </a:cubicBezTo>
                <a:close/>
                <a:moveTo>
                  <a:pt x="1447859" y="348957"/>
                </a:moveTo>
                <a:cubicBezTo>
                  <a:pt x="1446202" y="349951"/>
                  <a:pt x="1444545" y="350614"/>
                  <a:pt x="1442556" y="351608"/>
                </a:cubicBezTo>
                <a:lnTo>
                  <a:pt x="1442556" y="351608"/>
                </a:lnTo>
                <a:cubicBezTo>
                  <a:pt x="1444213" y="350614"/>
                  <a:pt x="1445870" y="349951"/>
                  <a:pt x="1447859" y="348957"/>
                </a:cubicBezTo>
                <a:lnTo>
                  <a:pt x="1447859" y="348957"/>
                </a:lnTo>
                <a:close/>
                <a:moveTo>
                  <a:pt x="1455149" y="338684"/>
                </a:moveTo>
                <a:lnTo>
                  <a:pt x="1455149" y="338684"/>
                </a:lnTo>
                <a:cubicBezTo>
                  <a:pt x="1456806" y="339015"/>
                  <a:pt x="1458463" y="339678"/>
                  <a:pt x="1460120" y="340010"/>
                </a:cubicBezTo>
                <a:cubicBezTo>
                  <a:pt x="1458463" y="339678"/>
                  <a:pt x="1456806" y="339015"/>
                  <a:pt x="1455149" y="338684"/>
                </a:cubicBezTo>
                <a:close/>
                <a:moveTo>
                  <a:pt x="1467080" y="336033"/>
                </a:moveTo>
                <a:cubicBezTo>
                  <a:pt x="1467080" y="336033"/>
                  <a:pt x="1465423" y="336033"/>
                  <a:pt x="1464760" y="335701"/>
                </a:cubicBezTo>
                <a:cubicBezTo>
                  <a:pt x="1465423" y="335701"/>
                  <a:pt x="1466417" y="336033"/>
                  <a:pt x="1467080" y="336033"/>
                </a:cubicBezTo>
                <a:close/>
                <a:moveTo>
                  <a:pt x="1484312" y="332056"/>
                </a:moveTo>
                <a:lnTo>
                  <a:pt x="1484312" y="332056"/>
                </a:lnTo>
                <a:cubicBezTo>
                  <a:pt x="1483649" y="335039"/>
                  <a:pt x="1481992" y="335370"/>
                  <a:pt x="1480004" y="335370"/>
                </a:cubicBezTo>
                <a:cubicBezTo>
                  <a:pt x="1481992" y="335370"/>
                  <a:pt x="1483649" y="335370"/>
                  <a:pt x="1484312" y="332056"/>
                </a:cubicBezTo>
                <a:close/>
                <a:moveTo>
                  <a:pt x="1494917" y="319463"/>
                </a:moveTo>
                <a:lnTo>
                  <a:pt x="1494917" y="319463"/>
                </a:lnTo>
                <a:cubicBezTo>
                  <a:pt x="1494917" y="319463"/>
                  <a:pt x="1494254" y="320126"/>
                  <a:pt x="1493591" y="320457"/>
                </a:cubicBezTo>
                <a:cubicBezTo>
                  <a:pt x="1493922" y="320126"/>
                  <a:pt x="1494254" y="319795"/>
                  <a:pt x="1494917" y="319463"/>
                </a:cubicBezTo>
                <a:close/>
                <a:moveTo>
                  <a:pt x="1507510" y="320789"/>
                </a:moveTo>
                <a:cubicBezTo>
                  <a:pt x="1507510" y="320789"/>
                  <a:pt x="1508504" y="321783"/>
                  <a:pt x="1508835" y="322446"/>
                </a:cubicBezTo>
                <a:cubicBezTo>
                  <a:pt x="1508504" y="321783"/>
                  <a:pt x="1507841" y="321452"/>
                  <a:pt x="1507510" y="320789"/>
                </a:cubicBezTo>
                <a:cubicBezTo>
                  <a:pt x="1506847" y="320789"/>
                  <a:pt x="1506184" y="320789"/>
                  <a:pt x="1505521" y="320789"/>
                </a:cubicBezTo>
                <a:cubicBezTo>
                  <a:pt x="1506184" y="320789"/>
                  <a:pt x="1506847" y="320789"/>
                  <a:pt x="1507510" y="320789"/>
                </a:cubicBezTo>
                <a:close/>
                <a:moveTo>
                  <a:pt x="1511486" y="325097"/>
                </a:moveTo>
                <a:cubicBezTo>
                  <a:pt x="1511486" y="325097"/>
                  <a:pt x="1510161" y="323440"/>
                  <a:pt x="1509498" y="322777"/>
                </a:cubicBezTo>
                <a:cubicBezTo>
                  <a:pt x="1510161" y="323771"/>
                  <a:pt x="1510823" y="324434"/>
                  <a:pt x="1511486" y="325097"/>
                </a:cubicBezTo>
                <a:close/>
                <a:moveTo>
                  <a:pt x="1513806" y="316481"/>
                </a:moveTo>
                <a:cubicBezTo>
                  <a:pt x="1513806" y="316481"/>
                  <a:pt x="1513806" y="315155"/>
                  <a:pt x="1513806" y="314161"/>
                </a:cubicBezTo>
                <a:cubicBezTo>
                  <a:pt x="1513806" y="314824"/>
                  <a:pt x="1513806" y="315486"/>
                  <a:pt x="1513806" y="316481"/>
                </a:cubicBezTo>
                <a:close/>
                <a:moveTo>
                  <a:pt x="1537998" y="320457"/>
                </a:moveTo>
                <a:cubicBezTo>
                  <a:pt x="1537998" y="320457"/>
                  <a:pt x="1539655" y="320457"/>
                  <a:pt x="1540317" y="320457"/>
                </a:cubicBezTo>
                <a:cubicBezTo>
                  <a:pt x="1539655" y="320457"/>
                  <a:pt x="1538661" y="320457"/>
                  <a:pt x="1537998" y="320457"/>
                </a:cubicBezTo>
                <a:lnTo>
                  <a:pt x="1537998" y="320457"/>
                </a:lnTo>
                <a:close/>
                <a:moveTo>
                  <a:pt x="1570806" y="296266"/>
                </a:moveTo>
                <a:cubicBezTo>
                  <a:pt x="1570806" y="296266"/>
                  <a:pt x="1570806" y="296266"/>
                  <a:pt x="1570806" y="296266"/>
                </a:cubicBezTo>
                <a:lnTo>
                  <a:pt x="1570806" y="296266"/>
                </a:lnTo>
                <a:close/>
                <a:moveTo>
                  <a:pt x="1581742" y="302231"/>
                </a:moveTo>
                <a:lnTo>
                  <a:pt x="1581742" y="302231"/>
                </a:lnTo>
                <a:cubicBezTo>
                  <a:pt x="1581742" y="302231"/>
                  <a:pt x="1578759" y="302231"/>
                  <a:pt x="1577434" y="302231"/>
                </a:cubicBezTo>
                <a:cubicBezTo>
                  <a:pt x="1578759" y="302231"/>
                  <a:pt x="1580416" y="302231"/>
                  <a:pt x="1581742" y="302231"/>
                </a:cubicBezTo>
                <a:close/>
                <a:moveTo>
                  <a:pt x="1596323" y="329736"/>
                </a:moveTo>
                <a:cubicBezTo>
                  <a:pt x="1596323" y="329736"/>
                  <a:pt x="1598311" y="329074"/>
                  <a:pt x="1598974" y="328742"/>
                </a:cubicBezTo>
                <a:lnTo>
                  <a:pt x="1598974" y="328742"/>
                </a:lnTo>
                <a:cubicBezTo>
                  <a:pt x="1598974" y="328742"/>
                  <a:pt x="1596986" y="329405"/>
                  <a:pt x="1596323" y="329736"/>
                </a:cubicBezTo>
                <a:cubicBezTo>
                  <a:pt x="1595660" y="330068"/>
                  <a:pt x="1594335" y="330399"/>
                  <a:pt x="1593672" y="331062"/>
                </a:cubicBezTo>
                <a:cubicBezTo>
                  <a:pt x="1594335" y="330399"/>
                  <a:pt x="1595329" y="330068"/>
                  <a:pt x="1596323" y="329736"/>
                </a:cubicBezTo>
                <a:close/>
                <a:moveTo>
                  <a:pt x="1613224" y="338684"/>
                </a:moveTo>
                <a:cubicBezTo>
                  <a:pt x="1613224" y="338684"/>
                  <a:pt x="1611567" y="338684"/>
                  <a:pt x="1610573" y="338684"/>
                </a:cubicBezTo>
                <a:cubicBezTo>
                  <a:pt x="1611567" y="338684"/>
                  <a:pt x="1612230" y="338684"/>
                  <a:pt x="1613224" y="338684"/>
                </a:cubicBezTo>
                <a:close/>
                <a:moveTo>
                  <a:pt x="1670224" y="331393"/>
                </a:moveTo>
                <a:cubicBezTo>
                  <a:pt x="1670224" y="331393"/>
                  <a:pt x="1671881" y="334044"/>
                  <a:pt x="1672544" y="335370"/>
                </a:cubicBezTo>
                <a:cubicBezTo>
                  <a:pt x="1672544" y="337690"/>
                  <a:pt x="1673206" y="338353"/>
                  <a:pt x="1674201" y="338353"/>
                </a:cubicBezTo>
                <a:cubicBezTo>
                  <a:pt x="1673206" y="338353"/>
                  <a:pt x="1672875" y="337358"/>
                  <a:pt x="1672544" y="335370"/>
                </a:cubicBezTo>
                <a:lnTo>
                  <a:pt x="1672544" y="335370"/>
                </a:lnTo>
                <a:cubicBezTo>
                  <a:pt x="1672544" y="335370"/>
                  <a:pt x="1670887" y="332719"/>
                  <a:pt x="1670224" y="331393"/>
                </a:cubicBezTo>
                <a:close/>
                <a:moveTo>
                  <a:pt x="1682485" y="333713"/>
                </a:moveTo>
                <a:cubicBezTo>
                  <a:pt x="1682485" y="333713"/>
                  <a:pt x="1681160" y="333382"/>
                  <a:pt x="1680828" y="333050"/>
                </a:cubicBezTo>
                <a:cubicBezTo>
                  <a:pt x="1681491" y="333050"/>
                  <a:pt x="1682154" y="333382"/>
                  <a:pt x="1682485" y="333713"/>
                </a:cubicBezTo>
                <a:close/>
                <a:moveTo>
                  <a:pt x="1686794" y="306870"/>
                </a:moveTo>
                <a:cubicBezTo>
                  <a:pt x="1686794" y="306870"/>
                  <a:pt x="1687125" y="308196"/>
                  <a:pt x="1687456" y="308527"/>
                </a:cubicBezTo>
                <a:cubicBezTo>
                  <a:pt x="1687125" y="307864"/>
                  <a:pt x="1686794" y="307202"/>
                  <a:pt x="1686794" y="306870"/>
                </a:cubicBezTo>
                <a:close/>
                <a:moveTo>
                  <a:pt x="1687788" y="305213"/>
                </a:moveTo>
                <a:cubicBezTo>
                  <a:pt x="1685136" y="304219"/>
                  <a:pt x="1682817" y="303225"/>
                  <a:pt x="1680166" y="302562"/>
                </a:cubicBezTo>
                <a:cubicBezTo>
                  <a:pt x="1677514" y="303556"/>
                  <a:pt x="1675195" y="304219"/>
                  <a:pt x="1672544" y="302562"/>
                </a:cubicBezTo>
                <a:cubicBezTo>
                  <a:pt x="1672544" y="298917"/>
                  <a:pt x="1671881" y="296597"/>
                  <a:pt x="1667241" y="297591"/>
                </a:cubicBezTo>
                <a:cubicBezTo>
                  <a:pt x="1665584" y="298254"/>
                  <a:pt x="1663264" y="297260"/>
                  <a:pt x="1662270" y="299911"/>
                </a:cubicBezTo>
                <a:cubicBezTo>
                  <a:pt x="1662270" y="300242"/>
                  <a:pt x="1657962" y="300242"/>
                  <a:pt x="1656305" y="298585"/>
                </a:cubicBezTo>
                <a:cubicBezTo>
                  <a:pt x="1659619" y="294940"/>
                  <a:pt x="1664922" y="294609"/>
                  <a:pt x="1668898" y="292289"/>
                </a:cubicBezTo>
                <a:cubicBezTo>
                  <a:pt x="1672544" y="292289"/>
                  <a:pt x="1674863" y="289638"/>
                  <a:pt x="1677846" y="288312"/>
                </a:cubicBezTo>
                <a:cubicBezTo>
                  <a:pt x="1681160" y="286987"/>
                  <a:pt x="1684805" y="285992"/>
                  <a:pt x="1688450" y="288312"/>
                </a:cubicBezTo>
                <a:cubicBezTo>
                  <a:pt x="1684474" y="289306"/>
                  <a:pt x="1684142" y="291626"/>
                  <a:pt x="1686794" y="294609"/>
                </a:cubicBezTo>
                <a:cubicBezTo>
                  <a:pt x="1686131" y="294609"/>
                  <a:pt x="1685136" y="294609"/>
                  <a:pt x="1684474" y="294609"/>
                </a:cubicBezTo>
                <a:cubicBezTo>
                  <a:pt x="1679171" y="294940"/>
                  <a:pt x="1682154" y="299580"/>
                  <a:pt x="1680497" y="302231"/>
                </a:cubicBezTo>
                <a:cubicBezTo>
                  <a:pt x="1683148" y="303225"/>
                  <a:pt x="1685468" y="304219"/>
                  <a:pt x="1688119" y="304882"/>
                </a:cubicBezTo>
                <a:lnTo>
                  <a:pt x="1688119" y="304882"/>
                </a:lnTo>
                <a:close/>
                <a:moveTo>
                  <a:pt x="1697398" y="301237"/>
                </a:moveTo>
                <a:cubicBezTo>
                  <a:pt x="1697398" y="301237"/>
                  <a:pt x="1699386" y="301237"/>
                  <a:pt x="1700381" y="299911"/>
                </a:cubicBezTo>
                <a:lnTo>
                  <a:pt x="1700381" y="299911"/>
                </a:lnTo>
                <a:cubicBezTo>
                  <a:pt x="1700381" y="299911"/>
                  <a:pt x="1698392" y="301568"/>
                  <a:pt x="1697398" y="301237"/>
                </a:cubicBezTo>
                <a:close/>
                <a:moveTo>
                  <a:pt x="1713305" y="301899"/>
                </a:moveTo>
                <a:cubicBezTo>
                  <a:pt x="1713305" y="301899"/>
                  <a:pt x="1710322" y="301899"/>
                  <a:pt x="1708997" y="301899"/>
                </a:cubicBezTo>
                <a:cubicBezTo>
                  <a:pt x="1710322" y="301899"/>
                  <a:pt x="1711979" y="301899"/>
                  <a:pt x="1713305" y="301899"/>
                </a:cubicBezTo>
                <a:close/>
                <a:moveTo>
                  <a:pt x="1726229" y="304882"/>
                </a:moveTo>
                <a:cubicBezTo>
                  <a:pt x="1726229" y="304882"/>
                  <a:pt x="1723247" y="305876"/>
                  <a:pt x="1721921" y="306207"/>
                </a:cubicBezTo>
                <a:cubicBezTo>
                  <a:pt x="1719933" y="304882"/>
                  <a:pt x="1718607" y="303556"/>
                  <a:pt x="1717944" y="301237"/>
                </a:cubicBezTo>
                <a:lnTo>
                  <a:pt x="1717944" y="301237"/>
                </a:lnTo>
                <a:cubicBezTo>
                  <a:pt x="1718939" y="298585"/>
                  <a:pt x="1716288" y="296928"/>
                  <a:pt x="1715625" y="294609"/>
                </a:cubicBezTo>
                <a:cubicBezTo>
                  <a:pt x="1714962" y="295271"/>
                  <a:pt x="1714299" y="296266"/>
                  <a:pt x="1713636" y="296928"/>
                </a:cubicBezTo>
                <a:cubicBezTo>
                  <a:pt x="1713636" y="293615"/>
                  <a:pt x="1712974" y="289969"/>
                  <a:pt x="1716950" y="288312"/>
                </a:cubicBezTo>
                <a:cubicBezTo>
                  <a:pt x="1718607" y="285992"/>
                  <a:pt x="1719933" y="283341"/>
                  <a:pt x="1723247" y="283341"/>
                </a:cubicBezTo>
                <a:cubicBezTo>
                  <a:pt x="1724904" y="284335"/>
                  <a:pt x="1726561" y="284998"/>
                  <a:pt x="1728218" y="285992"/>
                </a:cubicBezTo>
                <a:cubicBezTo>
                  <a:pt x="1728218" y="285992"/>
                  <a:pt x="1728218" y="286655"/>
                  <a:pt x="1728218" y="286987"/>
                </a:cubicBezTo>
                <a:lnTo>
                  <a:pt x="1728218" y="286987"/>
                </a:lnTo>
                <a:cubicBezTo>
                  <a:pt x="1728218" y="288975"/>
                  <a:pt x="1730869" y="289969"/>
                  <a:pt x="1730537" y="292289"/>
                </a:cubicBezTo>
                <a:cubicBezTo>
                  <a:pt x="1731200" y="293283"/>
                  <a:pt x="1731532" y="294940"/>
                  <a:pt x="1733189" y="293615"/>
                </a:cubicBezTo>
                <a:cubicBezTo>
                  <a:pt x="1736171" y="290632"/>
                  <a:pt x="1739485" y="291626"/>
                  <a:pt x="1742468" y="292952"/>
                </a:cubicBezTo>
                <a:cubicBezTo>
                  <a:pt x="1745782" y="294277"/>
                  <a:pt x="1743130" y="296597"/>
                  <a:pt x="1742136" y="298254"/>
                </a:cubicBezTo>
                <a:cubicBezTo>
                  <a:pt x="1742136" y="298254"/>
                  <a:pt x="1743130" y="299248"/>
                  <a:pt x="1743793" y="299911"/>
                </a:cubicBezTo>
                <a:cubicBezTo>
                  <a:pt x="1741805" y="300905"/>
                  <a:pt x="1739485" y="301568"/>
                  <a:pt x="1737497" y="302562"/>
                </a:cubicBezTo>
                <a:cubicBezTo>
                  <a:pt x="1736171" y="302562"/>
                  <a:pt x="1734845" y="302562"/>
                  <a:pt x="1733851" y="302562"/>
                </a:cubicBezTo>
                <a:cubicBezTo>
                  <a:pt x="1733851" y="300905"/>
                  <a:pt x="1733520" y="299248"/>
                  <a:pt x="1733189" y="297591"/>
                </a:cubicBezTo>
                <a:cubicBezTo>
                  <a:pt x="1727555" y="297591"/>
                  <a:pt x="1726892" y="301237"/>
                  <a:pt x="1726561" y="305213"/>
                </a:cubicBezTo>
                <a:close/>
                <a:moveTo>
                  <a:pt x="1738822" y="306539"/>
                </a:moveTo>
                <a:cubicBezTo>
                  <a:pt x="1738822" y="306539"/>
                  <a:pt x="1737165" y="307533"/>
                  <a:pt x="1736171" y="307202"/>
                </a:cubicBezTo>
                <a:cubicBezTo>
                  <a:pt x="1736834" y="307533"/>
                  <a:pt x="1737828" y="307533"/>
                  <a:pt x="1738822" y="306539"/>
                </a:cubicBezTo>
                <a:cubicBezTo>
                  <a:pt x="1743130" y="305213"/>
                  <a:pt x="1746776" y="303556"/>
                  <a:pt x="1749758" y="300574"/>
                </a:cubicBezTo>
                <a:cubicBezTo>
                  <a:pt x="1746776" y="303556"/>
                  <a:pt x="1743130" y="305213"/>
                  <a:pt x="1738822" y="306539"/>
                </a:cubicBezTo>
                <a:close/>
                <a:moveTo>
                  <a:pt x="1757049" y="307864"/>
                </a:moveTo>
                <a:cubicBezTo>
                  <a:pt x="1757049" y="307864"/>
                  <a:pt x="1757049" y="307864"/>
                  <a:pt x="1757049" y="307864"/>
                </a:cubicBezTo>
                <a:cubicBezTo>
                  <a:pt x="1757049" y="307864"/>
                  <a:pt x="1757049" y="307864"/>
                  <a:pt x="1757049" y="307864"/>
                </a:cubicBezTo>
                <a:close/>
                <a:moveTo>
                  <a:pt x="1759369" y="308527"/>
                </a:moveTo>
                <a:cubicBezTo>
                  <a:pt x="1759369" y="308527"/>
                  <a:pt x="1759037" y="308527"/>
                  <a:pt x="1758706" y="308196"/>
                </a:cubicBezTo>
                <a:cubicBezTo>
                  <a:pt x="1758706" y="308196"/>
                  <a:pt x="1759369" y="308196"/>
                  <a:pt x="1759369" y="308527"/>
                </a:cubicBezTo>
                <a:close/>
                <a:moveTo>
                  <a:pt x="1761688" y="309853"/>
                </a:moveTo>
                <a:lnTo>
                  <a:pt x="1761688" y="309853"/>
                </a:lnTo>
                <a:cubicBezTo>
                  <a:pt x="1761688" y="309853"/>
                  <a:pt x="1760694" y="309190"/>
                  <a:pt x="1760363" y="308859"/>
                </a:cubicBezTo>
                <a:cubicBezTo>
                  <a:pt x="1760694" y="308859"/>
                  <a:pt x="1761357" y="309521"/>
                  <a:pt x="1761688" y="309853"/>
                </a:cubicBezTo>
                <a:close/>
                <a:moveTo>
                  <a:pt x="1767985" y="311178"/>
                </a:moveTo>
                <a:cubicBezTo>
                  <a:pt x="1767985" y="311178"/>
                  <a:pt x="1766991" y="311178"/>
                  <a:pt x="1766659" y="311178"/>
                </a:cubicBezTo>
                <a:cubicBezTo>
                  <a:pt x="1766991" y="311178"/>
                  <a:pt x="1767653" y="311178"/>
                  <a:pt x="1767985" y="311178"/>
                </a:cubicBezTo>
                <a:close/>
                <a:moveTo>
                  <a:pt x="1777927" y="296597"/>
                </a:moveTo>
                <a:cubicBezTo>
                  <a:pt x="1777927" y="296597"/>
                  <a:pt x="1777927" y="297591"/>
                  <a:pt x="1777927" y="297923"/>
                </a:cubicBezTo>
                <a:cubicBezTo>
                  <a:pt x="1778589" y="297923"/>
                  <a:pt x="1779584" y="298585"/>
                  <a:pt x="1780246" y="298917"/>
                </a:cubicBezTo>
                <a:cubicBezTo>
                  <a:pt x="1779584" y="298917"/>
                  <a:pt x="1778589" y="298254"/>
                  <a:pt x="1777927" y="297923"/>
                </a:cubicBezTo>
                <a:cubicBezTo>
                  <a:pt x="1777927" y="297591"/>
                  <a:pt x="1777927" y="296928"/>
                  <a:pt x="1777927" y="296597"/>
                </a:cubicBezTo>
                <a:close/>
                <a:moveTo>
                  <a:pt x="1786543" y="296597"/>
                </a:moveTo>
                <a:cubicBezTo>
                  <a:pt x="1786543" y="296597"/>
                  <a:pt x="1787206" y="295603"/>
                  <a:pt x="1787206" y="294609"/>
                </a:cubicBezTo>
                <a:cubicBezTo>
                  <a:pt x="1788863" y="294609"/>
                  <a:pt x="1790520" y="294609"/>
                  <a:pt x="1791845" y="294277"/>
                </a:cubicBezTo>
                <a:cubicBezTo>
                  <a:pt x="1790188" y="294277"/>
                  <a:pt x="1788531" y="294277"/>
                  <a:pt x="1787206" y="294609"/>
                </a:cubicBezTo>
                <a:cubicBezTo>
                  <a:pt x="1787206" y="295271"/>
                  <a:pt x="1786874" y="295934"/>
                  <a:pt x="1786543" y="296597"/>
                </a:cubicBezTo>
                <a:cubicBezTo>
                  <a:pt x="1786212" y="297260"/>
                  <a:pt x="1785549" y="297591"/>
                  <a:pt x="1784886" y="297591"/>
                </a:cubicBezTo>
                <a:cubicBezTo>
                  <a:pt x="1785549" y="297591"/>
                  <a:pt x="1786212" y="297260"/>
                  <a:pt x="1786543" y="296597"/>
                </a:cubicBezTo>
                <a:close/>
                <a:moveTo>
                  <a:pt x="1792177" y="314492"/>
                </a:moveTo>
                <a:cubicBezTo>
                  <a:pt x="1792177" y="314492"/>
                  <a:pt x="1793171" y="314492"/>
                  <a:pt x="1793834" y="314492"/>
                </a:cubicBezTo>
                <a:cubicBezTo>
                  <a:pt x="1794828" y="314492"/>
                  <a:pt x="1795491" y="314492"/>
                  <a:pt x="1795822" y="315155"/>
                </a:cubicBezTo>
                <a:cubicBezTo>
                  <a:pt x="1795491" y="314492"/>
                  <a:pt x="1794828" y="314492"/>
                  <a:pt x="1793834" y="314492"/>
                </a:cubicBezTo>
                <a:cubicBezTo>
                  <a:pt x="1793171" y="314492"/>
                  <a:pt x="1792839" y="314492"/>
                  <a:pt x="1792177" y="314492"/>
                </a:cubicBezTo>
                <a:close/>
                <a:moveTo>
                  <a:pt x="1791845" y="305876"/>
                </a:moveTo>
                <a:cubicBezTo>
                  <a:pt x="1791845" y="305876"/>
                  <a:pt x="1792839" y="305876"/>
                  <a:pt x="1793171" y="305876"/>
                </a:cubicBezTo>
                <a:cubicBezTo>
                  <a:pt x="1792839" y="305876"/>
                  <a:pt x="1792177" y="305876"/>
                  <a:pt x="1791845" y="305876"/>
                </a:cubicBezTo>
                <a:close/>
                <a:moveTo>
                  <a:pt x="1791845" y="316812"/>
                </a:moveTo>
                <a:cubicBezTo>
                  <a:pt x="1791845" y="316812"/>
                  <a:pt x="1791182" y="316812"/>
                  <a:pt x="1790520" y="316812"/>
                </a:cubicBezTo>
                <a:cubicBezTo>
                  <a:pt x="1790851" y="316812"/>
                  <a:pt x="1791182" y="316812"/>
                  <a:pt x="1791845" y="316812"/>
                </a:cubicBezTo>
                <a:close/>
                <a:moveTo>
                  <a:pt x="1852822" y="305545"/>
                </a:moveTo>
                <a:lnTo>
                  <a:pt x="1852822" y="305545"/>
                </a:lnTo>
                <a:cubicBezTo>
                  <a:pt x="1850171" y="306539"/>
                  <a:pt x="1848513" y="304882"/>
                  <a:pt x="1846857" y="303556"/>
                </a:cubicBezTo>
                <a:cubicBezTo>
                  <a:pt x="1848845" y="304882"/>
                  <a:pt x="1850502" y="306539"/>
                  <a:pt x="1852822" y="305545"/>
                </a:cubicBezTo>
                <a:close/>
                <a:moveTo>
                  <a:pt x="1859450" y="345643"/>
                </a:moveTo>
                <a:cubicBezTo>
                  <a:pt x="1859450" y="345643"/>
                  <a:pt x="1859450" y="344649"/>
                  <a:pt x="1859450" y="343986"/>
                </a:cubicBezTo>
                <a:cubicBezTo>
                  <a:pt x="1858787" y="343986"/>
                  <a:pt x="1857793" y="343986"/>
                  <a:pt x="1857130" y="343986"/>
                </a:cubicBezTo>
                <a:cubicBezTo>
                  <a:pt x="1857793" y="343986"/>
                  <a:pt x="1858787" y="343986"/>
                  <a:pt x="1859450" y="343986"/>
                </a:cubicBezTo>
                <a:cubicBezTo>
                  <a:pt x="1859450" y="344649"/>
                  <a:pt x="1859450" y="344980"/>
                  <a:pt x="1859450" y="345643"/>
                </a:cubicBezTo>
                <a:close/>
                <a:moveTo>
                  <a:pt x="1872043" y="351940"/>
                </a:moveTo>
                <a:cubicBezTo>
                  <a:pt x="1872043" y="351940"/>
                  <a:pt x="1871711" y="351608"/>
                  <a:pt x="1871380" y="351277"/>
                </a:cubicBezTo>
                <a:lnTo>
                  <a:pt x="1871380" y="351277"/>
                </a:lnTo>
                <a:cubicBezTo>
                  <a:pt x="1871380" y="351277"/>
                  <a:pt x="1871711" y="351608"/>
                  <a:pt x="1872043" y="351940"/>
                </a:cubicBezTo>
                <a:lnTo>
                  <a:pt x="1872043" y="351940"/>
                </a:lnTo>
                <a:close/>
                <a:moveTo>
                  <a:pt x="1903525" y="324434"/>
                </a:moveTo>
                <a:cubicBezTo>
                  <a:pt x="1903525" y="324434"/>
                  <a:pt x="1904188" y="324765"/>
                  <a:pt x="1904850" y="325097"/>
                </a:cubicBezTo>
                <a:lnTo>
                  <a:pt x="1904850" y="325097"/>
                </a:lnTo>
                <a:cubicBezTo>
                  <a:pt x="1904850" y="325097"/>
                  <a:pt x="1903856" y="324765"/>
                  <a:pt x="1903525" y="324434"/>
                </a:cubicBezTo>
                <a:cubicBezTo>
                  <a:pt x="1902862" y="324103"/>
                  <a:pt x="1901868" y="323440"/>
                  <a:pt x="1901205" y="322777"/>
                </a:cubicBezTo>
                <a:cubicBezTo>
                  <a:pt x="1901868" y="323440"/>
                  <a:pt x="1902862" y="323771"/>
                  <a:pt x="1903525" y="324434"/>
                </a:cubicBezTo>
                <a:close/>
                <a:moveTo>
                  <a:pt x="1936333" y="334044"/>
                </a:moveTo>
                <a:cubicBezTo>
                  <a:pt x="1936333" y="334044"/>
                  <a:pt x="1936333" y="336364"/>
                  <a:pt x="1936333" y="337358"/>
                </a:cubicBezTo>
                <a:cubicBezTo>
                  <a:pt x="1936333" y="336364"/>
                  <a:pt x="1936333" y="335039"/>
                  <a:pt x="1936333" y="334044"/>
                </a:cubicBezTo>
                <a:cubicBezTo>
                  <a:pt x="1935339" y="334044"/>
                  <a:pt x="1934676" y="334044"/>
                  <a:pt x="1934013" y="334044"/>
                </a:cubicBezTo>
                <a:cubicBezTo>
                  <a:pt x="1934676" y="334044"/>
                  <a:pt x="1935339" y="334044"/>
                  <a:pt x="1936333" y="334044"/>
                </a:cubicBezTo>
                <a:close/>
                <a:moveTo>
                  <a:pt x="1946606" y="323771"/>
                </a:moveTo>
                <a:lnTo>
                  <a:pt x="1946606" y="323771"/>
                </a:lnTo>
                <a:cubicBezTo>
                  <a:pt x="1944286" y="324103"/>
                  <a:pt x="1943955" y="321120"/>
                  <a:pt x="1941635" y="321452"/>
                </a:cubicBezTo>
                <a:cubicBezTo>
                  <a:pt x="1941304" y="319463"/>
                  <a:pt x="1938653" y="319795"/>
                  <a:pt x="1937990" y="318800"/>
                </a:cubicBezTo>
                <a:cubicBezTo>
                  <a:pt x="1936996" y="317475"/>
                  <a:pt x="1938653" y="318138"/>
                  <a:pt x="1938984" y="317806"/>
                </a:cubicBezTo>
                <a:cubicBezTo>
                  <a:pt x="1940641" y="318469"/>
                  <a:pt x="1941304" y="317806"/>
                  <a:pt x="1941304" y="316481"/>
                </a:cubicBezTo>
                <a:cubicBezTo>
                  <a:pt x="1941304" y="313498"/>
                  <a:pt x="1941304" y="310847"/>
                  <a:pt x="1941304" y="307864"/>
                </a:cubicBezTo>
                <a:cubicBezTo>
                  <a:pt x="1940310" y="307864"/>
                  <a:pt x="1939315" y="307533"/>
                  <a:pt x="1937990" y="307202"/>
                </a:cubicBezTo>
                <a:cubicBezTo>
                  <a:pt x="1937658" y="303888"/>
                  <a:pt x="1935339" y="300905"/>
                  <a:pt x="1936001" y="297260"/>
                </a:cubicBezTo>
                <a:cubicBezTo>
                  <a:pt x="1936001" y="297260"/>
                  <a:pt x="1936001" y="296597"/>
                  <a:pt x="1936333" y="296266"/>
                </a:cubicBezTo>
                <a:cubicBezTo>
                  <a:pt x="1938653" y="295271"/>
                  <a:pt x="1940641" y="294277"/>
                  <a:pt x="1942298" y="292289"/>
                </a:cubicBezTo>
                <a:cubicBezTo>
                  <a:pt x="1944286" y="291626"/>
                  <a:pt x="1946606" y="290301"/>
                  <a:pt x="1948594" y="290301"/>
                </a:cubicBezTo>
                <a:cubicBezTo>
                  <a:pt x="1955222" y="290301"/>
                  <a:pt x="1950251" y="287649"/>
                  <a:pt x="1949920" y="285992"/>
                </a:cubicBezTo>
                <a:cubicBezTo>
                  <a:pt x="1951246" y="285992"/>
                  <a:pt x="1952571" y="285992"/>
                  <a:pt x="1953565" y="285992"/>
                </a:cubicBezTo>
                <a:cubicBezTo>
                  <a:pt x="1955885" y="287649"/>
                  <a:pt x="1958205" y="286987"/>
                  <a:pt x="1960856" y="287318"/>
                </a:cubicBezTo>
                <a:cubicBezTo>
                  <a:pt x="1960856" y="289638"/>
                  <a:pt x="1958205" y="291958"/>
                  <a:pt x="1959862" y="294609"/>
                </a:cubicBezTo>
                <a:lnTo>
                  <a:pt x="1959862" y="294609"/>
                </a:lnTo>
                <a:cubicBezTo>
                  <a:pt x="1961850" y="295934"/>
                  <a:pt x="1961519" y="297260"/>
                  <a:pt x="1960525" y="298585"/>
                </a:cubicBezTo>
                <a:cubicBezTo>
                  <a:pt x="1957873" y="299248"/>
                  <a:pt x="1957211" y="294940"/>
                  <a:pt x="1953897" y="296928"/>
                </a:cubicBezTo>
                <a:cubicBezTo>
                  <a:pt x="1959530" y="299911"/>
                  <a:pt x="1955554" y="301237"/>
                  <a:pt x="1952903" y="302562"/>
                </a:cubicBezTo>
                <a:cubicBezTo>
                  <a:pt x="1953565" y="304550"/>
                  <a:pt x="1956879" y="302562"/>
                  <a:pt x="1956548" y="305545"/>
                </a:cubicBezTo>
                <a:cubicBezTo>
                  <a:pt x="1955222" y="305545"/>
                  <a:pt x="1954228" y="305545"/>
                  <a:pt x="1952903" y="305545"/>
                </a:cubicBezTo>
                <a:cubicBezTo>
                  <a:pt x="1952903" y="307202"/>
                  <a:pt x="1954891" y="306207"/>
                  <a:pt x="1955222" y="307533"/>
                </a:cubicBezTo>
                <a:cubicBezTo>
                  <a:pt x="1953565" y="307533"/>
                  <a:pt x="1951577" y="306870"/>
                  <a:pt x="1950251" y="308859"/>
                </a:cubicBezTo>
                <a:cubicBezTo>
                  <a:pt x="1950914" y="309190"/>
                  <a:pt x="1952903" y="309521"/>
                  <a:pt x="1952240" y="310516"/>
                </a:cubicBezTo>
                <a:cubicBezTo>
                  <a:pt x="1949589" y="312835"/>
                  <a:pt x="1951246" y="315155"/>
                  <a:pt x="1951577" y="317806"/>
                </a:cubicBezTo>
                <a:cubicBezTo>
                  <a:pt x="1951908" y="317806"/>
                  <a:pt x="1952571" y="317806"/>
                  <a:pt x="1952903" y="317806"/>
                </a:cubicBezTo>
                <a:cubicBezTo>
                  <a:pt x="1952571" y="317806"/>
                  <a:pt x="1951908" y="317806"/>
                  <a:pt x="1951577" y="317806"/>
                </a:cubicBezTo>
                <a:cubicBezTo>
                  <a:pt x="1952903" y="322446"/>
                  <a:pt x="1950251" y="323771"/>
                  <a:pt x="1946275" y="324103"/>
                </a:cubicBezTo>
                <a:close/>
                <a:moveTo>
                  <a:pt x="1962513" y="341335"/>
                </a:moveTo>
                <a:cubicBezTo>
                  <a:pt x="1962513" y="341335"/>
                  <a:pt x="1961850" y="342329"/>
                  <a:pt x="1962182" y="342992"/>
                </a:cubicBezTo>
                <a:cubicBezTo>
                  <a:pt x="1962182" y="342329"/>
                  <a:pt x="1962182" y="341667"/>
                  <a:pt x="1962513" y="341335"/>
                </a:cubicBezTo>
                <a:close/>
                <a:moveTo>
                  <a:pt x="1969472" y="332388"/>
                </a:moveTo>
                <a:cubicBezTo>
                  <a:pt x="1969472" y="332388"/>
                  <a:pt x="1968478" y="332388"/>
                  <a:pt x="1968147" y="332388"/>
                </a:cubicBezTo>
                <a:cubicBezTo>
                  <a:pt x="1968809" y="332388"/>
                  <a:pt x="1969141" y="332388"/>
                  <a:pt x="1969472" y="332388"/>
                </a:cubicBezTo>
                <a:close/>
                <a:moveTo>
                  <a:pt x="2017193" y="296928"/>
                </a:moveTo>
                <a:cubicBezTo>
                  <a:pt x="2014542" y="296928"/>
                  <a:pt x="2011228" y="298585"/>
                  <a:pt x="2010565" y="295271"/>
                </a:cubicBezTo>
                <a:cubicBezTo>
                  <a:pt x="2009571" y="290632"/>
                  <a:pt x="2015205" y="292620"/>
                  <a:pt x="2016530" y="289638"/>
                </a:cubicBezTo>
                <a:cubicBezTo>
                  <a:pt x="2018187" y="292289"/>
                  <a:pt x="2017856" y="294277"/>
                  <a:pt x="2017193" y="296928"/>
                </a:cubicBezTo>
                <a:close/>
                <a:moveTo>
                  <a:pt x="2002612" y="241917"/>
                </a:moveTo>
                <a:cubicBezTo>
                  <a:pt x="2002612" y="241917"/>
                  <a:pt x="2003274" y="242580"/>
                  <a:pt x="2003937" y="242911"/>
                </a:cubicBezTo>
                <a:cubicBezTo>
                  <a:pt x="2003606" y="242911"/>
                  <a:pt x="2002943" y="242249"/>
                  <a:pt x="2002612" y="241917"/>
                </a:cubicBezTo>
                <a:close/>
                <a:moveTo>
                  <a:pt x="1997641" y="238603"/>
                </a:moveTo>
                <a:cubicBezTo>
                  <a:pt x="1997641" y="238603"/>
                  <a:pt x="1995984" y="238603"/>
                  <a:pt x="1995321" y="238603"/>
                </a:cubicBezTo>
                <a:cubicBezTo>
                  <a:pt x="1995984" y="238603"/>
                  <a:pt x="1996978" y="238603"/>
                  <a:pt x="1997641" y="238603"/>
                </a:cubicBezTo>
                <a:cubicBezTo>
                  <a:pt x="1996978" y="237278"/>
                  <a:pt x="1997641" y="236615"/>
                  <a:pt x="1997972" y="236283"/>
                </a:cubicBezTo>
                <a:cubicBezTo>
                  <a:pt x="1997309" y="236283"/>
                  <a:pt x="1996978" y="237278"/>
                  <a:pt x="1997641" y="238603"/>
                </a:cubicBezTo>
                <a:close/>
                <a:moveTo>
                  <a:pt x="2002943" y="176301"/>
                </a:moveTo>
                <a:lnTo>
                  <a:pt x="2002943" y="176301"/>
                </a:lnTo>
                <a:cubicBezTo>
                  <a:pt x="2002943" y="176301"/>
                  <a:pt x="2002943" y="175638"/>
                  <a:pt x="2002943" y="175307"/>
                </a:cubicBezTo>
                <a:lnTo>
                  <a:pt x="2002943" y="175307"/>
                </a:lnTo>
                <a:cubicBezTo>
                  <a:pt x="2002943" y="175307"/>
                  <a:pt x="2002943" y="175970"/>
                  <a:pt x="2002943" y="176301"/>
                </a:cubicBezTo>
                <a:close/>
                <a:moveTo>
                  <a:pt x="2003937" y="167354"/>
                </a:moveTo>
                <a:cubicBezTo>
                  <a:pt x="2003937" y="167354"/>
                  <a:pt x="2003937" y="165365"/>
                  <a:pt x="2003274" y="165034"/>
                </a:cubicBezTo>
                <a:cubicBezTo>
                  <a:pt x="2003606" y="165365"/>
                  <a:pt x="2003937" y="166028"/>
                  <a:pt x="2003937" y="167354"/>
                </a:cubicBezTo>
                <a:close/>
                <a:moveTo>
                  <a:pt x="1970135" y="170336"/>
                </a:moveTo>
                <a:cubicBezTo>
                  <a:pt x="1970135" y="170336"/>
                  <a:pt x="1969804" y="170336"/>
                  <a:pt x="1969472" y="170336"/>
                </a:cubicBezTo>
                <a:cubicBezTo>
                  <a:pt x="1969472" y="170336"/>
                  <a:pt x="1969804" y="170336"/>
                  <a:pt x="1970135" y="170336"/>
                </a:cubicBezTo>
                <a:lnTo>
                  <a:pt x="1970135" y="170336"/>
                </a:lnTo>
                <a:close/>
                <a:moveTo>
                  <a:pt x="1920094" y="159732"/>
                </a:moveTo>
                <a:cubicBezTo>
                  <a:pt x="1920094" y="159732"/>
                  <a:pt x="1920094" y="159732"/>
                  <a:pt x="1920094" y="159732"/>
                </a:cubicBezTo>
                <a:cubicBezTo>
                  <a:pt x="1920094" y="159732"/>
                  <a:pt x="1920094" y="159732"/>
                  <a:pt x="1920094" y="159732"/>
                </a:cubicBezTo>
                <a:lnTo>
                  <a:pt x="1920094" y="159732"/>
                </a:lnTo>
                <a:close/>
                <a:moveTo>
                  <a:pt x="1882647" y="193202"/>
                </a:moveTo>
                <a:cubicBezTo>
                  <a:pt x="1882647" y="193202"/>
                  <a:pt x="1881984" y="194528"/>
                  <a:pt x="1881984" y="195191"/>
                </a:cubicBezTo>
                <a:cubicBezTo>
                  <a:pt x="1881322" y="195191"/>
                  <a:pt x="1880327" y="195191"/>
                  <a:pt x="1879665" y="195191"/>
                </a:cubicBezTo>
                <a:cubicBezTo>
                  <a:pt x="1880327" y="195191"/>
                  <a:pt x="1881322" y="195191"/>
                  <a:pt x="1881984" y="195191"/>
                </a:cubicBezTo>
                <a:cubicBezTo>
                  <a:pt x="1881984" y="194197"/>
                  <a:pt x="1881984" y="193534"/>
                  <a:pt x="1882647" y="193202"/>
                </a:cubicBezTo>
                <a:close/>
                <a:moveTo>
                  <a:pt x="1885961" y="207121"/>
                </a:moveTo>
                <a:cubicBezTo>
                  <a:pt x="1882316" y="207121"/>
                  <a:pt x="1878339" y="207121"/>
                  <a:pt x="1874694" y="207121"/>
                </a:cubicBezTo>
                <a:cubicBezTo>
                  <a:pt x="1874694" y="206789"/>
                  <a:pt x="1874694" y="206458"/>
                  <a:pt x="1875025" y="206127"/>
                </a:cubicBezTo>
                <a:cubicBezTo>
                  <a:pt x="1876682" y="205464"/>
                  <a:pt x="1877013" y="203807"/>
                  <a:pt x="1877013" y="202150"/>
                </a:cubicBezTo>
                <a:cubicBezTo>
                  <a:pt x="1877013" y="203807"/>
                  <a:pt x="1876351" y="205132"/>
                  <a:pt x="1875025" y="206127"/>
                </a:cubicBezTo>
                <a:cubicBezTo>
                  <a:pt x="1875025" y="206127"/>
                  <a:pt x="1874694" y="206789"/>
                  <a:pt x="1874694" y="207121"/>
                </a:cubicBezTo>
                <a:cubicBezTo>
                  <a:pt x="1878339" y="207121"/>
                  <a:pt x="1882316" y="207121"/>
                  <a:pt x="1885961" y="207121"/>
                </a:cubicBezTo>
                <a:close/>
                <a:moveTo>
                  <a:pt x="1857793" y="205795"/>
                </a:moveTo>
                <a:lnTo>
                  <a:pt x="1857793" y="205795"/>
                </a:lnTo>
                <a:cubicBezTo>
                  <a:pt x="1857793" y="205795"/>
                  <a:pt x="1856136" y="206789"/>
                  <a:pt x="1855141" y="207121"/>
                </a:cubicBezTo>
                <a:lnTo>
                  <a:pt x="1855141" y="207121"/>
                </a:lnTo>
                <a:cubicBezTo>
                  <a:pt x="1855141" y="207121"/>
                  <a:pt x="1856798" y="206127"/>
                  <a:pt x="1857793" y="205795"/>
                </a:cubicBezTo>
                <a:close/>
                <a:moveTo>
                  <a:pt x="1821008" y="165697"/>
                </a:moveTo>
                <a:cubicBezTo>
                  <a:pt x="1821008" y="165697"/>
                  <a:pt x="1821008" y="164702"/>
                  <a:pt x="1821339" y="164371"/>
                </a:cubicBezTo>
                <a:cubicBezTo>
                  <a:pt x="1821008" y="164702"/>
                  <a:pt x="1821008" y="165034"/>
                  <a:pt x="1821008" y="165697"/>
                </a:cubicBezTo>
                <a:close/>
                <a:moveTo>
                  <a:pt x="1821008" y="169011"/>
                </a:moveTo>
                <a:lnTo>
                  <a:pt x="1821008" y="169011"/>
                </a:lnTo>
                <a:cubicBezTo>
                  <a:pt x="1819019" y="168348"/>
                  <a:pt x="1817363" y="168016"/>
                  <a:pt x="1815374" y="167354"/>
                </a:cubicBezTo>
                <a:cubicBezTo>
                  <a:pt x="1817363" y="168016"/>
                  <a:pt x="1819019" y="168348"/>
                  <a:pt x="1821008" y="169011"/>
                </a:cubicBezTo>
                <a:close/>
                <a:moveTo>
                  <a:pt x="1789194" y="195522"/>
                </a:moveTo>
                <a:cubicBezTo>
                  <a:pt x="1789194" y="195522"/>
                  <a:pt x="1788200" y="196185"/>
                  <a:pt x="1787537" y="196185"/>
                </a:cubicBezTo>
                <a:cubicBezTo>
                  <a:pt x="1788200" y="196185"/>
                  <a:pt x="1788531" y="196185"/>
                  <a:pt x="1789194" y="195522"/>
                </a:cubicBezTo>
                <a:cubicBezTo>
                  <a:pt x="1789525" y="195522"/>
                  <a:pt x="1790188" y="195522"/>
                  <a:pt x="1790520" y="195522"/>
                </a:cubicBezTo>
                <a:cubicBezTo>
                  <a:pt x="1790188" y="195522"/>
                  <a:pt x="1789525" y="195522"/>
                  <a:pt x="1789194" y="195522"/>
                </a:cubicBezTo>
                <a:close/>
                <a:moveTo>
                  <a:pt x="1772956" y="183261"/>
                </a:moveTo>
                <a:cubicBezTo>
                  <a:pt x="1772956" y="183261"/>
                  <a:pt x="1768979" y="185249"/>
                  <a:pt x="1767322" y="184255"/>
                </a:cubicBezTo>
                <a:cubicBezTo>
                  <a:pt x="1765334" y="183261"/>
                  <a:pt x="1763014" y="181604"/>
                  <a:pt x="1763345" y="178621"/>
                </a:cubicBezTo>
                <a:cubicBezTo>
                  <a:pt x="1763345" y="177627"/>
                  <a:pt x="1763345" y="176633"/>
                  <a:pt x="1763345" y="175638"/>
                </a:cubicBezTo>
                <a:cubicBezTo>
                  <a:pt x="1766659" y="174644"/>
                  <a:pt x="1769973" y="174976"/>
                  <a:pt x="1773287" y="175638"/>
                </a:cubicBezTo>
                <a:cubicBezTo>
                  <a:pt x="1776270" y="178290"/>
                  <a:pt x="1773950" y="181272"/>
                  <a:pt x="1772956" y="183592"/>
                </a:cubicBezTo>
                <a:close/>
                <a:moveTo>
                  <a:pt x="1757049" y="183592"/>
                </a:moveTo>
                <a:cubicBezTo>
                  <a:pt x="1755392" y="182929"/>
                  <a:pt x="1753735" y="182266"/>
                  <a:pt x="1752078" y="182929"/>
                </a:cubicBezTo>
                <a:cubicBezTo>
                  <a:pt x="1752078" y="182929"/>
                  <a:pt x="1752078" y="182929"/>
                  <a:pt x="1752078" y="182929"/>
                </a:cubicBezTo>
                <a:cubicBezTo>
                  <a:pt x="1752078" y="182929"/>
                  <a:pt x="1752078" y="182929"/>
                  <a:pt x="1752078" y="182929"/>
                </a:cubicBezTo>
                <a:cubicBezTo>
                  <a:pt x="1753735" y="182266"/>
                  <a:pt x="1755392" y="182929"/>
                  <a:pt x="1757049" y="183592"/>
                </a:cubicBezTo>
                <a:cubicBezTo>
                  <a:pt x="1757712" y="183592"/>
                  <a:pt x="1758375" y="183923"/>
                  <a:pt x="1759037" y="183923"/>
                </a:cubicBezTo>
                <a:cubicBezTo>
                  <a:pt x="1758375" y="183923"/>
                  <a:pt x="1757712" y="183923"/>
                  <a:pt x="1757049" y="183592"/>
                </a:cubicBezTo>
                <a:close/>
                <a:moveTo>
                  <a:pt x="1747438" y="170999"/>
                </a:moveTo>
                <a:cubicBezTo>
                  <a:pt x="1747438" y="170999"/>
                  <a:pt x="1747770" y="170999"/>
                  <a:pt x="1748101" y="170999"/>
                </a:cubicBezTo>
                <a:cubicBezTo>
                  <a:pt x="1748101" y="170999"/>
                  <a:pt x="1747770" y="170999"/>
                  <a:pt x="1747438" y="170999"/>
                </a:cubicBezTo>
                <a:close/>
                <a:moveTo>
                  <a:pt x="1742799" y="175307"/>
                </a:moveTo>
                <a:cubicBezTo>
                  <a:pt x="1742799" y="175307"/>
                  <a:pt x="1744456" y="175307"/>
                  <a:pt x="1744787" y="175970"/>
                </a:cubicBezTo>
                <a:cubicBezTo>
                  <a:pt x="1744125" y="175638"/>
                  <a:pt x="1743462" y="175638"/>
                  <a:pt x="1742799" y="175307"/>
                </a:cubicBezTo>
                <a:close/>
                <a:moveTo>
                  <a:pt x="1716288" y="182598"/>
                </a:moveTo>
                <a:cubicBezTo>
                  <a:pt x="1716288" y="182598"/>
                  <a:pt x="1713968" y="182598"/>
                  <a:pt x="1713305" y="183261"/>
                </a:cubicBezTo>
                <a:cubicBezTo>
                  <a:pt x="1712642" y="183923"/>
                  <a:pt x="1712311" y="184586"/>
                  <a:pt x="1712311" y="185912"/>
                </a:cubicBezTo>
                <a:cubicBezTo>
                  <a:pt x="1712311" y="184586"/>
                  <a:pt x="1712311" y="183592"/>
                  <a:pt x="1713305" y="183261"/>
                </a:cubicBezTo>
                <a:cubicBezTo>
                  <a:pt x="1713968" y="182598"/>
                  <a:pt x="1714962" y="182598"/>
                  <a:pt x="1716288" y="182598"/>
                </a:cubicBezTo>
                <a:cubicBezTo>
                  <a:pt x="1716288" y="181935"/>
                  <a:pt x="1716288" y="180941"/>
                  <a:pt x="1716288" y="180278"/>
                </a:cubicBezTo>
                <a:cubicBezTo>
                  <a:pt x="1716288" y="180941"/>
                  <a:pt x="1716288" y="181935"/>
                  <a:pt x="1716288" y="182598"/>
                </a:cubicBezTo>
                <a:close/>
                <a:moveTo>
                  <a:pt x="1714631" y="190551"/>
                </a:moveTo>
                <a:cubicBezTo>
                  <a:pt x="1714631" y="190551"/>
                  <a:pt x="1713636" y="191545"/>
                  <a:pt x="1713305" y="191545"/>
                </a:cubicBezTo>
                <a:cubicBezTo>
                  <a:pt x="1713968" y="191545"/>
                  <a:pt x="1714299" y="190883"/>
                  <a:pt x="1714631" y="190551"/>
                </a:cubicBezTo>
                <a:close/>
                <a:moveTo>
                  <a:pt x="1723578" y="186243"/>
                </a:moveTo>
                <a:cubicBezTo>
                  <a:pt x="1723578" y="186243"/>
                  <a:pt x="1723910" y="187569"/>
                  <a:pt x="1724241" y="187900"/>
                </a:cubicBezTo>
                <a:cubicBezTo>
                  <a:pt x="1723910" y="187237"/>
                  <a:pt x="1723578" y="186906"/>
                  <a:pt x="1723578" y="186243"/>
                </a:cubicBezTo>
                <a:close/>
                <a:moveTo>
                  <a:pt x="1692096" y="173650"/>
                </a:moveTo>
                <a:cubicBezTo>
                  <a:pt x="1692096" y="173650"/>
                  <a:pt x="1691102" y="173650"/>
                  <a:pt x="1690770" y="173650"/>
                </a:cubicBezTo>
                <a:cubicBezTo>
                  <a:pt x="1689776" y="173650"/>
                  <a:pt x="1689445" y="174976"/>
                  <a:pt x="1689445" y="176301"/>
                </a:cubicBezTo>
                <a:lnTo>
                  <a:pt x="1689445" y="176301"/>
                </a:lnTo>
                <a:cubicBezTo>
                  <a:pt x="1689445" y="176301"/>
                  <a:pt x="1689445" y="173982"/>
                  <a:pt x="1690770" y="173650"/>
                </a:cubicBezTo>
                <a:cubicBezTo>
                  <a:pt x="1691102" y="173650"/>
                  <a:pt x="1691433" y="173650"/>
                  <a:pt x="1692096" y="173650"/>
                </a:cubicBezTo>
                <a:cubicBezTo>
                  <a:pt x="1692096" y="172325"/>
                  <a:pt x="1692096" y="170999"/>
                  <a:pt x="1692096" y="169673"/>
                </a:cubicBezTo>
                <a:cubicBezTo>
                  <a:pt x="1692096" y="170999"/>
                  <a:pt x="1692096" y="172325"/>
                  <a:pt x="1692096" y="173650"/>
                </a:cubicBezTo>
                <a:close/>
                <a:moveTo>
                  <a:pt x="1640067" y="169673"/>
                </a:moveTo>
                <a:cubicBezTo>
                  <a:pt x="1640067" y="169673"/>
                  <a:pt x="1638410" y="168348"/>
                  <a:pt x="1637416" y="168348"/>
                </a:cubicBezTo>
                <a:cubicBezTo>
                  <a:pt x="1638410" y="168348"/>
                  <a:pt x="1639404" y="168348"/>
                  <a:pt x="1640067" y="169673"/>
                </a:cubicBezTo>
                <a:cubicBezTo>
                  <a:pt x="1642387" y="169673"/>
                  <a:pt x="1645038" y="170999"/>
                  <a:pt x="1647358" y="170999"/>
                </a:cubicBezTo>
                <a:cubicBezTo>
                  <a:pt x="1645038" y="170999"/>
                  <a:pt x="1642387" y="170005"/>
                  <a:pt x="1640067" y="169673"/>
                </a:cubicBezTo>
                <a:close/>
                <a:moveTo>
                  <a:pt x="1630788" y="91133"/>
                </a:moveTo>
                <a:cubicBezTo>
                  <a:pt x="1630788" y="91133"/>
                  <a:pt x="1630125" y="91133"/>
                  <a:pt x="1630125" y="91133"/>
                </a:cubicBezTo>
                <a:cubicBezTo>
                  <a:pt x="1630125" y="91133"/>
                  <a:pt x="1630457" y="91133"/>
                  <a:pt x="1630788" y="91133"/>
                </a:cubicBezTo>
                <a:cubicBezTo>
                  <a:pt x="1632114" y="92459"/>
                  <a:pt x="1633108" y="92459"/>
                  <a:pt x="1634433" y="92127"/>
                </a:cubicBezTo>
                <a:cubicBezTo>
                  <a:pt x="1633439" y="92127"/>
                  <a:pt x="1632114" y="92127"/>
                  <a:pt x="1630788" y="91133"/>
                </a:cubicBezTo>
                <a:close/>
                <a:moveTo>
                  <a:pt x="1547277" y="106046"/>
                </a:moveTo>
                <a:cubicBezTo>
                  <a:pt x="1547277" y="106046"/>
                  <a:pt x="1547940" y="106046"/>
                  <a:pt x="1548271" y="106046"/>
                </a:cubicBezTo>
                <a:cubicBezTo>
                  <a:pt x="1552248" y="108366"/>
                  <a:pt x="1556556" y="108034"/>
                  <a:pt x="1560864" y="108697"/>
                </a:cubicBezTo>
                <a:cubicBezTo>
                  <a:pt x="1560864" y="109028"/>
                  <a:pt x="1560864" y="109360"/>
                  <a:pt x="1560864" y="109691"/>
                </a:cubicBezTo>
                <a:cubicBezTo>
                  <a:pt x="1558544" y="110685"/>
                  <a:pt x="1556224" y="111348"/>
                  <a:pt x="1554899" y="113668"/>
                </a:cubicBezTo>
                <a:cubicBezTo>
                  <a:pt x="1554899" y="117645"/>
                  <a:pt x="1548602" y="115988"/>
                  <a:pt x="1548602" y="119964"/>
                </a:cubicBezTo>
                <a:lnTo>
                  <a:pt x="1548602" y="119964"/>
                </a:lnTo>
                <a:cubicBezTo>
                  <a:pt x="1545951" y="119964"/>
                  <a:pt x="1546614" y="123941"/>
                  <a:pt x="1543631" y="123278"/>
                </a:cubicBezTo>
                <a:cubicBezTo>
                  <a:pt x="1542969" y="122284"/>
                  <a:pt x="1543300" y="120296"/>
                  <a:pt x="1541312" y="119964"/>
                </a:cubicBezTo>
                <a:cubicBezTo>
                  <a:pt x="1538661" y="118970"/>
                  <a:pt x="1538992" y="112011"/>
                  <a:pt x="1533690" y="115988"/>
                </a:cubicBezTo>
                <a:cubicBezTo>
                  <a:pt x="1532695" y="115988"/>
                  <a:pt x="1531701" y="115988"/>
                  <a:pt x="1531038" y="116319"/>
                </a:cubicBezTo>
                <a:lnTo>
                  <a:pt x="1531038" y="116319"/>
                </a:lnTo>
                <a:lnTo>
                  <a:pt x="1529713" y="114662"/>
                </a:lnTo>
                <a:cubicBezTo>
                  <a:pt x="1529713" y="114662"/>
                  <a:pt x="1530707" y="114662"/>
                  <a:pt x="1531370" y="114662"/>
                </a:cubicBezTo>
                <a:cubicBezTo>
                  <a:pt x="1533027" y="113668"/>
                  <a:pt x="1532695" y="112011"/>
                  <a:pt x="1532364" y="110685"/>
                </a:cubicBezTo>
                <a:cubicBezTo>
                  <a:pt x="1533690" y="109360"/>
                  <a:pt x="1533358" y="108366"/>
                  <a:pt x="1532364" y="107040"/>
                </a:cubicBezTo>
                <a:cubicBezTo>
                  <a:pt x="1535347" y="107040"/>
                  <a:pt x="1535678" y="104389"/>
                  <a:pt x="1537335" y="103063"/>
                </a:cubicBezTo>
                <a:lnTo>
                  <a:pt x="1537335" y="103063"/>
                </a:lnTo>
                <a:cubicBezTo>
                  <a:pt x="1537335" y="103063"/>
                  <a:pt x="1538329" y="104058"/>
                  <a:pt x="1538661" y="104720"/>
                </a:cubicBezTo>
                <a:cubicBezTo>
                  <a:pt x="1541643" y="104720"/>
                  <a:pt x="1544957" y="103726"/>
                  <a:pt x="1547608" y="105714"/>
                </a:cubicBezTo>
                <a:close/>
                <a:moveTo>
                  <a:pt x="1521759" y="74232"/>
                </a:moveTo>
                <a:cubicBezTo>
                  <a:pt x="1521759" y="74232"/>
                  <a:pt x="1519108" y="74232"/>
                  <a:pt x="1517783" y="74232"/>
                </a:cubicBezTo>
                <a:cubicBezTo>
                  <a:pt x="1516789" y="74232"/>
                  <a:pt x="1516126" y="74895"/>
                  <a:pt x="1515132" y="75226"/>
                </a:cubicBezTo>
                <a:cubicBezTo>
                  <a:pt x="1515794" y="74895"/>
                  <a:pt x="1516789" y="74564"/>
                  <a:pt x="1517783" y="74232"/>
                </a:cubicBezTo>
                <a:cubicBezTo>
                  <a:pt x="1519108" y="74232"/>
                  <a:pt x="1520434" y="73901"/>
                  <a:pt x="1521759" y="74232"/>
                </a:cubicBezTo>
                <a:close/>
                <a:moveTo>
                  <a:pt x="1506515" y="90802"/>
                </a:moveTo>
                <a:cubicBezTo>
                  <a:pt x="1506515" y="90802"/>
                  <a:pt x="1507510" y="92459"/>
                  <a:pt x="1507841" y="93122"/>
                </a:cubicBezTo>
                <a:cubicBezTo>
                  <a:pt x="1507841" y="92127"/>
                  <a:pt x="1507178" y="91465"/>
                  <a:pt x="1506515" y="90802"/>
                </a:cubicBezTo>
                <a:cubicBezTo>
                  <a:pt x="1506515" y="89476"/>
                  <a:pt x="1506515" y="88151"/>
                  <a:pt x="1506515" y="86825"/>
                </a:cubicBezTo>
                <a:cubicBezTo>
                  <a:pt x="1506515" y="88151"/>
                  <a:pt x="1506515" y="89476"/>
                  <a:pt x="1506515" y="90802"/>
                </a:cubicBezTo>
                <a:close/>
                <a:moveTo>
                  <a:pt x="1451835" y="140511"/>
                </a:moveTo>
                <a:lnTo>
                  <a:pt x="1451835" y="140511"/>
                </a:lnTo>
                <a:cubicBezTo>
                  <a:pt x="1451835" y="140511"/>
                  <a:pt x="1451835" y="140511"/>
                  <a:pt x="1451835" y="140511"/>
                </a:cubicBezTo>
                <a:close/>
                <a:moveTo>
                  <a:pt x="1445208" y="145482"/>
                </a:moveTo>
                <a:cubicBezTo>
                  <a:pt x="1442888" y="145813"/>
                  <a:pt x="1440568" y="146476"/>
                  <a:pt x="1437917" y="146807"/>
                </a:cubicBezTo>
                <a:lnTo>
                  <a:pt x="1437917" y="146807"/>
                </a:lnTo>
                <a:cubicBezTo>
                  <a:pt x="1440237" y="146476"/>
                  <a:pt x="1442556" y="145813"/>
                  <a:pt x="1445208" y="145482"/>
                </a:cubicBezTo>
                <a:cubicBezTo>
                  <a:pt x="1445208" y="144156"/>
                  <a:pt x="1445208" y="143162"/>
                  <a:pt x="1445208" y="141836"/>
                </a:cubicBezTo>
                <a:cubicBezTo>
                  <a:pt x="1445208" y="143162"/>
                  <a:pt x="1445208" y="144156"/>
                  <a:pt x="1445208" y="145482"/>
                </a:cubicBezTo>
                <a:close/>
                <a:moveTo>
                  <a:pt x="1424993" y="128912"/>
                </a:moveTo>
                <a:lnTo>
                  <a:pt x="1424993" y="128912"/>
                </a:lnTo>
                <a:cubicBezTo>
                  <a:pt x="1424993" y="128912"/>
                  <a:pt x="1426649" y="128249"/>
                  <a:pt x="1427312" y="128249"/>
                </a:cubicBezTo>
                <a:cubicBezTo>
                  <a:pt x="1426649" y="128249"/>
                  <a:pt x="1425987" y="128249"/>
                  <a:pt x="1424993" y="128912"/>
                </a:cubicBezTo>
                <a:close/>
                <a:moveTo>
                  <a:pt x="1423667" y="141505"/>
                </a:moveTo>
                <a:cubicBezTo>
                  <a:pt x="1423667" y="141505"/>
                  <a:pt x="1423004" y="142499"/>
                  <a:pt x="1423336" y="142831"/>
                </a:cubicBezTo>
                <a:cubicBezTo>
                  <a:pt x="1423336" y="142499"/>
                  <a:pt x="1423004" y="141836"/>
                  <a:pt x="1423667" y="141505"/>
                </a:cubicBezTo>
                <a:cubicBezTo>
                  <a:pt x="1422673" y="140511"/>
                  <a:pt x="1422010" y="139517"/>
                  <a:pt x="1421016" y="138191"/>
                </a:cubicBezTo>
                <a:cubicBezTo>
                  <a:pt x="1422010" y="139185"/>
                  <a:pt x="1422673" y="140511"/>
                  <a:pt x="1423667" y="141505"/>
                </a:cubicBezTo>
                <a:close/>
                <a:moveTo>
                  <a:pt x="1404777" y="173650"/>
                </a:moveTo>
                <a:cubicBezTo>
                  <a:pt x="1404777" y="173650"/>
                  <a:pt x="1404446" y="175970"/>
                  <a:pt x="1404446" y="177295"/>
                </a:cubicBezTo>
                <a:lnTo>
                  <a:pt x="1404446" y="177295"/>
                </a:lnTo>
                <a:cubicBezTo>
                  <a:pt x="1404446" y="177295"/>
                  <a:pt x="1404446" y="174976"/>
                  <a:pt x="1404777" y="173650"/>
                </a:cubicBezTo>
                <a:close/>
                <a:moveTo>
                  <a:pt x="1395830" y="135540"/>
                </a:moveTo>
                <a:cubicBezTo>
                  <a:pt x="1395830" y="135540"/>
                  <a:pt x="1394836" y="137197"/>
                  <a:pt x="1394173" y="137528"/>
                </a:cubicBezTo>
                <a:cubicBezTo>
                  <a:pt x="1394836" y="137197"/>
                  <a:pt x="1395499" y="136534"/>
                  <a:pt x="1395830" y="135540"/>
                </a:cubicBezTo>
                <a:cubicBezTo>
                  <a:pt x="1396161" y="135540"/>
                  <a:pt x="1396824" y="135540"/>
                  <a:pt x="1397155" y="135540"/>
                </a:cubicBezTo>
                <a:cubicBezTo>
                  <a:pt x="1396824" y="135540"/>
                  <a:pt x="1396161" y="135540"/>
                  <a:pt x="1395830" y="135540"/>
                </a:cubicBezTo>
                <a:close/>
                <a:moveTo>
                  <a:pt x="1363353" y="124935"/>
                </a:moveTo>
                <a:cubicBezTo>
                  <a:pt x="1363353" y="124935"/>
                  <a:pt x="1363353" y="125598"/>
                  <a:pt x="1363353" y="125929"/>
                </a:cubicBezTo>
                <a:cubicBezTo>
                  <a:pt x="1363353" y="125598"/>
                  <a:pt x="1363353" y="125267"/>
                  <a:pt x="1363353" y="124935"/>
                </a:cubicBezTo>
                <a:close/>
                <a:moveTo>
                  <a:pt x="1376278" y="82848"/>
                </a:moveTo>
                <a:cubicBezTo>
                  <a:pt x="1376278" y="82848"/>
                  <a:pt x="1375615" y="81523"/>
                  <a:pt x="1374952" y="81191"/>
                </a:cubicBezTo>
                <a:cubicBezTo>
                  <a:pt x="1373958" y="80197"/>
                  <a:pt x="1372964" y="79866"/>
                  <a:pt x="1371970" y="79534"/>
                </a:cubicBezTo>
                <a:cubicBezTo>
                  <a:pt x="1372964" y="79534"/>
                  <a:pt x="1373958" y="80197"/>
                  <a:pt x="1374952" y="81191"/>
                </a:cubicBezTo>
                <a:cubicBezTo>
                  <a:pt x="1375283" y="81523"/>
                  <a:pt x="1375946" y="82186"/>
                  <a:pt x="1376278" y="82848"/>
                </a:cubicBezTo>
                <a:lnTo>
                  <a:pt x="1376278" y="82848"/>
                </a:lnTo>
                <a:close/>
                <a:moveTo>
                  <a:pt x="1287796" y="78209"/>
                </a:moveTo>
                <a:cubicBezTo>
                  <a:pt x="1287796" y="78209"/>
                  <a:pt x="1287796" y="78872"/>
                  <a:pt x="1288127" y="78872"/>
                </a:cubicBezTo>
                <a:cubicBezTo>
                  <a:pt x="1288127" y="78872"/>
                  <a:pt x="1288127" y="78540"/>
                  <a:pt x="1287796" y="78209"/>
                </a:cubicBezTo>
                <a:cubicBezTo>
                  <a:pt x="1287796" y="78209"/>
                  <a:pt x="1288458" y="78209"/>
                  <a:pt x="1288790" y="78209"/>
                </a:cubicBezTo>
                <a:cubicBezTo>
                  <a:pt x="1288458" y="78209"/>
                  <a:pt x="1288127" y="78209"/>
                  <a:pt x="1287796" y="78209"/>
                </a:cubicBezTo>
                <a:close/>
                <a:moveTo>
                  <a:pt x="1275865" y="67273"/>
                </a:moveTo>
                <a:cubicBezTo>
                  <a:pt x="1275865" y="67273"/>
                  <a:pt x="1275865" y="67273"/>
                  <a:pt x="1275865" y="67273"/>
                </a:cubicBezTo>
                <a:cubicBezTo>
                  <a:pt x="1275865" y="67273"/>
                  <a:pt x="1275865" y="67273"/>
                  <a:pt x="1275865" y="67273"/>
                </a:cubicBezTo>
                <a:close/>
                <a:moveTo>
                  <a:pt x="1275203" y="66610"/>
                </a:moveTo>
                <a:lnTo>
                  <a:pt x="1275203" y="66610"/>
                </a:lnTo>
                <a:cubicBezTo>
                  <a:pt x="1275203" y="66610"/>
                  <a:pt x="1275203" y="68598"/>
                  <a:pt x="1275203" y="69593"/>
                </a:cubicBezTo>
                <a:cubicBezTo>
                  <a:pt x="1275203" y="68598"/>
                  <a:pt x="1275203" y="67604"/>
                  <a:pt x="1275203" y="66610"/>
                </a:cubicBezTo>
                <a:lnTo>
                  <a:pt x="1275203" y="66610"/>
                </a:lnTo>
                <a:close/>
                <a:moveTo>
                  <a:pt x="1248028" y="75558"/>
                </a:moveTo>
                <a:cubicBezTo>
                  <a:pt x="1248028" y="75558"/>
                  <a:pt x="1251011" y="75558"/>
                  <a:pt x="1252668" y="75226"/>
                </a:cubicBezTo>
                <a:cubicBezTo>
                  <a:pt x="1251011" y="75226"/>
                  <a:pt x="1249354" y="75226"/>
                  <a:pt x="1248028" y="75558"/>
                </a:cubicBezTo>
                <a:close/>
                <a:moveTo>
                  <a:pt x="1247034" y="76220"/>
                </a:moveTo>
                <a:cubicBezTo>
                  <a:pt x="1247034" y="76220"/>
                  <a:pt x="1247697" y="75889"/>
                  <a:pt x="1248028" y="75558"/>
                </a:cubicBezTo>
                <a:cubicBezTo>
                  <a:pt x="1248028" y="75558"/>
                  <a:pt x="1247366" y="75889"/>
                  <a:pt x="1247034" y="76220"/>
                </a:cubicBezTo>
                <a:close/>
                <a:moveTo>
                  <a:pt x="1247034" y="63628"/>
                </a:moveTo>
                <a:cubicBezTo>
                  <a:pt x="1247034" y="63628"/>
                  <a:pt x="1246371" y="63628"/>
                  <a:pt x="1245709" y="63628"/>
                </a:cubicBezTo>
                <a:cubicBezTo>
                  <a:pt x="1245046" y="64290"/>
                  <a:pt x="1244052" y="64290"/>
                  <a:pt x="1243389" y="64290"/>
                </a:cubicBezTo>
                <a:cubicBezTo>
                  <a:pt x="1244052" y="64290"/>
                  <a:pt x="1245046" y="64290"/>
                  <a:pt x="1245709" y="63628"/>
                </a:cubicBezTo>
                <a:cubicBezTo>
                  <a:pt x="1246040" y="63628"/>
                  <a:pt x="1246703" y="63628"/>
                  <a:pt x="1247034" y="63628"/>
                </a:cubicBezTo>
                <a:close/>
                <a:moveTo>
                  <a:pt x="1237092" y="56337"/>
                </a:moveTo>
                <a:cubicBezTo>
                  <a:pt x="1237092" y="56337"/>
                  <a:pt x="1237092" y="56337"/>
                  <a:pt x="1237424" y="56668"/>
                </a:cubicBezTo>
                <a:cubicBezTo>
                  <a:pt x="1237424" y="56668"/>
                  <a:pt x="1237424" y="56668"/>
                  <a:pt x="1237092" y="56337"/>
                </a:cubicBezTo>
                <a:close/>
                <a:moveTo>
                  <a:pt x="1205279" y="68598"/>
                </a:moveTo>
                <a:cubicBezTo>
                  <a:pt x="1203290" y="69703"/>
                  <a:pt x="1201855" y="68488"/>
                  <a:pt x="1200971" y="64953"/>
                </a:cubicBezTo>
                <a:cubicBezTo>
                  <a:pt x="1200971" y="64953"/>
                  <a:pt x="1200971" y="64290"/>
                  <a:pt x="1200971" y="63959"/>
                </a:cubicBezTo>
                <a:lnTo>
                  <a:pt x="1200971" y="63959"/>
                </a:lnTo>
                <a:cubicBezTo>
                  <a:pt x="1200971" y="63959"/>
                  <a:pt x="1200639" y="60314"/>
                  <a:pt x="1202959" y="59982"/>
                </a:cubicBezTo>
                <a:cubicBezTo>
                  <a:pt x="1204616" y="59982"/>
                  <a:pt x="1205610" y="60976"/>
                  <a:pt x="1206273" y="61971"/>
                </a:cubicBezTo>
                <a:cubicBezTo>
                  <a:pt x="1204284" y="63959"/>
                  <a:pt x="1206273" y="66279"/>
                  <a:pt x="1205279" y="68598"/>
                </a:cubicBezTo>
                <a:close/>
                <a:moveTo>
                  <a:pt x="1195005" y="47389"/>
                </a:moveTo>
                <a:cubicBezTo>
                  <a:pt x="1195005" y="47389"/>
                  <a:pt x="1196331" y="47389"/>
                  <a:pt x="1196994" y="47389"/>
                </a:cubicBezTo>
                <a:cubicBezTo>
                  <a:pt x="1196331" y="47389"/>
                  <a:pt x="1195668" y="47389"/>
                  <a:pt x="1195005" y="47389"/>
                </a:cubicBezTo>
                <a:close/>
                <a:moveTo>
                  <a:pt x="1052175" y="50703"/>
                </a:moveTo>
                <a:cubicBezTo>
                  <a:pt x="1052175" y="50703"/>
                  <a:pt x="1048861" y="49709"/>
                  <a:pt x="1048198" y="51697"/>
                </a:cubicBezTo>
                <a:cubicBezTo>
                  <a:pt x="1049192" y="49709"/>
                  <a:pt x="1050849" y="50372"/>
                  <a:pt x="1052175" y="50703"/>
                </a:cubicBezTo>
                <a:close/>
                <a:moveTo>
                  <a:pt x="1047535" y="52692"/>
                </a:moveTo>
                <a:cubicBezTo>
                  <a:pt x="1045215" y="52692"/>
                  <a:pt x="1044221" y="54017"/>
                  <a:pt x="1043227" y="55343"/>
                </a:cubicBezTo>
                <a:cubicBezTo>
                  <a:pt x="1044221" y="53686"/>
                  <a:pt x="1045215" y="52360"/>
                  <a:pt x="1047535" y="52692"/>
                </a:cubicBezTo>
                <a:lnTo>
                  <a:pt x="1047535" y="52692"/>
                </a:lnTo>
                <a:close/>
                <a:moveTo>
                  <a:pt x="1030966" y="54349"/>
                </a:moveTo>
                <a:cubicBezTo>
                  <a:pt x="1030966" y="54349"/>
                  <a:pt x="1030966" y="53686"/>
                  <a:pt x="1030634" y="53354"/>
                </a:cubicBezTo>
                <a:cubicBezTo>
                  <a:pt x="1030634" y="53354"/>
                  <a:pt x="1030634" y="54017"/>
                  <a:pt x="1030966" y="54349"/>
                </a:cubicBezTo>
                <a:cubicBezTo>
                  <a:pt x="1031960" y="54349"/>
                  <a:pt x="1032954" y="54349"/>
                  <a:pt x="1033948" y="54349"/>
                </a:cubicBezTo>
                <a:cubicBezTo>
                  <a:pt x="1032954" y="54349"/>
                  <a:pt x="1031960" y="54349"/>
                  <a:pt x="1030966" y="54349"/>
                </a:cubicBezTo>
                <a:close/>
                <a:moveTo>
                  <a:pt x="994512" y="64622"/>
                </a:moveTo>
                <a:cubicBezTo>
                  <a:pt x="994512" y="64622"/>
                  <a:pt x="992855" y="65947"/>
                  <a:pt x="991861" y="66279"/>
                </a:cubicBezTo>
                <a:cubicBezTo>
                  <a:pt x="992855" y="66279"/>
                  <a:pt x="993518" y="64953"/>
                  <a:pt x="994512" y="64622"/>
                </a:cubicBezTo>
                <a:close/>
                <a:moveTo>
                  <a:pt x="987553" y="64953"/>
                </a:moveTo>
                <a:cubicBezTo>
                  <a:pt x="987553" y="66941"/>
                  <a:pt x="986227" y="66610"/>
                  <a:pt x="985233" y="66941"/>
                </a:cubicBezTo>
                <a:cubicBezTo>
                  <a:pt x="988216" y="68267"/>
                  <a:pt x="991198" y="69593"/>
                  <a:pt x="994181" y="70918"/>
                </a:cubicBezTo>
                <a:cubicBezTo>
                  <a:pt x="995175" y="70918"/>
                  <a:pt x="995838" y="70918"/>
                  <a:pt x="996832" y="70587"/>
                </a:cubicBezTo>
                <a:cubicBezTo>
                  <a:pt x="999483" y="71581"/>
                  <a:pt x="999483" y="74564"/>
                  <a:pt x="999815" y="76220"/>
                </a:cubicBezTo>
                <a:cubicBezTo>
                  <a:pt x="1000809" y="80197"/>
                  <a:pt x="1002797" y="80197"/>
                  <a:pt x="1005448" y="78209"/>
                </a:cubicBezTo>
                <a:cubicBezTo>
                  <a:pt x="1005448" y="77877"/>
                  <a:pt x="1005448" y="77546"/>
                  <a:pt x="1005448" y="77215"/>
                </a:cubicBezTo>
                <a:cubicBezTo>
                  <a:pt x="1004454" y="77215"/>
                  <a:pt x="1002797" y="77215"/>
                  <a:pt x="1003128" y="75889"/>
                </a:cubicBezTo>
                <a:cubicBezTo>
                  <a:pt x="1004785" y="70587"/>
                  <a:pt x="1001471" y="65616"/>
                  <a:pt x="1003128" y="60645"/>
                </a:cubicBezTo>
                <a:cubicBezTo>
                  <a:pt x="1005448" y="61639"/>
                  <a:pt x="1006442" y="56337"/>
                  <a:pt x="1009094" y="59651"/>
                </a:cubicBezTo>
                <a:cubicBezTo>
                  <a:pt x="1011082" y="64953"/>
                  <a:pt x="1010750" y="70587"/>
                  <a:pt x="1010419" y="76220"/>
                </a:cubicBezTo>
                <a:cubicBezTo>
                  <a:pt x="1012739" y="76220"/>
                  <a:pt x="1014727" y="76883"/>
                  <a:pt x="1017047" y="77215"/>
                </a:cubicBezTo>
                <a:cubicBezTo>
                  <a:pt x="1016716" y="78209"/>
                  <a:pt x="1016053" y="78872"/>
                  <a:pt x="1015721" y="79866"/>
                </a:cubicBezTo>
                <a:cubicBezTo>
                  <a:pt x="1016716" y="79866"/>
                  <a:pt x="1017710" y="79866"/>
                  <a:pt x="1018373" y="79866"/>
                </a:cubicBezTo>
                <a:cubicBezTo>
                  <a:pt x="1017378" y="79866"/>
                  <a:pt x="1016716" y="79866"/>
                  <a:pt x="1015721" y="79866"/>
                </a:cubicBezTo>
                <a:cubicBezTo>
                  <a:pt x="1014396" y="80860"/>
                  <a:pt x="1015721" y="81523"/>
                  <a:pt x="1015721" y="82186"/>
                </a:cubicBezTo>
                <a:cubicBezTo>
                  <a:pt x="1015721" y="83511"/>
                  <a:pt x="1015721" y="85168"/>
                  <a:pt x="1014396" y="86162"/>
                </a:cubicBezTo>
                <a:cubicBezTo>
                  <a:pt x="1012739" y="87819"/>
                  <a:pt x="1014396" y="89476"/>
                  <a:pt x="1014396" y="91133"/>
                </a:cubicBezTo>
                <a:cubicBezTo>
                  <a:pt x="1014396" y="92127"/>
                  <a:pt x="1016053" y="93784"/>
                  <a:pt x="1013733" y="93784"/>
                </a:cubicBezTo>
                <a:cubicBezTo>
                  <a:pt x="1010088" y="93784"/>
                  <a:pt x="1012076" y="96104"/>
                  <a:pt x="1012076" y="97430"/>
                </a:cubicBezTo>
                <a:cubicBezTo>
                  <a:pt x="1010419" y="97761"/>
                  <a:pt x="1008762" y="98424"/>
                  <a:pt x="1007105" y="98755"/>
                </a:cubicBezTo>
                <a:cubicBezTo>
                  <a:pt x="1005117" y="98755"/>
                  <a:pt x="1003128" y="98755"/>
                  <a:pt x="1001140" y="99749"/>
                </a:cubicBezTo>
                <a:cubicBezTo>
                  <a:pt x="1001140" y="99418"/>
                  <a:pt x="1001140" y="99087"/>
                  <a:pt x="1000477" y="98755"/>
                </a:cubicBezTo>
                <a:cubicBezTo>
                  <a:pt x="998489" y="94447"/>
                  <a:pt x="1004785" y="97098"/>
                  <a:pt x="1004123" y="93784"/>
                </a:cubicBezTo>
                <a:cubicBezTo>
                  <a:pt x="1000477" y="91133"/>
                  <a:pt x="997826" y="97430"/>
                  <a:pt x="994181" y="95110"/>
                </a:cubicBezTo>
                <a:cubicBezTo>
                  <a:pt x="993849" y="95110"/>
                  <a:pt x="993518" y="95110"/>
                  <a:pt x="992855" y="95110"/>
                </a:cubicBezTo>
                <a:cubicBezTo>
                  <a:pt x="990204" y="94778"/>
                  <a:pt x="987553" y="90802"/>
                  <a:pt x="987884" y="90470"/>
                </a:cubicBezTo>
                <a:cubicBezTo>
                  <a:pt x="993518" y="87819"/>
                  <a:pt x="988216" y="85831"/>
                  <a:pt x="987884" y="83511"/>
                </a:cubicBezTo>
                <a:cubicBezTo>
                  <a:pt x="988216" y="83180"/>
                  <a:pt x="988879" y="82848"/>
                  <a:pt x="989210" y="82517"/>
                </a:cubicBezTo>
                <a:cubicBezTo>
                  <a:pt x="989210" y="82517"/>
                  <a:pt x="989873" y="82517"/>
                  <a:pt x="990204" y="82517"/>
                </a:cubicBezTo>
                <a:cubicBezTo>
                  <a:pt x="986227" y="76220"/>
                  <a:pt x="983576" y="75889"/>
                  <a:pt x="980262" y="81191"/>
                </a:cubicBezTo>
                <a:cubicBezTo>
                  <a:pt x="980262" y="81523"/>
                  <a:pt x="980262" y="81854"/>
                  <a:pt x="980262" y="82186"/>
                </a:cubicBezTo>
                <a:cubicBezTo>
                  <a:pt x="978605" y="82186"/>
                  <a:pt x="977280" y="82186"/>
                  <a:pt x="975623" y="82186"/>
                </a:cubicBezTo>
                <a:cubicBezTo>
                  <a:pt x="974629" y="81854"/>
                  <a:pt x="973966" y="81191"/>
                  <a:pt x="972972" y="80860"/>
                </a:cubicBezTo>
                <a:cubicBezTo>
                  <a:pt x="972309" y="77877"/>
                  <a:pt x="973634" y="75889"/>
                  <a:pt x="974960" y="73238"/>
                </a:cubicBezTo>
                <a:cubicBezTo>
                  <a:pt x="974960" y="72907"/>
                  <a:pt x="978937" y="71912"/>
                  <a:pt x="975291" y="70587"/>
                </a:cubicBezTo>
                <a:cubicBezTo>
                  <a:pt x="977280" y="66610"/>
                  <a:pt x="979268" y="70587"/>
                  <a:pt x="981256" y="70587"/>
                </a:cubicBezTo>
                <a:cubicBezTo>
                  <a:pt x="982251" y="72244"/>
                  <a:pt x="979268" y="73569"/>
                  <a:pt x="981256" y="75226"/>
                </a:cubicBezTo>
                <a:cubicBezTo>
                  <a:pt x="982913" y="76883"/>
                  <a:pt x="984902" y="75558"/>
                  <a:pt x="986559" y="75889"/>
                </a:cubicBezTo>
                <a:cubicBezTo>
                  <a:pt x="986559" y="71581"/>
                  <a:pt x="985233" y="67936"/>
                  <a:pt x="980594" y="66941"/>
                </a:cubicBezTo>
                <a:cubicBezTo>
                  <a:pt x="978937" y="66941"/>
                  <a:pt x="977943" y="65947"/>
                  <a:pt x="977943" y="64290"/>
                </a:cubicBezTo>
                <a:cubicBezTo>
                  <a:pt x="979931" y="64290"/>
                  <a:pt x="980594" y="63959"/>
                  <a:pt x="980262" y="61971"/>
                </a:cubicBezTo>
                <a:lnTo>
                  <a:pt x="980262" y="61971"/>
                </a:lnTo>
                <a:cubicBezTo>
                  <a:pt x="983576" y="61308"/>
                  <a:pt x="984902" y="64622"/>
                  <a:pt x="987553" y="64953"/>
                </a:cubicBezTo>
                <a:close/>
                <a:moveTo>
                  <a:pt x="998820" y="64953"/>
                </a:moveTo>
                <a:cubicBezTo>
                  <a:pt x="998820" y="64953"/>
                  <a:pt x="999815" y="64622"/>
                  <a:pt x="1000146" y="64290"/>
                </a:cubicBezTo>
                <a:cubicBezTo>
                  <a:pt x="999815" y="64290"/>
                  <a:pt x="999152" y="64953"/>
                  <a:pt x="998820" y="64953"/>
                </a:cubicBezTo>
                <a:close/>
                <a:moveTo>
                  <a:pt x="872891" y="60976"/>
                </a:moveTo>
                <a:cubicBezTo>
                  <a:pt x="872891" y="60976"/>
                  <a:pt x="871565" y="61308"/>
                  <a:pt x="871234" y="61639"/>
                </a:cubicBezTo>
                <a:cubicBezTo>
                  <a:pt x="871897" y="61639"/>
                  <a:pt x="872228" y="61308"/>
                  <a:pt x="872891" y="60976"/>
                </a:cubicBezTo>
                <a:close/>
                <a:moveTo>
                  <a:pt x="872559" y="63959"/>
                </a:moveTo>
                <a:cubicBezTo>
                  <a:pt x="872559" y="63959"/>
                  <a:pt x="870571" y="63296"/>
                  <a:pt x="869908" y="62633"/>
                </a:cubicBezTo>
                <a:cubicBezTo>
                  <a:pt x="869908" y="62302"/>
                  <a:pt x="870571" y="61971"/>
                  <a:pt x="870902" y="61971"/>
                </a:cubicBezTo>
                <a:cubicBezTo>
                  <a:pt x="870902" y="61971"/>
                  <a:pt x="870240" y="62302"/>
                  <a:pt x="869908" y="62633"/>
                </a:cubicBezTo>
                <a:cubicBezTo>
                  <a:pt x="870902" y="62965"/>
                  <a:pt x="871897" y="63296"/>
                  <a:pt x="872559" y="63959"/>
                </a:cubicBezTo>
                <a:close/>
                <a:moveTo>
                  <a:pt x="868583" y="65284"/>
                </a:moveTo>
                <a:cubicBezTo>
                  <a:pt x="868583" y="65284"/>
                  <a:pt x="865931" y="66941"/>
                  <a:pt x="865931" y="68930"/>
                </a:cubicBezTo>
                <a:cubicBezTo>
                  <a:pt x="864606" y="69261"/>
                  <a:pt x="863943" y="69261"/>
                  <a:pt x="863612" y="68930"/>
                </a:cubicBezTo>
                <a:cubicBezTo>
                  <a:pt x="863943" y="68930"/>
                  <a:pt x="864937" y="68930"/>
                  <a:pt x="865931" y="68930"/>
                </a:cubicBezTo>
                <a:cubicBezTo>
                  <a:pt x="865931" y="66941"/>
                  <a:pt x="867257" y="66279"/>
                  <a:pt x="868583" y="65284"/>
                </a:cubicBezTo>
                <a:close/>
                <a:moveTo>
                  <a:pt x="849030" y="54680"/>
                </a:moveTo>
                <a:cubicBezTo>
                  <a:pt x="849030" y="54680"/>
                  <a:pt x="846379" y="53354"/>
                  <a:pt x="845385" y="54680"/>
                </a:cubicBezTo>
                <a:lnTo>
                  <a:pt x="845385" y="54680"/>
                </a:lnTo>
                <a:cubicBezTo>
                  <a:pt x="842071" y="56668"/>
                  <a:pt x="840414" y="53023"/>
                  <a:pt x="837763" y="52692"/>
                </a:cubicBezTo>
                <a:cubicBezTo>
                  <a:pt x="837100" y="51366"/>
                  <a:pt x="835775" y="50372"/>
                  <a:pt x="836106" y="48715"/>
                </a:cubicBezTo>
                <a:cubicBezTo>
                  <a:pt x="840414" y="48715"/>
                  <a:pt x="844722" y="48715"/>
                  <a:pt x="849362" y="48715"/>
                </a:cubicBezTo>
                <a:cubicBezTo>
                  <a:pt x="849362" y="50703"/>
                  <a:pt x="849362" y="52692"/>
                  <a:pt x="849362" y="54680"/>
                </a:cubicBezTo>
                <a:close/>
                <a:moveTo>
                  <a:pt x="836106" y="48715"/>
                </a:moveTo>
                <a:lnTo>
                  <a:pt x="836106" y="48715"/>
                </a:lnTo>
                <a:cubicBezTo>
                  <a:pt x="836106" y="48715"/>
                  <a:pt x="835443" y="48715"/>
                  <a:pt x="835112" y="48715"/>
                </a:cubicBezTo>
                <a:cubicBezTo>
                  <a:pt x="835112" y="48715"/>
                  <a:pt x="835775" y="48715"/>
                  <a:pt x="836106" y="48715"/>
                </a:cubicBezTo>
                <a:close/>
                <a:moveTo>
                  <a:pt x="812577" y="60314"/>
                </a:moveTo>
                <a:cubicBezTo>
                  <a:pt x="812577" y="60314"/>
                  <a:pt x="814234" y="60314"/>
                  <a:pt x="815228" y="60314"/>
                </a:cubicBezTo>
                <a:cubicBezTo>
                  <a:pt x="814234" y="60314"/>
                  <a:pt x="813571" y="60314"/>
                  <a:pt x="812577" y="60314"/>
                </a:cubicBezTo>
                <a:lnTo>
                  <a:pt x="812577" y="60314"/>
                </a:lnTo>
                <a:close/>
                <a:moveTo>
                  <a:pt x="782089" y="121290"/>
                </a:moveTo>
                <a:cubicBezTo>
                  <a:pt x="782089" y="121290"/>
                  <a:pt x="780432" y="121290"/>
                  <a:pt x="779769" y="120959"/>
                </a:cubicBezTo>
                <a:cubicBezTo>
                  <a:pt x="779769" y="120959"/>
                  <a:pt x="779769" y="120296"/>
                  <a:pt x="779769" y="120296"/>
                </a:cubicBezTo>
                <a:cubicBezTo>
                  <a:pt x="781426" y="119633"/>
                  <a:pt x="783083" y="120627"/>
                  <a:pt x="784409" y="118970"/>
                </a:cubicBezTo>
                <a:cubicBezTo>
                  <a:pt x="782752" y="117313"/>
                  <a:pt x="782089" y="115325"/>
                  <a:pt x="784409" y="113668"/>
                </a:cubicBezTo>
                <a:cubicBezTo>
                  <a:pt x="785403" y="112342"/>
                  <a:pt x="786728" y="111017"/>
                  <a:pt x="787723" y="109691"/>
                </a:cubicBezTo>
                <a:cubicBezTo>
                  <a:pt x="791368" y="112674"/>
                  <a:pt x="789048" y="117976"/>
                  <a:pt x="792031" y="121290"/>
                </a:cubicBezTo>
                <a:cubicBezTo>
                  <a:pt x="792031" y="122947"/>
                  <a:pt x="793356" y="122616"/>
                  <a:pt x="794350" y="122947"/>
                </a:cubicBezTo>
                <a:cubicBezTo>
                  <a:pt x="793025" y="125598"/>
                  <a:pt x="789380" y="121953"/>
                  <a:pt x="788054" y="124935"/>
                </a:cubicBezTo>
                <a:cubicBezTo>
                  <a:pt x="789048" y="127255"/>
                  <a:pt x="791368" y="124604"/>
                  <a:pt x="792362" y="125929"/>
                </a:cubicBezTo>
                <a:cubicBezTo>
                  <a:pt x="791037" y="130238"/>
                  <a:pt x="795676" y="130569"/>
                  <a:pt x="797002" y="132889"/>
                </a:cubicBezTo>
                <a:cubicBezTo>
                  <a:pt x="797002" y="132226"/>
                  <a:pt x="797002" y="131232"/>
                  <a:pt x="797002" y="130569"/>
                </a:cubicBezTo>
                <a:cubicBezTo>
                  <a:pt x="798990" y="129243"/>
                  <a:pt x="800316" y="127586"/>
                  <a:pt x="802967" y="127918"/>
                </a:cubicBezTo>
                <a:cubicBezTo>
                  <a:pt x="803961" y="128581"/>
                  <a:pt x="804624" y="129243"/>
                  <a:pt x="805618" y="129906"/>
                </a:cubicBezTo>
                <a:cubicBezTo>
                  <a:pt x="804292" y="131232"/>
                  <a:pt x="803298" y="133220"/>
                  <a:pt x="800978" y="133220"/>
                </a:cubicBezTo>
                <a:cubicBezTo>
                  <a:pt x="799653" y="133220"/>
                  <a:pt x="798327" y="133220"/>
                  <a:pt x="797002" y="133220"/>
                </a:cubicBezTo>
                <a:cubicBezTo>
                  <a:pt x="797333" y="137528"/>
                  <a:pt x="792031" y="133552"/>
                  <a:pt x="791699" y="136865"/>
                </a:cubicBezTo>
                <a:cubicBezTo>
                  <a:pt x="789048" y="135871"/>
                  <a:pt x="785403" y="136865"/>
                  <a:pt x="783083" y="134546"/>
                </a:cubicBezTo>
                <a:lnTo>
                  <a:pt x="783083" y="134546"/>
                </a:lnTo>
                <a:cubicBezTo>
                  <a:pt x="782752" y="130238"/>
                  <a:pt x="782089" y="125929"/>
                  <a:pt x="781758" y="121953"/>
                </a:cubicBezTo>
                <a:close/>
                <a:moveTo>
                  <a:pt x="755577" y="137860"/>
                </a:moveTo>
                <a:cubicBezTo>
                  <a:pt x="755577" y="137860"/>
                  <a:pt x="755577" y="135208"/>
                  <a:pt x="755577" y="133883"/>
                </a:cubicBezTo>
                <a:cubicBezTo>
                  <a:pt x="755577" y="135208"/>
                  <a:pt x="755577" y="136534"/>
                  <a:pt x="755577" y="137860"/>
                </a:cubicBezTo>
                <a:lnTo>
                  <a:pt x="755577" y="137860"/>
                </a:lnTo>
                <a:close/>
                <a:moveTo>
                  <a:pt x="733705" y="98755"/>
                </a:moveTo>
                <a:cubicBezTo>
                  <a:pt x="733705" y="98755"/>
                  <a:pt x="733705" y="98755"/>
                  <a:pt x="733705" y="98755"/>
                </a:cubicBezTo>
                <a:cubicBezTo>
                  <a:pt x="733705" y="98755"/>
                  <a:pt x="733705" y="98755"/>
                  <a:pt x="733705" y="98755"/>
                </a:cubicBezTo>
                <a:cubicBezTo>
                  <a:pt x="734368" y="98755"/>
                  <a:pt x="734700" y="98755"/>
                  <a:pt x="735362" y="98755"/>
                </a:cubicBezTo>
                <a:cubicBezTo>
                  <a:pt x="734700" y="98755"/>
                  <a:pt x="734368" y="98755"/>
                  <a:pt x="733705" y="98755"/>
                </a:cubicBezTo>
                <a:close/>
                <a:moveTo>
                  <a:pt x="726083" y="93453"/>
                </a:moveTo>
                <a:cubicBezTo>
                  <a:pt x="726083" y="93453"/>
                  <a:pt x="724426" y="92790"/>
                  <a:pt x="723764" y="92459"/>
                </a:cubicBezTo>
                <a:cubicBezTo>
                  <a:pt x="724426" y="92459"/>
                  <a:pt x="725421" y="93122"/>
                  <a:pt x="726083" y="93453"/>
                </a:cubicBezTo>
                <a:cubicBezTo>
                  <a:pt x="727409" y="92459"/>
                  <a:pt x="728735" y="92790"/>
                  <a:pt x="730060" y="93453"/>
                </a:cubicBezTo>
                <a:cubicBezTo>
                  <a:pt x="728735" y="93122"/>
                  <a:pt x="727409" y="92790"/>
                  <a:pt x="726083" y="93453"/>
                </a:cubicBezTo>
                <a:close/>
                <a:moveTo>
                  <a:pt x="651188" y="72244"/>
                </a:moveTo>
                <a:cubicBezTo>
                  <a:pt x="651188" y="72244"/>
                  <a:pt x="651851" y="72244"/>
                  <a:pt x="652183" y="72244"/>
                </a:cubicBezTo>
                <a:cubicBezTo>
                  <a:pt x="652183" y="71250"/>
                  <a:pt x="651520" y="70587"/>
                  <a:pt x="650526" y="69924"/>
                </a:cubicBezTo>
                <a:cubicBezTo>
                  <a:pt x="651520" y="70587"/>
                  <a:pt x="652183" y="71250"/>
                  <a:pt x="652183" y="72244"/>
                </a:cubicBezTo>
                <a:cubicBezTo>
                  <a:pt x="652183" y="72244"/>
                  <a:pt x="651520" y="72244"/>
                  <a:pt x="651188" y="72244"/>
                </a:cubicBezTo>
                <a:close/>
                <a:moveTo>
                  <a:pt x="648206" y="66610"/>
                </a:moveTo>
                <a:cubicBezTo>
                  <a:pt x="648206" y="66610"/>
                  <a:pt x="648206" y="67936"/>
                  <a:pt x="648869" y="68267"/>
                </a:cubicBezTo>
                <a:cubicBezTo>
                  <a:pt x="648537" y="67936"/>
                  <a:pt x="648206" y="67273"/>
                  <a:pt x="648206" y="66610"/>
                </a:cubicBezTo>
                <a:close/>
                <a:moveTo>
                  <a:pt x="615729" y="71912"/>
                </a:moveTo>
                <a:cubicBezTo>
                  <a:pt x="615729" y="71912"/>
                  <a:pt x="614735" y="71912"/>
                  <a:pt x="614072" y="71912"/>
                </a:cubicBezTo>
                <a:cubicBezTo>
                  <a:pt x="614072" y="72907"/>
                  <a:pt x="613078" y="73901"/>
                  <a:pt x="612415" y="74564"/>
                </a:cubicBezTo>
                <a:cubicBezTo>
                  <a:pt x="613078" y="73901"/>
                  <a:pt x="613741" y="72907"/>
                  <a:pt x="614072" y="71912"/>
                </a:cubicBezTo>
                <a:cubicBezTo>
                  <a:pt x="614735" y="71912"/>
                  <a:pt x="615067" y="71912"/>
                  <a:pt x="615729" y="71912"/>
                </a:cubicBezTo>
                <a:cubicBezTo>
                  <a:pt x="616724" y="71912"/>
                  <a:pt x="617718" y="71912"/>
                  <a:pt x="619043" y="71912"/>
                </a:cubicBezTo>
                <a:cubicBezTo>
                  <a:pt x="618049" y="71912"/>
                  <a:pt x="617055" y="71912"/>
                  <a:pt x="615729" y="71912"/>
                </a:cubicBezTo>
                <a:close/>
                <a:moveTo>
                  <a:pt x="587229" y="70587"/>
                </a:moveTo>
                <a:cubicBezTo>
                  <a:pt x="587892" y="72244"/>
                  <a:pt x="589218" y="70918"/>
                  <a:pt x="590543" y="71250"/>
                </a:cubicBezTo>
                <a:cubicBezTo>
                  <a:pt x="590875" y="73238"/>
                  <a:pt x="587892" y="73569"/>
                  <a:pt x="588555" y="75226"/>
                </a:cubicBezTo>
                <a:lnTo>
                  <a:pt x="588555" y="75226"/>
                </a:lnTo>
                <a:cubicBezTo>
                  <a:pt x="588555" y="75226"/>
                  <a:pt x="588555" y="77546"/>
                  <a:pt x="585573" y="76552"/>
                </a:cubicBezTo>
                <a:cubicBezTo>
                  <a:pt x="580602" y="74564"/>
                  <a:pt x="574968" y="74232"/>
                  <a:pt x="569666" y="76552"/>
                </a:cubicBezTo>
                <a:cubicBezTo>
                  <a:pt x="569997" y="77546"/>
                  <a:pt x="570660" y="78209"/>
                  <a:pt x="570991" y="79203"/>
                </a:cubicBezTo>
                <a:lnTo>
                  <a:pt x="570991" y="79203"/>
                </a:lnTo>
                <a:cubicBezTo>
                  <a:pt x="565689" y="79203"/>
                  <a:pt x="564032" y="76552"/>
                  <a:pt x="564695" y="71912"/>
                </a:cubicBezTo>
                <a:cubicBezTo>
                  <a:pt x="566683" y="71912"/>
                  <a:pt x="568671" y="71912"/>
                  <a:pt x="570991" y="71912"/>
                </a:cubicBezTo>
                <a:cubicBezTo>
                  <a:pt x="576625" y="72575"/>
                  <a:pt x="581927" y="71581"/>
                  <a:pt x="587561" y="70587"/>
                </a:cubicBezTo>
                <a:close/>
                <a:moveTo>
                  <a:pt x="520951" y="112011"/>
                </a:moveTo>
                <a:cubicBezTo>
                  <a:pt x="518962" y="112011"/>
                  <a:pt x="517968" y="113337"/>
                  <a:pt x="516974" y="114662"/>
                </a:cubicBezTo>
                <a:cubicBezTo>
                  <a:pt x="517968" y="113337"/>
                  <a:pt x="518962" y="111680"/>
                  <a:pt x="520951" y="112011"/>
                </a:cubicBezTo>
                <a:cubicBezTo>
                  <a:pt x="520951" y="109028"/>
                  <a:pt x="522608" y="108366"/>
                  <a:pt x="524596" y="107703"/>
                </a:cubicBezTo>
                <a:cubicBezTo>
                  <a:pt x="522608" y="108366"/>
                  <a:pt x="520951" y="109028"/>
                  <a:pt x="520951" y="112011"/>
                </a:cubicBezTo>
                <a:close/>
                <a:moveTo>
                  <a:pt x="500073" y="132889"/>
                </a:moveTo>
                <a:cubicBezTo>
                  <a:pt x="500073" y="132889"/>
                  <a:pt x="501399" y="133220"/>
                  <a:pt x="502061" y="133552"/>
                </a:cubicBezTo>
                <a:cubicBezTo>
                  <a:pt x="501399" y="133220"/>
                  <a:pt x="500736" y="132889"/>
                  <a:pt x="500073" y="132889"/>
                </a:cubicBezTo>
                <a:close/>
                <a:moveTo>
                  <a:pt x="498416" y="104058"/>
                </a:moveTo>
                <a:cubicBezTo>
                  <a:pt x="498416" y="104058"/>
                  <a:pt x="499742" y="103063"/>
                  <a:pt x="500404" y="102401"/>
                </a:cubicBezTo>
                <a:cubicBezTo>
                  <a:pt x="499742" y="103063"/>
                  <a:pt x="499079" y="103395"/>
                  <a:pt x="498416" y="104058"/>
                </a:cubicBezTo>
                <a:close/>
                <a:moveTo>
                  <a:pt x="517305" y="71912"/>
                </a:moveTo>
                <a:lnTo>
                  <a:pt x="517305" y="71912"/>
                </a:lnTo>
                <a:cubicBezTo>
                  <a:pt x="517305" y="71912"/>
                  <a:pt x="517968" y="71912"/>
                  <a:pt x="518631" y="71912"/>
                </a:cubicBezTo>
                <a:cubicBezTo>
                  <a:pt x="518300" y="71912"/>
                  <a:pt x="517968" y="71912"/>
                  <a:pt x="517305" y="71912"/>
                </a:cubicBezTo>
                <a:close/>
                <a:moveTo>
                  <a:pt x="500736" y="56668"/>
                </a:moveTo>
                <a:cubicBezTo>
                  <a:pt x="500736" y="56668"/>
                  <a:pt x="501730" y="56668"/>
                  <a:pt x="502393" y="56668"/>
                </a:cubicBezTo>
                <a:cubicBezTo>
                  <a:pt x="501730" y="56668"/>
                  <a:pt x="501399" y="56668"/>
                  <a:pt x="500736" y="56668"/>
                </a:cubicBezTo>
                <a:close/>
                <a:moveTo>
                  <a:pt x="495765" y="60314"/>
                </a:moveTo>
                <a:lnTo>
                  <a:pt x="495765" y="60314"/>
                </a:lnTo>
                <a:cubicBezTo>
                  <a:pt x="495765" y="60314"/>
                  <a:pt x="492782" y="58988"/>
                  <a:pt x="491457" y="58325"/>
                </a:cubicBezTo>
                <a:cubicBezTo>
                  <a:pt x="492782" y="58988"/>
                  <a:pt x="494439" y="59982"/>
                  <a:pt x="495765" y="60314"/>
                </a:cubicBezTo>
                <a:lnTo>
                  <a:pt x="495765" y="60314"/>
                </a:lnTo>
                <a:close/>
                <a:moveTo>
                  <a:pt x="462625" y="83180"/>
                </a:moveTo>
                <a:cubicBezTo>
                  <a:pt x="462625" y="83180"/>
                  <a:pt x="463620" y="83843"/>
                  <a:pt x="463951" y="83843"/>
                </a:cubicBezTo>
                <a:cubicBezTo>
                  <a:pt x="465277" y="84174"/>
                  <a:pt x="466602" y="83843"/>
                  <a:pt x="467596" y="83180"/>
                </a:cubicBezTo>
                <a:cubicBezTo>
                  <a:pt x="466271" y="83843"/>
                  <a:pt x="465277" y="84174"/>
                  <a:pt x="463951" y="83843"/>
                </a:cubicBezTo>
                <a:cubicBezTo>
                  <a:pt x="463620" y="83843"/>
                  <a:pt x="462957" y="83511"/>
                  <a:pt x="462625" y="83180"/>
                </a:cubicBezTo>
                <a:lnTo>
                  <a:pt x="462625" y="83180"/>
                </a:lnTo>
                <a:close/>
                <a:moveTo>
                  <a:pt x="454341" y="102401"/>
                </a:moveTo>
                <a:cubicBezTo>
                  <a:pt x="454341" y="102401"/>
                  <a:pt x="455335" y="102401"/>
                  <a:pt x="455666" y="102401"/>
                </a:cubicBezTo>
                <a:cubicBezTo>
                  <a:pt x="455335" y="102401"/>
                  <a:pt x="454672" y="102401"/>
                  <a:pt x="454341" y="102401"/>
                </a:cubicBezTo>
                <a:close/>
                <a:moveTo>
                  <a:pt x="450695" y="132226"/>
                </a:moveTo>
                <a:cubicBezTo>
                  <a:pt x="450695" y="132226"/>
                  <a:pt x="450695" y="130900"/>
                  <a:pt x="451027" y="130238"/>
                </a:cubicBezTo>
                <a:cubicBezTo>
                  <a:pt x="457655" y="130238"/>
                  <a:pt x="464614" y="128249"/>
                  <a:pt x="471242" y="130238"/>
                </a:cubicBezTo>
                <a:cubicBezTo>
                  <a:pt x="471242" y="131232"/>
                  <a:pt x="471242" y="131895"/>
                  <a:pt x="471242" y="132889"/>
                </a:cubicBezTo>
                <a:cubicBezTo>
                  <a:pt x="466271" y="132889"/>
                  <a:pt x="460968" y="132226"/>
                  <a:pt x="455998" y="134214"/>
                </a:cubicBezTo>
                <a:cubicBezTo>
                  <a:pt x="455335" y="136203"/>
                  <a:pt x="456660" y="136534"/>
                  <a:pt x="458317" y="136865"/>
                </a:cubicBezTo>
                <a:cubicBezTo>
                  <a:pt x="455666" y="138522"/>
                  <a:pt x="455998" y="142831"/>
                  <a:pt x="452021" y="143162"/>
                </a:cubicBezTo>
                <a:cubicBezTo>
                  <a:pt x="451689" y="142168"/>
                  <a:pt x="451027" y="142168"/>
                  <a:pt x="450695" y="143162"/>
                </a:cubicBezTo>
                <a:cubicBezTo>
                  <a:pt x="450695" y="144488"/>
                  <a:pt x="450695" y="145482"/>
                  <a:pt x="450695" y="146807"/>
                </a:cubicBezTo>
                <a:cubicBezTo>
                  <a:pt x="450695" y="147470"/>
                  <a:pt x="451027" y="148133"/>
                  <a:pt x="451027" y="148796"/>
                </a:cubicBezTo>
                <a:cubicBezTo>
                  <a:pt x="451027" y="148133"/>
                  <a:pt x="451027" y="147470"/>
                  <a:pt x="450695" y="146807"/>
                </a:cubicBezTo>
                <a:cubicBezTo>
                  <a:pt x="450695" y="145482"/>
                  <a:pt x="450695" y="144488"/>
                  <a:pt x="450695" y="143162"/>
                </a:cubicBezTo>
                <a:cubicBezTo>
                  <a:pt x="448044" y="144488"/>
                  <a:pt x="445724" y="144819"/>
                  <a:pt x="443073" y="143162"/>
                </a:cubicBezTo>
                <a:cubicBezTo>
                  <a:pt x="445724" y="141836"/>
                  <a:pt x="445724" y="139185"/>
                  <a:pt x="445724" y="136534"/>
                </a:cubicBezTo>
                <a:cubicBezTo>
                  <a:pt x="445062" y="136203"/>
                  <a:pt x="444067" y="135540"/>
                  <a:pt x="443073" y="134877"/>
                </a:cubicBezTo>
                <a:cubicBezTo>
                  <a:pt x="444067" y="133883"/>
                  <a:pt x="445062" y="133552"/>
                  <a:pt x="445724" y="132889"/>
                </a:cubicBezTo>
                <a:cubicBezTo>
                  <a:pt x="447381" y="132889"/>
                  <a:pt x="449038" y="132889"/>
                  <a:pt x="450364" y="132557"/>
                </a:cubicBezTo>
                <a:close/>
                <a:moveTo>
                  <a:pt x="430812" y="119302"/>
                </a:moveTo>
                <a:cubicBezTo>
                  <a:pt x="430812" y="117313"/>
                  <a:pt x="433131" y="114993"/>
                  <a:pt x="431474" y="113005"/>
                </a:cubicBezTo>
                <a:lnTo>
                  <a:pt x="431474" y="113005"/>
                </a:lnTo>
                <a:cubicBezTo>
                  <a:pt x="433131" y="114993"/>
                  <a:pt x="430812" y="117313"/>
                  <a:pt x="430812" y="119302"/>
                </a:cubicBezTo>
                <a:close/>
                <a:moveTo>
                  <a:pt x="414573" y="107040"/>
                </a:moveTo>
                <a:cubicBezTo>
                  <a:pt x="414573" y="107040"/>
                  <a:pt x="416230" y="107040"/>
                  <a:pt x="416893" y="107040"/>
                </a:cubicBezTo>
                <a:cubicBezTo>
                  <a:pt x="416230" y="107040"/>
                  <a:pt x="415236" y="107040"/>
                  <a:pt x="414573" y="107040"/>
                </a:cubicBezTo>
                <a:close/>
                <a:moveTo>
                  <a:pt x="397672" y="113668"/>
                </a:moveTo>
                <a:cubicBezTo>
                  <a:pt x="397672" y="113668"/>
                  <a:pt x="396015" y="114662"/>
                  <a:pt x="396015" y="115325"/>
                </a:cubicBezTo>
                <a:cubicBezTo>
                  <a:pt x="396015" y="114662"/>
                  <a:pt x="396015" y="113999"/>
                  <a:pt x="397672" y="113668"/>
                </a:cubicBezTo>
                <a:cubicBezTo>
                  <a:pt x="398335" y="113668"/>
                  <a:pt x="398998" y="113999"/>
                  <a:pt x="399661" y="114331"/>
                </a:cubicBezTo>
                <a:cubicBezTo>
                  <a:pt x="398998" y="114331"/>
                  <a:pt x="398335" y="113999"/>
                  <a:pt x="397672" y="113668"/>
                </a:cubicBezTo>
                <a:close/>
                <a:moveTo>
                  <a:pt x="381434" y="96435"/>
                </a:moveTo>
                <a:cubicBezTo>
                  <a:pt x="381434" y="96435"/>
                  <a:pt x="382428" y="96435"/>
                  <a:pt x="382760" y="96767"/>
                </a:cubicBezTo>
                <a:cubicBezTo>
                  <a:pt x="382097" y="96767"/>
                  <a:pt x="381765" y="96767"/>
                  <a:pt x="381434" y="96435"/>
                </a:cubicBezTo>
                <a:close/>
                <a:moveTo>
                  <a:pt x="374475" y="103063"/>
                </a:moveTo>
                <a:lnTo>
                  <a:pt x="374475" y="103063"/>
                </a:lnTo>
                <a:cubicBezTo>
                  <a:pt x="377126" y="105383"/>
                  <a:pt x="380771" y="102069"/>
                  <a:pt x="383091" y="104389"/>
                </a:cubicBezTo>
                <a:lnTo>
                  <a:pt x="383091" y="104389"/>
                </a:lnTo>
                <a:cubicBezTo>
                  <a:pt x="382428" y="107703"/>
                  <a:pt x="381434" y="111348"/>
                  <a:pt x="380771" y="114993"/>
                </a:cubicBezTo>
                <a:cubicBezTo>
                  <a:pt x="378783" y="113999"/>
                  <a:pt x="376463" y="113005"/>
                  <a:pt x="374475" y="112011"/>
                </a:cubicBezTo>
                <a:lnTo>
                  <a:pt x="374475" y="112011"/>
                </a:lnTo>
                <a:cubicBezTo>
                  <a:pt x="372486" y="107703"/>
                  <a:pt x="370167" y="103395"/>
                  <a:pt x="368178" y="99418"/>
                </a:cubicBezTo>
                <a:cubicBezTo>
                  <a:pt x="369172" y="99418"/>
                  <a:pt x="369835" y="99418"/>
                  <a:pt x="370829" y="99418"/>
                </a:cubicBezTo>
                <a:lnTo>
                  <a:pt x="370829" y="99418"/>
                </a:lnTo>
                <a:cubicBezTo>
                  <a:pt x="370829" y="99418"/>
                  <a:pt x="373149" y="102069"/>
                  <a:pt x="374475" y="103395"/>
                </a:cubicBezTo>
                <a:close/>
                <a:moveTo>
                  <a:pt x="368178" y="91465"/>
                </a:moveTo>
                <a:cubicBezTo>
                  <a:pt x="368178" y="91465"/>
                  <a:pt x="368178" y="91465"/>
                  <a:pt x="368510" y="91465"/>
                </a:cubicBezTo>
                <a:cubicBezTo>
                  <a:pt x="368510" y="91465"/>
                  <a:pt x="368510" y="91465"/>
                  <a:pt x="368178" y="91465"/>
                </a:cubicBezTo>
                <a:close/>
                <a:moveTo>
                  <a:pt x="369172" y="90802"/>
                </a:moveTo>
                <a:lnTo>
                  <a:pt x="369172" y="90802"/>
                </a:lnTo>
                <a:cubicBezTo>
                  <a:pt x="369172" y="90802"/>
                  <a:pt x="367847" y="90802"/>
                  <a:pt x="367184" y="90802"/>
                </a:cubicBezTo>
                <a:cubicBezTo>
                  <a:pt x="367847" y="90802"/>
                  <a:pt x="368510" y="90802"/>
                  <a:pt x="369172" y="90802"/>
                </a:cubicBezTo>
                <a:lnTo>
                  <a:pt x="369172" y="90802"/>
                </a:lnTo>
                <a:close/>
                <a:moveTo>
                  <a:pt x="361882" y="85499"/>
                </a:moveTo>
                <a:cubicBezTo>
                  <a:pt x="361882" y="85499"/>
                  <a:pt x="361882" y="84837"/>
                  <a:pt x="361882" y="84505"/>
                </a:cubicBezTo>
                <a:cubicBezTo>
                  <a:pt x="361882" y="84174"/>
                  <a:pt x="361550" y="83843"/>
                  <a:pt x="361219" y="83511"/>
                </a:cubicBezTo>
                <a:cubicBezTo>
                  <a:pt x="361219" y="83511"/>
                  <a:pt x="361550" y="84174"/>
                  <a:pt x="361882" y="84505"/>
                </a:cubicBezTo>
                <a:cubicBezTo>
                  <a:pt x="361882" y="85168"/>
                  <a:pt x="361882" y="85499"/>
                  <a:pt x="361882" y="85499"/>
                </a:cubicBezTo>
                <a:close/>
                <a:moveTo>
                  <a:pt x="329074" y="105383"/>
                </a:moveTo>
                <a:cubicBezTo>
                  <a:pt x="329074" y="105383"/>
                  <a:pt x="328080" y="104058"/>
                  <a:pt x="327417" y="103395"/>
                </a:cubicBezTo>
                <a:cubicBezTo>
                  <a:pt x="327748" y="104058"/>
                  <a:pt x="328411" y="104720"/>
                  <a:pt x="329074" y="105383"/>
                </a:cubicBezTo>
                <a:close/>
                <a:moveTo>
                  <a:pt x="325097" y="107703"/>
                </a:moveTo>
                <a:cubicBezTo>
                  <a:pt x="325097" y="107703"/>
                  <a:pt x="326423" y="107040"/>
                  <a:pt x="327417" y="107040"/>
                </a:cubicBezTo>
                <a:cubicBezTo>
                  <a:pt x="326423" y="107040"/>
                  <a:pt x="325760" y="107040"/>
                  <a:pt x="325097" y="107703"/>
                </a:cubicBezTo>
                <a:close/>
                <a:moveTo>
                  <a:pt x="316150" y="165697"/>
                </a:moveTo>
                <a:cubicBezTo>
                  <a:pt x="316150" y="165697"/>
                  <a:pt x="317144" y="165697"/>
                  <a:pt x="317806" y="165697"/>
                </a:cubicBezTo>
                <a:cubicBezTo>
                  <a:pt x="317806" y="166359"/>
                  <a:pt x="318469" y="167354"/>
                  <a:pt x="318801" y="168016"/>
                </a:cubicBezTo>
                <a:cubicBezTo>
                  <a:pt x="320126" y="169011"/>
                  <a:pt x="321783" y="170336"/>
                  <a:pt x="323440" y="171330"/>
                </a:cubicBezTo>
                <a:cubicBezTo>
                  <a:pt x="321783" y="170336"/>
                  <a:pt x="320458" y="169011"/>
                  <a:pt x="318801" y="168016"/>
                </a:cubicBezTo>
                <a:cubicBezTo>
                  <a:pt x="317475" y="168016"/>
                  <a:pt x="315487" y="169011"/>
                  <a:pt x="314824" y="166691"/>
                </a:cubicBezTo>
                <a:cubicBezTo>
                  <a:pt x="315155" y="166359"/>
                  <a:pt x="315818" y="165697"/>
                  <a:pt x="316150" y="165365"/>
                </a:cubicBezTo>
                <a:close/>
                <a:moveTo>
                  <a:pt x="324766" y="205132"/>
                </a:moveTo>
                <a:cubicBezTo>
                  <a:pt x="324766" y="205132"/>
                  <a:pt x="323772" y="204801"/>
                  <a:pt x="323109" y="204470"/>
                </a:cubicBezTo>
                <a:cubicBezTo>
                  <a:pt x="323772" y="204470"/>
                  <a:pt x="324103" y="204801"/>
                  <a:pt x="324766" y="205132"/>
                </a:cubicBezTo>
                <a:close/>
                <a:moveTo>
                  <a:pt x="319132" y="203807"/>
                </a:moveTo>
                <a:cubicBezTo>
                  <a:pt x="319132" y="203807"/>
                  <a:pt x="320126" y="203807"/>
                  <a:pt x="320789" y="203807"/>
                </a:cubicBezTo>
                <a:cubicBezTo>
                  <a:pt x="320126" y="203807"/>
                  <a:pt x="319795" y="203807"/>
                  <a:pt x="319132" y="203807"/>
                </a:cubicBezTo>
                <a:close/>
                <a:moveTo>
                  <a:pt x="312836" y="232307"/>
                </a:moveTo>
                <a:cubicBezTo>
                  <a:pt x="312836" y="232307"/>
                  <a:pt x="310847" y="231644"/>
                  <a:pt x="309853" y="231313"/>
                </a:cubicBezTo>
                <a:cubicBezTo>
                  <a:pt x="311841" y="229656"/>
                  <a:pt x="314824" y="231644"/>
                  <a:pt x="316150" y="228993"/>
                </a:cubicBezTo>
                <a:cubicBezTo>
                  <a:pt x="316812" y="227999"/>
                  <a:pt x="317806" y="227999"/>
                  <a:pt x="318801" y="227999"/>
                </a:cubicBezTo>
                <a:lnTo>
                  <a:pt x="318801" y="227999"/>
                </a:lnTo>
                <a:cubicBezTo>
                  <a:pt x="319463" y="230650"/>
                  <a:pt x="316812" y="232970"/>
                  <a:pt x="318801" y="235289"/>
                </a:cubicBezTo>
                <a:cubicBezTo>
                  <a:pt x="315818" y="234295"/>
                  <a:pt x="312836" y="234626"/>
                  <a:pt x="310184" y="235289"/>
                </a:cubicBezTo>
                <a:cubicBezTo>
                  <a:pt x="309853" y="234958"/>
                  <a:pt x="309190" y="234626"/>
                  <a:pt x="308859" y="233964"/>
                </a:cubicBezTo>
                <a:cubicBezTo>
                  <a:pt x="309522" y="232307"/>
                  <a:pt x="311841" y="232970"/>
                  <a:pt x="313167" y="231644"/>
                </a:cubicBezTo>
                <a:close/>
                <a:moveTo>
                  <a:pt x="315487" y="244237"/>
                </a:moveTo>
                <a:cubicBezTo>
                  <a:pt x="315487" y="244237"/>
                  <a:pt x="316150" y="244237"/>
                  <a:pt x="316150" y="244237"/>
                </a:cubicBezTo>
                <a:cubicBezTo>
                  <a:pt x="316150" y="244237"/>
                  <a:pt x="315487" y="244237"/>
                  <a:pt x="315487" y="244237"/>
                </a:cubicBezTo>
                <a:close/>
                <a:moveTo>
                  <a:pt x="337690" y="214411"/>
                </a:moveTo>
                <a:cubicBezTo>
                  <a:pt x="337690" y="214411"/>
                  <a:pt x="337027" y="214411"/>
                  <a:pt x="336696" y="214080"/>
                </a:cubicBezTo>
                <a:cubicBezTo>
                  <a:pt x="336033" y="210766"/>
                  <a:pt x="337690" y="209441"/>
                  <a:pt x="340341" y="208778"/>
                </a:cubicBezTo>
                <a:cubicBezTo>
                  <a:pt x="343324" y="208446"/>
                  <a:pt x="346306" y="208115"/>
                  <a:pt x="349289" y="207784"/>
                </a:cubicBezTo>
                <a:cubicBezTo>
                  <a:pt x="349952" y="207784"/>
                  <a:pt x="350946" y="208446"/>
                  <a:pt x="351609" y="208778"/>
                </a:cubicBezTo>
                <a:cubicBezTo>
                  <a:pt x="352271" y="208778"/>
                  <a:pt x="352934" y="209109"/>
                  <a:pt x="353597" y="209109"/>
                </a:cubicBezTo>
                <a:cubicBezTo>
                  <a:pt x="352934" y="209109"/>
                  <a:pt x="352271" y="209109"/>
                  <a:pt x="351609" y="208778"/>
                </a:cubicBezTo>
                <a:cubicBezTo>
                  <a:pt x="350614" y="208778"/>
                  <a:pt x="349952" y="208115"/>
                  <a:pt x="349289" y="207784"/>
                </a:cubicBezTo>
                <a:cubicBezTo>
                  <a:pt x="349289" y="210766"/>
                  <a:pt x="349289" y="213417"/>
                  <a:pt x="349289" y="216400"/>
                </a:cubicBezTo>
                <a:cubicBezTo>
                  <a:pt x="348626" y="216400"/>
                  <a:pt x="347632" y="216400"/>
                  <a:pt x="346969" y="216400"/>
                </a:cubicBezTo>
                <a:cubicBezTo>
                  <a:pt x="344318" y="214080"/>
                  <a:pt x="341335" y="212755"/>
                  <a:pt x="338021" y="214411"/>
                </a:cubicBezTo>
                <a:close/>
                <a:moveTo>
                  <a:pt x="355254" y="226010"/>
                </a:moveTo>
                <a:cubicBezTo>
                  <a:pt x="353266" y="226010"/>
                  <a:pt x="351609" y="225347"/>
                  <a:pt x="349620" y="225347"/>
                </a:cubicBezTo>
                <a:cubicBezTo>
                  <a:pt x="351609" y="225347"/>
                  <a:pt x="353266" y="225679"/>
                  <a:pt x="355254" y="226010"/>
                </a:cubicBezTo>
                <a:close/>
                <a:moveTo>
                  <a:pt x="369172" y="247219"/>
                </a:moveTo>
                <a:cubicBezTo>
                  <a:pt x="369172" y="247219"/>
                  <a:pt x="370498" y="247219"/>
                  <a:pt x="370829" y="246888"/>
                </a:cubicBezTo>
                <a:lnTo>
                  <a:pt x="370829" y="246888"/>
                </a:lnTo>
                <a:cubicBezTo>
                  <a:pt x="370829" y="246888"/>
                  <a:pt x="369504" y="246888"/>
                  <a:pt x="369172" y="247219"/>
                </a:cubicBezTo>
                <a:cubicBezTo>
                  <a:pt x="369172" y="247219"/>
                  <a:pt x="369172" y="247219"/>
                  <a:pt x="369172" y="247219"/>
                </a:cubicBezTo>
                <a:cubicBezTo>
                  <a:pt x="369172" y="247219"/>
                  <a:pt x="369172" y="247219"/>
                  <a:pt x="369172" y="247219"/>
                </a:cubicBezTo>
                <a:cubicBezTo>
                  <a:pt x="367516" y="247219"/>
                  <a:pt x="365859" y="247219"/>
                  <a:pt x="364202" y="247219"/>
                </a:cubicBezTo>
                <a:cubicBezTo>
                  <a:pt x="365859" y="247219"/>
                  <a:pt x="367516" y="247219"/>
                  <a:pt x="369172" y="247219"/>
                </a:cubicBezTo>
                <a:close/>
                <a:moveTo>
                  <a:pt x="380771" y="275056"/>
                </a:moveTo>
                <a:cubicBezTo>
                  <a:pt x="380771" y="275056"/>
                  <a:pt x="381765" y="274394"/>
                  <a:pt x="382097" y="273731"/>
                </a:cubicBezTo>
                <a:lnTo>
                  <a:pt x="382097" y="273731"/>
                </a:lnTo>
                <a:cubicBezTo>
                  <a:pt x="382097" y="273731"/>
                  <a:pt x="381103" y="274394"/>
                  <a:pt x="380771" y="275056"/>
                </a:cubicBezTo>
                <a:close/>
                <a:moveTo>
                  <a:pt x="402643" y="271411"/>
                </a:moveTo>
                <a:cubicBezTo>
                  <a:pt x="402643" y="271411"/>
                  <a:pt x="402643" y="270748"/>
                  <a:pt x="402643" y="270086"/>
                </a:cubicBezTo>
                <a:cubicBezTo>
                  <a:pt x="403969" y="269423"/>
                  <a:pt x="406289" y="271411"/>
                  <a:pt x="406620" y="268429"/>
                </a:cubicBezTo>
                <a:cubicBezTo>
                  <a:pt x="409602" y="262795"/>
                  <a:pt x="409934" y="269754"/>
                  <a:pt x="411591" y="269754"/>
                </a:cubicBezTo>
                <a:cubicBezTo>
                  <a:pt x="414573" y="271743"/>
                  <a:pt x="410265" y="273068"/>
                  <a:pt x="411259" y="275056"/>
                </a:cubicBezTo>
                <a:cubicBezTo>
                  <a:pt x="414242" y="275056"/>
                  <a:pt x="417225" y="275056"/>
                  <a:pt x="420207" y="275056"/>
                </a:cubicBezTo>
                <a:cubicBezTo>
                  <a:pt x="420538" y="275719"/>
                  <a:pt x="421201" y="276051"/>
                  <a:pt x="421533" y="276713"/>
                </a:cubicBezTo>
                <a:cubicBezTo>
                  <a:pt x="420870" y="276382"/>
                  <a:pt x="420538" y="275719"/>
                  <a:pt x="420207" y="275056"/>
                </a:cubicBezTo>
                <a:cubicBezTo>
                  <a:pt x="417225" y="275056"/>
                  <a:pt x="414242" y="275056"/>
                  <a:pt x="411259" y="275056"/>
                </a:cubicBezTo>
                <a:lnTo>
                  <a:pt x="410597" y="275056"/>
                </a:lnTo>
                <a:cubicBezTo>
                  <a:pt x="410597" y="275056"/>
                  <a:pt x="409934" y="275056"/>
                  <a:pt x="409934" y="275056"/>
                </a:cubicBezTo>
                <a:cubicBezTo>
                  <a:pt x="407614" y="273731"/>
                  <a:pt x="403637" y="275056"/>
                  <a:pt x="402312" y="271411"/>
                </a:cubicBezTo>
                <a:lnTo>
                  <a:pt x="402312" y="271411"/>
                </a:lnTo>
                <a:close/>
                <a:moveTo>
                  <a:pt x="408940" y="286324"/>
                </a:moveTo>
                <a:cubicBezTo>
                  <a:pt x="408940" y="286324"/>
                  <a:pt x="406289" y="286324"/>
                  <a:pt x="404963" y="286324"/>
                </a:cubicBezTo>
                <a:cubicBezTo>
                  <a:pt x="406289" y="286324"/>
                  <a:pt x="407614" y="286324"/>
                  <a:pt x="408940" y="286324"/>
                </a:cubicBezTo>
                <a:close/>
                <a:moveTo>
                  <a:pt x="408940" y="295934"/>
                </a:moveTo>
                <a:cubicBezTo>
                  <a:pt x="408940" y="295934"/>
                  <a:pt x="408608" y="295934"/>
                  <a:pt x="408277" y="295934"/>
                </a:cubicBezTo>
                <a:cubicBezTo>
                  <a:pt x="408277" y="295934"/>
                  <a:pt x="408608" y="295934"/>
                  <a:pt x="408940" y="295934"/>
                </a:cubicBezTo>
                <a:close/>
                <a:moveTo>
                  <a:pt x="412254" y="289306"/>
                </a:moveTo>
                <a:cubicBezTo>
                  <a:pt x="412254" y="289306"/>
                  <a:pt x="410928" y="287318"/>
                  <a:pt x="409934" y="286655"/>
                </a:cubicBezTo>
                <a:cubicBezTo>
                  <a:pt x="410928" y="286987"/>
                  <a:pt x="411922" y="287981"/>
                  <a:pt x="412254" y="289306"/>
                </a:cubicBezTo>
                <a:lnTo>
                  <a:pt x="412254" y="289306"/>
                </a:lnTo>
                <a:close/>
                <a:moveTo>
                  <a:pt x="420207" y="284667"/>
                </a:moveTo>
                <a:lnTo>
                  <a:pt x="420207" y="284667"/>
                </a:lnTo>
                <a:cubicBezTo>
                  <a:pt x="420207" y="284667"/>
                  <a:pt x="420207" y="283673"/>
                  <a:pt x="420207" y="283341"/>
                </a:cubicBezTo>
                <a:cubicBezTo>
                  <a:pt x="420207" y="283673"/>
                  <a:pt x="420207" y="284335"/>
                  <a:pt x="420207" y="284667"/>
                </a:cubicBezTo>
                <a:close/>
                <a:moveTo>
                  <a:pt x="425509" y="268760"/>
                </a:moveTo>
                <a:cubicBezTo>
                  <a:pt x="424847" y="267103"/>
                  <a:pt x="425178" y="265446"/>
                  <a:pt x="422858" y="266772"/>
                </a:cubicBezTo>
                <a:cubicBezTo>
                  <a:pt x="420870" y="265446"/>
                  <a:pt x="421201" y="260475"/>
                  <a:pt x="416893" y="263126"/>
                </a:cubicBezTo>
                <a:cubicBezTo>
                  <a:pt x="416893" y="261138"/>
                  <a:pt x="419544" y="262132"/>
                  <a:pt x="418882" y="260144"/>
                </a:cubicBezTo>
                <a:cubicBezTo>
                  <a:pt x="418882" y="259812"/>
                  <a:pt x="418882" y="259481"/>
                  <a:pt x="419213" y="258818"/>
                </a:cubicBezTo>
                <a:cubicBezTo>
                  <a:pt x="422858" y="259481"/>
                  <a:pt x="422195" y="256498"/>
                  <a:pt x="422527" y="254510"/>
                </a:cubicBezTo>
                <a:cubicBezTo>
                  <a:pt x="425178" y="253847"/>
                  <a:pt x="426504" y="257161"/>
                  <a:pt x="429155" y="255504"/>
                </a:cubicBezTo>
                <a:cubicBezTo>
                  <a:pt x="428492" y="255173"/>
                  <a:pt x="427829" y="254841"/>
                  <a:pt x="426504" y="253847"/>
                </a:cubicBezTo>
                <a:cubicBezTo>
                  <a:pt x="432469" y="252190"/>
                  <a:pt x="438102" y="254510"/>
                  <a:pt x="443073" y="252190"/>
                </a:cubicBezTo>
                <a:cubicBezTo>
                  <a:pt x="443405" y="251859"/>
                  <a:pt x="444067" y="251196"/>
                  <a:pt x="444399" y="250865"/>
                </a:cubicBezTo>
                <a:cubicBezTo>
                  <a:pt x="446719" y="252190"/>
                  <a:pt x="448044" y="248876"/>
                  <a:pt x="450364" y="249871"/>
                </a:cubicBezTo>
                <a:cubicBezTo>
                  <a:pt x="449701" y="252190"/>
                  <a:pt x="452352" y="254510"/>
                  <a:pt x="451027" y="257161"/>
                </a:cubicBezTo>
                <a:cubicBezTo>
                  <a:pt x="454341" y="262132"/>
                  <a:pt x="452684" y="266109"/>
                  <a:pt x="447050" y="267103"/>
                </a:cubicBezTo>
                <a:lnTo>
                  <a:pt x="447050" y="267103"/>
                </a:lnTo>
                <a:cubicBezTo>
                  <a:pt x="441748" y="268429"/>
                  <a:pt x="436777" y="271411"/>
                  <a:pt x="430812" y="270748"/>
                </a:cubicBezTo>
                <a:cubicBezTo>
                  <a:pt x="430812" y="272074"/>
                  <a:pt x="431474" y="273731"/>
                  <a:pt x="431474" y="275056"/>
                </a:cubicBezTo>
                <a:cubicBezTo>
                  <a:pt x="431143" y="275056"/>
                  <a:pt x="430812" y="275056"/>
                  <a:pt x="430480" y="275388"/>
                </a:cubicBezTo>
                <a:cubicBezTo>
                  <a:pt x="425178" y="275719"/>
                  <a:pt x="426172" y="271080"/>
                  <a:pt x="425509" y="268429"/>
                </a:cubicBezTo>
                <a:close/>
                <a:moveTo>
                  <a:pt x="422527" y="309853"/>
                </a:moveTo>
                <a:cubicBezTo>
                  <a:pt x="422527" y="309853"/>
                  <a:pt x="420538" y="309521"/>
                  <a:pt x="419544" y="309190"/>
                </a:cubicBezTo>
                <a:cubicBezTo>
                  <a:pt x="420538" y="309190"/>
                  <a:pt x="421533" y="309190"/>
                  <a:pt x="422527" y="309853"/>
                </a:cubicBezTo>
                <a:close/>
                <a:moveTo>
                  <a:pt x="364202" y="334044"/>
                </a:moveTo>
                <a:cubicBezTo>
                  <a:pt x="364533" y="338021"/>
                  <a:pt x="368178" y="334707"/>
                  <a:pt x="369504" y="336696"/>
                </a:cubicBezTo>
                <a:cubicBezTo>
                  <a:pt x="371492" y="338353"/>
                  <a:pt x="368841" y="340010"/>
                  <a:pt x="369504" y="341667"/>
                </a:cubicBezTo>
                <a:cubicBezTo>
                  <a:pt x="369504" y="341998"/>
                  <a:pt x="369504" y="342329"/>
                  <a:pt x="369504" y="342992"/>
                </a:cubicBezTo>
                <a:cubicBezTo>
                  <a:pt x="368841" y="342992"/>
                  <a:pt x="368178" y="342992"/>
                  <a:pt x="367184" y="342992"/>
                </a:cubicBezTo>
                <a:cubicBezTo>
                  <a:pt x="363539" y="341335"/>
                  <a:pt x="360888" y="337690"/>
                  <a:pt x="356911" y="336696"/>
                </a:cubicBezTo>
                <a:cubicBezTo>
                  <a:pt x="356911" y="335701"/>
                  <a:pt x="356911" y="335039"/>
                  <a:pt x="356911" y="334044"/>
                </a:cubicBezTo>
                <a:lnTo>
                  <a:pt x="356911" y="334044"/>
                </a:lnTo>
                <a:cubicBezTo>
                  <a:pt x="356911" y="334044"/>
                  <a:pt x="356911" y="333382"/>
                  <a:pt x="357242" y="333050"/>
                </a:cubicBezTo>
                <a:cubicBezTo>
                  <a:pt x="359562" y="334044"/>
                  <a:pt x="362545" y="331393"/>
                  <a:pt x="364533" y="334044"/>
                </a:cubicBezTo>
                <a:close/>
                <a:moveTo>
                  <a:pt x="349952" y="319795"/>
                </a:moveTo>
                <a:lnTo>
                  <a:pt x="349952" y="319795"/>
                </a:lnTo>
                <a:cubicBezTo>
                  <a:pt x="349952" y="319795"/>
                  <a:pt x="351609" y="321452"/>
                  <a:pt x="352603" y="322446"/>
                </a:cubicBezTo>
                <a:cubicBezTo>
                  <a:pt x="351609" y="321452"/>
                  <a:pt x="350946" y="320789"/>
                  <a:pt x="349952" y="319795"/>
                </a:cubicBezTo>
                <a:close/>
                <a:moveTo>
                  <a:pt x="307202" y="313498"/>
                </a:moveTo>
                <a:cubicBezTo>
                  <a:pt x="307202" y="313498"/>
                  <a:pt x="306870" y="314161"/>
                  <a:pt x="306539" y="314492"/>
                </a:cubicBezTo>
                <a:cubicBezTo>
                  <a:pt x="306539" y="314492"/>
                  <a:pt x="306870" y="313830"/>
                  <a:pt x="307202" y="313498"/>
                </a:cubicBezTo>
                <a:close/>
                <a:moveTo>
                  <a:pt x="308196" y="351608"/>
                </a:moveTo>
                <a:cubicBezTo>
                  <a:pt x="308196" y="351608"/>
                  <a:pt x="305876" y="350614"/>
                  <a:pt x="304551" y="350283"/>
                </a:cubicBezTo>
                <a:cubicBezTo>
                  <a:pt x="305545" y="350614"/>
                  <a:pt x="306870" y="351277"/>
                  <a:pt x="308196" y="351608"/>
                </a:cubicBezTo>
                <a:lnTo>
                  <a:pt x="308196" y="351608"/>
                </a:lnTo>
                <a:cubicBezTo>
                  <a:pt x="308196" y="351608"/>
                  <a:pt x="308196" y="354922"/>
                  <a:pt x="308196" y="356248"/>
                </a:cubicBezTo>
                <a:cubicBezTo>
                  <a:pt x="308196" y="354591"/>
                  <a:pt x="308196" y="352934"/>
                  <a:pt x="308196" y="351608"/>
                </a:cubicBezTo>
                <a:lnTo>
                  <a:pt x="308196" y="351608"/>
                </a:lnTo>
                <a:close/>
                <a:moveTo>
                  <a:pt x="328742" y="362876"/>
                </a:moveTo>
                <a:cubicBezTo>
                  <a:pt x="328742" y="360887"/>
                  <a:pt x="328742" y="358568"/>
                  <a:pt x="328742" y="356579"/>
                </a:cubicBezTo>
                <a:cubicBezTo>
                  <a:pt x="330731" y="356579"/>
                  <a:pt x="333051" y="356579"/>
                  <a:pt x="335039" y="356579"/>
                </a:cubicBezTo>
                <a:cubicBezTo>
                  <a:pt x="335370" y="356579"/>
                  <a:pt x="336033" y="356911"/>
                  <a:pt x="336365" y="357242"/>
                </a:cubicBezTo>
                <a:cubicBezTo>
                  <a:pt x="338353" y="357242"/>
                  <a:pt x="340673" y="357242"/>
                  <a:pt x="342661" y="357242"/>
                </a:cubicBezTo>
                <a:cubicBezTo>
                  <a:pt x="342661" y="358899"/>
                  <a:pt x="340673" y="360556"/>
                  <a:pt x="341998" y="362544"/>
                </a:cubicBezTo>
                <a:cubicBezTo>
                  <a:pt x="340010" y="363870"/>
                  <a:pt x="337690" y="360556"/>
                  <a:pt x="336365" y="363539"/>
                </a:cubicBezTo>
                <a:cubicBezTo>
                  <a:pt x="336696" y="363870"/>
                  <a:pt x="337359" y="364201"/>
                  <a:pt x="337690" y="364864"/>
                </a:cubicBezTo>
                <a:cubicBezTo>
                  <a:pt x="337690" y="365195"/>
                  <a:pt x="337690" y="365527"/>
                  <a:pt x="337690" y="366190"/>
                </a:cubicBezTo>
                <a:cubicBezTo>
                  <a:pt x="335039" y="365858"/>
                  <a:pt x="332719" y="365527"/>
                  <a:pt x="330068" y="364864"/>
                </a:cubicBezTo>
                <a:cubicBezTo>
                  <a:pt x="329737" y="364533"/>
                  <a:pt x="329074" y="363870"/>
                  <a:pt x="328742" y="363539"/>
                </a:cubicBezTo>
                <a:close/>
                <a:moveTo>
                  <a:pt x="331725" y="373480"/>
                </a:moveTo>
                <a:cubicBezTo>
                  <a:pt x="331725" y="373480"/>
                  <a:pt x="330068" y="374806"/>
                  <a:pt x="329074" y="375469"/>
                </a:cubicBezTo>
                <a:cubicBezTo>
                  <a:pt x="330068" y="374806"/>
                  <a:pt x="331062" y="374143"/>
                  <a:pt x="331725" y="373480"/>
                </a:cubicBezTo>
                <a:close/>
                <a:moveTo>
                  <a:pt x="392701" y="392038"/>
                </a:moveTo>
                <a:cubicBezTo>
                  <a:pt x="392701" y="392038"/>
                  <a:pt x="392701" y="392038"/>
                  <a:pt x="392701" y="392038"/>
                </a:cubicBezTo>
                <a:cubicBezTo>
                  <a:pt x="392701" y="392038"/>
                  <a:pt x="392701" y="392038"/>
                  <a:pt x="392701" y="392038"/>
                </a:cubicBezTo>
                <a:close/>
                <a:moveTo>
                  <a:pt x="408277" y="396015"/>
                </a:moveTo>
                <a:cubicBezTo>
                  <a:pt x="408277" y="396015"/>
                  <a:pt x="409602" y="396015"/>
                  <a:pt x="409934" y="395684"/>
                </a:cubicBezTo>
                <a:cubicBezTo>
                  <a:pt x="409271" y="395684"/>
                  <a:pt x="408940" y="395684"/>
                  <a:pt x="408277" y="396015"/>
                </a:cubicBezTo>
                <a:lnTo>
                  <a:pt x="408277" y="396015"/>
                </a:lnTo>
                <a:close/>
                <a:moveTo>
                  <a:pt x="451358" y="380440"/>
                </a:moveTo>
                <a:cubicBezTo>
                  <a:pt x="451358" y="382097"/>
                  <a:pt x="450695" y="383422"/>
                  <a:pt x="450033" y="384748"/>
                </a:cubicBezTo>
                <a:lnTo>
                  <a:pt x="450033" y="384748"/>
                </a:lnTo>
                <a:cubicBezTo>
                  <a:pt x="450033" y="384748"/>
                  <a:pt x="451689" y="382097"/>
                  <a:pt x="451358" y="380440"/>
                </a:cubicBezTo>
                <a:lnTo>
                  <a:pt x="451358" y="380440"/>
                </a:lnTo>
                <a:close/>
                <a:moveTo>
                  <a:pt x="451358" y="392370"/>
                </a:moveTo>
                <a:cubicBezTo>
                  <a:pt x="451358" y="392370"/>
                  <a:pt x="453678" y="393033"/>
                  <a:pt x="455003" y="393364"/>
                </a:cubicBezTo>
                <a:cubicBezTo>
                  <a:pt x="455003" y="392038"/>
                  <a:pt x="455003" y="391044"/>
                  <a:pt x="455003" y="389719"/>
                </a:cubicBezTo>
                <a:cubicBezTo>
                  <a:pt x="453015" y="389719"/>
                  <a:pt x="451689" y="389719"/>
                  <a:pt x="451027" y="388724"/>
                </a:cubicBezTo>
                <a:cubicBezTo>
                  <a:pt x="451689" y="389719"/>
                  <a:pt x="453015" y="390050"/>
                  <a:pt x="455003" y="389719"/>
                </a:cubicBezTo>
                <a:cubicBezTo>
                  <a:pt x="455003" y="391044"/>
                  <a:pt x="455003" y="392038"/>
                  <a:pt x="455003" y="393364"/>
                </a:cubicBezTo>
                <a:cubicBezTo>
                  <a:pt x="456660" y="396015"/>
                  <a:pt x="453015" y="398335"/>
                  <a:pt x="455003" y="400986"/>
                </a:cubicBezTo>
                <a:cubicBezTo>
                  <a:pt x="453678" y="401980"/>
                  <a:pt x="452352" y="402974"/>
                  <a:pt x="450364" y="401980"/>
                </a:cubicBezTo>
                <a:cubicBezTo>
                  <a:pt x="452684" y="398998"/>
                  <a:pt x="447381" y="395352"/>
                  <a:pt x="451358" y="392370"/>
                </a:cubicBezTo>
                <a:close/>
                <a:moveTo>
                  <a:pt x="489468" y="405957"/>
                </a:moveTo>
                <a:lnTo>
                  <a:pt x="489468" y="405957"/>
                </a:lnTo>
                <a:cubicBezTo>
                  <a:pt x="489468" y="405957"/>
                  <a:pt x="490463" y="406951"/>
                  <a:pt x="490794" y="407614"/>
                </a:cubicBezTo>
                <a:cubicBezTo>
                  <a:pt x="490463" y="407282"/>
                  <a:pt x="489800" y="406620"/>
                  <a:pt x="489468" y="405957"/>
                </a:cubicBezTo>
                <a:close/>
                <a:moveTo>
                  <a:pt x="501067" y="415567"/>
                </a:moveTo>
                <a:cubicBezTo>
                  <a:pt x="501067" y="415567"/>
                  <a:pt x="502061" y="417224"/>
                  <a:pt x="503056" y="417224"/>
                </a:cubicBezTo>
                <a:cubicBezTo>
                  <a:pt x="502061" y="417224"/>
                  <a:pt x="501399" y="416561"/>
                  <a:pt x="501067" y="415567"/>
                </a:cubicBezTo>
                <a:lnTo>
                  <a:pt x="501067" y="415567"/>
                </a:lnTo>
                <a:close/>
                <a:moveTo>
                  <a:pt x="512997" y="415899"/>
                </a:moveTo>
                <a:cubicBezTo>
                  <a:pt x="512997" y="415899"/>
                  <a:pt x="512003" y="415899"/>
                  <a:pt x="511340" y="415899"/>
                </a:cubicBezTo>
                <a:cubicBezTo>
                  <a:pt x="511672" y="415899"/>
                  <a:pt x="512335" y="415899"/>
                  <a:pt x="512997" y="415899"/>
                </a:cubicBezTo>
                <a:cubicBezTo>
                  <a:pt x="513660" y="414242"/>
                  <a:pt x="513660" y="412916"/>
                  <a:pt x="515317" y="412585"/>
                </a:cubicBezTo>
                <a:cubicBezTo>
                  <a:pt x="513660" y="412585"/>
                  <a:pt x="513660" y="414242"/>
                  <a:pt x="512997" y="415899"/>
                </a:cubicBezTo>
                <a:close/>
                <a:moveTo>
                  <a:pt x="511340" y="427497"/>
                </a:moveTo>
                <a:cubicBezTo>
                  <a:pt x="511340" y="427497"/>
                  <a:pt x="511340" y="429154"/>
                  <a:pt x="511340" y="429817"/>
                </a:cubicBezTo>
                <a:cubicBezTo>
                  <a:pt x="512003" y="430480"/>
                  <a:pt x="512003" y="431143"/>
                  <a:pt x="512335" y="431474"/>
                </a:cubicBezTo>
                <a:cubicBezTo>
                  <a:pt x="512335" y="430811"/>
                  <a:pt x="512003" y="430480"/>
                  <a:pt x="511340" y="429817"/>
                </a:cubicBezTo>
                <a:cubicBezTo>
                  <a:pt x="511340" y="429154"/>
                  <a:pt x="511340" y="428160"/>
                  <a:pt x="511340" y="427497"/>
                </a:cubicBezTo>
                <a:close/>
                <a:moveTo>
                  <a:pt x="530561" y="417556"/>
                </a:moveTo>
                <a:cubicBezTo>
                  <a:pt x="528904" y="418218"/>
                  <a:pt x="527579" y="418881"/>
                  <a:pt x="525922" y="420207"/>
                </a:cubicBezTo>
                <a:cubicBezTo>
                  <a:pt x="527247" y="418881"/>
                  <a:pt x="528573" y="417887"/>
                  <a:pt x="530561" y="417556"/>
                </a:cubicBezTo>
                <a:close/>
                <a:moveTo>
                  <a:pt x="539509" y="390713"/>
                </a:moveTo>
                <a:cubicBezTo>
                  <a:pt x="539509" y="390713"/>
                  <a:pt x="540503" y="390713"/>
                  <a:pt x="540834" y="390713"/>
                </a:cubicBezTo>
                <a:lnTo>
                  <a:pt x="540834" y="390713"/>
                </a:lnTo>
                <a:cubicBezTo>
                  <a:pt x="540834" y="390713"/>
                  <a:pt x="539840" y="390713"/>
                  <a:pt x="539509" y="390713"/>
                </a:cubicBezTo>
                <a:cubicBezTo>
                  <a:pt x="538515" y="390713"/>
                  <a:pt x="537852" y="390713"/>
                  <a:pt x="537189" y="391707"/>
                </a:cubicBezTo>
                <a:cubicBezTo>
                  <a:pt x="537852" y="391044"/>
                  <a:pt x="538515" y="390713"/>
                  <a:pt x="539509" y="390713"/>
                </a:cubicBezTo>
                <a:close/>
                <a:moveTo>
                  <a:pt x="537189" y="386405"/>
                </a:moveTo>
                <a:cubicBezTo>
                  <a:pt x="535863" y="389387"/>
                  <a:pt x="529898" y="389387"/>
                  <a:pt x="531555" y="394358"/>
                </a:cubicBezTo>
                <a:cubicBezTo>
                  <a:pt x="531555" y="399992"/>
                  <a:pt x="535863" y="396015"/>
                  <a:pt x="537852" y="397009"/>
                </a:cubicBezTo>
                <a:cubicBezTo>
                  <a:pt x="537189" y="399660"/>
                  <a:pt x="534207" y="402312"/>
                  <a:pt x="536858" y="405294"/>
                </a:cubicBezTo>
                <a:cubicBezTo>
                  <a:pt x="534869" y="406288"/>
                  <a:pt x="533875" y="403306"/>
                  <a:pt x="531555" y="403968"/>
                </a:cubicBezTo>
                <a:cubicBezTo>
                  <a:pt x="531555" y="404631"/>
                  <a:pt x="531555" y="405294"/>
                  <a:pt x="531555" y="405957"/>
                </a:cubicBezTo>
                <a:cubicBezTo>
                  <a:pt x="524596" y="404963"/>
                  <a:pt x="517305" y="401980"/>
                  <a:pt x="510346" y="406951"/>
                </a:cubicBezTo>
                <a:cubicBezTo>
                  <a:pt x="509352" y="407614"/>
                  <a:pt x="507364" y="406951"/>
                  <a:pt x="506038" y="406951"/>
                </a:cubicBezTo>
                <a:cubicBezTo>
                  <a:pt x="505375" y="403968"/>
                  <a:pt x="503056" y="404631"/>
                  <a:pt x="501067" y="404631"/>
                </a:cubicBezTo>
                <a:cubicBezTo>
                  <a:pt x="497090" y="404631"/>
                  <a:pt x="493114" y="404631"/>
                  <a:pt x="489468" y="404631"/>
                </a:cubicBezTo>
                <a:cubicBezTo>
                  <a:pt x="488143" y="402974"/>
                  <a:pt x="491788" y="403306"/>
                  <a:pt x="490794" y="401980"/>
                </a:cubicBezTo>
                <a:cubicBezTo>
                  <a:pt x="497753" y="402643"/>
                  <a:pt x="503718" y="397672"/>
                  <a:pt x="510678" y="399329"/>
                </a:cubicBezTo>
                <a:cubicBezTo>
                  <a:pt x="509021" y="396678"/>
                  <a:pt x="506038" y="397009"/>
                  <a:pt x="503387" y="397009"/>
                </a:cubicBezTo>
                <a:cubicBezTo>
                  <a:pt x="499742" y="397009"/>
                  <a:pt x="495765" y="398666"/>
                  <a:pt x="492120" y="397009"/>
                </a:cubicBezTo>
                <a:cubicBezTo>
                  <a:pt x="491788" y="398335"/>
                  <a:pt x="490794" y="398666"/>
                  <a:pt x="489800" y="398998"/>
                </a:cubicBezTo>
                <a:cubicBezTo>
                  <a:pt x="490794" y="398998"/>
                  <a:pt x="491788" y="398335"/>
                  <a:pt x="492120" y="397009"/>
                </a:cubicBezTo>
                <a:cubicBezTo>
                  <a:pt x="491125" y="396346"/>
                  <a:pt x="490794" y="395684"/>
                  <a:pt x="490794" y="394358"/>
                </a:cubicBezTo>
                <a:cubicBezTo>
                  <a:pt x="492120" y="394358"/>
                  <a:pt x="493776" y="394689"/>
                  <a:pt x="494439" y="393033"/>
                </a:cubicBezTo>
                <a:cubicBezTo>
                  <a:pt x="498085" y="392038"/>
                  <a:pt x="503056" y="396346"/>
                  <a:pt x="505707" y="390381"/>
                </a:cubicBezTo>
                <a:cubicBezTo>
                  <a:pt x="506701" y="388062"/>
                  <a:pt x="510346" y="390381"/>
                  <a:pt x="511009" y="387399"/>
                </a:cubicBezTo>
                <a:cubicBezTo>
                  <a:pt x="510015" y="386073"/>
                  <a:pt x="508689" y="388393"/>
                  <a:pt x="508026" y="387399"/>
                </a:cubicBezTo>
                <a:cubicBezTo>
                  <a:pt x="507364" y="385410"/>
                  <a:pt x="511009" y="385742"/>
                  <a:pt x="509683" y="383091"/>
                </a:cubicBezTo>
                <a:cubicBezTo>
                  <a:pt x="507032" y="382759"/>
                  <a:pt x="505044" y="384748"/>
                  <a:pt x="502724" y="385410"/>
                </a:cubicBezTo>
                <a:cubicBezTo>
                  <a:pt x="501067" y="384416"/>
                  <a:pt x="499742" y="383753"/>
                  <a:pt x="500404" y="381102"/>
                </a:cubicBezTo>
                <a:cubicBezTo>
                  <a:pt x="501067" y="377457"/>
                  <a:pt x="499079" y="379445"/>
                  <a:pt x="498085" y="380440"/>
                </a:cubicBezTo>
                <a:cubicBezTo>
                  <a:pt x="497090" y="380440"/>
                  <a:pt x="495765" y="380771"/>
                  <a:pt x="495765" y="379114"/>
                </a:cubicBezTo>
                <a:cubicBezTo>
                  <a:pt x="500404" y="376131"/>
                  <a:pt x="504712" y="372486"/>
                  <a:pt x="510015" y="370166"/>
                </a:cubicBezTo>
                <a:cubicBezTo>
                  <a:pt x="512335" y="371161"/>
                  <a:pt x="514654" y="371492"/>
                  <a:pt x="517305" y="371161"/>
                </a:cubicBezTo>
                <a:cubicBezTo>
                  <a:pt x="521945" y="373149"/>
                  <a:pt x="525590" y="376794"/>
                  <a:pt x="531224" y="376463"/>
                </a:cubicBezTo>
                <a:cubicBezTo>
                  <a:pt x="530230" y="374474"/>
                  <a:pt x="531224" y="372155"/>
                  <a:pt x="531224" y="370166"/>
                </a:cubicBezTo>
                <a:cubicBezTo>
                  <a:pt x="531555" y="368841"/>
                  <a:pt x="532550" y="368841"/>
                  <a:pt x="533875" y="369172"/>
                </a:cubicBezTo>
                <a:cubicBezTo>
                  <a:pt x="534538" y="372818"/>
                  <a:pt x="537520" y="371823"/>
                  <a:pt x="539840" y="371492"/>
                </a:cubicBezTo>
                <a:cubicBezTo>
                  <a:pt x="539840" y="373480"/>
                  <a:pt x="538515" y="374474"/>
                  <a:pt x="539177" y="375800"/>
                </a:cubicBezTo>
                <a:cubicBezTo>
                  <a:pt x="540834" y="376131"/>
                  <a:pt x="542823" y="374806"/>
                  <a:pt x="544811" y="376463"/>
                </a:cubicBezTo>
                <a:cubicBezTo>
                  <a:pt x="545143" y="377457"/>
                  <a:pt x="542160" y="378451"/>
                  <a:pt x="543817" y="380108"/>
                </a:cubicBezTo>
                <a:cubicBezTo>
                  <a:pt x="539840" y="380108"/>
                  <a:pt x="541497" y="386736"/>
                  <a:pt x="536858" y="386405"/>
                </a:cubicBezTo>
                <a:close/>
                <a:moveTo>
                  <a:pt x="557404" y="371823"/>
                </a:moveTo>
                <a:cubicBezTo>
                  <a:pt x="557404" y="371823"/>
                  <a:pt x="556079" y="371823"/>
                  <a:pt x="555747" y="371161"/>
                </a:cubicBezTo>
                <a:cubicBezTo>
                  <a:pt x="556079" y="371161"/>
                  <a:pt x="556741" y="371823"/>
                  <a:pt x="557404" y="371823"/>
                </a:cubicBezTo>
                <a:close/>
                <a:moveTo>
                  <a:pt x="586235" y="371492"/>
                </a:moveTo>
                <a:cubicBezTo>
                  <a:pt x="586235" y="371492"/>
                  <a:pt x="587561" y="369504"/>
                  <a:pt x="587892" y="368509"/>
                </a:cubicBezTo>
                <a:cubicBezTo>
                  <a:pt x="587892" y="369504"/>
                  <a:pt x="586898" y="370498"/>
                  <a:pt x="586235" y="371492"/>
                </a:cubicBezTo>
                <a:cubicBezTo>
                  <a:pt x="580933" y="371492"/>
                  <a:pt x="575631" y="372486"/>
                  <a:pt x="570991" y="369504"/>
                </a:cubicBezTo>
                <a:lnTo>
                  <a:pt x="570991" y="369504"/>
                </a:lnTo>
                <a:cubicBezTo>
                  <a:pt x="575631" y="372486"/>
                  <a:pt x="580933" y="371823"/>
                  <a:pt x="586235" y="371492"/>
                </a:cubicBezTo>
                <a:close/>
                <a:moveTo>
                  <a:pt x="600485" y="397009"/>
                </a:moveTo>
                <a:cubicBezTo>
                  <a:pt x="600485" y="397009"/>
                  <a:pt x="599822" y="397672"/>
                  <a:pt x="599822" y="398003"/>
                </a:cubicBezTo>
                <a:cubicBezTo>
                  <a:pt x="599822" y="397672"/>
                  <a:pt x="600154" y="397341"/>
                  <a:pt x="600485" y="397009"/>
                </a:cubicBezTo>
                <a:lnTo>
                  <a:pt x="600485" y="397009"/>
                </a:lnTo>
                <a:close/>
                <a:moveTo>
                  <a:pt x="597834" y="403306"/>
                </a:moveTo>
                <a:cubicBezTo>
                  <a:pt x="597834" y="403306"/>
                  <a:pt x="597834" y="403306"/>
                  <a:pt x="597834" y="402974"/>
                </a:cubicBezTo>
                <a:cubicBezTo>
                  <a:pt x="597834" y="402974"/>
                  <a:pt x="597834" y="402974"/>
                  <a:pt x="597834" y="403306"/>
                </a:cubicBezTo>
                <a:cubicBezTo>
                  <a:pt x="597171" y="403968"/>
                  <a:pt x="596840" y="404300"/>
                  <a:pt x="597171" y="404963"/>
                </a:cubicBezTo>
                <a:cubicBezTo>
                  <a:pt x="597171" y="404631"/>
                  <a:pt x="597171" y="403968"/>
                  <a:pt x="597834" y="403306"/>
                </a:cubicBezTo>
                <a:close/>
                <a:moveTo>
                  <a:pt x="610096" y="395684"/>
                </a:moveTo>
                <a:cubicBezTo>
                  <a:pt x="610096" y="395684"/>
                  <a:pt x="609101" y="395684"/>
                  <a:pt x="608770" y="396346"/>
                </a:cubicBezTo>
                <a:cubicBezTo>
                  <a:pt x="609101" y="396346"/>
                  <a:pt x="609433" y="396015"/>
                  <a:pt x="610096" y="395684"/>
                </a:cubicBezTo>
                <a:close/>
                <a:moveTo>
                  <a:pt x="610096" y="335370"/>
                </a:moveTo>
                <a:cubicBezTo>
                  <a:pt x="610096" y="335370"/>
                  <a:pt x="610096" y="335370"/>
                  <a:pt x="610427" y="335370"/>
                </a:cubicBezTo>
                <a:cubicBezTo>
                  <a:pt x="610427" y="335370"/>
                  <a:pt x="610427" y="335370"/>
                  <a:pt x="610096" y="335370"/>
                </a:cubicBezTo>
                <a:close/>
                <a:moveTo>
                  <a:pt x="633293" y="357242"/>
                </a:moveTo>
                <a:cubicBezTo>
                  <a:pt x="633293" y="357242"/>
                  <a:pt x="633293" y="356579"/>
                  <a:pt x="633293" y="355916"/>
                </a:cubicBezTo>
                <a:cubicBezTo>
                  <a:pt x="633293" y="356248"/>
                  <a:pt x="633293" y="356579"/>
                  <a:pt x="633293" y="357242"/>
                </a:cubicBezTo>
                <a:cubicBezTo>
                  <a:pt x="632962" y="357242"/>
                  <a:pt x="632299" y="356911"/>
                  <a:pt x="631968" y="356579"/>
                </a:cubicBezTo>
                <a:cubicBezTo>
                  <a:pt x="632299" y="356579"/>
                  <a:pt x="632962" y="356911"/>
                  <a:pt x="633293" y="357242"/>
                </a:cubicBezTo>
                <a:close/>
                <a:moveTo>
                  <a:pt x="663781" y="371492"/>
                </a:moveTo>
                <a:cubicBezTo>
                  <a:pt x="663781" y="371492"/>
                  <a:pt x="666764" y="371492"/>
                  <a:pt x="668421" y="371492"/>
                </a:cubicBezTo>
                <a:cubicBezTo>
                  <a:pt x="673060" y="372818"/>
                  <a:pt x="678031" y="374143"/>
                  <a:pt x="683002" y="375469"/>
                </a:cubicBezTo>
                <a:cubicBezTo>
                  <a:pt x="678031" y="374143"/>
                  <a:pt x="673392" y="372818"/>
                  <a:pt x="668421" y="371492"/>
                </a:cubicBezTo>
                <a:cubicBezTo>
                  <a:pt x="666764" y="371492"/>
                  <a:pt x="665438" y="371492"/>
                  <a:pt x="663781" y="371492"/>
                </a:cubicBezTo>
                <a:close/>
                <a:moveTo>
                  <a:pt x="674055" y="370498"/>
                </a:moveTo>
                <a:cubicBezTo>
                  <a:pt x="674055" y="370498"/>
                  <a:pt x="671403" y="371492"/>
                  <a:pt x="670078" y="371823"/>
                </a:cubicBezTo>
                <a:cubicBezTo>
                  <a:pt x="671403" y="371823"/>
                  <a:pt x="673060" y="371823"/>
                  <a:pt x="674055" y="370498"/>
                </a:cubicBezTo>
                <a:cubicBezTo>
                  <a:pt x="664113" y="370166"/>
                  <a:pt x="663450" y="369172"/>
                  <a:pt x="666433" y="362544"/>
                </a:cubicBezTo>
                <a:lnTo>
                  <a:pt x="666433" y="362544"/>
                </a:lnTo>
                <a:cubicBezTo>
                  <a:pt x="668421" y="362544"/>
                  <a:pt x="670078" y="363207"/>
                  <a:pt x="670409" y="360556"/>
                </a:cubicBezTo>
                <a:cubicBezTo>
                  <a:pt x="672729" y="362544"/>
                  <a:pt x="675049" y="364201"/>
                  <a:pt x="677700" y="366521"/>
                </a:cubicBezTo>
                <a:cubicBezTo>
                  <a:pt x="676815" y="361441"/>
                  <a:pt x="675602" y="358568"/>
                  <a:pt x="674055" y="357905"/>
                </a:cubicBezTo>
                <a:cubicBezTo>
                  <a:pt x="674055" y="356248"/>
                  <a:pt x="674717" y="355254"/>
                  <a:pt x="676706" y="355254"/>
                </a:cubicBezTo>
                <a:cubicBezTo>
                  <a:pt x="676374" y="354591"/>
                  <a:pt x="675712" y="353597"/>
                  <a:pt x="675380" y="352934"/>
                </a:cubicBezTo>
                <a:cubicBezTo>
                  <a:pt x="674055" y="351608"/>
                  <a:pt x="672729" y="350283"/>
                  <a:pt x="670741" y="348294"/>
                </a:cubicBezTo>
                <a:cubicBezTo>
                  <a:pt x="672398" y="349951"/>
                  <a:pt x="673723" y="351277"/>
                  <a:pt x="675380" y="352934"/>
                </a:cubicBezTo>
                <a:lnTo>
                  <a:pt x="675380" y="352934"/>
                </a:lnTo>
                <a:cubicBezTo>
                  <a:pt x="675380" y="352934"/>
                  <a:pt x="676374" y="354591"/>
                  <a:pt x="676706" y="355254"/>
                </a:cubicBezTo>
                <a:cubicBezTo>
                  <a:pt x="681677" y="359562"/>
                  <a:pt x="686979" y="355254"/>
                  <a:pt x="691950" y="356248"/>
                </a:cubicBezTo>
                <a:cubicBezTo>
                  <a:pt x="692613" y="356579"/>
                  <a:pt x="693275" y="356911"/>
                  <a:pt x="694270" y="357573"/>
                </a:cubicBezTo>
                <a:cubicBezTo>
                  <a:pt x="693275" y="359893"/>
                  <a:pt x="691287" y="361550"/>
                  <a:pt x="689299" y="362876"/>
                </a:cubicBezTo>
                <a:cubicBezTo>
                  <a:pt x="689299" y="362876"/>
                  <a:pt x="689630" y="362876"/>
                  <a:pt x="689961" y="362876"/>
                </a:cubicBezTo>
                <a:cubicBezTo>
                  <a:pt x="689961" y="362876"/>
                  <a:pt x="689630" y="362876"/>
                  <a:pt x="689299" y="362876"/>
                </a:cubicBezTo>
                <a:cubicBezTo>
                  <a:pt x="687642" y="365858"/>
                  <a:pt x="685985" y="368841"/>
                  <a:pt x="684328" y="371823"/>
                </a:cubicBezTo>
                <a:cubicBezTo>
                  <a:pt x="680683" y="372818"/>
                  <a:pt x="677700" y="370166"/>
                  <a:pt x="674055" y="370829"/>
                </a:cubicBezTo>
                <a:close/>
                <a:moveTo>
                  <a:pt x="725089" y="364864"/>
                </a:moveTo>
                <a:lnTo>
                  <a:pt x="725089" y="364864"/>
                </a:lnTo>
                <a:cubicBezTo>
                  <a:pt x="725089" y="364864"/>
                  <a:pt x="722438" y="365858"/>
                  <a:pt x="721444" y="366521"/>
                </a:cubicBezTo>
                <a:cubicBezTo>
                  <a:pt x="722438" y="365858"/>
                  <a:pt x="723764" y="365195"/>
                  <a:pt x="725089" y="364864"/>
                </a:cubicBezTo>
                <a:close/>
                <a:moveTo>
                  <a:pt x="753258" y="366521"/>
                </a:moveTo>
                <a:cubicBezTo>
                  <a:pt x="751269" y="364533"/>
                  <a:pt x="749281" y="362544"/>
                  <a:pt x="747624" y="360225"/>
                </a:cubicBezTo>
                <a:lnTo>
                  <a:pt x="747624" y="360225"/>
                </a:lnTo>
                <a:cubicBezTo>
                  <a:pt x="749281" y="362544"/>
                  <a:pt x="751269" y="364533"/>
                  <a:pt x="753258" y="366521"/>
                </a:cubicBezTo>
                <a:cubicBezTo>
                  <a:pt x="755246" y="368509"/>
                  <a:pt x="757566" y="370166"/>
                  <a:pt x="760217" y="371492"/>
                </a:cubicBezTo>
                <a:cubicBezTo>
                  <a:pt x="759554" y="371823"/>
                  <a:pt x="758891" y="372155"/>
                  <a:pt x="758229" y="372155"/>
                </a:cubicBezTo>
                <a:cubicBezTo>
                  <a:pt x="758891" y="372155"/>
                  <a:pt x="759554" y="372155"/>
                  <a:pt x="760217" y="371492"/>
                </a:cubicBezTo>
                <a:cubicBezTo>
                  <a:pt x="757566" y="370166"/>
                  <a:pt x="755246" y="368509"/>
                  <a:pt x="753258" y="366521"/>
                </a:cubicBezTo>
                <a:close/>
                <a:moveTo>
                  <a:pt x="783414" y="353928"/>
                </a:moveTo>
                <a:lnTo>
                  <a:pt x="783414" y="353928"/>
                </a:lnTo>
                <a:cubicBezTo>
                  <a:pt x="783414" y="353928"/>
                  <a:pt x="781095" y="352271"/>
                  <a:pt x="779769" y="352603"/>
                </a:cubicBezTo>
                <a:cubicBezTo>
                  <a:pt x="781095" y="352271"/>
                  <a:pt x="782089" y="353265"/>
                  <a:pt x="783414" y="353928"/>
                </a:cubicBezTo>
                <a:close/>
                <a:moveTo>
                  <a:pt x="815228" y="332388"/>
                </a:moveTo>
                <a:cubicBezTo>
                  <a:pt x="815228" y="332388"/>
                  <a:pt x="814565" y="332388"/>
                  <a:pt x="814565" y="332056"/>
                </a:cubicBezTo>
                <a:cubicBezTo>
                  <a:pt x="814565" y="332056"/>
                  <a:pt x="815228" y="332056"/>
                  <a:pt x="815228" y="332388"/>
                </a:cubicBezTo>
                <a:lnTo>
                  <a:pt x="815228" y="332388"/>
                </a:lnTo>
                <a:close/>
                <a:moveTo>
                  <a:pt x="818542" y="329405"/>
                </a:moveTo>
                <a:cubicBezTo>
                  <a:pt x="820199" y="329736"/>
                  <a:pt x="822188" y="330399"/>
                  <a:pt x="823845" y="330731"/>
                </a:cubicBezTo>
                <a:cubicBezTo>
                  <a:pt x="822188" y="330399"/>
                  <a:pt x="820199" y="329736"/>
                  <a:pt x="818542" y="329405"/>
                </a:cubicBezTo>
                <a:lnTo>
                  <a:pt x="818542" y="329405"/>
                </a:lnTo>
                <a:close/>
                <a:moveTo>
                  <a:pt x="833786" y="331725"/>
                </a:moveTo>
                <a:cubicBezTo>
                  <a:pt x="835997" y="331283"/>
                  <a:pt x="837654" y="332940"/>
                  <a:pt x="838757" y="336696"/>
                </a:cubicBezTo>
                <a:cubicBezTo>
                  <a:pt x="839420" y="339015"/>
                  <a:pt x="842403" y="337690"/>
                  <a:pt x="843065" y="340010"/>
                </a:cubicBezTo>
                <a:cubicBezTo>
                  <a:pt x="843065" y="342329"/>
                  <a:pt x="840414" y="342661"/>
                  <a:pt x="840746" y="344980"/>
                </a:cubicBezTo>
                <a:cubicBezTo>
                  <a:pt x="839751" y="346306"/>
                  <a:pt x="839089" y="347632"/>
                  <a:pt x="838094" y="348626"/>
                </a:cubicBezTo>
                <a:cubicBezTo>
                  <a:pt x="837763" y="348626"/>
                  <a:pt x="837100" y="348626"/>
                  <a:pt x="836769" y="348626"/>
                </a:cubicBezTo>
                <a:cubicBezTo>
                  <a:pt x="834118" y="347632"/>
                  <a:pt x="832129" y="345975"/>
                  <a:pt x="830804" y="342992"/>
                </a:cubicBezTo>
                <a:cubicBezTo>
                  <a:pt x="835443" y="340341"/>
                  <a:pt x="834118" y="336364"/>
                  <a:pt x="832792" y="332388"/>
                </a:cubicBezTo>
                <a:cubicBezTo>
                  <a:pt x="832792" y="332388"/>
                  <a:pt x="833455" y="332388"/>
                  <a:pt x="833786" y="332388"/>
                </a:cubicBezTo>
                <a:close/>
                <a:moveTo>
                  <a:pt x="845054" y="342661"/>
                </a:moveTo>
                <a:cubicBezTo>
                  <a:pt x="845054" y="342661"/>
                  <a:pt x="845716" y="342661"/>
                  <a:pt x="846379" y="342329"/>
                </a:cubicBezTo>
                <a:cubicBezTo>
                  <a:pt x="846048" y="342329"/>
                  <a:pt x="845716" y="342329"/>
                  <a:pt x="845054" y="342661"/>
                </a:cubicBezTo>
                <a:close/>
                <a:moveTo>
                  <a:pt x="849030" y="321120"/>
                </a:moveTo>
                <a:cubicBezTo>
                  <a:pt x="849030" y="321120"/>
                  <a:pt x="851350" y="323109"/>
                  <a:pt x="852344" y="324434"/>
                </a:cubicBezTo>
                <a:cubicBezTo>
                  <a:pt x="852344" y="324765"/>
                  <a:pt x="852676" y="325097"/>
                  <a:pt x="853007" y="325428"/>
                </a:cubicBezTo>
                <a:cubicBezTo>
                  <a:pt x="853007" y="325097"/>
                  <a:pt x="852676" y="324765"/>
                  <a:pt x="852344" y="324434"/>
                </a:cubicBezTo>
                <a:cubicBezTo>
                  <a:pt x="851350" y="323109"/>
                  <a:pt x="850356" y="322114"/>
                  <a:pt x="849030" y="321120"/>
                </a:cubicBezTo>
                <a:close/>
                <a:moveTo>
                  <a:pt x="883827" y="301568"/>
                </a:moveTo>
                <a:lnTo>
                  <a:pt x="883827" y="301568"/>
                </a:lnTo>
                <a:cubicBezTo>
                  <a:pt x="883827" y="301568"/>
                  <a:pt x="884821" y="301568"/>
                  <a:pt x="885152" y="301568"/>
                </a:cubicBezTo>
                <a:cubicBezTo>
                  <a:pt x="885484" y="302231"/>
                  <a:pt x="885815" y="302231"/>
                  <a:pt x="886478" y="302231"/>
                </a:cubicBezTo>
                <a:cubicBezTo>
                  <a:pt x="886146" y="302231"/>
                  <a:pt x="885815" y="302231"/>
                  <a:pt x="885152" y="301568"/>
                </a:cubicBezTo>
                <a:cubicBezTo>
                  <a:pt x="884821" y="301568"/>
                  <a:pt x="884158" y="301568"/>
                  <a:pt x="883827" y="301568"/>
                </a:cubicBezTo>
                <a:close/>
                <a:moveTo>
                  <a:pt x="891780" y="301568"/>
                </a:moveTo>
                <a:cubicBezTo>
                  <a:pt x="891780" y="301568"/>
                  <a:pt x="890455" y="301568"/>
                  <a:pt x="889792" y="301568"/>
                </a:cubicBezTo>
                <a:cubicBezTo>
                  <a:pt x="890455" y="301568"/>
                  <a:pt x="891117" y="301568"/>
                  <a:pt x="891780" y="301568"/>
                </a:cubicBezTo>
                <a:close/>
                <a:moveTo>
                  <a:pt x="934861" y="258487"/>
                </a:moveTo>
                <a:cubicBezTo>
                  <a:pt x="934861" y="258487"/>
                  <a:pt x="936187" y="257493"/>
                  <a:pt x="937181" y="256830"/>
                </a:cubicBezTo>
                <a:cubicBezTo>
                  <a:pt x="937844" y="255836"/>
                  <a:pt x="938175" y="254841"/>
                  <a:pt x="937844" y="253847"/>
                </a:cubicBezTo>
                <a:cubicBezTo>
                  <a:pt x="937844" y="252853"/>
                  <a:pt x="937844" y="251859"/>
                  <a:pt x="937181" y="250533"/>
                </a:cubicBezTo>
                <a:cubicBezTo>
                  <a:pt x="937181" y="249539"/>
                  <a:pt x="936518" y="248545"/>
                  <a:pt x="936518" y="247219"/>
                </a:cubicBezTo>
                <a:cubicBezTo>
                  <a:pt x="936518" y="248214"/>
                  <a:pt x="936518" y="249208"/>
                  <a:pt x="937181" y="250533"/>
                </a:cubicBezTo>
                <a:cubicBezTo>
                  <a:pt x="937181" y="251528"/>
                  <a:pt x="937844" y="252522"/>
                  <a:pt x="937844" y="253847"/>
                </a:cubicBezTo>
                <a:cubicBezTo>
                  <a:pt x="937844" y="254841"/>
                  <a:pt x="937844" y="255836"/>
                  <a:pt x="937181" y="256830"/>
                </a:cubicBezTo>
                <a:cubicBezTo>
                  <a:pt x="936518" y="257493"/>
                  <a:pt x="935856" y="257824"/>
                  <a:pt x="934861" y="258487"/>
                </a:cubicBezTo>
                <a:cubicBezTo>
                  <a:pt x="934861" y="259481"/>
                  <a:pt x="934861" y="260807"/>
                  <a:pt x="934861" y="261801"/>
                </a:cubicBezTo>
                <a:cubicBezTo>
                  <a:pt x="935524" y="261801"/>
                  <a:pt x="936187" y="262795"/>
                  <a:pt x="936850" y="263126"/>
                </a:cubicBezTo>
                <a:cubicBezTo>
                  <a:pt x="936187" y="262464"/>
                  <a:pt x="935856" y="261801"/>
                  <a:pt x="934861" y="261801"/>
                </a:cubicBezTo>
                <a:cubicBezTo>
                  <a:pt x="934861" y="262132"/>
                  <a:pt x="934861" y="262795"/>
                  <a:pt x="934861" y="263126"/>
                </a:cubicBezTo>
                <a:cubicBezTo>
                  <a:pt x="931216" y="264783"/>
                  <a:pt x="928896" y="261469"/>
                  <a:pt x="925251" y="261469"/>
                </a:cubicBezTo>
                <a:cubicBezTo>
                  <a:pt x="925251" y="259481"/>
                  <a:pt x="925251" y="257493"/>
                  <a:pt x="925251" y="255836"/>
                </a:cubicBezTo>
                <a:cubicBezTo>
                  <a:pt x="928896" y="255173"/>
                  <a:pt x="932542" y="255504"/>
                  <a:pt x="935193" y="258487"/>
                </a:cubicBezTo>
                <a:close/>
                <a:moveTo>
                  <a:pt x="927571" y="333382"/>
                </a:moveTo>
                <a:lnTo>
                  <a:pt x="927571" y="333382"/>
                </a:lnTo>
                <a:cubicBezTo>
                  <a:pt x="927571" y="333382"/>
                  <a:pt x="924588" y="332056"/>
                  <a:pt x="922931" y="331062"/>
                </a:cubicBezTo>
                <a:cubicBezTo>
                  <a:pt x="924920" y="332056"/>
                  <a:pt x="926245" y="332719"/>
                  <a:pt x="927571" y="333382"/>
                </a:cubicBezTo>
                <a:close/>
                <a:moveTo>
                  <a:pt x="949443" y="332719"/>
                </a:moveTo>
                <a:cubicBezTo>
                  <a:pt x="949443" y="332719"/>
                  <a:pt x="947123" y="331062"/>
                  <a:pt x="946460" y="329405"/>
                </a:cubicBezTo>
                <a:lnTo>
                  <a:pt x="946460" y="329405"/>
                </a:lnTo>
                <a:cubicBezTo>
                  <a:pt x="947123" y="331062"/>
                  <a:pt x="948117" y="332056"/>
                  <a:pt x="949443" y="332719"/>
                </a:cubicBezTo>
                <a:cubicBezTo>
                  <a:pt x="950437" y="333050"/>
                  <a:pt x="951100" y="333713"/>
                  <a:pt x="952094" y="333713"/>
                </a:cubicBezTo>
                <a:cubicBezTo>
                  <a:pt x="951100" y="333713"/>
                  <a:pt x="950105" y="333050"/>
                  <a:pt x="949443" y="332719"/>
                </a:cubicBezTo>
                <a:close/>
                <a:moveTo>
                  <a:pt x="971646" y="330068"/>
                </a:moveTo>
                <a:cubicBezTo>
                  <a:pt x="971646" y="330068"/>
                  <a:pt x="972640" y="328742"/>
                  <a:pt x="973303" y="328079"/>
                </a:cubicBezTo>
                <a:cubicBezTo>
                  <a:pt x="973303" y="328079"/>
                  <a:pt x="973966" y="328079"/>
                  <a:pt x="974297" y="328079"/>
                </a:cubicBezTo>
                <a:cubicBezTo>
                  <a:pt x="974297" y="328079"/>
                  <a:pt x="973634" y="328079"/>
                  <a:pt x="973303" y="328079"/>
                </a:cubicBezTo>
                <a:cubicBezTo>
                  <a:pt x="972640" y="328742"/>
                  <a:pt x="972309" y="329405"/>
                  <a:pt x="971646" y="330068"/>
                </a:cubicBezTo>
                <a:cubicBezTo>
                  <a:pt x="971315" y="330731"/>
                  <a:pt x="970652" y="331725"/>
                  <a:pt x="969989" y="332388"/>
                </a:cubicBezTo>
                <a:cubicBezTo>
                  <a:pt x="970652" y="331725"/>
                  <a:pt x="970983" y="331062"/>
                  <a:pt x="971646" y="330068"/>
                </a:cubicBezTo>
                <a:close/>
                <a:moveTo>
                  <a:pt x="1073715" y="305213"/>
                </a:moveTo>
                <a:cubicBezTo>
                  <a:pt x="1071727" y="304550"/>
                  <a:pt x="1070070" y="304219"/>
                  <a:pt x="1068413" y="303556"/>
                </a:cubicBezTo>
                <a:lnTo>
                  <a:pt x="1068413" y="303556"/>
                </a:lnTo>
                <a:cubicBezTo>
                  <a:pt x="1067087" y="299248"/>
                  <a:pt x="1060460" y="300574"/>
                  <a:pt x="1059465" y="295934"/>
                </a:cubicBezTo>
                <a:cubicBezTo>
                  <a:pt x="1062448" y="295271"/>
                  <a:pt x="1065762" y="299248"/>
                  <a:pt x="1068413" y="294940"/>
                </a:cubicBezTo>
                <a:cubicBezTo>
                  <a:pt x="1070401" y="298254"/>
                  <a:pt x="1073715" y="299248"/>
                  <a:pt x="1077029" y="300242"/>
                </a:cubicBezTo>
                <a:lnTo>
                  <a:pt x="1077029" y="300242"/>
                </a:lnTo>
                <a:cubicBezTo>
                  <a:pt x="1077029" y="300242"/>
                  <a:pt x="1073384" y="302562"/>
                  <a:pt x="1073715" y="305545"/>
                </a:cubicBezTo>
                <a:close/>
                <a:moveTo>
                  <a:pt x="1077692" y="299580"/>
                </a:moveTo>
                <a:lnTo>
                  <a:pt x="1077692" y="299580"/>
                </a:lnTo>
                <a:cubicBezTo>
                  <a:pt x="1077692" y="299580"/>
                  <a:pt x="1077692" y="299580"/>
                  <a:pt x="1077692" y="299580"/>
                </a:cubicBezTo>
                <a:close/>
                <a:moveTo>
                  <a:pt x="1078023" y="303888"/>
                </a:moveTo>
                <a:cubicBezTo>
                  <a:pt x="1078023" y="303888"/>
                  <a:pt x="1078023" y="304550"/>
                  <a:pt x="1078023" y="304882"/>
                </a:cubicBezTo>
                <a:cubicBezTo>
                  <a:pt x="1078023" y="304882"/>
                  <a:pt x="1078023" y="304219"/>
                  <a:pt x="1078023" y="303888"/>
                </a:cubicBezTo>
                <a:close/>
                <a:moveTo>
                  <a:pt x="1078355" y="302562"/>
                </a:moveTo>
                <a:cubicBezTo>
                  <a:pt x="1078355" y="302562"/>
                  <a:pt x="1078355" y="302562"/>
                  <a:pt x="1078355" y="302562"/>
                </a:cubicBezTo>
                <a:cubicBezTo>
                  <a:pt x="1078355" y="302562"/>
                  <a:pt x="1078355" y="302562"/>
                  <a:pt x="1078355" y="302562"/>
                </a:cubicBezTo>
                <a:close/>
                <a:moveTo>
                  <a:pt x="1083657" y="306539"/>
                </a:moveTo>
                <a:lnTo>
                  <a:pt x="1083657" y="306539"/>
                </a:lnTo>
                <a:cubicBezTo>
                  <a:pt x="1083657" y="306539"/>
                  <a:pt x="1082663" y="306539"/>
                  <a:pt x="1082332" y="306539"/>
                </a:cubicBezTo>
                <a:cubicBezTo>
                  <a:pt x="1082994" y="306539"/>
                  <a:pt x="1083326" y="306539"/>
                  <a:pt x="1083657" y="306539"/>
                </a:cubicBezTo>
                <a:close/>
                <a:moveTo>
                  <a:pt x="1088628" y="288644"/>
                </a:moveTo>
                <a:cubicBezTo>
                  <a:pt x="1086971" y="287981"/>
                  <a:pt x="1084983" y="287649"/>
                  <a:pt x="1083326" y="286987"/>
                </a:cubicBezTo>
                <a:cubicBezTo>
                  <a:pt x="1084983" y="287649"/>
                  <a:pt x="1086971" y="287981"/>
                  <a:pt x="1088628" y="288644"/>
                </a:cubicBezTo>
                <a:cubicBezTo>
                  <a:pt x="1088628" y="289306"/>
                  <a:pt x="1089622" y="289638"/>
                  <a:pt x="1089954" y="290301"/>
                </a:cubicBezTo>
                <a:cubicBezTo>
                  <a:pt x="1089291" y="289969"/>
                  <a:pt x="1088628" y="289306"/>
                  <a:pt x="1088628" y="288644"/>
                </a:cubicBezTo>
                <a:close/>
                <a:moveTo>
                  <a:pt x="1084983" y="278370"/>
                </a:moveTo>
                <a:cubicBezTo>
                  <a:pt x="1084983" y="278370"/>
                  <a:pt x="1083326" y="278370"/>
                  <a:pt x="1082663" y="278370"/>
                </a:cubicBezTo>
                <a:cubicBezTo>
                  <a:pt x="1083326" y="278370"/>
                  <a:pt x="1084320" y="278370"/>
                  <a:pt x="1084983" y="278370"/>
                </a:cubicBezTo>
                <a:cubicBezTo>
                  <a:pt x="1085645" y="278702"/>
                  <a:pt x="1086640" y="279365"/>
                  <a:pt x="1087302" y="279365"/>
                </a:cubicBezTo>
                <a:cubicBezTo>
                  <a:pt x="1086308" y="279365"/>
                  <a:pt x="1085645" y="278702"/>
                  <a:pt x="1084983" y="278370"/>
                </a:cubicBezTo>
                <a:close/>
                <a:moveTo>
                  <a:pt x="1088959" y="274725"/>
                </a:moveTo>
                <a:cubicBezTo>
                  <a:pt x="1088959" y="274725"/>
                  <a:pt x="1088959" y="275388"/>
                  <a:pt x="1089291" y="275719"/>
                </a:cubicBezTo>
                <a:cubicBezTo>
                  <a:pt x="1089291" y="275719"/>
                  <a:pt x="1089291" y="275056"/>
                  <a:pt x="1088959" y="274725"/>
                </a:cubicBezTo>
                <a:close/>
                <a:moveTo>
                  <a:pt x="1089291" y="275719"/>
                </a:moveTo>
                <a:cubicBezTo>
                  <a:pt x="1089291" y="275719"/>
                  <a:pt x="1090948" y="276713"/>
                  <a:pt x="1091942" y="277045"/>
                </a:cubicBezTo>
                <a:cubicBezTo>
                  <a:pt x="1090948" y="277045"/>
                  <a:pt x="1089954" y="276713"/>
                  <a:pt x="1089291" y="275719"/>
                </a:cubicBezTo>
                <a:close/>
                <a:moveTo>
                  <a:pt x="1128727" y="268097"/>
                </a:moveTo>
                <a:cubicBezTo>
                  <a:pt x="1128727" y="268097"/>
                  <a:pt x="1126738" y="270417"/>
                  <a:pt x="1125744" y="271411"/>
                </a:cubicBezTo>
                <a:cubicBezTo>
                  <a:pt x="1126738" y="270417"/>
                  <a:pt x="1127732" y="269091"/>
                  <a:pt x="1128727" y="268097"/>
                </a:cubicBezTo>
                <a:close/>
                <a:moveTo>
                  <a:pt x="1172471" y="273400"/>
                </a:moveTo>
                <a:cubicBezTo>
                  <a:pt x="1172471" y="273400"/>
                  <a:pt x="1173796" y="271743"/>
                  <a:pt x="1174459" y="271080"/>
                </a:cubicBezTo>
                <a:cubicBezTo>
                  <a:pt x="1174128" y="271411"/>
                  <a:pt x="1173465" y="272405"/>
                  <a:pt x="1172471" y="273400"/>
                </a:cubicBezTo>
                <a:lnTo>
                  <a:pt x="1172471" y="273400"/>
                </a:lnTo>
                <a:close/>
                <a:moveTo>
                  <a:pt x="1178436" y="265446"/>
                </a:moveTo>
                <a:cubicBezTo>
                  <a:pt x="1178436" y="265446"/>
                  <a:pt x="1178436" y="265446"/>
                  <a:pt x="1178436" y="265446"/>
                </a:cubicBezTo>
                <a:cubicBezTo>
                  <a:pt x="1179430" y="264783"/>
                  <a:pt x="1179761" y="264120"/>
                  <a:pt x="1179761" y="263126"/>
                </a:cubicBezTo>
                <a:cubicBezTo>
                  <a:pt x="1179761" y="264120"/>
                  <a:pt x="1179430" y="264783"/>
                  <a:pt x="1178436" y="265446"/>
                </a:cubicBezTo>
                <a:cubicBezTo>
                  <a:pt x="1178436" y="265446"/>
                  <a:pt x="1178436" y="265446"/>
                  <a:pt x="1178436" y="265446"/>
                </a:cubicBezTo>
                <a:close/>
                <a:moveTo>
                  <a:pt x="1206935" y="265446"/>
                </a:moveTo>
                <a:cubicBezTo>
                  <a:pt x="1206935" y="265446"/>
                  <a:pt x="1207598" y="265446"/>
                  <a:pt x="1207598" y="265446"/>
                </a:cubicBezTo>
                <a:cubicBezTo>
                  <a:pt x="1207598" y="265446"/>
                  <a:pt x="1206935" y="265446"/>
                  <a:pt x="1206935" y="265446"/>
                </a:cubicBezTo>
                <a:cubicBezTo>
                  <a:pt x="1205941" y="266440"/>
                  <a:pt x="1205610" y="267434"/>
                  <a:pt x="1205941" y="268429"/>
                </a:cubicBezTo>
                <a:cubicBezTo>
                  <a:pt x="1205941" y="267434"/>
                  <a:pt x="1205941" y="266772"/>
                  <a:pt x="1206935" y="265446"/>
                </a:cubicBezTo>
                <a:close/>
                <a:moveTo>
                  <a:pt x="1256645" y="293946"/>
                </a:moveTo>
                <a:cubicBezTo>
                  <a:pt x="1256645" y="293946"/>
                  <a:pt x="1259959" y="296928"/>
                  <a:pt x="1261284" y="298254"/>
                </a:cubicBezTo>
                <a:lnTo>
                  <a:pt x="1261284" y="298254"/>
                </a:lnTo>
                <a:cubicBezTo>
                  <a:pt x="1261284" y="298254"/>
                  <a:pt x="1257970" y="295271"/>
                  <a:pt x="1256645" y="293946"/>
                </a:cubicBezTo>
                <a:cubicBezTo>
                  <a:pt x="1255650" y="292952"/>
                  <a:pt x="1254656" y="291958"/>
                  <a:pt x="1253993" y="290632"/>
                </a:cubicBezTo>
                <a:cubicBezTo>
                  <a:pt x="1254656" y="291958"/>
                  <a:pt x="1255650" y="292952"/>
                  <a:pt x="1256645" y="293946"/>
                </a:cubicBezTo>
                <a:close/>
                <a:moveTo>
                  <a:pt x="1243057" y="319463"/>
                </a:moveTo>
                <a:cubicBezTo>
                  <a:pt x="1243057" y="319463"/>
                  <a:pt x="1241732" y="319132"/>
                  <a:pt x="1241069" y="318800"/>
                </a:cubicBezTo>
                <a:cubicBezTo>
                  <a:pt x="1241732" y="318800"/>
                  <a:pt x="1242395" y="319132"/>
                  <a:pt x="1243057" y="319463"/>
                </a:cubicBezTo>
                <a:close/>
                <a:moveTo>
                  <a:pt x="1254988" y="322114"/>
                </a:moveTo>
                <a:cubicBezTo>
                  <a:pt x="1254988" y="322114"/>
                  <a:pt x="1257970" y="321783"/>
                  <a:pt x="1259627" y="321452"/>
                </a:cubicBezTo>
                <a:cubicBezTo>
                  <a:pt x="1257970" y="321452"/>
                  <a:pt x="1256645" y="321783"/>
                  <a:pt x="1254988" y="322114"/>
                </a:cubicBezTo>
                <a:lnTo>
                  <a:pt x="1254988" y="322114"/>
                </a:lnTo>
                <a:close/>
                <a:moveTo>
                  <a:pt x="1259627" y="326754"/>
                </a:moveTo>
                <a:cubicBezTo>
                  <a:pt x="1259627" y="326754"/>
                  <a:pt x="1260621" y="325428"/>
                  <a:pt x="1260953" y="324765"/>
                </a:cubicBezTo>
                <a:cubicBezTo>
                  <a:pt x="1260953" y="324103"/>
                  <a:pt x="1261615" y="323109"/>
                  <a:pt x="1261284" y="322446"/>
                </a:cubicBezTo>
                <a:cubicBezTo>
                  <a:pt x="1261284" y="322446"/>
                  <a:pt x="1261284" y="321783"/>
                  <a:pt x="1261284" y="321452"/>
                </a:cubicBezTo>
                <a:lnTo>
                  <a:pt x="1261284" y="321452"/>
                </a:lnTo>
                <a:cubicBezTo>
                  <a:pt x="1261284" y="321452"/>
                  <a:pt x="1261284" y="322114"/>
                  <a:pt x="1261284" y="322446"/>
                </a:cubicBezTo>
                <a:cubicBezTo>
                  <a:pt x="1261284" y="323440"/>
                  <a:pt x="1261284" y="324103"/>
                  <a:pt x="1260953" y="324765"/>
                </a:cubicBezTo>
                <a:cubicBezTo>
                  <a:pt x="1260621" y="325428"/>
                  <a:pt x="1260290" y="326091"/>
                  <a:pt x="1259627" y="326754"/>
                </a:cubicBezTo>
                <a:cubicBezTo>
                  <a:pt x="1259296" y="327417"/>
                  <a:pt x="1258633" y="328079"/>
                  <a:pt x="1258302" y="328742"/>
                </a:cubicBezTo>
                <a:cubicBezTo>
                  <a:pt x="1258633" y="328079"/>
                  <a:pt x="1259296" y="327417"/>
                  <a:pt x="1259627" y="326754"/>
                </a:cubicBezTo>
                <a:close/>
                <a:moveTo>
                  <a:pt x="1281830" y="332388"/>
                </a:moveTo>
                <a:cubicBezTo>
                  <a:pt x="1281830" y="332388"/>
                  <a:pt x="1281830" y="330068"/>
                  <a:pt x="1281830" y="328742"/>
                </a:cubicBezTo>
                <a:cubicBezTo>
                  <a:pt x="1281830" y="330068"/>
                  <a:pt x="1281830" y="331062"/>
                  <a:pt x="1281830" y="332388"/>
                </a:cubicBezTo>
                <a:cubicBezTo>
                  <a:pt x="1281830" y="333050"/>
                  <a:pt x="1281830" y="333382"/>
                  <a:pt x="1281830" y="334044"/>
                </a:cubicBezTo>
                <a:cubicBezTo>
                  <a:pt x="1281830" y="333382"/>
                  <a:pt x="1281830" y="333050"/>
                  <a:pt x="1281830" y="332388"/>
                </a:cubicBezTo>
                <a:close/>
                <a:moveTo>
                  <a:pt x="1281830" y="328742"/>
                </a:moveTo>
                <a:cubicBezTo>
                  <a:pt x="1284482" y="331062"/>
                  <a:pt x="1287133" y="333050"/>
                  <a:pt x="1289784" y="335370"/>
                </a:cubicBezTo>
                <a:cubicBezTo>
                  <a:pt x="1296080" y="331062"/>
                  <a:pt x="1296412" y="335701"/>
                  <a:pt x="1297075" y="340010"/>
                </a:cubicBezTo>
                <a:cubicBezTo>
                  <a:pt x="1297075" y="340672"/>
                  <a:pt x="1297075" y="341004"/>
                  <a:pt x="1297075" y="341667"/>
                </a:cubicBezTo>
                <a:cubicBezTo>
                  <a:pt x="1297075" y="341004"/>
                  <a:pt x="1297075" y="340672"/>
                  <a:pt x="1297075" y="340010"/>
                </a:cubicBezTo>
                <a:cubicBezTo>
                  <a:pt x="1294423" y="339347"/>
                  <a:pt x="1289453" y="343655"/>
                  <a:pt x="1289784" y="336364"/>
                </a:cubicBezTo>
                <a:cubicBezTo>
                  <a:pt x="1289784" y="336033"/>
                  <a:pt x="1289784" y="335701"/>
                  <a:pt x="1289784" y="335370"/>
                </a:cubicBezTo>
                <a:cubicBezTo>
                  <a:pt x="1287133" y="333050"/>
                  <a:pt x="1284482" y="331062"/>
                  <a:pt x="1281830" y="328742"/>
                </a:cubicBezTo>
                <a:close/>
                <a:moveTo>
                  <a:pt x="1275534" y="350946"/>
                </a:moveTo>
                <a:cubicBezTo>
                  <a:pt x="1275534" y="350946"/>
                  <a:pt x="1277522" y="351608"/>
                  <a:pt x="1278517" y="351940"/>
                </a:cubicBezTo>
                <a:cubicBezTo>
                  <a:pt x="1277522" y="351940"/>
                  <a:pt x="1276528" y="351277"/>
                  <a:pt x="1275534" y="350946"/>
                </a:cubicBezTo>
                <a:close/>
                <a:moveTo>
                  <a:pt x="1255319" y="353928"/>
                </a:moveTo>
                <a:lnTo>
                  <a:pt x="1255319" y="353928"/>
                </a:lnTo>
                <a:cubicBezTo>
                  <a:pt x="1255319" y="353928"/>
                  <a:pt x="1254656" y="356248"/>
                  <a:pt x="1253662" y="355916"/>
                </a:cubicBezTo>
                <a:cubicBezTo>
                  <a:pt x="1254656" y="355916"/>
                  <a:pt x="1255319" y="355254"/>
                  <a:pt x="1255319" y="353928"/>
                </a:cubicBezTo>
                <a:close/>
                <a:moveTo>
                  <a:pt x="1252668" y="355585"/>
                </a:moveTo>
                <a:cubicBezTo>
                  <a:pt x="1252668" y="355585"/>
                  <a:pt x="1251011" y="354591"/>
                  <a:pt x="1250017" y="354259"/>
                </a:cubicBezTo>
                <a:cubicBezTo>
                  <a:pt x="1249022" y="354259"/>
                  <a:pt x="1248360" y="354259"/>
                  <a:pt x="1247366" y="354259"/>
                </a:cubicBezTo>
                <a:cubicBezTo>
                  <a:pt x="1248028" y="354259"/>
                  <a:pt x="1249022" y="354259"/>
                  <a:pt x="1250017" y="354259"/>
                </a:cubicBezTo>
                <a:cubicBezTo>
                  <a:pt x="1251011" y="354259"/>
                  <a:pt x="1251674" y="354922"/>
                  <a:pt x="1252668" y="355585"/>
                </a:cubicBezTo>
                <a:lnTo>
                  <a:pt x="1252668" y="355585"/>
                </a:lnTo>
                <a:close/>
                <a:moveTo>
                  <a:pt x="1198982" y="358236"/>
                </a:moveTo>
                <a:cubicBezTo>
                  <a:pt x="1198982" y="358236"/>
                  <a:pt x="1197656" y="358236"/>
                  <a:pt x="1196994" y="358236"/>
                </a:cubicBezTo>
                <a:cubicBezTo>
                  <a:pt x="1197656" y="358236"/>
                  <a:pt x="1198319" y="358236"/>
                  <a:pt x="1198982" y="358236"/>
                </a:cubicBezTo>
                <a:cubicBezTo>
                  <a:pt x="1198982" y="357905"/>
                  <a:pt x="1198982" y="357573"/>
                  <a:pt x="1198982" y="356911"/>
                </a:cubicBezTo>
                <a:cubicBezTo>
                  <a:pt x="1198982" y="357242"/>
                  <a:pt x="1198982" y="357905"/>
                  <a:pt x="1198982" y="358236"/>
                </a:cubicBezTo>
                <a:close/>
                <a:moveTo>
                  <a:pt x="1180093" y="353265"/>
                </a:moveTo>
                <a:lnTo>
                  <a:pt x="1180093" y="353265"/>
                </a:lnTo>
                <a:cubicBezTo>
                  <a:pt x="1180093" y="353265"/>
                  <a:pt x="1181087" y="353265"/>
                  <a:pt x="1181418" y="353265"/>
                </a:cubicBezTo>
                <a:cubicBezTo>
                  <a:pt x="1181087" y="353265"/>
                  <a:pt x="1180755" y="353265"/>
                  <a:pt x="1180093" y="353265"/>
                </a:cubicBezTo>
                <a:close/>
                <a:moveTo>
                  <a:pt x="1173796" y="350946"/>
                </a:moveTo>
                <a:lnTo>
                  <a:pt x="1173796" y="350946"/>
                </a:lnTo>
                <a:cubicBezTo>
                  <a:pt x="1173796" y="350946"/>
                  <a:pt x="1173133" y="353265"/>
                  <a:pt x="1172139" y="353597"/>
                </a:cubicBezTo>
                <a:cubicBezTo>
                  <a:pt x="1171145" y="353928"/>
                  <a:pt x="1170482" y="354259"/>
                  <a:pt x="1169488" y="354259"/>
                </a:cubicBezTo>
                <a:cubicBezTo>
                  <a:pt x="1170482" y="354259"/>
                  <a:pt x="1171476" y="354259"/>
                  <a:pt x="1172139" y="353597"/>
                </a:cubicBezTo>
                <a:cubicBezTo>
                  <a:pt x="1172802" y="352934"/>
                  <a:pt x="1173465" y="352271"/>
                  <a:pt x="1173796" y="350946"/>
                </a:cubicBezTo>
                <a:close/>
                <a:moveTo>
                  <a:pt x="1166174" y="358568"/>
                </a:moveTo>
                <a:cubicBezTo>
                  <a:pt x="1166174" y="358568"/>
                  <a:pt x="1164849" y="356911"/>
                  <a:pt x="1164517" y="355916"/>
                </a:cubicBezTo>
                <a:cubicBezTo>
                  <a:pt x="1163854" y="355916"/>
                  <a:pt x="1163192" y="355254"/>
                  <a:pt x="1162529" y="355254"/>
                </a:cubicBezTo>
                <a:cubicBezTo>
                  <a:pt x="1163192" y="355254"/>
                  <a:pt x="1163854" y="355916"/>
                  <a:pt x="1164517" y="355916"/>
                </a:cubicBezTo>
                <a:cubicBezTo>
                  <a:pt x="1164849" y="356911"/>
                  <a:pt x="1165843" y="357573"/>
                  <a:pt x="1166174" y="358568"/>
                </a:cubicBezTo>
                <a:close/>
                <a:moveTo>
                  <a:pt x="1161203" y="354591"/>
                </a:moveTo>
                <a:lnTo>
                  <a:pt x="1161203" y="354591"/>
                </a:lnTo>
                <a:cubicBezTo>
                  <a:pt x="1161203" y="354591"/>
                  <a:pt x="1159878" y="354922"/>
                  <a:pt x="1159546" y="355254"/>
                </a:cubicBezTo>
                <a:cubicBezTo>
                  <a:pt x="1159878" y="354922"/>
                  <a:pt x="1160540" y="354591"/>
                  <a:pt x="1161203" y="354591"/>
                </a:cubicBezTo>
                <a:close/>
                <a:moveTo>
                  <a:pt x="1116796" y="386405"/>
                </a:moveTo>
                <a:cubicBezTo>
                  <a:pt x="1116796" y="386405"/>
                  <a:pt x="1115140" y="387399"/>
                  <a:pt x="1114477" y="387399"/>
                </a:cubicBezTo>
                <a:cubicBezTo>
                  <a:pt x="1113814" y="387399"/>
                  <a:pt x="1113151" y="387399"/>
                  <a:pt x="1112488" y="387399"/>
                </a:cubicBezTo>
                <a:cubicBezTo>
                  <a:pt x="1113151" y="387399"/>
                  <a:pt x="1113814" y="387399"/>
                  <a:pt x="1114477" y="387399"/>
                </a:cubicBezTo>
                <a:cubicBezTo>
                  <a:pt x="1115471" y="387399"/>
                  <a:pt x="1116134" y="387399"/>
                  <a:pt x="1116796" y="386405"/>
                </a:cubicBezTo>
                <a:cubicBezTo>
                  <a:pt x="1120110" y="384748"/>
                  <a:pt x="1123424" y="383753"/>
                  <a:pt x="1126738" y="383091"/>
                </a:cubicBezTo>
                <a:cubicBezTo>
                  <a:pt x="1123424" y="383753"/>
                  <a:pt x="1120110" y="384748"/>
                  <a:pt x="1116796" y="386405"/>
                </a:cubicBezTo>
                <a:close/>
                <a:moveTo>
                  <a:pt x="1114477" y="392370"/>
                </a:moveTo>
                <a:cubicBezTo>
                  <a:pt x="1114477" y="392370"/>
                  <a:pt x="1110831" y="391044"/>
                  <a:pt x="1112820" y="388724"/>
                </a:cubicBezTo>
                <a:cubicBezTo>
                  <a:pt x="1114808" y="388724"/>
                  <a:pt x="1116796" y="388724"/>
                  <a:pt x="1119116" y="388724"/>
                </a:cubicBezTo>
                <a:cubicBezTo>
                  <a:pt x="1119116" y="389387"/>
                  <a:pt x="1119116" y="390381"/>
                  <a:pt x="1119116" y="391044"/>
                </a:cubicBezTo>
                <a:cubicBezTo>
                  <a:pt x="1118785" y="391044"/>
                  <a:pt x="1118453" y="391044"/>
                  <a:pt x="1118122" y="391376"/>
                </a:cubicBezTo>
                <a:cubicBezTo>
                  <a:pt x="1116796" y="394027"/>
                  <a:pt x="1112157" y="392370"/>
                  <a:pt x="1111826" y="396015"/>
                </a:cubicBezTo>
                <a:cubicBezTo>
                  <a:pt x="1106523" y="396346"/>
                  <a:pt x="1102878" y="402643"/>
                  <a:pt x="1096913" y="399329"/>
                </a:cubicBezTo>
                <a:cubicBezTo>
                  <a:pt x="1095587" y="398998"/>
                  <a:pt x="1094262" y="398666"/>
                  <a:pt x="1092936" y="398335"/>
                </a:cubicBezTo>
                <a:cubicBezTo>
                  <a:pt x="1092273" y="397672"/>
                  <a:pt x="1091611" y="397009"/>
                  <a:pt x="1090616" y="396015"/>
                </a:cubicBezTo>
                <a:cubicBezTo>
                  <a:pt x="1091942" y="394689"/>
                  <a:pt x="1095256" y="394358"/>
                  <a:pt x="1093268" y="391376"/>
                </a:cubicBezTo>
                <a:cubicBezTo>
                  <a:pt x="1093268" y="391376"/>
                  <a:pt x="1093268" y="391376"/>
                  <a:pt x="1092936" y="391044"/>
                </a:cubicBezTo>
                <a:cubicBezTo>
                  <a:pt x="1092936" y="391044"/>
                  <a:pt x="1092936" y="391044"/>
                  <a:pt x="1093268" y="391376"/>
                </a:cubicBezTo>
                <a:cubicBezTo>
                  <a:pt x="1094262" y="390713"/>
                  <a:pt x="1095256" y="389056"/>
                  <a:pt x="1096581" y="390050"/>
                </a:cubicBezTo>
                <a:cubicBezTo>
                  <a:pt x="1102215" y="395352"/>
                  <a:pt x="1108512" y="393033"/>
                  <a:pt x="1114808" y="392038"/>
                </a:cubicBezTo>
                <a:close/>
                <a:moveTo>
                  <a:pt x="1075704" y="387730"/>
                </a:moveTo>
                <a:cubicBezTo>
                  <a:pt x="1075704" y="387730"/>
                  <a:pt x="1075041" y="386736"/>
                  <a:pt x="1074378" y="386405"/>
                </a:cubicBezTo>
                <a:cubicBezTo>
                  <a:pt x="1075041" y="386405"/>
                  <a:pt x="1075704" y="387067"/>
                  <a:pt x="1075704" y="387730"/>
                </a:cubicBezTo>
                <a:close/>
                <a:moveTo>
                  <a:pt x="1055820" y="453346"/>
                </a:moveTo>
                <a:cubicBezTo>
                  <a:pt x="1055820" y="453346"/>
                  <a:pt x="1055820" y="452683"/>
                  <a:pt x="1055820" y="452352"/>
                </a:cubicBezTo>
                <a:cubicBezTo>
                  <a:pt x="1055820" y="452683"/>
                  <a:pt x="1055820" y="453015"/>
                  <a:pt x="1055820" y="453346"/>
                </a:cubicBezTo>
                <a:cubicBezTo>
                  <a:pt x="1058140" y="453346"/>
                  <a:pt x="1060460" y="453346"/>
                  <a:pt x="1062779" y="453346"/>
                </a:cubicBezTo>
                <a:cubicBezTo>
                  <a:pt x="1060460" y="453346"/>
                  <a:pt x="1058140" y="453346"/>
                  <a:pt x="1055820" y="453346"/>
                </a:cubicBezTo>
                <a:close/>
                <a:moveTo>
                  <a:pt x="1128064" y="460968"/>
                </a:moveTo>
                <a:lnTo>
                  <a:pt x="1128064" y="460968"/>
                </a:lnTo>
                <a:cubicBezTo>
                  <a:pt x="1128064" y="460968"/>
                  <a:pt x="1126738" y="460968"/>
                  <a:pt x="1126075" y="460968"/>
                </a:cubicBezTo>
                <a:cubicBezTo>
                  <a:pt x="1126738" y="460968"/>
                  <a:pt x="1127401" y="460968"/>
                  <a:pt x="1128064" y="460968"/>
                </a:cubicBezTo>
                <a:close/>
                <a:moveTo>
                  <a:pt x="1219197" y="418218"/>
                </a:moveTo>
                <a:cubicBezTo>
                  <a:pt x="1219197" y="418218"/>
                  <a:pt x="1218203" y="418218"/>
                  <a:pt x="1217872" y="418218"/>
                </a:cubicBezTo>
                <a:cubicBezTo>
                  <a:pt x="1218203" y="418218"/>
                  <a:pt x="1218534" y="418218"/>
                  <a:pt x="1219197" y="418218"/>
                </a:cubicBezTo>
                <a:cubicBezTo>
                  <a:pt x="1220191" y="414573"/>
                  <a:pt x="1217540" y="411259"/>
                  <a:pt x="1219197" y="407614"/>
                </a:cubicBezTo>
                <a:cubicBezTo>
                  <a:pt x="1219197" y="405957"/>
                  <a:pt x="1219528" y="404631"/>
                  <a:pt x="1219860" y="402974"/>
                </a:cubicBezTo>
                <a:cubicBezTo>
                  <a:pt x="1219860" y="401649"/>
                  <a:pt x="1219860" y="400655"/>
                  <a:pt x="1219860" y="399329"/>
                </a:cubicBezTo>
                <a:cubicBezTo>
                  <a:pt x="1220854" y="399992"/>
                  <a:pt x="1222180" y="400323"/>
                  <a:pt x="1223174" y="400655"/>
                </a:cubicBezTo>
                <a:cubicBezTo>
                  <a:pt x="1221848" y="400323"/>
                  <a:pt x="1220854" y="399992"/>
                  <a:pt x="1219860" y="399329"/>
                </a:cubicBezTo>
                <a:cubicBezTo>
                  <a:pt x="1219860" y="400655"/>
                  <a:pt x="1219860" y="401649"/>
                  <a:pt x="1219860" y="402974"/>
                </a:cubicBezTo>
                <a:cubicBezTo>
                  <a:pt x="1226819" y="407614"/>
                  <a:pt x="1228476" y="414242"/>
                  <a:pt x="1227150" y="421864"/>
                </a:cubicBezTo>
                <a:cubicBezTo>
                  <a:pt x="1226819" y="423852"/>
                  <a:pt x="1226156" y="425509"/>
                  <a:pt x="1227150" y="427166"/>
                </a:cubicBezTo>
                <a:cubicBezTo>
                  <a:pt x="1226488" y="428823"/>
                  <a:pt x="1225825" y="430480"/>
                  <a:pt x="1226156" y="432137"/>
                </a:cubicBezTo>
                <a:lnTo>
                  <a:pt x="1226156" y="432137"/>
                </a:lnTo>
                <a:cubicBezTo>
                  <a:pt x="1225494" y="430149"/>
                  <a:pt x="1226488" y="428823"/>
                  <a:pt x="1227150" y="427166"/>
                </a:cubicBezTo>
                <a:cubicBezTo>
                  <a:pt x="1224499" y="427497"/>
                  <a:pt x="1222180" y="428823"/>
                  <a:pt x="1219528" y="428492"/>
                </a:cubicBezTo>
                <a:cubicBezTo>
                  <a:pt x="1219528" y="425178"/>
                  <a:pt x="1219528" y="421864"/>
                  <a:pt x="1219528" y="418550"/>
                </a:cubicBezTo>
                <a:close/>
                <a:moveTo>
                  <a:pt x="1226156" y="446055"/>
                </a:moveTo>
                <a:cubicBezTo>
                  <a:pt x="1226156" y="446055"/>
                  <a:pt x="1227482" y="446055"/>
                  <a:pt x="1228476" y="446055"/>
                </a:cubicBezTo>
                <a:lnTo>
                  <a:pt x="1228476" y="446055"/>
                </a:lnTo>
                <a:cubicBezTo>
                  <a:pt x="1228476" y="446055"/>
                  <a:pt x="1227150" y="446055"/>
                  <a:pt x="1226156" y="446055"/>
                </a:cubicBezTo>
                <a:cubicBezTo>
                  <a:pt x="1226156" y="443736"/>
                  <a:pt x="1224831" y="442410"/>
                  <a:pt x="1223505" y="441085"/>
                </a:cubicBezTo>
                <a:cubicBezTo>
                  <a:pt x="1225162" y="442410"/>
                  <a:pt x="1226488" y="443736"/>
                  <a:pt x="1226156" y="446055"/>
                </a:cubicBezTo>
                <a:close/>
                <a:moveTo>
                  <a:pt x="1234773" y="458980"/>
                </a:moveTo>
                <a:cubicBezTo>
                  <a:pt x="1234773" y="458980"/>
                  <a:pt x="1235435" y="458980"/>
                  <a:pt x="1235767" y="458648"/>
                </a:cubicBezTo>
                <a:cubicBezTo>
                  <a:pt x="1235767" y="458648"/>
                  <a:pt x="1235767" y="457986"/>
                  <a:pt x="1235767" y="457986"/>
                </a:cubicBezTo>
                <a:cubicBezTo>
                  <a:pt x="1235767" y="457986"/>
                  <a:pt x="1235767" y="458317"/>
                  <a:pt x="1235767" y="458648"/>
                </a:cubicBezTo>
                <a:cubicBezTo>
                  <a:pt x="1235435" y="458648"/>
                  <a:pt x="1235104" y="458648"/>
                  <a:pt x="1234773" y="458980"/>
                </a:cubicBezTo>
                <a:close/>
                <a:moveTo>
                  <a:pt x="1260621" y="456991"/>
                </a:moveTo>
                <a:cubicBezTo>
                  <a:pt x="1260621" y="456991"/>
                  <a:pt x="1260290" y="457654"/>
                  <a:pt x="1259959" y="458317"/>
                </a:cubicBezTo>
                <a:cubicBezTo>
                  <a:pt x="1259959" y="457986"/>
                  <a:pt x="1259959" y="457323"/>
                  <a:pt x="1260621" y="456991"/>
                </a:cubicBezTo>
                <a:close/>
                <a:moveTo>
                  <a:pt x="1271557" y="449038"/>
                </a:moveTo>
                <a:cubicBezTo>
                  <a:pt x="1271557" y="449038"/>
                  <a:pt x="1272220" y="448375"/>
                  <a:pt x="1272883" y="448044"/>
                </a:cubicBezTo>
                <a:cubicBezTo>
                  <a:pt x="1272552" y="448044"/>
                  <a:pt x="1272220" y="448707"/>
                  <a:pt x="1271557" y="449038"/>
                </a:cubicBezTo>
                <a:close/>
                <a:moveTo>
                  <a:pt x="1255319" y="424515"/>
                </a:moveTo>
                <a:cubicBezTo>
                  <a:pt x="1255319" y="424515"/>
                  <a:pt x="1255319" y="422195"/>
                  <a:pt x="1255319" y="420870"/>
                </a:cubicBezTo>
                <a:cubicBezTo>
                  <a:pt x="1255319" y="420207"/>
                  <a:pt x="1255319" y="419544"/>
                  <a:pt x="1255319" y="419213"/>
                </a:cubicBezTo>
                <a:cubicBezTo>
                  <a:pt x="1255319" y="419544"/>
                  <a:pt x="1255319" y="420207"/>
                  <a:pt x="1255319" y="420870"/>
                </a:cubicBezTo>
                <a:cubicBezTo>
                  <a:pt x="1255319" y="422195"/>
                  <a:pt x="1255319" y="423189"/>
                  <a:pt x="1255319" y="424515"/>
                </a:cubicBezTo>
                <a:close/>
                <a:moveTo>
                  <a:pt x="1307016" y="393033"/>
                </a:moveTo>
                <a:cubicBezTo>
                  <a:pt x="1307016" y="393033"/>
                  <a:pt x="1308342" y="396015"/>
                  <a:pt x="1308673" y="397672"/>
                </a:cubicBezTo>
                <a:cubicBezTo>
                  <a:pt x="1308673" y="396015"/>
                  <a:pt x="1308673" y="394358"/>
                  <a:pt x="1307016" y="393033"/>
                </a:cubicBezTo>
                <a:cubicBezTo>
                  <a:pt x="1305359" y="393033"/>
                  <a:pt x="1303702" y="393033"/>
                  <a:pt x="1302046" y="393033"/>
                </a:cubicBezTo>
                <a:cubicBezTo>
                  <a:pt x="1303702" y="393033"/>
                  <a:pt x="1305359" y="393033"/>
                  <a:pt x="1307016" y="393033"/>
                </a:cubicBezTo>
                <a:close/>
                <a:moveTo>
                  <a:pt x="1318615" y="403306"/>
                </a:moveTo>
                <a:lnTo>
                  <a:pt x="1318615" y="403306"/>
                </a:lnTo>
                <a:cubicBezTo>
                  <a:pt x="1318615" y="403306"/>
                  <a:pt x="1317621" y="403968"/>
                  <a:pt x="1316958" y="403968"/>
                </a:cubicBezTo>
                <a:cubicBezTo>
                  <a:pt x="1317621" y="403968"/>
                  <a:pt x="1317952" y="403306"/>
                  <a:pt x="1318615" y="403306"/>
                </a:cubicBezTo>
                <a:close/>
                <a:moveTo>
                  <a:pt x="1321929" y="408608"/>
                </a:moveTo>
                <a:cubicBezTo>
                  <a:pt x="1321929" y="408608"/>
                  <a:pt x="1321266" y="408608"/>
                  <a:pt x="1320935" y="408608"/>
                </a:cubicBezTo>
                <a:cubicBezTo>
                  <a:pt x="1321266" y="408608"/>
                  <a:pt x="1321598" y="408608"/>
                  <a:pt x="1321929" y="408608"/>
                </a:cubicBezTo>
                <a:close/>
                <a:moveTo>
                  <a:pt x="1322592" y="408608"/>
                </a:moveTo>
                <a:cubicBezTo>
                  <a:pt x="1322592" y="408608"/>
                  <a:pt x="1323255" y="408277"/>
                  <a:pt x="1323586" y="407945"/>
                </a:cubicBezTo>
                <a:cubicBezTo>
                  <a:pt x="1323586" y="407945"/>
                  <a:pt x="1322923" y="408608"/>
                  <a:pt x="1322592" y="408608"/>
                </a:cubicBezTo>
                <a:close/>
                <a:moveTo>
                  <a:pt x="1324912" y="404963"/>
                </a:moveTo>
                <a:lnTo>
                  <a:pt x="1324912" y="404963"/>
                </a:lnTo>
                <a:cubicBezTo>
                  <a:pt x="1324912" y="404963"/>
                  <a:pt x="1326569" y="404300"/>
                  <a:pt x="1327563" y="403968"/>
                </a:cubicBezTo>
                <a:cubicBezTo>
                  <a:pt x="1326569" y="403968"/>
                  <a:pt x="1325906" y="404631"/>
                  <a:pt x="1324912" y="404963"/>
                </a:cubicBezTo>
                <a:close/>
                <a:moveTo>
                  <a:pt x="1346452" y="375800"/>
                </a:moveTo>
                <a:cubicBezTo>
                  <a:pt x="1346452" y="380108"/>
                  <a:pt x="1348109" y="383422"/>
                  <a:pt x="1350098" y="386736"/>
                </a:cubicBezTo>
                <a:cubicBezTo>
                  <a:pt x="1351092" y="388062"/>
                  <a:pt x="1351755" y="389387"/>
                  <a:pt x="1352749" y="390381"/>
                </a:cubicBezTo>
                <a:cubicBezTo>
                  <a:pt x="1351755" y="389056"/>
                  <a:pt x="1350760" y="388062"/>
                  <a:pt x="1350098" y="386736"/>
                </a:cubicBezTo>
                <a:cubicBezTo>
                  <a:pt x="1348109" y="383422"/>
                  <a:pt x="1346452" y="380108"/>
                  <a:pt x="1346452" y="375800"/>
                </a:cubicBezTo>
                <a:cubicBezTo>
                  <a:pt x="1345789" y="375800"/>
                  <a:pt x="1345127" y="375800"/>
                  <a:pt x="1344464" y="375800"/>
                </a:cubicBezTo>
                <a:cubicBezTo>
                  <a:pt x="1345127" y="375800"/>
                  <a:pt x="1345789" y="375800"/>
                  <a:pt x="1346452" y="375800"/>
                </a:cubicBezTo>
                <a:close/>
                <a:moveTo>
                  <a:pt x="1372964" y="365858"/>
                </a:moveTo>
                <a:cubicBezTo>
                  <a:pt x="1372964" y="365858"/>
                  <a:pt x="1372301" y="366190"/>
                  <a:pt x="1372301" y="366521"/>
                </a:cubicBezTo>
                <a:cubicBezTo>
                  <a:pt x="1372301" y="366521"/>
                  <a:pt x="1372301" y="365858"/>
                  <a:pt x="1372964" y="365858"/>
                </a:cubicBezTo>
                <a:close/>
                <a:moveTo>
                  <a:pt x="1382243" y="373149"/>
                </a:moveTo>
                <a:lnTo>
                  <a:pt x="1382243" y="373149"/>
                </a:lnTo>
                <a:cubicBezTo>
                  <a:pt x="1380254" y="371823"/>
                  <a:pt x="1377603" y="371492"/>
                  <a:pt x="1375283" y="370498"/>
                </a:cubicBezTo>
                <a:cubicBezTo>
                  <a:pt x="1377603" y="371492"/>
                  <a:pt x="1379923" y="371823"/>
                  <a:pt x="1382243" y="373149"/>
                </a:cubicBezTo>
                <a:close/>
                <a:moveTo>
                  <a:pt x="1377272" y="376131"/>
                </a:moveTo>
                <a:cubicBezTo>
                  <a:pt x="1377272" y="376131"/>
                  <a:pt x="1376940" y="377126"/>
                  <a:pt x="1376609" y="377788"/>
                </a:cubicBezTo>
                <a:cubicBezTo>
                  <a:pt x="1376609" y="377126"/>
                  <a:pt x="1376609" y="376463"/>
                  <a:pt x="1377272" y="376131"/>
                </a:cubicBezTo>
                <a:close/>
                <a:moveTo>
                  <a:pt x="1387214" y="415236"/>
                </a:moveTo>
                <a:cubicBezTo>
                  <a:pt x="1387214" y="415236"/>
                  <a:pt x="1387214" y="413579"/>
                  <a:pt x="1387214" y="412916"/>
                </a:cubicBezTo>
                <a:cubicBezTo>
                  <a:pt x="1387214" y="413910"/>
                  <a:pt x="1387214" y="414573"/>
                  <a:pt x="1387214" y="415567"/>
                </a:cubicBezTo>
                <a:cubicBezTo>
                  <a:pt x="1387214" y="415567"/>
                  <a:pt x="1387214" y="415899"/>
                  <a:pt x="1387214" y="416230"/>
                </a:cubicBezTo>
                <a:cubicBezTo>
                  <a:pt x="1387214" y="416230"/>
                  <a:pt x="1387214" y="415899"/>
                  <a:pt x="1387214" y="415567"/>
                </a:cubicBezTo>
                <a:close/>
                <a:moveTo>
                  <a:pt x="1387214" y="412916"/>
                </a:moveTo>
                <a:cubicBezTo>
                  <a:pt x="1387214" y="412916"/>
                  <a:pt x="1387214" y="411922"/>
                  <a:pt x="1387214" y="411591"/>
                </a:cubicBezTo>
                <a:cubicBezTo>
                  <a:pt x="1387214" y="411922"/>
                  <a:pt x="1387214" y="412585"/>
                  <a:pt x="1387214" y="412916"/>
                </a:cubicBezTo>
                <a:close/>
                <a:moveTo>
                  <a:pt x="1444213" y="412253"/>
                </a:moveTo>
                <a:lnTo>
                  <a:pt x="1444213" y="412253"/>
                </a:lnTo>
                <a:cubicBezTo>
                  <a:pt x="1444213" y="412253"/>
                  <a:pt x="1444213" y="412585"/>
                  <a:pt x="1444213" y="412916"/>
                </a:cubicBezTo>
                <a:cubicBezTo>
                  <a:pt x="1444213" y="412916"/>
                  <a:pt x="1444213" y="412253"/>
                  <a:pt x="1444213" y="412253"/>
                </a:cubicBezTo>
                <a:close/>
                <a:moveTo>
                  <a:pt x="1448190" y="400986"/>
                </a:moveTo>
                <a:cubicBezTo>
                  <a:pt x="1448190" y="400986"/>
                  <a:pt x="1447527" y="400986"/>
                  <a:pt x="1447196" y="400986"/>
                </a:cubicBezTo>
                <a:cubicBezTo>
                  <a:pt x="1447196" y="400986"/>
                  <a:pt x="1447859" y="400986"/>
                  <a:pt x="1448190" y="400986"/>
                </a:cubicBezTo>
                <a:lnTo>
                  <a:pt x="1448190" y="400986"/>
                </a:lnTo>
                <a:close/>
                <a:moveTo>
                  <a:pt x="1454487" y="404963"/>
                </a:moveTo>
                <a:cubicBezTo>
                  <a:pt x="1454487" y="404963"/>
                  <a:pt x="1453161" y="405625"/>
                  <a:pt x="1452498" y="405625"/>
                </a:cubicBezTo>
                <a:cubicBezTo>
                  <a:pt x="1453161" y="405625"/>
                  <a:pt x="1453824" y="405625"/>
                  <a:pt x="1454487" y="404963"/>
                </a:cubicBezTo>
                <a:lnTo>
                  <a:pt x="1454487" y="404963"/>
                </a:lnTo>
                <a:close/>
                <a:moveTo>
                  <a:pt x="1461446" y="398998"/>
                </a:moveTo>
                <a:cubicBezTo>
                  <a:pt x="1461446" y="398998"/>
                  <a:pt x="1461446" y="397341"/>
                  <a:pt x="1461446" y="396346"/>
                </a:cubicBezTo>
                <a:cubicBezTo>
                  <a:pt x="1461446" y="397341"/>
                  <a:pt x="1461777" y="398335"/>
                  <a:pt x="1461446" y="398998"/>
                </a:cubicBezTo>
                <a:close/>
                <a:moveTo>
                  <a:pt x="1460783" y="395021"/>
                </a:moveTo>
                <a:cubicBezTo>
                  <a:pt x="1459126" y="397009"/>
                  <a:pt x="1457469" y="399329"/>
                  <a:pt x="1455149" y="399992"/>
                </a:cubicBezTo>
                <a:cubicBezTo>
                  <a:pt x="1457469" y="399329"/>
                  <a:pt x="1459126" y="397341"/>
                  <a:pt x="1460783" y="395021"/>
                </a:cubicBezTo>
                <a:lnTo>
                  <a:pt x="1460783" y="395021"/>
                </a:lnTo>
                <a:close/>
                <a:moveTo>
                  <a:pt x="1469399" y="408608"/>
                </a:moveTo>
                <a:cubicBezTo>
                  <a:pt x="1469399" y="408608"/>
                  <a:pt x="1471056" y="408608"/>
                  <a:pt x="1472050" y="408608"/>
                </a:cubicBezTo>
                <a:cubicBezTo>
                  <a:pt x="1472050" y="408608"/>
                  <a:pt x="1472050" y="408939"/>
                  <a:pt x="1472050" y="409271"/>
                </a:cubicBezTo>
                <a:cubicBezTo>
                  <a:pt x="1472050" y="409271"/>
                  <a:pt x="1472050" y="408939"/>
                  <a:pt x="1472050" y="408608"/>
                </a:cubicBezTo>
                <a:cubicBezTo>
                  <a:pt x="1471056" y="408608"/>
                  <a:pt x="1470062" y="408608"/>
                  <a:pt x="1469399" y="408608"/>
                </a:cubicBezTo>
                <a:close/>
                <a:moveTo>
                  <a:pt x="1469399" y="408608"/>
                </a:moveTo>
                <a:cubicBezTo>
                  <a:pt x="1469399" y="408608"/>
                  <a:pt x="1468405" y="408939"/>
                  <a:pt x="1468405" y="409602"/>
                </a:cubicBezTo>
                <a:cubicBezTo>
                  <a:pt x="1468405" y="409271"/>
                  <a:pt x="1469068" y="408939"/>
                  <a:pt x="1469399" y="408608"/>
                </a:cubicBezTo>
                <a:close/>
                <a:moveTo>
                  <a:pt x="1468074" y="413579"/>
                </a:moveTo>
                <a:cubicBezTo>
                  <a:pt x="1470062" y="413579"/>
                  <a:pt x="1472713" y="415567"/>
                  <a:pt x="1474702" y="416230"/>
                </a:cubicBezTo>
                <a:cubicBezTo>
                  <a:pt x="1472713" y="415567"/>
                  <a:pt x="1470062" y="413910"/>
                  <a:pt x="1468074" y="413579"/>
                </a:cubicBezTo>
                <a:lnTo>
                  <a:pt x="1468074" y="413579"/>
                </a:lnTo>
                <a:close/>
                <a:moveTo>
                  <a:pt x="1489946" y="411922"/>
                </a:moveTo>
                <a:cubicBezTo>
                  <a:pt x="1489946" y="411922"/>
                  <a:pt x="1489283" y="412253"/>
                  <a:pt x="1488951" y="412253"/>
                </a:cubicBezTo>
                <a:cubicBezTo>
                  <a:pt x="1489283" y="412253"/>
                  <a:pt x="1489614" y="412253"/>
                  <a:pt x="1489946" y="411922"/>
                </a:cubicBezTo>
                <a:close/>
                <a:moveTo>
                  <a:pt x="1466085" y="403306"/>
                </a:moveTo>
                <a:cubicBezTo>
                  <a:pt x="1466085" y="403306"/>
                  <a:pt x="1468074" y="404300"/>
                  <a:pt x="1468736" y="404300"/>
                </a:cubicBezTo>
                <a:cubicBezTo>
                  <a:pt x="1467742" y="404300"/>
                  <a:pt x="1466748" y="404300"/>
                  <a:pt x="1466085" y="403306"/>
                </a:cubicBezTo>
                <a:cubicBezTo>
                  <a:pt x="1466085" y="402643"/>
                  <a:pt x="1466085" y="401980"/>
                  <a:pt x="1466085" y="400986"/>
                </a:cubicBezTo>
                <a:cubicBezTo>
                  <a:pt x="1466085" y="401649"/>
                  <a:pt x="1466085" y="402312"/>
                  <a:pt x="1466085" y="403306"/>
                </a:cubicBezTo>
                <a:close/>
                <a:moveTo>
                  <a:pt x="1466085" y="409602"/>
                </a:moveTo>
                <a:cubicBezTo>
                  <a:pt x="1466085" y="409602"/>
                  <a:pt x="1466085" y="412253"/>
                  <a:pt x="1467080" y="413248"/>
                </a:cubicBezTo>
                <a:lnTo>
                  <a:pt x="1467080" y="413248"/>
                </a:lnTo>
                <a:cubicBezTo>
                  <a:pt x="1466748" y="415567"/>
                  <a:pt x="1466417" y="417556"/>
                  <a:pt x="1466085" y="419875"/>
                </a:cubicBezTo>
                <a:cubicBezTo>
                  <a:pt x="1466417" y="417556"/>
                  <a:pt x="1466748" y="415567"/>
                  <a:pt x="1467080" y="413248"/>
                </a:cubicBezTo>
                <a:cubicBezTo>
                  <a:pt x="1466417" y="411922"/>
                  <a:pt x="1466085" y="410596"/>
                  <a:pt x="1466085" y="409602"/>
                </a:cubicBezTo>
                <a:close/>
                <a:moveTo>
                  <a:pt x="1489946" y="416230"/>
                </a:moveTo>
                <a:cubicBezTo>
                  <a:pt x="1492265" y="418550"/>
                  <a:pt x="1490277" y="421864"/>
                  <a:pt x="1491271" y="424183"/>
                </a:cubicBezTo>
                <a:cubicBezTo>
                  <a:pt x="1490608" y="424183"/>
                  <a:pt x="1489614" y="423852"/>
                  <a:pt x="1488951" y="423521"/>
                </a:cubicBezTo>
                <a:cubicBezTo>
                  <a:pt x="1488951" y="423521"/>
                  <a:pt x="1488289" y="423521"/>
                  <a:pt x="1487957" y="423521"/>
                </a:cubicBezTo>
                <a:cubicBezTo>
                  <a:pt x="1487957" y="423521"/>
                  <a:pt x="1488620" y="423521"/>
                  <a:pt x="1488951" y="423521"/>
                </a:cubicBezTo>
                <a:cubicBezTo>
                  <a:pt x="1485638" y="421201"/>
                  <a:pt x="1485638" y="421201"/>
                  <a:pt x="1489946" y="416230"/>
                </a:cubicBezTo>
                <a:close/>
                <a:moveTo>
                  <a:pt x="1489946" y="403637"/>
                </a:moveTo>
                <a:cubicBezTo>
                  <a:pt x="1489946" y="403637"/>
                  <a:pt x="1492265" y="402643"/>
                  <a:pt x="1493260" y="402312"/>
                </a:cubicBezTo>
                <a:cubicBezTo>
                  <a:pt x="1492597" y="400986"/>
                  <a:pt x="1492265" y="399992"/>
                  <a:pt x="1491603" y="398998"/>
                </a:cubicBezTo>
                <a:cubicBezTo>
                  <a:pt x="1490277" y="397009"/>
                  <a:pt x="1488289" y="395684"/>
                  <a:pt x="1486300" y="395021"/>
                </a:cubicBezTo>
                <a:cubicBezTo>
                  <a:pt x="1488620" y="395684"/>
                  <a:pt x="1490277" y="397009"/>
                  <a:pt x="1491603" y="398998"/>
                </a:cubicBezTo>
                <a:cubicBezTo>
                  <a:pt x="1492265" y="399992"/>
                  <a:pt x="1492928" y="400986"/>
                  <a:pt x="1493260" y="402312"/>
                </a:cubicBezTo>
                <a:cubicBezTo>
                  <a:pt x="1492265" y="402643"/>
                  <a:pt x="1490940" y="403306"/>
                  <a:pt x="1489946" y="403637"/>
                </a:cubicBezTo>
                <a:close/>
                <a:moveTo>
                  <a:pt x="1498230" y="398003"/>
                </a:moveTo>
                <a:cubicBezTo>
                  <a:pt x="1498230" y="398003"/>
                  <a:pt x="1498562" y="398003"/>
                  <a:pt x="1498893" y="398335"/>
                </a:cubicBezTo>
                <a:cubicBezTo>
                  <a:pt x="1498893" y="398335"/>
                  <a:pt x="1498562" y="398335"/>
                  <a:pt x="1498230" y="398003"/>
                </a:cubicBezTo>
                <a:lnTo>
                  <a:pt x="1498230" y="398003"/>
                </a:lnTo>
                <a:close/>
                <a:moveTo>
                  <a:pt x="1496242" y="393033"/>
                </a:moveTo>
                <a:cubicBezTo>
                  <a:pt x="1496242" y="393033"/>
                  <a:pt x="1494917" y="392038"/>
                  <a:pt x="1494254" y="392038"/>
                </a:cubicBezTo>
                <a:cubicBezTo>
                  <a:pt x="1495248" y="392038"/>
                  <a:pt x="1495911" y="392701"/>
                  <a:pt x="1496242" y="393033"/>
                </a:cubicBezTo>
                <a:close/>
                <a:moveTo>
                  <a:pt x="1496242" y="397341"/>
                </a:moveTo>
                <a:cubicBezTo>
                  <a:pt x="1496242" y="397341"/>
                  <a:pt x="1495248" y="397341"/>
                  <a:pt x="1494585" y="397009"/>
                </a:cubicBezTo>
                <a:cubicBezTo>
                  <a:pt x="1495248" y="397009"/>
                  <a:pt x="1495579" y="397009"/>
                  <a:pt x="1496242" y="397341"/>
                </a:cubicBezTo>
                <a:close/>
                <a:moveTo>
                  <a:pt x="1504527" y="403968"/>
                </a:moveTo>
                <a:cubicBezTo>
                  <a:pt x="1504527" y="403968"/>
                  <a:pt x="1502539" y="402974"/>
                  <a:pt x="1501544" y="402312"/>
                </a:cubicBezTo>
                <a:cubicBezTo>
                  <a:pt x="1501544" y="402312"/>
                  <a:pt x="1501213" y="402312"/>
                  <a:pt x="1500882" y="402312"/>
                </a:cubicBezTo>
                <a:cubicBezTo>
                  <a:pt x="1500882" y="402312"/>
                  <a:pt x="1501213" y="402312"/>
                  <a:pt x="1501544" y="402312"/>
                </a:cubicBezTo>
                <a:cubicBezTo>
                  <a:pt x="1502539" y="402974"/>
                  <a:pt x="1503533" y="403637"/>
                  <a:pt x="1504527" y="403968"/>
                </a:cubicBezTo>
                <a:close/>
                <a:moveTo>
                  <a:pt x="1492928" y="391707"/>
                </a:moveTo>
                <a:cubicBezTo>
                  <a:pt x="1492928" y="391707"/>
                  <a:pt x="1491934" y="391707"/>
                  <a:pt x="1491271" y="391707"/>
                </a:cubicBezTo>
                <a:cubicBezTo>
                  <a:pt x="1490940" y="391707"/>
                  <a:pt x="1490608" y="391707"/>
                  <a:pt x="1490277" y="392038"/>
                </a:cubicBezTo>
                <a:cubicBezTo>
                  <a:pt x="1490277" y="392038"/>
                  <a:pt x="1490940" y="392038"/>
                  <a:pt x="1491271" y="391707"/>
                </a:cubicBezTo>
                <a:cubicBezTo>
                  <a:pt x="1491934" y="391707"/>
                  <a:pt x="1492265" y="391707"/>
                  <a:pt x="1492928" y="391707"/>
                </a:cubicBezTo>
                <a:close/>
                <a:moveTo>
                  <a:pt x="1478015" y="373812"/>
                </a:moveTo>
                <a:lnTo>
                  <a:pt x="1478015" y="373812"/>
                </a:lnTo>
                <a:cubicBezTo>
                  <a:pt x="1479673" y="371823"/>
                  <a:pt x="1481329" y="370829"/>
                  <a:pt x="1482986" y="370829"/>
                </a:cubicBezTo>
                <a:cubicBezTo>
                  <a:pt x="1481329" y="370829"/>
                  <a:pt x="1479673" y="371823"/>
                  <a:pt x="1478015" y="373812"/>
                </a:cubicBezTo>
                <a:close/>
                <a:moveTo>
                  <a:pt x="1462109" y="384416"/>
                </a:moveTo>
                <a:cubicBezTo>
                  <a:pt x="1462109" y="384416"/>
                  <a:pt x="1464428" y="384416"/>
                  <a:pt x="1465754" y="384416"/>
                </a:cubicBezTo>
                <a:cubicBezTo>
                  <a:pt x="1465754" y="387399"/>
                  <a:pt x="1467411" y="391376"/>
                  <a:pt x="1462109" y="392038"/>
                </a:cubicBezTo>
                <a:lnTo>
                  <a:pt x="1460783" y="390713"/>
                </a:lnTo>
                <a:cubicBezTo>
                  <a:pt x="1458132" y="390713"/>
                  <a:pt x="1455812" y="390713"/>
                  <a:pt x="1453161" y="390713"/>
                </a:cubicBezTo>
                <a:cubicBezTo>
                  <a:pt x="1450510" y="390050"/>
                  <a:pt x="1446202" y="392370"/>
                  <a:pt x="1446864" y="386736"/>
                </a:cubicBezTo>
                <a:cubicBezTo>
                  <a:pt x="1450841" y="385410"/>
                  <a:pt x="1455149" y="383753"/>
                  <a:pt x="1459457" y="384416"/>
                </a:cubicBezTo>
                <a:cubicBezTo>
                  <a:pt x="1460452" y="384416"/>
                  <a:pt x="1461114" y="384416"/>
                  <a:pt x="1462109" y="384416"/>
                </a:cubicBezTo>
                <a:close/>
                <a:moveTo>
                  <a:pt x="1440568" y="406288"/>
                </a:moveTo>
                <a:cubicBezTo>
                  <a:pt x="1436591" y="406951"/>
                  <a:pt x="1433277" y="407614"/>
                  <a:pt x="1429632" y="408277"/>
                </a:cubicBezTo>
                <a:cubicBezTo>
                  <a:pt x="1427312" y="408608"/>
                  <a:pt x="1425324" y="407945"/>
                  <a:pt x="1424661" y="411591"/>
                </a:cubicBezTo>
                <a:cubicBezTo>
                  <a:pt x="1424330" y="414573"/>
                  <a:pt x="1415714" y="413910"/>
                  <a:pt x="1412731" y="410596"/>
                </a:cubicBezTo>
                <a:cubicBezTo>
                  <a:pt x="1411737" y="409602"/>
                  <a:pt x="1411405" y="408608"/>
                  <a:pt x="1410080" y="408277"/>
                </a:cubicBezTo>
                <a:cubicBezTo>
                  <a:pt x="1409086" y="407614"/>
                  <a:pt x="1408091" y="406620"/>
                  <a:pt x="1407429" y="405957"/>
                </a:cubicBezTo>
                <a:lnTo>
                  <a:pt x="1407429" y="405957"/>
                </a:lnTo>
                <a:cubicBezTo>
                  <a:pt x="1407429" y="405957"/>
                  <a:pt x="1404777" y="403968"/>
                  <a:pt x="1405109" y="401980"/>
                </a:cubicBezTo>
                <a:cubicBezTo>
                  <a:pt x="1405109" y="400323"/>
                  <a:pt x="1405109" y="398666"/>
                  <a:pt x="1405440" y="397009"/>
                </a:cubicBezTo>
                <a:cubicBezTo>
                  <a:pt x="1404446" y="397009"/>
                  <a:pt x="1403783" y="397009"/>
                  <a:pt x="1402789" y="397009"/>
                </a:cubicBezTo>
                <a:cubicBezTo>
                  <a:pt x="1403783" y="397009"/>
                  <a:pt x="1404446" y="397009"/>
                  <a:pt x="1405440" y="397009"/>
                </a:cubicBezTo>
                <a:cubicBezTo>
                  <a:pt x="1407097" y="395352"/>
                  <a:pt x="1407760" y="392701"/>
                  <a:pt x="1410080" y="391707"/>
                </a:cubicBezTo>
                <a:cubicBezTo>
                  <a:pt x="1409748" y="389719"/>
                  <a:pt x="1408754" y="389387"/>
                  <a:pt x="1407429" y="389387"/>
                </a:cubicBezTo>
                <a:cubicBezTo>
                  <a:pt x="1408754" y="389387"/>
                  <a:pt x="1409748" y="389719"/>
                  <a:pt x="1410080" y="391707"/>
                </a:cubicBezTo>
                <a:cubicBezTo>
                  <a:pt x="1412400" y="392701"/>
                  <a:pt x="1414388" y="393364"/>
                  <a:pt x="1416708" y="394358"/>
                </a:cubicBezTo>
                <a:cubicBezTo>
                  <a:pt x="1416708" y="395021"/>
                  <a:pt x="1416376" y="396015"/>
                  <a:pt x="1416045" y="396678"/>
                </a:cubicBezTo>
                <a:cubicBezTo>
                  <a:pt x="1416045" y="396678"/>
                  <a:pt x="1416376" y="396678"/>
                  <a:pt x="1416708" y="396678"/>
                </a:cubicBezTo>
                <a:cubicBezTo>
                  <a:pt x="1418365" y="398998"/>
                  <a:pt x="1421016" y="397009"/>
                  <a:pt x="1423004" y="398003"/>
                </a:cubicBezTo>
                <a:cubicBezTo>
                  <a:pt x="1422010" y="399660"/>
                  <a:pt x="1420022" y="400655"/>
                  <a:pt x="1421016" y="402974"/>
                </a:cubicBezTo>
                <a:cubicBezTo>
                  <a:pt x="1425987" y="407282"/>
                  <a:pt x="1430295" y="404300"/>
                  <a:pt x="1434934" y="401980"/>
                </a:cubicBezTo>
                <a:cubicBezTo>
                  <a:pt x="1436923" y="398003"/>
                  <a:pt x="1440568" y="397672"/>
                  <a:pt x="1444545" y="397672"/>
                </a:cubicBezTo>
                <a:cubicBezTo>
                  <a:pt x="1440568" y="399329"/>
                  <a:pt x="1439574" y="401980"/>
                  <a:pt x="1440899" y="405957"/>
                </a:cubicBezTo>
                <a:close/>
                <a:moveTo>
                  <a:pt x="1429301" y="376794"/>
                </a:moveTo>
                <a:cubicBezTo>
                  <a:pt x="1429301" y="376794"/>
                  <a:pt x="1429963" y="375800"/>
                  <a:pt x="1429963" y="375137"/>
                </a:cubicBezTo>
                <a:cubicBezTo>
                  <a:pt x="1429963" y="375800"/>
                  <a:pt x="1429963" y="376463"/>
                  <a:pt x="1429301" y="376794"/>
                </a:cubicBezTo>
                <a:close/>
                <a:moveTo>
                  <a:pt x="1453492" y="354591"/>
                </a:moveTo>
                <a:cubicBezTo>
                  <a:pt x="1453492" y="354591"/>
                  <a:pt x="1454155" y="353928"/>
                  <a:pt x="1454487" y="353597"/>
                </a:cubicBezTo>
                <a:cubicBezTo>
                  <a:pt x="1455812" y="352934"/>
                  <a:pt x="1457138" y="352271"/>
                  <a:pt x="1458463" y="351608"/>
                </a:cubicBezTo>
                <a:cubicBezTo>
                  <a:pt x="1457138" y="351940"/>
                  <a:pt x="1455812" y="352934"/>
                  <a:pt x="1454487" y="353597"/>
                </a:cubicBezTo>
                <a:cubicBezTo>
                  <a:pt x="1454487" y="353928"/>
                  <a:pt x="1453824" y="354259"/>
                  <a:pt x="1453492" y="354591"/>
                </a:cubicBezTo>
                <a:cubicBezTo>
                  <a:pt x="1452830" y="355254"/>
                  <a:pt x="1451835" y="355585"/>
                  <a:pt x="1451173" y="356248"/>
                </a:cubicBezTo>
                <a:cubicBezTo>
                  <a:pt x="1451835" y="355585"/>
                  <a:pt x="1452498" y="355254"/>
                  <a:pt x="1453492" y="354591"/>
                </a:cubicBezTo>
                <a:close/>
                <a:moveTo>
                  <a:pt x="1493922" y="325760"/>
                </a:moveTo>
                <a:cubicBezTo>
                  <a:pt x="1493922" y="325760"/>
                  <a:pt x="1491603" y="325760"/>
                  <a:pt x="1490608" y="325760"/>
                </a:cubicBezTo>
                <a:cubicBezTo>
                  <a:pt x="1491603" y="325760"/>
                  <a:pt x="1492928" y="325760"/>
                  <a:pt x="1493922" y="325760"/>
                </a:cubicBezTo>
                <a:close/>
                <a:moveTo>
                  <a:pt x="1515463" y="309190"/>
                </a:moveTo>
                <a:cubicBezTo>
                  <a:pt x="1515463" y="309190"/>
                  <a:pt x="1515463" y="310184"/>
                  <a:pt x="1515463" y="310516"/>
                </a:cubicBezTo>
                <a:cubicBezTo>
                  <a:pt x="1515463" y="310184"/>
                  <a:pt x="1515463" y="309521"/>
                  <a:pt x="1515463" y="309190"/>
                </a:cubicBezTo>
                <a:cubicBezTo>
                  <a:pt x="1515463" y="309190"/>
                  <a:pt x="1516126" y="309190"/>
                  <a:pt x="1516457" y="309190"/>
                </a:cubicBezTo>
                <a:cubicBezTo>
                  <a:pt x="1516457" y="309190"/>
                  <a:pt x="1515794" y="309190"/>
                  <a:pt x="1515463" y="309190"/>
                </a:cubicBezTo>
                <a:close/>
                <a:moveTo>
                  <a:pt x="1535678" y="328079"/>
                </a:moveTo>
                <a:lnTo>
                  <a:pt x="1535678" y="328079"/>
                </a:lnTo>
                <a:cubicBezTo>
                  <a:pt x="1535678" y="328079"/>
                  <a:pt x="1534352" y="328411"/>
                  <a:pt x="1533690" y="328079"/>
                </a:cubicBezTo>
                <a:cubicBezTo>
                  <a:pt x="1534352" y="328079"/>
                  <a:pt x="1535015" y="328079"/>
                  <a:pt x="1535678" y="328079"/>
                </a:cubicBezTo>
                <a:close/>
                <a:moveTo>
                  <a:pt x="1543300" y="325760"/>
                </a:moveTo>
                <a:lnTo>
                  <a:pt x="1543300" y="325760"/>
                </a:lnTo>
                <a:close/>
                <a:moveTo>
                  <a:pt x="1608585" y="348294"/>
                </a:moveTo>
                <a:cubicBezTo>
                  <a:pt x="1610904" y="348294"/>
                  <a:pt x="1613555" y="348294"/>
                  <a:pt x="1615875" y="348294"/>
                </a:cubicBezTo>
                <a:lnTo>
                  <a:pt x="1615875" y="348294"/>
                </a:lnTo>
                <a:cubicBezTo>
                  <a:pt x="1613555" y="348294"/>
                  <a:pt x="1610904" y="348294"/>
                  <a:pt x="1608585" y="348294"/>
                </a:cubicBezTo>
                <a:close/>
                <a:moveTo>
                  <a:pt x="1619521" y="346637"/>
                </a:moveTo>
                <a:cubicBezTo>
                  <a:pt x="1619521" y="346637"/>
                  <a:pt x="1618195" y="347963"/>
                  <a:pt x="1617201" y="348294"/>
                </a:cubicBezTo>
                <a:cubicBezTo>
                  <a:pt x="1618195" y="348294"/>
                  <a:pt x="1618858" y="347300"/>
                  <a:pt x="1619521" y="346637"/>
                </a:cubicBezTo>
                <a:close/>
                <a:moveTo>
                  <a:pt x="1621177" y="345312"/>
                </a:moveTo>
                <a:cubicBezTo>
                  <a:pt x="1621177" y="345312"/>
                  <a:pt x="1621177" y="345643"/>
                  <a:pt x="1620846" y="345975"/>
                </a:cubicBezTo>
                <a:lnTo>
                  <a:pt x="1620846" y="345975"/>
                </a:lnTo>
                <a:cubicBezTo>
                  <a:pt x="1620846" y="345975"/>
                  <a:pt x="1620846" y="345643"/>
                  <a:pt x="1621177" y="345312"/>
                </a:cubicBezTo>
                <a:close/>
                <a:moveTo>
                  <a:pt x="1702038" y="302231"/>
                </a:moveTo>
                <a:lnTo>
                  <a:pt x="1702038" y="302231"/>
                </a:lnTo>
                <a:cubicBezTo>
                  <a:pt x="1702038" y="302231"/>
                  <a:pt x="1704357" y="303888"/>
                  <a:pt x="1705351" y="304882"/>
                </a:cubicBezTo>
                <a:cubicBezTo>
                  <a:pt x="1704357" y="304219"/>
                  <a:pt x="1703032" y="303225"/>
                  <a:pt x="1702038" y="302231"/>
                </a:cubicBezTo>
                <a:close/>
                <a:moveTo>
                  <a:pt x="1711317" y="304882"/>
                </a:moveTo>
                <a:lnTo>
                  <a:pt x="1711317" y="304882"/>
                </a:lnTo>
                <a:cubicBezTo>
                  <a:pt x="1711317" y="304882"/>
                  <a:pt x="1708334" y="305876"/>
                  <a:pt x="1707340" y="305545"/>
                </a:cubicBezTo>
                <a:cubicBezTo>
                  <a:pt x="1708665" y="305876"/>
                  <a:pt x="1709991" y="305545"/>
                  <a:pt x="1711317" y="304882"/>
                </a:cubicBezTo>
                <a:close/>
                <a:moveTo>
                  <a:pt x="1733851" y="329074"/>
                </a:moveTo>
                <a:cubicBezTo>
                  <a:pt x="1733851" y="329074"/>
                  <a:pt x="1733520" y="329074"/>
                  <a:pt x="1733189" y="329405"/>
                </a:cubicBezTo>
                <a:cubicBezTo>
                  <a:pt x="1733189" y="329405"/>
                  <a:pt x="1733520" y="329074"/>
                  <a:pt x="1733851" y="329074"/>
                </a:cubicBezTo>
                <a:close/>
                <a:moveTo>
                  <a:pt x="1738822" y="329736"/>
                </a:moveTo>
                <a:cubicBezTo>
                  <a:pt x="1738822" y="329736"/>
                  <a:pt x="1740148" y="329736"/>
                  <a:pt x="1740811" y="329736"/>
                </a:cubicBezTo>
                <a:cubicBezTo>
                  <a:pt x="1740148" y="329736"/>
                  <a:pt x="1739485" y="329736"/>
                  <a:pt x="1738822" y="329736"/>
                </a:cubicBezTo>
                <a:close/>
                <a:moveTo>
                  <a:pt x="1746444" y="310184"/>
                </a:moveTo>
                <a:cubicBezTo>
                  <a:pt x="1748101" y="312173"/>
                  <a:pt x="1749758" y="314161"/>
                  <a:pt x="1751415" y="316481"/>
                </a:cubicBezTo>
                <a:cubicBezTo>
                  <a:pt x="1753735" y="316481"/>
                  <a:pt x="1756055" y="316481"/>
                  <a:pt x="1758043" y="315155"/>
                </a:cubicBezTo>
                <a:cubicBezTo>
                  <a:pt x="1755723" y="316149"/>
                  <a:pt x="1753404" y="316481"/>
                  <a:pt x="1751415" y="316481"/>
                </a:cubicBezTo>
                <a:cubicBezTo>
                  <a:pt x="1749758" y="314492"/>
                  <a:pt x="1748101" y="312504"/>
                  <a:pt x="1746444" y="310184"/>
                </a:cubicBezTo>
                <a:close/>
                <a:moveTo>
                  <a:pt x="1780909" y="311841"/>
                </a:moveTo>
                <a:cubicBezTo>
                  <a:pt x="1780909" y="311841"/>
                  <a:pt x="1780246" y="311841"/>
                  <a:pt x="1780246" y="311841"/>
                </a:cubicBezTo>
                <a:cubicBezTo>
                  <a:pt x="1780246" y="311841"/>
                  <a:pt x="1780578" y="311841"/>
                  <a:pt x="1780909" y="311841"/>
                </a:cubicBezTo>
                <a:close/>
                <a:moveTo>
                  <a:pt x="1811729" y="316149"/>
                </a:moveTo>
                <a:cubicBezTo>
                  <a:pt x="1811729" y="316149"/>
                  <a:pt x="1812392" y="316149"/>
                  <a:pt x="1812723" y="316149"/>
                </a:cubicBezTo>
                <a:cubicBezTo>
                  <a:pt x="1813386" y="316149"/>
                  <a:pt x="1814380" y="316149"/>
                  <a:pt x="1814711" y="316149"/>
                </a:cubicBezTo>
                <a:cubicBezTo>
                  <a:pt x="1814711" y="316812"/>
                  <a:pt x="1814711" y="317475"/>
                  <a:pt x="1814711" y="318138"/>
                </a:cubicBezTo>
                <a:cubicBezTo>
                  <a:pt x="1814711" y="317475"/>
                  <a:pt x="1814711" y="316812"/>
                  <a:pt x="1814711" y="316149"/>
                </a:cubicBezTo>
                <a:cubicBezTo>
                  <a:pt x="1814049" y="315818"/>
                  <a:pt x="1813386" y="316149"/>
                  <a:pt x="1812723" y="316149"/>
                </a:cubicBezTo>
                <a:cubicBezTo>
                  <a:pt x="1812392" y="316149"/>
                  <a:pt x="1812060" y="316149"/>
                  <a:pt x="1811729" y="316149"/>
                </a:cubicBezTo>
                <a:close/>
                <a:moveTo>
                  <a:pt x="1833932" y="307533"/>
                </a:moveTo>
                <a:cubicBezTo>
                  <a:pt x="1833932" y="307533"/>
                  <a:pt x="1834926" y="307202"/>
                  <a:pt x="1835258" y="306870"/>
                </a:cubicBezTo>
                <a:cubicBezTo>
                  <a:pt x="1835589" y="306870"/>
                  <a:pt x="1836252" y="306870"/>
                  <a:pt x="1836583" y="306870"/>
                </a:cubicBezTo>
                <a:cubicBezTo>
                  <a:pt x="1836252" y="306870"/>
                  <a:pt x="1835921" y="306870"/>
                  <a:pt x="1835258" y="306870"/>
                </a:cubicBezTo>
                <a:cubicBezTo>
                  <a:pt x="1834926" y="306870"/>
                  <a:pt x="1834264" y="306870"/>
                  <a:pt x="1833932" y="307533"/>
                </a:cubicBezTo>
                <a:lnTo>
                  <a:pt x="1833932" y="307533"/>
                </a:lnTo>
                <a:close/>
                <a:moveTo>
                  <a:pt x="1845531" y="310184"/>
                </a:moveTo>
                <a:cubicBezTo>
                  <a:pt x="1845531" y="310184"/>
                  <a:pt x="1847851" y="310184"/>
                  <a:pt x="1849176" y="310847"/>
                </a:cubicBezTo>
                <a:cubicBezTo>
                  <a:pt x="1848182" y="310847"/>
                  <a:pt x="1846857" y="310184"/>
                  <a:pt x="1845531" y="310184"/>
                </a:cubicBezTo>
                <a:lnTo>
                  <a:pt x="1845531" y="310184"/>
                </a:lnTo>
                <a:close/>
                <a:moveTo>
                  <a:pt x="1854479" y="335701"/>
                </a:moveTo>
                <a:cubicBezTo>
                  <a:pt x="1854479" y="335701"/>
                  <a:pt x="1855473" y="336696"/>
                  <a:pt x="1855804" y="337027"/>
                </a:cubicBezTo>
                <a:cubicBezTo>
                  <a:pt x="1855473" y="336696"/>
                  <a:pt x="1854810" y="336033"/>
                  <a:pt x="1854479" y="335701"/>
                </a:cubicBezTo>
                <a:lnTo>
                  <a:pt x="1850833" y="335701"/>
                </a:lnTo>
                <a:cubicBezTo>
                  <a:pt x="1850833" y="335701"/>
                  <a:pt x="1853153" y="335701"/>
                  <a:pt x="1854479" y="335701"/>
                </a:cubicBezTo>
                <a:close/>
                <a:moveTo>
                  <a:pt x="1882647" y="361219"/>
                </a:moveTo>
                <a:cubicBezTo>
                  <a:pt x="1882647" y="361219"/>
                  <a:pt x="1881322" y="362544"/>
                  <a:pt x="1880327" y="362876"/>
                </a:cubicBezTo>
                <a:cubicBezTo>
                  <a:pt x="1881322" y="362544"/>
                  <a:pt x="1882316" y="362213"/>
                  <a:pt x="1882647" y="361219"/>
                </a:cubicBezTo>
                <a:lnTo>
                  <a:pt x="1874031" y="361219"/>
                </a:lnTo>
                <a:cubicBezTo>
                  <a:pt x="1874031" y="362876"/>
                  <a:pt x="1874031" y="364533"/>
                  <a:pt x="1874031" y="366190"/>
                </a:cubicBezTo>
                <a:cubicBezTo>
                  <a:pt x="1873368" y="366190"/>
                  <a:pt x="1872374" y="366190"/>
                  <a:pt x="1871711" y="366190"/>
                </a:cubicBezTo>
                <a:cubicBezTo>
                  <a:pt x="1871711" y="366852"/>
                  <a:pt x="1872374" y="367184"/>
                  <a:pt x="1872705" y="367515"/>
                </a:cubicBezTo>
                <a:cubicBezTo>
                  <a:pt x="1872374" y="367515"/>
                  <a:pt x="1872043" y="366852"/>
                  <a:pt x="1871711" y="366190"/>
                </a:cubicBezTo>
                <a:cubicBezTo>
                  <a:pt x="1871048" y="366190"/>
                  <a:pt x="1870385" y="366190"/>
                  <a:pt x="1870054" y="366190"/>
                </a:cubicBezTo>
                <a:cubicBezTo>
                  <a:pt x="1870054" y="367515"/>
                  <a:pt x="1869391" y="368178"/>
                  <a:pt x="1869060" y="368509"/>
                </a:cubicBezTo>
                <a:cubicBezTo>
                  <a:pt x="1869391" y="368509"/>
                  <a:pt x="1870054" y="367515"/>
                  <a:pt x="1870054" y="366190"/>
                </a:cubicBezTo>
                <a:cubicBezTo>
                  <a:pt x="1869060" y="366190"/>
                  <a:pt x="1867734" y="365858"/>
                  <a:pt x="1866740" y="365527"/>
                </a:cubicBezTo>
                <a:cubicBezTo>
                  <a:pt x="1865415" y="356248"/>
                  <a:pt x="1866077" y="355254"/>
                  <a:pt x="1874031" y="354259"/>
                </a:cubicBezTo>
                <a:cubicBezTo>
                  <a:pt x="1871380" y="351608"/>
                  <a:pt x="1875356" y="349289"/>
                  <a:pt x="1874031" y="346637"/>
                </a:cubicBezTo>
                <a:cubicBezTo>
                  <a:pt x="1874031" y="346637"/>
                  <a:pt x="1873368" y="346637"/>
                  <a:pt x="1873037" y="346637"/>
                </a:cubicBezTo>
                <a:cubicBezTo>
                  <a:pt x="1873037" y="347300"/>
                  <a:pt x="1872705" y="347963"/>
                  <a:pt x="1872043" y="348294"/>
                </a:cubicBezTo>
                <a:cubicBezTo>
                  <a:pt x="1872374" y="347963"/>
                  <a:pt x="1872705" y="347300"/>
                  <a:pt x="1873037" y="346637"/>
                </a:cubicBezTo>
                <a:cubicBezTo>
                  <a:pt x="1873037" y="346637"/>
                  <a:pt x="1873699" y="346637"/>
                  <a:pt x="1874031" y="346637"/>
                </a:cubicBezTo>
                <a:cubicBezTo>
                  <a:pt x="1874031" y="346306"/>
                  <a:pt x="1874031" y="345975"/>
                  <a:pt x="1874031" y="345643"/>
                </a:cubicBezTo>
                <a:cubicBezTo>
                  <a:pt x="1874362" y="344980"/>
                  <a:pt x="1874694" y="343986"/>
                  <a:pt x="1875025" y="343324"/>
                </a:cubicBezTo>
                <a:cubicBezTo>
                  <a:pt x="1877676" y="342329"/>
                  <a:pt x="1880990" y="343986"/>
                  <a:pt x="1883310" y="341335"/>
                </a:cubicBezTo>
                <a:cubicBezTo>
                  <a:pt x="1885298" y="339347"/>
                  <a:pt x="1887618" y="338021"/>
                  <a:pt x="1890269" y="337027"/>
                </a:cubicBezTo>
                <a:cubicBezTo>
                  <a:pt x="1888281" y="337027"/>
                  <a:pt x="1886624" y="336033"/>
                  <a:pt x="1884635" y="335370"/>
                </a:cubicBezTo>
                <a:cubicBezTo>
                  <a:pt x="1885961" y="332719"/>
                  <a:pt x="1887287" y="330068"/>
                  <a:pt x="1888281" y="327417"/>
                </a:cubicBezTo>
                <a:cubicBezTo>
                  <a:pt x="1890269" y="328079"/>
                  <a:pt x="1890932" y="325097"/>
                  <a:pt x="1893252" y="325760"/>
                </a:cubicBezTo>
                <a:cubicBezTo>
                  <a:pt x="1890269" y="331393"/>
                  <a:pt x="1897891" y="329074"/>
                  <a:pt x="1898554" y="332719"/>
                </a:cubicBezTo>
                <a:cubicBezTo>
                  <a:pt x="1893252" y="333713"/>
                  <a:pt x="1892257" y="337027"/>
                  <a:pt x="1895240" y="342661"/>
                </a:cubicBezTo>
                <a:cubicBezTo>
                  <a:pt x="1895240" y="344649"/>
                  <a:pt x="1894577" y="346306"/>
                  <a:pt x="1892589" y="347963"/>
                </a:cubicBezTo>
                <a:cubicBezTo>
                  <a:pt x="1889606" y="344980"/>
                  <a:pt x="1886624" y="344649"/>
                  <a:pt x="1883310" y="347963"/>
                </a:cubicBezTo>
                <a:cubicBezTo>
                  <a:pt x="1881322" y="347963"/>
                  <a:pt x="1880327" y="348294"/>
                  <a:pt x="1880659" y="350614"/>
                </a:cubicBezTo>
                <a:cubicBezTo>
                  <a:pt x="1881984" y="352603"/>
                  <a:pt x="1878007" y="353265"/>
                  <a:pt x="1879996" y="355916"/>
                </a:cubicBezTo>
                <a:cubicBezTo>
                  <a:pt x="1880659" y="356579"/>
                  <a:pt x="1882647" y="354922"/>
                  <a:pt x="1883641" y="356579"/>
                </a:cubicBezTo>
                <a:cubicBezTo>
                  <a:pt x="1883641" y="357905"/>
                  <a:pt x="1883310" y="359230"/>
                  <a:pt x="1882978" y="360556"/>
                </a:cubicBezTo>
                <a:cubicBezTo>
                  <a:pt x="1882647" y="360556"/>
                  <a:pt x="1882316" y="360556"/>
                  <a:pt x="1881984" y="360556"/>
                </a:cubicBezTo>
                <a:close/>
                <a:moveTo>
                  <a:pt x="1889275" y="356248"/>
                </a:moveTo>
                <a:cubicBezTo>
                  <a:pt x="1890932" y="355916"/>
                  <a:pt x="1892920" y="356248"/>
                  <a:pt x="1893915" y="353928"/>
                </a:cubicBezTo>
                <a:cubicBezTo>
                  <a:pt x="1896234" y="353597"/>
                  <a:pt x="1898223" y="353928"/>
                  <a:pt x="1900211" y="354922"/>
                </a:cubicBezTo>
                <a:cubicBezTo>
                  <a:pt x="1898223" y="353928"/>
                  <a:pt x="1896234" y="353597"/>
                  <a:pt x="1893915" y="353928"/>
                </a:cubicBezTo>
                <a:cubicBezTo>
                  <a:pt x="1892920" y="355916"/>
                  <a:pt x="1890932" y="355585"/>
                  <a:pt x="1889275" y="356248"/>
                </a:cubicBezTo>
                <a:close/>
                <a:moveTo>
                  <a:pt x="1915455" y="333382"/>
                </a:moveTo>
                <a:cubicBezTo>
                  <a:pt x="1915455" y="333382"/>
                  <a:pt x="1914461" y="332719"/>
                  <a:pt x="1914129" y="332388"/>
                </a:cubicBezTo>
                <a:cubicBezTo>
                  <a:pt x="1914129" y="332388"/>
                  <a:pt x="1913798" y="332388"/>
                  <a:pt x="1913798" y="331725"/>
                </a:cubicBezTo>
                <a:cubicBezTo>
                  <a:pt x="1913798" y="331725"/>
                  <a:pt x="1913798" y="332056"/>
                  <a:pt x="1914129" y="332388"/>
                </a:cubicBezTo>
                <a:cubicBezTo>
                  <a:pt x="1914792" y="332388"/>
                  <a:pt x="1915455" y="332719"/>
                  <a:pt x="1915455" y="333382"/>
                </a:cubicBezTo>
                <a:cubicBezTo>
                  <a:pt x="1915455" y="334044"/>
                  <a:pt x="1915455" y="334376"/>
                  <a:pt x="1915455" y="335039"/>
                </a:cubicBezTo>
                <a:cubicBezTo>
                  <a:pt x="1915455" y="334376"/>
                  <a:pt x="1915455" y="334044"/>
                  <a:pt x="1915455" y="333382"/>
                </a:cubicBezTo>
                <a:close/>
                <a:moveTo>
                  <a:pt x="1931693" y="354922"/>
                </a:moveTo>
                <a:cubicBezTo>
                  <a:pt x="1931693" y="354922"/>
                  <a:pt x="1931693" y="353265"/>
                  <a:pt x="1932025" y="352603"/>
                </a:cubicBezTo>
                <a:cubicBezTo>
                  <a:pt x="1932025" y="352934"/>
                  <a:pt x="1931693" y="353928"/>
                  <a:pt x="1931693" y="354922"/>
                </a:cubicBezTo>
                <a:cubicBezTo>
                  <a:pt x="1931693" y="355916"/>
                  <a:pt x="1931693" y="357242"/>
                  <a:pt x="1931693" y="358236"/>
                </a:cubicBezTo>
                <a:cubicBezTo>
                  <a:pt x="1931693" y="357242"/>
                  <a:pt x="1931693" y="355916"/>
                  <a:pt x="1931693" y="354922"/>
                </a:cubicBezTo>
                <a:close/>
                <a:moveTo>
                  <a:pt x="1944286" y="336696"/>
                </a:moveTo>
                <a:cubicBezTo>
                  <a:pt x="1944286" y="336696"/>
                  <a:pt x="1946937" y="337358"/>
                  <a:pt x="1948263" y="337027"/>
                </a:cubicBezTo>
                <a:cubicBezTo>
                  <a:pt x="1949589" y="337027"/>
                  <a:pt x="1950914" y="337358"/>
                  <a:pt x="1951908" y="337027"/>
                </a:cubicBezTo>
                <a:cubicBezTo>
                  <a:pt x="1950914" y="337027"/>
                  <a:pt x="1949589" y="337027"/>
                  <a:pt x="1948263" y="337027"/>
                </a:cubicBezTo>
                <a:cubicBezTo>
                  <a:pt x="1946937" y="337027"/>
                  <a:pt x="1945612" y="337027"/>
                  <a:pt x="1944286" y="336696"/>
                </a:cubicBezTo>
                <a:close/>
                <a:moveTo>
                  <a:pt x="1961187" y="344318"/>
                </a:moveTo>
                <a:cubicBezTo>
                  <a:pt x="1961187" y="344318"/>
                  <a:pt x="1961187" y="343655"/>
                  <a:pt x="1961850" y="343324"/>
                </a:cubicBezTo>
                <a:lnTo>
                  <a:pt x="1961850" y="343324"/>
                </a:lnTo>
                <a:cubicBezTo>
                  <a:pt x="1961850" y="343324"/>
                  <a:pt x="1961187" y="343986"/>
                  <a:pt x="1961187" y="344318"/>
                </a:cubicBezTo>
                <a:close/>
                <a:moveTo>
                  <a:pt x="1979083" y="342329"/>
                </a:moveTo>
                <a:lnTo>
                  <a:pt x="1979083" y="342329"/>
                </a:lnTo>
                <a:cubicBezTo>
                  <a:pt x="1979083" y="342329"/>
                  <a:pt x="1979083" y="342992"/>
                  <a:pt x="1979083" y="343324"/>
                </a:cubicBezTo>
                <a:cubicBezTo>
                  <a:pt x="1979083" y="342992"/>
                  <a:pt x="1979083" y="342661"/>
                  <a:pt x="1979083" y="342329"/>
                </a:cubicBezTo>
                <a:close/>
                <a:moveTo>
                  <a:pt x="1990681" y="346306"/>
                </a:moveTo>
                <a:cubicBezTo>
                  <a:pt x="1990681" y="346306"/>
                  <a:pt x="1991344" y="347632"/>
                  <a:pt x="1991013" y="347963"/>
                </a:cubicBezTo>
                <a:cubicBezTo>
                  <a:pt x="1991013" y="347632"/>
                  <a:pt x="1991013" y="346969"/>
                  <a:pt x="1990681" y="346306"/>
                </a:cubicBezTo>
                <a:cubicBezTo>
                  <a:pt x="1990681" y="344649"/>
                  <a:pt x="1990681" y="342992"/>
                  <a:pt x="1990681" y="341004"/>
                </a:cubicBezTo>
                <a:cubicBezTo>
                  <a:pt x="1990681" y="342661"/>
                  <a:pt x="1990681" y="344318"/>
                  <a:pt x="1990681" y="346306"/>
                </a:cubicBezTo>
                <a:close/>
                <a:moveTo>
                  <a:pt x="1994327" y="312835"/>
                </a:moveTo>
                <a:cubicBezTo>
                  <a:pt x="1994327" y="312835"/>
                  <a:pt x="1996315" y="312835"/>
                  <a:pt x="1996978" y="313167"/>
                </a:cubicBezTo>
                <a:cubicBezTo>
                  <a:pt x="1995984" y="313167"/>
                  <a:pt x="1994990" y="313167"/>
                  <a:pt x="1994327" y="312835"/>
                </a:cubicBezTo>
                <a:close/>
                <a:moveTo>
                  <a:pt x="2004600" y="313167"/>
                </a:moveTo>
                <a:cubicBezTo>
                  <a:pt x="2004600" y="313167"/>
                  <a:pt x="2004600" y="313498"/>
                  <a:pt x="2004600" y="313830"/>
                </a:cubicBezTo>
                <a:cubicBezTo>
                  <a:pt x="2004600" y="313830"/>
                  <a:pt x="2004600" y="313498"/>
                  <a:pt x="2004600" y="313167"/>
                </a:cubicBezTo>
                <a:lnTo>
                  <a:pt x="2004600" y="313167"/>
                </a:lnTo>
                <a:close/>
                <a:moveTo>
                  <a:pt x="2008908" y="239597"/>
                </a:moveTo>
                <a:cubicBezTo>
                  <a:pt x="2008908" y="239597"/>
                  <a:pt x="2007583" y="238935"/>
                  <a:pt x="2007251" y="238272"/>
                </a:cubicBezTo>
                <a:lnTo>
                  <a:pt x="2007251" y="238272"/>
                </a:lnTo>
                <a:cubicBezTo>
                  <a:pt x="2007251" y="238272"/>
                  <a:pt x="2008245" y="239266"/>
                  <a:pt x="2008908" y="239597"/>
                </a:cubicBezTo>
                <a:close/>
                <a:moveTo>
                  <a:pt x="2001286" y="231644"/>
                </a:moveTo>
                <a:cubicBezTo>
                  <a:pt x="2003606" y="233301"/>
                  <a:pt x="2005263" y="233964"/>
                  <a:pt x="2006257" y="234958"/>
                </a:cubicBezTo>
                <a:cubicBezTo>
                  <a:pt x="2006920" y="235289"/>
                  <a:pt x="2007251" y="235952"/>
                  <a:pt x="2007251" y="236283"/>
                </a:cubicBezTo>
                <a:cubicBezTo>
                  <a:pt x="2007251" y="235952"/>
                  <a:pt x="2006588" y="235621"/>
                  <a:pt x="2006257" y="234958"/>
                </a:cubicBezTo>
                <a:cubicBezTo>
                  <a:pt x="2005263" y="234295"/>
                  <a:pt x="2003937" y="233301"/>
                  <a:pt x="2001286" y="231644"/>
                </a:cubicBezTo>
                <a:cubicBezTo>
                  <a:pt x="2001286" y="230981"/>
                  <a:pt x="2001286" y="230650"/>
                  <a:pt x="2000623" y="229987"/>
                </a:cubicBezTo>
                <a:cubicBezTo>
                  <a:pt x="2000623" y="229656"/>
                  <a:pt x="2000292" y="229324"/>
                  <a:pt x="1999960" y="228993"/>
                </a:cubicBezTo>
                <a:cubicBezTo>
                  <a:pt x="1999960" y="229324"/>
                  <a:pt x="2000292" y="229656"/>
                  <a:pt x="2000623" y="229987"/>
                </a:cubicBezTo>
                <a:cubicBezTo>
                  <a:pt x="2000955" y="230650"/>
                  <a:pt x="2001286" y="230981"/>
                  <a:pt x="2001286" y="231644"/>
                </a:cubicBezTo>
                <a:close/>
                <a:moveTo>
                  <a:pt x="2016530" y="191545"/>
                </a:moveTo>
                <a:cubicBezTo>
                  <a:pt x="2016530" y="191545"/>
                  <a:pt x="2016530" y="190883"/>
                  <a:pt x="2016530" y="190883"/>
                </a:cubicBezTo>
                <a:cubicBezTo>
                  <a:pt x="2016530" y="190220"/>
                  <a:pt x="2016530" y="189888"/>
                  <a:pt x="2016530" y="189226"/>
                </a:cubicBezTo>
                <a:cubicBezTo>
                  <a:pt x="2016530" y="189888"/>
                  <a:pt x="2016530" y="190220"/>
                  <a:pt x="2016530" y="190883"/>
                </a:cubicBezTo>
                <a:cubicBezTo>
                  <a:pt x="2016530" y="190883"/>
                  <a:pt x="2016530" y="191545"/>
                  <a:pt x="2016530" y="191545"/>
                </a:cubicBezTo>
                <a:cubicBezTo>
                  <a:pt x="2016530" y="192208"/>
                  <a:pt x="2016199" y="192871"/>
                  <a:pt x="2015867" y="193865"/>
                </a:cubicBezTo>
                <a:cubicBezTo>
                  <a:pt x="2015867" y="193202"/>
                  <a:pt x="2016199" y="192540"/>
                  <a:pt x="2016530" y="191545"/>
                </a:cubicBezTo>
                <a:close/>
                <a:moveTo>
                  <a:pt x="2039396" y="180609"/>
                </a:moveTo>
                <a:cubicBezTo>
                  <a:pt x="2039396" y="180609"/>
                  <a:pt x="2036414" y="181604"/>
                  <a:pt x="2036745" y="183592"/>
                </a:cubicBezTo>
                <a:cubicBezTo>
                  <a:pt x="2036745" y="185249"/>
                  <a:pt x="2036745" y="185912"/>
                  <a:pt x="2037408" y="186574"/>
                </a:cubicBezTo>
                <a:cubicBezTo>
                  <a:pt x="2036745" y="185912"/>
                  <a:pt x="2036414" y="185249"/>
                  <a:pt x="2036745" y="183592"/>
                </a:cubicBezTo>
                <a:cubicBezTo>
                  <a:pt x="2036082" y="181272"/>
                  <a:pt x="2037739" y="180941"/>
                  <a:pt x="2039396" y="180609"/>
                </a:cubicBezTo>
                <a:close/>
                <a:moveTo>
                  <a:pt x="2024152" y="186906"/>
                </a:moveTo>
                <a:cubicBezTo>
                  <a:pt x="2024152" y="186906"/>
                  <a:pt x="2021501" y="186574"/>
                  <a:pt x="2020175" y="186243"/>
                </a:cubicBezTo>
                <a:cubicBezTo>
                  <a:pt x="2021501" y="186243"/>
                  <a:pt x="2022827" y="186574"/>
                  <a:pt x="2024152" y="186906"/>
                </a:cubicBezTo>
                <a:close/>
                <a:moveTo>
                  <a:pt x="1993995" y="157080"/>
                </a:moveTo>
                <a:cubicBezTo>
                  <a:pt x="1993995" y="157080"/>
                  <a:pt x="1992670" y="158406"/>
                  <a:pt x="1992007" y="158406"/>
                </a:cubicBezTo>
                <a:cubicBezTo>
                  <a:pt x="1992670" y="158406"/>
                  <a:pt x="1993333" y="158075"/>
                  <a:pt x="1993995" y="157080"/>
                </a:cubicBezTo>
                <a:cubicBezTo>
                  <a:pt x="1993664" y="155755"/>
                  <a:pt x="1993333" y="154098"/>
                  <a:pt x="1993001" y="152772"/>
                </a:cubicBezTo>
                <a:cubicBezTo>
                  <a:pt x="1993001" y="154098"/>
                  <a:pt x="1993333" y="155755"/>
                  <a:pt x="1993995" y="157080"/>
                </a:cubicBezTo>
                <a:close/>
                <a:moveTo>
                  <a:pt x="1987699" y="148796"/>
                </a:moveTo>
                <a:cubicBezTo>
                  <a:pt x="1987699" y="148796"/>
                  <a:pt x="1986042" y="147470"/>
                  <a:pt x="1985048" y="147139"/>
                </a:cubicBezTo>
                <a:cubicBezTo>
                  <a:pt x="1986042" y="147801"/>
                  <a:pt x="1987036" y="148133"/>
                  <a:pt x="1987699" y="148796"/>
                </a:cubicBezTo>
                <a:close/>
                <a:moveTo>
                  <a:pt x="1948594" y="132557"/>
                </a:moveTo>
                <a:cubicBezTo>
                  <a:pt x="1948594" y="132557"/>
                  <a:pt x="1949589" y="131563"/>
                  <a:pt x="1949920" y="130900"/>
                </a:cubicBezTo>
                <a:cubicBezTo>
                  <a:pt x="1950583" y="129906"/>
                  <a:pt x="1951577" y="128581"/>
                  <a:pt x="1952240" y="127586"/>
                </a:cubicBezTo>
                <a:cubicBezTo>
                  <a:pt x="1951246" y="128581"/>
                  <a:pt x="1950583" y="129575"/>
                  <a:pt x="1949920" y="130900"/>
                </a:cubicBezTo>
                <a:cubicBezTo>
                  <a:pt x="1949589" y="131563"/>
                  <a:pt x="1949257" y="131895"/>
                  <a:pt x="1948594" y="132557"/>
                </a:cubicBezTo>
                <a:cubicBezTo>
                  <a:pt x="1947932" y="132557"/>
                  <a:pt x="1946937" y="132557"/>
                  <a:pt x="1946275" y="132889"/>
                </a:cubicBezTo>
                <a:cubicBezTo>
                  <a:pt x="1946937" y="132889"/>
                  <a:pt x="1947932" y="132889"/>
                  <a:pt x="1948594" y="132557"/>
                </a:cubicBezTo>
                <a:close/>
                <a:moveTo>
                  <a:pt x="1935007" y="148133"/>
                </a:moveTo>
                <a:lnTo>
                  <a:pt x="1935007" y="148133"/>
                </a:lnTo>
                <a:cubicBezTo>
                  <a:pt x="1935007" y="148133"/>
                  <a:pt x="1933019" y="147470"/>
                  <a:pt x="1932356" y="146807"/>
                </a:cubicBezTo>
                <a:cubicBezTo>
                  <a:pt x="1932687" y="147470"/>
                  <a:pt x="1933682" y="147801"/>
                  <a:pt x="1935007" y="148133"/>
                </a:cubicBezTo>
                <a:close/>
                <a:moveTo>
                  <a:pt x="1875356" y="193865"/>
                </a:moveTo>
                <a:lnTo>
                  <a:pt x="1875356" y="193865"/>
                </a:lnTo>
                <a:cubicBezTo>
                  <a:pt x="1873699" y="191214"/>
                  <a:pt x="1872043" y="188563"/>
                  <a:pt x="1870054" y="186243"/>
                </a:cubicBezTo>
                <a:cubicBezTo>
                  <a:pt x="1872043" y="188563"/>
                  <a:pt x="1873699" y="191214"/>
                  <a:pt x="1875356" y="193865"/>
                </a:cubicBezTo>
                <a:close/>
                <a:moveTo>
                  <a:pt x="1856798" y="148464"/>
                </a:moveTo>
                <a:cubicBezTo>
                  <a:pt x="1856798" y="148464"/>
                  <a:pt x="1855141" y="149458"/>
                  <a:pt x="1853816" y="149458"/>
                </a:cubicBezTo>
                <a:cubicBezTo>
                  <a:pt x="1854147" y="150784"/>
                  <a:pt x="1854147" y="151447"/>
                  <a:pt x="1853816" y="152110"/>
                </a:cubicBezTo>
                <a:cubicBezTo>
                  <a:pt x="1853816" y="151447"/>
                  <a:pt x="1853816" y="150784"/>
                  <a:pt x="1853816" y="149458"/>
                </a:cubicBezTo>
                <a:cubicBezTo>
                  <a:pt x="1855473" y="149458"/>
                  <a:pt x="1856467" y="149458"/>
                  <a:pt x="1856798" y="148464"/>
                </a:cubicBezTo>
                <a:close/>
                <a:moveTo>
                  <a:pt x="1852490" y="153104"/>
                </a:moveTo>
                <a:cubicBezTo>
                  <a:pt x="1852490" y="153104"/>
                  <a:pt x="1849508" y="153435"/>
                  <a:pt x="1848513" y="154429"/>
                </a:cubicBezTo>
                <a:cubicBezTo>
                  <a:pt x="1848513" y="155092"/>
                  <a:pt x="1848513" y="155423"/>
                  <a:pt x="1849176" y="155755"/>
                </a:cubicBezTo>
                <a:cubicBezTo>
                  <a:pt x="1848845" y="155755"/>
                  <a:pt x="1848513" y="155092"/>
                  <a:pt x="1848513" y="154429"/>
                </a:cubicBezTo>
                <a:cubicBezTo>
                  <a:pt x="1849508" y="153767"/>
                  <a:pt x="1851165" y="153767"/>
                  <a:pt x="1852490" y="153104"/>
                </a:cubicBezTo>
                <a:close/>
                <a:moveTo>
                  <a:pt x="1834595" y="159069"/>
                </a:moveTo>
                <a:cubicBezTo>
                  <a:pt x="1834595" y="159069"/>
                  <a:pt x="1832607" y="159069"/>
                  <a:pt x="1831612" y="159069"/>
                </a:cubicBezTo>
                <a:cubicBezTo>
                  <a:pt x="1829956" y="159069"/>
                  <a:pt x="1828630" y="159732"/>
                  <a:pt x="1826973" y="160726"/>
                </a:cubicBezTo>
                <a:cubicBezTo>
                  <a:pt x="1828298" y="162051"/>
                  <a:pt x="1829293" y="163377"/>
                  <a:pt x="1830950" y="165034"/>
                </a:cubicBezTo>
                <a:cubicBezTo>
                  <a:pt x="1829293" y="163377"/>
                  <a:pt x="1828298" y="162051"/>
                  <a:pt x="1826973" y="160726"/>
                </a:cubicBezTo>
                <a:cubicBezTo>
                  <a:pt x="1828298" y="159732"/>
                  <a:pt x="1829956" y="159400"/>
                  <a:pt x="1831612" y="159069"/>
                </a:cubicBezTo>
                <a:cubicBezTo>
                  <a:pt x="1832607" y="159069"/>
                  <a:pt x="1833601" y="159069"/>
                  <a:pt x="1834595" y="159069"/>
                </a:cubicBezTo>
                <a:close/>
                <a:moveTo>
                  <a:pt x="1826973" y="159400"/>
                </a:moveTo>
                <a:lnTo>
                  <a:pt x="1826973" y="159400"/>
                </a:lnTo>
                <a:cubicBezTo>
                  <a:pt x="1826973" y="159400"/>
                  <a:pt x="1824985" y="161057"/>
                  <a:pt x="1823990" y="161389"/>
                </a:cubicBezTo>
                <a:cubicBezTo>
                  <a:pt x="1824985" y="161057"/>
                  <a:pt x="1825979" y="160394"/>
                  <a:pt x="1826973" y="159400"/>
                </a:cubicBezTo>
                <a:close/>
                <a:moveTo>
                  <a:pt x="1820345" y="161720"/>
                </a:moveTo>
                <a:lnTo>
                  <a:pt x="1820345" y="161720"/>
                </a:lnTo>
                <a:cubicBezTo>
                  <a:pt x="1818025" y="161720"/>
                  <a:pt x="1817694" y="159732"/>
                  <a:pt x="1817031" y="158075"/>
                </a:cubicBezTo>
                <a:cubicBezTo>
                  <a:pt x="1817363" y="159732"/>
                  <a:pt x="1818025" y="161389"/>
                  <a:pt x="1820345" y="161720"/>
                </a:cubicBezTo>
                <a:close/>
                <a:moveTo>
                  <a:pt x="1796153" y="157412"/>
                </a:moveTo>
                <a:cubicBezTo>
                  <a:pt x="1797810" y="157412"/>
                  <a:pt x="1799799" y="157743"/>
                  <a:pt x="1801456" y="158075"/>
                </a:cubicBezTo>
                <a:cubicBezTo>
                  <a:pt x="1802118" y="160394"/>
                  <a:pt x="1796485" y="159732"/>
                  <a:pt x="1799136" y="163046"/>
                </a:cubicBezTo>
                <a:cubicBezTo>
                  <a:pt x="1798142" y="164371"/>
                  <a:pt x="1797479" y="163046"/>
                  <a:pt x="1796485" y="162714"/>
                </a:cubicBezTo>
                <a:cubicBezTo>
                  <a:pt x="1795822" y="160726"/>
                  <a:pt x="1792177" y="160726"/>
                  <a:pt x="1792508" y="157743"/>
                </a:cubicBezTo>
                <a:cubicBezTo>
                  <a:pt x="1793502" y="157743"/>
                  <a:pt x="1794828" y="157743"/>
                  <a:pt x="1795822" y="157743"/>
                </a:cubicBezTo>
                <a:close/>
                <a:moveTo>
                  <a:pt x="1791514" y="163046"/>
                </a:moveTo>
                <a:cubicBezTo>
                  <a:pt x="1791514" y="163046"/>
                  <a:pt x="1790188" y="165365"/>
                  <a:pt x="1792508" y="165365"/>
                </a:cubicBezTo>
                <a:cubicBezTo>
                  <a:pt x="1792508" y="167022"/>
                  <a:pt x="1792508" y="168679"/>
                  <a:pt x="1792839" y="170005"/>
                </a:cubicBezTo>
                <a:cubicBezTo>
                  <a:pt x="1791845" y="171330"/>
                  <a:pt x="1790520" y="171993"/>
                  <a:pt x="1788863" y="172325"/>
                </a:cubicBezTo>
                <a:cubicBezTo>
                  <a:pt x="1787206" y="171662"/>
                  <a:pt x="1787869" y="170005"/>
                  <a:pt x="1787537" y="168679"/>
                </a:cubicBezTo>
                <a:cubicBezTo>
                  <a:pt x="1787537" y="168348"/>
                  <a:pt x="1787537" y="168016"/>
                  <a:pt x="1787537" y="167685"/>
                </a:cubicBezTo>
                <a:cubicBezTo>
                  <a:pt x="1789857" y="164040"/>
                  <a:pt x="1784555" y="166028"/>
                  <a:pt x="1784886" y="163708"/>
                </a:cubicBezTo>
                <a:cubicBezTo>
                  <a:pt x="1786874" y="161389"/>
                  <a:pt x="1789194" y="162714"/>
                  <a:pt x="1791845" y="162714"/>
                </a:cubicBezTo>
                <a:close/>
                <a:moveTo>
                  <a:pt x="1776270" y="164371"/>
                </a:moveTo>
                <a:cubicBezTo>
                  <a:pt x="1776270" y="164371"/>
                  <a:pt x="1776270" y="164702"/>
                  <a:pt x="1776270" y="165034"/>
                </a:cubicBezTo>
                <a:cubicBezTo>
                  <a:pt x="1776270" y="165034"/>
                  <a:pt x="1776270" y="164702"/>
                  <a:pt x="1776270" y="164371"/>
                </a:cubicBezTo>
                <a:close/>
                <a:moveTo>
                  <a:pt x="1766328" y="152772"/>
                </a:moveTo>
                <a:cubicBezTo>
                  <a:pt x="1761357" y="151447"/>
                  <a:pt x="1756717" y="153435"/>
                  <a:pt x="1751747" y="153435"/>
                </a:cubicBezTo>
                <a:cubicBezTo>
                  <a:pt x="1752409" y="155755"/>
                  <a:pt x="1750090" y="156418"/>
                  <a:pt x="1749095" y="157743"/>
                </a:cubicBezTo>
                <a:cubicBezTo>
                  <a:pt x="1750090" y="156418"/>
                  <a:pt x="1752409" y="155755"/>
                  <a:pt x="1751747" y="153435"/>
                </a:cubicBezTo>
                <a:cubicBezTo>
                  <a:pt x="1747770" y="153104"/>
                  <a:pt x="1745119" y="153435"/>
                  <a:pt x="1746776" y="158406"/>
                </a:cubicBezTo>
                <a:cubicBezTo>
                  <a:pt x="1747770" y="161389"/>
                  <a:pt x="1746776" y="164702"/>
                  <a:pt x="1745450" y="167685"/>
                </a:cubicBezTo>
                <a:lnTo>
                  <a:pt x="1745450" y="167685"/>
                </a:lnTo>
                <a:cubicBezTo>
                  <a:pt x="1743793" y="169342"/>
                  <a:pt x="1740811" y="169673"/>
                  <a:pt x="1740479" y="172656"/>
                </a:cubicBezTo>
                <a:cubicBezTo>
                  <a:pt x="1740148" y="172656"/>
                  <a:pt x="1739816" y="172656"/>
                  <a:pt x="1739154" y="172656"/>
                </a:cubicBezTo>
                <a:cubicBezTo>
                  <a:pt x="1739154" y="173982"/>
                  <a:pt x="1739154" y="174976"/>
                  <a:pt x="1739154" y="176301"/>
                </a:cubicBezTo>
                <a:cubicBezTo>
                  <a:pt x="1736834" y="177958"/>
                  <a:pt x="1734183" y="177627"/>
                  <a:pt x="1731863" y="177295"/>
                </a:cubicBezTo>
                <a:cubicBezTo>
                  <a:pt x="1731863" y="182598"/>
                  <a:pt x="1729212" y="185580"/>
                  <a:pt x="1724241" y="186574"/>
                </a:cubicBezTo>
                <a:cubicBezTo>
                  <a:pt x="1724241" y="187237"/>
                  <a:pt x="1724904" y="187900"/>
                  <a:pt x="1724572" y="188563"/>
                </a:cubicBezTo>
                <a:cubicBezTo>
                  <a:pt x="1724572" y="187900"/>
                  <a:pt x="1723910" y="187237"/>
                  <a:pt x="1724241" y="186574"/>
                </a:cubicBezTo>
                <a:cubicBezTo>
                  <a:pt x="1724241" y="186574"/>
                  <a:pt x="1723910" y="186574"/>
                  <a:pt x="1723578" y="186243"/>
                </a:cubicBezTo>
                <a:lnTo>
                  <a:pt x="1723578" y="186243"/>
                </a:lnTo>
                <a:cubicBezTo>
                  <a:pt x="1723578" y="186243"/>
                  <a:pt x="1723910" y="186243"/>
                  <a:pt x="1724241" y="186574"/>
                </a:cubicBezTo>
                <a:cubicBezTo>
                  <a:pt x="1729212" y="185580"/>
                  <a:pt x="1732194" y="182598"/>
                  <a:pt x="1731863" y="177295"/>
                </a:cubicBezTo>
                <a:cubicBezTo>
                  <a:pt x="1731863" y="175638"/>
                  <a:pt x="1731863" y="173982"/>
                  <a:pt x="1731863" y="172325"/>
                </a:cubicBezTo>
                <a:cubicBezTo>
                  <a:pt x="1734183" y="171662"/>
                  <a:pt x="1736834" y="173319"/>
                  <a:pt x="1738491" y="170999"/>
                </a:cubicBezTo>
                <a:cubicBezTo>
                  <a:pt x="1736171" y="169342"/>
                  <a:pt x="1737828" y="167685"/>
                  <a:pt x="1738159" y="165697"/>
                </a:cubicBezTo>
                <a:cubicBezTo>
                  <a:pt x="1735840" y="165697"/>
                  <a:pt x="1733851" y="165697"/>
                  <a:pt x="1731200" y="165365"/>
                </a:cubicBezTo>
                <a:cubicBezTo>
                  <a:pt x="1733851" y="168016"/>
                  <a:pt x="1732857" y="170005"/>
                  <a:pt x="1731863" y="172325"/>
                </a:cubicBezTo>
                <a:cubicBezTo>
                  <a:pt x="1730869" y="172656"/>
                  <a:pt x="1729875" y="173319"/>
                  <a:pt x="1729212" y="173650"/>
                </a:cubicBezTo>
                <a:cubicBezTo>
                  <a:pt x="1728880" y="173650"/>
                  <a:pt x="1728549" y="173650"/>
                  <a:pt x="1728218" y="173319"/>
                </a:cubicBezTo>
                <a:cubicBezTo>
                  <a:pt x="1725235" y="172325"/>
                  <a:pt x="1727555" y="169011"/>
                  <a:pt x="1724904" y="167354"/>
                </a:cubicBezTo>
                <a:cubicBezTo>
                  <a:pt x="1722915" y="168016"/>
                  <a:pt x="1720596" y="167354"/>
                  <a:pt x="1718276" y="167022"/>
                </a:cubicBezTo>
                <a:cubicBezTo>
                  <a:pt x="1714631" y="166691"/>
                  <a:pt x="1710654" y="169342"/>
                  <a:pt x="1707671" y="165365"/>
                </a:cubicBezTo>
                <a:cubicBezTo>
                  <a:pt x="1706677" y="166691"/>
                  <a:pt x="1706014" y="167685"/>
                  <a:pt x="1705351" y="168679"/>
                </a:cubicBezTo>
                <a:cubicBezTo>
                  <a:pt x="1703032" y="169342"/>
                  <a:pt x="1700712" y="168679"/>
                  <a:pt x="1699055" y="167022"/>
                </a:cubicBezTo>
                <a:cubicBezTo>
                  <a:pt x="1698061" y="167354"/>
                  <a:pt x="1697398" y="168016"/>
                  <a:pt x="1696404" y="168348"/>
                </a:cubicBezTo>
                <a:cubicBezTo>
                  <a:pt x="1696404" y="170005"/>
                  <a:pt x="1696072" y="171330"/>
                  <a:pt x="1695741" y="172987"/>
                </a:cubicBezTo>
                <a:cubicBezTo>
                  <a:pt x="1695741" y="171662"/>
                  <a:pt x="1696072" y="170005"/>
                  <a:pt x="1696404" y="168348"/>
                </a:cubicBezTo>
                <a:cubicBezTo>
                  <a:pt x="1697398" y="168016"/>
                  <a:pt x="1698061" y="167354"/>
                  <a:pt x="1699055" y="167022"/>
                </a:cubicBezTo>
                <a:cubicBezTo>
                  <a:pt x="1699055" y="166028"/>
                  <a:pt x="1699055" y="165034"/>
                  <a:pt x="1699055" y="164040"/>
                </a:cubicBezTo>
                <a:cubicBezTo>
                  <a:pt x="1701706" y="161720"/>
                  <a:pt x="1704357" y="159069"/>
                  <a:pt x="1707008" y="156749"/>
                </a:cubicBezTo>
                <a:cubicBezTo>
                  <a:pt x="1707340" y="155092"/>
                  <a:pt x="1707340" y="153767"/>
                  <a:pt x="1705683" y="152441"/>
                </a:cubicBezTo>
                <a:cubicBezTo>
                  <a:pt x="1705351" y="152441"/>
                  <a:pt x="1704689" y="152441"/>
                  <a:pt x="1704357" y="152772"/>
                </a:cubicBezTo>
                <a:cubicBezTo>
                  <a:pt x="1702700" y="152772"/>
                  <a:pt x="1701375" y="152772"/>
                  <a:pt x="1699718" y="152772"/>
                </a:cubicBezTo>
                <a:cubicBezTo>
                  <a:pt x="1702038" y="150784"/>
                  <a:pt x="1700381" y="147139"/>
                  <a:pt x="1703363" y="145150"/>
                </a:cubicBezTo>
                <a:cubicBezTo>
                  <a:pt x="1701043" y="144488"/>
                  <a:pt x="1698724" y="144488"/>
                  <a:pt x="1697729" y="143493"/>
                </a:cubicBezTo>
                <a:cubicBezTo>
                  <a:pt x="1694084" y="138854"/>
                  <a:pt x="1693753" y="141836"/>
                  <a:pt x="1693421" y="145150"/>
                </a:cubicBezTo>
                <a:cubicBezTo>
                  <a:pt x="1693421" y="146476"/>
                  <a:pt x="1693090" y="146807"/>
                  <a:pt x="1691764" y="147139"/>
                </a:cubicBezTo>
                <a:cubicBezTo>
                  <a:pt x="1691764" y="147801"/>
                  <a:pt x="1691764" y="148464"/>
                  <a:pt x="1691764" y="149127"/>
                </a:cubicBezTo>
                <a:cubicBezTo>
                  <a:pt x="1691764" y="150121"/>
                  <a:pt x="1691764" y="151115"/>
                  <a:pt x="1692096" y="152110"/>
                </a:cubicBezTo>
                <a:cubicBezTo>
                  <a:pt x="1692096" y="152110"/>
                  <a:pt x="1692427" y="152110"/>
                  <a:pt x="1692759" y="152110"/>
                </a:cubicBezTo>
                <a:cubicBezTo>
                  <a:pt x="1692759" y="152110"/>
                  <a:pt x="1692427" y="152110"/>
                  <a:pt x="1692096" y="152110"/>
                </a:cubicBezTo>
                <a:cubicBezTo>
                  <a:pt x="1690107" y="153767"/>
                  <a:pt x="1689445" y="154098"/>
                  <a:pt x="1688450" y="153767"/>
                </a:cubicBezTo>
                <a:cubicBezTo>
                  <a:pt x="1689445" y="154098"/>
                  <a:pt x="1690107" y="153767"/>
                  <a:pt x="1692096" y="152110"/>
                </a:cubicBezTo>
                <a:cubicBezTo>
                  <a:pt x="1692096" y="151115"/>
                  <a:pt x="1692096" y="150121"/>
                  <a:pt x="1691764" y="149127"/>
                </a:cubicBezTo>
                <a:cubicBezTo>
                  <a:pt x="1688119" y="148796"/>
                  <a:pt x="1684805" y="146144"/>
                  <a:pt x="1680497" y="147139"/>
                </a:cubicBezTo>
                <a:cubicBezTo>
                  <a:pt x="1681160" y="147801"/>
                  <a:pt x="1682154" y="148133"/>
                  <a:pt x="1682817" y="148796"/>
                </a:cubicBezTo>
                <a:cubicBezTo>
                  <a:pt x="1680497" y="150784"/>
                  <a:pt x="1677183" y="147470"/>
                  <a:pt x="1675195" y="150784"/>
                </a:cubicBezTo>
                <a:cubicBezTo>
                  <a:pt x="1673869" y="151115"/>
                  <a:pt x="1673206" y="151778"/>
                  <a:pt x="1672544" y="149790"/>
                </a:cubicBezTo>
                <a:cubicBezTo>
                  <a:pt x="1671881" y="148133"/>
                  <a:pt x="1671549" y="145482"/>
                  <a:pt x="1668567" y="145813"/>
                </a:cubicBezTo>
                <a:cubicBezTo>
                  <a:pt x="1666578" y="150121"/>
                  <a:pt x="1664590" y="154761"/>
                  <a:pt x="1659619" y="157080"/>
                </a:cubicBezTo>
                <a:cubicBezTo>
                  <a:pt x="1659288" y="157080"/>
                  <a:pt x="1658956" y="157080"/>
                  <a:pt x="1658625" y="157080"/>
                </a:cubicBezTo>
                <a:cubicBezTo>
                  <a:pt x="1655642" y="153767"/>
                  <a:pt x="1652660" y="151115"/>
                  <a:pt x="1647689" y="153435"/>
                </a:cubicBezTo>
                <a:cubicBezTo>
                  <a:pt x="1648352" y="154429"/>
                  <a:pt x="1649015" y="155092"/>
                  <a:pt x="1649677" y="155755"/>
                </a:cubicBezTo>
                <a:cubicBezTo>
                  <a:pt x="1651003" y="157743"/>
                  <a:pt x="1651003" y="159069"/>
                  <a:pt x="1648352" y="159732"/>
                </a:cubicBezTo>
                <a:cubicBezTo>
                  <a:pt x="1647689" y="159732"/>
                  <a:pt x="1646695" y="159732"/>
                  <a:pt x="1646032" y="159732"/>
                </a:cubicBezTo>
                <a:cubicBezTo>
                  <a:pt x="1641392" y="159732"/>
                  <a:pt x="1636753" y="159732"/>
                  <a:pt x="1631782" y="159732"/>
                </a:cubicBezTo>
                <a:cubicBezTo>
                  <a:pt x="1628800" y="160394"/>
                  <a:pt x="1630125" y="158737"/>
                  <a:pt x="1630457" y="157412"/>
                </a:cubicBezTo>
                <a:cubicBezTo>
                  <a:pt x="1625486" y="156749"/>
                  <a:pt x="1623166" y="154761"/>
                  <a:pt x="1625817" y="149458"/>
                </a:cubicBezTo>
                <a:cubicBezTo>
                  <a:pt x="1626148" y="142499"/>
                  <a:pt x="1631451" y="140179"/>
                  <a:pt x="1637084" y="137860"/>
                </a:cubicBezTo>
                <a:cubicBezTo>
                  <a:pt x="1635759" y="135208"/>
                  <a:pt x="1631119" y="138522"/>
                  <a:pt x="1631119" y="134214"/>
                </a:cubicBezTo>
                <a:cubicBezTo>
                  <a:pt x="1627143" y="132889"/>
                  <a:pt x="1623166" y="131232"/>
                  <a:pt x="1619852" y="128581"/>
                </a:cubicBezTo>
                <a:cubicBezTo>
                  <a:pt x="1620515" y="124604"/>
                  <a:pt x="1624491" y="123278"/>
                  <a:pt x="1626148" y="120296"/>
                </a:cubicBezTo>
                <a:cubicBezTo>
                  <a:pt x="1627474" y="120296"/>
                  <a:pt x="1628800" y="120296"/>
                  <a:pt x="1629794" y="120296"/>
                </a:cubicBezTo>
                <a:cubicBezTo>
                  <a:pt x="1630125" y="116319"/>
                  <a:pt x="1636090" y="116650"/>
                  <a:pt x="1636422" y="112674"/>
                </a:cubicBezTo>
                <a:cubicBezTo>
                  <a:pt x="1636753" y="112674"/>
                  <a:pt x="1637084" y="112674"/>
                  <a:pt x="1637416" y="112342"/>
                </a:cubicBezTo>
                <a:cubicBezTo>
                  <a:pt x="1639736" y="113337"/>
                  <a:pt x="1641392" y="111680"/>
                  <a:pt x="1643712" y="111348"/>
                </a:cubicBezTo>
                <a:cubicBezTo>
                  <a:pt x="1643050" y="119633"/>
                  <a:pt x="1643050" y="119633"/>
                  <a:pt x="1649346" y="117645"/>
                </a:cubicBezTo>
                <a:cubicBezTo>
                  <a:pt x="1650009" y="117645"/>
                  <a:pt x="1650672" y="117645"/>
                  <a:pt x="1651334" y="117645"/>
                </a:cubicBezTo>
                <a:cubicBezTo>
                  <a:pt x="1650672" y="123278"/>
                  <a:pt x="1654648" y="126592"/>
                  <a:pt x="1657631" y="130238"/>
                </a:cubicBezTo>
                <a:cubicBezTo>
                  <a:pt x="1657962" y="128581"/>
                  <a:pt x="1658625" y="126924"/>
                  <a:pt x="1658956" y="125267"/>
                </a:cubicBezTo>
                <a:cubicBezTo>
                  <a:pt x="1658294" y="124604"/>
                  <a:pt x="1657962" y="123941"/>
                  <a:pt x="1657631" y="123278"/>
                </a:cubicBezTo>
                <a:cubicBezTo>
                  <a:pt x="1657631" y="123941"/>
                  <a:pt x="1657962" y="124604"/>
                  <a:pt x="1658956" y="125267"/>
                </a:cubicBezTo>
                <a:cubicBezTo>
                  <a:pt x="1660613" y="124935"/>
                  <a:pt x="1662270" y="124273"/>
                  <a:pt x="1663927" y="123610"/>
                </a:cubicBezTo>
                <a:cubicBezTo>
                  <a:pt x="1662602" y="124273"/>
                  <a:pt x="1660945" y="124935"/>
                  <a:pt x="1658956" y="125267"/>
                </a:cubicBezTo>
                <a:cubicBezTo>
                  <a:pt x="1658625" y="126924"/>
                  <a:pt x="1657962" y="128581"/>
                  <a:pt x="1657631" y="130238"/>
                </a:cubicBezTo>
                <a:cubicBezTo>
                  <a:pt x="1657631" y="132557"/>
                  <a:pt x="1654980" y="132557"/>
                  <a:pt x="1653985" y="133883"/>
                </a:cubicBezTo>
                <a:cubicBezTo>
                  <a:pt x="1656968" y="137197"/>
                  <a:pt x="1660613" y="134546"/>
                  <a:pt x="1663927" y="135540"/>
                </a:cubicBezTo>
                <a:cubicBezTo>
                  <a:pt x="1663596" y="136534"/>
                  <a:pt x="1663264" y="137860"/>
                  <a:pt x="1662602" y="138854"/>
                </a:cubicBezTo>
                <a:cubicBezTo>
                  <a:pt x="1663596" y="140511"/>
                  <a:pt x="1665584" y="137860"/>
                  <a:pt x="1666247" y="140179"/>
                </a:cubicBezTo>
                <a:cubicBezTo>
                  <a:pt x="1661276" y="142168"/>
                  <a:pt x="1666247" y="143493"/>
                  <a:pt x="1666247" y="145482"/>
                </a:cubicBezTo>
                <a:cubicBezTo>
                  <a:pt x="1666910" y="145482"/>
                  <a:pt x="1667904" y="145482"/>
                  <a:pt x="1668567" y="145482"/>
                </a:cubicBezTo>
                <a:cubicBezTo>
                  <a:pt x="1669561" y="142499"/>
                  <a:pt x="1673206" y="140511"/>
                  <a:pt x="1672544" y="136534"/>
                </a:cubicBezTo>
                <a:cubicBezTo>
                  <a:pt x="1671881" y="136203"/>
                  <a:pt x="1671549" y="135871"/>
                  <a:pt x="1670887" y="135540"/>
                </a:cubicBezTo>
                <a:cubicBezTo>
                  <a:pt x="1670887" y="135208"/>
                  <a:pt x="1670887" y="134877"/>
                  <a:pt x="1670887" y="134546"/>
                </a:cubicBezTo>
                <a:cubicBezTo>
                  <a:pt x="1667904" y="128912"/>
                  <a:pt x="1668235" y="127586"/>
                  <a:pt x="1673869" y="125267"/>
                </a:cubicBezTo>
                <a:cubicBezTo>
                  <a:pt x="1676852" y="127255"/>
                  <a:pt x="1680166" y="128249"/>
                  <a:pt x="1683811" y="127918"/>
                </a:cubicBezTo>
                <a:cubicBezTo>
                  <a:pt x="1687125" y="127586"/>
                  <a:pt x="1688119" y="126261"/>
                  <a:pt x="1685468" y="123610"/>
                </a:cubicBezTo>
                <a:cubicBezTo>
                  <a:pt x="1683479" y="121953"/>
                  <a:pt x="1686794" y="120959"/>
                  <a:pt x="1686131" y="119302"/>
                </a:cubicBezTo>
                <a:cubicBezTo>
                  <a:pt x="1683811" y="118307"/>
                  <a:pt x="1684805" y="114331"/>
                  <a:pt x="1682154" y="114662"/>
                </a:cubicBezTo>
                <a:cubicBezTo>
                  <a:pt x="1686462" y="111348"/>
                  <a:pt x="1692096" y="113668"/>
                  <a:pt x="1697729" y="112674"/>
                </a:cubicBezTo>
                <a:cubicBezTo>
                  <a:pt x="1696072" y="111348"/>
                  <a:pt x="1695078" y="110685"/>
                  <a:pt x="1694084" y="110023"/>
                </a:cubicBezTo>
                <a:cubicBezTo>
                  <a:pt x="1694084" y="109028"/>
                  <a:pt x="1694084" y="109028"/>
                  <a:pt x="1693090" y="109028"/>
                </a:cubicBezTo>
                <a:cubicBezTo>
                  <a:pt x="1691102" y="109028"/>
                  <a:pt x="1689776" y="106709"/>
                  <a:pt x="1687788" y="107703"/>
                </a:cubicBezTo>
                <a:cubicBezTo>
                  <a:pt x="1684805" y="106709"/>
                  <a:pt x="1682154" y="106046"/>
                  <a:pt x="1679171" y="105052"/>
                </a:cubicBezTo>
                <a:cubicBezTo>
                  <a:pt x="1676189" y="104058"/>
                  <a:pt x="1672212" y="106709"/>
                  <a:pt x="1670224" y="102401"/>
                </a:cubicBezTo>
                <a:cubicBezTo>
                  <a:pt x="1671218" y="97761"/>
                  <a:pt x="1675526" y="100081"/>
                  <a:pt x="1677846" y="98755"/>
                </a:cubicBezTo>
                <a:cubicBezTo>
                  <a:pt x="1682154" y="99749"/>
                  <a:pt x="1686462" y="98092"/>
                  <a:pt x="1690439" y="96435"/>
                </a:cubicBezTo>
                <a:cubicBezTo>
                  <a:pt x="1694084" y="95110"/>
                  <a:pt x="1696735" y="93453"/>
                  <a:pt x="1698724" y="98424"/>
                </a:cubicBezTo>
                <a:cubicBezTo>
                  <a:pt x="1699386" y="99749"/>
                  <a:pt x="1701706" y="100412"/>
                  <a:pt x="1703363" y="101406"/>
                </a:cubicBezTo>
                <a:cubicBezTo>
                  <a:pt x="1703363" y="104720"/>
                  <a:pt x="1704026" y="108034"/>
                  <a:pt x="1704026" y="111348"/>
                </a:cubicBezTo>
                <a:cubicBezTo>
                  <a:pt x="1704026" y="113999"/>
                  <a:pt x="1704026" y="116650"/>
                  <a:pt x="1708997" y="116982"/>
                </a:cubicBezTo>
                <a:cubicBezTo>
                  <a:pt x="1706346" y="118639"/>
                  <a:pt x="1704689" y="119302"/>
                  <a:pt x="1703363" y="119964"/>
                </a:cubicBezTo>
                <a:cubicBezTo>
                  <a:pt x="1703363" y="123278"/>
                  <a:pt x="1709991" y="125929"/>
                  <a:pt x="1710985" y="123278"/>
                </a:cubicBezTo>
                <a:cubicBezTo>
                  <a:pt x="1712974" y="117976"/>
                  <a:pt x="1716950" y="120959"/>
                  <a:pt x="1719933" y="119964"/>
                </a:cubicBezTo>
                <a:cubicBezTo>
                  <a:pt x="1720264" y="119302"/>
                  <a:pt x="1720927" y="118307"/>
                  <a:pt x="1721258" y="117645"/>
                </a:cubicBezTo>
                <a:lnTo>
                  <a:pt x="1721258" y="117645"/>
                </a:lnTo>
                <a:cubicBezTo>
                  <a:pt x="1725566" y="115988"/>
                  <a:pt x="1729543" y="116650"/>
                  <a:pt x="1732526" y="119964"/>
                </a:cubicBezTo>
                <a:cubicBezTo>
                  <a:pt x="1732526" y="120627"/>
                  <a:pt x="1732526" y="121290"/>
                  <a:pt x="1732526" y="122284"/>
                </a:cubicBezTo>
                <a:cubicBezTo>
                  <a:pt x="1731863" y="123278"/>
                  <a:pt x="1731200" y="124273"/>
                  <a:pt x="1730206" y="125267"/>
                </a:cubicBezTo>
                <a:cubicBezTo>
                  <a:pt x="1730206" y="125598"/>
                  <a:pt x="1730206" y="125929"/>
                  <a:pt x="1730206" y="126261"/>
                </a:cubicBezTo>
                <a:cubicBezTo>
                  <a:pt x="1730206" y="126261"/>
                  <a:pt x="1730206" y="125598"/>
                  <a:pt x="1730206" y="125267"/>
                </a:cubicBezTo>
                <a:cubicBezTo>
                  <a:pt x="1727886" y="128249"/>
                  <a:pt x="1722584" y="127586"/>
                  <a:pt x="1721258" y="131895"/>
                </a:cubicBezTo>
                <a:cubicBezTo>
                  <a:pt x="1724241" y="133220"/>
                  <a:pt x="1727223" y="132226"/>
                  <a:pt x="1730206" y="131563"/>
                </a:cubicBezTo>
                <a:cubicBezTo>
                  <a:pt x="1731532" y="132889"/>
                  <a:pt x="1731532" y="134877"/>
                  <a:pt x="1731532" y="136865"/>
                </a:cubicBezTo>
                <a:cubicBezTo>
                  <a:pt x="1727555" y="139517"/>
                  <a:pt x="1730206" y="140179"/>
                  <a:pt x="1732857" y="140842"/>
                </a:cubicBezTo>
                <a:cubicBezTo>
                  <a:pt x="1734845" y="140842"/>
                  <a:pt x="1736834" y="140842"/>
                  <a:pt x="1739154" y="140511"/>
                </a:cubicBezTo>
                <a:lnTo>
                  <a:pt x="1739154" y="140511"/>
                </a:lnTo>
                <a:cubicBezTo>
                  <a:pt x="1741142" y="140511"/>
                  <a:pt x="1743462" y="141836"/>
                  <a:pt x="1743462" y="138191"/>
                </a:cubicBezTo>
                <a:cubicBezTo>
                  <a:pt x="1745782" y="139185"/>
                  <a:pt x="1746776" y="141174"/>
                  <a:pt x="1748101" y="143162"/>
                </a:cubicBezTo>
                <a:cubicBezTo>
                  <a:pt x="1747107" y="143825"/>
                  <a:pt x="1745450" y="144488"/>
                  <a:pt x="1748101" y="145813"/>
                </a:cubicBezTo>
                <a:cubicBezTo>
                  <a:pt x="1750421" y="146807"/>
                  <a:pt x="1752409" y="147801"/>
                  <a:pt x="1754729" y="145813"/>
                </a:cubicBezTo>
                <a:cubicBezTo>
                  <a:pt x="1755392" y="144156"/>
                  <a:pt x="1755392" y="142168"/>
                  <a:pt x="1755061" y="140511"/>
                </a:cubicBezTo>
                <a:cubicBezTo>
                  <a:pt x="1755061" y="142168"/>
                  <a:pt x="1755392" y="144156"/>
                  <a:pt x="1754729" y="145813"/>
                </a:cubicBezTo>
                <a:cubicBezTo>
                  <a:pt x="1757380" y="143825"/>
                  <a:pt x="1760031" y="146476"/>
                  <a:pt x="1762683" y="145482"/>
                </a:cubicBezTo>
                <a:lnTo>
                  <a:pt x="1762683" y="145482"/>
                </a:lnTo>
                <a:cubicBezTo>
                  <a:pt x="1766328" y="146144"/>
                  <a:pt x="1769310" y="147470"/>
                  <a:pt x="1768316" y="152110"/>
                </a:cubicBezTo>
                <a:cubicBezTo>
                  <a:pt x="1768316" y="152110"/>
                  <a:pt x="1767653" y="152110"/>
                  <a:pt x="1767322" y="152441"/>
                </a:cubicBezTo>
                <a:close/>
                <a:moveTo>
                  <a:pt x="1753404" y="137528"/>
                </a:moveTo>
                <a:cubicBezTo>
                  <a:pt x="1753404" y="137528"/>
                  <a:pt x="1755392" y="138522"/>
                  <a:pt x="1756055" y="138191"/>
                </a:cubicBezTo>
                <a:cubicBezTo>
                  <a:pt x="1756717" y="138191"/>
                  <a:pt x="1757049" y="137528"/>
                  <a:pt x="1757380" y="137197"/>
                </a:cubicBezTo>
                <a:cubicBezTo>
                  <a:pt x="1757712" y="136865"/>
                  <a:pt x="1758375" y="136534"/>
                  <a:pt x="1758706" y="136203"/>
                </a:cubicBezTo>
                <a:cubicBezTo>
                  <a:pt x="1758375" y="136203"/>
                  <a:pt x="1757712" y="136865"/>
                  <a:pt x="1757380" y="137197"/>
                </a:cubicBezTo>
                <a:cubicBezTo>
                  <a:pt x="1757049" y="137528"/>
                  <a:pt x="1756386" y="137860"/>
                  <a:pt x="1756055" y="138191"/>
                </a:cubicBezTo>
                <a:cubicBezTo>
                  <a:pt x="1755392" y="138191"/>
                  <a:pt x="1754398" y="138191"/>
                  <a:pt x="1753404" y="137528"/>
                </a:cubicBezTo>
                <a:lnTo>
                  <a:pt x="1753404" y="137528"/>
                </a:lnTo>
                <a:close/>
                <a:moveTo>
                  <a:pt x="1755723" y="134546"/>
                </a:moveTo>
                <a:cubicBezTo>
                  <a:pt x="1755723" y="134546"/>
                  <a:pt x="1753735" y="133220"/>
                  <a:pt x="1753072" y="132226"/>
                </a:cubicBezTo>
                <a:cubicBezTo>
                  <a:pt x="1753735" y="132889"/>
                  <a:pt x="1754398" y="133883"/>
                  <a:pt x="1755723" y="134546"/>
                </a:cubicBezTo>
                <a:lnTo>
                  <a:pt x="1755723" y="134546"/>
                </a:lnTo>
                <a:close/>
                <a:moveTo>
                  <a:pt x="1778589" y="142499"/>
                </a:moveTo>
                <a:cubicBezTo>
                  <a:pt x="1775938" y="144819"/>
                  <a:pt x="1773950" y="146144"/>
                  <a:pt x="1772624" y="146144"/>
                </a:cubicBezTo>
                <a:cubicBezTo>
                  <a:pt x="1773950" y="146144"/>
                  <a:pt x="1775938" y="144819"/>
                  <a:pt x="1778589" y="142499"/>
                </a:cubicBezTo>
                <a:cubicBezTo>
                  <a:pt x="1779584" y="142499"/>
                  <a:pt x="1780578" y="142499"/>
                  <a:pt x="1781572" y="142499"/>
                </a:cubicBezTo>
                <a:cubicBezTo>
                  <a:pt x="1780578" y="142499"/>
                  <a:pt x="1779584" y="142499"/>
                  <a:pt x="1778589" y="142499"/>
                </a:cubicBezTo>
                <a:close/>
                <a:moveTo>
                  <a:pt x="1785549" y="131563"/>
                </a:moveTo>
                <a:cubicBezTo>
                  <a:pt x="1785549" y="131563"/>
                  <a:pt x="1785549" y="131563"/>
                  <a:pt x="1785549" y="131232"/>
                </a:cubicBezTo>
                <a:cubicBezTo>
                  <a:pt x="1785549" y="131232"/>
                  <a:pt x="1785549" y="131232"/>
                  <a:pt x="1785549" y="131563"/>
                </a:cubicBezTo>
                <a:close/>
                <a:moveTo>
                  <a:pt x="1776270" y="135871"/>
                </a:moveTo>
                <a:cubicBezTo>
                  <a:pt x="1776270" y="135871"/>
                  <a:pt x="1774944" y="137197"/>
                  <a:pt x="1774613" y="138522"/>
                </a:cubicBezTo>
                <a:lnTo>
                  <a:pt x="1774613" y="138522"/>
                </a:lnTo>
                <a:cubicBezTo>
                  <a:pt x="1774613" y="138522"/>
                  <a:pt x="1775276" y="135871"/>
                  <a:pt x="1776270" y="135871"/>
                </a:cubicBezTo>
                <a:close/>
                <a:moveTo>
                  <a:pt x="1737165" y="116650"/>
                </a:moveTo>
                <a:cubicBezTo>
                  <a:pt x="1737165" y="116650"/>
                  <a:pt x="1736171" y="116650"/>
                  <a:pt x="1735508" y="115325"/>
                </a:cubicBezTo>
                <a:lnTo>
                  <a:pt x="1735508" y="115325"/>
                </a:lnTo>
                <a:cubicBezTo>
                  <a:pt x="1735508" y="115325"/>
                  <a:pt x="1736503" y="116650"/>
                  <a:pt x="1737165" y="116650"/>
                </a:cubicBezTo>
                <a:close/>
                <a:moveTo>
                  <a:pt x="1802450" y="77877"/>
                </a:moveTo>
                <a:cubicBezTo>
                  <a:pt x="1802450" y="77877"/>
                  <a:pt x="1802450" y="77877"/>
                  <a:pt x="1802450" y="77877"/>
                </a:cubicBezTo>
                <a:cubicBezTo>
                  <a:pt x="1802450" y="77877"/>
                  <a:pt x="1802450" y="77877"/>
                  <a:pt x="1802450" y="77877"/>
                </a:cubicBezTo>
                <a:close/>
                <a:moveTo>
                  <a:pt x="1801787" y="77546"/>
                </a:moveTo>
                <a:cubicBezTo>
                  <a:pt x="1801787" y="77546"/>
                  <a:pt x="1801124" y="77215"/>
                  <a:pt x="1800793" y="76883"/>
                </a:cubicBezTo>
                <a:cubicBezTo>
                  <a:pt x="1800793" y="76883"/>
                  <a:pt x="1801456" y="77215"/>
                  <a:pt x="1801787" y="77546"/>
                </a:cubicBezTo>
                <a:close/>
                <a:moveTo>
                  <a:pt x="1800130" y="76220"/>
                </a:moveTo>
                <a:cubicBezTo>
                  <a:pt x="1800130" y="76220"/>
                  <a:pt x="1800130" y="75889"/>
                  <a:pt x="1800130" y="75558"/>
                </a:cubicBezTo>
                <a:cubicBezTo>
                  <a:pt x="1800130" y="75889"/>
                  <a:pt x="1800130" y="76220"/>
                  <a:pt x="1800130" y="76220"/>
                </a:cubicBezTo>
                <a:close/>
                <a:moveTo>
                  <a:pt x="1789857" y="79203"/>
                </a:moveTo>
                <a:cubicBezTo>
                  <a:pt x="1789857" y="79203"/>
                  <a:pt x="1789857" y="79203"/>
                  <a:pt x="1789857" y="79203"/>
                </a:cubicBezTo>
                <a:cubicBezTo>
                  <a:pt x="1789857" y="79203"/>
                  <a:pt x="1789857" y="79203"/>
                  <a:pt x="1789857" y="79203"/>
                </a:cubicBezTo>
                <a:close/>
                <a:moveTo>
                  <a:pt x="1772624" y="95110"/>
                </a:moveTo>
                <a:lnTo>
                  <a:pt x="1772624" y="95110"/>
                </a:lnTo>
                <a:cubicBezTo>
                  <a:pt x="1772624" y="95110"/>
                  <a:pt x="1771962" y="94447"/>
                  <a:pt x="1771630" y="94116"/>
                </a:cubicBezTo>
                <a:cubicBezTo>
                  <a:pt x="1771630" y="94116"/>
                  <a:pt x="1772293" y="94778"/>
                  <a:pt x="1772624" y="95110"/>
                </a:cubicBezTo>
                <a:close/>
                <a:moveTo>
                  <a:pt x="1721258" y="84174"/>
                </a:moveTo>
                <a:cubicBezTo>
                  <a:pt x="1721258" y="84174"/>
                  <a:pt x="1718276" y="84837"/>
                  <a:pt x="1716950" y="85831"/>
                </a:cubicBezTo>
                <a:cubicBezTo>
                  <a:pt x="1718276" y="84837"/>
                  <a:pt x="1719601" y="84505"/>
                  <a:pt x="1721258" y="84174"/>
                </a:cubicBezTo>
                <a:close/>
                <a:moveTo>
                  <a:pt x="1670887" y="69261"/>
                </a:moveTo>
                <a:cubicBezTo>
                  <a:pt x="1670887" y="69261"/>
                  <a:pt x="1673869" y="68267"/>
                  <a:pt x="1675526" y="68267"/>
                </a:cubicBezTo>
                <a:cubicBezTo>
                  <a:pt x="1673869" y="68267"/>
                  <a:pt x="1672212" y="68267"/>
                  <a:pt x="1670887" y="69261"/>
                </a:cubicBezTo>
                <a:cubicBezTo>
                  <a:pt x="1670224" y="68598"/>
                  <a:pt x="1669561" y="68267"/>
                  <a:pt x="1668898" y="68267"/>
                </a:cubicBezTo>
                <a:cubicBezTo>
                  <a:pt x="1669561" y="68267"/>
                  <a:pt x="1670224" y="68598"/>
                  <a:pt x="1670887" y="69261"/>
                </a:cubicBezTo>
                <a:close/>
                <a:moveTo>
                  <a:pt x="1629131" y="68267"/>
                </a:moveTo>
                <a:cubicBezTo>
                  <a:pt x="1629131" y="68267"/>
                  <a:pt x="1628468" y="68930"/>
                  <a:pt x="1628137" y="69261"/>
                </a:cubicBezTo>
                <a:cubicBezTo>
                  <a:pt x="1628468" y="69261"/>
                  <a:pt x="1628800" y="68598"/>
                  <a:pt x="1629131" y="68267"/>
                </a:cubicBezTo>
                <a:close/>
                <a:moveTo>
                  <a:pt x="1626148" y="70587"/>
                </a:moveTo>
                <a:cubicBezTo>
                  <a:pt x="1626148" y="70587"/>
                  <a:pt x="1626811" y="69924"/>
                  <a:pt x="1627474" y="69593"/>
                </a:cubicBezTo>
                <a:cubicBezTo>
                  <a:pt x="1627143" y="69593"/>
                  <a:pt x="1626480" y="70255"/>
                  <a:pt x="1626148" y="70587"/>
                </a:cubicBezTo>
                <a:cubicBezTo>
                  <a:pt x="1624823" y="70918"/>
                  <a:pt x="1623497" y="71250"/>
                  <a:pt x="1622172" y="71250"/>
                </a:cubicBezTo>
                <a:cubicBezTo>
                  <a:pt x="1623497" y="71250"/>
                  <a:pt x="1624823" y="71250"/>
                  <a:pt x="1626148" y="70587"/>
                </a:cubicBezTo>
                <a:close/>
                <a:moveTo>
                  <a:pt x="1543300" y="64622"/>
                </a:moveTo>
                <a:cubicBezTo>
                  <a:pt x="1543300" y="64622"/>
                  <a:pt x="1542306" y="64622"/>
                  <a:pt x="1541643" y="65284"/>
                </a:cubicBezTo>
                <a:cubicBezTo>
                  <a:pt x="1542306" y="65284"/>
                  <a:pt x="1542637" y="64953"/>
                  <a:pt x="1543300" y="64622"/>
                </a:cubicBezTo>
                <a:close/>
                <a:moveTo>
                  <a:pt x="1538661" y="66941"/>
                </a:moveTo>
                <a:cubicBezTo>
                  <a:pt x="1540649" y="66941"/>
                  <a:pt x="1542637" y="66941"/>
                  <a:pt x="1544626" y="66610"/>
                </a:cubicBezTo>
                <a:lnTo>
                  <a:pt x="1544626" y="66610"/>
                </a:lnTo>
                <a:cubicBezTo>
                  <a:pt x="1546614" y="67273"/>
                  <a:pt x="1545951" y="69593"/>
                  <a:pt x="1547277" y="70918"/>
                </a:cubicBezTo>
                <a:cubicBezTo>
                  <a:pt x="1547277" y="69261"/>
                  <a:pt x="1548271" y="68598"/>
                  <a:pt x="1549596" y="67936"/>
                </a:cubicBezTo>
                <a:cubicBezTo>
                  <a:pt x="1550259" y="67604"/>
                  <a:pt x="1550922" y="67273"/>
                  <a:pt x="1551254" y="66610"/>
                </a:cubicBezTo>
                <a:cubicBezTo>
                  <a:pt x="1550922" y="67273"/>
                  <a:pt x="1550259" y="67604"/>
                  <a:pt x="1549596" y="67936"/>
                </a:cubicBezTo>
                <a:cubicBezTo>
                  <a:pt x="1548271" y="68598"/>
                  <a:pt x="1547277" y="69261"/>
                  <a:pt x="1547277" y="70918"/>
                </a:cubicBezTo>
                <a:cubicBezTo>
                  <a:pt x="1547277" y="72244"/>
                  <a:pt x="1547277" y="73238"/>
                  <a:pt x="1547277" y="74564"/>
                </a:cubicBezTo>
                <a:cubicBezTo>
                  <a:pt x="1549265" y="78872"/>
                  <a:pt x="1549596" y="79534"/>
                  <a:pt x="1553573" y="76883"/>
                </a:cubicBezTo>
                <a:cubicBezTo>
                  <a:pt x="1559207" y="73238"/>
                  <a:pt x="1563515" y="73901"/>
                  <a:pt x="1567823" y="78540"/>
                </a:cubicBezTo>
                <a:lnTo>
                  <a:pt x="1567823" y="78540"/>
                </a:lnTo>
                <a:cubicBezTo>
                  <a:pt x="1567823" y="78540"/>
                  <a:pt x="1569480" y="80529"/>
                  <a:pt x="1567823" y="80860"/>
                </a:cubicBezTo>
                <a:cubicBezTo>
                  <a:pt x="1565503" y="81854"/>
                  <a:pt x="1562852" y="82517"/>
                  <a:pt x="1560201" y="82186"/>
                </a:cubicBezTo>
                <a:cubicBezTo>
                  <a:pt x="1553905" y="82848"/>
                  <a:pt x="1545951" y="79534"/>
                  <a:pt x="1542306" y="88482"/>
                </a:cubicBezTo>
                <a:lnTo>
                  <a:pt x="1542306" y="88482"/>
                </a:lnTo>
                <a:cubicBezTo>
                  <a:pt x="1538329" y="87488"/>
                  <a:pt x="1541312" y="81523"/>
                  <a:pt x="1535347" y="80860"/>
                </a:cubicBezTo>
                <a:cubicBezTo>
                  <a:pt x="1539655" y="79203"/>
                  <a:pt x="1542306" y="78209"/>
                  <a:pt x="1542306" y="74564"/>
                </a:cubicBezTo>
                <a:cubicBezTo>
                  <a:pt x="1542969" y="69924"/>
                  <a:pt x="1538992" y="73238"/>
                  <a:pt x="1537666" y="71912"/>
                </a:cubicBezTo>
                <a:cubicBezTo>
                  <a:pt x="1537998" y="70255"/>
                  <a:pt x="1538329" y="68930"/>
                  <a:pt x="1538992" y="67273"/>
                </a:cubicBezTo>
                <a:cubicBezTo>
                  <a:pt x="1535015" y="67273"/>
                  <a:pt x="1531370" y="67273"/>
                  <a:pt x="1527393" y="67273"/>
                </a:cubicBezTo>
                <a:lnTo>
                  <a:pt x="1527393" y="67273"/>
                </a:lnTo>
                <a:cubicBezTo>
                  <a:pt x="1531370" y="67273"/>
                  <a:pt x="1535015" y="67273"/>
                  <a:pt x="1538992" y="67273"/>
                </a:cubicBezTo>
                <a:close/>
                <a:moveTo>
                  <a:pt x="1527062" y="65284"/>
                </a:moveTo>
                <a:cubicBezTo>
                  <a:pt x="1527062" y="65284"/>
                  <a:pt x="1527062" y="64622"/>
                  <a:pt x="1527062" y="64290"/>
                </a:cubicBezTo>
                <a:cubicBezTo>
                  <a:pt x="1527062" y="64290"/>
                  <a:pt x="1527062" y="64953"/>
                  <a:pt x="1527062" y="65284"/>
                </a:cubicBezTo>
                <a:close/>
                <a:moveTo>
                  <a:pt x="1472713" y="70918"/>
                </a:moveTo>
                <a:cubicBezTo>
                  <a:pt x="1475696" y="70918"/>
                  <a:pt x="1479010" y="70587"/>
                  <a:pt x="1481661" y="72575"/>
                </a:cubicBezTo>
                <a:cubicBezTo>
                  <a:pt x="1483649" y="73901"/>
                  <a:pt x="1484643" y="72575"/>
                  <a:pt x="1485306" y="70918"/>
                </a:cubicBezTo>
                <a:cubicBezTo>
                  <a:pt x="1486300" y="70918"/>
                  <a:pt x="1487626" y="70918"/>
                  <a:pt x="1488620" y="70918"/>
                </a:cubicBezTo>
                <a:lnTo>
                  <a:pt x="1488620" y="70918"/>
                </a:lnTo>
                <a:cubicBezTo>
                  <a:pt x="1488620" y="70918"/>
                  <a:pt x="1490608" y="73238"/>
                  <a:pt x="1491271" y="74564"/>
                </a:cubicBezTo>
                <a:cubicBezTo>
                  <a:pt x="1492265" y="77877"/>
                  <a:pt x="1496242" y="77877"/>
                  <a:pt x="1498562" y="80197"/>
                </a:cubicBezTo>
                <a:cubicBezTo>
                  <a:pt x="1496574" y="83180"/>
                  <a:pt x="1495248" y="78209"/>
                  <a:pt x="1493591" y="80529"/>
                </a:cubicBezTo>
                <a:cubicBezTo>
                  <a:pt x="1494585" y="83511"/>
                  <a:pt x="1495248" y="87156"/>
                  <a:pt x="1497899" y="89808"/>
                </a:cubicBezTo>
                <a:cubicBezTo>
                  <a:pt x="1499556" y="91796"/>
                  <a:pt x="1499556" y="94116"/>
                  <a:pt x="1497899" y="96104"/>
                </a:cubicBezTo>
                <a:cubicBezTo>
                  <a:pt x="1498893" y="96104"/>
                  <a:pt x="1499887" y="96767"/>
                  <a:pt x="1500550" y="97430"/>
                </a:cubicBezTo>
                <a:cubicBezTo>
                  <a:pt x="1499556" y="96767"/>
                  <a:pt x="1498893" y="96435"/>
                  <a:pt x="1497899" y="96104"/>
                </a:cubicBezTo>
                <a:cubicBezTo>
                  <a:pt x="1494585" y="96767"/>
                  <a:pt x="1491271" y="97098"/>
                  <a:pt x="1487957" y="97761"/>
                </a:cubicBezTo>
                <a:cubicBezTo>
                  <a:pt x="1487295" y="97761"/>
                  <a:pt x="1486963" y="97761"/>
                  <a:pt x="1486300" y="97761"/>
                </a:cubicBezTo>
                <a:cubicBezTo>
                  <a:pt x="1485969" y="97761"/>
                  <a:pt x="1485638" y="97761"/>
                  <a:pt x="1485306" y="97430"/>
                </a:cubicBezTo>
                <a:cubicBezTo>
                  <a:pt x="1484643" y="95441"/>
                  <a:pt x="1484312" y="93453"/>
                  <a:pt x="1483649" y="91133"/>
                </a:cubicBezTo>
                <a:cubicBezTo>
                  <a:pt x="1481329" y="91465"/>
                  <a:pt x="1478678" y="92127"/>
                  <a:pt x="1476358" y="92459"/>
                </a:cubicBezTo>
                <a:cubicBezTo>
                  <a:pt x="1476358" y="91796"/>
                  <a:pt x="1476358" y="90802"/>
                  <a:pt x="1476358" y="90139"/>
                </a:cubicBezTo>
                <a:cubicBezTo>
                  <a:pt x="1471056" y="89476"/>
                  <a:pt x="1465754" y="88482"/>
                  <a:pt x="1462109" y="94116"/>
                </a:cubicBezTo>
                <a:cubicBezTo>
                  <a:pt x="1462109" y="94116"/>
                  <a:pt x="1462109" y="94778"/>
                  <a:pt x="1462440" y="95110"/>
                </a:cubicBezTo>
                <a:cubicBezTo>
                  <a:pt x="1462771" y="95110"/>
                  <a:pt x="1463103" y="95110"/>
                  <a:pt x="1463766" y="95110"/>
                </a:cubicBezTo>
                <a:cubicBezTo>
                  <a:pt x="1463434" y="95110"/>
                  <a:pt x="1463103" y="95110"/>
                  <a:pt x="1462440" y="95110"/>
                </a:cubicBezTo>
                <a:cubicBezTo>
                  <a:pt x="1462440" y="95110"/>
                  <a:pt x="1462440" y="94447"/>
                  <a:pt x="1462109" y="94116"/>
                </a:cubicBezTo>
                <a:cubicBezTo>
                  <a:pt x="1460452" y="93784"/>
                  <a:pt x="1458795" y="94116"/>
                  <a:pt x="1460120" y="90802"/>
                </a:cubicBezTo>
                <a:cubicBezTo>
                  <a:pt x="1461446" y="88151"/>
                  <a:pt x="1461446" y="84505"/>
                  <a:pt x="1462109" y="81523"/>
                </a:cubicBezTo>
                <a:cubicBezTo>
                  <a:pt x="1466417" y="78872"/>
                  <a:pt x="1470062" y="75558"/>
                  <a:pt x="1472382" y="71250"/>
                </a:cubicBezTo>
                <a:close/>
                <a:moveTo>
                  <a:pt x="1459789" y="82186"/>
                </a:moveTo>
                <a:cubicBezTo>
                  <a:pt x="1459789" y="82186"/>
                  <a:pt x="1458463" y="83843"/>
                  <a:pt x="1457469" y="83843"/>
                </a:cubicBezTo>
                <a:cubicBezTo>
                  <a:pt x="1457469" y="85168"/>
                  <a:pt x="1457469" y="86825"/>
                  <a:pt x="1456806" y="88151"/>
                </a:cubicBezTo>
                <a:cubicBezTo>
                  <a:pt x="1457138" y="86825"/>
                  <a:pt x="1457138" y="85168"/>
                  <a:pt x="1457469" y="83843"/>
                </a:cubicBezTo>
                <a:cubicBezTo>
                  <a:pt x="1458463" y="83843"/>
                  <a:pt x="1459126" y="82848"/>
                  <a:pt x="1459789" y="82186"/>
                </a:cubicBezTo>
                <a:close/>
                <a:moveTo>
                  <a:pt x="1454487" y="97430"/>
                </a:moveTo>
                <a:cubicBezTo>
                  <a:pt x="1454487" y="97430"/>
                  <a:pt x="1456806" y="96767"/>
                  <a:pt x="1457801" y="96104"/>
                </a:cubicBezTo>
                <a:cubicBezTo>
                  <a:pt x="1456806" y="96767"/>
                  <a:pt x="1455812" y="97430"/>
                  <a:pt x="1454487" y="97430"/>
                </a:cubicBezTo>
                <a:close/>
                <a:moveTo>
                  <a:pt x="1479341" y="103063"/>
                </a:moveTo>
                <a:cubicBezTo>
                  <a:pt x="1479341" y="103063"/>
                  <a:pt x="1477021" y="103726"/>
                  <a:pt x="1476027" y="104389"/>
                </a:cubicBezTo>
                <a:cubicBezTo>
                  <a:pt x="1477021" y="103726"/>
                  <a:pt x="1478347" y="103395"/>
                  <a:pt x="1479341" y="103063"/>
                </a:cubicBezTo>
                <a:close/>
                <a:moveTo>
                  <a:pt x="1470725" y="128249"/>
                </a:moveTo>
                <a:cubicBezTo>
                  <a:pt x="1470725" y="128249"/>
                  <a:pt x="1470725" y="127255"/>
                  <a:pt x="1470725" y="126924"/>
                </a:cubicBezTo>
                <a:cubicBezTo>
                  <a:pt x="1470725" y="126924"/>
                  <a:pt x="1471056" y="127586"/>
                  <a:pt x="1470725" y="128249"/>
                </a:cubicBezTo>
                <a:close/>
                <a:moveTo>
                  <a:pt x="1469731" y="126592"/>
                </a:moveTo>
                <a:cubicBezTo>
                  <a:pt x="1469731" y="126592"/>
                  <a:pt x="1469068" y="126592"/>
                  <a:pt x="1468736" y="126592"/>
                </a:cubicBezTo>
                <a:cubicBezTo>
                  <a:pt x="1469068" y="126592"/>
                  <a:pt x="1469399" y="126592"/>
                  <a:pt x="1469731" y="126592"/>
                </a:cubicBezTo>
                <a:close/>
                <a:moveTo>
                  <a:pt x="1458463" y="132557"/>
                </a:moveTo>
                <a:cubicBezTo>
                  <a:pt x="1458463" y="132557"/>
                  <a:pt x="1459457" y="134214"/>
                  <a:pt x="1459457" y="134877"/>
                </a:cubicBezTo>
                <a:cubicBezTo>
                  <a:pt x="1459457" y="134214"/>
                  <a:pt x="1459457" y="133220"/>
                  <a:pt x="1458463" y="132557"/>
                </a:cubicBezTo>
                <a:cubicBezTo>
                  <a:pt x="1458463" y="132557"/>
                  <a:pt x="1458132" y="132557"/>
                  <a:pt x="1457801" y="132226"/>
                </a:cubicBezTo>
                <a:cubicBezTo>
                  <a:pt x="1457801" y="132226"/>
                  <a:pt x="1458132" y="132226"/>
                  <a:pt x="1458463" y="132557"/>
                </a:cubicBezTo>
                <a:close/>
                <a:moveTo>
                  <a:pt x="1397818" y="129575"/>
                </a:moveTo>
                <a:cubicBezTo>
                  <a:pt x="1397818" y="129575"/>
                  <a:pt x="1396824" y="130238"/>
                  <a:pt x="1396161" y="130238"/>
                </a:cubicBezTo>
                <a:cubicBezTo>
                  <a:pt x="1396824" y="130238"/>
                  <a:pt x="1397155" y="130238"/>
                  <a:pt x="1397818" y="129575"/>
                </a:cubicBezTo>
                <a:close/>
                <a:moveTo>
                  <a:pt x="1394504" y="130238"/>
                </a:moveTo>
                <a:cubicBezTo>
                  <a:pt x="1394504" y="130238"/>
                  <a:pt x="1393179" y="130238"/>
                  <a:pt x="1392516" y="130238"/>
                </a:cubicBezTo>
                <a:cubicBezTo>
                  <a:pt x="1392847" y="130900"/>
                  <a:pt x="1393179" y="131895"/>
                  <a:pt x="1393510" y="132557"/>
                </a:cubicBezTo>
                <a:lnTo>
                  <a:pt x="1393510" y="132557"/>
                </a:lnTo>
                <a:cubicBezTo>
                  <a:pt x="1393510" y="132557"/>
                  <a:pt x="1392847" y="130900"/>
                  <a:pt x="1392516" y="130238"/>
                </a:cubicBezTo>
                <a:cubicBezTo>
                  <a:pt x="1393179" y="130238"/>
                  <a:pt x="1393842" y="130238"/>
                  <a:pt x="1394504" y="130238"/>
                </a:cubicBezTo>
                <a:close/>
                <a:moveTo>
                  <a:pt x="1390528" y="128249"/>
                </a:moveTo>
                <a:cubicBezTo>
                  <a:pt x="1390528" y="128249"/>
                  <a:pt x="1390528" y="128249"/>
                  <a:pt x="1390528" y="127918"/>
                </a:cubicBezTo>
                <a:cubicBezTo>
                  <a:pt x="1390528" y="127918"/>
                  <a:pt x="1390528" y="127918"/>
                  <a:pt x="1390528" y="128249"/>
                </a:cubicBezTo>
                <a:close/>
                <a:moveTo>
                  <a:pt x="1369318" y="85831"/>
                </a:moveTo>
                <a:cubicBezTo>
                  <a:pt x="1369318" y="85831"/>
                  <a:pt x="1370644" y="85831"/>
                  <a:pt x="1371307" y="85831"/>
                </a:cubicBezTo>
                <a:cubicBezTo>
                  <a:pt x="1371638" y="85831"/>
                  <a:pt x="1372301" y="85831"/>
                  <a:pt x="1372632" y="85831"/>
                </a:cubicBezTo>
                <a:cubicBezTo>
                  <a:pt x="1372301" y="85831"/>
                  <a:pt x="1371638" y="85831"/>
                  <a:pt x="1371307" y="85831"/>
                </a:cubicBezTo>
                <a:cubicBezTo>
                  <a:pt x="1370644" y="85831"/>
                  <a:pt x="1369981" y="85831"/>
                  <a:pt x="1369318" y="85831"/>
                </a:cubicBezTo>
                <a:close/>
                <a:moveTo>
                  <a:pt x="1391190" y="70918"/>
                </a:moveTo>
                <a:cubicBezTo>
                  <a:pt x="1394836" y="70918"/>
                  <a:pt x="1398481" y="70918"/>
                  <a:pt x="1398481" y="76552"/>
                </a:cubicBezTo>
                <a:cubicBezTo>
                  <a:pt x="1395499" y="77546"/>
                  <a:pt x="1392516" y="79866"/>
                  <a:pt x="1388871" y="79534"/>
                </a:cubicBezTo>
                <a:cubicBezTo>
                  <a:pt x="1388871" y="80529"/>
                  <a:pt x="1388871" y="81523"/>
                  <a:pt x="1388871" y="82517"/>
                </a:cubicBezTo>
                <a:cubicBezTo>
                  <a:pt x="1388208" y="83180"/>
                  <a:pt x="1387876" y="83843"/>
                  <a:pt x="1387214" y="84837"/>
                </a:cubicBezTo>
                <a:lnTo>
                  <a:pt x="1375615" y="84837"/>
                </a:lnTo>
                <a:cubicBezTo>
                  <a:pt x="1375615" y="82848"/>
                  <a:pt x="1376940" y="82517"/>
                  <a:pt x="1377272" y="81523"/>
                </a:cubicBezTo>
                <a:cubicBezTo>
                  <a:pt x="1380586" y="80860"/>
                  <a:pt x="1384562" y="82517"/>
                  <a:pt x="1387545" y="79866"/>
                </a:cubicBezTo>
                <a:cubicBezTo>
                  <a:pt x="1386882" y="79203"/>
                  <a:pt x="1386551" y="78209"/>
                  <a:pt x="1385888" y="77546"/>
                </a:cubicBezTo>
                <a:cubicBezTo>
                  <a:pt x="1386220" y="77546"/>
                  <a:pt x="1386551" y="77546"/>
                  <a:pt x="1386882" y="77546"/>
                </a:cubicBezTo>
                <a:cubicBezTo>
                  <a:pt x="1390528" y="77546"/>
                  <a:pt x="1388539" y="73238"/>
                  <a:pt x="1390528" y="71581"/>
                </a:cubicBezTo>
                <a:close/>
                <a:moveTo>
                  <a:pt x="1360702" y="74232"/>
                </a:moveTo>
                <a:lnTo>
                  <a:pt x="1360702" y="74232"/>
                </a:lnTo>
                <a:cubicBezTo>
                  <a:pt x="1360702" y="74232"/>
                  <a:pt x="1360702" y="73238"/>
                  <a:pt x="1360702" y="72907"/>
                </a:cubicBezTo>
                <a:cubicBezTo>
                  <a:pt x="1360702" y="73238"/>
                  <a:pt x="1360702" y="73901"/>
                  <a:pt x="1360702" y="74232"/>
                </a:cubicBezTo>
                <a:close/>
                <a:moveTo>
                  <a:pt x="1298400" y="68267"/>
                </a:moveTo>
                <a:cubicBezTo>
                  <a:pt x="1298400" y="68267"/>
                  <a:pt x="1297075" y="69261"/>
                  <a:pt x="1296412" y="69593"/>
                </a:cubicBezTo>
                <a:cubicBezTo>
                  <a:pt x="1297075" y="69593"/>
                  <a:pt x="1297737" y="68930"/>
                  <a:pt x="1298400" y="68267"/>
                </a:cubicBezTo>
                <a:close/>
                <a:moveTo>
                  <a:pt x="1277854" y="66279"/>
                </a:moveTo>
                <a:lnTo>
                  <a:pt x="1277854" y="66279"/>
                </a:lnTo>
                <a:cubicBezTo>
                  <a:pt x="1277854" y="66279"/>
                  <a:pt x="1280505" y="66941"/>
                  <a:pt x="1281830" y="67273"/>
                </a:cubicBezTo>
                <a:cubicBezTo>
                  <a:pt x="1280505" y="67273"/>
                  <a:pt x="1279179" y="66610"/>
                  <a:pt x="1277854" y="66279"/>
                </a:cubicBezTo>
                <a:close/>
                <a:moveTo>
                  <a:pt x="1271557" y="43744"/>
                </a:moveTo>
                <a:cubicBezTo>
                  <a:pt x="1271889" y="41756"/>
                  <a:pt x="1272883" y="41424"/>
                  <a:pt x="1273877" y="41424"/>
                </a:cubicBezTo>
                <a:cubicBezTo>
                  <a:pt x="1272883" y="41424"/>
                  <a:pt x="1271889" y="41756"/>
                  <a:pt x="1271557" y="43744"/>
                </a:cubicBezTo>
                <a:cubicBezTo>
                  <a:pt x="1272220" y="45401"/>
                  <a:pt x="1273877" y="46395"/>
                  <a:pt x="1275534" y="47389"/>
                </a:cubicBezTo>
                <a:cubicBezTo>
                  <a:pt x="1273877" y="46395"/>
                  <a:pt x="1272220" y="45732"/>
                  <a:pt x="1271557" y="43744"/>
                </a:cubicBezTo>
                <a:close/>
                <a:moveTo>
                  <a:pt x="1274208" y="52692"/>
                </a:moveTo>
                <a:lnTo>
                  <a:pt x="1274208" y="52692"/>
                </a:lnTo>
                <a:cubicBezTo>
                  <a:pt x="1271226" y="54017"/>
                  <a:pt x="1268243" y="55343"/>
                  <a:pt x="1265261" y="56337"/>
                </a:cubicBezTo>
                <a:cubicBezTo>
                  <a:pt x="1268243" y="55011"/>
                  <a:pt x="1271226" y="53686"/>
                  <a:pt x="1274208" y="52692"/>
                </a:cubicBezTo>
                <a:close/>
                <a:moveTo>
                  <a:pt x="1251342" y="65284"/>
                </a:moveTo>
                <a:cubicBezTo>
                  <a:pt x="1251342" y="65284"/>
                  <a:pt x="1252005" y="63296"/>
                  <a:pt x="1252336" y="63296"/>
                </a:cubicBezTo>
                <a:cubicBezTo>
                  <a:pt x="1251674" y="63296"/>
                  <a:pt x="1251342" y="63959"/>
                  <a:pt x="1251342" y="65284"/>
                </a:cubicBezTo>
                <a:cubicBezTo>
                  <a:pt x="1249354" y="66279"/>
                  <a:pt x="1248691" y="64953"/>
                  <a:pt x="1248028" y="63628"/>
                </a:cubicBezTo>
                <a:cubicBezTo>
                  <a:pt x="1248691" y="64953"/>
                  <a:pt x="1249354" y="66279"/>
                  <a:pt x="1251342" y="65284"/>
                </a:cubicBezTo>
                <a:close/>
                <a:moveTo>
                  <a:pt x="1241069" y="56337"/>
                </a:moveTo>
                <a:cubicBezTo>
                  <a:pt x="1241069" y="56337"/>
                  <a:pt x="1241069" y="53686"/>
                  <a:pt x="1241069" y="52692"/>
                </a:cubicBezTo>
                <a:cubicBezTo>
                  <a:pt x="1241069" y="54017"/>
                  <a:pt x="1241069" y="55343"/>
                  <a:pt x="1241069" y="56337"/>
                </a:cubicBezTo>
                <a:cubicBezTo>
                  <a:pt x="1241069" y="57994"/>
                  <a:pt x="1242063" y="58657"/>
                  <a:pt x="1243057" y="58657"/>
                </a:cubicBezTo>
                <a:cubicBezTo>
                  <a:pt x="1242063" y="58657"/>
                  <a:pt x="1241069" y="57994"/>
                  <a:pt x="1241069" y="56337"/>
                </a:cubicBezTo>
                <a:cubicBezTo>
                  <a:pt x="1240406" y="56337"/>
                  <a:pt x="1240075" y="56337"/>
                  <a:pt x="1239412" y="56337"/>
                </a:cubicBezTo>
                <a:cubicBezTo>
                  <a:pt x="1238749" y="56337"/>
                  <a:pt x="1238087" y="55674"/>
                  <a:pt x="1237755" y="55343"/>
                </a:cubicBezTo>
                <a:cubicBezTo>
                  <a:pt x="1238418" y="55674"/>
                  <a:pt x="1239081" y="56005"/>
                  <a:pt x="1239412" y="56337"/>
                </a:cubicBezTo>
                <a:cubicBezTo>
                  <a:pt x="1240075" y="56337"/>
                  <a:pt x="1240406" y="56337"/>
                  <a:pt x="1241069" y="56337"/>
                </a:cubicBezTo>
                <a:close/>
                <a:moveTo>
                  <a:pt x="1185395" y="29494"/>
                </a:moveTo>
                <a:cubicBezTo>
                  <a:pt x="1185395" y="29494"/>
                  <a:pt x="1186721" y="29494"/>
                  <a:pt x="1187715" y="29494"/>
                </a:cubicBezTo>
                <a:cubicBezTo>
                  <a:pt x="1189372" y="27837"/>
                  <a:pt x="1191029" y="26511"/>
                  <a:pt x="1192686" y="24855"/>
                </a:cubicBezTo>
                <a:lnTo>
                  <a:pt x="1192686" y="24855"/>
                </a:lnTo>
                <a:cubicBezTo>
                  <a:pt x="1191029" y="26511"/>
                  <a:pt x="1189372" y="27837"/>
                  <a:pt x="1187715" y="29494"/>
                </a:cubicBezTo>
                <a:cubicBezTo>
                  <a:pt x="1189703" y="36122"/>
                  <a:pt x="1195668" y="35459"/>
                  <a:pt x="1200639" y="37447"/>
                </a:cubicBezTo>
                <a:cubicBezTo>
                  <a:pt x="1202627" y="42418"/>
                  <a:pt x="1201633" y="43744"/>
                  <a:pt x="1196331" y="43744"/>
                </a:cubicBezTo>
                <a:cubicBezTo>
                  <a:pt x="1194343" y="43744"/>
                  <a:pt x="1192354" y="41424"/>
                  <a:pt x="1190697" y="43744"/>
                </a:cubicBezTo>
                <a:cubicBezTo>
                  <a:pt x="1189040" y="43081"/>
                  <a:pt x="1187383" y="40761"/>
                  <a:pt x="1185726" y="43744"/>
                </a:cubicBezTo>
                <a:cubicBezTo>
                  <a:pt x="1184401" y="43744"/>
                  <a:pt x="1182744" y="44738"/>
                  <a:pt x="1181750" y="42750"/>
                </a:cubicBezTo>
                <a:cubicBezTo>
                  <a:pt x="1182744" y="41093"/>
                  <a:pt x="1181418" y="38773"/>
                  <a:pt x="1183075" y="37779"/>
                </a:cubicBezTo>
                <a:cubicBezTo>
                  <a:pt x="1185063" y="37779"/>
                  <a:pt x="1186058" y="41424"/>
                  <a:pt x="1188709" y="39104"/>
                </a:cubicBezTo>
                <a:cubicBezTo>
                  <a:pt x="1186721" y="35790"/>
                  <a:pt x="1183075" y="36453"/>
                  <a:pt x="1180424" y="34796"/>
                </a:cubicBezTo>
                <a:cubicBezTo>
                  <a:pt x="1180093" y="34796"/>
                  <a:pt x="1179761" y="34796"/>
                  <a:pt x="1179430" y="34465"/>
                </a:cubicBezTo>
                <a:cubicBezTo>
                  <a:pt x="1178436" y="33802"/>
                  <a:pt x="1177773" y="32808"/>
                  <a:pt x="1176779" y="32145"/>
                </a:cubicBezTo>
                <a:cubicBezTo>
                  <a:pt x="1176116" y="30820"/>
                  <a:pt x="1176116" y="29494"/>
                  <a:pt x="1178104" y="29494"/>
                </a:cubicBezTo>
                <a:cubicBezTo>
                  <a:pt x="1180755" y="28831"/>
                  <a:pt x="1183407" y="32145"/>
                  <a:pt x="1185726" y="29494"/>
                </a:cubicBezTo>
                <a:close/>
                <a:moveTo>
                  <a:pt x="1172471" y="27174"/>
                </a:moveTo>
                <a:lnTo>
                  <a:pt x="1172471" y="27174"/>
                </a:lnTo>
                <a:cubicBezTo>
                  <a:pt x="1172471" y="27174"/>
                  <a:pt x="1174459" y="27174"/>
                  <a:pt x="1175453" y="27506"/>
                </a:cubicBezTo>
                <a:cubicBezTo>
                  <a:pt x="1174459" y="27506"/>
                  <a:pt x="1173465" y="27174"/>
                  <a:pt x="1172471" y="27174"/>
                </a:cubicBezTo>
                <a:close/>
                <a:moveTo>
                  <a:pt x="1172471" y="24855"/>
                </a:moveTo>
                <a:cubicBezTo>
                  <a:pt x="1172471" y="24855"/>
                  <a:pt x="1171808" y="23860"/>
                  <a:pt x="1171476" y="23529"/>
                </a:cubicBezTo>
                <a:cubicBezTo>
                  <a:pt x="1171808" y="23860"/>
                  <a:pt x="1172139" y="24192"/>
                  <a:pt x="1172471" y="24855"/>
                </a:cubicBezTo>
                <a:close/>
                <a:moveTo>
                  <a:pt x="1147616" y="58988"/>
                </a:moveTo>
                <a:cubicBezTo>
                  <a:pt x="1150930" y="58988"/>
                  <a:pt x="1151924" y="62302"/>
                  <a:pt x="1153913" y="64290"/>
                </a:cubicBezTo>
                <a:cubicBezTo>
                  <a:pt x="1153913" y="64622"/>
                  <a:pt x="1153913" y="64953"/>
                  <a:pt x="1153913" y="65284"/>
                </a:cubicBezTo>
                <a:cubicBezTo>
                  <a:pt x="1153581" y="65616"/>
                  <a:pt x="1152918" y="66279"/>
                  <a:pt x="1152587" y="66610"/>
                </a:cubicBezTo>
                <a:cubicBezTo>
                  <a:pt x="1151261" y="67604"/>
                  <a:pt x="1150930" y="69593"/>
                  <a:pt x="1148610" y="69261"/>
                </a:cubicBezTo>
                <a:cubicBezTo>
                  <a:pt x="1146291" y="68930"/>
                  <a:pt x="1144965" y="66941"/>
                  <a:pt x="1143971" y="65284"/>
                </a:cubicBezTo>
                <a:cubicBezTo>
                  <a:pt x="1143971" y="64622"/>
                  <a:pt x="1143971" y="63628"/>
                  <a:pt x="1143971" y="62965"/>
                </a:cubicBezTo>
                <a:cubicBezTo>
                  <a:pt x="1145296" y="61639"/>
                  <a:pt x="1145959" y="59651"/>
                  <a:pt x="1147947" y="58988"/>
                </a:cubicBezTo>
                <a:close/>
                <a:moveTo>
                  <a:pt x="1133366" y="46395"/>
                </a:moveTo>
                <a:cubicBezTo>
                  <a:pt x="1133366" y="46395"/>
                  <a:pt x="1131378" y="45069"/>
                  <a:pt x="1130052" y="45069"/>
                </a:cubicBezTo>
                <a:cubicBezTo>
                  <a:pt x="1131378" y="45069"/>
                  <a:pt x="1132372" y="45732"/>
                  <a:pt x="1133366" y="46395"/>
                </a:cubicBezTo>
                <a:close/>
                <a:moveTo>
                  <a:pt x="1115471" y="47721"/>
                </a:moveTo>
                <a:lnTo>
                  <a:pt x="1115471" y="47721"/>
                </a:lnTo>
                <a:cubicBezTo>
                  <a:pt x="1114477" y="51035"/>
                  <a:pt x="1110500" y="51366"/>
                  <a:pt x="1109174" y="54349"/>
                </a:cubicBezTo>
                <a:cubicBezTo>
                  <a:pt x="1107517" y="54349"/>
                  <a:pt x="1106523" y="53354"/>
                  <a:pt x="1106523" y="51697"/>
                </a:cubicBezTo>
                <a:lnTo>
                  <a:pt x="1106523" y="51697"/>
                </a:lnTo>
                <a:cubicBezTo>
                  <a:pt x="1107517" y="45732"/>
                  <a:pt x="1108512" y="45069"/>
                  <a:pt x="1115471" y="47721"/>
                </a:cubicBezTo>
                <a:close/>
                <a:moveTo>
                  <a:pt x="1098901" y="33802"/>
                </a:moveTo>
                <a:cubicBezTo>
                  <a:pt x="1098901" y="33802"/>
                  <a:pt x="1097907" y="33802"/>
                  <a:pt x="1097576" y="33802"/>
                </a:cubicBezTo>
                <a:lnTo>
                  <a:pt x="1097576" y="33802"/>
                </a:lnTo>
                <a:cubicBezTo>
                  <a:pt x="1097576" y="33802"/>
                  <a:pt x="1098570" y="33802"/>
                  <a:pt x="1098901" y="33802"/>
                </a:cubicBezTo>
                <a:lnTo>
                  <a:pt x="1098901" y="33802"/>
                </a:lnTo>
                <a:close/>
                <a:moveTo>
                  <a:pt x="1072390" y="39104"/>
                </a:moveTo>
                <a:cubicBezTo>
                  <a:pt x="1079018" y="37779"/>
                  <a:pt x="1080343" y="35790"/>
                  <a:pt x="1080343" y="26180"/>
                </a:cubicBezTo>
                <a:lnTo>
                  <a:pt x="1087634" y="26180"/>
                </a:lnTo>
                <a:cubicBezTo>
                  <a:pt x="1089291" y="30820"/>
                  <a:pt x="1083988" y="27174"/>
                  <a:pt x="1083657" y="29494"/>
                </a:cubicBezTo>
                <a:cubicBezTo>
                  <a:pt x="1085977" y="29825"/>
                  <a:pt x="1086308" y="32477"/>
                  <a:pt x="1087634" y="33802"/>
                </a:cubicBezTo>
                <a:cubicBezTo>
                  <a:pt x="1088297" y="32808"/>
                  <a:pt x="1088959" y="32145"/>
                  <a:pt x="1089954" y="31814"/>
                </a:cubicBezTo>
                <a:cubicBezTo>
                  <a:pt x="1090616" y="31482"/>
                  <a:pt x="1091611" y="31151"/>
                  <a:pt x="1092605" y="31151"/>
                </a:cubicBezTo>
                <a:cubicBezTo>
                  <a:pt x="1091611" y="31151"/>
                  <a:pt x="1090948" y="31151"/>
                  <a:pt x="1089954" y="31814"/>
                </a:cubicBezTo>
                <a:cubicBezTo>
                  <a:pt x="1088959" y="32477"/>
                  <a:pt x="1088297" y="32808"/>
                  <a:pt x="1087634" y="33802"/>
                </a:cubicBezTo>
                <a:cubicBezTo>
                  <a:pt x="1086971" y="35790"/>
                  <a:pt x="1089954" y="38442"/>
                  <a:pt x="1087634" y="40099"/>
                </a:cubicBezTo>
                <a:cubicBezTo>
                  <a:pt x="1084320" y="42087"/>
                  <a:pt x="1086308" y="44407"/>
                  <a:pt x="1086640" y="46726"/>
                </a:cubicBezTo>
                <a:cubicBezTo>
                  <a:pt x="1084983" y="48052"/>
                  <a:pt x="1083326" y="49378"/>
                  <a:pt x="1081669" y="50372"/>
                </a:cubicBezTo>
                <a:cubicBezTo>
                  <a:pt x="1081669" y="50703"/>
                  <a:pt x="1081669" y="51035"/>
                  <a:pt x="1081669" y="51697"/>
                </a:cubicBezTo>
                <a:cubicBezTo>
                  <a:pt x="1083657" y="53354"/>
                  <a:pt x="1085977" y="54017"/>
                  <a:pt x="1088297" y="54349"/>
                </a:cubicBezTo>
                <a:cubicBezTo>
                  <a:pt x="1085977" y="54349"/>
                  <a:pt x="1083657" y="53354"/>
                  <a:pt x="1081669" y="51697"/>
                </a:cubicBezTo>
                <a:cubicBezTo>
                  <a:pt x="1081669" y="51366"/>
                  <a:pt x="1081669" y="51035"/>
                  <a:pt x="1081669" y="50372"/>
                </a:cubicBezTo>
                <a:cubicBezTo>
                  <a:pt x="1081337" y="50372"/>
                  <a:pt x="1080675" y="50372"/>
                  <a:pt x="1080343" y="50040"/>
                </a:cubicBezTo>
                <a:cubicBezTo>
                  <a:pt x="1075372" y="50040"/>
                  <a:pt x="1070070" y="50372"/>
                  <a:pt x="1065099" y="50703"/>
                </a:cubicBezTo>
                <a:cubicBezTo>
                  <a:pt x="1063773" y="50040"/>
                  <a:pt x="1062448" y="49709"/>
                  <a:pt x="1061122" y="49046"/>
                </a:cubicBezTo>
                <a:cubicBezTo>
                  <a:pt x="1061122" y="47721"/>
                  <a:pt x="1061122" y="46395"/>
                  <a:pt x="1061122" y="45069"/>
                </a:cubicBezTo>
                <a:cubicBezTo>
                  <a:pt x="1064768" y="45069"/>
                  <a:pt x="1068413" y="46395"/>
                  <a:pt x="1070733" y="42087"/>
                </a:cubicBezTo>
                <a:cubicBezTo>
                  <a:pt x="1069739" y="41093"/>
                  <a:pt x="1069076" y="40099"/>
                  <a:pt x="1068413" y="39104"/>
                </a:cubicBezTo>
                <a:cubicBezTo>
                  <a:pt x="1069739" y="39104"/>
                  <a:pt x="1071396" y="39104"/>
                  <a:pt x="1072721" y="39104"/>
                </a:cubicBezTo>
                <a:close/>
                <a:moveTo>
                  <a:pt x="1052506" y="41756"/>
                </a:moveTo>
                <a:cubicBezTo>
                  <a:pt x="1052506" y="41756"/>
                  <a:pt x="1051843" y="42087"/>
                  <a:pt x="1051843" y="42418"/>
                </a:cubicBezTo>
                <a:cubicBezTo>
                  <a:pt x="1053832" y="44075"/>
                  <a:pt x="1056151" y="45732"/>
                  <a:pt x="1058140" y="47721"/>
                </a:cubicBezTo>
                <a:cubicBezTo>
                  <a:pt x="1058140" y="48052"/>
                  <a:pt x="1058140" y="48383"/>
                  <a:pt x="1058140" y="48715"/>
                </a:cubicBezTo>
                <a:lnTo>
                  <a:pt x="1058140" y="48715"/>
                </a:lnTo>
                <a:cubicBezTo>
                  <a:pt x="1058140" y="48715"/>
                  <a:pt x="1058140" y="48052"/>
                  <a:pt x="1058140" y="47721"/>
                </a:cubicBezTo>
                <a:cubicBezTo>
                  <a:pt x="1056151" y="46064"/>
                  <a:pt x="1053832" y="44407"/>
                  <a:pt x="1051843" y="42418"/>
                </a:cubicBezTo>
                <a:cubicBezTo>
                  <a:pt x="1051843" y="42087"/>
                  <a:pt x="1051843" y="41756"/>
                  <a:pt x="1052506" y="41756"/>
                </a:cubicBezTo>
                <a:close/>
                <a:moveTo>
                  <a:pt x="1024006" y="46395"/>
                </a:moveTo>
                <a:lnTo>
                  <a:pt x="1024006" y="46395"/>
                </a:lnTo>
                <a:cubicBezTo>
                  <a:pt x="1024006" y="46395"/>
                  <a:pt x="1022681" y="43413"/>
                  <a:pt x="1021686" y="41756"/>
                </a:cubicBezTo>
                <a:cubicBezTo>
                  <a:pt x="1022349" y="43413"/>
                  <a:pt x="1023343" y="45069"/>
                  <a:pt x="1024006" y="46395"/>
                </a:cubicBezTo>
                <a:close/>
                <a:moveTo>
                  <a:pt x="1000809" y="57000"/>
                </a:moveTo>
                <a:cubicBezTo>
                  <a:pt x="1000809" y="57000"/>
                  <a:pt x="998158" y="54017"/>
                  <a:pt x="997163" y="52360"/>
                </a:cubicBezTo>
                <a:lnTo>
                  <a:pt x="997163" y="52360"/>
                </a:lnTo>
                <a:cubicBezTo>
                  <a:pt x="997163" y="52360"/>
                  <a:pt x="999815" y="55343"/>
                  <a:pt x="1000809" y="57000"/>
                </a:cubicBezTo>
                <a:close/>
                <a:moveTo>
                  <a:pt x="991530" y="51366"/>
                </a:moveTo>
                <a:cubicBezTo>
                  <a:pt x="991530" y="51366"/>
                  <a:pt x="988879" y="52029"/>
                  <a:pt x="987553" y="52360"/>
                </a:cubicBezTo>
                <a:cubicBezTo>
                  <a:pt x="988879" y="52360"/>
                  <a:pt x="990204" y="51697"/>
                  <a:pt x="991530" y="51366"/>
                </a:cubicBezTo>
                <a:close/>
                <a:moveTo>
                  <a:pt x="868583" y="52360"/>
                </a:moveTo>
                <a:cubicBezTo>
                  <a:pt x="868583" y="52360"/>
                  <a:pt x="869245" y="52360"/>
                  <a:pt x="869577" y="52692"/>
                </a:cubicBezTo>
                <a:cubicBezTo>
                  <a:pt x="869245" y="52692"/>
                  <a:pt x="868914" y="52692"/>
                  <a:pt x="868583" y="52360"/>
                </a:cubicBezTo>
                <a:cubicBezTo>
                  <a:pt x="868583" y="50372"/>
                  <a:pt x="868583" y="49046"/>
                  <a:pt x="867257" y="47389"/>
                </a:cubicBezTo>
                <a:cubicBezTo>
                  <a:pt x="868251" y="48715"/>
                  <a:pt x="868583" y="50372"/>
                  <a:pt x="868583" y="52360"/>
                </a:cubicBezTo>
                <a:close/>
                <a:moveTo>
                  <a:pt x="853339" y="45069"/>
                </a:moveTo>
                <a:lnTo>
                  <a:pt x="853339" y="45069"/>
                </a:lnTo>
                <a:cubicBezTo>
                  <a:pt x="853339" y="45069"/>
                  <a:pt x="853007" y="44075"/>
                  <a:pt x="853007" y="43744"/>
                </a:cubicBezTo>
                <a:cubicBezTo>
                  <a:pt x="853007" y="43744"/>
                  <a:pt x="853007" y="44407"/>
                  <a:pt x="853339" y="45069"/>
                </a:cubicBezTo>
                <a:close/>
                <a:moveTo>
                  <a:pt x="807606" y="51366"/>
                </a:moveTo>
                <a:cubicBezTo>
                  <a:pt x="805949" y="53023"/>
                  <a:pt x="807938" y="53354"/>
                  <a:pt x="808600" y="54017"/>
                </a:cubicBezTo>
                <a:cubicBezTo>
                  <a:pt x="806281" y="56668"/>
                  <a:pt x="800647" y="53686"/>
                  <a:pt x="800647" y="59651"/>
                </a:cubicBezTo>
                <a:cubicBezTo>
                  <a:pt x="798990" y="57662"/>
                  <a:pt x="798659" y="55011"/>
                  <a:pt x="796007" y="55011"/>
                </a:cubicBezTo>
                <a:cubicBezTo>
                  <a:pt x="794350" y="55011"/>
                  <a:pt x="792694" y="55011"/>
                  <a:pt x="791037" y="55011"/>
                </a:cubicBezTo>
                <a:cubicBezTo>
                  <a:pt x="790374" y="55011"/>
                  <a:pt x="789711" y="55011"/>
                  <a:pt x="789711" y="54017"/>
                </a:cubicBezTo>
                <a:cubicBezTo>
                  <a:pt x="790042" y="54017"/>
                  <a:pt x="790374" y="53686"/>
                  <a:pt x="790705" y="53354"/>
                </a:cubicBezTo>
                <a:cubicBezTo>
                  <a:pt x="793356" y="52692"/>
                  <a:pt x="793356" y="49378"/>
                  <a:pt x="796007" y="48715"/>
                </a:cubicBezTo>
                <a:cubicBezTo>
                  <a:pt x="799653" y="50703"/>
                  <a:pt x="804624" y="46726"/>
                  <a:pt x="807606" y="51366"/>
                </a:cubicBezTo>
                <a:close/>
                <a:moveTo>
                  <a:pt x="794019" y="46064"/>
                </a:moveTo>
                <a:cubicBezTo>
                  <a:pt x="794019" y="46064"/>
                  <a:pt x="793356" y="46064"/>
                  <a:pt x="793025" y="46064"/>
                </a:cubicBezTo>
                <a:cubicBezTo>
                  <a:pt x="793025" y="46064"/>
                  <a:pt x="793688" y="46064"/>
                  <a:pt x="794019" y="46064"/>
                </a:cubicBezTo>
                <a:close/>
                <a:moveTo>
                  <a:pt x="792694" y="42418"/>
                </a:moveTo>
                <a:cubicBezTo>
                  <a:pt x="792694" y="42418"/>
                  <a:pt x="792031" y="41093"/>
                  <a:pt x="791699" y="40761"/>
                </a:cubicBezTo>
                <a:cubicBezTo>
                  <a:pt x="792362" y="41424"/>
                  <a:pt x="792694" y="41756"/>
                  <a:pt x="792694" y="42418"/>
                </a:cubicBezTo>
                <a:close/>
                <a:moveTo>
                  <a:pt x="787723" y="37779"/>
                </a:moveTo>
                <a:cubicBezTo>
                  <a:pt x="787723" y="37779"/>
                  <a:pt x="787060" y="37779"/>
                  <a:pt x="786397" y="37447"/>
                </a:cubicBezTo>
                <a:cubicBezTo>
                  <a:pt x="786728" y="37447"/>
                  <a:pt x="787060" y="37447"/>
                  <a:pt x="787723" y="37779"/>
                </a:cubicBezTo>
                <a:close/>
                <a:moveTo>
                  <a:pt x="785071" y="36785"/>
                </a:moveTo>
                <a:cubicBezTo>
                  <a:pt x="785071" y="36785"/>
                  <a:pt x="783746" y="36785"/>
                  <a:pt x="783083" y="37447"/>
                </a:cubicBezTo>
                <a:lnTo>
                  <a:pt x="783083" y="37447"/>
                </a:lnTo>
                <a:cubicBezTo>
                  <a:pt x="783083" y="37447"/>
                  <a:pt x="784409" y="36453"/>
                  <a:pt x="785071" y="36785"/>
                </a:cubicBezTo>
                <a:close/>
                <a:moveTo>
                  <a:pt x="765851" y="29163"/>
                </a:moveTo>
                <a:cubicBezTo>
                  <a:pt x="765851" y="29163"/>
                  <a:pt x="768170" y="27174"/>
                  <a:pt x="769165" y="25849"/>
                </a:cubicBezTo>
                <a:cubicBezTo>
                  <a:pt x="769827" y="24855"/>
                  <a:pt x="770490" y="23860"/>
                  <a:pt x="770159" y="22866"/>
                </a:cubicBezTo>
                <a:cubicBezTo>
                  <a:pt x="770159" y="23529"/>
                  <a:pt x="769827" y="24523"/>
                  <a:pt x="769165" y="25849"/>
                </a:cubicBezTo>
                <a:cubicBezTo>
                  <a:pt x="768170" y="27174"/>
                  <a:pt x="767176" y="28168"/>
                  <a:pt x="765851" y="29163"/>
                </a:cubicBezTo>
                <a:close/>
                <a:moveTo>
                  <a:pt x="766845" y="52692"/>
                </a:moveTo>
                <a:lnTo>
                  <a:pt x="763200" y="52692"/>
                </a:lnTo>
                <a:cubicBezTo>
                  <a:pt x="764525" y="47721"/>
                  <a:pt x="768170" y="44407"/>
                  <a:pt x="770490" y="40099"/>
                </a:cubicBezTo>
                <a:lnTo>
                  <a:pt x="770490" y="40099"/>
                </a:lnTo>
                <a:cubicBezTo>
                  <a:pt x="770490" y="40099"/>
                  <a:pt x="771484" y="39436"/>
                  <a:pt x="771816" y="39104"/>
                </a:cubicBezTo>
                <a:cubicBezTo>
                  <a:pt x="771816" y="43081"/>
                  <a:pt x="775461" y="45401"/>
                  <a:pt x="776124" y="49378"/>
                </a:cubicBezTo>
                <a:cubicBezTo>
                  <a:pt x="776124" y="49709"/>
                  <a:pt x="776124" y="50040"/>
                  <a:pt x="776124" y="50372"/>
                </a:cubicBezTo>
                <a:cubicBezTo>
                  <a:pt x="772810" y="50372"/>
                  <a:pt x="769496" y="49709"/>
                  <a:pt x="767176" y="53023"/>
                </a:cubicBezTo>
                <a:close/>
                <a:moveTo>
                  <a:pt x="776787" y="112011"/>
                </a:moveTo>
                <a:cubicBezTo>
                  <a:pt x="776787" y="112011"/>
                  <a:pt x="775792" y="113005"/>
                  <a:pt x="775461" y="113668"/>
                </a:cubicBezTo>
                <a:cubicBezTo>
                  <a:pt x="776124" y="116319"/>
                  <a:pt x="775461" y="118970"/>
                  <a:pt x="774467" y="121290"/>
                </a:cubicBezTo>
                <a:lnTo>
                  <a:pt x="774467" y="121290"/>
                </a:lnTo>
                <a:cubicBezTo>
                  <a:pt x="774467" y="121290"/>
                  <a:pt x="775130" y="122616"/>
                  <a:pt x="775461" y="123610"/>
                </a:cubicBezTo>
                <a:cubicBezTo>
                  <a:pt x="774135" y="125267"/>
                  <a:pt x="772478" y="122284"/>
                  <a:pt x="770822" y="123941"/>
                </a:cubicBezTo>
                <a:cubicBezTo>
                  <a:pt x="772147" y="126592"/>
                  <a:pt x="768833" y="128249"/>
                  <a:pt x="769496" y="130900"/>
                </a:cubicBezTo>
                <a:cubicBezTo>
                  <a:pt x="768170" y="130900"/>
                  <a:pt x="767176" y="131232"/>
                  <a:pt x="765851" y="131563"/>
                </a:cubicBezTo>
                <a:cubicBezTo>
                  <a:pt x="762537" y="131563"/>
                  <a:pt x="759223" y="132226"/>
                  <a:pt x="755909" y="132557"/>
                </a:cubicBezTo>
                <a:cubicBezTo>
                  <a:pt x="755909" y="131563"/>
                  <a:pt x="755909" y="130900"/>
                  <a:pt x="755909" y="129906"/>
                </a:cubicBezTo>
                <a:cubicBezTo>
                  <a:pt x="759554" y="128249"/>
                  <a:pt x="761211" y="125598"/>
                  <a:pt x="761874" y="121290"/>
                </a:cubicBezTo>
                <a:cubicBezTo>
                  <a:pt x="761874" y="119633"/>
                  <a:pt x="760548" y="116982"/>
                  <a:pt x="763200" y="115656"/>
                </a:cubicBezTo>
                <a:cubicBezTo>
                  <a:pt x="763200" y="115325"/>
                  <a:pt x="763200" y="114662"/>
                  <a:pt x="763200" y="114331"/>
                </a:cubicBezTo>
                <a:cubicBezTo>
                  <a:pt x="762537" y="113999"/>
                  <a:pt x="761542" y="113668"/>
                  <a:pt x="760880" y="113005"/>
                </a:cubicBezTo>
                <a:cubicBezTo>
                  <a:pt x="761542" y="113337"/>
                  <a:pt x="762537" y="113668"/>
                  <a:pt x="763200" y="114331"/>
                </a:cubicBezTo>
                <a:cubicBezTo>
                  <a:pt x="763200" y="113999"/>
                  <a:pt x="763200" y="113668"/>
                  <a:pt x="763531" y="113337"/>
                </a:cubicBezTo>
                <a:cubicBezTo>
                  <a:pt x="763531" y="111348"/>
                  <a:pt x="763862" y="110354"/>
                  <a:pt x="765188" y="109360"/>
                </a:cubicBezTo>
                <a:cubicBezTo>
                  <a:pt x="764194" y="110023"/>
                  <a:pt x="763200" y="111348"/>
                  <a:pt x="763531" y="113337"/>
                </a:cubicBezTo>
                <a:cubicBezTo>
                  <a:pt x="767839" y="110354"/>
                  <a:pt x="772147" y="108366"/>
                  <a:pt x="777118" y="111680"/>
                </a:cubicBezTo>
                <a:close/>
                <a:moveTo>
                  <a:pt x="734368" y="96767"/>
                </a:moveTo>
                <a:cubicBezTo>
                  <a:pt x="734368" y="96767"/>
                  <a:pt x="737019" y="97098"/>
                  <a:pt x="738014" y="97761"/>
                </a:cubicBezTo>
                <a:cubicBezTo>
                  <a:pt x="736688" y="97430"/>
                  <a:pt x="735694" y="96767"/>
                  <a:pt x="734368" y="96767"/>
                </a:cubicBezTo>
                <a:close/>
                <a:moveTo>
                  <a:pt x="714485" y="88151"/>
                </a:moveTo>
                <a:lnTo>
                  <a:pt x="714485" y="88151"/>
                </a:lnTo>
                <a:cubicBezTo>
                  <a:pt x="714485" y="88151"/>
                  <a:pt x="714485" y="88151"/>
                  <a:pt x="714485" y="88151"/>
                </a:cubicBezTo>
                <a:cubicBezTo>
                  <a:pt x="714153" y="87156"/>
                  <a:pt x="713490" y="86494"/>
                  <a:pt x="712828" y="86162"/>
                </a:cubicBezTo>
                <a:cubicBezTo>
                  <a:pt x="713490" y="86494"/>
                  <a:pt x="714153" y="87156"/>
                  <a:pt x="714485" y="88151"/>
                </a:cubicBezTo>
                <a:cubicBezTo>
                  <a:pt x="717799" y="88151"/>
                  <a:pt x="721444" y="88151"/>
                  <a:pt x="724758" y="88151"/>
                </a:cubicBezTo>
                <a:cubicBezTo>
                  <a:pt x="726083" y="87488"/>
                  <a:pt x="727078" y="86494"/>
                  <a:pt x="728403" y="85831"/>
                </a:cubicBezTo>
                <a:cubicBezTo>
                  <a:pt x="727078" y="86494"/>
                  <a:pt x="726083" y="87488"/>
                  <a:pt x="724758" y="88151"/>
                </a:cubicBezTo>
                <a:cubicBezTo>
                  <a:pt x="721444" y="88151"/>
                  <a:pt x="717799" y="88151"/>
                  <a:pt x="714485" y="88151"/>
                </a:cubicBezTo>
                <a:close/>
                <a:moveTo>
                  <a:pt x="714485" y="67604"/>
                </a:moveTo>
                <a:cubicBezTo>
                  <a:pt x="714485" y="67604"/>
                  <a:pt x="714485" y="65947"/>
                  <a:pt x="714485" y="65284"/>
                </a:cubicBezTo>
                <a:cubicBezTo>
                  <a:pt x="717799" y="63628"/>
                  <a:pt x="719455" y="67273"/>
                  <a:pt x="721775" y="67936"/>
                </a:cubicBezTo>
                <a:cubicBezTo>
                  <a:pt x="720450" y="69924"/>
                  <a:pt x="715810" y="68598"/>
                  <a:pt x="716804" y="72907"/>
                </a:cubicBezTo>
                <a:lnTo>
                  <a:pt x="716142" y="72907"/>
                </a:lnTo>
                <a:cubicBezTo>
                  <a:pt x="716142" y="72907"/>
                  <a:pt x="715479" y="72907"/>
                  <a:pt x="715479" y="72907"/>
                </a:cubicBezTo>
                <a:cubicBezTo>
                  <a:pt x="714485" y="71581"/>
                  <a:pt x="713822" y="70587"/>
                  <a:pt x="712828" y="69261"/>
                </a:cubicBezTo>
                <a:cubicBezTo>
                  <a:pt x="712828" y="69261"/>
                  <a:pt x="713490" y="68598"/>
                  <a:pt x="714153" y="67604"/>
                </a:cubicBezTo>
                <a:close/>
                <a:moveTo>
                  <a:pt x="734700" y="84174"/>
                </a:moveTo>
                <a:cubicBezTo>
                  <a:pt x="734368" y="86162"/>
                  <a:pt x="733705" y="86494"/>
                  <a:pt x="732711" y="86494"/>
                </a:cubicBezTo>
                <a:cubicBezTo>
                  <a:pt x="733374" y="86494"/>
                  <a:pt x="734368" y="86494"/>
                  <a:pt x="734700" y="84174"/>
                </a:cubicBezTo>
                <a:cubicBezTo>
                  <a:pt x="734700" y="84174"/>
                  <a:pt x="734700" y="83511"/>
                  <a:pt x="734700" y="83180"/>
                </a:cubicBezTo>
                <a:cubicBezTo>
                  <a:pt x="734700" y="83511"/>
                  <a:pt x="734700" y="83843"/>
                  <a:pt x="734700" y="84174"/>
                </a:cubicBezTo>
                <a:close/>
                <a:moveTo>
                  <a:pt x="708520" y="63628"/>
                </a:moveTo>
                <a:cubicBezTo>
                  <a:pt x="708520" y="63628"/>
                  <a:pt x="708851" y="63628"/>
                  <a:pt x="709182" y="63628"/>
                </a:cubicBezTo>
                <a:cubicBezTo>
                  <a:pt x="711171" y="63628"/>
                  <a:pt x="713159" y="62633"/>
                  <a:pt x="714816" y="62633"/>
                </a:cubicBezTo>
                <a:cubicBezTo>
                  <a:pt x="712828" y="62633"/>
                  <a:pt x="711171" y="63959"/>
                  <a:pt x="709182" y="63628"/>
                </a:cubicBezTo>
                <a:cubicBezTo>
                  <a:pt x="709182" y="63628"/>
                  <a:pt x="708851" y="63628"/>
                  <a:pt x="708520" y="63628"/>
                </a:cubicBezTo>
                <a:close/>
                <a:moveTo>
                  <a:pt x="695595" y="85168"/>
                </a:moveTo>
                <a:cubicBezTo>
                  <a:pt x="695595" y="85168"/>
                  <a:pt x="695264" y="85168"/>
                  <a:pt x="694932" y="85168"/>
                </a:cubicBezTo>
                <a:cubicBezTo>
                  <a:pt x="694932" y="85168"/>
                  <a:pt x="694601" y="85831"/>
                  <a:pt x="694270" y="85831"/>
                </a:cubicBezTo>
                <a:cubicBezTo>
                  <a:pt x="695927" y="85831"/>
                  <a:pt x="697584" y="86494"/>
                  <a:pt x="699572" y="86494"/>
                </a:cubicBezTo>
                <a:cubicBezTo>
                  <a:pt x="697584" y="90802"/>
                  <a:pt x="693607" y="89808"/>
                  <a:pt x="690624" y="91133"/>
                </a:cubicBezTo>
                <a:cubicBezTo>
                  <a:pt x="688305" y="90139"/>
                  <a:pt x="688967" y="87819"/>
                  <a:pt x="687973" y="86162"/>
                </a:cubicBezTo>
                <a:cubicBezTo>
                  <a:pt x="687973" y="84837"/>
                  <a:pt x="687310" y="84174"/>
                  <a:pt x="686979" y="83843"/>
                </a:cubicBezTo>
                <a:cubicBezTo>
                  <a:pt x="687310" y="84174"/>
                  <a:pt x="687973" y="84837"/>
                  <a:pt x="687973" y="86162"/>
                </a:cubicBezTo>
                <a:cubicBezTo>
                  <a:pt x="691509" y="83511"/>
                  <a:pt x="694048" y="83069"/>
                  <a:pt x="695595" y="84837"/>
                </a:cubicBezTo>
                <a:close/>
                <a:moveTo>
                  <a:pt x="686648" y="83843"/>
                </a:moveTo>
                <a:cubicBezTo>
                  <a:pt x="686648" y="83843"/>
                  <a:pt x="684991" y="84174"/>
                  <a:pt x="683996" y="85168"/>
                </a:cubicBezTo>
                <a:cubicBezTo>
                  <a:pt x="683002" y="85499"/>
                  <a:pt x="682339" y="86494"/>
                  <a:pt x="681014" y="86162"/>
                </a:cubicBezTo>
                <a:cubicBezTo>
                  <a:pt x="682008" y="86162"/>
                  <a:pt x="683002" y="85499"/>
                  <a:pt x="683996" y="85168"/>
                </a:cubicBezTo>
                <a:cubicBezTo>
                  <a:pt x="684991" y="84174"/>
                  <a:pt x="685985" y="83511"/>
                  <a:pt x="686648" y="83843"/>
                </a:cubicBezTo>
                <a:close/>
                <a:moveTo>
                  <a:pt x="672729" y="81854"/>
                </a:moveTo>
                <a:cubicBezTo>
                  <a:pt x="672729" y="81854"/>
                  <a:pt x="671735" y="80860"/>
                  <a:pt x="671735" y="80197"/>
                </a:cubicBezTo>
                <a:cubicBezTo>
                  <a:pt x="671735" y="80860"/>
                  <a:pt x="672398" y="81523"/>
                  <a:pt x="672729" y="81854"/>
                </a:cubicBezTo>
                <a:close/>
                <a:moveTo>
                  <a:pt x="671735" y="78872"/>
                </a:moveTo>
                <a:cubicBezTo>
                  <a:pt x="671735" y="78872"/>
                  <a:pt x="671735" y="79534"/>
                  <a:pt x="671735" y="79866"/>
                </a:cubicBezTo>
                <a:cubicBezTo>
                  <a:pt x="671735" y="79866"/>
                  <a:pt x="671735" y="79203"/>
                  <a:pt x="671735" y="78872"/>
                </a:cubicBezTo>
                <a:cubicBezTo>
                  <a:pt x="670409" y="78872"/>
                  <a:pt x="669415" y="78872"/>
                  <a:pt x="668752" y="78209"/>
                </a:cubicBezTo>
                <a:cubicBezTo>
                  <a:pt x="669415" y="78872"/>
                  <a:pt x="670409" y="78872"/>
                  <a:pt x="671735" y="78872"/>
                </a:cubicBezTo>
                <a:close/>
                <a:moveTo>
                  <a:pt x="639921" y="70918"/>
                </a:moveTo>
                <a:lnTo>
                  <a:pt x="639921" y="70918"/>
                </a:lnTo>
                <a:cubicBezTo>
                  <a:pt x="635613" y="73901"/>
                  <a:pt x="630973" y="71912"/>
                  <a:pt x="626334" y="72244"/>
                </a:cubicBezTo>
                <a:cubicBezTo>
                  <a:pt x="626334" y="71912"/>
                  <a:pt x="626334" y="71581"/>
                  <a:pt x="626334" y="70918"/>
                </a:cubicBezTo>
                <a:cubicBezTo>
                  <a:pt x="628985" y="69261"/>
                  <a:pt x="631305" y="67604"/>
                  <a:pt x="633956" y="65947"/>
                </a:cubicBezTo>
                <a:cubicBezTo>
                  <a:pt x="637270" y="65947"/>
                  <a:pt x="639590" y="67604"/>
                  <a:pt x="640252" y="70918"/>
                </a:cubicBezTo>
                <a:close/>
                <a:moveTo>
                  <a:pt x="631305" y="57331"/>
                </a:moveTo>
                <a:cubicBezTo>
                  <a:pt x="628654" y="56337"/>
                  <a:pt x="626003" y="55674"/>
                  <a:pt x="623351" y="56005"/>
                </a:cubicBezTo>
                <a:lnTo>
                  <a:pt x="623351" y="56005"/>
                </a:lnTo>
                <a:cubicBezTo>
                  <a:pt x="626334" y="56005"/>
                  <a:pt x="628985" y="56337"/>
                  <a:pt x="631305" y="57331"/>
                </a:cubicBezTo>
                <a:close/>
                <a:moveTo>
                  <a:pt x="611421" y="42087"/>
                </a:moveTo>
                <a:cubicBezTo>
                  <a:pt x="611421" y="42087"/>
                  <a:pt x="612415" y="43744"/>
                  <a:pt x="613078" y="44407"/>
                </a:cubicBezTo>
                <a:cubicBezTo>
                  <a:pt x="612415" y="43744"/>
                  <a:pt x="612084" y="42750"/>
                  <a:pt x="611421" y="42087"/>
                </a:cubicBezTo>
                <a:close/>
                <a:moveTo>
                  <a:pt x="586567" y="40099"/>
                </a:moveTo>
                <a:cubicBezTo>
                  <a:pt x="586567" y="40099"/>
                  <a:pt x="584910" y="41424"/>
                  <a:pt x="583916" y="41756"/>
                </a:cubicBezTo>
                <a:cubicBezTo>
                  <a:pt x="584910" y="41756"/>
                  <a:pt x="585904" y="40761"/>
                  <a:pt x="586567" y="40099"/>
                </a:cubicBezTo>
                <a:close/>
                <a:moveTo>
                  <a:pt x="521945" y="56668"/>
                </a:moveTo>
                <a:cubicBezTo>
                  <a:pt x="525259" y="55011"/>
                  <a:pt x="528573" y="53354"/>
                  <a:pt x="532218" y="51697"/>
                </a:cubicBezTo>
                <a:cubicBezTo>
                  <a:pt x="532218" y="54017"/>
                  <a:pt x="531555" y="56337"/>
                  <a:pt x="532881" y="58657"/>
                </a:cubicBezTo>
                <a:cubicBezTo>
                  <a:pt x="535863" y="57000"/>
                  <a:pt x="538515" y="59651"/>
                  <a:pt x="541166" y="59319"/>
                </a:cubicBezTo>
                <a:cubicBezTo>
                  <a:pt x="541166" y="60314"/>
                  <a:pt x="541166" y="61308"/>
                  <a:pt x="542160" y="61971"/>
                </a:cubicBezTo>
                <a:cubicBezTo>
                  <a:pt x="545474" y="60645"/>
                  <a:pt x="549119" y="59651"/>
                  <a:pt x="552433" y="61971"/>
                </a:cubicBezTo>
                <a:cubicBezTo>
                  <a:pt x="553427" y="61971"/>
                  <a:pt x="554090" y="61971"/>
                  <a:pt x="555084" y="61971"/>
                </a:cubicBezTo>
                <a:cubicBezTo>
                  <a:pt x="556410" y="61971"/>
                  <a:pt x="557404" y="61971"/>
                  <a:pt x="558730" y="61971"/>
                </a:cubicBezTo>
                <a:cubicBezTo>
                  <a:pt x="557735" y="61971"/>
                  <a:pt x="556410" y="61971"/>
                  <a:pt x="555084" y="61971"/>
                </a:cubicBezTo>
                <a:cubicBezTo>
                  <a:pt x="559392" y="65947"/>
                  <a:pt x="556410" y="70255"/>
                  <a:pt x="556079" y="74564"/>
                </a:cubicBezTo>
                <a:cubicBezTo>
                  <a:pt x="555084" y="77215"/>
                  <a:pt x="556741" y="79866"/>
                  <a:pt x="555084" y="82517"/>
                </a:cubicBezTo>
                <a:cubicBezTo>
                  <a:pt x="555084" y="82848"/>
                  <a:pt x="554753" y="83511"/>
                  <a:pt x="555084" y="83843"/>
                </a:cubicBezTo>
                <a:cubicBezTo>
                  <a:pt x="555416" y="85499"/>
                  <a:pt x="559061" y="86825"/>
                  <a:pt x="557073" y="88482"/>
                </a:cubicBezTo>
                <a:cubicBezTo>
                  <a:pt x="555084" y="90139"/>
                  <a:pt x="551770" y="91796"/>
                  <a:pt x="548788" y="88482"/>
                </a:cubicBezTo>
                <a:cubicBezTo>
                  <a:pt x="544811" y="86494"/>
                  <a:pt x="544480" y="81191"/>
                  <a:pt x="539840" y="79866"/>
                </a:cubicBezTo>
                <a:cubicBezTo>
                  <a:pt x="537520" y="79866"/>
                  <a:pt x="535201" y="79866"/>
                  <a:pt x="535532" y="83180"/>
                </a:cubicBezTo>
                <a:cubicBezTo>
                  <a:pt x="535532" y="84837"/>
                  <a:pt x="534869" y="85168"/>
                  <a:pt x="533212" y="84837"/>
                </a:cubicBezTo>
                <a:cubicBezTo>
                  <a:pt x="533212" y="85831"/>
                  <a:pt x="533212" y="86494"/>
                  <a:pt x="534207" y="86825"/>
                </a:cubicBezTo>
                <a:cubicBezTo>
                  <a:pt x="534869" y="91133"/>
                  <a:pt x="530561" y="87488"/>
                  <a:pt x="529898" y="89476"/>
                </a:cubicBezTo>
                <a:cubicBezTo>
                  <a:pt x="529898" y="90470"/>
                  <a:pt x="532218" y="91133"/>
                  <a:pt x="530561" y="92790"/>
                </a:cubicBezTo>
                <a:cubicBezTo>
                  <a:pt x="529898" y="92790"/>
                  <a:pt x="528904" y="92790"/>
                  <a:pt x="528241" y="92790"/>
                </a:cubicBezTo>
                <a:cubicBezTo>
                  <a:pt x="527579" y="96435"/>
                  <a:pt x="524596" y="94447"/>
                  <a:pt x="522939" y="95110"/>
                </a:cubicBezTo>
                <a:cubicBezTo>
                  <a:pt x="522276" y="92459"/>
                  <a:pt x="521614" y="90139"/>
                  <a:pt x="517968" y="91796"/>
                </a:cubicBezTo>
                <a:cubicBezTo>
                  <a:pt x="516311" y="92459"/>
                  <a:pt x="514654" y="93122"/>
                  <a:pt x="512666" y="93784"/>
                </a:cubicBezTo>
                <a:cubicBezTo>
                  <a:pt x="509021" y="95441"/>
                  <a:pt x="505044" y="97430"/>
                  <a:pt x="501399" y="99087"/>
                </a:cubicBezTo>
                <a:cubicBezTo>
                  <a:pt x="501399" y="99087"/>
                  <a:pt x="500736" y="99418"/>
                  <a:pt x="500404" y="99749"/>
                </a:cubicBezTo>
                <a:cubicBezTo>
                  <a:pt x="500404" y="99749"/>
                  <a:pt x="501067" y="99418"/>
                  <a:pt x="501399" y="99087"/>
                </a:cubicBezTo>
                <a:cubicBezTo>
                  <a:pt x="505044" y="97430"/>
                  <a:pt x="509021" y="95441"/>
                  <a:pt x="512666" y="93784"/>
                </a:cubicBezTo>
                <a:cubicBezTo>
                  <a:pt x="511009" y="92127"/>
                  <a:pt x="508689" y="93122"/>
                  <a:pt x="506701" y="91796"/>
                </a:cubicBezTo>
                <a:cubicBezTo>
                  <a:pt x="507364" y="87488"/>
                  <a:pt x="507695" y="82848"/>
                  <a:pt x="513991" y="83843"/>
                </a:cubicBezTo>
                <a:cubicBezTo>
                  <a:pt x="516311" y="84174"/>
                  <a:pt x="516311" y="81854"/>
                  <a:pt x="517305" y="80860"/>
                </a:cubicBezTo>
                <a:cubicBezTo>
                  <a:pt x="522276" y="84505"/>
                  <a:pt x="523602" y="78872"/>
                  <a:pt x="525922" y="77215"/>
                </a:cubicBezTo>
                <a:cubicBezTo>
                  <a:pt x="527579" y="76220"/>
                  <a:pt x="530893" y="74232"/>
                  <a:pt x="526916" y="70918"/>
                </a:cubicBezTo>
                <a:cubicBezTo>
                  <a:pt x="531224" y="70255"/>
                  <a:pt x="531555" y="69924"/>
                  <a:pt x="530893" y="67936"/>
                </a:cubicBezTo>
                <a:cubicBezTo>
                  <a:pt x="529567" y="63296"/>
                  <a:pt x="525922" y="62302"/>
                  <a:pt x="522276" y="63628"/>
                </a:cubicBezTo>
                <a:cubicBezTo>
                  <a:pt x="519625" y="61971"/>
                  <a:pt x="526253" y="58988"/>
                  <a:pt x="520619" y="57994"/>
                </a:cubicBezTo>
                <a:cubicBezTo>
                  <a:pt x="519957" y="57331"/>
                  <a:pt x="519957" y="57000"/>
                  <a:pt x="520619" y="56337"/>
                </a:cubicBezTo>
                <a:cubicBezTo>
                  <a:pt x="520619" y="55674"/>
                  <a:pt x="520619" y="55343"/>
                  <a:pt x="520619" y="54680"/>
                </a:cubicBezTo>
                <a:cubicBezTo>
                  <a:pt x="520619" y="55011"/>
                  <a:pt x="520619" y="55674"/>
                  <a:pt x="520619" y="56337"/>
                </a:cubicBezTo>
                <a:close/>
                <a:moveTo>
                  <a:pt x="441748" y="90139"/>
                </a:moveTo>
                <a:lnTo>
                  <a:pt x="441748" y="90139"/>
                </a:lnTo>
                <a:cubicBezTo>
                  <a:pt x="443736" y="90139"/>
                  <a:pt x="445724" y="89808"/>
                  <a:pt x="447381" y="89476"/>
                </a:cubicBezTo>
                <a:cubicBezTo>
                  <a:pt x="451358" y="89145"/>
                  <a:pt x="453678" y="90139"/>
                  <a:pt x="453015" y="94778"/>
                </a:cubicBezTo>
                <a:cubicBezTo>
                  <a:pt x="454341" y="94778"/>
                  <a:pt x="455666" y="94778"/>
                  <a:pt x="456992" y="94778"/>
                </a:cubicBezTo>
                <a:lnTo>
                  <a:pt x="456992" y="94778"/>
                </a:lnTo>
                <a:cubicBezTo>
                  <a:pt x="456992" y="94778"/>
                  <a:pt x="454341" y="94778"/>
                  <a:pt x="453015" y="94778"/>
                </a:cubicBezTo>
                <a:cubicBezTo>
                  <a:pt x="452021" y="94778"/>
                  <a:pt x="451027" y="94778"/>
                  <a:pt x="450695" y="95441"/>
                </a:cubicBezTo>
                <a:cubicBezTo>
                  <a:pt x="450695" y="96104"/>
                  <a:pt x="450695" y="96767"/>
                  <a:pt x="451027" y="97430"/>
                </a:cubicBezTo>
                <a:cubicBezTo>
                  <a:pt x="451689" y="98424"/>
                  <a:pt x="452684" y="99087"/>
                  <a:pt x="453346" y="100081"/>
                </a:cubicBezTo>
                <a:lnTo>
                  <a:pt x="453346" y="100081"/>
                </a:lnTo>
                <a:cubicBezTo>
                  <a:pt x="453346" y="100081"/>
                  <a:pt x="452352" y="100081"/>
                  <a:pt x="451689" y="100744"/>
                </a:cubicBezTo>
                <a:cubicBezTo>
                  <a:pt x="451027" y="101406"/>
                  <a:pt x="450695" y="101406"/>
                  <a:pt x="450364" y="102069"/>
                </a:cubicBezTo>
                <a:cubicBezTo>
                  <a:pt x="450695" y="101738"/>
                  <a:pt x="451358" y="101075"/>
                  <a:pt x="451689" y="100744"/>
                </a:cubicBezTo>
                <a:cubicBezTo>
                  <a:pt x="452021" y="100412"/>
                  <a:pt x="452684" y="100081"/>
                  <a:pt x="453346" y="100081"/>
                </a:cubicBezTo>
                <a:cubicBezTo>
                  <a:pt x="452684" y="99087"/>
                  <a:pt x="451689" y="98424"/>
                  <a:pt x="451027" y="97430"/>
                </a:cubicBezTo>
                <a:cubicBezTo>
                  <a:pt x="451027" y="96767"/>
                  <a:pt x="451027" y="96104"/>
                  <a:pt x="450695" y="95441"/>
                </a:cubicBezTo>
                <a:cubicBezTo>
                  <a:pt x="449701" y="96104"/>
                  <a:pt x="448707" y="97430"/>
                  <a:pt x="447050" y="97098"/>
                </a:cubicBezTo>
                <a:cubicBezTo>
                  <a:pt x="444067" y="95773"/>
                  <a:pt x="441085" y="94778"/>
                  <a:pt x="438102" y="93453"/>
                </a:cubicBezTo>
                <a:cubicBezTo>
                  <a:pt x="438102" y="93122"/>
                  <a:pt x="438102" y="92790"/>
                  <a:pt x="438102" y="92127"/>
                </a:cubicBezTo>
                <a:cubicBezTo>
                  <a:pt x="438765" y="90470"/>
                  <a:pt x="440422" y="90470"/>
                  <a:pt x="441748" y="89808"/>
                </a:cubicBezTo>
                <a:close/>
                <a:moveTo>
                  <a:pt x="431806" y="93453"/>
                </a:moveTo>
                <a:cubicBezTo>
                  <a:pt x="431806" y="93453"/>
                  <a:pt x="431806" y="94116"/>
                  <a:pt x="431806" y="94778"/>
                </a:cubicBezTo>
                <a:cubicBezTo>
                  <a:pt x="432800" y="94778"/>
                  <a:pt x="434126" y="94778"/>
                  <a:pt x="435120" y="94778"/>
                </a:cubicBezTo>
                <a:cubicBezTo>
                  <a:pt x="434126" y="94778"/>
                  <a:pt x="433131" y="94778"/>
                  <a:pt x="431806" y="94778"/>
                </a:cubicBezTo>
                <a:cubicBezTo>
                  <a:pt x="430480" y="95110"/>
                  <a:pt x="430149" y="96435"/>
                  <a:pt x="430149" y="97430"/>
                </a:cubicBezTo>
                <a:cubicBezTo>
                  <a:pt x="430812" y="102069"/>
                  <a:pt x="434126" y="102069"/>
                  <a:pt x="437440" y="102401"/>
                </a:cubicBezTo>
                <a:cubicBezTo>
                  <a:pt x="439759" y="104058"/>
                  <a:pt x="442742" y="103726"/>
                  <a:pt x="445393" y="103395"/>
                </a:cubicBezTo>
                <a:cubicBezTo>
                  <a:pt x="443736" y="106377"/>
                  <a:pt x="437771" y="103063"/>
                  <a:pt x="437771" y="108366"/>
                </a:cubicBezTo>
                <a:cubicBezTo>
                  <a:pt x="435120" y="108034"/>
                  <a:pt x="432800" y="107703"/>
                  <a:pt x="430149" y="107040"/>
                </a:cubicBezTo>
                <a:cubicBezTo>
                  <a:pt x="426504" y="107703"/>
                  <a:pt x="423852" y="103395"/>
                  <a:pt x="419876" y="104389"/>
                </a:cubicBezTo>
                <a:cubicBezTo>
                  <a:pt x="419876" y="103395"/>
                  <a:pt x="419213" y="103063"/>
                  <a:pt x="418550" y="102732"/>
                </a:cubicBezTo>
                <a:cubicBezTo>
                  <a:pt x="415568" y="102069"/>
                  <a:pt x="412585" y="101406"/>
                  <a:pt x="409602" y="100744"/>
                </a:cubicBezTo>
                <a:cubicBezTo>
                  <a:pt x="408608" y="103063"/>
                  <a:pt x="405957" y="100744"/>
                  <a:pt x="404963" y="102401"/>
                </a:cubicBezTo>
                <a:cubicBezTo>
                  <a:pt x="405957" y="103726"/>
                  <a:pt x="407946" y="102069"/>
                  <a:pt x="408940" y="104058"/>
                </a:cubicBezTo>
                <a:cubicBezTo>
                  <a:pt x="407946" y="104058"/>
                  <a:pt x="406951" y="104389"/>
                  <a:pt x="405957" y="104720"/>
                </a:cubicBezTo>
                <a:cubicBezTo>
                  <a:pt x="405957" y="105052"/>
                  <a:pt x="405957" y="105383"/>
                  <a:pt x="405957" y="105714"/>
                </a:cubicBezTo>
                <a:lnTo>
                  <a:pt x="405957" y="105714"/>
                </a:lnTo>
                <a:cubicBezTo>
                  <a:pt x="405957" y="105714"/>
                  <a:pt x="405957" y="105052"/>
                  <a:pt x="405957" y="104720"/>
                </a:cubicBezTo>
                <a:cubicBezTo>
                  <a:pt x="402643" y="104720"/>
                  <a:pt x="399329" y="101406"/>
                  <a:pt x="395684" y="104389"/>
                </a:cubicBezTo>
                <a:lnTo>
                  <a:pt x="395684" y="104389"/>
                </a:lnTo>
                <a:cubicBezTo>
                  <a:pt x="394027" y="101738"/>
                  <a:pt x="392039" y="101738"/>
                  <a:pt x="389387" y="103063"/>
                </a:cubicBezTo>
                <a:cubicBezTo>
                  <a:pt x="389387" y="102732"/>
                  <a:pt x="389387" y="102401"/>
                  <a:pt x="389056" y="102069"/>
                </a:cubicBezTo>
                <a:cubicBezTo>
                  <a:pt x="390050" y="99749"/>
                  <a:pt x="388062" y="97098"/>
                  <a:pt x="390382" y="95441"/>
                </a:cubicBezTo>
                <a:cubicBezTo>
                  <a:pt x="389387" y="94778"/>
                  <a:pt x="388725" y="93784"/>
                  <a:pt x="387731" y="93122"/>
                </a:cubicBezTo>
                <a:cubicBezTo>
                  <a:pt x="387399" y="92790"/>
                  <a:pt x="387068" y="92459"/>
                  <a:pt x="386405" y="92127"/>
                </a:cubicBezTo>
                <a:cubicBezTo>
                  <a:pt x="385411" y="91465"/>
                  <a:pt x="384417" y="91133"/>
                  <a:pt x="383422" y="90802"/>
                </a:cubicBezTo>
                <a:cubicBezTo>
                  <a:pt x="384417" y="90802"/>
                  <a:pt x="385411" y="91465"/>
                  <a:pt x="386405" y="92127"/>
                </a:cubicBezTo>
                <a:cubicBezTo>
                  <a:pt x="386736" y="92127"/>
                  <a:pt x="387399" y="92790"/>
                  <a:pt x="387731" y="93122"/>
                </a:cubicBezTo>
                <a:cubicBezTo>
                  <a:pt x="388725" y="93784"/>
                  <a:pt x="389387" y="94778"/>
                  <a:pt x="390382" y="95441"/>
                </a:cubicBezTo>
                <a:cubicBezTo>
                  <a:pt x="393696" y="96767"/>
                  <a:pt x="397010" y="93784"/>
                  <a:pt x="400323" y="94778"/>
                </a:cubicBezTo>
                <a:lnTo>
                  <a:pt x="400323" y="94778"/>
                </a:lnTo>
                <a:cubicBezTo>
                  <a:pt x="401980" y="98755"/>
                  <a:pt x="405626" y="96435"/>
                  <a:pt x="407946" y="97098"/>
                </a:cubicBezTo>
                <a:cubicBezTo>
                  <a:pt x="408277" y="95110"/>
                  <a:pt x="408940" y="93122"/>
                  <a:pt x="409271" y="91133"/>
                </a:cubicBezTo>
                <a:cubicBezTo>
                  <a:pt x="409602" y="91133"/>
                  <a:pt x="409934" y="91133"/>
                  <a:pt x="410597" y="91133"/>
                </a:cubicBezTo>
                <a:cubicBezTo>
                  <a:pt x="416893" y="95110"/>
                  <a:pt x="424847" y="88813"/>
                  <a:pt x="431143" y="93784"/>
                </a:cubicBezTo>
                <a:close/>
                <a:moveTo>
                  <a:pt x="420538" y="38773"/>
                </a:moveTo>
                <a:cubicBezTo>
                  <a:pt x="422858" y="37779"/>
                  <a:pt x="424847" y="38773"/>
                  <a:pt x="427166" y="39104"/>
                </a:cubicBezTo>
                <a:cubicBezTo>
                  <a:pt x="425178" y="38442"/>
                  <a:pt x="422858" y="37447"/>
                  <a:pt x="420538" y="38773"/>
                </a:cubicBezTo>
                <a:cubicBezTo>
                  <a:pt x="419876" y="36785"/>
                  <a:pt x="419544" y="36122"/>
                  <a:pt x="418882" y="36122"/>
                </a:cubicBezTo>
                <a:cubicBezTo>
                  <a:pt x="419544" y="36122"/>
                  <a:pt x="420207" y="36785"/>
                  <a:pt x="420538" y="38773"/>
                </a:cubicBezTo>
                <a:close/>
                <a:moveTo>
                  <a:pt x="416893" y="42750"/>
                </a:moveTo>
                <a:cubicBezTo>
                  <a:pt x="416893" y="42750"/>
                  <a:pt x="417225" y="44075"/>
                  <a:pt x="417887" y="45069"/>
                </a:cubicBezTo>
                <a:cubicBezTo>
                  <a:pt x="420538" y="44407"/>
                  <a:pt x="422858" y="43744"/>
                  <a:pt x="425841" y="43081"/>
                </a:cubicBezTo>
                <a:cubicBezTo>
                  <a:pt x="422858" y="43744"/>
                  <a:pt x="420207" y="44407"/>
                  <a:pt x="417887" y="45069"/>
                </a:cubicBezTo>
                <a:cubicBezTo>
                  <a:pt x="417225" y="44075"/>
                  <a:pt x="416893" y="43413"/>
                  <a:pt x="416893" y="42750"/>
                </a:cubicBezTo>
                <a:close/>
                <a:moveTo>
                  <a:pt x="399329" y="89476"/>
                </a:moveTo>
                <a:lnTo>
                  <a:pt x="390713" y="89476"/>
                </a:lnTo>
                <a:cubicBezTo>
                  <a:pt x="390713" y="89476"/>
                  <a:pt x="390050" y="86162"/>
                  <a:pt x="390050" y="84837"/>
                </a:cubicBezTo>
                <a:cubicBezTo>
                  <a:pt x="393364" y="83843"/>
                  <a:pt x="395021" y="86494"/>
                  <a:pt x="397672" y="87488"/>
                </a:cubicBezTo>
                <a:cubicBezTo>
                  <a:pt x="398004" y="88151"/>
                  <a:pt x="398667" y="88813"/>
                  <a:pt x="399329" y="89808"/>
                </a:cubicBezTo>
                <a:close/>
                <a:moveTo>
                  <a:pt x="389387" y="77546"/>
                </a:moveTo>
                <a:cubicBezTo>
                  <a:pt x="389387" y="77546"/>
                  <a:pt x="390050" y="78872"/>
                  <a:pt x="390050" y="79866"/>
                </a:cubicBezTo>
                <a:lnTo>
                  <a:pt x="390050" y="79866"/>
                </a:lnTo>
                <a:cubicBezTo>
                  <a:pt x="390050" y="79866"/>
                  <a:pt x="390050" y="78209"/>
                  <a:pt x="389387" y="77546"/>
                </a:cubicBezTo>
                <a:close/>
                <a:moveTo>
                  <a:pt x="397672" y="74564"/>
                </a:moveTo>
                <a:cubicBezTo>
                  <a:pt x="397672" y="74564"/>
                  <a:pt x="396015" y="75226"/>
                  <a:pt x="395021" y="75889"/>
                </a:cubicBezTo>
                <a:cubicBezTo>
                  <a:pt x="396015" y="75558"/>
                  <a:pt x="396678" y="75226"/>
                  <a:pt x="397672" y="74564"/>
                </a:cubicBezTo>
                <a:lnTo>
                  <a:pt x="397672" y="74564"/>
                </a:lnTo>
                <a:close/>
                <a:moveTo>
                  <a:pt x="420207" y="46726"/>
                </a:moveTo>
                <a:lnTo>
                  <a:pt x="420207" y="46726"/>
                </a:lnTo>
                <a:cubicBezTo>
                  <a:pt x="420207" y="46726"/>
                  <a:pt x="422195" y="46726"/>
                  <a:pt x="422858" y="46726"/>
                </a:cubicBezTo>
                <a:cubicBezTo>
                  <a:pt x="421864" y="46726"/>
                  <a:pt x="420870" y="46726"/>
                  <a:pt x="420207" y="46726"/>
                </a:cubicBezTo>
                <a:close/>
                <a:moveTo>
                  <a:pt x="421864" y="60645"/>
                </a:moveTo>
                <a:cubicBezTo>
                  <a:pt x="421864" y="60645"/>
                  <a:pt x="421533" y="58657"/>
                  <a:pt x="421864" y="57994"/>
                </a:cubicBezTo>
                <a:cubicBezTo>
                  <a:pt x="421864" y="58657"/>
                  <a:pt x="421864" y="59651"/>
                  <a:pt x="421864" y="60645"/>
                </a:cubicBezTo>
                <a:cubicBezTo>
                  <a:pt x="422195" y="60976"/>
                  <a:pt x="422527" y="61308"/>
                  <a:pt x="422858" y="61639"/>
                </a:cubicBezTo>
                <a:cubicBezTo>
                  <a:pt x="422527" y="61308"/>
                  <a:pt x="422195" y="60976"/>
                  <a:pt x="421864" y="60645"/>
                </a:cubicBezTo>
                <a:close/>
                <a:moveTo>
                  <a:pt x="414573" y="60645"/>
                </a:moveTo>
                <a:cubicBezTo>
                  <a:pt x="414573" y="60645"/>
                  <a:pt x="415236" y="60645"/>
                  <a:pt x="415568" y="60645"/>
                </a:cubicBezTo>
                <a:cubicBezTo>
                  <a:pt x="415899" y="62633"/>
                  <a:pt x="414242" y="63296"/>
                  <a:pt x="413248" y="65284"/>
                </a:cubicBezTo>
                <a:cubicBezTo>
                  <a:pt x="415568" y="65616"/>
                  <a:pt x="417225" y="66941"/>
                  <a:pt x="416893" y="69593"/>
                </a:cubicBezTo>
                <a:cubicBezTo>
                  <a:pt x="412254" y="70255"/>
                  <a:pt x="414242" y="73569"/>
                  <a:pt x="414242" y="75889"/>
                </a:cubicBezTo>
                <a:cubicBezTo>
                  <a:pt x="412254" y="75558"/>
                  <a:pt x="410597" y="75226"/>
                  <a:pt x="408608" y="74564"/>
                </a:cubicBezTo>
                <a:cubicBezTo>
                  <a:pt x="411591" y="70255"/>
                  <a:pt x="408940" y="65284"/>
                  <a:pt x="410265" y="60645"/>
                </a:cubicBezTo>
                <a:cubicBezTo>
                  <a:pt x="411591" y="60645"/>
                  <a:pt x="413248" y="60645"/>
                  <a:pt x="414573" y="60645"/>
                </a:cubicBezTo>
                <a:close/>
                <a:moveTo>
                  <a:pt x="394027" y="71250"/>
                </a:moveTo>
                <a:cubicBezTo>
                  <a:pt x="394027" y="71250"/>
                  <a:pt x="393033" y="71912"/>
                  <a:pt x="392701" y="72575"/>
                </a:cubicBezTo>
                <a:lnTo>
                  <a:pt x="392701" y="72575"/>
                </a:lnTo>
                <a:cubicBezTo>
                  <a:pt x="392701" y="72575"/>
                  <a:pt x="393364" y="71581"/>
                  <a:pt x="394027" y="71250"/>
                </a:cubicBezTo>
                <a:close/>
                <a:moveTo>
                  <a:pt x="427166" y="48052"/>
                </a:moveTo>
                <a:lnTo>
                  <a:pt x="427166" y="48052"/>
                </a:lnTo>
                <a:cubicBezTo>
                  <a:pt x="429818" y="48052"/>
                  <a:pt x="430480" y="49046"/>
                  <a:pt x="430812" y="50372"/>
                </a:cubicBezTo>
                <a:cubicBezTo>
                  <a:pt x="430812" y="49046"/>
                  <a:pt x="429818" y="48052"/>
                  <a:pt x="427166" y="48052"/>
                </a:cubicBezTo>
                <a:close/>
                <a:moveTo>
                  <a:pt x="383754" y="42750"/>
                </a:moveTo>
                <a:cubicBezTo>
                  <a:pt x="383754" y="42750"/>
                  <a:pt x="380440" y="42087"/>
                  <a:pt x="380440" y="44407"/>
                </a:cubicBezTo>
                <a:lnTo>
                  <a:pt x="380440" y="44407"/>
                </a:lnTo>
                <a:cubicBezTo>
                  <a:pt x="380440" y="42087"/>
                  <a:pt x="382760" y="43413"/>
                  <a:pt x="383754" y="42750"/>
                </a:cubicBezTo>
                <a:close/>
                <a:moveTo>
                  <a:pt x="386074" y="69593"/>
                </a:moveTo>
                <a:cubicBezTo>
                  <a:pt x="388062" y="70587"/>
                  <a:pt x="390050" y="70255"/>
                  <a:pt x="392039" y="69593"/>
                </a:cubicBezTo>
                <a:cubicBezTo>
                  <a:pt x="390050" y="69924"/>
                  <a:pt x="388062" y="70255"/>
                  <a:pt x="386074" y="69593"/>
                </a:cubicBezTo>
                <a:lnTo>
                  <a:pt x="386074" y="69593"/>
                </a:lnTo>
                <a:close/>
                <a:moveTo>
                  <a:pt x="378452" y="81191"/>
                </a:moveTo>
                <a:cubicBezTo>
                  <a:pt x="378452" y="81191"/>
                  <a:pt x="381103" y="79203"/>
                  <a:pt x="382428" y="78872"/>
                </a:cubicBezTo>
                <a:cubicBezTo>
                  <a:pt x="382760" y="78872"/>
                  <a:pt x="383422" y="78872"/>
                  <a:pt x="383754" y="78872"/>
                </a:cubicBezTo>
                <a:cubicBezTo>
                  <a:pt x="383422" y="78872"/>
                  <a:pt x="382760" y="78872"/>
                  <a:pt x="382428" y="78872"/>
                </a:cubicBezTo>
                <a:cubicBezTo>
                  <a:pt x="381103" y="78872"/>
                  <a:pt x="379777" y="79534"/>
                  <a:pt x="378452" y="81191"/>
                </a:cubicBezTo>
                <a:cubicBezTo>
                  <a:pt x="378452" y="80529"/>
                  <a:pt x="377789" y="80197"/>
                  <a:pt x="377457" y="80197"/>
                </a:cubicBezTo>
                <a:cubicBezTo>
                  <a:pt x="377789" y="80197"/>
                  <a:pt x="378120" y="80197"/>
                  <a:pt x="378452" y="81191"/>
                </a:cubicBezTo>
                <a:close/>
                <a:moveTo>
                  <a:pt x="326754" y="100081"/>
                </a:moveTo>
                <a:cubicBezTo>
                  <a:pt x="326754" y="100081"/>
                  <a:pt x="326091" y="99087"/>
                  <a:pt x="325429" y="98424"/>
                </a:cubicBezTo>
                <a:cubicBezTo>
                  <a:pt x="325760" y="99087"/>
                  <a:pt x="326091" y="99418"/>
                  <a:pt x="326754" y="100081"/>
                </a:cubicBezTo>
                <a:close/>
                <a:moveTo>
                  <a:pt x="302894" y="99418"/>
                </a:moveTo>
                <a:cubicBezTo>
                  <a:pt x="302894" y="99418"/>
                  <a:pt x="305214" y="99749"/>
                  <a:pt x="305214" y="99418"/>
                </a:cubicBezTo>
                <a:cubicBezTo>
                  <a:pt x="306539" y="92127"/>
                  <a:pt x="310516" y="96767"/>
                  <a:pt x="313830" y="97430"/>
                </a:cubicBezTo>
                <a:cubicBezTo>
                  <a:pt x="309522" y="102732"/>
                  <a:pt x="315818" y="102069"/>
                  <a:pt x="317475" y="103726"/>
                </a:cubicBezTo>
                <a:cubicBezTo>
                  <a:pt x="314824" y="103726"/>
                  <a:pt x="312504" y="104058"/>
                  <a:pt x="309853" y="104389"/>
                </a:cubicBezTo>
                <a:cubicBezTo>
                  <a:pt x="309190" y="106046"/>
                  <a:pt x="308196" y="107371"/>
                  <a:pt x="308859" y="109028"/>
                </a:cubicBezTo>
                <a:cubicBezTo>
                  <a:pt x="308859" y="109028"/>
                  <a:pt x="308859" y="109691"/>
                  <a:pt x="308527" y="110023"/>
                </a:cubicBezTo>
                <a:cubicBezTo>
                  <a:pt x="303888" y="109360"/>
                  <a:pt x="306870" y="105714"/>
                  <a:pt x="305876" y="103726"/>
                </a:cubicBezTo>
                <a:cubicBezTo>
                  <a:pt x="304219" y="103063"/>
                  <a:pt x="304882" y="107371"/>
                  <a:pt x="302231" y="105383"/>
                </a:cubicBezTo>
                <a:cubicBezTo>
                  <a:pt x="300905" y="103726"/>
                  <a:pt x="304219" y="103063"/>
                  <a:pt x="303557" y="101406"/>
                </a:cubicBezTo>
                <a:cubicBezTo>
                  <a:pt x="302894" y="100744"/>
                  <a:pt x="302562" y="100081"/>
                  <a:pt x="302894" y="99418"/>
                </a:cubicBezTo>
                <a:cubicBezTo>
                  <a:pt x="302231" y="96767"/>
                  <a:pt x="302562" y="93784"/>
                  <a:pt x="301237" y="91465"/>
                </a:cubicBezTo>
                <a:cubicBezTo>
                  <a:pt x="302562" y="93784"/>
                  <a:pt x="302231" y="96767"/>
                  <a:pt x="302894" y="99418"/>
                </a:cubicBezTo>
                <a:close/>
                <a:moveTo>
                  <a:pt x="298254" y="109691"/>
                </a:moveTo>
                <a:cubicBezTo>
                  <a:pt x="300905" y="111017"/>
                  <a:pt x="303888" y="111680"/>
                  <a:pt x="305876" y="113668"/>
                </a:cubicBezTo>
                <a:cubicBezTo>
                  <a:pt x="305876" y="113668"/>
                  <a:pt x="305876" y="113668"/>
                  <a:pt x="305876" y="113668"/>
                </a:cubicBezTo>
                <a:cubicBezTo>
                  <a:pt x="305876" y="113668"/>
                  <a:pt x="305876" y="113668"/>
                  <a:pt x="305876" y="113668"/>
                </a:cubicBezTo>
                <a:cubicBezTo>
                  <a:pt x="303888" y="111680"/>
                  <a:pt x="300905" y="111017"/>
                  <a:pt x="298254" y="109691"/>
                </a:cubicBezTo>
                <a:close/>
                <a:moveTo>
                  <a:pt x="301237" y="122284"/>
                </a:moveTo>
                <a:cubicBezTo>
                  <a:pt x="301237" y="122284"/>
                  <a:pt x="301237" y="121621"/>
                  <a:pt x="301568" y="121290"/>
                </a:cubicBezTo>
                <a:cubicBezTo>
                  <a:pt x="301568" y="121290"/>
                  <a:pt x="301568" y="121953"/>
                  <a:pt x="301237" y="122284"/>
                </a:cubicBezTo>
                <a:close/>
                <a:moveTo>
                  <a:pt x="301900" y="120959"/>
                </a:moveTo>
                <a:cubicBezTo>
                  <a:pt x="301900" y="120959"/>
                  <a:pt x="302562" y="120959"/>
                  <a:pt x="302894" y="120959"/>
                </a:cubicBezTo>
                <a:cubicBezTo>
                  <a:pt x="302562" y="120959"/>
                  <a:pt x="302231" y="120959"/>
                  <a:pt x="301900" y="120959"/>
                </a:cubicBezTo>
                <a:close/>
                <a:moveTo>
                  <a:pt x="304219" y="133883"/>
                </a:moveTo>
                <a:cubicBezTo>
                  <a:pt x="305876" y="132226"/>
                  <a:pt x="306870" y="130569"/>
                  <a:pt x="307533" y="128912"/>
                </a:cubicBezTo>
                <a:cubicBezTo>
                  <a:pt x="306870" y="130900"/>
                  <a:pt x="305876" y="132557"/>
                  <a:pt x="304219" y="133883"/>
                </a:cubicBezTo>
                <a:cubicBezTo>
                  <a:pt x="303225" y="133883"/>
                  <a:pt x="302894" y="134877"/>
                  <a:pt x="302231" y="135871"/>
                </a:cubicBezTo>
                <a:cubicBezTo>
                  <a:pt x="302894" y="134877"/>
                  <a:pt x="303225" y="134214"/>
                  <a:pt x="304219" y="133883"/>
                </a:cubicBezTo>
                <a:close/>
                <a:moveTo>
                  <a:pt x="280028" y="134546"/>
                </a:moveTo>
                <a:cubicBezTo>
                  <a:pt x="280028" y="134546"/>
                  <a:pt x="280028" y="135871"/>
                  <a:pt x="280359" y="136534"/>
                </a:cubicBezTo>
                <a:lnTo>
                  <a:pt x="280359" y="136534"/>
                </a:lnTo>
                <a:cubicBezTo>
                  <a:pt x="280359" y="136534"/>
                  <a:pt x="279696" y="134877"/>
                  <a:pt x="280028" y="134546"/>
                </a:cubicBezTo>
                <a:close/>
                <a:moveTo>
                  <a:pt x="287981" y="150784"/>
                </a:moveTo>
                <a:cubicBezTo>
                  <a:pt x="287981" y="147470"/>
                  <a:pt x="287981" y="143825"/>
                  <a:pt x="287981" y="140511"/>
                </a:cubicBezTo>
                <a:cubicBezTo>
                  <a:pt x="287981" y="140511"/>
                  <a:pt x="287981" y="139848"/>
                  <a:pt x="288312" y="139517"/>
                </a:cubicBezTo>
                <a:cubicBezTo>
                  <a:pt x="293615" y="135208"/>
                  <a:pt x="292289" y="142831"/>
                  <a:pt x="294609" y="143493"/>
                </a:cubicBezTo>
                <a:cubicBezTo>
                  <a:pt x="294609" y="144156"/>
                  <a:pt x="295272" y="144488"/>
                  <a:pt x="295935" y="144488"/>
                </a:cubicBezTo>
                <a:cubicBezTo>
                  <a:pt x="295272" y="146144"/>
                  <a:pt x="293615" y="146807"/>
                  <a:pt x="292289" y="147470"/>
                </a:cubicBezTo>
                <a:cubicBezTo>
                  <a:pt x="292289" y="148796"/>
                  <a:pt x="295272" y="147139"/>
                  <a:pt x="294278" y="149458"/>
                </a:cubicBezTo>
                <a:cubicBezTo>
                  <a:pt x="291958" y="148796"/>
                  <a:pt x="291295" y="151115"/>
                  <a:pt x="290301" y="152110"/>
                </a:cubicBezTo>
                <a:cubicBezTo>
                  <a:pt x="289307" y="153104"/>
                  <a:pt x="288644" y="155423"/>
                  <a:pt x="286655" y="153104"/>
                </a:cubicBezTo>
                <a:cubicBezTo>
                  <a:pt x="287981" y="152772"/>
                  <a:pt x="287650" y="151447"/>
                  <a:pt x="287650" y="150453"/>
                </a:cubicBezTo>
                <a:close/>
                <a:moveTo>
                  <a:pt x="314493" y="180609"/>
                </a:moveTo>
                <a:cubicBezTo>
                  <a:pt x="314493" y="180609"/>
                  <a:pt x="315487" y="180609"/>
                  <a:pt x="316150" y="180609"/>
                </a:cubicBezTo>
                <a:lnTo>
                  <a:pt x="316150" y="180609"/>
                </a:lnTo>
                <a:cubicBezTo>
                  <a:pt x="317806" y="183923"/>
                  <a:pt x="322446" y="185580"/>
                  <a:pt x="321783" y="190220"/>
                </a:cubicBezTo>
                <a:cubicBezTo>
                  <a:pt x="320458" y="191545"/>
                  <a:pt x="317144" y="190220"/>
                  <a:pt x="317475" y="193534"/>
                </a:cubicBezTo>
                <a:cubicBezTo>
                  <a:pt x="315487" y="192208"/>
                  <a:pt x="313830" y="190883"/>
                  <a:pt x="312173" y="189888"/>
                </a:cubicBezTo>
                <a:cubicBezTo>
                  <a:pt x="312173" y="188231"/>
                  <a:pt x="315155" y="189226"/>
                  <a:pt x="314161" y="187237"/>
                </a:cubicBezTo>
                <a:cubicBezTo>
                  <a:pt x="312836" y="185580"/>
                  <a:pt x="310516" y="186574"/>
                  <a:pt x="308859" y="185912"/>
                </a:cubicBezTo>
                <a:cubicBezTo>
                  <a:pt x="308527" y="183923"/>
                  <a:pt x="310516" y="183923"/>
                  <a:pt x="311510" y="182929"/>
                </a:cubicBezTo>
                <a:cubicBezTo>
                  <a:pt x="308527" y="180941"/>
                  <a:pt x="303888" y="181604"/>
                  <a:pt x="302562" y="177295"/>
                </a:cubicBezTo>
                <a:cubicBezTo>
                  <a:pt x="307865" y="173982"/>
                  <a:pt x="312504" y="173650"/>
                  <a:pt x="315155" y="180609"/>
                </a:cubicBezTo>
                <a:close/>
                <a:moveTo>
                  <a:pt x="282347" y="198505"/>
                </a:moveTo>
                <a:cubicBezTo>
                  <a:pt x="282347" y="198505"/>
                  <a:pt x="281022" y="200493"/>
                  <a:pt x="281022" y="201819"/>
                </a:cubicBezTo>
                <a:lnTo>
                  <a:pt x="281022" y="201819"/>
                </a:lnTo>
                <a:cubicBezTo>
                  <a:pt x="281022" y="201819"/>
                  <a:pt x="281685" y="199167"/>
                  <a:pt x="282347" y="198505"/>
                </a:cubicBezTo>
                <a:close/>
                <a:moveTo>
                  <a:pt x="271411" y="213417"/>
                </a:moveTo>
                <a:cubicBezTo>
                  <a:pt x="271411" y="213417"/>
                  <a:pt x="272406" y="213417"/>
                  <a:pt x="273068" y="213417"/>
                </a:cubicBezTo>
                <a:cubicBezTo>
                  <a:pt x="272406" y="213417"/>
                  <a:pt x="271743" y="213417"/>
                  <a:pt x="271411" y="213417"/>
                </a:cubicBezTo>
                <a:close/>
                <a:moveTo>
                  <a:pt x="275057" y="212755"/>
                </a:moveTo>
                <a:lnTo>
                  <a:pt x="275057" y="212755"/>
                </a:lnTo>
                <a:cubicBezTo>
                  <a:pt x="275057" y="212755"/>
                  <a:pt x="277708" y="214080"/>
                  <a:pt x="279033" y="214743"/>
                </a:cubicBezTo>
                <a:cubicBezTo>
                  <a:pt x="277708" y="214080"/>
                  <a:pt x="276382" y="213417"/>
                  <a:pt x="275057" y="212755"/>
                </a:cubicBezTo>
                <a:close/>
                <a:moveTo>
                  <a:pt x="306870" y="242580"/>
                </a:moveTo>
                <a:cubicBezTo>
                  <a:pt x="306870" y="242580"/>
                  <a:pt x="308196" y="243574"/>
                  <a:pt x="308527" y="244568"/>
                </a:cubicBezTo>
                <a:lnTo>
                  <a:pt x="308527" y="244568"/>
                </a:lnTo>
                <a:cubicBezTo>
                  <a:pt x="308527" y="244568"/>
                  <a:pt x="307533" y="242911"/>
                  <a:pt x="306870" y="242580"/>
                </a:cubicBezTo>
                <a:close/>
                <a:moveTo>
                  <a:pt x="318801" y="241917"/>
                </a:moveTo>
                <a:cubicBezTo>
                  <a:pt x="318801" y="241917"/>
                  <a:pt x="318138" y="241917"/>
                  <a:pt x="318138" y="241917"/>
                </a:cubicBezTo>
                <a:cubicBezTo>
                  <a:pt x="318138" y="241917"/>
                  <a:pt x="318801" y="241917"/>
                  <a:pt x="318801" y="241917"/>
                </a:cubicBezTo>
                <a:cubicBezTo>
                  <a:pt x="319132" y="241917"/>
                  <a:pt x="319795" y="241586"/>
                  <a:pt x="319795" y="240592"/>
                </a:cubicBezTo>
                <a:cubicBezTo>
                  <a:pt x="319463" y="240260"/>
                  <a:pt x="318801" y="239929"/>
                  <a:pt x="318469" y="239597"/>
                </a:cubicBezTo>
                <a:cubicBezTo>
                  <a:pt x="318801" y="239929"/>
                  <a:pt x="319463" y="240260"/>
                  <a:pt x="319795" y="240592"/>
                </a:cubicBezTo>
                <a:cubicBezTo>
                  <a:pt x="319795" y="241254"/>
                  <a:pt x="319132" y="241586"/>
                  <a:pt x="318801" y="241917"/>
                </a:cubicBezTo>
                <a:close/>
                <a:moveTo>
                  <a:pt x="335039" y="220708"/>
                </a:moveTo>
                <a:cubicBezTo>
                  <a:pt x="335039" y="220708"/>
                  <a:pt x="337027" y="218388"/>
                  <a:pt x="338684" y="219051"/>
                </a:cubicBezTo>
                <a:cubicBezTo>
                  <a:pt x="337690" y="218388"/>
                  <a:pt x="337359" y="217725"/>
                  <a:pt x="337359" y="217063"/>
                </a:cubicBezTo>
                <a:cubicBezTo>
                  <a:pt x="337359" y="217725"/>
                  <a:pt x="337359" y="218388"/>
                  <a:pt x="338684" y="219051"/>
                </a:cubicBezTo>
                <a:cubicBezTo>
                  <a:pt x="337027" y="218388"/>
                  <a:pt x="336033" y="219714"/>
                  <a:pt x="335039" y="220708"/>
                </a:cubicBezTo>
                <a:close/>
                <a:moveTo>
                  <a:pt x="346638" y="222696"/>
                </a:moveTo>
                <a:lnTo>
                  <a:pt x="346638" y="222696"/>
                </a:lnTo>
                <a:close/>
                <a:moveTo>
                  <a:pt x="401980" y="292952"/>
                </a:moveTo>
                <a:cubicBezTo>
                  <a:pt x="401980" y="292952"/>
                  <a:pt x="402643" y="292952"/>
                  <a:pt x="402975" y="292952"/>
                </a:cubicBezTo>
                <a:cubicBezTo>
                  <a:pt x="402975" y="292952"/>
                  <a:pt x="402312" y="292952"/>
                  <a:pt x="401980" y="292952"/>
                </a:cubicBezTo>
                <a:close/>
                <a:moveTo>
                  <a:pt x="409602" y="292952"/>
                </a:moveTo>
                <a:lnTo>
                  <a:pt x="409602" y="292952"/>
                </a:lnTo>
                <a:cubicBezTo>
                  <a:pt x="413579" y="291958"/>
                  <a:pt x="417556" y="291295"/>
                  <a:pt x="421533" y="292952"/>
                </a:cubicBezTo>
                <a:cubicBezTo>
                  <a:pt x="423852" y="293946"/>
                  <a:pt x="426172" y="294940"/>
                  <a:pt x="428492" y="291295"/>
                </a:cubicBezTo>
                <a:cubicBezTo>
                  <a:pt x="421864" y="293283"/>
                  <a:pt x="418882" y="286987"/>
                  <a:pt x="413911" y="286324"/>
                </a:cubicBezTo>
                <a:cubicBezTo>
                  <a:pt x="413248" y="286324"/>
                  <a:pt x="412916" y="286324"/>
                  <a:pt x="412254" y="286324"/>
                </a:cubicBezTo>
                <a:cubicBezTo>
                  <a:pt x="414242" y="283341"/>
                  <a:pt x="417225" y="283010"/>
                  <a:pt x="420207" y="282347"/>
                </a:cubicBezTo>
                <a:cubicBezTo>
                  <a:pt x="420870" y="286655"/>
                  <a:pt x="423852" y="285330"/>
                  <a:pt x="426504" y="285330"/>
                </a:cubicBezTo>
                <a:cubicBezTo>
                  <a:pt x="426504" y="287649"/>
                  <a:pt x="428823" y="287649"/>
                  <a:pt x="429818" y="288644"/>
                </a:cubicBezTo>
                <a:cubicBezTo>
                  <a:pt x="428823" y="289638"/>
                  <a:pt x="427166" y="288644"/>
                  <a:pt x="426835" y="289638"/>
                </a:cubicBezTo>
                <a:cubicBezTo>
                  <a:pt x="429155" y="290963"/>
                  <a:pt x="431806" y="289638"/>
                  <a:pt x="433794" y="291295"/>
                </a:cubicBezTo>
                <a:cubicBezTo>
                  <a:pt x="429818" y="291958"/>
                  <a:pt x="428492" y="295934"/>
                  <a:pt x="425509" y="297923"/>
                </a:cubicBezTo>
                <a:lnTo>
                  <a:pt x="425178" y="297923"/>
                </a:lnTo>
                <a:cubicBezTo>
                  <a:pt x="421533" y="297923"/>
                  <a:pt x="417556" y="297923"/>
                  <a:pt x="413911" y="297923"/>
                </a:cubicBezTo>
                <a:cubicBezTo>
                  <a:pt x="412585" y="296266"/>
                  <a:pt x="410265" y="295271"/>
                  <a:pt x="409602" y="292620"/>
                </a:cubicBezTo>
                <a:close/>
                <a:moveTo>
                  <a:pt x="416230" y="306539"/>
                </a:moveTo>
                <a:cubicBezTo>
                  <a:pt x="416230" y="306539"/>
                  <a:pt x="414242" y="307202"/>
                  <a:pt x="413579" y="308196"/>
                </a:cubicBezTo>
                <a:cubicBezTo>
                  <a:pt x="414573" y="307533"/>
                  <a:pt x="415236" y="306870"/>
                  <a:pt x="416230" y="306539"/>
                </a:cubicBezTo>
                <a:close/>
                <a:moveTo>
                  <a:pt x="409602" y="319463"/>
                </a:moveTo>
                <a:cubicBezTo>
                  <a:pt x="407614" y="319795"/>
                  <a:pt x="405626" y="319463"/>
                  <a:pt x="403637" y="320126"/>
                </a:cubicBezTo>
                <a:cubicBezTo>
                  <a:pt x="404300" y="320789"/>
                  <a:pt x="404963" y="321452"/>
                  <a:pt x="404963" y="322114"/>
                </a:cubicBezTo>
                <a:cubicBezTo>
                  <a:pt x="404963" y="321452"/>
                  <a:pt x="403969" y="320789"/>
                  <a:pt x="403637" y="320126"/>
                </a:cubicBezTo>
                <a:cubicBezTo>
                  <a:pt x="405626" y="319463"/>
                  <a:pt x="407614" y="320126"/>
                  <a:pt x="409602" y="319463"/>
                </a:cubicBezTo>
                <a:close/>
                <a:moveTo>
                  <a:pt x="400655" y="333382"/>
                </a:moveTo>
                <a:cubicBezTo>
                  <a:pt x="400655" y="333382"/>
                  <a:pt x="399992" y="334044"/>
                  <a:pt x="399992" y="334044"/>
                </a:cubicBezTo>
                <a:cubicBezTo>
                  <a:pt x="399992" y="334044"/>
                  <a:pt x="399992" y="333382"/>
                  <a:pt x="400655" y="333382"/>
                </a:cubicBezTo>
                <a:cubicBezTo>
                  <a:pt x="399661" y="332719"/>
                  <a:pt x="398998" y="331725"/>
                  <a:pt x="398004" y="331062"/>
                </a:cubicBezTo>
                <a:cubicBezTo>
                  <a:pt x="398998" y="331725"/>
                  <a:pt x="399661" y="332388"/>
                  <a:pt x="400655" y="333382"/>
                </a:cubicBezTo>
                <a:close/>
                <a:moveTo>
                  <a:pt x="394358" y="330068"/>
                </a:moveTo>
                <a:cubicBezTo>
                  <a:pt x="394358" y="330068"/>
                  <a:pt x="393033" y="331725"/>
                  <a:pt x="392370" y="332388"/>
                </a:cubicBezTo>
                <a:cubicBezTo>
                  <a:pt x="393033" y="331725"/>
                  <a:pt x="393696" y="331062"/>
                  <a:pt x="394358" y="330068"/>
                </a:cubicBezTo>
                <a:cubicBezTo>
                  <a:pt x="394027" y="330068"/>
                  <a:pt x="393696" y="330068"/>
                  <a:pt x="393364" y="330068"/>
                </a:cubicBezTo>
                <a:cubicBezTo>
                  <a:pt x="393364" y="330068"/>
                  <a:pt x="394027" y="330068"/>
                  <a:pt x="394358" y="330068"/>
                </a:cubicBezTo>
                <a:close/>
                <a:moveTo>
                  <a:pt x="360225" y="324434"/>
                </a:moveTo>
                <a:lnTo>
                  <a:pt x="360556" y="324434"/>
                </a:lnTo>
                <a:cubicBezTo>
                  <a:pt x="360556" y="324434"/>
                  <a:pt x="360225" y="324434"/>
                  <a:pt x="360225" y="324434"/>
                </a:cubicBezTo>
                <a:close/>
                <a:moveTo>
                  <a:pt x="347300" y="304219"/>
                </a:moveTo>
                <a:cubicBezTo>
                  <a:pt x="347300" y="304219"/>
                  <a:pt x="347300" y="304882"/>
                  <a:pt x="347300" y="305213"/>
                </a:cubicBezTo>
                <a:cubicBezTo>
                  <a:pt x="347300" y="304882"/>
                  <a:pt x="347300" y="304550"/>
                  <a:pt x="347300" y="304219"/>
                </a:cubicBezTo>
                <a:cubicBezTo>
                  <a:pt x="346638" y="303888"/>
                  <a:pt x="345644" y="303556"/>
                  <a:pt x="344981" y="303225"/>
                </a:cubicBezTo>
                <a:cubicBezTo>
                  <a:pt x="345644" y="303225"/>
                  <a:pt x="346638" y="303888"/>
                  <a:pt x="347300" y="304219"/>
                </a:cubicBezTo>
                <a:close/>
                <a:moveTo>
                  <a:pt x="340341" y="301568"/>
                </a:moveTo>
                <a:cubicBezTo>
                  <a:pt x="340341" y="301568"/>
                  <a:pt x="337027" y="300574"/>
                  <a:pt x="335702" y="299911"/>
                </a:cubicBezTo>
                <a:cubicBezTo>
                  <a:pt x="337359" y="300574"/>
                  <a:pt x="339016" y="300905"/>
                  <a:pt x="340341" y="301568"/>
                </a:cubicBezTo>
                <a:close/>
                <a:moveTo>
                  <a:pt x="316150" y="277376"/>
                </a:moveTo>
                <a:cubicBezTo>
                  <a:pt x="316150" y="277376"/>
                  <a:pt x="319132" y="277376"/>
                  <a:pt x="320458" y="277376"/>
                </a:cubicBezTo>
                <a:cubicBezTo>
                  <a:pt x="319132" y="277376"/>
                  <a:pt x="317475" y="277376"/>
                  <a:pt x="316150" y="277376"/>
                </a:cubicBezTo>
                <a:cubicBezTo>
                  <a:pt x="315818" y="277376"/>
                  <a:pt x="315155" y="277376"/>
                  <a:pt x="314824" y="277376"/>
                </a:cubicBezTo>
                <a:lnTo>
                  <a:pt x="314824" y="277376"/>
                </a:lnTo>
                <a:cubicBezTo>
                  <a:pt x="314824" y="277376"/>
                  <a:pt x="315818" y="277376"/>
                  <a:pt x="316150" y="277376"/>
                </a:cubicBezTo>
                <a:close/>
                <a:moveTo>
                  <a:pt x="317475" y="280027"/>
                </a:moveTo>
                <a:lnTo>
                  <a:pt x="316150" y="279033"/>
                </a:lnTo>
                <a:lnTo>
                  <a:pt x="317475" y="280027"/>
                </a:lnTo>
                <a:cubicBezTo>
                  <a:pt x="317475" y="280027"/>
                  <a:pt x="317475" y="283341"/>
                  <a:pt x="319463" y="282016"/>
                </a:cubicBezTo>
                <a:cubicBezTo>
                  <a:pt x="322777" y="280027"/>
                  <a:pt x="320789" y="283010"/>
                  <a:pt x="321120" y="283673"/>
                </a:cubicBezTo>
                <a:cubicBezTo>
                  <a:pt x="317144" y="284335"/>
                  <a:pt x="317475" y="290632"/>
                  <a:pt x="312504" y="290301"/>
                </a:cubicBezTo>
                <a:cubicBezTo>
                  <a:pt x="312504" y="290301"/>
                  <a:pt x="312504" y="290301"/>
                  <a:pt x="312173" y="290632"/>
                </a:cubicBezTo>
                <a:cubicBezTo>
                  <a:pt x="312504" y="290632"/>
                  <a:pt x="312836" y="291295"/>
                  <a:pt x="313498" y="291626"/>
                </a:cubicBezTo>
                <a:lnTo>
                  <a:pt x="313498" y="291626"/>
                </a:lnTo>
                <a:cubicBezTo>
                  <a:pt x="313498" y="291626"/>
                  <a:pt x="311179" y="292620"/>
                  <a:pt x="309853" y="292952"/>
                </a:cubicBezTo>
                <a:cubicBezTo>
                  <a:pt x="309522" y="292952"/>
                  <a:pt x="309190" y="292952"/>
                  <a:pt x="308527" y="292952"/>
                </a:cubicBezTo>
                <a:cubicBezTo>
                  <a:pt x="308196" y="289306"/>
                  <a:pt x="309853" y="285661"/>
                  <a:pt x="307202" y="282347"/>
                </a:cubicBezTo>
                <a:cubicBezTo>
                  <a:pt x="309522" y="276713"/>
                  <a:pt x="314493" y="283341"/>
                  <a:pt x="317475" y="280027"/>
                </a:cubicBezTo>
                <a:close/>
                <a:moveTo>
                  <a:pt x="283673" y="328742"/>
                </a:moveTo>
                <a:cubicBezTo>
                  <a:pt x="283673" y="328742"/>
                  <a:pt x="284336" y="328079"/>
                  <a:pt x="284667" y="327748"/>
                </a:cubicBezTo>
                <a:cubicBezTo>
                  <a:pt x="284336" y="328079"/>
                  <a:pt x="284004" y="328411"/>
                  <a:pt x="283673" y="328742"/>
                </a:cubicBezTo>
                <a:cubicBezTo>
                  <a:pt x="283342" y="329405"/>
                  <a:pt x="283673" y="330399"/>
                  <a:pt x="285661" y="331062"/>
                </a:cubicBezTo>
                <a:cubicBezTo>
                  <a:pt x="290964" y="330068"/>
                  <a:pt x="295935" y="334376"/>
                  <a:pt x="301237" y="333382"/>
                </a:cubicBezTo>
                <a:cubicBezTo>
                  <a:pt x="303557" y="338353"/>
                  <a:pt x="301568" y="343655"/>
                  <a:pt x="302231" y="348626"/>
                </a:cubicBezTo>
                <a:cubicBezTo>
                  <a:pt x="301237" y="348626"/>
                  <a:pt x="299911" y="349289"/>
                  <a:pt x="297923" y="349620"/>
                </a:cubicBezTo>
                <a:cubicBezTo>
                  <a:pt x="300243" y="349620"/>
                  <a:pt x="301237" y="349951"/>
                  <a:pt x="302562" y="350283"/>
                </a:cubicBezTo>
                <a:cubicBezTo>
                  <a:pt x="302894" y="356248"/>
                  <a:pt x="297591" y="351940"/>
                  <a:pt x="295935" y="353928"/>
                </a:cubicBezTo>
                <a:cubicBezTo>
                  <a:pt x="292952" y="350946"/>
                  <a:pt x="292621" y="347300"/>
                  <a:pt x="293283" y="343324"/>
                </a:cubicBezTo>
                <a:cubicBezTo>
                  <a:pt x="293615" y="341335"/>
                  <a:pt x="289307" y="338684"/>
                  <a:pt x="294278" y="337027"/>
                </a:cubicBezTo>
                <a:cubicBezTo>
                  <a:pt x="292952" y="334376"/>
                  <a:pt x="290632" y="333713"/>
                  <a:pt x="288312" y="333382"/>
                </a:cubicBezTo>
                <a:cubicBezTo>
                  <a:pt x="287650" y="333382"/>
                  <a:pt x="286655" y="333382"/>
                  <a:pt x="285993" y="333382"/>
                </a:cubicBezTo>
                <a:cubicBezTo>
                  <a:pt x="284667" y="332719"/>
                  <a:pt x="285330" y="331725"/>
                  <a:pt x="285993" y="330731"/>
                </a:cubicBezTo>
                <a:cubicBezTo>
                  <a:pt x="283673" y="330068"/>
                  <a:pt x="283673" y="329405"/>
                  <a:pt x="284004" y="328411"/>
                </a:cubicBezTo>
                <a:close/>
                <a:moveTo>
                  <a:pt x="268097" y="341004"/>
                </a:moveTo>
                <a:lnTo>
                  <a:pt x="268097" y="341004"/>
                </a:lnTo>
                <a:cubicBezTo>
                  <a:pt x="268097" y="341004"/>
                  <a:pt x="266440" y="341004"/>
                  <a:pt x="265446" y="341004"/>
                </a:cubicBezTo>
                <a:cubicBezTo>
                  <a:pt x="266440" y="341004"/>
                  <a:pt x="267103" y="341004"/>
                  <a:pt x="268097" y="341004"/>
                </a:cubicBezTo>
                <a:cubicBezTo>
                  <a:pt x="268097" y="340672"/>
                  <a:pt x="268097" y="340010"/>
                  <a:pt x="268097" y="339678"/>
                </a:cubicBezTo>
                <a:lnTo>
                  <a:pt x="268097" y="339678"/>
                </a:lnTo>
                <a:cubicBezTo>
                  <a:pt x="268097" y="339678"/>
                  <a:pt x="268097" y="340672"/>
                  <a:pt x="268097" y="341004"/>
                </a:cubicBezTo>
                <a:close/>
                <a:moveTo>
                  <a:pt x="268429" y="375800"/>
                </a:moveTo>
                <a:cubicBezTo>
                  <a:pt x="268429" y="375800"/>
                  <a:pt x="268097" y="375469"/>
                  <a:pt x="267766" y="375137"/>
                </a:cubicBezTo>
                <a:cubicBezTo>
                  <a:pt x="267766" y="375137"/>
                  <a:pt x="267103" y="375137"/>
                  <a:pt x="267103" y="375137"/>
                </a:cubicBezTo>
                <a:cubicBezTo>
                  <a:pt x="267103" y="375137"/>
                  <a:pt x="267766" y="375137"/>
                  <a:pt x="267766" y="375137"/>
                </a:cubicBezTo>
                <a:cubicBezTo>
                  <a:pt x="267766" y="375137"/>
                  <a:pt x="268097" y="375469"/>
                  <a:pt x="268429" y="375800"/>
                </a:cubicBezTo>
                <a:close/>
                <a:moveTo>
                  <a:pt x="256499" y="374474"/>
                </a:moveTo>
                <a:cubicBezTo>
                  <a:pt x="255173" y="376463"/>
                  <a:pt x="253847" y="377457"/>
                  <a:pt x="252191" y="377788"/>
                </a:cubicBezTo>
                <a:cubicBezTo>
                  <a:pt x="250534" y="378120"/>
                  <a:pt x="248877" y="378120"/>
                  <a:pt x="246888" y="377788"/>
                </a:cubicBezTo>
                <a:cubicBezTo>
                  <a:pt x="248877" y="377788"/>
                  <a:pt x="250534" y="377788"/>
                  <a:pt x="252191" y="377788"/>
                </a:cubicBezTo>
                <a:cubicBezTo>
                  <a:pt x="253847" y="377788"/>
                  <a:pt x="255173" y="376463"/>
                  <a:pt x="256499" y="374474"/>
                </a:cubicBezTo>
                <a:cubicBezTo>
                  <a:pt x="257493" y="373480"/>
                  <a:pt x="258156" y="372818"/>
                  <a:pt x="259150" y="372818"/>
                </a:cubicBezTo>
                <a:cubicBezTo>
                  <a:pt x="258156" y="372818"/>
                  <a:pt x="257493" y="373480"/>
                  <a:pt x="256499" y="374474"/>
                </a:cubicBezTo>
                <a:close/>
                <a:moveTo>
                  <a:pt x="247220" y="386736"/>
                </a:moveTo>
                <a:cubicBezTo>
                  <a:pt x="247220" y="386736"/>
                  <a:pt x="247220" y="386405"/>
                  <a:pt x="247220" y="386073"/>
                </a:cubicBezTo>
                <a:cubicBezTo>
                  <a:pt x="247220" y="386073"/>
                  <a:pt x="247220" y="386405"/>
                  <a:pt x="247220" y="386736"/>
                </a:cubicBezTo>
                <a:close/>
                <a:moveTo>
                  <a:pt x="176964" y="407614"/>
                </a:moveTo>
                <a:cubicBezTo>
                  <a:pt x="175639" y="405294"/>
                  <a:pt x="177958" y="404300"/>
                  <a:pt x="178290" y="402643"/>
                </a:cubicBezTo>
                <a:cubicBezTo>
                  <a:pt x="170005" y="405625"/>
                  <a:pt x="170999" y="399660"/>
                  <a:pt x="169674" y="394689"/>
                </a:cubicBezTo>
                <a:lnTo>
                  <a:pt x="166360" y="394689"/>
                </a:lnTo>
                <a:cubicBezTo>
                  <a:pt x="167022" y="393033"/>
                  <a:pt x="164703" y="389719"/>
                  <a:pt x="168679" y="389387"/>
                </a:cubicBezTo>
                <a:cubicBezTo>
                  <a:pt x="171662" y="389719"/>
                  <a:pt x="175970" y="388724"/>
                  <a:pt x="174976" y="394358"/>
                </a:cubicBezTo>
                <a:cubicBezTo>
                  <a:pt x="180941" y="394358"/>
                  <a:pt x="181604" y="401317"/>
                  <a:pt x="186906" y="402312"/>
                </a:cubicBezTo>
                <a:cubicBezTo>
                  <a:pt x="186906" y="405625"/>
                  <a:pt x="187569" y="408608"/>
                  <a:pt x="187569" y="412585"/>
                </a:cubicBezTo>
                <a:lnTo>
                  <a:pt x="180278" y="412585"/>
                </a:lnTo>
                <a:cubicBezTo>
                  <a:pt x="180278" y="412585"/>
                  <a:pt x="181935" y="411259"/>
                  <a:pt x="182929" y="410596"/>
                </a:cubicBezTo>
                <a:cubicBezTo>
                  <a:pt x="181272" y="408939"/>
                  <a:pt x="178953" y="408277"/>
                  <a:pt x="176964" y="407614"/>
                </a:cubicBezTo>
                <a:close/>
                <a:moveTo>
                  <a:pt x="164040" y="425840"/>
                </a:moveTo>
                <a:cubicBezTo>
                  <a:pt x="160726" y="426503"/>
                  <a:pt x="161389" y="422527"/>
                  <a:pt x="160063" y="421201"/>
                </a:cubicBezTo>
                <a:lnTo>
                  <a:pt x="160063" y="421201"/>
                </a:lnTo>
                <a:cubicBezTo>
                  <a:pt x="161720" y="418550"/>
                  <a:pt x="161057" y="414573"/>
                  <a:pt x="165365" y="413579"/>
                </a:cubicBezTo>
                <a:cubicBezTo>
                  <a:pt x="167022" y="413579"/>
                  <a:pt x="166028" y="410265"/>
                  <a:pt x="166028" y="408608"/>
                </a:cubicBezTo>
                <a:lnTo>
                  <a:pt x="166028" y="408608"/>
                </a:lnTo>
                <a:cubicBezTo>
                  <a:pt x="166028" y="408608"/>
                  <a:pt x="166028" y="407614"/>
                  <a:pt x="166028" y="407282"/>
                </a:cubicBezTo>
                <a:cubicBezTo>
                  <a:pt x="168348" y="408939"/>
                  <a:pt x="171662" y="408608"/>
                  <a:pt x="172325" y="412253"/>
                </a:cubicBezTo>
                <a:cubicBezTo>
                  <a:pt x="172325" y="413248"/>
                  <a:pt x="172325" y="414573"/>
                  <a:pt x="170999" y="414573"/>
                </a:cubicBezTo>
                <a:cubicBezTo>
                  <a:pt x="167022" y="414573"/>
                  <a:pt x="166028" y="416561"/>
                  <a:pt x="166028" y="420207"/>
                </a:cubicBezTo>
                <a:cubicBezTo>
                  <a:pt x="166028" y="422195"/>
                  <a:pt x="167022" y="425509"/>
                  <a:pt x="163708" y="425840"/>
                </a:cubicBezTo>
                <a:close/>
                <a:moveTo>
                  <a:pt x="136203" y="314161"/>
                </a:moveTo>
                <a:cubicBezTo>
                  <a:pt x="136203" y="314161"/>
                  <a:pt x="135209" y="314161"/>
                  <a:pt x="134877" y="314161"/>
                </a:cubicBezTo>
                <a:cubicBezTo>
                  <a:pt x="134214" y="318469"/>
                  <a:pt x="133883" y="323109"/>
                  <a:pt x="130900" y="326422"/>
                </a:cubicBezTo>
                <a:cubicBezTo>
                  <a:pt x="131563" y="329736"/>
                  <a:pt x="135209" y="327085"/>
                  <a:pt x="135871" y="329405"/>
                </a:cubicBezTo>
                <a:cubicBezTo>
                  <a:pt x="132226" y="330399"/>
                  <a:pt x="127587" y="326754"/>
                  <a:pt x="124604" y="331393"/>
                </a:cubicBezTo>
                <a:cubicBezTo>
                  <a:pt x="124935" y="333050"/>
                  <a:pt x="128912" y="331393"/>
                  <a:pt x="127587" y="334376"/>
                </a:cubicBezTo>
                <a:cubicBezTo>
                  <a:pt x="126592" y="335039"/>
                  <a:pt x="125598" y="335701"/>
                  <a:pt x="125598" y="337027"/>
                </a:cubicBezTo>
                <a:lnTo>
                  <a:pt x="125598" y="337027"/>
                </a:lnTo>
                <a:cubicBezTo>
                  <a:pt x="125598" y="337027"/>
                  <a:pt x="122616" y="338021"/>
                  <a:pt x="121290" y="337027"/>
                </a:cubicBezTo>
                <a:cubicBezTo>
                  <a:pt x="119633" y="335370"/>
                  <a:pt x="122616" y="334044"/>
                  <a:pt x="121290" y="332056"/>
                </a:cubicBezTo>
                <a:cubicBezTo>
                  <a:pt x="119633" y="332388"/>
                  <a:pt x="117645" y="333050"/>
                  <a:pt x="115988" y="333382"/>
                </a:cubicBezTo>
                <a:cubicBezTo>
                  <a:pt x="116982" y="334376"/>
                  <a:pt x="117645" y="335039"/>
                  <a:pt x="118970" y="336033"/>
                </a:cubicBezTo>
                <a:cubicBezTo>
                  <a:pt x="117976" y="335039"/>
                  <a:pt x="116982" y="334044"/>
                  <a:pt x="115988" y="333382"/>
                </a:cubicBezTo>
                <a:cubicBezTo>
                  <a:pt x="114331" y="332719"/>
                  <a:pt x="112011" y="334044"/>
                  <a:pt x="110354" y="332056"/>
                </a:cubicBezTo>
                <a:cubicBezTo>
                  <a:pt x="109360" y="330731"/>
                  <a:pt x="108034" y="329736"/>
                  <a:pt x="107040" y="328411"/>
                </a:cubicBezTo>
                <a:cubicBezTo>
                  <a:pt x="107040" y="328079"/>
                  <a:pt x="107040" y="327417"/>
                  <a:pt x="107040" y="327085"/>
                </a:cubicBezTo>
                <a:cubicBezTo>
                  <a:pt x="107372" y="322114"/>
                  <a:pt x="111348" y="319463"/>
                  <a:pt x="113668" y="315818"/>
                </a:cubicBezTo>
                <a:cubicBezTo>
                  <a:pt x="112342" y="315818"/>
                  <a:pt x="111348" y="315486"/>
                  <a:pt x="110685" y="314161"/>
                </a:cubicBezTo>
                <a:cubicBezTo>
                  <a:pt x="117645" y="310847"/>
                  <a:pt x="125267" y="313830"/>
                  <a:pt x="132557" y="311178"/>
                </a:cubicBezTo>
                <a:cubicBezTo>
                  <a:pt x="133883" y="310847"/>
                  <a:pt x="136866" y="311178"/>
                  <a:pt x="136866" y="314492"/>
                </a:cubicBezTo>
                <a:close/>
                <a:moveTo>
                  <a:pt x="146145" y="340672"/>
                </a:moveTo>
                <a:cubicBezTo>
                  <a:pt x="146145" y="340672"/>
                  <a:pt x="145150" y="343324"/>
                  <a:pt x="147139" y="343986"/>
                </a:cubicBezTo>
                <a:cubicBezTo>
                  <a:pt x="145150" y="346637"/>
                  <a:pt x="147139" y="347300"/>
                  <a:pt x="149127" y="348294"/>
                </a:cubicBezTo>
                <a:cubicBezTo>
                  <a:pt x="151115" y="346637"/>
                  <a:pt x="152110" y="343986"/>
                  <a:pt x="155092" y="344649"/>
                </a:cubicBezTo>
                <a:cubicBezTo>
                  <a:pt x="156418" y="342661"/>
                  <a:pt x="156418" y="340672"/>
                  <a:pt x="156418" y="338353"/>
                </a:cubicBezTo>
                <a:cubicBezTo>
                  <a:pt x="157412" y="338353"/>
                  <a:pt x="158075" y="338353"/>
                  <a:pt x="159069" y="338353"/>
                </a:cubicBezTo>
                <a:cubicBezTo>
                  <a:pt x="159732" y="338684"/>
                  <a:pt x="160726" y="339347"/>
                  <a:pt x="161389" y="339678"/>
                </a:cubicBezTo>
                <a:cubicBezTo>
                  <a:pt x="162714" y="341667"/>
                  <a:pt x="165034" y="340341"/>
                  <a:pt x="166691" y="341335"/>
                </a:cubicBezTo>
                <a:cubicBezTo>
                  <a:pt x="166691" y="342329"/>
                  <a:pt x="166691" y="343655"/>
                  <a:pt x="166691" y="344649"/>
                </a:cubicBezTo>
                <a:cubicBezTo>
                  <a:pt x="166691" y="345312"/>
                  <a:pt x="167022" y="346306"/>
                  <a:pt x="167354" y="346969"/>
                </a:cubicBezTo>
                <a:cubicBezTo>
                  <a:pt x="167354" y="349289"/>
                  <a:pt x="168017" y="351608"/>
                  <a:pt x="165697" y="353265"/>
                </a:cubicBezTo>
                <a:cubicBezTo>
                  <a:pt x="162714" y="354922"/>
                  <a:pt x="159069" y="349951"/>
                  <a:pt x="156418" y="354591"/>
                </a:cubicBezTo>
                <a:cubicBezTo>
                  <a:pt x="161057" y="354591"/>
                  <a:pt x="158738" y="358568"/>
                  <a:pt x="160726" y="360887"/>
                </a:cubicBezTo>
                <a:cubicBezTo>
                  <a:pt x="166360" y="356911"/>
                  <a:pt x="165034" y="363870"/>
                  <a:pt x="167685" y="364864"/>
                </a:cubicBezTo>
                <a:cubicBezTo>
                  <a:pt x="164040" y="363207"/>
                  <a:pt x="160395" y="364201"/>
                  <a:pt x="157081" y="365195"/>
                </a:cubicBezTo>
                <a:cubicBezTo>
                  <a:pt x="153435" y="366190"/>
                  <a:pt x="150121" y="366190"/>
                  <a:pt x="146807" y="364864"/>
                </a:cubicBezTo>
                <a:cubicBezTo>
                  <a:pt x="146807" y="364533"/>
                  <a:pt x="146807" y="364201"/>
                  <a:pt x="146807" y="363539"/>
                </a:cubicBezTo>
                <a:cubicBezTo>
                  <a:pt x="146476" y="363539"/>
                  <a:pt x="146145" y="363539"/>
                  <a:pt x="145813" y="363539"/>
                </a:cubicBezTo>
                <a:cubicBezTo>
                  <a:pt x="148133" y="361550"/>
                  <a:pt x="146476" y="358568"/>
                  <a:pt x="147470" y="355916"/>
                </a:cubicBezTo>
                <a:cubicBezTo>
                  <a:pt x="141174" y="358236"/>
                  <a:pt x="136534" y="364201"/>
                  <a:pt x="129244" y="363870"/>
                </a:cubicBezTo>
                <a:cubicBezTo>
                  <a:pt x="129244" y="364533"/>
                  <a:pt x="129244" y="365195"/>
                  <a:pt x="129244" y="365527"/>
                </a:cubicBezTo>
                <a:cubicBezTo>
                  <a:pt x="126592" y="366852"/>
                  <a:pt x="125930" y="363870"/>
                  <a:pt x="124273" y="363207"/>
                </a:cubicBezTo>
                <a:cubicBezTo>
                  <a:pt x="124273" y="363539"/>
                  <a:pt x="124273" y="364201"/>
                  <a:pt x="124273" y="364533"/>
                </a:cubicBezTo>
                <a:cubicBezTo>
                  <a:pt x="124273" y="365858"/>
                  <a:pt x="124273" y="367184"/>
                  <a:pt x="124273" y="368509"/>
                </a:cubicBezTo>
                <a:cubicBezTo>
                  <a:pt x="125930" y="368841"/>
                  <a:pt x="127587" y="367184"/>
                  <a:pt x="128912" y="369504"/>
                </a:cubicBezTo>
                <a:lnTo>
                  <a:pt x="126924" y="373480"/>
                </a:lnTo>
                <a:lnTo>
                  <a:pt x="136866" y="373480"/>
                </a:lnTo>
                <a:cubicBezTo>
                  <a:pt x="136866" y="373480"/>
                  <a:pt x="138523" y="373480"/>
                  <a:pt x="139185" y="373480"/>
                </a:cubicBezTo>
                <a:cubicBezTo>
                  <a:pt x="141174" y="377126"/>
                  <a:pt x="140842" y="380771"/>
                  <a:pt x="141174" y="384748"/>
                </a:cubicBezTo>
                <a:cubicBezTo>
                  <a:pt x="141174" y="385742"/>
                  <a:pt x="141174" y="387067"/>
                  <a:pt x="140179" y="387730"/>
                </a:cubicBezTo>
                <a:cubicBezTo>
                  <a:pt x="136534" y="388393"/>
                  <a:pt x="132226" y="392038"/>
                  <a:pt x="128912" y="387067"/>
                </a:cubicBezTo>
                <a:cubicBezTo>
                  <a:pt x="126592" y="389056"/>
                  <a:pt x="124273" y="388062"/>
                  <a:pt x="121953" y="387730"/>
                </a:cubicBezTo>
                <a:cubicBezTo>
                  <a:pt x="122947" y="390050"/>
                  <a:pt x="124604" y="392370"/>
                  <a:pt x="123278" y="395021"/>
                </a:cubicBezTo>
                <a:lnTo>
                  <a:pt x="123278" y="395021"/>
                </a:lnTo>
                <a:cubicBezTo>
                  <a:pt x="119633" y="396015"/>
                  <a:pt x="115988" y="395684"/>
                  <a:pt x="113999" y="392038"/>
                </a:cubicBezTo>
                <a:cubicBezTo>
                  <a:pt x="112342" y="388724"/>
                  <a:pt x="108697" y="392038"/>
                  <a:pt x="107040" y="389387"/>
                </a:cubicBezTo>
                <a:cubicBezTo>
                  <a:pt x="106377" y="390381"/>
                  <a:pt x="106046" y="391707"/>
                  <a:pt x="105383" y="392701"/>
                </a:cubicBezTo>
                <a:cubicBezTo>
                  <a:pt x="106046" y="391707"/>
                  <a:pt x="106377" y="390381"/>
                  <a:pt x="107040" y="389387"/>
                </a:cubicBezTo>
                <a:cubicBezTo>
                  <a:pt x="108697" y="387067"/>
                  <a:pt x="107040" y="386073"/>
                  <a:pt x="105383" y="385079"/>
                </a:cubicBezTo>
                <a:cubicBezTo>
                  <a:pt x="106709" y="382428"/>
                  <a:pt x="109691" y="383422"/>
                  <a:pt x="111680" y="381765"/>
                </a:cubicBezTo>
                <a:cubicBezTo>
                  <a:pt x="110685" y="379777"/>
                  <a:pt x="108697" y="381434"/>
                  <a:pt x="107040" y="380440"/>
                </a:cubicBezTo>
                <a:cubicBezTo>
                  <a:pt x="108366" y="377126"/>
                  <a:pt x="106046" y="373812"/>
                  <a:pt x="108034" y="370498"/>
                </a:cubicBezTo>
                <a:cubicBezTo>
                  <a:pt x="111680" y="369504"/>
                  <a:pt x="115325" y="367184"/>
                  <a:pt x="118639" y="369835"/>
                </a:cubicBezTo>
                <a:cubicBezTo>
                  <a:pt x="121621" y="372155"/>
                  <a:pt x="122947" y="370166"/>
                  <a:pt x="124935" y="368841"/>
                </a:cubicBezTo>
                <a:cubicBezTo>
                  <a:pt x="124935" y="367515"/>
                  <a:pt x="124935" y="366190"/>
                  <a:pt x="124935" y="364864"/>
                </a:cubicBezTo>
                <a:cubicBezTo>
                  <a:pt x="123610" y="364201"/>
                  <a:pt x="122947" y="362544"/>
                  <a:pt x="121621" y="361550"/>
                </a:cubicBezTo>
                <a:cubicBezTo>
                  <a:pt x="122947" y="362544"/>
                  <a:pt x="123610" y="364201"/>
                  <a:pt x="124935" y="364864"/>
                </a:cubicBezTo>
                <a:cubicBezTo>
                  <a:pt x="124935" y="364533"/>
                  <a:pt x="124935" y="363870"/>
                  <a:pt x="124935" y="363539"/>
                </a:cubicBezTo>
                <a:cubicBezTo>
                  <a:pt x="122616" y="359562"/>
                  <a:pt x="125598" y="357242"/>
                  <a:pt x="127587" y="354259"/>
                </a:cubicBezTo>
                <a:cubicBezTo>
                  <a:pt x="124604" y="354259"/>
                  <a:pt x="121290" y="355254"/>
                  <a:pt x="118639" y="352934"/>
                </a:cubicBezTo>
                <a:cubicBezTo>
                  <a:pt x="119633" y="355585"/>
                  <a:pt x="118639" y="357905"/>
                  <a:pt x="118639" y="360556"/>
                </a:cubicBezTo>
                <a:cubicBezTo>
                  <a:pt x="116651" y="364533"/>
                  <a:pt x="113005" y="362544"/>
                  <a:pt x="109691" y="362876"/>
                </a:cubicBezTo>
                <a:cubicBezTo>
                  <a:pt x="106046" y="358568"/>
                  <a:pt x="101406" y="360887"/>
                  <a:pt x="96767" y="360225"/>
                </a:cubicBezTo>
                <a:cubicBezTo>
                  <a:pt x="96767" y="359230"/>
                  <a:pt x="98424" y="358899"/>
                  <a:pt x="96767" y="356579"/>
                </a:cubicBezTo>
                <a:cubicBezTo>
                  <a:pt x="94447" y="353597"/>
                  <a:pt x="93122" y="357905"/>
                  <a:pt x="91465" y="356579"/>
                </a:cubicBezTo>
                <a:lnTo>
                  <a:pt x="91465" y="356579"/>
                </a:lnTo>
                <a:cubicBezTo>
                  <a:pt x="91465" y="356579"/>
                  <a:pt x="91465" y="355585"/>
                  <a:pt x="91465" y="355585"/>
                </a:cubicBezTo>
                <a:cubicBezTo>
                  <a:pt x="90139" y="354922"/>
                  <a:pt x="89145" y="354259"/>
                  <a:pt x="88482" y="353597"/>
                </a:cubicBezTo>
                <a:cubicBezTo>
                  <a:pt x="89476" y="354591"/>
                  <a:pt x="90470" y="355254"/>
                  <a:pt x="91465" y="355585"/>
                </a:cubicBezTo>
                <a:cubicBezTo>
                  <a:pt x="92459" y="354922"/>
                  <a:pt x="93453" y="353928"/>
                  <a:pt x="94116" y="353265"/>
                </a:cubicBezTo>
                <a:cubicBezTo>
                  <a:pt x="95441" y="352934"/>
                  <a:pt x="97098" y="353928"/>
                  <a:pt x="97761" y="351940"/>
                </a:cubicBezTo>
                <a:cubicBezTo>
                  <a:pt x="99087" y="351277"/>
                  <a:pt x="101738" y="351940"/>
                  <a:pt x="101406" y="348957"/>
                </a:cubicBezTo>
                <a:cubicBezTo>
                  <a:pt x="101406" y="345643"/>
                  <a:pt x="103726" y="345643"/>
                  <a:pt x="106046" y="345312"/>
                </a:cubicBezTo>
                <a:cubicBezTo>
                  <a:pt x="104720" y="343986"/>
                  <a:pt x="103063" y="342661"/>
                  <a:pt x="105052" y="340672"/>
                </a:cubicBezTo>
                <a:cubicBezTo>
                  <a:pt x="105383" y="340672"/>
                  <a:pt x="105715" y="340672"/>
                  <a:pt x="106046" y="340672"/>
                </a:cubicBezTo>
                <a:cubicBezTo>
                  <a:pt x="111680" y="341667"/>
                  <a:pt x="116982" y="343655"/>
                  <a:pt x="122616" y="343324"/>
                </a:cubicBezTo>
                <a:cubicBezTo>
                  <a:pt x="126261" y="348294"/>
                  <a:pt x="130900" y="345312"/>
                  <a:pt x="135209" y="344649"/>
                </a:cubicBezTo>
                <a:cubicBezTo>
                  <a:pt x="135540" y="344318"/>
                  <a:pt x="135871" y="343655"/>
                  <a:pt x="136203" y="343324"/>
                </a:cubicBezTo>
                <a:cubicBezTo>
                  <a:pt x="139185" y="341667"/>
                  <a:pt x="142168" y="339678"/>
                  <a:pt x="145150" y="338021"/>
                </a:cubicBezTo>
                <a:cubicBezTo>
                  <a:pt x="145813" y="337358"/>
                  <a:pt x="146145" y="337027"/>
                  <a:pt x="146807" y="336696"/>
                </a:cubicBezTo>
                <a:cubicBezTo>
                  <a:pt x="146145" y="337027"/>
                  <a:pt x="145482" y="337690"/>
                  <a:pt x="145150" y="338021"/>
                </a:cubicBezTo>
                <a:cubicBezTo>
                  <a:pt x="146807" y="338021"/>
                  <a:pt x="146807" y="339347"/>
                  <a:pt x="146476" y="340672"/>
                </a:cubicBezTo>
                <a:close/>
                <a:moveTo>
                  <a:pt x="191877" y="371492"/>
                </a:moveTo>
                <a:cubicBezTo>
                  <a:pt x="191877" y="371492"/>
                  <a:pt x="189889" y="374474"/>
                  <a:pt x="191877" y="376131"/>
                </a:cubicBezTo>
                <a:cubicBezTo>
                  <a:pt x="190883" y="376131"/>
                  <a:pt x="189557" y="377126"/>
                  <a:pt x="188563" y="376794"/>
                </a:cubicBezTo>
                <a:cubicBezTo>
                  <a:pt x="189557" y="376794"/>
                  <a:pt x="190883" y="376463"/>
                  <a:pt x="191877" y="376131"/>
                </a:cubicBezTo>
                <a:cubicBezTo>
                  <a:pt x="190220" y="374474"/>
                  <a:pt x="191214" y="373149"/>
                  <a:pt x="191877" y="371492"/>
                </a:cubicBezTo>
                <a:close/>
                <a:moveTo>
                  <a:pt x="222365" y="394027"/>
                </a:moveTo>
                <a:cubicBezTo>
                  <a:pt x="225348" y="394027"/>
                  <a:pt x="228330" y="394027"/>
                  <a:pt x="231313" y="394027"/>
                </a:cubicBezTo>
                <a:cubicBezTo>
                  <a:pt x="229656" y="395021"/>
                  <a:pt x="230319" y="396346"/>
                  <a:pt x="231313" y="397672"/>
                </a:cubicBezTo>
                <a:cubicBezTo>
                  <a:pt x="231313" y="398003"/>
                  <a:pt x="230650" y="398666"/>
                  <a:pt x="230650" y="398998"/>
                </a:cubicBezTo>
                <a:cubicBezTo>
                  <a:pt x="231313" y="399329"/>
                  <a:pt x="231644" y="399992"/>
                  <a:pt x="231644" y="400655"/>
                </a:cubicBezTo>
                <a:cubicBezTo>
                  <a:pt x="231644" y="399992"/>
                  <a:pt x="231313" y="399329"/>
                  <a:pt x="230650" y="398998"/>
                </a:cubicBezTo>
                <a:cubicBezTo>
                  <a:pt x="229987" y="398998"/>
                  <a:pt x="228662" y="398998"/>
                  <a:pt x="228330" y="399660"/>
                </a:cubicBezTo>
                <a:cubicBezTo>
                  <a:pt x="227667" y="401317"/>
                  <a:pt x="227667" y="403637"/>
                  <a:pt x="225016" y="402643"/>
                </a:cubicBezTo>
                <a:cubicBezTo>
                  <a:pt x="222696" y="401980"/>
                  <a:pt x="222365" y="400323"/>
                  <a:pt x="222696" y="398335"/>
                </a:cubicBezTo>
                <a:cubicBezTo>
                  <a:pt x="222696" y="397009"/>
                  <a:pt x="222696" y="395352"/>
                  <a:pt x="222696" y="394027"/>
                </a:cubicBezTo>
                <a:close/>
                <a:moveTo>
                  <a:pt x="212092" y="394027"/>
                </a:moveTo>
                <a:cubicBezTo>
                  <a:pt x="212092" y="394027"/>
                  <a:pt x="212092" y="397341"/>
                  <a:pt x="211761" y="398998"/>
                </a:cubicBezTo>
                <a:cubicBezTo>
                  <a:pt x="211761" y="398998"/>
                  <a:pt x="211761" y="399329"/>
                  <a:pt x="211761" y="399660"/>
                </a:cubicBezTo>
                <a:cubicBezTo>
                  <a:pt x="211761" y="399660"/>
                  <a:pt x="212423" y="399992"/>
                  <a:pt x="212755" y="399992"/>
                </a:cubicBezTo>
                <a:cubicBezTo>
                  <a:pt x="212423" y="399992"/>
                  <a:pt x="212092" y="399992"/>
                  <a:pt x="211761" y="399660"/>
                </a:cubicBezTo>
                <a:cubicBezTo>
                  <a:pt x="211761" y="399660"/>
                  <a:pt x="211761" y="399660"/>
                  <a:pt x="211761" y="398998"/>
                </a:cubicBezTo>
                <a:cubicBezTo>
                  <a:pt x="210104" y="398998"/>
                  <a:pt x="207784" y="402312"/>
                  <a:pt x="207121" y="398003"/>
                </a:cubicBezTo>
                <a:cubicBezTo>
                  <a:pt x="206458" y="393695"/>
                  <a:pt x="209441" y="394027"/>
                  <a:pt x="212423" y="394027"/>
                </a:cubicBezTo>
                <a:close/>
                <a:moveTo>
                  <a:pt x="185249" y="391707"/>
                </a:moveTo>
                <a:cubicBezTo>
                  <a:pt x="183261" y="390050"/>
                  <a:pt x="180941" y="388724"/>
                  <a:pt x="178621" y="387730"/>
                </a:cubicBezTo>
                <a:cubicBezTo>
                  <a:pt x="180941" y="388724"/>
                  <a:pt x="183261" y="390050"/>
                  <a:pt x="185249" y="391707"/>
                </a:cubicBezTo>
                <a:lnTo>
                  <a:pt x="185249" y="391707"/>
                </a:lnTo>
                <a:close/>
                <a:moveTo>
                  <a:pt x="166360" y="386736"/>
                </a:moveTo>
                <a:cubicBezTo>
                  <a:pt x="166360" y="386736"/>
                  <a:pt x="166360" y="386073"/>
                  <a:pt x="166360" y="385742"/>
                </a:cubicBezTo>
                <a:cubicBezTo>
                  <a:pt x="165697" y="384748"/>
                  <a:pt x="165034" y="383753"/>
                  <a:pt x="164040" y="382759"/>
                </a:cubicBezTo>
                <a:cubicBezTo>
                  <a:pt x="164703" y="383753"/>
                  <a:pt x="165365" y="384748"/>
                  <a:pt x="166360" y="385742"/>
                </a:cubicBezTo>
                <a:cubicBezTo>
                  <a:pt x="166360" y="386073"/>
                  <a:pt x="166360" y="386405"/>
                  <a:pt x="166360" y="386736"/>
                </a:cubicBezTo>
                <a:close/>
                <a:moveTo>
                  <a:pt x="158406" y="409602"/>
                </a:moveTo>
                <a:cubicBezTo>
                  <a:pt x="158406" y="409602"/>
                  <a:pt x="159069" y="411591"/>
                  <a:pt x="159069" y="412585"/>
                </a:cubicBezTo>
                <a:cubicBezTo>
                  <a:pt x="159069" y="411591"/>
                  <a:pt x="159069" y="410596"/>
                  <a:pt x="158406" y="409602"/>
                </a:cubicBezTo>
                <a:close/>
                <a:moveTo>
                  <a:pt x="141174" y="412916"/>
                </a:moveTo>
                <a:cubicBezTo>
                  <a:pt x="142499" y="410265"/>
                  <a:pt x="145813" y="410265"/>
                  <a:pt x="147470" y="407945"/>
                </a:cubicBezTo>
                <a:cubicBezTo>
                  <a:pt x="148464" y="406620"/>
                  <a:pt x="148133" y="406288"/>
                  <a:pt x="146807" y="405957"/>
                </a:cubicBezTo>
                <a:cubicBezTo>
                  <a:pt x="146476" y="405957"/>
                  <a:pt x="145482" y="405957"/>
                  <a:pt x="144488" y="405957"/>
                </a:cubicBezTo>
                <a:cubicBezTo>
                  <a:pt x="145482" y="405957"/>
                  <a:pt x="146476" y="405957"/>
                  <a:pt x="146807" y="405957"/>
                </a:cubicBezTo>
                <a:cubicBezTo>
                  <a:pt x="145150" y="404963"/>
                  <a:pt x="145813" y="403306"/>
                  <a:pt x="145482" y="401649"/>
                </a:cubicBezTo>
                <a:cubicBezTo>
                  <a:pt x="146476" y="399329"/>
                  <a:pt x="144488" y="396678"/>
                  <a:pt x="145813" y="394027"/>
                </a:cubicBezTo>
                <a:cubicBezTo>
                  <a:pt x="148133" y="391707"/>
                  <a:pt x="150784" y="394358"/>
                  <a:pt x="153104" y="394027"/>
                </a:cubicBezTo>
                <a:cubicBezTo>
                  <a:pt x="153435" y="397009"/>
                  <a:pt x="150121" y="396015"/>
                  <a:pt x="148796" y="397672"/>
                </a:cubicBezTo>
                <a:cubicBezTo>
                  <a:pt x="151115" y="398998"/>
                  <a:pt x="153104" y="399992"/>
                  <a:pt x="155092" y="401317"/>
                </a:cubicBezTo>
                <a:cubicBezTo>
                  <a:pt x="152110" y="402974"/>
                  <a:pt x="153104" y="405294"/>
                  <a:pt x="153104" y="407282"/>
                </a:cubicBezTo>
                <a:cubicBezTo>
                  <a:pt x="153104" y="415567"/>
                  <a:pt x="150784" y="416893"/>
                  <a:pt x="140511" y="413248"/>
                </a:cubicBezTo>
                <a:close/>
                <a:moveTo>
                  <a:pt x="121621" y="395684"/>
                </a:moveTo>
                <a:cubicBezTo>
                  <a:pt x="121621" y="395684"/>
                  <a:pt x="124935" y="396678"/>
                  <a:pt x="125598" y="398335"/>
                </a:cubicBezTo>
                <a:cubicBezTo>
                  <a:pt x="124935" y="396678"/>
                  <a:pt x="123278" y="396346"/>
                  <a:pt x="121621" y="395684"/>
                </a:cubicBezTo>
                <a:cubicBezTo>
                  <a:pt x="121621" y="396346"/>
                  <a:pt x="121621" y="396346"/>
                  <a:pt x="121290" y="397009"/>
                </a:cubicBezTo>
                <a:cubicBezTo>
                  <a:pt x="121290" y="396678"/>
                  <a:pt x="121290" y="396346"/>
                  <a:pt x="121621" y="395684"/>
                </a:cubicBezTo>
                <a:close/>
                <a:moveTo>
                  <a:pt x="138854" y="390713"/>
                </a:moveTo>
                <a:cubicBezTo>
                  <a:pt x="138854" y="390713"/>
                  <a:pt x="139517" y="392701"/>
                  <a:pt x="138854" y="393695"/>
                </a:cubicBezTo>
                <a:cubicBezTo>
                  <a:pt x="138523" y="393695"/>
                  <a:pt x="138191" y="393695"/>
                  <a:pt x="137528" y="393695"/>
                </a:cubicBezTo>
                <a:cubicBezTo>
                  <a:pt x="138191" y="393695"/>
                  <a:pt x="138523" y="393695"/>
                  <a:pt x="138854" y="393695"/>
                </a:cubicBezTo>
                <a:cubicBezTo>
                  <a:pt x="139517" y="392701"/>
                  <a:pt x="138854" y="391707"/>
                  <a:pt x="138854" y="390713"/>
                </a:cubicBezTo>
                <a:close/>
                <a:moveTo>
                  <a:pt x="163708" y="372486"/>
                </a:moveTo>
                <a:cubicBezTo>
                  <a:pt x="166028" y="374143"/>
                  <a:pt x="166691" y="375469"/>
                  <a:pt x="165697" y="377126"/>
                </a:cubicBezTo>
                <a:cubicBezTo>
                  <a:pt x="164040" y="377788"/>
                  <a:pt x="162714" y="378120"/>
                  <a:pt x="161057" y="378783"/>
                </a:cubicBezTo>
                <a:cubicBezTo>
                  <a:pt x="162714" y="378120"/>
                  <a:pt x="164040" y="377788"/>
                  <a:pt x="165697" y="377126"/>
                </a:cubicBezTo>
                <a:cubicBezTo>
                  <a:pt x="166360" y="375469"/>
                  <a:pt x="165697" y="374143"/>
                  <a:pt x="163708" y="372486"/>
                </a:cubicBezTo>
                <a:close/>
                <a:moveTo>
                  <a:pt x="230650" y="370166"/>
                </a:moveTo>
                <a:cubicBezTo>
                  <a:pt x="230650" y="370166"/>
                  <a:pt x="231644" y="372155"/>
                  <a:pt x="232307" y="373480"/>
                </a:cubicBezTo>
                <a:cubicBezTo>
                  <a:pt x="231644" y="372486"/>
                  <a:pt x="231313" y="371492"/>
                  <a:pt x="230650" y="370166"/>
                </a:cubicBezTo>
                <a:cubicBezTo>
                  <a:pt x="229324" y="370166"/>
                  <a:pt x="227999" y="370166"/>
                  <a:pt x="227005" y="370166"/>
                </a:cubicBezTo>
                <a:lnTo>
                  <a:pt x="227005" y="370166"/>
                </a:lnTo>
                <a:cubicBezTo>
                  <a:pt x="227005" y="370166"/>
                  <a:pt x="227999" y="367515"/>
                  <a:pt x="229324" y="366521"/>
                </a:cubicBezTo>
                <a:cubicBezTo>
                  <a:pt x="227999" y="367184"/>
                  <a:pt x="227999" y="368841"/>
                  <a:pt x="227005" y="370166"/>
                </a:cubicBezTo>
                <a:cubicBezTo>
                  <a:pt x="228330" y="370166"/>
                  <a:pt x="229656" y="370166"/>
                  <a:pt x="230650" y="370166"/>
                </a:cubicBezTo>
                <a:close/>
                <a:moveTo>
                  <a:pt x="235289" y="366190"/>
                </a:moveTo>
                <a:cubicBezTo>
                  <a:pt x="235289" y="366190"/>
                  <a:pt x="235952" y="366852"/>
                  <a:pt x="235952" y="367515"/>
                </a:cubicBezTo>
                <a:cubicBezTo>
                  <a:pt x="235952" y="366852"/>
                  <a:pt x="235952" y="366521"/>
                  <a:pt x="235289" y="366190"/>
                </a:cubicBezTo>
                <a:cubicBezTo>
                  <a:pt x="235289" y="366190"/>
                  <a:pt x="234958" y="366190"/>
                  <a:pt x="234627" y="366190"/>
                </a:cubicBezTo>
                <a:cubicBezTo>
                  <a:pt x="234627" y="366190"/>
                  <a:pt x="235289" y="366190"/>
                  <a:pt x="235289" y="366190"/>
                </a:cubicBezTo>
                <a:close/>
                <a:moveTo>
                  <a:pt x="211429" y="391044"/>
                </a:moveTo>
                <a:cubicBezTo>
                  <a:pt x="211429" y="391044"/>
                  <a:pt x="211429" y="389719"/>
                  <a:pt x="212755" y="389719"/>
                </a:cubicBezTo>
                <a:cubicBezTo>
                  <a:pt x="211761" y="389719"/>
                  <a:pt x="211429" y="390050"/>
                  <a:pt x="211429" y="391044"/>
                </a:cubicBezTo>
                <a:close/>
                <a:moveTo>
                  <a:pt x="211429" y="382428"/>
                </a:moveTo>
                <a:cubicBezTo>
                  <a:pt x="211429" y="382428"/>
                  <a:pt x="212092" y="382428"/>
                  <a:pt x="212423" y="382428"/>
                </a:cubicBezTo>
                <a:cubicBezTo>
                  <a:pt x="212423" y="382428"/>
                  <a:pt x="211761" y="382428"/>
                  <a:pt x="211429" y="382428"/>
                </a:cubicBezTo>
                <a:close/>
                <a:moveTo>
                  <a:pt x="224022" y="369835"/>
                </a:moveTo>
                <a:cubicBezTo>
                  <a:pt x="224022" y="369835"/>
                  <a:pt x="224685" y="369835"/>
                  <a:pt x="224685" y="369835"/>
                </a:cubicBezTo>
                <a:cubicBezTo>
                  <a:pt x="224685" y="369835"/>
                  <a:pt x="224022" y="369835"/>
                  <a:pt x="224022" y="369835"/>
                </a:cubicBezTo>
                <a:close/>
                <a:moveTo>
                  <a:pt x="214080" y="362544"/>
                </a:moveTo>
                <a:cubicBezTo>
                  <a:pt x="214080" y="362544"/>
                  <a:pt x="214743" y="362544"/>
                  <a:pt x="215074" y="362544"/>
                </a:cubicBezTo>
                <a:cubicBezTo>
                  <a:pt x="215074" y="362544"/>
                  <a:pt x="214412" y="362544"/>
                  <a:pt x="214080" y="362544"/>
                </a:cubicBezTo>
                <a:close/>
                <a:moveTo>
                  <a:pt x="214080" y="380108"/>
                </a:moveTo>
                <a:cubicBezTo>
                  <a:pt x="214080" y="380108"/>
                  <a:pt x="213086" y="380108"/>
                  <a:pt x="212755" y="380108"/>
                </a:cubicBezTo>
                <a:lnTo>
                  <a:pt x="212755" y="380108"/>
                </a:lnTo>
                <a:cubicBezTo>
                  <a:pt x="212755" y="380108"/>
                  <a:pt x="213749" y="380108"/>
                  <a:pt x="214080" y="380108"/>
                </a:cubicBezTo>
                <a:close/>
                <a:moveTo>
                  <a:pt x="183592" y="380108"/>
                </a:moveTo>
                <a:cubicBezTo>
                  <a:pt x="183592" y="380108"/>
                  <a:pt x="185249" y="381765"/>
                  <a:pt x="186243" y="382428"/>
                </a:cubicBezTo>
                <a:lnTo>
                  <a:pt x="186243" y="382428"/>
                </a:lnTo>
                <a:cubicBezTo>
                  <a:pt x="186243" y="382428"/>
                  <a:pt x="184586" y="380771"/>
                  <a:pt x="183592" y="380108"/>
                </a:cubicBezTo>
                <a:lnTo>
                  <a:pt x="183592" y="380108"/>
                </a:lnTo>
                <a:close/>
                <a:moveTo>
                  <a:pt x="153104" y="390381"/>
                </a:moveTo>
                <a:lnTo>
                  <a:pt x="153104" y="390381"/>
                </a:lnTo>
                <a:cubicBezTo>
                  <a:pt x="153104" y="390381"/>
                  <a:pt x="151778" y="390381"/>
                  <a:pt x="151115" y="390381"/>
                </a:cubicBezTo>
                <a:lnTo>
                  <a:pt x="153104" y="390381"/>
                </a:lnTo>
                <a:lnTo>
                  <a:pt x="153104" y="382097"/>
                </a:lnTo>
                <a:cubicBezTo>
                  <a:pt x="153104" y="382097"/>
                  <a:pt x="155092" y="382759"/>
                  <a:pt x="156418" y="383091"/>
                </a:cubicBezTo>
                <a:lnTo>
                  <a:pt x="156418" y="383091"/>
                </a:lnTo>
                <a:cubicBezTo>
                  <a:pt x="156418" y="383091"/>
                  <a:pt x="157412" y="385079"/>
                  <a:pt x="158406" y="385742"/>
                </a:cubicBezTo>
                <a:cubicBezTo>
                  <a:pt x="158738" y="388062"/>
                  <a:pt x="155424" y="388393"/>
                  <a:pt x="156086" y="390713"/>
                </a:cubicBezTo>
                <a:lnTo>
                  <a:pt x="156086" y="390713"/>
                </a:lnTo>
                <a:cubicBezTo>
                  <a:pt x="156086" y="390713"/>
                  <a:pt x="156086" y="392701"/>
                  <a:pt x="155755" y="394027"/>
                </a:cubicBezTo>
                <a:cubicBezTo>
                  <a:pt x="154761" y="392701"/>
                  <a:pt x="154098" y="391707"/>
                  <a:pt x="153435" y="391044"/>
                </a:cubicBezTo>
                <a:lnTo>
                  <a:pt x="153435" y="391044"/>
                </a:lnTo>
                <a:close/>
                <a:moveTo>
                  <a:pt x="127918" y="401649"/>
                </a:moveTo>
                <a:cubicBezTo>
                  <a:pt x="127918" y="401649"/>
                  <a:pt x="127255" y="401649"/>
                  <a:pt x="127255" y="401649"/>
                </a:cubicBezTo>
                <a:cubicBezTo>
                  <a:pt x="127255" y="401649"/>
                  <a:pt x="127918" y="401649"/>
                  <a:pt x="127918" y="401649"/>
                </a:cubicBezTo>
                <a:cubicBezTo>
                  <a:pt x="128581" y="401649"/>
                  <a:pt x="129244" y="401649"/>
                  <a:pt x="129906" y="401649"/>
                </a:cubicBezTo>
                <a:cubicBezTo>
                  <a:pt x="129244" y="401649"/>
                  <a:pt x="128581" y="401649"/>
                  <a:pt x="127918" y="401649"/>
                </a:cubicBezTo>
                <a:close/>
                <a:moveTo>
                  <a:pt x="126592" y="400986"/>
                </a:moveTo>
                <a:cubicBezTo>
                  <a:pt x="126592" y="400986"/>
                  <a:pt x="126592" y="400986"/>
                  <a:pt x="126592" y="400986"/>
                </a:cubicBezTo>
                <a:cubicBezTo>
                  <a:pt x="126592" y="400986"/>
                  <a:pt x="126592" y="400986"/>
                  <a:pt x="126592" y="400986"/>
                </a:cubicBezTo>
                <a:lnTo>
                  <a:pt x="126592" y="400986"/>
                </a:lnTo>
                <a:close/>
                <a:moveTo>
                  <a:pt x="124935" y="403637"/>
                </a:moveTo>
                <a:cubicBezTo>
                  <a:pt x="124935" y="403637"/>
                  <a:pt x="124935" y="401317"/>
                  <a:pt x="125267" y="400655"/>
                </a:cubicBezTo>
                <a:lnTo>
                  <a:pt x="125267" y="400655"/>
                </a:lnTo>
                <a:cubicBezTo>
                  <a:pt x="125267" y="400655"/>
                  <a:pt x="125267" y="402974"/>
                  <a:pt x="124935" y="403637"/>
                </a:cubicBezTo>
                <a:close/>
                <a:moveTo>
                  <a:pt x="119302" y="399329"/>
                </a:moveTo>
                <a:cubicBezTo>
                  <a:pt x="119302" y="399329"/>
                  <a:pt x="120296" y="398666"/>
                  <a:pt x="120627" y="398335"/>
                </a:cubicBezTo>
                <a:cubicBezTo>
                  <a:pt x="120627" y="398666"/>
                  <a:pt x="119964" y="398998"/>
                  <a:pt x="119302" y="399329"/>
                </a:cubicBezTo>
                <a:close/>
                <a:moveTo>
                  <a:pt x="139848" y="406620"/>
                </a:moveTo>
                <a:cubicBezTo>
                  <a:pt x="139848" y="406620"/>
                  <a:pt x="141836" y="406620"/>
                  <a:pt x="142831" y="406620"/>
                </a:cubicBezTo>
                <a:cubicBezTo>
                  <a:pt x="141836" y="406620"/>
                  <a:pt x="140842" y="406620"/>
                  <a:pt x="139848" y="406620"/>
                </a:cubicBezTo>
                <a:cubicBezTo>
                  <a:pt x="138854" y="406620"/>
                  <a:pt x="137860" y="406620"/>
                  <a:pt x="136534" y="406620"/>
                </a:cubicBezTo>
                <a:cubicBezTo>
                  <a:pt x="137528" y="406620"/>
                  <a:pt x="138854" y="406620"/>
                  <a:pt x="139848" y="406620"/>
                </a:cubicBezTo>
                <a:close/>
                <a:moveTo>
                  <a:pt x="183592" y="384416"/>
                </a:moveTo>
                <a:cubicBezTo>
                  <a:pt x="183592" y="384416"/>
                  <a:pt x="183923" y="384416"/>
                  <a:pt x="184255" y="384085"/>
                </a:cubicBezTo>
                <a:cubicBezTo>
                  <a:pt x="184255" y="384085"/>
                  <a:pt x="183923" y="384085"/>
                  <a:pt x="183592" y="384416"/>
                </a:cubicBezTo>
                <a:cubicBezTo>
                  <a:pt x="185580" y="386073"/>
                  <a:pt x="186243" y="388062"/>
                  <a:pt x="185912" y="390050"/>
                </a:cubicBezTo>
                <a:cubicBezTo>
                  <a:pt x="186575" y="388062"/>
                  <a:pt x="185912" y="386073"/>
                  <a:pt x="183592" y="384416"/>
                </a:cubicBezTo>
                <a:close/>
                <a:moveTo>
                  <a:pt x="233964" y="366521"/>
                </a:moveTo>
                <a:cubicBezTo>
                  <a:pt x="233964" y="366521"/>
                  <a:pt x="233301" y="366521"/>
                  <a:pt x="232970" y="366521"/>
                </a:cubicBezTo>
                <a:cubicBezTo>
                  <a:pt x="232970" y="365527"/>
                  <a:pt x="232970" y="364864"/>
                  <a:pt x="233632" y="364533"/>
                </a:cubicBezTo>
                <a:cubicBezTo>
                  <a:pt x="233301" y="364864"/>
                  <a:pt x="232970" y="365527"/>
                  <a:pt x="232970" y="366521"/>
                </a:cubicBezTo>
                <a:cubicBezTo>
                  <a:pt x="233301" y="366521"/>
                  <a:pt x="233632" y="366521"/>
                  <a:pt x="233964" y="366521"/>
                </a:cubicBezTo>
                <a:close/>
                <a:moveTo>
                  <a:pt x="216069" y="362876"/>
                </a:moveTo>
                <a:cubicBezTo>
                  <a:pt x="216069" y="362876"/>
                  <a:pt x="217063" y="362544"/>
                  <a:pt x="217063" y="361882"/>
                </a:cubicBezTo>
                <a:cubicBezTo>
                  <a:pt x="216069" y="359230"/>
                  <a:pt x="213749" y="358568"/>
                  <a:pt x="211429" y="357573"/>
                </a:cubicBezTo>
                <a:cubicBezTo>
                  <a:pt x="213749" y="358568"/>
                  <a:pt x="215737" y="359230"/>
                  <a:pt x="217063" y="361882"/>
                </a:cubicBezTo>
                <a:cubicBezTo>
                  <a:pt x="217063" y="362544"/>
                  <a:pt x="216400" y="362876"/>
                  <a:pt x="216069" y="362876"/>
                </a:cubicBezTo>
                <a:close/>
                <a:moveTo>
                  <a:pt x="95441" y="385742"/>
                </a:moveTo>
                <a:cubicBezTo>
                  <a:pt x="95441" y="385742"/>
                  <a:pt x="94116" y="384416"/>
                  <a:pt x="94779" y="383753"/>
                </a:cubicBezTo>
                <a:cubicBezTo>
                  <a:pt x="94447" y="384416"/>
                  <a:pt x="94116" y="385079"/>
                  <a:pt x="95441" y="385742"/>
                </a:cubicBezTo>
                <a:lnTo>
                  <a:pt x="95441" y="385742"/>
                </a:lnTo>
                <a:close/>
                <a:moveTo>
                  <a:pt x="125930" y="341004"/>
                </a:moveTo>
                <a:cubicBezTo>
                  <a:pt x="125930" y="341004"/>
                  <a:pt x="128249" y="341667"/>
                  <a:pt x="129244" y="342329"/>
                </a:cubicBezTo>
                <a:cubicBezTo>
                  <a:pt x="128249" y="341667"/>
                  <a:pt x="127255" y="341335"/>
                  <a:pt x="125930" y="341004"/>
                </a:cubicBezTo>
                <a:lnTo>
                  <a:pt x="125930" y="341004"/>
                </a:lnTo>
                <a:close/>
                <a:moveTo>
                  <a:pt x="91796" y="341004"/>
                </a:moveTo>
                <a:cubicBezTo>
                  <a:pt x="91796" y="341004"/>
                  <a:pt x="94447" y="340010"/>
                  <a:pt x="95773" y="339678"/>
                </a:cubicBezTo>
                <a:lnTo>
                  <a:pt x="95773" y="339678"/>
                </a:lnTo>
                <a:cubicBezTo>
                  <a:pt x="95773" y="339678"/>
                  <a:pt x="93122" y="340672"/>
                  <a:pt x="91796" y="341004"/>
                </a:cubicBezTo>
                <a:cubicBezTo>
                  <a:pt x="91465" y="341004"/>
                  <a:pt x="91133" y="341004"/>
                  <a:pt x="90470" y="341004"/>
                </a:cubicBezTo>
                <a:cubicBezTo>
                  <a:pt x="89476" y="341004"/>
                  <a:pt x="88813" y="341004"/>
                  <a:pt x="87819" y="341004"/>
                </a:cubicBezTo>
                <a:cubicBezTo>
                  <a:pt x="88813" y="341004"/>
                  <a:pt x="89476" y="341004"/>
                  <a:pt x="90470" y="341004"/>
                </a:cubicBezTo>
                <a:cubicBezTo>
                  <a:pt x="90802" y="341004"/>
                  <a:pt x="91133" y="341004"/>
                  <a:pt x="91796" y="341004"/>
                </a:cubicBezTo>
                <a:close/>
                <a:moveTo>
                  <a:pt x="83843" y="366190"/>
                </a:moveTo>
                <a:cubicBezTo>
                  <a:pt x="83843" y="366190"/>
                  <a:pt x="83843" y="364533"/>
                  <a:pt x="83843" y="363870"/>
                </a:cubicBezTo>
                <a:cubicBezTo>
                  <a:pt x="84837" y="364533"/>
                  <a:pt x="87157" y="360556"/>
                  <a:pt x="87157" y="364533"/>
                </a:cubicBezTo>
                <a:cubicBezTo>
                  <a:pt x="88482" y="364533"/>
                  <a:pt x="89808" y="364201"/>
                  <a:pt x="91465" y="363870"/>
                </a:cubicBezTo>
                <a:cubicBezTo>
                  <a:pt x="91796" y="364864"/>
                  <a:pt x="92790" y="365195"/>
                  <a:pt x="93784" y="365195"/>
                </a:cubicBezTo>
                <a:cubicBezTo>
                  <a:pt x="93784" y="367515"/>
                  <a:pt x="90470" y="366190"/>
                  <a:pt x="90470" y="368841"/>
                </a:cubicBezTo>
                <a:cubicBezTo>
                  <a:pt x="91133" y="371161"/>
                  <a:pt x="93784" y="369172"/>
                  <a:pt x="95441" y="370166"/>
                </a:cubicBezTo>
                <a:cubicBezTo>
                  <a:pt x="93122" y="370829"/>
                  <a:pt x="97430" y="374474"/>
                  <a:pt x="93122" y="374143"/>
                </a:cubicBezTo>
                <a:cubicBezTo>
                  <a:pt x="90470" y="373480"/>
                  <a:pt x="87488" y="374143"/>
                  <a:pt x="85168" y="375137"/>
                </a:cubicBezTo>
                <a:lnTo>
                  <a:pt x="85168" y="375137"/>
                </a:lnTo>
                <a:cubicBezTo>
                  <a:pt x="85168" y="375137"/>
                  <a:pt x="84505" y="375137"/>
                  <a:pt x="84174" y="375137"/>
                </a:cubicBezTo>
                <a:cubicBezTo>
                  <a:pt x="83511" y="375137"/>
                  <a:pt x="82848" y="375469"/>
                  <a:pt x="82186" y="375800"/>
                </a:cubicBezTo>
                <a:cubicBezTo>
                  <a:pt x="82848" y="375800"/>
                  <a:pt x="83843" y="375469"/>
                  <a:pt x="84174" y="375137"/>
                </a:cubicBezTo>
                <a:cubicBezTo>
                  <a:pt x="82848" y="372155"/>
                  <a:pt x="84505" y="369172"/>
                  <a:pt x="84174" y="366190"/>
                </a:cubicBezTo>
                <a:lnTo>
                  <a:pt x="84174" y="366190"/>
                </a:lnTo>
                <a:close/>
                <a:moveTo>
                  <a:pt x="83843" y="378783"/>
                </a:moveTo>
                <a:cubicBezTo>
                  <a:pt x="83843" y="378783"/>
                  <a:pt x="83843" y="378120"/>
                  <a:pt x="83843" y="377788"/>
                </a:cubicBezTo>
                <a:cubicBezTo>
                  <a:pt x="83843" y="377788"/>
                  <a:pt x="83843" y="378451"/>
                  <a:pt x="83843" y="378783"/>
                </a:cubicBezTo>
                <a:close/>
                <a:moveTo>
                  <a:pt x="84505" y="376131"/>
                </a:moveTo>
                <a:cubicBezTo>
                  <a:pt x="84505" y="376131"/>
                  <a:pt x="84505" y="376131"/>
                  <a:pt x="84505" y="376463"/>
                </a:cubicBezTo>
                <a:cubicBezTo>
                  <a:pt x="84505" y="376463"/>
                  <a:pt x="84505" y="376463"/>
                  <a:pt x="84505" y="376131"/>
                </a:cubicBezTo>
                <a:close/>
                <a:moveTo>
                  <a:pt x="104720" y="399660"/>
                </a:moveTo>
                <a:cubicBezTo>
                  <a:pt x="107372" y="399660"/>
                  <a:pt x="109691" y="398335"/>
                  <a:pt x="112342" y="397341"/>
                </a:cubicBezTo>
                <a:cubicBezTo>
                  <a:pt x="114331" y="396678"/>
                  <a:pt x="115988" y="396346"/>
                  <a:pt x="115988" y="399329"/>
                </a:cubicBezTo>
                <a:lnTo>
                  <a:pt x="115656" y="399329"/>
                </a:lnTo>
                <a:cubicBezTo>
                  <a:pt x="113005" y="401317"/>
                  <a:pt x="112011" y="403968"/>
                  <a:pt x="112342" y="406951"/>
                </a:cubicBezTo>
                <a:cubicBezTo>
                  <a:pt x="112011" y="408277"/>
                  <a:pt x="113668" y="407945"/>
                  <a:pt x="113999" y="409271"/>
                </a:cubicBezTo>
                <a:cubicBezTo>
                  <a:pt x="111680" y="410928"/>
                  <a:pt x="109691" y="408277"/>
                  <a:pt x="107372" y="408608"/>
                </a:cubicBezTo>
                <a:cubicBezTo>
                  <a:pt x="102401" y="407282"/>
                  <a:pt x="106046" y="403306"/>
                  <a:pt x="104720" y="400986"/>
                </a:cubicBezTo>
                <a:cubicBezTo>
                  <a:pt x="104720" y="400655"/>
                  <a:pt x="104720" y="400323"/>
                  <a:pt x="105052" y="399992"/>
                </a:cubicBezTo>
                <a:close/>
                <a:moveTo>
                  <a:pt x="101075" y="405294"/>
                </a:moveTo>
                <a:cubicBezTo>
                  <a:pt x="101075" y="405294"/>
                  <a:pt x="100081" y="405625"/>
                  <a:pt x="99418" y="405957"/>
                </a:cubicBezTo>
                <a:cubicBezTo>
                  <a:pt x="100081" y="405957"/>
                  <a:pt x="100744" y="405957"/>
                  <a:pt x="101075" y="405294"/>
                </a:cubicBezTo>
                <a:close/>
                <a:moveTo>
                  <a:pt x="137197" y="409934"/>
                </a:moveTo>
                <a:cubicBezTo>
                  <a:pt x="137197" y="409934"/>
                  <a:pt x="138523" y="410928"/>
                  <a:pt x="138854" y="412253"/>
                </a:cubicBezTo>
                <a:cubicBezTo>
                  <a:pt x="138523" y="412253"/>
                  <a:pt x="137860" y="412253"/>
                  <a:pt x="137528" y="412253"/>
                </a:cubicBezTo>
                <a:cubicBezTo>
                  <a:pt x="137860" y="412253"/>
                  <a:pt x="138523" y="412253"/>
                  <a:pt x="138854" y="412253"/>
                </a:cubicBezTo>
                <a:cubicBezTo>
                  <a:pt x="138854" y="410928"/>
                  <a:pt x="137860" y="410265"/>
                  <a:pt x="137197" y="409934"/>
                </a:cubicBezTo>
                <a:close/>
                <a:moveTo>
                  <a:pt x="152772" y="426503"/>
                </a:moveTo>
                <a:lnTo>
                  <a:pt x="152772" y="426503"/>
                </a:lnTo>
                <a:cubicBezTo>
                  <a:pt x="152772" y="426503"/>
                  <a:pt x="152772" y="425509"/>
                  <a:pt x="153104" y="425178"/>
                </a:cubicBezTo>
                <a:cubicBezTo>
                  <a:pt x="153104" y="425509"/>
                  <a:pt x="153104" y="426172"/>
                  <a:pt x="152772" y="426503"/>
                </a:cubicBezTo>
                <a:close/>
                <a:moveTo>
                  <a:pt x="157743" y="421201"/>
                </a:moveTo>
                <a:lnTo>
                  <a:pt x="157743" y="421201"/>
                </a:lnTo>
                <a:cubicBezTo>
                  <a:pt x="157743" y="421201"/>
                  <a:pt x="157743" y="421201"/>
                  <a:pt x="157743" y="421201"/>
                </a:cubicBezTo>
                <a:lnTo>
                  <a:pt x="157743" y="421201"/>
                </a:lnTo>
                <a:close/>
                <a:moveTo>
                  <a:pt x="157743" y="421201"/>
                </a:moveTo>
                <a:lnTo>
                  <a:pt x="157743" y="421201"/>
                </a:lnTo>
                <a:cubicBezTo>
                  <a:pt x="157743" y="421201"/>
                  <a:pt x="157743" y="421201"/>
                  <a:pt x="157743" y="421201"/>
                </a:cubicBezTo>
                <a:close/>
                <a:moveTo>
                  <a:pt x="190551" y="399329"/>
                </a:moveTo>
                <a:cubicBezTo>
                  <a:pt x="190551" y="399329"/>
                  <a:pt x="193534" y="398666"/>
                  <a:pt x="192871" y="397009"/>
                </a:cubicBezTo>
                <a:cubicBezTo>
                  <a:pt x="191214" y="393033"/>
                  <a:pt x="194528" y="395021"/>
                  <a:pt x="195522" y="394358"/>
                </a:cubicBezTo>
                <a:cubicBezTo>
                  <a:pt x="196848" y="394027"/>
                  <a:pt x="198173" y="393695"/>
                  <a:pt x="199499" y="393033"/>
                </a:cubicBezTo>
                <a:cubicBezTo>
                  <a:pt x="201156" y="391376"/>
                  <a:pt x="199499" y="390381"/>
                  <a:pt x="198836" y="389387"/>
                </a:cubicBezTo>
                <a:cubicBezTo>
                  <a:pt x="199830" y="387399"/>
                  <a:pt x="201487" y="390050"/>
                  <a:pt x="202813" y="388724"/>
                </a:cubicBezTo>
                <a:cubicBezTo>
                  <a:pt x="203476" y="386073"/>
                  <a:pt x="200162" y="386736"/>
                  <a:pt x="199168" y="384748"/>
                </a:cubicBezTo>
                <a:cubicBezTo>
                  <a:pt x="201156" y="384748"/>
                  <a:pt x="203144" y="384085"/>
                  <a:pt x="204801" y="384085"/>
                </a:cubicBezTo>
                <a:cubicBezTo>
                  <a:pt x="207121" y="389056"/>
                  <a:pt x="209441" y="394027"/>
                  <a:pt x="200493" y="394358"/>
                </a:cubicBezTo>
                <a:cubicBezTo>
                  <a:pt x="199830" y="395021"/>
                  <a:pt x="199168" y="395684"/>
                  <a:pt x="198173" y="397009"/>
                </a:cubicBezTo>
                <a:cubicBezTo>
                  <a:pt x="199830" y="397009"/>
                  <a:pt x="200825" y="397009"/>
                  <a:pt x="201819" y="397009"/>
                </a:cubicBezTo>
                <a:cubicBezTo>
                  <a:pt x="201156" y="398666"/>
                  <a:pt x="200493" y="400655"/>
                  <a:pt x="198173" y="400986"/>
                </a:cubicBezTo>
                <a:cubicBezTo>
                  <a:pt x="196185" y="400986"/>
                  <a:pt x="194197" y="400655"/>
                  <a:pt x="192208" y="400986"/>
                </a:cubicBezTo>
                <a:cubicBezTo>
                  <a:pt x="191214" y="400986"/>
                  <a:pt x="189557" y="400986"/>
                  <a:pt x="190551" y="399329"/>
                </a:cubicBezTo>
                <a:close/>
                <a:moveTo>
                  <a:pt x="246225" y="387067"/>
                </a:moveTo>
                <a:cubicBezTo>
                  <a:pt x="246225" y="387067"/>
                  <a:pt x="245563" y="387730"/>
                  <a:pt x="245231" y="387730"/>
                </a:cubicBezTo>
                <a:cubicBezTo>
                  <a:pt x="245563" y="387730"/>
                  <a:pt x="245894" y="387399"/>
                  <a:pt x="246225" y="387067"/>
                </a:cubicBezTo>
                <a:close/>
                <a:moveTo>
                  <a:pt x="246225" y="384416"/>
                </a:moveTo>
                <a:lnTo>
                  <a:pt x="246225" y="384416"/>
                </a:lnTo>
                <a:cubicBezTo>
                  <a:pt x="246225" y="384416"/>
                  <a:pt x="247551" y="384416"/>
                  <a:pt x="247882" y="384416"/>
                </a:cubicBezTo>
                <a:cubicBezTo>
                  <a:pt x="247220" y="384416"/>
                  <a:pt x="246557" y="384416"/>
                  <a:pt x="246225" y="384416"/>
                </a:cubicBezTo>
                <a:close/>
                <a:moveTo>
                  <a:pt x="254179" y="343655"/>
                </a:moveTo>
                <a:cubicBezTo>
                  <a:pt x="254179" y="343655"/>
                  <a:pt x="254179" y="344318"/>
                  <a:pt x="254179" y="344649"/>
                </a:cubicBezTo>
                <a:cubicBezTo>
                  <a:pt x="253185" y="345643"/>
                  <a:pt x="252522" y="346306"/>
                  <a:pt x="251528" y="347300"/>
                </a:cubicBezTo>
                <a:cubicBezTo>
                  <a:pt x="252191" y="347963"/>
                  <a:pt x="252522" y="348626"/>
                  <a:pt x="252853" y="349289"/>
                </a:cubicBezTo>
                <a:cubicBezTo>
                  <a:pt x="252853" y="348626"/>
                  <a:pt x="252191" y="347963"/>
                  <a:pt x="251528" y="347300"/>
                </a:cubicBezTo>
                <a:cubicBezTo>
                  <a:pt x="247882" y="349620"/>
                  <a:pt x="243243" y="347300"/>
                  <a:pt x="240260" y="351277"/>
                </a:cubicBezTo>
                <a:cubicBezTo>
                  <a:pt x="241255" y="351277"/>
                  <a:pt x="241917" y="351277"/>
                  <a:pt x="242912" y="351277"/>
                </a:cubicBezTo>
                <a:cubicBezTo>
                  <a:pt x="243574" y="351277"/>
                  <a:pt x="244568" y="351277"/>
                  <a:pt x="245231" y="351277"/>
                </a:cubicBezTo>
                <a:cubicBezTo>
                  <a:pt x="247551" y="351277"/>
                  <a:pt x="249208" y="351940"/>
                  <a:pt x="250534" y="353597"/>
                </a:cubicBezTo>
                <a:cubicBezTo>
                  <a:pt x="250202" y="354259"/>
                  <a:pt x="249871" y="354591"/>
                  <a:pt x="249539" y="355254"/>
                </a:cubicBezTo>
                <a:cubicBezTo>
                  <a:pt x="251196" y="355254"/>
                  <a:pt x="252853" y="354591"/>
                  <a:pt x="254510" y="353928"/>
                </a:cubicBezTo>
                <a:cubicBezTo>
                  <a:pt x="252853" y="354591"/>
                  <a:pt x="251196" y="355254"/>
                  <a:pt x="249539" y="355254"/>
                </a:cubicBezTo>
                <a:cubicBezTo>
                  <a:pt x="248877" y="357242"/>
                  <a:pt x="251196" y="357573"/>
                  <a:pt x="251528" y="358568"/>
                </a:cubicBezTo>
                <a:lnTo>
                  <a:pt x="251528" y="358568"/>
                </a:lnTo>
                <a:cubicBezTo>
                  <a:pt x="247882" y="361219"/>
                  <a:pt x="242580" y="358568"/>
                  <a:pt x="239266" y="362544"/>
                </a:cubicBezTo>
                <a:cubicBezTo>
                  <a:pt x="235621" y="359893"/>
                  <a:pt x="239929" y="358899"/>
                  <a:pt x="240592" y="357242"/>
                </a:cubicBezTo>
                <a:cubicBezTo>
                  <a:pt x="240592" y="356911"/>
                  <a:pt x="240592" y="356579"/>
                  <a:pt x="240592" y="355916"/>
                </a:cubicBezTo>
                <a:cubicBezTo>
                  <a:pt x="237609" y="354259"/>
                  <a:pt x="234958" y="354259"/>
                  <a:pt x="231976" y="355916"/>
                </a:cubicBezTo>
                <a:cubicBezTo>
                  <a:pt x="229656" y="357573"/>
                  <a:pt x="227005" y="356579"/>
                  <a:pt x="224685" y="357242"/>
                </a:cubicBezTo>
                <a:cubicBezTo>
                  <a:pt x="222034" y="355254"/>
                  <a:pt x="219383" y="352934"/>
                  <a:pt x="216731" y="350946"/>
                </a:cubicBezTo>
                <a:cubicBezTo>
                  <a:pt x="214412" y="352603"/>
                  <a:pt x="212092" y="354259"/>
                  <a:pt x="209772" y="355916"/>
                </a:cubicBezTo>
                <a:cubicBezTo>
                  <a:pt x="208778" y="356248"/>
                  <a:pt x="207784" y="356579"/>
                  <a:pt x="206790" y="357242"/>
                </a:cubicBezTo>
                <a:cubicBezTo>
                  <a:pt x="207784" y="356911"/>
                  <a:pt x="208778" y="356579"/>
                  <a:pt x="209772" y="355916"/>
                </a:cubicBezTo>
                <a:cubicBezTo>
                  <a:pt x="212092" y="354259"/>
                  <a:pt x="214412" y="352603"/>
                  <a:pt x="216731" y="350946"/>
                </a:cubicBezTo>
                <a:cubicBezTo>
                  <a:pt x="219383" y="352934"/>
                  <a:pt x="222034" y="355254"/>
                  <a:pt x="224685" y="357242"/>
                </a:cubicBezTo>
                <a:cubicBezTo>
                  <a:pt x="227005" y="356579"/>
                  <a:pt x="229987" y="357573"/>
                  <a:pt x="231976" y="355916"/>
                </a:cubicBezTo>
                <a:cubicBezTo>
                  <a:pt x="231976" y="353597"/>
                  <a:pt x="235621" y="352271"/>
                  <a:pt x="232970" y="349620"/>
                </a:cubicBezTo>
                <a:cubicBezTo>
                  <a:pt x="233632" y="349620"/>
                  <a:pt x="234627" y="349289"/>
                  <a:pt x="235289" y="348957"/>
                </a:cubicBezTo>
                <a:cubicBezTo>
                  <a:pt x="238272" y="347300"/>
                  <a:pt x="236615" y="345312"/>
                  <a:pt x="235289" y="343324"/>
                </a:cubicBezTo>
                <a:cubicBezTo>
                  <a:pt x="237609" y="343324"/>
                  <a:pt x="238935" y="340341"/>
                  <a:pt x="241586" y="340672"/>
                </a:cubicBezTo>
                <a:cubicBezTo>
                  <a:pt x="241586" y="339347"/>
                  <a:pt x="241586" y="338353"/>
                  <a:pt x="241586" y="337027"/>
                </a:cubicBezTo>
                <a:cubicBezTo>
                  <a:pt x="241586" y="335039"/>
                  <a:pt x="241586" y="333050"/>
                  <a:pt x="244237" y="333050"/>
                </a:cubicBezTo>
                <a:cubicBezTo>
                  <a:pt x="248545" y="333050"/>
                  <a:pt x="252853" y="331393"/>
                  <a:pt x="256830" y="334376"/>
                </a:cubicBezTo>
                <a:cubicBezTo>
                  <a:pt x="257161" y="334376"/>
                  <a:pt x="257824" y="334376"/>
                  <a:pt x="258156" y="334376"/>
                </a:cubicBezTo>
                <a:cubicBezTo>
                  <a:pt x="258487" y="334376"/>
                  <a:pt x="258818" y="334376"/>
                  <a:pt x="259150" y="334376"/>
                </a:cubicBezTo>
                <a:lnTo>
                  <a:pt x="259150" y="334376"/>
                </a:lnTo>
                <a:cubicBezTo>
                  <a:pt x="259150" y="334376"/>
                  <a:pt x="261801" y="334707"/>
                  <a:pt x="261801" y="336364"/>
                </a:cubicBezTo>
                <a:cubicBezTo>
                  <a:pt x="260144" y="337358"/>
                  <a:pt x="257824" y="335701"/>
                  <a:pt x="256830" y="338021"/>
                </a:cubicBezTo>
                <a:cubicBezTo>
                  <a:pt x="253847" y="338684"/>
                  <a:pt x="258156" y="342992"/>
                  <a:pt x="254510" y="342992"/>
                </a:cubicBezTo>
                <a:close/>
                <a:moveTo>
                  <a:pt x="252853" y="350946"/>
                </a:moveTo>
                <a:cubicBezTo>
                  <a:pt x="252853" y="350946"/>
                  <a:pt x="252853" y="350946"/>
                  <a:pt x="252853" y="350946"/>
                </a:cubicBezTo>
                <a:cubicBezTo>
                  <a:pt x="252853" y="350946"/>
                  <a:pt x="252853" y="350946"/>
                  <a:pt x="252853" y="350946"/>
                </a:cubicBezTo>
                <a:close/>
                <a:moveTo>
                  <a:pt x="221040" y="345975"/>
                </a:moveTo>
                <a:cubicBezTo>
                  <a:pt x="221040" y="345975"/>
                  <a:pt x="222365" y="344980"/>
                  <a:pt x="223359" y="344649"/>
                </a:cubicBezTo>
                <a:cubicBezTo>
                  <a:pt x="222365" y="345312"/>
                  <a:pt x="221702" y="345643"/>
                  <a:pt x="221040" y="345975"/>
                </a:cubicBezTo>
                <a:cubicBezTo>
                  <a:pt x="220045" y="345975"/>
                  <a:pt x="219383" y="346969"/>
                  <a:pt x="218720" y="347632"/>
                </a:cubicBezTo>
                <a:cubicBezTo>
                  <a:pt x="219383" y="346637"/>
                  <a:pt x="219714" y="345975"/>
                  <a:pt x="221040" y="345975"/>
                </a:cubicBezTo>
                <a:close/>
                <a:moveTo>
                  <a:pt x="227999" y="319132"/>
                </a:moveTo>
                <a:cubicBezTo>
                  <a:pt x="227999" y="319132"/>
                  <a:pt x="227336" y="319132"/>
                  <a:pt x="227336" y="318800"/>
                </a:cubicBezTo>
                <a:cubicBezTo>
                  <a:pt x="227336" y="318800"/>
                  <a:pt x="227667" y="318800"/>
                  <a:pt x="227999" y="319132"/>
                </a:cubicBezTo>
                <a:close/>
                <a:moveTo>
                  <a:pt x="232970" y="349620"/>
                </a:moveTo>
                <a:lnTo>
                  <a:pt x="232970" y="349620"/>
                </a:lnTo>
                <a:cubicBezTo>
                  <a:pt x="232970" y="349620"/>
                  <a:pt x="232970" y="349620"/>
                  <a:pt x="232970" y="349620"/>
                </a:cubicBezTo>
                <a:lnTo>
                  <a:pt x="232970" y="349620"/>
                </a:lnTo>
                <a:close/>
                <a:moveTo>
                  <a:pt x="237278" y="332388"/>
                </a:moveTo>
                <a:cubicBezTo>
                  <a:pt x="237278" y="332388"/>
                  <a:pt x="236615" y="332719"/>
                  <a:pt x="236615" y="333050"/>
                </a:cubicBezTo>
                <a:cubicBezTo>
                  <a:pt x="238272" y="332388"/>
                  <a:pt x="239266" y="333050"/>
                  <a:pt x="239929" y="334044"/>
                </a:cubicBezTo>
                <a:cubicBezTo>
                  <a:pt x="239929" y="334376"/>
                  <a:pt x="240592" y="335039"/>
                  <a:pt x="240592" y="335701"/>
                </a:cubicBezTo>
                <a:cubicBezTo>
                  <a:pt x="240592" y="335039"/>
                  <a:pt x="240260" y="334707"/>
                  <a:pt x="239929" y="334044"/>
                </a:cubicBezTo>
                <a:cubicBezTo>
                  <a:pt x="239266" y="333050"/>
                  <a:pt x="238603" y="332388"/>
                  <a:pt x="236615" y="333050"/>
                </a:cubicBezTo>
                <a:cubicBezTo>
                  <a:pt x="236615" y="333050"/>
                  <a:pt x="236615" y="332388"/>
                  <a:pt x="237278" y="332388"/>
                </a:cubicBezTo>
                <a:close/>
                <a:moveTo>
                  <a:pt x="237278" y="306539"/>
                </a:moveTo>
                <a:cubicBezTo>
                  <a:pt x="237278" y="306539"/>
                  <a:pt x="237278" y="305213"/>
                  <a:pt x="236946" y="304882"/>
                </a:cubicBezTo>
                <a:cubicBezTo>
                  <a:pt x="237278" y="305213"/>
                  <a:pt x="237609" y="305876"/>
                  <a:pt x="237278" y="306539"/>
                </a:cubicBezTo>
                <a:lnTo>
                  <a:pt x="237278" y="306539"/>
                </a:lnTo>
                <a:close/>
                <a:moveTo>
                  <a:pt x="236284" y="300242"/>
                </a:moveTo>
                <a:lnTo>
                  <a:pt x="236284" y="300242"/>
                </a:lnTo>
                <a:cubicBezTo>
                  <a:pt x="236284" y="300242"/>
                  <a:pt x="233964" y="302562"/>
                  <a:pt x="232638" y="302894"/>
                </a:cubicBezTo>
                <a:cubicBezTo>
                  <a:pt x="233964" y="302231"/>
                  <a:pt x="235289" y="301568"/>
                  <a:pt x="236284" y="300242"/>
                </a:cubicBezTo>
                <a:close/>
                <a:moveTo>
                  <a:pt x="234295" y="305876"/>
                </a:moveTo>
                <a:cubicBezTo>
                  <a:pt x="232638" y="305876"/>
                  <a:pt x="231313" y="306870"/>
                  <a:pt x="229987" y="308196"/>
                </a:cubicBezTo>
                <a:cubicBezTo>
                  <a:pt x="230981" y="306870"/>
                  <a:pt x="232307" y="305876"/>
                  <a:pt x="234295" y="305876"/>
                </a:cubicBezTo>
                <a:close/>
                <a:moveTo>
                  <a:pt x="223028" y="321452"/>
                </a:moveTo>
                <a:cubicBezTo>
                  <a:pt x="223028" y="321452"/>
                  <a:pt x="222365" y="321452"/>
                  <a:pt x="221702" y="321452"/>
                </a:cubicBezTo>
                <a:cubicBezTo>
                  <a:pt x="222034" y="321452"/>
                  <a:pt x="222365" y="321452"/>
                  <a:pt x="223028" y="321452"/>
                </a:cubicBezTo>
                <a:close/>
                <a:moveTo>
                  <a:pt x="252522" y="320457"/>
                </a:moveTo>
                <a:lnTo>
                  <a:pt x="252522" y="320457"/>
                </a:lnTo>
                <a:cubicBezTo>
                  <a:pt x="252522" y="320457"/>
                  <a:pt x="251196" y="321120"/>
                  <a:pt x="250202" y="321452"/>
                </a:cubicBezTo>
                <a:cubicBezTo>
                  <a:pt x="250865" y="321120"/>
                  <a:pt x="251528" y="320789"/>
                  <a:pt x="252522" y="320457"/>
                </a:cubicBezTo>
                <a:close/>
                <a:moveTo>
                  <a:pt x="261801" y="319795"/>
                </a:moveTo>
                <a:cubicBezTo>
                  <a:pt x="263458" y="320126"/>
                  <a:pt x="265115" y="320457"/>
                  <a:pt x="266772" y="321120"/>
                </a:cubicBezTo>
                <a:lnTo>
                  <a:pt x="266772" y="321120"/>
                </a:lnTo>
                <a:cubicBezTo>
                  <a:pt x="266772" y="321120"/>
                  <a:pt x="266772" y="321120"/>
                  <a:pt x="266772" y="321120"/>
                </a:cubicBezTo>
                <a:cubicBezTo>
                  <a:pt x="266772" y="322446"/>
                  <a:pt x="268097" y="322446"/>
                  <a:pt x="269092" y="322446"/>
                </a:cubicBezTo>
                <a:lnTo>
                  <a:pt x="269092" y="322446"/>
                </a:lnTo>
                <a:cubicBezTo>
                  <a:pt x="269092" y="322446"/>
                  <a:pt x="266772" y="324765"/>
                  <a:pt x="268429" y="326422"/>
                </a:cubicBezTo>
                <a:cubicBezTo>
                  <a:pt x="267766" y="327085"/>
                  <a:pt x="267435" y="327748"/>
                  <a:pt x="266772" y="328411"/>
                </a:cubicBezTo>
                <a:cubicBezTo>
                  <a:pt x="264121" y="328411"/>
                  <a:pt x="261801" y="328411"/>
                  <a:pt x="259150" y="327417"/>
                </a:cubicBezTo>
                <a:cubicBezTo>
                  <a:pt x="258487" y="327417"/>
                  <a:pt x="257493" y="327417"/>
                  <a:pt x="256830" y="327417"/>
                </a:cubicBezTo>
                <a:cubicBezTo>
                  <a:pt x="256499" y="327085"/>
                  <a:pt x="255836" y="326422"/>
                  <a:pt x="255504" y="326091"/>
                </a:cubicBezTo>
                <a:cubicBezTo>
                  <a:pt x="257493" y="324103"/>
                  <a:pt x="258156" y="320457"/>
                  <a:pt x="261801" y="320126"/>
                </a:cubicBezTo>
                <a:close/>
                <a:moveTo>
                  <a:pt x="280690" y="342661"/>
                </a:moveTo>
                <a:cubicBezTo>
                  <a:pt x="280690" y="342661"/>
                  <a:pt x="282347" y="342661"/>
                  <a:pt x="282679" y="343324"/>
                </a:cubicBezTo>
                <a:cubicBezTo>
                  <a:pt x="282347" y="342661"/>
                  <a:pt x="281685" y="342329"/>
                  <a:pt x="280690" y="342661"/>
                </a:cubicBezTo>
                <a:cubicBezTo>
                  <a:pt x="280359" y="342661"/>
                  <a:pt x="279696" y="342661"/>
                  <a:pt x="279365" y="342661"/>
                </a:cubicBezTo>
                <a:cubicBezTo>
                  <a:pt x="279696" y="342661"/>
                  <a:pt x="280359" y="342661"/>
                  <a:pt x="280690" y="342661"/>
                </a:cubicBezTo>
                <a:close/>
                <a:moveTo>
                  <a:pt x="278039" y="342661"/>
                </a:moveTo>
                <a:cubicBezTo>
                  <a:pt x="278039" y="342661"/>
                  <a:pt x="276051" y="342992"/>
                  <a:pt x="275057" y="343324"/>
                </a:cubicBezTo>
                <a:cubicBezTo>
                  <a:pt x="276051" y="343324"/>
                  <a:pt x="277045" y="342992"/>
                  <a:pt x="278039" y="342661"/>
                </a:cubicBezTo>
                <a:close/>
                <a:moveTo>
                  <a:pt x="256499" y="319795"/>
                </a:moveTo>
                <a:lnTo>
                  <a:pt x="256499" y="319795"/>
                </a:lnTo>
                <a:cubicBezTo>
                  <a:pt x="256499" y="319795"/>
                  <a:pt x="256499" y="317143"/>
                  <a:pt x="256499" y="316149"/>
                </a:cubicBezTo>
                <a:cubicBezTo>
                  <a:pt x="256499" y="317475"/>
                  <a:pt x="256499" y="318800"/>
                  <a:pt x="256499" y="319795"/>
                </a:cubicBezTo>
                <a:close/>
                <a:moveTo>
                  <a:pt x="248877" y="318138"/>
                </a:moveTo>
                <a:cubicBezTo>
                  <a:pt x="246888" y="319463"/>
                  <a:pt x="245231" y="321120"/>
                  <a:pt x="242912" y="321120"/>
                </a:cubicBezTo>
                <a:cubicBezTo>
                  <a:pt x="242249" y="319795"/>
                  <a:pt x="243574" y="317806"/>
                  <a:pt x="241255" y="317143"/>
                </a:cubicBezTo>
                <a:lnTo>
                  <a:pt x="241255" y="317143"/>
                </a:lnTo>
                <a:cubicBezTo>
                  <a:pt x="239598" y="312835"/>
                  <a:pt x="244900" y="315486"/>
                  <a:pt x="245231" y="313167"/>
                </a:cubicBezTo>
                <a:cubicBezTo>
                  <a:pt x="247882" y="313167"/>
                  <a:pt x="250534" y="312504"/>
                  <a:pt x="252853" y="314492"/>
                </a:cubicBezTo>
                <a:cubicBezTo>
                  <a:pt x="252191" y="316149"/>
                  <a:pt x="248545" y="314824"/>
                  <a:pt x="248877" y="318138"/>
                </a:cubicBezTo>
                <a:close/>
                <a:moveTo>
                  <a:pt x="259150" y="282679"/>
                </a:moveTo>
                <a:cubicBezTo>
                  <a:pt x="259150" y="282679"/>
                  <a:pt x="258156" y="282679"/>
                  <a:pt x="257824" y="282679"/>
                </a:cubicBezTo>
                <a:cubicBezTo>
                  <a:pt x="258156" y="282679"/>
                  <a:pt x="258818" y="282679"/>
                  <a:pt x="259150" y="282679"/>
                </a:cubicBezTo>
                <a:lnTo>
                  <a:pt x="259150" y="282679"/>
                </a:lnTo>
                <a:close/>
                <a:moveTo>
                  <a:pt x="248214" y="279696"/>
                </a:moveTo>
                <a:cubicBezTo>
                  <a:pt x="248214" y="279696"/>
                  <a:pt x="249539" y="278702"/>
                  <a:pt x="250534" y="277376"/>
                </a:cubicBezTo>
                <a:cubicBezTo>
                  <a:pt x="250865" y="276713"/>
                  <a:pt x="251528" y="276382"/>
                  <a:pt x="252191" y="276051"/>
                </a:cubicBezTo>
                <a:cubicBezTo>
                  <a:pt x="251528" y="276382"/>
                  <a:pt x="250865" y="277045"/>
                  <a:pt x="250534" y="277376"/>
                </a:cubicBezTo>
                <a:cubicBezTo>
                  <a:pt x="249871" y="278702"/>
                  <a:pt x="249208" y="279365"/>
                  <a:pt x="248214" y="279696"/>
                </a:cubicBezTo>
                <a:cubicBezTo>
                  <a:pt x="247551" y="279696"/>
                  <a:pt x="246888" y="279696"/>
                  <a:pt x="245894" y="279696"/>
                </a:cubicBezTo>
                <a:cubicBezTo>
                  <a:pt x="246557" y="279696"/>
                  <a:pt x="247220" y="279696"/>
                  <a:pt x="248214" y="279696"/>
                </a:cubicBezTo>
                <a:close/>
                <a:moveTo>
                  <a:pt x="242580" y="264783"/>
                </a:moveTo>
                <a:cubicBezTo>
                  <a:pt x="242580" y="264783"/>
                  <a:pt x="243906" y="265115"/>
                  <a:pt x="244237" y="264783"/>
                </a:cubicBezTo>
                <a:lnTo>
                  <a:pt x="244237" y="264783"/>
                </a:lnTo>
                <a:cubicBezTo>
                  <a:pt x="244237" y="264783"/>
                  <a:pt x="243243" y="264783"/>
                  <a:pt x="242580" y="264783"/>
                </a:cubicBezTo>
                <a:close/>
                <a:moveTo>
                  <a:pt x="237609" y="284335"/>
                </a:moveTo>
                <a:cubicBezTo>
                  <a:pt x="237609" y="284335"/>
                  <a:pt x="238272" y="282679"/>
                  <a:pt x="239266" y="282679"/>
                </a:cubicBezTo>
                <a:lnTo>
                  <a:pt x="239266" y="282679"/>
                </a:lnTo>
                <a:cubicBezTo>
                  <a:pt x="239266" y="282679"/>
                  <a:pt x="238272" y="283673"/>
                  <a:pt x="237609" y="284335"/>
                </a:cubicBezTo>
                <a:close/>
                <a:moveTo>
                  <a:pt x="230650" y="304219"/>
                </a:moveTo>
                <a:cubicBezTo>
                  <a:pt x="230650" y="304219"/>
                  <a:pt x="227667" y="304882"/>
                  <a:pt x="226342" y="305213"/>
                </a:cubicBezTo>
                <a:cubicBezTo>
                  <a:pt x="227667" y="305213"/>
                  <a:pt x="229324" y="304882"/>
                  <a:pt x="230650" y="304219"/>
                </a:cubicBezTo>
                <a:close/>
                <a:moveTo>
                  <a:pt x="214743" y="316149"/>
                </a:moveTo>
                <a:cubicBezTo>
                  <a:pt x="214743" y="316149"/>
                  <a:pt x="213417" y="315155"/>
                  <a:pt x="212423" y="315155"/>
                </a:cubicBezTo>
                <a:cubicBezTo>
                  <a:pt x="213086" y="315155"/>
                  <a:pt x="213749" y="315818"/>
                  <a:pt x="214743" y="316149"/>
                </a:cubicBezTo>
                <a:close/>
                <a:moveTo>
                  <a:pt x="211098" y="318469"/>
                </a:moveTo>
                <a:cubicBezTo>
                  <a:pt x="211098" y="318469"/>
                  <a:pt x="211098" y="318469"/>
                  <a:pt x="211098" y="318469"/>
                </a:cubicBezTo>
                <a:cubicBezTo>
                  <a:pt x="211098" y="318469"/>
                  <a:pt x="211098" y="318469"/>
                  <a:pt x="211098" y="318469"/>
                </a:cubicBezTo>
                <a:close/>
                <a:moveTo>
                  <a:pt x="214743" y="335370"/>
                </a:moveTo>
                <a:cubicBezTo>
                  <a:pt x="214743" y="335370"/>
                  <a:pt x="215737" y="335370"/>
                  <a:pt x="216069" y="335370"/>
                </a:cubicBezTo>
                <a:cubicBezTo>
                  <a:pt x="215737" y="335370"/>
                  <a:pt x="215074" y="335370"/>
                  <a:pt x="214743" y="335370"/>
                </a:cubicBezTo>
                <a:cubicBezTo>
                  <a:pt x="214412" y="335370"/>
                  <a:pt x="214080" y="335370"/>
                  <a:pt x="213417" y="335370"/>
                </a:cubicBezTo>
                <a:cubicBezTo>
                  <a:pt x="213749" y="335370"/>
                  <a:pt x="214412" y="335370"/>
                  <a:pt x="214743" y="335370"/>
                </a:cubicBezTo>
                <a:close/>
                <a:moveTo>
                  <a:pt x="205464" y="366852"/>
                </a:moveTo>
                <a:cubicBezTo>
                  <a:pt x="205464" y="366852"/>
                  <a:pt x="205464" y="366190"/>
                  <a:pt x="205464" y="365858"/>
                </a:cubicBezTo>
                <a:cubicBezTo>
                  <a:pt x="204138" y="364201"/>
                  <a:pt x="202150" y="362876"/>
                  <a:pt x="200825" y="361219"/>
                </a:cubicBezTo>
                <a:cubicBezTo>
                  <a:pt x="200162" y="360556"/>
                  <a:pt x="199168" y="359562"/>
                  <a:pt x="198836" y="358568"/>
                </a:cubicBezTo>
                <a:cubicBezTo>
                  <a:pt x="199499" y="359562"/>
                  <a:pt x="200162" y="360225"/>
                  <a:pt x="200825" y="361219"/>
                </a:cubicBezTo>
                <a:cubicBezTo>
                  <a:pt x="202481" y="362544"/>
                  <a:pt x="204470" y="363870"/>
                  <a:pt x="205464" y="365858"/>
                </a:cubicBezTo>
                <a:cubicBezTo>
                  <a:pt x="205464" y="366190"/>
                  <a:pt x="205464" y="366521"/>
                  <a:pt x="205464" y="366852"/>
                </a:cubicBezTo>
                <a:cubicBezTo>
                  <a:pt x="202813" y="367847"/>
                  <a:pt x="199830" y="368509"/>
                  <a:pt x="197179" y="369504"/>
                </a:cubicBezTo>
                <a:cubicBezTo>
                  <a:pt x="199830" y="368509"/>
                  <a:pt x="202813" y="367847"/>
                  <a:pt x="205464" y="366852"/>
                </a:cubicBezTo>
                <a:close/>
                <a:moveTo>
                  <a:pt x="157081" y="311510"/>
                </a:moveTo>
                <a:cubicBezTo>
                  <a:pt x="157081" y="311510"/>
                  <a:pt x="156086" y="315818"/>
                  <a:pt x="158738" y="317475"/>
                </a:cubicBezTo>
                <a:cubicBezTo>
                  <a:pt x="160063" y="320126"/>
                  <a:pt x="162714" y="322446"/>
                  <a:pt x="159069" y="325428"/>
                </a:cubicBezTo>
                <a:cubicBezTo>
                  <a:pt x="157743" y="326422"/>
                  <a:pt x="156418" y="327748"/>
                  <a:pt x="155424" y="328742"/>
                </a:cubicBezTo>
                <a:cubicBezTo>
                  <a:pt x="152441" y="329074"/>
                  <a:pt x="149459" y="329074"/>
                  <a:pt x="148133" y="325760"/>
                </a:cubicBezTo>
                <a:cubicBezTo>
                  <a:pt x="148464" y="324434"/>
                  <a:pt x="150784" y="325428"/>
                  <a:pt x="150784" y="323440"/>
                </a:cubicBezTo>
                <a:cubicBezTo>
                  <a:pt x="149790" y="321452"/>
                  <a:pt x="146476" y="322446"/>
                  <a:pt x="145813" y="319463"/>
                </a:cubicBezTo>
                <a:cubicBezTo>
                  <a:pt x="144819" y="317143"/>
                  <a:pt x="143162" y="314824"/>
                  <a:pt x="145813" y="312835"/>
                </a:cubicBezTo>
                <a:cubicBezTo>
                  <a:pt x="149127" y="309853"/>
                  <a:pt x="152772" y="307864"/>
                  <a:pt x="157081" y="311178"/>
                </a:cubicBezTo>
                <a:close/>
                <a:moveTo>
                  <a:pt x="108034" y="294940"/>
                </a:moveTo>
                <a:cubicBezTo>
                  <a:pt x="108034" y="294940"/>
                  <a:pt x="109691" y="295271"/>
                  <a:pt x="110354" y="295603"/>
                </a:cubicBezTo>
                <a:cubicBezTo>
                  <a:pt x="109691" y="295603"/>
                  <a:pt x="108697" y="295271"/>
                  <a:pt x="108034" y="294940"/>
                </a:cubicBezTo>
                <a:close/>
                <a:moveTo>
                  <a:pt x="120296" y="282679"/>
                </a:moveTo>
                <a:cubicBezTo>
                  <a:pt x="120296" y="282679"/>
                  <a:pt x="118970" y="284004"/>
                  <a:pt x="117976" y="284335"/>
                </a:cubicBezTo>
                <a:cubicBezTo>
                  <a:pt x="116982" y="285330"/>
                  <a:pt x="116319" y="285992"/>
                  <a:pt x="115656" y="286324"/>
                </a:cubicBezTo>
                <a:cubicBezTo>
                  <a:pt x="116319" y="285992"/>
                  <a:pt x="117313" y="285330"/>
                  <a:pt x="117976" y="284335"/>
                </a:cubicBezTo>
                <a:cubicBezTo>
                  <a:pt x="118970" y="284004"/>
                  <a:pt x="119633" y="283341"/>
                  <a:pt x="120296" y="282679"/>
                </a:cubicBezTo>
                <a:close/>
                <a:moveTo>
                  <a:pt x="103726" y="282016"/>
                </a:moveTo>
                <a:cubicBezTo>
                  <a:pt x="103726" y="282016"/>
                  <a:pt x="103726" y="284004"/>
                  <a:pt x="103726" y="284998"/>
                </a:cubicBezTo>
                <a:cubicBezTo>
                  <a:pt x="103726" y="284004"/>
                  <a:pt x="103726" y="283010"/>
                  <a:pt x="103726" y="282016"/>
                </a:cubicBezTo>
                <a:close/>
                <a:moveTo>
                  <a:pt x="63296" y="268760"/>
                </a:moveTo>
                <a:cubicBezTo>
                  <a:pt x="61639" y="267103"/>
                  <a:pt x="61639" y="265446"/>
                  <a:pt x="63296" y="263789"/>
                </a:cubicBezTo>
                <a:cubicBezTo>
                  <a:pt x="68267" y="261469"/>
                  <a:pt x="68267" y="267766"/>
                  <a:pt x="71581" y="268429"/>
                </a:cubicBezTo>
                <a:cubicBezTo>
                  <a:pt x="70918" y="268429"/>
                  <a:pt x="70587" y="269091"/>
                  <a:pt x="69924" y="269091"/>
                </a:cubicBezTo>
                <a:cubicBezTo>
                  <a:pt x="67273" y="267766"/>
                  <a:pt x="67604" y="271080"/>
                  <a:pt x="66279" y="271743"/>
                </a:cubicBezTo>
                <a:cubicBezTo>
                  <a:pt x="64290" y="271743"/>
                  <a:pt x="65616" y="268097"/>
                  <a:pt x="63296" y="268760"/>
                </a:cubicBezTo>
                <a:close/>
                <a:moveTo>
                  <a:pt x="43081" y="318138"/>
                </a:moveTo>
                <a:cubicBezTo>
                  <a:pt x="43081" y="318138"/>
                  <a:pt x="45070" y="318138"/>
                  <a:pt x="45732" y="318138"/>
                </a:cubicBezTo>
                <a:cubicBezTo>
                  <a:pt x="45070" y="318469"/>
                  <a:pt x="44407" y="318469"/>
                  <a:pt x="43081" y="318138"/>
                </a:cubicBezTo>
                <a:cubicBezTo>
                  <a:pt x="43081" y="317475"/>
                  <a:pt x="43081" y="316812"/>
                  <a:pt x="42750" y="316149"/>
                </a:cubicBezTo>
                <a:cubicBezTo>
                  <a:pt x="42750" y="316812"/>
                  <a:pt x="42750" y="317475"/>
                  <a:pt x="43081" y="318138"/>
                </a:cubicBezTo>
                <a:close/>
                <a:moveTo>
                  <a:pt x="40430" y="325760"/>
                </a:moveTo>
                <a:cubicBezTo>
                  <a:pt x="40430" y="325760"/>
                  <a:pt x="40430" y="325097"/>
                  <a:pt x="40761" y="324765"/>
                </a:cubicBezTo>
                <a:cubicBezTo>
                  <a:pt x="40761" y="324765"/>
                  <a:pt x="40430" y="325428"/>
                  <a:pt x="40430" y="325760"/>
                </a:cubicBezTo>
                <a:close/>
                <a:moveTo>
                  <a:pt x="41424" y="323771"/>
                </a:moveTo>
                <a:cubicBezTo>
                  <a:pt x="41424" y="322114"/>
                  <a:pt x="40430" y="321783"/>
                  <a:pt x="39104" y="321452"/>
                </a:cubicBezTo>
                <a:cubicBezTo>
                  <a:pt x="40099" y="321452"/>
                  <a:pt x="41424" y="322114"/>
                  <a:pt x="41424" y="323771"/>
                </a:cubicBezTo>
                <a:lnTo>
                  <a:pt x="41424" y="323771"/>
                </a:lnTo>
                <a:close/>
                <a:moveTo>
                  <a:pt x="34796" y="344649"/>
                </a:moveTo>
                <a:cubicBezTo>
                  <a:pt x="35128" y="342992"/>
                  <a:pt x="36122" y="343324"/>
                  <a:pt x="37116" y="343324"/>
                </a:cubicBezTo>
                <a:cubicBezTo>
                  <a:pt x="36122" y="343324"/>
                  <a:pt x="35128" y="342992"/>
                  <a:pt x="34796" y="344649"/>
                </a:cubicBezTo>
                <a:cubicBezTo>
                  <a:pt x="33802" y="344649"/>
                  <a:pt x="32808" y="345312"/>
                  <a:pt x="31151" y="345643"/>
                </a:cubicBezTo>
                <a:cubicBezTo>
                  <a:pt x="32808" y="345312"/>
                  <a:pt x="33802" y="344980"/>
                  <a:pt x="34796" y="344649"/>
                </a:cubicBezTo>
                <a:close/>
                <a:moveTo>
                  <a:pt x="43744" y="341004"/>
                </a:moveTo>
                <a:cubicBezTo>
                  <a:pt x="43744" y="341004"/>
                  <a:pt x="43744" y="341004"/>
                  <a:pt x="43744" y="341004"/>
                </a:cubicBezTo>
                <a:cubicBezTo>
                  <a:pt x="43744" y="341004"/>
                  <a:pt x="43744" y="341004"/>
                  <a:pt x="43744" y="341004"/>
                </a:cubicBezTo>
                <a:cubicBezTo>
                  <a:pt x="44075" y="340010"/>
                  <a:pt x="44407" y="338684"/>
                  <a:pt x="45070" y="337690"/>
                </a:cubicBezTo>
                <a:cubicBezTo>
                  <a:pt x="44407" y="338684"/>
                  <a:pt x="44407" y="339678"/>
                  <a:pt x="43744" y="341004"/>
                </a:cubicBezTo>
                <a:close/>
                <a:moveTo>
                  <a:pt x="42418" y="330399"/>
                </a:moveTo>
                <a:cubicBezTo>
                  <a:pt x="42418" y="330399"/>
                  <a:pt x="42418" y="330068"/>
                  <a:pt x="42418" y="329736"/>
                </a:cubicBezTo>
                <a:cubicBezTo>
                  <a:pt x="42418" y="329736"/>
                  <a:pt x="42418" y="330068"/>
                  <a:pt x="42418" y="330399"/>
                </a:cubicBezTo>
                <a:close/>
                <a:moveTo>
                  <a:pt x="85831" y="323440"/>
                </a:moveTo>
                <a:cubicBezTo>
                  <a:pt x="88813" y="322777"/>
                  <a:pt x="91796" y="325760"/>
                  <a:pt x="94447" y="323109"/>
                </a:cubicBezTo>
                <a:cubicBezTo>
                  <a:pt x="94779" y="324434"/>
                  <a:pt x="96104" y="324434"/>
                  <a:pt x="97098" y="324765"/>
                </a:cubicBezTo>
                <a:cubicBezTo>
                  <a:pt x="98093" y="325097"/>
                  <a:pt x="99418" y="325760"/>
                  <a:pt x="100412" y="326091"/>
                </a:cubicBezTo>
                <a:cubicBezTo>
                  <a:pt x="99418" y="325760"/>
                  <a:pt x="98424" y="325428"/>
                  <a:pt x="97098" y="324765"/>
                </a:cubicBezTo>
                <a:cubicBezTo>
                  <a:pt x="97761" y="327748"/>
                  <a:pt x="94447" y="331062"/>
                  <a:pt x="98093" y="333713"/>
                </a:cubicBezTo>
                <a:cubicBezTo>
                  <a:pt x="98093" y="334707"/>
                  <a:pt x="98093" y="335039"/>
                  <a:pt x="97098" y="335039"/>
                </a:cubicBezTo>
                <a:cubicBezTo>
                  <a:pt x="94447" y="332719"/>
                  <a:pt x="92459" y="334376"/>
                  <a:pt x="90470" y="336033"/>
                </a:cubicBezTo>
                <a:cubicBezTo>
                  <a:pt x="89145" y="336033"/>
                  <a:pt x="88151" y="336033"/>
                  <a:pt x="86825" y="336033"/>
                </a:cubicBezTo>
                <a:cubicBezTo>
                  <a:pt x="85500" y="333050"/>
                  <a:pt x="84174" y="330068"/>
                  <a:pt x="83180" y="327417"/>
                </a:cubicBezTo>
                <a:cubicBezTo>
                  <a:pt x="81523" y="327417"/>
                  <a:pt x="79866" y="327417"/>
                  <a:pt x="78209" y="327417"/>
                </a:cubicBezTo>
                <a:lnTo>
                  <a:pt x="78209" y="327417"/>
                </a:lnTo>
                <a:cubicBezTo>
                  <a:pt x="79866" y="327417"/>
                  <a:pt x="81523" y="327417"/>
                  <a:pt x="83180" y="327417"/>
                </a:cubicBezTo>
                <a:cubicBezTo>
                  <a:pt x="82848" y="325428"/>
                  <a:pt x="83180" y="323771"/>
                  <a:pt x="85831" y="323771"/>
                </a:cubicBezTo>
                <a:close/>
                <a:moveTo>
                  <a:pt x="74232" y="330399"/>
                </a:moveTo>
                <a:cubicBezTo>
                  <a:pt x="74232" y="330399"/>
                  <a:pt x="73901" y="330399"/>
                  <a:pt x="73569" y="330399"/>
                </a:cubicBezTo>
                <a:cubicBezTo>
                  <a:pt x="73569" y="330399"/>
                  <a:pt x="73901" y="330399"/>
                  <a:pt x="74232" y="330399"/>
                </a:cubicBezTo>
                <a:close/>
                <a:moveTo>
                  <a:pt x="71581" y="332388"/>
                </a:moveTo>
                <a:cubicBezTo>
                  <a:pt x="71581" y="332388"/>
                  <a:pt x="72244" y="331393"/>
                  <a:pt x="72907" y="331062"/>
                </a:cubicBezTo>
                <a:cubicBezTo>
                  <a:pt x="72244" y="331062"/>
                  <a:pt x="71912" y="331725"/>
                  <a:pt x="71581" y="332388"/>
                </a:cubicBezTo>
                <a:lnTo>
                  <a:pt x="71581" y="332388"/>
                </a:lnTo>
                <a:close/>
                <a:moveTo>
                  <a:pt x="76552" y="337690"/>
                </a:moveTo>
                <a:cubicBezTo>
                  <a:pt x="76552" y="337690"/>
                  <a:pt x="74232" y="335370"/>
                  <a:pt x="73238" y="334044"/>
                </a:cubicBezTo>
                <a:cubicBezTo>
                  <a:pt x="74232" y="335370"/>
                  <a:pt x="75558" y="336364"/>
                  <a:pt x="76552" y="337690"/>
                </a:cubicBezTo>
                <a:cubicBezTo>
                  <a:pt x="76883" y="337690"/>
                  <a:pt x="77215" y="338353"/>
                  <a:pt x="77546" y="338684"/>
                </a:cubicBezTo>
                <a:cubicBezTo>
                  <a:pt x="77546" y="338353"/>
                  <a:pt x="76883" y="338021"/>
                  <a:pt x="76552" y="337690"/>
                </a:cubicBezTo>
                <a:close/>
                <a:moveTo>
                  <a:pt x="82186" y="360556"/>
                </a:moveTo>
                <a:lnTo>
                  <a:pt x="82186" y="360556"/>
                </a:lnTo>
                <a:cubicBezTo>
                  <a:pt x="80529" y="360225"/>
                  <a:pt x="78540" y="359230"/>
                  <a:pt x="76883" y="358899"/>
                </a:cubicBezTo>
                <a:cubicBezTo>
                  <a:pt x="78540" y="359230"/>
                  <a:pt x="80529" y="360225"/>
                  <a:pt x="82186" y="360556"/>
                </a:cubicBezTo>
                <a:close/>
                <a:moveTo>
                  <a:pt x="37447" y="376794"/>
                </a:moveTo>
                <a:cubicBezTo>
                  <a:pt x="35459" y="376463"/>
                  <a:pt x="33471" y="376794"/>
                  <a:pt x="31814" y="376794"/>
                </a:cubicBezTo>
                <a:cubicBezTo>
                  <a:pt x="33802" y="376794"/>
                  <a:pt x="35791" y="376463"/>
                  <a:pt x="37447" y="376794"/>
                </a:cubicBezTo>
                <a:cubicBezTo>
                  <a:pt x="37447" y="376794"/>
                  <a:pt x="38110" y="376131"/>
                  <a:pt x="38442" y="375800"/>
                </a:cubicBezTo>
                <a:cubicBezTo>
                  <a:pt x="38110" y="375800"/>
                  <a:pt x="37779" y="376463"/>
                  <a:pt x="37447" y="376794"/>
                </a:cubicBezTo>
                <a:close/>
                <a:moveTo>
                  <a:pt x="29494" y="406288"/>
                </a:moveTo>
                <a:cubicBezTo>
                  <a:pt x="29494" y="406288"/>
                  <a:pt x="31151" y="407945"/>
                  <a:pt x="31814" y="408939"/>
                </a:cubicBezTo>
                <a:cubicBezTo>
                  <a:pt x="31151" y="407945"/>
                  <a:pt x="29825" y="407282"/>
                  <a:pt x="29494" y="406288"/>
                </a:cubicBezTo>
                <a:lnTo>
                  <a:pt x="29494" y="406288"/>
                </a:lnTo>
                <a:close/>
                <a:moveTo>
                  <a:pt x="29163" y="390713"/>
                </a:moveTo>
                <a:lnTo>
                  <a:pt x="29163" y="390713"/>
                </a:lnTo>
                <a:cubicBezTo>
                  <a:pt x="29163" y="390713"/>
                  <a:pt x="29163" y="390713"/>
                  <a:pt x="29163" y="390713"/>
                </a:cubicBezTo>
                <a:close/>
                <a:moveTo>
                  <a:pt x="38110" y="392701"/>
                </a:moveTo>
                <a:cubicBezTo>
                  <a:pt x="38110" y="392701"/>
                  <a:pt x="39767" y="392701"/>
                  <a:pt x="40430" y="392701"/>
                </a:cubicBezTo>
                <a:cubicBezTo>
                  <a:pt x="39767" y="392701"/>
                  <a:pt x="38773" y="392701"/>
                  <a:pt x="38110" y="392701"/>
                </a:cubicBezTo>
                <a:close/>
                <a:moveTo>
                  <a:pt x="38442" y="376131"/>
                </a:moveTo>
                <a:lnTo>
                  <a:pt x="38442" y="376131"/>
                </a:lnTo>
                <a:lnTo>
                  <a:pt x="29494" y="372155"/>
                </a:lnTo>
                <a:lnTo>
                  <a:pt x="38442" y="376131"/>
                </a:lnTo>
                <a:close/>
                <a:moveTo>
                  <a:pt x="30488" y="381434"/>
                </a:moveTo>
                <a:cubicBezTo>
                  <a:pt x="33139" y="382759"/>
                  <a:pt x="31151" y="385079"/>
                  <a:pt x="30820" y="387067"/>
                </a:cubicBezTo>
                <a:cubicBezTo>
                  <a:pt x="30820" y="390050"/>
                  <a:pt x="26511" y="386405"/>
                  <a:pt x="26843" y="390050"/>
                </a:cubicBezTo>
                <a:lnTo>
                  <a:pt x="26843" y="390050"/>
                </a:lnTo>
                <a:cubicBezTo>
                  <a:pt x="24523" y="392701"/>
                  <a:pt x="22866" y="391044"/>
                  <a:pt x="21872" y="388724"/>
                </a:cubicBezTo>
                <a:cubicBezTo>
                  <a:pt x="22866" y="387730"/>
                  <a:pt x="22535" y="386405"/>
                  <a:pt x="21872" y="385079"/>
                </a:cubicBezTo>
                <a:cubicBezTo>
                  <a:pt x="22203" y="384085"/>
                  <a:pt x="21872" y="383091"/>
                  <a:pt x="20878" y="382428"/>
                </a:cubicBezTo>
                <a:lnTo>
                  <a:pt x="20878" y="382428"/>
                </a:lnTo>
                <a:cubicBezTo>
                  <a:pt x="23529" y="377126"/>
                  <a:pt x="27174" y="379777"/>
                  <a:pt x="30488" y="381102"/>
                </a:cubicBezTo>
                <a:close/>
                <a:moveTo>
                  <a:pt x="18558" y="427497"/>
                </a:moveTo>
                <a:cubicBezTo>
                  <a:pt x="18558" y="427497"/>
                  <a:pt x="18558" y="426835"/>
                  <a:pt x="18558" y="426503"/>
                </a:cubicBezTo>
                <a:cubicBezTo>
                  <a:pt x="18558" y="426835"/>
                  <a:pt x="18558" y="427166"/>
                  <a:pt x="18558" y="427497"/>
                </a:cubicBezTo>
                <a:close/>
                <a:moveTo>
                  <a:pt x="20546" y="410596"/>
                </a:moveTo>
                <a:cubicBezTo>
                  <a:pt x="16570" y="410596"/>
                  <a:pt x="15575" y="406951"/>
                  <a:pt x="12593" y="405625"/>
                </a:cubicBezTo>
                <a:cubicBezTo>
                  <a:pt x="16238" y="401980"/>
                  <a:pt x="20215" y="401980"/>
                  <a:pt x="24523" y="404300"/>
                </a:cubicBezTo>
                <a:lnTo>
                  <a:pt x="24523" y="404300"/>
                </a:lnTo>
                <a:cubicBezTo>
                  <a:pt x="24523" y="404300"/>
                  <a:pt x="26180" y="405957"/>
                  <a:pt x="26843" y="406951"/>
                </a:cubicBezTo>
                <a:cubicBezTo>
                  <a:pt x="24855" y="408277"/>
                  <a:pt x="22203" y="408608"/>
                  <a:pt x="20546" y="410928"/>
                </a:cubicBezTo>
                <a:close/>
                <a:moveTo>
                  <a:pt x="60314" y="396678"/>
                </a:moveTo>
                <a:cubicBezTo>
                  <a:pt x="60314" y="396678"/>
                  <a:pt x="60976" y="396678"/>
                  <a:pt x="60976" y="396678"/>
                </a:cubicBezTo>
                <a:cubicBezTo>
                  <a:pt x="60976" y="396678"/>
                  <a:pt x="60314" y="396678"/>
                  <a:pt x="60314" y="396678"/>
                </a:cubicBezTo>
                <a:close/>
                <a:moveTo>
                  <a:pt x="61971" y="396678"/>
                </a:moveTo>
                <a:lnTo>
                  <a:pt x="61971" y="396678"/>
                </a:lnTo>
                <a:cubicBezTo>
                  <a:pt x="60314" y="394358"/>
                  <a:pt x="57994" y="395021"/>
                  <a:pt x="56337" y="396346"/>
                </a:cubicBezTo>
                <a:cubicBezTo>
                  <a:pt x="54017" y="398335"/>
                  <a:pt x="51366" y="398335"/>
                  <a:pt x="48715" y="398003"/>
                </a:cubicBezTo>
                <a:cubicBezTo>
                  <a:pt x="47721" y="398998"/>
                  <a:pt x="46726" y="399329"/>
                  <a:pt x="46064" y="399660"/>
                </a:cubicBezTo>
                <a:cubicBezTo>
                  <a:pt x="47058" y="399660"/>
                  <a:pt x="47721" y="398998"/>
                  <a:pt x="48715" y="398003"/>
                </a:cubicBezTo>
                <a:cubicBezTo>
                  <a:pt x="49378" y="397341"/>
                  <a:pt x="50040" y="396678"/>
                  <a:pt x="51035" y="395684"/>
                </a:cubicBezTo>
                <a:cubicBezTo>
                  <a:pt x="49046" y="394689"/>
                  <a:pt x="47389" y="393695"/>
                  <a:pt x="45401" y="392701"/>
                </a:cubicBezTo>
                <a:lnTo>
                  <a:pt x="45401" y="392701"/>
                </a:lnTo>
                <a:cubicBezTo>
                  <a:pt x="48052" y="389719"/>
                  <a:pt x="47389" y="384748"/>
                  <a:pt x="51697" y="383091"/>
                </a:cubicBezTo>
                <a:cubicBezTo>
                  <a:pt x="49709" y="382097"/>
                  <a:pt x="47058" y="383091"/>
                  <a:pt x="45401" y="381765"/>
                </a:cubicBezTo>
                <a:lnTo>
                  <a:pt x="47721" y="381765"/>
                </a:lnTo>
                <a:cubicBezTo>
                  <a:pt x="47721" y="381765"/>
                  <a:pt x="47721" y="381765"/>
                  <a:pt x="47721" y="381765"/>
                </a:cubicBezTo>
                <a:cubicBezTo>
                  <a:pt x="49046" y="381765"/>
                  <a:pt x="49709" y="381765"/>
                  <a:pt x="50372" y="380440"/>
                </a:cubicBezTo>
                <a:cubicBezTo>
                  <a:pt x="54349" y="375800"/>
                  <a:pt x="57994" y="375800"/>
                  <a:pt x="61971" y="380440"/>
                </a:cubicBezTo>
                <a:cubicBezTo>
                  <a:pt x="64622" y="373812"/>
                  <a:pt x="65616" y="373480"/>
                  <a:pt x="74232" y="376131"/>
                </a:cubicBezTo>
                <a:cubicBezTo>
                  <a:pt x="75558" y="378451"/>
                  <a:pt x="72907" y="380440"/>
                  <a:pt x="73569" y="382759"/>
                </a:cubicBezTo>
                <a:cubicBezTo>
                  <a:pt x="75558" y="382097"/>
                  <a:pt x="78872" y="382759"/>
                  <a:pt x="80197" y="380771"/>
                </a:cubicBezTo>
                <a:cubicBezTo>
                  <a:pt x="78872" y="382759"/>
                  <a:pt x="75889" y="382097"/>
                  <a:pt x="73569" y="382759"/>
                </a:cubicBezTo>
                <a:cubicBezTo>
                  <a:pt x="73569" y="385410"/>
                  <a:pt x="75558" y="386073"/>
                  <a:pt x="77215" y="386736"/>
                </a:cubicBezTo>
                <a:cubicBezTo>
                  <a:pt x="77215" y="388724"/>
                  <a:pt x="74232" y="387067"/>
                  <a:pt x="73569" y="389056"/>
                </a:cubicBezTo>
                <a:cubicBezTo>
                  <a:pt x="73238" y="389387"/>
                  <a:pt x="72575" y="389719"/>
                  <a:pt x="72244" y="390381"/>
                </a:cubicBezTo>
                <a:cubicBezTo>
                  <a:pt x="69924" y="392038"/>
                  <a:pt x="68930" y="393695"/>
                  <a:pt x="72244" y="395352"/>
                </a:cubicBezTo>
                <a:cubicBezTo>
                  <a:pt x="72244" y="395352"/>
                  <a:pt x="71581" y="395352"/>
                  <a:pt x="71250" y="395352"/>
                </a:cubicBezTo>
                <a:cubicBezTo>
                  <a:pt x="68598" y="395684"/>
                  <a:pt x="65616" y="396015"/>
                  <a:pt x="62965" y="396678"/>
                </a:cubicBezTo>
                <a:close/>
                <a:moveTo>
                  <a:pt x="77215" y="396346"/>
                </a:moveTo>
                <a:cubicBezTo>
                  <a:pt x="79203" y="396346"/>
                  <a:pt x="81191" y="397009"/>
                  <a:pt x="83180" y="397009"/>
                </a:cubicBezTo>
                <a:cubicBezTo>
                  <a:pt x="83843" y="397341"/>
                  <a:pt x="84174" y="398003"/>
                  <a:pt x="84837" y="398335"/>
                </a:cubicBezTo>
                <a:cubicBezTo>
                  <a:pt x="84174" y="398003"/>
                  <a:pt x="83843" y="397341"/>
                  <a:pt x="83180" y="397009"/>
                </a:cubicBezTo>
                <a:cubicBezTo>
                  <a:pt x="81191" y="397009"/>
                  <a:pt x="79203" y="396015"/>
                  <a:pt x="77215" y="396346"/>
                </a:cubicBezTo>
                <a:close/>
                <a:moveTo>
                  <a:pt x="86494" y="406951"/>
                </a:moveTo>
                <a:cubicBezTo>
                  <a:pt x="86494" y="406951"/>
                  <a:pt x="88482" y="403968"/>
                  <a:pt x="89808" y="401980"/>
                </a:cubicBezTo>
                <a:cubicBezTo>
                  <a:pt x="92790" y="402974"/>
                  <a:pt x="95441" y="403306"/>
                  <a:pt x="98424" y="402974"/>
                </a:cubicBezTo>
                <a:cubicBezTo>
                  <a:pt x="98755" y="402974"/>
                  <a:pt x="99087" y="402974"/>
                  <a:pt x="99418" y="402974"/>
                </a:cubicBezTo>
                <a:cubicBezTo>
                  <a:pt x="97430" y="405294"/>
                  <a:pt x="93784" y="402974"/>
                  <a:pt x="91796" y="405957"/>
                </a:cubicBezTo>
                <a:cubicBezTo>
                  <a:pt x="92790" y="407282"/>
                  <a:pt x="94116" y="407945"/>
                  <a:pt x="95773" y="407945"/>
                </a:cubicBezTo>
                <a:cubicBezTo>
                  <a:pt x="95773" y="409602"/>
                  <a:pt x="93122" y="408608"/>
                  <a:pt x="93122" y="410596"/>
                </a:cubicBezTo>
                <a:cubicBezTo>
                  <a:pt x="90139" y="411259"/>
                  <a:pt x="87819" y="409934"/>
                  <a:pt x="86162" y="406951"/>
                </a:cubicBezTo>
                <a:close/>
                <a:moveTo>
                  <a:pt x="129575" y="432137"/>
                </a:moveTo>
                <a:cubicBezTo>
                  <a:pt x="129575" y="432137"/>
                  <a:pt x="131232" y="432137"/>
                  <a:pt x="131232" y="432137"/>
                </a:cubicBezTo>
                <a:cubicBezTo>
                  <a:pt x="132226" y="431474"/>
                  <a:pt x="132889" y="431143"/>
                  <a:pt x="133883" y="430480"/>
                </a:cubicBezTo>
                <a:cubicBezTo>
                  <a:pt x="132889" y="431143"/>
                  <a:pt x="132226" y="431474"/>
                  <a:pt x="131232" y="432137"/>
                </a:cubicBezTo>
                <a:cubicBezTo>
                  <a:pt x="131232" y="432468"/>
                  <a:pt x="130238" y="432468"/>
                  <a:pt x="129575" y="432137"/>
                </a:cubicBezTo>
                <a:close/>
                <a:moveTo>
                  <a:pt x="144156" y="435782"/>
                </a:moveTo>
                <a:cubicBezTo>
                  <a:pt x="144156" y="435782"/>
                  <a:pt x="146476" y="435782"/>
                  <a:pt x="147802" y="435782"/>
                </a:cubicBezTo>
                <a:cubicBezTo>
                  <a:pt x="148464" y="437771"/>
                  <a:pt x="149459" y="439428"/>
                  <a:pt x="151447" y="440422"/>
                </a:cubicBezTo>
                <a:cubicBezTo>
                  <a:pt x="151447" y="441085"/>
                  <a:pt x="151447" y="441747"/>
                  <a:pt x="151447" y="442410"/>
                </a:cubicBezTo>
                <a:cubicBezTo>
                  <a:pt x="153104" y="442410"/>
                  <a:pt x="154761" y="442079"/>
                  <a:pt x="156418" y="441747"/>
                </a:cubicBezTo>
                <a:lnTo>
                  <a:pt x="162051" y="441747"/>
                </a:lnTo>
                <a:cubicBezTo>
                  <a:pt x="160063" y="439428"/>
                  <a:pt x="160726" y="435451"/>
                  <a:pt x="156418" y="435782"/>
                </a:cubicBezTo>
                <a:cubicBezTo>
                  <a:pt x="154761" y="435451"/>
                  <a:pt x="152772" y="435782"/>
                  <a:pt x="151447" y="434457"/>
                </a:cubicBezTo>
                <a:cubicBezTo>
                  <a:pt x="151447" y="429817"/>
                  <a:pt x="153767" y="428492"/>
                  <a:pt x="157743" y="430480"/>
                </a:cubicBezTo>
                <a:cubicBezTo>
                  <a:pt x="157743" y="430149"/>
                  <a:pt x="157743" y="429817"/>
                  <a:pt x="157743" y="429486"/>
                </a:cubicBezTo>
                <a:cubicBezTo>
                  <a:pt x="157743" y="429817"/>
                  <a:pt x="157743" y="430149"/>
                  <a:pt x="157743" y="430480"/>
                </a:cubicBezTo>
                <a:cubicBezTo>
                  <a:pt x="159400" y="430480"/>
                  <a:pt x="161389" y="430149"/>
                  <a:pt x="161389" y="432468"/>
                </a:cubicBezTo>
                <a:cubicBezTo>
                  <a:pt x="161389" y="436114"/>
                  <a:pt x="164040" y="437771"/>
                  <a:pt x="166691" y="439096"/>
                </a:cubicBezTo>
                <a:cubicBezTo>
                  <a:pt x="167354" y="438102"/>
                  <a:pt x="168348" y="438102"/>
                  <a:pt x="169342" y="437771"/>
                </a:cubicBezTo>
                <a:cubicBezTo>
                  <a:pt x="168348" y="437771"/>
                  <a:pt x="167354" y="437771"/>
                  <a:pt x="166691" y="439096"/>
                </a:cubicBezTo>
                <a:cubicBezTo>
                  <a:pt x="167354" y="443736"/>
                  <a:pt x="163708" y="442742"/>
                  <a:pt x="161389" y="443404"/>
                </a:cubicBezTo>
                <a:cubicBezTo>
                  <a:pt x="158075" y="443404"/>
                  <a:pt x="154761" y="443404"/>
                  <a:pt x="151447" y="443404"/>
                </a:cubicBezTo>
                <a:cubicBezTo>
                  <a:pt x="151447" y="443404"/>
                  <a:pt x="151447" y="442742"/>
                  <a:pt x="151447" y="442410"/>
                </a:cubicBezTo>
                <a:cubicBezTo>
                  <a:pt x="151447" y="441747"/>
                  <a:pt x="151447" y="441085"/>
                  <a:pt x="151447" y="440422"/>
                </a:cubicBezTo>
                <a:cubicBezTo>
                  <a:pt x="148796" y="441085"/>
                  <a:pt x="145813" y="442079"/>
                  <a:pt x="143162" y="442742"/>
                </a:cubicBezTo>
                <a:cubicBezTo>
                  <a:pt x="143162" y="443736"/>
                  <a:pt x="143162" y="444398"/>
                  <a:pt x="143162" y="445393"/>
                </a:cubicBezTo>
                <a:lnTo>
                  <a:pt x="143162" y="445393"/>
                </a:lnTo>
                <a:cubicBezTo>
                  <a:pt x="143162" y="445393"/>
                  <a:pt x="143162" y="443736"/>
                  <a:pt x="143162" y="442742"/>
                </a:cubicBezTo>
                <a:cubicBezTo>
                  <a:pt x="142499" y="440753"/>
                  <a:pt x="141505" y="439428"/>
                  <a:pt x="139517" y="439096"/>
                </a:cubicBezTo>
                <a:cubicBezTo>
                  <a:pt x="139185" y="438102"/>
                  <a:pt x="138523" y="437439"/>
                  <a:pt x="138191" y="436445"/>
                </a:cubicBezTo>
                <a:cubicBezTo>
                  <a:pt x="139848" y="434457"/>
                  <a:pt x="142499" y="435782"/>
                  <a:pt x="144819" y="435119"/>
                </a:cubicBezTo>
                <a:close/>
                <a:moveTo>
                  <a:pt x="150784" y="458980"/>
                </a:moveTo>
                <a:cubicBezTo>
                  <a:pt x="146807" y="456660"/>
                  <a:pt x="150453" y="452352"/>
                  <a:pt x="147470" y="450032"/>
                </a:cubicBezTo>
                <a:lnTo>
                  <a:pt x="147470" y="450032"/>
                </a:lnTo>
                <a:cubicBezTo>
                  <a:pt x="150453" y="450032"/>
                  <a:pt x="150121" y="446387"/>
                  <a:pt x="152772" y="446055"/>
                </a:cubicBezTo>
                <a:lnTo>
                  <a:pt x="152772" y="446055"/>
                </a:lnTo>
                <a:cubicBezTo>
                  <a:pt x="152772" y="446055"/>
                  <a:pt x="153435" y="446055"/>
                  <a:pt x="153767" y="446718"/>
                </a:cubicBezTo>
                <a:cubicBezTo>
                  <a:pt x="155092" y="448707"/>
                  <a:pt x="158738" y="448044"/>
                  <a:pt x="158738" y="451026"/>
                </a:cubicBezTo>
                <a:cubicBezTo>
                  <a:pt x="158075" y="451689"/>
                  <a:pt x="158075" y="452352"/>
                  <a:pt x="158738" y="452683"/>
                </a:cubicBezTo>
                <a:cubicBezTo>
                  <a:pt x="157412" y="456991"/>
                  <a:pt x="153104" y="456991"/>
                  <a:pt x="150453" y="458980"/>
                </a:cubicBezTo>
                <a:close/>
                <a:moveTo>
                  <a:pt x="230650" y="443736"/>
                </a:moveTo>
                <a:cubicBezTo>
                  <a:pt x="226342" y="442742"/>
                  <a:pt x="222034" y="445724"/>
                  <a:pt x="217726" y="443736"/>
                </a:cubicBezTo>
                <a:cubicBezTo>
                  <a:pt x="214743" y="448375"/>
                  <a:pt x="208778" y="446055"/>
                  <a:pt x="205133" y="449038"/>
                </a:cubicBezTo>
                <a:cubicBezTo>
                  <a:pt x="205133" y="450032"/>
                  <a:pt x="205133" y="451358"/>
                  <a:pt x="204801" y="452352"/>
                </a:cubicBezTo>
                <a:cubicBezTo>
                  <a:pt x="204801" y="453677"/>
                  <a:pt x="205133" y="454672"/>
                  <a:pt x="204138" y="455666"/>
                </a:cubicBezTo>
                <a:cubicBezTo>
                  <a:pt x="199830" y="454009"/>
                  <a:pt x="195522" y="452683"/>
                  <a:pt x="190883" y="451026"/>
                </a:cubicBezTo>
                <a:cubicBezTo>
                  <a:pt x="192540" y="447381"/>
                  <a:pt x="187569" y="450032"/>
                  <a:pt x="187569" y="447381"/>
                </a:cubicBezTo>
                <a:cubicBezTo>
                  <a:pt x="189226" y="447381"/>
                  <a:pt x="190883" y="447381"/>
                  <a:pt x="192540" y="447381"/>
                </a:cubicBezTo>
                <a:cubicBezTo>
                  <a:pt x="193865" y="447381"/>
                  <a:pt x="194528" y="446718"/>
                  <a:pt x="194528" y="445393"/>
                </a:cubicBezTo>
                <a:cubicBezTo>
                  <a:pt x="194528" y="444730"/>
                  <a:pt x="194197" y="443736"/>
                  <a:pt x="193865" y="443073"/>
                </a:cubicBezTo>
                <a:cubicBezTo>
                  <a:pt x="190551" y="444067"/>
                  <a:pt x="188894" y="439096"/>
                  <a:pt x="185580" y="440422"/>
                </a:cubicBezTo>
                <a:cubicBezTo>
                  <a:pt x="185580" y="440422"/>
                  <a:pt x="185580" y="439759"/>
                  <a:pt x="185580" y="439759"/>
                </a:cubicBezTo>
                <a:lnTo>
                  <a:pt x="185580" y="439759"/>
                </a:lnTo>
                <a:cubicBezTo>
                  <a:pt x="188563" y="439759"/>
                  <a:pt x="191214" y="439759"/>
                  <a:pt x="194197" y="439428"/>
                </a:cubicBezTo>
                <a:cubicBezTo>
                  <a:pt x="196848" y="439096"/>
                  <a:pt x="200162" y="440090"/>
                  <a:pt x="200493" y="435782"/>
                </a:cubicBezTo>
                <a:cubicBezTo>
                  <a:pt x="197179" y="435782"/>
                  <a:pt x="193534" y="434788"/>
                  <a:pt x="190551" y="436776"/>
                </a:cubicBezTo>
                <a:cubicBezTo>
                  <a:pt x="187569" y="436776"/>
                  <a:pt x="184918" y="436776"/>
                  <a:pt x="181935" y="436776"/>
                </a:cubicBezTo>
                <a:cubicBezTo>
                  <a:pt x="180941" y="436445"/>
                  <a:pt x="180278" y="435782"/>
                  <a:pt x="179284" y="435451"/>
                </a:cubicBezTo>
                <a:cubicBezTo>
                  <a:pt x="181272" y="442079"/>
                  <a:pt x="174644" y="441747"/>
                  <a:pt x="171662" y="444398"/>
                </a:cubicBezTo>
                <a:lnTo>
                  <a:pt x="171662" y="444398"/>
                </a:lnTo>
                <a:cubicBezTo>
                  <a:pt x="169674" y="443404"/>
                  <a:pt x="170668" y="442079"/>
                  <a:pt x="170999" y="440753"/>
                </a:cubicBezTo>
                <a:cubicBezTo>
                  <a:pt x="171662" y="439096"/>
                  <a:pt x="170999" y="438433"/>
                  <a:pt x="169342" y="438102"/>
                </a:cubicBezTo>
                <a:lnTo>
                  <a:pt x="169342" y="438102"/>
                </a:lnTo>
                <a:cubicBezTo>
                  <a:pt x="172656" y="432800"/>
                  <a:pt x="170999" y="426503"/>
                  <a:pt x="171662" y="420870"/>
                </a:cubicBezTo>
                <a:cubicBezTo>
                  <a:pt x="171662" y="418881"/>
                  <a:pt x="170336" y="415899"/>
                  <a:pt x="173982" y="415567"/>
                </a:cubicBezTo>
                <a:cubicBezTo>
                  <a:pt x="175307" y="415567"/>
                  <a:pt x="176633" y="415567"/>
                  <a:pt x="177958" y="415567"/>
                </a:cubicBezTo>
                <a:cubicBezTo>
                  <a:pt x="177958" y="414904"/>
                  <a:pt x="177958" y="414242"/>
                  <a:pt x="177958" y="413248"/>
                </a:cubicBezTo>
                <a:lnTo>
                  <a:pt x="177958" y="413248"/>
                </a:lnTo>
                <a:cubicBezTo>
                  <a:pt x="177958" y="413248"/>
                  <a:pt x="177958" y="414573"/>
                  <a:pt x="177958" y="415567"/>
                </a:cubicBezTo>
                <a:cubicBezTo>
                  <a:pt x="180278" y="415567"/>
                  <a:pt x="182266" y="415567"/>
                  <a:pt x="184255" y="416561"/>
                </a:cubicBezTo>
                <a:cubicBezTo>
                  <a:pt x="187237" y="413910"/>
                  <a:pt x="190220" y="418881"/>
                  <a:pt x="193202" y="415899"/>
                </a:cubicBezTo>
                <a:lnTo>
                  <a:pt x="193202" y="415899"/>
                </a:lnTo>
                <a:cubicBezTo>
                  <a:pt x="195522" y="415236"/>
                  <a:pt x="198173" y="416893"/>
                  <a:pt x="200162" y="415567"/>
                </a:cubicBezTo>
                <a:cubicBezTo>
                  <a:pt x="201156" y="415567"/>
                  <a:pt x="203144" y="415567"/>
                  <a:pt x="203144" y="415567"/>
                </a:cubicBezTo>
                <a:cubicBezTo>
                  <a:pt x="204470" y="422195"/>
                  <a:pt x="212755" y="420538"/>
                  <a:pt x="215737" y="425509"/>
                </a:cubicBezTo>
                <a:cubicBezTo>
                  <a:pt x="217063" y="425509"/>
                  <a:pt x="218388" y="425840"/>
                  <a:pt x="219383" y="426172"/>
                </a:cubicBezTo>
                <a:cubicBezTo>
                  <a:pt x="219383" y="426172"/>
                  <a:pt x="219383" y="425840"/>
                  <a:pt x="219383" y="425509"/>
                </a:cubicBezTo>
                <a:lnTo>
                  <a:pt x="219383" y="425509"/>
                </a:lnTo>
                <a:cubicBezTo>
                  <a:pt x="219383" y="425509"/>
                  <a:pt x="219383" y="425840"/>
                  <a:pt x="219383" y="426172"/>
                </a:cubicBezTo>
                <a:cubicBezTo>
                  <a:pt x="222034" y="432468"/>
                  <a:pt x="226673" y="436114"/>
                  <a:pt x="233301" y="437108"/>
                </a:cubicBezTo>
                <a:cubicBezTo>
                  <a:pt x="231644" y="438102"/>
                  <a:pt x="231976" y="439428"/>
                  <a:pt x="231976" y="440753"/>
                </a:cubicBezTo>
                <a:cubicBezTo>
                  <a:pt x="231976" y="442079"/>
                  <a:pt x="231313" y="443736"/>
                  <a:pt x="229987" y="443404"/>
                </a:cubicBezTo>
                <a:close/>
                <a:moveTo>
                  <a:pt x="235621" y="434788"/>
                </a:moveTo>
                <a:cubicBezTo>
                  <a:pt x="235621" y="434788"/>
                  <a:pt x="236284" y="435451"/>
                  <a:pt x="236946" y="435782"/>
                </a:cubicBezTo>
                <a:cubicBezTo>
                  <a:pt x="236284" y="435451"/>
                  <a:pt x="235952" y="435119"/>
                  <a:pt x="235621" y="434788"/>
                </a:cubicBezTo>
                <a:cubicBezTo>
                  <a:pt x="237941" y="434788"/>
                  <a:pt x="240592" y="435119"/>
                  <a:pt x="242912" y="435451"/>
                </a:cubicBezTo>
                <a:cubicBezTo>
                  <a:pt x="240592" y="435451"/>
                  <a:pt x="237941" y="435119"/>
                  <a:pt x="235621" y="434788"/>
                </a:cubicBezTo>
                <a:close/>
                <a:moveTo>
                  <a:pt x="279696" y="401317"/>
                </a:moveTo>
                <a:cubicBezTo>
                  <a:pt x="277708" y="402643"/>
                  <a:pt x="274725" y="400323"/>
                  <a:pt x="273400" y="403637"/>
                </a:cubicBezTo>
                <a:cubicBezTo>
                  <a:pt x="274063" y="406951"/>
                  <a:pt x="278371" y="405294"/>
                  <a:pt x="279033" y="408608"/>
                </a:cubicBezTo>
                <a:cubicBezTo>
                  <a:pt x="273731" y="407614"/>
                  <a:pt x="271743" y="415236"/>
                  <a:pt x="265778" y="413248"/>
                </a:cubicBezTo>
                <a:cubicBezTo>
                  <a:pt x="263789" y="411922"/>
                  <a:pt x="261801" y="411591"/>
                  <a:pt x="261138" y="414242"/>
                </a:cubicBezTo>
                <a:cubicBezTo>
                  <a:pt x="260475" y="416561"/>
                  <a:pt x="259150" y="415236"/>
                  <a:pt x="257824" y="415567"/>
                </a:cubicBezTo>
                <a:cubicBezTo>
                  <a:pt x="253185" y="416561"/>
                  <a:pt x="248545" y="415236"/>
                  <a:pt x="243906" y="414904"/>
                </a:cubicBezTo>
                <a:cubicBezTo>
                  <a:pt x="243574" y="413910"/>
                  <a:pt x="240260" y="414242"/>
                  <a:pt x="242580" y="411591"/>
                </a:cubicBezTo>
                <a:cubicBezTo>
                  <a:pt x="244237" y="411591"/>
                  <a:pt x="245563" y="411591"/>
                  <a:pt x="244900" y="409271"/>
                </a:cubicBezTo>
                <a:cubicBezTo>
                  <a:pt x="244237" y="407282"/>
                  <a:pt x="242912" y="405294"/>
                  <a:pt x="242249" y="402974"/>
                </a:cubicBezTo>
                <a:cubicBezTo>
                  <a:pt x="241255" y="399660"/>
                  <a:pt x="239266" y="396015"/>
                  <a:pt x="244237" y="394027"/>
                </a:cubicBezTo>
                <a:cubicBezTo>
                  <a:pt x="246225" y="392370"/>
                  <a:pt x="248214" y="390381"/>
                  <a:pt x="250202" y="388724"/>
                </a:cubicBezTo>
                <a:cubicBezTo>
                  <a:pt x="250202" y="387067"/>
                  <a:pt x="249208" y="386405"/>
                  <a:pt x="248545" y="385742"/>
                </a:cubicBezTo>
                <a:cubicBezTo>
                  <a:pt x="249539" y="386073"/>
                  <a:pt x="250202" y="387067"/>
                  <a:pt x="250202" y="388724"/>
                </a:cubicBezTo>
                <a:cubicBezTo>
                  <a:pt x="248214" y="390381"/>
                  <a:pt x="246225" y="392370"/>
                  <a:pt x="244237" y="394027"/>
                </a:cubicBezTo>
                <a:cubicBezTo>
                  <a:pt x="246225" y="395352"/>
                  <a:pt x="244237" y="398335"/>
                  <a:pt x="246888" y="400323"/>
                </a:cubicBezTo>
                <a:lnTo>
                  <a:pt x="252853" y="400323"/>
                </a:lnTo>
                <a:cubicBezTo>
                  <a:pt x="256499" y="401649"/>
                  <a:pt x="258156" y="398666"/>
                  <a:pt x="260475" y="396678"/>
                </a:cubicBezTo>
                <a:cubicBezTo>
                  <a:pt x="262132" y="396346"/>
                  <a:pt x="263789" y="395684"/>
                  <a:pt x="265446" y="395352"/>
                </a:cubicBezTo>
                <a:cubicBezTo>
                  <a:pt x="266440" y="396015"/>
                  <a:pt x="267103" y="394027"/>
                  <a:pt x="268097" y="395352"/>
                </a:cubicBezTo>
                <a:cubicBezTo>
                  <a:pt x="273731" y="393364"/>
                  <a:pt x="275057" y="399992"/>
                  <a:pt x="279365" y="401317"/>
                </a:cubicBezTo>
                <a:close/>
                <a:moveTo>
                  <a:pt x="291958" y="386405"/>
                </a:moveTo>
                <a:cubicBezTo>
                  <a:pt x="291958" y="386405"/>
                  <a:pt x="292952" y="386736"/>
                  <a:pt x="293283" y="387067"/>
                </a:cubicBezTo>
                <a:cubicBezTo>
                  <a:pt x="292952" y="386736"/>
                  <a:pt x="292621" y="386405"/>
                  <a:pt x="291958" y="386405"/>
                </a:cubicBezTo>
                <a:close/>
                <a:moveTo>
                  <a:pt x="294940" y="374474"/>
                </a:moveTo>
                <a:cubicBezTo>
                  <a:pt x="294940" y="374474"/>
                  <a:pt x="291626" y="374474"/>
                  <a:pt x="289969" y="374806"/>
                </a:cubicBezTo>
                <a:cubicBezTo>
                  <a:pt x="287650" y="376794"/>
                  <a:pt x="287318" y="379445"/>
                  <a:pt x="285993" y="382428"/>
                </a:cubicBezTo>
                <a:cubicBezTo>
                  <a:pt x="282347" y="381765"/>
                  <a:pt x="279696" y="382428"/>
                  <a:pt x="278039" y="386405"/>
                </a:cubicBezTo>
                <a:cubicBezTo>
                  <a:pt x="277376" y="385742"/>
                  <a:pt x="276382" y="385410"/>
                  <a:pt x="275719" y="384748"/>
                </a:cubicBezTo>
                <a:cubicBezTo>
                  <a:pt x="272737" y="381765"/>
                  <a:pt x="268097" y="384748"/>
                  <a:pt x="265115" y="381102"/>
                </a:cubicBezTo>
                <a:cubicBezTo>
                  <a:pt x="262795" y="382428"/>
                  <a:pt x="260807" y="384748"/>
                  <a:pt x="258156" y="385742"/>
                </a:cubicBezTo>
                <a:cubicBezTo>
                  <a:pt x="260807" y="384748"/>
                  <a:pt x="262795" y="382428"/>
                  <a:pt x="265115" y="381102"/>
                </a:cubicBezTo>
                <a:cubicBezTo>
                  <a:pt x="265446" y="379777"/>
                  <a:pt x="265115" y="377788"/>
                  <a:pt x="266772" y="377126"/>
                </a:cubicBezTo>
                <a:lnTo>
                  <a:pt x="266772" y="377126"/>
                </a:lnTo>
                <a:cubicBezTo>
                  <a:pt x="273068" y="377126"/>
                  <a:pt x="279033" y="377126"/>
                  <a:pt x="285993" y="377126"/>
                </a:cubicBezTo>
                <a:cubicBezTo>
                  <a:pt x="284667" y="374806"/>
                  <a:pt x="285993" y="372818"/>
                  <a:pt x="286655" y="369504"/>
                </a:cubicBezTo>
                <a:cubicBezTo>
                  <a:pt x="281353" y="371161"/>
                  <a:pt x="277045" y="375800"/>
                  <a:pt x="271743" y="372155"/>
                </a:cubicBezTo>
                <a:cubicBezTo>
                  <a:pt x="270086" y="372155"/>
                  <a:pt x="271743" y="370166"/>
                  <a:pt x="270417" y="369504"/>
                </a:cubicBezTo>
                <a:cubicBezTo>
                  <a:pt x="270417" y="365858"/>
                  <a:pt x="268429" y="365858"/>
                  <a:pt x="265778" y="366521"/>
                </a:cubicBezTo>
                <a:cubicBezTo>
                  <a:pt x="265115" y="363870"/>
                  <a:pt x="265778" y="360556"/>
                  <a:pt x="261470" y="360556"/>
                </a:cubicBezTo>
                <a:cubicBezTo>
                  <a:pt x="262132" y="360556"/>
                  <a:pt x="263127" y="360225"/>
                  <a:pt x="263789" y="359893"/>
                </a:cubicBezTo>
                <a:cubicBezTo>
                  <a:pt x="259150" y="360556"/>
                  <a:pt x="261470" y="353928"/>
                  <a:pt x="257824" y="353928"/>
                </a:cubicBezTo>
                <a:cubicBezTo>
                  <a:pt x="258156" y="350946"/>
                  <a:pt x="260475" y="349620"/>
                  <a:pt x="262795" y="348957"/>
                </a:cubicBezTo>
                <a:cubicBezTo>
                  <a:pt x="267435" y="349620"/>
                  <a:pt x="270086" y="351940"/>
                  <a:pt x="270086" y="356911"/>
                </a:cubicBezTo>
                <a:cubicBezTo>
                  <a:pt x="272737" y="356911"/>
                  <a:pt x="273400" y="360887"/>
                  <a:pt x="276382" y="360225"/>
                </a:cubicBezTo>
                <a:cubicBezTo>
                  <a:pt x="277045" y="361550"/>
                  <a:pt x="277376" y="362876"/>
                  <a:pt x="276382" y="364201"/>
                </a:cubicBezTo>
                <a:cubicBezTo>
                  <a:pt x="280028" y="365527"/>
                  <a:pt x="279696" y="360225"/>
                  <a:pt x="282679" y="360225"/>
                </a:cubicBezTo>
                <a:cubicBezTo>
                  <a:pt x="285993" y="359562"/>
                  <a:pt x="289969" y="356579"/>
                  <a:pt x="291626" y="362876"/>
                </a:cubicBezTo>
                <a:cubicBezTo>
                  <a:pt x="291958" y="362876"/>
                  <a:pt x="292289" y="362876"/>
                  <a:pt x="292952" y="362876"/>
                </a:cubicBezTo>
                <a:lnTo>
                  <a:pt x="292952" y="362876"/>
                </a:lnTo>
                <a:cubicBezTo>
                  <a:pt x="295272" y="364864"/>
                  <a:pt x="298586" y="363539"/>
                  <a:pt x="300905" y="364533"/>
                </a:cubicBezTo>
                <a:cubicBezTo>
                  <a:pt x="301900" y="366521"/>
                  <a:pt x="299248" y="366190"/>
                  <a:pt x="299580" y="367515"/>
                </a:cubicBezTo>
                <a:cubicBezTo>
                  <a:pt x="301900" y="368509"/>
                  <a:pt x="305214" y="366190"/>
                  <a:pt x="307202" y="369172"/>
                </a:cubicBezTo>
                <a:cubicBezTo>
                  <a:pt x="302894" y="368509"/>
                  <a:pt x="300574" y="372818"/>
                  <a:pt x="296929" y="374143"/>
                </a:cubicBezTo>
                <a:lnTo>
                  <a:pt x="296929" y="374143"/>
                </a:lnTo>
                <a:cubicBezTo>
                  <a:pt x="296929" y="374143"/>
                  <a:pt x="295272" y="374143"/>
                  <a:pt x="294278" y="374143"/>
                </a:cubicBezTo>
                <a:close/>
                <a:moveTo>
                  <a:pt x="305545" y="380108"/>
                </a:moveTo>
                <a:cubicBezTo>
                  <a:pt x="305545" y="380108"/>
                  <a:pt x="304551" y="380771"/>
                  <a:pt x="304219" y="381434"/>
                </a:cubicBezTo>
                <a:cubicBezTo>
                  <a:pt x="304219" y="379445"/>
                  <a:pt x="298586" y="381434"/>
                  <a:pt x="301568" y="377457"/>
                </a:cubicBezTo>
                <a:cubicBezTo>
                  <a:pt x="305214" y="376463"/>
                  <a:pt x="307865" y="373812"/>
                  <a:pt x="310516" y="371161"/>
                </a:cubicBezTo>
                <a:cubicBezTo>
                  <a:pt x="313498" y="372155"/>
                  <a:pt x="316481" y="372818"/>
                  <a:pt x="319463" y="373812"/>
                </a:cubicBezTo>
                <a:cubicBezTo>
                  <a:pt x="320126" y="375469"/>
                  <a:pt x="321783" y="374806"/>
                  <a:pt x="323109" y="375137"/>
                </a:cubicBezTo>
                <a:cubicBezTo>
                  <a:pt x="323772" y="375137"/>
                  <a:pt x="324103" y="375137"/>
                  <a:pt x="324766" y="374806"/>
                </a:cubicBezTo>
                <a:cubicBezTo>
                  <a:pt x="325429" y="374806"/>
                  <a:pt x="326091" y="374474"/>
                  <a:pt x="326754" y="374143"/>
                </a:cubicBezTo>
                <a:cubicBezTo>
                  <a:pt x="326091" y="374143"/>
                  <a:pt x="325429" y="374806"/>
                  <a:pt x="324766" y="374806"/>
                </a:cubicBezTo>
                <a:cubicBezTo>
                  <a:pt x="324103" y="374806"/>
                  <a:pt x="323772" y="374806"/>
                  <a:pt x="323109" y="375137"/>
                </a:cubicBezTo>
                <a:cubicBezTo>
                  <a:pt x="322777" y="376131"/>
                  <a:pt x="322446" y="376794"/>
                  <a:pt x="321783" y="377788"/>
                </a:cubicBezTo>
                <a:cubicBezTo>
                  <a:pt x="320789" y="380440"/>
                  <a:pt x="319463" y="382428"/>
                  <a:pt x="316812" y="383753"/>
                </a:cubicBezTo>
                <a:cubicBezTo>
                  <a:pt x="313167" y="382428"/>
                  <a:pt x="308527" y="384416"/>
                  <a:pt x="305545" y="380440"/>
                </a:cubicBezTo>
                <a:close/>
                <a:moveTo>
                  <a:pt x="325760" y="401317"/>
                </a:moveTo>
                <a:lnTo>
                  <a:pt x="325760" y="401317"/>
                </a:lnTo>
                <a:cubicBezTo>
                  <a:pt x="325760" y="401317"/>
                  <a:pt x="325760" y="401980"/>
                  <a:pt x="325760" y="402312"/>
                </a:cubicBezTo>
                <a:cubicBezTo>
                  <a:pt x="325760" y="401980"/>
                  <a:pt x="325760" y="401649"/>
                  <a:pt x="325760" y="401317"/>
                </a:cubicBezTo>
                <a:close/>
                <a:moveTo>
                  <a:pt x="345312" y="400323"/>
                </a:moveTo>
                <a:cubicBezTo>
                  <a:pt x="345312" y="400323"/>
                  <a:pt x="343987" y="400323"/>
                  <a:pt x="343324" y="400655"/>
                </a:cubicBezTo>
                <a:cubicBezTo>
                  <a:pt x="343987" y="400655"/>
                  <a:pt x="344649" y="400655"/>
                  <a:pt x="345312" y="400323"/>
                </a:cubicBezTo>
                <a:cubicBezTo>
                  <a:pt x="345312" y="400323"/>
                  <a:pt x="345975" y="400323"/>
                  <a:pt x="346306" y="400323"/>
                </a:cubicBezTo>
                <a:cubicBezTo>
                  <a:pt x="346306" y="400323"/>
                  <a:pt x="345644" y="400323"/>
                  <a:pt x="345312" y="400323"/>
                </a:cubicBezTo>
                <a:close/>
                <a:moveTo>
                  <a:pt x="362213" y="395352"/>
                </a:moveTo>
                <a:cubicBezTo>
                  <a:pt x="359893" y="395352"/>
                  <a:pt x="357242" y="395352"/>
                  <a:pt x="354923" y="395352"/>
                </a:cubicBezTo>
                <a:cubicBezTo>
                  <a:pt x="354923" y="394027"/>
                  <a:pt x="354260" y="391707"/>
                  <a:pt x="357242" y="392370"/>
                </a:cubicBezTo>
                <a:cubicBezTo>
                  <a:pt x="360556" y="393364"/>
                  <a:pt x="363207" y="392370"/>
                  <a:pt x="365859" y="391044"/>
                </a:cubicBezTo>
                <a:cubicBezTo>
                  <a:pt x="366521" y="392701"/>
                  <a:pt x="366853" y="394027"/>
                  <a:pt x="367516" y="395684"/>
                </a:cubicBezTo>
                <a:cubicBezTo>
                  <a:pt x="365859" y="398335"/>
                  <a:pt x="364202" y="395021"/>
                  <a:pt x="362213" y="395684"/>
                </a:cubicBezTo>
                <a:close/>
                <a:moveTo>
                  <a:pt x="391044" y="390713"/>
                </a:moveTo>
                <a:cubicBezTo>
                  <a:pt x="391044" y="390713"/>
                  <a:pt x="391044" y="390713"/>
                  <a:pt x="391044" y="391044"/>
                </a:cubicBezTo>
                <a:cubicBezTo>
                  <a:pt x="391044" y="391044"/>
                  <a:pt x="391044" y="391044"/>
                  <a:pt x="391044" y="390713"/>
                </a:cubicBezTo>
                <a:close/>
                <a:moveTo>
                  <a:pt x="416562" y="401317"/>
                </a:moveTo>
                <a:lnTo>
                  <a:pt x="416562" y="399992"/>
                </a:lnTo>
                <a:cubicBezTo>
                  <a:pt x="416562" y="399992"/>
                  <a:pt x="416562" y="400986"/>
                  <a:pt x="416562" y="401317"/>
                </a:cubicBezTo>
                <a:cubicBezTo>
                  <a:pt x="419213" y="401980"/>
                  <a:pt x="421864" y="402974"/>
                  <a:pt x="425178" y="403968"/>
                </a:cubicBezTo>
                <a:cubicBezTo>
                  <a:pt x="421864" y="402974"/>
                  <a:pt x="419213" y="402312"/>
                  <a:pt x="416562" y="401317"/>
                </a:cubicBezTo>
                <a:close/>
                <a:moveTo>
                  <a:pt x="454672" y="405625"/>
                </a:moveTo>
                <a:cubicBezTo>
                  <a:pt x="454672" y="405625"/>
                  <a:pt x="458649" y="406288"/>
                  <a:pt x="458317" y="402974"/>
                </a:cubicBezTo>
                <a:lnTo>
                  <a:pt x="458317" y="402974"/>
                </a:lnTo>
                <a:cubicBezTo>
                  <a:pt x="460306" y="402643"/>
                  <a:pt x="461631" y="401980"/>
                  <a:pt x="462625" y="400986"/>
                </a:cubicBezTo>
                <a:cubicBezTo>
                  <a:pt x="463620" y="399992"/>
                  <a:pt x="463951" y="398335"/>
                  <a:pt x="463620" y="396346"/>
                </a:cubicBezTo>
                <a:lnTo>
                  <a:pt x="463620" y="396346"/>
                </a:lnTo>
                <a:cubicBezTo>
                  <a:pt x="463951" y="398335"/>
                  <a:pt x="463620" y="399992"/>
                  <a:pt x="462625" y="400986"/>
                </a:cubicBezTo>
                <a:cubicBezTo>
                  <a:pt x="461631" y="401980"/>
                  <a:pt x="460306" y="402643"/>
                  <a:pt x="458317" y="402974"/>
                </a:cubicBezTo>
                <a:cubicBezTo>
                  <a:pt x="458649" y="406288"/>
                  <a:pt x="456329" y="405294"/>
                  <a:pt x="454672" y="405625"/>
                </a:cubicBezTo>
                <a:close/>
                <a:moveTo>
                  <a:pt x="509683" y="432137"/>
                </a:moveTo>
                <a:cubicBezTo>
                  <a:pt x="509683" y="432137"/>
                  <a:pt x="510015" y="431143"/>
                  <a:pt x="510346" y="430480"/>
                </a:cubicBezTo>
                <a:cubicBezTo>
                  <a:pt x="510346" y="431143"/>
                  <a:pt x="510346" y="431474"/>
                  <a:pt x="509683" y="432137"/>
                </a:cubicBezTo>
                <a:close/>
                <a:moveTo>
                  <a:pt x="542823" y="389387"/>
                </a:moveTo>
                <a:cubicBezTo>
                  <a:pt x="542823" y="389387"/>
                  <a:pt x="544811" y="389387"/>
                  <a:pt x="545805" y="389387"/>
                </a:cubicBezTo>
                <a:cubicBezTo>
                  <a:pt x="544811" y="389387"/>
                  <a:pt x="543817" y="389387"/>
                  <a:pt x="542823" y="389387"/>
                </a:cubicBezTo>
                <a:close/>
                <a:moveTo>
                  <a:pt x="549782" y="377126"/>
                </a:moveTo>
                <a:cubicBezTo>
                  <a:pt x="551108" y="374806"/>
                  <a:pt x="547794" y="373812"/>
                  <a:pt x="548125" y="371823"/>
                </a:cubicBezTo>
                <a:cubicBezTo>
                  <a:pt x="550776" y="370498"/>
                  <a:pt x="554090" y="373149"/>
                  <a:pt x="556410" y="370166"/>
                </a:cubicBezTo>
                <a:cubicBezTo>
                  <a:pt x="556079" y="370166"/>
                  <a:pt x="555747" y="370166"/>
                  <a:pt x="555416" y="370166"/>
                </a:cubicBezTo>
                <a:cubicBezTo>
                  <a:pt x="555747" y="370166"/>
                  <a:pt x="556079" y="370166"/>
                  <a:pt x="556410" y="370166"/>
                </a:cubicBezTo>
                <a:cubicBezTo>
                  <a:pt x="561381" y="368509"/>
                  <a:pt x="565357" y="373480"/>
                  <a:pt x="569997" y="372486"/>
                </a:cubicBezTo>
                <a:cubicBezTo>
                  <a:pt x="569997" y="373149"/>
                  <a:pt x="569997" y="374143"/>
                  <a:pt x="569997" y="374806"/>
                </a:cubicBezTo>
                <a:cubicBezTo>
                  <a:pt x="563369" y="376131"/>
                  <a:pt x="556741" y="379114"/>
                  <a:pt x="549782" y="377126"/>
                </a:cubicBezTo>
                <a:close/>
                <a:moveTo>
                  <a:pt x="565026" y="385079"/>
                </a:moveTo>
                <a:lnTo>
                  <a:pt x="565026" y="385079"/>
                </a:lnTo>
                <a:cubicBezTo>
                  <a:pt x="565026" y="385079"/>
                  <a:pt x="564032" y="385079"/>
                  <a:pt x="563701" y="385079"/>
                </a:cubicBezTo>
                <a:cubicBezTo>
                  <a:pt x="564032" y="385079"/>
                  <a:pt x="564695" y="385079"/>
                  <a:pt x="565026" y="385079"/>
                </a:cubicBezTo>
                <a:close/>
                <a:moveTo>
                  <a:pt x="601811" y="409602"/>
                </a:moveTo>
                <a:cubicBezTo>
                  <a:pt x="601811" y="409602"/>
                  <a:pt x="603136" y="409602"/>
                  <a:pt x="603799" y="409271"/>
                </a:cubicBezTo>
                <a:cubicBezTo>
                  <a:pt x="603136" y="409271"/>
                  <a:pt x="602474" y="409271"/>
                  <a:pt x="601811" y="409602"/>
                </a:cubicBezTo>
                <a:close/>
                <a:moveTo>
                  <a:pt x="604793" y="408939"/>
                </a:moveTo>
                <a:cubicBezTo>
                  <a:pt x="604793" y="408939"/>
                  <a:pt x="603468" y="407614"/>
                  <a:pt x="602805" y="406951"/>
                </a:cubicBezTo>
                <a:cubicBezTo>
                  <a:pt x="602474" y="406951"/>
                  <a:pt x="602142" y="406951"/>
                  <a:pt x="601811" y="406951"/>
                </a:cubicBezTo>
                <a:cubicBezTo>
                  <a:pt x="602142" y="406951"/>
                  <a:pt x="602474" y="406951"/>
                  <a:pt x="602805" y="406951"/>
                </a:cubicBezTo>
                <a:cubicBezTo>
                  <a:pt x="603468" y="407614"/>
                  <a:pt x="603799" y="408277"/>
                  <a:pt x="604793" y="408939"/>
                </a:cubicBezTo>
                <a:close/>
                <a:moveTo>
                  <a:pt x="621363" y="391707"/>
                </a:moveTo>
                <a:lnTo>
                  <a:pt x="621363" y="391707"/>
                </a:lnTo>
                <a:cubicBezTo>
                  <a:pt x="618712" y="391707"/>
                  <a:pt x="616724" y="393033"/>
                  <a:pt x="614072" y="393695"/>
                </a:cubicBezTo>
                <a:cubicBezTo>
                  <a:pt x="612747" y="394358"/>
                  <a:pt x="611090" y="394689"/>
                  <a:pt x="609764" y="394358"/>
                </a:cubicBezTo>
                <a:cubicBezTo>
                  <a:pt x="609101" y="394358"/>
                  <a:pt x="608439" y="394358"/>
                  <a:pt x="608107" y="394358"/>
                </a:cubicBezTo>
                <a:cubicBezTo>
                  <a:pt x="608770" y="394358"/>
                  <a:pt x="609101" y="394358"/>
                  <a:pt x="609764" y="394358"/>
                </a:cubicBezTo>
                <a:cubicBezTo>
                  <a:pt x="611421" y="394358"/>
                  <a:pt x="612747" y="394358"/>
                  <a:pt x="614072" y="393695"/>
                </a:cubicBezTo>
                <a:cubicBezTo>
                  <a:pt x="616392" y="392701"/>
                  <a:pt x="618712" y="391376"/>
                  <a:pt x="621363" y="391707"/>
                </a:cubicBezTo>
                <a:close/>
                <a:moveTo>
                  <a:pt x="613741" y="388393"/>
                </a:moveTo>
                <a:cubicBezTo>
                  <a:pt x="613741" y="388393"/>
                  <a:pt x="613078" y="387399"/>
                  <a:pt x="613078" y="386736"/>
                </a:cubicBezTo>
                <a:cubicBezTo>
                  <a:pt x="611753" y="387399"/>
                  <a:pt x="609764" y="387399"/>
                  <a:pt x="608107" y="387730"/>
                </a:cubicBezTo>
                <a:cubicBezTo>
                  <a:pt x="609764" y="387730"/>
                  <a:pt x="611421" y="387730"/>
                  <a:pt x="613078" y="386736"/>
                </a:cubicBezTo>
                <a:cubicBezTo>
                  <a:pt x="613078" y="387399"/>
                  <a:pt x="613410" y="388062"/>
                  <a:pt x="613741" y="388393"/>
                </a:cubicBezTo>
                <a:cubicBezTo>
                  <a:pt x="614072" y="388724"/>
                  <a:pt x="614735" y="389056"/>
                  <a:pt x="615067" y="389056"/>
                </a:cubicBezTo>
                <a:cubicBezTo>
                  <a:pt x="614404" y="389056"/>
                  <a:pt x="614072" y="389056"/>
                  <a:pt x="613741" y="388393"/>
                </a:cubicBezTo>
                <a:close/>
                <a:moveTo>
                  <a:pt x="616392" y="374474"/>
                </a:moveTo>
                <a:cubicBezTo>
                  <a:pt x="616392" y="374474"/>
                  <a:pt x="616724" y="374806"/>
                  <a:pt x="617055" y="375469"/>
                </a:cubicBezTo>
                <a:cubicBezTo>
                  <a:pt x="617055" y="375137"/>
                  <a:pt x="617055" y="374806"/>
                  <a:pt x="616392" y="374474"/>
                </a:cubicBezTo>
                <a:cubicBezTo>
                  <a:pt x="616061" y="374474"/>
                  <a:pt x="615729" y="374474"/>
                  <a:pt x="615067" y="374474"/>
                </a:cubicBezTo>
                <a:cubicBezTo>
                  <a:pt x="615398" y="374474"/>
                  <a:pt x="616061" y="374474"/>
                  <a:pt x="616392" y="374474"/>
                </a:cubicBezTo>
                <a:close/>
                <a:moveTo>
                  <a:pt x="636276" y="376131"/>
                </a:moveTo>
                <a:cubicBezTo>
                  <a:pt x="636276" y="373812"/>
                  <a:pt x="631968" y="372155"/>
                  <a:pt x="634619" y="368841"/>
                </a:cubicBezTo>
                <a:cubicBezTo>
                  <a:pt x="636938" y="366190"/>
                  <a:pt x="639590" y="365195"/>
                  <a:pt x="642904" y="366521"/>
                </a:cubicBezTo>
                <a:cubicBezTo>
                  <a:pt x="644561" y="368509"/>
                  <a:pt x="642904" y="371492"/>
                  <a:pt x="644892" y="373812"/>
                </a:cubicBezTo>
                <a:cubicBezTo>
                  <a:pt x="645886" y="375137"/>
                  <a:pt x="646880" y="375800"/>
                  <a:pt x="647543" y="373812"/>
                </a:cubicBezTo>
                <a:cubicBezTo>
                  <a:pt x="649200" y="373812"/>
                  <a:pt x="649863" y="374806"/>
                  <a:pt x="649200" y="376463"/>
                </a:cubicBezTo>
                <a:cubicBezTo>
                  <a:pt x="644892" y="376463"/>
                  <a:pt x="640584" y="376463"/>
                  <a:pt x="636276" y="376463"/>
                </a:cubicBezTo>
                <a:close/>
                <a:moveTo>
                  <a:pt x="657154" y="396346"/>
                </a:moveTo>
                <a:cubicBezTo>
                  <a:pt x="657154" y="396346"/>
                  <a:pt x="658479" y="396346"/>
                  <a:pt x="658810" y="395021"/>
                </a:cubicBezTo>
                <a:lnTo>
                  <a:pt x="658810" y="395021"/>
                </a:lnTo>
                <a:cubicBezTo>
                  <a:pt x="658810" y="395021"/>
                  <a:pt x="657816" y="396346"/>
                  <a:pt x="657154" y="396346"/>
                </a:cubicBezTo>
                <a:close/>
                <a:moveTo>
                  <a:pt x="706863" y="368509"/>
                </a:moveTo>
                <a:cubicBezTo>
                  <a:pt x="706863" y="368509"/>
                  <a:pt x="708188" y="369504"/>
                  <a:pt x="708851" y="369835"/>
                </a:cubicBezTo>
                <a:cubicBezTo>
                  <a:pt x="708188" y="369504"/>
                  <a:pt x="707525" y="368841"/>
                  <a:pt x="706863" y="368509"/>
                </a:cubicBezTo>
                <a:close/>
                <a:moveTo>
                  <a:pt x="755577" y="381434"/>
                </a:moveTo>
                <a:cubicBezTo>
                  <a:pt x="755577" y="381434"/>
                  <a:pt x="756903" y="379114"/>
                  <a:pt x="758560" y="379114"/>
                </a:cubicBezTo>
                <a:lnTo>
                  <a:pt x="758560" y="379114"/>
                </a:lnTo>
                <a:cubicBezTo>
                  <a:pt x="758560" y="379114"/>
                  <a:pt x="756240" y="380108"/>
                  <a:pt x="755577" y="381434"/>
                </a:cubicBezTo>
                <a:close/>
                <a:moveTo>
                  <a:pt x="822188" y="353265"/>
                </a:moveTo>
                <a:cubicBezTo>
                  <a:pt x="822188" y="353265"/>
                  <a:pt x="821193" y="354591"/>
                  <a:pt x="820531" y="354922"/>
                </a:cubicBezTo>
                <a:cubicBezTo>
                  <a:pt x="821193" y="354591"/>
                  <a:pt x="821856" y="353928"/>
                  <a:pt x="822188" y="353265"/>
                </a:cubicBezTo>
                <a:cubicBezTo>
                  <a:pt x="822188" y="353265"/>
                  <a:pt x="822850" y="352603"/>
                  <a:pt x="822850" y="352271"/>
                </a:cubicBezTo>
                <a:cubicBezTo>
                  <a:pt x="822850" y="350946"/>
                  <a:pt x="822850" y="349620"/>
                  <a:pt x="822850" y="348626"/>
                </a:cubicBezTo>
                <a:cubicBezTo>
                  <a:pt x="818542" y="349951"/>
                  <a:pt x="815560" y="346306"/>
                  <a:pt x="811583" y="345975"/>
                </a:cubicBezTo>
                <a:lnTo>
                  <a:pt x="810257" y="344980"/>
                </a:lnTo>
                <a:cubicBezTo>
                  <a:pt x="810257" y="344980"/>
                  <a:pt x="807938" y="345975"/>
                  <a:pt x="807275" y="345643"/>
                </a:cubicBezTo>
                <a:cubicBezTo>
                  <a:pt x="800647" y="341667"/>
                  <a:pt x="793025" y="344318"/>
                  <a:pt x="786066" y="341335"/>
                </a:cubicBezTo>
                <a:cubicBezTo>
                  <a:pt x="785403" y="341335"/>
                  <a:pt x="784409" y="341004"/>
                  <a:pt x="783414" y="340672"/>
                </a:cubicBezTo>
                <a:cubicBezTo>
                  <a:pt x="785403" y="335039"/>
                  <a:pt x="790042" y="338021"/>
                  <a:pt x="793356" y="337027"/>
                </a:cubicBezTo>
                <a:lnTo>
                  <a:pt x="793356" y="337027"/>
                </a:lnTo>
                <a:cubicBezTo>
                  <a:pt x="799321" y="337027"/>
                  <a:pt x="805286" y="336364"/>
                  <a:pt x="811252" y="338353"/>
                </a:cubicBezTo>
                <a:cubicBezTo>
                  <a:pt x="813240" y="339015"/>
                  <a:pt x="811252" y="341998"/>
                  <a:pt x="813903" y="342992"/>
                </a:cubicBezTo>
                <a:cubicBezTo>
                  <a:pt x="816222" y="342329"/>
                  <a:pt x="814565" y="339347"/>
                  <a:pt x="816222" y="338353"/>
                </a:cubicBezTo>
                <a:cubicBezTo>
                  <a:pt x="814897" y="335039"/>
                  <a:pt x="817217" y="333713"/>
                  <a:pt x="819536" y="333382"/>
                </a:cubicBezTo>
                <a:cubicBezTo>
                  <a:pt x="822188" y="333382"/>
                  <a:pt x="821193" y="336033"/>
                  <a:pt x="821525" y="337690"/>
                </a:cubicBezTo>
                <a:cubicBezTo>
                  <a:pt x="821525" y="338684"/>
                  <a:pt x="821525" y="339678"/>
                  <a:pt x="821525" y="340672"/>
                </a:cubicBezTo>
                <a:cubicBezTo>
                  <a:pt x="821525" y="341998"/>
                  <a:pt x="821525" y="343655"/>
                  <a:pt x="823182" y="344318"/>
                </a:cubicBezTo>
                <a:cubicBezTo>
                  <a:pt x="824839" y="345312"/>
                  <a:pt x="826496" y="345975"/>
                  <a:pt x="828153" y="346969"/>
                </a:cubicBezTo>
                <a:cubicBezTo>
                  <a:pt x="826496" y="347632"/>
                  <a:pt x="824176" y="346969"/>
                  <a:pt x="822850" y="348626"/>
                </a:cubicBezTo>
                <a:cubicBezTo>
                  <a:pt x="822850" y="349951"/>
                  <a:pt x="822850" y="351277"/>
                  <a:pt x="822850" y="352271"/>
                </a:cubicBezTo>
                <a:cubicBezTo>
                  <a:pt x="822850" y="352271"/>
                  <a:pt x="822188" y="352934"/>
                  <a:pt x="822188" y="353265"/>
                </a:cubicBezTo>
                <a:close/>
                <a:moveTo>
                  <a:pt x="884158" y="380108"/>
                </a:moveTo>
                <a:cubicBezTo>
                  <a:pt x="884158" y="380108"/>
                  <a:pt x="886478" y="379777"/>
                  <a:pt x="887803" y="380108"/>
                </a:cubicBezTo>
                <a:lnTo>
                  <a:pt x="887803" y="380108"/>
                </a:lnTo>
                <a:cubicBezTo>
                  <a:pt x="887803" y="380108"/>
                  <a:pt x="885152" y="379445"/>
                  <a:pt x="884158" y="380108"/>
                </a:cubicBezTo>
                <a:close/>
                <a:moveTo>
                  <a:pt x="892774" y="376794"/>
                </a:moveTo>
                <a:cubicBezTo>
                  <a:pt x="890786" y="376794"/>
                  <a:pt x="888135" y="377457"/>
                  <a:pt x="887472" y="374474"/>
                </a:cubicBezTo>
                <a:cubicBezTo>
                  <a:pt x="887141" y="374143"/>
                  <a:pt x="886809" y="373812"/>
                  <a:pt x="886146" y="373480"/>
                </a:cubicBezTo>
                <a:cubicBezTo>
                  <a:pt x="885484" y="373480"/>
                  <a:pt x="884490" y="373480"/>
                  <a:pt x="883827" y="373480"/>
                </a:cubicBezTo>
                <a:cubicBezTo>
                  <a:pt x="879187" y="372486"/>
                  <a:pt x="873885" y="375137"/>
                  <a:pt x="869908" y="370498"/>
                </a:cubicBezTo>
                <a:cubicBezTo>
                  <a:pt x="868583" y="370498"/>
                  <a:pt x="867588" y="370829"/>
                  <a:pt x="866263" y="371161"/>
                </a:cubicBezTo>
                <a:cubicBezTo>
                  <a:pt x="864937" y="371161"/>
                  <a:pt x="863612" y="371823"/>
                  <a:pt x="862286" y="372155"/>
                </a:cubicBezTo>
                <a:cubicBezTo>
                  <a:pt x="860961" y="371823"/>
                  <a:pt x="859635" y="371161"/>
                  <a:pt x="858641" y="370829"/>
                </a:cubicBezTo>
                <a:cubicBezTo>
                  <a:pt x="856652" y="370498"/>
                  <a:pt x="856984" y="367184"/>
                  <a:pt x="854333" y="367515"/>
                </a:cubicBezTo>
                <a:cubicBezTo>
                  <a:pt x="851350" y="368841"/>
                  <a:pt x="853007" y="372155"/>
                  <a:pt x="852013" y="374474"/>
                </a:cubicBezTo>
                <a:cubicBezTo>
                  <a:pt x="852013" y="374474"/>
                  <a:pt x="852344" y="375137"/>
                  <a:pt x="852676" y="375137"/>
                </a:cubicBezTo>
                <a:cubicBezTo>
                  <a:pt x="852676" y="375137"/>
                  <a:pt x="852344" y="374474"/>
                  <a:pt x="852013" y="374474"/>
                </a:cubicBezTo>
                <a:cubicBezTo>
                  <a:pt x="851350" y="374474"/>
                  <a:pt x="850356" y="373812"/>
                  <a:pt x="849693" y="373480"/>
                </a:cubicBezTo>
                <a:cubicBezTo>
                  <a:pt x="847042" y="371492"/>
                  <a:pt x="844391" y="369504"/>
                  <a:pt x="841077" y="369504"/>
                </a:cubicBezTo>
                <a:cubicBezTo>
                  <a:pt x="839089" y="367847"/>
                  <a:pt x="836769" y="368841"/>
                  <a:pt x="834781" y="368178"/>
                </a:cubicBezTo>
                <a:cubicBezTo>
                  <a:pt x="833455" y="366521"/>
                  <a:pt x="832792" y="364864"/>
                  <a:pt x="834781" y="362876"/>
                </a:cubicBezTo>
                <a:cubicBezTo>
                  <a:pt x="841077" y="365195"/>
                  <a:pt x="844722" y="362544"/>
                  <a:pt x="846048" y="355916"/>
                </a:cubicBezTo>
                <a:cubicBezTo>
                  <a:pt x="845716" y="355916"/>
                  <a:pt x="845054" y="355916"/>
                  <a:pt x="844722" y="355916"/>
                </a:cubicBezTo>
                <a:cubicBezTo>
                  <a:pt x="844391" y="355254"/>
                  <a:pt x="844059" y="354922"/>
                  <a:pt x="843728" y="354259"/>
                </a:cubicBezTo>
                <a:cubicBezTo>
                  <a:pt x="843728" y="350283"/>
                  <a:pt x="844391" y="347300"/>
                  <a:pt x="848368" y="345312"/>
                </a:cubicBezTo>
                <a:cubicBezTo>
                  <a:pt x="850356" y="344318"/>
                  <a:pt x="848368" y="343655"/>
                  <a:pt x="847705" y="342661"/>
                </a:cubicBezTo>
                <a:lnTo>
                  <a:pt x="847705" y="342661"/>
                </a:lnTo>
                <a:cubicBezTo>
                  <a:pt x="848699" y="341004"/>
                  <a:pt x="848699" y="339347"/>
                  <a:pt x="847705" y="337690"/>
                </a:cubicBezTo>
                <a:cubicBezTo>
                  <a:pt x="847042" y="333713"/>
                  <a:pt x="847705" y="330399"/>
                  <a:pt x="853007" y="331393"/>
                </a:cubicBezTo>
                <a:cubicBezTo>
                  <a:pt x="854664" y="334376"/>
                  <a:pt x="857315" y="335039"/>
                  <a:pt x="860298" y="335039"/>
                </a:cubicBezTo>
                <a:cubicBezTo>
                  <a:pt x="861955" y="331393"/>
                  <a:pt x="862618" y="327748"/>
                  <a:pt x="862286" y="323771"/>
                </a:cubicBezTo>
                <a:cubicBezTo>
                  <a:pt x="862286" y="320789"/>
                  <a:pt x="863943" y="321452"/>
                  <a:pt x="865600" y="321120"/>
                </a:cubicBezTo>
                <a:cubicBezTo>
                  <a:pt x="870240" y="316812"/>
                  <a:pt x="875542" y="313830"/>
                  <a:pt x="882170" y="314824"/>
                </a:cubicBezTo>
                <a:cubicBezTo>
                  <a:pt x="884490" y="315155"/>
                  <a:pt x="886809" y="315818"/>
                  <a:pt x="888798" y="315818"/>
                </a:cubicBezTo>
                <a:cubicBezTo>
                  <a:pt x="891449" y="315818"/>
                  <a:pt x="894431" y="316481"/>
                  <a:pt x="894763" y="312173"/>
                </a:cubicBezTo>
                <a:cubicBezTo>
                  <a:pt x="892443" y="310847"/>
                  <a:pt x="890123" y="310184"/>
                  <a:pt x="887472" y="310847"/>
                </a:cubicBezTo>
                <a:cubicBezTo>
                  <a:pt x="887141" y="310847"/>
                  <a:pt x="886478" y="310847"/>
                  <a:pt x="886146" y="310847"/>
                </a:cubicBezTo>
                <a:cubicBezTo>
                  <a:pt x="883827" y="310847"/>
                  <a:pt x="882170" y="310847"/>
                  <a:pt x="881176" y="309853"/>
                </a:cubicBezTo>
                <a:cubicBezTo>
                  <a:pt x="882170" y="310847"/>
                  <a:pt x="883827" y="310847"/>
                  <a:pt x="886146" y="310847"/>
                </a:cubicBezTo>
                <a:cubicBezTo>
                  <a:pt x="886478" y="310847"/>
                  <a:pt x="887141" y="310847"/>
                  <a:pt x="887472" y="310847"/>
                </a:cubicBezTo>
                <a:cubicBezTo>
                  <a:pt x="887472" y="307202"/>
                  <a:pt x="891780" y="308859"/>
                  <a:pt x="892774" y="306539"/>
                </a:cubicBezTo>
                <a:cubicBezTo>
                  <a:pt x="891780" y="304882"/>
                  <a:pt x="890123" y="306539"/>
                  <a:pt x="889129" y="305545"/>
                </a:cubicBezTo>
                <a:cubicBezTo>
                  <a:pt x="890123" y="303888"/>
                  <a:pt x="892112" y="305545"/>
                  <a:pt x="893106" y="304219"/>
                </a:cubicBezTo>
                <a:cubicBezTo>
                  <a:pt x="889460" y="301899"/>
                  <a:pt x="895094" y="301237"/>
                  <a:pt x="894100" y="299580"/>
                </a:cubicBezTo>
                <a:lnTo>
                  <a:pt x="894100" y="299580"/>
                </a:lnTo>
                <a:cubicBezTo>
                  <a:pt x="894100" y="299580"/>
                  <a:pt x="894763" y="299580"/>
                  <a:pt x="895426" y="299580"/>
                </a:cubicBezTo>
                <a:cubicBezTo>
                  <a:pt x="895426" y="298917"/>
                  <a:pt x="895426" y="297923"/>
                  <a:pt x="895426" y="297260"/>
                </a:cubicBezTo>
                <a:cubicBezTo>
                  <a:pt x="894100" y="292289"/>
                  <a:pt x="893769" y="286987"/>
                  <a:pt x="895757" y="282016"/>
                </a:cubicBezTo>
                <a:cubicBezTo>
                  <a:pt x="895757" y="281022"/>
                  <a:pt x="895094" y="280027"/>
                  <a:pt x="894100" y="279365"/>
                </a:cubicBezTo>
                <a:cubicBezTo>
                  <a:pt x="894763" y="277376"/>
                  <a:pt x="895757" y="275388"/>
                  <a:pt x="893106" y="273731"/>
                </a:cubicBezTo>
                <a:cubicBezTo>
                  <a:pt x="891780" y="273068"/>
                  <a:pt x="891117" y="271743"/>
                  <a:pt x="891780" y="270086"/>
                </a:cubicBezTo>
                <a:cubicBezTo>
                  <a:pt x="892774" y="267766"/>
                  <a:pt x="894763" y="270086"/>
                  <a:pt x="896088" y="269423"/>
                </a:cubicBezTo>
                <a:cubicBezTo>
                  <a:pt x="899071" y="268760"/>
                  <a:pt x="901059" y="272405"/>
                  <a:pt x="904042" y="271743"/>
                </a:cubicBezTo>
                <a:cubicBezTo>
                  <a:pt x="900396" y="274062"/>
                  <a:pt x="899071" y="277376"/>
                  <a:pt x="898408" y="281353"/>
                </a:cubicBezTo>
                <a:cubicBezTo>
                  <a:pt x="901722" y="282016"/>
                  <a:pt x="905367" y="280027"/>
                  <a:pt x="908681" y="283673"/>
                </a:cubicBezTo>
                <a:cubicBezTo>
                  <a:pt x="910338" y="285661"/>
                  <a:pt x="913984" y="284667"/>
                  <a:pt x="915641" y="281684"/>
                </a:cubicBezTo>
                <a:cubicBezTo>
                  <a:pt x="916966" y="282347"/>
                  <a:pt x="918292" y="282679"/>
                  <a:pt x="917298" y="284667"/>
                </a:cubicBezTo>
                <a:cubicBezTo>
                  <a:pt x="916635" y="286324"/>
                  <a:pt x="917960" y="286655"/>
                  <a:pt x="919286" y="286655"/>
                </a:cubicBezTo>
                <a:cubicBezTo>
                  <a:pt x="920611" y="284335"/>
                  <a:pt x="923263" y="287318"/>
                  <a:pt x="924588" y="285330"/>
                </a:cubicBezTo>
                <a:cubicBezTo>
                  <a:pt x="925914" y="285661"/>
                  <a:pt x="926908" y="286324"/>
                  <a:pt x="928233" y="286655"/>
                </a:cubicBezTo>
                <a:cubicBezTo>
                  <a:pt x="928233" y="289306"/>
                  <a:pt x="926245" y="291958"/>
                  <a:pt x="926576" y="293615"/>
                </a:cubicBezTo>
                <a:cubicBezTo>
                  <a:pt x="928896" y="301237"/>
                  <a:pt x="927571" y="307864"/>
                  <a:pt x="923263" y="314492"/>
                </a:cubicBezTo>
                <a:cubicBezTo>
                  <a:pt x="923594" y="314824"/>
                  <a:pt x="924257" y="315486"/>
                  <a:pt x="924588" y="315818"/>
                </a:cubicBezTo>
                <a:cubicBezTo>
                  <a:pt x="925251" y="315486"/>
                  <a:pt x="926245" y="315155"/>
                  <a:pt x="926908" y="314492"/>
                </a:cubicBezTo>
                <a:cubicBezTo>
                  <a:pt x="927239" y="314492"/>
                  <a:pt x="927902" y="314492"/>
                  <a:pt x="928233" y="314492"/>
                </a:cubicBezTo>
                <a:lnTo>
                  <a:pt x="928233" y="314492"/>
                </a:lnTo>
                <a:cubicBezTo>
                  <a:pt x="928233" y="314492"/>
                  <a:pt x="927239" y="314492"/>
                  <a:pt x="926908" y="314492"/>
                </a:cubicBezTo>
                <a:cubicBezTo>
                  <a:pt x="926245" y="314824"/>
                  <a:pt x="925251" y="315155"/>
                  <a:pt x="924588" y="315818"/>
                </a:cubicBezTo>
                <a:cubicBezTo>
                  <a:pt x="921606" y="319795"/>
                  <a:pt x="918292" y="321783"/>
                  <a:pt x="914315" y="317143"/>
                </a:cubicBezTo>
                <a:cubicBezTo>
                  <a:pt x="908681" y="317143"/>
                  <a:pt x="910670" y="322114"/>
                  <a:pt x="909013" y="324765"/>
                </a:cubicBezTo>
                <a:cubicBezTo>
                  <a:pt x="913321" y="328079"/>
                  <a:pt x="909013" y="330068"/>
                  <a:pt x="907687" y="332388"/>
                </a:cubicBezTo>
                <a:cubicBezTo>
                  <a:pt x="910338" y="336033"/>
                  <a:pt x="911664" y="331062"/>
                  <a:pt x="913652" y="331393"/>
                </a:cubicBezTo>
                <a:lnTo>
                  <a:pt x="913652" y="331393"/>
                </a:lnTo>
                <a:cubicBezTo>
                  <a:pt x="913652" y="331393"/>
                  <a:pt x="913652" y="331393"/>
                  <a:pt x="913652" y="331393"/>
                </a:cubicBezTo>
                <a:cubicBezTo>
                  <a:pt x="914646" y="335701"/>
                  <a:pt x="911001" y="339015"/>
                  <a:pt x="911001" y="342992"/>
                </a:cubicBezTo>
                <a:cubicBezTo>
                  <a:pt x="912327" y="342992"/>
                  <a:pt x="913321" y="342992"/>
                  <a:pt x="914315" y="342992"/>
                </a:cubicBezTo>
                <a:cubicBezTo>
                  <a:pt x="913321" y="346637"/>
                  <a:pt x="915972" y="350614"/>
                  <a:pt x="912989" y="354259"/>
                </a:cubicBezTo>
                <a:cubicBezTo>
                  <a:pt x="916635" y="354591"/>
                  <a:pt x="920611" y="354922"/>
                  <a:pt x="924257" y="355254"/>
                </a:cubicBezTo>
                <a:cubicBezTo>
                  <a:pt x="927571" y="355254"/>
                  <a:pt x="930885" y="355254"/>
                  <a:pt x="934199" y="355254"/>
                </a:cubicBezTo>
                <a:cubicBezTo>
                  <a:pt x="938175" y="355585"/>
                  <a:pt x="941821" y="355916"/>
                  <a:pt x="945797" y="356248"/>
                </a:cubicBezTo>
                <a:cubicBezTo>
                  <a:pt x="948117" y="354591"/>
                  <a:pt x="950105" y="352934"/>
                  <a:pt x="952425" y="351277"/>
                </a:cubicBezTo>
                <a:cubicBezTo>
                  <a:pt x="953419" y="347963"/>
                  <a:pt x="951762" y="347300"/>
                  <a:pt x="949111" y="347963"/>
                </a:cubicBezTo>
                <a:cubicBezTo>
                  <a:pt x="945797" y="348957"/>
                  <a:pt x="942483" y="346969"/>
                  <a:pt x="939169" y="348626"/>
                </a:cubicBezTo>
                <a:cubicBezTo>
                  <a:pt x="937844" y="349289"/>
                  <a:pt x="935524" y="348626"/>
                  <a:pt x="934861" y="346969"/>
                </a:cubicBezTo>
                <a:cubicBezTo>
                  <a:pt x="933204" y="342661"/>
                  <a:pt x="930553" y="344318"/>
                  <a:pt x="927902" y="345643"/>
                </a:cubicBezTo>
                <a:cubicBezTo>
                  <a:pt x="927239" y="345643"/>
                  <a:pt x="926245" y="345643"/>
                  <a:pt x="925582" y="345643"/>
                </a:cubicBezTo>
                <a:cubicBezTo>
                  <a:pt x="923263" y="343655"/>
                  <a:pt x="920280" y="342661"/>
                  <a:pt x="918292" y="339015"/>
                </a:cubicBezTo>
                <a:cubicBezTo>
                  <a:pt x="923263" y="340672"/>
                  <a:pt x="927239" y="339678"/>
                  <a:pt x="930885" y="337690"/>
                </a:cubicBezTo>
                <a:cubicBezTo>
                  <a:pt x="931216" y="337690"/>
                  <a:pt x="931547" y="337690"/>
                  <a:pt x="932210" y="337690"/>
                </a:cubicBezTo>
                <a:cubicBezTo>
                  <a:pt x="932542" y="337690"/>
                  <a:pt x="932873" y="337690"/>
                  <a:pt x="933204" y="338021"/>
                </a:cubicBezTo>
                <a:cubicBezTo>
                  <a:pt x="936518" y="344980"/>
                  <a:pt x="946129" y="339347"/>
                  <a:pt x="949443" y="346306"/>
                </a:cubicBezTo>
                <a:cubicBezTo>
                  <a:pt x="951100" y="344980"/>
                  <a:pt x="952425" y="343986"/>
                  <a:pt x="953751" y="342992"/>
                </a:cubicBezTo>
                <a:lnTo>
                  <a:pt x="953751" y="342992"/>
                </a:lnTo>
                <a:cubicBezTo>
                  <a:pt x="952757" y="341004"/>
                  <a:pt x="952094" y="339015"/>
                  <a:pt x="954745" y="337690"/>
                </a:cubicBezTo>
                <a:cubicBezTo>
                  <a:pt x="954745" y="337027"/>
                  <a:pt x="954745" y="336033"/>
                  <a:pt x="954745" y="335370"/>
                </a:cubicBezTo>
                <a:lnTo>
                  <a:pt x="954745" y="335370"/>
                </a:lnTo>
                <a:cubicBezTo>
                  <a:pt x="957396" y="334707"/>
                  <a:pt x="960047" y="337027"/>
                  <a:pt x="962367" y="334376"/>
                </a:cubicBezTo>
                <a:cubicBezTo>
                  <a:pt x="962698" y="334376"/>
                  <a:pt x="963030" y="334376"/>
                  <a:pt x="963361" y="334376"/>
                </a:cubicBezTo>
                <a:cubicBezTo>
                  <a:pt x="964355" y="334707"/>
                  <a:pt x="965018" y="335370"/>
                  <a:pt x="966012" y="335701"/>
                </a:cubicBezTo>
                <a:cubicBezTo>
                  <a:pt x="967338" y="335370"/>
                  <a:pt x="968995" y="335701"/>
                  <a:pt x="970652" y="335701"/>
                </a:cubicBezTo>
                <a:cubicBezTo>
                  <a:pt x="968995" y="335701"/>
                  <a:pt x="967338" y="335701"/>
                  <a:pt x="966012" y="335701"/>
                </a:cubicBezTo>
                <a:cubicBezTo>
                  <a:pt x="968663" y="337690"/>
                  <a:pt x="972309" y="335701"/>
                  <a:pt x="974960" y="338021"/>
                </a:cubicBezTo>
                <a:cubicBezTo>
                  <a:pt x="974960" y="336364"/>
                  <a:pt x="974297" y="334376"/>
                  <a:pt x="975954" y="332056"/>
                </a:cubicBezTo>
                <a:cubicBezTo>
                  <a:pt x="978937" y="338353"/>
                  <a:pt x="980262" y="330731"/>
                  <a:pt x="982913" y="332056"/>
                </a:cubicBezTo>
                <a:cubicBezTo>
                  <a:pt x="984239" y="339015"/>
                  <a:pt x="989541" y="337358"/>
                  <a:pt x="994181" y="337358"/>
                </a:cubicBezTo>
                <a:cubicBezTo>
                  <a:pt x="996501" y="330399"/>
                  <a:pt x="990204" y="333050"/>
                  <a:pt x="987222" y="331393"/>
                </a:cubicBezTo>
                <a:cubicBezTo>
                  <a:pt x="989541" y="331393"/>
                  <a:pt x="991198" y="331062"/>
                  <a:pt x="994181" y="330399"/>
                </a:cubicBezTo>
                <a:cubicBezTo>
                  <a:pt x="990867" y="329736"/>
                  <a:pt x="988547" y="329405"/>
                  <a:pt x="985896" y="329074"/>
                </a:cubicBezTo>
                <a:cubicBezTo>
                  <a:pt x="988216" y="326422"/>
                  <a:pt x="989873" y="324434"/>
                  <a:pt x="991530" y="322446"/>
                </a:cubicBezTo>
                <a:cubicBezTo>
                  <a:pt x="991861" y="322446"/>
                  <a:pt x="992524" y="322446"/>
                  <a:pt x="992855" y="322446"/>
                </a:cubicBezTo>
                <a:cubicBezTo>
                  <a:pt x="992855" y="322114"/>
                  <a:pt x="992855" y="321783"/>
                  <a:pt x="992855" y="321452"/>
                </a:cubicBezTo>
                <a:cubicBezTo>
                  <a:pt x="994844" y="320126"/>
                  <a:pt x="997163" y="318800"/>
                  <a:pt x="994181" y="316149"/>
                </a:cubicBezTo>
                <a:cubicBezTo>
                  <a:pt x="993518" y="313830"/>
                  <a:pt x="995175" y="312504"/>
                  <a:pt x="995175" y="310516"/>
                </a:cubicBezTo>
                <a:cubicBezTo>
                  <a:pt x="999483" y="309521"/>
                  <a:pt x="998820" y="313167"/>
                  <a:pt x="1000146" y="314824"/>
                </a:cubicBezTo>
                <a:cubicBezTo>
                  <a:pt x="997495" y="316481"/>
                  <a:pt x="997163" y="318800"/>
                  <a:pt x="998820" y="321452"/>
                </a:cubicBezTo>
                <a:cubicBezTo>
                  <a:pt x="999815" y="322777"/>
                  <a:pt x="1000477" y="323771"/>
                  <a:pt x="998820" y="325097"/>
                </a:cubicBezTo>
                <a:cubicBezTo>
                  <a:pt x="1002797" y="325097"/>
                  <a:pt x="1007437" y="328079"/>
                  <a:pt x="1010088" y="322777"/>
                </a:cubicBezTo>
                <a:cubicBezTo>
                  <a:pt x="1016053" y="322777"/>
                  <a:pt x="1021686" y="323109"/>
                  <a:pt x="1024006" y="330399"/>
                </a:cubicBezTo>
                <a:cubicBezTo>
                  <a:pt x="1025995" y="331062"/>
                  <a:pt x="1027983" y="331725"/>
                  <a:pt x="1029640" y="332388"/>
                </a:cubicBezTo>
                <a:cubicBezTo>
                  <a:pt x="1029971" y="334044"/>
                  <a:pt x="1027320" y="335370"/>
                  <a:pt x="1029640" y="337027"/>
                </a:cubicBezTo>
                <a:cubicBezTo>
                  <a:pt x="1031297" y="338353"/>
                  <a:pt x="1032622" y="337358"/>
                  <a:pt x="1034279" y="337027"/>
                </a:cubicBezTo>
                <a:cubicBezTo>
                  <a:pt x="1036599" y="336696"/>
                  <a:pt x="1039250" y="331393"/>
                  <a:pt x="1041570" y="337027"/>
                </a:cubicBezTo>
                <a:cubicBezTo>
                  <a:pt x="1040576" y="337690"/>
                  <a:pt x="1039582" y="338353"/>
                  <a:pt x="1039582" y="340010"/>
                </a:cubicBezTo>
                <a:cubicBezTo>
                  <a:pt x="1039582" y="340341"/>
                  <a:pt x="1039582" y="340672"/>
                  <a:pt x="1039250" y="341004"/>
                </a:cubicBezTo>
                <a:cubicBezTo>
                  <a:pt x="1039250" y="341004"/>
                  <a:pt x="1039250" y="341667"/>
                  <a:pt x="1039582" y="341998"/>
                </a:cubicBezTo>
                <a:cubicBezTo>
                  <a:pt x="1039582" y="341998"/>
                  <a:pt x="1039913" y="341998"/>
                  <a:pt x="1040245" y="341998"/>
                </a:cubicBezTo>
                <a:cubicBezTo>
                  <a:pt x="1040576" y="341998"/>
                  <a:pt x="1041239" y="341998"/>
                  <a:pt x="1041570" y="341998"/>
                </a:cubicBezTo>
                <a:cubicBezTo>
                  <a:pt x="1041239" y="341998"/>
                  <a:pt x="1040576" y="341998"/>
                  <a:pt x="1040245" y="341998"/>
                </a:cubicBezTo>
                <a:cubicBezTo>
                  <a:pt x="1040245" y="341998"/>
                  <a:pt x="1039913" y="341998"/>
                  <a:pt x="1039582" y="341998"/>
                </a:cubicBezTo>
                <a:cubicBezTo>
                  <a:pt x="1041570" y="345312"/>
                  <a:pt x="1039250" y="348294"/>
                  <a:pt x="1038256" y="351277"/>
                </a:cubicBezTo>
                <a:cubicBezTo>
                  <a:pt x="1038256" y="352603"/>
                  <a:pt x="1038256" y="353928"/>
                  <a:pt x="1038256" y="354922"/>
                </a:cubicBezTo>
                <a:cubicBezTo>
                  <a:pt x="1038919" y="358568"/>
                  <a:pt x="1041902" y="358236"/>
                  <a:pt x="1044221" y="358236"/>
                </a:cubicBezTo>
                <a:cubicBezTo>
                  <a:pt x="1047535" y="357905"/>
                  <a:pt x="1050849" y="357242"/>
                  <a:pt x="1054494" y="356579"/>
                </a:cubicBezTo>
                <a:cubicBezTo>
                  <a:pt x="1056151" y="358236"/>
                  <a:pt x="1057808" y="357905"/>
                  <a:pt x="1059797" y="357573"/>
                </a:cubicBezTo>
                <a:cubicBezTo>
                  <a:pt x="1062448" y="357573"/>
                  <a:pt x="1065099" y="358236"/>
                  <a:pt x="1067419" y="356248"/>
                </a:cubicBezTo>
                <a:cubicBezTo>
                  <a:pt x="1063442" y="352603"/>
                  <a:pt x="1058803" y="351277"/>
                  <a:pt x="1054826" y="348626"/>
                </a:cubicBezTo>
                <a:cubicBezTo>
                  <a:pt x="1054826" y="347632"/>
                  <a:pt x="1054826" y="346969"/>
                  <a:pt x="1054826" y="345975"/>
                </a:cubicBezTo>
                <a:cubicBezTo>
                  <a:pt x="1054826" y="343655"/>
                  <a:pt x="1053169" y="342992"/>
                  <a:pt x="1051181" y="342329"/>
                </a:cubicBezTo>
                <a:cubicBezTo>
                  <a:pt x="1050849" y="341335"/>
                  <a:pt x="1051181" y="340010"/>
                  <a:pt x="1049524" y="339678"/>
                </a:cubicBezTo>
                <a:cubicBezTo>
                  <a:pt x="1049524" y="338684"/>
                  <a:pt x="1047867" y="338353"/>
                  <a:pt x="1049192" y="337358"/>
                </a:cubicBezTo>
                <a:cubicBezTo>
                  <a:pt x="1049192" y="334376"/>
                  <a:pt x="1046541" y="335701"/>
                  <a:pt x="1045215" y="334376"/>
                </a:cubicBezTo>
                <a:cubicBezTo>
                  <a:pt x="1048529" y="333382"/>
                  <a:pt x="1050849" y="331062"/>
                  <a:pt x="1054494" y="331062"/>
                </a:cubicBezTo>
                <a:cubicBezTo>
                  <a:pt x="1054494" y="328079"/>
                  <a:pt x="1054826" y="325428"/>
                  <a:pt x="1057477" y="324103"/>
                </a:cubicBezTo>
                <a:cubicBezTo>
                  <a:pt x="1057477" y="321783"/>
                  <a:pt x="1054826" y="322114"/>
                  <a:pt x="1055489" y="320126"/>
                </a:cubicBezTo>
                <a:cubicBezTo>
                  <a:pt x="1056814" y="319463"/>
                  <a:pt x="1058140" y="319132"/>
                  <a:pt x="1059465" y="318469"/>
                </a:cubicBezTo>
                <a:lnTo>
                  <a:pt x="1059465" y="318469"/>
                </a:lnTo>
                <a:cubicBezTo>
                  <a:pt x="1059465" y="318469"/>
                  <a:pt x="1060128" y="318469"/>
                  <a:pt x="1060460" y="318469"/>
                </a:cubicBezTo>
                <a:cubicBezTo>
                  <a:pt x="1063442" y="324434"/>
                  <a:pt x="1068744" y="322114"/>
                  <a:pt x="1073384" y="322114"/>
                </a:cubicBezTo>
                <a:cubicBezTo>
                  <a:pt x="1073715" y="321783"/>
                  <a:pt x="1074047" y="321120"/>
                  <a:pt x="1074709" y="320789"/>
                </a:cubicBezTo>
                <a:cubicBezTo>
                  <a:pt x="1074047" y="319463"/>
                  <a:pt x="1072721" y="318469"/>
                  <a:pt x="1074709" y="317143"/>
                </a:cubicBezTo>
                <a:cubicBezTo>
                  <a:pt x="1075704" y="314492"/>
                  <a:pt x="1073715" y="313498"/>
                  <a:pt x="1072390" y="312173"/>
                </a:cubicBezTo>
                <a:lnTo>
                  <a:pt x="1072390" y="312173"/>
                </a:lnTo>
                <a:cubicBezTo>
                  <a:pt x="1071727" y="310516"/>
                  <a:pt x="1072058" y="309853"/>
                  <a:pt x="1074047" y="309521"/>
                </a:cubicBezTo>
                <a:cubicBezTo>
                  <a:pt x="1076698" y="309521"/>
                  <a:pt x="1077692" y="312173"/>
                  <a:pt x="1080012" y="312173"/>
                </a:cubicBezTo>
                <a:cubicBezTo>
                  <a:pt x="1081669" y="311178"/>
                  <a:pt x="1083326" y="310184"/>
                  <a:pt x="1084983" y="309521"/>
                </a:cubicBezTo>
                <a:lnTo>
                  <a:pt x="1084983" y="309521"/>
                </a:lnTo>
                <a:cubicBezTo>
                  <a:pt x="1084983" y="309521"/>
                  <a:pt x="1086640" y="308859"/>
                  <a:pt x="1087634" y="308196"/>
                </a:cubicBezTo>
                <a:cubicBezTo>
                  <a:pt x="1088628" y="306539"/>
                  <a:pt x="1089954" y="305545"/>
                  <a:pt x="1091942" y="306539"/>
                </a:cubicBezTo>
                <a:cubicBezTo>
                  <a:pt x="1093599" y="307533"/>
                  <a:pt x="1095587" y="307533"/>
                  <a:pt x="1096581" y="305545"/>
                </a:cubicBezTo>
                <a:cubicBezTo>
                  <a:pt x="1094593" y="304882"/>
                  <a:pt x="1092605" y="304550"/>
                  <a:pt x="1090616" y="303888"/>
                </a:cubicBezTo>
                <a:cubicBezTo>
                  <a:pt x="1090616" y="302231"/>
                  <a:pt x="1090948" y="300574"/>
                  <a:pt x="1091279" y="299248"/>
                </a:cubicBezTo>
                <a:cubicBezTo>
                  <a:pt x="1088959" y="299248"/>
                  <a:pt x="1087965" y="297591"/>
                  <a:pt x="1085977" y="296597"/>
                </a:cubicBezTo>
                <a:lnTo>
                  <a:pt x="1085977" y="296597"/>
                </a:lnTo>
                <a:cubicBezTo>
                  <a:pt x="1085977" y="296597"/>
                  <a:pt x="1087302" y="294609"/>
                  <a:pt x="1088297" y="293946"/>
                </a:cubicBezTo>
                <a:cubicBezTo>
                  <a:pt x="1089291" y="293946"/>
                  <a:pt x="1090616" y="293946"/>
                  <a:pt x="1091279" y="292952"/>
                </a:cubicBezTo>
                <a:cubicBezTo>
                  <a:pt x="1091942" y="290301"/>
                  <a:pt x="1088959" y="286655"/>
                  <a:pt x="1093599" y="285330"/>
                </a:cubicBezTo>
                <a:cubicBezTo>
                  <a:pt x="1093268" y="284004"/>
                  <a:pt x="1092273" y="283010"/>
                  <a:pt x="1090948" y="283010"/>
                </a:cubicBezTo>
                <a:cubicBezTo>
                  <a:pt x="1089954" y="282347"/>
                  <a:pt x="1087965" y="283341"/>
                  <a:pt x="1087634" y="281684"/>
                </a:cubicBezTo>
                <a:cubicBezTo>
                  <a:pt x="1089954" y="281684"/>
                  <a:pt x="1091611" y="281684"/>
                  <a:pt x="1092936" y="279033"/>
                </a:cubicBezTo>
                <a:cubicBezTo>
                  <a:pt x="1094262" y="278702"/>
                  <a:pt x="1095256" y="278039"/>
                  <a:pt x="1096581" y="277708"/>
                </a:cubicBezTo>
                <a:cubicBezTo>
                  <a:pt x="1096581" y="275719"/>
                  <a:pt x="1096581" y="273400"/>
                  <a:pt x="1096581" y="271411"/>
                </a:cubicBezTo>
                <a:cubicBezTo>
                  <a:pt x="1096581" y="271080"/>
                  <a:pt x="1096581" y="270748"/>
                  <a:pt x="1096913" y="270086"/>
                </a:cubicBezTo>
                <a:cubicBezTo>
                  <a:pt x="1096913" y="267103"/>
                  <a:pt x="1096913" y="264120"/>
                  <a:pt x="1096913" y="261138"/>
                </a:cubicBezTo>
                <a:cubicBezTo>
                  <a:pt x="1096581" y="260475"/>
                  <a:pt x="1095919" y="260144"/>
                  <a:pt x="1095587" y="259481"/>
                </a:cubicBezTo>
                <a:cubicBezTo>
                  <a:pt x="1095256" y="259481"/>
                  <a:pt x="1094593" y="259481"/>
                  <a:pt x="1094262" y="259481"/>
                </a:cubicBezTo>
                <a:cubicBezTo>
                  <a:pt x="1094262" y="259481"/>
                  <a:pt x="1093599" y="258818"/>
                  <a:pt x="1093268" y="258818"/>
                </a:cubicBezTo>
                <a:cubicBezTo>
                  <a:pt x="1092605" y="258155"/>
                  <a:pt x="1091611" y="257824"/>
                  <a:pt x="1090616" y="257161"/>
                </a:cubicBezTo>
                <a:cubicBezTo>
                  <a:pt x="1091611" y="257824"/>
                  <a:pt x="1092273" y="258155"/>
                  <a:pt x="1093268" y="258818"/>
                </a:cubicBezTo>
                <a:cubicBezTo>
                  <a:pt x="1093599" y="258818"/>
                  <a:pt x="1093930" y="259481"/>
                  <a:pt x="1094262" y="259481"/>
                </a:cubicBezTo>
                <a:cubicBezTo>
                  <a:pt x="1094593" y="259481"/>
                  <a:pt x="1095256" y="259481"/>
                  <a:pt x="1095587" y="259481"/>
                </a:cubicBezTo>
                <a:cubicBezTo>
                  <a:pt x="1095587" y="258818"/>
                  <a:pt x="1095587" y="257824"/>
                  <a:pt x="1095587" y="257161"/>
                </a:cubicBezTo>
                <a:cubicBezTo>
                  <a:pt x="1093930" y="256167"/>
                  <a:pt x="1092605" y="255173"/>
                  <a:pt x="1090948" y="254179"/>
                </a:cubicBezTo>
                <a:cubicBezTo>
                  <a:pt x="1092273" y="255173"/>
                  <a:pt x="1093930" y="256167"/>
                  <a:pt x="1095587" y="257161"/>
                </a:cubicBezTo>
                <a:cubicBezTo>
                  <a:pt x="1096250" y="256830"/>
                  <a:pt x="1096581" y="256498"/>
                  <a:pt x="1097244" y="256498"/>
                </a:cubicBezTo>
                <a:cubicBezTo>
                  <a:pt x="1098238" y="256167"/>
                  <a:pt x="1099564" y="256167"/>
                  <a:pt x="1100890" y="256498"/>
                </a:cubicBezTo>
                <a:cubicBezTo>
                  <a:pt x="1099564" y="256498"/>
                  <a:pt x="1098570" y="256498"/>
                  <a:pt x="1097244" y="256498"/>
                </a:cubicBezTo>
                <a:cubicBezTo>
                  <a:pt x="1096581" y="256498"/>
                  <a:pt x="1096250" y="256830"/>
                  <a:pt x="1095587" y="257161"/>
                </a:cubicBezTo>
                <a:cubicBezTo>
                  <a:pt x="1095587" y="257824"/>
                  <a:pt x="1095587" y="258818"/>
                  <a:pt x="1095587" y="259481"/>
                </a:cubicBezTo>
                <a:cubicBezTo>
                  <a:pt x="1095919" y="260144"/>
                  <a:pt x="1096581" y="260475"/>
                  <a:pt x="1096913" y="261138"/>
                </a:cubicBezTo>
                <a:cubicBezTo>
                  <a:pt x="1100558" y="262132"/>
                  <a:pt x="1100890" y="265777"/>
                  <a:pt x="1101884" y="268760"/>
                </a:cubicBezTo>
                <a:cubicBezTo>
                  <a:pt x="1102215" y="268760"/>
                  <a:pt x="1102878" y="268760"/>
                  <a:pt x="1103209" y="268760"/>
                </a:cubicBezTo>
                <a:lnTo>
                  <a:pt x="1103209" y="268760"/>
                </a:lnTo>
                <a:cubicBezTo>
                  <a:pt x="1103209" y="268760"/>
                  <a:pt x="1102215" y="268760"/>
                  <a:pt x="1101884" y="268760"/>
                </a:cubicBezTo>
                <a:cubicBezTo>
                  <a:pt x="1100890" y="268760"/>
                  <a:pt x="1099564" y="268760"/>
                  <a:pt x="1099233" y="270086"/>
                </a:cubicBezTo>
                <a:cubicBezTo>
                  <a:pt x="1102215" y="273400"/>
                  <a:pt x="1101552" y="280359"/>
                  <a:pt x="1108843" y="279033"/>
                </a:cubicBezTo>
                <a:cubicBezTo>
                  <a:pt x="1110831" y="278702"/>
                  <a:pt x="1110831" y="281684"/>
                  <a:pt x="1111826" y="282679"/>
                </a:cubicBezTo>
                <a:cubicBezTo>
                  <a:pt x="1110831" y="282679"/>
                  <a:pt x="1109506" y="282679"/>
                  <a:pt x="1109506" y="284004"/>
                </a:cubicBezTo>
                <a:lnTo>
                  <a:pt x="1109506" y="284004"/>
                </a:lnTo>
                <a:cubicBezTo>
                  <a:pt x="1109506" y="284004"/>
                  <a:pt x="1108512" y="284667"/>
                  <a:pt x="1107849" y="285330"/>
                </a:cubicBezTo>
                <a:cubicBezTo>
                  <a:pt x="1106192" y="287649"/>
                  <a:pt x="1103872" y="286324"/>
                  <a:pt x="1101552" y="286655"/>
                </a:cubicBezTo>
                <a:cubicBezTo>
                  <a:pt x="1099233" y="286655"/>
                  <a:pt x="1099564" y="287981"/>
                  <a:pt x="1100227" y="289306"/>
                </a:cubicBezTo>
                <a:cubicBezTo>
                  <a:pt x="1098570" y="289306"/>
                  <a:pt x="1097244" y="289638"/>
                  <a:pt x="1096913" y="291958"/>
                </a:cubicBezTo>
                <a:cubicBezTo>
                  <a:pt x="1096913" y="294609"/>
                  <a:pt x="1098570" y="294609"/>
                  <a:pt x="1099895" y="295934"/>
                </a:cubicBezTo>
                <a:cubicBezTo>
                  <a:pt x="1099895" y="299911"/>
                  <a:pt x="1097244" y="300905"/>
                  <a:pt x="1093599" y="299911"/>
                </a:cubicBezTo>
                <a:cubicBezTo>
                  <a:pt x="1094262" y="302562"/>
                  <a:pt x="1094593" y="304550"/>
                  <a:pt x="1097244" y="304550"/>
                </a:cubicBezTo>
                <a:lnTo>
                  <a:pt x="1097244" y="304550"/>
                </a:lnTo>
                <a:cubicBezTo>
                  <a:pt x="1097244" y="304550"/>
                  <a:pt x="1098238" y="304550"/>
                  <a:pt x="1098570" y="304550"/>
                </a:cubicBezTo>
                <a:cubicBezTo>
                  <a:pt x="1100558" y="305545"/>
                  <a:pt x="1102878" y="306870"/>
                  <a:pt x="1104866" y="308196"/>
                </a:cubicBezTo>
                <a:cubicBezTo>
                  <a:pt x="1108843" y="310516"/>
                  <a:pt x="1113151" y="309190"/>
                  <a:pt x="1117459" y="309521"/>
                </a:cubicBezTo>
                <a:cubicBezTo>
                  <a:pt x="1116796" y="307864"/>
                  <a:pt x="1116465" y="306870"/>
                  <a:pt x="1116134" y="305876"/>
                </a:cubicBezTo>
                <a:cubicBezTo>
                  <a:pt x="1115802" y="305545"/>
                  <a:pt x="1115140" y="304882"/>
                  <a:pt x="1114808" y="304550"/>
                </a:cubicBezTo>
                <a:cubicBezTo>
                  <a:pt x="1116465" y="300242"/>
                  <a:pt x="1111494" y="302894"/>
                  <a:pt x="1111163" y="300574"/>
                </a:cubicBezTo>
                <a:cubicBezTo>
                  <a:pt x="1111163" y="300574"/>
                  <a:pt x="1111163" y="299911"/>
                  <a:pt x="1111163" y="299580"/>
                </a:cubicBezTo>
                <a:lnTo>
                  <a:pt x="1111163" y="299580"/>
                </a:lnTo>
                <a:cubicBezTo>
                  <a:pt x="1111163" y="299580"/>
                  <a:pt x="1112820" y="297923"/>
                  <a:pt x="1113482" y="296928"/>
                </a:cubicBezTo>
                <a:cubicBezTo>
                  <a:pt x="1113482" y="295271"/>
                  <a:pt x="1117459" y="295934"/>
                  <a:pt x="1116134" y="293283"/>
                </a:cubicBezTo>
                <a:cubicBezTo>
                  <a:pt x="1116134" y="292952"/>
                  <a:pt x="1116134" y="292620"/>
                  <a:pt x="1116134" y="291958"/>
                </a:cubicBezTo>
                <a:cubicBezTo>
                  <a:pt x="1117459" y="291626"/>
                  <a:pt x="1117459" y="288975"/>
                  <a:pt x="1120110" y="290301"/>
                </a:cubicBezTo>
                <a:cubicBezTo>
                  <a:pt x="1122762" y="291626"/>
                  <a:pt x="1124087" y="287649"/>
                  <a:pt x="1126738" y="286987"/>
                </a:cubicBezTo>
                <a:cubicBezTo>
                  <a:pt x="1126738" y="286987"/>
                  <a:pt x="1126407" y="284667"/>
                  <a:pt x="1125081" y="284004"/>
                </a:cubicBezTo>
                <a:cubicBezTo>
                  <a:pt x="1123756" y="284004"/>
                  <a:pt x="1122762" y="284004"/>
                  <a:pt x="1121436" y="283673"/>
                </a:cubicBezTo>
                <a:lnTo>
                  <a:pt x="1121436" y="283010"/>
                </a:lnTo>
                <a:lnTo>
                  <a:pt x="1131378" y="283010"/>
                </a:lnTo>
                <a:cubicBezTo>
                  <a:pt x="1128727" y="288312"/>
                  <a:pt x="1136680" y="288312"/>
                  <a:pt x="1136349" y="292620"/>
                </a:cubicBezTo>
                <a:cubicBezTo>
                  <a:pt x="1138668" y="292620"/>
                  <a:pt x="1139663" y="293615"/>
                  <a:pt x="1140325" y="295934"/>
                </a:cubicBezTo>
                <a:cubicBezTo>
                  <a:pt x="1141320" y="297923"/>
                  <a:pt x="1141982" y="301237"/>
                  <a:pt x="1144965" y="301568"/>
                </a:cubicBezTo>
                <a:lnTo>
                  <a:pt x="1144965" y="301568"/>
                </a:lnTo>
                <a:cubicBezTo>
                  <a:pt x="1148279" y="302231"/>
                  <a:pt x="1151924" y="302231"/>
                  <a:pt x="1154907" y="304219"/>
                </a:cubicBezTo>
                <a:cubicBezTo>
                  <a:pt x="1154244" y="305876"/>
                  <a:pt x="1150599" y="305876"/>
                  <a:pt x="1152918" y="308859"/>
                </a:cubicBezTo>
                <a:cubicBezTo>
                  <a:pt x="1154575" y="311510"/>
                  <a:pt x="1150930" y="311510"/>
                  <a:pt x="1150599" y="312835"/>
                </a:cubicBezTo>
                <a:cubicBezTo>
                  <a:pt x="1150930" y="315155"/>
                  <a:pt x="1154575" y="314492"/>
                  <a:pt x="1154244" y="317475"/>
                </a:cubicBezTo>
                <a:cubicBezTo>
                  <a:pt x="1151261" y="318469"/>
                  <a:pt x="1148610" y="315155"/>
                  <a:pt x="1144634" y="316481"/>
                </a:cubicBezTo>
                <a:cubicBezTo>
                  <a:pt x="1147285" y="318138"/>
                  <a:pt x="1148942" y="320457"/>
                  <a:pt x="1151924" y="319795"/>
                </a:cubicBezTo>
                <a:cubicBezTo>
                  <a:pt x="1152587" y="322446"/>
                  <a:pt x="1149273" y="322446"/>
                  <a:pt x="1149604" y="324434"/>
                </a:cubicBezTo>
                <a:cubicBezTo>
                  <a:pt x="1151593" y="326091"/>
                  <a:pt x="1153250" y="324103"/>
                  <a:pt x="1154907" y="324434"/>
                </a:cubicBezTo>
                <a:lnTo>
                  <a:pt x="1154907" y="324434"/>
                </a:lnTo>
                <a:cubicBezTo>
                  <a:pt x="1154907" y="321120"/>
                  <a:pt x="1159215" y="318469"/>
                  <a:pt x="1156232" y="314824"/>
                </a:cubicBezTo>
                <a:cubicBezTo>
                  <a:pt x="1159215" y="313830"/>
                  <a:pt x="1161535" y="312835"/>
                  <a:pt x="1163854" y="312173"/>
                </a:cubicBezTo>
                <a:cubicBezTo>
                  <a:pt x="1165180" y="312173"/>
                  <a:pt x="1166174" y="312173"/>
                  <a:pt x="1167500" y="312173"/>
                </a:cubicBezTo>
                <a:cubicBezTo>
                  <a:pt x="1165843" y="308859"/>
                  <a:pt x="1168825" y="308527"/>
                  <a:pt x="1170151" y="307864"/>
                </a:cubicBezTo>
                <a:cubicBezTo>
                  <a:pt x="1170151" y="305545"/>
                  <a:pt x="1167831" y="306539"/>
                  <a:pt x="1167500" y="304882"/>
                </a:cubicBezTo>
                <a:cubicBezTo>
                  <a:pt x="1168825" y="303556"/>
                  <a:pt x="1171476" y="305545"/>
                  <a:pt x="1172139" y="301899"/>
                </a:cubicBezTo>
                <a:cubicBezTo>
                  <a:pt x="1168825" y="304219"/>
                  <a:pt x="1168162" y="298585"/>
                  <a:pt x="1164849" y="300574"/>
                </a:cubicBezTo>
                <a:cubicBezTo>
                  <a:pt x="1165511" y="301237"/>
                  <a:pt x="1165843" y="301899"/>
                  <a:pt x="1165843" y="302562"/>
                </a:cubicBezTo>
                <a:cubicBezTo>
                  <a:pt x="1165843" y="301899"/>
                  <a:pt x="1165843" y="301568"/>
                  <a:pt x="1164849" y="300574"/>
                </a:cubicBezTo>
                <a:cubicBezTo>
                  <a:pt x="1164517" y="300574"/>
                  <a:pt x="1164186" y="300574"/>
                  <a:pt x="1163523" y="300574"/>
                </a:cubicBezTo>
                <a:cubicBezTo>
                  <a:pt x="1162197" y="299911"/>
                  <a:pt x="1161866" y="297591"/>
                  <a:pt x="1159878" y="297591"/>
                </a:cubicBezTo>
                <a:lnTo>
                  <a:pt x="1159878" y="297591"/>
                </a:lnTo>
                <a:cubicBezTo>
                  <a:pt x="1159546" y="292952"/>
                  <a:pt x="1163523" y="293946"/>
                  <a:pt x="1166174" y="292620"/>
                </a:cubicBezTo>
                <a:lnTo>
                  <a:pt x="1166174" y="292620"/>
                </a:lnTo>
                <a:cubicBezTo>
                  <a:pt x="1166174" y="292620"/>
                  <a:pt x="1166174" y="290963"/>
                  <a:pt x="1166174" y="290301"/>
                </a:cubicBezTo>
                <a:cubicBezTo>
                  <a:pt x="1169157" y="290301"/>
                  <a:pt x="1172139" y="289969"/>
                  <a:pt x="1176116" y="289638"/>
                </a:cubicBezTo>
                <a:cubicBezTo>
                  <a:pt x="1172471" y="288644"/>
                  <a:pt x="1175122" y="287318"/>
                  <a:pt x="1175122" y="286324"/>
                </a:cubicBezTo>
                <a:cubicBezTo>
                  <a:pt x="1174790" y="284998"/>
                  <a:pt x="1178767" y="285661"/>
                  <a:pt x="1176447" y="283341"/>
                </a:cubicBezTo>
                <a:cubicBezTo>
                  <a:pt x="1174459" y="281022"/>
                  <a:pt x="1169819" y="283341"/>
                  <a:pt x="1169157" y="278702"/>
                </a:cubicBezTo>
                <a:cubicBezTo>
                  <a:pt x="1169488" y="278702"/>
                  <a:pt x="1169819" y="278702"/>
                  <a:pt x="1170151" y="278702"/>
                </a:cubicBezTo>
                <a:cubicBezTo>
                  <a:pt x="1172139" y="278370"/>
                  <a:pt x="1174459" y="277708"/>
                  <a:pt x="1176447" y="277376"/>
                </a:cubicBezTo>
                <a:cubicBezTo>
                  <a:pt x="1176447" y="280359"/>
                  <a:pt x="1179761" y="280359"/>
                  <a:pt x="1180424" y="282347"/>
                </a:cubicBezTo>
                <a:cubicBezTo>
                  <a:pt x="1184069" y="282347"/>
                  <a:pt x="1187383" y="282347"/>
                  <a:pt x="1191029" y="282347"/>
                </a:cubicBezTo>
                <a:cubicBezTo>
                  <a:pt x="1193680" y="282347"/>
                  <a:pt x="1195337" y="283010"/>
                  <a:pt x="1196331" y="285330"/>
                </a:cubicBezTo>
                <a:cubicBezTo>
                  <a:pt x="1196331" y="283341"/>
                  <a:pt x="1196331" y="281022"/>
                  <a:pt x="1196331" y="279033"/>
                </a:cubicBezTo>
                <a:cubicBezTo>
                  <a:pt x="1196331" y="281022"/>
                  <a:pt x="1196331" y="283341"/>
                  <a:pt x="1196331" y="285330"/>
                </a:cubicBezTo>
                <a:cubicBezTo>
                  <a:pt x="1197656" y="285992"/>
                  <a:pt x="1198982" y="286655"/>
                  <a:pt x="1200308" y="287649"/>
                </a:cubicBezTo>
                <a:cubicBezTo>
                  <a:pt x="1202627" y="287981"/>
                  <a:pt x="1204616" y="288644"/>
                  <a:pt x="1206935" y="288975"/>
                </a:cubicBezTo>
                <a:cubicBezTo>
                  <a:pt x="1206935" y="291295"/>
                  <a:pt x="1204284" y="294609"/>
                  <a:pt x="1208924" y="295271"/>
                </a:cubicBezTo>
                <a:cubicBezTo>
                  <a:pt x="1207930" y="296597"/>
                  <a:pt x="1209255" y="298585"/>
                  <a:pt x="1207267" y="299580"/>
                </a:cubicBezTo>
                <a:cubicBezTo>
                  <a:pt x="1205941" y="299580"/>
                  <a:pt x="1204947" y="299248"/>
                  <a:pt x="1203622" y="298917"/>
                </a:cubicBezTo>
                <a:lnTo>
                  <a:pt x="1203622" y="298917"/>
                </a:lnTo>
                <a:cubicBezTo>
                  <a:pt x="1206935" y="302562"/>
                  <a:pt x="1213232" y="302562"/>
                  <a:pt x="1216546" y="298917"/>
                </a:cubicBezTo>
                <a:cubicBezTo>
                  <a:pt x="1218866" y="296928"/>
                  <a:pt x="1215552" y="294609"/>
                  <a:pt x="1216546" y="292620"/>
                </a:cubicBezTo>
                <a:cubicBezTo>
                  <a:pt x="1216546" y="290632"/>
                  <a:pt x="1215220" y="288975"/>
                  <a:pt x="1213232" y="288975"/>
                </a:cubicBezTo>
                <a:cubicBezTo>
                  <a:pt x="1208924" y="288644"/>
                  <a:pt x="1206273" y="286655"/>
                  <a:pt x="1204616" y="282679"/>
                </a:cubicBezTo>
                <a:cubicBezTo>
                  <a:pt x="1203622" y="281684"/>
                  <a:pt x="1202296" y="281022"/>
                  <a:pt x="1203290" y="278702"/>
                </a:cubicBezTo>
                <a:cubicBezTo>
                  <a:pt x="1204284" y="278702"/>
                  <a:pt x="1205279" y="278702"/>
                  <a:pt x="1206273" y="278702"/>
                </a:cubicBezTo>
                <a:cubicBezTo>
                  <a:pt x="1206604" y="278702"/>
                  <a:pt x="1207267" y="278702"/>
                  <a:pt x="1207598" y="278702"/>
                </a:cubicBezTo>
                <a:lnTo>
                  <a:pt x="1207598" y="278702"/>
                </a:lnTo>
                <a:cubicBezTo>
                  <a:pt x="1211575" y="278702"/>
                  <a:pt x="1213563" y="281684"/>
                  <a:pt x="1216546" y="284004"/>
                </a:cubicBezTo>
                <a:cubicBezTo>
                  <a:pt x="1222842" y="285992"/>
                  <a:pt x="1229139" y="285330"/>
                  <a:pt x="1235435" y="284335"/>
                </a:cubicBezTo>
                <a:cubicBezTo>
                  <a:pt x="1234110" y="283673"/>
                  <a:pt x="1232453" y="283673"/>
                  <a:pt x="1231127" y="284004"/>
                </a:cubicBezTo>
                <a:cubicBezTo>
                  <a:pt x="1229470" y="284004"/>
                  <a:pt x="1227813" y="284004"/>
                  <a:pt x="1226156" y="283010"/>
                </a:cubicBezTo>
                <a:cubicBezTo>
                  <a:pt x="1225494" y="283010"/>
                  <a:pt x="1224499" y="283010"/>
                  <a:pt x="1223837" y="283010"/>
                </a:cubicBezTo>
                <a:cubicBezTo>
                  <a:pt x="1219197" y="280359"/>
                  <a:pt x="1220854" y="278039"/>
                  <a:pt x="1223837" y="275388"/>
                </a:cubicBezTo>
                <a:lnTo>
                  <a:pt x="1223837" y="275388"/>
                </a:lnTo>
                <a:cubicBezTo>
                  <a:pt x="1225494" y="274394"/>
                  <a:pt x="1227150" y="274394"/>
                  <a:pt x="1227482" y="276713"/>
                </a:cubicBezTo>
                <a:cubicBezTo>
                  <a:pt x="1228476" y="278039"/>
                  <a:pt x="1230133" y="278039"/>
                  <a:pt x="1231459" y="277708"/>
                </a:cubicBezTo>
                <a:cubicBezTo>
                  <a:pt x="1231459" y="276382"/>
                  <a:pt x="1230465" y="275388"/>
                  <a:pt x="1229470" y="274725"/>
                </a:cubicBezTo>
                <a:cubicBezTo>
                  <a:pt x="1230465" y="275388"/>
                  <a:pt x="1231127" y="276382"/>
                  <a:pt x="1231459" y="277708"/>
                </a:cubicBezTo>
                <a:cubicBezTo>
                  <a:pt x="1231790" y="277708"/>
                  <a:pt x="1232121" y="277708"/>
                  <a:pt x="1232784" y="277708"/>
                </a:cubicBezTo>
                <a:lnTo>
                  <a:pt x="1232784" y="277708"/>
                </a:lnTo>
                <a:cubicBezTo>
                  <a:pt x="1232784" y="277708"/>
                  <a:pt x="1234441" y="279365"/>
                  <a:pt x="1235435" y="280359"/>
                </a:cubicBezTo>
                <a:cubicBezTo>
                  <a:pt x="1235435" y="281353"/>
                  <a:pt x="1236098" y="282016"/>
                  <a:pt x="1236430" y="283010"/>
                </a:cubicBezTo>
                <a:cubicBezTo>
                  <a:pt x="1239081" y="283341"/>
                  <a:pt x="1241732" y="284004"/>
                  <a:pt x="1244052" y="284335"/>
                </a:cubicBezTo>
                <a:cubicBezTo>
                  <a:pt x="1244383" y="282679"/>
                  <a:pt x="1244052" y="281022"/>
                  <a:pt x="1243389" y="279365"/>
                </a:cubicBezTo>
                <a:cubicBezTo>
                  <a:pt x="1245377" y="278702"/>
                  <a:pt x="1247697" y="278039"/>
                  <a:pt x="1249685" y="278039"/>
                </a:cubicBezTo>
                <a:cubicBezTo>
                  <a:pt x="1247366" y="278039"/>
                  <a:pt x="1245377" y="278702"/>
                  <a:pt x="1243389" y="279365"/>
                </a:cubicBezTo>
                <a:cubicBezTo>
                  <a:pt x="1244383" y="281022"/>
                  <a:pt x="1244383" y="282679"/>
                  <a:pt x="1244052" y="284335"/>
                </a:cubicBezTo>
                <a:cubicBezTo>
                  <a:pt x="1244383" y="284335"/>
                  <a:pt x="1244383" y="284998"/>
                  <a:pt x="1244052" y="285330"/>
                </a:cubicBezTo>
                <a:cubicBezTo>
                  <a:pt x="1244052" y="285330"/>
                  <a:pt x="1244383" y="285992"/>
                  <a:pt x="1244714" y="286324"/>
                </a:cubicBezTo>
                <a:cubicBezTo>
                  <a:pt x="1244714" y="287649"/>
                  <a:pt x="1244714" y="288975"/>
                  <a:pt x="1244714" y="290632"/>
                </a:cubicBezTo>
                <a:cubicBezTo>
                  <a:pt x="1241732" y="292620"/>
                  <a:pt x="1244052" y="295603"/>
                  <a:pt x="1243720" y="297923"/>
                </a:cubicBezTo>
                <a:cubicBezTo>
                  <a:pt x="1241069" y="297923"/>
                  <a:pt x="1238418" y="298585"/>
                  <a:pt x="1236761" y="300905"/>
                </a:cubicBezTo>
                <a:lnTo>
                  <a:pt x="1236761" y="300905"/>
                </a:lnTo>
                <a:cubicBezTo>
                  <a:pt x="1236761" y="303888"/>
                  <a:pt x="1236761" y="306870"/>
                  <a:pt x="1236098" y="309853"/>
                </a:cubicBezTo>
                <a:cubicBezTo>
                  <a:pt x="1236098" y="311510"/>
                  <a:pt x="1236430" y="312173"/>
                  <a:pt x="1238087" y="312173"/>
                </a:cubicBezTo>
                <a:cubicBezTo>
                  <a:pt x="1238749" y="311510"/>
                  <a:pt x="1239412" y="311178"/>
                  <a:pt x="1240406" y="311178"/>
                </a:cubicBezTo>
                <a:cubicBezTo>
                  <a:pt x="1239743" y="311178"/>
                  <a:pt x="1239081" y="311841"/>
                  <a:pt x="1238087" y="312173"/>
                </a:cubicBezTo>
                <a:cubicBezTo>
                  <a:pt x="1238418" y="312173"/>
                  <a:pt x="1240406" y="312504"/>
                  <a:pt x="1239081" y="313167"/>
                </a:cubicBezTo>
                <a:cubicBezTo>
                  <a:pt x="1237092" y="314161"/>
                  <a:pt x="1236430" y="315818"/>
                  <a:pt x="1235435" y="317143"/>
                </a:cubicBezTo>
                <a:cubicBezTo>
                  <a:pt x="1235435" y="318469"/>
                  <a:pt x="1235435" y="319795"/>
                  <a:pt x="1235767" y="321120"/>
                </a:cubicBezTo>
                <a:lnTo>
                  <a:pt x="1235767" y="321120"/>
                </a:lnTo>
                <a:cubicBezTo>
                  <a:pt x="1235767" y="321120"/>
                  <a:pt x="1234773" y="323440"/>
                  <a:pt x="1234441" y="324765"/>
                </a:cubicBezTo>
                <a:cubicBezTo>
                  <a:pt x="1235767" y="324765"/>
                  <a:pt x="1236761" y="324765"/>
                  <a:pt x="1238087" y="324765"/>
                </a:cubicBezTo>
                <a:lnTo>
                  <a:pt x="1238087" y="324765"/>
                </a:lnTo>
                <a:cubicBezTo>
                  <a:pt x="1241400" y="324765"/>
                  <a:pt x="1240075" y="328411"/>
                  <a:pt x="1242063" y="329736"/>
                </a:cubicBezTo>
                <a:cubicBezTo>
                  <a:pt x="1243720" y="329736"/>
                  <a:pt x="1244383" y="331062"/>
                  <a:pt x="1244714" y="332388"/>
                </a:cubicBezTo>
                <a:cubicBezTo>
                  <a:pt x="1245377" y="335039"/>
                  <a:pt x="1246703" y="334376"/>
                  <a:pt x="1248360" y="333382"/>
                </a:cubicBezTo>
                <a:cubicBezTo>
                  <a:pt x="1250017" y="333382"/>
                  <a:pt x="1251674" y="333382"/>
                  <a:pt x="1253331" y="333382"/>
                </a:cubicBezTo>
                <a:cubicBezTo>
                  <a:pt x="1251342" y="335701"/>
                  <a:pt x="1250348" y="338021"/>
                  <a:pt x="1253331" y="340672"/>
                </a:cubicBezTo>
                <a:cubicBezTo>
                  <a:pt x="1258302" y="339678"/>
                  <a:pt x="1256976" y="335039"/>
                  <a:pt x="1257639" y="331725"/>
                </a:cubicBezTo>
                <a:cubicBezTo>
                  <a:pt x="1259959" y="332056"/>
                  <a:pt x="1259627" y="333382"/>
                  <a:pt x="1259959" y="334707"/>
                </a:cubicBezTo>
                <a:lnTo>
                  <a:pt x="1259959" y="334707"/>
                </a:lnTo>
                <a:cubicBezTo>
                  <a:pt x="1259959" y="336364"/>
                  <a:pt x="1259959" y="338021"/>
                  <a:pt x="1259959" y="339678"/>
                </a:cubicBezTo>
                <a:cubicBezTo>
                  <a:pt x="1262941" y="342661"/>
                  <a:pt x="1259627" y="343655"/>
                  <a:pt x="1258302" y="345643"/>
                </a:cubicBezTo>
                <a:cubicBezTo>
                  <a:pt x="1259959" y="345643"/>
                  <a:pt x="1261284" y="345975"/>
                  <a:pt x="1262610" y="346306"/>
                </a:cubicBezTo>
                <a:cubicBezTo>
                  <a:pt x="1261615" y="347632"/>
                  <a:pt x="1260621" y="348626"/>
                  <a:pt x="1259627" y="349620"/>
                </a:cubicBezTo>
                <a:cubicBezTo>
                  <a:pt x="1260953" y="349951"/>
                  <a:pt x="1262278" y="350614"/>
                  <a:pt x="1263272" y="350946"/>
                </a:cubicBezTo>
                <a:cubicBezTo>
                  <a:pt x="1263935" y="348626"/>
                  <a:pt x="1267249" y="348957"/>
                  <a:pt x="1267912" y="345975"/>
                </a:cubicBezTo>
                <a:cubicBezTo>
                  <a:pt x="1266918" y="344980"/>
                  <a:pt x="1265924" y="343986"/>
                  <a:pt x="1264929" y="342992"/>
                </a:cubicBezTo>
                <a:cubicBezTo>
                  <a:pt x="1269238" y="342992"/>
                  <a:pt x="1273214" y="342992"/>
                  <a:pt x="1277522" y="342992"/>
                </a:cubicBezTo>
                <a:cubicBezTo>
                  <a:pt x="1277522" y="343324"/>
                  <a:pt x="1277522" y="343655"/>
                  <a:pt x="1277522" y="343986"/>
                </a:cubicBezTo>
                <a:cubicBezTo>
                  <a:pt x="1276860" y="345312"/>
                  <a:pt x="1275865" y="346306"/>
                  <a:pt x="1276197" y="347963"/>
                </a:cubicBezTo>
                <a:cubicBezTo>
                  <a:pt x="1275865" y="348294"/>
                  <a:pt x="1275534" y="348957"/>
                  <a:pt x="1274871" y="349289"/>
                </a:cubicBezTo>
                <a:cubicBezTo>
                  <a:pt x="1272220" y="348294"/>
                  <a:pt x="1270232" y="348626"/>
                  <a:pt x="1269569" y="351608"/>
                </a:cubicBezTo>
                <a:cubicBezTo>
                  <a:pt x="1267249" y="352934"/>
                  <a:pt x="1264929" y="351608"/>
                  <a:pt x="1262941" y="350283"/>
                </a:cubicBezTo>
                <a:cubicBezTo>
                  <a:pt x="1261615" y="349951"/>
                  <a:pt x="1260290" y="349289"/>
                  <a:pt x="1259296" y="348957"/>
                </a:cubicBezTo>
                <a:cubicBezTo>
                  <a:pt x="1258302" y="348957"/>
                  <a:pt x="1257307" y="348957"/>
                  <a:pt x="1256645" y="349951"/>
                </a:cubicBezTo>
                <a:lnTo>
                  <a:pt x="1256645" y="349951"/>
                </a:lnTo>
                <a:cubicBezTo>
                  <a:pt x="1255319" y="347963"/>
                  <a:pt x="1253993" y="345975"/>
                  <a:pt x="1252668" y="343986"/>
                </a:cubicBezTo>
                <a:cubicBezTo>
                  <a:pt x="1249354" y="343986"/>
                  <a:pt x="1246040" y="344980"/>
                  <a:pt x="1242726" y="343655"/>
                </a:cubicBezTo>
                <a:cubicBezTo>
                  <a:pt x="1240406" y="344318"/>
                  <a:pt x="1237755" y="343986"/>
                  <a:pt x="1235435" y="343655"/>
                </a:cubicBezTo>
                <a:cubicBezTo>
                  <a:pt x="1234110" y="344649"/>
                  <a:pt x="1233116" y="344980"/>
                  <a:pt x="1231790" y="344649"/>
                </a:cubicBezTo>
                <a:cubicBezTo>
                  <a:pt x="1232784" y="344649"/>
                  <a:pt x="1234110" y="344649"/>
                  <a:pt x="1235435" y="343655"/>
                </a:cubicBezTo>
                <a:cubicBezTo>
                  <a:pt x="1235435" y="342661"/>
                  <a:pt x="1235767" y="341335"/>
                  <a:pt x="1236098" y="340341"/>
                </a:cubicBezTo>
                <a:cubicBezTo>
                  <a:pt x="1232121" y="336033"/>
                  <a:pt x="1231459" y="342661"/>
                  <a:pt x="1228808" y="342661"/>
                </a:cubicBezTo>
                <a:lnTo>
                  <a:pt x="1228808" y="342661"/>
                </a:lnTo>
                <a:cubicBezTo>
                  <a:pt x="1224168" y="341998"/>
                  <a:pt x="1219528" y="341004"/>
                  <a:pt x="1215883" y="345312"/>
                </a:cubicBezTo>
                <a:cubicBezTo>
                  <a:pt x="1215883" y="346306"/>
                  <a:pt x="1215883" y="346969"/>
                  <a:pt x="1215883" y="347963"/>
                </a:cubicBezTo>
                <a:cubicBezTo>
                  <a:pt x="1215220" y="348626"/>
                  <a:pt x="1214889" y="349620"/>
                  <a:pt x="1214226" y="350283"/>
                </a:cubicBezTo>
                <a:cubicBezTo>
                  <a:pt x="1214226" y="351608"/>
                  <a:pt x="1214226" y="352603"/>
                  <a:pt x="1214226" y="353928"/>
                </a:cubicBezTo>
                <a:lnTo>
                  <a:pt x="1214226" y="353928"/>
                </a:lnTo>
                <a:cubicBezTo>
                  <a:pt x="1211906" y="352603"/>
                  <a:pt x="1209255" y="352603"/>
                  <a:pt x="1206604" y="352934"/>
                </a:cubicBezTo>
                <a:cubicBezTo>
                  <a:pt x="1207267" y="353928"/>
                  <a:pt x="1207598" y="355254"/>
                  <a:pt x="1207598" y="355916"/>
                </a:cubicBezTo>
                <a:cubicBezTo>
                  <a:pt x="1207598" y="356579"/>
                  <a:pt x="1207598" y="357573"/>
                  <a:pt x="1206604" y="358236"/>
                </a:cubicBezTo>
                <a:cubicBezTo>
                  <a:pt x="1207267" y="357573"/>
                  <a:pt x="1207598" y="356911"/>
                  <a:pt x="1207598" y="355916"/>
                </a:cubicBezTo>
                <a:cubicBezTo>
                  <a:pt x="1207598" y="354922"/>
                  <a:pt x="1206935" y="353928"/>
                  <a:pt x="1206604" y="352934"/>
                </a:cubicBezTo>
                <a:cubicBezTo>
                  <a:pt x="1206273" y="352934"/>
                  <a:pt x="1205941" y="352934"/>
                  <a:pt x="1205610" y="352934"/>
                </a:cubicBezTo>
                <a:cubicBezTo>
                  <a:pt x="1202959" y="352603"/>
                  <a:pt x="1200971" y="352271"/>
                  <a:pt x="1199645" y="351940"/>
                </a:cubicBezTo>
                <a:cubicBezTo>
                  <a:pt x="1201302" y="351940"/>
                  <a:pt x="1203290" y="352271"/>
                  <a:pt x="1205610" y="352934"/>
                </a:cubicBezTo>
                <a:cubicBezTo>
                  <a:pt x="1205610" y="351940"/>
                  <a:pt x="1205941" y="349620"/>
                  <a:pt x="1204284" y="350283"/>
                </a:cubicBezTo>
                <a:cubicBezTo>
                  <a:pt x="1199976" y="351277"/>
                  <a:pt x="1197325" y="348626"/>
                  <a:pt x="1194011" y="346969"/>
                </a:cubicBezTo>
                <a:cubicBezTo>
                  <a:pt x="1193017" y="346637"/>
                  <a:pt x="1192354" y="345975"/>
                  <a:pt x="1191360" y="345643"/>
                </a:cubicBezTo>
                <a:cubicBezTo>
                  <a:pt x="1190697" y="345643"/>
                  <a:pt x="1190034" y="345643"/>
                  <a:pt x="1189040" y="345312"/>
                </a:cubicBezTo>
                <a:cubicBezTo>
                  <a:pt x="1189040" y="346637"/>
                  <a:pt x="1188046" y="347963"/>
                  <a:pt x="1187383" y="347963"/>
                </a:cubicBezTo>
                <a:cubicBezTo>
                  <a:pt x="1188378" y="347963"/>
                  <a:pt x="1189040" y="346637"/>
                  <a:pt x="1189040" y="345312"/>
                </a:cubicBezTo>
                <a:cubicBezTo>
                  <a:pt x="1188046" y="341998"/>
                  <a:pt x="1190034" y="339347"/>
                  <a:pt x="1192354" y="338353"/>
                </a:cubicBezTo>
                <a:cubicBezTo>
                  <a:pt x="1195005" y="337027"/>
                  <a:pt x="1194674" y="335039"/>
                  <a:pt x="1195337" y="332719"/>
                </a:cubicBezTo>
                <a:cubicBezTo>
                  <a:pt x="1198319" y="332719"/>
                  <a:pt x="1201302" y="332719"/>
                  <a:pt x="1204284" y="332719"/>
                </a:cubicBezTo>
                <a:cubicBezTo>
                  <a:pt x="1208593" y="332719"/>
                  <a:pt x="1214889" y="335039"/>
                  <a:pt x="1214226" y="326754"/>
                </a:cubicBezTo>
                <a:cubicBezTo>
                  <a:pt x="1213895" y="324765"/>
                  <a:pt x="1213563" y="322777"/>
                  <a:pt x="1213232" y="321452"/>
                </a:cubicBezTo>
                <a:cubicBezTo>
                  <a:pt x="1210581" y="319132"/>
                  <a:pt x="1209587" y="323109"/>
                  <a:pt x="1207598" y="321452"/>
                </a:cubicBezTo>
                <a:cubicBezTo>
                  <a:pt x="1206273" y="320126"/>
                  <a:pt x="1210249" y="319132"/>
                  <a:pt x="1207598" y="317806"/>
                </a:cubicBezTo>
                <a:cubicBezTo>
                  <a:pt x="1203290" y="319463"/>
                  <a:pt x="1201302" y="326091"/>
                  <a:pt x="1195337" y="323771"/>
                </a:cubicBezTo>
                <a:lnTo>
                  <a:pt x="1195337" y="317475"/>
                </a:lnTo>
                <a:cubicBezTo>
                  <a:pt x="1200308" y="323109"/>
                  <a:pt x="1200971" y="318469"/>
                  <a:pt x="1202627" y="315155"/>
                </a:cubicBezTo>
                <a:cubicBezTo>
                  <a:pt x="1199645" y="312835"/>
                  <a:pt x="1196000" y="314492"/>
                  <a:pt x="1193017" y="310847"/>
                </a:cubicBezTo>
                <a:cubicBezTo>
                  <a:pt x="1191029" y="308196"/>
                  <a:pt x="1188378" y="313498"/>
                  <a:pt x="1185395" y="314161"/>
                </a:cubicBezTo>
                <a:cubicBezTo>
                  <a:pt x="1183407" y="314492"/>
                  <a:pt x="1184069" y="316481"/>
                  <a:pt x="1183738" y="317806"/>
                </a:cubicBezTo>
                <a:cubicBezTo>
                  <a:pt x="1183075" y="321452"/>
                  <a:pt x="1186389" y="320126"/>
                  <a:pt x="1189040" y="321783"/>
                </a:cubicBezTo>
                <a:cubicBezTo>
                  <a:pt x="1183407" y="322446"/>
                  <a:pt x="1185726" y="327085"/>
                  <a:pt x="1183407" y="329074"/>
                </a:cubicBezTo>
                <a:cubicBezTo>
                  <a:pt x="1182744" y="330068"/>
                  <a:pt x="1179430" y="331062"/>
                  <a:pt x="1183407" y="332056"/>
                </a:cubicBezTo>
                <a:cubicBezTo>
                  <a:pt x="1185726" y="332719"/>
                  <a:pt x="1184069" y="333713"/>
                  <a:pt x="1183407" y="334376"/>
                </a:cubicBezTo>
                <a:cubicBezTo>
                  <a:pt x="1182744" y="334376"/>
                  <a:pt x="1181750" y="334376"/>
                  <a:pt x="1181087" y="334376"/>
                </a:cubicBezTo>
                <a:cubicBezTo>
                  <a:pt x="1180093" y="337027"/>
                  <a:pt x="1182744" y="340672"/>
                  <a:pt x="1178767" y="341998"/>
                </a:cubicBezTo>
                <a:cubicBezTo>
                  <a:pt x="1178104" y="343986"/>
                  <a:pt x="1181087" y="344649"/>
                  <a:pt x="1180093" y="346637"/>
                </a:cubicBezTo>
                <a:lnTo>
                  <a:pt x="1170814" y="346637"/>
                </a:lnTo>
                <a:cubicBezTo>
                  <a:pt x="1168825" y="347963"/>
                  <a:pt x="1169488" y="350283"/>
                  <a:pt x="1168162" y="352271"/>
                </a:cubicBezTo>
                <a:cubicBezTo>
                  <a:pt x="1164849" y="351608"/>
                  <a:pt x="1161203" y="353265"/>
                  <a:pt x="1157889" y="350946"/>
                </a:cubicBezTo>
                <a:cubicBezTo>
                  <a:pt x="1156564" y="353928"/>
                  <a:pt x="1152256" y="348626"/>
                  <a:pt x="1151593" y="353265"/>
                </a:cubicBezTo>
                <a:lnTo>
                  <a:pt x="1147947" y="353265"/>
                </a:lnTo>
                <a:cubicBezTo>
                  <a:pt x="1147947" y="351608"/>
                  <a:pt x="1147947" y="349951"/>
                  <a:pt x="1147616" y="348626"/>
                </a:cubicBezTo>
                <a:cubicBezTo>
                  <a:pt x="1145628" y="344649"/>
                  <a:pt x="1141982" y="347963"/>
                  <a:pt x="1139000" y="346306"/>
                </a:cubicBezTo>
                <a:cubicBezTo>
                  <a:pt x="1139000" y="356248"/>
                  <a:pt x="1139000" y="356579"/>
                  <a:pt x="1132372" y="354922"/>
                </a:cubicBezTo>
                <a:cubicBezTo>
                  <a:pt x="1130384" y="357242"/>
                  <a:pt x="1132703" y="356911"/>
                  <a:pt x="1133698" y="357242"/>
                </a:cubicBezTo>
                <a:cubicBezTo>
                  <a:pt x="1131378" y="359230"/>
                  <a:pt x="1131046" y="361219"/>
                  <a:pt x="1132703" y="363870"/>
                </a:cubicBezTo>
                <a:cubicBezTo>
                  <a:pt x="1131046" y="365195"/>
                  <a:pt x="1129389" y="366190"/>
                  <a:pt x="1127401" y="366190"/>
                </a:cubicBezTo>
                <a:lnTo>
                  <a:pt x="1127401" y="366190"/>
                </a:lnTo>
                <a:cubicBezTo>
                  <a:pt x="1127401" y="366190"/>
                  <a:pt x="1125081" y="365527"/>
                  <a:pt x="1123756" y="364864"/>
                </a:cubicBezTo>
                <a:cubicBezTo>
                  <a:pt x="1121105" y="370829"/>
                  <a:pt x="1116134" y="365858"/>
                  <a:pt x="1112488" y="367515"/>
                </a:cubicBezTo>
                <a:cubicBezTo>
                  <a:pt x="1112488" y="369504"/>
                  <a:pt x="1114145" y="371823"/>
                  <a:pt x="1112488" y="373812"/>
                </a:cubicBezTo>
                <a:lnTo>
                  <a:pt x="1112488" y="373812"/>
                </a:lnTo>
                <a:cubicBezTo>
                  <a:pt x="1117791" y="374474"/>
                  <a:pt x="1122762" y="376131"/>
                  <a:pt x="1127732" y="372486"/>
                </a:cubicBezTo>
                <a:cubicBezTo>
                  <a:pt x="1129389" y="373149"/>
                  <a:pt x="1131378" y="374143"/>
                  <a:pt x="1134029" y="375137"/>
                </a:cubicBezTo>
                <a:cubicBezTo>
                  <a:pt x="1130384" y="376463"/>
                  <a:pt x="1130052" y="378783"/>
                  <a:pt x="1131709" y="381434"/>
                </a:cubicBezTo>
                <a:cubicBezTo>
                  <a:pt x="1125413" y="381434"/>
                  <a:pt x="1118785" y="381434"/>
                  <a:pt x="1112488" y="381434"/>
                </a:cubicBezTo>
                <a:cubicBezTo>
                  <a:pt x="1111163" y="381434"/>
                  <a:pt x="1110169" y="381434"/>
                  <a:pt x="1108843" y="381434"/>
                </a:cubicBezTo>
                <a:cubicBezTo>
                  <a:pt x="1104866" y="385410"/>
                  <a:pt x="1100227" y="383753"/>
                  <a:pt x="1095587" y="383753"/>
                </a:cubicBezTo>
                <a:cubicBezTo>
                  <a:pt x="1091942" y="383753"/>
                  <a:pt x="1089622" y="384416"/>
                  <a:pt x="1090948" y="388724"/>
                </a:cubicBezTo>
                <a:cubicBezTo>
                  <a:pt x="1089291" y="388724"/>
                  <a:pt x="1087634" y="388724"/>
                  <a:pt x="1085977" y="388724"/>
                </a:cubicBezTo>
                <a:cubicBezTo>
                  <a:pt x="1084651" y="388062"/>
                  <a:pt x="1083326" y="387067"/>
                  <a:pt x="1082000" y="386405"/>
                </a:cubicBezTo>
                <a:lnTo>
                  <a:pt x="1082000" y="386405"/>
                </a:lnTo>
                <a:cubicBezTo>
                  <a:pt x="1082000" y="382759"/>
                  <a:pt x="1084320" y="381102"/>
                  <a:pt x="1087302" y="379777"/>
                </a:cubicBezTo>
                <a:cubicBezTo>
                  <a:pt x="1086308" y="379777"/>
                  <a:pt x="1085314" y="379777"/>
                  <a:pt x="1084320" y="379777"/>
                </a:cubicBezTo>
                <a:cubicBezTo>
                  <a:pt x="1085314" y="379777"/>
                  <a:pt x="1086308" y="379777"/>
                  <a:pt x="1087302" y="379777"/>
                </a:cubicBezTo>
                <a:cubicBezTo>
                  <a:pt x="1088959" y="379445"/>
                  <a:pt x="1091279" y="380440"/>
                  <a:pt x="1092605" y="378451"/>
                </a:cubicBezTo>
                <a:cubicBezTo>
                  <a:pt x="1092605" y="375800"/>
                  <a:pt x="1092605" y="373480"/>
                  <a:pt x="1092273" y="370829"/>
                </a:cubicBezTo>
                <a:cubicBezTo>
                  <a:pt x="1092273" y="370166"/>
                  <a:pt x="1092273" y="369172"/>
                  <a:pt x="1092273" y="368509"/>
                </a:cubicBezTo>
                <a:cubicBezTo>
                  <a:pt x="1085314" y="365195"/>
                  <a:pt x="1082663" y="370498"/>
                  <a:pt x="1079680" y="374806"/>
                </a:cubicBezTo>
                <a:cubicBezTo>
                  <a:pt x="1079018" y="374806"/>
                  <a:pt x="1078023" y="374806"/>
                  <a:pt x="1077361" y="374806"/>
                </a:cubicBezTo>
                <a:lnTo>
                  <a:pt x="1077361" y="374806"/>
                </a:lnTo>
                <a:cubicBezTo>
                  <a:pt x="1075372" y="375137"/>
                  <a:pt x="1073384" y="375800"/>
                  <a:pt x="1071396" y="376131"/>
                </a:cubicBezTo>
                <a:cubicBezTo>
                  <a:pt x="1069407" y="372486"/>
                  <a:pt x="1073053" y="368841"/>
                  <a:pt x="1070733" y="365527"/>
                </a:cubicBezTo>
                <a:cubicBezTo>
                  <a:pt x="1069407" y="365527"/>
                  <a:pt x="1068082" y="365527"/>
                  <a:pt x="1067087" y="365527"/>
                </a:cubicBezTo>
                <a:cubicBezTo>
                  <a:pt x="1070070" y="369172"/>
                  <a:pt x="1067087" y="373149"/>
                  <a:pt x="1068413" y="376794"/>
                </a:cubicBezTo>
                <a:cubicBezTo>
                  <a:pt x="1068413" y="378451"/>
                  <a:pt x="1068413" y="380108"/>
                  <a:pt x="1068413" y="382097"/>
                </a:cubicBezTo>
                <a:cubicBezTo>
                  <a:pt x="1068413" y="382428"/>
                  <a:pt x="1068413" y="382759"/>
                  <a:pt x="1068413" y="383091"/>
                </a:cubicBezTo>
                <a:cubicBezTo>
                  <a:pt x="1068413" y="384416"/>
                  <a:pt x="1068413" y="385742"/>
                  <a:pt x="1068413" y="386736"/>
                </a:cubicBezTo>
                <a:lnTo>
                  <a:pt x="1068413" y="386736"/>
                </a:lnTo>
                <a:cubicBezTo>
                  <a:pt x="1068413" y="386736"/>
                  <a:pt x="1067419" y="388393"/>
                  <a:pt x="1067087" y="389387"/>
                </a:cubicBezTo>
                <a:cubicBezTo>
                  <a:pt x="1067750" y="391044"/>
                  <a:pt x="1066425" y="391707"/>
                  <a:pt x="1066093" y="393033"/>
                </a:cubicBezTo>
                <a:lnTo>
                  <a:pt x="1066093" y="393033"/>
                </a:lnTo>
                <a:cubicBezTo>
                  <a:pt x="1062448" y="394689"/>
                  <a:pt x="1065762" y="399329"/>
                  <a:pt x="1062448" y="400986"/>
                </a:cubicBezTo>
                <a:cubicBezTo>
                  <a:pt x="1065099" y="402312"/>
                  <a:pt x="1059797" y="406620"/>
                  <a:pt x="1064768" y="406951"/>
                </a:cubicBezTo>
                <a:cubicBezTo>
                  <a:pt x="1067419" y="406288"/>
                  <a:pt x="1068413" y="407614"/>
                  <a:pt x="1068413" y="410265"/>
                </a:cubicBezTo>
                <a:cubicBezTo>
                  <a:pt x="1067419" y="410265"/>
                  <a:pt x="1066756" y="410596"/>
                  <a:pt x="1065762" y="410928"/>
                </a:cubicBezTo>
                <a:cubicBezTo>
                  <a:pt x="1064105" y="411922"/>
                  <a:pt x="1062448" y="412253"/>
                  <a:pt x="1060791" y="412253"/>
                </a:cubicBezTo>
                <a:cubicBezTo>
                  <a:pt x="1060128" y="414573"/>
                  <a:pt x="1062117" y="415899"/>
                  <a:pt x="1063442" y="417224"/>
                </a:cubicBezTo>
                <a:cubicBezTo>
                  <a:pt x="1061454" y="418550"/>
                  <a:pt x="1057477" y="417887"/>
                  <a:pt x="1058471" y="422527"/>
                </a:cubicBezTo>
                <a:cubicBezTo>
                  <a:pt x="1058471" y="423852"/>
                  <a:pt x="1057146" y="424846"/>
                  <a:pt x="1055489" y="424846"/>
                </a:cubicBezTo>
                <a:cubicBezTo>
                  <a:pt x="1053169" y="424846"/>
                  <a:pt x="1050849" y="424846"/>
                  <a:pt x="1049192" y="427166"/>
                </a:cubicBezTo>
                <a:cubicBezTo>
                  <a:pt x="1049192" y="428160"/>
                  <a:pt x="1049192" y="428823"/>
                  <a:pt x="1049192" y="429817"/>
                </a:cubicBezTo>
                <a:cubicBezTo>
                  <a:pt x="1049192" y="428823"/>
                  <a:pt x="1049192" y="428160"/>
                  <a:pt x="1049192" y="427166"/>
                </a:cubicBezTo>
                <a:cubicBezTo>
                  <a:pt x="1046872" y="423521"/>
                  <a:pt x="1042896" y="422195"/>
                  <a:pt x="1039582" y="419544"/>
                </a:cubicBezTo>
                <a:cubicBezTo>
                  <a:pt x="1036268" y="416893"/>
                  <a:pt x="1034611" y="413910"/>
                  <a:pt x="1036599" y="409602"/>
                </a:cubicBezTo>
                <a:cubicBezTo>
                  <a:pt x="1036599" y="409271"/>
                  <a:pt x="1036599" y="408939"/>
                  <a:pt x="1036599" y="408277"/>
                </a:cubicBezTo>
                <a:cubicBezTo>
                  <a:pt x="1037262" y="406951"/>
                  <a:pt x="1035605" y="406951"/>
                  <a:pt x="1035274" y="406288"/>
                </a:cubicBezTo>
                <a:cubicBezTo>
                  <a:pt x="1035936" y="406288"/>
                  <a:pt x="1036931" y="405625"/>
                  <a:pt x="1037593" y="405625"/>
                </a:cubicBezTo>
                <a:cubicBezTo>
                  <a:pt x="1041570" y="404963"/>
                  <a:pt x="1036931" y="398998"/>
                  <a:pt x="1041570" y="398335"/>
                </a:cubicBezTo>
                <a:cubicBezTo>
                  <a:pt x="1042233" y="398335"/>
                  <a:pt x="1043227" y="398335"/>
                  <a:pt x="1043890" y="398335"/>
                </a:cubicBezTo>
                <a:cubicBezTo>
                  <a:pt x="1046210" y="396015"/>
                  <a:pt x="1048861" y="394689"/>
                  <a:pt x="1051512" y="393364"/>
                </a:cubicBezTo>
                <a:cubicBezTo>
                  <a:pt x="1060128" y="391376"/>
                  <a:pt x="1050186" y="389387"/>
                  <a:pt x="1051512" y="387399"/>
                </a:cubicBezTo>
                <a:cubicBezTo>
                  <a:pt x="1051181" y="387399"/>
                  <a:pt x="1050518" y="387399"/>
                  <a:pt x="1050186" y="387067"/>
                </a:cubicBezTo>
                <a:cubicBezTo>
                  <a:pt x="1050518" y="384416"/>
                  <a:pt x="1051181" y="381765"/>
                  <a:pt x="1051512" y="379114"/>
                </a:cubicBezTo>
                <a:cubicBezTo>
                  <a:pt x="1051512" y="375469"/>
                  <a:pt x="1049524" y="372818"/>
                  <a:pt x="1045878" y="373480"/>
                </a:cubicBezTo>
                <a:cubicBezTo>
                  <a:pt x="1041902" y="374143"/>
                  <a:pt x="1037593" y="375800"/>
                  <a:pt x="1036268" y="380771"/>
                </a:cubicBezTo>
                <a:cubicBezTo>
                  <a:pt x="1033948" y="380108"/>
                  <a:pt x="1031297" y="379445"/>
                  <a:pt x="1031297" y="375469"/>
                </a:cubicBezTo>
                <a:cubicBezTo>
                  <a:pt x="1028646" y="375469"/>
                  <a:pt x="1026326" y="375469"/>
                  <a:pt x="1024338" y="377457"/>
                </a:cubicBezTo>
                <a:cubicBezTo>
                  <a:pt x="1023343" y="379777"/>
                  <a:pt x="1026989" y="379445"/>
                  <a:pt x="1026326" y="381765"/>
                </a:cubicBezTo>
                <a:cubicBezTo>
                  <a:pt x="1025000" y="384085"/>
                  <a:pt x="1022681" y="382759"/>
                  <a:pt x="1020692" y="383422"/>
                </a:cubicBezTo>
                <a:cubicBezTo>
                  <a:pt x="1018041" y="381434"/>
                  <a:pt x="1014396" y="380440"/>
                  <a:pt x="1013402" y="376794"/>
                </a:cubicBezTo>
                <a:cubicBezTo>
                  <a:pt x="1011745" y="376794"/>
                  <a:pt x="1010088" y="376463"/>
                  <a:pt x="1008431" y="376131"/>
                </a:cubicBezTo>
                <a:cubicBezTo>
                  <a:pt x="1006111" y="383753"/>
                  <a:pt x="1002134" y="385742"/>
                  <a:pt x="997163" y="382097"/>
                </a:cubicBezTo>
                <a:cubicBezTo>
                  <a:pt x="996501" y="381765"/>
                  <a:pt x="995506" y="382097"/>
                  <a:pt x="995506" y="380440"/>
                </a:cubicBezTo>
                <a:cubicBezTo>
                  <a:pt x="995506" y="372818"/>
                  <a:pt x="992192" y="374474"/>
                  <a:pt x="988216" y="377457"/>
                </a:cubicBezTo>
                <a:cubicBezTo>
                  <a:pt x="987222" y="378120"/>
                  <a:pt x="985565" y="378451"/>
                  <a:pt x="984239" y="379114"/>
                </a:cubicBezTo>
                <a:cubicBezTo>
                  <a:pt x="984239" y="379445"/>
                  <a:pt x="984239" y="380108"/>
                  <a:pt x="984239" y="380440"/>
                </a:cubicBezTo>
                <a:cubicBezTo>
                  <a:pt x="986227" y="382759"/>
                  <a:pt x="985233" y="383422"/>
                  <a:pt x="982913" y="384085"/>
                </a:cubicBezTo>
                <a:cubicBezTo>
                  <a:pt x="981256" y="386073"/>
                  <a:pt x="983576" y="387067"/>
                  <a:pt x="984239" y="388393"/>
                </a:cubicBezTo>
                <a:cubicBezTo>
                  <a:pt x="984239" y="393033"/>
                  <a:pt x="982251" y="395684"/>
                  <a:pt x="977943" y="396678"/>
                </a:cubicBezTo>
                <a:cubicBezTo>
                  <a:pt x="977943" y="397672"/>
                  <a:pt x="977943" y="398335"/>
                  <a:pt x="977943" y="399329"/>
                </a:cubicBezTo>
                <a:cubicBezTo>
                  <a:pt x="977611" y="400323"/>
                  <a:pt x="976948" y="400986"/>
                  <a:pt x="976617" y="401980"/>
                </a:cubicBezTo>
                <a:cubicBezTo>
                  <a:pt x="976617" y="402312"/>
                  <a:pt x="976617" y="402643"/>
                  <a:pt x="976617" y="403306"/>
                </a:cubicBezTo>
                <a:cubicBezTo>
                  <a:pt x="977611" y="405625"/>
                  <a:pt x="980262" y="404300"/>
                  <a:pt x="981919" y="405625"/>
                </a:cubicBezTo>
                <a:cubicBezTo>
                  <a:pt x="982582" y="408277"/>
                  <a:pt x="983245" y="410596"/>
                  <a:pt x="983908" y="413248"/>
                </a:cubicBezTo>
                <a:cubicBezTo>
                  <a:pt x="981588" y="413248"/>
                  <a:pt x="981919" y="414242"/>
                  <a:pt x="982913" y="415567"/>
                </a:cubicBezTo>
                <a:cubicBezTo>
                  <a:pt x="983908" y="417887"/>
                  <a:pt x="985896" y="419544"/>
                  <a:pt x="987553" y="421532"/>
                </a:cubicBezTo>
                <a:cubicBezTo>
                  <a:pt x="985896" y="419875"/>
                  <a:pt x="983908" y="417887"/>
                  <a:pt x="982913" y="415567"/>
                </a:cubicBezTo>
                <a:cubicBezTo>
                  <a:pt x="981588" y="418881"/>
                  <a:pt x="977280" y="418218"/>
                  <a:pt x="975291" y="420870"/>
                </a:cubicBezTo>
                <a:cubicBezTo>
                  <a:pt x="975291" y="421201"/>
                  <a:pt x="975291" y="421532"/>
                  <a:pt x="975291" y="421864"/>
                </a:cubicBezTo>
                <a:cubicBezTo>
                  <a:pt x="977280" y="421864"/>
                  <a:pt x="979268" y="421532"/>
                  <a:pt x="981588" y="421201"/>
                </a:cubicBezTo>
                <a:cubicBezTo>
                  <a:pt x="983245" y="423852"/>
                  <a:pt x="982582" y="427497"/>
                  <a:pt x="985233" y="429817"/>
                </a:cubicBezTo>
                <a:cubicBezTo>
                  <a:pt x="984570" y="432468"/>
                  <a:pt x="983245" y="434457"/>
                  <a:pt x="980262" y="434125"/>
                </a:cubicBezTo>
                <a:cubicBezTo>
                  <a:pt x="977943" y="433794"/>
                  <a:pt x="975291" y="432800"/>
                  <a:pt x="974960" y="429817"/>
                </a:cubicBezTo>
                <a:cubicBezTo>
                  <a:pt x="974297" y="425509"/>
                  <a:pt x="971977" y="427829"/>
                  <a:pt x="969989" y="428492"/>
                </a:cubicBezTo>
                <a:lnTo>
                  <a:pt x="969989" y="428492"/>
                </a:lnTo>
                <a:cubicBezTo>
                  <a:pt x="968663" y="423189"/>
                  <a:pt x="966344" y="429486"/>
                  <a:pt x="964687" y="427829"/>
                </a:cubicBezTo>
                <a:cubicBezTo>
                  <a:pt x="964687" y="426172"/>
                  <a:pt x="964687" y="424515"/>
                  <a:pt x="962367" y="424515"/>
                </a:cubicBezTo>
                <a:cubicBezTo>
                  <a:pt x="961704" y="424515"/>
                  <a:pt x="960710" y="424515"/>
                  <a:pt x="960047" y="424515"/>
                </a:cubicBezTo>
                <a:cubicBezTo>
                  <a:pt x="961041" y="426503"/>
                  <a:pt x="963030" y="428160"/>
                  <a:pt x="962698" y="430811"/>
                </a:cubicBezTo>
                <a:cubicBezTo>
                  <a:pt x="962698" y="431474"/>
                  <a:pt x="962698" y="432468"/>
                  <a:pt x="962698" y="433131"/>
                </a:cubicBezTo>
                <a:cubicBezTo>
                  <a:pt x="961041" y="435451"/>
                  <a:pt x="959385" y="432800"/>
                  <a:pt x="957396" y="433131"/>
                </a:cubicBezTo>
                <a:cubicBezTo>
                  <a:pt x="956402" y="433794"/>
                  <a:pt x="955739" y="434788"/>
                  <a:pt x="954745" y="435451"/>
                </a:cubicBezTo>
                <a:cubicBezTo>
                  <a:pt x="963030" y="435451"/>
                  <a:pt x="963030" y="435451"/>
                  <a:pt x="960379" y="442742"/>
                </a:cubicBezTo>
                <a:cubicBezTo>
                  <a:pt x="959385" y="445393"/>
                  <a:pt x="961041" y="448044"/>
                  <a:pt x="959716" y="450695"/>
                </a:cubicBezTo>
                <a:cubicBezTo>
                  <a:pt x="956402" y="452352"/>
                  <a:pt x="953088" y="448375"/>
                  <a:pt x="949443" y="450695"/>
                </a:cubicBezTo>
                <a:lnTo>
                  <a:pt x="948117" y="452021"/>
                </a:lnTo>
                <a:lnTo>
                  <a:pt x="948117" y="452021"/>
                </a:lnTo>
                <a:cubicBezTo>
                  <a:pt x="945135" y="448707"/>
                  <a:pt x="940495" y="451358"/>
                  <a:pt x="936850" y="449038"/>
                </a:cubicBezTo>
                <a:cubicBezTo>
                  <a:pt x="937844" y="447381"/>
                  <a:pt x="938507" y="446055"/>
                  <a:pt x="939501" y="444730"/>
                </a:cubicBezTo>
                <a:lnTo>
                  <a:pt x="939501" y="444730"/>
                </a:lnTo>
                <a:cubicBezTo>
                  <a:pt x="942483" y="445061"/>
                  <a:pt x="944803" y="442410"/>
                  <a:pt x="948117" y="444067"/>
                </a:cubicBezTo>
                <a:cubicBezTo>
                  <a:pt x="949774" y="444730"/>
                  <a:pt x="949111" y="442079"/>
                  <a:pt x="949443" y="440753"/>
                </a:cubicBezTo>
                <a:cubicBezTo>
                  <a:pt x="947123" y="440090"/>
                  <a:pt x="944803" y="440422"/>
                  <a:pt x="943478" y="438102"/>
                </a:cubicBezTo>
                <a:cubicBezTo>
                  <a:pt x="942815" y="437439"/>
                  <a:pt x="942483" y="436776"/>
                  <a:pt x="941821" y="435782"/>
                </a:cubicBezTo>
                <a:cubicBezTo>
                  <a:pt x="938838" y="437108"/>
                  <a:pt x="938838" y="431143"/>
                  <a:pt x="935524" y="433131"/>
                </a:cubicBezTo>
                <a:cubicBezTo>
                  <a:pt x="935524" y="434457"/>
                  <a:pt x="935524" y="436114"/>
                  <a:pt x="934199" y="436445"/>
                </a:cubicBezTo>
                <a:cubicBezTo>
                  <a:pt x="935524" y="436114"/>
                  <a:pt x="935193" y="434457"/>
                  <a:pt x="935524" y="433131"/>
                </a:cubicBezTo>
                <a:cubicBezTo>
                  <a:pt x="933204" y="433131"/>
                  <a:pt x="931879" y="429486"/>
                  <a:pt x="929228" y="431806"/>
                </a:cubicBezTo>
                <a:lnTo>
                  <a:pt x="929228" y="431806"/>
                </a:lnTo>
                <a:cubicBezTo>
                  <a:pt x="922268" y="431143"/>
                  <a:pt x="914978" y="431806"/>
                  <a:pt x="908681" y="428160"/>
                </a:cubicBezTo>
                <a:cubicBezTo>
                  <a:pt x="907687" y="428160"/>
                  <a:pt x="906693" y="428160"/>
                  <a:pt x="906362" y="426835"/>
                </a:cubicBezTo>
                <a:cubicBezTo>
                  <a:pt x="907356" y="426835"/>
                  <a:pt x="908681" y="426835"/>
                  <a:pt x="909013" y="425509"/>
                </a:cubicBezTo>
                <a:cubicBezTo>
                  <a:pt x="907687" y="422195"/>
                  <a:pt x="904705" y="421201"/>
                  <a:pt x="901391" y="420538"/>
                </a:cubicBezTo>
                <a:lnTo>
                  <a:pt x="901391" y="420538"/>
                </a:lnTo>
                <a:cubicBezTo>
                  <a:pt x="899402" y="419544"/>
                  <a:pt x="897745" y="419213"/>
                  <a:pt x="895757" y="419213"/>
                </a:cubicBezTo>
                <a:cubicBezTo>
                  <a:pt x="897745" y="419213"/>
                  <a:pt x="899734" y="419213"/>
                  <a:pt x="901391" y="420538"/>
                </a:cubicBezTo>
                <a:cubicBezTo>
                  <a:pt x="903710" y="418881"/>
                  <a:pt x="907024" y="418218"/>
                  <a:pt x="909013" y="415567"/>
                </a:cubicBezTo>
                <a:cubicBezTo>
                  <a:pt x="909013" y="415236"/>
                  <a:pt x="909013" y="414573"/>
                  <a:pt x="909013" y="414242"/>
                </a:cubicBezTo>
                <a:cubicBezTo>
                  <a:pt x="908681" y="412916"/>
                  <a:pt x="908350" y="411922"/>
                  <a:pt x="908018" y="410596"/>
                </a:cubicBezTo>
                <a:cubicBezTo>
                  <a:pt x="908018" y="410596"/>
                  <a:pt x="908681" y="410265"/>
                  <a:pt x="909013" y="410265"/>
                </a:cubicBezTo>
                <a:cubicBezTo>
                  <a:pt x="912658" y="406288"/>
                  <a:pt x="918954" y="404631"/>
                  <a:pt x="919286" y="397672"/>
                </a:cubicBezTo>
                <a:lnTo>
                  <a:pt x="919286" y="397672"/>
                </a:lnTo>
                <a:cubicBezTo>
                  <a:pt x="919286" y="397672"/>
                  <a:pt x="918292" y="396015"/>
                  <a:pt x="917960" y="395021"/>
                </a:cubicBezTo>
                <a:cubicBezTo>
                  <a:pt x="915972" y="395021"/>
                  <a:pt x="913652" y="394027"/>
                  <a:pt x="911664" y="393695"/>
                </a:cubicBezTo>
                <a:cubicBezTo>
                  <a:pt x="911001" y="393695"/>
                  <a:pt x="910670" y="393695"/>
                  <a:pt x="910007" y="393695"/>
                </a:cubicBezTo>
                <a:cubicBezTo>
                  <a:pt x="910670" y="393695"/>
                  <a:pt x="911001" y="393695"/>
                  <a:pt x="911664" y="393695"/>
                </a:cubicBezTo>
                <a:cubicBezTo>
                  <a:pt x="913652" y="394027"/>
                  <a:pt x="915972" y="394689"/>
                  <a:pt x="917960" y="395021"/>
                </a:cubicBezTo>
                <a:cubicBezTo>
                  <a:pt x="918292" y="392701"/>
                  <a:pt x="918954" y="390713"/>
                  <a:pt x="919286" y="388393"/>
                </a:cubicBezTo>
                <a:cubicBezTo>
                  <a:pt x="921606" y="388393"/>
                  <a:pt x="923925" y="388393"/>
                  <a:pt x="925582" y="387067"/>
                </a:cubicBezTo>
                <a:cubicBezTo>
                  <a:pt x="925914" y="387067"/>
                  <a:pt x="926245" y="387067"/>
                  <a:pt x="926908" y="387067"/>
                </a:cubicBezTo>
                <a:cubicBezTo>
                  <a:pt x="932542" y="389387"/>
                  <a:pt x="938507" y="391707"/>
                  <a:pt x="943809" y="393695"/>
                </a:cubicBezTo>
                <a:cubicBezTo>
                  <a:pt x="945466" y="390050"/>
                  <a:pt x="943809" y="388393"/>
                  <a:pt x="941821" y="386736"/>
                </a:cubicBezTo>
                <a:lnTo>
                  <a:pt x="941821" y="386736"/>
                </a:lnTo>
                <a:cubicBezTo>
                  <a:pt x="943478" y="386736"/>
                  <a:pt x="944140" y="385079"/>
                  <a:pt x="945466" y="384748"/>
                </a:cubicBezTo>
                <a:cubicBezTo>
                  <a:pt x="949111" y="383753"/>
                  <a:pt x="949111" y="377126"/>
                  <a:pt x="954414" y="379114"/>
                </a:cubicBezTo>
                <a:cubicBezTo>
                  <a:pt x="956733" y="381765"/>
                  <a:pt x="958722" y="384085"/>
                  <a:pt x="961041" y="386736"/>
                </a:cubicBezTo>
                <a:cubicBezTo>
                  <a:pt x="962367" y="386736"/>
                  <a:pt x="963361" y="387730"/>
                  <a:pt x="964355" y="387730"/>
                </a:cubicBezTo>
                <a:cubicBezTo>
                  <a:pt x="967669" y="388062"/>
                  <a:pt x="972309" y="390050"/>
                  <a:pt x="973966" y="386405"/>
                </a:cubicBezTo>
                <a:cubicBezTo>
                  <a:pt x="974960" y="384085"/>
                  <a:pt x="976617" y="381765"/>
                  <a:pt x="977611" y="379114"/>
                </a:cubicBezTo>
                <a:cubicBezTo>
                  <a:pt x="974960" y="378120"/>
                  <a:pt x="972972" y="375800"/>
                  <a:pt x="969658" y="375800"/>
                </a:cubicBezTo>
                <a:cubicBezTo>
                  <a:pt x="968001" y="377788"/>
                  <a:pt x="965350" y="376463"/>
                  <a:pt x="963030" y="376794"/>
                </a:cubicBezTo>
                <a:cubicBezTo>
                  <a:pt x="965350" y="376794"/>
                  <a:pt x="968001" y="378120"/>
                  <a:pt x="969658" y="375800"/>
                </a:cubicBezTo>
                <a:cubicBezTo>
                  <a:pt x="967669" y="373812"/>
                  <a:pt x="964355" y="376463"/>
                  <a:pt x="962367" y="373812"/>
                </a:cubicBezTo>
                <a:cubicBezTo>
                  <a:pt x="961041" y="372486"/>
                  <a:pt x="959716" y="374474"/>
                  <a:pt x="958390" y="373812"/>
                </a:cubicBezTo>
                <a:cubicBezTo>
                  <a:pt x="955739" y="376794"/>
                  <a:pt x="952757" y="377457"/>
                  <a:pt x="949443" y="375137"/>
                </a:cubicBezTo>
                <a:cubicBezTo>
                  <a:pt x="949443" y="368509"/>
                  <a:pt x="944472" y="370498"/>
                  <a:pt x="940826" y="370498"/>
                </a:cubicBezTo>
                <a:cubicBezTo>
                  <a:pt x="939501" y="370498"/>
                  <a:pt x="938175" y="370498"/>
                  <a:pt x="936850" y="370166"/>
                </a:cubicBezTo>
                <a:cubicBezTo>
                  <a:pt x="935193" y="370498"/>
                  <a:pt x="938838" y="373480"/>
                  <a:pt x="935524" y="372818"/>
                </a:cubicBezTo>
                <a:cubicBezTo>
                  <a:pt x="934530" y="372486"/>
                  <a:pt x="932873" y="371161"/>
                  <a:pt x="932210" y="371823"/>
                </a:cubicBezTo>
                <a:cubicBezTo>
                  <a:pt x="925582" y="374806"/>
                  <a:pt x="917960" y="373480"/>
                  <a:pt x="911332" y="375800"/>
                </a:cubicBezTo>
                <a:cubicBezTo>
                  <a:pt x="904042" y="374806"/>
                  <a:pt x="897082" y="377788"/>
                  <a:pt x="890123" y="376794"/>
                </a:cubicBezTo>
                <a:close/>
                <a:moveTo>
                  <a:pt x="907687" y="394358"/>
                </a:moveTo>
                <a:cubicBezTo>
                  <a:pt x="910007" y="394358"/>
                  <a:pt x="911001" y="395352"/>
                  <a:pt x="911664" y="396346"/>
                </a:cubicBezTo>
                <a:cubicBezTo>
                  <a:pt x="911332" y="395352"/>
                  <a:pt x="910338" y="394689"/>
                  <a:pt x="907687" y="394358"/>
                </a:cubicBezTo>
                <a:lnTo>
                  <a:pt x="907687" y="394358"/>
                </a:lnTo>
                <a:close/>
                <a:moveTo>
                  <a:pt x="932542" y="375469"/>
                </a:moveTo>
                <a:cubicBezTo>
                  <a:pt x="932542" y="375469"/>
                  <a:pt x="931216" y="375469"/>
                  <a:pt x="930885" y="375469"/>
                </a:cubicBezTo>
                <a:cubicBezTo>
                  <a:pt x="931547" y="375469"/>
                  <a:pt x="932210" y="375469"/>
                  <a:pt x="932542" y="375469"/>
                </a:cubicBezTo>
                <a:cubicBezTo>
                  <a:pt x="933536" y="375469"/>
                  <a:pt x="934530" y="375137"/>
                  <a:pt x="935524" y="374806"/>
                </a:cubicBezTo>
                <a:cubicBezTo>
                  <a:pt x="934530" y="375137"/>
                  <a:pt x="933536" y="375469"/>
                  <a:pt x="932542" y="375469"/>
                </a:cubicBezTo>
                <a:close/>
                <a:moveTo>
                  <a:pt x="911332" y="383091"/>
                </a:moveTo>
                <a:cubicBezTo>
                  <a:pt x="911332" y="383091"/>
                  <a:pt x="913984" y="383091"/>
                  <a:pt x="915309" y="383091"/>
                </a:cubicBezTo>
                <a:lnTo>
                  <a:pt x="915309" y="383091"/>
                </a:lnTo>
                <a:cubicBezTo>
                  <a:pt x="915309" y="383091"/>
                  <a:pt x="912658" y="383422"/>
                  <a:pt x="911332" y="383091"/>
                </a:cubicBezTo>
                <a:close/>
                <a:moveTo>
                  <a:pt x="896420" y="443736"/>
                </a:moveTo>
                <a:cubicBezTo>
                  <a:pt x="898408" y="443736"/>
                  <a:pt x="900396" y="443736"/>
                  <a:pt x="902385" y="443736"/>
                </a:cubicBezTo>
                <a:cubicBezTo>
                  <a:pt x="900396" y="443736"/>
                  <a:pt x="898408" y="443736"/>
                  <a:pt x="896420" y="443736"/>
                </a:cubicBezTo>
                <a:cubicBezTo>
                  <a:pt x="894763" y="443073"/>
                  <a:pt x="893437" y="441747"/>
                  <a:pt x="892112" y="440422"/>
                </a:cubicBezTo>
                <a:cubicBezTo>
                  <a:pt x="893437" y="441747"/>
                  <a:pt x="894763" y="443073"/>
                  <a:pt x="896420" y="443736"/>
                </a:cubicBezTo>
                <a:close/>
                <a:moveTo>
                  <a:pt x="890123" y="456329"/>
                </a:moveTo>
                <a:cubicBezTo>
                  <a:pt x="890123" y="456329"/>
                  <a:pt x="890123" y="455003"/>
                  <a:pt x="890123" y="454009"/>
                </a:cubicBezTo>
                <a:cubicBezTo>
                  <a:pt x="890455" y="454009"/>
                  <a:pt x="891117" y="454009"/>
                  <a:pt x="891449" y="453677"/>
                </a:cubicBezTo>
                <a:cubicBezTo>
                  <a:pt x="891780" y="452021"/>
                  <a:pt x="892112" y="450695"/>
                  <a:pt x="892443" y="449038"/>
                </a:cubicBezTo>
                <a:cubicBezTo>
                  <a:pt x="890786" y="449038"/>
                  <a:pt x="889460" y="448707"/>
                  <a:pt x="887803" y="448044"/>
                </a:cubicBezTo>
                <a:cubicBezTo>
                  <a:pt x="889129" y="448707"/>
                  <a:pt x="890786" y="449038"/>
                  <a:pt x="892443" y="449038"/>
                </a:cubicBezTo>
                <a:lnTo>
                  <a:pt x="892443" y="449038"/>
                </a:lnTo>
                <a:cubicBezTo>
                  <a:pt x="895757" y="449369"/>
                  <a:pt x="899402" y="449701"/>
                  <a:pt x="902716" y="450032"/>
                </a:cubicBezTo>
                <a:lnTo>
                  <a:pt x="902716" y="450032"/>
                </a:lnTo>
                <a:cubicBezTo>
                  <a:pt x="902716" y="450032"/>
                  <a:pt x="904042" y="453015"/>
                  <a:pt x="905036" y="454672"/>
                </a:cubicBezTo>
                <a:cubicBezTo>
                  <a:pt x="902716" y="454672"/>
                  <a:pt x="900728" y="455334"/>
                  <a:pt x="898739" y="455334"/>
                </a:cubicBezTo>
                <a:cubicBezTo>
                  <a:pt x="896420" y="454672"/>
                  <a:pt x="894100" y="454009"/>
                  <a:pt x="891449" y="453677"/>
                </a:cubicBezTo>
                <a:cubicBezTo>
                  <a:pt x="891117" y="453677"/>
                  <a:pt x="890455" y="453677"/>
                  <a:pt x="890123" y="454009"/>
                </a:cubicBezTo>
                <a:cubicBezTo>
                  <a:pt x="890123" y="454672"/>
                  <a:pt x="890123" y="455334"/>
                  <a:pt x="890123" y="456329"/>
                </a:cubicBezTo>
                <a:cubicBezTo>
                  <a:pt x="891117" y="457323"/>
                  <a:pt x="891449" y="458317"/>
                  <a:pt x="891449" y="459643"/>
                </a:cubicBezTo>
                <a:cubicBezTo>
                  <a:pt x="891449" y="458648"/>
                  <a:pt x="891449" y="457323"/>
                  <a:pt x="890123" y="456329"/>
                </a:cubicBezTo>
                <a:close/>
                <a:moveTo>
                  <a:pt x="898739" y="474224"/>
                </a:moveTo>
                <a:cubicBezTo>
                  <a:pt x="898739" y="474224"/>
                  <a:pt x="898739" y="474224"/>
                  <a:pt x="898739" y="474224"/>
                </a:cubicBezTo>
                <a:cubicBezTo>
                  <a:pt x="898739" y="474224"/>
                  <a:pt x="898739" y="474224"/>
                  <a:pt x="898739" y="474224"/>
                </a:cubicBezTo>
                <a:cubicBezTo>
                  <a:pt x="898077" y="474224"/>
                  <a:pt x="897414" y="474224"/>
                  <a:pt x="897082" y="474224"/>
                </a:cubicBezTo>
                <a:cubicBezTo>
                  <a:pt x="897745" y="474224"/>
                  <a:pt x="898408" y="474224"/>
                  <a:pt x="898739" y="474224"/>
                </a:cubicBezTo>
                <a:close/>
                <a:moveTo>
                  <a:pt x="847705" y="457986"/>
                </a:moveTo>
                <a:cubicBezTo>
                  <a:pt x="847705" y="457986"/>
                  <a:pt x="847705" y="457986"/>
                  <a:pt x="847705" y="457986"/>
                </a:cubicBezTo>
                <a:cubicBezTo>
                  <a:pt x="847705" y="457986"/>
                  <a:pt x="847705" y="457986"/>
                  <a:pt x="847705" y="457986"/>
                </a:cubicBezTo>
                <a:close/>
                <a:moveTo>
                  <a:pt x="874879" y="482177"/>
                </a:moveTo>
                <a:cubicBezTo>
                  <a:pt x="874879" y="482177"/>
                  <a:pt x="873222" y="481846"/>
                  <a:pt x="872559" y="481183"/>
                </a:cubicBezTo>
                <a:cubicBezTo>
                  <a:pt x="873222" y="481515"/>
                  <a:pt x="873885" y="481846"/>
                  <a:pt x="874879" y="482177"/>
                </a:cubicBezTo>
                <a:cubicBezTo>
                  <a:pt x="876536" y="482177"/>
                  <a:pt x="878193" y="482177"/>
                  <a:pt x="879850" y="482177"/>
                </a:cubicBezTo>
                <a:cubicBezTo>
                  <a:pt x="881507" y="482840"/>
                  <a:pt x="883164" y="483834"/>
                  <a:pt x="885152" y="484497"/>
                </a:cubicBezTo>
                <a:lnTo>
                  <a:pt x="885152" y="484497"/>
                </a:lnTo>
                <a:lnTo>
                  <a:pt x="879850" y="482177"/>
                </a:lnTo>
                <a:cubicBezTo>
                  <a:pt x="878193" y="482177"/>
                  <a:pt x="876536" y="482509"/>
                  <a:pt x="874879" y="482177"/>
                </a:cubicBezTo>
                <a:close/>
                <a:moveTo>
                  <a:pt x="896420" y="489468"/>
                </a:moveTo>
                <a:cubicBezTo>
                  <a:pt x="894100" y="488142"/>
                  <a:pt x="895426" y="485160"/>
                  <a:pt x="893769" y="483171"/>
                </a:cubicBezTo>
                <a:cubicBezTo>
                  <a:pt x="896751" y="480520"/>
                  <a:pt x="900396" y="482177"/>
                  <a:pt x="903710" y="481183"/>
                </a:cubicBezTo>
                <a:cubicBezTo>
                  <a:pt x="905036" y="479526"/>
                  <a:pt x="906362" y="477869"/>
                  <a:pt x="907687" y="476544"/>
                </a:cubicBezTo>
                <a:cubicBezTo>
                  <a:pt x="909344" y="477538"/>
                  <a:pt x="911664" y="477869"/>
                  <a:pt x="911664" y="480520"/>
                </a:cubicBezTo>
                <a:cubicBezTo>
                  <a:pt x="911664" y="481846"/>
                  <a:pt x="911664" y="482840"/>
                  <a:pt x="911664" y="484166"/>
                </a:cubicBezTo>
                <a:cubicBezTo>
                  <a:pt x="910338" y="484828"/>
                  <a:pt x="909013" y="485823"/>
                  <a:pt x="907687" y="486485"/>
                </a:cubicBezTo>
                <a:cubicBezTo>
                  <a:pt x="908350" y="486485"/>
                  <a:pt x="909013" y="487148"/>
                  <a:pt x="909675" y="487480"/>
                </a:cubicBezTo>
                <a:cubicBezTo>
                  <a:pt x="909013" y="487480"/>
                  <a:pt x="908350" y="486817"/>
                  <a:pt x="907687" y="486485"/>
                </a:cubicBezTo>
                <a:cubicBezTo>
                  <a:pt x="903710" y="486485"/>
                  <a:pt x="900065" y="487480"/>
                  <a:pt x="896751" y="489468"/>
                </a:cubicBezTo>
                <a:close/>
                <a:moveTo>
                  <a:pt x="906362" y="488142"/>
                </a:moveTo>
                <a:cubicBezTo>
                  <a:pt x="906362" y="488142"/>
                  <a:pt x="905036" y="488805"/>
                  <a:pt x="904373" y="489468"/>
                </a:cubicBezTo>
                <a:cubicBezTo>
                  <a:pt x="905036" y="488805"/>
                  <a:pt x="905699" y="488474"/>
                  <a:pt x="906362" y="488142"/>
                </a:cubicBezTo>
                <a:cubicBezTo>
                  <a:pt x="907356" y="487480"/>
                  <a:pt x="908681" y="487480"/>
                  <a:pt x="910338" y="488142"/>
                </a:cubicBezTo>
                <a:lnTo>
                  <a:pt x="910338" y="488142"/>
                </a:lnTo>
                <a:cubicBezTo>
                  <a:pt x="910338" y="488142"/>
                  <a:pt x="907687" y="488142"/>
                  <a:pt x="906362" y="488142"/>
                </a:cubicBezTo>
                <a:close/>
                <a:moveTo>
                  <a:pt x="919617" y="461962"/>
                </a:moveTo>
                <a:cubicBezTo>
                  <a:pt x="919617" y="461962"/>
                  <a:pt x="919949" y="463951"/>
                  <a:pt x="920943" y="464945"/>
                </a:cubicBezTo>
                <a:cubicBezTo>
                  <a:pt x="919949" y="463951"/>
                  <a:pt x="919617" y="462957"/>
                  <a:pt x="919617" y="461962"/>
                </a:cubicBezTo>
                <a:close/>
                <a:moveTo>
                  <a:pt x="934199" y="478201"/>
                </a:moveTo>
                <a:cubicBezTo>
                  <a:pt x="934199" y="478201"/>
                  <a:pt x="935193" y="478201"/>
                  <a:pt x="935856" y="478201"/>
                </a:cubicBezTo>
                <a:lnTo>
                  <a:pt x="935856" y="478201"/>
                </a:lnTo>
                <a:cubicBezTo>
                  <a:pt x="935856" y="478201"/>
                  <a:pt x="934861" y="478201"/>
                  <a:pt x="934199" y="478201"/>
                </a:cubicBezTo>
                <a:close/>
                <a:moveTo>
                  <a:pt x="972640" y="475881"/>
                </a:moveTo>
                <a:cubicBezTo>
                  <a:pt x="972640" y="475881"/>
                  <a:pt x="972640" y="478201"/>
                  <a:pt x="972640" y="479526"/>
                </a:cubicBezTo>
                <a:cubicBezTo>
                  <a:pt x="972640" y="478532"/>
                  <a:pt x="972640" y="477206"/>
                  <a:pt x="972640" y="475881"/>
                </a:cubicBezTo>
                <a:cubicBezTo>
                  <a:pt x="975623" y="475218"/>
                  <a:pt x="978605" y="475549"/>
                  <a:pt x="981588" y="475881"/>
                </a:cubicBezTo>
                <a:cubicBezTo>
                  <a:pt x="978605" y="475218"/>
                  <a:pt x="975623" y="475218"/>
                  <a:pt x="972640" y="475881"/>
                </a:cubicBezTo>
                <a:close/>
                <a:moveTo>
                  <a:pt x="984239" y="468259"/>
                </a:moveTo>
                <a:cubicBezTo>
                  <a:pt x="983908" y="470247"/>
                  <a:pt x="982913" y="470579"/>
                  <a:pt x="981919" y="470247"/>
                </a:cubicBezTo>
                <a:cubicBezTo>
                  <a:pt x="982913" y="470247"/>
                  <a:pt x="983576" y="470247"/>
                  <a:pt x="984239" y="468259"/>
                </a:cubicBezTo>
                <a:cubicBezTo>
                  <a:pt x="984570" y="467927"/>
                  <a:pt x="984902" y="467265"/>
                  <a:pt x="985565" y="466933"/>
                </a:cubicBezTo>
                <a:cubicBezTo>
                  <a:pt x="985233" y="467265"/>
                  <a:pt x="984902" y="467927"/>
                  <a:pt x="984239" y="468259"/>
                </a:cubicBezTo>
                <a:close/>
                <a:moveTo>
                  <a:pt x="997826" y="467927"/>
                </a:moveTo>
                <a:cubicBezTo>
                  <a:pt x="997826" y="467927"/>
                  <a:pt x="996832" y="465939"/>
                  <a:pt x="996501" y="464945"/>
                </a:cubicBezTo>
                <a:cubicBezTo>
                  <a:pt x="996832" y="465939"/>
                  <a:pt x="997495" y="466933"/>
                  <a:pt x="997826" y="467927"/>
                </a:cubicBezTo>
                <a:cubicBezTo>
                  <a:pt x="997826" y="468922"/>
                  <a:pt x="997826" y="469584"/>
                  <a:pt x="998820" y="469916"/>
                </a:cubicBezTo>
                <a:cubicBezTo>
                  <a:pt x="998158" y="469584"/>
                  <a:pt x="997826" y="468922"/>
                  <a:pt x="997826" y="467927"/>
                </a:cubicBezTo>
                <a:close/>
                <a:moveTo>
                  <a:pt x="1000146" y="470910"/>
                </a:moveTo>
                <a:cubicBezTo>
                  <a:pt x="1000146" y="470910"/>
                  <a:pt x="1000809" y="471241"/>
                  <a:pt x="1001140" y="471573"/>
                </a:cubicBezTo>
                <a:cubicBezTo>
                  <a:pt x="1001140" y="471573"/>
                  <a:pt x="1000477" y="470910"/>
                  <a:pt x="1000146" y="470910"/>
                </a:cubicBezTo>
                <a:close/>
                <a:moveTo>
                  <a:pt x="998158" y="499410"/>
                </a:moveTo>
                <a:cubicBezTo>
                  <a:pt x="998158" y="499410"/>
                  <a:pt x="1001471" y="499410"/>
                  <a:pt x="1003128" y="498747"/>
                </a:cubicBezTo>
                <a:cubicBezTo>
                  <a:pt x="1001471" y="499078"/>
                  <a:pt x="999815" y="499410"/>
                  <a:pt x="998158" y="499410"/>
                </a:cubicBezTo>
                <a:close/>
                <a:moveTo>
                  <a:pt x="1008762" y="503386"/>
                </a:moveTo>
                <a:cubicBezTo>
                  <a:pt x="1008762" y="503386"/>
                  <a:pt x="1011082" y="502061"/>
                  <a:pt x="1012076" y="501730"/>
                </a:cubicBezTo>
                <a:cubicBezTo>
                  <a:pt x="1010750" y="501730"/>
                  <a:pt x="1009756" y="502392"/>
                  <a:pt x="1008762" y="503386"/>
                </a:cubicBezTo>
                <a:close/>
                <a:moveTo>
                  <a:pt x="1045215" y="482509"/>
                </a:moveTo>
                <a:lnTo>
                  <a:pt x="1045215" y="482509"/>
                </a:lnTo>
                <a:cubicBezTo>
                  <a:pt x="1045215" y="482509"/>
                  <a:pt x="1047535" y="483503"/>
                  <a:pt x="1048861" y="483503"/>
                </a:cubicBezTo>
                <a:cubicBezTo>
                  <a:pt x="1047535" y="483503"/>
                  <a:pt x="1046210" y="482840"/>
                  <a:pt x="1045215" y="482509"/>
                </a:cubicBezTo>
                <a:close/>
                <a:moveTo>
                  <a:pt x="1091279" y="454340"/>
                </a:moveTo>
                <a:cubicBezTo>
                  <a:pt x="1091279" y="454340"/>
                  <a:pt x="1091942" y="454340"/>
                  <a:pt x="1092273" y="454340"/>
                </a:cubicBezTo>
                <a:cubicBezTo>
                  <a:pt x="1091942" y="454340"/>
                  <a:pt x="1091611" y="454340"/>
                  <a:pt x="1091279" y="454340"/>
                </a:cubicBezTo>
                <a:close/>
                <a:moveTo>
                  <a:pt x="1097244" y="434457"/>
                </a:moveTo>
                <a:cubicBezTo>
                  <a:pt x="1097244" y="434457"/>
                  <a:pt x="1097244" y="433131"/>
                  <a:pt x="1097244" y="432468"/>
                </a:cubicBezTo>
                <a:lnTo>
                  <a:pt x="1097244" y="432468"/>
                </a:lnTo>
                <a:cubicBezTo>
                  <a:pt x="1097244" y="432468"/>
                  <a:pt x="1097244" y="433794"/>
                  <a:pt x="1097244" y="434457"/>
                </a:cubicBezTo>
                <a:lnTo>
                  <a:pt x="1097244" y="434457"/>
                </a:lnTo>
                <a:close/>
                <a:moveTo>
                  <a:pt x="1110169" y="469584"/>
                </a:moveTo>
                <a:lnTo>
                  <a:pt x="1110169" y="469584"/>
                </a:lnTo>
                <a:cubicBezTo>
                  <a:pt x="1110169" y="469584"/>
                  <a:pt x="1108180" y="470579"/>
                  <a:pt x="1107186" y="470910"/>
                </a:cubicBezTo>
                <a:cubicBezTo>
                  <a:pt x="1108180" y="470579"/>
                  <a:pt x="1109174" y="469916"/>
                  <a:pt x="1110169" y="469584"/>
                </a:cubicBezTo>
                <a:close/>
                <a:moveTo>
                  <a:pt x="1124087" y="463619"/>
                </a:moveTo>
                <a:cubicBezTo>
                  <a:pt x="1124087" y="463619"/>
                  <a:pt x="1124750" y="463619"/>
                  <a:pt x="1125081" y="463619"/>
                </a:cubicBezTo>
                <a:cubicBezTo>
                  <a:pt x="1125081" y="462957"/>
                  <a:pt x="1125081" y="461962"/>
                  <a:pt x="1125413" y="460968"/>
                </a:cubicBezTo>
                <a:cubicBezTo>
                  <a:pt x="1125413" y="461631"/>
                  <a:pt x="1125413" y="462625"/>
                  <a:pt x="1125081" y="463619"/>
                </a:cubicBezTo>
                <a:cubicBezTo>
                  <a:pt x="1124750" y="463619"/>
                  <a:pt x="1124419" y="463619"/>
                  <a:pt x="1124087" y="463619"/>
                </a:cubicBezTo>
                <a:close/>
                <a:moveTo>
                  <a:pt x="1134029" y="459974"/>
                </a:moveTo>
                <a:cubicBezTo>
                  <a:pt x="1134029" y="459974"/>
                  <a:pt x="1131709" y="458317"/>
                  <a:pt x="1130384" y="457323"/>
                </a:cubicBezTo>
                <a:cubicBezTo>
                  <a:pt x="1128727" y="455997"/>
                  <a:pt x="1128395" y="454672"/>
                  <a:pt x="1130384" y="453346"/>
                </a:cubicBezTo>
                <a:cubicBezTo>
                  <a:pt x="1132372" y="453346"/>
                  <a:pt x="1134029" y="453346"/>
                  <a:pt x="1136017" y="453346"/>
                </a:cubicBezTo>
                <a:cubicBezTo>
                  <a:pt x="1140325" y="453346"/>
                  <a:pt x="1141320" y="455003"/>
                  <a:pt x="1139331" y="458648"/>
                </a:cubicBezTo>
                <a:lnTo>
                  <a:pt x="1138006" y="459974"/>
                </a:lnTo>
                <a:cubicBezTo>
                  <a:pt x="1138006" y="459974"/>
                  <a:pt x="1135354" y="460637"/>
                  <a:pt x="1134029" y="459974"/>
                </a:cubicBezTo>
                <a:close/>
                <a:moveTo>
                  <a:pt x="1155901" y="453015"/>
                </a:moveTo>
                <a:cubicBezTo>
                  <a:pt x="1155901" y="453015"/>
                  <a:pt x="1155901" y="453346"/>
                  <a:pt x="1155901" y="453677"/>
                </a:cubicBezTo>
                <a:lnTo>
                  <a:pt x="1155901" y="453677"/>
                </a:lnTo>
                <a:cubicBezTo>
                  <a:pt x="1155901" y="453677"/>
                  <a:pt x="1155901" y="453346"/>
                  <a:pt x="1155901" y="453015"/>
                </a:cubicBezTo>
                <a:cubicBezTo>
                  <a:pt x="1155901" y="453015"/>
                  <a:pt x="1155901" y="452352"/>
                  <a:pt x="1155901" y="452352"/>
                </a:cubicBezTo>
                <a:cubicBezTo>
                  <a:pt x="1155901" y="452352"/>
                  <a:pt x="1155901" y="452683"/>
                  <a:pt x="1155901" y="453015"/>
                </a:cubicBezTo>
                <a:close/>
                <a:moveTo>
                  <a:pt x="1178767" y="445724"/>
                </a:moveTo>
                <a:cubicBezTo>
                  <a:pt x="1180424" y="445724"/>
                  <a:pt x="1182412" y="445724"/>
                  <a:pt x="1184069" y="445724"/>
                </a:cubicBezTo>
                <a:lnTo>
                  <a:pt x="1184069" y="445724"/>
                </a:lnTo>
                <a:cubicBezTo>
                  <a:pt x="1182412" y="445724"/>
                  <a:pt x="1180424" y="445724"/>
                  <a:pt x="1178767" y="445724"/>
                </a:cubicBezTo>
                <a:close/>
                <a:moveTo>
                  <a:pt x="1185063" y="453015"/>
                </a:moveTo>
                <a:cubicBezTo>
                  <a:pt x="1185063" y="453015"/>
                  <a:pt x="1186721" y="452352"/>
                  <a:pt x="1187715" y="452021"/>
                </a:cubicBezTo>
                <a:cubicBezTo>
                  <a:pt x="1187715" y="451358"/>
                  <a:pt x="1188709" y="451026"/>
                  <a:pt x="1189040" y="450695"/>
                </a:cubicBezTo>
                <a:cubicBezTo>
                  <a:pt x="1188709" y="451026"/>
                  <a:pt x="1187715" y="451358"/>
                  <a:pt x="1187715" y="452021"/>
                </a:cubicBezTo>
                <a:cubicBezTo>
                  <a:pt x="1186721" y="452021"/>
                  <a:pt x="1185726" y="452352"/>
                  <a:pt x="1185063" y="453015"/>
                </a:cubicBezTo>
                <a:close/>
                <a:moveTo>
                  <a:pt x="1201965" y="453677"/>
                </a:moveTo>
                <a:cubicBezTo>
                  <a:pt x="1201965" y="453677"/>
                  <a:pt x="1201965" y="455334"/>
                  <a:pt x="1201965" y="455997"/>
                </a:cubicBezTo>
                <a:cubicBezTo>
                  <a:pt x="1201965" y="456660"/>
                  <a:pt x="1201633" y="456991"/>
                  <a:pt x="1201302" y="457323"/>
                </a:cubicBezTo>
                <a:cubicBezTo>
                  <a:pt x="1201302" y="456991"/>
                  <a:pt x="1201965" y="456329"/>
                  <a:pt x="1201965" y="455997"/>
                </a:cubicBezTo>
                <a:cubicBezTo>
                  <a:pt x="1201965" y="455334"/>
                  <a:pt x="1201965" y="454340"/>
                  <a:pt x="1201965" y="453677"/>
                </a:cubicBezTo>
                <a:cubicBezTo>
                  <a:pt x="1201965" y="452683"/>
                  <a:pt x="1202627" y="452021"/>
                  <a:pt x="1203290" y="451689"/>
                </a:cubicBezTo>
                <a:cubicBezTo>
                  <a:pt x="1202627" y="452021"/>
                  <a:pt x="1202296" y="453015"/>
                  <a:pt x="1201965" y="453677"/>
                </a:cubicBezTo>
                <a:close/>
                <a:moveTo>
                  <a:pt x="1215220" y="450032"/>
                </a:moveTo>
                <a:cubicBezTo>
                  <a:pt x="1214226" y="448044"/>
                  <a:pt x="1214889" y="445724"/>
                  <a:pt x="1215220" y="442742"/>
                </a:cubicBezTo>
                <a:cubicBezTo>
                  <a:pt x="1218534" y="444730"/>
                  <a:pt x="1223505" y="443736"/>
                  <a:pt x="1222180" y="449369"/>
                </a:cubicBezTo>
                <a:cubicBezTo>
                  <a:pt x="1223505" y="449038"/>
                  <a:pt x="1223837" y="447712"/>
                  <a:pt x="1223837" y="446718"/>
                </a:cubicBezTo>
                <a:cubicBezTo>
                  <a:pt x="1223837" y="447712"/>
                  <a:pt x="1223837" y="448707"/>
                  <a:pt x="1222180" y="449369"/>
                </a:cubicBezTo>
                <a:cubicBezTo>
                  <a:pt x="1221517" y="449369"/>
                  <a:pt x="1220854" y="449369"/>
                  <a:pt x="1219860" y="449701"/>
                </a:cubicBezTo>
                <a:lnTo>
                  <a:pt x="1215220" y="449701"/>
                </a:lnTo>
                <a:close/>
                <a:moveTo>
                  <a:pt x="1216215" y="455003"/>
                </a:moveTo>
                <a:lnTo>
                  <a:pt x="1216215" y="455003"/>
                </a:lnTo>
                <a:cubicBezTo>
                  <a:pt x="1216215" y="455003"/>
                  <a:pt x="1216215" y="455666"/>
                  <a:pt x="1216215" y="455997"/>
                </a:cubicBezTo>
                <a:cubicBezTo>
                  <a:pt x="1216215" y="455997"/>
                  <a:pt x="1216215" y="455334"/>
                  <a:pt x="1216215" y="455003"/>
                </a:cubicBezTo>
                <a:close/>
                <a:moveTo>
                  <a:pt x="1242063" y="467596"/>
                </a:moveTo>
                <a:cubicBezTo>
                  <a:pt x="1244052" y="466933"/>
                  <a:pt x="1246371" y="466933"/>
                  <a:pt x="1247697" y="464613"/>
                </a:cubicBezTo>
                <a:cubicBezTo>
                  <a:pt x="1247697" y="462294"/>
                  <a:pt x="1245046" y="461300"/>
                  <a:pt x="1244052" y="459643"/>
                </a:cubicBezTo>
                <a:cubicBezTo>
                  <a:pt x="1244052" y="458980"/>
                  <a:pt x="1243720" y="458317"/>
                  <a:pt x="1244052" y="457323"/>
                </a:cubicBezTo>
                <a:cubicBezTo>
                  <a:pt x="1243389" y="457323"/>
                  <a:pt x="1242395" y="457323"/>
                  <a:pt x="1241732" y="457323"/>
                </a:cubicBezTo>
                <a:cubicBezTo>
                  <a:pt x="1242395" y="458648"/>
                  <a:pt x="1242395" y="459643"/>
                  <a:pt x="1241732" y="459974"/>
                </a:cubicBezTo>
                <a:cubicBezTo>
                  <a:pt x="1242063" y="459643"/>
                  <a:pt x="1242063" y="458648"/>
                  <a:pt x="1241732" y="457323"/>
                </a:cubicBezTo>
                <a:cubicBezTo>
                  <a:pt x="1242395" y="457323"/>
                  <a:pt x="1243389" y="457323"/>
                  <a:pt x="1244052" y="457323"/>
                </a:cubicBezTo>
                <a:cubicBezTo>
                  <a:pt x="1244052" y="458317"/>
                  <a:pt x="1244052" y="458980"/>
                  <a:pt x="1244052" y="459643"/>
                </a:cubicBezTo>
                <a:cubicBezTo>
                  <a:pt x="1245046" y="461631"/>
                  <a:pt x="1247366" y="462625"/>
                  <a:pt x="1247697" y="464613"/>
                </a:cubicBezTo>
                <a:cubicBezTo>
                  <a:pt x="1246371" y="466602"/>
                  <a:pt x="1244052" y="466933"/>
                  <a:pt x="1242063" y="467596"/>
                </a:cubicBezTo>
                <a:close/>
                <a:moveTo>
                  <a:pt x="1248028" y="466270"/>
                </a:moveTo>
                <a:lnTo>
                  <a:pt x="1248028" y="466270"/>
                </a:lnTo>
                <a:cubicBezTo>
                  <a:pt x="1248028" y="466270"/>
                  <a:pt x="1249022" y="467265"/>
                  <a:pt x="1249685" y="467596"/>
                </a:cubicBezTo>
                <a:cubicBezTo>
                  <a:pt x="1249022" y="467596"/>
                  <a:pt x="1248360" y="466933"/>
                  <a:pt x="1248028" y="466270"/>
                </a:cubicBezTo>
                <a:close/>
                <a:moveTo>
                  <a:pt x="1252999" y="459974"/>
                </a:moveTo>
                <a:cubicBezTo>
                  <a:pt x="1252999" y="459974"/>
                  <a:pt x="1252999" y="460968"/>
                  <a:pt x="1252999" y="461300"/>
                </a:cubicBezTo>
                <a:cubicBezTo>
                  <a:pt x="1252999" y="460968"/>
                  <a:pt x="1252999" y="460637"/>
                  <a:pt x="1252999" y="459974"/>
                </a:cubicBezTo>
                <a:cubicBezTo>
                  <a:pt x="1254656" y="459974"/>
                  <a:pt x="1256313" y="459974"/>
                  <a:pt x="1257970" y="459643"/>
                </a:cubicBezTo>
                <a:cubicBezTo>
                  <a:pt x="1256313" y="459643"/>
                  <a:pt x="1254656" y="459643"/>
                  <a:pt x="1252999" y="459974"/>
                </a:cubicBezTo>
                <a:close/>
                <a:moveTo>
                  <a:pt x="1284482" y="450695"/>
                </a:moveTo>
                <a:cubicBezTo>
                  <a:pt x="1284482" y="450695"/>
                  <a:pt x="1284150" y="451689"/>
                  <a:pt x="1283819" y="451689"/>
                </a:cubicBezTo>
                <a:cubicBezTo>
                  <a:pt x="1284150" y="451689"/>
                  <a:pt x="1284482" y="451026"/>
                  <a:pt x="1284482" y="450695"/>
                </a:cubicBezTo>
                <a:close/>
                <a:moveTo>
                  <a:pt x="1273214" y="437439"/>
                </a:moveTo>
                <a:cubicBezTo>
                  <a:pt x="1273214" y="437439"/>
                  <a:pt x="1272220" y="436445"/>
                  <a:pt x="1271557" y="436445"/>
                </a:cubicBezTo>
                <a:cubicBezTo>
                  <a:pt x="1272220" y="436445"/>
                  <a:pt x="1272883" y="437108"/>
                  <a:pt x="1273214" y="437439"/>
                </a:cubicBezTo>
                <a:close/>
                <a:moveTo>
                  <a:pt x="1268243" y="426503"/>
                </a:moveTo>
                <a:lnTo>
                  <a:pt x="1268243" y="426503"/>
                </a:lnTo>
                <a:cubicBezTo>
                  <a:pt x="1271226" y="423852"/>
                  <a:pt x="1274208" y="421532"/>
                  <a:pt x="1277191" y="418881"/>
                </a:cubicBezTo>
                <a:cubicBezTo>
                  <a:pt x="1274208" y="421532"/>
                  <a:pt x="1271226" y="423852"/>
                  <a:pt x="1268243" y="426503"/>
                </a:cubicBezTo>
                <a:close/>
                <a:moveTo>
                  <a:pt x="1290115" y="408939"/>
                </a:moveTo>
                <a:cubicBezTo>
                  <a:pt x="1288127" y="405625"/>
                  <a:pt x="1289453" y="402643"/>
                  <a:pt x="1291109" y="399992"/>
                </a:cubicBezTo>
                <a:cubicBezTo>
                  <a:pt x="1291109" y="396346"/>
                  <a:pt x="1293761" y="396678"/>
                  <a:pt x="1296080" y="396015"/>
                </a:cubicBezTo>
                <a:cubicBezTo>
                  <a:pt x="1297075" y="396015"/>
                  <a:pt x="1298069" y="396015"/>
                  <a:pt x="1299063" y="396015"/>
                </a:cubicBezTo>
                <a:cubicBezTo>
                  <a:pt x="1303702" y="394358"/>
                  <a:pt x="1303702" y="394027"/>
                  <a:pt x="1304365" y="399660"/>
                </a:cubicBezTo>
                <a:cubicBezTo>
                  <a:pt x="1302708" y="399992"/>
                  <a:pt x="1301383" y="400655"/>
                  <a:pt x="1299726" y="401317"/>
                </a:cubicBezTo>
                <a:lnTo>
                  <a:pt x="1299726" y="401317"/>
                </a:lnTo>
                <a:cubicBezTo>
                  <a:pt x="1297737" y="402312"/>
                  <a:pt x="1299726" y="402974"/>
                  <a:pt x="1299726" y="403968"/>
                </a:cubicBezTo>
                <a:cubicBezTo>
                  <a:pt x="1298732" y="404631"/>
                  <a:pt x="1297737" y="405294"/>
                  <a:pt x="1297406" y="406288"/>
                </a:cubicBezTo>
                <a:cubicBezTo>
                  <a:pt x="1297406" y="407945"/>
                  <a:pt x="1296412" y="408939"/>
                  <a:pt x="1294755" y="408939"/>
                </a:cubicBezTo>
                <a:cubicBezTo>
                  <a:pt x="1293098" y="409271"/>
                  <a:pt x="1291441" y="411259"/>
                  <a:pt x="1289784" y="408939"/>
                </a:cubicBezTo>
                <a:close/>
                <a:moveTo>
                  <a:pt x="1355731" y="430480"/>
                </a:moveTo>
                <a:lnTo>
                  <a:pt x="1355731" y="430480"/>
                </a:lnTo>
                <a:cubicBezTo>
                  <a:pt x="1355731" y="430480"/>
                  <a:pt x="1355731" y="430480"/>
                  <a:pt x="1355731" y="430480"/>
                </a:cubicBezTo>
                <a:close/>
                <a:moveTo>
                  <a:pt x="1350098" y="435451"/>
                </a:moveTo>
                <a:cubicBezTo>
                  <a:pt x="1350098" y="435451"/>
                  <a:pt x="1350098" y="433131"/>
                  <a:pt x="1349435" y="431474"/>
                </a:cubicBezTo>
                <a:cubicBezTo>
                  <a:pt x="1350098" y="430480"/>
                  <a:pt x="1350760" y="430480"/>
                  <a:pt x="1351755" y="430149"/>
                </a:cubicBezTo>
                <a:cubicBezTo>
                  <a:pt x="1351092" y="430149"/>
                  <a:pt x="1350098" y="430480"/>
                  <a:pt x="1349435" y="431474"/>
                </a:cubicBezTo>
                <a:cubicBezTo>
                  <a:pt x="1350429" y="432800"/>
                  <a:pt x="1350429" y="434457"/>
                  <a:pt x="1350098" y="435451"/>
                </a:cubicBezTo>
                <a:close/>
                <a:moveTo>
                  <a:pt x="1341813" y="431806"/>
                </a:moveTo>
                <a:cubicBezTo>
                  <a:pt x="1341813" y="431806"/>
                  <a:pt x="1341150" y="431806"/>
                  <a:pt x="1340819" y="431474"/>
                </a:cubicBezTo>
                <a:cubicBezTo>
                  <a:pt x="1340819" y="431474"/>
                  <a:pt x="1340819" y="431474"/>
                  <a:pt x="1340819" y="431474"/>
                </a:cubicBezTo>
                <a:cubicBezTo>
                  <a:pt x="1340819" y="431474"/>
                  <a:pt x="1340819" y="431474"/>
                  <a:pt x="1340819" y="431474"/>
                </a:cubicBezTo>
                <a:cubicBezTo>
                  <a:pt x="1340819" y="430149"/>
                  <a:pt x="1340156" y="429154"/>
                  <a:pt x="1339824" y="427829"/>
                </a:cubicBezTo>
                <a:cubicBezTo>
                  <a:pt x="1342807" y="424846"/>
                  <a:pt x="1346121" y="426503"/>
                  <a:pt x="1350429" y="427166"/>
                </a:cubicBezTo>
                <a:cubicBezTo>
                  <a:pt x="1347115" y="428823"/>
                  <a:pt x="1345789" y="432137"/>
                  <a:pt x="1342144" y="431806"/>
                </a:cubicBezTo>
                <a:close/>
                <a:moveTo>
                  <a:pt x="1332202" y="438765"/>
                </a:moveTo>
                <a:cubicBezTo>
                  <a:pt x="1332202" y="438765"/>
                  <a:pt x="1331208" y="438102"/>
                  <a:pt x="1330877" y="437771"/>
                </a:cubicBezTo>
                <a:cubicBezTo>
                  <a:pt x="1331208" y="438102"/>
                  <a:pt x="1331540" y="438433"/>
                  <a:pt x="1332202" y="438765"/>
                </a:cubicBezTo>
                <a:close/>
                <a:moveTo>
                  <a:pt x="1349435" y="438765"/>
                </a:moveTo>
                <a:cubicBezTo>
                  <a:pt x="1349435" y="438765"/>
                  <a:pt x="1347446" y="439096"/>
                  <a:pt x="1346452" y="439096"/>
                </a:cubicBezTo>
                <a:cubicBezTo>
                  <a:pt x="1344795" y="439096"/>
                  <a:pt x="1343470" y="439428"/>
                  <a:pt x="1341813" y="440090"/>
                </a:cubicBezTo>
                <a:lnTo>
                  <a:pt x="1341813" y="440090"/>
                </a:lnTo>
                <a:cubicBezTo>
                  <a:pt x="1341813" y="440090"/>
                  <a:pt x="1344795" y="439096"/>
                  <a:pt x="1346452" y="439096"/>
                </a:cubicBezTo>
                <a:cubicBezTo>
                  <a:pt x="1347446" y="439096"/>
                  <a:pt x="1348441" y="439096"/>
                  <a:pt x="1349435" y="438765"/>
                </a:cubicBezTo>
                <a:cubicBezTo>
                  <a:pt x="1350429" y="438433"/>
                  <a:pt x="1351423" y="438102"/>
                  <a:pt x="1352417" y="437771"/>
                </a:cubicBezTo>
                <a:cubicBezTo>
                  <a:pt x="1351423" y="438433"/>
                  <a:pt x="1350429" y="438765"/>
                  <a:pt x="1349435" y="438765"/>
                </a:cubicBezTo>
                <a:close/>
                <a:moveTo>
                  <a:pt x="1353412" y="447712"/>
                </a:moveTo>
                <a:cubicBezTo>
                  <a:pt x="1353412" y="447712"/>
                  <a:pt x="1354406" y="447050"/>
                  <a:pt x="1354737" y="446718"/>
                </a:cubicBezTo>
                <a:cubicBezTo>
                  <a:pt x="1354074" y="446718"/>
                  <a:pt x="1353743" y="447381"/>
                  <a:pt x="1353412" y="447712"/>
                </a:cubicBezTo>
                <a:close/>
                <a:moveTo>
                  <a:pt x="1375946" y="419544"/>
                </a:moveTo>
                <a:cubicBezTo>
                  <a:pt x="1375946" y="425509"/>
                  <a:pt x="1372632" y="422858"/>
                  <a:pt x="1369650" y="422195"/>
                </a:cubicBezTo>
                <a:cubicBezTo>
                  <a:pt x="1367330" y="419875"/>
                  <a:pt x="1364679" y="420538"/>
                  <a:pt x="1362028" y="420870"/>
                </a:cubicBezTo>
                <a:cubicBezTo>
                  <a:pt x="1361696" y="421864"/>
                  <a:pt x="1361034" y="422527"/>
                  <a:pt x="1360702" y="423521"/>
                </a:cubicBezTo>
                <a:cubicBezTo>
                  <a:pt x="1359377" y="424515"/>
                  <a:pt x="1358382" y="425509"/>
                  <a:pt x="1357057" y="426172"/>
                </a:cubicBezTo>
                <a:cubicBezTo>
                  <a:pt x="1353412" y="425509"/>
                  <a:pt x="1349766" y="425178"/>
                  <a:pt x="1348109" y="420870"/>
                </a:cubicBezTo>
                <a:lnTo>
                  <a:pt x="1348109" y="420870"/>
                </a:lnTo>
                <a:cubicBezTo>
                  <a:pt x="1351092" y="419213"/>
                  <a:pt x="1354074" y="420870"/>
                  <a:pt x="1357057" y="419875"/>
                </a:cubicBezTo>
                <a:lnTo>
                  <a:pt x="1357057" y="419875"/>
                </a:lnTo>
                <a:cubicBezTo>
                  <a:pt x="1358714" y="418218"/>
                  <a:pt x="1359045" y="416230"/>
                  <a:pt x="1358382" y="414242"/>
                </a:cubicBezTo>
                <a:cubicBezTo>
                  <a:pt x="1356394" y="413248"/>
                  <a:pt x="1354737" y="412916"/>
                  <a:pt x="1353080" y="414242"/>
                </a:cubicBezTo>
                <a:cubicBezTo>
                  <a:pt x="1352417" y="414242"/>
                  <a:pt x="1351423" y="414242"/>
                  <a:pt x="1350760" y="414242"/>
                </a:cubicBezTo>
                <a:cubicBezTo>
                  <a:pt x="1348109" y="414242"/>
                  <a:pt x="1343801" y="410265"/>
                  <a:pt x="1343138" y="416893"/>
                </a:cubicBezTo>
                <a:cubicBezTo>
                  <a:pt x="1342807" y="416893"/>
                  <a:pt x="1342475" y="416893"/>
                  <a:pt x="1341813" y="416893"/>
                </a:cubicBezTo>
                <a:cubicBezTo>
                  <a:pt x="1336842" y="415236"/>
                  <a:pt x="1332534" y="416893"/>
                  <a:pt x="1327894" y="418218"/>
                </a:cubicBezTo>
                <a:cubicBezTo>
                  <a:pt x="1318615" y="418218"/>
                  <a:pt x="1309336" y="420538"/>
                  <a:pt x="1300057" y="418218"/>
                </a:cubicBezTo>
                <a:cubicBezTo>
                  <a:pt x="1300720" y="414904"/>
                  <a:pt x="1304697" y="415567"/>
                  <a:pt x="1306354" y="413579"/>
                </a:cubicBezTo>
                <a:cubicBezTo>
                  <a:pt x="1306022" y="412916"/>
                  <a:pt x="1305359" y="412253"/>
                  <a:pt x="1305028" y="411922"/>
                </a:cubicBezTo>
                <a:cubicBezTo>
                  <a:pt x="1304365" y="411259"/>
                  <a:pt x="1303371" y="411259"/>
                  <a:pt x="1302708" y="411259"/>
                </a:cubicBezTo>
                <a:cubicBezTo>
                  <a:pt x="1303371" y="411259"/>
                  <a:pt x="1304365" y="411259"/>
                  <a:pt x="1305028" y="411922"/>
                </a:cubicBezTo>
                <a:cubicBezTo>
                  <a:pt x="1305359" y="412585"/>
                  <a:pt x="1306022" y="413248"/>
                  <a:pt x="1306354" y="413579"/>
                </a:cubicBezTo>
                <a:cubicBezTo>
                  <a:pt x="1310993" y="414242"/>
                  <a:pt x="1314307" y="409271"/>
                  <a:pt x="1318947" y="410265"/>
                </a:cubicBezTo>
                <a:cubicBezTo>
                  <a:pt x="1319609" y="410596"/>
                  <a:pt x="1319941" y="411259"/>
                  <a:pt x="1320603" y="411591"/>
                </a:cubicBezTo>
                <a:cubicBezTo>
                  <a:pt x="1323917" y="414904"/>
                  <a:pt x="1327563" y="410596"/>
                  <a:pt x="1330877" y="411591"/>
                </a:cubicBezTo>
                <a:cubicBezTo>
                  <a:pt x="1331540" y="411591"/>
                  <a:pt x="1332202" y="411591"/>
                  <a:pt x="1332865" y="411591"/>
                </a:cubicBezTo>
                <a:cubicBezTo>
                  <a:pt x="1335185" y="409271"/>
                  <a:pt x="1338167" y="411259"/>
                  <a:pt x="1340819" y="410596"/>
                </a:cubicBezTo>
                <a:cubicBezTo>
                  <a:pt x="1344795" y="410928"/>
                  <a:pt x="1348441" y="410265"/>
                  <a:pt x="1352417" y="408939"/>
                </a:cubicBezTo>
                <a:cubicBezTo>
                  <a:pt x="1351423" y="407945"/>
                  <a:pt x="1350429" y="407614"/>
                  <a:pt x="1349766" y="406951"/>
                </a:cubicBezTo>
                <a:cubicBezTo>
                  <a:pt x="1356063" y="408608"/>
                  <a:pt x="1359377" y="404300"/>
                  <a:pt x="1363685" y="399660"/>
                </a:cubicBezTo>
                <a:cubicBezTo>
                  <a:pt x="1356394" y="400323"/>
                  <a:pt x="1350098" y="399329"/>
                  <a:pt x="1343801" y="401649"/>
                </a:cubicBezTo>
                <a:cubicBezTo>
                  <a:pt x="1342475" y="402312"/>
                  <a:pt x="1341481" y="400986"/>
                  <a:pt x="1341150" y="399660"/>
                </a:cubicBezTo>
                <a:lnTo>
                  <a:pt x="1336179" y="402312"/>
                </a:lnTo>
                <a:lnTo>
                  <a:pt x="1336179" y="402312"/>
                </a:lnTo>
                <a:cubicBezTo>
                  <a:pt x="1337836" y="401317"/>
                  <a:pt x="1339493" y="400655"/>
                  <a:pt x="1341150" y="399660"/>
                </a:cubicBezTo>
                <a:cubicBezTo>
                  <a:pt x="1341150" y="399329"/>
                  <a:pt x="1341150" y="398666"/>
                  <a:pt x="1341150" y="398335"/>
                </a:cubicBezTo>
                <a:cubicBezTo>
                  <a:pt x="1337505" y="397672"/>
                  <a:pt x="1333196" y="399660"/>
                  <a:pt x="1329883" y="397009"/>
                </a:cubicBezTo>
                <a:cubicBezTo>
                  <a:pt x="1327231" y="397009"/>
                  <a:pt x="1324580" y="397341"/>
                  <a:pt x="1322261" y="397672"/>
                </a:cubicBezTo>
                <a:cubicBezTo>
                  <a:pt x="1324912" y="397672"/>
                  <a:pt x="1327563" y="397341"/>
                  <a:pt x="1329883" y="397009"/>
                </a:cubicBezTo>
                <a:cubicBezTo>
                  <a:pt x="1333528" y="397009"/>
                  <a:pt x="1336510" y="393695"/>
                  <a:pt x="1341813" y="396346"/>
                </a:cubicBezTo>
                <a:cubicBezTo>
                  <a:pt x="1339824" y="392701"/>
                  <a:pt x="1341813" y="390713"/>
                  <a:pt x="1341481" y="388062"/>
                </a:cubicBezTo>
                <a:lnTo>
                  <a:pt x="1341481" y="388062"/>
                </a:lnTo>
                <a:cubicBezTo>
                  <a:pt x="1341481" y="388062"/>
                  <a:pt x="1343138" y="385410"/>
                  <a:pt x="1344795" y="386736"/>
                </a:cubicBezTo>
                <a:cubicBezTo>
                  <a:pt x="1346452" y="387730"/>
                  <a:pt x="1346121" y="389056"/>
                  <a:pt x="1346121" y="390381"/>
                </a:cubicBezTo>
                <a:cubicBezTo>
                  <a:pt x="1346121" y="391376"/>
                  <a:pt x="1342807" y="392370"/>
                  <a:pt x="1346121" y="393033"/>
                </a:cubicBezTo>
                <a:cubicBezTo>
                  <a:pt x="1348772" y="393033"/>
                  <a:pt x="1351423" y="395684"/>
                  <a:pt x="1354406" y="393364"/>
                </a:cubicBezTo>
                <a:cubicBezTo>
                  <a:pt x="1353743" y="392370"/>
                  <a:pt x="1353080" y="391376"/>
                  <a:pt x="1352417" y="390381"/>
                </a:cubicBezTo>
                <a:cubicBezTo>
                  <a:pt x="1353743" y="390050"/>
                  <a:pt x="1355068" y="389387"/>
                  <a:pt x="1356394" y="389056"/>
                </a:cubicBezTo>
                <a:lnTo>
                  <a:pt x="1356394" y="389056"/>
                </a:lnTo>
                <a:cubicBezTo>
                  <a:pt x="1356394" y="389056"/>
                  <a:pt x="1355400" y="386405"/>
                  <a:pt x="1355068" y="385079"/>
                </a:cubicBezTo>
                <a:cubicBezTo>
                  <a:pt x="1359708" y="377788"/>
                  <a:pt x="1363353" y="370166"/>
                  <a:pt x="1362690" y="361219"/>
                </a:cubicBezTo>
                <a:cubicBezTo>
                  <a:pt x="1366999" y="361550"/>
                  <a:pt x="1370313" y="361882"/>
                  <a:pt x="1367330" y="367184"/>
                </a:cubicBezTo>
                <a:cubicBezTo>
                  <a:pt x="1368987" y="367184"/>
                  <a:pt x="1369981" y="367184"/>
                  <a:pt x="1371307" y="367515"/>
                </a:cubicBezTo>
                <a:lnTo>
                  <a:pt x="1371307" y="367515"/>
                </a:lnTo>
                <a:cubicBezTo>
                  <a:pt x="1371307" y="367515"/>
                  <a:pt x="1371307" y="367184"/>
                  <a:pt x="1371307" y="367184"/>
                </a:cubicBezTo>
                <a:lnTo>
                  <a:pt x="1371307" y="367184"/>
                </a:lnTo>
                <a:cubicBezTo>
                  <a:pt x="1371307" y="367184"/>
                  <a:pt x="1371307" y="367184"/>
                  <a:pt x="1371307" y="367184"/>
                </a:cubicBezTo>
                <a:cubicBezTo>
                  <a:pt x="1371307" y="367184"/>
                  <a:pt x="1371307" y="367184"/>
                  <a:pt x="1371307" y="367184"/>
                </a:cubicBezTo>
                <a:cubicBezTo>
                  <a:pt x="1370644" y="370498"/>
                  <a:pt x="1365010" y="369172"/>
                  <a:pt x="1365010" y="373812"/>
                </a:cubicBezTo>
                <a:cubicBezTo>
                  <a:pt x="1366667" y="375800"/>
                  <a:pt x="1368656" y="372486"/>
                  <a:pt x="1370644" y="374806"/>
                </a:cubicBezTo>
                <a:cubicBezTo>
                  <a:pt x="1368656" y="378783"/>
                  <a:pt x="1370644" y="380108"/>
                  <a:pt x="1375283" y="379777"/>
                </a:cubicBezTo>
                <a:cubicBezTo>
                  <a:pt x="1375283" y="379777"/>
                  <a:pt x="1375283" y="379445"/>
                  <a:pt x="1375615" y="379114"/>
                </a:cubicBezTo>
                <a:lnTo>
                  <a:pt x="1375615" y="379114"/>
                </a:lnTo>
                <a:cubicBezTo>
                  <a:pt x="1375615" y="379114"/>
                  <a:pt x="1375615" y="379445"/>
                  <a:pt x="1375283" y="379777"/>
                </a:cubicBezTo>
                <a:cubicBezTo>
                  <a:pt x="1373958" y="385742"/>
                  <a:pt x="1380254" y="382097"/>
                  <a:pt x="1381580" y="384748"/>
                </a:cubicBezTo>
                <a:cubicBezTo>
                  <a:pt x="1384562" y="388393"/>
                  <a:pt x="1381580" y="389719"/>
                  <a:pt x="1378929" y="391044"/>
                </a:cubicBezTo>
                <a:lnTo>
                  <a:pt x="1378929" y="391044"/>
                </a:lnTo>
                <a:cubicBezTo>
                  <a:pt x="1375946" y="390381"/>
                  <a:pt x="1375283" y="393033"/>
                  <a:pt x="1375946" y="394027"/>
                </a:cubicBezTo>
                <a:cubicBezTo>
                  <a:pt x="1377272" y="396015"/>
                  <a:pt x="1375283" y="397009"/>
                  <a:pt x="1375283" y="398335"/>
                </a:cubicBezTo>
                <a:cubicBezTo>
                  <a:pt x="1380254" y="403306"/>
                  <a:pt x="1381249" y="409602"/>
                  <a:pt x="1381580" y="416230"/>
                </a:cubicBezTo>
                <a:cubicBezTo>
                  <a:pt x="1380917" y="419544"/>
                  <a:pt x="1378266" y="418550"/>
                  <a:pt x="1376278" y="418881"/>
                </a:cubicBezTo>
                <a:close/>
                <a:moveTo>
                  <a:pt x="1384894" y="414242"/>
                </a:moveTo>
                <a:lnTo>
                  <a:pt x="1384894" y="414242"/>
                </a:lnTo>
                <a:cubicBezTo>
                  <a:pt x="1384894" y="414242"/>
                  <a:pt x="1386220" y="414242"/>
                  <a:pt x="1387214" y="414242"/>
                </a:cubicBezTo>
                <a:cubicBezTo>
                  <a:pt x="1386551" y="414242"/>
                  <a:pt x="1385888" y="414242"/>
                  <a:pt x="1384894" y="414242"/>
                </a:cubicBezTo>
                <a:close/>
                <a:moveTo>
                  <a:pt x="1414388" y="419544"/>
                </a:moveTo>
                <a:cubicBezTo>
                  <a:pt x="1411074" y="420870"/>
                  <a:pt x="1408423" y="421201"/>
                  <a:pt x="1406103" y="421201"/>
                </a:cubicBezTo>
                <a:cubicBezTo>
                  <a:pt x="1408423" y="421201"/>
                  <a:pt x="1411074" y="420870"/>
                  <a:pt x="1414388" y="419544"/>
                </a:cubicBezTo>
                <a:cubicBezTo>
                  <a:pt x="1416045" y="419544"/>
                  <a:pt x="1417702" y="419544"/>
                  <a:pt x="1419359" y="419544"/>
                </a:cubicBezTo>
                <a:cubicBezTo>
                  <a:pt x="1417702" y="419544"/>
                  <a:pt x="1416045" y="419544"/>
                  <a:pt x="1414388" y="419544"/>
                </a:cubicBezTo>
                <a:close/>
                <a:moveTo>
                  <a:pt x="1490608" y="421864"/>
                </a:moveTo>
                <a:lnTo>
                  <a:pt x="1490608" y="421864"/>
                </a:lnTo>
                <a:cubicBezTo>
                  <a:pt x="1490608" y="421864"/>
                  <a:pt x="1492265" y="418550"/>
                  <a:pt x="1492928" y="416893"/>
                </a:cubicBezTo>
                <a:cubicBezTo>
                  <a:pt x="1492265" y="418550"/>
                  <a:pt x="1491271" y="420207"/>
                  <a:pt x="1490608" y="421864"/>
                </a:cubicBezTo>
                <a:close/>
                <a:moveTo>
                  <a:pt x="1498562" y="420538"/>
                </a:moveTo>
                <a:cubicBezTo>
                  <a:pt x="1498562" y="420538"/>
                  <a:pt x="1499225" y="419544"/>
                  <a:pt x="1498562" y="418218"/>
                </a:cubicBezTo>
                <a:cubicBezTo>
                  <a:pt x="1498562" y="417224"/>
                  <a:pt x="1498562" y="416561"/>
                  <a:pt x="1498562" y="415567"/>
                </a:cubicBezTo>
                <a:cubicBezTo>
                  <a:pt x="1498562" y="416230"/>
                  <a:pt x="1498562" y="417224"/>
                  <a:pt x="1498562" y="418218"/>
                </a:cubicBezTo>
                <a:cubicBezTo>
                  <a:pt x="1499225" y="419544"/>
                  <a:pt x="1499225" y="420207"/>
                  <a:pt x="1498562" y="420538"/>
                </a:cubicBezTo>
                <a:close/>
                <a:moveTo>
                  <a:pt x="1500550" y="414242"/>
                </a:moveTo>
                <a:cubicBezTo>
                  <a:pt x="1502539" y="412253"/>
                  <a:pt x="1503864" y="414242"/>
                  <a:pt x="1505521" y="414573"/>
                </a:cubicBezTo>
                <a:cubicBezTo>
                  <a:pt x="1506515" y="414573"/>
                  <a:pt x="1507178" y="414573"/>
                  <a:pt x="1507841" y="414242"/>
                </a:cubicBezTo>
                <a:cubicBezTo>
                  <a:pt x="1507178" y="414242"/>
                  <a:pt x="1506184" y="414573"/>
                  <a:pt x="1505521" y="414573"/>
                </a:cubicBezTo>
                <a:cubicBezTo>
                  <a:pt x="1505190" y="417224"/>
                  <a:pt x="1507178" y="420870"/>
                  <a:pt x="1501876" y="420538"/>
                </a:cubicBezTo>
                <a:cubicBezTo>
                  <a:pt x="1501544" y="420870"/>
                  <a:pt x="1500882" y="421532"/>
                  <a:pt x="1500550" y="421864"/>
                </a:cubicBezTo>
                <a:cubicBezTo>
                  <a:pt x="1500882" y="421532"/>
                  <a:pt x="1501544" y="420870"/>
                  <a:pt x="1501876" y="420538"/>
                </a:cubicBezTo>
                <a:cubicBezTo>
                  <a:pt x="1500219" y="418550"/>
                  <a:pt x="1500550" y="416230"/>
                  <a:pt x="1500219" y="414242"/>
                </a:cubicBezTo>
                <a:close/>
                <a:moveTo>
                  <a:pt x="1527062" y="394027"/>
                </a:moveTo>
                <a:cubicBezTo>
                  <a:pt x="1527062" y="394027"/>
                  <a:pt x="1527724" y="394027"/>
                  <a:pt x="1528056" y="394358"/>
                </a:cubicBezTo>
                <a:cubicBezTo>
                  <a:pt x="1528056" y="394358"/>
                  <a:pt x="1527393" y="394358"/>
                  <a:pt x="1527062" y="394027"/>
                </a:cubicBezTo>
                <a:close/>
                <a:moveTo>
                  <a:pt x="1532364" y="397672"/>
                </a:moveTo>
                <a:cubicBezTo>
                  <a:pt x="1532364" y="397672"/>
                  <a:pt x="1532364" y="398998"/>
                  <a:pt x="1533027" y="399660"/>
                </a:cubicBezTo>
                <a:cubicBezTo>
                  <a:pt x="1532364" y="399329"/>
                  <a:pt x="1532033" y="398666"/>
                  <a:pt x="1532364" y="397672"/>
                </a:cubicBezTo>
                <a:cubicBezTo>
                  <a:pt x="1532033" y="396678"/>
                  <a:pt x="1531370" y="396015"/>
                  <a:pt x="1530707" y="395684"/>
                </a:cubicBezTo>
                <a:cubicBezTo>
                  <a:pt x="1531370" y="396015"/>
                  <a:pt x="1532033" y="396678"/>
                  <a:pt x="1532364" y="397672"/>
                </a:cubicBezTo>
                <a:close/>
                <a:moveTo>
                  <a:pt x="1516126" y="395352"/>
                </a:moveTo>
                <a:cubicBezTo>
                  <a:pt x="1516126" y="395352"/>
                  <a:pt x="1516789" y="396346"/>
                  <a:pt x="1517451" y="396678"/>
                </a:cubicBezTo>
                <a:cubicBezTo>
                  <a:pt x="1519440" y="396678"/>
                  <a:pt x="1521428" y="397009"/>
                  <a:pt x="1523085" y="397672"/>
                </a:cubicBezTo>
                <a:cubicBezTo>
                  <a:pt x="1521428" y="397009"/>
                  <a:pt x="1519440" y="397009"/>
                  <a:pt x="1517451" y="396678"/>
                </a:cubicBezTo>
                <a:lnTo>
                  <a:pt x="1517451" y="396678"/>
                </a:lnTo>
                <a:cubicBezTo>
                  <a:pt x="1517451" y="396678"/>
                  <a:pt x="1516789" y="395684"/>
                  <a:pt x="1516126" y="395352"/>
                </a:cubicBezTo>
                <a:cubicBezTo>
                  <a:pt x="1515463" y="395352"/>
                  <a:pt x="1514800" y="395352"/>
                  <a:pt x="1514137" y="394689"/>
                </a:cubicBezTo>
                <a:cubicBezTo>
                  <a:pt x="1514469" y="395021"/>
                  <a:pt x="1515132" y="395352"/>
                  <a:pt x="1516126" y="395352"/>
                </a:cubicBezTo>
                <a:close/>
                <a:moveTo>
                  <a:pt x="1530044" y="409271"/>
                </a:moveTo>
                <a:cubicBezTo>
                  <a:pt x="1530044" y="409271"/>
                  <a:pt x="1529382" y="408608"/>
                  <a:pt x="1528719" y="408277"/>
                </a:cubicBezTo>
                <a:cubicBezTo>
                  <a:pt x="1529050" y="408277"/>
                  <a:pt x="1529382" y="408608"/>
                  <a:pt x="1530044" y="409271"/>
                </a:cubicBezTo>
                <a:cubicBezTo>
                  <a:pt x="1530044" y="409602"/>
                  <a:pt x="1530044" y="409934"/>
                  <a:pt x="1530044" y="410265"/>
                </a:cubicBezTo>
                <a:cubicBezTo>
                  <a:pt x="1530044" y="411591"/>
                  <a:pt x="1530044" y="412916"/>
                  <a:pt x="1530044" y="414242"/>
                </a:cubicBezTo>
                <a:lnTo>
                  <a:pt x="1530044" y="414242"/>
                </a:lnTo>
                <a:cubicBezTo>
                  <a:pt x="1530044" y="414242"/>
                  <a:pt x="1530044" y="411591"/>
                  <a:pt x="1530044" y="410265"/>
                </a:cubicBezTo>
                <a:cubicBezTo>
                  <a:pt x="1530044" y="409934"/>
                  <a:pt x="1530044" y="409602"/>
                  <a:pt x="1530044" y="409271"/>
                </a:cubicBezTo>
                <a:close/>
                <a:moveTo>
                  <a:pt x="1551916" y="398998"/>
                </a:moveTo>
                <a:cubicBezTo>
                  <a:pt x="1551916" y="398998"/>
                  <a:pt x="1551916" y="398998"/>
                  <a:pt x="1551916" y="399329"/>
                </a:cubicBezTo>
                <a:cubicBezTo>
                  <a:pt x="1551916" y="399329"/>
                  <a:pt x="1551916" y="399329"/>
                  <a:pt x="1551916" y="398998"/>
                </a:cubicBezTo>
                <a:cubicBezTo>
                  <a:pt x="1550922" y="398998"/>
                  <a:pt x="1550259" y="398998"/>
                  <a:pt x="1549265" y="398998"/>
                </a:cubicBezTo>
                <a:cubicBezTo>
                  <a:pt x="1546614" y="400323"/>
                  <a:pt x="1540980" y="398003"/>
                  <a:pt x="1541974" y="404631"/>
                </a:cubicBezTo>
                <a:cubicBezTo>
                  <a:pt x="1544957" y="403968"/>
                  <a:pt x="1547940" y="402974"/>
                  <a:pt x="1550922" y="402312"/>
                </a:cubicBezTo>
                <a:cubicBezTo>
                  <a:pt x="1551254" y="402312"/>
                  <a:pt x="1551585" y="402312"/>
                  <a:pt x="1552248" y="402312"/>
                </a:cubicBezTo>
                <a:cubicBezTo>
                  <a:pt x="1551916" y="402312"/>
                  <a:pt x="1551585" y="402312"/>
                  <a:pt x="1550922" y="402312"/>
                </a:cubicBezTo>
                <a:cubicBezTo>
                  <a:pt x="1547940" y="402974"/>
                  <a:pt x="1544957" y="403968"/>
                  <a:pt x="1541974" y="404631"/>
                </a:cubicBezTo>
                <a:cubicBezTo>
                  <a:pt x="1541974" y="404963"/>
                  <a:pt x="1541974" y="405294"/>
                  <a:pt x="1541974" y="405625"/>
                </a:cubicBezTo>
                <a:cubicBezTo>
                  <a:pt x="1541974" y="405957"/>
                  <a:pt x="1541974" y="406620"/>
                  <a:pt x="1541974" y="406951"/>
                </a:cubicBezTo>
                <a:cubicBezTo>
                  <a:pt x="1544294" y="408939"/>
                  <a:pt x="1542637" y="412253"/>
                  <a:pt x="1543631" y="414573"/>
                </a:cubicBezTo>
                <a:cubicBezTo>
                  <a:pt x="1540317" y="414573"/>
                  <a:pt x="1541312" y="421201"/>
                  <a:pt x="1536672" y="419875"/>
                </a:cubicBezTo>
                <a:cubicBezTo>
                  <a:pt x="1536009" y="419875"/>
                  <a:pt x="1535015" y="419875"/>
                  <a:pt x="1534352" y="419875"/>
                </a:cubicBezTo>
                <a:cubicBezTo>
                  <a:pt x="1530707" y="421201"/>
                  <a:pt x="1530044" y="420538"/>
                  <a:pt x="1530044" y="419213"/>
                </a:cubicBezTo>
                <a:cubicBezTo>
                  <a:pt x="1530044" y="420538"/>
                  <a:pt x="1530707" y="421201"/>
                  <a:pt x="1534352" y="419875"/>
                </a:cubicBezTo>
                <a:cubicBezTo>
                  <a:pt x="1535015" y="419875"/>
                  <a:pt x="1536009" y="419875"/>
                  <a:pt x="1536672" y="419875"/>
                </a:cubicBezTo>
                <a:cubicBezTo>
                  <a:pt x="1536672" y="417887"/>
                  <a:pt x="1536672" y="415567"/>
                  <a:pt x="1536672" y="413579"/>
                </a:cubicBezTo>
                <a:lnTo>
                  <a:pt x="1536672" y="413579"/>
                </a:lnTo>
                <a:cubicBezTo>
                  <a:pt x="1537666" y="411591"/>
                  <a:pt x="1539986" y="410928"/>
                  <a:pt x="1540317" y="408608"/>
                </a:cubicBezTo>
                <a:cubicBezTo>
                  <a:pt x="1535347" y="406951"/>
                  <a:pt x="1540317" y="401649"/>
                  <a:pt x="1537004" y="399329"/>
                </a:cubicBezTo>
                <a:cubicBezTo>
                  <a:pt x="1537004" y="396346"/>
                  <a:pt x="1540317" y="395684"/>
                  <a:pt x="1540980" y="393033"/>
                </a:cubicBezTo>
                <a:cubicBezTo>
                  <a:pt x="1541643" y="390381"/>
                  <a:pt x="1544294" y="392370"/>
                  <a:pt x="1545620" y="391376"/>
                </a:cubicBezTo>
                <a:cubicBezTo>
                  <a:pt x="1547608" y="391376"/>
                  <a:pt x="1549928" y="391707"/>
                  <a:pt x="1551916" y="392038"/>
                </a:cubicBezTo>
                <a:cubicBezTo>
                  <a:pt x="1551916" y="392038"/>
                  <a:pt x="1551916" y="391707"/>
                  <a:pt x="1552248" y="391376"/>
                </a:cubicBezTo>
                <a:cubicBezTo>
                  <a:pt x="1552248" y="391376"/>
                  <a:pt x="1552248" y="391707"/>
                  <a:pt x="1551916" y="392038"/>
                </a:cubicBezTo>
                <a:cubicBezTo>
                  <a:pt x="1552579" y="394358"/>
                  <a:pt x="1550922" y="396678"/>
                  <a:pt x="1551916" y="398998"/>
                </a:cubicBezTo>
                <a:close/>
                <a:moveTo>
                  <a:pt x="1551916" y="385410"/>
                </a:moveTo>
                <a:cubicBezTo>
                  <a:pt x="1551916" y="385410"/>
                  <a:pt x="1551916" y="385410"/>
                  <a:pt x="1551916" y="385410"/>
                </a:cubicBezTo>
                <a:lnTo>
                  <a:pt x="1551916" y="385410"/>
                </a:lnTo>
                <a:close/>
                <a:moveTo>
                  <a:pt x="1551916" y="382428"/>
                </a:moveTo>
                <a:cubicBezTo>
                  <a:pt x="1551916" y="382428"/>
                  <a:pt x="1552910" y="378451"/>
                  <a:pt x="1554899" y="377788"/>
                </a:cubicBezTo>
                <a:cubicBezTo>
                  <a:pt x="1553242" y="378120"/>
                  <a:pt x="1553242" y="381102"/>
                  <a:pt x="1551916" y="382428"/>
                </a:cubicBezTo>
                <a:cubicBezTo>
                  <a:pt x="1551254" y="382428"/>
                  <a:pt x="1550259" y="382428"/>
                  <a:pt x="1549596" y="382097"/>
                </a:cubicBezTo>
                <a:cubicBezTo>
                  <a:pt x="1550259" y="382097"/>
                  <a:pt x="1551254" y="382759"/>
                  <a:pt x="1551916" y="382428"/>
                </a:cubicBezTo>
                <a:close/>
                <a:moveTo>
                  <a:pt x="1549265" y="381765"/>
                </a:moveTo>
                <a:cubicBezTo>
                  <a:pt x="1549265" y="381765"/>
                  <a:pt x="1548602" y="381765"/>
                  <a:pt x="1548271" y="381765"/>
                </a:cubicBezTo>
                <a:cubicBezTo>
                  <a:pt x="1548602" y="381765"/>
                  <a:pt x="1548934" y="381765"/>
                  <a:pt x="1549265" y="381765"/>
                </a:cubicBezTo>
                <a:close/>
                <a:moveTo>
                  <a:pt x="1546945" y="382759"/>
                </a:moveTo>
                <a:lnTo>
                  <a:pt x="1546945" y="382759"/>
                </a:lnTo>
                <a:cubicBezTo>
                  <a:pt x="1544626" y="381765"/>
                  <a:pt x="1542637" y="380771"/>
                  <a:pt x="1540317" y="380771"/>
                </a:cubicBezTo>
                <a:cubicBezTo>
                  <a:pt x="1542637" y="380771"/>
                  <a:pt x="1544626" y="381765"/>
                  <a:pt x="1546945" y="382759"/>
                </a:cubicBezTo>
                <a:close/>
                <a:moveTo>
                  <a:pt x="1514137" y="392701"/>
                </a:moveTo>
                <a:lnTo>
                  <a:pt x="1514137" y="392701"/>
                </a:lnTo>
                <a:cubicBezTo>
                  <a:pt x="1514137" y="392701"/>
                  <a:pt x="1511486" y="395021"/>
                  <a:pt x="1509829" y="396015"/>
                </a:cubicBezTo>
                <a:cubicBezTo>
                  <a:pt x="1511486" y="395352"/>
                  <a:pt x="1512812" y="393695"/>
                  <a:pt x="1514137" y="392701"/>
                </a:cubicBezTo>
                <a:close/>
                <a:moveTo>
                  <a:pt x="1506184" y="391707"/>
                </a:moveTo>
                <a:cubicBezTo>
                  <a:pt x="1506184" y="391707"/>
                  <a:pt x="1507841" y="393364"/>
                  <a:pt x="1507510" y="394027"/>
                </a:cubicBezTo>
                <a:cubicBezTo>
                  <a:pt x="1507510" y="393364"/>
                  <a:pt x="1507510" y="392370"/>
                  <a:pt x="1506184" y="391707"/>
                </a:cubicBezTo>
                <a:cubicBezTo>
                  <a:pt x="1503533" y="389719"/>
                  <a:pt x="1501876" y="389719"/>
                  <a:pt x="1500882" y="390713"/>
                </a:cubicBezTo>
                <a:cubicBezTo>
                  <a:pt x="1501876" y="389719"/>
                  <a:pt x="1503201" y="389719"/>
                  <a:pt x="1506184" y="391707"/>
                </a:cubicBezTo>
                <a:close/>
                <a:moveTo>
                  <a:pt x="1484312" y="359230"/>
                </a:moveTo>
                <a:cubicBezTo>
                  <a:pt x="1484312" y="359230"/>
                  <a:pt x="1483981" y="357573"/>
                  <a:pt x="1483318" y="357242"/>
                </a:cubicBezTo>
                <a:cubicBezTo>
                  <a:pt x="1483649" y="357573"/>
                  <a:pt x="1483981" y="358236"/>
                  <a:pt x="1484312" y="359230"/>
                </a:cubicBezTo>
                <a:close/>
                <a:moveTo>
                  <a:pt x="1482655" y="356579"/>
                </a:moveTo>
                <a:cubicBezTo>
                  <a:pt x="1482655" y="356579"/>
                  <a:pt x="1479341" y="356579"/>
                  <a:pt x="1476027" y="357905"/>
                </a:cubicBezTo>
                <a:lnTo>
                  <a:pt x="1476027" y="357905"/>
                </a:lnTo>
                <a:cubicBezTo>
                  <a:pt x="1479673" y="356579"/>
                  <a:pt x="1481661" y="355916"/>
                  <a:pt x="1482655" y="356579"/>
                </a:cubicBezTo>
                <a:close/>
                <a:moveTo>
                  <a:pt x="1475696" y="360887"/>
                </a:moveTo>
                <a:cubicBezTo>
                  <a:pt x="1469399" y="361882"/>
                  <a:pt x="1467411" y="367847"/>
                  <a:pt x="1463766" y="371492"/>
                </a:cubicBezTo>
                <a:cubicBezTo>
                  <a:pt x="1460120" y="375469"/>
                  <a:pt x="1457138" y="382759"/>
                  <a:pt x="1449516" y="379445"/>
                </a:cubicBezTo>
                <a:cubicBezTo>
                  <a:pt x="1444545" y="377457"/>
                  <a:pt x="1443882" y="379445"/>
                  <a:pt x="1444213" y="383753"/>
                </a:cubicBezTo>
                <a:cubicBezTo>
                  <a:pt x="1443219" y="383753"/>
                  <a:pt x="1442556" y="383753"/>
                  <a:pt x="1441562" y="383753"/>
                </a:cubicBezTo>
                <a:cubicBezTo>
                  <a:pt x="1441562" y="387399"/>
                  <a:pt x="1440237" y="390381"/>
                  <a:pt x="1437917" y="391707"/>
                </a:cubicBezTo>
                <a:cubicBezTo>
                  <a:pt x="1440237" y="390381"/>
                  <a:pt x="1441231" y="387730"/>
                  <a:pt x="1441562" y="383753"/>
                </a:cubicBezTo>
                <a:cubicBezTo>
                  <a:pt x="1440237" y="382428"/>
                  <a:pt x="1439242" y="381102"/>
                  <a:pt x="1438248" y="380108"/>
                </a:cubicBezTo>
                <a:cubicBezTo>
                  <a:pt x="1438248" y="377126"/>
                  <a:pt x="1445539" y="375469"/>
                  <a:pt x="1438911" y="372155"/>
                </a:cubicBezTo>
                <a:cubicBezTo>
                  <a:pt x="1436923" y="371492"/>
                  <a:pt x="1434934" y="370498"/>
                  <a:pt x="1432946" y="369835"/>
                </a:cubicBezTo>
                <a:cubicBezTo>
                  <a:pt x="1431289" y="370498"/>
                  <a:pt x="1429301" y="371492"/>
                  <a:pt x="1427644" y="372155"/>
                </a:cubicBezTo>
                <a:lnTo>
                  <a:pt x="1427644" y="372155"/>
                </a:lnTo>
                <a:cubicBezTo>
                  <a:pt x="1429301" y="371492"/>
                  <a:pt x="1431289" y="370498"/>
                  <a:pt x="1432946" y="369835"/>
                </a:cubicBezTo>
                <a:cubicBezTo>
                  <a:pt x="1435597" y="369835"/>
                  <a:pt x="1438248" y="370498"/>
                  <a:pt x="1441231" y="370498"/>
                </a:cubicBezTo>
                <a:cubicBezTo>
                  <a:pt x="1444876" y="370498"/>
                  <a:pt x="1446864" y="364201"/>
                  <a:pt x="1451504" y="366852"/>
                </a:cubicBezTo>
                <a:cubicBezTo>
                  <a:pt x="1451835" y="366521"/>
                  <a:pt x="1452498" y="365858"/>
                  <a:pt x="1452830" y="365527"/>
                </a:cubicBezTo>
                <a:cubicBezTo>
                  <a:pt x="1447527" y="361882"/>
                  <a:pt x="1440568" y="366852"/>
                  <a:pt x="1434934" y="361219"/>
                </a:cubicBezTo>
                <a:cubicBezTo>
                  <a:pt x="1438248" y="360556"/>
                  <a:pt x="1437586" y="357905"/>
                  <a:pt x="1437254" y="355585"/>
                </a:cubicBezTo>
                <a:lnTo>
                  <a:pt x="1444213" y="355585"/>
                </a:lnTo>
                <a:cubicBezTo>
                  <a:pt x="1445870" y="355585"/>
                  <a:pt x="1447527" y="355585"/>
                  <a:pt x="1449184" y="355585"/>
                </a:cubicBezTo>
                <a:cubicBezTo>
                  <a:pt x="1451173" y="355585"/>
                  <a:pt x="1453492" y="355585"/>
                  <a:pt x="1455481" y="355585"/>
                </a:cubicBezTo>
                <a:cubicBezTo>
                  <a:pt x="1463103" y="353597"/>
                  <a:pt x="1469731" y="355585"/>
                  <a:pt x="1475696" y="360556"/>
                </a:cubicBezTo>
                <a:close/>
                <a:moveTo>
                  <a:pt x="1485638" y="325097"/>
                </a:moveTo>
                <a:lnTo>
                  <a:pt x="1485638" y="325097"/>
                </a:lnTo>
                <a:cubicBezTo>
                  <a:pt x="1485638" y="325097"/>
                  <a:pt x="1485638" y="324434"/>
                  <a:pt x="1485638" y="323771"/>
                </a:cubicBezTo>
                <a:lnTo>
                  <a:pt x="1485638" y="323771"/>
                </a:lnTo>
                <a:cubicBezTo>
                  <a:pt x="1485638" y="323771"/>
                  <a:pt x="1485638" y="324434"/>
                  <a:pt x="1485638" y="325097"/>
                </a:cubicBezTo>
                <a:cubicBezTo>
                  <a:pt x="1485969" y="326091"/>
                  <a:pt x="1486632" y="326754"/>
                  <a:pt x="1486963" y="327748"/>
                </a:cubicBezTo>
                <a:cubicBezTo>
                  <a:pt x="1486632" y="326754"/>
                  <a:pt x="1485969" y="326091"/>
                  <a:pt x="1485638" y="325097"/>
                </a:cubicBezTo>
                <a:close/>
                <a:moveTo>
                  <a:pt x="1510161" y="328079"/>
                </a:moveTo>
                <a:cubicBezTo>
                  <a:pt x="1510161" y="328079"/>
                  <a:pt x="1510161" y="325097"/>
                  <a:pt x="1510161" y="323771"/>
                </a:cubicBezTo>
                <a:lnTo>
                  <a:pt x="1510161" y="323771"/>
                </a:lnTo>
                <a:cubicBezTo>
                  <a:pt x="1510161" y="323771"/>
                  <a:pt x="1510823" y="326422"/>
                  <a:pt x="1510161" y="328079"/>
                </a:cubicBezTo>
                <a:close/>
                <a:moveTo>
                  <a:pt x="1512812" y="320126"/>
                </a:moveTo>
                <a:lnTo>
                  <a:pt x="1512812" y="320126"/>
                </a:lnTo>
                <a:cubicBezTo>
                  <a:pt x="1512812" y="317475"/>
                  <a:pt x="1511818" y="314161"/>
                  <a:pt x="1515463" y="312504"/>
                </a:cubicBezTo>
                <a:cubicBezTo>
                  <a:pt x="1517120" y="312504"/>
                  <a:pt x="1519108" y="312504"/>
                  <a:pt x="1520434" y="313830"/>
                </a:cubicBezTo>
                <a:cubicBezTo>
                  <a:pt x="1520434" y="314161"/>
                  <a:pt x="1520434" y="314492"/>
                  <a:pt x="1520434" y="315155"/>
                </a:cubicBezTo>
                <a:cubicBezTo>
                  <a:pt x="1521097" y="321783"/>
                  <a:pt x="1516789" y="320126"/>
                  <a:pt x="1513143" y="320126"/>
                </a:cubicBezTo>
                <a:close/>
                <a:moveTo>
                  <a:pt x="1519771" y="329736"/>
                </a:moveTo>
                <a:cubicBezTo>
                  <a:pt x="1519771" y="329736"/>
                  <a:pt x="1519771" y="329736"/>
                  <a:pt x="1519771" y="329736"/>
                </a:cubicBezTo>
                <a:cubicBezTo>
                  <a:pt x="1519771" y="329736"/>
                  <a:pt x="1519771" y="329736"/>
                  <a:pt x="1519771" y="329736"/>
                </a:cubicBezTo>
                <a:close/>
                <a:moveTo>
                  <a:pt x="1522091" y="323440"/>
                </a:moveTo>
                <a:cubicBezTo>
                  <a:pt x="1522091" y="323440"/>
                  <a:pt x="1524742" y="326091"/>
                  <a:pt x="1526730" y="325428"/>
                </a:cubicBezTo>
                <a:lnTo>
                  <a:pt x="1526730" y="325428"/>
                </a:lnTo>
                <a:cubicBezTo>
                  <a:pt x="1524411" y="326422"/>
                  <a:pt x="1523416" y="324434"/>
                  <a:pt x="1522091" y="323440"/>
                </a:cubicBezTo>
                <a:close/>
                <a:moveTo>
                  <a:pt x="1547277" y="328079"/>
                </a:moveTo>
                <a:cubicBezTo>
                  <a:pt x="1547277" y="328079"/>
                  <a:pt x="1546283" y="329736"/>
                  <a:pt x="1545951" y="330731"/>
                </a:cubicBezTo>
                <a:cubicBezTo>
                  <a:pt x="1546945" y="334044"/>
                  <a:pt x="1547608" y="337358"/>
                  <a:pt x="1548602" y="340672"/>
                </a:cubicBezTo>
                <a:cubicBezTo>
                  <a:pt x="1549596" y="340672"/>
                  <a:pt x="1550259" y="340010"/>
                  <a:pt x="1550259" y="339678"/>
                </a:cubicBezTo>
                <a:cubicBezTo>
                  <a:pt x="1550259" y="340010"/>
                  <a:pt x="1549265" y="340341"/>
                  <a:pt x="1548602" y="340672"/>
                </a:cubicBezTo>
                <a:cubicBezTo>
                  <a:pt x="1547940" y="341667"/>
                  <a:pt x="1548271" y="342661"/>
                  <a:pt x="1548602" y="343324"/>
                </a:cubicBezTo>
                <a:cubicBezTo>
                  <a:pt x="1548271" y="342661"/>
                  <a:pt x="1547940" y="341667"/>
                  <a:pt x="1548602" y="340672"/>
                </a:cubicBezTo>
                <a:cubicBezTo>
                  <a:pt x="1547608" y="337358"/>
                  <a:pt x="1546945" y="334044"/>
                  <a:pt x="1545951" y="330731"/>
                </a:cubicBezTo>
                <a:cubicBezTo>
                  <a:pt x="1545620" y="330731"/>
                  <a:pt x="1544957" y="330399"/>
                  <a:pt x="1544626" y="330068"/>
                </a:cubicBezTo>
                <a:cubicBezTo>
                  <a:pt x="1544957" y="330068"/>
                  <a:pt x="1545620" y="330399"/>
                  <a:pt x="1545951" y="330731"/>
                </a:cubicBezTo>
                <a:cubicBezTo>
                  <a:pt x="1546283" y="329736"/>
                  <a:pt x="1546945" y="329074"/>
                  <a:pt x="1547277" y="328079"/>
                </a:cubicBezTo>
                <a:cubicBezTo>
                  <a:pt x="1549928" y="328411"/>
                  <a:pt x="1552248" y="328742"/>
                  <a:pt x="1554899" y="329405"/>
                </a:cubicBezTo>
                <a:cubicBezTo>
                  <a:pt x="1552248" y="329074"/>
                  <a:pt x="1549928" y="328742"/>
                  <a:pt x="1547277" y="328079"/>
                </a:cubicBezTo>
                <a:close/>
                <a:moveTo>
                  <a:pt x="1570474" y="325428"/>
                </a:moveTo>
                <a:cubicBezTo>
                  <a:pt x="1570474" y="325428"/>
                  <a:pt x="1569149" y="325428"/>
                  <a:pt x="1568486" y="325428"/>
                </a:cubicBezTo>
                <a:cubicBezTo>
                  <a:pt x="1569149" y="325428"/>
                  <a:pt x="1569811" y="325428"/>
                  <a:pt x="1570474" y="325428"/>
                </a:cubicBezTo>
                <a:close/>
                <a:moveTo>
                  <a:pt x="1584724" y="341667"/>
                </a:moveTo>
                <a:cubicBezTo>
                  <a:pt x="1584724" y="341667"/>
                  <a:pt x="1587707" y="342329"/>
                  <a:pt x="1589364" y="342992"/>
                </a:cubicBezTo>
                <a:lnTo>
                  <a:pt x="1589364" y="342992"/>
                </a:lnTo>
                <a:cubicBezTo>
                  <a:pt x="1589364" y="342992"/>
                  <a:pt x="1586381" y="341667"/>
                  <a:pt x="1584724" y="341667"/>
                </a:cubicBezTo>
                <a:close/>
                <a:moveTo>
                  <a:pt x="1602951" y="355916"/>
                </a:moveTo>
                <a:cubicBezTo>
                  <a:pt x="1602951" y="355916"/>
                  <a:pt x="1602951" y="355916"/>
                  <a:pt x="1602951" y="355916"/>
                </a:cubicBezTo>
                <a:cubicBezTo>
                  <a:pt x="1602951" y="355916"/>
                  <a:pt x="1602951" y="355916"/>
                  <a:pt x="1602951" y="355916"/>
                </a:cubicBezTo>
                <a:lnTo>
                  <a:pt x="1602951" y="355916"/>
                </a:lnTo>
                <a:cubicBezTo>
                  <a:pt x="1602951" y="355916"/>
                  <a:pt x="1601294" y="355916"/>
                  <a:pt x="1600300" y="355916"/>
                </a:cubicBezTo>
                <a:cubicBezTo>
                  <a:pt x="1600963" y="355916"/>
                  <a:pt x="1601957" y="355916"/>
                  <a:pt x="1602951" y="355916"/>
                </a:cubicBezTo>
                <a:close/>
                <a:moveTo>
                  <a:pt x="1617532" y="359230"/>
                </a:moveTo>
                <a:cubicBezTo>
                  <a:pt x="1614881" y="360225"/>
                  <a:pt x="1613224" y="357242"/>
                  <a:pt x="1610573" y="357242"/>
                </a:cubicBezTo>
                <a:cubicBezTo>
                  <a:pt x="1610573" y="356911"/>
                  <a:pt x="1610573" y="356579"/>
                  <a:pt x="1610573" y="356248"/>
                </a:cubicBezTo>
                <a:cubicBezTo>
                  <a:pt x="1611567" y="355916"/>
                  <a:pt x="1611898" y="354922"/>
                  <a:pt x="1611567" y="353928"/>
                </a:cubicBezTo>
                <a:cubicBezTo>
                  <a:pt x="1617201" y="351277"/>
                  <a:pt x="1622172" y="348294"/>
                  <a:pt x="1628468" y="347632"/>
                </a:cubicBezTo>
                <a:cubicBezTo>
                  <a:pt x="1630788" y="352603"/>
                  <a:pt x="1627143" y="353597"/>
                  <a:pt x="1624160" y="354922"/>
                </a:cubicBezTo>
                <a:cubicBezTo>
                  <a:pt x="1624160" y="354922"/>
                  <a:pt x="1623497" y="355254"/>
                  <a:pt x="1623166" y="355254"/>
                </a:cubicBezTo>
                <a:cubicBezTo>
                  <a:pt x="1620183" y="354591"/>
                  <a:pt x="1617864" y="357573"/>
                  <a:pt x="1615212" y="355254"/>
                </a:cubicBezTo>
                <a:cubicBezTo>
                  <a:pt x="1614218" y="358568"/>
                  <a:pt x="1618195" y="356911"/>
                  <a:pt x="1617532" y="359562"/>
                </a:cubicBezTo>
                <a:close/>
                <a:moveTo>
                  <a:pt x="1662270" y="366852"/>
                </a:moveTo>
                <a:cubicBezTo>
                  <a:pt x="1662270" y="366852"/>
                  <a:pt x="1662933" y="367847"/>
                  <a:pt x="1663264" y="368509"/>
                </a:cubicBezTo>
                <a:cubicBezTo>
                  <a:pt x="1663264" y="367847"/>
                  <a:pt x="1662602" y="367515"/>
                  <a:pt x="1662270" y="366852"/>
                </a:cubicBezTo>
                <a:cubicBezTo>
                  <a:pt x="1661939" y="366190"/>
                  <a:pt x="1662270" y="365858"/>
                  <a:pt x="1662270" y="365195"/>
                </a:cubicBezTo>
                <a:cubicBezTo>
                  <a:pt x="1661608" y="365195"/>
                  <a:pt x="1661276" y="365195"/>
                  <a:pt x="1660613" y="365195"/>
                </a:cubicBezTo>
                <a:cubicBezTo>
                  <a:pt x="1661276" y="365195"/>
                  <a:pt x="1661608" y="365195"/>
                  <a:pt x="1662270" y="365195"/>
                </a:cubicBezTo>
                <a:cubicBezTo>
                  <a:pt x="1662270" y="365527"/>
                  <a:pt x="1662270" y="366190"/>
                  <a:pt x="1662270" y="366852"/>
                </a:cubicBezTo>
                <a:close/>
                <a:moveTo>
                  <a:pt x="1654648" y="365195"/>
                </a:moveTo>
                <a:cubicBezTo>
                  <a:pt x="1654648" y="367515"/>
                  <a:pt x="1656637" y="367184"/>
                  <a:pt x="1657962" y="368178"/>
                </a:cubicBezTo>
                <a:cubicBezTo>
                  <a:pt x="1656305" y="369504"/>
                  <a:pt x="1656305" y="371823"/>
                  <a:pt x="1653985" y="371823"/>
                </a:cubicBezTo>
                <a:cubicBezTo>
                  <a:pt x="1651666" y="371161"/>
                  <a:pt x="1648352" y="371823"/>
                  <a:pt x="1649015" y="367847"/>
                </a:cubicBezTo>
                <a:cubicBezTo>
                  <a:pt x="1649346" y="363870"/>
                  <a:pt x="1652660" y="365858"/>
                  <a:pt x="1654980" y="365195"/>
                </a:cubicBezTo>
                <a:close/>
                <a:moveTo>
                  <a:pt x="1643712" y="366190"/>
                </a:moveTo>
                <a:cubicBezTo>
                  <a:pt x="1643712" y="366190"/>
                  <a:pt x="1642055" y="366190"/>
                  <a:pt x="1641061" y="366521"/>
                </a:cubicBezTo>
                <a:lnTo>
                  <a:pt x="1641061" y="366521"/>
                </a:lnTo>
                <a:cubicBezTo>
                  <a:pt x="1641061" y="366521"/>
                  <a:pt x="1643050" y="365858"/>
                  <a:pt x="1643712" y="366190"/>
                </a:cubicBezTo>
                <a:close/>
                <a:moveTo>
                  <a:pt x="1643712" y="373812"/>
                </a:moveTo>
                <a:cubicBezTo>
                  <a:pt x="1643712" y="373812"/>
                  <a:pt x="1643712" y="373149"/>
                  <a:pt x="1643712" y="372486"/>
                </a:cubicBezTo>
                <a:cubicBezTo>
                  <a:pt x="1643712" y="372818"/>
                  <a:pt x="1643712" y="373149"/>
                  <a:pt x="1643712" y="373812"/>
                </a:cubicBezTo>
                <a:close/>
                <a:moveTo>
                  <a:pt x="1676189" y="377457"/>
                </a:moveTo>
                <a:cubicBezTo>
                  <a:pt x="1676189" y="377457"/>
                  <a:pt x="1675857" y="375800"/>
                  <a:pt x="1675195" y="375469"/>
                </a:cubicBezTo>
                <a:cubicBezTo>
                  <a:pt x="1675526" y="375800"/>
                  <a:pt x="1675857" y="376463"/>
                  <a:pt x="1676189" y="377457"/>
                </a:cubicBezTo>
                <a:cubicBezTo>
                  <a:pt x="1673538" y="378451"/>
                  <a:pt x="1673206" y="379777"/>
                  <a:pt x="1673538" y="380771"/>
                </a:cubicBezTo>
                <a:cubicBezTo>
                  <a:pt x="1673206" y="379777"/>
                  <a:pt x="1673538" y="378783"/>
                  <a:pt x="1676189" y="377457"/>
                </a:cubicBezTo>
                <a:close/>
                <a:moveTo>
                  <a:pt x="1706014" y="319463"/>
                </a:moveTo>
                <a:cubicBezTo>
                  <a:pt x="1706014" y="319463"/>
                  <a:pt x="1708003" y="319132"/>
                  <a:pt x="1708997" y="318800"/>
                </a:cubicBezTo>
                <a:cubicBezTo>
                  <a:pt x="1708997" y="317806"/>
                  <a:pt x="1709660" y="317143"/>
                  <a:pt x="1709991" y="316481"/>
                </a:cubicBezTo>
                <a:cubicBezTo>
                  <a:pt x="1709991" y="317143"/>
                  <a:pt x="1709328" y="318138"/>
                  <a:pt x="1708997" y="318800"/>
                </a:cubicBezTo>
                <a:cubicBezTo>
                  <a:pt x="1708003" y="318800"/>
                  <a:pt x="1707008" y="318800"/>
                  <a:pt x="1706014" y="319463"/>
                </a:cubicBezTo>
                <a:close/>
                <a:moveTo>
                  <a:pt x="1731200" y="328742"/>
                </a:moveTo>
                <a:cubicBezTo>
                  <a:pt x="1731200" y="328742"/>
                  <a:pt x="1730869" y="329405"/>
                  <a:pt x="1730537" y="329736"/>
                </a:cubicBezTo>
                <a:cubicBezTo>
                  <a:pt x="1730537" y="329736"/>
                  <a:pt x="1730869" y="329074"/>
                  <a:pt x="1731200" y="328742"/>
                </a:cubicBezTo>
                <a:close/>
                <a:moveTo>
                  <a:pt x="1730537" y="342661"/>
                </a:moveTo>
                <a:cubicBezTo>
                  <a:pt x="1733520" y="340341"/>
                  <a:pt x="1733520" y="344980"/>
                  <a:pt x="1734845" y="345975"/>
                </a:cubicBezTo>
                <a:lnTo>
                  <a:pt x="1734845" y="345975"/>
                </a:lnTo>
                <a:cubicBezTo>
                  <a:pt x="1732526" y="346637"/>
                  <a:pt x="1734183" y="349620"/>
                  <a:pt x="1731863" y="350614"/>
                </a:cubicBezTo>
                <a:cubicBezTo>
                  <a:pt x="1730537" y="347963"/>
                  <a:pt x="1726561" y="345643"/>
                  <a:pt x="1730537" y="342661"/>
                </a:cubicBezTo>
                <a:close/>
                <a:moveTo>
                  <a:pt x="1731863" y="353597"/>
                </a:moveTo>
                <a:lnTo>
                  <a:pt x="1731863" y="353597"/>
                </a:lnTo>
                <a:cubicBezTo>
                  <a:pt x="1733520" y="351608"/>
                  <a:pt x="1735508" y="349620"/>
                  <a:pt x="1737828" y="349620"/>
                </a:cubicBezTo>
                <a:cubicBezTo>
                  <a:pt x="1735508" y="349620"/>
                  <a:pt x="1733520" y="351608"/>
                  <a:pt x="1731863" y="353597"/>
                </a:cubicBezTo>
                <a:close/>
                <a:moveTo>
                  <a:pt x="1745782" y="323440"/>
                </a:moveTo>
                <a:cubicBezTo>
                  <a:pt x="1745782" y="323440"/>
                  <a:pt x="1744787" y="324765"/>
                  <a:pt x="1744125" y="325097"/>
                </a:cubicBezTo>
                <a:cubicBezTo>
                  <a:pt x="1744787" y="324765"/>
                  <a:pt x="1745450" y="324103"/>
                  <a:pt x="1745782" y="323440"/>
                </a:cubicBezTo>
                <a:cubicBezTo>
                  <a:pt x="1748433" y="323440"/>
                  <a:pt x="1750752" y="323771"/>
                  <a:pt x="1753072" y="324765"/>
                </a:cubicBezTo>
                <a:cubicBezTo>
                  <a:pt x="1750752" y="324103"/>
                  <a:pt x="1748101" y="323771"/>
                  <a:pt x="1745782" y="323440"/>
                </a:cubicBezTo>
                <a:close/>
                <a:moveTo>
                  <a:pt x="1780246" y="327417"/>
                </a:moveTo>
                <a:cubicBezTo>
                  <a:pt x="1777595" y="330731"/>
                  <a:pt x="1773950" y="330731"/>
                  <a:pt x="1770305" y="329736"/>
                </a:cubicBezTo>
                <a:cubicBezTo>
                  <a:pt x="1770305" y="329405"/>
                  <a:pt x="1770305" y="329074"/>
                  <a:pt x="1769973" y="328411"/>
                </a:cubicBezTo>
                <a:cubicBezTo>
                  <a:pt x="1771299" y="324434"/>
                  <a:pt x="1765002" y="326422"/>
                  <a:pt x="1765997" y="323109"/>
                </a:cubicBezTo>
                <a:cubicBezTo>
                  <a:pt x="1764340" y="322446"/>
                  <a:pt x="1762683" y="321452"/>
                  <a:pt x="1761357" y="320789"/>
                </a:cubicBezTo>
                <a:cubicBezTo>
                  <a:pt x="1763014" y="321452"/>
                  <a:pt x="1764671" y="322446"/>
                  <a:pt x="1765997" y="323109"/>
                </a:cubicBezTo>
                <a:cubicBezTo>
                  <a:pt x="1768648" y="322446"/>
                  <a:pt x="1770636" y="321452"/>
                  <a:pt x="1770305" y="318469"/>
                </a:cubicBezTo>
                <a:cubicBezTo>
                  <a:pt x="1771299" y="318469"/>
                  <a:pt x="1773287" y="319132"/>
                  <a:pt x="1773287" y="317143"/>
                </a:cubicBezTo>
                <a:cubicBezTo>
                  <a:pt x="1773287" y="312504"/>
                  <a:pt x="1775607" y="313167"/>
                  <a:pt x="1777927" y="314492"/>
                </a:cubicBezTo>
                <a:cubicBezTo>
                  <a:pt x="1779252" y="315486"/>
                  <a:pt x="1780578" y="315486"/>
                  <a:pt x="1781903" y="315486"/>
                </a:cubicBezTo>
                <a:cubicBezTo>
                  <a:pt x="1782566" y="315486"/>
                  <a:pt x="1783560" y="315486"/>
                  <a:pt x="1784223" y="315486"/>
                </a:cubicBezTo>
                <a:cubicBezTo>
                  <a:pt x="1785217" y="316149"/>
                  <a:pt x="1785549" y="317806"/>
                  <a:pt x="1784223" y="317806"/>
                </a:cubicBezTo>
                <a:cubicBezTo>
                  <a:pt x="1775607" y="317806"/>
                  <a:pt x="1777264" y="322446"/>
                  <a:pt x="1780578" y="327417"/>
                </a:cubicBezTo>
                <a:cubicBezTo>
                  <a:pt x="1781572" y="325760"/>
                  <a:pt x="1782566" y="324103"/>
                  <a:pt x="1783892" y="323440"/>
                </a:cubicBezTo>
                <a:cubicBezTo>
                  <a:pt x="1782235" y="324103"/>
                  <a:pt x="1781572" y="325760"/>
                  <a:pt x="1780578" y="327417"/>
                </a:cubicBezTo>
                <a:close/>
                <a:moveTo>
                  <a:pt x="1789525" y="346637"/>
                </a:moveTo>
                <a:cubicBezTo>
                  <a:pt x="1789525" y="346637"/>
                  <a:pt x="1790188" y="346969"/>
                  <a:pt x="1790520" y="347300"/>
                </a:cubicBezTo>
                <a:cubicBezTo>
                  <a:pt x="1789857" y="348294"/>
                  <a:pt x="1789525" y="348957"/>
                  <a:pt x="1789525" y="349620"/>
                </a:cubicBezTo>
                <a:cubicBezTo>
                  <a:pt x="1789525" y="348957"/>
                  <a:pt x="1789857" y="348294"/>
                  <a:pt x="1790520" y="347300"/>
                </a:cubicBezTo>
                <a:cubicBezTo>
                  <a:pt x="1790188" y="347300"/>
                  <a:pt x="1789857" y="346969"/>
                  <a:pt x="1789525" y="346637"/>
                </a:cubicBezTo>
                <a:close/>
                <a:moveTo>
                  <a:pt x="1810403" y="331725"/>
                </a:moveTo>
                <a:cubicBezTo>
                  <a:pt x="1810403" y="331725"/>
                  <a:pt x="1811397" y="331725"/>
                  <a:pt x="1812060" y="331725"/>
                </a:cubicBezTo>
                <a:cubicBezTo>
                  <a:pt x="1811397" y="331725"/>
                  <a:pt x="1811066" y="331725"/>
                  <a:pt x="1810403" y="331725"/>
                </a:cubicBezTo>
                <a:close/>
                <a:moveTo>
                  <a:pt x="1799467" y="309190"/>
                </a:moveTo>
                <a:cubicBezTo>
                  <a:pt x="1797810" y="308527"/>
                  <a:pt x="1797810" y="306539"/>
                  <a:pt x="1797148" y="305213"/>
                </a:cubicBezTo>
                <a:cubicBezTo>
                  <a:pt x="1799799" y="302894"/>
                  <a:pt x="1796485" y="301899"/>
                  <a:pt x="1795822" y="300242"/>
                </a:cubicBezTo>
                <a:cubicBezTo>
                  <a:pt x="1796485" y="299580"/>
                  <a:pt x="1797479" y="298917"/>
                  <a:pt x="1798142" y="298254"/>
                </a:cubicBezTo>
                <a:cubicBezTo>
                  <a:pt x="1796816" y="297260"/>
                  <a:pt x="1795159" y="296597"/>
                  <a:pt x="1794828" y="294940"/>
                </a:cubicBezTo>
                <a:lnTo>
                  <a:pt x="1794828" y="294940"/>
                </a:lnTo>
                <a:cubicBezTo>
                  <a:pt x="1794828" y="294940"/>
                  <a:pt x="1794828" y="294277"/>
                  <a:pt x="1794828" y="293615"/>
                </a:cubicBezTo>
                <a:cubicBezTo>
                  <a:pt x="1798142" y="293615"/>
                  <a:pt x="1801456" y="293615"/>
                  <a:pt x="1805101" y="293615"/>
                </a:cubicBezTo>
                <a:cubicBezTo>
                  <a:pt x="1805101" y="294277"/>
                  <a:pt x="1805101" y="295271"/>
                  <a:pt x="1805101" y="295934"/>
                </a:cubicBezTo>
                <a:cubicBezTo>
                  <a:pt x="1805101" y="296597"/>
                  <a:pt x="1804438" y="297591"/>
                  <a:pt x="1804107" y="298585"/>
                </a:cubicBezTo>
                <a:cubicBezTo>
                  <a:pt x="1810072" y="297591"/>
                  <a:pt x="1810735" y="301899"/>
                  <a:pt x="1811397" y="305876"/>
                </a:cubicBezTo>
                <a:lnTo>
                  <a:pt x="1811397" y="305876"/>
                </a:lnTo>
                <a:cubicBezTo>
                  <a:pt x="1807752" y="307533"/>
                  <a:pt x="1802781" y="304219"/>
                  <a:pt x="1799799" y="308859"/>
                </a:cubicBezTo>
                <a:close/>
                <a:moveTo>
                  <a:pt x="1818688" y="287649"/>
                </a:moveTo>
                <a:cubicBezTo>
                  <a:pt x="1820676" y="287649"/>
                  <a:pt x="1822002" y="285661"/>
                  <a:pt x="1823990" y="286324"/>
                </a:cubicBezTo>
                <a:cubicBezTo>
                  <a:pt x="1825647" y="287649"/>
                  <a:pt x="1823659" y="290301"/>
                  <a:pt x="1825979" y="291295"/>
                </a:cubicBezTo>
                <a:lnTo>
                  <a:pt x="1825979" y="291295"/>
                </a:lnTo>
                <a:cubicBezTo>
                  <a:pt x="1825979" y="291295"/>
                  <a:pt x="1825979" y="292952"/>
                  <a:pt x="1825979" y="293615"/>
                </a:cubicBezTo>
                <a:cubicBezTo>
                  <a:pt x="1821671" y="293615"/>
                  <a:pt x="1817363" y="294277"/>
                  <a:pt x="1818688" y="287649"/>
                </a:cubicBezTo>
                <a:close/>
                <a:moveTo>
                  <a:pt x="1832607" y="307533"/>
                </a:moveTo>
                <a:cubicBezTo>
                  <a:pt x="1835589" y="308527"/>
                  <a:pt x="1837578" y="312173"/>
                  <a:pt x="1841554" y="311510"/>
                </a:cubicBezTo>
                <a:cubicBezTo>
                  <a:pt x="1842880" y="314492"/>
                  <a:pt x="1849176" y="313830"/>
                  <a:pt x="1846525" y="319132"/>
                </a:cubicBezTo>
                <a:cubicBezTo>
                  <a:pt x="1845200" y="319132"/>
                  <a:pt x="1844205" y="319132"/>
                  <a:pt x="1843211" y="320126"/>
                </a:cubicBezTo>
                <a:cubicBezTo>
                  <a:pt x="1842548" y="320789"/>
                  <a:pt x="1841886" y="321452"/>
                  <a:pt x="1841223" y="321783"/>
                </a:cubicBezTo>
                <a:cubicBezTo>
                  <a:pt x="1838903" y="321783"/>
                  <a:pt x="1838572" y="318800"/>
                  <a:pt x="1836252" y="319463"/>
                </a:cubicBezTo>
                <a:lnTo>
                  <a:pt x="1836252" y="319463"/>
                </a:lnTo>
                <a:cubicBezTo>
                  <a:pt x="1835921" y="316481"/>
                  <a:pt x="1834926" y="314161"/>
                  <a:pt x="1831281" y="314161"/>
                </a:cubicBezTo>
                <a:cubicBezTo>
                  <a:pt x="1831281" y="312835"/>
                  <a:pt x="1833269" y="311510"/>
                  <a:pt x="1831281" y="310516"/>
                </a:cubicBezTo>
                <a:cubicBezTo>
                  <a:pt x="1831281" y="309521"/>
                  <a:pt x="1831281" y="308196"/>
                  <a:pt x="1832607" y="307864"/>
                </a:cubicBezTo>
                <a:close/>
                <a:moveTo>
                  <a:pt x="1834264" y="321783"/>
                </a:moveTo>
                <a:cubicBezTo>
                  <a:pt x="1834264" y="321783"/>
                  <a:pt x="1834264" y="320789"/>
                  <a:pt x="1834926" y="320457"/>
                </a:cubicBezTo>
                <a:cubicBezTo>
                  <a:pt x="1834264" y="321120"/>
                  <a:pt x="1834264" y="321452"/>
                  <a:pt x="1834264" y="321783"/>
                </a:cubicBezTo>
                <a:close/>
                <a:moveTo>
                  <a:pt x="1836583" y="334707"/>
                </a:moveTo>
                <a:lnTo>
                  <a:pt x="1837246" y="334707"/>
                </a:lnTo>
                <a:cubicBezTo>
                  <a:pt x="1837246" y="334707"/>
                  <a:pt x="1837909" y="334707"/>
                  <a:pt x="1837909" y="334707"/>
                </a:cubicBezTo>
                <a:cubicBezTo>
                  <a:pt x="1840560" y="336696"/>
                  <a:pt x="1842880" y="332388"/>
                  <a:pt x="1845531" y="334707"/>
                </a:cubicBezTo>
                <a:cubicBezTo>
                  <a:pt x="1845862" y="335039"/>
                  <a:pt x="1846525" y="335701"/>
                  <a:pt x="1846857" y="336033"/>
                </a:cubicBezTo>
                <a:cubicBezTo>
                  <a:pt x="1845862" y="345312"/>
                  <a:pt x="1845531" y="345312"/>
                  <a:pt x="1836583" y="344980"/>
                </a:cubicBezTo>
                <a:cubicBezTo>
                  <a:pt x="1836583" y="344980"/>
                  <a:pt x="1836583" y="345312"/>
                  <a:pt x="1836583" y="345643"/>
                </a:cubicBezTo>
                <a:cubicBezTo>
                  <a:pt x="1836583" y="345975"/>
                  <a:pt x="1836915" y="346637"/>
                  <a:pt x="1837246" y="346969"/>
                </a:cubicBezTo>
                <a:cubicBezTo>
                  <a:pt x="1837246" y="346637"/>
                  <a:pt x="1836583" y="345975"/>
                  <a:pt x="1836583" y="345643"/>
                </a:cubicBezTo>
                <a:cubicBezTo>
                  <a:pt x="1836583" y="345643"/>
                  <a:pt x="1836583" y="345312"/>
                  <a:pt x="1836583" y="344980"/>
                </a:cubicBezTo>
                <a:cubicBezTo>
                  <a:pt x="1835921" y="344980"/>
                  <a:pt x="1835258" y="344980"/>
                  <a:pt x="1834595" y="344649"/>
                </a:cubicBezTo>
                <a:cubicBezTo>
                  <a:pt x="1836252" y="342992"/>
                  <a:pt x="1837578" y="341667"/>
                  <a:pt x="1839235" y="340010"/>
                </a:cubicBezTo>
                <a:lnTo>
                  <a:pt x="1839235" y="340010"/>
                </a:lnTo>
                <a:cubicBezTo>
                  <a:pt x="1841886" y="336696"/>
                  <a:pt x="1836252" y="337358"/>
                  <a:pt x="1836915" y="335039"/>
                </a:cubicBezTo>
                <a:close/>
                <a:moveTo>
                  <a:pt x="1832607" y="359893"/>
                </a:moveTo>
                <a:cubicBezTo>
                  <a:pt x="1832607" y="359893"/>
                  <a:pt x="1833269" y="359893"/>
                  <a:pt x="1833601" y="359893"/>
                </a:cubicBezTo>
                <a:cubicBezTo>
                  <a:pt x="1833269" y="359893"/>
                  <a:pt x="1832938" y="359893"/>
                  <a:pt x="1832607" y="359893"/>
                </a:cubicBezTo>
                <a:close/>
                <a:moveTo>
                  <a:pt x="1831612" y="359893"/>
                </a:moveTo>
                <a:cubicBezTo>
                  <a:pt x="1831612" y="359893"/>
                  <a:pt x="1829293" y="359893"/>
                  <a:pt x="1828298" y="359893"/>
                </a:cubicBezTo>
                <a:cubicBezTo>
                  <a:pt x="1829293" y="359893"/>
                  <a:pt x="1830618" y="359893"/>
                  <a:pt x="1831612" y="359893"/>
                </a:cubicBezTo>
                <a:lnTo>
                  <a:pt x="1831612" y="359893"/>
                </a:lnTo>
                <a:close/>
                <a:moveTo>
                  <a:pt x="1830618" y="344980"/>
                </a:moveTo>
                <a:lnTo>
                  <a:pt x="1830618" y="344980"/>
                </a:lnTo>
                <a:cubicBezTo>
                  <a:pt x="1828961" y="345312"/>
                  <a:pt x="1826973" y="345975"/>
                  <a:pt x="1825316" y="346306"/>
                </a:cubicBezTo>
                <a:cubicBezTo>
                  <a:pt x="1826973" y="345975"/>
                  <a:pt x="1828961" y="345312"/>
                  <a:pt x="1830618" y="344980"/>
                </a:cubicBezTo>
                <a:cubicBezTo>
                  <a:pt x="1830950" y="344649"/>
                  <a:pt x="1831612" y="343986"/>
                  <a:pt x="1831944" y="343655"/>
                </a:cubicBezTo>
                <a:lnTo>
                  <a:pt x="1831944" y="343655"/>
                </a:lnTo>
                <a:cubicBezTo>
                  <a:pt x="1831944" y="343655"/>
                  <a:pt x="1830950" y="344649"/>
                  <a:pt x="1830618" y="344980"/>
                </a:cubicBezTo>
                <a:close/>
                <a:moveTo>
                  <a:pt x="1819682" y="344318"/>
                </a:moveTo>
                <a:cubicBezTo>
                  <a:pt x="1819682" y="344318"/>
                  <a:pt x="1819682" y="344318"/>
                  <a:pt x="1819682" y="344980"/>
                </a:cubicBezTo>
                <a:cubicBezTo>
                  <a:pt x="1819682" y="344980"/>
                  <a:pt x="1819682" y="344649"/>
                  <a:pt x="1819682" y="344318"/>
                </a:cubicBezTo>
                <a:close/>
                <a:moveTo>
                  <a:pt x="1820345" y="345975"/>
                </a:moveTo>
                <a:lnTo>
                  <a:pt x="1820345" y="345975"/>
                </a:lnTo>
                <a:cubicBezTo>
                  <a:pt x="1820345" y="345975"/>
                  <a:pt x="1819682" y="346637"/>
                  <a:pt x="1819351" y="346637"/>
                </a:cubicBezTo>
                <a:cubicBezTo>
                  <a:pt x="1819351" y="346637"/>
                  <a:pt x="1820014" y="346306"/>
                  <a:pt x="1820345" y="345975"/>
                </a:cubicBezTo>
                <a:close/>
                <a:moveTo>
                  <a:pt x="1825316" y="355254"/>
                </a:moveTo>
                <a:cubicBezTo>
                  <a:pt x="1826973" y="354259"/>
                  <a:pt x="1828630" y="355254"/>
                  <a:pt x="1830618" y="355254"/>
                </a:cubicBezTo>
                <a:cubicBezTo>
                  <a:pt x="1828961" y="355254"/>
                  <a:pt x="1827304" y="353928"/>
                  <a:pt x="1825316" y="355254"/>
                </a:cubicBezTo>
                <a:cubicBezTo>
                  <a:pt x="1824322" y="357242"/>
                  <a:pt x="1822665" y="357905"/>
                  <a:pt x="1821008" y="358236"/>
                </a:cubicBezTo>
                <a:cubicBezTo>
                  <a:pt x="1822665" y="358236"/>
                  <a:pt x="1824322" y="357573"/>
                  <a:pt x="1825316" y="355254"/>
                </a:cubicBezTo>
                <a:close/>
                <a:moveTo>
                  <a:pt x="1836583" y="357242"/>
                </a:moveTo>
                <a:cubicBezTo>
                  <a:pt x="1836583" y="357242"/>
                  <a:pt x="1833269" y="357242"/>
                  <a:pt x="1831944" y="357242"/>
                </a:cubicBezTo>
                <a:cubicBezTo>
                  <a:pt x="1831944" y="356579"/>
                  <a:pt x="1831944" y="355916"/>
                  <a:pt x="1831281" y="355585"/>
                </a:cubicBezTo>
                <a:cubicBezTo>
                  <a:pt x="1833269" y="355916"/>
                  <a:pt x="1834926" y="354922"/>
                  <a:pt x="1836583" y="354922"/>
                </a:cubicBezTo>
                <a:cubicBezTo>
                  <a:pt x="1839897" y="354922"/>
                  <a:pt x="1843543" y="354922"/>
                  <a:pt x="1846857" y="354591"/>
                </a:cubicBezTo>
                <a:cubicBezTo>
                  <a:pt x="1848845" y="354922"/>
                  <a:pt x="1851496" y="354259"/>
                  <a:pt x="1853153" y="356248"/>
                </a:cubicBezTo>
                <a:cubicBezTo>
                  <a:pt x="1853153" y="356579"/>
                  <a:pt x="1853153" y="357242"/>
                  <a:pt x="1853153" y="357573"/>
                </a:cubicBezTo>
                <a:cubicBezTo>
                  <a:pt x="1853153" y="357573"/>
                  <a:pt x="1853816" y="357573"/>
                  <a:pt x="1854147" y="357573"/>
                </a:cubicBezTo>
                <a:cubicBezTo>
                  <a:pt x="1855473" y="358236"/>
                  <a:pt x="1856798" y="359562"/>
                  <a:pt x="1857793" y="360887"/>
                </a:cubicBezTo>
                <a:cubicBezTo>
                  <a:pt x="1858455" y="361882"/>
                  <a:pt x="1859118" y="362544"/>
                  <a:pt x="1860112" y="363207"/>
                </a:cubicBezTo>
                <a:cubicBezTo>
                  <a:pt x="1859450" y="362544"/>
                  <a:pt x="1858787" y="361550"/>
                  <a:pt x="1857793" y="360887"/>
                </a:cubicBezTo>
                <a:cubicBezTo>
                  <a:pt x="1856798" y="359562"/>
                  <a:pt x="1855804" y="358236"/>
                  <a:pt x="1854147" y="357573"/>
                </a:cubicBezTo>
                <a:cubicBezTo>
                  <a:pt x="1854147" y="357573"/>
                  <a:pt x="1853484" y="357573"/>
                  <a:pt x="1853153" y="357573"/>
                </a:cubicBezTo>
                <a:cubicBezTo>
                  <a:pt x="1852490" y="358236"/>
                  <a:pt x="1851827" y="359230"/>
                  <a:pt x="1851496" y="359893"/>
                </a:cubicBezTo>
                <a:lnTo>
                  <a:pt x="1851496" y="359893"/>
                </a:lnTo>
                <a:cubicBezTo>
                  <a:pt x="1846194" y="361219"/>
                  <a:pt x="1841554" y="358568"/>
                  <a:pt x="1836583" y="357573"/>
                </a:cubicBezTo>
                <a:close/>
                <a:moveTo>
                  <a:pt x="1851827" y="365858"/>
                </a:moveTo>
                <a:lnTo>
                  <a:pt x="1851827" y="365858"/>
                </a:lnTo>
                <a:cubicBezTo>
                  <a:pt x="1851827" y="365858"/>
                  <a:pt x="1854479" y="367515"/>
                  <a:pt x="1855473" y="368178"/>
                </a:cubicBezTo>
                <a:lnTo>
                  <a:pt x="1855473" y="368178"/>
                </a:lnTo>
                <a:cubicBezTo>
                  <a:pt x="1855473" y="368178"/>
                  <a:pt x="1852822" y="366521"/>
                  <a:pt x="1851827" y="365858"/>
                </a:cubicBezTo>
                <a:close/>
                <a:moveTo>
                  <a:pt x="1856798" y="368178"/>
                </a:moveTo>
                <a:lnTo>
                  <a:pt x="1856798" y="368178"/>
                </a:lnTo>
                <a:cubicBezTo>
                  <a:pt x="1856798" y="368178"/>
                  <a:pt x="1857793" y="370498"/>
                  <a:pt x="1858787" y="371161"/>
                </a:cubicBezTo>
                <a:cubicBezTo>
                  <a:pt x="1857793" y="370166"/>
                  <a:pt x="1856467" y="369504"/>
                  <a:pt x="1856798" y="368178"/>
                </a:cubicBezTo>
                <a:close/>
                <a:moveTo>
                  <a:pt x="1875025" y="368178"/>
                </a:moveTo>
                <a:lnTo>
                  <a:pt x="1875025" y="368178"/>
                </a:lnTo>
                <a:cubicBezTo>
                  <a:pt x="1875025" y="368178"/>
                  <a:pt x="1874362" y="369172"/>
                  <a:pt x="1873699" y="369172"/>
                </a:cubicBezTo>
                <a:cubicBezTo>
                  <a:pt x="1874031" y="369172"/>
                  <a:pt x="1874694" y="368509"/>
                  <a:pt x="1875025" y="368178"/>
                </a:cubicBezTo>
                <a:close/>
                <a:moveTo>
                  <a:pt x="1889938" y="365195"/>
                </a:moveTo>
                <a:cubicBezTo>
                  <a:pt x="1889938" y="365195"/>
                  <a:pt x="1889938" y="365195"/>
                  <a:pt x="1889938" y="365195"/>
                </a:cubicBezTo>
                <a:cubicBezTo>
                  <a:pt x="1889938" y="365195"/>
                  <a:pt x="1889938" y="365195"/>
                  <a:pt x="1889938" y="365195"/>
                </a:cubicBezTo>
                <a:close/>
                <a:moveTo>
                  <a:pt x="1916449" y="360887"/>
                </a:moveTo>
                <a:cubicBezTo>
                  <a:pt x="1914792" y="359893"/>
                  <a:pt x="1912804" y="358899"/>
                  <a:pt x="1911147" y="358236"/>
                </a:cubicBezTo>
                <a:cubicBezTo>
                  <a:pt x="1911810" y="356911"/>
                  <a:pt x="1912141" y="355585"/>
                  <a:pt x="1912804" y="354591"/>
                </a:cubicBezTo>
                <a:lnTo>
                  <a:pt x="1918438" y="354591"/>
                </a:lnTo>
                <a:cubicBezTo>
                  <a:pt x="1914792" y="356579"/>
                  <a:pt x="1917443" y="358899"/>
                  <a:pt x="1916781" y="360887"/>
                </a:cubicBezTo>
                <a:close/>
                <a:moveTo>
                  <a:pt x="1930368" y="363207"/>
                </a:moveTo>
                <a:cubicBezTo>
                  <a:pt x="1930368" y="363207"/>
                  <a:pt x="1930368" y="364864"/>
                  <a:pt x="1931362" y="365195"/>
                </a:cubicBezTo>
                <a:cubicBezTo>
                  <a:pt x="1930699" y="364864"/>
                  <a:pt x="1930368" y="364201"/>
                  <a:pt x="1930368" y="363207"/>
                </a:cubicBezTo>
                <a:lnTo>
                  <a:pt x="1930368" y="363207"/>
                </a:lnTo>
                <a:close/>
                <a:moveTo>
                  <a:pt x="1926391" y="375800"/>
                </a:moveTo>
                <a:cubicBezTo>
                  <a:pt x="1926391" y="375800"/>
                  <a:pt x="1927385" y="374806"/>
                  <a:pt x="1927385" y="374143"/>
                </a:cubicBezTo>
                <a:cubicBezTo>
                  <a:pt x="1927385" y="374806"/>
                  <a:pt x="1926722" y="375469"/>
                  <a:pt x="1926391" y="375800"/>
                </a:cubicBezTo>
                <a:cubicBezTo>
                  <a:pt x="1925397" y="375800"/>
                  <a:pt x="1924734" y="375800"/>
                  <a:pt x="1923740" y="375800"/>
                </a:cubicBezTo>
                <a:cubicBezTo>
                  <a:pt x="1924734" y="375800"/>
                  <a:pt x="1925397" y="375800"/>
                  <a:pt x="1926391" y="375800"/>
                </a:cubicBezTo>
                <a:close/>
                <a:moveTo>
                  <a:pt x="1932687" y="370498"/>
                </a:moveTo>
                <a:cubicBezTo>
                  <a:pt x="1932687" y="370498"/>
                  <a:pt x="1932025" y="369835"/>
                  <a:pt x="1931362" y="369504"/>
                </a:cubicBezTo>
                <a:lnTo>
                  <a:pt x="1931362" y="369504"/>
                </a:lnTo>
                <a:cubicBezTo>
                  <a:pt x="1931362" y="369504"/>
                  <a:pt x="1932356" y="370166"/>
                  <a:pt x="1932687" y="370498"/>
                </a:cubicBezTo>
                <a:cubicBezTo>
                  <a:pt x="1932687" y="370829"/>
                  <a:pt x="1932687" y="371492"/>
                  <a:pt x="1932687" y="371823"/>
                </a:cubicBezTo>
                <a:cubicBezTo>
                  <a:pt x="1932687" y="371492"/>
                  <a:pt x="1932687" y="370829"/>
                  <a:pt x="1932687" y="370498"/>
                </a:cubicBezTo>
                <a:close/>
                <a:moveTo>
                  <a:pt x="1940641" y="350283"/>
                </a:moveTo>
                <a:cubicBezTo>
                  <a:pt x="1940641" y="350283"/>
                  <a:pt x="1943624" y="348957"/>
                  <a:pt x="1944949" y="348294"/>
                </a:cubicBezTo>
                <a:cubicBezTo>
                  <a:pt x="1943624" y="348957"/>
                  <a:pt x="1941966" y="349620"/>
                  <a:pt x="1940641" y="350283"/>
                </a:cubicBezTo>
                <a:cubicBezTo>
                  <a:pt x="1941966" y="351277"/>
                  <a:pt x="1943292" y="351940"/>
                  <a:pt x="1944286" y="351940"/>
                </a:cubicBezTo>
                <a:cubicBezTo>
                  <a:pt x="1943292" y="351940"/>
                  <a:pt x="1941966" y="351608"/>
                  <a:pt x="1940641" y="350283"/>
                </a:cubicBezTo>
                <a:close/>
                <a:moveTo>
                  <a:pt x="1974443" y="354591"/>
                </a:moveTo>
                <a:cubicBezTo>
                  <a:pt x="1974443" y="354591"/>
                  <a:pt x="1975769" y="353265"/>
                  <a:pt x="1976100" y="351940"/>
                </a:cubicBezTo>
                <a:cubicBezTo>
                  <a:pt x="1976100" y="352934"/>
                  <a:pt x="1975437" y="353928"/>
                  <a:pt x="1974443" y="354591"/>
                </a:cubicBezTo>
                <a:close/>
                <a:moveTo>
                  <a:pt x="1977094" y="347632"/>
                </a:moveTo>
                <a:cubicBezTo>
                  <a:pt x="1977094" y="347632"/>
                  <a:pt x="1977426" y="346637"/>
                  <a:pt x="1977426" y="346306"/>
                </a:cubicBezTo>
                <a:cubicBezTo>
                  <a:pt x="1977426" y="346969"/>
                  <a:pt x="1977426" y="347300"/>
                  <a:pt x="1977094" y="347632"/>
                </a:cubicBezTo>
                <a:close/>
                <a:moveTo>
                  <a:pt x="1977094" y="341335"/>
                </a:moveTo>
                <a:cubicBezTo>
                  <a:pt x="1977094" y="341335"/>
                  <a:pt x="1977094" y="343655"/>
                  <a:pt x="1977094" y="344980"/>
                </a:cubicBezTo>
                <a:cubicBezTo>
                  <a:pt x="1977094" y="343655"/>
                  <a:pt x="1977094" y="342661"/>
                  <a:pt x="1977094" y="341335"/>
                </a:cubicBezTo>
                <a:close/>
                <a:moveTo>
                  <a:pt x="1982065" y="346306"/>
                </a:moveTo>
                <a:cubicBezTo>
                  <a:pt x="1984385" y="344980"/>
                  <a:pt x="1984053" y="348957"/>
                  <a:pt x="1986042" y="347963"/>
                </a:cubicBezTo>
                <a:cubicBezTo>
                  <a:pt x="1986042" y="347300"/>
                  <a:pt x="1986705" y="346969"/>
                  <a:pt x="1987367" y="346969"/>
                </a:cubicBezTo>
                <a:cubicBezTo>
                  <a:pt x="1987367" y="346969"/>
                  <a:pt x="1988030" y="346969"/>
                  <a:pt x="1988362" y="346969"/>
                </a:cubicBezTo>
                <a:cubicBezTo>
                  <a:pt x="1988362" y="346969"/>
                  <a:pt x="1987699" y="346969"/>
                  <a:pt x="1987367" y="346969"/>
                </a:cubicBezTo>
                <a:cubicBezTo>
                  <a:pt x="1986705" y="346969"/>
                  <a:pt x="1986042" y="347300"/>
                  <a:pt x="1986042" y="347963"/>
                </a:cubicBezTo>
                <a:cubicBezTo>
                  <a:pt x="1987036" y="347963"/>
                  <a:pt x="1988362" y="347963"/>
                  <a:pt x="1988693" y="349289"/>
                </a:cubicBezTo>
                <a:cubicBezTo>
                  <a:pt x="1987367" y="349620"/>
                  <a:pt x="1986705" y="350614"/>
                  <a:pt x="1986042" y="351940"/>
                </a:cubicBezTo>
                <a:cubicBezTo>
                  <a:pt x="1981402" y="352271"/>
                  <a:pt x="1979745" y="350614"/>
                  <a:pt x="1982065" y="346637"/>
                </a:cubicBezTo>
                <a:close/>
                <a:moveTo>
                  <a:pt x="1993995" y="349289"/>
                </a:moveTo>
                <a:cubicBezTo>
                  <a:pt x="1993995" y="349289"/>
                  <a:pt x="1993995" y="352271"/>
                  <a:pt x="1993995" y="353597"/>
                </a:cubicBezTo>
                <a:cubicBezTo>
                  <a:pt x="1993995" y="351940"/>
                  <a:pt x="1993995" y="350614"/>
                  <a:pt x="1993995" y="349289"/>
                </a:cubicBezTo>
                <a:cubicBezTo>
                  <a:pt x="1994658" y="348957"/>
                  <a:pt x="1995321" y="347963"/>
                  <a:pt x="1995984" y="347632"/>
                </a:cubicBezTo>
                <a:cubicBezTo>
                  <a:pt x="1994990" y="347632"/>
                  <a:pt x="1994658" y="348957"/>
                  <a:pt x="1993995" y="349289"/>
                </a:cubicBezTo>
                <a:close/>
                <a:moveTo>
                  <a:pt x="1998966" y="341667"/>
                </a:moveTo>
                <a:cubicBezTo>
                  <a:pt x="1998966" y="341667"/>
                  <a:pt x="1999629" y="341667"/>
                  <a:pt x="2000292" y="341667"/>
                </a:cubicBezTo>
                <a:cubicBezTo>
                  <a:pt x="1999960" y="341667"/>
                  <a:pt x="1999629" y="341667"/>
                  <a:pt x="1998966" y="341667"/>
                </a:cubicBezTo>
                <a:close/>
                <a:moveTo>
                  <a:pt x="2000955" y="328742"/>
                </a:moveTo>
                <a:cubicBezTo>
                  <a:pt x="2000955" y="328742"/>
                  <a:pt x="2000955" y="328742"/>
                  <a:pt x="2000955" y="329074"/>
                </a:cubicBezTo>
                <a:cubicBezTo>
                  <a:pt x="2000955" y="329074"/>
                  <a:pt x="2000955" y="329074"/>
                  <a:pt x="2000955" y="328742"/>
                </a:cubicBezTo>
                <a:close/>
                <a:moveTo>
                  <a:pt x="2002280" y="335370"/>
                </a:moveTo>
                <a:cubicBezTo>
                  <a:pt x="2002280" y="335370"/>
                  <a:pt x="2004600" y="336696"/>
                  <a:pt x="2005925" y="336364"/>
                </a:cubicBezTo>
                <a:cubicBezTo>
                  <a:pt x="2004600" y="336364"/>
                  <a:pt x="2003274" y="336364"/>
                  <a:pt x="2002280" y="335370"/>
                </a:cubicBezTo>
                <a:cubicBezTo>
                  <a:pt x="2001949" y="335701"/>
                  <a:pt x="2001286" y="336033"/>
                  <a:pt x="2000955" y="336364"/>
                </a:cubicBezTo>
                <a:cubicBezTo>
                  <a:pt x="2000955" y="336033"/>
                  <a:pt x="2001617" y="335701"/>
                  <a:pt x="2002280" y="335370"/>
                </a:cubicBezTo>
                <a:close/>
                <a:moveTo>
                  <a:pt x="2007914" y="336364"/>
                </a:moveTo>
                <a:cubicBezTo>
                  <a:pt x="2007914" y="336364"/>
                  <a:pt x="2006588" y="336364"/>
                  <a:pt x="2005925" y="336364"/>
                </a:cubicBezTo>
                <a:cubicBezTo>
                  <a:pt x="2006588" y="336364"/>
                  <a:pt x="2007251" y="336364"/>
                  <a:pt x="2007914" y="336364"/>
                </a:cubicBezTo>
                <a:close/>
                <a:moveTo>
                  <a:pt x="2009902" y="338353"/>
                </a:moveTo>
                <a:cubicBezTo>
                  <a:pt x="2009902" y="338353"/>
                  <a:pt x="2009571" y="339015"/>
                  <a:pt x="2008908" y="339015"/>
                </a:cubicBezTo>
                <a:cubicBezTo>
                  <a:pt x="2009239" y="339015"/>
                  <a:pt x="2009571" y="339015"/>
                  <a:pt x="2009902" y="338353"/>
                </a:cubicBezTo>
                <a:cubicBezTo>
                  <a:pt x="2009902" y="338353"/>
                  <a:pt x="2009902" y="338021"/>
                  <a:pt x="2009902" y="337690"/>
                </a:cubicBezTo>
                <a:cubicBezTo>
                  <a:pt x="2009902" y="337690"/>
                  <a:pt x="2009902" y="338353"/>
                  <a:pt x="2009902" y="338353"/>
                </a:cubicBezTo>
                <a:close/>
                <a:moveTo>
                  <a:pt x="2009902" y="336696"/>
                </a:moveTo>
                <a:lnTo>
                  <a:pt x="2009902" y="336696"/>
                </a:lnTo>
                <a:cubicBezTo>
                  <a:pt x="2009902" y="336696"/>
                  <a:pt x="2010234" y="336033"/>
                  <a:pt x="2010565" y="336033"/>
                </a:cubicBezTo>
                <a:cubicBezTo>
                  <a:pt x="2010565" y="336033"/>
                  <a:pt x="2009902" y="336696"/>
                  <a:pt x="2009902" y="336696"/>
                </a:cubicBezTo>
                <a:close/>
                <a:moveTo>
                  <a:pt x="2011228" y="335370"/>
                </a:moveTo>
                <a:cubicBezTo>
                  <a:pt x="2011228" y="335370"/>
                  <a:pt x="2011559" y="334707"/>
                  <a:pt x="2011891" y="334376"/>
                </a:cubicBezTo>
                <a:cubicBezTo>
                  <a:pt x="2011891" y="334376"/>
                  <a:pt x="2011891" y="335039"/>
                  <a:pt x="2011228" y="335370"/>
                </a:cubicBezTo>
                <a:close/>
                <a:moveTo>
                  <a:pt x="2011228" y="332719"/>
                </a:moveTo>
                <a:lnTo>
                  <a:pt x="2011228" y="332719"/>
                </a:lnTo>
                <a:cubicBezTo>
                  <a:pt x="2011228" y="332719"/>
                  <a:pt x="2011228" y="332719"/>
                  <a:pt x="2011228" y="332719"/>
                </a:cubicBezTo>
                <a:close/>
                <a:moveTo>
                  <a:pt x="2006257" y="323440"/>
                </a:moveTo>
                <a:cubicBezTo>
                  <a:pt x="2006257" y="323440"/>
                  <a:pt x="2011559" y="325428"/>
                  <a:pt x="2008908" y="328742"/>
                </a:cubicBezTo>
                <a:cubicBezTo>
                  <a:pt x="2006920" y="325428"/>
                  <a:pt x="2003937" y="326754"/>
                  <a:pt x="2001286" y="327417"/>
                </a:cubicBezTo>
                <a:lnTo>
                  <a:pt x="2001286" y="327417"/>
                </a:lnTo>
                <a:cubicBezTo>
                  <a:pt x="2001286" y="327417"/>
                  <a:pt x="1999629" y="325760"/>
                  <a:pt x="1998966" y="325097"/>
                </a:cubicBezTo>
                <a:cubicBezTo>
                  <a:pt x="2001617" y="325097"/>
                  <a:pt x="2004269" y="325097"/>
                  <a:pt x="2006257" y="323440"/>
                </a:cubicBezTo>
                <a:close/>
                <a:moveTo>
                  <a:pt x="2002612" y="311841"/>
                </a:moveTo>
                <a:cubicBezTo>
                  <a:pt x="2002612" y="311841"/>
                  <a:pt x="2002612" y="312504"/>
                  <a:pt x="2002943" y="313167"/>
                </a:cubicBezTo>
                <a:cubicBezTo>
                  <a:pt x="2002943" y="312835"/>
                  <a:pt x="2002612" y="312504"/>
                  <a:pt x="2002612" y="311841"/>
                </a:cubicBezTo>
                <a:close/>
                <a:moveTo>
                  <a:pt x="2016861" y="305213"/>
                </a:moveTo>
                <a:cubicBezTo>
                  <a:pt x="2016861" y="305213"/>
                  <a:pt x="2017856" y="304882"/>
                  <a:pt x="2018518" y="304219"/>
                </a:cubicBezTo>
                <a:cubicBezTo>
                  <a:pt x="2018187" y="304550"/>
                  <a:pt x="2017524" y="304882"/>
                  <a:pt x="2016861" y="305213"/>
                </a:cubicBezTo>
                <a:close/>
                <a:moveTo>
                  <a:pt x="2067565" y="313830"/>
                </a:moveTo>
                <a:cubicBezTo>
                  <a:pt x="2067565" y="313830"/>
                  <a:pt x="2067233" y="312835"/>
                  <a:pt x="2067233" y="312504"/>
                </a:cubicBezTo>
                <a:lnTo>
                  <a:pt x="2067233" y="312504"/>
                </a:lnTo>
                <a:cubicBezTo>
                  <a:pt x="2067233" y="312504"/>
                  <a:pt x="2067565" y="313498"/>
                  <a:pt x="2067565" y="313830"/>
                </a:cubicBezTo>
                <a:close/>
                <a:moveTo>
                  <a:pt x="2080820" y="304219"/>
                </a:moveTo>
                <a:cubicBezTo>
                  <a:pt x="2080820" y="304219"/>
                  <a:pt x="2081152" y="303225"/>
                  <a:pt x="2081152" y="302231"/>
                </a:cubicBezTo>
                <a:cubicBezTo>
                  <a:pt x="2081815" y="301237"/>
                  <a:pt x="2082477" y="301237"/>
                  <a:pt x="2083140" y="301237"/>
                </a:cubicBezTo>
                <a:cubicBezTo>
                  <a:pt x="2082477" y="301237"/>
                  <a:pt x="2081815" y="301237"/>
                  <a:pt x="2081152" y="302231"/>
                </a:cubicBezTo>
                <a:cubicBezTo>
                  <a:pt x="2081152" y="302894"/>
                  <a:pt x="2081152" y="303556"/>
                  <a:pt x="2080820" y="304219"/>
                </a:cubicBezTo>
                <a:close/>
                <a:moveTo>
                  <a:pt x="1899880" y="504381"/>
                </a:moveTo>
                <a:cubicBezTo>
                  <a:pt x="1899880" y="504381"/>
                  <a:pt x="1900542" y="504049"/>
                  <a:pt x="1900542" y="503718"/>
                </a:cubicBezTo>
                <a:cubicBezTo>
                  <a:pt x="1900542" y="503718"/>
                  <a:pt x="1900542" y="503055"/>
                  <a:pt x="1900542" y="503055"/>
                </a:cubicBezTo>
                <a:cubicBezTo>
                  <a:pt x="1897891" y="502061"/>
                  <a:pt x="1894577" y="503386"/>
                  <a:pt x="1891926" y="501730"/>
                </a:cubicBezTo>
                <a:cubicBezTo>
                  <a:pt x="1892589" y="500073"/>
                  <a:pt x="1890600" y="497090"/>
                  <a:pt x="1894246" y="496427"/>
                </a:cubicBezTo>
                <a:cubicBezTo>
                  <a:pt x="1893583" y="495764"/>
                  <a:pt x="1892589" y="494770"/>
                  <a:pt x="1891926" y="494107"/>
                </a:cubicBezTo>
                <a:cubicBezTo>
                  <a:pt x="1891926" y="493113"/>
                  <a:pt x="1891926" y="492451"/>
                  <a:pt x="1891595" y="491456"/>
                </a:cubicBezTo>
                <a:cubicBezTo>
                  <a:pt x="1891595" y="491125"/>
                  <a:pt x="1891595" y="490462"/>
                  <a:pt x="1891926" y="490131"/>
                </a:cubicBezTo>
                <a:cubicBezTo>
                  <a:pt x="1891263" y="489468"/>
                  <a:pt x="1890269" y="488805"/>
                  <a:pt x="1889275" y="488142"/>
                </a:cubicBezTo>
                <a:cubicBezTo>
                  <a:pt x="1890600" y="487148"/>
                  <a:pt x="1891926" y="486485"/>
                  <a:pt x="1893252" y="485823"/>
                </a:cubicBezTo>
                <a:cubicBezTo>
                  <a:pt x="1892257" y="485160"/>
                  <a:pt x="1891263" y="484497"/>
                  <a:pt x="1890269" y="483834"/>
                </a:cubicBezTo>
                <a:cubicBezTo>
                  <a:pt x="1889606" y="483834"/>
                  <a:pt x="1888944" y="483834"/>
                  <a:pt x="1888281" y="483834"/>
                </a:cubicBezTo>
                <a:cubicBezTo>
                  <a:pt x="1887618" y="484166"/>
                  <a:pt x="1887287" y="484497"/>
                  <a:pt x="1886624" y="485160"/>
                </a:cubicBezTo>
                <a:cubicBezTo>
                  <a:pt x="1880990" y="484166"/>
                  <a:pt x="1875688" y="483171"/>
                  <a:pt x="1870054" y="482177"/>
                </a:cubicBezTo>
                <a:cubicBezTo>
                  <a:pt x="1867072" y="482177"/>
                  <a:pt x="1864089" y="482509"/>
                  <a:pt x="1861106" y="483834"/>
                </a:cubicBezTo>
                <a:cubicBezTo>
                  <a:pt x="1858787" y="483171"/>
                  <a:pt x="1856798" y="483834"/>
                  <a:pt x="1854810" y="485160"/>
                </a:cubicBezTo>
                <a:cubicBezTo>
                  <a:pt x="1852822" y="486485"/>
                  <a:pt x="1851496" y="481183"/>
                  <a:pt x="1849176" y="485160"/>
                </a:cubicBezTo>
                <a:cubicBezTo>
                  <a:pt x="1847851" y="487480"/>
                  <a:pt x="1845200" y="486817"/>
                  <a:pt x="1843543" y="486154"/>
                </a:cubicBezTo>
                <a:cubicBezTo>
                  <a:pt x="1840229" y="484828"/>
                  <a:pt x="1837246" y="485491"/>
                  <a:pt x="1834264" y="486154"/>
                </a:cubicBezTo>
                <a:cubicBezTo>
                  <a:pt x="1827967" y="481846"/>
                  <a:pt x="1821671" y="479858"/>
                  <a:pt x="1816368" y="487480"/>
                </a:cubicBezTo>
                <a:cubicBezTo>
                  <a:pt x="1822665" y="491125"/>
                  <a:pt x="1828298" y="486485"/>
                  <a:pt x="1834264" y="486154"/>
                </a:cubicBezTo>
                <a:cubicBezTo>
                  <a:pt x="1834264" y="486154"/>
                  <a:pt x="1834264" y="486154"/>
                  <a:pt x="1834264" y="486154"/>
                </a:cubicBezTo>
                <a:cubicBezTo>
                  <a:pt x="1840891" y="488474"/>
                  <a:pt x="1847851" y="487480"/>
                  <a:pt x="1854479" y="486817"/>
                </a:cubicBezTo>
                <a:cubicBezTo>
                  <a:pt x="1857461" y="487480"/>
                  <a:pt x="1860444" y="488142"/>
                  <a:pt x="1863426" y="488805"/>
                </a:cubicBezTo>
                <a:cubicBezTo>
                  <a:pt x="1870717" y="488805"/>
                  <a:pt x="1877676" y="488805"/>
                  <a:pt x="1884967" y="488805"/>
                </a:cubicBezTo>
                <a:cubicBezTo>
                  <a:pt x="1884967" y="490131"/>
                  <a:pt x="1884967" y="491456"/>
                  <a:pt x="1884967" y="492782"/>
                </a:cubicBezTo>
                <a:cubicBezTo>
                  <a:pt x="1882978" y="493445"/>
                  <a:pt x="1880990" y="492119"/>
                  <a:pt x="1879333" y="493776"/>
                </a:cubicBezTo>
                <a:cubicBezTo>
                  <a:pt x="1879333" y="493776"/>
                  <a:pt x="1878670" y="493776"/>
                  <a:pt x="1878339" y="493776"/>
                </a:cubicBezTo>
                <a:cubicBezTo>
                  <a:pt x="1879002" y="494770"/>
                  <a:pt x="1878670" y="495764"/>
                  <a:pt x="1877676" y="496427"/>
                </a:cubicBezTo>
                <a:cubicBezTo>
                  <a:pt x="1878670" y="499410"/>
                  <a:pt x="1881653" y="501730"/>
                  <a:pt x="1878670" y="505043"/>
                </a:cubicBezTo>
                <a:cubicBezTo>
                  <a:pt x="1879996" y="506038"/>
                  <a:pt x="1881322" y="506700"/>
                  <a:pt x="1882647" y="507695"/>
                </a:cubicBezTo>
                <a:cubicBezTo>
                  <a:pt x="1882647" y="508689"/>
                  <a:pt x="1882647" y="509683"/>
                  <a:pt x="1883973" y="510346"/>
                </a:cubicBezTo>
                <a:cubicBezTo>
                  <a:pt x="1888944" y="512666"/>
                  <a:pt x="1894246" y="510677"/>
                  <a:pt x="1899217" y="511671"/>
                </a:cubicBezTo>
                <a:cubicBezTo>
                  <a:pt x="1901205" y="509352"/>
                  <a:pt x="1903193" y="507032"/>
                  <a:pt x="1899217" y="504381"/>
                </a:cubicBezTo>
                <a:close/>
                <a:moveTo>
                  <a:pt x="1884967" y="497421"/>
                </a:moveTo>
                <a:cubicBezTo>
                  <a:pt x="1884967" y="497421"/>
                  <a:pt x="1886292" y="496759"/>
                  <a:pt x="1886624" y="496427"/>
                </a:cubicBezTo>
                <a:cubicBezTo>
                  <a:pt x="1886624" y="496096"/>
                  <a:pt x="1886624" y="495764"/>
                  <a:pt x="1886624" y="495433"/>
                </a:cubicBezTo>
                <a:cubicBezTo>
                  <a:pt x="1886624" y="495433"/>
                  <a:pt x="1886624" y="496096"/>
                  <a:pt x="1886624" y="496427"/>
                </a:cubicBezTo>
                <a:cubicBezTo>
                  <a:pt x="1885961" y="496427"/>
                  <a:pt x="1885630" y="497090"/>
                  <a:pt x="1884967" y="497421"/>
                </a:cubicBezTo>
                <a:close/>
                <a:moveTo>
                  <a:pt x="1885961" y="494770"/>
                </a:moveTo>
                <a:cubicBezTo>
                  <a:pt x="1885961" y="494770"/>
                  <a:pt x="1885298" y="494107"/>
                  <a:pt x="1884635" y="493776"/>
                </a:cubicBezTo>
                <a:cubicBezTo>
                  <a:pt x="1884967" y="493776"/>
                  <a:pt x="1885630" y="494107"/>
                  <a:pt x="1885961" y="494770"/>
                </a:cubicBezTo>
                <a:close/>
                <a:moveTo>
                  <a:pt x="1871048" y="435451"/>
                </a:moveTo>
                <a:cubicBezTo>
                  <a:pt x="1871711" y="437771"/>
                  <a:pt x="1872705" y="439759"/>
                  <a:pt x="1870385" y="441085"/>
                </a:cubicBezTo>
                <a:cubicBezTo>
                  <a:pt x="1861106" y="441085"/>
                  <a:pt x="1851827" y="440753"/>
                  <a:pt x="1842548" y="440422"/>
                </a:cubicBezTo>
                <a:cubicBezTo>
                  <a:pt x="1841223" y="438433"/>
                  <a:pt x="1839235" y="440090"/>
                  <a:pt x="1837578" y="439428"/>
                </a:cubicBezTo>
                <a:cubicBezTo>
                  <a:pt x="1841554" y="435451"/>
                  <a:pt x="1846857" y="436445"/>
                  <a:pt x="1851496" y="435451"/>
                </a:cubicBezTo>
                <a:lnTo>
                  <a:pt x="1871380" y="435451"/>
                </a:lnTo>
                <a:close/>
                <a:moveTo>
                  <a:pt x="1709991" y="524596"/>
                </a:moveTo>
                <a:cubicBezTo>
                  <a:pt x="1704357" y="529567"/>
                  <a:pt x="1698724" y="527578"/>
                  <a:pt x="1693421" y="528572"/>
                </a:cubicBezTo>
                <a:cubicBezTo>
                  <a:pt x="1690770" y="528572"/>
                  <a:pt x="1688450" y="528572"/>
                  <a:pt x="1685799" y="528572"/>
                </a:cubicBezTo>
                <a:cubicBezTo>
                  <a:pt x="1679834" y="530229"/>
                  <a:pt x="1674201" y="526915"/>
                  <a:pt x="1668235" y="527247"/>
                </a:cubicBezTo>
                <a:cubicBezTo>
                  <a:pt x="1668567" y="526915"/>
                  <a:pt x="1668898" y="526584"/>
                  <a:pt x="1669230" y="526253"/>
                </a:cubicBezTo>
                <a:cubicBezTo>
                  <a:pt x="1675857" y="526915"/>
                  <a:pt x="1680828" y="524264"/>
                  <a:pt x="1684474" y="518631"/>
                </a:cubicBezTo>
                <a:cubicBezTo>
                  <a:pt x="1688119" y="517968"/>
                  <a:pt x="1689113" y="520288"/>
                  <a:pt x="1689113" y="522939"/>
                </a:cubicBezTo>
                <a:cubicBezTo>
                  <a:pt x="1691764" y="524264"/>
                  <a:pt x="1691764" y="521613"/>
                  <a:pt x="1693421" y="520950"/>
                </a:cubicBezTo>
                <a:cubicBezTo>
                  <a:pt x="1697729" y="516974"/>
                  <a:pt x="1701706" y="518299"/>
                  <a:pt x="1705683" y="520950"/>
                </a:cubicBezTo>
                <a:cubicBezTo>
                  <a:pt x="1706346" y="523270"/>
                  <a:pt x="1703032" y="521613"/>
                  <a:pt x="1703363" y="523601"/>
                </a:cubicBezTo>
                <a:cubicBezTo>
                  <a:pt x="1704689" y="525258"/>
                  <a:pt x="1707008" y="523601"/>
                  <a:pt x="1709991" y="524596"/>
                </a:cubicBezTo>
                <a:close/>
                <a:moveTo>
                  <a:pt x="1901537" y="77215"/>
                </a:moveTo>
                <a:lnTo>
                  <a:pt x="1901537" y="77215"/>
                </a:lnTo>
                <a:cubicBezTo>
                  <a:pt x="1900874" y="78872"/>
                  <a:pt x="1900542" y="80529"/>
                  <a:pt x="1901868" y="82186"/>
                </a:cubicBezTo>
                <a:cubicBezTo>
                  <a:pt x="1903193" y="82186"/>
                  <a:pt x="1904519" y="82186"/>
                  <a:pt x="1905845" y="82186"/>
                </a:cubicBezTo>
                <a:cubicBezTo>
                  <a:pt x="1908496" y="83180"/>
                  <a:pt x="1908164" y="87488"/>
                  <a:pt x="1912141" y="87156"/>
                </a:cubicBezTo>
                <a:cubicBezTo>
                  <a:pt x="1912804" y="86825"/>
                  <a:pt x="1912804" y="86162"/>
                  <a:pt x="1912472" y="85831"/>
                </a:cubicBezTo>
                <a:cubicBezTo>
                  <a:pt x="1912472" y="86162"/>
                  <a:pt x="1912472" y="86825"/>
                  <a:pt x="1912141" y="87156"/>
                </a:cubicBezTo>
                <a:cubicBezTo>
                  <a:pt x="1912472" y="88151"/>
                  <a:pt x="1913135" y="88813"/>
                  <a:pt x="1913467" y="89808"/>
                </a:cubicBezTo>
                <a:cubicBezTo>
                  <a:pt x="1914792" y="89808"/>
                  <a:pt x="1915786" y="89808"/>
                  <a:pt x="1917112" y="89808"/>
                </a:cubicBezTo>
                <a:cubicBezTo>
                  <a:pt x="1919432" y="90802"/>
                  <a:pt x="1919763" y="88151"/>
                  <a:pt x="1920757" y="87488"/>
                </a:cubicBezTo>
                <a:cubicBezTo>
                  <a:pt x="1920426" y="84505"/>
                  <a:pt x="1921420" y="81854"/>
                  <a:pt x="1923409" y="79866"/>
                </a:cubicBezTo>
                <a:cubicBezTo>
                  <a:pt x="1922083" y="78209"/>
                  <a:pt x="1920757" y="78872"/>
                  <a:pt x="1919763" y="78540"/>
                </a:cubicBezTo>
                <a:cubicBezTo>
                  <a:pt x="1920094" y="77215"/>
                  <a:pt x="1919100" y="75226"/>
                  <a:pt x="1921420" y="73901"/>
                </a:cubicBezTo>
                <a:cubicBezTo>
                  <a:pt x="1921420" y="75889"/>
                  <a:pt x="1922414" y="78540"/>
                  <a:pt x="1924403" y="76220"/>
                </a:cubicBezTo>
                <a:cubicBezTo>
                  <a:pt x="1925728" y="74564"/>
                  <a:pt x="1930699" y="73901"/>
                  <a:pt x="1927054" y="69924"/>
                </a:cubicBezTo>
                <a:cubicBezTo>
                  <a:pt x="1923077" y="70918"/>
                  <a:pt x="1919100" y="71581"/>
                  <a:pt x="1914792" y="72575"/>
                </a:cubicBezTo>
                <a:cubicBezTo>
                  <a:pt x="1917443" y="75226"/>
                  <a:pt x="1913467" y="77215"/>
                  <a:pt x="1914461" y="79534"/>
                </a:cubicBezTo>
                <a:cubicBezTo>
                  <a:pt x="1914461" y="79534"/>
                  <a:pt x="1913798" y="79534"/>
                  <a:pt x="1913467" y="79534"/>
                </a:cubicBezTo>
                <a:cubicBezTo>
                  <a:pt x="1909821" y="77877"/>
                  <a:pt x="1913467" y="74232"/>
                  <a:pt x="1911810" y="72244"/>
                </a:cubicBezTo>
                <a:lnTo>
                  <a:pt x="1911810" y="72244"/>
                </a:lnTo>
                <a:cubicBezTo>
                  <a:pt x="1911810" y="70255"/>
                  <a:pt x="1909821" y="69593"/>
                  <a:pt x="1908164" y="69593"/>
                </a:cubicBezTo>
                <a:cubicBezTo>
                  <a:pt x="1906176" y="69924"/>
                  <a:pt x="1903856" y="70587"/>
                  <a:pt x="1901868" y="70918"/>
                </a:cubicBezTo>
                <a:lnTo>
                  <a:pt x="1898223" y="68267"/>
                </a:lnTo>
                <a:cubicBezTo>
                  <a:pt x="1898223" y="68267"/>
                  <a:pt x="1897560" y="68267"/>
                  <a:pt x="1897228" y="68267"/>
                </a:cubicBezTo>
                <a:cubicBezTo>
                  <a:pt x="1897228" y="68267"/>
                  <a:pt x="1897228" y="68598"/>
                  <a:pt x="1897228" y="68930"/>
                </a:cubicBezTo>
                <a:cubicBezTo>
                  <a:pt x="1896566" y="70918"/>
                  <a:pt x="1900211" y="70918"/>
                  <a:pt x="1898885" y="73238"/>
                </a:cubicBezTo>
                <a:cubicBezTo>
                  <a:pt x="1896234" y="72244"/>
                  <a:pt x="1893583" y="73238"/>
                  <a:pt x="1890932" y="73901"/>
                </a:cubicBezTo>
                <a:cubicBezTo>
                  <a:pt x="1890932" y="74895"/>
                  <a:pt x="1890600" y="75889"/>
                  <a:pt x="1889938" y="78540"/>
                </a:cubicBezTo>
                <a:cubicBezTo>
                  <a:pt x="1894246" y="74564"/>
                  <a:pt x="1898223" y="78209"/>
                  <a:pt x="1901868" y="77546"/>
                </a:cubicBezTo>
                <a:close/>
                <a:moveTo>
                  <a:pt x="1903525" y="78209"/>
                </a:moveTo>
                <a:cubicBezTo>
                  <a:pt x="1903525" y="78209"/>
                  <a:pt x="1905845" y="77546"/>
                  <a:pt x="1907170" y="76883"/>
                </a:cubicBezTo>
                <a:cubicBezTo>
                  <a:pt x="1905845" y="77546"/>
                  <a:pt x="1904519" y="78209"/>
                  <a:pt x="1903525" y="78209"/>
                </a:cubicBezTo>
                <a:close/>
                <a:moveTo>
                  <a:pt x="1640067" y="462625"/>
                </a:moveTo>
                <a:cubicBezTo>
                  <a:pt x="1641724" y="464613"/>
                  <a:pt x="1643050" y="466270"/>
                  <a:pt x="1644707" y="468259"/>
                </a:cubicBezTo>
                <a:cubicBezTo>
                  <a:pt x="1641392" y="473561"/>
                  <a:pt x="1637416" y="474555"/>
                  <a:pt x="1632445" y="469916"/>
                </a:cubicBezTo>
                <a:cubicBezTo>
                  <a:pt x="1631451" y="468590"/>
                  <a:pt x="1630788" y="467265"/>
                  <a:pt x="1629794" y="466270"/>
                </a:cubicBezTo>
                <a:cubicBezTo>
                  <a:pt x="1630788" y="464613"/>
                  <a:pt x="1633439" y="465608"/>
                  <a:pt x="1633770" y="462625"/>
                </a:cubicBezTo>
                <a:cubicBezTo>
                  <a:pt x="1634102" y="460637"/>
                  <a:pt x="1637747" y="460637"/>
                  <a:pt x="1639736" y="462957"/>
                </a:cubicBezTo>
                <a:close/>
                <a:moveTo>
                  <a:pt x="307533" y="12924"/>
                </a:moveTo>
                <a:cubicBezTo>
                  <a:pt x="307533" y="12924"/>
                  <a:pt x="307202" y="12924"/>
                  <a:pt x="306870" y="12262"/>
                </a:cubicBezTo>
                <a:cubicBezTo>
                  <a:pt x="306539" y="11599"/>
                  <a:pt x="306539" y="10936"/>
                  <a:pt x="306539" y="10273"/>
                </a:cubicBezTo>
                <a:cubicBezTo>
                  <a:pt x="309190" y="8948"/>
                  <a:pt x="310184" y="6959"/>
                  <a:pt x="310184" y="3977"/>
                </a:cubicBezTo>
                <a:cubicBezTo>
                  <a:pt x="312504" y="2651"/>
                  <a:pt x="315155" y="2651"/>
                  <a:pt x="317475" y="2651"/>
                </a:cubicBezTo>
                <a:cubicBezTo>
                  <a:pt x="318801" y="3977"/>
                  <a:pt x="317475" y="6628"/>
                  <a:pt x="320126" y="7622"/>
                </a:cubicBezTo>
                <a:cubicBezTo>
                  <a:pt x="322115" y="7622"/>
                  <a:pt x="323772" y="3645"/>
                  <a:pt x="326423" y="6628"/>
                </a:cubicBezTo>
                <a:cubicBezTo>
                  <a:pt x="324103" y="7622"/>
                  <a:pt x="323440" y="9942"/>
                  <a:pt x="321783" y="11599"/>
                </a:cubicBezTo>
                <a:cubicBezTo>
                  <a:pt x="318469" y="10936"/>
                  <a:pt x="315155" y="10273"/>
                  <a:pt x="311510" y="9610"/>
                </a:cubicBezTo>
                <a:cubicBezTo>
                  <a:pt x="312173" y="13256"/>
                  <a:pt x="310516" y="14250"/>
                  <a:pt x="307533" y="12924"/>
                </a:cubicBezTo>
                <a:close/>
                <a:moveTo>
                  <a:pt x="450695" y="522276"/>
                </a:moveTo>
                <a:cubicBezTo>
                  <a:pt x="444399" y="524264"/>
                  <a:pt x="438102" y="523601"/>
                  <a:pt x="431806" y="523601"/>
                </a:cubicBezTo>
                <a:cubicBezTo>
                  <a:pt x="426835" y="525258"/>
                  <a:pt x="421533" y="522607"/>
                  <a:pt x="416562" y="524927"/>
                </a:cubicBezTo>
                <a:cubicBezTo>
                  <a:pt x="414242" y="524596"/>
                  <a:pt x="412585" y="523933"/>
                  <a:pt x="413911" y="520950"/>
                </a:cubicBezTo>
                <a:cubicBezTo>
                  <a:pt x="412585" y="519625"/>
                  <a:pt x="410597" y="519293"/>
                  <a:pt x="408940" y="519956"/>
                </a:cubicBezTo>
                <a:cubicBezTo>
                  <a:pt x="406289" y="519293"/>
                  <a:pt x="403637" y="519293"/>
                  <a:pt x="401318" y="520950"/>
                </a:cubicBezTo>
                <a:cubicBezTo>
                  <a:pt x="400986" y="520950"/>
                  <a:pt x="400323" y="520950"/>
                  <a:pt x="399992" y="521282"/>
                </a:cubicBezTo>
                <a:cubicBezTo>
                  <a:pt x="398335" y="521282"/>
                  <a:pt x="396678" y="520619"/>
                  <a:pt x="396347" y="518631"/>
                </a:cubicBezTo>
                <a:cubicBezTo>
                  <a:pt x="396678" y="518631"/>
                  <a:pt x="397010" y="518631"/>
                  <a:pt x="397341" y="518631"/>
                </a:cubicBezTo>
                <a:cubicBezTo>
                  <a:pt x="401318" y="519293"/>
                  <a:pt x="405294" y="516311"/>
                  <a:pt x="409271" y="517968"/>
                </a:cubicBezTo>
                <a:cubicBezTo>
                  <a:pt x="410597" y="516311"/>
                  <a:pt x="407946" y="516311"/>
                  <a:pt x="409271" y="514654"/>
                </a:cubicBezTo>
                <a:cubicBezTo>
                  <a:pt x="411591" y="514654"/>
                  <a:pt x="414242" y="514654"/>
                  <a:pt x="416893" y="514985"/>
                </a:cubicBezTo>
                <a:cubicBezTo>
                  <a:pt x="416893" y="516642"/>
                  <a:pt x="414905" y="518299"/>
                  <a:pt x="416893" y="519956"/>
                </a:cubicBezTo>
                <a:lnTo>
                  <a:pt x="426835" y="519956"/>
                </a:lnTo>
                <a:cubicBezTo>
                  <a:pt x="430149" y="519956"/>
                  <a:pt x="433463" y="519956"/>
                  <a:pt x="436777" y="519956"/>
                </a:cubicBezTo>
                <a:cubicBezTo>
                  <a:pt x="440754" y="521282"/>
                  <a:pt x="443405" y="516974"/>
                  <a:pt x="447050" y="517636"/>
                </a:cubicBezTo>
                <a:cubicBezTo>
                  <a:pt x="447713" y="519625"/>
                  <a:pt x="452684" y="518631"/>
                  <a:pt x="450695" y="522607"/>
                </a:cubicBezTo>
                <a:close/>
                <a:moveTo>
                  <a:pt x="1953897" y="495433"/>
                </a:moveTo>
                <a:cubicBezTo>
                  <a:pt x="1952903" y="492782"/>
                  <a:pt x="1951246" y="492782"/>
                  <a:pt x="1949257" y="493113"/>
                </a:cubicBezTo>
                <a:cubicBezTo>
                  <a:pt x="1949920" y="491456"/>
                  <a:pt x="1951577" y="490131"/>
                  <a:pt x="1949257" y="488805"/>
                </a:cubicBezTo>
                <a:cubicBezTo>
                  <a:pt x="1948263" y="488142"/>
                  <a:pt x="1947269" y="488142"/>
                  <a:pt x="1946275" y="488805"/>
                </a:cubicBezTo>
                <a:cubicBezTo>
                  <a:pt x="1944286" y="490353"/>
                  <a:pt x="1942739" y="489690"/>
                  <a:pt x="1941635" y="486817"/>
                </a:cubicBezTo>
                <a:cubicBezTo>
                  <a:pt x="1941635" y="484166"/>
                  <a:pt x="1942298" y="481183"/>
                  <a:pt x="1939315" y="479526"/>
                </a:cubicBezTo>
                <a:cubicBezTo>
                  <a:pt x="1940310" y="479526"/>
                  <a:pt x="1941304" y="479526"/>
                  <a:pt x="1941635" y="478201"/>
                </a:cubicBezTo>
                <a:cubicBezTo>
                  <a:pt x="1941304" y="477869"/>
                  <a:pt x="1940641" y="477538"/>
                  <a:pt x="1940310" y="477206"/>
                </a:cubicBezTo>
                <a:cubicBezTo>
                  <a:pt x="1939978" y="475549"/>
                  <a:pt x="1935339" y="476544"/>
                  <a:pt x="1937658" y="473230"/>
                </a:cubicBezTo>
                <a:cubicBezTo>
                  <a:pt x="1939315" y="471904"/>
                  <a:pt x="1938653" y="471241"/>
                  <a:pt x="1936996" y="470910"/>
                </a:cubicBezTo>
                <a:cubicBezTo>
                  <a:pt x="1935007" y="470247"/>
                  <a:pt x="1935007" y="468590"/>
                  <a:pt x="1935007" y="466933"/>
                </a:cubicBezTo>
                <a:cubicBezTo>
                  <a:pt x="1937327" y="467265"/>
                  <a:pt x="1940641" y="464945"/>
                  <a:pt x="1941304" y="469584"/>
                </a:cubicBezTo>
                <a:cubicBezTo>
                  <a:pt x="1942629" y="472567"/>
                  <a:pt x="1939978" y="474555"/>
                  <a:pt x="1939978" y="477206"/>
                </a:cubicBezTo>
                <a:cubicBezTo>
                  <a:pt x="1940310" y="477538"/>
                  <a:pt x="1940972" y="477869"/>
                  <a:pt x="1941304" y="478201"/>
                </a:cubicBezTo>
                <a:cubicBezTo>
                  <a:pt x="1947269" y="477538"/>
                  <a:pt x="1945943" y="473230"/>
                  <a:pt x="1945280" y="469253"/>
                </a:cubicBezTo>
                <a:cubicBezTo>
                  <a:pt x="1946937" y="466933"/>
                  <a:pt x="1942629" y="465276"/>
                  <a:pt x="1944286" y="462957"/>
                </a:cubicBezTo>
                <a:cubicBezTo>
                  <a:pt x="1943624" y="462625"/>
                  <a:pt x="1943292" y="461962"/>
                  <a:pt x="1942629" y="461631"/>
                </a:cubicBezTo>
                <a:cubicBezTo>
                  <a:pt x="1942629" y="463951"/>
                  <a:pt x="1941635" y="465608"/>
                  <a:pt x="1938984" y="464282"/>
                </a:cubicBezTo>
                <a:cubicBezTo>
                  <a:pt x="1938321" y="464282"/>
                  <a:pt x="1937327" y="464282"/>
                  <a:pt x="1936664" y="464282"/>
                </a:cubicBezTo>
                <a:cubicBezTo>
                  <a:pt x="1932687" y="460968"/>
                  <a:pt x="1931362" y="465608"/>
                  <a:pt x="1929042" y="466933"/>
                </a:cubicBezTo>
                <a:cubicBezTo>
                  <a:pt x="1927717" y="468259"/>
                  <a:pt x="1926722" y="469584"/>
                  <a:pt x="1925397" y="470910"/>
                </a:cubicBezTo>
                <a:cubicBezTo>
                  <a:pt x="1925397" y="472898"/>
                  <a:pt x="1927054" y="473892"/>
                  <a:pt x="1928048" y="475218"/>
                </a:cubicBezTo>
                <a:cubicBezTo>
                  <a:pt x="1927385" y="476544"/>
                  <a:pt x="1924071" y="475549"/>
                  <a:pt x="1925728" y="478532"/>
                </a:cubicBezTo>
                <a:cubicBezTo>
                  <a:pt x="1925065" y="480520"/>
                  <a:pt x="1926391" y="481183"/>
                  <a:pt x="1927717" y="481515"/>
                </a:cubicBezTo>
                <a:cubicBezTo>
                  <a:pt x="1926722" y="482509"/>
                  <a:pt x="1925397" y="483503"/>
                  <a:pt x="1924403" y="484828"/>
                </a:cubicBezTo>
                <a:cubicBezTo>
                  <a:pt x="1926391" y="484828"/>
                  <a:pt x="1928379" y="484828"/>
                  <a:pt x="1930368" y="485160"/>
                </a:cubicBezTo>
                <a:cubicBezTo>
                  <a:pt x="1931031" y="487480"/>
                  <a:pt x="1935670" y="484166"/>
                  <a:pt x="1935007" y="488474"/>
                </a:cubicBezTo>
                <a:cubicBezTo>
                  <a:pt x="1934013" y="489468"/>
                  <a:pt x="1933019" y="490131"/>
                  <a:pt x="1932025" y="491125"/>
                </a:cubicBezTo>
                <a:cubicBezTo>
                  <a:pt x="1933682" y="491125"/>
                  <a:pt x="1935007" y="491456"/>
                  <a:pt x="1936664" y="491788"/>
                </a:cubicBezTo>
                <a:cubicBezTo>
                  <a:pt x="1939647" y="492782"/>
                  <a:pt x="1941635" y="494770"/>
                  <a:pt x="1942629" y="497753"/>
                </a:cubicBezTo>
                <a:cubicBezTo>
                  <a:pt x="1943292" y="496759"/>
                  <a:pt x="1944618" y="496759"/>
                  <a:pt x="1945612" y="496427"/>
                </a:cubicBezTo>
                <a:cubicBezTo>
                  <a:pt x="1946937" y="497753"/>
                  <a:pt x="1948594" y="499410"/>
                  <a:pt x="1949589" y="501067"/>
                </a:cubicBezTo>
                <a:cubicBezTo>
                  <a:pt x="1952571" y="505706"/>
                  <a:pt x="1959862" y="505043"/>
                  <a:pt x="1962182" y="500404"/>
                </a:cubicBezTo>
                <a:cubicBezTo>
                  <a:pt x="1962182" y="499741"/>
                  <a:pt x="1962182" y="499410"/>
                  <a:pt x="1962182" y="498747"/>
                </a:cubicBezTo>
                <a:cubicBezTo>
                  <a:pt x="1958868" y="499741"/>
                  <a:pt x="1955885" y="500404"/>
                  <a:pt x="1954559" y="496096"/>
                </a:cubicBezTo>
                <a:close/>
                <a:moveTo>
                  <a:pt x="1933350" y="481183"/>
                </a:moveTo>
                <a:cubicBezTo>
                  <a:pt x="1933350" y="481183"/>
                  <a:pt x="1935339" y="479858"/>
                  <a:pt x="1936333" y="479195"/>
                </a:cubicBezTo>
                <a:lnTo>
                  <a:pt x="1936333" y="479195"/>
                </a:lnTo>
                <a:cubicBezTo>
                  <a:pt x="1936333" y="479195"/>
                  <a:pt x="1934344" y="480520"/>
                  <a:pt x="1933350" y="481183"/>
                </a:cubicBezTo>
                <a:close/>
                <a:moveTo>
                  <a:pt x="1135686" y="526253"/>
                </a:moveTo>
                <a:lnTo>
                  <a:pt x="1135686" y="526253"/>
                </a:lnTo>
                <a:cubicBezTo>
                  <a:pt x="1135686" y="526253"/>
                  <a:pt x="1135686" y="526253"/>
                  <a:pt x="1135686" y="526253"/>
                </a:cubicBezTo>
                <a:lnTo>
                  <a:pt x="1135686" y="526253"/>
                </a:lnTo>
                <a:close/>
                <a:moveTo>
                  <a:pt x="1135686" y="526253"/>
                </a:moveTo>
                <a:cubicBezTo>
                  <a:pt x="1133035" y="528241"/>
                  <a:pt x="1131709" y="524596"/>
                  <a:pt x="1129389" y="524927"/>
                </a:cubicBezTo>
                <a:cubicBezTo>
                  <a:pt x="1129389" y="524596"/>
                  <a:pt x="1129389" y="524264"/>
                  <a:pt x="1129389" y="523601"/>
                </a:cubicBezTo>
                <a:cubicBezTo>
                  <a:pt x="1130384" y="519625"/>
                  <a:pt x="1128395" y="516974"/>
                  <a:pt x="1125744" y="514654"/>
                </a:cubicBezTo>
                <a:cubicBezTo>
                  <a:pt x="1126407" y="513328"/>
                  <a:pt x="1128395" y="512666"/>
                  <a:pt x="1128727" y="512997"/>
                </a:cubicBezTo>
                <a:cubicBezTo>
                  <a:pt x="1130715" y="518299"/>
                  <a:pt x="1133366" y="513991"/>
                  <a:pt x="1136017" y="512997"/>
                </a:cubicBezTo>
                <a:cubicBezTo>
                  <a:pt x="1136349" y="515317"/>
                  <a:pt x="1136017" y="517305"/>
                  <a:pt x="1138337" y="518299"/>
                </a:cubicBezTo>
                <a:cubicBezTo>
                  <a:pt x="1138006" y="520950"/>
                  <a:pt x="1134692" y="522607"/>
                  <a:pt x="1136017" y="525590"/>
                </a:cubicBezTo>
                <a:close/>
                <a:moveTo>
                  <a:pt x="226673" y="552101"/>
                </a:moveTo>
                <a:cubicBezTo>
                  <a:pt x="227005" y="555084"/>
                  <a:pt x="224353" y="555084"/>
                  <a:pt x="223359" y="556409"/>
                </a:cubicBezTo>
                <a:cubicBezTo>
                  <a:pt x="220708" y="557072"/>
                  <a:pt x="217726" y="557072"/>
                  <a:pt x="214743" y="557072"/>
                </a:cubicBezTo>
                <a:cubicBezTo>
                  <a:pt x="212755" y="557072"/>
                  <a:pt x="211429" y="557072"/>
                  <a:pt x="211098" y="555084"/>
                </a:cubicBezTo>
                <a:cubicBezTo>
                  <a:pt x="210435" y="552433"/>
                  <a:pt x="212423" y="552433"/>
                  <a:pt x="214080" y="552433"/>
                </a:cubicBezTo>
                <a:cubicBezTo>
                  <a:pt x="215406" y="552433"/>
                  <a:pt x="215737" y="551439"/>
                  <a:pt x="215737" y="550113"/>
                </a:cubicBezTo>
                <a:cubicBezTo>
                  <a:pt x="219383" y="550444"/>
                  <a:pt x="223691" y="548125"/>
                  <a:pt x="226673" y="551770"/>
                </a:cubicBezTo>
                <a:close/>
                <a:moveTo>
                  <a:pt x="211761" y="502061"/>
                </a:moveTo>
                <a:cubicBezTo>
                  <a:pt x="213417" y="501730"/>
                  <a:pt x="215406" y="501067"/>
                  <a:pt x="217063" y="500735"/>
                </a:cubicBezTo>
                <a:cubicBezTo>
                  <a:pt x="219051" y="501067"/>
                  <a:pt x="221371" y="501730"/>
                  <a:pt x="223359" y="502061"/>
                </a:cubicBezTo>
                <a:cubicBezTo>
                  <a:pt x="224022" y="502724"/>
                  <a:pt x="224353" y="503055"/>
                  <a:pt x="225016" y="503718"/>
                </a:cubicBezTo>
                <a:cubicBezTo>
                  <a:pt x="221040" y="506038"/>
                  <a:pt x="219383" y="512003"/>
                  <a:pt x="213086" y="509683"/>
                </a:cubicBezTo>
                <a:cubicBezTo>
                  <a:pt x="208778" y="508026"/>
                  <a:pt x="213086" y="504381"/>
                  <a:pt x="211429" y="502061"/>
                </a:cubicBezTo>
                <a:close/>
                <a:moveTo>
                  <a:pt x="762537" y="30820"/>
                </a:moveTo>
                <a:lnTo>
                  <a:pt x="762537" y="30820"/>
                </a:lnTo>
                <a:cubicBezTo>
                  <a:pt x="762537" y="30820"/>
                  <a:pt x="762537" y="30820"/>
                  <a:pt x="762537" y="30820"/>
                </a:cubicBezTo>
                <a:close/>
                <a:moveTo>
                  <a:pt x="525922" y="535532"/>
                </a:moveTo>
                <a:cubicBezTo>
                  <a:pt x="525590" y="539177"/>
                  <a:pt x="528904" y="538514"/>
                  <a:pt x="529898" y="540503"/>
                </a:cubicBezTo>
                <a:cubicBezTo>
                  <a:pt x="525922" y="542160"/>
                  <a:pt x="522276" y="539840"/>
                  <a:pt x="518300" y="540503"/>
                </a:cubicBezTo>
                <a:cubicBezTo>
                  <a:pt x="517968" y="539177"/>
                  <a:pt x="519625" y="538183"/>
                  <a:pt x="518300" y="536857"/>
                </a:cubicBezTo>
                <a:cubicBezTo>
                  <a:pt x="518300" y="534869"/>
                  <a:pt x="518962" y="532881"/>
                  <a:pt x="520951" y="531886"/>
                </a:cubicBezTo>
                <a:cubicBezTo>
                  <a:pt x="523933" y="533543"/>
                  <a:pt x="527247" y="528241"/>
                  <a:pt x="530230" y="532549"/>
                </a:cubicBezTo>
                <a:cubicBezTo>
                  <a:pt x="528904" y="533875"/>
                  <a:pt x="526253" y="532549"/>
                  <a:pt x="525922" y="535863"/>
                </a:cubicBezTo>
                <a:close/>
                <a:moveTo>
                  <a:pt x="1961519" y="81191"/>
                </a:moveTo>
                <a:cubicBezTo>
                  <a:pt x="1954559" y="80860"/>
                  <a:pt x="1947600" y="80197"/>
                  <a:pt x="1939647" y="79866"/>
                </a:cubicBezTo>
                <a:cubicBezTo>
                  <a:pt x="1941966" y="75889"/>
                  <a:pt x="1944949" y="74895"/>
                  <a:pt x="1948263" y="73901"/>
                </a:cubicBezTo>
                <a:cubicBezTo>
                  <a:pt x="1948926" y="75889"/>
                  <a:pt x="1946275" y="75226"/>
                  <a:pt x="1946937" y="77215"/>
                </a:cubicBezTo>
                <a:cubicBezTo>
                  <a:pt x="1950583" y="78540"/>
                  <a:pt x="1955222" y="75889"/>
                  <a:pt x="1958868" y="78872"/>
                </a:cubicBezTo>
                <a:cubicBezTo>
                  <a:pt x="1958868" y="78872"/>
                  <a:pt x="1958868" y="78209"/>
                  <a:pt x="1958868" y="77877"/>
                </a:cubicBezTo>
                <a:cubicBezTo>
                  <a:pt x="1963176" y="77877"/>
                  <a:pt x="1967152" y="79866"/>
                  <a:pt x="1971792" y="78540"/>
                </a:cubicBezTo>
                <a:cubicBezTo>
                  <a:pt x="1975106" y="80529"/>
                  <a:pt x="1978420" y="78540"/>
                  <a:pt x="1981734" y="78540"/>
                </a:cubicBezTo>
                <a:cubicBezTo>
                  <a:pt x="1982397" y="79866"/>
                  <a:pt x="1983831" y="80087"/>
                  <a:pt x="1986042" y="79203"/>
                </a:cubicBezTo>
                <a:cubicBezTo>
                  <a:pt x="1986042" y="79203"/>
                  <a:pt x="1986373" y="81523"/>
                  <a:pt x="1985379" y="82517"/>
                </a:cubicBezTo>
                <a:cubicBezTo>
                  <a:pt x="1977094" y="83180"/>
                  <a:pt x="1969472" y="80529"/>
                  <a:pt x="1961187" y="80860"/>
                </a:cubicBezTo>
                <a:close/>
                <a:moveTo>
                  <a:pt x="1794165" y="473230"/>
                </a:moveTo>
                <a:cubicBezTo>
                  <a:pt x="1791514" y="472898"/>
                  <a:pt x="1793171" y="479526"/>
                  <a:pt x="1788863" y="477869"/>
                </a:cubicBezTo>
                <a:cubicBezTo>
                  <a:pt x="1784886" y="476544"/>
                  <a:pt x="1784223" y="473561"/>
                  <a:pt x="1783229" y="469253"/>
                </a:cubicBezTo>
                <a:cubicBezTo>
                  <a:pt x="1786212" y="470579"/>
                  <a:pt x="1787869" y="467927"/>
                  <a:pt x="1790188" y="467596"/>
                </a:cubicBezTo>
                <a:cubicBezTo>
                  <a:pt x="1793502" y="468259"/>
                  <a:pt x="1790520" y="474224"/>
                  <a:pt x="1794165" y="473230"/>
                </a:cubicBezTo>
                <a:close/>
                <a:moveTo>
                  <a:pt x="2073530" y="337690"/>
                </a:moveTo>
                <a:cubicBezTo>
                  <a:pt x="2075850" y="338353"/>
                  <a:pt x="2078169" y="339015"/>
                  <a:pt x="2080820" y="339678"/>
                </a:cubicBezTo>
                <a:cubicBezTo>
                  <a:pt x="2080489" y="341998"/>
                  <a:pt x="2077838" y="341004"/>
                  <a:pt x="2077175" y="342661"/>
                </a:cubicBezTo>
                <a:cubicBezTo>
                  <a:pt x="2077506" y="343986"/>
                  <a:pt x="2078169" y="345312"/>
                  <a:pt x="2078501" y="346637"/>
                </a:cubicBezTo>
                <a:cubicBezTo>
                  <a:pt x="2078501" y="348294"/>
                  <a:pt x="2078501" y="349951"/>
                  <a:pt x="2076512" y="350614"/>
                </a:cubicBezTo>
                <a:cubicBezTo>
                  <a:pt x="2075187" y="351277"/>
                  <a:pt x="2074855" y="350614"/>
                  <a:pt x="2074524" y="349289"/>
                </a:cubicBezTo>
                <a:cubicBezTo>
                  <a:pt x="2073198" y="347963"/>
                  <a:pt x="2071210" y="347632"/>
                  <a:pt x="2069222" y="347632"/>
                </a:cubicBezTo>
                <a:cubicBezTo>
                  <a:pt x="2068890" y="347963"/>
                  <a:pt x="2068227" y="348626"/>
                  <a:pt x="2067896" y="348957"/>
                </a:cubicBezTo>
                <a:cubicBezTo>
                  <a:pt x="2067233" y="348957"/>
                  <a:pt x="2066239" y="348957"/>
                  <a:pt x="2065576" y="348957"/>
                </a:cubicBezTo>
                <a:cubicBezTo>
                  <a:pt x="2062262" y="348957"/>
                  <a:pt x="2062925" y="346306"/>
                  <a:pt x="2062925" y="344318"/>
                </a:cubicBezTo>
                <a:cubicBezTo>
                  <a:pt x="2062925" y="341998"/>
                  <a:pt x="2062925" y="339678"/>
                  <a:pt x="2062925" y="337358"/>
                </a:cubicBezTo>
                <a:cubicBezTo>
                  <a:pt x="2064251" y="338021"/>
                  <a:pt x="2065245" y="338353"/>
                  <a:pt x="2066571" y="339015"/>
                </a:cubicBezTo>
                <a:cubicBezTo>
                  <a:pt x="2066902" y="338353"/>
                  <a:pt x="2067565" y="338021"/>
                  <a:pt x="2067896" y="337358"/>
                </a:cubicBezTo>
                <a:lnTo>
                  <a:pt x="2073198" y="337358"/>
                </a:lnTo>
                <a:close/>
                <a:moveTo>
                  <a:pt x="1677514" y="433131"/>
                </a:moveTo>
                <a:cubicBezTo>
                  <a:pt x="1677183" y="436114"/>
                  <a:pt x="1674201" y="436776"/>
                  <a:pt x="1672212" y="438433"/>
                </a:cubicBezTo>
                <a:cubicBezTo>
                  <a:pt x="1670555" y="437771"/>
                  <a:pt x="1668235" y="439096"/>
                  <a:pt x="1666910" y="437108"/>
                </a:cubicBezTo>
                <a:cubicBezTo>
                  <a:pt x="1669230" y="435119"/>
                  <a:pt x="1665584" y="433462"/>
                  <a:pt x="1666247" y="431806"/>
                </a:cubicBezTo>
                <a:cubicBezTo>
                  <a:pt x="1667904" y="428160"/>
                  <a:pt x="1672544" y="432468"/>
                  <a:pt x="1674201" y="428492"/>
                </a:cubicBezTo>
                <a:cubicBezTo>
                  <a:pt x="1675195" y="430149"/>
                  <a:pt x="1676189" y="431474"/>
                  <a:pt x="1677183" y="433131"/>
                </a:cubicBezTo>
                <a:close/>
                <a:moveTo>
                  <a:pt x="112011" y="447050"/>
                </a:moveTo>
                <a:cubicBezTo>
                  <a:pt x="112011" y="447050"/>
                  <a:pt x="110354" y="447050"/>
                  <a:pt x="109028" y="447381"/>
                </a:cubicBezTo>
                <a:cubicBezTo>
                  <a:pt x="110023" y="448044"/>
                  <a:pt x="111017" y="448707"/>
                  <a:pt x="111680" y="449369"/>
                </a:cubicBezTo>
                <a:cubicBezTo>
                  <a:pt x="109028" y="450032"/>
                  <a:pt x="106377" y="448707"/>
                  <a:pt x="104058" y="451689"/>
                </a:cubicBezTo>
                <a:cubicBezTo>
                  <a:pt x="102401" y="453677"/>
                  <a:pt x="100081" y="447050"/>
                  <a:pt x="95773" y="450032"/>
                </a:cubicBezTo>
                <a:cubicBezTo>
                  <a:pt x="100081" y="443736"/>
                  <a:pt x="104058" y="443073"/>
                  <a:pt x="112011" y="447050"/>
                </a:cubicBezTo>
                <a:close/>
                <a:moveTo>
                  <a:pt x="1776270" y="514322"/>
                </a:moveTo>
                <a:cubicBezTo>
                  <a:pt x="1776270" y="514322"/>
                  <a:pt x="1779252" y="514322"/>
                  <a:pt x="1780909" y="514654"/>
                </a:cubicBezTo>
                <a:cubicBezTo>
                  <a:pt x="1780246" y="516311"/>
                  <a:pt x="1780246" y="517968"/>
                  <a:pt x="1777595" y="517968"/>
                </a:cubicBezTo>
                <a:cubicBezTo>
                  <a:pt x="1772293" y="517968"/>
                  <a:pt x="1766659" y="517968"/>
                  <a:pt x="1761026" y="517968"/>
                </a:cubicBezTo>
                <a:cubicBezTo>
                  <a:pt x="1760694" y="517305"/>
                  <a:pt x="1760363" y="516311"/>
                  <a:pt x="1759700" y="515648"/>
                </a:cubicBezTo>
                <a:cubicBezTo>
                  <a:pt x="1765002" y="513328"/>
                  <a:pt x="1770636" y="514654"/>
                  <a:pt x="1776270" y="513991"/>
                </a:cubicBezTo>
                <a:close/>
                <a:moveTo>
                  <a:pt x="600154" y="476544"/>
                </a:moveTo>
                <a:cubicBezTo>
                  <a:pt x="599491" y="478532"/>
                  <a:pt x="599822" y="480520"/>
                  <a:pt x="600154" y="482509"/>
                </a:cubicBezTo>
                <a:cubicBezTo>
                  <a:pt x="600154" y="484497"/>
                  <a:pt x="600154" y="486154"/>
                  <a:pt x="597503" y="486154"/>
                </a:cubicBezTo>
                <a:cubicBezTo>
                  <a:pt x="597171" y="485823"/>
                  <a:pt x="596840" y="485491"/>
                  <a:pt x="596177" y="485160"/>
                </a:cubicBezTo>
                <a:cubicBezTo>
                  <a:pt x="595846" y="482177"/>
                  <a:pt x="595183" y="479195"/>
                  <a:pt x="594852" y="476544"/>
                </a:cubicBezTo>
                <a:cubicBezTo>
                  <a:pt x="594189" y="472898"/>
                  <a:pt x="594852" y="470579"/>
                  <a:pt x="599160" y="470910"/>
                </a:cubicBezTo>
                <a:cubicBezTo>
                  <a:pt x="600485" y="472567"/>
                  <a:pt x="599822" y="474555"/>
                  <a:pt x="600154" y="476212"/>
                </a:cubicBezTo>
                <a:close/>
                <a:moveTo>
                  <a:pt x="867920" y="489468"/>
                </a:moveTo>
                <a:cubicBezTo>
                  <a:pt x="867920" y="489468"/>
                  <a:pt x="866926" y="490794"/>
                  <a:pt x="866594" y="491456"/>
                </a:cubicBezTo>
                <a:cubicBezTo>
                  <a:pt x="863612" y="491456"/>
                  <a:pt x="861292" y="488142"/>
                  <a:pt x="857978" y="489137"/>
                </a:cubicBezTo>
                <a:cubicBezTo>
                  <a:pt x="858641" y="488474"/>
                  <a:pt x="858972" y="487480"/>
                  <a:pt x="859635" y="486817"/>
                </a:cubicBezTo>
                <a:cubicBezTo>
                  <a:pt x="863280" y="486154"/>
                  <a:pt x="860961" y="482509"/>
                  <a:pt x="862618" y="480520"/>
                </a:cubicBezTo>
                <a:cubicBezTo>
                  <a:pt x="867257" y="481846"/>
                  <a:pt x="869577" y="484497"/>
                  <a:pt x="868251" y="489468"/>
                </a:cubicBezTo>
                <a:close/>
                <a:moveTo>
                  <a:pt x="2022827" y="439428"/>
                </a:moveTo>
                <a:cubicBezTo>
                  <a:pt x="2016199" y="439428"/>
                  <a:pt x="2009239" y="439428"/>
                  <a:pt x="2002612" y="439428"/>
                </a:cubicBezTo>
                <a:cubicBezTo>
                  <a:pt x="2001617" y="436114"/>
                  <a:pt x="2005925" y="436445"/>
                  <a:pt x="2006588" y="434125"/>
                </a:cubicBezTo>
                <a:cubicBezTo>
                  <a:pt x="2012222" y="439759"/>
                  <a:pt x="2018518" y="435451"/>
                  <a:pt x="2024484" y="435451"/>
                </a:cubicBezTo>
                <a:cubicBezTo>
                  <a:pt x="2024815" y="435451"/>
                  <a:pt x="2025146" y="435451"/>
                  <a:pt x="2025809" y="435451"/>
                </a:cubicBezTo>
                <a:cubicBezTo>
                  <a:pt x="2025146" y="436776"/>
                  <a:pt x="2023158" y="437108"/>
                  <a:pt x="2023489" y="439096"/>
                </a:cubicBezTo>
                <a:close/>
                <a:moveTo>
                  <a:pt x="693607" y="44738"/>
                </a:moveTo>
                <a:cubicBezTo>
                  <a:pt x="693607" y="44738"/>
                  <a:pt x="692613" y="42418"/>
                  <a:pt x="692281" y="41093"/>
                </a:cubicBezTo>
                <a:cubicBezTo>
                  <a:pt x="690956" y="41093"/>
                  <a:pt x="689961" y="41093"/>
                  <a:pt x="688636" y="40761"/>
                </a:cubicBezTo>
                <a:lnTo>
                  <a:pt x="688636" y="40761"/>
                </a:lnTo>
                <a:cubicBezTo>
                  <a:pt x="688636" y="40761"/>
                  <a:pt x="688636" y="37447"/>
                  <a:pt x="688636" y="36122"/>
                </a:cubicBezTo>
                <a:cubicBezTo>
                  <a:pt x="686648" y="36122"/>
                  <a:pt x="684659" y="35459"/>
                  <a:pt x="682671" y="35459"/>
                </a:cubicBezTo>
                <a:cubicBezTo>
                  <a:pt x="679688" y="35459"/>
                  <a:pt x="680683" y="37116"/>
                  <a:pt x="681345" y="38773"/>
                </a:cubicBezTo>
                <a:cubicBezTo>
                  <a:pt x="681345" y="39104"/>
                  <a:pt x="681345" y="39436"/>
                  <a:pt x="681014" y="39767"/>
                </a:cubicBezTo>
                <a:cubicBezTo>
                  <a:pt x="681014" y="41756"/>
                  <a:pt x="681345" y="44075"/>
                  <a:pt x="681677" y="46064"/>
                </a:cubicBezTo>
                <a:cubicBezTo>
                  <a:pt x="681677" y="47058"/>
                  <a:pt x="681677" y="47721"/>
                  <a:pt x="681677" y="48715"/>
                </a:cubicBezTo>
                <a:cubicBezTo>
                  <a:pt x="683996" y="48715"/>
                  <a:pt x="684328" y="51035"/>
                  <a:pt x="685985" y="51697"/>
                </a:cubicBezTo>
                <a:cubicBezTo>
                  <a:pt x="685985" y="53354"/>
                  <a:pt x="681677" y="53686"/>
                  <a:pt x="684328" y="56337"/>
                </a:cubicBezTo>
                <a:cubicBezTo>
                  <a:pt x="687973" y="58325"/>
                  <a:pt x="691950" y="59982"/>
                  <a:pt x="696258" y="58325"/>
                </a:cubicBezTo>
                <a:cubicBezTo>
                  <a:pt x="695595" y="57662"/>
                  <a:pt x="694932" y="57000"/>
                  <a:pt x="694601" y="56337"/>
                </a:cubicBezTo>
                <a:cubicBezTo>
                  <a:pt x="694270" y="56337"/>
                  <a:pt x="693938" y="56337"/>
                  <a:pt x="693607" y="56337"/>
                </a:cubicBezTo>
                <a:cubicBezTo>
                  <a:pt x="693938" y="56337"/>
                  <a:pt x="694270" y="56337"/>
                  <a:pt x="694601" y="56337"/>
                </a:cubicBezTo>
                <a:cubicBezTo>
                  <a:pt x="695927" y="52692"/>
                  <a:pt x="698578" y="50703"/>
                  <a:pt x="702223" y="49709"/>
                </a:cubicBezTo>
                <a:cubicBezTo>
                  <a:pt x="703217" y="49709"/>
                  <a:pt x="704211" y="49709"/>
                  <a:pt x="705206" y="48715"/>
                </a:cubicBezTo>
                <a:cubicBezTo>
                  <a:pt x="703549" y="46064"/>
                  <a:pt x="700897" y="45732"/>
                  <a:pt x="698246" y="45401"/>
                </a:cubicBezTo>
                <a:cubicBezTo>
                  <a:pt x="696921" y="45401"/>
                  <a:pt x="695595" y="44738"/>
                  <a:pt x="694601" y="44407"/>
                </a:cubicBezTo>
                <a:close/>
                <a:moveTo>
                  <a:pt x="687973" y="40761"/>
                </a:moveTo>
                <a:cubicBezTo>
                  <a:pt x="687973" y="40761"/>
                  <a:pt x="686648" y="40761"/>
                  <a:pt x="685985" y="40761"/>
                </a:cubicBezTo>
                <a:lnTo>
                  <a:pt x="685985" y="40761"/>
                </a:lnTo>
                <a:cubicBezTo>
                  <a:pt x="685985" y="40761"/>
                  <a:pt x="687310" y="40761"/>
                  <a:pt x="687973" y="40761"/>
                </a:cubicBezTo>
                <a:close/>
                <a:moveTo>
                  <a:pt x="684328" y="45069"/>
                </a:moveTo>
                <a:cubicBezTo>
                  <a:pt x="684328" y="45069"/>
                  <a:pt x="685653" y="44407"/>
                  <a:pt x="685985" y="44075"/>
                </a:cubicBezTo>
                <a:cubicBezTo>
                  <a:pt x="685653" y="44738"/>
                  <a:pt x="684991" y="45069"/>
                  <a:pt x="684328" y="45069"/>
                </a:cubicBezTo>
                <a:close/>
                <a:moveTo>
                  <a:pt x="690293" y="56005"/>
                </a:moveTo>
                <a:cubicBezTo>
                  <a:pt x="690293" y="56005"/>
                  <a:pt x="691950" y="56005"/>
                  <a:pt x="692944" y="56005"/>
                </a:cubicBezTo>
                <a:cubicBezTo>
                  <a:pt x="691950" y="56005"/>
                  <a:pt x="690956" y="56005"/>
                  <a:pt x="690293" y="56005"/>
                </a:cubicBezTo>
                <a:close/>
                <a:moveTo>
                  <a:pt x="172987" y="544148"/>
                </a:moveTo>
                <a:cubicBezTo>
                  <a:pt x="169342" y="547462"/>
                  <a:pt x="166028" y="541497"/>
                  <a:pt x="161720" y="545142"/>
                </a:cubicBezTo>
                <a:cubicBezTo>
                  <a:pt x="162714" y="540503"/>
                  <a:pt x="165034" y="541828"/>
                  <a:pt x="166691" y="541497"/>
                </a:cubicBezTo>
                <a:cubicBezTo>
                  <a:pt x="170668" y="539508"/>
                  <a:pt x="174313" y="538846"/>
                  <a:pt x="178953" y="540171"/>
                </a:cubicBezTo>
                <a:cubicBezTo>
                  <a:pt x="178953" y="544148"/>
                  <a:pt x="174313" y="541828"/>
                  <a:pt x="173319" y="544148"/>
                </a:cubicBezTo>
                <a:close/>
                <a:moveTo>
                  <a:pt x="2002280" y="79203"/>
                </a:moveTo>
                <a:cubicBezTo>
                  <a:pt x="2003274" y="76552"/>
                  <a:pt x="2006257" y="78540"/>
                  <a:pt x="2007251" y="76552"/>
                </a:cubicBezTo>
                <a:cubicBezTo>
                  <a:pt x="2009239" y="75558"/>
                  <a:pt x="2011228" y="74895"/>
                  <a:pt x="2013216" y="73901"/>
                </a:cubicBezTo>
                <a:cubicBezTo>
                  <a:pt x="2015867" y="67273"/>
                  <a:pt x="2018850" y="75889"/>
                  <a:pt x="2021832" y="72907"/>
                </a:cubicBezTo>
                <a:cubicBezTo>
                  <a:pt x="2020507" y="74895"/>
                  <a:pt x="2019844" y="77546"/>
                  <a:pt x="2017193" y="77877"/>
                </a:cubicBezTo>
                <a:cubicBezTo>
                  <a:pt x="2016861" y="78209"/>
                  <a:pt x="2016199" y="78872"/>
                  <a:pt x="2015867" y="79203"/>
                </a:cubicBezTo>
                <a:cubicBezTo>
                  <a:pt x="2014210" y="79203"/>
                  <a:pt x="2012222" y="78540"/>
                  <a:pt x="2010565" y="78209"/>
                </a:cubicBezTo>
                <a:cubicBezTo>
                  <a:pt x="2006588" y="84174"/>
                  <a:pt x="2004600" y="84505"/>
                  <a:pt x="2001949" y="79203"/>
                </a:cubicBezTo>
                <a:close/>
                <a:moveTo>
                  <a:pt x="1270894" y="510677"/>
                </a:moveTo>
                <a:cubicBezTo>
                  <a:pt x="1260953" y="512003"/>
                  <a:pt x="1251011" y="513328"/>
                  <a:pt x="1241069" y="512334"/>
                </a:cubicBezTo>
                <a:cubicBezTo>
                  <a:pt x="1241069" y="512003"/>
                  <a:pt x="1241069" y="511671"/>
                  <a:pt x="1241069" y="511340"/>
                </a:cubicBezTo>
                <a:cubicBezTo>
                  <a:pt x="1251011" y="511340"/>
                  <a:pt x="1260953" y="509020"/>
                  <a:pt x="1270563" y="510677"/>
                </a:cubicBezTo>
                <a:close/>
                <a:moveTo>
                  <a:pt x="102401" y="468259"/>
                </a:moveTo>
                <a:cubicBezTo>
                  <a:pt x="105383" y="469253"/>
                  <a:pt x="108366" y="469916"/>
                  <a:pt x="111348" y="470910"/>
                </a:cubicBezTo>
                <a:cubicBezTo>
                  <a:pt x="110354" y="476875"/>
                  <a:pt x="102069" y="471573"/>
                  <a:pt x="102401" y="479195"/>
                </a:cubicBezTo>
                <a:cubicBezTo>
                  <a:pt x="97761" y="473230"/>
                  <a:pt x="100744" y="472236"/>
                  <a:pt x="104720" y="471573"/>
                </a:cubicBezTo>
                <a:cubicBezTo>
                  <a:pt x="103395" y="470579"/>
                  <a:pt x="101738" y="470579"/>
                  <a:pt x="102401" y="468590"/>
                </a:cubicBezTo>
                <a:close/>
                <a:moveTo>
                  <a:pt x="1703032" y="484166"/>
                </a:moveTo>
                <a:cubicBezTo>
                  <a:pt x="1703032" y="485823"/>
                  <a:pt x="1702700" y="487811"/>
                  <a:pt x="1702369" y="489468"/>
                </a:cubicBezTo>
                <a:cubicBezTo>
                  <a:pt x="1703363" y="490131"/>
                  <a:pt x="1704026" y="491125"/>
                  <a:pt x="1705020" y="491788"/>
                </a:cubicBezTo>
                <a:cubicBezTo>
                  <a:pt x="1700381" y="492451"/>
                  <a:pt x="1695741" y="491125"/>
                  <a:pt x="1691102" y="490794"/>
                </a:cubicBezTo>
                <a:cubicBezTo>
                  <a:pt x="1689113" y="489468"/>
                  <a:pt x="1689445" y="487811"/>
                  <a:pt x="1691433" y="487148"/>
                </a:cubicBezTo>
                <a:cubicBezTo>
                  <a:pt x="1694084" y="486154"/>
                  <a:pt x="1692096" y="484497"/>
                  <a:pt x="1692427" y="483171"/>
                </a:cubicBezTo>
                <a:cubicBezTo>
                  <a:pt x="1695410" y="481515"/>
                  <a:pt x="1696735" y="487148"/>
                  <a:pt x="1699718" y="484828"/>
                </a:cubicBezTo>
                <a:cubicBezTo>
                  <a:pt x="1697729" y="484828"/>
                  <a:pt x="1697398" y="483834"/>
                  <a:pt x="1697398" y="482177"/>
                </a:cubicBezTo>
                <a:cubicBezTo>
                  <a:pt x="1697398" y="480189"/>
                  <a:pt x="1699055" y="480852"/>
                  <a:pt x="1700049" y="480520"/>
                </a:cubicBezTo>
                <a:cubicBezTo>
                  <a:pt x="1702700" y="480520"/>
                  <a:pt x="1701043" y="483834"/>
                  <a:pt x="1702700" y="484497"/>
                </a:cubicBezTo>
                <a:lnTo>
                  <a:pt x="1703032" y="484497"/>
                </a:lnTo>
                <a:close/>
                <a:moveTo>
                  <a:pt x="375800" y="589549"/>
                </a:moveTo>
                <a:cubicBezTo>
                  <a:pt x="375800" y="589549"/>
                  <a:pt x="372486" y="589549"/>
                  <a:pt x="371161" y="589549"/>
                </a:cubicBezTo>
                <a:cubicBezTo>
                  <a:pt x="369835" y="585572"/>
                  <a:pt x="365859" y="583584"/>
                  <a:pt x="363207" y="579938"/>
                </a:cubicBezTo>
                <a:cubicBezTo>
                  <a:pt x="365527" y="578613"/>
                  <a:pt x="368178" y="580270"/>
                  <a:pt x="370167" y="578281"/>
                </a:cubicBezTo>
                <a:cubicBezTo>
                  <a:pt x="370498" y="578281"/>
                  <a:pt x="370829" y="578281"/>
                  <a:pt x="371492" y="578281"/>
                </a:cubicBezTo>
                <a:cubicBezTo>
                  <a:pt x="373149" y="580601"/>
                  <a:pt x="370167" y="580601"/>
                  <a:pt x="369504" y="581927"/>
                </a:cubicBezTo>
                <a:cubicBezTo>
                  <a:pt x="371492" y="584909"/>
                  <a:pt x="376132" y="585241"/>
                  <a:pt x="376463" y="589549"/>
                </a:cubicBezTo>
                <a:close/>
                <a:moveTo>
                  <a:pt x="746961" y="24523"/>
                </a:moveTo>
                <a:cubicBezTo>
                  <a:pt x="746961" y="24523"/>
                  <a:pt x="746961" y="23529"/>
                  <a:pt x="746961" y="23198"/>
                </a:cubicBezTo>
                <a:cubicBezTo>
                  <a:pt x="749281" y="17895"/>
                  <a:pt x="753258" y="20215"/>
                  <a:pt x="756903" y="20878"/>
                </a:cubicBezTo>
                <a:cubicBezTo>
                  <a:pt x="759223" y="24192"/>
                  <a:pt x="754915" y="24192"/>
                  <a:pt x="754252" y="26180"/>
                </a:cubicBezTo>
                <a:cubicBezTo>
                  <a:pt x="755246" y="27837"/>
                  <a:pt x="756240" y="29494"/>
                  <a:pt x="756903" y="31151"/>
                </a:cubicBezTo>
                <a:cubicBezTo>
                  <a:pt x="756903" y="31814"/>
                  <a:pt x="756903" y="32808"/>
                  <a:pt x="756903" y="33471"/>
                </a:cubicBezTo>
                <a:cubicBezTo>
                  <a:pt x="756240" y="33471"/>
                  <a:pt x="755246" y="33471"/>
                  <a:pt x="754583" y="33471"/>
                </a:cubicBezTo>
                <a:cubicBezTo>
                  <a:pt x="751601" y="32477"/>
                  <a:pt x="752264" y="28831"/>
                  <a:pt x="750275" y="27174"/>
                </a:cubicBezTo>
                <a:cubicBezTo>
                  <a:pt x="749944" y="27174"/>
                  <a:pt x="749612" y="27174"/>
                  <a:pt x="749281" y="27174"/>
                </a:cubicBezTo>
                <a:cubicBezTo>
                  <a:pt x="748287" y="26511"/>
                  <a:pt x="746298" y="26843"/>
                  <a:pt x="746961" y="24523"/>
                </a:cubicBezTo>
                <a:close/>
                <a:moveTo>
                  <a:pt x="681014" y="28500"/>
                </a:moveTo>
                <a:cubicBezTo>
                  <a:pt x="687642" y="27174"/>
                  <a:pt x="694601" y="29163"/>
                  <a:pt x="701229" y="28500"/>
                </a:cubicBezTo>
                <a:cubicBezTo>
                  <a:pt x="701229" y="29163"/>
                  <a:pt x="701229" y="30157"/>
                  <a:pt x="701229" y="30820"/>
                </a:cubicBezTo>
                <a:cubicBezTo>
                  <a:pt x="698246" y="32145"/>
                  <a:pt x="695264" y="30820"/>
                  <a:pt x="692281" y="29825"/>
                </a:cubicBezTo>
                <a:cubicBezTo>
                  <a:pt x="688967" y="31814"/>
                  <a:pt x="685322" y="31151"/>
                  <a:pt x="682008" y="31482"/>
                </a:cubicBezTo>
                <a:cubicBezTo>
                  <a:pt x="679357" y="31482"/>
                  <a:pt x="680351" y="29825"/>
                  <a:pt x="681014" y="28500"/>
                </a:cubicBezTo>
                <a:close/>
                <a:moveTo>
                  <a:pt x="1739485" y="527910"/>
                </a:moveTo>
                <a:cubicBezTo>
                  <a:pt x="1739485" y="529898"/>
                  <a:pt x="1739485" y="532218"/>
                  <a:pt x="1737828" y="534206"/>
                </a:cubicBezTo>
                <a:cubicBezTo>
                  <a:pt x="1735177" y="533543"/>
                  <a:pt x="1732526" y="532218"/>
                  <a:pt x="1730206" y="530561"/>
                </a:cubicBezTo>
                <a:lnTo>
                  <a:pt x="1730206" y="530561"/>
                </a:lnTo>
                <a:cubicBezTo>
                  <a:pt x="1728218" y="530561"/>
                  <a:pt x="1727223" y="529235"/>
                  <a:pt x="1727223" y="527578"/>
                </a:cubicBezTo>
                <a:cubicBezTo>
                  <a:pt x="1727223" y="525258"/>
                  <a:pt x="1729543" y="524596"/>
                  <a:pt x="1731532" y="524264"/>
                </a:cubicBezTo>
                <a:cubicBezTo>
                  <a:pt x="1732857" y="524264"/>
                  <a:pt x="1734183" y="524264"/>
                  <a:pt x="1735177" y="524264"/>
                </a:cubicBezTo>
                <a:cubicBezTo>
                  <a:pt x="1736834" y="524927"/>
                  <a:pt x="1738822" y="525921"/>
                  <a:pt x="1739154" y="528241"/>
                </a:cubicBezTo>
                <a:close/>
                <a:moveTo>
                  <a:pt x="656491" y="52360"/>
                </a:moveTo>
                <a:cubicBezTo>
                  <a:pt x="656491" y="52360"/>
                  <a:pt x="655497" y="50040"/>
                  <a:pt x="655165" y="48715"/>
                </a:cubicBezTo>
                <a:cubicBezTo>
                  <a:pt x="656159" y="47721"/>
                  <a:pt x="657154" y="46726"/>
                  <a:pt x="658148" y="45732"/>
                </a:cubicBezTo>
                <a:cubicBezTo>
                  <a:pt x="661130" y="47389"/>
                  <a:pt x="662787" y="51366"/>
                  <a:pt x="667095" y="49709"/>
                </a:cubicBezTo>
                <a:cubicBezTo>
                  <a:pt x="667095" y="50703"/>
                  <a:pt x="667095" y="51366"/>
                  <a:pt x="667095" y="52360"/>
                </a:cubicBezTo>
                <a:cubicBezTo>
                  <a:pt x="663450" y="54017"/>
                  <a:pt x="660136" y="54680"/>
                  <a:pt x="656491" y="52360"/>
                </a:cubicBezTo>
                <a:close/>
                <a:moveTo>
                  <a:pt x="226342" y="78872"/>
                </a:moveTo>
                <a:cubicBezTo>
                  <a:pt x="226342" y="76552"/>
                  <a:pt x="226342" y="74564"/>
                  <a:pt x="226342" y="72244"/>
                </a:cubicBezTo>
                <a:cubicBezTo>
                  <a:pt x="228330" y="70918"/>
                  <a:pt x="230650" y="71250"/>
                  <a:pt x="232638" y="71250"/>
                </a:cubicBezTo>
                <a:cubicBezTo>
                  <a:pt x="234958" y="77546"/>
                  <a:pt x="233964" y="78540"/>
                  <a:pt x="226342" y="78540"/>
                </a:cubicBezTo>
                <a:close/>
                <a:moveTo>
                  <a:pt x="1806426" y="509020"/>
                </a:moveTo>
                <a:cubicBezTo>
                  <a:pt x="1806095" y="511009"/>
                  <a:pt x="1804438" y="511671"/>
                  <a:pt x="1802781" y="512003"/>
                </a:cubicBezTo>
                <a:cubicBezTo>
                  <a:pt x="1801456" y="512003"/>
                  <a:pt x="1800462" y="512003"/>
                  <a:pt x="1799136" y="512003"/>
                </a:cubicBezTo>
                <a:cubicBezTo>
                  <a:pt x="1799136" y="510014"/>
                  <a:pt x="1799136" y="508026"/>
                  <a:pt x="1799136" y="506038"/>
                </a:cubicBezTo>
                <a:cubicBezTo>
                  <a:pt x="1800462" y="505043"/>
                  <a:pt x="1801124" y="502724"/>
                  <a:pt x="1803444" y="505043"/>
                </a:cubicBezTo>
                <a:cubicBezTo>
                  <a:pt x="1804438" y="506369"/>
                  <a:pt x="1807089" y="506369"/>
                  <a:pt x="1806426" y="509020"/>
                </a:cubicBezTo>
                <a:close/>
                <a:moveTo>
                  <a:pt x="31151" y="268429"/>
                </a:moveTo>
                <a:cubicBezTo>
                  <a:pt x="34907" y="267987"/>
                  <a:pt x="37337" y="266330"/>
                  <a:pt x="38442" y="263458"/>
                </a:cubicBezTo>
                <a:cubicBezTo>
                  <a:pt x="40430" y="263458"/>
                  <a:pt x="41756" y="264452"/>
                  <a:pt x="43081" y="265777"/>
                </a:cubicBezTo>
                <a:cubicBezTo>
                  <a:pt x="42418" y="269091"/>
                  <a:pt x="40099" y="271080"/>
                  <a:pt x="36785" y="272074"/>
                </a:cubicBezTo>
                <a:cubicBezTo>
                  <a:pt x="34465" y="271411"/>
                  <a:pt x="32145" y="271080"/>
                  <a:pt x="31151" y="268429"/>
                </a:cubicBezTo>
                <a:close/>
                <a:moveTo>
                  <a:pt x="152441" y="478201"/>
                </a:moveTo>
                <a:cubicBezTo>
                  <a:pt x="152441" y="487480"/>
                  <a:pt x="152441" y="487480"/>
                  <a:pt x="144156" y="484497"/>
                </a:cubicBezTo>
                <a:cubicBezTo>
                  <a:pt x="145813" y="482509"/>
                  <a:pt x="148133" y="480852"/>
                  <a:pt x="147470" y="478201"/>
                </a:cubicBezTo>
                <a:cubicBezTo>
                  <a:pt x="149127" y="478201"/>
                  <a:pt x="150784" y="478201"/>
                  <a:pt x="152441" y="478201"/>
                </a:cubicBezTo>
                <a:close/>
                <a:moveTo>
                  <a:pt x="585904" y="458980"/>
                </a:moveTo>
                <a:cubicBezTo>
                  <a:pt x="585904" y="458980"/>
                  <a:pt x="585241" y="455666"/>
                  <a:pt x="585904" y="454340"/>
                </a:cubicBezTo>
                <a:cubicBezTo>
                  <a:pt x="587892" y="453677"/>
                  <a:pt x="590212" y="452683"/>
                  <a:pt x="592200" y="452352"/>
                </a:cubicBezTo>
                <a:cubicBezTo>
                  <a:pt x="595183" y="451689"/>
                  <a:pt x="595514" y="453015"/>
                  <a:pt x="594520" y="455334"/>
                </a:cubicBezTo>
                <a:cubicBezTo>
                  <a:pt x="593195" y="455666"/>
                  <a:pt x="593526" y="456991"/>
                  <a:pt x="593195" y="457986"/>
                </a:cubicBezTo>
                <a:cubicBezTo>
                  <a:pt x="590875" y="459974"/>
                  <a:pt x="588555" y="459311"/>
                  <a:pt x="585904" y="459311"/>
                </a:cubicBezTo>
                <a:close/>
                <a:moveTo>
                  <a:pt x="198173" y="526584"/>
                </a:moveTo>
                <a:cubicBezTo>
                  <a:pt x="199830" y="528572"/>
                  <a:pt x="199499" y="530229"/>
                  <a:pt x="197179" y="531555"/>
                </a:cubicBezTo>
                <a:cubicBezTo>
                  <a:pt x="195191" y="528572"/>
                  <a:pt x="189889" y="529235"/>
                  <a:pt x="189226" y="524264"/>
                </a:cubicBezTo>
                <a:cubicBezTo>
                  <a:pt x="190220" y="524264"/>
                  <a:pt x="191214" y="524264"/>
                  <a:pt x="192208" y="523933"/>
                </a:cubicBezTo>
                <a:cubicBezTo>
                  <a:pt x="192540" y="523933"/>
                  <a:pt x="192871" y="523933"/>
                  <a:pt x="193534" y="523933"/>
                </a:cubicBezTo>
                <a:cubicBezTo>
                  <a:pt x="195854" y="523601"/>
                  <a:pt x="197179" y="524927"/>
                  <a:pt x="198505" y="526584"/>
                </a:cubicBezTo>
                <a:close/>
                <a:moveTo>
                  <a:pt x="172987" y="531224"/>
                </a:moveTo>
                <a:cubicBezTo>
                  <a:pt x="172987" y="531224"/>
                  <a:pt x="173982" y="529898"/>
                  <a:pt x="174313" y="528904"/>
                </a:cubicBezTo>
                <a:cubicBezTo>
                  <a:pt x="174644" y="528241"/>
                  <a:pt x="175307" y="527247"/>
                  <a:pt x="175639" y="526584"/>
                </a:cubicBezTo>
                <a:cubicBezTo>
                  <a:pt x="178953" y="526915"/>
                  <a:pt x="183261" y="523270"/>
                  <a:pt x="184586" y="529235"/>
                </a:cubicBezTo>
                <a:cubicBezTo>
                  <a:pt x="180941" y="529898"/>
                  <a:pt x="177296" y="532881"/>
                  <a:pt x="172987" y="531224"/>
                </a:cubicBezTo>
                <a:close/>
                <a:moveTo>
                  <a:pt x="407614" y="499741"/>
                </a:moveTo>
                <a:cubicBezTo>
                  <a:pt x="410597" y="499741"/>
                  <a:pt x="413579" y="499078"/>
                  <a:pt x="416893" y="499078"/>
                </a:cubicBezTo>
                <a:cubicBezTo>
                  <a:pt x="416893" y="499410"/>
                  <a:pt x="416893" y="499741"/>
                  <a:pt x="416893" y="500073"/>
                </a:cubicBezTo>
                <a:cubicBezTo>
                  <a:pt x="416893" y="501730"/>
                  <a:pt x="416893" y="503386"/>
                  <a:pt x="416893" y="505043"/>
                </a:cubicBezTo>
                <a:cubicBezTo>
                  <a:pt x="412916" y="506700"/>
                  <a:pt x="410597" y="502061"/>
                  <a:pt x="406951" y="502392"/>
                </a:cubicBezTo>
                <a:lnTo>
                  <a:pt x="406951" y="502392"/>
                </a:lnTo>
                <a:cubicBezTo>
                  <a:pt x="406951" y="502392"/>
                  <a:pt x="405626" y="500073"/>
                  <a:pt x="407946" y="499741"/>
                </a:cubicBezTo>
                <a:close/>
                <a:moveTo>
                  <a:pt x="600154" y="435119"/>
                </a:moveTo>
                <a:cubicBezTo>
                  <a:pt x="600154" y="435119"/>
                  <a:pt x="600817" y="436776"/>
                  <a:pt x="601148" y="437771"/>
                </a:cubicBezTo>
                <a:cubicBezTo>
                  <a:pt x="600817" y="438102"/>
                  <a:pt x="600154" y="438765"/>
                  <a:pt x="599822" y="439096"/>
                </a:cubicBezTo>
                <a:cubicBezTo>
                  <a:pt x="598828" y="439759"/>
                  <a:pt x="597834" y="440753"/>
                  <a:pt x="596509" y="440422"/>
                </a:cubicBezTo>
                <a:cubicBezTo>
                  <a:pt x="594520" y="437108"/>
                  <a:pt x="589549" y="440422"/>
                  <a:pt x="587561" y="436776"/>
                </a:cubicBezTo>
                <a:cubicBezTo>
                  <a:pt x="591206" y="435782"/>
                  <a:pt x="595183" y="435119"/>
                  <a:pt x="598828" y="434125"/>
                </a:cubicBezTo>
                <a:cubicBezTo>
                  <a:pt x="599160" y="434125"/>
                  <a:pt x="599491" y="434125"/>
                  <a:pt x="599822" y="434125"/>
                </a:cubicBezTo>
                <a:cubicBezTo>
                  <a:pt x="599822" y="434457"/>
                  <a:pt x="599822" y="434788"/>
                  <a:pt x="600154" y="435119"/>
                </a:cubicBezTo>
                <a:close/>
                <a:moveTo>
                  <a:pt x="1495579" y="485823"/>
                </a:moveTo>
                <a:cubicBezTo>
                  <a:pt x="1495579" y="485823"/>
                  <a:pt x="1497899" y="485823"/>
                  <a:pt x="1499225" y="486154"/>
                </a:cubicBezTo>
                <a:cubicBezTo>
                  <a:pt x="1498230" y="488142"/>
                  <a:pt x="1497236" y="489799"/>
                  <a:pt x="1496574" y="491788"/>
                </a:cubicBezTo>
                <a:cubicBezTo>
                  <a:pt x="1495579" y="494439"/>
                  <a:pt x="1490940" y="492119"/>
                  <a:pt x="1487957" y="492451"/>
                </a:cubicBezTo>
                <a:cubicBezTo>
                  <a:pt x="1490608" y="490131"/>
                  <a:pt x="1493260" y="487811"/>
                  <a:pt x="1495579" y="485823"/>
                </a:cubicBezTo>
                <a:close/>
                <a:moveTo>
                  <a:pt x="2048012" y="435119"/>
                </a:moveTo>
                <a:cubicBezTo>
                  <a:pt x="2042047" y="435119"/>
                  <a:pt x="2036414" y="439428"/>
                  <a:pt x="2030117" y="437771"/>
                </a:cubicBezTo>
                <a:cubicBezTo>
                  <a:pt x="2029123" y="437771"/>
                  <a:pt x="2028129" y="437771"/>
                  <a:pt x="2027466" y="436445"/>
                </a:cubicBezTo>
                <a:cubicBezTo>
                  <a:pt x="2034425" y="436776"/>
                  <a:pt x="2040722" y="431806"/>
                  <a:pt x="2048012" y="435119"/>
                </a:cubicBezTo>
                <a:close/>
                <a:moveTo>
                  <a:pt x="218720" y="172987"/>
                </a:moveTo>
                <a:cubicBezTo>
                  <a:pt x="215737" y="168679"/>
                  <a:pt x="219714" y="166691"/>
                  <a:pt x="222034" y="165034"/>
                </a:cubicBezTo>
                <a:cubicBezTo>
                  <a:pt x="223691" y="163708"/>
                  <a:pt x="226010" y="165034"/>
                  <a:pt x="226010" y="167685"/>
                </a:cubicBezTo>
                <a:cubicBezTo>
                  <a:pt x="222365" y="167685"/>
                  <a:pt x="223359" y="171993"/>
                  <a:pt x="221040" y="173319"/>
                </a:cubicBezTo>
                <a:cubicBezTo>
                  <a:pt x="220377" y="173319"/>
                  <a:pt x="219383" y="173319"/>
                  <a:pt x="218720" y="172987"/>
                </a:cubicBezTo>
                <a:close/>
                <a:moveTo>
                  <a:pt x="884821" y="16238"/>
                </a:moveTo>
                <a:cubicBezTo>
                  <a:pt x="888135" y="14913"/>
                  <a:pt x="891117" y="15575"/>
                  <a:pt x="894100" y="17895"/>
                </a:cubicBezTo>
                <a:cubicBezTo>
                  <a:pt x="887803" y="21872"/>
                  <a:pt x="885484" y="21209"/>
                  <a:pt x="884821" y="16238"/>
                </a:cubicBezTo>
                <a:close/>
                <a:moveTo>
                  <a:pt x="454009" y="34465"/>
                </a:moveTo>
                <a:cubicBezTo>
                  <a:pt x="454009" y="31814"/>
                  <a:pt x="457655" y="33471"/>
                  <a:pt x="457655" y="30820"/>
                </a:cubicBezTo>
                <a:cubicBezTo>
                  <a:pt x="459974" y="30820"/>
                  <a:pt x="461963" y="29825"/>
                  <a:pt x="463620" y="32145"/>
                </a:cubicBezTo>
                <a:cubicBezTo>
                  <a:pt x="465277" y="34134"/>
                  <a:pt x="462294" y="34134"/>
                  <a:pt x="462294" y="35459"/>
                </a:cubicBezTo>
                <a:cubicBezTo>
                  <a:pt x="461631" y="34796"/>
                  <a:pt x="460968" y="34134"/>
                  <a:pt x="459643" y="33471"/>
                </a:cubicBezTo>
                <a:lnTo>
                  <a:pt x="459643" y="38110"/>
                </a:lnTo>
                <a:cubicBezTo>
                  <a:pt x="462625" y="39436"/>
                  <a:pt x="462294" y="42087"/>
                  <a:pt x="462294" y="44407"/>
                </a:cubicBezTo>
                <a:cubicBezTo>
                  <a:pt x="462294" y="44407"/>
                  <a:pt x="461963" y="45069"/>
                  <a:pt x="461631" y="45401"/>
                </a:cubicBezTo>
                <a:cubicBezTo>
                  <a:pt x="462625" y="46726"/>
                  <a:pt x="462957" y="47721"/>
                  <a:pt x="462294" y="49378"/>
                </a:cubicBezTo>
                <a:cubicBezTo>
                  <a:pt x="464614" y="51366"/>
                  <a:pt x="466934" y="50703"/>
                  <a:pt x="469585" y="50372"/>
                </a:cubicBezTo>
                <a:cubicBezTo>
                  <a:pt x="470579" y="51035"/>
                  <a:pt x="471573" y="51697"/>
                  <a:pt x="471904" y="53023"/>
                </a:cubicBezTo>
                <a:cubicBezTo>
                  <a:pt x="466934" y="52360"/>
                  <a:pt x="461963" y="51697"/>
                  <a:pt x="456992" y="53023"/>
                </a:cubicBezTo>
                <a:cubicBezTo>
                  <a:pt x="456992" y="52692"/>
                  <a:pt x="456992" y="52360"/>
                  <a:pt x="456992" y="52029"/>
                </a:cubicBezTo>
                <a:cubicBezTo>
                  <a:pt x="456660" y="51697"/>
                  <a:pt x="456329" y="51035"/>
                  <a:pt x="455666" y="50703"/>
                </a:cubicBezTo>
                <a:cubicBezTo>
                  <a:pt x="453346" y="48052"/>
                  <a:pt x="454672" y="44738"/>
                  <a:pt x="454341" y="41756"/>
                </a:cubicBezTo>
                <a:cubicBezTo>
                  <a:pt x="454341" y="41093"/>
                  <a:pt x="454341" y="40099"/>
                  <a:pt x="454341" y="39436"/>
                </a:cubicBezTo>
                <a:cubicBezTo>
                  <a:pt x="455335" y="38442"/>
                  <a:pt x="455998" y="37779"/>
                  <a:pt x="456992" y="36785"/>
                </a:cubicBezTo>
                <a:cubicBezTo>
                  <a:pt x="457323" y="33802"/>
                  <a:pt x="454009" y="35459"/>
                  <a:pt x="453346" y="34134"/>
                </a:cubicBezTo>
                <a:close/>
                <a:moveTo>
                  <a:pt x="578945" y="505375"/>
                </a:moveTo>
                <a:cubicBezTo>
                  <a:pt x="579939" y="508357"/>
                  <a:pt x="578945" y="509683"/>
                  <a:pt x="575631" y="509683"/>
                </a:cubicBezTo>
                <a:cubicBezTo>
                  <a:pt x="573974" y="506700"/>
                  <a:pt x="573311" y="503718"/>
                  <a:pt x="575631" y="501067"/>
                </a:cubicBezTo>
                <a:cubicBezTo>
                  <a:pt x="580270" y="499741"/>
                  <a:pt x="578282" y="503718"/>
                  <a:pt x="578945" y="505706"/>
                </a:cubicBezTo>
                <a:close/>
                <a:moveTo>
                  <a:pt x="155092" y="514654"/>
                </a:moveTo>
                <a:cubicBezTo>
                  <a:pt x="156418" y="512997"/>
                  <a:pt x="158075" y="512666"/>
                  <a:pt x="160063" y="512334"/>
                </a:cubicBezTo>
                <a:cubicBezTo>
                  <a:pt x="163046" y="512997"/>
                  <a:pt x="166691" y="509020"/>
                  <a:pt x="170336" y="513660"/>
                </a:cubicBezTo>
                <a:cubicBezTo>
                  <a:pt x="165034" y="515317"/>
                  <a:pt x="160063" y="514985"/>
                  <a:pt x="155092" y="514654"/>
                </a:cubicBezTo>
                <a:close/>
                <a:moveTo>
                  <a:pt x="2031774" y="72244"/>
                </a:moveTo>
                <a:cubicBezTo>
                  <a:pt x="2035419" y="70918"/>
                  <a:pt x="2039065" y="71250"/>
                  <a:pt x="2043704" y="71912"/>
                </a:cubicBezTo>
                <a:cubicBezTo>
                  <a:pt x="2040722" y="76220"/>
                  <a:pt x="2035088" y="75889"/>
                  <a:pt x="2031774" y="72244"/>
                </a:cubicBezTo>
                <a:close/>
                <a:moveTo>
                  <a:pt x="233964" y="112342"/>
                </a:moveTo>
                <a:cubicBezTo>
                  <a:pt x="234958" y="113999"/>
                  <a:pt x="237278" y="111017"/>
                  <a:pt x="237941" y="113999"/>
                </a:cubicBezTo>
                <a:cubicBezTo>
                  <a:pt x="236946" y="115325"/>
                  <a:pt x="235621" y="116982"/>
                  <a:pt x="234295" y="118307"/>
                </a:cubicBezTo>
                <a:cubicBezTo>
                  <a:pt x="233964" y="118639"/>
                  <a:pt x="233301" y="119302"/>
                  <a:pt x="232970" y="119633"/>
                </a:cubicBezTo>
                <a:cubicBezTo>
                  <a:pt x="231644" y="118307"/>
                  <a:pt x="230650" y="116982"/>
                  <a:pt x="229324" y="115988"/>
                </a:cubicBezTo>
                <a:cubicBezTo>
                  <a:pt x="231976" y="115988"/>
                  <a:pt x="231644" y="112011"/>
                  <a:pt x="234295" y="112342"/>
                </a:cubicBezTo>
                <a:close/>
                <a:moveTo>
                  <a:pt x="552102" y="512003"/>
                </a:moveTo>
                <a:cubicBezTo>
                  <a:pt x="552102" y="512003"/>
                  <a:pt x="552433" y="513328"/>
                  <a:pt x="552765" y="513660"/>
                </a:cubicBezTo>
                <a:cubicBezTo>
                  <a:pt x="552765" y="514654"/>
                  <a:pt x="552433" y="515648"/>
                  <a:pt x="551108" y="515979"/>
                </a:cubicBezTo>
                <a:cubicBezTo>
                  <a:pt x="547131" y="517305"/>
                  <a:pt x="543486" y="515979"/>
                  <a:pt x="540172" y="514654"/>
                </a:cubicBezTo>
                <a:cubicBezTo>
                  <a:pt x="543817" y="511671"/>
                  <a:pt x="548788" y="514985"/>
                  <a:pt x="552102" y="511671"/>
                </a:cubicBezTo>
                <a:close/>
                <a:moveTo>
                  <a:pt x="1873699" y="455666"/>
                </a:moveTo>
                <a:cubicBezTo>
                  <a:pt x="1873699" y="455666"/>
                  <a:pt x="1876351" y="456329"/>
                  <a:pt x="1875025" y="457986"/>
                </a:cubicBezTo>
                <a:cubicBezTo>
                  <a:pt x="1874362" y="457986"/>
                  <a:pt x="1873368" y="457986"/>
                  <a:pt x="1872705" y="457986"/>
                </a:cubicBezTo>
                <a:cubicBezTo>
                  <a:pt x="1869060" y="457986"/>
                  <a:pt x="1865083" y="456660"/>
                  <a:pt x="1861438" y="457986"/>
                </a:cubicBezTo>
                <a:cubicBezTo>
                  <a:pt x="1860775" y="457986"/>
                  <a:pt x="1860444" y="457986"/>
                  <a:pt x="1859781" y="457986"/>
                </a:cubicBezTo>
                <a:cubicBezTo>
                  <a:pt x="1859781" y="457654"/>
                  <a:pt x="1859781" y="456991"/>
                  <a:pt x="1859781" y="456660"/>
                </a:cubicBezTo>
                <a:cubicBezTo>
                  <a:pt x="1864089" y="454340"/>
                  <a:pt x="1869060" y="455666"/>
                  <a:pt x="1873368" y="455666"/>
                </a:cubicBezTo>
                <a:close/>
                <a:moveTo>
                  <a:pt x="806612" y="528904"/>
                </a:moveTo>
                <a:cubicBezTo>
                  <a:pt x="811252" y="529567"/>
                  <a:pt x="815891" y="530229"/>
                  <a:pt x="821193" y="530892"/>
                </a:cubicBezTo>
                <a:cubicBezTo>
                  <a:pt x="810589" y="533875"/>
                  <a:pt x="807275" y="533543"/>
                  <a:pt x="806612" y="528904"/>
                </a:cubicBezTo>
                <a:close/>
                <a:moveTo>
                  <a:pt x="1246040" y="526915"/>
                </a:moveTo>
                <a:cubicBezTo>
                  <a:pt x="1246040" y="526915"/>
                  <a:pt x="1246703" y="529235"/>
                  <a:pt x="1245377" y="530229"/>
                </a:cubicBezTo>
                <a:cubicBezTo>
                  <a:pt x="1242063" y="532549"/>
                  <a:pt x="1240075" y="530229"/>
                  <a:pt x="1237092" y="527247"/>
                </a:cubicBezTo>
                <a:cubicBezTo>
                  <a:pt x="1240738" y="526584"/>
                  <a:pt x="1243389" y="524596"/>
                  <a:pt x="1246040" y="527247"/>
                </a:cubicBezTo>
                <a:close/>
                <a:moveTo>
                  <a:pt x="602142" y="499741"/>
                </a:moveTo>
                <a:cubicBezTo>
                  <a:pt x="602142" y="499741"/>
                  <a:pt x="603799" y="501398"/>
                  <a:pt x="604462" y="502061"/>
                </a:cubicBezTo>
                <a:cubicBezTo>
                  <a:pt x="603136" y="503055"/>
                  <a:pt x="603136" y="504049"/>
                  <a:pt x="604462" y="504712"/>
                </a:cubicBezTo>
                <a:cubicBezTo>
                  <a:pt x="603799" y="509352"/>
                  <a:pt x="601811" y="507363"/>
                  <a:pt x="600154" y="505375"/>
                </a:cubicBezTo>
                <a:cubicBezTo>
                  <a:pt x="598497" y="503386"/>
                  <a:pt x="599491" y="501398"/>
                  <a:pt x="600817" y="499741"/>
                </a:cubicBezTo>
                <a:cubicBezTo>
                  <a:pt x="601148" y="499741"/>
                  <a:pt x="601479" y="499741"/>
                  <a:pt x="601811" y="499741"/>
                </a:cubicBezTo>
                <a:close/>
                <a:moveTo>
                  <a:pt x="538846" y="30157"/>
                </a:moveTo>
                <a:cubicBezTo>
                  <a:pt x="538515" y="26511"/>
                  <a:pt x="539509" y="24192"/>
                  <a:pt x="543817" y="24523"/>
                </a:cubicBezTo>
                <a:cubicBezTo>
                  <a:pt x="543486" y="27506"/>
                  <a:pt x="545143" y="32145"/>
                  <a:pt x="538846" y="30157"/>
                </a:cubicBezTo>
                <a:close/>
                <a:moveTo>
                  <a:pt x="1968147" y="437439"/>
                </a:moveTo>
                <a:cubicBezTo>
                  <a:pt x="1968147" y="437439"/>
                  <a:pt x="1970135" y="437439"/>
                  <a:pt x="1971129" y="437439"/>
                </a:cubicBezTo>
                <a:cubicBezTo>
                  <a:pt x="1970466" y="442079"/>
                  <a:pt x="1967152" y="441085"/>
                  <a:pt x="1964170" y="441085"/>
                </a:cubicBezTo>
                <a:cubicBezTo>
                  <a:pt x="1960856" y="439428"/>
                  <a:pt x="1962182" y="438102"/>
                  <a:pt x="1964501" y="437439"/>
                </a:cubicBezTo>
                <a:cubicBezTo>
                  <a:pt x="1965496" y="437439"/>
                  <a:pt x="1966821" y="438433"/>
                  <a:pt x="1967815" y="437439"/>
                </a:cubicBezTo>
                <a:close/>
                <a:moveTo>
                  <a:pt x="1274208" y="528572"/>
                </a:moveTo>
                <a:cubicBezTo>
                  <a:pt x="1271557" y="527910"/>
                  <a:pt x="1267581" y="530229"/>
                  <a:pt x="1266918" y="525258"/>
                </a:cubicBezTo>
                <a:cubicBezTo>
                  <a:pt x="1269569" y="526253"/>
                  <a:pt x="1274540" y="521945"/>
                  <a:pt x="1274208" y="528572"/>
                </a:cubicBezTo>
                <a:close/>
                <a:moveTo>
                  <a:pt x="2032768" y="459974"/>
                </a:moveTo>
                <a:cubicBezTo>
                  <a:pt x="2029454" y="458980"/>
                  <a:pt x="2025809" y="458317"/>
                  <a:pt x="2022495" y="457323"/>
                </a:cubicBezTo>
                <a:cubicBezTo>
                  <a:pt x="2022495" y="456991"/>
                  <a:pt x="2022495" y="456660"/>
                  <a:pt x="2022495" y="455997"/>
                </a:cubicBezTo>
                <a:cubicBezTo>
                  <a:pt x="2028129" y="451358"/>
                  <a:pt x="2029454" y="457986"/>
                  <a:pt x="2032768" y="459643"/>
                </a:cubicBezTo>
                <a:close/>
                <a:moveTo>
                  <a:pt x="851350" y="514654"/>
                </a:moveTo>
                <a:cubicBezTo>
                  <a:pt x="851350" y="514654"/>
                  <a:pt x="853007" y="514654"/>
                  <a:pt x="853670" y="514654"/>
                </a:cubicBezTo>
                <a:cubicBezTo>
                  <a:pt x="850356" y="519956"/>
                  <a:pt x="846048" y="515979"/>
                  <a:pt x="841077" y="516974"/>
                </a:cubicBezTo>
                <a:cubicBezTo>
                  <a:pt x="844722" y="511671"/>
                  <a:pt x="848699" y="518299"/>
                  <a:pt x="851350" y="514654"/>
                </a:cubicBezTo>
                <a:close/>
                <a:moveTo>
                  <a:pt x="1636090" y="462957"/>
                </a:moveTo>
                <a:cubicBezTo>
                  <a:pt x="1636090" y="464945"/>
                  <a:pt x="1636090" y="466933"/>
                  <a:pt x="1636090" y="468922"/>
                </a:cubicBezTo>
                <a:cubicBezTo>
                  <a:pt x="1634765" y="470910"/>
                  <a:pt x="1632776" y="471241"/>
                  <a:pt x="1632114" y="468922"/>
                </a:cubicBezTo>
                <a:cubicBezTo>
                  <a:pt x="1631119" y="465939"/>
                  <a:pt x="1632114" y="463619"/>
                  <a:pt x="1635759" y="463288"/>
                </a:cubicBezTo>
                <a:close/>
                <a:moveTo>
                  <a:pt x="1806426" y="448707"/>
                </a:moveTo>
                <a:cubicBezTo>
                  <a:pt x="1800793" y="453677"/>
                  <a:pt x="1795159" y="450364"/>
                  <a:pt x="1790188" y="451026"/>
                </a:cubicBezTo>
                <a:cubicBezTo>
                  <a:pt x="1793502" y="448375"/>
                  <a:pt x="1798473" y="451358"/>
                  <a:pt x="1801456" y="448044"/>
                </a:cubicBezTo>
                <a:cubicBezTo>
                  <a:pt x="1802781" y="448044"/>
                  <a:pt x="1803775" y="448044"/>
                  <a:pt x="1806426" y="448375"/>
                </a:cubicBezTo>
                <a:close/>
                <a:moveTo>
                  <a:pt x="1431620" y="489137"/>
                </a:moveTo>
                <a:cubicBezTo>
                  <a:pt x="1431620" y="489137"/>
                  <a:pt x="1431620" y="490131"/>
                  <a:pt x="1431952" y="490462"/>
                </a:cubicBezTo>
                <a:cubicBezTo>
                  <a:pt x="1431952" y="493113"/>
                  <a:pt x="1431952" y="495433"/>
                  <a:pt x="1431952" y="498084"/>
                </a:cubicBezTo>
                <a:cubicBezTo>
                  <a:pt x="1427975" y="498084"/>
                  <a:pt x="1423998" y="498747"/>
                  <a:pt x="1423004" y="493113"/>
                </a:cubicBezTo>
                <a:cubicBezTo>
                  <a:pt x="1422673" y="492782"/>
                  <a:pt x="1422010" y="492119"/>
                  <a:pt x="1421679" y="491788"/>
                </a:cubicBezTo>
                <a:cubicBezTo>
                  <a:pt x="1420684" y="491788"/>
                  <a:pt x="1420022" y="491788"/>
                  <a:pt x="1419027" y="491456"/>
                </a:cubicBezTo>
                <a:cubicBezTo>
                  <a:pt x="1416376" y="491456"/>
                  <a:pt x="1414056" y="491456"/>
                  <a:pt x="1411405" y="491456"/>
                </a:cubicBezTo>
                <a:cubicBezTo>
                  <a:pt x="1409417" y="489799"/>
                  <a:pt x="1409748" y="483503"/>
                  <a:pt x="1404777" y="488474"/>
                </a:cubicBezTo>
                <a:cubicBezTo>
                  <a:pt x="1404777" y="488474"/>
                  <a:pt x="1404115" y="487811"/>
                  <a:pt x="1404115" y="487480"/>
                </a:cubicBezTo>
                <a:cubicBezTo>
                  <a:pt x="1405109" y="485160"/>
                  <a:pt x="1407429" y="483834"/>
                  <a:pt x="1409417" y="483171"/>
                </a:cubicBezTo>
                <a:cubicBezTo>
                  <a:pt x="1408754" y="480520"/>
                  <a:pt x="1405772" y="482177"/>
                  <a:pt x="1405109" y="480189"/>
                </a:cubicBezTo>
                <a:cubicBezTo>
                  <a:pt x="1405440" y="478532"/>
                  <a:pt x="1406103" y="476875"/>
                  <a:pt x="1406434" y="475218"/>
                </a:cubicBezTo>
                <a:cubicBezTo>
                  <a:pt x="1404115" y="475218"/>
                  <a:pt x="1403783" y="473230"/>
                  <a:pt x="1403121" y="471573"/>
                </a:cubicBezTo>
                <a:cubicBezTo>
                  <a:pt x="1409417" y="470910"/>
                  <a:pt x="1415714" y="471573"/>
                  <a:pt x="1422673" y="469584"/>
                </a:cubicBezTo>
                <a:cubicBezTo>
                  <a:pt x="1420684" y="473561"/>
                  <a:pt x="1418033" y="474224"/>
                  <a:pt x="1414388" y="474224"/>
                </a:cubicBezTo>
                <a:cubicBezTo>
                  <a:pt x="1419359" y="475881"/>
                  <a:pt x="1416708" y="479526"/>
                  <a:pt x="1417039" y="482509"/>
                </a:cubicBezTo>
                <a:cubicBezTo>
                  <a:pt x="1419027" y="482509"/>
                  <a:pt x="1421347" y="487148"/>
                  <a:pt x="1422673" y="481515"/>
                </a:cubicBezTo>
                <a:cubicBezTo>
                  <a:pt x="1423336" y="478863"/>
                  <a:pt x="1427312" y="484828"/>
                  <a:pt x="1428638" y="479858"/>
                </a:cubicBezTo>
                <a:cubicBezTo>
                  <a:pt x="1429963" y="482177"/>
                  <a:pt x="1430626" y="483834"/>
                  <a:pt x="1431620" y="485491"/>
                </a:cubicBezTo>
                <a:cubicBezTo>
                  <a:pt x="1431620" y="486817"/>
                  <a:pt x="1431620" y="487811"/>
                  <a:pt x="1431620" y="489137"/>
                </a:cubicBezTo>
                <a:close/>
                <a:moveTo>
                  <a:pt x="1383568" y="448707"/>
                </a:moveTo>
                <a:cubicBezTo>
                  <a:pt x="1383568" y="448707"/>
                  <a:pt x="1385225" y="448707"/>
                  <a:pt x="1385888" y="448707"/>
                </a:cubicBezTo>
                <a:cubicBezTo>
                  <a:pt x="1388871" y="448375"/>
                  <a:pt x="1391190" y="443404"/>
                  <a:pt x="1394836" y="447050"/>
                </a:cubicBezTo>
                <a:cubicBezTo>
                  <a:pt x="1393842" y="448375"/>
                  <a:pt x="1391522" y="447050"/>
                  <a:pt x="1390859" y="449038"/>
                </a:cubicBezTo>
                <a:cubicBezTo>
                  <a:pt x="1390196" y="451026"/>
                  <a:pt x="1390528" y="453346"/>
                  <a:pt x="1388208" y="454340"/>
                </a:cubicBezTo>
                <a:cubicBezTo>
                  <a:pt x="1387876" y="454340"/>
                  <a:pt x="1387214" y="454340"/>
                  <a:pt x="1386882" y="454340"/>
                </a:cubicBezTo>
                <a:cubicBezTo>
                  <a:pt x="1383237" y="454340"/>
                  <a:pt x="1382574" y="452352"/>
                  <a:pt x="1383237" y="449038"/>
                </a:cubicBezTo>
                <a:close/>
                <a:moveTo>
                  <a:pt x="311179" y="477869"/>
                </a:moveTo>
                <a:lnTo>
                  <a:pt x="311179" y="477869"/>
                </a:lnTo>
                <a:cubicBezTo>
                  <a:pt x="311179" y="477869"/>
                  <a:pt x="311179" y="477869"/>
                  <a:pt x="311179" y="477869"/>
                </a:cubicBezTo>
                <a:lnTo>
                  <a:pt x="311179" y="477869"/>
                </a:lnTo>
                <a:close/>
                <a:moveTo>
                  <a:pt x="304219" y="439759"/>
                </a:moveTo>
                <a:cubicBezTo>
                  <a:pt x="300574" y="440753"/>
                  <a:pt x="300574" y="448044"/>
                  <a:pt x="296597" y="445724"/>
                </a:cubicBezTo>
                <a:cubicBezTo>
                  <a:pt x="289969" y="442410"/>
                  <a:pt x="283010" y="447381"/>
                  <a:pt x="276714" y="443736"/>
                </a:cubicBezTo>
                <a:cubicBezTo>
                  <a:pt x="276714" y="441416"/>
                  <a:pt x="273068" y="440090"/>
                  <a:pt x="274394" y="437108"/>
                </a:cubicBezTo>
                <a:lnTo>
                  <a:pt x="274394" y="437108"/>
                </a:lnTo>
                <a:cubicBezTo>
                  <a:pt x="274394" y="437108"/>
                  <a:pt x="273400" y="433794"/>
                  <a:pt x="274394" y="432137"/>
                </a:cubicBezTo>
                <a:cubicBezTo>
                  <a:pt x="277708" y="432137"/>
                  <a:pt x="281022" y="432137"/>
                  <a:pt x="284004" y="432137"/>
                </a:cubicBezTo>
                <a:cubicBezTo>
                  <a:pt x="287318" y="434788"/>
                  <a:pt x="291295" y="429486"/>
                  <a:pt x="294609" y="433462"/>
                </a:cubicBezTo>
                <a:cubicBezTo>
                  <a:pt x="294609" y="434125"/>
                  <a:pt x="294609" y="435119"/>
                  <a:pt x="294609" y="435782"/>
                </a:cubicBezTo>
                <a:cubicBezTo>
                  <a:pt x="296929" y="437771"/>
                  <a:pt x="299580" y="436776"/>
                  <a:pt x="302231" y="436776"/>
                </a:cubicBezTo>
                <a:cubicBezTo>
                  <a:pt x="303225" y="437439"/>
                  <a:pt x="304882" y="439096"/>
                  <a:pt x="304219" y="439428"/>
                </a:cubicBezTo>
                <a:close/>
                <a:moveTo>
                  <a:pt x="266109" y="483834"/>
                </a:moveTo>
                <a:cubicBezTo>
                  <a:pt x="263127" y="482840"/>
                  <a:pt x="261470" y="478201"/>
                  <a:pt x="256830" y="479858"/>
                </a:cubicBezTo>
                <a:cubicBezTo>
                  <a:pt x="262795" y="475218"/>
                  <a:pt x="268429" y="477538"/>
                  <a:pt x="274063" y="479858"/>
                </a:cubicBezTo>
                <a:cubicBezTo>
                  <a:pt x="274063" y="481515"/>
                  <a:pt x="274063" y="483171"/>
                  <a:pt x="274063" y="484828"/>
                </a:cubicBezTo>
                <a:cubicBezTo>
                  <a:pt x="274063" y="486485"/>
                  <a:pt x="274394" y="488142"/>
                  <a:pt x="273400" y="489137"/>
                </a:cubicBezTo>
                <a:cubicBezTo>
                  <a:pt x="268097" y="491456"/>
                  <a:pt x="269092" y="485160"/>
                  <a:pt x="265778" y="484166"/>
                </a:cubicBezTo>
                <a:close/>
                <a:moveTo>
                  <a:pt x="292289" y="457986"/>
                </a:moveTo>
                <a:cubicBezTo>
                  <a:pt x="292289" y="457986"/>
                  <a:pt x="293946" y="457986"/>
                  <a:pt x="294609" y="457986"/>
                </a:cubicBezTo>
                <a:cubicBezTo>
                  <a:pt x="294609" y="458317"/>
                  <a:pt x="294609" y="458980"/>
                  <a:pt x="294609" y="459311"/>
                </a:cubicBezTo>
                <a:cubicBezTo>
                  <a:pt x="295603" y="458980"/>
                  <a:pt x="296266" y="458317"/>
                  <a:pt x="297260" y="457986"/>
                </a:cubicBezTo>
                <a:cubicBezTo>
                  <a:pt x="298917" y="457986"/>
                  <a:pt x="300574" y="458317"/>
                  <a:pt x="301900" y="458648"/>
                </a:cubicBezTo>
                <a:cubicBezTo>
                  <a:pt x="302562" y="460305"/>
                  <a:pt x="302894" y="461962"/>
                  <a:pt x="303557" y="463619"/>
                </a:cubicBezTo>
                <a:cubicBezTo>
                  <a:pt x="302894" y="463951"/>
                  <a:pt x="302231" y="464613"/>
                  <a:pt x="301568" y="464945"/>
                </a:cubicBezTo>
                <a:cubicBezTo>
                  <a:pt x="299248" y="466933"/>
                  <a:pt x="296597" y="467927"/>
                  <a:pt x="293946" y="465939"/>
                </a:cubicBezTo>
                <a:cubicBezTo>
                  <a:pt x="290964" y="463951"/>
                  <a:pt x="292952" y="460968"/>
                  <a:pt x="292289" y="458648"/>
                </a:cubicBezTo>
                <a:close/>
                <a:moveTo>
                  <a:pt x="274394" y="457986"/>
                </a:moveTo>
                <a:cubicBezTo>
                  <a:pt x="272406" y="457654"/>
                  <a:pt x="270417" y="458648"/>
                  <a:pt x="268097" y="459643"/>
                </a:cubicBezTo>
                <a:cubicBezTo>
                  <a:pt x="267103" y="457654"/>
                  <a:pt x="266109" y="455997"/>
                  <a:pt x="265115" y="454340"/>
                </a:cubicBezTo>
                <a:cubicBezTo>
                  <a:pt x="268097" y="452021"/>
                  <a:pt x="270086" y="452683"/>
                  <a:pt x="271743" y="455666"/>
                </a:cubicBezTo>
                <a:cubicBezTo>
                  <a:pt x="271743" y="457323"/>
                  <a:pt x="274725" y="455666"/>
                  <a:pt x="274394" y="457986"/>
                </a:cubicBezTo>
                <a:close/>
                <a:moveTo>
                  <a:pt x="236284" y="479526"/>
                </a:moveTo>
                <a:cubicBezTo>
                  <a:pt x="236284" y="481846"/>
                  <a:pt x="239929" y="482840"/>
                  <a:pt x="238603" y="485823"/>
                </a:cubicBezTo>
                <a:cubicBezTo>
                  <a:pt x="236946" y="486485"/>
                  <a:pt x="235289" y="489137"/>
                  <a:pt x="233632" y="485823"/>
                </a:cubicBezTo>
                <a:cubicBezTo>
                  <a:pt x="233632" y="483171"/>
                  <a:pt x="233632" y="480852"/>
                  <a:pt x="236615" y="479526"/>
                </a:cubicBezTo>
                <a:close/>
                <a:moveTo>
                  <a:pt x="416893" y="493445"/>
                </a:moveTo>
                <a:cubicBezTo>
                  <a:pt x="411591" y="493776"/>
                  <a:pt x="406289" y="494439"/>
                  <a:pt x="401318" y="494439"/>
                </a:cubicBezTo>
                <a:cubicBezTo>
                  <a:pt x="398335" y="494439"/>
                  <a:pt x="396347" y="493113"/>
                  <a:pt x="396347" y="489468"/>
                </a:cubicBezTo>
                <a:cubicBezTo>
                  <a:pt x="396347" y="485823"/>
                  <a:pt x="398998" y="485823"/>
                  <a:pt x="401649" y="485823"/>
                </a:cubicBezTo>
                <a:cubicBezTo>
                  <a:pt x="406620" y="488805"/>
                  <a:pt x="411922" y="486817"/>
                  <a:pt x="416893" y="485823"/>
                </a:cubicBezTo>
                <a:cubicBezTo>
                  <a:pt x="419213" y="488474"/>
                  <a:pt x="415899" y="490794"/>
                  <a:pt x="416893" y="493445"/>
                </a:cubicBezTo>
                <a:close/>
                <a:moveTo>
                  <a:pt x="373481" y="440422"/>
                </a:moveTo>
                <a:lnTo>
                  <a:pt x="373481" y="440422"/>
                </a:lnTo>
                <a:cubicBezTo>
                  <a:pt x="371492" y="440422"/>
                  <a:pt x="369504" y="439428"/>
                  <a:pt x="367847" y="441416"/>
                </a:cubicBezTo>
                <a:cubicBezTo>
                  <a:pt x="369835" y="441416"/>
                  <a:pt x="371824" y="441416"/>
                  <a:pt x="373481" y="441747"/>
                </a:cubicBezTo>
                <a:cubicBezTo>
                  <a:pt x="374806" y="442742"/>
                  <a:pt x="376463" y="443073"/>
                  <a:pt x="375800" y="445393"/>
                </a:cubicBezTo>
                <a:cubicBezTo>
                  <a:pt x="374475" y="448707"/>
                  <a:pt x="377126" y="447381"/>
                  <a:pt x="378452" y="447712"/>
                </a:cubicBezTo>
                <a:cubicBezTo>
                  <a:pt x="378783" y="447712"/>
                  <a:pt x="379114" y="447712"/>
                  <a:pt x="379446" y="447712"/>
                </a:cubicBezTo>
                <a:cubicBezTo>
                  <a:pt x="379446" y="446055"/>
                  <a:pt x="382428" y="444730"/>
                  <a:pt x="378120" y="442742"/>
                </a:cubicBezTo>
                <a:cubicBezTo>
                  <a:pt x="381103" y="442742"/>
                  <a:pt x="383091" y="443073"/>
                  <a:pt x="384748" y="443073"/>
                </a:cubicBezTo>
                <a:cubicBezTo>
                  <a:pt x="387399" y="443073"/>
                  <a:pt x="389719" y="442742"/>
                  <a:pt x="392370" y="442410"/>
                </a:cubicBezTo>
                <a:cubicBezTo>
                  <a:pt x="396015" y="442410"/>
                  <a:pt x="399661" y="442742"/>
                  <a:pt x="403306" y="443073"/>
                </a:cubicBezTo>
                <a:lnTo>
                  <a:pt x="403306" y="443073"/>
                </a:lnTo>
                <a:cubicBezTo>
                  <a:pt x="405294" y="445393"/>
                  <a:pt x="406951" y="443404"/>
                  <a:pt x="408608" y="443073"/>
                </a:cubicBezTo>
                <a:cubicBezTo>
                  <a:pt x="411591" y="445393"/>
                  <a:pt x="412916" y="438102"/>
                  <a:pt x="415899" y="441747"/>
                </a:cubicBezTo>
                <a:cubicBezTo>
                  <a:pt x="415568" y="445724"/>
                  <a:pt x="410265" y="442742"/>
                  <a:pt x="409602" y="446387"/>
                </a:cubicBezTo>
                <a:cubicBezTo>
                  <a:pt x="411922" y="448044"/>
                  <a:pt x="413911" y="445061"/>
                  <a:pt x="416230" y="445724"/>
                </a:cubicBezTo>
                <a:cubicBezTo>
                  <a:pt x="419213" y="445724"/>
                  <a:pt x="422527" y="444398"/>
                  <a:pt x="421201" y="441416"/>
                </a:cubicBezTo>
                <a:cubicBezTo>
                  <a:pt x="420538" y="439759"/>
                  <a:pt x="419213" y="434788"/>
                  <a:pt x="414242" y="437108"/>
                </a:cubicBezTo>
                <a:cubicBezTo>
                  <a:pt x="412254" y="438102"/>
                  <a:pt x="410265" y="438102"/>
                  <a:pt x="408277" y="438433"/>
                </a:cubicBezTo>
                <a:lnTo>
                  <a:pt x="408277" y="438433"/>
                </a:lnTo>
                <a:cubicBezTo>
                  <a:pt x="405626" y="439428"/>
                  <a:pt x="401980" y="436776"/>
                  <a:pt x="400323" y="440753"/>
                </a:cubicBezTo>
                <a:cubicBezTo>
                  <a:pt x="397672" y="441416"/>
                  <a:pt x="395021" y="441747"/>
                  <a:pt x="392039" y="442410"/>
                </a:cubicBezTo>
                <a:cubicBezTo>
                  <a:pt x="391376" y="442410"/>
                  <a:pt x="390713" y="441747"/>
                  <a:pt x="389719" y="441747"/>
                </a:cubicBezTo>
                <a:cubicBezTo>
                  <a:pt x="390713" y="438765"/>
                  <a:pt x="395021" y="439759"/>
                  <a:pt x="395353" y="436114"/>
                </a:cubicBezTo>
                <a:cubicBezTo>
                  <a:pt x="391707" y="436114"/>
                  <a:pt x="388725" y="437771"/>
                  <a:pt x="384417" y="436114"/>
                </a:cubicBezTo>
                <a:cubicBezTo>
                  <a:pt x="380108" y="434457"/>
                  <a:pt x="375138" y="435782"/>
                  <a:pt x="372486" y="441085"/>
                </a:cubicBezTo>
                <a:close/>
                <a:moveTo>
                  <a:pt x="404300" y="440422"/>
                </a:moveTo>
                <a:cubicBezTo>
                  <a:pt x="404300" y="440422"/>
                  <a:pt x="404300" y="440422"/>
                  <a:pt x="404300" y="441085"/>
                </a:cubicBezTo>
                <a:cubicBezTo>
                  <a:pt x="404300" y="441085"/>
                  <a:pt x="404300" y="440753"/>
                  <a:pt x="404300" y="440422"/>
                </a:cubicBezTo>
                <a:cubicBezTo>
                  <a:pt x="404300" y="440422"/>
                  <a:pt x="403637" y="440090"/>
                  <a:pt x="403306" y="440090"/>
                </a:cubicBezTo>
                <a:cubicBezTo>
                  <a:pt x="403637" y="440090"/>
                  <a:pt x="403969" y="440090"/>
                  <a:pt x="404300" y="440422"/>
                </a:cubicBezTo>
                <a:close/>
                <a:moveTo>
                  <a:pt x="56006" y="432468"/>
                </a:moveTo>
                <a:lnTo>
                  <a:pt x="56006" y="432468"/>
                </a:lnTo>
                <a:cubicBezTo>
                  <a:pt x="56006" y="432468"/>
                  <a:pt x="56006" y="432468"/>
                  <a:pt x="56006" y="432468"/>
                </a:cubicBezTo>
                <a:lnTo>
                  <a:pt x="56006" y="432468"/>
                </a:lnTo>
                <a:close/>
                <a:moveTo>
                  <a:pt x="99087" y="457654"/>
                </a:moveTo>
                <a:cubicBezTo>
                  <a:pt x="96436" y="460637"/>
                  <a:pt x="94116" y="463619"/>
                  <a:pt x="91465" y="466602"/>
                </a:cubicBezTo>
                <a:cubicBezTo>
                  <a:pt x="90139" y="466933"/>
                  <a:pt x="89145" y="467265"/>
                  <a:pt x="87819" y="467596"/>
                </a:cubicBezTo>
                <a:cubicBezTo>
                  <a:pt x="86162" y="466602"/>
                  <a:pt x="88813" y="465608"/>
                  <a:pt x="87819" y="464282"/>
                </a:cubicBezTo>
                <a:cubicBezTo>
                  <a:pt x="85500" y="464613"/>
                  <a:pt x="82848" y="464282"/>
                  <a:pt x="81854" y="461631"/>
                </a:cubicBezTo>
                <a:cubicBezTo>
                  <a:pt x="81523" y="460637"/>
                  <a:pt x="80529" y="457654"/>
                  <a:pt x="83843" y="457654"/>
                </a:cubicBezTo>
                <a:lnTo>
                  <a:pt x="85168" y="456660"/>
                </a:lnTo>
                <a:cubicBezTo>
                  <a:pt x="85168" y="456660"/>
                  <a:pt x="87157" y="454672"/>
                  <a:pt x="88151" y="453677"/>
                </a:cubicBezTo>
                <a:cubicBezTo>
                  <a:pt x="87157" y="451689"/>
                  <a:pt x="84174" y="453677"/>
                  <a:pt x="83511" y="451026"/>
                </a:cubicBezTo>
                <a:cubicBezTo>
                  <a:pt x="88482" y="449038"/>
                  <a:pt x="90139" y="449038"/>
                  <a:pt x="91133" y="452352"/>
                </a:cubicBezTo>
                <a:cubicBezTo>
                  <a:pt x="92459" y="456329"/>
                  <a:pt x="98093" y="453015"/>
                  <a:pt x="98755" y="457323"/>
                </a:cubicBezTo>
                <a:close/>
                <a:moveTo>
                  <a:pt x="81523" y="437439"/>
                </a:moveTo>
                <a:cubicBezTo>
                  <a:pt x="81523" y="437439"/>
                  <a:pt x="79866" y="437439"/>
                  <a:pt x="78872" y="437439"/>
                </a:cubicBezTo>
                <a:cubicBezTo>
                  <a:pt x="78872" y="440090"/>
                  <a:pt x="80529" y="442742"/>
                  <a:pt x="79203" y="446055"/>
                </a:cubicBezTo>
                <a:cubicBezTo>
                  <a:pt x="77215" y="447050"/>
                  <a:pt x="74564" y="445061"/>
                  <a:pt x="72244" y="443404"/>
                </a:cubicBezTo>
                <a:cubicBezTo>
                  <a:pt x="69261" y="448375"/>
                  <a:pt x="72575" y="448044"/>
                  <a:pt x="75889" y="448707"/>
                </a:cubicBezTo>
                <a:cubicBezTo>
                  <a:pt x="72907" y="449369"/>
                  <a:pt x="72244" y="453015"/>
                  <a:pt x="69261" y="452683"/>
                </a:cubicBezTo>
                <a:cubicBezTo>
                  <a:pt x="63959" y="447381"/>
                  <a:pt x="59651" y="441416"/>
                  <a:pt x="53354" y="437439"/>
                </a:cubicBezTo>
                <a:cubicBezTo>
                  <a:pt x="51366" y="436776"/>
                  <a:pt x="49378" y="436445"/>
                  <a:pt x="48052" y="434788"/>
                </a:cubicBezTo>
                <a:cubicBezTo>
                  <a:pt x="48052" y="433462"/>
                  <a:pt x="46726" y="433462"/>
                  <a:pt x="45732" y="433131"/>
                </a:cubicBezTo>
                <a:cubicBezTo>
                  <a:pt x="45401" y="431143"/>
                  <a:pt x="42750" y="433131"/>
                  <a:pt x="42418" y="430480"/>
                </a:cubicBezTo>
                <a:cubicBezTo>
                  <a:pt x="42418" y="427829"/>
                  <a:pt x="46395" y="430811"/>
                  <a:pt x="47058" y="428160"/>
                </a:cubicBezTo>
                <a:cubicBezTo>
                  <a:pt x="49046" y="428160"/>
                  <a:pt x="51035" y="426503"/>
                  <a:pt x="53354" y="428160"/>
                </a:cubicBezTo>
                <a:cubicBezTo>
                  <a:pt x="54017" y="429486"/>
                  <a:pt x="56337" y="430149"/>
                  <a:pt x="56006" y="432137"/>
                </a:cubicBezTo>
                <a:cubicBezTo>
                  <a:pt x="53354" y="432468"/>
                  <a:pt x="52360" y="433794"/>
                  <a:pt x="55011" y="435451"/>
                </a:cubicBezTo>
                <a:cubicBezTo>
                  <a:pt x="56668" y="436445"/>
                  <a:pt x="58657" y="437439"/>
                  <a:pt x="60976" y="437108"/>
                </a:cubicBezTo>
                <a:cubicBezTo>
                  <a:pt x="65947" y="438433"/>
                  <a:pt x="70918" y="438102"/>
                  <a:pt x="75226" y="434788"/>
                </a:cubicBezTo>
                <a:cubicBezTo>
                  <a:pt x="76221" y="433462"/>
                  <a:pt x="76552" y="431474"/>
                  <a:pt x="78872" y="431806"/>
                </a:cubicBezTo>
                <a:cubicBezTo>
                  <a:pt x="81191" y="433462"/>
                  <a:pt x="83843" y="434457"/>
                  <a:pt x="86162" y="429817"/>
                </a:cubicBezTo>
                <a:cubicBezTo>
                  <a:pt x="86162" y="433462"/>
                  <a:pt x="89145" y="434457"/>
                  <a:pt x="88813" y="437108"/>
                </a:cubicBezTo>
                <a:cubicBezTo>
                  <a:pt x="86162" y="436445"/>
                  <a:pt x="83843" y="436114"/>
                  <a:pt x="81191" y="437108"/>
                </a:cubicBezTo>
                <a:close/>
                <a:moveTo>
                  <a:pt x="370498" y="511340"/>
                </a:moveTo>
                <a:cubicBezTo>
                  <a:pt x="365859" y="511340"/>
                  <a:pt x="361882" y="515317"/>
                  <a:pt x="356248" y="513991"/>
                </a:cubicBezTo>
                <a:cubicBezTo>
                  <a:pt x="359231" y="511009"/>
                  <a:pt x="363539" y="510014"/>
                  <a:pt x="362876" y="505706"/>
                </a:cubicBezTo>
                <a:cubicBezTo>
                  <a:pt x="367184" y="505043"/>
                  <a:pt x="371492" y="507695"/>
                  <a:pt x="375138" y="504712"/>
                </a:cubicBezTo>
                <a:cubicBezTo>
                  <a:pt x="375138" y="506038"/>
                  <a:pt x="375138" y="507032"/>
                  <a:pt x="375138" y="508357"/>
                </a:cubicBezTo>
                <a:cubicBezTo>
                  <a:pt x="371824" y="507032"/>
                  <a:pt x="371492" y="511340"/>
                  <a:pt x="370829" y="511340"/>
                </a:cubicBezTo>
                <a:close/>
                <a:moveTo>
                  <a:pt x="364533" y="526253"/>
                </a:moveTo>
                <a:cubicBezTo>
                  <a:pt x="362213" y="528572"/>
                  <a:pt x="358899" y="526253"/>
                  <a:pt x="356248" y="527910"/>
                </a:cubicBezTo>
                <a:cubicBezTo>
                  <a:pt x="358459" y="523711"/>
                  <a:pt x="361219" y="523161"/>
                  <a:pt x="364533" y="526253"/>
                </a:cubicBezTo>
                <a:close/>
                <a:moveTo>
                  <a:pt x="587561" y="430149"/>
                </a:moveTo>
                <a:cubicBezTo>
                  <a:pt x="584578" y="431474"/>
                  <a:pt x="581596" y="432137"/>
                  <a:pt x="578282" y="431474"/>
                </a:cubicBezTo>
                <a:cubicBezTo>
                  <a:pt x="578613" y="429486"/>
                  <a:pt x="579939" y="428160"/>
                  <a:pt x="581596" y="427166"/>
                </a:cubicBezTo>
                <a:cubicBezTo>
                  <a:pt x="581264" y="425178"/>
                  <a:pt x="578613" y="424183"/>
                  <a:pt x="579607" y="421864"/>
                </a:cubicBezTo>
                <a:cubicBezTo>
                  <a:pt x="581264" y="421864"/>
                  <a:pt x="582921" y="421864"/>
                  <a:pt x="584578" y="421864"/>
                </a:cubicBezTo>
                <a:cubicBezTo>
                  <a:pt x="586235" y="421864"/>
                  <a:pt x="586898" y="422858"/>
                  <a:pt x="587229" y="424515"/>
                </a:cubicBezTo>
                <a:cubicBezTo>
                  <a:pt x="585573" y="426503"/>
                  <a:pt x="587892" y="428492"/>
                  <a:pt x="587561" y="430480"/>
                </a:cubicBezTo>
                <a:close/>
                <a:moveTo>
                  <a:pt x="568671" y="452352"/>
                </a:moveTo>
                <a:cubicBezTo>
                  <a:pt x="568671" y="454340"/>
                  <a:pt x="568340" y="455666"/>
                  <a:pt x="568340" y="456991"/>
                </a:cubicBezTo>
                <a:cubicBezTo>
                  <a:pt x="564695" y="456991"/>
                  <a:pt x="560718" y="456991"/>
                  <a:pt x="557073" y="456991"/>
                </a:cubicBezTo>
                <a:cubicBezTo>
                  <a:pt x="557735" y="451689"/>
                  <a:pt x="553759" y="456991"/>
                  <a:pt x="552765" y="454672"/>
                </a:cubicBezTo>
                <a:cubicBezTo>
                  <a:pt x="555747" y="453346"/>
                  <a:pt x="557073" y="451026"/>
                  <a:pt x="557073" y="448044"/>
                </a:cubicBezTo>
                <a:cubicBezTo>
                  <a:pt x="557073" y="446387"/>
                  <a:pt x="557073" y="444730"/>
                  <a:pt x="559724" y="444398"/>
                </a:cubicBezTo>
                <a:lnTo>
                  <a:pt x="559724" y="444398"/>
                </a:lnTo>
                <a:cubicBezTo>
                  <a:pt x="559724" y="447381"/>
                  <a:pt x="561381" y="450032"/>
                  <a:pt x="560055" y="452683"/>
                </a:cubicBezTo>
                <a:cubicBezTo>
                  <a:pt x="563369" y="454009"/>
                  <a:pt x="566020" y="453346"/>
                  <a:pt x="569003" y="452352"/>
                </a:cubicBezTo>
                <a:close/>
                <a:moveTo>
                  <a:pt x="1103209" y="496427"/>
                </a:moveTo>
                <a:cubicBezTo>
                  <a:pt x="1103209" y="503386"/>
                  <a:pt x="1097244" y="499078"/>
                  <a:pt x="1094262" y="501067"/>
                </a:cubicBezTo>
                <a:cubicBezTo>
                  <a:pt x="1097244" y="498747"/>
                  <a:pt x="1094925" y="495433"/>
                  <a:pt x="1095919" y="492782"/>
                </a:cubicBezTo>
                <a:cubicBezTo>
                  <a:pt x="1097576" y="492119"/>
                  <a:pt x="1099564" y="492782"/>
                  <a:pt x="1100890" y="491456"/>
                </a:cubicBezTo>
                <a:cubicBezTo>
                  <a:pt x="1103209" y="492451"/>
                  <a:pt x="1103541" y="494439"/>
                  <a:pt x="1103541" y="496759"/>
                </a:cubicBezTo>
                <a:close/>
                <a:moveTo>
                  <a:pt x="1122430" y="480189"/>
                </a:moveTo>
                <a:cubicBezTo>
                  <a:pt x="1123756" y="483503"/>
                  <a:pt x="1122430" y="486485"/>
                  <a:pt x="1120773" y="489137"/>
                </a:cubicBezTo>
                <a:cubicBezTo>
                  <a:pt x="1120442" y="489137"/>
                  <a:pt x="1120110" y="489137"/>
                  <a:pt x="1119448" y="489137"/>
                </a:cubicBezTo>
                <a:cubicBezTo>
                  <a:pt x="1119116" y="486817"/>
                  <a:pt x="1118453" y="484828"/>
                  <a:pt x="1115802" y="483834"/>
                </a:cubicBezTo>
                <a:cubicBezTo>
                  <a:pt x="1113482" y="483171"/>
                  <a:pt x="1113151" y="481183"/>
                  <a:pt x="1114145" y="478863"/>
                </a:cubicBezTo>
                <a:cubicBezTo>
                  <a:pt x="1117128" y="478532"/>
                  <a:pt x="1119448" y="479526"/>
                  <a:pt x="1122099" y="480189"/>
                </a:cubicBezTo>
                <a:close/>
                <a:moveTo>
                  <a:pt x="1121105" y="506369"/>
                </a:moveTo>
                <a:cubicBezTo>
                  <a:pt x="1121767" y="508689"/>
                  <a:pt x="1119779" y="509020"/>
                  <a:pt x="1118122" y="509683"/>
                </a:cubicBezTo>
                <a:cubicBezTo>
                  <a:pt x="1115471" y="506038"/>
                  <a:pt x="1110169" y="509352"/>
                  <a:pt x="1107186" y="505706"/>
                </a:cubicBezTo>
                <a:cubicBezTo>
                  <a:pt x="1110500" y="503718"/>
                  <a:pt x="1114145" y="504381"/>
                  <a:pt x="1117459" y="504381"/>
                </a:cubicBezTo>
                <a:cubicBezTo>
                  <a:pt x="1119116" y="504381"/>
                  <a:pt x="1120442" y="505043"/>
                  <a:pt x="1120773" y="506700"/>
                </a:cubicBezTo>
                <a:close/>
                <a:moveTo>
                  <a:pt x="401318" y="16570"/>
                </a:moveTo>
                <a:cubicBezTo>
                  <a:pt x="403306" y="15244"/>
                  <a:pt x="401980" y="12593"/>
                  <a:pt x="403969" y="11599"/>
                </a:cubicBezTo>
                <a:lnTo>
                  <a:pt x="403969" y="11599"/>
                </a:lnTo>
                <a:cubicBezTo>
                  <a:pt x="405957" y="15907"/>
                  <a:pt x="403969" y="19221"/>
                  <a:pt x="400323" y="22866"/>
                </a:cubicBezTo>
                <a:cubicBezTo>
                  <a:pt x="403637" y="22866"/>
                  <a:pt x="406289" y="23529"/>
                  <a:pt x="408940" y="23529"/>
                </a:cubicBezTo>
                <a:cubicBezTo>
                  <a:pt x="405957" y="24192"/>
                  <a:pt x="403637" y="25517"/>
                  <a:pt x="402975" y="28831"/>
                </a:cubicBezTo>
                <a:cubicBezTo>
                  <a:pt x="399661" y="28168"/>
                  <a:pt x="396015" y="28500"/>
                  <a:pt x="395353" y="23860"/>
                </a:cubicBezTo>
                <a:cubicBezTo>
                  <a:pt x="395021" y="21541"/>
                  <a:pt x="392370" y="22203"/>
                  <a:pt x="390382" y="22203"/>
                </a:cubicBezTo>
                <a:cubicBezTo>
                  <a:pt x="394027" y="19884"/>
                  <a:pt x="395684" y="13919"/>
                  <a:pt x="401318" y="16901"/>
                </a:cubicBezTo>
                <a:close/>
                <a:moveTo>
                  <a:pt x="389056" y="15907"/>
                </a:moveTo>
                <a:cubicBezTo>
                  <a:pt x="390382" y="11930"/>
                  <a:pt x="393033" y="11599"/>
                  <a:pt x="396015" y="11930"/>
                </a:cubicBezTo>
                <a:cubicBezTo>
                  <a:pt x="393696" y="12593"/>
                  <a:pt x="392370" y="17232"/>
                  <a:pt x="389056" y="15907"/>
                </a:cubicBezTo>
                <a:close/>
                <a:moveTo>
                  <a:pt x="398335" y="12593"/>
                </a:moveTo>
                <a:cubicBezTo>
                  <a:pt x="398335" y="12593"/>
                  <a:pt x="396678" y="12262"/>
                  <a:pt x="396015" y="11930"/>
                </a:cubicBezTo>
                <a:cubicBezTo>
                  <a:pt x="396678" y="11930"/>
                  <a:pt x="397341" y="11930"/>
                  <a:pt x="398335" y="12593"/>
                </a:cubicBezTo>
                <a:close/>
                <a:moveTo>
                  <a:pt x="791699" y="462625"/>
                </a:moveTo>
                <a:lnTo>
                  <a:pt x="791699" y="462625"/>
                </a:lnTo>
                <a:cubicBezTo>
                  <a:pt x="791699" y="462625"/>
                  <a:pt x="791699" y="462625"/>
                  <a:pt x="791699" y="462625"/>
                </a:cubicBezTo>
                <a:close/>
                <a:moveTo>
                  <a:pt x="771816" y="475881"/>
                </a:moveTo>
                <a:cubicBezTo>
                  <a:pt x="771816" y="475881"/>
                  <a:pt x="769827" y="477206"/>
                  <a:pt x="768833" y="477538"/>
                </a:cubicBezTo>
                <a:cubicBezTo>
                  <a:pt x="769496" y="479858"/>
                  <a:pt x="771816" y="479858"/>
                  <a:pt x="775130" y="480520"/>
                </a:cubicBezTo>
                <a:cubicBezTo>
                  <a:pt x="769496" y="481515"/>
                  <a:pt x="765188" y="480852"/>
                  <a:pt x="761211" y="482509"/>
                </a:cubicBezTo>
                <a:cubicBezTo>
                  <a:pt x="761211" y="482177"/>
                  <a:pt x="761211" y="481846"/>
                  <a:pt x="760880" y="481515"/>
                </a:cubicBezTo>
                <a:cubicBezTo>
                  <a:pt x="760880" y="480189"/>
                  <a:pt x="760880" y="478863"/>
                  <a:pt x="760880" y="477538"/>
                </a:cubicBezTo>
                <a:cubicBezTo>
                  <a:pt x="760880" y="476544"/>
                  <a:pt x="760880" y="475881"/>
                  <a:pt x="760548" y="474887"/>
                </a:cubicBezTo>
                <a:cubicBezTo>
                  <a:pt x="764525" y="470579"/>
                  <a:pt x="767839" y="473892"/>
                  <a:pt x="771484" y="475549"/>
                </a:cubicBezTo>
                <a:close/>
                <a:moveTo>
                  <a:pt x="603799" y="524264"/>
                </a:moveTo>
                <a:cubicBezTo>
                  <a:pt x="603799" y="524264"/>
                  <a:pt x="601148" y="523933"/>
                  <a:pt x="599822" y="523601"/>
                </a:cubicBezTo>
                <a:cubicBezTo>
                  <a:pt x="599822" y="522939"/>
                  <a:pt x="599822" y="521945"/>
                  <a:pt x="599822" y="521282"/>
                </a:cubicBezTo>
                <a:cubicBezTo>
                  <a:pt x="600817" y="521282"/>
                  <a:pt x="601811" y="521282"/>
                  <a:pt x="602805" y="521282"/>
                </a:cubicBezTo>
                <a:cubicBezTo>
                  <a:pt x="604462" y="521613"/>
                  <a:pt x="607113" y="521945"/>
                  <a:pt x="606782" y="524264"/>
                </a:cubicBezTo>
                <a:cubicBezTo>
                  <a:pt x="606782" y="526915"/>
                  <a:pt x="604462" y="527578"/>
                  <a:pt x="602142" y="527247"/>
                </a:cubicBezTo>
                <a:cubicBezTo>
                  <a:pt x="601148" y="525590"/>
                  <a:pt x="604131" y="525921"/>
                  <a:pt x="603468" y="524264"/>
                </a:cubicBezTo>
                <a:close/>
                <a:moveTo>
                  <a:pt x="1725235" y="448375"/>
                </a:moveTo>
                <a:lnTo>
                  <a:pt x="1725235" y="448375"/>
                </a:lnTo>
                <a:cubicBezTo>
                  <a:pt x="1722584" y="447381"/>
                  <a:pt x="1719601" y="449701"/>
                  <a:pt x="1717282" y="447050"/>
                </a:cubicBezTo>
                <a:cubicBezTo>
                  <a:pt x="1717282" y="445393"/>
                  <a:pt x="1717282" y="443736"/>
                  <a:pt x="1717613" y="442410"/>
                </a:cubicBezTo>
                <a:cubicBezTo>
                  <a:pt x="1718276" y="442410"/>
                  <a:pt x="1719270" y="442410"/>
                  <a:pt x="1719933" y="442079"/>
                </a:cubicBezTo>
                <a:cubicBezTo>
                  <a:pt x="1720596" y="442079"/>
                  <a:pt x="1721258" y="442079"/>
                  <a:pt x="1722253" y="442410"/>
                </a:cubicBezTo>
                <a:cubicBezTo>
                  <a:pt x="1724241" y="444067"/>
                  <a:pt x="1722253" y="445393"/>
                  <a:pt x="1721921" y="447050"/>
                </a:cubicBezTo>
                <a:cubicBezTo>
                  <a:pt x="1722915" y="448044"/>
                  <a:pt x="1724572" y="447050"/>
                  <a:pt x="1724904" y="448707"/>
                </a:cubicBezTo>
                <a:close/>
                <a:moveTo>
                  <a:pt x="363870" y="465276"/>
                </a:moveTo>
                <a:cubicBezTo>
                  <a:pt x="370498" y="467265"/>
                  <a:pt x="377457" y="464613"/>
                  <a:pt x="383754" y="468259"/>
                </a:cubicBezTo>
                <a:cubicBezTo>
                  <a:pt x="383754" y="469584"/>
                  <a:pt x="381434" y="468259"/>
                  <a:pt x="380771" y="469916"/>
                </a:cubicBezTo>
                <a:cubicBezTo>
                  <a:pt x="383091" y="472236"/>
                  <a:pt x="388393" y="470910"/>
                  <a:pt x="389056" y="475881"/>
                </a:cubicBezTo>
                <a:cubicBezTo>
                  <a:pt x="388062" y="476544"/>
                  <a:pt x="387068" y="475549"/>
                  <a:pt x="386074" y="475218"/>
                </a:cubicBezTo>
                <a:cubicBezTo>
                  <a:pt x="382097" y="476544"/>
                  <a:pt x="379446" y="472236"/>
                  <a:pt x="375800" y="472898"/>
                </a:cubicBezTo>
                <a:cubicBezTo>
                  <a:pt x="373812" y="472898"/>
                  <a:pt x="373481" y="471241"/>
                  <a:pt x="372155" y="470247"/>
                </a:cubicBezTo>
                <a:cubicBezTo>
                  <a:pt x="365859" y="471573"/>
                  <a:pt x="359562" y="470579"/>
                  <a:pt x="353266" y="468922"/>
                </a:cubicBezTo>
                <a:cubicBezTo>
                  <a:pt x="354923" y="468922"/>
                  <a:pt x="356248" y="468259"/>
                  <a:pt x="356580" y="466270"/>
                </a:cubicBezTo>
                <a:cubicBezTo>
                  <a:pt x="358568" y="463951"/>
                  <a:pt x="361550" y="464282"/>
                  <a:pt x="363539" y="465276"/>
                </a:cubicBezTo>
                <a:close/>
                <a:moveTo>
                  <a:pt x="347963" y="486485"/>
                </a:moveTo>
                <a:cubicBezTo>
                  <a:pt x="350946" y="487148"/>
                  <a:pt x="352603" y="483503"/>
                  <a:pt x="355585" y="484166"/>
                </a:cubicBezTo>
                <a:cubicBezTo>
                  <a:pt x="355585" y="483834"/>
                  <a:pt x="355585" y="483503"/>
                  <a:pt x="355917" y="482840"/>
                </a:cubicBezTo>
                <a:cubicBezTo>
                  <a:pt x="362985" y="482618"/>
                  <a:pt x="366962" y="481183"/>
                  <a:pt x="367847" y="478532"/>
                </a:cubicBezTo>
                <a:cubicBezTo>
                  <a:pt x="365859" y="477538"/>
                  <a:pt x="363870" y="477538"/>
                  <a:pt x="362213" y="478863"/>
                </a:cubicBezTo>
                <a:cubicBezTo>
                  <a:pt x="359893" y="480852"/>
                  <a:pt x="357574" y="480520"/>
                  <a:pt x="355585" y="478863"/>
                </a:cubicBezTo>
                <a:cubicBezTo>
                  <a:pt x="355254" y="478201"/>
                  <a:pt x="354923" y="477206"/>
                  <a:pt x="354260" y="476544"/>
                </a:cubicBezTo>
                <a:cubicBezTo>
                  <a:pt x="351940" y="476875"/>
                  <a:pt x="348957" y="475881"/>
                  <a:pt x="346969" y="477869"/>
                </a:cubicBezTo>
                <a:cubicBezTo>
                  <a:pt x="346638" y="477869"/>
                  <a:pt x="345975" y="477869"/>
                  <a:pt x="345644" y="477869"/>
                </a:cubicBezTo>
                <a:cubicBezTo>
                  <a:pt x="343324" y="475549"/>
                  <a:pt x="342661" y="479858"/>
                  <a:pt x="340673" y="479195"/>
                </a:cubicBezTo>
                <a:cubicBezTo>
                  <a:pt x="339016" y="477869"/>
                  <a:pt x="337359" y="478201"/>
                  <a:pt x="335370" y="478201"/>
                </a:cubicBezTo>
                <a:cubicBezTo>
                  <a:pt x="330399" y="478201"/>
                  <a:pt x="325097" y="478201"/>
                  <a:pt x="320126" y="478201"/>
                </a:cubicBezTo>
                <a:cubicBezTo>
                  <a:pt x="316481" y="477869"/>
                  <a:pt x="314493" y="479526"/>
                  <a:pt x="315155" y="483503"/>
                </a:cubicBezTo>
                <a:cubicBezTo>
                  <a:pt x="310184" y="484828"/>
                  <a:pt x="309522" y="482509"/>
                  <a:pt x="311179" y="478532"/>
                </a:cubicBezTo>
                <a:cubicBezTo>
                  <a:pt x="310184" y="478532"/>
                  <a:pt x="309522" y="478532"/>
                  <a:pt x="308527" y="478532"/>
                </a:cubicBezTo>
                <a:cubicBezTo>
                  <a:pt x="303557" y="478532"/>
                  <a:pt x="298586" y="478532"/>
                  <a:pt x="293615" y="478532"/>
                </a:cubicBezTo>
                <a:lnTo>
                  <a:pt x="293615" y="478532"/>
                </a:lnTo>
                <a:cubicBezTo>
                  <a:pt x="293946" y="476544"/>
                  <a:pt x="298254" y="475218"/>
                  <a:pt x="294278" y="472236"/>
                </a:cubicBezTo>
                <a:cubicBezTo>
                  <a:pt x="297260" y="472567"/>
                  <a:pt x="299580" y="473230"/>
                  <a:pt x="302231" y="473561"/>
                </a:cubicBezTo>
                <a:cubicBezTo>
                  <a:pt x="302562" y="472236"/>
                  <a:pt x="303225" y="470910"/>
                  <a:pt x="303557" y="469916"/>
                </a:cubicBezTo>
                <a:cubicBezTo>
                  <a:pt x="299911" y="471904"/>
                  <a:pt x="296266" y="469916"/>
                  <a:pt x="292621" y="468922"/>
                </a:cubicBezTo>
                <a:cubicBezTo>
                  <a:pt x="292621" y="472567"/>
                  <a:pt x="288975" y="475549"/>
                  <a:pt x="292289" y="479195"/>
                </a:cubicBezTo>
                <a:cubicBezTo>
                  <a:pt x="292289" y="479195"/>
                  <a:pt x="292289" y="479858"/>
                  <a:pt x="291958" y="480189"/>
                </a:cubicBezTo>
                <a:cubicBezTo>
                  <a:pt x="292621" y="480520"/>
                  <a:pt x="292952" y="481183"/>
                  <a:pt x="292952" y="481515"/>
                </a:cubicBezTo>
                <a:cubicBezTo>
                  <a:pt x="292952" y="481183"/>
                  <a:pt x="292621" y="480520"/>
                  <a:pt x="291958" y="480189"/>
                </a:cubicBezTo>
                <a:cubicBezTo>
                  <a:pt x="290632" y="480852"/>
                  <a:pt x="289638" y="480852"/>
                  <a:pt x="289638" y="479195"/>
                </a:cubicBezTo>
                <a:cubicBezTo>
                  <a:pt x="287318" y="479195"/>
                  <a:pt x="284667" y="479195"/>
                  <a:pt x="286655" y="482509"/>
                </a:cubicBezTo>
                <a:cubicBezTo>
                  <a:pt x="284999" y="484497"/>
                  <a:pt x="284999" y="486817"/>
                  <a:pt x="284336" y="489137"/>
                </a:cubicBezTo>
                <a:cubicBezTo>
                  <a:pt x="284004" y="489137"/>
                  <a:pt x="283673" y="489137"/>
                  <a:pt x="283342" y="489137"/>
                </a:cubicBezTo>
                <a:cubicBezTo>
                  <a:pt x="279033" y="491125"/>
                  <a:pt x="282679" y="497090"/>
                  <a:pt x="278371" y="499078"/>
                </a:cubicBezTo>
                <a:cubicBezTo>
                  <a:pt x="279696" y="499741"/>
                  <a:pt x="281353" y="500404"/>
                  <a:pt x="282347" y="501067"/>
                </a:cubicBezTo>
                <a:cubicBezTo>
                  <a:pt x="281353" y="503718"/>
                  <a:pt x="280359" y="506369"/>
                  <a:pt x="279696" y="509020"/>
                </a:cubicBezTo>
                <a:cubicBezTo>
                  <a:pt x="282679" y="509683"/>
                  <a:pt x="281022" y="510677"/>
                  <a:pt x="280359" y="512334"/>
                </a:cubicBezTo>
                <a:cubicBezTo>
                  <a:pt x="278702" y="516311"/>
                  <a:pt x="279365" y="519293"/>
                  <a:pt x="284667" y="518299"/>
                </a:cubicBezTo>
                <a:cubicBezTo>
                  <a:pt x="287650" y="517636"/>
                  <a:pt x="287650" y="514322"/>
                  <a:pt x="289638" y="512997"/>
                </a:cubicBezTo>
                <a:cubicBezTo>
                  <a:pt x="288644" y="508689"/>
                  <a:pt x="290632" y="504712"/>
                  <a:pt x="290964" y="500404"/>
                </a:cubicBezTo>
                <a:cubicBezTo>
                  <a:pt x="290632" y="500404"/>
                  <a:pt x="289969" y="500404"/>
                  <a:pt x="289638" y="500735"/>
                </a:cubicBezTo>
                <a:cubicBezTo>
                  <a:pt x="289969" y="500735"/>
                  <a:pt x="290301" y="500735"/>
                  <a:pt x="290964" y="500404"/>
                </a:cubicBezTo>
                <a:cubicBezTo>
                  <a:pt x="293615" y="499741"/>
                  <a:pt x="296929" y="500735"/>
                  <a:pt x="299248" y="498747"/>
                </a:cubicBezTo>
                <a:cubicBezTo>
                  <a:pt x="302231" y="497421"/>
                  <a:pt x="299248" y="495433"/>
                  <a:pt x="299248" y="493776"/>
                </a:cubicBezTo>
                <a:cubicBezTo>
                  <a:pt x="298917" y="493445"/>
                  <a:pt x="298254" y="492782"/>
                  <a:pt x="297923" y="492451"/>
                </a:cubicBezTo>
                <a:cubicBezTo>
                  <a:pt x="296929" y="492119"/>
                  <a:pt x="295603" y="491456"/>
                  <a:pt x="294609" y="491125"/>
                </a:cubicBezTo>
                <a:cubicBezTo>
                  <a:pt x="294940" y="489799"/>
                  <a:pt x="292621" y="488805"/>
                  <a:pt x="293946" y="487148"/>
                </a:cubicBezTo>
                <a:cubicBezTo>
                  <a:pt x="295935" y="483503"/>
                  <a:pt x="299248" y="487811"/>
                  <a:pt x="301568" y="486154"/>
                </a:cubicBezTo>
                <a:cubicBezTo>
                  <a:pt x="301900" y="486485"/>
                  <a:pt x="302562" y="487148"/>
                  <a:pt x="302894" y="487480"/>
                </a:cubicBezTo>
                <a:cubicBezTo>
                  <a:pt x="301900" y="488805"/>
                  <a:pt x="298917" y="488474"/>
                  <a:pt x="299248" y="491125"/>
                </a:cubicBezTo>
                <a:cubicBezTo>
                  <a:pt x="304551" y="491788"/>
                  <a:pt x="310516" y="492451"/>
                  <a:pt x="313830" y="497090"/>
                </a:cubicBezTo>
                <a:cubicBezTo>
                  <a:pt x="315818" y="499741"/>
                  <a:pt x="318138" y="500735"/>
                  <a:pt x="320789" y="501067"/>
                </a:cubicBezTo>
                <a:cubicBezTo>
                  <a:pt x="322777" y="499410"/>
                  <a:pt x="324766" y="497753"/>
                  <a:pt x="323772" y="494770"/>
                </a:cubicBezTo>
                <a:cubicBezTo>
                  <a:pt x="323109" y="492119"/>
                  <a:pt x="320789" y="492782"/>
                  <a:pt x="318801" y="492451"/>
                </a:cubicBezTo>
                <a:cubicBezTo>
                  <a:pt x="318801" y="490794"/>
                  <a:pt x="319463" y="488805"/>
                  <a:pt x="319795" y="487148"/>
                </a:cubicBezTo>
                <a:cubicBezTo>
                  <a:pt x="322446" y="488805"/>
                  <a:pt x="324766" y="482509"/>
                  <a:pt x="327417" y="487148"/>
                </a:cubicBezTo>
                <a:cubicBezTo>
                  <a:pt x="328080" y="487148"/>
                  <a:pt x="329074" y="487148"/>
                  <a:pt x="329737" y="487148"/>
                </a:cubicBezTo>
                <a:cubicBezTo>
                  <a:pt x="330399" y="485823"/>
                  <a:pt x="327417" y="483171"/>
                  <a:pt x="331394" y="483171"/>
                </a:cubicBezTo>
                <a:cubicBezTo>
                  <a:pt x="337690" y="483171"/>
                  <a:pt x="334045" y="488142"/>
                  <a:pt x="335039" y="491125"/>
                </a:cubicBezTo>
                <a:cubicBezTo>
                  <a:pt x="335039" y="491125"/>
                  <a:pt x="335370" y="491788"/>
                  <a:pt x="335370" y="492119"/>
                </a:cubicBezTo>
                <a:cubicBezTo>
                  <a:pt x="338021" y="494770"/>
                  <a:pt x="340341" y="497090"/>
                  <a:pt x="343324" y="499741"/>
                </a:cubicBezTo>
                <a:cubicBezTo>
                  <a:pt x="343324" y="499741"/>
                  <a:pt x="344649" y="499078"/>
                  <a:pt x="345312" y="498747"/>
                </a:cubicBezTo>
                <a:cubicBezTo>
                  <a:pt x="344649" y="498747"/>
                  <a:pt x="343987" y="498084"/>
                  <a:pt x="343324" y="497753"/>
                </a:cubicBezTo>
                <a:cubicBezTo>
                  <a:pt x="343987" y="497753"/>
                  <a:pt x="344649" y="498416"/>
                  <a:pt x="345312" y="498747"/>
                </a:cubicBezTo>
                <a:cubicBezTo>
                  <a:pt x="349952" y="501730"/>
                  <a:pt x="351277" y="499078"/>
                  <a:pt x="351609" y="495102"/>
                </a:cubicBezTo>
                <a:cubicBezTo>
                  <a:pt x="350946" y="495102"/>
                  <a:pt x="349952" y="495102"/>
                  <a:pt x="349289" y="495102"/>
                </a:cubicBezTo>
                <a:cubicBezTo>
                  <a:pt x="346638" y="492782"/>
                  <a:pt x="348295" y="489799"/>
                  <a:pt x="347963" y="487148"/>
                </a:cubicBezTo>
                <a:close/>
                <a:moveTo>
                  <a:pt x="288312" y="489137"/>
                </a:moveTo>
                <a:cubicBezTo>
                  <a:pt x="288312" y="489137"/>
                  <a:pt x="288312" y="487811"/>
                  <a:pt x="287650" y="487480"/>
                </a:cubicBezTo>
                <a:cubicBezTo>
                  <a:pt x="287650" y="487480"/>
                  <a:pt x="288312" y="488142"/>
                  <a:pt x="288312" y="489137"/>
                </a:cubicBezTo>
                <a:cubicBezTo>
                  <a:pt x="288644" y="488805"/>
                  <a:pt x="288975" y="488142"/>
                  <a:pt x="289307" y="487480"/>
                </a:cubicBezTo>
                <a:cubicBezTo>
                  <a:pt x="289307" y="488142"/>
                  <a:pt x="288644" y="488805"/>
                  <a:pt x="288312" y="489137"/>
                </a:cubicBezTo>
                <a:close/>
                <a:moveTo>
                  <a:pt x="287318" y="487480"/>
                </a:moveTo>
                <a:cubicBezTo>
                  <a:pt x="287318" y="487480"/>
                  <a:pt x="285993" y="487480"/>
                  <a:pt x="285661" y="487811"/>
                </a:cubicBezTo>
                <a:cubicBezTo>
                  <a:pt x="286324" y="487811"/>
                  <a:pt x="286987" y="487480"/>
                  <a:pt x="287318" y="487480"/>
                </a:cubicBezTo>
                <a:close/>
                <a:moveTo>
                  <a:pt x="289969" y="486485"/>
                </a:moveTo>
                <a:cubicBezTo>
                  <a:pt x="289969" y="486485"/>
                  <a:pt x="290632" y="485160"/>
                  <a:pt x="291295" y="484828"/>
                </a:cubicBezTo>
                <a:cubicBezTo>
                  <a:pt x="290964" y="485160"/>
                  <a:pt x="290301" y="485823"/>
                  <a:pt x="289969" y="486485"/>
                </a:cubicBezTo>
                <a:close/>
                <a:moveTo>
                  <a:pt x="320789" y="483171"/>
                </a:moveTo>
                <a:cubicBezTo>
                  <a:pt x="323772" y="483171"/>
                  <a:pt x="326423" y="481183"/>
                  <a:pt x="329074" y="479195"/>
                </a:cubicBezTo>
                <a:lnTo>
                  <a:pt x="329074" y="479195"/>
                </a:lnTo>
                <a:cubicBezTo>
                  <a:pt x="326423" y="481183"/>
                  <a:pt x="323772" y="482840"/>
                  <a:pt x="320789" y="483171"/>
                </a:cubicBezTo>
                <a:close/>
                <a:moveTo>
                  <a:pt x="472899" y="16901"/>
                </a:moveTo>
                <a:cubicBezTo>
                  <a:pt x="474887" y="16901"/>
                  <a:pt x="476544" y="16901"/>
                  <a:pt x="477538" y="14581"/>
                </a:cubicBezTo>
                <a:cubicBezTo>
                  <a:pt x="478864" y="11930"/>
                  <a:pt x="480521" y="12924"/>
                  <a:pt x="482178" y="13919"/>
                </a:cubicBezTo>
                <a:cubicBezTo>
                  <a:pt x="479749" y="18779"/>
                  <a:pt x="476653" y="19773"/>
                  <a:pt x="472899" y="16901"/>
                </a:cubicBezTo>
                <a:close/>
                <a:moveTo>
                  <a:pt x="472899" y="16901"/>
                </a:moveTo>
                <a:cubicBezTo>
                  <a:pt x="472899" y="16901"/>
                  <a:pt x="472899" y="16901"/>
                  <a:pt x="472899" y="16901"/>
                </a:cubicBezTo>
                <a:lnTo>
                  <a:pt x="472899" y="16901"/>
                </a:lnTo>
                <a:cubicBezTo>
                  <a:pt x="472899" y="16901"/>
                  <a:pt x="472899" y="16901"/>
                  <a:pt x="472899" y="16901"/>
                </a:cubicBezTo>
                <a:close/>
                <a:moveTo>
                  <a:pt x="1353080" y="484166"/>
                </a:moveTo>
                <a:cubicBezTo>
                  <a:pt x="1353080" y="484166"/>
                  <a:pt x="1352086" y="484166"/>
                  <a:pt x="1351755" y="484166"/>
                </a:cubicBezTo>
                <a:cubicBezTo>
                  <a:pt x="1349766" y="485823"/>
                  <a:pt x="1347778" y="487480"/>
                  <a:pt x="1345789" y="489137"/>
                </a:cubicBezTo>
                <a:cubicBezTo>
                  <a:pt x="1344795" y="490462"/>
                  <a:pt x="1343138" y="490462"/>
                  <a:pt x="1341813" y="490794"/>
                </a:cubicBezTo>
                <a:cubicBezTo>
                  <a:pt x="1343138" y="490794"/>
                  <a:pt x="1344795" y="490794"/>
                  <a:pt x="1345789" y="489137"/>
                </a:cubicBezTo>
                <a:cubicBezTo>
                  <a:pt x="1343801" y="488474"/>
                  <a:pt x="1344464" y="486154"/>
                  <a:pt x="1343470" y="484828"/>
                </a:cubicBezTo>
                <a:cubicBezTo>
                  <a:pt x="1341150" y="484497"/>
                  <a:pt x="1338830" y="487811"/>
                  <a:pt x="1336179" y="484497"/>
                </a:cubicBezTo>
                <a:cubicBezTo>
                  <a:pt x="1334522" y="482509"/>
                  <a:pt x="1333528" y="484828"/>
                  <a:pt x="1331871" y="485491"/>
                </a:cubicBezTo>
                <a:cubicBezTo>
                  <a:pt x="1327894" y="486485"/>
                  <a:pt x="1323255" y="489799"/>
                  <a:pt x="1320935" y="483171"/>
                </a:cubicBezTo>
                <a:lnTo>
                  <a:pt x="1320935" y="483171"/>
                </a:lnTo>
                <a:cubicBezTo>
                  <a:pt x="1323917" y="483171"/>
                  <a:pt x="1327894" y="484828"/>
                  <a:pt x="1328557" y="479526"/>
                </a:cubicBezTo>
                <a:lnTo>
                  <a:pt x="1328557" y="479526"/>
                </a:lnTo>
                <a:cubicBezTo>
                  <a:pt x="1325243" y="476212"/>
                  <a:pt x="1320272" y="476212"/>
                  <a:pt x="1315964" y="475218"/>
                </a:cubicBezTo>
                <a:cubicBezTo>
                  <a:pt x="1314307" y="474887"/>
                  <a:pt x="1312981" y="474887"/>
                  <a:pt x="1311987" y="473230"/>
                </a:cubicBezTo>
                <a:cubicBezTo>
                  <a:pt x="1308011" y="472567"/>
                  <a:pt x="1307016" y="478532"/>
                  <a:pt x="1303040" y="476875"/>
                </a:cubicBezTo>
                <a:cubicBezTo>
                  <a:pt x="1301383" y="476875"/>
                  <a:pt x="1300389" y="477869"/>
                  <a:pt x="1300720" y="479526"/>
                </a:cubicBezTo>
                <a:cubicBezTo>
                  <a:pt x="1300389" y="479858"/>
                  <a:pt x="1299726" y="480189"/>
                  <a:pt x="1299394" y="480852"/>
                </a:cubicBezTo>
                <a:cubicBezTo>
                  <a:pt x="1301051" y="486817"/>
                  <a:pt x="1295418" y="484497"/>
                  <a:pt x="1293429" y="485823"/>
                </a:cubicBezTo>
                <a:cubicBezTo>
                  <a:pt x="1294092" y="488474"/>
                  <a:pt x="1296743" y="487811"/>
                  <a:pt x="1297737" y="489468"/>
                </a:cubicBezTo>
                <a:cubicBezTo>
                  <a:pt x="1296743" y="490462"/>
                  <a:pt x="1294755" y="490131"/>
                  <a:pt x="1294423" y="491788"/>
                </a:cubicBezTo>
                <a:cubicBezTo>
                  <a:pt x="1296080" y="493776"/>
                  <a:pt x="1297406" y="495433"/>
                  <a:pt x="1299063" y="497421"/>
                </a:cubicBezTo>
                <a:lnTo>
                  <a:pt x="1299063" y="497421"/>
                </a:lnTo>
                <a:cubicBezTo>
                  <a:pt x="1302708" y="501730"/>
                  <a:pt x="1307348" y="500735"/>
                  <a:pt x="1311987" y="501067"/>
                </a:cubicBezTo>
                <a:cubicBezTo>
                  <a:pt x="1311987" y="499410"/>
                  <a:pt x="1310993" y="498416"/>
                  <a:pt x="1309336" y="498416"/>
                </a:cubicBezTo>
                <a:cubicBezTo>
                  <a:pt x="1307348" y="498416"/>
                  <a:pt x="1307679" y="497090"/>
                  <a:pt x="1308342" y="495764"/>
                </a:cubicBezTo>
                <a:cubicBezTo>
                  <a:pt x="1308673" y="492119"/>
                  <a:pt x="1310330" y="491125"/>
                  <a:pt x="1313976" y="492782"/>
                </a:cubicBezTo>
                <a:cubicBezTo>
                  <a:pt x="1315633" y="493776"/>
                  <a:pt x="1316295" y="495764"/>
                  <a:pt x="1318615" y="495764"/>
                </a:cubicBezTo>
                <a:cubicBezTo>
                  <a:pt x="1318284" y="496427"/>
                  <a:pt x="1317621" y="497421"/>
                  <a:pt x="1317290" y="498084"/>
                </a:cubicBezTo>
                <a:cubicBezTo>
                  <a:pt x="1316295" y="498084"/>
                  <a:pt x="1314638" y="495764"/>
                  <a:pt x="1314638" y="498747"/>
                </a:cubicBezTo>
                <a:cubicBezTo>
                  <a:pt x="1314638" y="500735"/>
                  <a:pt x="1313644" y="501398"/>
                  <a:pt x="1312319" y="501730"/>
                </a:cubicBezTo>
                <a:cubicBezTo>
                  <a:pt x="1311325" y="502392"/>
                  <a:pt x="1311656" y="502724"/>
                  <a:pt x="1312319" y="503386"/>
                </a:cubicBezTo>
                <a:cubicBezTo>
                  <a:pt x="1317621" y="503055"/>
                  <a:pt x="1322592" y="502724"/>
                  <a:pt x="1327231" y="507032"/>
                </a:cubicBezTo>
                <a:cubicBezTo>
                  <a:pt x="1324249" y="508689"/>
                  <a:pt x="1322923" y="511340"/>
                  <a:pt x="1322592" y="514654"/>
                </a:cubicBezTo>
                <a:cubicBezTo>
                  <a:pt x="1322923" y="514654"/>
                  <a:pt x="1323255" y="514654"/>
                  <a:pt x="1323917" y="514654"/>
                </a:cubicBezTo>
                <a:cubicBezTo>
                  <a:pt x="1325574" y="513328"/>
                  <a:pt x="1327231" y="512334"/>
                  <a:pt x="1328888" y="511009"/>
                </a:cubicBezTo>
                <a:cubicBezTo>
                  <a:pt x="1328226" y="513660"/>
                  <a:pt x="1326900" y="516311"/>
                  <a:pt x="1329220" y="518631"/>
                </a:cubicBezTo>
                <a:cubicBezTo>
                  <a:pt x="1326569" y="520288"/>
                  <a:pt x="1325574" y="517636"/>
                  <a:pt x="1323917" y="517305"/>
                </a:cubicBezTo>
                <a:cubicBezTo>
                  <a:pt x="1319278" y="516974"/>
                  <a:pt x="1316627" y="518631"/>
                  <a:pt x="1315964" y="523270"/>
                </a:cubicBezTo>
                <a:lnTo>
                  <a:pt x="1315964" y="523270"/>
                </a:lnTo>
                <a:cubicBezTo>
                  <a:pt x="1313976" y="523933"/>
                  <a:pt x="1312319" y="525258"/>
                  <a:pt x="1311656" y="527578"/>
                </a:cubicBezTo>
                <a:cubicBezTo>
                  <a:pt x="1312650" y="529235"/>
                  <a:pt x="1313644" y="530892"/>
                  <a:pt x="1314970" y="532881"/>
                </a:cubicBezTo>
                <a:cubicBezTo>
                  <a:pt x="1315633" y="534206"/>
                  <a:pt x="1315964" y="535200"/>
                  <a:pt x="1316627" y="536526"/>
                </a:cubicBezTo>
                <a:cubicBezTo>
                  <a:pt x="1320272" y="535200"/>
                  <a:pt x="1324249" y="533875"/>
                  <a:pt x="1327894" y="532881"/>
                </a:cubicBezTo>
                <a:cubicBezTo>
                  <a:pt x="1325906" y="532881"/>
                  <a:pt x="1326237" y="531224"/>
                  <a:pt x="1326237" y="530229"/>
                </a:cubicBezTo>
                <a:cubicBezTo>
                  <a:pt x="1326237" y="528241"/>
                  <a:pt x="1328226" y="529235"/>
                  <a:pt x="1329220" y="528904"/>
                </a:cubicBezTo>
                <a:cubicBezTo>
                  <a:pt x="1327563" y="527247"/>
                  <a:pt x="1324912" y="525921"/>
                  <a:pt x="1326237" y="522276"/>
                </a:cubicBezTo>
                <a:cubicBezTo>
                  <a:pt x="1330214" y="523270"/>
                  <a:pt x="1333859" y="521613"/>
                  <a:pt x="1337836" y="521282"/>
                </a:cubicBezTo>
                <a:cubicBezTo>
                  <a:pt x="1340156" y="521282"/>
                  <a:pt x="1342475" y="520619"/>
                  <a:pt x="1340819" y="517636"/>
                </a:cubicBezTo>
                <a:cubicBezTo>
                  <a:pt x="1340487" y="517305"/>
                  <a:pt x="1339824" y="516642"/>
                  <a:pt x="1339493" y="516311"/>
                </a:cubicBezTo>
                <a:cubicBezTo>
                  <a:pt x="1338608" y="514985"/>
                  <a:pt x="1339162" y="512666"/>
                  <a:pt x="1341150" y="509352"/>
                </a:cubicBezTo>
                <a:cubicBezTo>
                  <a:pt x="1338499" y="507695"/>
                  <a:pt x="1336510" y="503718"/>
                  <a:pt x="1332865" y="508026"/>
                </a:cubicBezTo>
                <a:cubicBezTo>
                  <a:pt x="1331540" y="506038"/>
                  <a:pt x="1332865" y="505043"/>
                  <a:pt x="1333528" y="504049"/>
                </a:cubicBezTo>
                <a:cubicBezTo>
                  <a:pt x="1339162" y="502724"/>
                  <a:pt x="1342144" y="496427"/>
                  <a:pt x="1348441" y="496096"/>
                </a:cubicBezTo>
                <a:cubicBezTo>
                  <a:pt x="1348441" y="494439"/>
                  <a:pt x="1348441" y="493113"/>
                  <a:pt x="1351092" y="493445"/>
                </a:cubicBezTo>
                <a:cubicBezTo>
                  <a:pt x="1354074" y="493776"/>
                  <a:pt x="1357057" y="494439"/>
                  <a:pt x="1360039" y="492451"/>
                </a:cubicBezTo>
                <a:cubicBezTo>
                  <a:pt x="1357388" y="490131"/>
                  <a:pt x="1357388" y="486154"/>
                  <a:pt x="1353743" y="484828"/>
                </a:cubicBezTo>
                <a:close/>
                <a:moveTo>
                  <a:pt x="1318284" y="479858"/>
                </a:moveTo>
                <a:cubicBezTo>
                  <a:pt x="1318284" y="479858"/>
                  <a:pt x="1315964" y="479858"/>
                  <a:pt x="1314970" y="478201"/>
                </a:cubicBezTo>
                <a:lnTo>
                  <a:pt x="1314970" y="478201"/>
                </a:lnTo>
                <a:cubicBezTo>
                  <a:pt x="1314970" y="478201"/>
                  <a:pt x="1317290" y="479858"/>
                  <a:pt x="1318284" y="479858"/>
                </a:cubicBezTo>
                <a:close/>
                <a:moveTo>
                  <a:pt x="1303371" y="495764"/>
                </a:moveTo>
                <a:cubicBezTo>
                  <a:pt x="1303371" y="495764"/>
                  <a:pt x="1304365" y="495433"/>
                  <a:pt x="1305028" y="495102"/>
                </a:cubicBezTo>
                <a:cubicBezTo>
                  <a:pt x="1304365" y="495102"/>
                  <a:pt x="1304034" y="495102"/>
                  <a:pt x="1303371" y="495764"/>
                </a:cubicBezTo>
                <a:close/>
                <a:moveTo>
                  <a:pt x="1315301" y="488805"/>
                </a:moveTo>
                <a:cubicBezTo>
                  <a:pt x="1315301" y="488805"/>
                  <a:pt x="1317290" y="488805"/>
                  <a:pt x="1318284" y="488805"/>
                </a:cubicBezTo>
                <a:cubicBezTo>
                  <a:pt x="1320272" y="488805"/>
                  <a:pt x="1322261" y="489799"/>
                  <a:pt x="1323586" y="491788"/>
                </a:cubicBezTo>
                <a:cubicBezTo>
                  <a:pt x="1322261" y="492782"/>
                  <a:pt x="1320603" y="493113"/>
                  <a:pt x="1319609" y="494439"/>
                </a:cubicBezTo>
                <a:cubicBezTo>
                  <a:pt x="1320603" y="493445"/>
                  <a:pt x="1322261" y="492782"/>
                  <a:pt x="1323586" y="491788"/>
                </a:cubicBezTo>
                <a:cubicBezTo>
                  <a:pt x="1322261" y="489799"/>
                  <a:pt x="1320272" y="489137"/>
                  <a:pt x="1318284" y="488805"/>
                </a:cubicBezTo>
                <a:cubicBezTo>
                  <a:pt x="1317290" y="488805"/>
                  <a:pt x="1316295" y="488805"/>
                  <a:pt x="1315301" y="488805"/>
                </a:cubicBezTo>
                <a:close/>
                <a:moveTo>
                  <a:pt x="1324580" y="500735"/>
                </a:moveTo>
                <a:cubicBezTo>
                  <a:pt x="1324580" y="500735"/>
                  <a:pt x="1325574" y="500073"/>
                  <a:pt x="1326237" y="499741"/>
                </a:cubicBezTo>
                <a:cubicBezTo>
                  <a:pt x="1326237" y="499741"/>
                  <a:pt x="1326900" y="499741"/>
                  <a:pt x="1326900" y="499741"/>
                </a:cubicBezTo>
                <a:cubicBezTo>
                  <a:pt x="1326900" y="499741"/>
                  <a:pt x="1326237" y="499741"/>
                  <a:pt x="1326237" y="499741"/>
                </a:cubicBezTo>
                <a:cubicBezTo>
                  <a:pt x="1325574" y="499741"/>
                  <a:pt x="1325243" y="500404"/>
                  <a:pt x="1324580" y="500735"/>
                </a:cubicBezTo>
                <a:close/>
                <a:moveTo>
                  <a:pt x="1340487" y="491456"/>
                </a:moveTo>
                <a:lnTo>
                  <a:pt x="1340487" y="491456"/>
                </a:lnTo>
                <a:cubicBezTo>
                  <a:pt x="1340487" y="491456"/>
                  <a:pt x="1340487" y="491456"/>
                  <a:pt x="1340487" y="491456"/>
                </a:cubicBezTo>
                <a:lnTo>
                  <a:pt x="1340487" y="491456"/>
                </a:lnTo>
                <a:close/>
                <a:moveTo>
                  <a:pt x="1382243" y="487148"/>
                </a:moveTo>
                <a:lnTo>
                  <a:pt x="1382243" y="487148"/>
                </a:lnTo>
                <a:cubicBezTo>
                  <a:pt x="1382243" y="487148"/>
                  <a:pt x="1382243" y="487148"/>
                  <a:pt x="1382243" y="487148"/>
                </a:cubicBezTo>
                <a:lnTo>
                  <a:pt x="1382243" y="487148"/>
                </a:lnTo>
                <a:cubicBezTo>
                  <a:pt x="1382243" y="487148"/>
                  <a:pt x="1382243" y="487148"/>
                  <a:pt x="1382243" y="487148"/>
                </a:cubicBezTo>
                <a:cubicBezTo>
                  <a:pt x="1382243" y="487148"/>
                  <a:pt x="1382243" y="487148"/>
                  <a:pt x="1382243" y="487148"/>
                </a:cubicBezTo>
                <a:close/>
                <a:moveTo>
                  <a:pt x="1374952" y="505375"/>
                </a:moveTo>
                <a:cubicBezTo>
                  <a:pt x="1371638" y="508689"/>
                  <a:pt x="1369650" y="510346"/>
                  <a:pt x="1366999" y="511340"/>
                </a:cubicBezTo>
                <a:cubicBezTo>
                  <a:pt x="1366004" y="511340"/>
                  <a:pt x="1365342" y="511340"/>
                  <a:pt x="1364347" y="511340"/>
                </a:cubicBezTo>
                <a:cubicBezTo>
                  <a:pt x="1364347" y="504049"/>
                  <a:pt x="1369981" y="507695"/>
                  <a:pt x="1374952" y="505375"/>
                </a:cubicBezTo>
                <a:close/>
                <a:moveTo>
                  <a:pt x="1322923" y="34134"/>
                </a:moveTo>
                <a:cubicBezTo>
                  <a:pt x="1322261" y="32145"/>
                  <a:pt x="1322923" y="30157"/>
                  <a:pt x="1324912" y="29163"/>
                </a:cubicBezTo>
                <a:cubicBezTo>
                  <a:pt x="1326569" y="28168"/>
                  <a:pt x="1327894" y="28168"/>
                  <a:pt x="1329220" y="30157"/>
                </a:cubicBezTo>
                <a:cubicBezTo>
                  <a:pt x="1331540" y="33471"/>
                  <a:pt x="1333528" y="30157"/>
                  <a:pt x="1336510" y="27837"/>
                </a:cubicBezTo>
                <a:cubicBezTo>
                  <a:pt x="1334522" y="33139"/>
                  <a:pt x="1338830" y="35128"/>
                  <a:pt x="1339824" y="38110"/>
                </a:cubicBezTo>
                <a:cubicBezTo>
                  <a:pt x="1338830" y="39436"/>
                  <a:pt x="1337836" y="38773"/>
                  <a:pt x="1336842" y="38773"/>
                </a:cubicBezTo>
                <a:cubicBezTo>
                  <a:pt x="1338499" y="42750"/>
                  <a:pt x="1341150" y="45401"/>
                  <a:pt x="1345789" y="44075"/>
                </a:cubicBezTo>
                <a:cubicBezTo>
                  <a:pt x="1346784" y="44075"/>
                  <a:pt x="1348441" y="44075"/>
                  <a:pt x="1349103" y="45069"/>
                </a:cubicBezTo>
                <a:cubicBezTo>
                  <a:pt x="1347778" y="46726"/>
                  <a:pt x="1345127" y="45732"/>
                  <a:pt x="1344464" y="47721"/>
                </a:cubicBezTo>
                <a:cubicBezTo>
                  <a:pt x="1343470" y="49709"/>
                  <a:pt x="1346452" y="50703"/>
                  <a:pt x="1345789" y="53023"/>
                </a:cubicBezTo>
                <a:cubicBezTo>
                  <a:pt x="1340819" y="53023"/>
                  <a:pt x="1335185" y="55011"/>
                  <a:pt x="1335185" y="46064"/>
                </a:cubicBezTo>
                <a:cubicBezTo>
                  <a:pt x="1335185" y="41756"/>
                  <a:pt x="1331208" y="42087"/>
                  <a:pt x="1327894" y="42750"/>
                </a:cubicBezTo>
                <a:cubicBezTo>
                  <a:pt x="1327894" y="44075"/>
                  <a:pt x="1327894" y="45401"/>
                  <a:pt x="1326900" y="46064"/>
                </a:cubicBezTo>
                <a:cubicBezTo>
                  <a:pt x="1325574" y="42087"/>
                  <a:pt x="1324249" y="38110"/>
                  <a:pt x="1323255" y="33802"/>
                </a:cubicBezTo>
                <a:close/>
                <a:moveTo>
                  <a:pt x="1306354" y="41093"/>
                </a:moveTo>
                <a:cubicBezTo>
                  <a:pt x="1309005" y="41093"/>
                  <a:pt x="1307016" y="36122"/>
                  <a:pt x="1310993" y="37779"/>
                </a:cubicBezTo>
                <a:cubicBezTo>
                  <a:pt x="1311987" y="39104"/>
                  <a:pt x="1313644" y="38773"/>
                  <a:pt x="1314970" y="39436"/>
                </a:cubicBezTo>
                <a:cubicBezTo>
                  <a:pt x="1314638" y="41093"/>
                  <a:pt x="1312650" y="40099"/>
                  <a:pt x="1311656" y="42087"/>
                </a:cubicBezTo>
                <a:cubicBezTo>
                  <a:pt x="1314307" y="45069"/>
                  <a:pt x="1316958" y="48383"/>
                  <a:pt x="1319609" y="51366"/>
                </a:cubicBezTo>
                <a:cubicBezTo>
                  <a:pt x="1312319" y="54017"/>
                  <a:pt x="1309336" y="53354"/>
                  <a:pt x="1308342" y="48052"/>
                </a:cubicBezTo>
                <a:cubicBezTo>
                  <a:pt x="1310330" y="45401"/>
                  <a:pt x="1306685" y="44075"/>
                  <a:pt x="1306354" y="41093"/>
                </a:cubicBezTo>
                <a:close/>
                <a:moveTo>
                  <a:pt x="2065576" y="293946"/>
                </a:moveTo>
                <a:cubicBezTo>
                  <a:pt x="2065576" y="293946"/>
                  <a:pt x="2066571" y="293946"/>
                  <a:pt x="2066902" y="293946"/>
                </a:cubicBezTo>
                <a:cubicBezTo>
                  <a:pt x="2066902" y="295603"/>
                  <a:pt x="2067565" y="296928"/>
                  <a:pt x="2069553" y="295271"/>
                </a:cubicBezTo>
                <a:cubicBezTo>
                  <a:pt x="2071873" y="295271"/>
                  <a:pt x="2074193" y="294277"/>
                  <a:pt x="2075850" y="296597"/>
                </a:cubicBezTo>
                <a:cubicBezTo>
                  <a:pt x="2073861" y="296597"/>
                  <a:pt x="2071210" y="295934"/>
                  <a:pt x="2070547" y="298917"/>
                </a:cubicBezTo>
                <a:cubicBezTo>
                  <a:pt x="2067565" y="302562"/>
                  <a:pt x="2065576" y="297923"/>
                  <a:pt x="2062925" y="297923"/>
                </a:cubicBezTo>
                <a:cubicBezTo>
                  <a:pt x="2062925" y="297591"/>
                  <a:pt x="2062925" y="297260"/>
                  <a:pt x="2062925" y="296597"/>
                </a:cubicBezTo>
                <a:cubicBezTo>
                  <a:pt x="2063919" y="295934"/>
                  <a:pt x="2062925" y="293615"/>
                  <a:pt x="2065245" y="293946"/>
                </a:cubicBezTo>
                <a:close/>
                <a:moveTo>
                  <a:pt x="1824322" y="414242"/>
                </a:moveTo>
                <a:cubicBezTo>
                  <a:pt x="1819682" y="418881"/>
                  <a:pt x="1822665" y="424846"/>
                  <a:pt x="1821339" y="430149"/>
                </a:cubicBezTo>
                <a:cubicBezTo>
                  <a:pt x="1820676" y="429817"/>
                  <a:pt x="1820014" y="429486"/>
                  <a:pt x="1819019" y="428823"/>
                </a:cubicBezTo>
                <a:cubicBezTo>
                  <a:pt x="1819019" y="427829"/>
                  <a:pt x="1819019" y="427166"/>
                  <a:pt x="1819019" y="426172"/>
                </a:cubicBezTo>
                <a:cubicBezTo>
                  <a:pt x="1821339" y="421532"/>
                  <a:pt x="1818357" y="416893"/>
                  <a:pt x="1819351" y="411922"/>
                </a:cubicBezTo>
                <a:cubicBezTo>
                  <a:pt x="1821339" y="411922"/>
                  <a:pt x="1822665" y="411922"/>
                  <a:pt x="1823990" y="413910"/>
                </a:cubicBezTo>
                <a:close/>
                <a:moveTo>
                  <a:pt x="1763345" y="423852"/>
                </a:moveTo>
                <a:cubicBezTo>
                  <a:pt x="1763345" y="423852"/>
                  <a:pt x="1759037" y="424183"/>
                  <a:pt x="1758706" y="421532"/>
                </a:cubicBezTo>
                <a:cubicBezTo>
                  <a:pt x="1757380" y="421201"/>
                  <a:pt x="1757049" y="420207"/>
                  <a:pt x="1757049" y="419213"/>
                </a:cubicBezTo>
                <a:cubicBezTo>
                  <a:pt x="1760031" y="418218"/>
                  <a:pt x="1762351" y="414573"/>
                  <a:pt x="1765997" y="417887"/>
                </a:cubicBezTo>
                <a:cubicBezTo>
                  <a:pt x="1767322" y="419213"/>
                  <a:pt x="1767653" y="420207"/>
                  <a:pt x="1765997" y="421532"/>
                </a:cubicBezTo>
                <a:cubicBezTo>
                  <a:pt x="1766991" y="424183"/>
                  <a:pt x="1766991" y="424183"/>
                  <a:pt x="1763345" y="424183"/>
                </a:cubicBezTo>
                <a:close/>
                <a:moveTo>
                  <a:pt x="791699" y="29494"/>
                </a:moveTo>
                <a:cubicBezTo>
                  <a:pt x="791699" y="29494"/>
                  <a:pt x="791699" y="29494"/>
                  <a:pt x="791699" y="29494"/>
                </a:cubicBezTo>
                <a:cubicBezTo>
                  <a:pt x="791699" y="29494"/>
                  <a:pt x="791699" y="29494"/>
                  <a:pt x="791699" y="29494"/>
                </a:cubicBezTo>
                <a:cubicBezTo>
                  <a:pt x="791699" y="29494"/>
                  <a:pt x="791699" y="29494"/>
                  <a:pt x="791699" y="29494"/>
                </a:cubicBezTo>
                <a:cubicBezTo>
                  <a:pt x="791699" y="29494"/>
                  <a:pt x="791699" y="29494"/>
                  <a:pt x="791699" y="29494"/>
                </a:cubicBezTo>
                <a:close/>
                <a:moveTo>
                  <a:pt x="495433" y="457654"/>
                </a:moveTo>
                <a:lnTo>
                  <a:pt x="495433" y="457654"/>
                </a:lnTo>
                <a:cubicBezTo>
                  <a:pt x="494771" y="454340"/>
                  <a:pt x="497753" y="449369"/>
                  <a:pt x="491788" y="447712"/>
                </a:cubicBezTo>
                <a:cubicBezTo>
                  <a:pt x="495433" y="448707"/>
                  <a:pt x="495102" y="443404"/>
                  <a:pt x="498085" y="443404"/>
                </a:cubicBezTo>
                <a:cubicBezTo>
                  <a:pt x="498085" y="445724"/>
                  <a:pt x="498416" y="448375"/>
                  <a:pt x="498747" y="451358"/>
                </a:cubicBezTo>
                <a:cubicBezTo>
                  <a:pt x="500736" y="449369"/>
                  <a:pt x="504381" y="449038"/>
                  <a:pt x="504381" y="450032"/>
                </a:cubicBezTo>
                <a:cubicBezTo>
                  <a:pt x="505044" y="454672"/>
                  <a:pt x="508026" y="453677"/>
                  <a:pt x="510678" y="453346"/>
                </a:cubicBezTo>
                <a:cubicBezTo>
                  <a:pt x="510678" y="454009"/>
                  <a:pt x="510678" y="455003"/>
                  <a:pt x="510678" y="455666"/>
                </a:cubicBezTo>
                <a:cubicBezTo>
                  <a:pt x="508358" y="455666"/>
                  <a:pt x="507032" y="458317"/>
                  <a:pt x="504381" y="457323"/>
                </a:cubicBezTo>
                <a:cubicBezTo>
                  <a:pt x="501399" y="455003"/>
                  <a:pt x="498416" y="457986"/>
                  <a:pt x="495433" y="457323"/>
                </a:cubicBezTo>
                <a:close/>
                <a:moveTo>
                  <a:pt x="472567" y="430149"/>
                </a:moveTo>
                <a:cubicBezTo>
                  <a:pt x="470248" y="429486"/>
                  <a:pt x="467596" y="429486"/>
                  <a:pt x="465277" y="427829"/>
                </a:cubicBezTo>
                <a:cubicBezTo>
                  <a:pt x="467928" y="421201"/>
                  <a:pt x="472899" y="423852"/>
                  <a:pt x="477538" y="424515"/>
                </a:cubicBezTo>
                <a:cubicBezTo>
                  <a:pt x="476875" y="426172"/>
                  <a:pt x="474887" y="425509"/>
                  <a:pt x="473893" y="426503"/>
                </a:cubicBezTo>
                <a:cubicBezTo>
                  <a:pt x="474556" y="427497"/>
                  <a:pt x="476544" y="426503"/>
                  <a:pt x="477207" y="428160"/>
                </a:cubicBezTo>
                <a:cubicBezTo>
                  <a:pt x="476213" y="430149"/>
                  <a:pt x="474224" y="430149"/>
                  <a:pt x="472567" y="430149"/>
                </a:cubicBezTo>
                <a:close/>
                <a:moveTo>
                  <a:pt x="1974112" y="402643"/>
                </a:moveTo>
                <a:cubicBezTo>
                  <a:pt x="1976763" y="402974"/>
                  <a:pt x="1979083" y="403637"/>
                  <a:pt x="1981734" y="403968"/>
                </a:cubicBezTo>
                <a:cubicBezTo>
                  <a:pt x="1981734" y="405957"/>
                  <a:pt x="1981734" y="407945"/>
                  <a:pt x="1981734" y="410265"/>
                </a:cubicBezTo>
                <a:cubicBezTo>
                  <a:pt x="1976763" y="411259"/>
                  <a:pt x="1973780" y="407614"/>
                  <a:pt x="1969804" y="406288"/>
                </a:cubicBezTo>
                <a:cubicBezTo>
                  <a:pt x="1970798" y="403968"/>
                  <a:pt x="1972123" y="402974"/>
                  <a:pt x="1974112" y="402643"/>
                </a:cubicBezTo>
                <a:close/>
                <a:moveTo>
                  <a:pt x="1881653" y="432468"/>
                </a:moveTo>
                <a:cubicBezTo>
                  <a:pt x="1879665" y="430480"/>
                  <a:pt x="1879665" y="428492"/>
                  <a:pt x="1880659" y="426172"/>
                </a:cubicBezTo>
                <a:cubicBezTo>
                  <a:pt x="1881984" y="423521"/>
                  <a:pt x="1884304" y="424515"/>
                  <a:pt x="1886292" y="424846"/>
                </a:cubicBezTo>
                <a:cubicBezTo>
                  <a:pt x="1888612" y="425178"/>
                  <a:pt x="1890269" y="425509"/>
                  <a:pt x="1892589" y="424846"/>
                </a:cubicBezTo>
                <a:cubicBezTo>
                  <a:pt x="1895903" y="423521"/>
                  <a:pt x="1898554" y="425840"/>
                  <a:pt x="1900542" y="428492"/>
                </a:cubicBezTo>
                <a:cubicBezTo>
                  <a:pt x="1900542" y="430149"/>
                  <a:pt x="1899548" y="431143"/>
                  <a:pt x="1898885" y="432468"/>
                </a:cubicBezTo>
                <a:cubicBezTo>
                  <a:pt x="1892920" y="432468"/>
                  <a:pt x="1887287" y="432468"/>
                  <a:pt x="1881322" y="433131"/>
                </a:cubicBezTo>
                <a:close/>
                <a:moveTo>
                  <a:pt x="2002280" y="128249"/>
                </a:moveTo>
                <a:lnTo>
                  <a:pt x="2002280" y="128249"/>
                </a:lnTo>
                <a:cubicBezTo>
                  <a:pt x="2002280" y="126261"/>
                  <a:pt x="2002280" y="123941"/>
                  <a:pt x="2001949" y="121953"/>
                </a:cubicBezTo>
                <a:cubicBezTo>
                  <a:pt x="2001949" y="118639"/>
                  <a:pt x="2003274" y="116319"/>
                  <a:pt x="2007583" y="116982"/>
                </a:cubicBezTo>
                <a:cubicBezTo>
                  <a:pt x="2009571" y="122616"/>
                  <a:pt x="2014873" y="120296"/>
                  <a:pt x="2020507" y="121290"/>
                </a:cubicBezTo>
                <a:cubicBezTo>
                  <a:pt x="2017856" y="121953"/>
                  <a:pt x="2016530" y="122284"/>
                  <a:pt x="2015536" y="122616"/>
                </a:cubicBezTo>
                <a:cubicBezTo>
                  <a:pt x="2014873" y="124273"/>
                  <a:pt x="2020507" y="125267"/>
                  <a:pt x="2016199" y="127255"/>
                </a:cubicBezTo>
                <a:cubicBezTo>
                  <a:pt x="2017193" y="128581"/>
                  <a:pt x="2018518" y="128249"/>
                  <a:pt x="2019844" y="128581"/>
                </a:cubicBezTo>
                <a:cubicBezTo>
                  <a:pt x="2024152" y="130238"/>
                  <a:pt x="2022827" y="133552"/>
                  <a:pt x="2021832" y="136534"/>
                </a:cubicBezTo>
                <a:cubicBezTo>
                  <a:pt x="2019513" y="137528"/>
                  <a:pt x="2017193" y="136865"/>
                  <a:pt x="2014873" y="136865"/>
                </a:cubicBezTo>
                <a:cubicBezTo>
                  <a:pt x="2010565" y="137197"/>
                  <a:pt x="2006257" y="137528"/>
                  <a:pt x="2001949" y="137860"/>
                </a:cubicBezTo>
                <a:cubicBezTo>
                  <a:pt x="2002943" y="134546"/>
                  <a:pt x="1999629" y="131232"/>
                  <a:pt x="2001949" y="127918"/>
                </a:cubicBezTo>
                <a:close/>
                <a:moveTo>
                  <a:pt x="479195" y="538846"/>
                </a:moveTo>
                <a:cubicBezTo>
                  <a:pt x="479195" y="538846"/>
                  <a:pt x="480189" y="539508"/>
                  <a:pt x="480521" y="540171"/>
                </a:cubicBezTo>
                <a:cubicBezTo>
                  <a:pt x="478864" y="542822"/>
                  <a:pt x="479195" y="546799"/>
                  <a:pt x="475218" y="547793"/>
                </a:cubicBezTo>
                <a:cubicBezTo>
                  <a:pt x="471904" y="547793"/>
                  <a:pt x="469585" y="546468"/>
                  <a:pt x="467928" y="543485"/>
                </a:cubicBezTo>
                <a:cubicBezTo>
                  <a:pt x="469916" y="537520"/>
                  <a:pt x="475881" y="541497"/>
                  <a:pt x="478864" y="538846"/>
                </a:cubicBezTo>
                <a:close/>
                <a:moveTo>
                  <a:pt x="491788" y="518631"/>
                </a:moveTo>
                <a:cubicBezTo>
                  <a:pt x="495433" y="520950"/>
                  <a:pt x="491457" y="524596"/>
                  <a:pt x="493114" y="527578"/>
                </a:cubicBezTo>
                <a:cubicBezTo>
                  <a:pt x="490463" y="527578"/>
                  <a:pt x="492120" y="530561"/>
                  <a:pt x="490131" y="531224"/>
                </a:cubicBezTo>
                <a:cubicBezTo>
                  <a:pt x="487811" y="529235"/>
                  <a:pt x="486154" y="526584"/>
                  <a:pt x="481846" y="527247"/>
                </a:cubicBezTo>
                <a:cubicBezTo>
                  <a:pt x="479858" y="527578"/>
                  <a:pt x="480189" y="525258"/>
                  <a:pt x="481846" y="523933"/>
                </a:cubicBezTo>
                <a:cubicBezTo>
                  <a:pt x="481846" y="523270"/>
                  <a:pt x="481846" y="522607"/>
                  <a:pt x="481846" y="521613"/>
                </a:cubicBezTo>
                <a:cubicBezTo>
                  <a:pt x="481846" y="521613"/>
                  <a:pt x="482509" y="521613"/>
                  <a:pt x="482840" y="521282"/>
                </a:cubicBezTo>
                <a:cubicBezTo>
                  <a:pt x="485160" y="520619"/>
                  <a:pt x="485823" y="517968"/>
                  <a:pt x="487149" y="516311"/>
                </a:cubicBezTo>
                <a:cubicBezTo>
                  <a:pt x="488806" y="513328"/>
                  <a:pt x="490463" y="513991"/>
                  <a:pt x="493776" y="516311"/>
                </a:cubicBezTo>
                <a:cubicBezTo>
                  <a:pt x="494771" y="516974"/>
                  <a:pt x="488474" y="516642"/>
                  <a:pt x="491788" y="518631"/>
                </a:cubicBezTo>
                <a:close/>
                <a:moveTo>
                  <a:pt x="2063588" y="396678"/>
                </a:moveTo>
                <a:cubicBezTo>
                  <a:pt x="2066902" y="396015"/>
                  <a:pt x="2070547" y="397341"/>
                  <a:pt x="2073198" y="394027"/>
                </a:cubicBezTo>
                <a:cubicBezTo>
                  <a:pt x="2071210" y="392038"/>
                  <a:pt x="2069884" y="390381"/>
                  <a:pt x="2068227" y="388724"/>
                </a:cubicBezTo>
                <a:cubicBezTo>
                  <a:pt x="2068227" y="390050"/>
                  <a:pt x="2067565" y="391044"/>
                  <a:pt x="2066571" y="391707"/>
                </a:cubicBezTo>
                <a:cubicBezTo>
                  <a:pt x="2065908" y="392038"/>
                  <a:pt x="2065245" y="392701"/>
                  <a:pt x="2064582" y="393033"/>
                </a:cubicBezTo>
                <a:cubicBezTo>
                  <a:pt x="2065245" y="392370"/>
                  <a:pt x="2065908" y="392038"/>
                  <a:pt x="2066571" y="391707"/>
                </a:cubicBezTo>
                <a:cubicBezTo>
                  <a:pt x="2067565" y="391044"/>
                  <a:pt x="2068227" y="390050"/>
                  <a:pt x="2068227" y="388724"/>
                </a:cubicBezTo>
                <a:cubicBezTo>
                  <a:pt x="2064582" y="388062"/>
                  <a:pt x="2063588" y="384085"/>
                  <a:pt x="2060937" y="382097"/>
                </a:cubicBezTo>
                <a:cubicBezTo>
                  <a:pt x="2062594" y="380440"/>
                  <a:pt x="2065576" y="380440"/>
                  <a:pt x="2065576" y="377457"/>
                </a:cubicBezTo>
                <a:cubicBezTo>
                  <a:pt x="2062925" y="375137"/>
                  <a:pt x="2059943" y="375469"/>
                  <a:pt x="2056960" y="376131"/>
                </a:cubicBezTo>
                <a:cubicBezTo>
                  <a:pt x="2054309" y="376131"/>
                  <a:pt x="2051989" y="376131"/>
                  <a:pt x="2049338" y="376131"/>
                </a:cubicBezTo>
                <a:cubicBezTo>
                  <a:pt x="2049007" y="376131"/>
                  <a:pt x="2048675" y="376131"/>
                  <a:pt x="2048344" y="375800"/>
                </a:cubicBezTo>
                <a:cubicBezTo>
                  <a:pt x="2044036" y="373480"/>
                  <a:pt x="2044699" y="371161"/>
                  <a:pt x="2048012" y="368178"/>
                </a:cubicBezTo>
                <a:cubicBezTo>
                  <a:pt x="2048012" y="367847"/>
                  <a:pt x="2048012" y="367515"/>
                  <a:pt x="2048012" y="367184"/>
                </a:cubicBezTo>
                <a:cubicBezTo>
                  <a:pt x="2047350" y="367184"/>
                  <a:pt x="2046356" y="367184"/>
                  <a:pt x="2045693" y="367184"/>
                </a:cubicBezTo>
                <a:cubicBezTo>
                  <a:pt x="2045361" y="367515"/>
                  <a:pt x="2044699" y="367847"/>
                  <a:pt x="2044367" y="368509"/>
                </a:cubicBezTo>
                <a:cubicBezTo>
                  <a:pt x="2044036" y="368509"/>
                  <a:pt x="2043704" y="368509"/>
                  <a:pt x="2043373" y="368509"/>
                </a:cubicBezTo>
                <a:cubicBezTo>
                  <a:pt x="2040722" y="367847"/>
                  <a:pt x="2040059" y="365195"/>
                  <a:pt x="2038071" y="363539"/>
                </a:cubicBezTo>
                <a:cubicBezTo>
                  <a:pt x="2036414" y="363539"/>
                  <a:pt x="2034757" y="363539"/>
                  <a:pt x="2033100" y="363539"/>
                </a:cubicBezTo>
                <a:cubicBezTo>
                  <a:pt x="2033100" y="363539"/>
                  <a:pt x="2032437" y="363539"/>
                  <a:pt x="2032106" y="363539"/>
                </a:cubicBezTo>
                <a:cubicBezTo>
                  <a:pt x="2033100" y="364864"/>
                  <a:pt x="2034094" y="366190"/>
                  <a:pt x="2031443" y="366852"/>
                </a:cubicBezTo>
                <a:cubicBezTo>
                  <a:pt x="2029786" y="367184"/>
                  <a:pt x="2028129" y="366190"/>
                  <a:pt x="2026803" y="367184"/>
                </a:cubicBezTo>
                <a:cubicBezTo>
                  <a:pt x="2025146" y="368509"/>
                  <a:pt x="2023821" y="370166"/>
                  <a:pt x="2023489" y="372486"/>
                </a:cubicBezTo>
                <a:cubicBezTo>
                  <a:pt x="2022827" y="375800"/>
                  <a:pt x="2025146" y="376131"/>
                  <a:pt x="2027135" y="375800"/>
                </a:cubicBezTo>
                <a:cubicBezTo>
                  <a:pt x="2031111" y="375469"/>
                  <a:pt x="2034757" y="376463"/>
                  <a:pt x="2038402" y="377457"/>
                </a:cubicBezTo>
                <a:cubicBezTo>
                  <a:pt x="2038402" y="383091"/>
                  <a:pt x="2043704" y="382759"/>
                  <a:pt x="2047018" y="383422"/>
                </a:cubicBezTo>
                <a:cubicBezTo>
                  <a:pt x="2049669" y="384085"/>
                  <a:pt x="2050001" y="385410"/>
                  <a:pt x="2050001" y="387730"/>
                </a:cubicBezTo>
                <a:cubicBezTo>
                  <a:pt x="2041385" y="387399"/>
                  <a:pt x="2032768" y="386073"/>
                  <a:pt x="2024484" y="384085"/>
                </a:cubicBezTo>
                <a:cubicBezTo>
                  <a:pt x="2023158" y="383091"/>
                  <a:pt x="2021832" y="382428"/>
                  <a:pt x="2020507" y="381434"/>
                </a:cubicBezTo>
                <a:cubicBezTo>
                  <a:pt x="2019513" y="381434"/>
                  <a:pt x="2018850" y="381434"/>
                  <a:pt x="2017856" y="381434"/>
                </a:cubicBezTo>
                <a:cubicBezTo>
                  <a:pt x="2017856" y="380440"/>
                  <a:pt x="2018850" y="378783"/>
                  <a:pt x="2016530" y="378783"/>
                </a:cubicBezTo>
                <a:cubicBezTo>
                  <a:pt x="2015205" y="378783"/>
                  <a:pt x="2013547" y="379114"/>
                  <a:pt x="2012885" y="377457"/>
                </a:cubicBezTo>
                <a:cubicBezTo>
                  <a:pt x="2011891" y="375469"/>
                  <a:pt x="2009902" y="373812"/>
                  <a:pt x="2010234" y="371161"/>
                </a:cubicBezTo>
                <a:cubicBezTo>
                  <a:pt x="2007583" y="371823"/>
                  <a:pt x="2003937" y="369172"/>
                  <a:pt x="2002612" y="373812"/>
                </a:cubicBezTo>
                <a:cubicBezTo>
                  <a:pt x="2002612" y="374474"/>
                  <a:pt x="2002612" y="375137"/>
                  <a:pt x="2002612" y="376131"/>
                </a:cubicBezTo>
                <a:cubicBezTo>
                  <a:pt x="2004269" y="378783"/>
                  <a:pt x="2002612" y="381434"/>
                  <a:pt x="2003274" y="383753"/>
                </a:cubicBezTo>
                <a:cubicBezTo>
                  <a:pt x="2005594" y="384748"/>
                  <a:pt x="2008245" y="385410"/>
                  <a:pt x="2010565" y="386405"/>
                </a:cubicBezTo>
                <a:cubicBezTo>
                  <a:pt x="2013547" y="386736"/>
                  <a:pt x="2015867" y="391376"/>
                  <a:pt x="2019513" y="387730"/>
                </a:cubicBezTo>
                <a:cubicBezTo>
                  <a:pt x="2020838" y="387730"/>
                  <a:pt x="2021832" y="388393"/>
                  <a:pt x="2023158" y="388724"/>
                </a:cubicBezTo>
                <a:cubicBezTo>
                  <a:pt x="2023158" y="388724"/>
                  <a:pt x="2023158" y="389387"/>
                  <a:pt x="2023158" y="389387"/>
                </a:cubicBezTo>
                <a:cubicBezTo>
                  <a:pt x="2027466" y="388062"/>
                  <a:pt x="2030449" y="389387"/>
                  <a:pt x="2031774" y="394027"/>
                </a:cubicBezTo>
                <a:cubicBezTo>
                  <a:pt x="2031774" y="397672"/>
                  <a:pt x="2035088" y="396015"/>
                  <a:pt x="2036745" y="396678"/>
                </a:cubicBezTo>
                <a:cubicBezTo>
                  <a:pt x="2038733" y="396678"/>
                  <a:pt x="2040722" y="396015"/>
                  <a:pt x="2042379" y="397672"/>
                </a:cubicBezTo>
                <a:cubicBezTo>
                  <a:pt x="2041053" y="400986"/>
                  <a:pt x="2044367" y="404300"/>
                  <a:pt x="2042379" y="407614"/>
                </a:cubicBezTo>
                <a:cubicBezTo>
                  <a:pt x="2041385" y="409271"/>
                  <a:pt x="2039728" y="409271"/>
                  <a:pt x="2038402" y="409271"/>
                </a:cubicBezTo>
                <a:lnTo>
                  <a:pt x="2038402" y="409271"/>
                </a:lnTo>
                <a:cubicBezTo>
                  <a:pt x="2040722" y="410928"/>
                  <a:pt x="2040722" y="413579"/>
                  <a:pt x="2041385" y="415899"/>
                </a:cubicBezTo>
                <a:cubicBezTo>
                  <a:pt x="2039065" y="417556"/>
                  <a:pt x="2036745" y="416893"/>
                  <a:pt x="2034425" y="416893"/>
                </a:cubicBezTo>
                <a:cubicBezTo>
                  <a:pt x="2030449" y="418550"/>
                  <a:pt x="2026140" y="416230"/>
                  <a:pt x="2021832" y="416893"/>
                </a:cubicBezTo>
                <a:cubicBezTo>
                  <a:pt x="2022164" y="418218"/>
                  <a:pt x="2022495" y="419544"/>
                  <a:pt x="2023158" y="420538"/>
                </a:cubicBezTo>
                <a:cubicBezTo>
                  <a:pt x="2025809" y="420538"/>
                  <a:pt x="2028460" y="421201"/>
                  <a:pt x="2031111" y="421864"/>
                </a:cubicBezTo>
                <a:cubicBezTo>
                  <a:pt x="2033100" y="421864"/>
                  <a:pt x="2035088" y="421864"/>
                  <a:pt x="2037077" y="421864"/>
                </a:cubicBezTo>
                <a:cubicBezTo>
                  <a:pt x="2038402" y="421864"/>
                  <a:pt x="2040059" y="421864"/>
                  <a:pt x="2040722" y="420538"/>
                </a:cubicBezTo>
                <a:cubicBezTo>
                  <a:pt x="2039065" y="420538"/>
                  <a:pt x="2037408" y="420538"/>
                  <a:pt x="2035751" y="420207"/>
                </a:cubicBezTo>
                <a:cubicBezTo>
                  <a:pt x="2035751" y="420207"/>
                  <a:pt x="2035751" y="419875"/>
                  <a:pt x="2035751" y="419544"/>
                </a:cubicBezTo>
                <a:cubicBezTo>
                  <a:pt x="2038071" y="419544"/>
                  <a:pt x="2040390" y="419544"/>
                  <a:pt x="2042047" y="418550"/>
                </a:cubicBezTo>
                <a:cubicBezTo>
                  <a:pt x="2042710" y="418218"/>
                  <a:pt x="2047681" y="417887"/>
                  <a:pt x="2044367" y="414242"/>
                </a:cubicBezTo>
                <a:cubicBezTo>
                  <a:pt x="2046687" y="414242"/>
                  <a:pt x="2049007" y="414242"/>
                  <a:pt x="2050995" y="412585"/>
                </a:cubicBezTo>
                <a:cubicBezTo>
                  <a:pt x="2050332" y="411259"/>
                  <a:pt x="2049007" y="410265"/>
                  <a:pt x="2048675" y="408939"/>
                </a:cubicBezTo>
                <a:cubicBezTo>
                  <a:pt x="2049338" y="410265"/>
                  <a:pt x="2050332" y="411259"/>
                  <a:pt x="2050995" y="412585"/>
                </a:cubicBezTo>
                <a:cubicBezTo>
                  <a:pt x="2051658" y="412916"/>
                  <a:pt x="2052652" y="413248"/>
                  <a:pt x="2053315" y="413910"/>
                </a:cubicBezTo>
                <a:cubicBezTo>
                  <a:pt x="2052983" y="414904"/>
                  <a:pt x="2053978" y="415236"/>
                  <a:pt x="2054640" y="415567"/>
                </a:cubicBezTo>
                <a:cubicBezTo>
                  <a:pt x="2056297" y="415567"/>
                  <a:pt x="2056297" y="416893"/>
                  <a:pt x="2057292" y="417556"/>
                </a:cubicBezTo>
                <a:cubicBezTo>
                  <a:pt x="2053315" y="420207"/>
                  <a:pt x="2054309" y="423521"/>
                  <a:pt x="2056629" y="427166"/>
                </a:cubicBezTo>
                <a:cubicBezTo>
                  <a:pt x="2051658" y="426503"/>
                  <a:pt x="2048012" y="430149"/>
                  <a:pt x="2043373" y="429486"/>
                </a:cubicBezTo>
                <a:cubicBezTo>
                  <a:pt x="2043373" y="429486"/>
                  <a:pt x="2043373" y="429817"/>
                  <a:pt x="2043373" y="430149"/>
                </a:cubicBezTo>
                <a:cubicBezTo>
                  <a:pt x="2048675" y="430149"/>
                  <a:pt x="2053978" y="434125"/>
                  <a:pt x="2059611" y="431806"/>
                </a:cubicBezTo>
                <a:cubicBezTo>
                  <a:pt x="2061268" y="431143"/>
                  <a:pt x="2063588" y="431806"/>
                  <a:pt x="2063588" y="429154"/>
                </a:cubicBezTo>
                <a:cubicBezTo>
                  <a:pt x="2062925" y="429154"/>
                  <a:pt x="2061931" y="428492"/>
                  <a:pt x="2063588" y="427829"/>
                </a:cubicBezTo>
                <a:cubicBezTo>
                  <a:pt x="2064251" y="424183"/>
                  <a:pt x="2065245" y="420870"/>
                  <a:pt x="2067896" y="417887"/>
                </a:cubicBezTo>
                <a:cubicBezTo>
                  <a:pt x="2067233" y="416230"/>
                  <a:pt x="2065576" y="415567"/>
                  <a:pt x="2063919" y="414904"/>
                </a:cubicBezTo>
                <a:cubicBezTo>
                  <a:pt x="2063257" y="412916"/>
                  <a:pt x="2062925" y="410928"/>
                  <a:pt x="2063919" y="408939"/>
                </a:cubicBezTo>
                <a:cubicBezTo>
                  <a:pt x="2064251" y="405294"/>
                  <a:pt x="2065908" y="401980"/>
                  <a:pt x="2063919" y="398335"/>
                </a:cubicBezTo>
                <a:lnTo>
                  <a:pt x="2063919" y="398335"/>
                </a:lnTo>
                <a:cubicBezTo>
                  <a:pt x="2063919" y="398335"/>
                  <a:pt x="2063919" y="397009"/>
                  <a:pt x="2064251" y="396015"/>
                </a:cubicBezTo>
                <a:close/>
                <a:moveTo>
                  <a:pt x="2054972" y="382097"/>
                </a:moveTo>
                <a:cubicBezTo>
                  <a:pt x="2054972" y="382097"/>
                  <a:pt x="2054972" y="382428"/>
                  <a:pt x="2054972" y="382759"/>
                </a:cubicBezTo>
                <a:cubicBezTo>
                  <a:pt x="2054972" y="382759"/>
                  <a:pt x="2054972" y="382428"/>
                  <a:pt x="2054972" y="382097"/>
                </a:cubicBezTo>
                <a:close/>
                <a:moveTo>
                  <a:pt x="2058948" y="385079"/>
                </a:moveTo>
                <a:cubicBezTo>
                  <a:pt x="2058948" y="385079"/>
                  <a:pt x="2058948" y="384085"/>
                  <a:pt x="2058617" y="383753"/>
                </a:cubicBezTo>
                <a:cubicBezTo>
                  <a:pt x="2057292" y="383753"/>
                  <a:pt x="2056297" y="383753"/>
                  <a:pt x="2055634" y="383422"/>
                </a:cubicBezTo>
                <a:cubicBezTo>
                  <a:pt x="2056297" y="383422"/>
                  <a:pt x="2056960" y="383753"/>
                  <a:pt x="2058617" y="383753"/>
                </a:cubicBezTo>
                <a:cubicBezTo>
                  <a:pt x="2058617" y="384416"/>
                  <a:pt x="2058617" y="384748"/>
                  <a:pt x="2058948" y="385079"/>
                </a:cubicBezTo>
                <a:close/>
                <a:moveTo>
                  <a:pt x="2048344" y="407945"/>
                </a:moveTo>
                <a:cubicBezTo>
                  <a:pt x="2048344" y="404963"/>
                  <a:pt x="2050332" y="403968"/>
                  <a:pt x="2052983" y="403637"/>
                </a:cubicBezTo>
                <a:cubicBezTo>
                  <a:pt x="2051989" y="402643"/>
                  <a:pt x="2050001" y="403637"/>
                  <a:pt x="2049669" y="401649"/>
                </a:cubicBezTo>
                <a:cubicBezTo>
                  <a:pt x="2053646" y="398335"/>
                  <a:pt x="2055303" y="402643"/>
                  <a:pt x="2058617" y="403968"/>
                </a:cubicBezTo>
                <a:cubicBezTo>
                  <a:pt x="2055634" y="406951"/>
                  <a:pt x="2052983" y="409934"/>
                  <a:pt x="2048344" y="407945"/>
                </a:cubicBezTo>
                <a:close/>
                <a:moveTo>
                  <a:pt x="724426" y="523601"/>
                </a:moveTo>
                <a:cubicBezTo>
                  <a:pt x="723764" y="529898"/>
                  <a:pt x="718793" y="526253"/>
                  <a:pt x="715810" y="527247"/>
                </a:cubicBezTo>
                <a:cubicBezTo>
                  <a:pt x="711833" y="525921"/>
                  <a:pt x="713822" y="524596"/>
                  <a:pt x="715810" y="523270"/>
                </a:cubicBezTo>
                <a:cubicBezTo>
                  <a:pt x="716142" y="523270"/>
                  <a:pt x="716804" y="523270"/>
                  <a:pt x="717136" y="523270"/>
                </a:cubicBezTo>
                <a:cubicBezTo>
                  <a:pt x="719455" y="525258"/>
                  <a:pt x="722107" y="522607"/>
                  <a:pt x="724426" y="523270"/>
                </a:cubicBezTo>
                <a:close/>
                <a:moveTo>
                  <a:pt x="740996" y="510677"/>
                </a:moveTo>
                <a:lnTo>
                  <a:pt x="740996" y="510677"/>
                </a:lnTo>
                <a:cubicBezTo>
                  <a:pt x="740996" y="510677"/>
                  <a:pt x="740996" y="510677"/>
                  <a:pt x="740996" y="510677"/>
                </a:cubicBezTo>
                <a:lnTo>
                  <a:pt x="740996" y="510677"/>
                </a:lnTo>
                <a:close/>
                <a:moveTo>
                  <a:pt x="740996" y="510677"/>
                </a:moveTo>
                <a:cubicBezTo>
                  <a:pt x="739339" y="510677"/>
                  <a:pt x="737351" y="510677"/>
                  <a:pt x="735694" y="510677"/>
                </a:cubicBezTo>
                <a:cubicBezTo>
                  <a:pt x="736025" y="508026"/>
                  <a:pt x="734700" y="504712"/>
                  <a:pt x="738676" y="504049"/>
                </a:cubicBezTo>
                <a:cubicBezTo>
                  <a:pt x="742653" y="505043"/>
                  <a:pt x="740333" y="508357"/>
                  <a:pt x="740996" y="510677"/>
                </a:cubicBezTo>
                <a:close/>
                <a:moveTo>
                  <a:pt x="748287" y="491788"/>
                </a:moveTo>
                <a:cubicBezTo>
                  <a:pt x="748287" y="491788"/>
                  <a:pt x="746298" y="492782"/>
                  <a:pt x="745304" y="492782"/>
                </a:cubicBezTo>
                <a:cubicBezTo>
                  <a:pt x="743316" y="491456"/>
                  <a:pt x="740996" y="491788"/>
                  <a:pt x="738676" y="491456"/>
                </a:cubicBezTo>
                <a:cubicBezTo>
                  <a:pt x="736688" y="491456"/>
                  <a:pt x="734700" y="491788"/>
                  <a:pt x="731717" y="492119"/>
                </a:cubicBezTo>
                <a:cubicBezTo>
                  <a:pt x="734700" y="495433"/>
                  <a:pt x="734368" y="498084"/>
                  <a:pt x="729729" y="499078"/>
                </a:cubicBezTo>
                <a:cubicBezTo>
                  <a:pt x="728735" y="497421"/>
                  <a:pt x="727078" y="495764"/>
                  <a:pt x="730723" y="495102"/>
                </a:cubicBezTo>
                <a:cubicBezTo>
                  <a:pt x="728735" y="492119"/>
                  <a:pt x="723764" y="493776"/>
                  <a:pt x="723432" y="489468"/>
                </a:cubicBezTo>
                <a:lnTo>
                  <a:pt x="723432" y="489468"/>
                </a:lnTo>
                <a:cubicBezTo>
                  <a:pt x="727740" y="490462"/>
                  <a:pt x="731717" y="488474"/>
                  <a:pt x="736025" y="489137"/>
                </a:cubicBezTo>
                <a:cubicBezTo>
                  <a:pt x="737019" y="489468"/>
                  <a:pt x="737682" y="490131"/>
                  <a:pt x="738676" y="490462"/>
                </a:cubicBezTo>
                <a:cubicBezTo>
                  <a:pt x="740996" y="489468"/>
                  <a:pt x="743647" y="489468"/>
                  <a:pt x="746298" y="489137"/>
                </a:cubicBezTo>
                <a:cubicBezTo>
                  <a:pt x="746961" y="490131"/>
                  <a:pt x="748618" y="490131"/>
                  <a:pt x="748287" y="491456"/>
                </a:cubicBezTo>
                <a:close/>
                <a:moveTo>
                  <a:pt x="412254" y="539508"/>
                </a:moveTo>
                <a:cubicBezTo>
                  <a:pt x="406620" y="539508"/>
                  <a:pt x="407283" y="546136"/>
                  <a:pt x="402643" y="546136"/>
                </a:cubicBezTo>
                <a:cubicBezTo>
                  <a:pt x="403306" y="548125"/>
                  <a:pt x="405294" y="547462"/>
                  <a:pt x="406289" y="548787"/>
                </a:cubicBezTo>
                <a:cubicBezTo>
                  <a:pt x="396347" y="550444"/>
                  <a:pt x="386736" y="555415"/>
                  <a:pt x="376795" y="548787"/>
                </a:cubicBezTo>
                <a:cubicBezTo>
                  <a:pt x="378120" y="546468"/>
                  <a:pt x="377457" y="544148"/>
                  <a:pt x="377789" y="541497"/>
                </a:cubicBezTo>
                <a:cubicBezTo>
                  <a:pt x="376795" y="541497"/>
                  <a:pt x="375469" y="541165"/>
                  <a:pt x="374475" y="540834"/>
                </a:cubicBezTo>
                <a:cubicBezTo>
                  <a:pt x="370498" y="540834"/>
                  <a:pt x="366521" y="542822"/>
                  <a:pt x="362545" y="540834"/>
                </a:cubicBezTo>
                <a:cubicBezTo>
                  <a:pt x="360556" y="540834"/>
                  <a:pt x="358568" y="540834"/>
                  <a:pt x="356248" y="541165"/>
                </a:cubicBezTo>
                <a:lnTo>
                  <a:pt x="356248" y="541165"/>
                </a:lnTo>
                <a:cubicBezTo>
                  <a:pt x="356248" y="541165"/>
                  <a:pt x="354591" y="540834"/>
                  <a:pt x="352934" y="540171"/>
                </a:cubicBezTo>
                <a:cubicBezTo>
                  <a:pt x="355585" y="539177"/>
                  <a:pt x="356580" y="537851"/>
                  <a:pt x="356580" y="535200"/>
                </a:cubicBezTo>
                <a:cubicBezTo>
                  <a:pt x="356580" y="533212"/>
                  <a:pt x="358237" y="530561"/>
                  <a:pt x="360225" y="529567"/>
                </a:cubicBezTo>
                <a:cubicBezTo>
                  <a:pt x="362876" y="527910"/>
                  <a:pt x="363870" y="531224"/>
                  <a:pt x="365196" y="532881"/>
                </a:cubicBezTo>
                <a:cubicBezTo>
                  <a:pt x="368510" y="534869"/>
                  <a:pt x="372486" y="534537"/>
                  <a:pt x="376463" y="535532"/>
                </a:cubicBezTo>
                <a:cubicBezTo>
                  <a:pt x="376795" y="535200"/>
                  <a:pt x="377457" y="534869"/>
                  <a:pt x="377789" y="534206"/>
                </a:cubicBezTo>
                <a:cubicBezTo>
                  <a:pt x="378452" y="534206"/>
                  <a:pt x="378783" y="534206"/>
                  <a:pt x="379446" y="534206"/>
                </a:cubicBezTo>
                <a:cubicBezTo>
                  <a:pt x="379114" y="534206"/>
                  <a:pt x="378452" y="534206"/>
                  <a:pt x="377789" y="534206"/>
                </a:cubicBezTo>
                <a:cubicBezTo>
                  <a:pt x="376132" y="531886"/>
                  <a:pt x="378783" y="529235"/>
                  <a:pt x="376132" y="527247"/>
                </a:cubicBezTo>
                <a:cubicBezTo>
                  <a:pt x="382428" y="525590"/>
                  <a:pt x="382428" y="525258"/>
                  <a:pt x="381765" y="519625"/>
                </a:cubicBezTo>
                <a:cubicBezTo>
                  <a:pt x="379777" y="517968"/>
                  <a:pt x="378783" y="521613"/>
                  <a:pt x="376463" y="520288"/>
                </a:cubicBezTo>
                <a:cubicBezTo>
                  <a:pt x="375800" y="516974"/>
                  <a:pt x="378452" y="513660"/>
                  <a:pt x="376463" y="510346"/>
                </a:cubicBezTo>
                <a:cubicBezTo>
                  <a:pt x="384085" y="512334"/>
                  <a:pt x="389387" y="518631"/>
                  <a:pt x="389719" y="525258"/>
                </a:cubicBezTo>
                <a:cubicBezTo>
                  <a:pt x="385079" y="528904"/>
                  <a:pt x="384417" y="533875"/>
                  <a:pt x="386074" y="539177"/>
                </a:cubicBezTo>
                <a:cubicBezTo>
                  <a:pt x="388062" y="539177"/>
                  <a:pt x="390382" y="539177"/>
                  <a:pt x="392370" y="539177"/>
                </a:cubicBezTo>
                <a:cubicBezTo>
                  <a:pt x="394027" y="538514"/>
                  <a:pt x="395353" y="537851"/>
                  <a:pt x="397341" y="537189"/>
                </a:cubicBezTo>
                <a:cubicBezTo>
                  <a:pt x="397010" y="540171"/>
                  <a:pt x="398667" y="541497"/>
                  <a:pt x="401318" y="541828"/>
                </a:cubicBezTo>
                <a:cubicBezTo>
                  <a:pt x="403306" y="540834"/>
                  <a:pt x="404632" y="539840"/>
                  <a:pt x="405626" y="537520"/>
                </a:cubicBezTo>
                <a:cubicBezTo>
                  <a:pt x="407614" y="533212"/>
                  <a:pt x="410265" y="533543"/>
                  <a:pt x="412916" y="538514"/>
                </a:cubicBezTo>
                <a:close/>
                <a:moveTo>
                  <a:pt x="1647026" y="438433"/>
                </a:moveTo>
                <a:cubicBezTo>
                  <a:pt x="1647026" y="438433"/>
                  <a:pt x="1649346" y="437439"/>
                  <a:pt x="1650672" y="437108"/>
                </a:cubicBezTo>
                <a:cubicBezTo>
                  <a:pt x="1651334" y="434125"/>
                  <a:pt x="1648020" y="435119"/>
                  <a:pt x="1647026" y="433462"/>
                </a:cubicBezTo>
                <a:cubicBezTo>
                  <a:pt x="1645701" y="433462"/>
                  <a:pt x="1644044" y="433462"/>
                  <a:pt x="1642718" y="433462"/>
                </a:cubicBezTo>
                <a:cubicBezTo>
                  <a:pt x="1644044" y="433462"/>
                  <a:pt x="1645369" y="433462"/>
                  <a:pt x="1647026" y="433462"/>
                </a:cubicBezTo>
                <a:cubicBezTo>
                  <a:pt x="1648683" y="433131"/>
                  <a:pt x="1650340" y="432468"/>
                  <a:pt x="1651666" y="431143"/>
                </a:cubicBezTo>
                <a:cubicBezTo>
                  <a:pt x="1651666" y="431143"/>
                  <a:pt x="1651997" y="431143"/>
                  <a:pt x="1652329" y="430480"/>
                </a:cubicBezTo>
                <a:cubicBezTo>
                  <a:pt x="1651003" y="428823"/>
                  <a:pt x="1652329" y="425509"/>
                  <a:pt x="1649677" y="424183"/>
                </a:cubicBezTo>
                <a:cubicBezTo>
                  <a:pt x="1649346" y="423852"/>
                  <a:pt x="1649015" y="423189"/>
                  <a:pt x="1648352" y="422858"/>
                </a:cubicBezTo>
                <a:cubicBezTo>
                  <a:pt x="1646032" y="421864"/>
                  <a:pt x="1650672" y="418218"/>
                  <a:pt x="1646695" y="418550"/>
                </a:cubicBezTo>
                <a:cubicBezTo>
                  <a:pt x="1643712" y="418550"/>
                  <a:pt x="1641061" y="420870"/>
                  <a:pt x="1640398" y="423521"/>
                </a:cubicBezTo>
                <a:cubicBezTo>
                  <a:pt x="1639404" y="427166"/>
                  <a:pt x="1637747" y="427829"/>
                  <a:pt x="1634765" y="426503"/>
                </a:cubicBezTo>
                <a:cubicBezTo>
                  <a:pt x="1631119" y="425840"/>
                  <a:pt x="1630125" y="421864"/>
                  <a:pt x="1627143" y="420207"/>
                </a:cubicBezTo>
                <a:cubicBezTo>
                  <a:pt x="1627143" y="422527"/>
                  <a:pt x="1627474" y="425509"/>
                  <a:pt x="1624491" y="426503"/>
                </a:cubicBezTo>
                <a:cubicBezTo>
                  <a:pt x="1624491" y="427829"/>
                  <a:pt x="1624491" y="429154"/>
                  <a:pt x="1624491" y="430149"/>
                </a:cubicBezTo>
                <a:cubicBezTo>
                  <a:pt x="1624491" y="430811"/>
                  <a:pt x="1624491" y="431143"/>
                  <a:pt x="1624491" y="431806"/>
                </a:cubicBezTo>
                <a:cubicBezTo>
                  <a:pt x="1621509" y="430149"/>
                  <a:pt x="1618195" y="429817"/>
                  <a:pt x="1614550" y="430149"/>
                </a:cubicBezTo>
                <a:cubicBezTo>
                  <a:pt x="1614550" y="434125"/>
                  <a:pt x="1611898" y="435782"/>
                  <a:pt x="1609247" y="437771"/>
                </a:cubicBezTo>
                <a:cubicBezTo>
                  <a:pt x="1611898" y="437771"/>
                  <a:pt x="1614218" y="438765"/>
                  <a:pt x="1616869" y="439428"/>
                </a:cubicBezTo>
                <a:cubicBezTo>
                  <a:pt x="1616869" y="440090"/>
                  <a:pt x="1616869" y="441085"/>
                  <a:pt x="1616869" y="441747"/>
                </a:cubicBezTo>
                <a:cubicBezTo>
                  <a:pt x="1617532" y="443736"/>
                  <a:pt x="1616207" y="446387"/>
                  <a:pt x="1618195" y="448044"/>
                </a:cubicBezTo>
                <a:cubicBezTo>
                  <a:pt x="1621840" y="446387"/>
                  <a:pt x="1627474" y="445393"/>
                  <a:pt x="1626811" y="441085"/>
                </a:cubicBezTo>
                <a:cubicBezTo>
                  <a:pt x="1625486" y="433131"/>
                  <a:pt x="1630125" y="434125"/>
                  <a:pt x="1634765" y="434125"/>
                </a:cubicBezTo>
                <a:cubicBezTo>
                  <a:pt x="1634765" y="434125"/>
                  <a:pt x="1634765" y="434125"/>
                  <a:pt x="1634765" y="434125"/>
                </a:cubicBezTo>
                <a:cubicBezTo>
                  <a:pt x="1634765" y="434125"/>
                  <a:pt x="1634765" y="434125"/>
                  <a:pt x="1634765" y="434125"/>
                </a:cubicBezTo>
                <a:cubicBezTo>
                  <a:pt x="1635759" y="434457"/>
                  <a:pt x="1636422" y="435119"/>
                  <a:pt x="1637416" y="435451"/>
                </a:cubicBezTo>
                <a:cubicBezTo>
                  <a:pt x="1637747" y="436445"/>
                  <a:pt x="1638410" y="437439"/>
                  <a:pt x="1638741" y="438102"/>
                </a:cubicBezTo>
                <a:cubicBezTo>
                  <a:pt x="1641724" y="439759"/>
                  <a:pt x="1644707" y="437108"/>
                  <a:pt x="1647689" y="437771"/>
                </a:cubicBezTo>
                <a:close/>
                <a:moveTo>
                  <a:pt x="1631451" y="432468"/>
                </a:moveTo>
                <a:cubicBezTo>
                  <a:pt x="1631451" y="432468"/>
                  <a:pt x="1633439" y="433131"/>
                  <a:pt x="1634433" y="433462"/>
                </a:cubicBezTo>
                <a:lnTo>
                  <a:pt x="1634433" y="433462"/>
                </a:lnTo>
                <a:cubicBezTo>
                  <a:pt x="1634433" y="433462"/>
                  <a:pt x="1632445" y="432468"/>
                  <a:pt x="1631451" y="432468"/>
                </a:cubicBezTo>
                <a:close/>
                <a:moveTo>
                  <a:pt x="1635427" y="432468"/>
                </a:moveTo>
                <a:cubicBezTo>
                  <a:pt x="1635427" y="432468"/>
                  <a:pt x="1635759" y="431474"/>
                  <a:pt x="1635759" y="430811"/>
                </a:cubicBezTo>
                <a:cubicBezTo>
                  <a:pt x="1635759" y="431474"/>
                  <a:pt x="1635759" y="431806"/>
                  <a:pt x="1635427" y="432468"/>
                </a:cubicBezTo>
                <a:close/>
                <a:moveTo>
                  <a:pt x="578282" y="28168"/>
                </a:moveTo>
                <a:cubicBezTo>
                  <a:pt x="576293" y="26843"/>
                  <a:pt x="574305" y="25849"/>
                  <a:pt x="571654" y="24192"/>
                </a:cubicBezTo>
                <a:cubicBezTo>
                  <a:pt x="575962" y="23198"/>
                  <a:pt x="575299" y="17564"/>
                  <a:pt x="579607" y="16901"/>
                </a:cubicBezTo>
                <a:cubicBezTo>
                  <a:pt x="583253" y="17895"/>
                  <a:pt x="586567" y="19221"/>
                  <a:pt x="588886" y="22203"/>
                </a:cubicBezTo>
                <a:cubicBezTo>
                  <a:pt x="584578" y="26180"/>
                  <a:pt x="583253" y="17895"/>
                  <a:pt x="579276" y="19552"/>
                </a:cubicBezTo>
                <a:cubicBezTo>
                  <a:pt x="582259" y="21541"/>
                  <a:pt x="576625" y="23529"/>
                  <a:pt x="579607" y="25517"/>
                </a:cubicBezTo>
                <a:cubicBezTo>
                  <a:pt x="579607" y="26511"/>
                  <a:pt x="579607" y="27506"/>
                  <a:pt x="578282" y="28168"/>
                </a:cubicBezTo>
                <a:close/>
                <a:moveTo>
                  <a:pt x="271743" y="118307"/>
                </a:moveTo>
                <a:cubicBezTo>
                  <a:pt x="275057" y="117313"/>
                  <a:pt x="278039" y="117976"/>
                  <a:pt x="282016" y="118970"/>
                </a:cubicBezTo>
                <a:cubicBezTo>
                  <a:pt x="278702" y="121621"/>
                  <a:pt x="275719" y="122947"/>
                  <a:pt x="272074" y="121953"/>
                </a:cubicBezTo>
                <a:cubicBezTo>
                  <a:pt x="268760" y="120959"/>
                  <a:pt x="270417" y="119633"/>
                  <a:pt x="272074" y="118307"/>
                </a:cubicBezTo>
                <a:close/>
                <a:moveTo>
                  <a:pt x="250202" y="116982"/>
                </a:moveTo>
                <a:cubicBezTo>
                  <a:pt x="250202" y="116982"/>
                  <a:pt x="248877" y="115656"/>
                  <a:pt x="247551" y="114662"/>
                </a:cubicBezTo>
                <a:cubicBezTo>
                  <a:pt x="250865" y="114662"/>
                  <a:pt x="250865" y="110685"/>
                  <a:pt x="253847" y="111017"/>
                </a:cubicBezTo>
                <a:cubicBezTo>
                  <a:pt x="255173" y="111017"/>
                  <a:pt x="256167" y="111348"/>
                  <a:pt x="257493" y="111680"/>
                </a:cubicBezTo>
                <a:cubicBezTo>
                  <a:pt x="258818" y="119302"/>
                  <a:pt x="253516" y="116319"/>
                  <a:pt x="249871" y="116650"/>
                </a:cubicBezTo>
                <a:close/>
                <a:moveTo>
                  <a:pt x="551108" y="432137"/>
                </a:moveTo>
                <a:cubicBezTo>
                  <a:pt x="551770" y="428492"/>
                  <a:pt x="554090" y="429486"/>
                  <a:pt x="556410" y="430480"/>
                </a:cubicBezTo>
                <a:cubicBezTo>
                  <a:pt x="559724" y="431806"/>
                  <a:pt x="558730" y="433794"/>
                  <a:pt x="557404" y="436114"/>
                </a:cubicBezTo>
                <a:cubicBezTo>
                  <a:pt x="554421" y="436114"/>
                  <a:pt x="550776" y="437439"/>
                  <a:pt x="551108" y="432468"/>
                </a:cubicBezTo>
                <a:close/>
                <a:moveTo>
                  <a:pt x="738345" y="46726"/>
                </a:moveTo>
                <a:cubicBezTo>
                  <a:pt x="738345" y="46726"/>
                  <a:pt x="736688" y="46064"/>
                  <a:pt x="735694" y="45732"/>
                </a:cubicBezTo>
                <a:cubicBezTo>
                  <a:pt x="739339" y="45732"/>
                  <a:pt x="739008" y="41756"/>
                  <a:pt x="740996" y="40430"/>
                </a:cubicBezTo>
                <a:cubicBezTo>
                  <a:pt x="742322" y="42087"/>
                  <a:pt x="741328" y="43413"/>
                  <a:pt x="741659" y="44738"/>
                </a:cubicBezTo>
                <a:cubicBezTo>
                  <a:pt x="740996" y="46395"/>
                  <a:pt x="743979" y="48052"/>
                  <a:pt x="741659" y="49709"/>
                </a:cubicBezTo>
                <a:cubicBezTo>
                  <a:pt x="739671" y="49378"/>
                  <a:pt x="737682" y="48715"/>
                  <a:pt x="735362" y="48383"/>
                </a:cubicBezTo>
                <a:cubicBezTo>
                  <a:pt x="735362" y="46726"/>
                  <a:pt x="737351" y="48383"/>
                  <a:pt x="738014" y="47058"/>
                </a:cubicBezTo>
                <a:close/>
                <a:moveTo>
                  <a:pt x="221702" y="130900"/>
                </a:moveTo>
                <a:cubicBezTo>
                  <a:pt x="221702" y="130900"/>
                  <a:pt x="220708" y="127918"/>
                  <a:pt x="220377" y="126592"/>
                </a:cubicBezTo>
                <a:cubicBezTo>
                  <a:pt x="222034" y="124604"/>
                  <a:pt x="224022" y="124935"/>
                  <a:pt x="226673" y="125267"/>
                </a:cubicBezTo>
                <a:cubicBezTo>
                  <a:pt x="226342" y="127918"/>
                  <a:pt x="222696" y="128249"/>
                  <a:pt x="221702" y="130900"/>
                </a:cubicBezTo>
                <a:close/>
                <a:moveTo>
                  <a:pt x="1718939" y="515979"/>
                </a:moveTo>
                <a:lnTo>
                  <a:pt x="1718939" y="515979"/>
                </a:lnTo>
                <a:cubicBezTo>
                  <a:pt x="1718607" y="520950"/>
                  <a:pt x="1715956" y="518299"/>
                  <a:pt x="1714299" y="516974"/>
                </a:cubicBezTo>
                <a:cubicBezTo>
                  <a:pt x="1713305" y="515979"/>
                  <a:pt x="1712974" y="513991"/>
                  <a:pt x="1711979" y="512666"/>
                </a:cubicBezTo>
                <a:cubicBezTo>
                  <a:pt x="1715293" y="511671"/>
                  <a:pt x="1716950" y="513991"/>
                  <a:pt x="1718939" y="515979"/>
                </a:cubicBezTo>
                <a:close/>
                <a:moveTo>
                  <a:pt x="474224" y="452352"/>
                </a:moveTo>
                <a:cubicBezTo>
                  <a:pt x="469916" y="452352"/>
                  <a:pt x="466602" y="451358"/>
                  <a:pt x="466934" y="446387"/>
                </a:cubicBezTo>
                <a:cubicBezTo>
                  <a:pt x="471904" y="444730"/>
                  <a:pt x="472899" y="448707"/>
                  <a:pt x="474224" y="452352"/>
                </a:cubicBezTo>
                <a:close/>
                <a:moveTo>
                  <a:pt x="924920" y="32145"/>
                </a:moveTo>
                <a:cubicBezTo>
                  <a:pt x="924920" y="32145"/>
                  <a:pt x="924920" y="31151"/>
                  <a:pt x="924920" y="30820"/>
                </a:cubicBezTo>
                <a:cubicBezTo>
                  <a:pt x="926245" y="28831"/>
                  <a:pt x="927902" y="30820"/>
                  <a:pt x="929228" y="30157"/>
                </a:cubicBezTo>
                <a:cubicBezTo>
                  <a:pt x="930222" y="29163"/>
                  <a:pt x="928233" y="27837"/>
                  <a:pt x="929890" y="26843"/>
                </a:cubicBezTo>
                <a:lnTo>
                  <a:pt x="929890" y="26843"/>
                </a:lnTo>
                <a:cubicBezTo>
                  <a:pt x="929890" y="26843"/>
                  <a:pt x="929890" y="24192"/>
                  <a:pt x="929890" y="22866"/>
                </a:cubicBezTo>
                <a:cubicBezTo>
                  <a:pt x="934530" y="20215"/>
                  <a:pt x="938507" y="20878"/>
                  <a:pt x="942152" y="25186"/>
                </a:cubicBezTo>
                <a:cubicBezTo>
                  <a:pt x="941821" y="26843"/>
                  <a:pt x="939832" y="28500"/>
                  <a:pt x="940164" y="30488"/>
                </a:cubicBezTo>
                <a:cubicBezTo>
                  <a:pt x="939501" y="30820"/>
                  <a:pt x="938507" y="31482"/>
                  <a:pt x="937844" y="31814"/>
                </a:cubicBezTo>
                <a:cubicBezTo>
                  <a:pt x="933536" y="35459"/>
                  <a:pt x="929228" y="33471"/>
                  <a:pt x="924920" y="31814"/>
                </a:cubicBezTo>
                <a:close/>
                <a:moveTo>
                  <a:pt x="1017378" y="23198"/>
                </a:moveTo>
                <a:cubicBezTo>
                  <a:pt x="1016053" y="27174"/>
                  <a:pt x="1019367" y="25849"/>
                  <a:pt x="1021024" y="26511"/>
                </a:cubicBezTo>
                <a:cubicBezTo>
                  <a:pt x="1024669" y="28168"/>
                  <a:pt x="1029971" y="27174"/>
                  <a:pt x="1030303" y="33471"/>
                </a:cubicBezTo>
                <a:cubicBezTo>
                  <a:pt x="1032622" y="33802"/>
                  <a:pt x="1032291" y="38442"/>
                  <a:pt x="1036268" y="37447"/>
                </a:cubicBezTo>
                <a:cubicBezTo>
                  <a:pt x="1038919" y="36785"/>
                  <a:pt x="1039250" y="34796"/>
                  <a:pt x="1039582" y="32808"/>
                </a:cubicBezTo>
                <a:lnTo>
                  <a:pt x="1039582" y="32808"/>
                </a:lnTo>
                <a:cubicBezTo>
                  <a:pt x="1039582" y="32808"/>
                  <a:pt x="1040245" y="32808"/>
                  <a:pt x="1040576" y="32145"/>
                </a:cubicBezTo>
                <a:cubicBezTo>
                  <a:pt x="1042233" y="28831"/>
                  <a:pt x="1042896" y="24855"/>
                  <a:pt x="1048198" y="27174"/>
                </a:cubicBezTo>
                <a:cubicBezTo>
                  <a:pt x="1048198" y="26511"/>
                  <a:pt x="1047535" y="25517"/>
                  <a:pt x="1047204" y="24855"/>
                </a:cubicBezTo>
                <a:cubicBezTo>
                  <a:pt x="1045215" y="23529"/>
                  <a:pt x="1042896" y="24855"/>
                  <a:pt x="1040907" y="24855"/>
                </a:cubicBezTo>
                <a:cubicBezTo>
                  <a:pt x="1038256" y="22203"/>
                  <a:pt x="1034942" y="20215"/>
                  <a:pt x="1030966" y="20878"/>
                </a:cubicBezTo>
                <a:cubicBezTo>
                  <a:pt x="1030966" y="18558"/>
                  <a:pt x="1029309" y="17564"/>
                  <a:pt x="1027983" y="16238"/>
                </a:cubicBezTo>
                <a:cubicBezTo>
                  <a:pt x="1027320" y="16238"/>
                  <a:pt x="1026326" y="16238"/>
                  <a:pt x="1025663" y="16238"/>
                </a:cubicBezTo>
                <a:cubicBezTo>
                  <a:pt x="1022349" y="17895"/>
                  <a:pt x="1018704" y="19221"/>
                  <a:pt x="1017710" y="23529"/>
                </a:cubicBezTo>
                <a:cubicBezTo>
                  <a:pt x="1019035" y="22535"/>
                  <a:pt x="1020361" y="22866"/>
                  <a:pt x="1021686" y="23529"/>
                </a:cubicBezTo>
                <a:cubicBezTo>
                  <a:pt x="1020361" y="22866"/>
                  <a:pt x="1019035" y="22866"/>
                  <a:pt x="1017710" y="23529"/>
                </a:cubicBezTo>
                <a:close/>
                <a:moveTo>
                  <a:pt x="1026657" y="25186"/>
                </a:moveTo>
                <a:cubicBezTo>
                  <a:pt x="1026657" y="25186"/>
                  <a:pt x="1025000" y="25186"/>
                  <a:pt x="1024006" y="24523"/>
                </a:cubicBezTo>
                <a:cubicBezTo>
                  <a:pt x="1025000" y="24855"/>
                  <a:pt x="1025663" y="25186"/>
                  <a:pt x="1026657" y="25186"/>
                </a:cubicBezTo>
                <a:close/>
                <a:moveTo>
                  <a:pt x="2037739" y="246888"/>
                </a:moveTo>
                <a:cubicBezTo>
                  <a:pt x="2037739" y="246888"/>
                  <a:pt x="2036414" y="246888"/>
                  <a:pt x="2035419" y="247219"/>
                </a:cubicBezTo>
                <a:cubicBezTo>
                  <a:pt x="2035419" y="247219"/>
                  <a:pt x="2035419" y="247882"/>
                  <a:pt x="2035088" y="248214"/>
                </a:cubicBezTo>
                <a:cubicBezTo>
                  <a:pt x="2030780" y="250202"/>
                  <a:pt x="2026472" y="250202"/>
                  <a:pt x="2022164" y="248214"/>
                </a:cubicBezTo>
                <a:cubicBezTo>
                  <a:pt x="2022164" y="247219"/>
                  <a:pt x="2022164" y="246557"/>
                  <a:pt x="2022164" y="245562"/>
                </a:cubicBezTo>
                <a:lnTo>
                  <a:pt x="2022164" y="239597"/>
                </a:lnTo>
                <a:cubicBezTo>
                  <a:pt x="2025146" y="239929"/>
                  <a:pt x="2028129" y="237278"/>
                  <a:pt x="2031111" y="239266"/>
                </a:cubicBezTo>
                <a:cubicBezTo>
                  <a:pt x="2033100" y="238603"/>
                  <a:pt x="2035419" y="236946"/>
                  <a:pt x="2037408" y="239266"/>
                </a:cubicBezTo>
                <a:cubicBezTo>
                  <a:pt x="2041385" y="239266"/>
                  <a:pt x="2044699" y="239929"/>
                  <a:pt x="2045030" y="244900"/>
                </a:cubicBezTo>
                <a:cubicBezTo>
                  <a:pt x="2044367" y="244900"/>
                  <a:pt x="2043373" y="244900"/>
                  <a:pt x="2042710" y="244900"/>
                </a:cubicBezTo>
                <a:cubicBezTo>
                  <a:pt x="2042047" y="248214"/>
                  <a:pt x="2039396" y="246557"/>
                  <a:pt x="2037408" y="246888"/>
                </a:cubicBezTo>
                <a:close/>
                <a:moveTo>
                  <a:pt x="1904519" y="518962"/>
                </a:moveTo>
                <a:cubicBezTo>
                  <a:pt x="1904519" y="518962"/>
                  <a:pt x="1906176" y="521945"/>
                  <a:pt x="1903525" y="521613"/>
                </a:cubicBezTo>
                <a:cubicBezTo>
                  <a:pt x="1901205" y="521282"/>
                  <a:pt x="1898885" y="519956"/>
                  <a:pt x="1896897" y="519293"/>
                </a:cubicBezTo>
                <a:cubicBezTo>
                  <a:pt x="1899548" y="514985"/>
                  <a:pt x="1902199" y="517968"/>
                  <a:pt x="1904850" y="519293"/>
                </a:cubicBezTo>
                <a:close/>
                <a:moveTo>
                  <a:pt x="276051" y="541828"/>
                </a:moveTo>
                <a:cubicBezTo>
                  <a:pt x="277708" y="544148"/>
                  <a:pt x="278371" y="546468"/>
                  <a:pt x="278702" y="549450"/>
                </a:cubicBezTo>
                <a:cubicBezTo>
                  <a:pt x="272737" y="553096"/>
                  <a:pt x="270086" y="552101"/>
                  <a:pt x="269754" y="545805"/>
                </a:cubicBezTo>
                <a:cubicBezTo>
                  <a:pt x="270749" y="545473"/>
                  <a:pt x="271411" y="545142"/>
                  <a:pt x="272406" y="544479"/>
                </a:cubicBezTo>
                <a:cubicBezTo>
                  <a:pt x="274063" y="544479"/>
                  <a:pt x="276051" y="544479"/>
                  <a:pt x="276051" y="541828"/>
                </a:cubicBezTo>
                <a:close/>
                <a:moveTo>
                  <a:pt x="1966821" y="376794"/>
                </a:moveTo>
                <a:lnTo>
                  <a:pt x="1966821" y="376794"/>
                </a:lnTo>
                <a:cubicBezTo>
                  <a:pt x="1966821" y="376794"/>
                  <a:pt x="1966821" y="376794"/>
                  <a:pt x="1966821" y="376794"/>
                </a:cubicBezTo>
                <a:lnTo>
                  <a:pt x="1966821" y="376794"/>
                </a:lnTo>
                <a:cubicBezTo>
                  <a:pt x="1966821" y="376794"/>
                  <a:pt x="1966821" y="376794"/>
                  <a:pt x="1966821" y="376794"/>
                </a:cubicBezTo>
                <a:close/>
                <a:moveTo>
                  <a:pt x="1966821" y="376794"/>
                </a:moveTo>
                <a:cubicBezTo>
                  <a:pt x="1970466" y="376794"/>
                  <a:pt x="1974443" y="377457"/>
                  <a:pt x="1978088" y="376463"/>
                </a:cubicBezTo>
                <a:cubicBezTo>
                  <a:pt x="1980077" y="376463"/>
                  <a:pt x="1981402" y="377126"/>
                  <a:pt x="1983059" y="378120"/>
                </a:cubicBezTo>
                <a:cubicBezTo>
                  <a:pt x="1981402" y="380440"/>
                  <a:pt x="1982065" y="383422"/>
                  <a:pt x="1981734" y="386073"/>
                </a:cubicBezTo>
                <a:cubicBezTo>
                  <a:pt x="1981734" y="389719"/>
                  <a:pt x="1978751" y="390713"/>
                  <a:pt x="1976763" y="388724"/>
                </a:cubicBezTo>
                <a:cubicBezTo>
                  <a:pt x="1973780" y="385079"/>
                  <a:pt x="1971792" y="380771"/>
                  <a:pt x="1966821" y="379445"/>
                </a:cubicBezTo>
                <a:cubicBezTo>
                  <a:pt x="1966821" y="379445"/>
                  <a:pt x="1966821" y="377788"/>
                  <a:pt x="1966821" y="377126"/>
                </a:cubicBezTo>
                <a:close/>
                <a:moveTo>
                  <a:pt x="802967" y="520288"/>
                </a:moveTo>
                <a:cubicBezTo>
                  <a:pt x="800316" y="519625"/>
                  <a:pt x="797664" y="519625"/>
                  <a:pt x="794682" y="515979"/>
                </a:cubicBezTo>
                <a:cubicBezTo>
                  <a:pt x="803961" y="513660"/>
                  <a:pt x="812577" y="517636"/>
                  <a:pt x="820862" y="515979"/>
                </a:cubicBezTo>
                <a:cubicBezTo>
                  <a:pt x="820862" y="517305"/>
                  <a:pt x="821856" y="518299"/>
                  <a:pt x="820862" y="519625"/>
                </a:cubicBezTo>
                <a:cubicBezTo>
                  <a:pt x="814897" y="519625"/>
                  <a:pt x="808932" y="521613"/>
                  <a:pt x="802967" y="520288"/>
                </a:cubicBezTo>
                <a:close/>
                <a:moveTo>
                  <a:pt x="968663" y="23198"/>
                </a:moveTo>
                <a:cubicBezTo>
                  <a:pt x="972640" y="21872"/>
                  <a:pt x="973303" y="22203"/>
                  <a:pt x="975954" y="25517"/>
                </a:cubicBezTo>
                <a:lnTo>
                  <a:pt x="974629" y="28168"/>
                </a:lnTo>
                <a:cubicBezTo>
                  <a:pt x="971315" y="28168"/>
                  <a:pt x="974297" y="24855"/>
                  <a:pt x="971977" y="24192"/>
                </a:cubicBezTo>
                <a:cubicBezTo>
                  <a:pt x="970983" y="24192"/>
                  <a:pt x="969326" y="24523"/>
                  <a:pt x="968663" y="23198"/>
                </a:cubicBezTo>
                <a:close/>
                <a:moveTo>
                  <a:pt x="1745782" y="476875"/>
                </a:moveTo>
                <a:cubicBezTo>
                  <a:pt x="1745782" y="476875"/>
                  <a:pt x="1751084" y="480520"/>
                  <a:pt x="1745782" y="481515"/>
                </a:cubicBezTo>
                <a:cubicBezTo>
                  <a:pt x="1744125" y="481846"/>
                  <a:pt x="1742468" y="482177"/>
                  <a:pt x="1740811" y="482840"/>
                </a:cubicBezTo>
                <a:cubicBezTo>
                  <a:pt x="1740148" y="484497"/>
                  <a:pt x="1743130" y="486485"/>
                  <a:pt x="1740811" y="488142"/>
                </a:cubicBezTo>
                <a:cubicBezTo>
                  <a:pt x="1740479" y="487811"/>
                  <a:pt x="1739816" y="487480"/>
                  <a:pt x="1739154" y="487148"/>
                </a:cubicBezTo>
                <a:cubicBezTo>
                  <a:pt x="1738491" y="487148"/>
                  <a:pt x="1737828" y="486817"/>
                  <a:pt x="1737165" y="486485"/>
                </a:cubicBezTo>
                <a:cubicBezTo>
                  <a:pt x="1737828" y="486485"/>
                  <a:pt x="1738491" y="486817"/>
                  <a:pt x="1739154" y="487148"/>
                </a:cubicBezTo>
                <a:cubicBezTo>
                  <a:pt x="1739816" y="487148"/>
                  <a:pt x="1740479" y="487811"/>
                  <a:pt x="1740811" y="488142"/>
                </a:cubicBezTo>
                <a:cubicBezTo>
                  <a:pt x="1740811" y="490131"/>
                  <a:pt x="1740148" y="491788"/>
                  <a:pt x="1739485" y="493445"/>
                </a:cubicBezTo>
                <a:cubicBezTo>
                  <a:pt x="1736171" y="490462"/>
                  <a:pt x="1732194" y="488142"/>
                  <a:pt x="1731863" y="483171"/>
                </a:cubicBezTo>
                <a:cubicBezTo>
                  <a:pt x="1731532" y="483171"/>
                  <a:pt x="1730869" y="483171"/>
                  <a:pt x="1730537" y="483171"/>
                </a:cubicBezTo>
                <a:cubicBezTo>
                  <a:pt x="1727886" y="478532"/>
                  <a:pt x="1734845" y="480852"/>
                  <a:pt x="1734514" y="477869"/>
                </a:cubicBezTo>
                <a:cubicBezTo>
                  <a:pt x="1733851" y="477538"/>
                  <a:pt x="1732857" y="476875"/>
                  <a:pt x="1732194" y="476544"/>
                </a:cubicBezTo>
                <a:cubicBezTo>
                  <a:pt x="1734514" y="472898"/>
                  <a:pt x="1736503" y="469253"/>
                  <a:pt x="1732857" y="465939"/>
                </a:cubicBezTo>
                <a:cubicBezTo>
                  <a:pt x="1733851" y="463619"/>
                  <a:pt x="1735840" y="462957"/>
                  <a:pt x="1737165" y="461631"/>
                </a:cubicBezTo>
                <a:cubicBezTo>
                  <a:pt x="1735840" y="460305"/>
                  <a:pt x="1731863" y="459643"/>
                  <a:pt x="1736171" y="457323"/>
                </a:cubicBezTo>
                <a:cubicBezTo>
                  <a:pt x="1736834" y="457323"/>
                  <a:pt x="1737828" y="457323"/>
                  <a:pt x="1738491" y="457323"/>
                </a:cubicBezTo>
                <a:cubicBezTo>
                  <a:pt x="1738491" y="458980"/>
                  <a:pt x="1738491" y="460637"/>
                  <a:pt x="1738491" y="462294"/>
                </a:cubicBezTo>
                <a:cubicBezTo>
                  <a:pt x="1736503" y="466933"/>
                  <a:pt x="1738491" y="471573"/>
                  <a:pt x="1738491" y="476212"/>
                </a:cubicBezTo>
                <a:lnTo>
                  <a:pt x="1738491" y="476212"/>
                </a:lnTo>
                <a:cubicBezTo>
                  <a:pt x="1739485" y="473561"/>
                  <a:pt x="1741142" y="472567"/>
                  <a:pt x="1744125" y="473561"/>
                </a:cubicBezTo>
                <a:cubicBezTo>
                  <a:pt x="1746444" y="474224"/>
                  <a:pt x="1748764" y="473561"/>
                  <a:pt x="1751747" y="473561"/>
                </a:cubicBezTo>
                <a:cubicBezTo>
                  <a:pt x="1750421" y="475881"/>
                  <a:pt x="1748101" y="474224"/>
                  <a:pt x="1746113" y="476544"/>
                </a:cubicBezTo>
                <a:close/>
                <a:moveTo>
                  <a:pt x="1191029" y="524596"/>
                </a:moveTo>
                <a:cubicBezTo>
                  <a:pt x="1191029" y="522276"/>
                  <a:pt x="1193017" y="522276"/>
                  <a:pt x="1194343" y="521945"/>
                </a:cubicBezTo>
                <a:cubicBezTo>
                  <a:pt x="1195005" y="524596"/>
                  <a:pt x="1199645" y="520288"/>
                  <a:pt x="1199645" y="524596"/>
                </a:cubicBezTo>
                <a:cubicBezTo>
                  <a:pt x="1196662" y="528241"/>
                  <a:pt x="1194011" y="525921"/>
                  <a:pt x="1191360" y="524596"/>
                </a:cubicBezTo>
                <a:close/>
                <a:moveTo>
                  <a:pt x="1015059" y="506700"/>
                </a:moveTo>
                <a:lnTo>
                  <a:pt x="1015059" y="506700"/>
                </a:lnTo>
                <a:close/>
                <a:moveTo>
                  <a:pt x="1676852" y="425509"/>
                </a:moveTo>
                <a:cubicBezTo>
                  <a:pt x="1676852" y="422527"/>
                  <a:pt x="1676520" y="419544"/>
                  <a:pt x="1677846" y="416893"/>
                </a:cubicBezTo>
                <a:lnTo>
                  <a:pt x="1677846" y="416893"/>
                </a:lnTo>
                <a:cubicBezTo>
                  <a:pt x="1676520" y="411922"/>
                  <a:pt x="1676189" y="407945"/>
                  <a:pt x="1683479" y="408939"/>
                </a:cubicBezTo>
                <a:cubicBezTo>
                  <a:pt x="1685468" y="408939"/>
                  <a:pt x="1686794" y="403306"/>
                  <a:pt x="1689776" y="407945"/>
                </a:cubicBezTo>
                <a:cubicBezTo>
                  <a:pt x="1689445" y="407945"/>
                  <a:pt x="1689113" y="407945"/>
                  <a:pt x="1688782" y="407945"/>
                </a:cubicBezTo>
                <a:cubicBezTo>
                  <a:pt x="1689776" y="408608"/>
                  <a:pt x="1690439" y="409602"/>
                  <a:pt x="1691433" y="410596"/>
                </a:cubicBezTo>
                <a:cubicBezTo>
                  <a:pt x="1690107" y="413579"/>
                  <a:pt x="1687788" y="414573"/>
                  <a:pt x="1684805" y="414242"/>
                </a:cubicBezTo>
                <a:cubicBezTo>
                  <a:pt x="1683811" y="415236"/>
                  <a:pt x="1683148" y="415899"/>
                  <a:pt x="1682154" y="416893"/>
                </a:cubicBezTo>
                <a:lnTo>
                  <a:pt x="1682154" y="426503"/>
                </a:lnTo>
                <a:cubicBezTo>
                  <a:pt x="1680497" y="427829"/>
                  <a:pt x="1678840" y="425509"/>
                  <a:pt x="1677183" y="425840"/>
                </a:cubicBezTo>
                <a:close/>
                <a:moveTo>
                  <a:pt x="1222180" y="39767"/>
                </a:moveTo>
                <a:cubicBezTo>
                  <a:pt x="1222180" y="39767"/>
                  <a:pt x="1218866" y="38110"/>
                  <a:pt x="1217209" y="38110"/>
                </a:cubicBezTo>
                <a:cubicBezTo>
                  <a:pt x="1216877" y="35128"/>
                  <a:pt x="1218203" y="34134"/>
                  <a:pt x="1220854" y="34465"/>
                </a:cubicBezTo>
                <a:cubicBezTo>
                  <a:pt x="1222842" y="36453"/>
                  <a:pt x="1225162" y="35128"/>
                  <a:pt x="1227150" y="35790"/>
                </a:cubicBezTo>
                <a:cubicBezTo>
                  <a:pt x="1227150" y="36785"/>
                  <a:pt x="1227150" y="37447"/>
                  <a:pt x="1227150" y="38442"/>
                </a:cubicBezTo>
                <a:cubicBezTo>
                  <a:pt x="1225825" y="40099"/>
                  <a:pt x="1223837" y="39767"/>
                  <a:pt x="1222180" y="39767"/>
                </a:cubicBezTo>
                <a:close/>
                <a:moveTo>
                  <a:pt x="2050332" y="362213"/>
                </a:moveTo>
                <a:cubicBezTo>
                  <a:pt x="2050332" y="362213"/>
                  <a:pt x="2047350" y="358899"/>
                  <a:pt x="2045693" y="357242"/>
                </a:cubicBezTo>
                <a:cubicBezTo>
                  <a:pt x="2046687" y="354922"/>
                  <a:pt x="2049007" y="356579"/>
                  <a:pt x="2050332" y="356248"/>
                </a:cubicBezTo>
                <a:cubicBezTo>
                  <a:pt x="2051658" y="357905"/>
                  <a:pt x="2053646" y="357242"/>
                  <a:pt x="2055634" y="357242"/>
                </a:cubicBezTo>
                <a:cubicBezTo>
                  <a:pt x="2055634" y="360887"/>
                  <a:pt x="2056297" y="365195"/>
                  <a:pt x="2050332" y="362213"/>
                </a:cubicBezTo>
                <a:close/>
                <a:moveTo>
                  <a:pt x="259481" y="94447"/>
                </a:moveTo>
                <a:lnTo>
                  <a:pt x="259481" y="94447"/>
                </a:lnTo>
                <a:cubicBezTo>
                  <a:pt x="256167" y="93784"/>
                  <a:pt x="252522" y="96435"/>
                  <a:pt x="249539" y="92790"/>
                </a:cubicBezTo>
                <a:cubicBezTo>
                  <a:pt x="253516" y="91133"/>
                  <a:pt x="257161" y="88482"/>
                  <a:pt x="259481" y="94447"/>
                </a:cubicBezTo>
                <a:close/>
                <a:moveTo>
                  <a:pt x="667095" y="52692"/>
                </a:moveTo>
                <a:cubicBezTo>
                  <a:pt x="667095" y="52692"/>
                  <a:pt x="667095" y="51035"/>
                  <a:pt x="667095" y="50040"/>
                </a:cubicBezTo>
                <a:cubicBezTo>
                  <a:pt x="671735" y="47389"/>
                  <a:pt x="676374" y="49378"/>
                  <a:pt x="681014" y="48715"/>
                </a:cubicBezTo>
                <a:cubicBezTo>
                  <a:pt x="681014" y="52360"/>
                  <a:pt x="676374" y="53023"/>
                  <a:pt x="675712" y="56337"/>
                </a:cubicBezTo>
                <a:cubicBezTo>
                  <a:pt x="675049" y="56337"/>
                  <a:pt x="674055" y="56337"/>
                  <a:pt x="673392" y="56337"/>
                </a:cubicBezTo>
                <a:cubicBezTo>
                  <a:pt x="673060" y="57994"/>
                  <a:pt x="672398" y="59651"/>
                  <a:pt x="672066" y="61639"/>
                </a:cubicBezTo>
                <a:cubicBezTo>
                  <a:pt x="669415" y="61308"/>
                  <a:pt x="666764" y="60976"/>
                  <a:pt x="664444" y="60645"/>
                </a:cubicBezTo>
                <a:cubicBezTo>
                  <a:pt x="664113" y="57331"/>
                  <a:pt x="667427" y="55674"/>
                  <a:pt x="667095" y="52692"/>
                </a:cubicBezTo>
                <a:lnTo>
                  <a:pt x="667095" y="52692"/>
                </a:lnTo>
                <a:close/>
                <a:moveTo>
                  <a:pt x="118308" y="253185"/>
                </a:moveTo>
                <a:cubicBezTo>
                  <a:pt x="119964" y="249539"/>
                  <a:pt x="125598" y="251196"/>
                  <a:pt x="127255" y="246888"/>
                </a:cubicBezTo>
                <a:cubicBezTo>
                  <a:pt x="131232" y="246225"/>
                  <a:pt x="134877" y="241254"/>
                  <a:pt x="139848" y="245562"/>
                </a:cubicBezTo>
                <a:cubicBezTo>
                  <a:pt x="138523" y="245562"/>
                  <a:pt x="137528" y="246225"/>
                  <a:pt x="136203" y="246557"/>
                </a:cubicBezTo>
                <a:cubicBezTo>
                  <a:pt x="134546" y="248545"/>
                  <a:pt x="142168" y="252522"/>
                  <a:pt x="134877" y="253185"/>
                </a:cubicBezTo>
                <a:cubicBezTo>
                  <a:pt x="129244" y="253185"/>
                  <a:pt x="123941" y="258487"/>
                  <a:pt x="118308" y="253185"/>
                </a:cubicBezTo>
                <a:close/>
                <a:moveTo>
                  <a:pt x="901059" y="502061"/>
                </a:moveTo>
                <a:cubicBezTo>
                  <a:pt x="900728" y="503718"/>
                  <a:pt x="904042" y="505043"/>
                  <a:pt x="902053" y="507032"/>
                </a:cubicBezTo>
                <a:cubicBezTo>
                  <a:pt x="900065" y="508689"/>
                  <a:pt x="900728" y="511009"/>
                  <a:pt x="900396" y="512997"/>
                </a:cubicBezTo>
                <a:cubicBezTo>
                  <a:pt x="900396" y="521282"/>
                  <a:pt x="900396" y="521282"/>
                  <a:pt x="892112" y="519956"/>
                </a:cubicBezTo>
                <a:cubicBezTo>
                  <a:pt x="894100" y="515979"/>
                  <a:pt x="892774" y="513328"/>
                  <a:pt x="889460" y="511340"/>
                </a:cubicBezTo>
                <a:cubicBezTo>
                  <a:pt x="892112" y="509020"/>
                  <a:pt x="891449" y="505375"/>
                  <a:pt x="892443" y="502061"/>
                </a:cubicBezTo>
                <a:cubicBezTo>
                  <a:pt x="895094" y="502061"/>
                  <a:pt x="898077" y="502392"/>
                  <a:pt x="901059" y="502724"/>
                </a:cubicBezTo>
                <a:close/>
                <a:moveTo>
                  <a:pt x="1734183" y="441085"/>
                </a:moveTo>
                <a:cubicBezTo>
                  <a:pt x="1734183" y="441085"/>
                  <a:pt x="1736834" y="442079"/>
                  <a:pt x="1737828" y="442410"/>
                </a:cubicBezTo>
                <a:cubicBezTo>
                  <a:pt x="1737828" y="444730"/>
                  <a:pt x="1738159" y="447381"/>
                  <a:pt x="1736834" y="449369"/>
                </a:cubicBezTo>
                <a:cubicBezTo>
                  <a:pt x="1734845" y="450695"/>
                  <a:pt x="1733189" y="448707"/>
                  <a:pt x="1731532" y="448707"/>
                </a:cubicBezTo>
                <a:cubicBezTo>
                  <a:pt x="1730869" y="448707"/>
                  <a:pt x="1729875" y="448707"/>
                  <a:pt x="1729212" y="448707"/>
                </a:cubicBezTo>
                <a:cubicBezTo>
                  <a:pt x="1728549" y="447381"/>
                  <a:pt x="1728549" y="446387"/>
                  <a:pt x="1730537" y="446387"/>
                </a:cubicBezTo>
                <a:cubicBezTo>
                  <a:pt x="1733189" y="446387"/>
                  <a:pt x="1733189" y="444398"/>
                  <a:pt x="1732857" y="442410"/>
                </a:cubicBezTo>
                <a:cubicBezTo>
                  <a:pt x="1733189" y="442079"/>
                  <a:pt x="1733520" y="441416"/>
                  <a:pt x="1734183" y="441085"/>
                </a:cubicBezTo>
                <a:close/>
                <a:moveTo>
                  <a:pt x="430812" y="511009"/>
                </a:moveTo>
                <a:lnTo>
                  <a:pt x="422527" y="511009"/>
                </a:lnTo>
                <a:cubicBezTo>
                  <a:pt x="424515" y="509020"/>
                  <a:pt x="427166" y="510346"/>
                  <a:pt x="428161" y="508357"/>
                </a:cubicBezTo>
                <a:cubicBezTo>
                  <a:pt x="430149" y="507695"/>
                  <a:pt x="432137" y="506700"/>
                  <a:pt x="434457" y="508357"/>
                </a:cubicBezTo>
                <a:cubicBezTo>
                  <a:pt x="436114" y="510346"/>
                  <a:pt x="435120" y="511009"/>
                  <a:pt x="433131" y="511340"/>
                </a:cubicBezTo>
                <a:cubicBezTo>
                  <a:pt x="432469" y="511340"/>
                  <a:pt x="431474" y="511340"/>
                  <a:pt x="430812" y="511340"/>
                </a:cubicBezTo>
                <a:close/>
                <a:moveTo>
                  <a:pt x="110685" y="254510"/>
                </a:moveTo>
                <a:lnTo>
                  <a:pt x="110685" y="254510"/>
                </a:lnTo>
                <a:cubicBezTo>
                  <a:pt x="110685" y="254510"/>
                  <a:pt x="110685" y="254510"/>
                  <a:pt x="110685" y="254510"/>
                </a:cubicBezTo>
                <a:lnTo>
                  <a:pt x="110685" y="254510"/>
                </a:lnTo>
                <a:cubicBezTo>
                  <a:pt x="110685" y="254510"/>
                  <a:pt x="110685" y="254510"/>
                  <a:pt x="110685" y="254510"/>
                </a:cubicBezTo>
                <a:close/>
                <a:moveTo>
                  <a:pt x="169342" y="558066"/>
                </a:moveTo>
                <a:lnTo>
                  <a:pt x="169342" y="558066"/>
                </a:lnTo>
                <a:cubicBezTo>
                  <a:pt x="166028" y="560055"/>
                  <a:pt x="163046" y="558066"/>
                  <a:pt x="159400" y="558066"/>
                </a:cubicBezTo>
                <a:cubicBezTo>
                  <a:pt x="161057" y="554752"/>
                  <a:pt x="163046" y="553096"/>
                  <a:pt x="166360" y="553096"/>
                </a:cubicBezTo>
                <a:cubicBezTo>
                  <a:pt x="169674" y="553096"/>
                  <a:pt x="169011" y="556078"/>
                  <a:pt x="169342" y="558398"/>
                </a:cubicBezTo>
                <a:close/>
                <a:moveTo>
                  <a:pt x="297260" y="11599"/>
                </a:moveTo>
                <a:cubicBezTo>
                  <a:pt x="297260" y="11599"/>
                  <a:pt x="295603" y="10605"/>
                  <a:pt x="294940" y="10273"/>
                </a:cubicBezTo>
                <a:cubicBezTo>
                  <a:pt x="298917" y="8285"/>
                  <a:pt x="302562" y="11267"/>
                  <a:pt x="306208" y="10273"/>
                </a:cubicBezTo>
                <a:cubicBezTo>
                  <a:pt x="306208" y="10936"/>
                  <a:pt x="306208" y="11930"/>
                  <a:pt x="306539" y="12262"/>
                </a:cubicBezTo>
                <a:cubicBezTo>
                  <a:pt x="306539" y="12262"/>
                  <a:pt x="306870" y="12593"/>
                  <a:pt x="307202" y="12924"/>
                </a:cubicBezTo>
                <a:cubicBezTo>
                  <a:pt x="303557" y="15907"/>
                  <a:pt x="300574" y="10273"/>
                  <a:pt x="296929" y="11599"/>
                </a:cubicBezTo>
                <a:close/>
                <a:moveTo>
                  <a:pt x="609764" y="452352"/>
                </a:moveTo>
                <a:cubicBezTo>
                  <a:pt x="606450" y="452352"/>
                  <a:pt x="605125" y="455003"/>
                  <a:pt x="602142" y="457654"/>
                </a:cubicBezTo>
                <a:lnTo>
                  <a:pt x="608439" y="457654"/>
                </a:lnTo>
                <a:cubicBezTo>
                  <a:pt x="610427" y="458648"/>
                  <a:pt x="612747" y="459311"/>
                  <a:pt x="614735" y="460305"/>
                </a:cubicBezTo>
                <a:cubicBezTo>
                  <a:pt x="616392" y="459311"/>
                  <a:pt x="618049" y="458317"/>
                  <a:pt x="619706" y="457323"/>
                </a:cubicBezTo>
                <a:cubicBezTo>
                  <a:pt x="619706" y="456991"/>
                  <a:pt x="619706" y="456329"/>
                  <a:pt x="619706" y="455997"/>
                </a:cubicBezTo>
                <a:lnTo>
                  <a:pt x="619706" y="455997"/>
                </a:lnTo>
                <a:cubicBezTo>
                  <a:pt x="619706" y="455997"/>
                  <a:pt x="619706" y="454340"/>
                  <a:pt x="619706" y="453677"/>
                </a:cubicBezTo>
                <a:cubicBezTo>
                  <a:pt x="621363" y="453677"/>
                  <a:pt x="623020" y="453677"/>
                  <a:pt x="624677" y="453677"/>
                </a:cubicBezTo>
                <a:cubicBezTo>
                  <a:pt x="625008" y="451026"/>
                  <a:pt x="621694" y="451689"/>
                  <a:pt x="621363" y="450032"/>
                </a:cubicBezTo>
                <a:cubicBezTo>
                  <a:pt x="621694" y="447712"/>
                  <a:pt x="623683" y="447712"/>
                  <a:pt x="624677" y="447050"/>
                </a:cubicBezTo>
                <a:cubicBezTo>
                  <a:pt x="618380" y="444398"/>
                  <a:pt x="612084" y="443073"/>
                  <a:pt x="605788" y="447050"/>
                </a:cubicBezTo>
                <a:cubicBezTo>
                  <a:pt x="605788" y="447050"/>
                  <a:pt x="605125" y="447050"/>
                  <a:pt x="604793" y="447050"/>
                </a:cubicBezTo>
                <a:cubicBezTo>
                  <a:pt x="604793" y="450695"/>
                  <a:pt x="609101" y="448375"/>
                  <a:pt x="609764" y="450695"/>
                </a:cubicBezTo>
                <a:lnTo>
                  <a:pt x="609764" y="450695"/>
                </a:lnTo>
                <a:cubicBezTo>
                  <a:pt x="609764" y="450695"/>
                  <a:pt x="609764" y="451358"/>
                  <a:pt x="609764" y="451689"/>
                </a:cubicBezTo>
                <a:close/>
                <a:moveTo>
                  <a:pt x="613741" y="454672"/>
                </a:moveTo>
                <a:cubicBezTo>
                  <a:pt x="613741" y="454672"/>
                  <a:pt x="614404" y="455003"/>
                  <a:pt x="614735" y="455334"/>
                </a:cubicBezTo>
                <a:cubicBezTo>
                  <a:pt x="614735" y="455334"/>
                  <a:pt x="614072" y="455003"/>
                  <a:pt x="613741" y="454672"/>
                </a:cubicBezTo>
                <a:close/>
                <a:moveTo>
                  <a:pt x="1754066" y="516311"/>
                </a:moveTo>
                <a:cubicBezTo>
                  <a:pt x="1755723" y="518631"/>
                  <a:pt x="1755061" y="520288"/>
                  <a:pt x="1751747" y="519625"/>
                </a:cubicBezTo>
                <a:cubicBezTo>
                  <a:pt x="1750752" y="520288"/>
                  <a:pt x="1750421" y="521282"/>
                  <a:pt x="1750421" y="522276"/>
                </a:cubicBezTo>
                <a:cubicBezTo>
                  <a:pt x="1746113" y="521613"/>
                  <a:pt x="1741805" y="523270"/>
                  <a:pt x="1737828" y="520950"/>
                </a:cubicBezTo>
                <a:cubicBezTo>
                  <a:pt x="1739485" y="518962"/>
                  <a:pt x="1741142" y="517305"/>
                  <a:pt x="1741473" y="514654"/>
                </a:cubicBezTo>
                <a:cubicBezTo>
                  <a:pt x="1742136" y="514654"/>
                  <a:pt x="1742468" y="514654"/>
                  <a:pt x="1743130" y="514654"/>
                </a:cubicBezTo>
                <a:cubicBezTo>
                  <a:pt x="1747438" y="510677"/>
                  <a:pt x="1751084" y="512334"/>
                  <a:pt x="1754066" y="516311"/>
                </a:cubicBezTo>
                <a:close/>
                <a:moveTo>
                  <a:pt x="762537" y="42087"/>
                </a:moveTo>
                <a:lnTo>
                  <a:pt x="762537" y="42087"/>
                </a:lnTo>
                <a:cubicBezTo>
                  <a:pt x="762537" y="42087"/>
                  <a:pt x="762537" y="42087"/>
                  <a:pt x="762537" y="42087"/>
                </a:cubicBezTo>
                <a:lnTo>
                  <a:pt x="762537" y="42087"/>
                </a:lnTo>
                <a:close/>
                <a:moveTo>
                  <a:pt x="1398812" y="478863"/>
                </a:moveTo>
                <a:cubicBezTo>
                  <a:pt x="1398812" y="478863"/>
                  <a:pt x="1398150" y="478863"/>
                  <a:pt x="1397818" y="478863"/>
                </a:cubicBezTo>
                <a:cubicBezTo>
                  <a:pt x="1395167" y="482177"/>
                  <a:pt x="1396824" y="488805"/>
                  <a:pt x="1389865" y="488805"/>
                </a:cubicBezTo>
                <a:cubicBezTo>
                  <a:pt x="1389202" y="489468"/>
                  <a:pt x="1388208" y="490462"/>
                  <a:pt x="1387545" y="491125"/>
                </a:cubicBezTo>
                <a:cubicBezTo>
                  <a:pt x="1387545" y="490794"/>
                  <a:pt x="1387545" y="490462"/>
                  <a:pt x="1387545" y="490131"/>
                </a:cubicBezTo>
                <a:cubicBezTo>
                  <a:pt x="1385225" y="490131"/>
                  <a:pt x="1383568" y="488142"/>
                  <a:pt x="1382574" y="486154"/>
                </a:cubicBezTo>
                <a:cubicBezTo>
                  <a:pt x="1385888" y="483171"/>
                  <a:pt x="1385557" y="478863"/>
                  <a:pt x="1386551" y="474887"/>
                </a:cubicBezTo>
                <a:cubicBezTo>
                  <a:pt x="1386882" y="474887"/>
                  <a:pt x="1387214" y="474887"/>
                  <a:pt x="1387876" y="474887"/>
                </a:cubicBezTo>
                <a:cubicBezTo>
                  <a:pt x="1387876" y="476212"/>
                  <a:pt x="1387876" y="477538"/>
                  <a:pt x="1387876" y="478863"/>
                </a:cubicBezTo>
                <a:cubicBezTo>
                  <a:pt x="1387876" y="477538"/>
                  <a:pt x="1387876" y="476212"/>
                  <a:pt x="1387876" y="474887"/>
                </a:cubicBezTo>
                <a:cubicBezTo>
                  <a:pt x="1387545" y="474887"/>
                  <a:pt x="1387214" y="474887"/>
                  <a:pt x="1386551" y="474887"/>
                </a:cubicBezTo>
                <a:cubicBezTo>
                  <a:pt x="1385557" y="474887"/>
                  <a:pt x="1384894" y="474887"/>
                  <a:pt x="1383900" y="474887"/>
                </a:cubicBezTo>
                <a:cubicBezTo>
                  <a:pt x="1381580" y="474887"/>
                  <a:pt x="1381580" y="477206"/>
                  <a:pt x="1380254" y="477869"/>
                </a:cubicBezTo>
                <a:cubicBezTo>
                  <a:pt x="1385557" y="481183"/>
                  <a:pt x="1380254" y="482177"/>
                  <a:pt x="1378929" y="483834"/>
                </a:cubicBezTo>
                <a:lnTo>
                  <a:pt x="1378929" y="483834"/>
                </a:lnTo>
                <a:cubicBezTo>
                  <a:pt x="1378929" y="483834"/>
                  <a:pt x="1381911" y="484828"/>
                  <a:pt x="1382574" y="486485"/>
                </a:cubicBezTo>
                <a:cubicBezTo>
                  <a:pt x="1382243" y="486817"/>
                  <a:pt x="1381911" y="487148"/>
                  <a:pt x="1381249" y="487811"/>
                </a:cubicBezTo>
                <a:cubicBezTo>
                  <a:pt x="1378597" y="487480"/>
                  <a:pt x="1378266" y="492782"/>
                  <a:pt x="1374952" y="490462"/>
                </a:cubicBezTo>
                <a:cubicBezTo>
                  <a:pt x="1374289" y="488474"/>
                  <a:pt x="1374952" y="486817"/>
                  <a:pt x="1375946" y="485160"/>
                </a:cubicBezTo>
                <a:cubicBezTo>
                  <a:pt x="1374952" y="484166"/>
                  <a:pt x="1373627" y="483171"/>
                  <a:pt x="1373627" y="481515"/>
                </a:cubicBezTo>
                <a:cubicBezTo>
                  <a:pt x="1373627" y="480520"/>
                  <a:pt x="1373627" y="479858"/>
                  <a:pt x="1373627" y="478863"/>
                </a:cubicBezTo>
                <a:cubicBezTo>
                  <a:pt x="1373627" y="478532"/>
                  <a:pt x="1373627" y="478201"/>
                  <a:pt x="1373627" y="477869"/>
                </a:cubicBezTo>
                <a:cubicBezTo>
                  <a:pt x="1373627" y="477206"/>
                  <a:pt x="1373627" y="476544"/>
                  <a:pt x="1373627" y="476212"/>
                </a:cubicBezTo>
                <a:cubicBezTo>
                  <a:pt x="1373627" y="476544"/>
                  <a:pt x="1373627" y="477206"/>
                  <a:pt x="1373627" y="477869"/>
                </a:cubicBezTo>
                <a:cubicBezTo>
                  <a:pt x="1369981" y="474224"/>
                  <a:pt x="1366004" y="477869"/>
                  <a:pt x="1362359" y="477869"/>
                </a:cubicBezTo>
                <a:cubicBezTo>
                  <a:pt x="1360702" y="477869"/>
                  <a:pt x="1359045" y="477869"/>
                  <a:pt x="1357388" y="477869"/>
                </a:cubicBezTo>
                <a:cubicBezTo>
                  <a:pt x="1354737" y="477869"/>
                  <a:pt x="1351423" y="481846"/>
                  <a:pt x="1349435" y="476875"/>
                </a:cubicBezTo>
                <a:cubicBezTo>
                  <a:pt x="1349435" y="475881"/>
                  <a:pt x="1349435" y="475218"/>
                  <a:pt x="1349766" y="474555"/>
                </a:cubicBezTo>
                <a:cubicBezTo>
                  <a:pt x="1350760" y="474555"/>
                  <a:pt x="1351092" y="472898"/>
                  <a:pt x="1352086" y="473561"/>
                </a:cubicBezTo>
                <a:lnTo>
                  <a:pt x="1352086" y="473561"/>
                </a:lnTo>
                <a:cubicBezTo>
                  <a:pt x="1354074" y="473561"/>
                  <a:pt x="1356063" y="473230"/>
                  <a:pt x="1358051" y="472898"/>
                </a:cubicBezTo>
                <a:cubicBezTo>
                  <a:pt x="1358051" y="470910"/>
                  <a:pt x="1360039" y="469584"/>
                  <a:pt x="1361034" y="468259"/>
                </a:cubicBezTo>
                <a:cubicBezTo>
                  <a:pt x="1363022" y="467596"/>
                  <a:pt x="1365010" y="466270"/>
                  <a:pt x="1366999" y="466933"/>
                </a:cubicBezTo>
                <a:cubicBezTo>
                  <a:pt x="1366999" y="470247"/>
                  <a:pt x="1365673" y="471573"/>
                  <a:pt x="1363685" y="472236"/>
                </a:cubicBezTo>
                <a:cubicBezTo>
                  <a:pt x="1365342" y="471573"/>
                  <a:pt x="1366667" y="470247"/>
                  <a:pt x="1366999" y="466933"/>
                </a:cubicBezTo>
                <a:lnTo>
                  <a:pt x="1366999" y="466270"/>
                </a:lnTo>
                <a:cubicBezTo>
                  <a:pt x="1366999" y="466270"/>
                  <a:pt x="1368656" y="468259"/>
                  <a:pt x="1369318" y="469253"/>
                </a:cubicBezTo>
                <a:cubicBezTo>
                  <a:pt x="1372964" y="469916"/>
                  <a:pt x="1376940" y="470910"/>
                  <a:pt x="1380586" y="470247"/>
                </a:cubicBezTo>
                <a:cubicBezTo>
                  <a:pt x="1381580" y="470247"/>
                  <a:pt x="1382243" y="470247"/>
                  <a:pt x="1383237" y="470247"/>
                </a:cubicBezTo>
                <a:cubicBezTo>
                  <a:pt x="1385557" y="470247"/>
                  <a:pt x="1387545" y="470247"/>
                  <a:pt x="1389533" y="471573"/>
                </a:cubicBezTo>
                <a:cubicBezTo>
                  <a:pt x="1393842" y="472567"/>
                  <a:pt x="1396493" y="475218"/>
                  <a:pt x="1398150" y="478863"/>
                </a:cubicBezTo>
                <a:close/>
                <a:moveTo>
                  <a:pt x="330399" y="464613"/>
                </a:moveTo>
                <a:cubicBezTo>
                  <a:pt x="330399" y="464613"/>
                  <a:pt x="333051" y="464613"/>
                  <a:pt x="334708" y="464613"/>
                </a:cubicBezTo>
                <a:cubicBezTo>
                  <a:pt x="336365" y="467927"/>
                  <a:pt x="335702" y="471241"/>
                  <a:pt x="336033" y="474887"/>
                </a:cubicBezTo>
                <a:cubicBezTo>
                  <a:pt x="332388" y="474887"/>
                  <a:pt x="327748" y="476544"/>
                  <a:pt x="328411" y="469916"/>
                </a:cubicBezTo>
                <a:cubicBezTo>
                  <a:pt x="330399" y="467265"/>
                  <a:pt x="326423" y="464945"/>
                  <a:pt x="328080" y="462294"/>
                </a:cubicBezTo>
                <a:cubicBezTo>
                  <a:pt x="329074" y="460637"/>
                  <a:pt x="330399" y="459311"/>
                  <a:pt x="332388" y="460305"/>
                </a:cubicBezTo>
                <a:cubicBezTo>
                  <a:pt x="333051" y="462294"/>
                  <a:pt x="330068" y="462625"/>
                  <a:pt x="330731" y="464613"/>
                </a:cubicBezTo>
                <a:close/>
                <a:moveTo>
                  <a:pt x="341004" y="437108"/>
                </a:moveTo>
                <a:cubicBezTo>
                  <a:pt x="345312" y="437108"/>
                  <a:pt x="349289" y="437108"/>
                  <a:pt x="353597" y="437108"/>
                </a:cubicBezTo>
                <a:cubicBezTo>
                  <a:pt x="353597" y="437108"/>
                  <a:pt x="353597" y="436776"/>
                  <a:pt x="353597" y="436445"/>
                </a:cubicBezTo>
                <a:cubicBezTo>
                  <a:pt x="356580" y="436445"/>
                  <a:pt x="359562" y="437439"/>
                  <a:pt x="362545" y="436445"/>
                </a:cubicBezTo>
                <a:cubicBezTo>
                  <a:pt x="363870" y="436776"/>
                  <a:pt x="365196" y="437439"/>
                  <a:pt x="366521" y="437771"/>
                </a:cubicBezTo>
                <a:cubicBezTo>
                  <a:pt x="366521" y="438433"/>
                  <a:pt x="366521" y="439096"/>
                  <a:pt x="366521" y="439759"/>
                </a:cubicBezTo>
                <a:cubicBezTo>
                  <a:pt x="366521" y="439759"/>
                  <a:pt x="366521" y="440090"/>
                  <a:pt x="366853" y="440422"/>
                </a:cubicBezTo>
                <a:cubicBezTo>
                  <a:pt x="365859" y="440422"/>
                  <a:pt x="364864" y="440422"/>
                  <a:pt x="363539" y="440422"/>
                </a:cubicBezTo>
                <a:cubicBezTo>
                  <a:pt x="361219" y="440422"/>
                  <a:pt x="358899" y="440090"/>
                  <a:pt x="356580" y="438765"/>
                </a:cubicBezTo>
                <a:cubicBezTo>
                  <a:pt x="354591" y="443404"/>
                  <a:pt x="350283" y="444067"/>
                  <a:pt x="345975" y="444398"/>
                </a:cubicBezTo>
                <a:cubicBezTo>
                  <a:pt x="345975" y="443736"/>
                  <a:pt x="345975" y="443404"/>
                  <a:pt x="345975" y="442742"/>
                </a:cubicBezTo>
                <a:cubicBezTo>
                  <a:pt x="342661" y="442410"/>
                  <a:pt x="340010" y="440422"/>
                  <a:pt x="338353" y="437439"/>
                </a:cubicBezTo>
                <a:cubicBezTo>
                  <a:pt x="339347" y="437108"/>
                  <a:pt x="340010" y="436776"/>
                  <a:pt x="341004" y="436445"/>
                </a:cubicBezTo>
                <a:close/>
                <a:moveTo>
                  <a:pt x="351609" y="461962"/>
                </a:moveTo>
                <a:cubicBezTo>
                  <a:pt x="348957" y="461300"/>
                  <a:pt x="345975" y="460637"/>
                  <a:pt x="343324" y="460305"/>
                </a:cubicBezTo>
                <a:cubicBezTo>
                  <a:pt x="342992" y="459643"/>
                  <a:pt x="342661" y="458980"/>
                  <a:pt x="341998" y="458648"/>
                </a:cubicBezTo>
                <a:cubicBezTo>
                  <a:pt x="345644" y="459311"/>
                  <a:pt x="348957" y="456660"/>
                  <a:pt x="352603" y="457323"/>
                </a:cubicBezTo>
                <a:cubicBezTo>
                  <a:pt x="354260" y="457654"/>
                  <a:pt x="355917" y="457323"/>
                  <a:pt x="356248" y="459974"/>
                </a:cubicBezTo>
                <a:cubicBezTo>
                  <a:pt x="355917" y="462957"/>
                  <a:pt x="353928" y="462625"/>
                  <a:pt x="351609" y="461962"/>
                </a:cubicBezTo>
                <a:close/>
                <a:moveTo>
                  <a:pt x="413248" y="417887"/>
                </a:moveTo>
                <a:cubicBezTo>
                  <a:pt x="415899" y="415236"/>
                  <a:pt x="417556" y="417887"/>
                  <a:pt x="419544" y="419213"/>
                </a:cubicBezTo>
                <a:cubicBezTo>
                  <a:pt x="416230" y="420538"/>
                  <a:pt x="417225" y="424183"/>
                  <a:pt x="414905" y="426503"/>
                </a:cubicBezTo>
                <a:cubicBezTo>
                  <a:pt x="414242" y="423852"/>
                  <a:pt x="410928" y="421532"/>
                  <a:pt x="413248" y="417887"/>
                </a:cubicBezTo>
                <a:close/>
                <a:moveTo>
                  <a:pt x="409602" y="410265"/>
                </a:moveTo>
                <a:cubicBezTo>
                  <a:pt x="412254" y="410265"/>
                  <a:pt x="414242" y="411922"/>
                  <a:pt x="416562" y="413579"/>
                </a:cubicBezTo>
                <a:cubicBezTo>
                  <a:pt x="415236" y="415236"/>
                  <a:pt x="413911" y="415567"/>
                  <a:pt x="411922" y="415899"/>
                </a:cubicBezTo>
                <a:cubicBezTo>
                  <a:pt x="410597" y="415899"/>
                  <a:pt x="409271" y="415899"/>
                  <a:pt x="406951" y="415567"/>
                </a:cubicBezTo>
                <a:cubicBezTo>
                  <a:pt x="410597" y="414242"/>
                  <a:pt x="406951" y="411591"/>
                  <a:pt x="409271" y="410596"/>
                </a:cubicBezTo>
                <a:close/>
                <a:moveTo>
                  <a:pt x="383422" y="452352"/>
                </a:moveTo>
                <a:cubicBezTo>
                  <a:pt x="386405" y="455666"/>
                  <a:pt x="390382" y="454340"/>
                  <a:pt x="394358" y="455666"/>
                </a:cubicBezTo>
                <a:cubicBezTo>
                  <a:pt x="387731" y="459643"/>
                  <a:pt x="383754" y="458648"/>
                  <a:pt x="383422" y="452352"/>
                </a:cubicBezTo>
                <a:close/>
                <a:moveTo>
                  <a:pt x="392701" y="470579"/>
                </a:moveTo>
                <a:cubicBezTo>
                  <a:pt x="394690" y="469916"/>
                  <a:pt x="396678" y="469253"/>
                  <a:pt x="398335" y="468590"/>
                </a:cubicBezTo>
                <a:cubicBezTo>
                  <a:pt x="396678" y="465276"/>
                  <a:pt x="396678" y="461962"/>
                  <a:pt x="396678" y="458317"/>
                </a:cubicBezTo>
                <a:cubicBezTo>
                  <a:pt x="396678" y="453015"/>
                  <a:pt x="398667" y="453346"/>
                  <a:pt x="402312" y="454672"/>
                </a:cubicBezTo>
                <a:cubicBezTo>
                  <a:pt x="403306" y="455997"/>
                  <a:pt x="404963" y="455997"/>
                  <a:pt x="406289" y="455997"/>
                </a:cubicBezTo>
                <a:cubicBezTo>
                  <a:pt x="408608" y="455997"/>
                  <a:pt x="407614" y="457323"/>
                  <a:pt x="407283" y="458317"/>
                </a:cubicBezTo>
                <a:cubicBezTo>
                  <a:pt x="403637" y="458317"/>
                  <a:pt x="401318" y="460637"/>
                  <a:pt x="399992" y="463619"/>
                </a:cubicBezTo>
                <a:cubicBezTo>
                  <a:pt x="398998" y="465608"/>
                  <a:pt x="400986" y="465939"/>
                  <a:pt x="402643" y="466602"/>
                </a:cubicBezTo>
                <a:cubicBezTo>
                  <a:pt x="401649" y="467265"/>
                  <a:pt x="400655" y="467927"/>
                  <a:pt x="399992" y="468922"/>
                </a:cubicBezTo>
                <a:cubicBezTo>
                  <a:pt x="400655" y="474555"/>
                  <a:pt x="399992" y="475549"/>
                  <a:pt x="397010" y="475218"/>
                </a:cubicBezTo>
                <a:cubicBezTo>
                  <a:pt x="396347" y="473230"/>
                  <a:pt x="395021" y="471682"/>
                  <a:pt x="393033" y="470579"/>
                </a:cubicBezTo>
                <a:close/>
                <a:moveTo>
                  <a:pt x="656159" y="442079"/>
                </a:moveTo>
                <a:cubicBezTo>
                  <a:pt x="656159" y="442079"/>
                  <a:pt x="654502" y="443073"/>
                  <a:pt x="653508" y="443073"/>
                </a:cubicBezTo>
                <a:cubicBezTo>
                  <a:pt x="653177" y="443404"/>
                  <a:pt x="652845" y="444067"/>
                  <a:pt x="652183" y="444398"/>
                </a:cubicBezTo>
                <a:cubicBezTo>
                  <a:pt x="648537" y="448375"/>
                  <a:pt x="648869" y="452352"/>
                  <a:pt x="652183" y="456991"/>
                </a:cubicBezTo>
                <a:cubicBezTo>
                  <a:pt x="654171" y="455334"/>
                  <a:pt x="656491" y="455997"/>
                  <a:pt x="658810" y="455666"/>
                </a:cubicBezTo>
                <a:cubicBezTo>
                  <a:pt x="659142" y="455666"/>
                  <a:pt x="659473" y="455666"/>
                  <a:pt x="659805" y="455997"/>
                </a:cubicBezTo>
                <a:cubicBezTo>
                  <a:pt x="658148" y="457323"/>
                  <a:pt x="654502" y="458317"/>
                  <a:pt x="655828" y="459643"/>
                </a:cubicBezTo>
                <a:cubicBezTo>
                  <a:pt x="658479" y="462957"/>
                  <a:pt x="657485" y="467265"/>
                  <a:pt x="661130" y="469916"/>
                </a:cubicBezTo>
                <a:lnTo>
                  <a:pt x="661130" y="459311"/>
                </a:lnTo>
                <a:cubicBezTo>
                  <a:pt x="661130" y="459311"/>
                  <a:pt x="661793" y="459311"/>
                  <a:pt x="662456" y="458980"/>
                </a:cubicBezTo>
                <a:lnTo>
                  <a:pt x="666101" y="458980"/>
                </a:lnTo>
                <a:cubicBezTo>
                  <a:pt x="667758" y="458980"/>
                  <a:pt x="669746" y="458980"/>
                  <a:pt x="671403" y="458980"/>
                </a:cubicBezTo>
                <a:cubicBezTo>
                  <a:pt x="671403" y="458648"/>
                  <a:pt x="671403" y="458317"/>
                  <a:pt x="671403" y="457986"/>
                </a:cubicBezTo>
                <a:cubicBezTo>
                  <a:pt x="671403" y="457323"/>
                  <a:pt x="671403" y="456991"/>
                  <a:pt x="671403" y="456329"/>
                </a:cubicBezTo>
                <a:cubicBezTo>
                  <a:pt x="672066" y="452683"/>
                  <a:pt x="675380" y="452352"/>
                  <a:pt x="678031" y="451689"/>
                </a:cubicBezTo>
                <a:cubicBezTo>
                  <a:pt x="682339" y="451026"/>
                  <a:pt x="681014" y="448707"/>
                  <a:pt x="680020" y="446387"/>
                </a:cubicBezTo>
                <a:cubicBezTo>
                  <a:pt x="680351" y="446055"/>
                  <a:pt x="681014" y="445724"/>
                  <a:pt x="681345" y="445061"/>
                </a:cubicBezTo>
                <a:cubicBezTo>
                  <a:pt x="680351" y="442742"/>
                  <a:pt x="678031" y="444398"/>
                  <a:pt x="676374" y="443404"/>
                </a:cubicBezTo>
                <a:cubicBezTo>
                  <a:pt x="674717" y="443736"/>
                  <a:pt x="672729" y="444398"/>
                  <a:pt x="671072" y="444730"/>
                </a:cubicBezTo>
                <a:cubicBezTo>
                  <a:pt x="670078" y="443404"/>
                  <a:pt x="668752" y="443073"/>
                  <a:pt x="667427" y="442742"/>
                </a:cubicBezTo>
                <a:cubicBezTo>
                  <a:pt x="668752" y="442742"/>
                  <a:pt x="670078" y="443404"/>
                  <a:pt x="671072" y="444730"/>
                </a:cubicBezTo>
                <a:cubicBezTo>
                  <a:pt x="672729" y="444398"/>
                  <a:pt x="674717" y="443736"/>
                  <a:pt x="676374" y="443404"/>
                </a:cubicBezTo>
                <a:cubicBezTo>
                  <a:pt x="675380" y="441747"/>
                  <a:pt x="674386" y="440090"/>
                  <a:pt x="673723" y="438433"/>
                </a:cubicBezTo>
                <a:cubicBezTo>
                  <a:pt x="673392" y="438433"/>
                  <a:pt x="673060" y="438433"/>
                  <a:pt x="672729" y="438433"/>
                </a:cubicBezTo>
                <a:cubicBezTo>
                  <a:pt x="669084" y="439096"/>
                  <a:pt x="665438" y="438765"/>
                  <a:pt x="662456" y="436114"/>
                </a:cubicBezTo>
                <a:cubicBezTo>
                  <a:pt x="660799" y="438433"/>
                  <a:pt x="661130" y="440422"/>
                  <a:pt x="661462" y="442410"/>
                </a:cubicBezTo>
                <a:cubicBezTo>
                  <a:pt x="659805" y="441747"/>
                  <a:pt x="658148" y="440753"/>
                  <a:pt x="656159" y="441085"/>
                </a:cubicBezTo>
                <a:close/>
                <a:moveTo>
                  <a:pt x="666101" y="453346"/>
                </a:moveTo>
                <a:cubicBezTo>
                  <a:pt x="664113" y="452352"/>
                  <a:pt x="662124" y="451689"/>
                  <a:pt x="659805" y="450695"/>
                </a:cubicBezTo>
                <a:cubicBezTo>
                  <a:pt x="661793" y="451689"/>
                  <a:pt x="663781" y="452352"/>
                  <a:pt x="666101" y="453346"/>
                </a:cubicBezTo>
                <a:cubicBezTo>
                  <a:pt x="666433" y="453015"/>
                  <a:pt x="666764" y="452683"/>
                  <a:pt x="667427" y="452683"/>
                </a:cubicBezTo>
                <a:cubicBezTo>
                  <a:pt x="667095" y="452683"/>
                  <a:pt x="666433" y="453015"/>
                  <a:pt x="666101" y="453346"/>
                </a:cubicBezTo>
                <a:close/>
                <a:moveTo>
                  <a:pt x="666101" y="459974"/>
                </a:moveTo>
                <a:cubicBezTo>
                  <a:pt x="667758" y="459974"/>
                  <a:pt x="669746" y="459974"/>
                  <a:pt x="671403" y="459974"/>
                </a:cubicBezTo>
                <a:cubicBezTo>
                  <a:pt x="674386" y="463288"/>
                  <a:pt x="671403" y="467265"/>
                  <a:pt x="672066" y="471241"/>
                </a:cubicBezTo>
                <a:cubicBezTo>
                  <a:pt x="672398" y="473561"/>
                  <a:pt x="668752" y="473230"/>
                  <a:pt x="665770" y="471573"/>
                </a:cubicBezTo>
                <a:cubicBezTo>
                  <a:pt x="669415" y="467927"/>
                  <a:pt x="663781" y="463951"/>
                  <a:pt x="666101" y="460305"/>
                </a:cubicBezTo>
                <a:close/>
                <a:moveTo>
                  <a:pt x="1105860" y="469916"/>
                </a:moveTo>
                <a:lnTo>
                  <a:pt x="1105860" y="469916"/>
                </a:lnTo>
                <a:cubicBezTo>
                  <a:pt x="1105860" y="469916"/>
                  <a:pt x="1105860" y="469916"/>
                  <a:pt x="1105860" y="469916"/>
                </a:cubicBezTo>
                <a:lnTo>
                  <a:pt x="1105860" y="469916"/>
                </a:lnTo>
                <a:close/>
                <a:moveTo>
                  <a:pt x="707857" y="473892"/>
                </a:moveTo>
                <a:cubicBezTo>
                  <a:pt x="707857" y="473892"/>
                  <a:pt x="708520" y="473892"/>
                  <a:pt x="708851" y="473892"/>
                </a:cubicBezTo>
                <a:cubicBezTo>
                  <a:pt x="707525" y="471904"/>
                  <a:pt x="708851" y="470247"/>
                  <a:pt x="709514" y="468590"/>
                </a:cubicBezTo>
                <a:cubicBezTo>
                  <a:pt x="709514" y="466933"/>
                  <a:pt x="710839" y="466602"/>
                  <a:pt x="712496" y="466270"/>
                </a:cubicBezTo>
                <a:cubicBezTo>
                  <a:pt x="718793" y="466270"/>
                  <a:pt x="718130" y="469916"/>
                  <a:pt x="717467" y="474224"/>
                </a:cubicBezTo>
                <a:cubicBezTo>
                  <a:pt x="714485" y="473561"/>
                  <a:pt x="711502" y="480520"/>
                  <a:pt x="708188" y="474224"/>
                </a:cubicBezTo>
                <a:close/>
                <a:moveTo>
                  <a:pt x="756240" y="463951"/>
                </a:moveTo>
                <a:cubicBezTo>
                  <a:pt x="758229" y="465276"/>
                  <a:pt x="761211" y="464613"/>
                  <a:pt x="762868" y="466270"/>
                </a:cubicBezTo>
                <a:cubicBezTo>
                  <a:pt x="762205" y="466933"/>
                  <a:pt x="761874" y="467927"/>
                  <a:pt x="761211" y="468590"/>
                </a:cubicBezTo>
                <a:cubicBezTo>
                  <a:pt x="754915" y="465276"/>
                  <a:pt x="747293" y="468590"/>
                  <a:pt x="741328" y="463951"/>
                </a:cubicBezTo>
                <a:cubicBezTo>
                  <a:pt x="743316" y="463951"/>
                  <a:pt x="745304" y="463951"/>
                  <a:pt x="747293" y="463619"/>
                </a:cubicBezTo>
                <a:cubicBezTo>
                  <a:pt x="750275" y="463619"/>
                  <a:pt x="752926" y="463619"/>
                  <a:pt x="755909" y="463951"/>
                </a:cubicBezTo>
                <a:close/>
                <a:moveTo>
                  <a:pt x="1890932" y="118970"/>
                </a:moveTo>
                <a:cubicBezTo>
                  <a:pt x="1891595" y="116982"/>
                  <a:pt x="1892589" y="114662"/>
                  <a:pt x="1893252" y="112674"/>
                </a:cubicBezTo>
                <a:cubicBezTo>
                  <a:pt x="1894246" y="113668"/>
                  <a:pt x="1895240" y="114331"/>
                  <a:pt x="1896566" y="115325"/>
                </a:cubicBezTo>
                <a:cubicBezTo>
                  <a:pt x="1895903" y="115988"/>
                  <a:pt x="1895240" y="116319"/>
                  <a:pt x="1894246" y="116982"/>
                </a:cubicBezTo>
                <a:cubicBezTo>
                  <a:pt x="1895571" y="116982"/>
                  <a:pt x="1896897" y="117313"/>
                  <a:pt x="1898223" y="117645"/>
                </a:cubicBezTo>
                <a:cubicBezTo>
                  <a:pt x="1898223" y="118639"/>
                  <a:pt x="1901537" y="118639"/>
                  <a:pt x="1898554" y="120627"/>
                </a:cubicBezTo>
                <a:cubicBezTo>
                  <a:pt x="1895240" y="122616"/>
                  <a:pt x="1893583" y="120627"/>
                  <a:pt x="1890932" y="119302"/>
                </a:cubicBezTo>
                <a:close/>
                <a:moveTo>
                  <a:pt x="1727886" y="431143"/>
                </a:moveTo>
                <a:cubicBezTo>
                  <a:pt x="1726892" y="436114"/>
                  <a:pt x="1720927" y="434125"/>
                  <a:pt x="1719270" y="437771"/>
                </a:cubicBezTo>
                <a:cubicBezTo>
                  <a:pt x="1717613" y="436114"/>
                  <a:pt x="1716288" y="434788"/>
                  <a:pt x="1715293" y="433462"/>
                </a:cubicBezTo>
                <a:cubicBezTo>
                  <a:pt x="1715293" y="433131"/>
                  <a:pt x="1715293" y="432468"/>
                  <a:pt x="1715293" y="432137"/>
                </a:cubicBezTo>
                <a:cubicBezTo>
                  <a:pt x="1715625" y="432137"/>
                  <a:pt x="1716288" y="432137"/>
                  <a:pt x="1716619" y="432137"/>
                </a:cubicBezTo>
                <a:cubicBezTo>
                  <a:pt x="1715956" y="429817"/>
                  <a:pt x="1717282" y="428160"/>
                  <a:pt x="1717613" y="425840"/>
                </a:cubicBezTo>
                <a:cubicBezTo>
                  <a:pt x="1716619" y="421532"/>
                  <a:pt x="1715625" y="416893"/>
                  <a:pt x="1712642" y="412916"/>
                </a:cubicBezTo>
                <a:cubicBezTo>
                  <a:pt x="1714962" y="412916"/>
                  <a:pt x="1716950" y="412916"/>
                  <a:pt x="1719270" y="412916"/>
                </a:cubicBezTo>
                <a:cubicBezTo>
                  <a:pt x="1718607" y="410596"/>
                  <a:pt x="1715956" y="408608"/>
                  <a:pt x="1719270" y="405957"/>
                </a:cubicBezTo>
                <a:cubicBezTo>
                  <a:pt x="1718939" y="405625"/>
                  <a:pt x="1718276" y="405294"/>
                  <a:pt x="1717944" y="404963"/>
                </a:cubicBezTo>
                <a:cubicBezTo>
                  <a:pt x="1724241" y="402312"/>
                  <a:pt x="1730537" y="403637"/>
                  <a:pt x="1736834" y="403968"/>
                </a:cubicBezTo>
                <a:cubicBezTo>
                  <a:pt x="1739154" y="403968"/>
                  <a:pt x="1741142" y="404631"/>
                  <a:pt x="1743130" y="402974"/>
                </a:cubicBezTo>
                <a:cubicBezTo>
                  <a:pt x="1743793" y="404963"/>
                  <a:pt x="1744456" y="406288"/>
                  <a:pt x="1745119" y="407614"/>
                </a:cubicBezTo>
                <a:cubicBezTo>
                  <a:pt x="1743462" y="408277"/>
                  <a:pt x="1741805" y="408939"/>
                  <a:pt x="1740148" y="409934"/>
                </a:cubicBezTo>
                <a:cubicBezTo>
                  <a:pt x="1740811" y="411259"/>
                  <a:pt x="1742136" y="411591"/>
                  <a:pt x="1743462" y="411591"/>
                </a:cubicBezTo>
                <a:cubicBezTo>
                  <a:pt x="1745119" y="411591"/>
                  <a:pt x="1746776" y="411591"/>
                  <a:pt x="1748764" y="411922"/>
                </a:cubicBezTo>
                <a:lnTo>
                  <a:pt x="1748764" y="417556"/>
                </a:lnTo>
                <a:cubicBezTo>
                  <a:pt x="1748764" y="417556"/>
                  <a:pt x="1751415" y="417556"/>
                  <a:pt x="1752078" y="418881"/>
                </a:cubicBezTo>
                <a:cubicBezTo>
                  <a:pt x="1750090" y="420207"/>
                  <a:pt x="1748101" y="421532"/>
                  <a:pt x="1746113" y="422858"/>
                </a:cubicBezTo>
                <a:cubicBezTo>
                  <a:pt x="1746113" y="425178"/>
                  <a:pt x="1744787" y="426172"/>
                  <a:pt x="1743462" y="427829"/>
                </a:cubicBezTo>
                <a:cubicBezTo>
                  <a:pt x="1742799" y="428823"/>
                  <a:pt x="1741805" y="429154"/>
                  <a:pt x="1741142" y="429154"/>
                </a:cubicBezTo>
                <a:cubicBezTo>
                  <a:pt x="1742136" y="429154"/>
                  <a:pt x="1742799" y="428823"/>
                  <a:pt x="1743462" y="427829"/>
                </a:cubicBezTo>
                <a:cubicBezTo>
                  <a:pt x="1745782" y="429154"/>
                  <a:pt x="1746113" y="430480"/>
                  <a:pt x="1743793" y="432468"/>
                </a:cubicBezTo>
                <a:cubicBezTo>
                  <a:pt x="1742799" y="433462"/>
                  <a:pt x="1743130" y="433794"/>
                  <a:pt x="1745782" y="434125"/>
                </a:cubicBezTo>
                <a:cubicBezTo>
                  <a:pt x="1747438" y="434125"/>
                  <a:pt x="1749427" y="434125"/>
                  <a:pt x="1749758" y="436445"/>
                </a:cubicBezTo>
                <a:cubicBezTo>
                  <a:pt x="1753735" y="437108"/>
                  <a:pt x="1754066" y="439428"/>
                  <a:pt x="1751747" y="441747"/>
                </a:cubicBezTo>
                <a:cubicBezTo>
                  <a:pt x="1750090" y="443404"/>
                  <a:pt x="1749095" y="445724"/>
                  <a:pt x="1747770" y="447712"/>
                </a:cubicBezTo>
                <a:cubicBezTo>
                  <a:pt x="1745119" y="445724"/>
                  <a:pt x="1747107" y="442079"/>
                  <a:pt x="1744456" y="440422"/>
                </a:cubicBezTo>
                <a:cubicBezTo>
                  <a:pt x="1743793" y="439759"/>
                  <a:pt x="1743130" y="439428"/>
                  <a:pt x="1742468" y="438765"/>
                </a:cubicBezTo>
                <a:cubicBezTo>
                  <a:pt x="1742468" y="437439"/>
                  <a:pt x="1742799" y="436445"/>
                  <a:pt x="1740811" y="436445"/>
                </a:cubicBezTo>
                <a:cubicBezTo>
                  <a:pt x="1737165" y="436445"/>
                  <a:pt x="1738822" y="439759"/>
                  <a:pt x="1738159" y="441416"/>
                </a:cubicBezTo>
                <a:cubicBezTo>
                  <a:pt x="1736834" y="441085"/>
                  <a:pt x="1735508" y="440422"/>
                  <a:pt x="1734514" y="440090"/>
                </a:cubicBezTo>
                <a:cubicBezTo>
                  <a:pt x="1733520" y="438433"/>
                  <a:pt x="1733189" y="436776"/>
                  <a:pt x="1733189" y="435119"/>
                </a:cubicBezTo>
                <a:lnTo>
                  <a:pt x="1737165" y="435119"/>
                </a:lnTo>
                <a:cubicBezTo>
                  <a:pt x="1737828" y="433131"/>
                  <a:pt x="1736171" y="432800"/>
                  <a:pt x="1735840" y="431474"/>
                </a:cubicBezTo>
                <a:cubicBezTo>
                  <a:pt x="1737497" y="431474"/>
                  <a:pt x="1739154" y="431143"/>
                  <a:pt x="1741142" y="430811"/>
                </a:cubicBezTo>
                <a:cubicBezTo>
                  <a:pt x="1740148" y="430149"/>
                  <a:pt x="1739154" y="429154"/>
                  <a:pt x="1738491" y="428492"/>
                </a:cubicBezTo>
                <a:lnTo>
                  <a:pt x="1738491" y="428492"/>
                </a:lnTo>
                <a:cubicBezTo>
                  <a:pt x="1737828" y="426172"/>
                  <a:pt x="1739816" y="424183"/>
                  <a:pt x="1739816" y="422195"/>
                </a:cubicBezTo>
                <a:lnTo>
                  <a:pt x="1739816" y="422195"/>
                </a:lnTo>
                <a:cubicBezTo>
                  <a:pt x="1740811" y="419544"/>
                  <a:pt x="1736503" y="417556"/>
                  <a:pt x="1738822" y="414573"/>
                </a:cubicBezTo>
                <a:cubicBezTo>
                  <a:pt x="1737828" y="413579"/>
                  <a:pt x="1737165" y="412916"/>
                  <a:pt x="1736171" y="411922"/>
                </a:cubicBezTo>
                <a:cubicBezTo>
                  <a:pt x="1735840" y="411922"/>
                  <a:pt x="1735508" y="411922"/>
                  <a:pt x="1735177" y="411922"/>
                </a:cubicBezTo>
                <a:cubicBezTo>
                  <a:pt x="1730869" y="414242"/>
                  <a:pt x="1726561" y="412916"/>
                  <a:pt x="1722253" y="413248"/>
                </a:cubicBezTo>
                <a:cubicBezTo>
                  <a:pt x="1721590" y="413248"/>
                  <a:pt x="1720927" y="413248"/>
                  <a:pt x="1719933" y="413248"/>
                </a:cubicBezTo>
                <a:cubicBezTo>
                  <a:pt x="1718939" y="413910"/>
                  <a:pt x="1718607" y="415567"/>
                  <a:pt x="1718939" y="415899"/>
                </a:cubicBezTo>
                <a:cubicBezTo>
                  <a:pt x="1725235" y="416561"/>
                  <a:pt x="1723247" y="421864"/>
                  <a:pt x="1724572" y="425178"/>
                </a:cubicBezTo>
                <a:lnTo>
                  <a:pt x="1724572" y="427497"/>
                </a:lnTo>
                <a:cubicBezTo>
                  <a:pt x="1724572" y="427497"/>
                  <a:pt x="1725566" y="429817"/>
                  <a:pt x="1727223" y="429817"/>
                </a:cubicBezTo>
                <a:cubicBezTo>
                  <a:pt x="1727223" y="429817"/>
                  <a:pt x="1727886" y="429817"/>
                  <a:pt x="1728218" y="430149"/>
                </a:cubicBezTo>
                <a:close/>
                <a:moveTo>
                  <a:pt x="1927385" y="406951"/>
                </a:moveTo>
                <a:cubicBezTo>
                  <a:pt x="1922746" y="406620"/>
                  <a:pt x="1920094" y="411591"/>
                  <a:pt x="1914792" y="410596"/>
                </a:cubicBezTo>
                <a:cubicBezTo>
                  <a:pt x="1913467" y="409602"/>
                  <a:pt x="1913798" y="407614"/>
                  <a:pt x="1913467" y="405625"/>
                </a:cubicBezTo>
                <a:cubicBezTo>
                  <a:pt x="1915786" y="404631"/>
                  <a:pt x="1918106" y="402974"/>
                  <a:pt x="1920757" y="403306"/>
                </a:cubicBezTo>
                <a:lnTo>
                  <a:pt x="1920757" y="395021"/>
                </a:lnTo>
                <a:cubicBezTo>
                  <a:pt x="1915786" y="398003"/>
                  <a:pt x="1914129" y="393033"/>
                  <a:pt x="1910816" y="392038"/>
                </a:cubicBezTo>
                <a:cubicBezTo>
                  <a:pt x="1914129" y="391044"/>
                  <a:pt x="1917775" y="393033"/>
                  <a:pt x="1920757" y="390713"/>
                </a:cubicBezTo>
                <a:cubicBezTo>
                  <a:pt x="1923077" y="393033"/>
                  <a:pt x="1925397" y="395021"/>
                  <a:pt x="1926391" y="398003"/>
                </a:cubicBezTo>
                <a:cubicBezTo>
                  <a:pt x="1925728" y="399329"/>
                  <a:pt x="1924071" y="399992"/>
                  <a:pt x="1925065" y="401649"/>
                </a:cubicBezTo>
                <a:cubicBezTo>
                  <a:pt x="1925728" y="403306"/>
                  <a:pt x="1926391" y="404963"/>
                  <a:pt x="1927054" y="406620"/>
                </a:cubicBezTo>
                <a:close/>
                <a:moveTo>
                  <a:pt x="1839566" y="411922"/>
                </a:moveTo>
                <a:cubicBezTo>
                  <a:pt x="1838572" y="418550"/>
                  <a:pt x="1844205" y="416561"/>
                  <a:pt x="1847188" y="417556"/>
                </a:cubicBezTo>
                <a:cubicBezTo>
                  <a:pt x="1848513" y="417556"/>
                  <a:pt x="1849508" y="417224"/>
                  <a:pt x="1850833" y="416893"/>
                </a:cubicBezTo>
                <a:cubicBezTo>
                  <a:pt x="1850833" y="412585"/>
                  <a:pt x="1846194" y="407614"/>
                  <a:pt x="1852490" y="404631"/>
                </a:cubicBezTo>
                <a:lnTo>
                  <a:pt x="1852490" y="404631"/>
                </a:lnTo>
                <a:cubicBezTo>
                  <a:pt x="1854810" y="404631"/>
                  <a:pt x="1855473" y="401980"/>
                  <a:pt x="1857461" y="401980"/>
                </a:cubicBezTo>
                <a:cubicBezTo>
                  <a:pt x="1858124" y="399329"/>
                  <a:pt x="1859118" y="397341"/>
                  <a:pt x="1862432" y="398335"/>
                </a:cubicBezTo>
                <a:cubicBezTo>
                  <a:pt x="1863426" y="400323"/>
                  <a:pt x="1865746" y="401980"/>
                  <a:pt x="1864089" y="404300"/>
                </a:cubicBezTo>
                <a:cubicBezTo>
                  <a:pt x="1865083" y="405625"/>
                  <a:pt x="1866409" y="406620"/>
                  <a:pt x="1867403" y="407945"/>
                </a:cubicBezTo>
                <a:cubicBezTo>
                  <a:pt x="1863426" y="408939"/>
                  <a:pt x="1862763" y="412253"/>
                  <a:pt x="1861438" y="415567"/>
                </a:cubicBezTo>
                <a:cubicBezTo>
                  <a:pt x="1860112" y="416230"/>
                  <a:pt x="1859118" y="416893"/>
                  <a:pt x="1857793" y="417224"/>
                </a:cubicBezTo>
                <a:cubicBezTo>
                  <a:pt x="1857793" y="417224"/>
                  <a:pt x="1857793" y="417887"/>
                  <a:pt x="1857793" y="418218"/>
                </a:cubicBezTo>
                <a:cubicBezTo>
                  <a:pt x="1862432" y="420538"/>
                  <a:pt x="1858787" y="424183"/>
                  <a:pt x="1859450" y="427166"/>
                </a:cubicBezTo>
                <a:cubicBezTo>
                  <a:pt x="1857461" y="426172"/>
                  <a:pt x="1852822" y="427166"/>
                  <a:pt x="1856467" y="422858"/>
                </a:cubicBezTo>
                <a:cubicBezTo>
                  <a:pt x="1855141" y="421864"/>
                  <a:pt x="1855141" y="419213"/>
                  <a:pt x="1852822" y="419213"/>
                </a:cubicBezTo>
                <a:cubicBezTo>
                  <a:pt x="1850502" y="420207"/>
                  <a:pt x="1848513" y="422195"/>
                  <a:pt x="1846194" y="419875"/>
                </a:cubicBezTo>
                <a:lnTo>
                  <a:pt x="1843211" y="419875"/>
                </a:lnTo>
                <a:cubicBezTo>
                  <a:pt x="1843543" y="422195"/>
                  <a:pt x="1845862" y="422527"/>
                  <a:pt x="1846857" y="423852"/>
                </a:cubicBezTo>
                <a:cubicBezTo>
                  <a:pt x="1843211" y="425178"/>
                  <a:pt x="1849839" y="432137"/>
                  <a:pt x="1842880" y="431143"/>
                </a:cubicBezTo>
                <a:cubicBezTo>
                  <a:pt x="1836583" y="434788"/>
                  <a:pt x="1840891" y="427829"/>
                  <a:pt x="1838903" y="427166"/>
                </a:cubicBezTo>
                <a:cubicBezTo>
                  <a:pt x="1838903" y="420097"/>
                  <a:pt x="1837468" y="415677"/>
                  <a:pt x="1834595" y="413910"/>
                </a:cubicBezTo>
                <a:cubicBezTo>
                  <a:pt x="1834595" y="413910"/>
                  <a:pt x="1835921" y="411922"/>
                  <a:pt x="1836252" y="410928"/>
                </a:cubicBezTo>
                <a:cubicBezTo>
                  <a:pt x="1835921" y="408939"/>
                  <a:pt x="1832607" y="408277"/>
                  <a:pt x="1833601" y="405625"/>
                </a:cubicBezTo>
                <a:cubicBezTo>
                  <a:pt x="1839566" y="403306"/>
                  <a:pt x="1840229" y="403968"/>
                  <a:pt x="1839566" y="411922"/>
                </a:cubicBezTo>
                <a:close/>
                <a:moveTo>
                  <a:pt x="463951" y="422195"/>
                </a:moveTo>
                <a:cubicBezTo>
                  <a:pt x="461631" y="419875"/>
                  <a:pt x="463288" y="416893"/>
                  <a:pt x="462625" y="414573"/>
                </a:cubicBezTo>
                <a:cubicBezTo>
                  <a:pt x="465939" y="415236"/>
                  <a:pt x="467596" y="417556"/>
                  <a:pt x="468922" y="420538"/>
                </a:cubicBezTo>
                <a:cubicBezTo>
                  <a:pt x="467928" y="423189"/>
                  <a:pt x="465608" y="421864"/>
                  <a:pt x="463951" y="422527"/>
                </a:cubicBezTo>
                <a:close/>
                <a:moveTo>
                  <a:pt x="704211" y="497090"/>
                </a:moveTo>
                <a:cubicBezTo>
                  <a:pt x="704211" y="497090"/>
                  <a:pt x="702223" y="497090"/>
                  <a:pt x="701560" y="496096"/>
                </a:cubicBezTo>
                <a:lnTo>
                  <a:pt x="701560" y="496096"/>
                </a:lnTo>
                <a:cubicBezTo>
                  <a:pt x="701560" y="496096"/>
                  <a:pt x="701560" y="495102"/>
                  <a:pt x="701560" y="494770"/>
                </a:cubicBezTo>
                <a:cubicBezTo>
                  <a:pt x="700235" y="492451"/>
                  <a:pt x="698909" y="489799"/>
                  <a:pt x="697584" y="487480"/>
                </a:cubicBezTo>
                <a:cubicBezTo>
                  <a:pt x="696589" y="487480"/>
                  <a:pt x="695264" y="487480"/>
                  <a:pt x="694270" y="487480"/>
                </a:cubicBezTo>
                <a:cubicBezTo>
                  <a:pt x="694270" y="486485"/>
                  <a:pt x="694932" y="485823"/>
                  <a:pt x="694932" y="484828"/>
                </a:cubicBezTo>
                <a:cubicBezTo>
                  <a:pt x="695264" y="481515"/>
                  <a:pt x="696921" y="478532"/>
                  <a:pt x="698909" y="475881"/>
                </a:cubicBezTo>
                <a:cubicBezTo>
                  <a:pt x="701229" y="474224"/>
                  <a:pt x="699903" y="471573"/>
                  <a:pt x="700235" y="469584"/>
                </a:cubicBezTo>
                <a:lnTo>
                  <a:pt x="700235" y="469584"/>
                </a:lnTo>
                <a:cubicBezTo>
                  <a:pt x="700235" y="469584"/>
                  <a:pt x="701229" y="467927"/>
                  <a:pt x="701560" y="466933"/>
                </a:cubicBezTo>
                <a:cubicBezTo>
                  <a:pt x="701560" y="462294"/>
                  <a:pt x="701560" y="457654"/>
                  <a:pt x="701560" y="453346"/>
                </a:cubicBezTo>
                <a:cubicBezTo>
                  <a:pt x="705206" y="452683"/>
                  <a:pt x="709514" y="454340"/>
                  <a:pt x="711171" y="449369"/>
                </a:cubicBezTo>
                <a:lnTo>
                  <a:pt x="711171" y="449369"/>
                </a:lnTo>
                <a:cubicBezTo>
                  <a:pt x="710508" y="447712"/>
                  <a:pt x="705868" y="447712"/>
                  <a:pt x="708851" y="444067"/>
                </a:cubicBezTo>
                <a:lnTo>
                  <a:pt x="708851" y="444067"/>
                </a:lnTo>
                <a:cubicBezTo>
                  <a:pt x="708851" y="444067"/>
                  <a:pt x="709514" y="442742"/>
                  <a:pt x="709845" y="442079"/>
                </a:cubicBezTo>
                <a:cubicBezTo>
                  <a:pt x="704874" y="440090"/>
                  <a:pt x="699572" y="439759"/>
                  <a:pt x="694601" y="440753"/>
                </a:cubicBezTo>
                <a:cubicBezTo>
                  <a:pt x="692281" y="441085"/>
                  <a:pt x="691287" y="443073"/>
                  <a:pt x="693607" y="445393"/>
                </a:cubicBezTo>
                <a:cubicBezTo>
                  <a:pt x="693938" y="445724"/>
                  <a:pt x="694601" y="446055"/>
                  <a:pt x="694932" y="446718"/>
                </a:cubicBezTo>
                <a:cubicBezTo>
                  <a:pt x="694932" y="448707"/>
                  <a:pt x="695264" y="450364"/>
                  <a:pt x="693607" y="452021"/>
                </a:cubicBezTo>
                <a:cubicBezTo>
                  <a:pt x="693607" y="453346"/>
                  <a:pt x="693275" y="455003"/>
                  <a:pt x="695264" y="455666"/>
                </a:cubicBezTo>
                <a:cubicBezTo>
                  <a:pt x="698246" y="455666"/>
                  <a:pt x="697584" y="457986"/>
                  <a:pt x="697584" y="459643"/>
                </a:cubicBezTo>
                <a:cubicBezTo>
                  <a:pt x="696589" y="459974"/>
                  <a:pt x="694601" y="458980"/>
                  <a:pt x="695264" y="460637"/>
                </a:cubicBezTo>
                <a:cubicBezTo>
                  <a:pt x="696258" y="463288"/>
                  <a:pt x="694932" y="465608"/>
                  <a:pt x="695264" y="468259"/>
                </a:cubicBezTo>
                <a:cubicBezTo>
                  <a:pt x="694601" y="469253"/>
                  <a:pt x="694270" y="469916"/>
                  <a:pt x="693607" y="470910"/>
                </a:cubicBezTo>
                <a:cubicBezTo>
                  <a:pt x="687310" y="468259"/>
                  <a:pt x="685985" y="473561"/>
                  <a:pt x="683665" y="477538"/>
                </a:cubicBezTo>
                <a:cubicBezTo>
                  <a:pt x="683334" y="477538"/>
                  <a:pt x="683002" y="477538"/>
                  <a:pt x="682339" y="477538"/>
                </a:cubicBezTo>
                <a:cubicBezTo>
                  <a:pt x="682008" y="479195"/>
                  <a:pt x="681677" y="480852"/>
                  <a:pt x="681345" y="482509"/>
                </a:cubicBezTo>
                <a:cubicBezTo>
                  <a:pt x="680683" y="483171"/>
                  <a:pt x="680351" y="483503"/>
                  <a:pt x="679688" y="484166"/>
                </a:cubicBezTo>
                <a:cubicBezTo>
                  <a:pt x="679357" y="484166"/>
                  <a:pt x="679025" y="484166"/>
                  <a:pt x="678694" y="483834"/>
                </a:cubicBezTo>
                <a:cubicBezTo>
                  <a:pt x="672729" y="484828"/>
                  <a:pt x="666764" y="485823"/>
                  <a:pt x="660799" y="486817"/>
                </a:cubicBezTo>
                <a:cubicBezTo>
                  <a:pt x="661130" y="482177"/>
                  <a:pt x="660799" y="478532"/>
                  <a:pt x="654502" y="480520"/>
                </a:cubicBezTo>
                <a:cubicBezTo>
                  <a:pt x="652845" y="480520"/>
                  <a:pt x="651188" y="480520"/>
                  <a:pt x="649200" y="480520"/>
                </a:cubicBezTo>
                <a:cubicBezTo>
                  <a:pt x="649200" y="480520"/>
                  <a:pt x="648537" y="480520"/>
                  <a:pt x="648206" y="480520"/>
                </a:cubicBezTo>
                <a:cubicBezTo>
                  <a:pt x="646880" y="484828"/>
                  <a:pt x="646218" y="488805"/>
                  <a:pt x="650526" y="491788"/>
                </a:cubicBezTo>
                <a:lnTo>
                  <a:pt x="650526" y="491788"/>
                </a:lnTo>
                <a:cubicBezTo>
                  <a:pt x="650526" y="491788"/>
                  <a:pt x="650526" y="494439"/>
                  <a:pt x="650194" y="495764"/>
                </a:cubicBezTo>
                <a:cubicBezTo>
                  <a:pt x="650194" y="499410"/>
                  <a:pt x="654502" y="502061"/>
                  <a:pt x="660467" y="501067"/>
                </a:cubicBezTo>
                <a:cubicBezTo>
                  <a:pt x="661462" y="499078"/>
                  <a:pt x="659805" y="497421"/>
                  <a:pt x="659805" y="495764"/>
                </a:cubicBezTo>
                <a:cubicBezTo>
                  <a:pt x="660136" y="495764"/>
                  <a:pt x="660467" y="495764"/>
                  <a:pt x="660799" y="495764"/>
                </a:cubicBezTo>
                <a:cubicBezTo>
                  <a:pt x="662124" y="494107"/>
                  <a:pt x="658810" y="493445"/>
                  <a:pt x="659473" y="492119"/>
                </a:cubicBezTo>
                <a:cubicBezTo>
                  <a:pt x="664776" y="491125"/>
                  <a:pt x="668752" y="496096"/>
                  <a:pt x="674055" y="496096"/>
                </a:cubicBezTo>
                <a:cubicBezTo>
                  <a:pt x="674055" y="496759"/>
                  <a:pt x="674055" y="497753"/>
                  <a:pt x="673723" y="498416"/>
                </a:cubicBezTo>
                <a:cubicBezTo>
                  <a:pt x="673392" y="500073"/>
                  <a:pt x="670078" y="499741"/>
                  <a:pt x="671403" y="502392"/>
                </a:cubicBezTo>
                <a:cubicBezTo>
                  <a:pt x="672066" y="502392"/>
                  <a:pt x="673060" y="502392"/>
                  <a:pt x="673723" y="502392"/>
                </a:cubicBezTo>
                <a:cubicBezTo>
                  <a:pt x="675049" y="504049"/>
                  <a:pt x="674717" y="506700"/>
                  <a:pt x="673060" y="506038"/>
                </a:cubicBezTo>
                <a:cubicBezTo>
                  <a:pt x="669084" y="504049"/>
                  <a:pt x="666764" y="507032"/>
                  <a:pt x="663781" y="507695"/>
                </a:cubicBezTo>
                <a:cubicBezTo>
                  <a:pt x="663781" y="505706"/>
                  <a:pt x="662456" y="505706"/>
                  <a:pt x="661130" y="506369"/>
                </a:cubicBezTo>
                <a:cubicBezTo>
                  <a:pt x="659142" y="511340"/>
                  <a:pt x="653508" y="507032"/>
                  <a:pt x="650857" y="510014"/>
                </a:cubicBezTo>
                <a:cubicBezTo>
                  <a:pt x="652845" y="510014"/>
                  <a:pt x="654834" y="510346"/>
                  <a:pt x="656822" y="510677"/>
                </a:cubicBezTo>
                <a:cubicBezTo>
                  <a:pt x="654834" y="510677"/>
                  <a:pt x="652845" y="510346"/>
                  <a:pt x="650857" y="510014"/>
                </a:cubicBezTo>
                <a:cubicBezTo>
                  <a:pt x="650526" y="510014"/>
                  <a:pt x="650194" y="510014"/>
                  <a:pt x="649863" y="510014"/>
                </a:cubicBezTo>
                <a:cubicBezTo>
                  <a:pt x="640915" y="507363"/>
                  <a:pt x="631636" y="504381"/>
                  <a:pt x="622357" y="508357"/>
                </a:cubicBezTo>
                <a:cubicBezTo>
                  <a:pt x="622026" y="508357"/>
                  <a:pt x="621363" y="508026"/>
                  <a:pt x="620700" y="507695"/>
                </a:cubicBezTo>
                <a:cubicBezTo>
                  <a:pt x="620700" y="506700"/>
                  <a:pt x="619043" y="506038"/>
                  <a:pt x="620700" y="505043"/>
                </a:cubicBezTo>
                <a:cubicBezTo>
                  <a:pt x="619375" y="501730"/>
                  <a:pt x="620037" y="498416"/>
                  <a:pt x="620700" y="494770"/>
                </a:cubicBezTo>
                <a:cubicBezTo>
                  <a:pt x="619375" y="490131"/>
                  <a:pt x="617055" y="492451"/>
                  <a:pt x="614735" y="494107"/>
                </a:cubicBezTo>
                <a:cubicBezTo>
                  <a:pt x="612415" y="495433"/>
                  <a:pt x="613078" y="498747"/>
                  <a:pt x="610427" y="499741"/>
                </a:cubicBezTo>
                <a:cubicBezTo>
                  <a:pt x="612747" y="500735"/>
                  <a:pt x="615729" y="501067"/>
                  <a:pt x="614404" y="504712"/>
                </a:cubicBezTo>
                <a:cubicBezTo>
                  <a:pt x="617055" y="505375"/>
                  <a:pt x="616392" y="506369"/>
                  <a:pt x="614404" y="507363"/>
                </a:cubicBezTo>
                <a:cubicBezTo>
                  <a:pt x="611753" y="508689"/>
                  <a:pt x="608439" y="509020"/>
                  <a:pt x="606119" y="511340"/>
                </a:cubicBezTo>
                <a:cubicBezTo>
                  <a:pt x="602474" y="511340"/>
                  <a:pt x="599491" y="512003"/>
                  <a:pt x="597503" y="515979"/>
                </a:cubicBezTo>
                <a:cubicBezTo>
                  <a:pt x="599822" y="515979"/>
                  <a:pt x="600154" y="519956"/>
                  <a:pt x="603136" y="517968"/>
                </a:cubicBezTo>
                <a:cubicBezTo>
                  <a:pt x="608439" y="523270"/>
                  <a:pt x="612084" y="523270"/>
                  <a:pt x="618712" y="517968"/>
                </a:cubicBezTo>
                <a:cubicBezTo>
                  <a:pt x="619706" y="517968"/>
                  <a:pt x="620700" y="517968"/>
                  <a:pt x="621032" y="516642"/>
                </a:cubicBezTo>
                <a:cubicBezTo>
                  <a:pt x="623351" y="516642"/>
                  <a:pt x="625340" y="516642"/>
                  <a:pt x="627660" y="517636"/>
                </a:cubicBezTo>
                <a:cubicBezTo>
                  <a:pt x="628322" y="517636"/>
                  <a:pt x="628985" y="517968"/>
                  <a:pt x="629648" y="518299"/>
                </a:cubicBezTo>
                <a:cubicBezTo>
                  <a:pt x="630973" y="519293"/>
                  <a:pt x="633625" y="519293"/>
                  <a:pt x="633956" y="521613"/>
                </a:cubicBezTo>
                <a:cubicBezTo>
                  <a:pt x="635944" y="521613"/>
                  <a:pt x="637933" y="521613"/>
                  <a:pt x="640252" y="521613"/>
                </a:cubicBezTo>
                <a:cubicBezTo>
                  <a:pt x="640252" y="519956"/>
                  <a:pt x="640252" y="518299"/>
                  <a:pt x="640252" y="516642"/>
                </a:cubicBezTo>
                <a:cubicBezTo>
                  <a:pt x="647543" y="515979"/>
                  <a:pt x="654502" y="519956"/>
                  <a:pt x="661793" y="516642"/>
                </a:cubicBezTo>
                <a:cubicBezTo>
                  <a:pt x="662124" y="516974"/>
                  <a:pt x="662787" y="517305"/>
                  <a:pt x="663119" y="517636"/>
                </a:cubicBezTo>
                <a:cubicBezTo>
                  <a:pt x="664776" y="518962"/>
                  <a:pt x="666433" y="520288"/>
                  <a:pt x="668090" y="521613"/>
                </a:cubicBezTo>
                <a:cubicBezTo>
                  <a:pt x="668752" y="522939"/>
                  <a:pt x="669415" y="523601"/>
                  <a:pt x="670078" y="523601"/>
                </a:cubicBezTo>
                <a:cubicBezTo>
                  <a:pt x="669415" y="523601"/>
                  <a:pt x="668752" y="523270"/>
                  <a:pt x="668090" y="521613"/>
                </a:cubicBezTo>
                <a:cubicBezTo>
                  <a:pt x="665770" y="521613"/>
                  <a:pt x="663781" y="521613"/>
                  <a:pt x="661793" y="522939"/>
                </a:cubicBezTo>
                <a:cubicBezTo>
                  <a:pt x="660799" y="524264"/>
                  <a:pt x="660467" y="525590"/>
                  <a:pt x="661793" y="526584"/>
                </a:cubicBezTo>
                <a:cubicBezTo>
                  <a:pt x="654171" y="528572"/>
                  <a:pt x="646549" y="524927"/>
                  <a:pt x="638927" y="526584"/>
                </a:cubicBezTo>
                <a:cubicBezTo>
                  <a:pt x="635282" y="526584"/>
                  <a:pt x="631636" y="526584"/>
                  <a:pt x="628985" y="529567"/>
                </a:cubicBezTo>
                <a:cubicBezTo>
                  <a:pt x="626997" y="531555"/>
                  <a:pt x="629648" y="530892"/>
                  <a:pt x="630311" y="531555"/>
                </a:cubicBezTo>
                <a:cubicBezTo>
                  <a:pt x="626997" y="532549"/>
                  <a:pt x="623683" y="533875"/>
                  <a:pt x="620369" y="534869"/>
                </a:cubicBezTo>
                <a:cubicBezTo>
                  <a:pt x="616061" y="535863"/>
                  <a:pt x="611090" y="534869"/>
                  <a:pt x="607113" y="537851"/>
                </a:cubicBezTo>
                <a:cubicBezTo>
                  <a:pt x="607776" y="536857"/>
                  <a:pt x="608439" y="536194"/>
                  <a:pt x="609101" y="535200"/>
                </a:cubicBezTo>
                <a:cubicBezTo>
                  <a:pt x="606119" y="532218"/>
                  <a:pt x="603136" y="535532"/>
                  <a:pt x="600154" y="534537"/>
                </a:cubicBezTo>
                <a:cubicBezTo>
                  <a:pt x="596840" y="531224"/>
                  <a:pt x="593195" y="527910"/>
                  <a:pt x="587561" y="529235"/>
                </a:cubicBezTo>
                <a:cubicBezTo>
                  <a:pt x="588555" y="533543"/>
                  <a:pt x="586567" y="538846"/>
                  <a:pt x="592532" y="540834"/>
                </a:cubicBezTo>
                <a:cubicBezTo>
                  <a:pt x="593195" y="540834"/>
                  <a:pt x="594189" y="540834"/>
                  <a:pt x="594852" y="540834"/>
                </a:cubicBezTo>
                <a:cubicBezTo>
                  <a:pt x="594852" y="540834"/>
                  <a:pt x="595514" y="541497"/>
                  <a:pt x="595846" y="541497"/>
                </a:cubicBezTo>
                <a:cubicBezTo>
                  <a:pt x="608107" y="537520"/>
                  <a:pt x="621032" y="541828"/>
                  <a:pt x="633625" y="538514"/>
                </a:cubicBezTo>
                <a:cubicBezTo>
                  <a:pt x="634950" y="538183"/>
                  <a:pt x="636607" y="538514"/>
                  <a:pt x="637933" y="538846"/>
                </a:cubicBezTo>
                <a:cubicBezTo>
                  <a:pt x="642572" y="540834"/>
                  <a:pt x="647212" y="540834"/>
                  <a:pt x="652183" y="540834"/>
                </a:cubicBezTo>
                <a:cubicBezTo>
                  <a:pt x="652183" y="540171"/>
                  <a:pt x="652183" y="539177"/>
                  <a:pt x="652183" y="538514"/>
                </a:cubicBezTo>
                <a:cubicBezTo>
                  <a:pt x="650526" y="538183"/>
                  <a:pt x="648869" y="538514"/>
                  <a:pt x="647212" y="538514"/>
                </a:cubicBezTo>
                <a:cubicBezTo>
                  <a:pt x="646218" y="538514"/>
                  <a:pt x="645223" y="538183"/>
                  <a:pt x="644561" y="537189"/>
                </a:cubicBezTo>
                <a:cubicBezTo>
                  <a:pt x="644561" y="536526"/>
                  <a:pt x="643566" y="536857"/>
                  <a:pt x="642904" y="537189"/>
                </a:cubicBezTo>
                <a:cubicBezTo>
                  <a:pt x="643566" y="536857"/>
                  <a:pt x="644229" y="536526"/>
                  <a:pt x="644561" y="537189"/>
                </a:cubicBezTo>
                <a:cubicBezTo>
                  <a:pt x="645555" y="538183"/>
                  <a:pt x="646218" y="538514"/>
                  <a:pt x="647212" y="538514"/>
                </a:cubicBezTo>
                <a:cubicBezTo>
                  <a:pt x="648869" y="538514"/>
                  <a:pt x="650526" y="538183"/>
                  <a:pt x="652183" y="538514"/>
                </a:cubicBezTo>
                <a:cubicBezTo>
                  <a:pt x="655165" y="538514"/>
                  <a:pt x="657485" y="534869"/>
                  <a:pt x="660799" y="536194"/>
                </a:cubicBezTo>
                <a:cubicBezTo>
                  <a:pt x="664113" y="539177"/>
                  <a:pt x="667758" y="536526"/>
                  <a:pt x="671403" y="537520"/>
                </a:cubicBezTo>
                <a:cubicBezTo>
                  <a:pt x="674386" y="537520"/>
                  <a:pt x="677369" y="536526"/>
                  <a:pt x="680351" y="537520"/>
                </a:cubicBezTo>
                <a:cubicBezTo>
                  <a:pt x="680683" y="536526"/>
                  <a:pt x="680351" y="535532"/>
                  <a:pt x="681677" y="534869"/>
                </a:cubicBezTo>
                <a:cubicBezTo>
                  <a:pt x="683334" y="534869"/>
                  <a:pt x="684991" y="534869"/>
                  <a:pt x="686979" y="534869"/>
                </a:cubicBezTo>
                <a:cubicBezTo>
                  <a:pt x="691950" y="534869"/>
                  <a:pt x="696921" y="534869"/>
                  <a:pt x="702223" y="534537"/>
                </a:cubicBezTo>
                <a:cubicBezTo>
                  <a:pt x="702223" y="534206"/>
                  <a:pt x="702223" y="533875"/>
                  <a:pt x="702223" y="533543"/>
                </a:cubicBezTo>
                <a:cubicBezTo>
                  <a:pt x="700566" y="531886"/>
                  <a:pt x="702223" y="529567"/>
                  <a:pt x="700566" y="527578"/>
                </a:cubicBezTo>
                <a:cubicBezTo>
                  <a:pt x="696589" y="527578"/>
                  <a:pt x="692281" y="525921"/>
                  <a:pt x="688305" y="528572"/>
                </a:cubicBezTo>
                <a:lnTo>
                  <a:pt x="688305" y="528572"/>
                </a:lnTo>
                <a:cubicBezTo>
                  <a:pt x="685985" y="529898"/>
                  <a:pt x="683002" y="529235"/>
                  <a:pt x="681677" y="531886"/>
                </a:cubicBezTo>
                <a:cubicBezTo>
                  <a:pt x="679357" y="531886"/>
                  <a:pt x="677037" y="532881"/>
                  <a:pt x="674717" y="531886"/>
                </a:cubicBezTo>
                <a:cubicBezTo>
                  <a:pt x="670078" y="530561"/>
                  <a:pt x="665770" y="529898"/>
                  <a:pt x="661462" y="531886"/>
                </a:cubicBezTo>
                <a:cubicBezTo>
                  <a:pt x="661462" y="529567"/>
                  <a:pt x="661462" y="527578"/>
                  <a:pt x="662787" y="525590"/>
                </a:cubicBezTo>
                <a:cubicBezTo>
                  <a:pt x="665438" y="525921"/>
                  <a:pt x="668752" y="521613"/>
                  <a:pt x="671735" y="528241"/>
                </a:cubicBezTo>
                <a:cubicBezTo>
                  <a:pt x="671735" y="521945"/>
                  <a:pt x="675712" y="522939"/>
                  <a:pt x="679357" y="522607"/>
                </a:cubicBezTo>
                <a:cubicBezTo>
                  <a:pt x="677037" y="521613"/>
                  <a:pt x="675712" y="520950"/>
                  <a:pt x="674386" y="520619"/>
                </a:cubicBezTo>
                <a:cubicBezTo>
                  <a:pt x="674386" y="520619"/>
                  <a:pt x="674386" y="520288"/>
                  <a:pt x="674386" y="519956"/>
                </a:cubicBezTo>
                <a:cubicBezTo>
                  <a:pt x="674386" y="519956"/>
                  <a:pt x="674386" y="519625"/>
                  <a:pt x="674717" y="519625"/>
                </a:cubicBezTo>
                <a:cubicBezTo>
                  <a:pt x="677037" y="520288"/>
                  <a:pt x="679688" y="516974"/>
                  <a:pt x="681014" y="518962"/>
                </a:cubicBezTo>
                <a:cubicBezTo>
                  <a:pt x="685653" y="524927"/>
                  <a:pt x="691287" y="519956"/>
                  <a:pt x="696258" y="521945"/>
                </a:cubicBezTo>
                <a:cubicBezTo>
                  <a:pt x="696921" y="518962"/>
                  <a:pt x="693607" y="518962"/>
                  <a:pt x="693938" y="516974"/>
                </a:cubicBezTo>
                <a:cubicBezTo>
                  <a:pt x="696921" y="516311"/>
                  <a:pt x="699903" y="516974"/>
                  <a:pt x="702554" y="515317"/>
                </a:cubicBezTo>
                <a:cubicBezTo>
                  <a:pt x="701560" y="513328"/>
                  <a:pt x="698578" y="514985"/>
                  <a:pt x="697584" y="512666"/>
                </a:cubicBezTo>
                <a:cubicBezTo>
                  <a:pt x="697252" y="512666"/>
                  <a:pt x="696921" y="512666"/>
                  <a:pt x="696589" y="512666"/>
                </a:cubicBezTo>
                <a:lnTo>
                  <a:pt x="696589" y="512666"/>
                </a:lnTo>
                <a:cubicBezTo>
                  <a:pt x="696589" y="512666"/>
                  <a:pt x="697252" y="510014"/>
                  <a:pt x="696258" y="509020"/>
                </a:cubicBezTo>
                <a:cubicBezTo>
                  <a:pt x="693607" y="508357"/>
                  <a:pt x="689961" y="510346"/>
                  <a:pt x="689299" y="505375"/>
                </a:cubicBezTo>
                <a:cubicBezTo>
                  <a:pt x="689299" y="502724"/>
                  <a:pt x="691950" y="502724"/>
                  <a:pt x="692613" y="501398"/>
                </a:cubicBezTo>
                <a:cubicBezTo>
                  <a:pt x="696921" y="501398"/>
                  <a:pt x="700897" y="502392"/>
                  <a:pt x="705206" y="501398"/>
                </a:cubicBezTo>
                <a:cubicBezTo>
                  <a:pt x="708188" y="504712"/>
                  <a:pt x="709514" y="500735"/>
                  <a:pt x="711502" y="500073"/>
                </a:cubicBezTo>
                <a:cubicBezTo>
                  <a:pt x="711502" y="499078"/>
                  <a:pt x="713490" y="497753"/>
                  <a:pt x="712165" y="497090"/>
                </a:cubicBezTo>
                <a:cubicBezTo>
                  <a:pt x="710177" y="496096"/>
                  <a:pt x="707525" y="495764"/>
                  <a:pt x="705537" y="497753"/>
                </a:cubicBezTo>
                <a:close/>
                <a:moveTo>
                  <a:pt x="639590" y="512334"/>
                </a:moveTo>
                <a:lnTo>
                  <a:pt x="639590" y="512334"/>
                </a:lnTo>
                <a:cubicBezTo>
                  <a:pt x="639590" y="512334"/>
                  <a:pt x="638264" y="509683"/>
                  <a:pt x="637270" y="509020"/>
                </a:cubicBezTo>
                <a:cubicBezTo>
                  <a:pt x="638596" y="509683"/>
                  <a:pt x="639590" y="510677"/>
                  <a:pt x="639590" y="512003"/>
                </a:cubicBezTo>
                <a:lnTo>
                  <a:pt x="639590" y="512003"/>
                </a:lnTo>
                <a:cubicBezTo>
                  <a:pt x="639590" y="512003"/>
                  <a:pt x="640252" y="512334"/>
                  <a:pt x="640252" y="512666"/>
                </a:cubicBezTo>
                <a:cubicBezTo>
                  <a:pt x="640252" y="512666"/>
                  <a:pt x="639921" y="512334"/>
                  <a:pt x="639590" y="512334"/>
                </a:cubicBezTo>
                <a:close/>
                <a:moveTo>
                  <a:pt x="640584" y="535532"/>
                </a:moveTo>
                <a:cubicBezTo>
                  <a:pt x="640584" y="535532"/>
                  <a:pt x="639921" y="534869"/>
                  <a:pt x="639921" y="534537"/>
                </a:cubicBezTo>
                <a:cubicBezTo>
                  <a:pt x="639590" y="533875"/>
                  <a:pt x="639590" y="533543"/>
                  <a:pt x="639590" y="532881"/>
                </a:cubicBezTo>
                <a:cubicBezTo>
                  <a:pt x="639590" y="533212"/>
                  <a:pt x="639590" y="533875"/>
                  <a:pt x="639921" y="534537"/>
                </a:cubicBezTo>
                <a:cubicBezTo>
                  <a:pt x="639921" y="534537"/>
                  <a:pt x="640252" y="535200"/>
                  <a:pt x="640584" y="535532"/>
                </a:cubicBezTo>
                <a:lnTo>
                  <a:pt x="640584" y="535532"/>
                </a:lnTo>
                <a:close/>
                <a:moveTo>
                  <a:pt x="680020" y="490462"/>
                </a:moveTo>
                <a:lnTo>
                  <a:pt x="680020" y="490462"/>
                </a:lnTo>
                <a:cubicBezTo>
                  <a:pt x="680020" y="490462"/>
                  <a:pt x="680020" y="491125"/>
                  <a:pt x="680020" y="491125"/>
                </a:cubicBezTo>
                <a:lnTo>
                  <a:pt x="680020" y="491125"/>
                </a:lnTo>
                <a:cubicBezTo>
                  <a:pt x="680020" y="491125"/>
                  <a:pt x="680020" y="490462"/>
                  <a:pt x="680020" y="490462"/>
                </a:cubicBezTo>
                <a:close/>
                <a:moveTo>
                  <a:pt x="680020" y="500735"/>
                </a:moveTo>
                <a:lnTo>
                  <a:pt x="677037" y="502392"/>
                </a:lnTo>
                <a:lnTo>
                  <a:pt x="677037" y="502392"/>
                </a:lnTo>
                <a:lnTo>
                  <a:pt x="680020" y="500735"/>
                </a:lnTo>
                <a:lnTo>
                  <a:pt x="680020" y="500735"/>
                </a:lnTo>
                <a:close/>
                <a:moveTo>
                  <a:pt x="680020" y="492119"/>
                </a:moveTo>
                <a:cubicBezTo>
                  <a:pt x="680020" y="492119"/>
                  <a:pt x="680020" y="495102"/>
                  <a:pt x="679025" y="495764"/>
                </a:cubicBezTo>
                <a:cubicBezTo>
                  <a:pt x="679688" y="494770"/>
                  <a:pt x="680020" y="493445"/>
                  <a:pt x="680020" y="492119"/>
                </a:cubicBezTo>
                <a:close/>
                <a:moveTo>
                  <a:pt x="681014" y="498416"/>
                </a:moveTo>
                <a:cubicBezTo>
                  <a:pt x="681014" y="498416"/>
                  <a:pt x="681014" y="497421"/>
                  <a:pt x="681345" y="496759"/>
                </a:cubicBezTo>
                <a:cubicBezTo>
                  <a:pt x="681345" y="497421"/>
                  <a:pt x="681345" y="497753"/>
                  <a:pt x="681014" y="498416"/>
                </a:cubicBezTo>
                <a:close/>
                <a:moveTo>
                  <a:pt x="690624" y="480189"/>
                </a:moveTo>
                <a:cubicBezTo>
                  <a:pt x="690624" y="480189"/>
                  <a:pt x="691950" y="481515"/>
                  <a:pt x="692944" y="481515"/>
                </a:cubicBezTo>
                <a:lnTo>
                  <a:pt x="692944" y="481515"/>
                </a:lnTo>
                <a:cubicBezTo>
                  <a:pt x="692944" y="481515"/>
                  <a:pt x="691287" y="480852"/>
                  <a:pt x="690624" y="480189"/>
                </a:cubicBezTo>
                <a:close/>
                <a:moveTo>
                  <a:pt x="700235" y="468922"/>
                </a:moveTo>
                <a:lnTo>
                  <a:pt x="700235" y="468922"/>
                </a:lnTo>
                <a:cubicBezTo>
                  <a:pt x="700235" y="468922"/>
                  <a:pt x="700235" y="468922"/>
                  <a:pt x="700235" y="468922"/>
                </a:cubicBezTo>
                <a:close/>
                <a:moveTo>
                  <a:pt x="679025" y="484828"/>
                </a:moveTo>
                <a:cubicBezTo>
                  <a:pt x="679025" y="484828"/>
                  <a:pt x="678694" y="486154"/>
                  <a:pt x="678694" y="486485"/>
                </a:cubicBezTo>
                <a:cubicBezTo>
                  <a:pt x="678694" y="485823"/>
                  <a:pt x="678694" y="485160"/>
                  <a:pt x="679025" y="484828"/>
                </a:cubicBezTo>
                <a:close/>
                <a:moveTo>
                  <a:pt x="691287" y="513328"/>
                </a:moveTo>
                <a:cubicBezTo>
                  <a:pt x="691287" y="513328"/>
                  <a:pt x="690293" y="513328"/>
                  <a:pt x="689961" y="513660"/>
                </a:cubicBezTo>
                <a:cubicBezTo>
                  <a:pt x="689299" y="513991"/>
                  <a:pt x="688967" y="514322"/>
                  <a:pt x="688305" y="514322"/>
                </a:cubicBezTo>
                <a:cubicBezTo>
                  <a:pt x="688967" y="514322"/>
                  <a:pt x="689299" y="513991"/>
                  <a:pt x="689961" y="513328"/>
                </a:cubicBezTo>
                <a:cubicBezTo>
                  <a:pt x="690293" y="513328"/>
                  <a:pt x="690956" y="513328"/>
                  <a:pt x="691287" y="512997"/>
                </a:cubicBezTo>
                <a:close/>
                <a:moveTo>
                  <a:pt x="240592" y="131895"/>
                </a:moveTo>
                <a:cubicBezTo>
                  <a:pt x="241917" y="126261"/>
                  <a:pt x="245563" y="127255"/>
                  <a:pt x="248877" y="127255"/>
                </a:cubicBezTo>
                <a:cubicBezTo>
                  <a:pt x="250865" y="127255"/>
                  <a:pt x="252522" y="127255"/>
                  <a:pt x="254510" y="127255"/>
                </a:cubicBezTo>
                <a:cubicBezTo>
                  <a:pt x="254510" y="127586"/>
                  <a:pt x="254510" y="128249"/>
                  <a:pt x="254510" y="128581"/>
                </a:cubicBezTo>
                <a:cubicBezTo>
                  <a:pt x="254510" y="130569"/>
                  <a:pt x="254510" y="132889"/>
                  <a:pt x="254179" y="134877"/>
                </a:cubicBezTo>
                <a:cubicBezTo>
                  <a:pt x="254842" y="137860"/>
                  <a:pt x="256499" y="140842"/>
                  <a:pt x="254179" y="143825"/>
                </a:cubicBezTo>
                <a:cubicBezTo>
                  <a:pt x="250865" y="145150"/>
                  <a:pt x="247551" y="143162"/>
                  <a:pt x="244237" y="143825"/>
                </a:cubicBezTo>
                <a:cubicBezTo>
                  <a:pt x="245231" y="140511"/>
                  <a:pt x="243574" y="137197"/>
                  <a:pt x="243574" y="133883"/>
                </a:cubicBezTo>
                <a:lnTo>
                  <a:pt x="244237" y="133883"/>
                </a:lnTo>
                <a:cubicBezTo>
                  <a:pt x="244568" y="130569"/>
                  <a:pt x="241917" y="132226"/>
                  <a:pt x="240592" y="131895"/>
                </a:cubicBezTo>
                <a:close/>
                <a:moveTo>
                  <a:pt x="997163" y="35128"/>
                </a:moveTo>
                <a:cubicBezTo>
                  <a:pt x="1000146" y="32808"/>
                  <a:pt x="1002466" y="34134"/>
                  <a:pt x="1005448" y="35128"/>
                </a:cubicBezTo>
                <a:cubicBezTo>
                  <a:pt x="1002134" y="39104"/>
                  <a:pt x="999483" y="38110"/>
                  <a:pt x="997163" y="35128"/>
                </a:cubicBezTo>
                <a:close/>
                <a:moveTo>
                  <a:pt x="2037739" y="285992"/>
                </a:moveTo>
                <a:cubicBezTo>
                  <a:pt x="2037739" y="285992"/>
                  <a:pt x="2037739" y="284998"/>
                  <a:pt x="2037739" y="284667"/>
                </a:cubicBezTo>
                <a:cubicBezTo>
                  <a:pt x="2035419" y="283010"/>
                  <a:pt x="2034757" y="280690"/>
                  <a:pt x="2036745" y="278370"/>
                </a:cubicBezTo>
                <a:cubicBezTo>
                  <a:pt x="2037077" y="274394"/>
                  <a:pt x="2040390" y="275056"/>
                  <a:pt x="2043042" y="274725"/>
                </a:cubicBezTo>
                <a:cubicBezTo>
                  <a:pt x="2043042" y="276051"/>
                  <a:pt x="2043042" y="277045"/>
                  <a:pt x="2043373" y="278370"/>
                </a:cubicBezTo>
                <a:cubicBezTo>
                  <a:pt x="2043373" y="279365"/>
                  <a:pt x="2043373" y="280027"/>
                  <a:pt x="2043373" y="281022"/>
                </a:cubicBezTo>
                <a:cubicBezTo>
                  <a:pt x="2045693" y="285661"/>
                  <a:pt x="2047681" y="289969"/>
                  <a:pt x="2050001" y="294609"/>
                </a:cubicBezTo>
                <a:cubicBezTo>
                  <a:pt x="2047681" y="296266"/>
                  <a:pt x="2045361" y="297260"/>
                  <a:pt x="2044036" y="293946"/>
                </a:cubicBezTo>
                <a:cubicBezTo>
                  <a:pt x="2042710" y="290301"/>
                  <a:pt x="2039728" y="290632"/>
                  <a:pt x="2037077" y="289969"/>
                </a:cubicBezTo>
                <a:cubicBezTo>
                  <a:pt x="2037077" y="288644"/>
                  <a:pt x="2037739" y="287649"/>
                  <a:pt x="2038071" y="286324"/>
                </a:cubicBezTo>
                <a:close/>
                <a:moveTo>
                  <a:pt x="1373627" y="120959"/>
                </a:moveTo>
                <a:cubicBezTo>
                  <a:pt x="1373627" y="120959"/>
                  <a:pt x="1374289" y="119302"/>
                  <a:pt x="1374952" y="118639"/>
                </a:cubicBezTo>
                <a:cubicBezTo>
                  <a:pt x="1379260" y="117645"/>
                  <a:pt x="1383237" y="119302"/>
                  <a:pt x="1387545" y="119633"/>
                </a:cubicBezTo>
                <a:cubicBezTo>
                  <a:pt x="1393179" y="116982"/>
                  <a:pt x="1398150" y="116650"/>
                  <a:pt x="1403121" y="121290"/>
                </a:cubicBezTo>
                <a:cubicBezTo>
                  <a:pt x="1401132" y="122284"/>
                  <a:pt x="1398481" y="122284"/>
                  <a:pt x="1396824" y="122947"/>
                </a:cubicBezTo>
                <a:cubicBezTo>
                  <a:pt x="1392184" y="124935"/>
                  <a:pt x="1392516" y="125267"/>
                  <a:pt x="1389202" y="122284"/>
                </a:cubicBezTo>
                <a:cubicBezTo>
                  <a:pt x="1387876" y="123278"/>
                  <a:pt x="1389202" y="123941"/>
                  <a:pt x="1389202" y="124935"/>
                </a:cubicBezTo>
                <a:cubicBezTo>
                  <a:pt x="1386882" y="124935"/>
                  <a:pt x="1384231" y="124935"/>
                  <a:pt x="1381911" y="124935"/>
                </a:cubicBezTo>
                <a:cubicBezTo>
                  <a:pt x="1381580" y="122616"/>
                  <a:pt x="1380254" y="121621"/>
                  <a:pt x="1378929" y="121621"/>
                </a:cubicBezTo>
                <a:cubicBezTo>
                  <a:pt x="1377603" y="121621"/>
                  <a:pt x="1375615" y="121621"/>
                  <a:pt x="1374289" y="121621"/>
                </a:cubicBezTo>
                <a:close/>
                <a:moveTo>
                  <a:pt x="1992338" y="363539"/>
                </a:moveTo>
                <a:lnTo>
                  <a:pt x="1992338" y="363539"/>
                </a:lnTo>
                <a:cubicBezTo>
                  <a:pt x="1992338" y="363539"/>
                  <a:pt x="1992338" y="363539"/>
                  <a:pt x="1992338" y="363539"/>
                </a:cubicBezTo>
                <a:close/>
                <a:moveTo>
                  <a:pt x="1974443" y="358568"/>
                </a:moveTo>
                <a:cubicBezTo>
                  <a:pt x="1976763" y="359562"/>
                  <a:pt x="1979083" y="360556"/>
                  <a:pt x="1981402" y="361219"/>
                </a:cubicBezTo>
                <a:cubicBezTo>
                  <a:pt x="1980740" y="362876"/>
                  <a:pt x="1981402" y="364533"/>
                  <a:pt x="1982065" y="365858"/>
                </a:cubicBezTo>
                <a:cubicBezTo>
                  <a:pt x="1977426" y="365858"/>
                  <a:pt x="1972786" y="365858"/>
                  <a:pt x="1969472" y="361219"/>
                </a:cubicBezTo>
                <a:cubicBezTo>
                  <a:pt x="1968809" y="360556"/>
                  <a:pt x="1967152" y="361219"/>
                  <a:pt x="1965827" y="361219"/>
                </a:cubicBezTo>
                <a:cubicBezTo>
                  <a:pt x="1968478" y="359562"/>
                  <a:pt x="1971461" y="358899"/>
                  <a:pt x="1974774" y="358568"/>
                </a:cubicBezTo>
                <a:close/>
                <a:moveTo>
                  <a:pt x="1952903" y="365858"/>
                </a:moveTo>
                <a:cubicBezTo>
                  <a:pt x="1952903" y="365858"/>
                  <a:pt x="1952903" y="364201"/>
                  <a:pt x="1952903" y="363539"/>
                </a:cubicBezTo>
                <a:cubicBezTo>
                  <a:pt x="1955554" y="363539"/>
                  <a:pt x="1957873" y="361882"/>
                  <a:pt x="1960525" y="362544"/>
                </a:cubicBezTo>
                <a:cubicBezTo>
                  <a:pt x="1961187" y="364533"/>
                  <a:pt x="1961519" y="366521"/>
                  <a:pt x="1962182" y="368509"/>
                </a:cubicBezTo>
                <a:cubicBezTo>
                  <a:pt x="1965164" y="370166"/>
                  <a:pt x="1967152" y="372818"/>
                  <a:pt x="1966821" y="376463"/>
                </a:cubicBezTo>
                <a:cubicBezTo>
                  <a:pt x="1965164" y="376463"/>
                  <a:pt x="1963507" y="376463"/>
                  <a:pt x="1961850" y="376463"/>
                </a:cubicBezTo>
                <a:cubicBezTo>
                  <a:pt x="1963176" y="373812"/>
                  <a:pt x="1961187" y="372486"/>
                  <a:pt x="1959199" y="371492"/>
                </a:cubicBezTo>
                <a:cubicBezTo>
                  <a:pt x="1955554" y="371492"/>
                  <a:pt x="1955554" y="367184"/>
                  <a:pt x="1952903" y="366190"/>
                </a:cubicBezTo>
                <a:close/>
                <a:moveTo>
                  <a:pt x="968332" y="39436"/>
                </a:moveTo>
                <a:cubicBezTo>
                  <a:pt x="968332" y="39436"/>
                  <a:pt x="966675" y="38773"/>
                  <a:pt x="966012" y="38442"/>
                </a:cubicBezTo>
                <a:cubicBezTo>
                  <a:pt x="964687" y="37116"/>
                  <a:pt x="963361" y="35790"/>
                  <a:pt x="962036" y="34465"/>
                </a:cubicBezTo>
                <a:cubicBezTo>
                  <a:pt x="959385" y="34796"/>
                  <a:pt x="957065" y="35128"/>
                  <a:pt x="954414" y="35790"/>
                </a:cubicBezTo>
                <a:cubicBezTo>
                  <a:pt x="951431" y="34796"/>
                  <a:pt x="948117" y="36453"/>
                  <a:pt x="945466" y="34796"/>
                </a:cubicBezTo>
                <a:cubicBezTo>
                  <a:pt x="945466" y="32145"/>
                  <a:pt x="944803" y="30488"/>
                  <a:pt x="941821" y="30820"/>
                </a:cubicBezTo>
                <a:cubicBezTo>
                  <a:pt x="944140" y="27506"/>
                  <a:pt x="947123" y="24192"/>
                  <a:pt x="944140" y="19552"/>
                </a:cubicBezTo>
                <a:cubicBezTo>
                  <a:pt x="944140" y="16238"/>
                  <a:pt x="944140" y="12593"/>
                  <a:pt x="949443" y="15575"/>
                </a:cubicBezTo>
                <a:cubicBezTo>
                  <a:pt x="950437" y="17232"/>
                  <a:pt x="952425" y="16901"/>
                  <a:pt x="953751" y="18889"/>
                </a:cubicBezTo>
                <a:cubicBezTo>
                  <a:pt x="955739" y="21872"/>
                  <a:pt x="960379" y="18889"/>
                  <a:pt x="963030" y="21872"/>
                </a:cubicBezTo>
                <a:cubicBezTo>
                  <a:pt x="964355" y="23198"/>
                  <a:pt x="967338" y="23198"/>
                  <a:pt x="967338" y="25849"/>
                </a:cubicBezTo>
                <a:cubicBezTo>
                  <a:pt x="967007" y="26180"/>
                  <a:pt x="966344" y="26843"/>
                  <a:pt x="966012" y="27174"/>
                </a:cubicBezTo>
                <a:cubicBezTo>
                  <a:pt x="962367" y="22866"/>
                  <a:pt x="959053" y="29163"/>
                  <a:pt x="955739" y="27174"/>
                </a:cubicBezTo>
                <a:cubicBezTo>
                  <a:pt x="955076" y="30157"/>
                  <a:pt x="957396" y="30820"/>
                  <a:pt x="958390" y="32145"/>
                </a:cubicBezTo>
                <a:cubicBezTo>
                  <a:pt x="959053" y="32145"/>
                  <a:pt x="959716" y="32145"/>
                  <a:pt x="960710" y="32145"/>
                </a:cubicBezTo>
                <a:cubicBezTo>
                  <a:pt x="963361" y="31482"/>
                  <a:pt x="966675" y="32145"/>
                  <a:pt x="968663" y="29494"/>
                </a:cubicBezTo>
                <a:cubicBezTo>
                  <a:pt x="971646" y="29494"/>
                  <a:pt x="970652" y="33802"/>
                  <a:pt x="973634" y="33471"/>
                </a:cubicBezTo>
                <a:cubicBezTo>
                  <a:pt x="973634" y="33802"/>
                  <a:pt x="973634" y="34134"/>
                  <a:pt x="973634" y="34796"/>
                </a:cubicBezTo>
                <a:cubicBezTo>
                  <a:pt x="972640" y="37116"/>
                  <a:pt x="971646" y="39104"/>
                  <a:pt x="968995" y="39767"/>
                </a:cubicBezTo>
                <a:close/>
                <a:moveTo>
                  <a:pt x="1259959" y="42750"/>
                </a:moveTo>
                <a:cubicBezTo>
                  <a:pt x="1260621" y="46395"/>
                  <a:pt x="1264598" y="43413"/>
                  <a:pt x="1266586" y="46726"/>
                </a:cubicBezTo>
                <a:cubicBezTo>
                  <a:pt x="1260621" y="46726"/>
                  <a:pt x="1255319" y="44738"/>
                  <a:pt x="1249685" y="46726"/>
                </a:cubicBezTo>
                <a:cubicBezTo>
                  <a:pt x="1250680" y="42750"/>
                  <a:pt x="1252999" y="43413"/>
                  <a:pt x="1254988" y="43744"/>
                </a:cubicBezTo>
                <a:cubicBezTo>
                  <a:pt x="1256645" y="41093"/>
                  <a:pt x="1253331" y="39436"/>
                  <a:pt x="1253993" y="36122"/>
                </a:cubicBezTo>
                <a:cubicBezTo>
                  <a:pt x="1258633" y="38110"/>
                  <a:pt x="1261947" y="42750"/>
                  <a:pt x="1268243" y="41756"/>
                </a:cubicBezTo>
                <a:cubicBezTo>
                  <a:pt x="1264598" y="44738"/>
                  <a:pt x="1262610" y="41424"/>
                  <a:pt x="1260290" y="42750"/>
                </a:cubicBezTo>
                <a:close/>
                <a:moveTo>
                  <a:pt x="274394" y="165365"/>
                </a:moveTo>
                <a:cubicBezTo>
                  <a:pt x="274394" y="165365"/>
                  <a:pt x="275057" y="168679"/>
                  <a:pt x="275719" y="170336"/>
                </a:cubicBezTo>
                <a:cubicBezTo>
                  <a:pt x="274394" y="172656"/>
                  <a:pt x="272074" y="173319"/>
                  <a:pt x="269754" y="172987"/>
                </a:cubicBezTo>
                <a:cubicBezTo>
                  <a:pt x="269423" y="169673"/>
                  <a:pt x="267103" y="172325"/>
                  <a:pt x="265778" y="171662"/>
                </a:cubicBezTo>
                <a:cubicBezTo>
                  <a:pt x="262795" y="178621"/>
                  <a:pt x="256499" y="177958"/>
                  <a:pt x="250202" y="178952"/>
                </a:cubicBezTo>
                <a:cubicBezTo>
                  <a:pt x="251196" y="176633"/>
                  <a:pt x="256167" y="176301"/>
                  <a:pt x="253185" y="172656"/>
                </a:cubicBezTo>
                <a:cubicBezTo>
                  <a:pt x="253516" y="172656"/>
                  <a:pt x="253847" y="172656"/>
                  <a:pt x="254179" y="172656"/>
                </a:cubicBezTo>
                <a:cubicBezTo>
                  <a:pt x="254179" y="170336"/>
                  <a:pt x="254179" y="167685"/>
                  <a:pt x="254179" y="165365"/>
                </a:cubicBezTo>
                <a:cubicBezTo>
                  <a:pt x="258156" y="165034"/>
                  <a:pt x="262464" y="166359"/>
                  <a:pt x="265446" y="162714"/>
                </a:cubicBezTo>
                <a:cubicBezTo>
                  <a:pt x="265778" y="162714"/>
                  <a:pt x="266109" y="162714"/>
                  <a:pt x="266772" y="162714"/>
                </a:cubicBezTo>
                <a:cubicBezTo>
                  <a:pt x="268097" y="167022"/>
                  <a:pt x="271743" y="164371"/>
                  <a:pt x="274394" y="165365"/>
                </a:cubicBezTo>
                <a:close/>
                <a:moveTo>
                  <a:pt x="245563" y="221371"/>
                </a:moveTo>
                <a:cubicBezTo>
                  <a:pt x="245563" y="221371"/>
                  <a:pt x="244568" y="221371"/>
                  <a:pt x="243906" y="221371"/>
                </a:cubicBezTo>
                <a:cubicBezTo>
                  <a:pt x="238935" y="217725"/>
                  <a:pt x="246557" y="216731"/>
                  <a:pt x="245231" y="213749"/>
                </a:cubicBezTo>
                <a:cubicBezTo>
                  <a:pt x="245563" y="213749"/>
                  <a:pt x="245894" y="213749"/>
                  <a:pt x="246557" y="213749"/>
                </a:cubicBezTo>
                <a:cubicBezTo>
                  <a:pt x="247551" y="216731"/>
                  <a:pt x="250534" y="216400"/>
                  <a:pt x="253185" y="217063"/>
                </a:cubicBezTo>
                <a:cubicBezTo>
                  <a:pt x="249539" y="217063"/>
                  <a:pt x="246557" y="217394"/>
                  <a:pt x="245563" y="221702"/>
                </a:cubicBezTo>
                <a:close/>
                <a:moveTo>
                  <a:pt x="254510" y="179284"/>
                </a:moveTo>
                <a:cubicBezTo>
                  <a:pt x="258818" y="180278"/>
                  <a:pt x="262464" y="179284"/>
                  <a:pt x="265778" y="180609"/>
                </a:cubicBezTo>
                <a:cubicBezTo>
                  <a:pt x="264121" y="182598"/>
                  <a:pt x="261138" y="180609"/>
                  <a:pt x="259481" y="182929"/>
                </a:cubicBezTo>
                <a:cubicBezTo>
                  <a:pt x="258487" y="182929"/>
                  <a:pt x="257824" y="182929"/>
                  <a:pt x="256830" y="182929"/>
                </a:cubicBezTo>
                <a:cubicBezTo>
                  <a:pt x="256167" y="181935"/>
                  <a:pt x="255504" y="180941"/>
                  <a:pt x="254510" y="178952"/>
                </a:cubicBezTo>
                <a:close/>
                <a:moveTo>
                  <a:pt x="1702369" y="400323"/>
                </a:moveTo>
                <a:cubicBezTo>
                  <a:pt x="1701375" y="402312"/>
                  <a:pt x="1699055" y="401649"/>
                  <a:pt x="1697398" y="402643"/>
                </a:cubicBezTo>
                <a:cubicBezTo>
                  <a:pt x="1695410" y="402643"/>
                  <a:pt x="1693421" y="402643"/>
                  <a:pt x="1691433" y="402974"/>
                </a:cubicBezTo>
                <a:cubicBezTo>
                  <a:pt x="1689776" y="401317"/>
                  <a:pt x="1690107" y="399660"/>
                  <a:pt x="1689776" y="397672"/>
                </a:cubicBezTo>
                <a:cubicBezTo>
                  <a:pt x="1689776" y="397672"/>
                  <a:pt x="1689776" y="397009"/>
                  <a:pt x="1689776" y="396678"/>
                </a:cubicBezTo>
                <a:cubicBezTo>
                  <a:pt x="1692096" y="395684"/>
                  <a:pt x="1694747" y="396678"/>
                  <a:pt x="1697067" y="396678"/>
                </a:cubicBezTo>
                <a:cubicBezTo>
                  <a:pt x="1697398" y="396678"/>
                  <a:pt x="1698061" y="396678"/>
                  <a:pt x="1698392" y="396678"/>
                </a:cubicBezTo>
                <a:cubicBezTo>
                  <a:pt x="1699386" y="398003"/>
                  <a:pt x="1702369" y="397341"/>
                  <a:pt x="1702038" y="400323"/>
                </a:cubicBezTo>
                <a:close/>
                <a:moveTo>
                  <a:pt x="2022495" y="361219"/>
                </a:moveTo>
                <a:cubicBezTo>
                  <a:pt x="2021501" y="362876"/>
                  <a:pt x="2022495" y="364533"/>
                  <a:pt x="2022827" y="366190"/>
                </a:cubicBezTo>
                <a:cubicBezTo>
                  <a:pt x="2022495" y="371161"/>
                  <a:pt x="2019513" y="370166"/>
                  <a:pt x="2016199" y="369172"/>
                </a:cubicBezTo>
                <a:cubicBezTo>
                  <a:pt x="2014873" y="364533"/>
                  <a:pt x="2017193" y="362213"/>
                  <a:pt x="2021501" y="361219"/>
                </a:cubicBezTo>
                <a:cubicBezTo>
                  <a:pt x="2021501" y="361219"/>
                  <a:pt x="2022164" y="361219"/>
                  <a:pt x="2022495" y="361219"/>
                </a:cubicBezTo>
                <a:close/>
                <a:moveTo>
                  <a:pt x="141505" y="265446"/>
                </a:moveTo>
                <a:cubicBezTo>
                  <a:pt x="142831" y="263126"/>
                  <a:pt x="144819" y="261801"/>
                  <a:pt x="147470" y="262132"/>
                </a:cubicBezTo>
                <a:cubicBezTo>
                  <a:pt x="149459" y="261138"/>
                  <a:pt x="151778" y="260807"/>
                  <a:pt x="154098" y="260807"/>
                </a:cubicBezTo>
                <a:lnTo>
                  <a:pt x="154098" y="260807"/>
                </a:lnTo>
                <a:cubicBezTo>
                  <a:pt x="153435" y="262464"/>
                  <a:pt x="149790" y="264120"/>
                  <a:pt x="154098" y="266109"/>
                </a:cubicBezTo>
                <a:cubicBezTo>
                  <a:pt x="157412" y="265115"/>
                  <a:pt x="159732" y="266440"/>
                  <a:pt x="161720" y="268760"/>
                </a:cubicBezTo>
                <a:cubicBezTo>
                  <a:pt x="160395" y="270417"/>
                  <a:pt x="162383" y="271743"/>
                  <a:pt x="162714" y="273731"/>
                </a:cubicBezTo>
                <a:cubicBezTo>
                  <a:pt x="157743" y="274062"/>
                  <a:pt x="153435" y="274394"/>
                  <a:pt x="148796" y="275056"/>
                </a:cubicBezTo>
                <a:cubicBezTo>
                  <a:pt x="147470" y="275056"/>
                  <a:pt x="146476" y="275056"/>
                  <a:pt x="145150" y="275056"/>
                </a:cubicBezTo>
                <a:cubicBezTo>
                  <a:pt x="143162" y="273731"/>
                  <a:pt x="142499" y="271080"/>
                  <a:pt x="143162" y="269754"/>
                </a:cubicBezTo>
                <a:cubicBezTo>
                  <a:pt x="144156" y="267434"/>
                  <a:pt x="144156" y="266440"/>
                  <a:pt x="141505" y="265777"/>
                </a:cubicBezTo>
                <a:close/>
                <a:moveTo>
                  <a:pt x="1845862" y="91796"/>
                </a:moveTo>
                <a:cubicBezTo>
                  <a:pt x="1845862" y="96104"/>
                  <a:pt x="1849839" y="97098"/>
                  <a:pt x="1852490" y="99418"/>
                </a:cubicBezTo>
                <a:lnTo>
                  <a:pt x="1852490" y="99418"/>
                </a:lnTo>
                <a:cubicBezTo>
                  <a:pt x="1854810" y="101738"/>
                  <a:pt x="1858124" y="101075"/>
                  <a:pt x="1860775" y="101406"/>
                </a:cubicBezTo>
                <a:cubicBezTo>
                  <a:pt x="1865083" y="101738"/>
                  <a:pt x="1871711" y="95441"/>
                  <a:pt x="1869723" y="93453"/>
                </a:cubicBezTo>
                <a:cubicBezTo>
                  <a:pt x="1867072" y="90470"/>
                  <a:pt x="1870717" y="89145"/>
                  <a:pt x="1870385" y="87156"/>
                </a:cubicBezTo>
                <a:cubicBezTo>
                  <a:pt x="1871380" y="87156"/>
                  <a:pt x="1872043" y="87156"/>
                  <a:pt x="1873037" y="86825"/>
                </a:cubicBezTo>
                <a:cubicBezTo>
                  <a:pt x="1873368" y="88482"/>
                  <a:pt x="1874031" y="90470"/>
                  <a:pt x="1874362" y="92127"/>
                </a:cubicBezTo>
                <a:cubicBezTo>
                  <a:pt x="1877676" y="90470"/>
                  <a:pt x="1882647" y="91133"/>
                  <a:pt x="1883310" y="85831"/>
                </a:cubicBezTo>
                <a:cubicBezTo>
                  <a:pt x="1884304" y="84837"/>
                  <a:pt x="1884967" y="84174"/>
                  <a:pt x="1885961" y="83180"/>
                </a:cubicBezTo>
                <a:cubicBezTo>
                  <a:pt x="1883641" y="80197"/>
                  <a:pt x="1888281" y="81191"/>
                  <a:pt x="1887949" y="79534"/>
                </a:cubicBezTo>
                <a:cubicBezTo>
                  <a:pt x="1886955" y="78872"/>
                  <a:pt x="1885630" y="78209"/>
                  <a:pt x="1885630" y="76883"/>
                </a:cubicBezTo>
                <a:cubicBezTo>
                  <a:pt x="1883973" y="76883"/>
                  <a:pt x="1882316" y="76883"/>
                  <a:pt x="1880659" y="76883"/>
                </a:cubicBezTo>
                <a:cubicBezTo>
                  <a:pt x="1878670" y="76552"/>
                  <a:pt x="1876019" y="77877"/>
                  <a:pt x="1875688" y="74564"/>
                </a:cubicBezTo>
                <a:cubicBezTo>
                  <a:pt x="1875356" y="72244"/>
                  <a:pt x="1877345" y="72244"/>
                  <a:pt x="1878670" y="71581"/>
                </a:cubicBezTo>
                <a:cubicBezTo>
                  <a:pt x="1880990" y="70255"/>
                  <a:pt x="1879002" y="67273"/>
                  <a:pt x="1880327" y="65284"/>
                </a:cubicBezTo>
                <a:cubicBezTo>
                  <a:pt x="1879002" y="64622"/>
                  <a:pt x="1878007" y="63628"/>
                  <a:pt x="1876682" y="62965"/>
                </a:cubicBezTo>
                <a:cubicBezTo>
                  <a:pt x="1875688" y="63959"/>
                  <a:pt x="1875025" y="64622"/>
                  <a:pt x="1874031" y="65616"/>
                </a:cubicBezTo>
                <a:cubicBezTo>
                  <a:pt x="1873699" y="65616"/>
                  <a:pt x="1873368" y="65616"/>
                  <a:pt x="1872705" y="65616"/>
                </a:cubicBezTo>
                <a:cubicBezTo>
                  <a:pt x="1866409" y="62302"/>
                  <a:pt x="1861769" y="64290"/>
                  <a:pt x="1857461" y="69261"/>
                </a:cubicBezTo>
                <a:cubicBezTo>
                  <a:pt x="1850502" y="67273"/>
                  <a:pt x="1847519" y="67936"/>
                  <a:pt x="1846194" y="72244"/>
                </a:cubicBezTo>
                <a:cubicBezTo>
                  <a:pt x="1846525" y="74564"/>
                  <a:pt x="1845862" y="76220"/>
                  <a:pt x="1843543" y="77215"/>
                </a:cubicBezTo>
                <a:cubicBezTo>
                  <a:pt x="1843543" y="77215"/>
                  <a:pt x="1843543" y="77877"/>
                  <a:pt x="1843543" y="78209"/>
                </a:cubicBezTo>
                <a:cubicBezTo>
                  <a:pt x="1847188" y="79203"/>
                  <a:pt x="1845531" y="82517"/>
                  <a:pt x="1846194" y="84505"/>
                </a:cubicBezTo>
                <a:cubicBezTo>
                  <a:pt x="1845862" y="86494"/>
                  <a:pt x="1843543" y="84505"/>
                  <a:pt x="1842880" y="86162"/>
                </a:cubicBezTo>
                <a:cubicBezTo>
                  <a:pt x="1844205" y="88482"/>
                  <a:pt x="1846857" y="86162"/>
                  <a:pt x="1848513" y="87488"/>
                </a:cubicBezTo>
                <a:cubicBezTo>
                  <a:pt x="1846194" y="89808"/>
                  <a:pt x="1840560" y="86494"/>
                  <a:pt x="1841223" y="92459"/>
                </a:cubicBezTo>
                <a:cubicBezTo>
                  <a:pt x="1842880" y="92459"/>
                  <a:pt x="1844537" y="92459"/>
                  <a:pt x="1846194" y="92459"/>
                </a:cubicBezTo>
                <a:lnTo>
                  <a:pt x="1846194" y="92459"/>
                </a:lnTo>
                <a:close/>
                <a:moveTo>
                  <a:pt x="1863095" y="84837"/>
                </a:moveTo>
                <a:cubicBezTo>
                  <a:pt x="1863095" y="84837"/>
                  <a:pt x="1866740" y="84505"/>
                  <a:pt x="1868397" y="84174"/>
                </a:cubicBezTo>
                <a:cubicBezTo>
                  <a:pt x="1866740" y="84174"/>
                  <a:pt x="1864752" y="83843"/>
                  <a:pt x="1863095" y="84837"/>
                </a:cubicBezTo>
                <a:close/>
                <a:moveTo>
                  <a:pt x="1872705" y="72907"/>
                </a:moveTo>
                <a:cubicBezTo>
                  <a:pt x="1872705" y="72907"/>
                  <a:pt x="1872043" y="72907"/>
                  <a:pt x="1871711" y="72907"/>
                </a:cubicBezTo>
                <a:cubicBezTo>
                  <a:pt x="1872043" y="72907"/>
                  <a:pt x="1872374" y="72907"/>
                  <a:pt x="1872705" y="72907"/>
                </a:cubicBezTo>
                <a:lnTo>
                  <a:pt x="1872705" y="72907"/>
                </a:lnTo>
                <a:close/>
                <a:moveTo>
                  <a:pt x="1874362" y="82186"/>
                </a:moveTo>
                <a:cubicBezTo>
                  <a:pt x="1874362" y="82186"/>
                  <a:pt x="1874362" y="82848"/>
                  <a:pt x="1874031" y="83511"/>
                </a:cubicBezTo>
                <a:cubicBezTo>
                  <a:pt x="1874031" y="83180"/>
                  <a:pt x="1874031" y="82848"/>
                  <a:pt x="1874362" y="82186"/>
                </a:cubicBezTo>
                <a:close/>
                <a:moveTo>
                  <a:pt x="1864752" y="72907"/>
                </a:moveTo>
                <a:cubicBezTo>
                  <a:pt x="1864752" y="72907"/>
                  <a:pt x="1863426" y="72907"/>
                  <a:pt x="1862763" y="72907"/>
                </a:cubicBezTo>
                <a:cubicBezTo>
                  <a:pt x="1863426" y="72907"/>
                  <a:pt x="1864089" y="72907"/>
                  <a:pt x="1864752" y="72907"/>
                </a:cubicBezTo>
                <a:close/>
                <a:moveTo>
                  <a:pt x="1607259" y="422195"/>
                </a:moveTo>
                <a:cubicBezTo>
                  <a:pt x="1607259" y="422195"/>
                  <a:pt x="1607922" y="425178"/>
                  <a:pt x="1606265" y="426172"/>
                </a:cubicBezTo>
                <a:cubicBezTo>
                  <a:pt x="1600631" y="426172"/>
                  <a:pt x="1602288" y="432137"/>
                  <a:pt x="1599637" y="434788"/>
                </a:cubicBezTo>
                <a:cubicBezTo>
                  <a:pt x="1597649" y="435119"/>
                  <a:pt x="1595992" y="434788"/>
                  <a:pt x="1594666" y="433131"/>
                </a:cubicBezTo>
                <a:cubicBezTo>
                  <a:pt x="1594666" y="429486"/>
                  <a:pt x="1597649" y="427166"/>
                  <a:pt x="1599968" y="424846"/>
                </a:cubicBezTo>
                <a:cubicBezTo>
                  <a:pt x="1602620" y="423521"/>
                  <a:pt x="1603945" y="420207"/>
                  <a:pt x="1607590" y="421201"/>
                </a:cubicBezTo>
                <a:lnTo>
                  <a:pt x="1607590" y="421201"/>
                </a:lnTo>
                <a:cubicBezTo>
                  <a:pt x="1605602" y="417556"/>
                  <a:pt x="1607259" y="413579"/>
                  <a:pt x="1606265" y="409602"/>
                </a:cubicBezTo>
                <a:cubicBezTo>
                  <a:pt x="1606596" y="408608"/>
                  <a:pt x="1607259" y="407945"/>
                  <a:pt x="1607590" y="406951"/>
                </a:cubicBezTo>
                <a:cubicBezTo>
                  <a:pt x="1606596" y="405294"/>
                  <a:pt x="1605933" y="403637"/>
                  <a:pt x="1604939" y="401980"/>
                </a:cubicBezTo>
                <a:cubicBezTo>
                  <a:pt x="1605271" y="401317"/>
                  <a:pt x="1605933" y="400655"/>
                  <a:pt x="1606265" y="399660"/>
                </a:cubicBezTo>
                <a:cubicBezTo>
                  <a:pt x="1610242" y="398998"/>
                  <a:pt x="1612561" y="399660"/>
                  <a:pt x="1612230" y="404300"/>
                </a:cubicBezTo>
                <a:cubicBezTo>
                  <a:pt x="1612230" y="404963"/>
                  <a:pt x="1612230" y="405957"/>
                  <a:pt x="1612230" y="406620"/>
                </a:cubicBezTo>
                <a:cubicBezTo>
                  <a:pt x="1612893" y="411259"/>
                  <a:pt x="1611898" y="415567"/>
                  <a:pt x="1610904" y="419875"/>
                </a:cubicBezTo>
                <a:cubicBezTo>
                  <a:pt x="1610242" y="422527"/>
                  <a:pt x="1608916" y="421864"/>
                  <a:pt x="1607259" y="422195"/>
                </a:cubicBezTo>
                <a:close/>
                <a:moveTo>
                  <a:pt x="355917" y="417224"/>
                </a:moveTo>
                <a:cubicBezTo>
                  <a:pt x="355917" y="417224"/>
                  <a:pt x="355917" y="417224"/>
                  <a:pt x="355917" y="417224"/>
                </a:cubicBezTo>
                <a:cubicBezTo>
                  <a:pt x="355917" y="417224"/>
                  <a:pt x="355917" y="417224"/>
                  <a:pt x="355917" y="417224"/>
                </a:cubicBezTo>
                <a:cubicBezTo>
                  <a:pt x="355917" y="417224"/>
                  <a:pt x="355917" y="417224"/>
                  <a:pt x="355917" y="417224"/>
                </a:cubicBezTo>
                <a:cubicBezTo>
                  <a:pt x="355917" y="417224"/>
                  <a:pt x="355917" y="417224"/>
                  <a:pt x="355917" y="417224"/>
                </a:cubicBezTo>
                <a:close/>
                <a:moveTo>
                  <a:pt x="381434" y="433131"/>
                </a:moveTo>
                <a:cubicBezTo>
                  <a:pt x="384085" y="432137"/>
                  <a:pt x="385079" y="427497"/>
                  <a:pt x="389056" y="428492"/>
                </a:cubicBezTo>
                <a:cubicBezTo>
                  <a:pt x="390382" y="430149"/>
                  <a:pt x="392039" y="429817"/>
                  <a:pt x="393696" y="429817"/>
                </a:cubicBezTo>
                <a:cubicBezTo>
                  <a:pt x="396347" y="429817"/>
                  <a:pt x="396678" y="431474"/>
                  <a:pt x="396678" y="433462"/>
                </a:cubicBezTo>
                <a:cubicBezTo>
                  <a:pt x="391707" y="430480"/>
                  <a:pt x="386736" y="432137"/>
                  <a:pt x="381765" y="433131"/>
                </a:cubicBezTo>
                <a:close/>
                <a:moveTo>
                  <a:pt x="380108" y="433131"/>
                </a:moveTo>
                <a:cubicBezTo>
                  <a:pt x="380108" y="433131"/>
                  <a:pt x="381103" y="433131"/>
                  <a:pt x="381434" y="433131"/>
                </a:cubicBezTo>
                <a:cubicBezTo>
                  <a:pt x="381103" y="433131"/>
                  <a:pt x="380440" y="433131"/>
                  <a:pt x="380108" y="433131"/>
                </a:cubicBezTo>
                <a:close/>
                <a:moveTo>
                  <a:pt x="366190" y="440422"/>
                </a:moveTo>
                <a:cubicBezTo>
                  <a:pt x="366190" y="440422"/>
                  <a:pt x="366190" y="439096"/>
                  <a:pt x="366190" y="438433"/>
                </a:cubicBezTo>
                <a:cubicBezTo>
                  <a:pt x="368178" y="439096"/>
                  <a:pt x="367516" y="439759"/>
                  <a:pt x="366190" y="440422"/>
                </a:cubicBezTo>
                <a:close/>
                <a:moveTo>
                  <a:pt x="723764" y="419544"/>
                </a:moveTo>
                <a:cubicBezTo>
                  <a:pt x="728403" y="416893"/>
                  <a:pt x="734037" y="419544"/>
                  <a:pt x="738345" y="416561"/>
                </a:cubicBezTo>
                <a:cubicBezTo>
                  <a:pt x="740665" y="418218"/>
                  <a:pt x="740333" y="420207"/>
                  <a:pt x="740665" y="421864"/>
                </a:cubicBezTo>
                <a:cubicBezTo>
                  <a:pt x="735031" y="421864"/>
                  <a:pt x="729066" y="422858"/>
                  <a:pt x="723764" y="419544"/>
                </a:cubicBezTo>
                <a:close/>
                <a:moveTo>
                  <a:pt x="749612" y="437439"/>
                </a:moveTo>
                <a:cubicBezTo>
                  <a:pt x="750607" y="439428"/>
                  <a:pt x="751932" y="441416"/>
                  <a:pt x="752926" y="443404"/>
                </a:cubicBezTo>
                <a:cubicBezTo>
                  <a:pt x="751269" y="443404"/>
                  <a:pt x="749944" y="443404"/>
                  <a:pt x="748287" y="443736"/>
                </a:cubicBezTo>
                <a:cubicBezTo>
                  <a:pt x="746298" y="443736"/>
                  <a:pt x="743979" y="443736"/>
                  <a:pt x="741990" y="443736"/>
                </a:cubicBezTo>
                <a:cubicBezTo>
                  <a:pt x="741328" y="443404"/>
                  <a:pt x="740996" y="442742"/>
                  <a:pt x="740333" y="442410"/>
                </a:cubicBezTo>
                <a:cubicBezTo>
                  <a:pt x="740333" y="435782"/>
                  <a:pt x="746630" y="439428"/>
                  <a:pt x="749281" y="437439"/>
                </a:cubicBezTo>
                <a:close/>
                <a:moveTo>
                  <a:pt x="672066" y="434788"/>
                </a:moveTo>
                <a:cubicBezTo>
                  <a:pt x="669746" y="432137"/>
                  <a:pt x="666433" y="432468"/>
                  <a:pt x="662787" y="431806"/>
                </a:cubicBezTo>
                <a:cubicBezTo>
                  <a:pt x="666433" y="427829"/>
                  <a:pt x="673392" y="434457"/>
                  <a:pt x="674055" y="426503"/>
                </a:cubicBezTo>
                <a:cubicBezTo>
                  <a:pt x="676374" y="428160"/>
                  <a:pt x="678363" y="429486"/>
                  <a:pt x="680020" y="430811"/>
                </a:cubicBezTo>
                <a:cubicBezTo>
                  <a:pt x="679025" y="435782"/>
                  <a:pt x="673723" y="431474"/>
                  <a:pt x="671735" y="434457"/>
                </a:cubicBezTo>
                <a:close/>
                <a:moveTo>
                  <a:pt x="820862" y="405957"/>
                </a:moveTo>
                <a:cubicBezTo>
                  <a:pt x="820862" y="405957"/>
                  <a:pt x="820862" y="408277"/>
                  <a:pt x="821856" y="408939"/>
                </a:cubicBezTo>
                <a:cubicBezTo>
                  <a:pt x="825170" y="407945"/>
                  <a:pt x="826496" y="410596"/>
                  <a:pt x="827490" y="412585"/>
                </a:cubicBezTo>
                <a:cubicBezTo>
                  <a:pt x="828484" y="415236"/>
                  <a:pt x="830472" y="417224"/>
                  <a:pt x="832129" y="419875"/>
                </a:cubicBezTo>
                <a:cubicBezTo>
                  <a:pt x="832461" y="419875"/>
                  <a:pt x="832792" y="419875"/>
                  <a:pt x="833124" y="419875"/>
                </a:cubicBezTo>
                <a:lnTo>
                  <a:pt x="833124" y="419875"/>
                </a:lnTo>
                <a:cubicBezTo>
                  <a:pt x="833124" y="425509"/>
                  <a:pt x="837100" y="424846"/>
                  <a:pt x="840746" y="424846"/>
                </a:cubicBezTo>
                <a:cubicBezTo>
                  <a:pt x="840746" y="423189"/>
                  <a:pt x="840746" y="421532"/>
                  <a:pt x="840746" y="419875"/>
                </a:cubicBezTo>
                <a:cubicBezTo>
                  <a:pt x="842071" y="414242"/>
                  <a:pt x="840083" y="410928"/>
                  <a:pt x="834449" y="409934"/>
                </a:cubicBezTo>
                <a:cubicBezTo>
                  <a:pt x="836437" y="407614"/>
                  <a:pt x="834118" y="403306"/>
                  <a:pt x="838094" y="402312"/>
                </a:cubicBezTo>
                <a:cubicBezTo>
                  <a:pt x="839089" y="401649"/>
                  <a:pt x="839751" y="401317"/>
                  <a:pt x="840746" y="400655"/>
                </a:cubicBezTo>
                <a:cubicBezTo>
                  <a:pt x="839751" y="398998"/>
                  <a:pt x="837763" y="400655"/>
                  <a:pt x="836769" y="399329"/>
                </a:cubicBezTo>
                <a:cubicBezTo>
                  <a:pt x="835112" y="396678"/>
                  <a:pt x="837763" y="394027"/>
                  <a:pt x="836106" y="391044"/>
                </a:cubicBezTo>
                <a:cubicBezTo>
                  <a:pt x="832792" y="391044"/>
                  <a:pt x="830472" y="393033"/>
                  <a:pt x="827821" y="394358"/>
                </a:cubicBezTo>
                <a:cubicBezTo>
                  <a:pt x="827821" y="394689"/>
                  <a:pt x="827821" y="395352"/>
                  <a:pt x="827821" y="395684"/>
                </a:cubicBezTo>
                <a:cubicBezTo>
                  <a:pt x="829478" y="398003"/>
                  <a:pt x="827821" y="398666"/>
                  <a:pt x="825833" y="399660"/>
                </a:cubicBezTo>
                <a:cubicBezTo>
                  <a:pt x="823845" y="400323"/>
                  <a:pt x="821193" y="401317"/>
                  <a:pt x="822850" y="404631"/>
                </a:cubicBezTo>
                <a:cubicBezTo>
                  <a:pt x="822519" y="404963"/>
                  <a:pt x="822188" y="405625"/>
                  <a:pt x="821856" y="405957"/>
                </a:cubicBezTo>
                <a:cubicBezTo>
                  <a:pt x="821525" y="405957"/>
                  <a:pt x="821193" y="405957"/>
                  <a:pt x="820862" y="405957"/>
                </a:cubicBezTo>
                <a:close/>
                <a:moveTo>
                  <a:pt x="837100" y="419544"/>
                </a:moveTo>
                <a:lnTo>
                  <a:pt x="837100" y="419544"/>
                </a:lnTo>
                <a:cubicBezTo>
                  <a:pt x="837100" y="419544"/>
                  <a:pt x="834118" y="416893"/>
                  <a:pt x="833124" y="415567"/>
                </a:cubicBezTo>
                <a:cubicBezTo>
                  <a:pt x="834449" y="416893"/>
                  <a:pt x="836106" y="417887"/>
                  <a:pt x="837100" y="419544"/>
                </a:cubicBezTo>
                <a:close/>
                <a:moveTo>
                  <a:pt x="794019" y="414573"/>
                </a:moveTo>
                <a:cubicBezTo>
                  <a:pt x="794019" y="410928"/>
                  <a:pt x="798990" y="409602"/>
                  <a:pt x="797996" y="405625"/>
                </a:cubicBezTo>
                <a:cubicBezTo>
                  <a:pt x="799984" y="405625"/>
                  <a:pt x="801973" y="405957"/>
                  <a:pt x="803298" y="404300"/>
                </a:cubicBezTo>
                <a:cubicBezTo>
                  <a:pt x="802635" y="403968"/>
                  <a:pt x="801641" y="403306"/>
                  <a:pt x="800978" y="402974"/>
                </a:cubicBezTo>
                <a:cubicBezTo>
                  <a:pt x="801641" y="398666"/>
                  <a:pt x="802635" y="395021"/>
                  <a:pt x="808269" y="398003"/>
                </a:cubicBezTo>
                <a:cubicBezTo>
                  <a:pt x="809595" y="396015"/>
                  <a:pt x="807275" y="394358"/>
                  <a:pt x="807606" y="392370"/>
                </a:cubicBezTo>
                <a:cubicBezTo>
                  <a:pt x="809263" y="394689"/>
                  <a:pt x="814234" y="392370"/>
                  <a:pt x="814565" y="396346"/>
                </a:cubicBezTo>
                <a:cubicBezTo>
                  <a:pt x="812577" y="398998"/>
                  <a:pt x="809926" y="396015"/>
                  <a:pt x="808269" y="397672"/>
                </a:cubicBezTo>
                <a:cubicBezTo>
                  <a:pt x="807606" y="399329"/>
                  <a:pt x="807275" y="400986"/>
                  <a:pt x="806612" y="402643"/>
                </a:cubicBezTo>
                <a:cubicBezTo>
                  <a:pt x="805618" y="402974"/>
                  <a:pt x="804955" y="403637"/>
                  <a:pt x="803961" y="403968"/>
                </a:cubicBezTo>
                <a:cubicBezTo>
                  <a:pt x="805949" y="407282"/>
                  <a:pt x="800647" y="408608"/>
                  <a:pt x="801641" y="411591"/>
                </a:cubicBezTo>
                <a:cubicBezTo>
                  <a:pt x="799653" y="414573"/>
                  <a:pt x="797002" y="414242"/>
                  <a:pt x="794019" y="414242"/>
                </a:cubicBezTo>
                <a:lnTo>
                  <a:pt x="794019" y="414242"/>
                </a:lnTo>
                <a:close/>
                <a:moveTo>
                  <a:pt x="741328" y="398003"/>
                </a:moveTo>
                <a:cubicBezTo>
                  <a:pt x="741328" y="398003"/>
                  <a:pt x="741328" y="399660"/>
                  <a:pt x="741659" y="400323"/>
                </a:cubicBezTo>
                <a:cubicBezTo>
                  <a:pt x="737019" y="400323"/>
                  <a:pt x="732380" y="400323"/>
                  <a:pt x="727740" y="400323"/>
                </a:cubicBezTo>
                <a:cubicBezTo>
                  <a:pt x="727740" y="397672"/>
                  <a:pt x="730723" y="398335"/>
                  <a:pt x="731717" y="396678"/>
                </a:cubicBezTo>
                <a:cubicBezTo>
                  <a:pt x="732380" y="396346"/>
                  <a:pt x="733374" y="396015"/>
                  <a:pt x="733705" y="395352"/>
                </a:cubicBezTo>
                <a:cubicBezTo>
                  <a:pt x="735031" y="392701"/>
                  <a:pt x="737019" y="392038"/>
                  <a:pt x="739339" y="392701"/>
                </a:cubicBezTo>
                <a:cubicBezTo>
                  <a:pt x="741990" y="393364"/>
                  <a:pt x="740665" y="395684"/>
                  <a:pt x="740996" y="397341"/>
                </a:cubicBezTo>
                <a:close/>
                <a:moveTo>
                  <a:pt x="1742799" y="387730"/>
                </a:moveTo>
                <a:cubicBezTo>
                  <a:pt x="1743130" y="389387"/>
                  <a:pt x="1742799" y="391707"/>
                  <a:pt x="1745450" y="391707"/>
                </a:cubicBezTo>
                <a:lnTo>
                  <a:pt x="1745450" y="391707"/>
                </a:lnTo>
                <a:cubicBezTo>
                  <a:pt x="1745450" y="391707"/>
                  <a:pt x="1744787" y="393033"/>
                  <a:pt x="1744456" y="394027"/>
                </a:cubicBezTo>
                <a:cubicBezTo>
                  <a:pt x="1746444" y="395684"/>
                  <a:pt x="1745119" y="396346"/>
                  <a:pt x="1743462" y="396678"/>
                </a:cubicBezTo>
                <a:cubicBezTo>
                  <a:pt x="1741473" y="396678"/>
                  <a:pt x="1739485" y="396678"/>
                  <a:pt x="1737497" y="398003"/>
                </a:cubicBezTo>
                <a:cubicBezTo>
                  <a:pt x="1732526" y="400655"/>
                  <a:pt x="1727223" y="397341"/>
                  <a:pt x="1722584" y="399329"/>
                </a:cubicBezTo>
                <a:cubicBezTo>
                  <a:pt x="1720927" y="398335"/>
                  <a:pt x="1717944" y="400655"/>
                  <a:pt x="1717613" y="397009"/>
                </a:cubicBezTo>
                <a:cubicBezTo>
                  <a:pt x="1720596" y="394689"/>
                  <a:pt x="1726229" y="397009"/>
                  <a:pt x="1727555" y="391707"/>
                </a:cubicBezTo>
                <a:lnTo>
                  <a:pt x="1727555" y="391707"/>
                </a:lnTo>
                <a:cubicBezTo>
                  <a:pt x="1729543" y="391044"/>
                  <a:pt x="1730537" y="393033"/>
                  <a:pt x="1732194" y="394027"/>
                </a:cubicBezTo>
                <a:cubicBezTo>
                  <a:pt x="1734183" y="389387"/>
                  <a:pt x="1738822" y="389719"/>
                  <a:pt x="1742468" y="387730"/>
                </a:cubicBezTo>
                <a:close/>
                <a:moveTo>
                  <a:pt x="538515" y="376463"/>
                </a:moveTo>
                <a:lnTo>
                  <a:pt x="538515" y="376463"/>
                </a:lnTo>
                <a:cubicBezTo>
                  <a:pt x="538515" y="376463"/>
                  <a:pt x="538515" y="376463"/>
                  <a:pt x="538515" y="376463"/>
                </a:cubicBezTo>
                <a:lnTo>
                  <a:pt x="538515" y="376463"/>
                </a:lnTo>
                <a:close/>
                <a:moveTo>
                  <a:pt x="534538" y="382759"/>
                </a:moveTo>
                <a:cubicBezTo>
                  <a:pt x="531224" y="384416"/>
                  <a:pt x="528241" y="385079"/>
                  <a:pt x="524265" y="383422"/>
                </a:cubicBezTo>
                <a:cubicBezTo>
                  <a:pt x="526584" y="381102"/>
                  <a:pt x="528241" y="383422"/>
                  <a:pt x="529567" y="382428"/>
                </a:cubicBezTo>
                <a:cubicBezTo>
                  <a:pt x="530893" y="381434"/>
                  <a:pt x="532550" y="380771"/>
                  <a:pt x="534538" y="383091"/>
                </a:cubicBezTo>
                <a:close/>
                <a:moveTo>
                  <a:pt x="748618" y="91796"/>
                </a:moveTo>
                <a:cubicBezTo>
                  <a:pt x="748618" y="91796"/>
                  <a:pt x="748618" y="91796"/>
                  <a:pt x="748618" y="91796"/>
                </a:cubicBezTo>
                <a:cubicBezTo>
                  <a:pt x="748618" y="91796"/>
                  <a:pt x="748618" y="91796"/>
                  <a:pt x="748618" y="91796"/>
                </a:cubicBezTo>
                <a:lnTo>
                  <a:pt x="748618" y="91796"/>
                </a:lnTo>
                <a:close/>
                <a:moveTo>
                  <a:pt x="171662" y="287318"/>
                </a:moveTo>
                <a:cubicBezTo>
                  <a:pt x="169674" y="287981"/>
                  <a:pt x="168017" y="288644"/>
                  <a:pt x="166028" y="288975"/>
                </a:cubicBezTo>
                <a:cubicBezTo>
                  <a:pt x="167022" y="290632"/>
                  <a:pt x="169342" y="289638"/>
                  <a:pt x="169342" y="292289"/>
                </a:cubicBezTo>
                <a:cubicBezTo>
                  <a:pt x="167022" y="291295"/>
                  <a:pt x="163708" y="293946"/>
                  <a:pt x="162383" y="289969"/>
                </a:cubicBezTo>
                <a:cubicBezTo>
                  <a:pt x="164371" y="285992"/>
                  <a:pt x="168017" y="285330"/>
                  <a:pt x="171662" y="284998"/>
                </a:cubicBezTo>
                <a:cubicBezTo>
                  <a:pt x="171662" y="285661"/>
                  <a:pt x="171662" y="286655"/>
                  <a:pt x="171662" y="287318"/>
                </a:cubicBezTo>
                <a:close/>
                <a:moveTo>
                  <a:pt x="1310993" y="462625"/>
                </a:moveTo>
                <a:cubicBezTo>
                  <a:pt x="1310993" y="462625"/>
                  <a:pt x="1308011" y="461300"/>
                  <a:pt x="1307679" y="458648"/>
                </a:cubicBezTo>
                <a:cubicBezTo>
                  <a:pt x="1313313" y="457323"/>
                  <a:pt x="1318615" y="457986"/>
                  <a:pt x="1324249" y="458317"/>
                </a:cubicBezTo>
                <a:cubicBezTo>
                  <a:pt x="1324580" y="461300"/>
                  <a:pt x="1321266" y="459643"/>
                  <a:pt x="1320935" y="461631"/>
                </a:cubicBezTo>
                <a:cubicBezTo>
                  <a:pt x="1321598" y="464945"/>
                  <a:pt x="1324249" y="463951"/>
                  <a:pt x="1326237" y="464282"/>
                </a:cubicBezTo>
                <a:cubicBezTo>
                  <a:pt x="1325906" y="467596"/>
                  <a:pt x="1323255" y="466602"/>
                  <a:pt x="1321266" y="466933"/>
                </a:cubicBezTo>
                <a:cubicBezTo>
                  <a:pt x="1318947" y="466933"/>
                  <a:pt x="1316627" y="467927"/>
                  <a:pt x="1314970" y="469253"/>
                </a:cubicBezTo>
                <a:cubicBezTo>
                  <a:pt x="1315964" y="469253"/>
                  <a:pt x="1316958" y="469584"/>
                  <a:pt x="1316627" y="470579"/>
                </a:cubicBezTo>
                <a:cubicBezTo>
                  <a:pt x="1315964" y="472898"/>
                  <a:pt x="1313644" y="470910"/>
                  <a:pt x="1312319" y="472236"/>
                </a:cubicBezTo>
                <a:cubicBezTo>
                  <a:pt x="1307679" y="472567"/>
                  <a:pt x="1305691" y="468922"/>
                  <a:pt x="1303702" y="466270"/>
                </a:cubicBezTo>
                <a:cubicBezTo>
                  <a:pt x="1302046" y="463951"/>
                  <a:pt x="1303371" y="462294"/>
                  <a:pt x="1306022" y="462957"/>
                </a:cubicBezTo>
                <a:cubicBezTo>
                  <a:pt x="1307679" y="462957"/>
                  <a:pt x="1309336" y="463619"/>
                  <a:pt x="1310993" y="462957"/>
                </a:cubicBezTo>
                <a:close/>
                <a:moveTo>
                  <a:pt x="275057" y="190220"/>
                </a:moveTo>
                <a:cubicBezTo>
                  <a:pt x="274394" y="194528"/>
                  <a:pt x="271080" y="191545"/>
                  <a:pt x="269423" y="193865"/>
                </a:cubicBezTo>
                <a:cubicBezTo>
                  <a:pt x="269092" y="191877"/>
                  <a:pt x="268760" y="190551"/>
                  <a:pt x="268760" y="188894"/>
                </a:cubicBezTo>
                <a:cubicBezTo>
                  <a:pt x="272074" y="187569"/>
                  <a:pt x="273731" y="188894"/>
                  <a:pt x="275388" y="190220"/>
                </a:cubicBezTo>
                <a:close/>
                <a:moveTo>
                  <a:pt x="874216" y="440090"/>
                </a:moveTo>
                <a:cubicBezTo>
                  <a:pt x="874879" y="437108"/>
                  <a:pt x="873222" y="435782"/>
                  <a:pt x="869245" y="436114"/>
                </a:cubicBezTo>
                <a:cubicBezTo>
                  <a:pt x="873554" y="433794"/>
                  <a:pt x="876536" y="436114"/>
                  <a:pt x="879519" y="436114"/>
                </a:cubicBezTo>
                <a:cubicBezTo>
                  <a:pt x="882833" y="436445"/>
                  <a:pt x="881838" y="439096"/>
                  <a:pt x="882170" y="441085"/>
                </a:cubicBezTo>
                <a:cubicBezTo>
                  <a:pt x="882170" y="444730"/>
                  <a:pt x="880181" y="445393"/>
                  <a:pt x="876867" y="444730"/>
                </a:cubicBezTo>
                <a:cubicBezTo>
                  <a:pt x="875542" y="443404"/>
                  <a:pt x="872559" y="443073"/>
                  <a:pt x="874216" y="439759"/>
                </a:cubicBezTo>
                <a:close/>
                <a:moveTo>
                  <a:pt x="1510823" y="384085"/>
                </a:moveTo>
                <a:lnTo>
                  <a:pt x="1510823" y="384085"/>
                </a:lnTo>
                <a:cubicBezTo>
                  <a:pt x="1510823" y="384085"/>
                  <a:pt x="1510823" y="384085"/>
                  <a:pt x="1510823" y="384085"/>
                </a:cubicBezTo>
                <a:lnTo>
                  <a:pt x="1510823" y="384085"/>
                </a:lnTo>
                <a:close/>
                <a:moveTo>
                  <a:pt x="1779915" y="374143"/>
                </a:moveTo>
                <a:cubicBezTo>
                  <a:pt x="1779584" y="370498"/>
                  <a:pt x="1782566" y="372155"/>
                  <a:pt x="1784223" y="371492"/>
                </a:cubicBezTo>
                <a:cubicBezTo>
                  <a:pt x="1786874" y="371492"/>
                  <a:pt x="1788863" y="372818"/>
                  <a:pt x="1791182" y="374143"/>
                </a:cubicBezTo>
                <a:cubicBezTo>
                  <a:pt x="1790851" y="376794"/>
                  <a:pt x="1788863" y="376794"/>
                  <a:pt x="1786874" y="377126"/>
                </a:cubicBezTo>
                <a:cubicBezTo>
                  <a:pt x="1786212" y="377126"/>
                  <a:pt x="1785217" y="377126"/>
                  <a:pt x="1784555" y="377126"/>
                </a:cubicBezTo>
                <a:cubicBezTo>
                  <a:pt x="1782566" y="377126"/>
                  <a:pt x="1780578" y="377457"/>
                  <a:pt x="1780246" y="374806"/>
                </a:cubicBezTo>
                <a:close/>
                <a:moveTo>
                  <a:pt x="1751084" y="374806"/>
                </a:moveTo>
                <a:cubicBezTo>
                  <a:pt x="1755392" y="375800"/>
                  <a:pt x="1753404" y="378783"/>
                  <a:pt x="1753072" y="381102"/>
                </a:cubicBezTo>
                <a:cubicBezTo>
                  <a:pt x="1750421" y="380771"/>
                  <a:pt x="1748764" y="381765"/>
                  <a:pt x="1747438" y="384085"/>
                </a:cubicBezTo>
                <a:cubicBezTo>
                  <a:pt x="1745450" y="384085"/>
                  <a:pt x="1743130" y="384085"/>
                  <a:pt x="1741142" y="384085"/>
                </a:cubicBezTo>
                <a:lnTo>
                  <a:pt x="1741142" y="384085"/>
                </a:lnTo>
                <a:cubicBezTo>
                  <a:pt x="1741473" y="382097"/>
                  <a:pt x="1744125" y="383422"/>
                  <a:pt x="1744787" y="381765"/>
                </a:cubicBezTo>
                <a:cubicBezTo>
                  <a:pt x="1740811" y="382428"/>
                  <a:pt x="1740811" y="376463"/>
                  <a:pt x="1736503" y="377788"/>
                </a:cubicBezTo>
                <a:cubicBezTo>
                  <a:pt x="1739816" y="373812"/>
                  <a:pt x="1739816" y="374143"/>
                  <a:pt x="1744125" y="375800"/>
                </a:cubicBezTo>
                <a:cubicBezTo>
                  <a:pt x="1746444" y="376794"/>
                  <a:pt x="1748764" y="377457"/>
                  <a:pt x="1751084" y="375137"/>
                </a:cubicBezTo>
                <a:close/>
                <a:moveTo>
                  <a:pt x="1573788" y="378120"/>
                </a:moveTo>
                <a:cubicBezTo>
                  <a:pt x="1568817" y="377126"/>
                  <a:pt x="1570143" y="374143"/>
                  <a:pt x="1571800" y="371161"/>
                </a:cubicBezTo>
                <a:cubicBezTo>
                  <a:pt x="1574892" y="372486"/>
                  <a:pt x="1575555" y="374806"/>
                  <a:pt x="1573788" y="378120"/>
                </a:cubicBezTo>
                <a:close/>
                <a:moveTo>
                  <a:pt x="1656968" y="135208"/>
                </a:moveTo>
                <a:cubicBezTo>
                  <a:pt x="1658625" y="137197"/>
                  <a:pt x="1655642" y="137860"/>
                  <a:pt x="1655642" y="139185"/>
                </a:cubicBezTo>
                <a:cubicBezTo>
                  <a:pt x="1652329" y="137860"/>
                  <a:pt x="1649015" y="137197"/>
                  <a:pt x="1645369" y="139185"/>
                </a:cubicBezTo>
                <a:cubicBezTo>
                  <a:pt x="1645038" y="139185"/>
                  <a:pt x="1644707" y="139185"/>
                  <a:pt x="1644044" y="139185"/>
                </a:cubicBezTo>
                <a:cubicBezTo>
                  <a:pt x="1645038" y="135540"/>
                  <a:pt x="1651334" y="133552"/>
                  <a:pt x="1656637" y="135540"/>
                </a:cubicBezTo>
                <a:close/>
                <a:moveTo>
                  <a:pt x="1524742" y="349951"/>
                </a:moveTo>
                <a:cubicBezTo>
                  <a:pt x="1524742" y="349951"/>
                  <a:pt x="1520765" y="348294"/>
                  <a:pt x="1523416" y="345975"/>
                </a:cubicBezTo>
                <a:cubicBezTo>
                  <a:pt x="1526399" y="344980"/>
                  <a:pt x="1527393" y="348626"/>
                  <a:pt x="1529713" y="348626"/>
                </a:cubicBezTo>
                <a:cubicBezTo>
                  <a:pt x="1531038" y="348626"/>
                  <a:pt x="1532695" y="348294"/>
                  <a:pt x="1533690" y="349951"/>
                </a:cubicBezTo>
                <a:cubicBezTo>
                  <a:pt x="1530707" y="350614"/>
                  <a:pt x="1527724" y="352271"/>
                  <a:pt x="1524742" y="349951"/>
                </a:cubicBezTo>
                <a:close/>
                <a:moveTo>
                  <a:pt x="1524742" y="350946"/>
                </a:moveTo>
                <a:cubicBezTo>
                  <a:pt x="1523748" y="352934"/>
                  <a:pt x="1523416" y="355254"/>
                  <a:pt x="1526068" y="357242"/>
                </a:cubicBezTo>
                <a:cubicBezTo>
                  <a:pt x="1522091" y="357242"/>
                  <a:pt x="1519440" y="356579"/>
                  <a:pt x="1518777" y="353597"/>
                </a:cubicBezTo>
                <a:cubicBezTo>
                  <a:pt x="1518114" y="351608"/>
                  <a:pt x="1520434" y="351277"/>
                  <a:pt x="1522091" y="350614"/>
                </a:cubicBezTo>
                <a:cubicBezTo>
                  <a:pt x="1523085" y="350614"/>
                  <a:pt x="1523748" y="350614"/>
                  <a:pt x="1524742" y="350614"/>
                </a:cubicBezTo>
                <a:close/>
                <a:moveTo>
                  <a:pt x="1472713" y="364864"/>
                </a:moveTo>
                <a:cubicBezTo>
                  <a:pt x="1472713" y="364864"/>
                  <a:pt x="1474370" y="367847"/>
                  <a:pt x="1473376" y="368841"/>
                </a:cubicBezTo>
                <a:cubicBezTo>
                  <a:pt x="1471056" y="371161"/>
                  <a:pt x="1469399" y="368841"/>
                  <a:pt x="1467411" y="367515"/>
                </a:cubicBezTo>
                <a:cubicBezTo>
                  <a:pt x="1468405" y="364864"/>
                  <a:pt x="1470062" y="363207"/>
                  <a:pt x="1472713" y="364864"/>
                </a:cubicBezTo>
                <a:close/>
                <a:moveTo>
                  <a:pt x="1452167" y="357905"/>
                </a:moveTo>
                <a:lnTo>
                  <a:pt x="1452167" y="357905"/>
                </a:lnTo>
                <a:cubicBezTo>
                  <a:pt x="1453824" y="357905"/>
                  <a:pt x="1455481" y="357905"/>
                  <a:pt x="1457138" y="357905"/>
                </a:cubicBezTo>
                <a:cubicBezTo>
                  <a:pt x="1459126" y="357905"/>
                  <a:pt x="1461446" y="357905"/>
                  <a:pt x="1463434" y="357905"/>
                </a:cubicBezTo>
                <a:cubicBezTo>
                  <a:pt x="1459457" y="357905"/>
                  <a:pt x="1455812" y="364864"/>
                  <a:pt x="1451835" y="357905"/>
                </a:cubicBezTo>
                <a:close/>
                <a:moveTo>
                  <a:pt x="855990" y="396678"/>
                </a:moveTo>
                <a:cubicBezTo>
                  <a:pt x="855990" y="396678"/>
                  <a:pt x="854664" y="393695"/>
                  <a:pt x="854001" y="392038"/>
                </a:cubicBezTo>
                <a:cubicBezTo>
                  <a:pt x="856321" y="394027"/>
                  <a:pt x="858972" y="393033"/>
                  <a:pt x="861292" y="393364"/>
                </a:cubicBezTo>
                <a:cubicBezTo>
                  <a:pt x="861292" y="395021"/>
                  <a:pt x="861292" y="396678"/>
                  <a:pt x="861292" y="398335"/>
                </a:cubicBezTo>
                <a:cubicBezTo>
                  <a:pt x="860961" y="398335"/>
                  <a:pt x="860629" y="398335"/>
                  <a:pt x="860298" y="398335"/>
                </a:cubicBezTo>
                <a:cubicBezTo>
                  <a:pt x="858641" y="397672"/>
                  <a:pt x="856984" y="397672"/>
                  <a:pt x="855990" y="396678"/>
                </a:cubicBezTo>
                <a:close/>
                <a:moveTo>
                  <a:pt x="902385" y="404631"/>
                </a:moveTo>
                <a:cubicBezTo>
                  <a:pt x="895757" y="404631"/>
                  <a:pt x="888798" y="404631"/>
                  <a:pt x="882170" y="404631"/>
                </a:cubicBezTo>
                <a:cubicBezTo>
                  <a:pt x="879519" y="404963"/>
                  <a:pt x="877199" y="405625"/>
                  <a:pt x="874548" y="404631"/>
                </a:cubicBezTo>
                <a:cubicBezTo>
                  <a:pt x="874548" y="403306"/>
                  <a:pt x="874548" y="402312"/>
                  <a:pt x="874548" y="400986"/>
                </a:cubicBezTo>
                <a:cubicBezTo>
                  <a:pt x="875211" y="399992"/>
                  <a:pt x="876205" y="399329"/>
                  <a:pt x="876867" y="398335"/>
                </a:cubicBezTo>
                <a:cubicBezTo>
                  <a:pt x="875211" y="397341"/>
                  <a:pt x="873222" y="396678"/>
                  <a:pt x="872228" y="394689"/>
                </a:cubicBezTo>
                <a:cubicBezTo>
                  <a:pt x="872891" y="394689"/>
                  <a:pt x="873554" y="394689"/>
                  <a:pt x="874216" y="394689"/>
                </a:cubicBezTo>
                <a:cubicBezTo>
                  <a:pt x="877862" y="398003"/>
                  <a:pt x="877862" y="392370"/>
                  <a:pt x="880181" y="392038"/>
                </a:cubicBezTo>
                <a:cubicBezTo>
                  <a:pt x="884490" y="391044"/>
                  <a:pt x="888798" y="390713"/>
                  <a:pt x="893106" y="391044"/>
                </a:cubicBezTo>
                <a:cubicBezTo>
                  <a:pt x="893106" y="392038"/>
                  <a:pt x="893106" y="393033"/>
                  <a:pt x="894431" y="393364"/>
                </a:cubicBezTo>
                <a:cubicBezTo>
                  <a:pt x="894431" y="393695"/>
                  <a:pt x="894431" y="394027"/>
                  <a:pt x="894431" y="394358"/>
                </a:cubicBezTo>
                <a:cubicBezTo>
                  <a:pt x="894431" y="394358"/>
                  <a:pt x="894431" y="393695"/>
                  <a:pt x="894431" y="393364"/>
                </a:cubicBezTo>
                <a:cubicBezTo>
                  <a:pt x="898077" y="394027"/>
                  <a:pt x="901059" y="395021"/>
                  <a:pt x="901059" y="399660"/>
                </a:cubicBezTo>
                <a:cubicBezTo>
                  <a:pt x="900728" y="401649"/>
                  <a:pt x="901059" y="403306"/>
                  <a:pt x="902053" y="404631"/>
                </a:cubicBezTo>
                <a:close/>
                <a:moveTo>
                  <a:pt x="902385" y="404631"/>
                </a:moveTo>
                <a:lnTo>
                  <a:pt x="902385" y="404631"/>
                </a:lnTo>
                <a:cubicBezTo>
                  <a:pt x="902385" y="404631"/>
                  <a:pt x="902385" y="404631"/>
                  <a:pt x="902385" y="404631"/>
                </a:cubicBezTo>
                <a:lnTo>
                  <a:pt x="902385" y="404631"/>
                </a:lnTo>
                <a:cubicBezTo>
                  <a:pt x="902385" y="404631"/>
                  <a:pt x="902385" y="404631"/>
                  <a:pt x="902385" y="404631"/>
                </a:cubicBezTo>
                <a:lnTo>
                  <a:pt x="902385" y="404631"/>
                </a:lnTo>
                <a:cubicBezTo>
                  <a:pt x="902385" y="404631"/>
                  <a:pt x="902385" y="404631"/>
                  <a:pt x="902385" y="404631"/>
                </a:cubicBezTo>
                <a:close/>
                <a:moveTo>
                  <a:pt x="1749427" y="360556"/>
                </a:moveTo>
                <a:cubicBezTo>
                  <a:pt x="1751747" y="359230"/>
                  <a:pt x="1752409" y="363539"/>
                  <a:pt x="1754729" y="362213"/>
                </a:cubicBezTo>
                <a:cubicBezTo>
                  <a:pt x="1756386" y="363539"/>
                  <a:pt x="1759037" y="363870"/>
                  <a:pt x="1758706" y="366852"/>
                </a:cubicBezTo>
                <a:cubicBezTo>
                  <a:pt x="1759369" y="372155"/>
                  <a:pt x="1754729" y="371492"/>
                  <a:pt x="1752078" y="373149"/>
                </a:cubicBezTo>
                <a:cubicBezTo>
                  <a:pt x="1749095" y="373480"/>
                  <a:pt x="1748101" y="372155"/>
                  <a:pt x="1748433" y="369504"/>
                </a:cubicBezTo>
                <a:cubicBezTo>
                  <a:pt x="1754729" y="367515"/>
                  <a:pt x="1746113" y="363539"/>
                  <a:pt x="1749427" y="360887"/>
                </a:cubicBezTo>
                <a:close/>
                <a:moveTo>
                  <a:pt x="1674863" y="146476"/>
                </a:moveTo>
                <a:cubicBezTo>
                  <a:pt x="1674863" y="146476"/>
                  <a:pt x="1674863" y="146476"/>
                  <a:pt x="1674863" y="146476"/>
                </a:cubicBezTo>
                <a:lnTo>
                  <a:pt x="1674863" y="146476"/>
                </a:lnTo>
                <a:cubicBezTo>
                  <a:pt x="1674863" y="146476"/>
                  <a:pt x="1674863" y="146476"/>
                  <a:pt x="1674863" y="146476"/>
                </a:cubicBezTo>
                <a:lnTo>
                  <a:pt x="1674863" y="146476"/>
                </a:lnTo>
                <a:cubicBezTo>
                  <a:pt x="1674863" y="146476"/>
                  <a:pt x="1674863" y="146476"/>
                  <a:pt x="1674863" y="146476"/>
                </a:cubicBezTo>
                <a:close/>
                <a:moveTo>
                  <a:pt x="299911" y="267103"/>
                </a:moveTo>
                <a:cubicBezTo>
                  <a:pt x="299911" y="267103"/>
                  <a:pt x="300574" y="266109"/>
                  <a:pt x="301237" y="265777"/>
                </a:cubicBezTo>
                <a:cubicBezTo>
                  <a:pt x="300905" y="264783"/>
                  <a:pt x="300574" y="263458"/>
                  <a:pt x="300243" y="262464"/>
                </a:cubicBezTo>
                <a:cubicBezTo>
                  <a:pt x="303888" y="262464"/>
                  <a:pt x="307533" y="262464"/>
                  <a:pt x="311179" y="262464"/>
                </a:cubicBezTo>
                <a:cubicBezTo>
                  <a:pt x="313830" y="262464"/>
                  <a:pt x="315487" y="263126"/>
                  <a:pt x="315155" y="266440"/>
                </a:cubicBezTo>
                <a:lnTo>
                  <a:pt x="315155" y="266440"/>
                </a:lnTo>
                <a:cubicBezTo>
                  <a:pt x="315155" y="266440"/>
                  <a:pt x="314161" y="268097"/>
                  <a:pt x="313498" y="268760"/>
                </a:cubicBezTo>
                <a:cubicBezTo>
                  <a:pt x="308859" y="269754"/>
                  <a:pt x="304219" y="268760"/>
                  <a:pt x="299580" y="267766"/>
                </a:cubicBezTo>
                <a:lnTo>
                  <a:pt x="299580" y="267766"/>
                </a:lnTo>
                <a:close/>
                <a:moveTo>
                  <a:pt x="139517" y="350946"/>
                </a:moveTo>
                <a:cubicBezTo>
                  <a:pt x="139517" y="350946"/>
                  <a:pt x="134214" y="354259"/>
                  <a:pt x="132557" y="354922"/>
                </a:cubicBezTo>
                <a:cubicBezTo>
                  <a:pt x="131232" y="350946"/>
                  <a:pt x="133552" y="349620"/>
                  <a:pt x="139517" y="350946"/>
                </a:cubicBezTo>
                <a:close/>
                <a:moveTo>
                  <a:pt x="1718939" y="368841"/>
                </a:moveTo>
                <a:cubicBezTo>
                  <a:pt x="1721258" y="369504"/>
                  <a:pt x="1723578" y="370166"/>
                  <a:pt x="1726892" y="371161"/>
                </a:cubicBezTo>
                <a:cubicBezTo>
                  <a:pt x="1723247" y="373480"/>
                  <a:pt x="1720596" y="372486"/>
                  <a:pt x="1717613" y="372486"/>
                </a:cubicBezTo>
                <a:cubicBezTo>
                  <a:pt x="1717613" y="372155"/>
                  <a:pt x="1717613" y="371823"/>
                  <a:pt x="1717282" y="371492"/>
                </a:cubicBezTo>
                <a:cubicBezTo>
                  <a:pt x="1717613" y="370498"/>
                  <a:pt x="1718276" y="369835"/>
                  <a:pt x="1718607" y="368841"/>
                </a:cubicBezTo>
                <a:close/>
                <a:moveTo>
                  <a:pt x="956733" y="410928"/>
                </a:moveTo>
                <a:lnTo>
                  <a:pt x="956733" y="410928"/>
                </a:lnTo>
                <a:cubicBezTo>
                  <a:pt x="950105" y="413910"/>
                  <a:pt x="954414" y="419213"/>
                  <a:pt x="954082" y="423852"/>
                </a:cubicBezTo>
                <a:cubicBezTo>
                  <a:pt x="952425" y="423521"/>
                  <a:pt x="950768" y="422858"/>
                  <a:pt x="949111" y="422527"/>
                </a:cubicBezTo>
                <a:cubicBezTo>
                  <a:pt x="948780" y="419544"/>
                  <a:pt x="947786" y="415236"/>
                  <a:pt x="948780" y="413579"/>
                </a:cubicBezTo>
                <a:cubicBezTo>
                  <a:pt x="951100" y="409934"/>
                  <a:pt x="944803" y="404300"/>
                  <a:pt x="951762" y="401980"/>
                </a:cubicBezTo>
                <a:cubicBezTo>
                  <a:pt x="952094" y="401980"/>
                  <a:pt x="952425" y="401980"/>
                  <a:pt x="953088" y="401980"/>
                </a:cubicBezTo>
                <a:cubicBezTo>
                  <a:pt x="950437" y="406620"/>
                  <a:pt x="956733" y="407282"/>
                  <a:pt x="957065" y="410928"/>
                </a:cubicBezTo>
                <a:close/>
                <a:moveTo>
                  <a:pt x="502061" y="334707"/>
                </a:moveTo>
                <a:cubicBezTo>
                  <a:pt x="502061" y="334707"/>
                  <a:pt x="503718" y="334707"/>
                  <a:pt x="504712" y="334707"/>
                </a:cubicBezTo>
                <a:cubicBezTo>
                  <a:pt x="503718" y="336033"/>
                  <a:pt x="502724" y="335701"/>
                  <a:pt x="502061" y="334707"/>
                </a:cubicBezTo>
                <a:close/>
                <a:moveTo>
                  <a:pt x="1512812" y="344649"/>
                </a:moveTo>
                <a:cubicBezTo>
                  <a:pt x="1510161" y="344649"/>
                  <a:pt x="1507178" y="344649"/>
                  <a:pt x="1504527" y="344980"/>
                </a:cubicBezTo>
                <a:cubicBezTo>
                  <a:pt x="1502870" y="344980"/>
                  <a:pt x="1500882" y="345975"/>
                  <a:pt x="1498893" y="344649"/>
                </a:cubicBezTo>
                <a:cubicBezTo>
                  <a:pt x="1505190" y="341998"/>
                  <a:pt x="1508172" y="341998"/>
                  <a:pt x="1512812" y="344649"/>
                </a:cubicBezTo>
                <a:close/>
                <a:moveTo>
                  <a:pt x="1749758" y="160063"/>
                </a:moveTo>
                <a:cubicBezTo>
                  <a:pt x="1749758" y="160063"/>
                  <a:pt x="1750752" y="160063"/>
                  <a:pt x="1751415" y="160063"/>
                </a:cubicBezTo>
                <a:cubicBezTo>
                  <a:pt x="1750752" y="160063"/>
                  <a:pt x="1750421" y="160063"/>
                  <a:pt x="1749758" y="160063"/>
                </a:cubicBezTo>
                <a:close/>
                <a:moveTo>
                  <a:pt x="1742136" y="156418"/>
                </a:moveTo>
                <a:cubicBezTo>
                  <a:pt x="1745119" y="156418"/>
                  <a:pt x="1746444" y="160063"/>
                  <a:pt x="1749758" y="160063"/>
                </a:cubicBezTo>
                <a:cubicBezTo>
                  <a:pt x="1747107" y="160394"/>
                  <a:pt x="1744456" y="161057"/>
                  <a:pt x="1742136" y="162051"/>
                </a:cubicBezTo>
                <a:cubicBezTo>
                  <a:pt x="1737828" y="161389"/>
                  <a:pt x="1732194" y="162714"/>
                  <a:pt x="1730537" y="156749"/>
                </a:cubicBezTo>
                <a:cubicBezTo>
                  <a:pt x="1730206" y="155092"/>
                  <a:pt x="1729875" y="153435"/>
                  <a:pt x="1729212" y="151778"/>
                </a:cubicBezTo>
                <a:cubicBezTo>
                  <a:pt x="1730537" y="151778"/>
                  <a:pt x="1731863" y="151778"/>
                  <a:pt x="1733189" y="151778"/>
                </a:cubicBezTo>
                <a:cubicBezTo>
                  <a:pt x="1736834" y="151447"/>
                  <a:pt x="1735177" y="148464"/>
                  <a:pt x="1735508" y="146807"/>
                </a:cubicBezTo>
                <a:cubicBezTo>
                  <a:pt x="1736503" y="146807"/>
                  <a:pt x="1737165" y="146807"/>
                  <a:pt x="1738159" y="146807"/>
                </a:cubicBezTo>
                <a:cubicBezTo>
                  <a:pt x="1739485" y="148133"/>
                  <a:pt x="1737497" y="151447"/>
                  <a:pt x="1741473" y="151447"/>
                </a:cubicBezTo>
                <a:cubicBezTo>
                  <a:pt x="1744456" y="151447"/>
                  <a:pt x="1741473" y="154761"/>
                  <a:pt x="1742136" y="156749"/>
                </a:cubicBezTo>
                <a:close/>
                <a:moveTo>
                  <a:pt x="1738159" y="141505"/>
                </a:moveTo>
                <a:cubicBezTo>
                  <a:pt x="1740148" y="141505"/>
                  <a:pt x="1742136" y="141505"/>
                  <a:pt x="1744456" y="141174"/>
                </a:cubicBezTo>
                <a:cubicBezTo>
                  <a:pt x="1744456" y="141836"/>
                  <a:pt x="1744787" y="142831"/>
                  <a:pt x="1745450" y="143493"/>
                </a:cubicBezTo>
                <a:cubicBezTo>
                  <a:pt x="1747770" y="145482"/>
                  <a:pt x="1747770" y="148796"/>
                  <a:pt x="1746776" y="150121"/>
                </a:cubicBezTo>
                <a:cubicBezTo>
                  <a:pt x="1744456" y="152772"/>
                  <a:pt x="1744787" y="148133"/>
                  <a:pt x="1743130" y="147801"/>
                </a:cubicBezTo>
                <a:cubicBezTo>
                  <a:pt x="1741473" y="147801"/>
                  <a:pt x="1739816" y="147139"/>
                  <a:pt x="1738159" y="146476"/>
                </a:cubicBezTo>
                <a:cubicBezTo>
                  <a:pt x="1738159" y="146144"/>
                  <a:pt x="1738159" y="145813"/>
                  <a:pt x="1738159" y="145150"/>
                </a:cubicBezTo>
                <a:cubicBezTo>
                  <a:pt x="1740479" y="144156"/>
                  <a:pt x="1738822" y="142831"/>
                  <a:pt x="1738159" y="141505"/>
                </a:cubicBezTo>
                <a:close/>
                <a:moveTo>
                  <a:pt x="903379" y="300242"/>
                </a:moveTo>
                <a:lnTo>
                  <a:pt x="903379" y="300242"/>
                </a:lnTo>
                <a:close/>
                <a:moveTo>
                  <a:pt x="802967" y="132557"/>
                </a:moveTo>
                <a:cubicBezTo>
                  <a:pt x="802967" y="132557"/>
                  <a:pt x="802967" y="132557"/>
                  <a:pt x="802967" y="132557"/>
                </a:cubicBezTo>
                <a:lnTo>
                  <a:pt x="802967" y="132557"/>
                </a:lnTo>
                <a:cubicBezTo>
                  <a:pt x="802967" y="132557"/>
                  <a:pt x="802967" y="132557"/>
                  <a:pt x="802967" y="132557"/>
                </a:cubicBezTo>
                <a:lnTo>
                  <a:pt x="802967" y="132557"/>
                </a:lnTo>
                <a:close/>
                <a:moveTo>
                  <a:pt x="396347" y="323440"/>
                </a:moveTo>
                <a:lnTo>
                  <a:pt x="396347" y="323440"/>
                </a:lnTo>
                <a:cubicBezTo>
                  <a:pt x="396347" y="323440"/>
                  <a:pt x="396347" y="323440"/>
                  <a:pt x="396347" y="323440"/>
                </a:cubicBezTo>
                <a:close/>
                <a:moveTo>
                  <a:pt x="989873" y="380440"/>
                </a:moveTo>
                <a:lnTo>
                  <a:pt x="989873" y="380440"/>
                </a:lnTo>
                <a:cubicBezTo>
                  <a:pt x="989873" y="380440"/>
                  <a:pt x="989873" y="380440"/>
                  <a:pt x="989873" y="380440"/>
                </a:cubicBezTo>
                <a:lnTo>
                  <a:pt x="989873" y="380440"/>
                </a:lnTo>
                <a:close/>
                <a:moveTo>
                  <a:pt x="343987" y="144819"/>
                </a:moveTo>
                <a:cubicBezTo>
                  <a:pt x="342330" y="141174"/>
                  <a:pt x="343987" y="139517"/>
                  <a:pt x="347963" y="139185"/>
                </a:cubicBezTo>
                <a:cubicBezTo>
                  <a:pt x="348957" y="143162"/>
                  <a:pt x="347963" y="145150"/>
                  <a:pt x="343987" y="144819"/>
                </a:cubicBezTo>
                <a:close/>
                <a:moveTo>
                  <a:pt x="1628800" y="319132"/>
                </a:moveTo>
                <a:lnTo>
                  <a:pt x="1628800" y="319132"/>
                </a:lnTo>
                <a:cubicBezTo>
                  <a:pt x="1628800" y="319132"/>
                  <a:pt x="1628800" y="319132"/>
                  <a:pt x="1628800" y="319132"/>
                </a:cubicBezTo>
                <a:lnTo>
                  <a:pt x="1628800" y="319132"/>
                </a:lnTo>
                <a:close/>
                <a:moveTo>
                  <a:pt x="274394" y="305213"/>
                </a:moveTo>
                <a:cubicBezTo>
                  <a:pt x="274394" y="305213"/>
                  <a:pt x="276714" y="304219"/>
                  <a:pt x="278039" y="303556"/>
                </a:cubicBezTo>
                <a:cubicBezTo>
                  <a:pt x="277376" y="296928"/>
                  <a:pt x="282679" y="301568"/>
                  <a:pt x="284667" y="300242"/>
                </a:cubicBezTo>
                <a:cubicBezTo>
                  <a:pt x="285330" y="303888"/>
                  <a:pt x="287981" y="302562"/>
                  <a:pt x="290301" y="302562"/>
                </a:cubicBezTo>
                <a:cubicBezTo>
                  <a:pt x="292289" y="302562"/>
                  <a:pt x="294940" y="301899"/>
                  <a:pt x="294940" y="305213"/>
                </a:cubicBezTo>
                <a:lnTo>
                  <a:pt x="294940" y="305213"/>
                </a:lnTo>
                <a:cubicBezTo>
                  <a:pt x="294940" y="305213"/>
                  <a:pt x="294940" y="305213"/>
                  <a:pt x="294940" y="305213"/>
                </a:cubicBezTo>
                <a:cubicBezTo>
                  <a:pt x="288312" y="308196"/>
                  <a:pt x="281685" y="307864"/>
                  <a:pt x="274725" y="306539"/>
                </a:cubicBezTo>
                <a:cubicBezTo>
                  <a:pt x="274725" y="306207"/>
                  <a:pt x="274725" y="305545"/>
                  <a:pt x="274725" y="305213"/>
                </a:cubicBezTo>
                <a:close/>
                <a:moveTo>
                  <a:pt x="1063442" y="329405"/>
                </a:moveTo>
                <a:lnTo>
                  <a:pt x="1063442" y="329405"/>
                </a:lnTo>
                <a:close/>
                <a:moveTo>
                  <a:pt x="1087634" y="358899"/>
                </a:moveTo>
                <a:cubicBezTo>
                  <a:pt x="1087634" y="358899"/>
                  <a:pt x="1087634" y="359562"/>
                  <a:pt x="1087634" y="359893"/>
                </a:cubicBezTo>
                <a:cubicBezTo>
                  <a:pt x="1087965" y="359893"/>
                  <a:pt x="1088297" y="359893"/>
                  <a:pt x="1088959" y="359893"/>
                </a:cubicBezTo>
                <a:cubicBezTo>
                  <a:pt x="1088628" y="359893"/>
                  <a:pt x="1088297" y="359893"/>
                  <a:pt x="1087634" y="359893"/>
                </a:cubicBezTo>
                <a:cubicBezTo>
                  <a:pt x="1086971" y="361219"/>
                  <a:pt x="1086308" y="362544"/>
                  <a:pt x="1085645" y="363539"/>
                </a:cubicBezTo>
                <a:cubicBezTo>
                  <a:pt x="1087302" y="365527"/>
                  <a:pt x="1089622" y="366190"/>
                  <a:pt x="1091611" y="365195"/>
                </a:cubicBezTo>
                <a:cubicBezTo>
                  <a:pt x="1094925" y="363207"/>
                  <a:pt x="1093599" y="359230"/>
                  <a:pt x="1093930" y="356248"/>
                </a:cubicBezTo>
                <a:cubicBezTo>
                  <a:pt x="1094593" y="355585"/>
                  <a:pt x="1095256" y="355254"/>
                  <a:pt x="1096250" y="354591"/>
                </a:cubicBezTo>
                <a:cubicBezTo>
                  <a:pt x="1096913" y="355254"/>
                  <a:pt x="1097907" y="355585"/>
                  <a:pt x="1098570" y="356248"/>
                </a:cubicBezTo>
                <a:cubicBezTo>
                  <a:pt x="1098570" y="356248"/>
                  <a:pt x="1098570" y="356248"/>
                  <a:pt x="1098570" y="356248"/>
                </a:cubicBezTo>
                <a:cubicBezTo>
                  <a:pt x="1098570" y="356248"/>
                  <a:pt x="1098570" y="356248"/>
                  <a:pt x="1098570" y="356248"/>
                </a:cubicBezTo>
                <a:cubicBezTo>
                  <a:pt x="1100227" y="359893"/>
                  <a:pt x="1098238" y="365195"/>
                  <a:pt x="1103872" y="366521"/>
                </a:cubicBezTo>
                <a:cubicBezTo>
                  <a:pt x="1105529" y="366521"/>
                  <a:pt x="1107186" y="366190"/>
                  <a:pt x="1108512" y="365858"/>
                </a:cubicBezTo>
                <a:cubicBezTo>
                  <a:pt x="1108843" y="364864"/>
                  <a:pt x="1108512" y="364201"/>
                  <a:pt x="1107849" y="363539"/>
                </a:cubicBezTo>
                <a:cubicBezTo>
                  <a:pt x="1108512" y="363870"/>
                  <a:pt x="1108843" y="364533"/>
                  <a:pt x="1108512" y="365858"/>
                </a:cubicBezTo>
                <a:cubicBezTo>
                  <a:pt x="1109506" y="365195"/>
                  <a:pt x="1110169" y="364201"/>
                  <a:pt x="1111163" y="363539"/>
                </a:cubicBezTo>
                <a:cubicBezTo>
                  <a:pt x="1112157" y="359893"/>
                  <a:pt x="1113814" y="356911"/>
                  <a:pt x="1118122" y="360225"/>
                </a:cubicBezTo>
                <a:cubicBezTo>
                  <a:pt x="1119448" y="361219"/>
                  <a:pt x="1121436" y="360225"/>
                  <a:pt x="1122099" y="360225"/>
                </a:cubicBezTo>
                <a:cubicBezTo>
                  <a:pt x="1126075" y="357905"/>
                  <a:pt x="1130052" y="358899"/>
                  <a:pt x="1134029" y="358568"/>
                </a:cubicBezTo>
                <a:lnTo>
                  <a:pt x="1134029" y="358568"/>
                </a:lnTo>
                <a:cubicBezTo>
                  <a:pt x="1134029" y="358568"/>
                  <a:pt x="1135354" y="357242"/>
                  <a:pt x="1135354" y="356248"/>
                </a:cubicBezTo>
                <a:cubicBezTo>
                  <a:pt x="1136017" y="354591"/>
                  <a:pt x="1139331" y="355585"/>
                  <a:pt x="1139000" y="352934"/>
                </a:cubicBezTo>
                <a:cubicBezTo>
                  <a:pt x="1138337" y="348626"/>
                  <a:pt x="1141651" y="348626"/>
                  <a:pt x="1144302" y="348626"/>
                </a:cubicBezTo>
                <a:cubicBezTo>
                  <a:pt x="1144302" y="348294"/>
                  <a:pt x="1144302" y="347632"/>
                  <a:pt x="1144302" y="347300"/>
                </a:cubicBezTo>
                <a:lnTo>
                  <a:pt x="1144302" y="347300"/>
                </a:lnTo>
                <a:cubicBezTo>
                  <a:pt x="1144302" y="347300"/>
                  <a:pt x="1144302" y="345643"/>
                  <a:pt x="1144302" y="344980"/>
                </a:cubicBezTo>
                <a:cubicBezTo>
                  <a:pt x="1143639" y="344980"/>
                  <a:pt x="1142645" y="345643"/>
                  <a:pt x="1141982" y="345975"/>
                </a:cubicBezTo>
                <a:cubicBezTo>
                  <a:pt x="1139000" y="345975"/>
                  <a:pt x="1136017" y="345975"/>
                  <a:pt x="1133035" y="344649"/>
                </a:cubicBezTo>
                <a:cubicBezTo>
                  <a:pt x="1130384" y="346306"/>
                  <a:pt x="1127401" y="345975"/>
                  <a:pt x="1124419" y="345312"/>
                </a:cubicBezTo>
                <a:cubicBezTo>
                  <a:pt x="1121436" y="353265"/>
                  <a:pt x="1115140" y="352603"/>
                  <a:pt x="1108512" y="351608"/>
                </a:cubicBezTo>
                <a:cubicBezTo>
                  <a:pt x="1106855" y="351608"/>
                  <a:pt x="1105529" y="351277"/>
                  <a:pt x="1103872" y="350946"/>
                </a:cubicBezTo>
                <a:cubicBezTo>
                  <a:pt x="1103872" y="348626"/>
                  <a:pt x="1103872" y="346306"/>
                  <a:pt x="1103541" y="343986"/>
                </a:cubicBezTo>
                <a:cubicBezTo>
                  <a:pt x="1100890" y="347300"/>
                  <a:pt x="1099895" y="351608"/>
                  <a:pt x="1095919" y="353928"/>
                </a:cubicBezTo>
                <a:cubicBezTo>
                  <a:pt x="1094925" y="353928"/>
                  <a:pt x="1093930" y="353928"/>
                  <a:pt x="1093268" y="352603"/>
                </a:cubicBezTo>
                <a:cubicBezTo>
                  <a:pt x="1093268" y="349620"/>
                  <a:pt x="1089622" y="346969"/>
                  <a:pt x="1093268" y="343986"/>
                </a:cubicBezTo>
                <a:cubicBezTo>
                  <a:pt x="1090948" y="343655"/>
                  <a:pt x="1089291" y="342992"/>
                  <a:pt x="1087634" y="343986"/>
                </a:cubicBezTo>
                <a:cubicBezTo>
                  <a:pt x="1088628" y="346969"/>
                  <a:pt x="1087302" y="349289"/>
                  <a:pt x="1085314" y="351608"/>
                </a:cubicBezTo>
                <a:cubicBezTo>
                  <a:pt x="1082994" y="354591"/>
                  <a:pt x="1082994" y="357242"/>
                  <a:pt x="1086971" y="359230"/>
                </a:cubicBezTo>
                <a:close/>
                <a:moveTo>
                  <a:pt x="1140988" y="347300"/>
                </a:moveTo>
                <a:cubicBezTo>
                  <a:pt x="1140988" y="347300"/>
                  <a:pt x="1142314" y="347300"/>
                  <a:pt x="1142977" y="347300"/>
                </a:cubicBezTo>
                <a:cubicBezTo>
                  <a:pt x="1142314" y="347300"/>
                  <a:pt x="1141651" y="347300"/>
                  <a:pt x="1140988" y="347300"/>
                </a:cubicBezTo>
                <a:cubicBezTo>
                  <a:pt x="1139331" y="347300"/>
                  <a:pt x="1137343" y="347963"/>
                  <a:pt x="1136017" y="348626"/>
                </a:cubicBezTo>
                <a:cubicBezTo>
                  <a:pt x="1137343" y="347632"/>
                  <a:pt x="1139331" y="347300"/>
                  <a:pt x="1140988" y="347300"/>
                </a:cubicBezTo>
                <a:close/>
                <a:moveTo>
                  <a:pt x="1028977" y="349620"/>
                </a:moveTo>
                <a:cubicBezTo>
                  <a:pt x="1031628" y="344649"/>
                  <a:pt x="1036599" y="344980"/>
                  <a:pt x="1040576" y="343324"/>
                </a:cubicBezTo>
                <a:cubicBezTo>
                  <a:pt x="1041570" y="343324"/>
                  <a:pt x="1042564" y="343324"/>
                  <a:pt x="1042896" y="344649"/>
                </a:cubicBezTo>
                <a:lnTo>
                  <a:pt x="1042896" y="344649"/>
                </a:lnTo>
                <a:cubicBezTo>
                  <a:pt x="1042896" y="344649"/>
                  <a:pt x="1043558" y="345975"/>
                  <a:pt x="1044221" y="346969"/>
                </a:cubicBezTo>
                <a:cubicBezTo>
                  <a:pt x="1040576" y="349951"/>
                  <a:pt x="1043227" y="353597"/>
                  <a:pt x="1042896" y="357242"/>
                </a:cubicBezTo>
                <a:cubicBezTo>
                  <a:pt x="1037593" y="358236"/>
                  <a:pt x="1033285" y="356911"/>
                  <a:pt x="1030634" y="352271"/>
                </a:cubicBezTo>
                <a:cubicBezTo>
                  <a:pt x="1029309" y="352271"/>
                  <a:pt x="1027983" y="352271"/>
                  <a:pt x="1029309" y="349620"/>
                </a:cubicBezTo>
                <a:close/>
                <a:moveTo>
                  <a:pt x="881507" y="349620"/>
                </a:moveTo>
                <a:cubicBezTo>
                  <a:pt x="881507" y="351940"/>
                  <a:pt x="881838" y="354591"/>
                  <a:pt x="877530" y="353928"/>
                </a:cubicBezTo>
                <a:cubicBezTo>
                  <a:pt x="875211" y="353597"/>
                  <a:pt x="873554" y="355254"/>
                  <a:pt x="875542" y="358568"/>
                </a:cubicBezTo>
                <a:cubicBezTo>
                  <a:pt x="869577" y="357905"/>
                  <a:pt x="866594" y="353265"/>
                  <a:pt x="862286" y="350946"/>
                </a:cubicBezTo>
                <a:cubicBezTo>
                  <a:pt x="863280" y="349289"/>
                  <a:pt x="865931" y="349289"/>
                  <a:pt x="866263" y="346969"/>
                </a:cubicBezTo>
                <a:cubicBezTo>
                  <a:pt x="865931" y="346637"/>
                  <a:pt x="865269" y="345975"/>
                  <a:pt x="864937" y="345643"/>
                </a:cubicBezTo>
                <a:lnTo>
                  <a:pt x="864937" y="345643"/>
                </a:lnTo>
                <a:cubicBezTo>
                  <a:pt x="864937" y="341998"/>
                  <a:pt x="869245" y="340672"/>
                  <a:pt x="869908" y="341004"/>
                </a:cubicBezTo>
                <a:cubicBezTo>
                  <a:pt x="872559" y="342329"/>
                  <a:pt x="876867" y="339015"/>
                  <a:pt x="878524" y="344318"/>
                </a:cubicBezTo>
                <a:cubicBezTo>
                  <a:pt x="879187" y="346306"/>
                  <a:pt x="878524" y="349289"/>
                  <a:pt x="881507" y="349951"/>
                </a:cubicBezTo>
                <a:close/>
                <a:moveTo>
                  <a:pt x="882833" y="329074"/>
                </a:moveTo>
                <a:cubicBezTo>
                  <a:pt x="881507" y="331062"/>
                  <a:pt x="881838" y="333050"/>
                  <a:pt x="881507" y="335039"/>
                </a:cubicBezTo>
                <a:cubicBezTo>
                  <a:pt x="876867" y="334044"/>
                  <a:pt x="875542" y="332719"/>
                  <a:pt x="876536" y="330068"/>
                </a:cubicBezTo>
                <a:cubicBezTo>
                  <a:pt x="877862" y="325760"/>
                  <a:pt x="880513" y="327748"/>
                  <a:pt x="882833" y="329074"/>
                </a:cubicBezTo>
                <a:close/>
                <a:moveTo>
                  <a:pt x="914978" y="317806"/>
                </a:moveTo>
                <a:cubicBezTo>
                  <a:pt x="910670" y="319795"/>
                  <a:pt x="908681" y="316149"/>
                  <a:pt x="907356" y="312173"/>
                </a:cubicBezTo>
                <a:cubicBezTo>
                  <a:pt x="910670" y="312173"/>
                  <a:pt x="912658" y="308527"/>
                  <a:pt x="916303" y="308859"/>
                </a:cubicBezTo>
                <a:cubicBezTo>
                  <a:pt x="916635" y="308859"/>
                  <a:pt x="916966" y="308859"/>
                  <a:pt x="917298" y="308859"/>
                </a:cubicBezTo>
                <a:cubicBezTo>
                  <a:pt x="918954" y="312504"/>
                  <a:pt x="918623" y="316149"/>
                  <a:pt x="915309" y="317806"/>
                </a:cubicBezTo>
                <a:close/>
                <a:moveTo>
                  <a:pt x="983576" y="338021"/>
                </a:moveTo>
                <a:lnTo>
                  <a:pt x="983576" y="338021"/>
                </a:lnTo>
                <a:cubicBezTo>
                  <a:pt x="983576" y="338021"/>
                  <a:pt x="983576" y="338021"/>
                  <a:pt x="983576" y="338021"/>
                </a:cubicBezTo>
                <a:lnTo>
                  <a:pt x="983576" y="338021"/>
                </a:lnTo>
                <a:close/>
                <a:moveTo>
                  <a:pt x="983576" y="338021"/>
                </a:moveTo>
                <a:lnTo>
                  <a:pt x="983576" y="338021"/>
                </a:lnTo>
                <a:cubicBezTo>
                  <a:pt x="983576" y="338021"/>
                  <a:pt x="983576" y="338021"/>
                  <a:pt x="983576" y="338021"/>
                </a:cubicBezTo>
                <a:lnTo>
                  <a:pt x="983576" y="338021"/>
                </a:lnTo>
                <a:close/>
                <a:moveTo>
                  <a:pt x="964355" y="358236"/>
                </a:moveTo>
                <a:cubicBezTo>
                  <a:pt x="968332" y="358568"/>
                  <a:pt x="972640" y="357905"/>
                  <a:pt x="976617" y="359230"/>
                </a:cubicBezTo>
                <a:cubicBezTo>
                  <a:pt x="975623" y="361882"/>
                  <a:pt x="971977" y="360225"/>
                  <a:pt x="971977" y="363207"/>
                </a:cubicBezTo>
                <a:lnTo>
                  <a:pt x="971977" y="363207"/>
                </a:lnTo>
                <a:cubicBezTo>
                  <a:pt x="971977" y="363207"/>
                  <a:pt x="969658" y="363207"/>
                  <a:pt x="968332" y="363207"/>
                </a:cubicBezTo>
                <a:cubicBezTo>
                  <a:pt x="966675" y="363870"/>
                  <a:pt x="964687" y="364533"/>
                  <a:pt x="963030" y="364864"/>
                </a:cubicBezTo>
                <a:cubicBezTo>
                  <a:pt x="963030" y="371492"/>
                  <a:pt x="968001" y="368841"/>
                  <a:pt x="970983" y="369835"/>
                </a:cubicBezTo>
                <a:cubicBezTo>
                  <a:pt x="972640" y="369835"/>
                  <a:pt x="974297" y="369504"/>
                  <a:pt x="975954" y="369172"/>
                </a:cubicBezTo>
                <a:cubicBezTo>
                  <a:pt x="975291" y="368178"/>
                  <a:pt x="973303" y="367847"/>
                  <a:pt x="975954" y="366521"/>
                </a:cubicBezTo>
                <a:cubicBezTo>
                  <a:pt x="978274" y="365195"/>
                  <a:pt x="981256" y="367515"/>
                  <a:pt x="982913" y="364533"/>
                </a:cubicBezTo>
                <a:cubicBezTo>
                  <a:pt x="982913" y="363870"/>
                  <a:pt x="982913" y="362876"/>
                  <a:pt x="982582" y="362213"/>
                </a:cubicBezTo>
                <a:cubicBezTo>
                  <a:pt x="983576" y="357242"/>
                  <a:pt x="987222" y="358899"/>
                  <a:pt x="990204" y="359562"/>
                </a:cubicBezTo>
                <a:cubicBezTo>
                  <a:pt x="990204" y="357905"/>
                  <a:pt x="990204" y="356248"/>
                  <a:pt x="990204" y="354591"/>
                </a:cubicBezTo>
                <a:lnTo>
                  <a:pt x="990204" y="351940"/>
                </a:lnTo>
                <a:cubicBezTo>
                  <a:pt x="990867" y="347300"/>
                  <a:pt x="990204" y="342992"/>
                  <a:pt x="989541" y="338021"/>
                </a:cubicBezTo>
                <a:lnTo>
                  <a:pt x="983908" y="338021"/>
                </a:lnTo>
                <a:cubicBezTo>
                  <a:pt x="982251" y="339347"/>
                  <a:pt x="981919" y="341004"/>
                  <a:pt x="982582" y="342661"/>
                </a:cubicBezTo>
                <a:lnTo>
                  <a:pt x="982582" y="342661"/>
                </a:lnTo>
                <a:cubicBezTo>
                  <a:pt x="980925" y="342661"/>
                  <a:pt x="979268" y="343324"/>
                  <a:pt x="977611" y="342661"/>
                </a:cubicBezTo>
                <a:cubicBezTo>
                  <a:pt x="973303" y="341335"/>
                  <a:pt x="972309" y="342329"/>
                  <a:pt x="972309" y="346969"/>
                </a:cubicBezTo>
                <a:cubicBezTo>
                  <a:pt x="972309" y="352603"/>
                  <a:pt x="967007" y="351940"/>
                  <a:pt x="962698" y="351940"/>
                </a:cubicBezTo>
                <a:cubicBezTo>
                  <a:pt x="962698" y="351940"/>
                  <a:pt x="962036" y="351940"/>
                  <a:pt x="961704" y="351940"/>
                </a:cubicBezTo>
                <a:lnTo>
                  <a:pt x="955076" y="356911"/>
                </a:lnTo>
                <a:cubicBezTo>
                  <a:pt x="958390" y="357905"/>
                  <a:pt x="962036" y="356248"/>
                  <a:pt x="965018" y="358236"/>
                </a:cubicBezTo>
                <a:close/>
                <a:moveTo>
                  <a:pt x="983576" y="346306"/>
                </a:moveTo>
                <a:cubicBezTo>
                  <a:pt x="983576" y="346306"/>
                  <a:pt x="983576" y="344318"/>
                  <a:pt x="982913" y="343655"/>
                </a:cubicBezTo>
                <a:cubicBezTo>
                  <a:pt x="983576" y="344318"/>
                  <a:pt x="983576" y="345312"/>
                  <a:pt x="983576" y="346306"/>
                </a:cubicBezTo>
                <a:close/>
                <a:moveTo>
                  <a:pt x="901722" y="319463"/>
                </a:moveTo>
                <a:cubicBezTo>
                  <a:pt x="904042" y="322114"/>
                  <a:pt x="907024" y="322777"/>
                  <a:pt x="909675" y="324103"/>
                </a:cubicBezTo>
                <a:cubicBezTo>
                  <a:pt x="909013" y="325428"/>
                  <a:pt x="906693" y="325760"/>
                  <a:pt x="907356" y="327748"/>
                </a:cubicBezTo>
                <a:cubicBezTo>
                  <a:pt x="906362" y="335039"/>
                  <a:pt x="903379" y="336364"/>
                  <a:pt x="896751" y="332719"/>
                </a:cubicBezTo>
                <a:cubicBezTo>
                  <a:pt x="895426" y="334376"/>
                  <a:pt x="896751" y="335701"/>
                  <a:pt x="897414" y="336696"/>
                </a:cubicBezTo>
                <a:cubicBezTo>
                  <a:pt x="898408" y="338353"/>
                  <a:pt x="898408" y="339347"/>
                  <a:pt x="896751" y="340672"/>
                </a:cubicBezTo>
                <a:cubicBezTo>
                  <a:pt x="895094" y="342329"/>
                  <a:pt x="892774" y="342329"/>
                  <a:pt x="890786" y="341667"/>
                </a:cubicBezTo>
                <a:cubicBezTo>
                  <a:pt x="888466" y="341004"/>
                  <a:pt x="889129" y="339347"/>
                  <a:pt x="889460" y="337690"/>
                </a:cubicBezTo>
                <a:cubicBezTo>
                  <a:pt x="889460" y="336033"/>
                  <a:pt x="890123" y="334376"/>
                  <a:pt x="890123" y="332719"/>
                </a:cubicBezTo>
                <a:lnTo>
                  <a:pt x="890123" y="332719"/>
                </a:lnTo>
                <a:cubicBezTo>
                  <a:pt x="890123" y="332719"/>
                  <a:pt x="888466" y="330068"/>
                  <a:pt x="890123" y="329074"/>
                </a:cubicBezTo>
                <a:cubicBezTo>
                  <a:pt x="893769" y="329405"/>
                  <a:pt x="897414" y="328742"/>
                  <a:pt x="901391" y="331062"/>
                </a:cubicBezTo>
                <a:cubicBezTo>
                  <a:pt x="901059" y="328079"/>
                  <a:pt x="903048" y="325097"/>
                  <a:pt x="899071" y="323771"/>
                </a:cubicBezTo>
                <a:cubicBezTo>
                  <a:pt x="899734" y="322446"/>
                  <a:pt x="900065" y="321120"/>
                  <a:pt x="901059" y="319132"/>
                </a:cubicBezTo>
                <a:close/>
                <a:moveTo>
                  <a:pt x="901391" y="351277"/>
                </a:moveTo>
                <a:cubicBezTo>
                  <a:pt x="902716" y="352934"/>
                  <a:pt x="902385" y="354591"/>
                  <a:pt x="902053" y="355916"/>
                </a:cubicBezTo>
                <a:lnTo>
                  <a:pt x="901059" y="355916"/>
                </a:lnTo>
                <a:cubicBezTo>
                  <a:pt x="901059" y="355916"/>
                  <a:pt x="900065" y="355916"/>
                  <a:pt x="899734" y="356248"/>
                </a:cubicBezTo>
                <a:cubicBezTo>
                  <a:pt x="897414" y="360556"/>
                  <a:pt x="892443" y="362213"/>
                  <a:pt x="889129" y="365858"/>
                </a:cubicBezTo>
                <a:cubicBezTo>
                  <a:pt x="884821" y="363870"/>
                  <a:pt x="891449" y="360556"/>
                  <a:pt x="888466" y="358236"/>
                </a:cubicBezTo>
                <a:cubicBezTo>
                  <a:pt x="887141" y="353928"/>
                  <a:pt x="889792" y="349951"/>
                  <a:pt x="889792" y="345643"/>
                </a:cubicBezTo>
                <a:cubicBezTo>
                  <a:pt x="893437" y="345643"/>
                  <a:pt x="897082" y="346306"/>
                  <a:pt x="896088" y="351608"/>
                </a:cubicBezTo>
                <a:cubicBezTo>
                  <a:pt x="898077" y="352603"/>
                  <a:pt x="899734" y="352934"/>
                  <a:pt x="901391" y="350946"/>
                </a:cubicBezTo>
                <a:close/>
                <a:moveTo>
                  <a:pt x="801973" y="278370"/>
                </a:moveTo>
                <a:lnTo>
                  <a:pt x="801973" y="278370"/>
                </a:lnTo>
                <a:cubicBezTo>
                  <a:pt x="801973" y="278370"/>
                  <a:pt x="801973" y="278370"/>
                  <a:pt x="801973" y="278370"/>
                </a:cubicBezTo>
                <a:lnTo>
                  <a:pt x="801973" y="278370"/>
                </a:lnTo>
                <a:close/>
                <a:moveTo>
                  <a:pt x="1104535" y="320126"/>
                </a:moveTo>
                <a:cubicBezTo>
                  <a:pt x="1104535" y="320126"/>
                  <a:pt x="1104535" y="316149"/>
                  <a:pt x="1106855" y="315486"/>
                </a:cubicBezTo>
                <a:cubicBezTo>
                  <a:pt x="1109174" y="314492"/>
                  <a:pt x="1112157" y="314161"/>
                  <a:pt x="1114145" y="316149"/>
                </a:cubicBezTo>
                <a:cubicBezTo>
                  <a:pt x="1116796" y="318469"/>
                  <a:pt x="1119116" y="320457"/>
                  <a:pt x="1122430" y="321120"/>
                </a:cubicBezTo>
                <a:cubicBezTo>
                  <a:pt x="1126407" y="322114"/>
                  <a:pt x="1124419" y="325428"/>
                  <a:pt x="1124750" y="328079"/>
                </a:cubicBezTo>
                <a:cubicBezTo>
                  <a:pt x="1124750" y="330731"/>
                  <a:pt x="1124750" y="333382"/>
                  <a:pt x="1121105" y="333050"/>
                </a:cubicBezTo>
                <a:cubicBezTo>
                  <a:pt x="1118785" y="329074"/>
                  <a:pt x="1115802" y="325097"/>
                  <a:pt x="1111494" y="323109"/>
                </a:cubicBezTo>
                <a:cubicBezTo>
                  <a:pt x="1109506" y="323771"/>
                  <a:pt x="1113482" y="327085"/>
                  <a:pt x="1109837" y="326754"/>
                </a:cubicBezTo>
                <a:cubicBezTo>
                  <a:pt x="1107186" y="325428"/>
                  <a:pt x="1108180" y="321452"/>
                  <a:pt x="1104866" y="320126"/>
                </a:cubicBezTo>
                <a:close/>
                <a:moveTo>
                  <a:pt x="801973" y="278370"/>
                </a:moveTo>
                <a:lnTo>
                  <a:pt x="801973" y="278370"/>
                </a:lnTo>
                <a:cubicBezTo>
                  <a:pt x="801973" y="278370"/>
                  <a:pt x="801973" y="278370"/>
                  <a:pt x="801973" y="278370"/>
                </a:cubicBezTo>
                <a:lnTo>
                  <a:pt x="801973" y="278370"/>
                </a:lnTo>
                <a:close/>
              </a:path>
            </a:pathLst>
          </a:custGeom>
          <a:solidFill>
            <a:schemeClr val="accent1"/>
          </a:solidFill>
          <a:ln w="3304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16200000" flipH="1" flipV="0">
            <a:off x="5931744" y="-1372243"/>
            <a:ext cx="328512" cy="1219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16200000" flipH="1" flipV="0">
            <a:off x="6077035" y="-1306928"/>
            <a:ext cx="37930" cy="12061372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7" name=""/>
          <p:cNvPicPr>
            <a:picLocks noChangeAspect="1"/>
          </p:cNvPicPr>
          <p:nvPr/>
        </p:nvPicPr>
        <p:blipFill>
          <a:blip r:embed="rId6">
            <a:alphaModFix amt="100000"/>
          </a:blip>
          <a:srcRect l="0" t="0" r="0" b="5235"/>
          <a:stretch>
            <a:fillRect/>
          </a:stretch>
        </p:blipFill>
        <p:spPr>
          <a:xfrm rot="774406" flipH="0" flipV="0">
            <a:off x="3192631" y="4524185"/>
            <a:ext cx="1233561" cy="1401237"/>
          </a:xfrm>
          <a:custGeom>
            <a:avLst/>
            <a:gdLst>
              <a:gd name="connsiteX0" fmla="*/ 0 w 1233561"/>
              <a:gd name="connsiteY0" fmla="*/ 0 h 1401237"/>
              <a:gd name="connsiteX1" fmla="*/ 1189314 w 1233561"/>
              <a:gd name="connsiteY1" fmla="*/ 0 h 1401237"/>
              <a:gd name="connsiteX2" fmla="*/ 1233561 w 1233561"/>
              <a:gd name="connsiteY2" fmla="*/ 193088 h 1401237"/>
              <a:gd name="connsiteX3" fmla="*/ 1233561 w 1233561"/>
              <a:gd name="connsiteY3" fmla="*/ 1175907 h 1401237"/>
              <a:gd name="connsiteX4" fmla="*/ 250252 w 1233561"/>
              <a:gd name="connsiteY4" fmla="*/ 1401237 h 1401237"/>
              <a:gd name="connsiteX5" fmla="*/ 0 w 1233561"/>
              <a:gd name="connsiteY5" fmla="*/ 309172 h 1401237"/>
            </a:gdLst>
            <a:rect l="l" t="t" r="r" b="b"/>
            <a:pathLst>
              <a:path w="1233561" h="1401237">
                <a:moveTo>
                  <a:pt x="0" y="0"/>
                </a:moveTo>
                <a:lnTo>
                  <a:pt x="1189314" y="0"/>
                </a:lnTo>
                <a:lnTo>
                  <a:pt x="1233561" y="193088"/>
                </a:lnTo>
                <a:lnTo>
                  <a:pt x="1233561" y="1175907"/>
                </a:lnTo>
                <a:lnTo>
                  <a:pt x="250252" y="1401237"/>
                </a:lnTo>
                <a:lnTo>
                  <a:pt x="0" y="30917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8" name="标题 1"/>
          <p:cNvSpPr txBox="1"/>
          <p:nvPr/>
        </p:nvSpPr>
        <p:spPr>
          <a:xfrm rot="0" flipH="0" flipV="0">
            <a:off x="6217836" y="5164802"/>
            <a:ext cx="877235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AiPPT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rot="0" flipH="0" flipV="0">
            <a:off x="8551434" y="5164802"/>
            <a:ext cx="1061798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2025.5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0" flipH="0" flipV="0">
            <a:off x="5365234" y="5164802"/>
            <a:ext cx="1185579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0" flipH="0" flipV="0">
            <a:off x="7953962" y="5164802"/>
            <a:ext cx="769049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 rot="0" flipH="0" flipV="0">
            <a:off x="4914220" y="1259631"/>
            <a:ext cx="2629580" cy="11991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solidFill>
                    <a:srgbClr val="BB321B">
                      <a:alpha val="100000"/>
                    </a:srgbClr>
                  </a:solidFill>
                </a:ln>
                <a:solidFill>
                  <a:srgbClr val="BB321B">
                    <a:alpha val="2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202X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 rot="0" flipH="0" flipV="0">
            <a:off x="10447339" y="540837"/>
            <a:ext cx="568799" cy="413406"/>
          </a:xfrm>
          <a:custGeom>
            <a:avLst/>
            <a:gd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1032175" y="4972985"/>
            <a:ext cx="711153" cy="711150"/>
          </a:xfrm>
          <a:prstGeom prst="ellipse">
            <a:avLst/>
          </a:prstGeom>
          <a:noFill/>
          <a:ln w="190500" cap="rnd">
            <a:solidFill>
              <a:schemeClr val="accent2"/>
            </a:solidFill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2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4062034" y="-1967646"/>
            <a:ext cx="3338388" cy="11462456"/>
          </a:xfrm>
          <a:prstGeom prst="round2SameRect">
            <a:avLst>
              <a:gd name="adj1" fmla="val 6776"/>
              <a:gd name="adj2" fmla="val 0"/>
            </a:avLst>
          </a:prstGeom>
          <a:solidFill>
            <a:schemeClr val="bg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81745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13858" y="2772553"/>
            <a:ext cx="179995" cy="205561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375621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学校教育中的爱国课程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05744" y="3352985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学校应将爱国主义教育纳入课程体系，通过历史、地理、思想政治等课程，系统地传授爱国知识。
开设专门的爱国主义教育课程，如“中国近现代史纲要”“爱国主义教育专题讲座”等，增强学生的爱国意识。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258703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366697" y="2766868"/>
            <a:ext cx="216443" cy="20946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cap="rnd">
            <a:noFill/>
            <a:prstDash val="solid"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891906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校园文化建设中的爱国元素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347429" y="3352985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校园文化建设是爱国主义教育的重要载体，学校可以通过校园环境布置、文化活动等方式，营造浓厚的爱国氛围。
在校园中设立爱国主义教育基地、纪念雕塑等，让学生在潜移默化中接受爱国教育。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975924" y="2807876"/>
            <a:ext cx="168853" cy="205561"/>
          </a:xfrm>
          <a:custGeom>
            <a:avLst/>
            <a:gdLst>
              <a:gd name="connsiteX0" fmla="*/ 283816 w 438150"/>
              <a:gd name="connsiteY0" fmla="*/ 621 h 533400"/>
              <a:gd name="connsiteX1" fmla="*/ 286102 w 438150"/>
              <a:gd name="connsiteY1" fmla="*/ 716 h 533400"/>
              <a:gd name="connsiteX2" fmla="*/ 286102 w 438150"/>
              <a:gd name="connsiteY2" fmla="*/ 124446 h 533400"/>
              <a:gd name="connsiteX3" fmla="*/ 286197 w 438150"/>
              <a:gd name="connsiteY3" fmla="*/ 126160 h 533400"/>
              <a:gd name="connsiteX4" fmla="*/ 314677 w 438150"/>
              <a:gd name="connsiteY4" fmla="*/ 153021 h 533400"/>
              <a:gd name="connsiteX5" fmla="*/ 314677 w 438150"/>
              <a:gd name="connsiteY5" fmla="*/ 153021 h 533400"/>
              <a:gd name="connsiteX6" fmla="*/ 438407 w 438150"/>
              <a:gd name="connsiteY6" fmla="*/ 153021 h 533400"/>
              <a:gd name="connsiteX7" fmla="*/ 438502 w 438150"/>
              <a:gd name="connsiteY7" fmla="*/ 155307 h 533400"/>
              <a:gd name="connsiteX8" fmla="*/ 438502 w 438150"/>
              <a:gd name="connsiteY8" fmla="*/ 505446 h 533400"/>
              <a:gd name="connsiteX9" fmla="*/ 409927 w 438150"/>
              <a:gd name="connsiteY9" fmla="*/ 534021 h 533400"/>
              <a:gd name="connsiteX10" fmla="*/ 28927 w 438150"/>
              <a:gd name="connsiteY10" fmla="*/ 534021 h 533400"/>
              <a:gd name="connsiteX11" fmla="*/ 352 w 438150"/>
              <a:gd name="connsiteY11" fmla="*/ 505446 h 533400"/>
              <a:gd name="connsiteX12" fmla="*/ 352 w 438150"/>
              <a:gd name="connsiteY12" fmla="*/ 29196 h 533400"/>
              <a:gd name="connsiteX13" fmla="*/ 28927 w 438150"/>
              <a:gd name="connsiteY13" fmla="*/ 621 h 533400"/>
              <a:gd name="connsiteX14" fmla="*/ 283816 w 438150"/>
              <a:gd name="connsiteY14" fmla="*/ 621 h 533400"/>
              <a:gd name="connsiteX15" fmla="*/ 248002 w 438150"/>
              <a:gd name="connsiteY15" fmla="*/ 200646 h 533400"/>
              <a:gd name="connsiteX16" fmla="*/ 152752 w 438150"/>
              <a:gd name="connsiteY16" fmla="*/ 200646 h 533400"/>
              <a:gd name="connsiteX17" fmla="*/ 152752 w 438150"/>
              <a:gd name="connsiteY17" fmla="*/ 410196 h 533400"/>
              <a:gd name="connsiteX18" fmla="*/ 171802 w 438150"/>
              <a:gd name="connsiteY18" fmla="*/ 410196 h 533400"/>
              <a:gd name="connsiteX19" fmla="*/ 171802 w 438150"/>
              <a:gd name="connsiteY19" fmla="*/ 314946 h 533400"/>
              <a:gd name="connsiteX20" fmla="*/ 248002 w 438150"/>
              <a:gd name="connsiteY20" fmla="*/ 314946 h 533400"/>
              <a:gd name="connsiteX21" fmla="*/ 250098 w 438150"/>
              <a:gd name="connsiteY21" fmla="*/ 314946 h 533400"/>
              <a:gd name="connsiteX22" fmla="*/ 305152 w 438150"/>
              <a:gd name="connsiteY22" fmla="*/ 257796 h 533400"/>
              <a:gd name="connsiteX23" fmla="*/ 248002 w 438150"/>
              <a:gd name="connsiteY23" fmla="*/ 200646 h 533400"/>
              <a:gd name="connsiteX24" fmla="*/ 248002 w 438150"/>
              <a:gd name="connsiteY24" fmla="*/ 200646 h 533400"/>
              <a:gd name="connsiteX25" fmla="*/ 248002 w 438150"/>
              <a:gd name="connsiteY25" fmla="*/ 219696 h 533400"/>
              <a:gd name="connsiteX26" fmla="*/ 286102 w 438150"/>
              <a:gd name="connsiteY26" fmla="*/ 257796 h 533400"/>
              <a:gd name="connsiteX27" fmla="*/ 248002 w 438150"/>
              <a:gd name="connsiteY27" fmla="*/ 295896 h 533400"/>
              <a:gd name="connsiteX28" fmla="*/ 248002 w 438150"/>
              <a:gd name="connsiteY28" fmla="*/ 295896 h 533400"/>
              <a:gd name="connsiteX29" fmla="*/ 171802 w 438150"/>
              <a:gd name="connsiteY29" fmla="*/ 295896 h 533400"/>
              <a:gd name="connsiteX30" fmla="*/ 171802 w 438150"/>
              <a:gd name="connsiteY30" fmla="*/ 219696 h 533400"/>
              <a:gd name="connsiteX31" fmla="*/ 248002 w 438150"/>
              <a:gd name="connsiteY31" fmla="*/ 219696 h 533400"/>
              <a:gd name="connsiteX32" fmla="*/ 428977 w 438150"/>
              <a:gd name="connsiteY32" fmla="*/ 133971 h 533400"/>
              <a:gd name="connsiteX33" fmla="*/ 314677 w 438150"/>
              <a:gd name="connsiteY33" fmla="*/ 133971 h 533400"/>
              <a:gd name="connsiteX34" fmla="*/ 313534 w 438150"/>
              <a:gd name="connsiteY34" fmla="*/ 133876 h 533400"/>
              <a:gd name="connsiteX35" fmla="*/ 305152 w 438150"/>
              <a:gd name="connsiteY35" fmla="*/ 124446 h 533400"/>
              <a:gd name="connsiteX36" fmla="*/ 305152 w 438150"/>
              <a:gd name="connsiteY36" fmla="*/ 124446 h 533400"/>
              <a:gd name="connsiteX37" fmla="*/ 305152 w 438150"/>
              <a:gd name="connsiteY37" fmla="*/ 10146 h 533400"/>
              <a:gd name="connsiteX38" fmla="*/ 428977 w 438150"/>
              <a:gd name="connsiteY38" fmla="*/ 133971 h 533400"/>
            </a:gdLst>
            <a:rect l="l" t="t" r="r" b="b"/>
            <a:pathLst>
              <a:path w="438150" h="533400">
                <a:moveTo>
                  <a:pt x="283816" y="621"/>
                </a:moveTo>
                <a:cubicBezTo>
                  <a:pt x="284578" y="621"/>
                  <a:pt x="285340" y="621"/>
                  <a:pt x="286102" y="716"/>
                </a:cubicBezTo>
                <a:lnTo>
                  <a:pt x="286102" y="124446"/>
                </a:lnTo>
                <a:lnTo>
                  <a:pt x="286197" y="126160"/>
                </a:lnTo>
                <a:cubicBezTo>
                  <a:pt x="287055" y="141115"/>
                  <a:pt x="299532" y="153021"/>
                  <a:pt x="314677" y="153021"/>
                </a:cubicBezTo>
                <a:lnTo>
                  <a:pt x="314677" y="153021"/>
                </a:lnTo>
                <a:lnTo>
                  <a:pt x="438407" y="153021"/>
                </a:lnTo>
                <a:cubicBezTo>
                  <a:pt x="438502" y="153783"/>
                  <a:pt x="438502" y="154545"/>
                  <a:pt x="438502" y="155307"/>
                </a:cubicBezTo>
                <a:lnTo>
                  <a:pt x="438502" y="505446"/>
                </a:lnTo>
                <a:cubicBezTo>
                  <a:pt x="438502" y="521257"/>
                  <a:pt x="425739" y="534021"/>
                  <a:pt x="409927" y="534021"/>
                </a:cubicBezTo>
                <a:lnTo>
                  <a:pt x="28927" y="534021"/>
                </a:lnTo>
                <a:cubicBezTo>
                  <a:pt x="13115" y="534021"/>
                  <a:pt x="352" y="521257"/>
                  <a:pt x="352" y="505446"/>
                </a:cubicBezTo>
                <a:lnTo>
                  <a:pt x="352" y="29196"/>
                </a:lnTo>
                <a:cubicBezTo>
                  <a:pt x="352" y="13385"/>
                  <a:pt x="13115" y="621"/>
                  <a:pt x="28927" y="621"/>
                </a:cubicBezTo>
                <a:lnTo>
                  <a:pt x="283816" y="621"/>
                </a:lnTo>
                <a:close/>
                <a:moveTo>
                  <a:pt x="248002" y="200646"/>
                </a:moveTo>
                <a:lnTo>
                  <a:pt x="152752" y="200646"/>
                </a:lnTo>
                <a:lnTo>
                  <a:pt x="152752" y="410196"/>
                </a:lnTo>
                <a:lnTo>
                  <a:pt x="171802" y="410196"/>
                </a:lnTo>
                <a:lnTo>
                  <a:pt x="171802" y="314946"/>
                </a:lnTo>
                <a:lnTo>
                  <a:pt x="248002" y="314946"/>
                </a:lnTo>
                <a:lnTo>
                  <a:pt x="250098" y="314946"/>
                </a:lnTo>
                <a:cubicBezTo>
                  <a:pt x="280673" y="313803"/>
                  <a:pt x="305152" y="288657"/>
                  <a:pt x="305152" y="257796"/>
                </a:cubicBezTo>
                <a:cubicBezTo>
                  <a:pt x="305152" y="226268"/>
                  <a:pt x="279530" y="200646"/>
                  <a:pt x="248002" y="200646"/>
                </a:cubicBezTo>
                <a:lnTo>
                  <a:pt x="248002" y="200646"/>
                </a:lnTo>
                <a:close/>
                <a:moveTo>
                  <a:pt x="248002" y="219696"/>
                </a:moveTo>
                <a:cubicBezTo>
                  <a:pt x="269052" y="219696"/>
                  <a:pt x="286102" y="236746"/>
                  <a:pt x="286102" y="257796"/>
                </a:cubicBezTo>
                <a:cubicBezTo>
                  <a:pt x="286102" y="278846"/>
                  <a:pt x="269052" y="295896"/>
                  <a:pt x="248002" y="295896"/>
                </a:cubicBezTo>
                <a:lnTo>
                  <a:pt x="248002" y="295896"/>
                </a:lnTo>
                <a:lnTo>
                  <a:pt x="171802" y="295896"/>
                </a:lnTo>
                <a:lnTo>
                  <a:pt x="171802" y="219696"/>
                </a:lnTo>
                <a:lnTo>
                  <a:pt x="248002" y="219696"/>
                </a:lnTo>
                <a:close/>
                <a:moveTo>
                  <a:pt x="428977" y="133971"/>
                </a:moveTo>
                <a:lnTo>
                  <a:pt x="314677" y="133971"/>
                </a:lnTo>
                <a:lnTo>
                  <a:pt x="313534" y="133876"/>
                </a:lnTo>
                <a:cubicBezTo>
                  <a:pt x="308772" y="133304"/>
                  <a:pt x="305152" y="129304"/>
                  <a:pt x="305152" y="124446"/>
                </a:cubicBezTo>
                <a:lnTo>
                  <a:pt x="305152" y="124446"/>
                </a:lnTo>
                <a:lnTo>
                  <a:pt x="305152" y="10146"/>
                </a:lnTo>
                <a:lnTo>
                  <a:pt x="428977" y="133971"/>
                </a:ln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800387" y="2653223"/>
            <a:ext cx="444222" cy="444220"/>
          </a:xfrm>
          <a:prstGeom prst="ellipse">
            <a:avLst/>
          </a:prstGeom>
          <a:solidFill>
            <a:schemeClr val="accent1"/>
          </a:solidFill>
          <a:ln cap="rnd">
            <a:noFill/>
            <a:prstDash val="solid"/>
            <a:round/>
            <a:headEnd/>
            <a:tailEnd/>
          </a:ln>
          <a:effectLst>
            <a:outerShdw dist="127000" blurRad="254000" dir="0" sx="100000" sy="100000" kx="0" ky="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919717" y="2780254"/>
            <a:ext cx="205561" cy="190158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390801" y="2522107"/>
            <a:ext cx="2520000" cy="72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学生社团与爱国活动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846324" y="3352986"/>
            <a:ext cx="306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学生社团是开展爱国活动的重要平台，学校应鼓励学生成立爱国主义社团，如国旗护卫队、爱国青年联合会等。
社团可以组织各种爱国活动，如演讲比赛、文艺汇演、志愿服务等，丰富学生的爱国实践。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爱国在学校教育中的体现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1407" t="3423" r="1407" b="3423"/>
          <a:stretch>
            <a:fillRect/>
          </a:stretch>
        </p:blipFill>
        <p:spPr>
          <a:xfrm rot="0" flipH="1" flipV="0">
            <a:off x="496856" y="783421"/>
            <a:ext cx="11199090" cy="5291158"/>
          </a:xfrm>
          <a:custGeom>
            <a:avLst/>
            <a:gdLst>
              <a:gd name="connsiteX0" fmla="*/ 553667 w 11199090"/>
              <a:gd name="connsiteY0" fmla="*/ 0 h 5291158"/>
              <a:gd name="connsiteX1" fmla="*/ 10645423 w 11199090"/>
              <a:gd name="connsiteY1" fmla="*/ 0 h 5291158"/>
              <a:gd name="connsiteX2" fmla="*/ 11199090 w 11199090"/>
              <a:gd name="connsiteY2" fmla="*/ 553667 h 5291158"/>
              <a:gd name="connsiteX3" fmla="*/ 11199090 w 11199090"/>
              <a:gd name="connsiteY3" fmla="*/ 4737491 h 5291158"/>
              <a:gd name="connsiteX4" fmla="*/ 10645423 w 11199090"/>
              <a:gd name="connsiteY4" fmla="*/ 5291158 h 5291158"/>
              <a:gd name="connsiteX5" fmla="*/ 553667 w 11199090"/>
              <a:gd name="connsiteY5" fmla="*/ 5291158 h 5291158"/>
              <a:gd name="connsiteX6" fmla="*/ 0 w 11199090"/>
              <a:gd name="connsiteY6" fmla="*/ 4737491 h 5291158"/>
              <a:gd name="connsiteX7" fmla="*/ 0 w 11199090"/>
              <a:gd name="connsiteY7" fmla="*/ 553667 h 5291158"/>
              <a:gd name="connsiteX8" fmla="*/ 553667 w 11199090"/>
              <a:gd name="connsiteY8" fmla="*/ 0 h 5291158"/>
            </a:gdLst>
            <a:rect l="l" t="t" r="r" b="b"/>
            <a:pathLst>
              <a:path w="11199090" h="5291158">
                <a:moveTo>
                  <a:pt x="553667" y="0"/>
                </a:moveTo>
                <a:lnTo>
                  <a:pt x="10645423" y="0"/>
                </a:lnTo>
                <a:cubicBezTo>
                  <a:pt x="10951205" y="0"/>
                  <a:pt x="11199090" y="247885"/>
                  <a:pt x="11199090" y="553667"/>
                </a:cubicBezTo>
                <a:lnTo>
                  <a:pt x="11199090" y="4737491"/>
                </a:lnTo>
                <a:cubicBezTo>
                  <a:pt x="11199090" y="5043273"/>
                  <a:pt x="10951205" y="5291158"/>
                  <a:pt x="10645423" y="5291158"/>
                </a:cubicBezTo>
                <a:lnTo>
                  <a:pt x="553667" y="5291158"/>
                </a:lnTo>
                <a:cubicBezTo>
                  <a:pt x="247885" y="5291158"/>
                  <a:pt x="0" y="5043273"/>
                  <a:pt x="0" y="4737491"/>
                </a:cubicBezTo>
                <a:lnTo>
                  <a:pt x="0" y="553667"/>
                </a:lnTo>
                <a:cubicBezTo>
                  <a:pt x="0" y="247885"/>
                  <a:pt x="247885" y="0"/>
                  <a:pt x="55366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1" flipV="0">
            <a:off x="496856" y="783421"/>
            <a:ext cx="11199090" cy="5291158"/>
          </a:xfrm>
          <a:prstGeom prst="roundRect">
            <a:avLst>
              <a:gd name="adj" fmla="val 10464"/>
            </a:avLst>
          </a:prstGeom>
          <a:solidFill>
            <a:schemeClr val="bg1">
              <a:alpha val="70000"/>
            </a:schemeClr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396080" flipH="0" flipV="0">
            <a:off x="6734043" y="-925057"/>
            <a:ext cx="342495" cy="12710966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4396080" flipH="0" flipV="0">
            <a:off x="6885519" y="-856962"/>
            <a:ext cx="39543" cy="12574778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7833061" y="0"/>
            <a:ext cx="3248997" cy="6074579"/>
          </a:xfrm>
          <a:prstGeom prst="rect">
            <a:avLst/>
          </a:prstGeom>
          <a:solidFill>
            <a:schemeClr val="tx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8383130" y="159728"/>
            <a:ext cx="2249619" cy="575512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1" flipV="0">
            <a:off x="10676889" y="165947"/>
            <a:ext cx="320445" cy="5742685"/>
          </a:xfrm>
          <a:custGeom>
            <a:avLst/>
            <a:gdLst>
              <a:gd name="connsiteX0" fmla="*/ 285102 w 320445"/>
              <a:gd name="connsiteY0" fmla="*/ 5530632 h 5742685"/>
              <a:gd name="connsiteX1" fmla="*/ 35343 w 320445"/>
              <a:gd name="connsiteY1" fmla="*/ 5530632 h 5742685"/>
              <a:gd name="connsiteX2" fmla="*/ 0 w 320445"/>
              <a:gd name="connsiteY2" fmla="*/ 5565975 h 5742685"/>
              <a:gd name="connsiteX3" fmla="*/ 0 w 320445"/>
              <a:gd name="connsiteY3" fmla="*/ 5707342 h 5742685"/>
              <a:gd name="connsiteX4" fmla="*/ 35343 w 320445"/>
              <a:gd name="connsiteY4" fmla="*/ 5742685 h 5742685"/>
              <a:gd name="connsiteX5" fmla="*/ 285102 w 320445"/>
              <a:gd name="connsiteY5" fmla="*/ 5742685 h 5742685"/>
              <a:gd name="connsiteX6" fmla="*/ 320445 w 320445"/>
              <a:gd name="connsiteY6" fmla="*/ 5707342 h 5742685"/>
              <a:gd name="connsiteX7" fmla="*/ 320445 w 320445"/>
              <a:gd name="connsiteY7" fmla="*/ 5565975 h 5742685"/>
              <a:gd name="connsiteX8" fmla="*/ 285102 w 320445"/>
              <a:gd name="connsiteY8" fmla="*/ 5530632 h 5742685"/>
              <a:gd name="connsiteX9" fmla="*/ 285102 w 320445"/>
              <a:gd name="connsiteY9" fmla="*/ 5027846 h 5742685"/>
              <a:gd name="connsiteX10" fmla="*/ 35343 w 320445"/>
              <a:gd name="connsiteY10" fmla="*/ 5027846 h 5742685"/>
              <a:gd name="connsiteX11" fmla="*/ 0 w 320445"/>
              <a:gd name="connsiteY11" fmla="*/ 5063189 h 5742685"/>
              <a:gd name="connsiteX12" fmla="*/ 0 w 320445"/>
              <a:gd name="connsiteY12" fmla="*/ 5204556 h 5742685"/>
              <a:gd name="connsiteX13" fmla="*/ 35343 w 320445"/>
              <a:gd name="connsiteY13" fmla="*/ 5239899 h 5742685"/>
              <a:gd name="connsiteX14" fmla="*/ 285102 w 320445"/>
              <a:gd name="connsiteY14" fmla="*/ 5239899 h 5742685"/>
              <a:gd name="connsiteX15" fmla="*/ 320445 w 320445"/>
              <a:gd name="connsiteY15" fmla="*/ 5204556 h 5742685"/>
              <a:gd name="connsiteX16" fmla="*/ 320445 w 320445"/>
              <a:gd name="connsiteY16" fmla="*/ 5063189 h 5742685"/>
              <a:gd name="connsiteX17" fmla="*/ 285102 w 320445"/>
              <a:gd name="connsiteY17" fmla="*/ 5027846 h 5742685"/>
              <a:gd name="connsiteX18" fmla="*/ 285102 w 320445"/>
              <a:gd name="connsiteY18" fmla="*/ 4525061 h 5742685"/>
              <a:gd name="connsiteX19" fmla="*/ 35343 w 320445"/>
              <a:gd name="connsiteY19" fmla="*/ 4525061 h 5742685"/>
              <a:gd name="connsiteX20" fmla="*/ 0 w 320445"/>
              <a:gd name="connsiteY20" fmla="*/ 4560404 h 5742685"/>
              <a:gd name="connsiteX21" fmla="*/ 0 w 320445"/>
              <a:gd name="connsiteY21" fmla="*/ 4701771 h 5742685"/>
              <a:gd name="connsiteX22" fmla="*/ 35343 w 320445"/>
              <a:gd name="connsiteY22" fmla="*/ 4737114 h 5742685"/>
              <a:gd name="connsiteX23" fmla="*/ 285102 w 320445"/>
              <a:gd name="connsiteY23" fmla="*/ 4737114 h 5742685"/>
              <a:gd name="connsiteX24" fmla="*/ 320445 w 320445"/>
              <a:gd name="connsiteY24" fmla="*/ 4701771 h 5742685"/>
              <a:gd name="connsiteX25" fmla="*/ 320445 w 320445"/>
              <a:gd name="connsiteY25" fmla="*/ 4560404 h 5742685"/>
              <a:gd name="connsiteX26" fmla="*/ 285102 w 320445"/>
              <a:gd name="connsiteY26" fmla="*/ 4525061 h 5742685"/>
              <a:gd name="connsiteX27" fmla="*/ 285102 w 320445"/>
              <a:gd name="connsiteY27" fmla="*/ 4022277 h 5742685"/>
              <a:gd name="connsiteX28" fmla="*/ 35343 w 320445"/>
              <a:gd name="connsiteY28" fmla="*/ 4022277 h 5742685"/>
              <a:gd name="connsiteX29" fmla="*/ 0 w 320445"/>
              <a:gd name="connsiteY29" fmla="*/ 4057620 h 5742685"/>
              <a:gd name="connsiteX30" fmla="*/ 0 w 320445"/>
              <a:gd name="connsiteY30" fmla="*/ 4198987 h 5742685"/>
              <a:gd name="connsiteX31" fmla="*/ 35343 w 320445"/>
              <a:gd name="connsiteY31" fmla="*/ 4234330 h 5742685"/>
              <a:gd name="connsiteX32" fmla="*/ 285102 w 320445"/>
              <a:gd name="connsiteY32" fmla="*/ 4234330 h 5742685"/>
              <a:gd name="connsiteX33" fmla="*/ 320445 w 320445"/>
              <a:gd name="connsiteY33" fmla="*/ 4198987 h 5742685"/>
              <a:gd name="connsiteX34" fmla="*/ 320445 w 320445"/>
              <a:gd name="connsiteY34" fmla="*/ 4057620 h 5742685"/>
              <a:gd name="connsiteX35" fmla="*/ 285102 w 320445"/>
              <a:gd name="connsiteY35" fmla="*/ 4022277 h 5742685"/>
              <a:gd name="connsiteX36" fmla="*/ 285102 w 320445"/>
              <a:gd name="connsiteY36" fmla="*/ 3519492 h 5742685"/>
              <a:gd name="connsiteX37" fmla="*/ 35343 w 320445"/>
              <a:gd name="connsiteY37" fmla="*/ 3519492 h 5742685"/>
              <a:gd name="connsiteX38" fmla="*/ 0 w 320445"/>
              <a:gd name="connsiteY38" fmla="*/ 3554835 h 5742685"/>
              <a:gd name="connsiteX39" fmla="*/ 0 w 320445"/>
              <a:gd name="connsiteY39" fmla="*/ 3696202 h 5742685"/>
              <a:gd name="connsiteX40" fmla="*/ 35343 w 320445"/>
              <a:gd name="connsiteY40" fmla="*/ 3731545 h 5742685"/>
              <a:gd name="connsiteX41" fmla="*/ 285102 w 320445"/>
              <a:gd name="connsiteY41" fmla="*/ 3731545 h 5742685"/>
              <a:gd name="connsiteX42" fmla="*/ 320445 w 320445"/>
              <a:gd name="connsiteY42" fmla="*/ 3696202 h 5742685"/>
              <a:gd name="connsiteX43" fmla="*/ 320445 w 320445"/>
              <a:gd name="connsiteY43" fmla="*/ 3554835 h 5742685"/>
              <a:gd name="connsiteX44" fmla="*/ 285102 w 320445"/>
              <a:gd name="connsiteY44" fmla="*/ 3519492 h 5742685"/>
              <a:gd name="connsiteX45" fmla="*/ 285102 w 320445"/>
              <a:gd name="connsiteY45" fmla="*/ 3016707 h 5742685"/>
              <a:gd name="connsiteX46" fmla="*/ 35343 w 320445"/>
              <a:gd name="connsiteY46" fmla="*/ 3016707 h 5742685"/>
              <a:gd name="connsiteX47" fmla="*/ 0 w 320445"/>
              <a:gd name="connsiteY47" fmla="*/ 3052050 h 5742685"/>
              <a:gd name="connsiteX48" fmla="*/ 0 w 320445"/>
              <a:gd name="connsiteY48" fmla="*/ 3193417 h 5742685"/>
              <a:gd name="connsiteX49" fmla="*/ 35343 w 320445"/>
              <a:gd name="connsiteY49" fmla="*/ 3228760 h 5742685"/>
              <a:gd name="connsiteX50" fmla="*/ 285102 w 320445"/>
              <a:gd name="connsiteY50" fmla="*/ 3228760 h 5742685"/>
              <a:gd name="connsiteX51" fmla="*/ 320445 w 320445"/>
              <a:gd name="connsiteY51" fmla="*/ 3193417 h 5742685"/>
              <a:gd name="connsiteX52" fmla="*/ 320445 w 320445"/>
              <a:gd name="connsiteY52" fmla="*/ 3052050 h 5742685"/>
              <a:gd name="connsiteX53" fmla="*/ 285102 w 320445"/>
              <a:gd name="connsiteY53" fmla="*/ 3016707 h 5742685"/>
              <a:gd name="connsiteX54" fmla="*/ 285102 w 320445"/>
              <a:gd name="connsiteY54" fmla="*/ 2513923 h 5742685"/>
              <a:gd name="connsiteX55" fmla="*/ 35343 w 320445"/>
              <a:gd name="connsiteY55" fmla="*/ 2513923 h 5742685"/>
              <a:gd name="connsiteX56" fmla="*/ 0 w 320445"/>
              <a:gd name="connsiteY56" fmla="*/ 2549266 h 5742685"/>
              <a:gd name="connsiteX57" fmla="*/ 0 w 320445"/>
              <a:gd name="connsiteY57" fmla="*/ 2690633 h 5742685"/>
              <a:gd name="connsiteX58" fmla="*/ 35343 w 320445"/>
              <a:gd name="connsiteY58" fmla="*/ 2725976 h 5742685"/>
              <a:gd name="connsiteX59" fmla="*/ 285102 w 320445"/>
              <a:gd name="connsiteY59" fmla="*/ 2725976 h 5742685"/>
              <a:gd name="connsiteX60" fmla="*/ 320445 w 320445"/>
              <a:gd name="connsiteY60" fmla="*/ 2690633 h 5742685"/>
              <a:gd name="connsiteX61" fmla="*/ 320445 w 320445"/>
              <a:gd name="connsiteY61" fmla="*/ 2549266 h 5742685"/>
              <a:gd name="connsiteX62" fmla="*/ 285102 w 320445"/>
              <a:gd name="connsiteY62" fmla="*/ 2513923 h 5742685"/>
              <a:gd name="connsiteX63" fmla="*/ 285102 w 320445"/>
              <a:gd name="connsiteY63" fmla="*/ 2011138 h 5742685"/>
              <a:gd name="connsiteX64" fmla="*/ 35343 w 320445"/>
              <a:gd name="connsiteY64" fmla="*/ 2011138 h 5742685"/>
              <a:gd name="connsiteX65" fmla="*/ 0 w 320445"/>
              <a:gd name="connsiteY65" fmla="*/ 2046481 h 5742685"/>
              <a:gd name="connsiteX66" fmla="*/ 0 w 320445"/>
              <a:gd name="connsiteY66" fmla="*/ 2187848 h 5742685"/>
              <a:gd name="connsiteX67" fmla="*/ 35343 w 320445"/>
              <a:gd name="connsiteY67" fmla="*/ 2223191 h 5742685"/>
              <a:gd name="connsiteX68" fmla="*/ 285102 w 320445"/>
              <a:gd name="connsiteY68" fmla="*/ 2223191 h 5742685"/>
              <a:gd name="connsiteX69" fmla="*/ 320445 w 320445"/>
              <a:gd name="connsiteY69" fmla="*/ 2187848 h 5742685"/>
              <a:gd name="connsiteX70" fmla="*/ 320445 w 320445"/>
              <a:gd name="connsiteY70" fmla="*/ 2046481 h 5742685"/>
              <a:gd name="connsiteX71" fmla="*/ 285102 w 320445"/>
              <a:gd name="connsiteY71" fmla="*/ 2011138 h 5742685"/>
              <a:gd name="connsiteX72" fmla="*/ 285102 w 320445"/>
              <a:gd name="connsiteY72" fmla="*/ 1508353 h 5742685"/>
              <a:gd name="connsiteX73" fmla="*/ 35343 w 320445"/>
              <a:gd name="connsiteY73" fmla="*/ 1508353 h 5742685"/>
              <a:gd name="connsiteX74" fmla="*/ 0 w 320445"/>
              <a:gd name="connsiteY74" fmla="*/ 1543697 h 5742685"/>
              <a:gd name="connsiteX75" fmla="*/ 0 w 320445"/>
              <a:gd name="connsiteY75" fmla="*/ 1685064 h 5742685"/>
              <a:gd name="connsiteX76" fmla="*/ 35343 w 320445"/>
              <a:gd name="connsiteY76" fmla="*/ 1720407 h 5742685"/>
              <a:gd name="connsiteX77" fmla="*/ 285102 w 320445"/>
              <a:gd name="connsiteY77" fmla="*/ 1720407 h 5742685"/>
              <a:gd name="connsiteX78" fmla="*/ 320445 w 320445"/>
              <a:gd name="connsiteY78" fmla="*/ 1685064 h 5742685"/>
              <a:gd name="connsiteX79" fmla="*/ 320445 w 320445"/>
              <a:gd name="connsiteY79" fmla="*/ 1543697 h 5742685"/>
              <a:gd name="connsiteX80" fmla="*/ 285102 w 320445"/>
              <a:gd name="connsiteY80" fmla="*/ 1508353 h 5742685"/>
              <a:gd name="connsiteX81" fmla="*/ 285102 w 320445"/>
              <a:gd name="connsiteY81" fmla="*/ 1005569 h 5742685"/>
              <a:gd name="connsiteX82" fmla="*/ 35343 w 320445"/>
              <a:gd name="connsiteY82" fmla="*/ 1005569 h 5742685"/>
              <a:gd name="connsiteX83" fmla="*/ 0 w 320445"/>
              <a:gd name="connsiteY83" fmla="*/ 1040912 h 5742685"/>
              <a:gd name="connsiteX84" fmla="*/ 0 w 320445"/>
              <a:gd name="connsiteY84" fmla="*/ 1182279 h 5742685"/>
              <a:gd name="connsiteX85" fmla="*/ 35343 w 320445"/>
              <a:gd name="connsiteY85" fmla="*/ 1217621 h 5742685"/>
              <a:gd name="connsiteX86" fmla="*/ 285102 w 320445"/>
              <a:gd name="connsiteY86" fmla="*/ 1217621 h 5742685"/>
              <a:gd name="connsiteX87" fmla="*/ 320445 w 320445"/>
              <a:gd name="connsiteY87" fmla="*/ 1182279 h 5742685"/>
              <a:gd name="connsiteX88" fmla="*/ 320445 w 320445"/>
              <a:gd name="connsiteY88" fmla="*/ 1040912 h 5742685"/>
              <a:gd name="connsiteX89" fmla="*/ 285102 w 320445"/>
              <a:gd name="connsiteY89" fmla="*/ 1005569 h 5742685"/>
              <a:gd name="connsiteX90" fmla="*/ 285102 w 320445"/>
              <a:gd name="connsiteY90" fmla="*/ 502785 h 5742685"/>
              <a:gd name="connsiteX91" fmla="*/ 35343 w 320445"/>
              <a:gd name="connsiteY91" fmla="*/ 502785 h 5742685"/>
              <a:gd name="connsiteX92" fmla="*/ 0 w 320445"/>
              <a:gd name="connsiteY92" fmla="*/ 538128 h 5742685"/>
              <a:gd name="connsiteX93" fmla="*/ 0 w 320445"/>
              <a:gd name="connsiteY93" fmla="*/ 679495 h 5742685"/>
              <a:gd name="connsiteX94" fmla="*/ 35343 w 320445"/>
              <a:gd name="connsiteY94" fmla="*/ 714838 h 5742685"/>
              <a:gd name="connsiteX95" fmla="*/ 285102 w 320445"/>
              <a:gd name="connsiteY95" fmla="*/ 714838 h 5742685"/>
              <a:gd name="connsiteX96" fmla="*/ 320445 w 320445"/>
              <a:gd name="connsiteY96" fmla="*/ 679495 h 5742685"/>
              <a:gd name="connsiteX97" fmla="*/ 320445 w 320445"/>
              <a:gd name="connsiteY97" fmla="*/ 538128 h 5742685"/>
              <a:gd name="connsiteX98" fmla="*/ 285102 w 320445"/>
              <a:gd name="connsiteY98" fmla="*/ 502785 h 5742685"/>
              <a:gd name="connsiteX99" fmla="*/ 285102 w 320445"/>
              <a:gd name="connsiteY99" fmla="*/ 0 h 5742685"/>
              <a:gd name="connsiteX100" fmla="*/ 35343 w 320445"/>
              <a:gd name="connsiteY100" fmla="*/ 0 h 5742685"/>
              <a:gd name="connsiteX101" fmla="*/ 0 w 320445"/>
              <a:gd name="connsiteY101" fmla="*/ 35343 h 5742685"/>
              <a:gd name="connsiteX102" fmla="*/ 0 w 320445"/>
              <a:gd name="connsiteY102" fmla="*/ 176710 h 5742685"/>
              <a:gd name="connsiteX103" fmla="*/ 35343 w 320445"/>
              <a:gd name="connsiteY103" fmla="*/ 212053 h 5742685"/>
              <a:gd name="connsiteX104" fmla="*/ 285102 w 320445"/>
              <a:gd name="connsiteY104" fmla="*/ 212053 h 5742685"/>
              <a:gd name="connsiteX105" fmla="*/ 320445 w 320445"/>
              <a:gd name="connsiteY105" fmla="*/ 176710 h 5742685"/>
              <a:gd name="connsiteX106" fmla="*/ 320445 w 320445"/>
              <a:gd name="connsiteY106" fmla="*/ 35343 h 5742685"/>
              <a:gd name="connsiteX107" fmla="*/ 285102 w 320445"/>
              <a:gd name="connsiteY107" fmla="*/ 0 h 5742685"/>
            </a:gdLst>
            <a:rect l="l" t="t" r="r" b="b"/>
            <a:pathLst>
              <a:path w="320445" h="5742685">
                <a:moveTo>
                  <a:pt x="285102" y="5530632"/>
                </a:moveTo>
                <a:lnTo>
                  <a:pt x="35343" y="5530632"/>
                </a:lnTo>
                <a:cubicBezTo>
                  <a:pt x="15824" y="5530632"/>
                  <a:pt x="0" y="5546456"/>
                  <a:pt x="0" y="5565975"/>
                </a:cubicBezTo>
                <a:lnTo>
                  <a:pt x="0" y="5707342"/>
                </a:lnTo>
                <a:cubicBezTo>
                  <a:pt x="0" y="5726861"/>
                  <a:pt x="15824" y="5742685"/>
                  <a:pt x="35343" y="5742685"/>
                </a:cubicBezTo>
                <a:lnTo>
                  <a:pt x="285102" y="5742685"/>
                </a:lnTo>
                <a:cubicBezTo>
                  <a:pt x="304621" y="5742685"/>
                  <a:pt x="320445" y="5726861"/>
                  <a:pt x="320445" y="5707342"/>
                </a:cubicBezTo>
                <a:lnTo>
                  <a:pt x="320445" y="5565975"/>
                </a:lnTo>
                <a:cubicBezTo>
                  <a:pt x="320445" y="5546456"/>
                  <a:pt x="304621" y="5530632"/>
                  <a:pt x="285102" y="5530632"/>
                </a:cubicBezTo>
                <a:close/>
                <a:moveTo>
                  <a:pt x="285102" y="5027846"/>
                </a:moveTo>
                <a:lnTo>
                  <a:pt x="35343" y="5027846"/>
                </a:lnTo>
                <a:cubicBezTo>
                  <a:pt x="15824" y="5027846"/>
                  <a:pt x="0" y="5043670"/>
                  <a:pt x="0" y="5063189"/>
                </a:cubicBezTo>
                <a:lnTo>
                  <a:pt x="0" y="5204556"/>
                </a:lnTo>
                <a:cubicBezTo>
                  <a:pt x="0" y="5224075"/>
                  <a:pt x="15824" y="5239899"/>
                  <a:pt x="35343" y="5239899"/>
                </a:cubicBezTo>
                <a:lnTo>
                  <a:pt x="285102" y="5239899"/>
                </a:lnTo>
                <a:cubicBezTo>
                  <a:pt x="304621" y="5239899"/>
                  <a:pt x="320445" y="5224075"/>
                  <a:pt x="320445" y="5204556"/>
                </a:cubicBezTo>
                <a:lnTo>
                  <a:pt x="320445" y="5063189"/>
                </a:lnTo>
                <a:cubicBezTo>
                  <a:pt x="320445" y="5043670"/>
                  <a:pt x="304621" y="5027846"/>
                  <a:pt x="285102" y="5027846"/>
                </a:cubicBezTo>
                <a:close/>
                <a:moveTo>
                  <a:pt x="285102" y="4525061"/>
                </a:moveTo>
                <a:lnTo>
                  <a:pt x="35343" y="4525061"/>
                </a:lnTo>
                <a:cubicBezTo>
                  <a:pt x="15824" y="4525061"/>
                  <a:pt x="0" y="4540885"/>
                  <a:pt x="0" y="4560404"/>
                </a:cubicBezTo>
                <a:lnTo>
                  <a:pt x="0" y="4701771"/>
                </a:lnTo>
                <a:cubicBezTo>
                  <a:pt x="0" y="4721290"/>
                  <a:pt x="15824" y="4737114"/>
                  <a:pt x="35343" y="4737114"/>
                </a:cubicBezTo>
                <a:lnTo>
                  <a:pt x="285102" y="4737114"/>
                </a:lnTo>
                <a:cubicBezTo>
                  <a:pt x="304621" y="4737114"/>
                  <a:pt x="320445" y="4721290"/>
                  <a:pt x="320445" y="4701771"/>
                </a:cubicBezTo>
                <a:lnTo>
                  <a:pt x="320445" y="4560404"/>
                </a:lnTo>
                <a:cubicBezTo>
                  <a:pt x="320445" y="4540885"/>
                  <a:pt x="304621" y="4525061"/>
                  <a:pt x="285102" y="4525061"/>
                </a:cubicBezTo>
                <a:close/>
                <a:moveTo>
                  <a:pt x="285102" y="4022277"/>
                </a:moveTo>
                <a:lnTo>
                  <a:pt x="35343" y="4022277"/>
                </a:lnTo>
                <a:cubicBezTo>
                  <a:pt x="15824" y="4022277"/>
                  <a:pt x="0" y="4038101"/>
                  <a:pt x="0" y="4057620"/>
                </a:cubicBezTo>
                <a:lnTo>
                  <a:pt x="0" y="4198987"/>
                </a:lnTo>
                <a:cubicBezTo>
                  <a:pt x="0" y="4218506"/>
                  <a:pt x="15824" y="4234330"/>
                  <a:pt x="35343" y="4234330"/>
                </a:cubicBezTo>
                <a:lnTo>
                  <a:pt x="285102" y="4234330"/>
                </a:lnTo>
                <a:cubicBezTo>
                  <a:pt x="304621" y="4234330"/>
                  <a:pt x="320445" y="4218506"/>
                  <a:pt x="320445" y="4198987"/>
                </a:cubicBezTo>
                <a:lnTo>
                  <a:pt x="320445" y="4057620"/>
                </a:lnTo>
                <a:cubicBezTo>
                  <a:pt x="320445" y="4038101"/>
                  <a:pt x="304621" y="4022277"/>
                  <a:pt x="285102" y="4022277"/>
                </a:cubicBezTo>
                <a:close/>
                <a:moveTo>
                  <a:pt x="285102" y="3519492"/>
                </a:moveTo>
                <a:lnTo>
                  <a:pt x="35343" y="3519492"/>
                </a:lnTo>
                <a:cubicBezTo>
                  <a:pt x="15824" y="3519492"/>
                  <a:pt x="0" y="3535316"/>
                  <a:pt x="0" y="3554835"/>
                </a:cubicBezTo>
                <a:lnTo>
                  <a:pt x="0" y="3696202"/>
                </a:lnTo>
                <a:cubicBezTo>
                  <a:pt x="0" y="3715721"/>
                  <a:pt x="15824" y="3731545"/>
                  <a:pt x="35343" y="3731545"/>
                </a:cubicBezTo>
                <a:lnTo>
                  <a:pt x="285102" y="3731545"/>
                </a:lnTo>
                <a:cubicBezTo>
                  <a:pt x="304621" y="3731545"/>
                  <a:pt x="320445" y="3715721"/>
                  <a:pt x="320445" y="3696202"/>
                </a:cubicBezTo>
                <a:lnTo>
                  <a:pt x="320445" y="3554835"/>
                </a:lnTo>
                <a:cubicBezTo>
                  <a:pt x="320445" y="3535316"/>
                  <a:pt x="304621" y="3519492"/>
                  <a:pt x="285102" y="3519492"/>
                </a:cubicBezTo>
                <a:close/>
                <a:moveTo>
                  <a:pt x="285102" y="3016707"/>
                </a:moveTo>
                <a:lnTo>
                  <a:pt x="35343" y="3016707"/>
                </a:lnTo>
                <a:cubicBezTo>
                  <a:pt x="15824" y="3016707"/>
                  <a:pt x="0" y="3032531"/>
                  <a:pt x="0" y="3052050"/>
                </a:cubicBezTo>
                <a:lnTo>
                  <a:pt x="0" y="3193417"/>
                </a:lnTo>
                <a:cubicBezTo>
                  <a:pt x="0" y="3212936"/>
                  <a:pt x="15824" y="3228760"/>
                  <a:pt x="35343" y="3228760"/>
                </a:cubicBezTo>
                <a:lnTo>
                  <a:pt x="285102" y="3228760"/>
                </a:lnTo>
                <a:cubicBezTo>
                  <a:pt x="304621" y="3228760"/>
                  <a:pt x="320445" y="3212936"/>
                  <a:pt x="320445" y="3193417"/>
                </a:cubicBezTo>
                <a:lnTo>
                  <a:pt x="320445" y="3052050"/>
                </a:lnTo>
                <a:cubicBezTo>
                  <a:pt x="320445" y="3032531"/>
                  <a:pt x="304621" y="3016707"/>
                  <a:pt x="285102" y="3016707"/>
                </a:cubicBezTo>
                <a:close/>
                <a:moveTo>
                  <a:pt x="285102" y="2513923"/>
                </a:moveTo>
                <a:lnTo>
                  <a:pt x="35343" y="2513923"/>
                </a:lnTo>
                <a:cubicBezTo>
                  <a:pt x="15824" y="2513923"/>
                  <a:pt x="0" y="2529747"/>
                  <a:pt x="0" y="2549266"/>
                </a:cubicBezTo>
                <a:lnTo>
                  <a:pt x="0" y="2690633"/>
                </a:lnTo>
                <a:cubicBezTo>
                  <a:pt x="0" y="2710152"/>
                  <a:pt x="15824" y="2725976"/>
                  <a:pt x="35343" y="2725976"/>
                </a:cubicBezTo>
                <a:lnTo>
                  <a:pt x="285102" y="2725976"/>
                </a:lnTo>
                <a:cubicBezTo>
                  <a:pt x="304621" y="2725976"/>
                  <a:pt x="320445" y="2710152"/>
                  <a:pt x="320445" y="2690633"/>
                </a:cubicBezTo>
                <a:lnTo>
                  <a:pt x="320445" y="2549266"/>
                </a:lnTo>
                <a:cubicBezTo>
                  <a:pt x="320445" y="2529747"/>
                  <a:pt x="304621" y="2513923"/>
                  <a:pt x="285102" y="2513923"/>
                </a:cubicBezTo>
                <a:close/>
                <a:moveTo>
                  <a:pt x="285102" y="2011138"/>
                </a:moveTo>
                <a:lnTo>
                  <a:pt x="35343" y="2011138"/>
                </a:lnTo>
                <a:cubicBezTo>
                  <a:pt x="15824" y="2011138"/>
                  <a:pt x="0" y="2026962"/>
                  <a:pt x="0" y="2046481"/>
                </a:cubicBezTo>
                <a:lnTo>
                  <a:pt x="0" y="2187848"/>
                </a:lnTo>
                <a:cubicBezTo>
                  <a:pt x="0" y="2207367"/>
                  <a:pt x="15824" y="2223191"/>
                  <a:pt x="35343" y="2223191"/>
                </a:cubicBezTo>
                <a:lnTo>
                  <a:pt x="285102" y="2223191"/>
                </a:lnTo>
                <a:cubicBezTo>
                  <a:pt x="304621" y="2223191"/>
                  <a:pt x="320445" y="2207367"/>
                  <a:pt x="320445" y="2187848"/>
                </a:cubicBezTo>
                <a:lnTo>
                  <a:pt x="320445" y="2046481"/>
                </a:lnTo>
                <a:cubicBezTo>
                  <a:pt x="320445" y="2026962"/>
                  <a:pt x="304621" y="2011138"/>
                  <a:pt x="285102" y="2011138"/>
                </a:cubicBezTo>
                <a:close/>
                <a:moveTo>
                  <a:pt x="285102" y="1508353"/>
                </a:moveTo>
                <a:lnTo>
                  <a:pt x="35343" y="1508353"/>
                </a:lnTo>
                <a:cubicBezTo>
                  <a:pt x="15824" y="1508353"/>
                  <a:pt x="0" y="1524178"/>
                  <a:pt x="0" y="1543697"/>
                </a:cubicBezTo>
                <a:lnTo>
                  <a:pt x="0" y="1685064"/>
                </a:lnTo>
                <a:cubicBezTo>
                  <a:pt x="0" y="1704583"/>
                  <a:pt x="15824" y="1720407"/>
                  <a:pt x="35343" y="1720407"/>
                </a:cubicBezTo>
                <a:lnTo>
                  <a:pt x="285102" y="1720407"/>
                </a:lnTo>
                <a:cubicBezTo>
                  <a:pt x="304621" y="1720407"/>
                  <a:pt x="320445" y="1704583"/>
                  <a:pt x="320445" y="1685064"/>
                </a:cubicBezTo>
                <a:lnTo>
                  <a:pt x="320445" y="1543697"/>
                </a:lnTo>
                <a:cubicBezTo>
                  <a:pt x="320445" y="1524178"/>
                  <a:pt x="304621" y="1508353"/>
                  <a:pt x="285102" y="1508353"/>
                </a:cubicBezTo>
                <a:close/>
                <a:moveTo>
                  <a:pt x="285102" y="1005569"/>
                </a:moveTo>
                <a:lnTo>
                  <a:pt x="35343" y="1005569"/>
                </a:lnTo>
                <a:cubicBezTo>
                  <a:pt x="15824" y="1005569"/>
                  <a:pt x="0" y="1021393"/>
                  <a:pt x="0" y="1040912"/>
                </a:cubicBezTo>
                <a:lnTo>
                  <a:pt x="0" y="1182279"/>
                </a:lnTo>
                <a:cubicBezTo>
                  <a:pt x="0" y="1201798"/>
                  <a:pt x="15824" y="1217621"/>
                  <a:pt x="35343" y="1217621"/>
                </a:cubicBezTo>
                <a:lnTo>
                  <a:pt x="285102" y="1217621"/>
                </a:lnTo>
                <a:cubicBezTo>
                  <a:pt x="304621" y="1217621"/>
                  <a:pt x="320445" y="1201798"/>
                  <a:pt x="320445" y="1182279"/>
                </a:cubicBezTo>
                <a:lnTo>
                  <a:pt x="320445" y="1040912"/>
                </a:lnTo>
                <a:cubicBezTo>
                  <a:pt x="320445" y="1021393"/>
                  <a:pt x="304621" y="1005569"/>
                  <a:pt x="285102" y="1005569"/>
                </a:cubicBezTo>
                <a:close/>
                <a:moveTo>
                  <a:pt x="285102" y="502785"/>
                </a:moveTo>
                <a:lnTo>
                  <a:pt x="35343" y="502785"/>
                </a:lnTo>
                <a:cubicBezTo>
                  <a:pt x="15824" y="502785"/>
                  <a:pt x="0" y="518609"/>
                  <a:pt x="0" y="538128"/>
                </a:cubicBezTo>
                <a:lnTo>
                  <a:pt x="0" y="679495"/>
                </a:lnTo>
                <a:cubicBezTo>
                  <a:pt x="0" y="699014"/>
                  <a:pt x="15824" y="714838"/>
                  <a:pt x="35343" y="714838"/>
                </a:cubicBezTo>
                <a:lnTo>
                  <a:pt x="285102" y="714838"/>
                </a:lnTo>
                <a:cubicBezTo>
                  <a:pt x="304621" y="714838"/>
                  <a:pt x="320445" y="699014"/>
                  <a:pt x="320445" y="679495"/>
                </a:cubicBezTo>
                <a:lnTo>
                  <a:pt x="320445" y="538128"/>
                </a:lnTo>
                <a:cubicBezTo>
                  <a:pt x="320445" y="518609"/>
                  <a:pt x="304621" y="502785"/>
                  <a:pt x="285102" y="502785"/>
                </a:cubicBezTo>
                <a:close/>
                <a:moveTo>
                  <a:pt x="285102" y="0"/>
                </a:moveTo>
                <a:lnTo>
                  <a:pt x="35343" y="0"/>
                </a:lnTo>
                <a:cubicBezTo>
                  <a:pt x="15824" y="0"/>
                  <a:pt x="0" y="15824"/>
                  <a:pt x="0" y="35343"/>
                </a:cubicBezTo>
                <a:lnTo>
                  <a:pt x="0" y="176710"/>
                </a:lnTo>
                <a:cubicBezTo>
                  <a:pt x="0" y="196229"/>
                  <a:pt x="15824" y="212053"/>
                  <a:pt x="35343" y="212053"/>
                </a:cubicBezTo>
                <a:lnTo>
                  <a:pt x="285102" y="212053"/>
                </a:lnTo>
                <a:cubicBezTo>
                  <a:pt x="304621" y="212053"/>
                  <a:pt x="320445" y="196229"/>
                  <a:pt x="320445" y="176710"/>
                </a:cubicBezTo>
                <a:lnTo>
                  <a:pt x="320445" y="35343"/>
                </a:lnTo>
                <a:cubicBezTo>
                  <a:pt x="320445" y="15824"/>
                  <a:pt x="304621" y="0"/>
                  <a:pt x="28510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7917786" y="165947"/>
            <a:ext cx="320445" cy="5742685"/>
          </a:xfrm>
          <a:custGeom>
            <a:avLst/>
            <a:gdLst>
              <a:gd name="connsiteX0" fmla="*/ 285102 w 320445"/>
              <a:gd name="connsiteY0" fmla="*/ 5530632 h 5742685"/>
              <a:gd name="connsiteX1" fmla="*/ 35343 w 320445"/>
              <a:gd name="connsiteY1" fmla="*/ 5530632 h 5742685"/>
              <a:gd name="connsiteX2" fmla="*/ 0 w 320445"/>
              <a:gd name="connsiteY2" fmla="*/ 5565975 h 5742685"/>
              <a:gd name="connsiteX3" fmla="*/ 0 w 320445"/>
              <a:gd name="connsiteY3" fmla="*/ 5707342 h 5742685"/>
              <a:gd name="connsiteX4" fmla="*/ 35343 w 320445"/>
              <a:gd name="connsiteY4" fmla="*/ 5742685 h 5742685"/>
              <a:gd name="connsiteX5" fmla="*/ 285102 w 320445"/>
              <a:gd name="connsiteY5" fmla="*/ 5742685 h 5742685"/>
              <a:gd name="connsiteX6" fmla="*/ 320445 w 320445"/>
              <a:gd name="connsiteY6" fmla="*/ 5707342 h 5742685"/>
              <a:gd name="connsiteX7" fmla="*/ 320445 w 320445"/>
              <a:gd name="connsiteY7" fmla="*/ 5565975 h 5742685"/>
              <a:gd name="connsiteX8" fmla="*/ 285102 w 320445"/>
              <a:gd name="connsiteY8" fmla="*/ 5530632 h 5742685"/>
              <a:gd name="connsiteX9" fmla="*/ 285102 w 320445"/>
              <a:gd name="connsiteY9" fmla="*/ 5027846 h 5742685"/>
              <a:gd name="connsiteX10" fmla="*/ 35343 w 320445"/>
              <a:gd name="connsiteY10" fmla="*/ 5027846 h 5742685"/>
              <a:gd name="connsiteX11" fmla="*/ 0 w 320445"/>
              <a:gd name="connsiteY11" fmla="*/ 5063189 h 5742685"/>
              <a:gd name="connsiteX12" fmla="*/ 0 w 320445"/>
              <a:gd name="connsiteY12" fmla="*/ 5204556 h 5742685"/>
              <a:gd name="connsiteX13" fmla="*/ 35343 w 320445"/>
              <a:gd name="connsiteY13" fmla="*/ 5239899 h 5742685"/>
              <a:gd name="connsiteX14" fmla="*/ 285102 w 320445"/>
              <a:gd name="connsiteY14" fmla="*/ 5239899 h 5742685"/>
              <a:gd name="connsiteX15" fmla="*/ 320445 w 320445"/>
              <a:gd name="connsiteY15" fmla="*/ 5204556 h 5742685"/>
              <a:gd name="connsiteX16" fmla="*/ 320445 w 320445"/>
              <a:gd name="connsiteY16" fmla="*/ 5063189 h 5742685"/>
              <a:gd name="connsiteX17" fmla="*/ 285102 w 320445"/>
              <a:gd name="connsiteY17" fmla="*/ 5027846 h 5742685"/>
              <a:gd name="connsiteX18" fmla="*/ 285102 w 320445"/>
              <a:gd name="connsiteY18" fmla="*/ 4525061 h 5742685"/>
              <a:gd name="connsiteX19" fmla="*/ 35343 w 320445"/>
              <a:gd name="connsiteY19" fmla="*/ 4525061 h 5742685"/>
              <a:gd name="connsiteX20" fmla="*/ 0 w 320445"/>
              <a:gd name="connsiteY20" fmla="*/ 4560404 h 5742685"/>
              <a:gd name="connsiteX21" fmla="*/ 0 w 320445"/>
              <a:gd name="connsiteY21" fmla="*/ 4701771 h 5742685"/>
              <a:gd name="connsiteX22" fmla="*/ 35343 w 320445"/>
              <a:gd name="connsiteY22" fmla="*/ 4737114 h 5742685"/>
              <a:gd name="connsiteX23" fmla="*/ 285102 w 320445"/>
              <a:gd name="connsiteY23" fmla="*/ 4737114 h 5742685"/>
              <a:gd name="connsiteX24" fmla="*/ 320445 w 320445"/>
              <a:gd name="connsiteY24" fmla="*/ 4701771 h 5742685"/>
              <a:gd name="connsiteX25" fmla="*/ 320445 w 320445"/>
              <a:gd name="connsiteY25" fmla="*/ 4560404 h 5742685"/>
              <a:gd name="connsiteX26" fmla="*/ 285102 w 320445"/>
              <a:gd name="connsiteY26" fmla="*/ 4525061 h 5742685"/>
              <a:gd name="connsiteX27" fmla="*/ 285102 w 320445"/>
              <a:gd name="connsiteY27" fmla="*/ 4022277 h 5742685"/>
              <a:gd name="connsiteX28" fmla="*/ 35343 w 320445"/>
              <a:gd name="connsiteY28" fmla="*/ 4022277 h 5742685"/>
              <a:gd name="connsiteX29" fmla="*/ 0 w 320445"/>
              <a:gd name="connsiteY29" fmla="*/ 4057620 h 5742685"/>
              <a:gd name="connsiteX30" fmla="*/ 0 w 320445"/>
              <a:gd name="connsiteY30" fmla="*/ 4198987 h 5742685"/>
              <a:gd name="connsiteX31" fmla="*/ 35343 w 320445"/>
              <a:gd name="connsiteY31" fmla="*/ 4234330 h 5742685"/>
              <a:gd name="connsiteX32" fmla="*/ 285102 w 320445"/>
              <a:gd name="connsiteY32" fmla="*/ 4234330 h 5742685"/>
              <a:gd name="connsiteX33" fmla="*/ 320445 w 320445"/>
              <a:gd name="connsiteY33" fmla="*/ 4198987 h 5742685"/>
              <a:gd name="connsiteX34" fmla="*/ 320445 w 320445"/>
              <a:gd name="connsiteY34" fmla="*/ 4057620 h 5742685"/>
              <a:gd name="connsiteX35" fmla="*/ 285102 w 320445"/>
              <a:gd name="connsiteY35" fmla="*/ 4022277 h 5742685"/>
              <a:gd name="connsiteX36" fmla="*/ 285102 w 320445"/>
              <a:gd name="connsiteY36" fmla="*/ 3519492 h 5742685"/>
              <a:gd name="connsiteX37" fmla="*/ 35343 w 320445"/>
              <a:gd name="connsiteY37" fmla="*/ 3519492 h 5742685"/>
              <a:gd name="connsiteX38" fmla="*/ 0 w 320445"/>
              <a:gd name="connsiteY38" fmla="*/ 3554835 h 5742685"/>
              <a:gd name="connsiteX39" fmla="*/ 0 w 320445"/>
              <a:gd name="connsiteY39" fmla="*/ 3696202 h 5742685"/>
              <a:gd name="connsiteX40" fmla="*/ 35343 w 320445"/>
              <a:gd name="connsiteY40" fmla="*/ 3731545 h 5742685"/>
              <a:gd name="connsiteX41" fmla="*/ 285102 w 320445"/>
              <a:gd name="connsiteY41" fmla="*/ 3731545 h 5742685"/>
              <a:gd name="connsiteX42" fmla="*/ 320445 w 320445"/>
              <a:gd name="connsiteY42" fmla="*/ 3696202 h 5742685"/>
              <a:gd name="connsiteX43" fmla="*/ 320445 w 320445"/>
              <a:gd name="connsiteY43" fmla="*/ 3554835 h 5742685"/>
              <a:gd name="connsiteX44" fmla="*/ 285102 w 320445"/>
              <a:gd name="connsiteY44" fmla="*/ 3519492 h 5742685"/>
              <a:gd name="connsiteX45" fmla="*/ 285102 w 320445"/>
              <a:gd name="connsiteY45" fmla="*/ 3016707 h 5742685"/>
              <a:gd name="connsiteX46" fmla="*/ 35343 w 320445"/>
              <a:gd name="connsiteY46" fmla="*/ 3016707 h 5742685"/>
              <a:gd name="connsiteX47" fmla="*/ 0 w 320445"/>
              <a:gd name="connsiteY47" fmla="*/ 3052050 h 5742685"/>
              <a:gd name="connsiteX48" fmla="*/ 0 w 320445"/>
              <a:gd name="connsiteY48" fmla="*/ 3193417 h 5742685"/>
              <a:gd name="connsiteX49" fmla="*/ 35343 w 320445"/>
              <a:gd name="connsiteY49" fmla="*/ 3228760 h 5742685"/>
              <a:gd name="connsiteX50" fmla="*/ 285102 w 320445"/>
              <a:gd name="connsiteY50" fmla="*/ 3228760 h 5742685"/>
              <a:gd name="connsiteX51" fmla="*/ 320445 w 320445"/>
              <a:gd name="connsiteY51" fmla="*/ 3193417 h 5742685"/>
              <a:gd name="connsiteX52" fmla="*/ 320445 w 320445"/>
              <a:gd name="connsiteY52" fmla="*/ 3052050 h 5742685"/>
              <a:gd name="connsiteX53" fmla="*/ 285102 w 320445"/>
              <a:gd name="connsiteY53" fmla="*/ 3016707 h 5742685"/>
              <a:gd name="connsiteX54" fmla="*/ 285102 w 320445"/>
              <a:gd name="connsiteY54" fmla="*/ 2513923 h 5742685"/>
              <a:gd name="connsiteX55" fmla="*/ 35343 w 320445"/>
              <a:gd name="connsiteY55" fmla="*/ 2513923 h 5742685"/>
              <a:gd name="connsiteX56" fmla="*/ 0 w 320445"/>
              <a:gd name="connsiteY56" fmla="*/ 2549266 h 5742685"/>
              <a:gd name="connsiteX57" fmla="*/ 0 w 320445"/>
              <a:gd name="connsiteY57" fmla="*/ 2690633 h 5742685"/>
              <a:gd name="connsiteX58" fmla="*/ 35343 w 320445"/>
              <a:gd name="connsiteY58" fmla="*/ 2725976 h 5742685"/>
              <a:gd name="connsiteX59" fmla="*/ 285102 w 320445"/>
              <a:gd name="connsiteY59" fmla="*/ 2725976 h 5742685"/>
              <a:gd name="connsiteX60" fmla="*/ 320445 w 320445"/>
              <a:gd name="connsiteY60" fmla="*/ 2690633 h 5742685"/>
              <a:gd name="connsiteX61" fmla="*/ 320445 w 320445"/>
              <a:gd name="connsiteY61" fmla="*/ 2549266 h 5742685"/>
              <a:gd name="connsiteX62" fmla="*/ 285102 w 320445"/>
              <a:gd name="connsiteY62" fmla="*/ 2513923 h 5742685"/>
              <a:gd name="connsiteX63" fmla="*/ 285102 w 320445"/>
              <a:gd name="connsiteY63" fmla="*/ 2011138 h 5742685"/>
              <a:gd name="connsiteX64" fmla="*/ 35343 w 320445"/>
              <a:gd name="connsiteY64" fmla="*/ 2011138 h 5742685"/>
              <a:gd name="connsiteX65" fmla="*/ 0 w 320445"/>
              <a:gd name="connsiteY65" fmla="*/ 2046481 h 5742685"/>
              <a:gd name="connsiteX66" fmla="*/ 0 w 320445"/>
              <a:gd name="connsiteY66" fmla="*/ 2187848 h 5742685"/>
              <a:gd name="connsiteX67" fmla="*/ 35343 w 320445"/>
              <a:gd name="connsiteY67" fmla="*/ 2223191 h 5742685"/>
              <a:gd name="connsiteX68" fmla="*/ 285102 w 320445"/>
              <a:gd name="connsiteY68" fmla="*/ 2223191 h 5742685"/>
              <a:gd name="connsiteX69" fmla="*/ 320445 w 320445"/>
              <a:gd name="connsiteY69" fmla="*/ 2187848 h 5742685"/>
              <a:gd name="connsiteX70" fmla="*/ 320445 w 320445"/>
              <a:gd name="connsiteY70" fmla="*/ 2046481 h 5742685"/>
              <a:gd name="connsiteX71" fmla="*/ 285102 w 320445"/>
              <a:gd name="connsiteY71" fmla="*/ 2011138 h 5742685"/>
              <a:gd name="connsiteX72" fmla="*/ 285102 w 320445"/>
              <a:gd name="connsiteY72" fmla="*/ 1508353 h 5742685"/>
              <a:gd name="connsiteX73" fmla="*/ 35343 w 320445"/>
              <a:gd name="connsiteY73" fmla="*/ 1508353 h 5742685"/>
              <a:gd name="connsiteX74" fmla="*/ 0 w 320445"/>
              <a:gd name="connsiteY74" fmla="*/ 1543697 h 5742685"/>
              <a:gd name="connsiteX75" fmla="*/ 0 w 320445"/>
              <a:gd name="connsiteY75" fmla="*/ 1685064 h 5742685"/>
              <a:gd name="connsiteX76" fmla="*/ 35343 w 320445"/>
              <a:gd name="connsiteY76" fmla="*/ 1720407 h 5742685"/>
              <a:gd name="connsiteX77" fmla="*/ 285102 w 320445"/>
              <a:gd name="connsiteY77" fmla="*/ 1720407 h 5742685"/>
              <a:gd name="connsiteX78" fmla="*/ 320445 w 320445"/>
              <a:gd name="connsiteY78" fmla="*/ 1685064 h 5742685"/>
              <a:gd name="connsiteX79" fmla="*/ 320445 w 320445"/>
              <a:gd name="connsiteY79" fmla="*/ 1543697 h 5742685"/>
              <a:gd name="connsiteX80" fmla="*/ 285102 w 320445"/>
              <a:gd name="connsiteY80" fmla="*/ 1508353 h 5742685"/>
              <a:gd name="connsiteX81" fmla="*/ 285102 w 320445"/>
              <a:gd name="connsiteY81" fmla="*/ 1005569 h 5742685"/>
              <a:gd name="connsiteX82" fmla="*/ 35343 w 320445"/>
              <a:gd name="connsiteY82" fmla="*/ 1005569 h 5742685"/>
              <a:gd name="connsiteX83" fmla="*/ 0 w 320445"/>
              <a:gd name="connsiteY83" fmla="*/ 1040912 h 5742685"/>
              <a:gd name="connsiteX84" fmla="*/ 0 w 320445"/>
              <a:gd name="connsiteY84" fmla="*/ 1182279 h 5742685"/>
              <a:gd name="connsiteX85" fmla="*/ 35343 w 320445"/>
              <a:gd name="connsiteY85" fmla="*/ 1217621 h 5742685"/>
              <a:gd name="connsiteX86" fmla="*/ 285102 w 320445"/>
              <a:gd name="connsiteY86" fmla="*/ 1217621 h 5742685"/>
              <a:gd name="connsiteX87" fmla="*/ 320445 w 320445"/>
              <a:gd name="connsiteY87" fmla="*/ 1182279 h 5742685"/>
              <a:gd name="connsiteX88" fmla="*/ 320445 w 320445"/>
              <a:gd name="connsiteY88" fmla="*/ 1040912 h 5742685"/>
              <a:gd name="connsiteX89" fmla="*/ 285102 w 320445"/>
              <a:gd name="connsiteY89" fmla="*/ 1005569 h 5742685"/>
              <a:gd name="connsiteX90" fmla="*/ 285102 w 320445"/>
              <a:gd name="connsiteY90" fmla="*/ 502785 h 5742685"/>
              <a:gd name="connsiteX91" fmla="*/ 35343 w 320445"/>
              <a:gd name="connsiteY91" fmla="*/ 502785 h 5742685"/>
              <a:gd name="connsiteX92" fmla="*/ 0 w 320445"/>
              <a:gd name="connsiteY92" fmla="*/ 538128 h 5742685"/>
              <a:gd name="connsiteX93" fmla="*/ 0 w 320445"/>
              <a:gd name="connsiteY93" fmla="*/ 679495 h 5742685"/>
              <a:gd name="connsiteX94" fmla="*/ 35343 w 320445"/>
              <a:gd name="connsiteY94" fmla="*/ 714838 h 5742685"/>
              <a:gd name="connsiteX95" fmla="*/ 285102 w 320445"/>
              <a:gd name="connsiteY95" fmla="*/ 714838 h 5742685"/>
              <a:gd name="connsiteX96" fmla="*/ 320445 w 320445"/>
              <a:gd name="connsiteY96" fmla="*/ 679495 h 5742685"/>
              <a:gd name="connsiteX97" fmla="*/ 320445 w 320445"/>
              <a:gd name="connsiteY97" fmla="*/ 538128 h 5742685"/>
              <a:gd name="connsiteX98" fmla="*/ 285102 w 320445"/>
              <a:gd name="connsiteY98" fmla="*/ 502785 h 5742685"/>
              <a:gd name="connsiteX99" fmla="*/ 285102 w 320445"/>
              <a:gd name="connsiteY99" fmla="*/ 0 h 5742685"/>
              <a:gd name="connsiteX100" fmla="*/ 35343 w 320445"/>
              <a:gd name="connsiteY100" fmla="*/ 0 h 5742685"/>
              <a:gd name="connsiteX101" fmla="*/ 0 w 320445"/>
              <a:gd name="connsiteY101" fmla="*/ 35343 h 5742685"/>
              <a:gd name="connsiteX102" fmla="*/ 0 w 320445"/>
              <a:gd name="connsiteY102" fmla="*/ 176710 h 5742685"/>
              <a:gd name="connsiteX103" fmla="*/ 35343 w 320445"/>
              <a:gd name="connsiteY103" fmla="*/ 212053 h 5742685"/>
              <a:gd name="connsiteX104" fmla="*/ 285102 w 320445"/>
              <a:gd name="connsiteY104" fmla="*/ 212053 h 5742685"/>
              <a:gd name="connsiteX105" fmla="*/ 320445 w 320445"/>
              <a:gd name="connsiteY105" fmla="*/ 176710 h 5742685"/>
              <a:gd name="connsiteX106" fmla="*/ 320445 w 320445"/>
              <a:gd name="connsiteY106" fmla="*/ 35343 h 5742685"/>
              <a:gd name="connsiteX107" fmla="*/ 285102 w 320445"/>
              <a:gd name="connsiteY107" fmla="*/ 0 h 5742685"/>
            </a:gdLst>
            <a:rect l="l" t="t" r="r" b="b"/>
            <a:pathLst>
              <a:path w="320445" h="5742685">
                <a:moveTo>
                  <a:pt x="285102" y="5530632"/>
                </a:moveTo>
                <a:lnTo>
                  <a:pt x="35343" y="5530632"/>
                </a:lnTo>
                <a:cubicBezTo>
                  <a:pt x="15824" y="5530632"/>
                  <a:pt x="0" y="5546456"/>
                  <a:pt x="0" y="5565975"/>
                </a:cubicBezTo>
                <a:lnTo>
                  <a:pt x="0" y="5707342"/>
                </a:lnTo>
                <a:cubicBezTo>
                  <a:pt x="0" y="5726861"/>
                  <a:pt x="15824" y="5742685"/>
                  <a:pt x="35343" y="5742685"/>
                </a:cubicBezTo>
                <a:lnTo>
                  <a:pt x="285102" y="5742685"/>
                </a:lnTo>
                <a:cubicBezTo>
                  <a:pt x="304621" y="5742685"/>
                  <a:pt x="320445" y="5726861"/>
                  <a:pt x="320445" y="5707342"/>
                </a:cubicBezTo>
                <a:lnTo>
                  <a:pt x="320445" y="5565975"/>
                </a:lnTo>
                <a:cubicBezTo>
                  <a:pt x="320445" y="5546456"/>
                  <a:pt x="304621" y="5530632"/>
                  <a:pt x="285102" y="5530632"/>
                </a:cubicBezTo>
                <a:close/>
                <a:moveTo>
                  <a:pt x="285102" y="5027846"/>
                </a:moveTo>
                <a:lnTo>
                  <a:pt x="35343" y="5027846"/>
                </a:lnTo>
                <a:cubicBezTo>
                  <a:pt x="15824" y="5027846"/>
                  <a:pt x="0" y="5043670"/>
                  <a:pt x="0" y="5063189"/>
                </a:cubicBezTo>
                <a:lnTo>
                  <a:pt x="0" y="5204556"/>
                </a:lnTo>
                <a:cubicBezTo>
                  <a:pt x="0" y="5224075"/>
                  <a:pt x="15824" y="5239899"/>
                  <a:pt x="35343" y="5239899"/>
                </a:cubicBezTo>
                <a:lnTo>
                  <a:pt x="285102" y="5239899"/>
                </a:lnTo>
                <a:cubicBezTo>
                  <a:pt x="304621" y="5239899"/>
                  <a:pt x="320445" y="5224075"/>
                  <a:pt x="320445" y="5204556"/>
                </a:cubicBezTo>
                <a:lnTo>
                  <a:pt x="320445" y="5063189"/>
                </a:lnTo>
                <a:cubicBezTo>
                  <a:pt x="320445" y="5043670"/>
                  <a:pt x="304621" y="5027846"/>
                  <a:pt x="285102" y="5027846"/>
                </a:cubicBezTo>
                <a:close/>
                <a:moveTo>
                  <a:pt x="285102" y="4525061"/>
                </a:moveTo>
                <a:lnTo>
                  <a:pt x="35343" y="4525061"/>
                </a:lnTo>
                <a:cubicBezTo>
                  <a:pt x="15824" y="4525061"/>
                  <a:pt x="0" y="4540885"/>
                  <a:pt x="0" y="4560404"/>
                </a:cubicBezTo>
                <a:lnTo>
                  <a:pt x="0" y="4701771"/>
                </a:lnTo>
                <a:cubicBezTo>
                  <a:pt x="0" y="4721290"/>
                  <a:pt x="15824" y="4737114"/>
                  <a:pt x="35343" y="4737114"/>
                </a:cubicBezTo>
                <a:lnTo>
                  <a:pt x="285102" y="4737114"/>
                </a:lnTo>
                <a:cubicBezTo>
                  <a:pt x="304621" y="4737114"/>
                  <a:pt x="320445" y="4721290"/>
                  <a:pt x="320445" y="4701771"/>
                </a:cubicBezTo>
                <a:lnTo>
                  <a:pt x="320445" y="4560404"/>
                </a:lnTo>
                <a:cubicBezTo>
                  <a:pt x="320445" y="4540885"/>
                  <a:pt x="304621" y="4525061"/>
                  <a:pt x="285102" y="4525061"/>
                </a:cubicBezTo>
                <a:close/>
                <a:moveTo>
                  <a:pt x="285102" y="4022277"/>
                </a:moveTo>
                <a:lnTo>
                  <a:pt x="35343" y="4022277"/>
                </a:lnTo>
                <a:cubicBezTo>
                  <a:pt x="15824" y="4022277"/>
                  <a:pt x="0" y="4038101"/>
                  <a:pt x="0" y="4057620"/>
                </a:cubicBezTo>
                <a:lnTo>
                  <a:pt x="0" y="4198987"/>
                </a:lnTo>
                <a:cubicBezTo>
                  <a:pt x="0" y="4218506"/>
                  <a:pt x="15824" y="4234330"/>
                  <a:pt x="35343" y="4234330"/>
                </a:cubicBezTo>
                <a:lnTo>
                  <a:pt x="285102" y="4234330"/>
                </a:lnTo>
                <a:cubicBezTo>
                  <a:pt x="304621" y="4234330"/>
                  <a:pt x="320445" y="4218506"/>
                  <a:pt x="320445" y="4198987"/>
                </a:cubicBezTo>
                <a:lnTo>
                  <a:pt x="320445" y="4057620"/>
                </a:lnTo>
                <a:cubicBezTo>
                  <a:pt x="320445" y="4038101"/>
                  <a:pt x="304621" y="4022277"/>
                  <a:pt x="285102" y="4022277"/>
                </a:cubicBezTo>
                <a:close/>
                <a:moveTo>
                  <a:pt x="285102" y="3519492"/>
                </a:moveTo>
                <a:lnTo>
                  <a:pt x="35343" y="3519492"/>
                </a:lnTo>
                <a:cubicBezTo>
                  <a:pt x="15824" y="3519492"/>
                  <a:pt x="0" y="3535316"/>
                  <a:pt x="0" y="3554835"/>
                </a:cubicBezTo>
                <a:lnTo>
                  <a:pt x="0" y="3696202"/>
                </a:lnTo>
                <a:cubicBezTo>
                  <a:pt x="0" y="3715721"/>
                  <a:pt x="15824" y="3731545"/>
                  <a:pt x="35343" y="3731545"/>
                </a:cubicBezTo>
                <a:lnTo>
                  <a:pt x="285102" y="3731545"/>
                </a:lnTo>
                <a:cubicBezTo>
                  <a:pt x="304621" y="3731545"/>
                  <a:pt x="320445" y="3715721"/>
                  <a:pt x="320445" y="3696202"/>
                </a:cubicBezTo>
                <a:lnTo>
                  <a:pt x="320445" y="3554835"/>
                </a:lnTo>
                <a:cubicBezTo>
                  <a:pt x="320445" y="3535316"/>
                  <a:pt x="304621" y="3519492"/>
                  <a:pt x="285102" y="3519492"/>
                </a:cubicBezTo>
                <a:close/>
                <a:moveTo>
                  <a:pt x="285102" y="3016707"/>
                </a:moveTo>
                <a:lnTo>
                  <a:pt x="35343" y="3016707"/>
                </a:lnTo>
                <a:cubicBezTo>
                  <a:pt x="15824" y="3016707"/>
                  <a:pt x="0" y="3032531"/>
                  <a:pt x="0" y="3052050"/>
                </a:cubicBezTo>
                <a:lnTo>
                  <a:pt x="0" y="3193417"/>
                </a:lnTo>
                <a:cubicBezTo>
                  <a:pt x="0" y="3212936"/>
                  <a:pt x="15824" y="3228760"/>
                  <a:pt x="35343" y="3228760"/>
                </a:cubicBezTo>
                <a:lnTo>
                  <a:pt x="285102" y="3228760"/>
                </a:lnTo>
                <a:cubicBezTo>
                  <a:pt x="304621" y="3228760"/>
                  <a:pt x="320445" y="3212936"/>
                  <a:pt x="320445" y="3193417"/>
                </a:cubicBezTo>
                <a:lnTo>
                  <a:pt x="320445" y="3052050"/>
                </a:lnTo>
                <a:cubicBezTo>
                  <a:pt x="320445" y="3032531"/>
                  <a:pt x="304621" y="3016707"/>
                  <a:pt x="285102" y="3016707"/>
                </a:cubicBezTo>
                <a:close/>
                <a:moveTo>
                  <a:pt x="285102" y="2513923"/>
                </a:moveTo>
                <a:lnTo>
                  <a:pt x="35343" y="2513923"/>
                </a:lnTo>
                <a:cubicBezTo>
                  <a:pt x="15824" y="2513923"/>
                  <a:pt x="0" y="2529747"/>
                  <a:pt x="0" y="2549266"/>
                </a:cubicBezTo>
                <a:lnTo>
                  <a:pt x="0" y="2690633"/>
                </a:lnTo>
                <a:cubicBezTo>
                  <a:pt x="0" y="2710152"/>
                  <a:pt x="15824" y="2725976"/>
                  <a:pt x="35343" y="2725976"/>
                </a:cubicBezTo>
                <a:lnTo>
                  <a:pt x="285102" y="2725976"/>
                </a:lnTo>
                <a:cubicBezTo>
                  <a:pt x="304621" y="2725976"/>
                  <a:pt x="320445" y="2710152"/>
                  <a:pt x="320445" y="2690633"/>
                </a:cubicBezTo>
                <a:lnTo>
                  <a:pt x="320445" y="2549266"/>
                </a:lnTo>
                <a:cubicBezTo>
                  <a:pt x="320445" y="2529747"/>
                  <a:pt x="304621" y="2513923"/>
                  <a:pt x="285102" y="2513923"/>
                </a:cubicBezTo>
                <a:close/>
                <a:moveTo>
                  <a:pt x="285102" y="2011138"/>
                </a:moveTo>
                <a:lnTo>
                  <a:pt x="35343" y="2011138"/>
                </a:lnTo>
                <a:cubicBezTo>
                  <a:pt x="15824" y="2011138"/>
                  <a:pt x="0" y="2026962"/>
                  <a:pt x="0" y="2046481"/>
                </a:cubicBezTo>
                <a:lnTo>
                  <a:pt x="0" y="2187848"/>
                </a:lnTo>
                <a:cubicBezTo>
                  <a:pt x="0" y="2207367"/>
                  <a:pt x="15824" y="2223191"/>
                  <a:pt x="35343" y="2223191"/>
                </a:cubicBezTo>
                <a:lnTo>
                  <a:pt x="285102" y="2223191"/>
                </a:lnTo>
                <a:cubicBezTo>
                  <a:pt x="304621" y="2223191"/>
                  <a:pt x="320445" y="2207367"/>
                  <a:pt x="320445" y="2187848"/>
                </a:cubicBezTo>
                <a:lnTo>
                  <a:pt x="320445" y="2046481"/>
                </a:lnTo>
                <a:cubicBezTo>
                  <a:pt x="320445" y="2026962"/>
                  <a:pt x="304621" y="2011138"/>
                  <a:pt x="285102" y="2011138"/>
                </a:cubicBezTo>
                <a:close/>
                <a:moveTo>
                  <a:pt x="285102" y="1508353"/>
                </a:moveTo>
                <a:lnTo>
                  <a:pt x="35343" y="1508353"/>
                </a:lnTo>
                <a:cubicBezTo>
                  <a:pt x="15824" y="1508353"/>
                  <a:pt x="0" y="1524178"/>
                  <a:pt x="0" y="1543697"/>
                </a:cubicBezTo>
                <a:lnTo>
                  <a:pt x="0" y="1685064"/>
                </a:lnTo>
                <a:cubicBezTo>
                  <a:pt x="0" y="1704583"/>
                  <a:pt x="15824" y="1720407"/>
                  <a:pt x="35343" y="1720407"/>
                </a:cubicBezTo>
                <a:lnTo>
                  <a:pt x="285102" y="1720407"/>
                </a:lnTo>
                <a:cubicBezTo>
                  <a:pt x="304621" y="1720407"/>
                  <a:pt x="320445" y="1704583"/>
                  <a:pt x="320445" y="1685064"/>
                </a:cubicBezTo>
                <a:lnTo>
                  <a:pt x="320445" y="1543697"/>
                </a:lnTo>
                <a:cubicBezTo>
                  <a:pt x="320445" y="1524178"/>
                  <a:pt x="304621" y="1508353"/>
                  <a:pt x="285102" y="1508353"/>
                </a:cubicBezTo>
                <a:close/>
                <a:moveTo>
                  <a:pt x="285102" y="1005569"/>
                </a:moveTo>
                <a:lnTo>
                  <a:pt x="35343" y="1005569"/>
                </a:lnTo>
                <a:cubicBezTo>
                  <a:pt x="15824" y="1005569"/>
                  <a:pt x="0" y="1021393"/>
                  <a:pt x="0" y="1040912"/>
                </a:cubicBezTo>
                <a:lnTo>
                  <a:pt x="0" y="1182279"/>
                </a:lnTo>
                <a:cubicBezTo>
                  <a:pt x="0" y="1201798"/>
                  <a:pt x="15824" y="1217621"/>
                  <a:pt x="35343" y="1217621"/>
                </a:cubicBezTo>
                <a:lnTo>
                  <a:pt x="285102" y="1217621"/>
                </a:lnTo>
                <a:cubicBezTo>
                  <a:pt x="304621" y="1217621"/>
                  <a:pt x="320445" y="1201798"/>
                  <a:pt x="320445" y="1182279"/>
                </a:cubicBezTo>
                <a:lnTo>
                  <a:pt x="320445" y="1040912"/>
                </a:lnTo>
                <a:cubicBezTo>
                  <a:pt x="320445" y="1021393"/>
                  <a:pt x="304621" y="1005569"/>
                  <a:pt x="285102" y="1005569"/>
                </a:cubicBezTo>
                <a:close/>
                <a:moveTo>
                  <a:pt x="285102" y="502785"/>
                </a:moveTo>
                <a:lnTo>
                  <a:pt x="35343" y="502785"/>
                </a:lnTo>
                <a:cubicBezTo>
                  <a:pt x="15824" y="502785"/>
                  <a:pt x="0" y="518609"/>
                  <a:pt x="0" y="538128"/>
                </a:cubicBezTo>
                <a:lnTo>
                  <a:pt x="0" y="679495"/>
                </a:lnTo>
                <a:cubicBezTo>
                  <a:pt x="0" y="699014"/>
                  <a:pt x="15824" y="714838"/>
                  <a:pt x="35343" y="714838"/>
                </a:cubicBezTo>
                <a:lnTo>
                  <a:pt x="285102" y="714838"/>
                </a:lnTo>
                <a:cubicBezTo>
                  <a:pt x="304621" y="714838"/>
                  <a:pt x="320445" y="699014"/>
                  <a:pt x="320445" y="679495"/>
                </a:cubicBezTo>
                <a:lnTo>
                  <a:pt x="320445" y="538128"/>
                </a:lnTo>
                <a:cubicBezTo>
                  <a:pt x="320445" y="518609"/>
                  <a:pt x="304621" y="502785"/>
                  <a:pt x="285102" y="502785"/>
                </a:cubicBezTo>
                <a:close/>
                <a:moveTo>
                  <a:pt x="285102" y="0"/>
                </a:moveTo>
                <a:lnTo>
                  <a:pt x="35343" y="0"/>
                </a:lnTo>
                <a:cubicBezTo>
                  <a:pt x="15824" y="0"/>
                  <a:pt x="0" y="15824"/>
                  <a:pt x="0" y="35343"/>
                </a:cubicBezTo>
                <a:lnTo>
                  <a:pt x="0" y="176710"/>
                </a:lnTo>
                <a:cubicBezTo>
                  <a:pt x="0" y="196229"/>
                  <a:pt x="15824" y="212053"/>
                  <a:pt x="35343" y="212053"/>
                </a:cubicBezTo>
                <a:lnTo>
                  <a:pt x="285102" y="212053"/>
                </a:lnTo>
                <a:cubicBezTo>
                  <a:pt x="304621" y="212053"/>
                  <a:pt x="320445" y="196229"/>
                  <a:pt x="320445" y="176710"/>
                </a:cubicBezTo>
                <a:lnTo>
                  <a:pt x="320445" y="35343"/>
                </a:lnTo>
                <a:cubicBezTo>
                  <a:pt x="320445" y="15824"/>
                  <a:pt x="304621" y="0"/>
                  <a:pt x="28510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50382" y="5367214"/>
            <a:ext cx="593701" cy="593701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1105783" y="5522872"/>
            <a:ext cx="327566" cy="282384"/>
          </a:xfrm>
          <a:prstGeom prst="triangle">
            <a:avLst/>
          </a:prstGeom>
          <a:solidFill>
            <a:schemeClr val="bg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653129" y="5367214"/>
            <a:ext cx="593701" cy="59370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830477" y="5528128"/>
            <a:ext cx="73631" cy="2718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995851" y="5528128"/>
            <a:ext cx="73631" cy="2718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90248" y="-96416"/>
            <a:ext cx="740830" cy="1513496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30227" y="508341"/>
            <a:ext cx="1060872" cy="1060872"/>
          </a:xfrm>
          <a:prstGeom prst="donut">
            <a:avLst>
              <a:gd name="adj" fmla="val 8675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090248" y="-225956"/>
            <a:ext cx="740830" cy="144515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20829168" flipH="0" flipV="0">
            <a:off x="4273064" y="2274857"/>
            <a:ext cx="692563" cy="669495"/>
          </a:xfrm>
          <a:prstGeom prst="arc">
            <a:avLst>
              <a:gd name="adj1" fmla="val 14394419"/>
              <a:gd name="adj2" fmla="val 2640492"/>
            </a:avLst>
          </a:prstGeom>
          <a:noFill/>
          <a:ln w="12700" cap="flat">
            <a:solidFill>
              <a:schemeClr val="tx1">
                <a:lumMod val="85000"/>
                <a:lumOff val="15000"/>
              </a:schemeClr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5932145" y="-1016643"/>
            <a:ext cx="328512" cy="1219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0" flipV="0">
            <a:off x="6077436" y="-951328"/>
            <a:ext cx="37930" cy="12061372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3" name=""/>
          <p:cNvPicPr>
            <a:picLocks noChangeAspect="1"/>
          </p:cNvPicPr>
          <p:nvPr/>
        </p:nvPicPr>
        <p:blipFill>
          <a:blip r:embed="rId6">
            <a:alphaModFix amt="100000"/>
          </a:blip>
          <a:srcRect l="0" t="0" r="0" b="5235"/>
          <a:stretch>
            <a:fillRect/>
          </a:stretch>
        </p:blipFill>
        <p:spPr>
          <a:xfrm rot="20825594" flipH="1" flipV="0">
            <a:off x="7766209" y="4879785"/>
            <a:ext cx="1233561" cy="1401237"/>
          </a:xfrm>
          <a:custGeom>
            <a:avLst/>
            <a:gdLst>
              <a:gd name="connsiteX0" fmla="*/ 0 w 1233561"/>
              <a:gd name="connsiteY0" fmla="*/ 0 h 1401237"/>
              <a:gd name="connsiteX1" fmla="*/ 1189314 w 1233561"/>
              <a:gd name="connsiteY1" fmla="*/ 0 h 1401237"/>
              <a:gd name="connsiteX2" fmla="*/ 1233561 w 1233561"/>
              <a:gd name="connsiteY2" fmla="*/ 193088 h 1401237"/>
              <a:gd name="connsiteX3" fmla="*/ 1233561 w 1233561"/>
              <a:gd name="connsiteY3" fmla="*/ 1175907 h 1401237"/>
              <a:gd name="connsiteX4" fmla="*/ 250252 w 1233561"/>
              <a:gd name="connsiteY4" fmla="*/ 1401237 h 1401237"/>
              <a:gd name="connsiteX5" fmla="*/ 0 w 1233561"/>
              <a:gd name="connsiteY5" fmla="*/ 309172 h 1401237"/>
            </a:gdLst>
            <a:rect l="l" t="t" r="r" b="b"/>
            <a:pathLst>
              <a:path w="1233561" h="1401237">
                <a:moveTo>
                  <a:pt x="0" y="0"/>
                </a:moveTo>
                <a:lnTo>
                  <a:pt x="1189314" y="0"/>
                </a:lnTo>
                <a:lnTo>
                  <a:pt x="1233561" y="193088"/>
                </a:lnTo>
                <a:lnTo>
                  <a:pt x="1233561" y="1175907"/>
                </a:lnTo>
                <a:lnTo>
                  <a:pt x="250252" y="1401237"/>
                </a:lnTo>
                <a:lnTo>
                  <a:pt x="0" y="30917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4" name="标题 1"/>
          <p:cNvSpPr txBox="1"/>
          <p:nvPr/>
        </p:nvSpPr>
        <p:spPr>
          <a:xfrm rot="0" flipH="0" flipV="0">
            <a:off x="842295" y="1752926"/>
            <a:ext cx="2487624" cy="11991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solidFill>
                    <a:srgbClr val="BB321B">
                      <a:alpha val="100000"/>
                    </a:srgbClr>
                  </a:solidFill>
                </a:ln>
                <a:solidFill>
                  <a:srgbClr val="BB321B">
                    <a:alpha val="3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Part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3078178" y="252663"/>
            <a:ext cx="1914927" cy="26994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solidFill>
                    <a:srgbClr val="BB321B">
                      <a:alpha val="100000"/>
                    </a:srgbClr>
                  </a:solidFill>
                </a:ln>
                <a:solidFill>
                  <a:srgbClr val="BB321B">
                    <a:alpha val="3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03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849647" y="2899611"/>
            <a:ext cx="6540652" cy="186957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爱国的榜样力量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1176263" y="540837"/>
            <a:ext cx="568799" cy="413406"/>
          </a:xfrm>
          <a:custGeom>
            <a:avLst/>
            <a:gd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71385" y="1192476"/>
            <a:ext cx="3122850" cy="627819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英雄人物的爱国事迹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71385" y="1820294"/>
            <a:ext cx="3119870" cy="37570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历史上有许多英雄人物以身许国，他们的事迹激励着一代又一代的中华儿女。
例如，岳飞精忠报国，林则徐虎门销烟，这些英雄人物的爱国精神永垂不朽，成为中华民族的骄傲。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1561848"/>
            <a:ext cx="119879" cy="11987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652254" y="1192476"/>
            <a:ext cx="3122850" cy="627819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33013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科学家的爱国情怀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652254" y="1820294"/>
            <a:ext cx="3119870" cy="37570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许多科学家为了国家的科技进步，不惜牺牲个人利益，为国家的发展做出了巨大贡献。
钱学森放弃国外优厚待遇，回国投身航天事业，邓稼先隐姓埋名，为我国核武器事业奉献一生，他们的爱国情怀令人敬佩。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441269" y="1553018"/>
            <a:ext cx="119879" cy="119879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433124" y="1192476"/>
            <a:ext cx="3122850" cy="627819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文学家的爱国精神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433124" y="1820294"/>
            <a:ext cx="3119870" cy="37570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文学家通过文学作品表达爱国情怀，激发民众的爱国热情。
鲁迅以笔为武器，批判社会黑暗，唤醒民众觉悟；艾青用诗歌歌颂祖国，表达对祖国的热爱，他们的作品成为爱国主义教育的经典。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222139" y="1619847"/>
            <a:ext cx="119879" cy="11987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历史上的爱国人物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412418" y="3000085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828067" y="3393959"/>
            <a:ext cx="523166" cy="566717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140489" y="1543262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579529" y="1948470"/>
            <a:ext cx="476384" cy="544048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684347" y="1543262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067931" y="1926846"/>
            <a:ext cx="587297" cy="58729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60400" y="1130300"/>
            <a:ext cx="3676810" cy="8047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科技领域的爱国楷模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842090" y="1130300"/>
            <a:ext cx="3676810" cy="80471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社会服务领域的爱国楷模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0400" y="2007216"/>
            <a:ext cx="3676810" cy="10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122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在当代科技领域，许多科学家和工程师为了国家的科技进步，默默奉献，成为新时代的爱国楷模。
袁隆平一生致力于杂交水稻研究，解决了中国人的吃饭问题；黄大年放弃国外优越条件，回国投身地球物理研究，他们的事迹激励着无数科技工作者。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489325" y="4498628"/>
            <a:ext cx="5200650" cy="5368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33013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文化艺术领域的爱国楷模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89325" y="5135744"/>
            <a:ext cx="5200650" cy="10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32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在文化艺术领域，许多艺术家通过作品传递爱国精神，弘扬民族文化。
郎朗在国际舞台上展示中国音乐的魅力，提升了中国文化的国际影响力；李子柒通过短视频传播中国传统文化，让世界了解中国，他们的作品成为新时代爱国精神的象征。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842091" y="2007216"/>
            <a:ext cx="3676810" cy="10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14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在社会服务领域，许多人在平凡的岗位上默默奉献，为国家的发展和社会的进步做出了重要贡献。
钟南山在抗击非典和新冠疫情期间，不顾个人安危，冲在抗疫一线，为国家的疫情防控做出了巨大贡献；张桂梅扎根贫困地区，创办女子高中，帮助无数贫困女孩走出大山，她们是当代爱国楷模的杰出代表。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当代的爱国楷模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960408"/>
            <a:ext cx="3401284" cy="366662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 flipH="0" flipV="0">
            <a:off x="1635984" y="1737004"/>
            <a:ext cx="1450116" cy="719524"/>
          </a:xfrm>
          <a:prstGeom prst="flowChartExtra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 flipH="0" flipV="0">
            <a:off x="2093329" y="1602557"/>
            <a:ext cx="535426" cy="265670"/>
          </a:xfrm>
          <a:prstGeom prst="flowChartExtra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205582" y="1958912"/>
            <a:ext cx="310918" cy="310918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63595" y="3020114"/>
            <a:ext cx="3194892" cy="25566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爱国榜样是个人成长的重要精神力量，他们的事迹可以激励个人树立远大理想，努力学习，为国家的发展贡献力量。
通过学习榜样，个人可以找到自己的人生目标和价值追求，增强自信心和责任感。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63595" y="2512466"/>
            <a:ext cx="3194892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榜样对个人成长的激励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389008" y="1960408"/>
            <a:ext cx="3401284" cy="366662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 flipH="0" flipV="0">
            <a:off x="5364592" y="1737004"/>
            <a:ext cx="1450116" cy="719524"/>
          </a:xfrm>
          <a:prstGeom prst="flowChartExtra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 flipH="0" flipV="0">
            <a:off x="5821937" y="1602557"/>
            <a:ext cx="535426" cy="265670"/>
          </a:xfrm>
          <a:prstGeom prst="flowChartExtra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934190" y="1970560"/>
            <a:ext cx="310918" cy="287621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492203" y="3020114"/>
            <a:ext cx="3194892" cy="25566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爱国榜样是社会的道德标杆，他们的行为可以引领社会风尚，促进社会和谐发展。
在榜样精神的感召下，社会成员会更加积极地参与社会建设，形成良好的社会风气。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492203" y="2512466"/>
            <a:ext cx="3194892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榜样对社会的引领作用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117616" y="1960408"/>
            <a:ext cx="3401284" cy="366662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800000" flipH="0" flipV="0">
            <a:off x="9093200" y="1737004"/>
            <a:ext cx="1450116" cy="719524"/>
          </a:xfrm>
          <a:prstGeom prst="flowChartExtra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0" flipV="0">
            <a:off x="9550545" y="1602557"/>
            <a:ext cx="535426" cy="265670"/>
          </a:xfrm>
          <a:prstGeom prst="flowChartExtra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662798" y="1985784"/>
            <a:ext cx="310918" cy="257173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220811" y="3020114"/>
            <a:ext cx="3194892" cy="25566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爱国榜样是国家发展的精神动力，他们的事迹可以激发全国人民的爱国热情，凝聚起强大的发展力量。
通过弘扬榜样精神，国家可以更好地实现发展目标，推动社会进步。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220811" y="2512466"/>
            <a:ext cx="3194892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榜样对国家发展的推动作用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榜样的激励作用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1407" t="3423" r="1407" b="3423"/>
          <a:stretch>
            <a:fillRect/>
          </a:stretch>
        </p:blipFill>
        <p:spPr>
          <a:xfrm rot="0" flipH="1" flipV="0">
            <a:off x="496856" y="783421"/>
            <a:ext cx="11199090" cy="5291158"/>
          </a:xfrm>
          <a:custGeom>
            <a:avLst/>
            <a:gdLst>
              <a:gd name="connsiteX0" fmla="*/ 553667 w 11199090"/>
              <a:gd name="connsiteY0" fmla="*/ 0 h 5291158"/>
              <a:gd name="connsiteX1" fmla="*/ 10645423 w 11199090"/>
              <a:gd name="connsiteY1" fmla="*/ 0 h 5291158"/>
              <a:gd name="connsiteX2" fmla="*/ 11199090 w 11199090"/>
              <a:gd name="connsiteY2" fmla="*/ 553667 h 5291158"/>
              <a:gd name="connsiteX3" fmla="*/ 11199090 w 11199090"/>
              <a:gd name="connsiteY3" fmla="*/ 4737491 h 5291158"/>
              <a:gd name="connsiteX4" fmla="*/ 10645423 w 11199090"/>
              <a:gd name="connsiteY4" fmla="*/ 5291158 h 5291158"/>
              <a:gd name="connsiteX5" fmla="*/ 553667 w 11199090"/>
              <a:gd name="connsiteY5" fmla="*/ 5291158 h 5291158"/>
              <a:gd name="connsiteX6" fmla="*/ 0 w 11199090"/>
              <a:gd name="connsiteY6" fmla="*/ 4737491 h 5291158"/>
              <a:gd name="connsiteX7" fmla="*/ 0 w 11199090"/>
              <a:gd name="connsiteY7" fmla="*/ 553667 h 5291158"/>
              <a:gd name="connsiteX8" fmla="*/ 553667 w 11199090"/>
              <a:gd name="connsiteY8" fmla="*/ 0 h 5291158"/>
            </a:gdLst>
            <a:rect l="l" t="t" r="r" b="b"/>
            <a:pathLst>
              <a:path w="11199090" h="5291158">
                <a:moveTo>
                  <a:pt x="553667" y="0"/>
                </a:moveTo>
                <a:lnTo>
                  <a:pt x="10645423" y="0"/>
                </a:lnTo>
                <a:cubicBezTo>
                  <a:pt x="10951205" y="0"/>
                  <a:pt x="11199090" y="247885"/>
                  <a:pt x="11199090" y="553667"/>
                </a:cubicBezTo>
                <a:lnTo>
                  <a:pt x="11199090" y="4737491"/>
                </a:lnTo>
                <a:cubicBezTo>
                  <a:pt x="11199090" y="5043273"/>
                  <a:pt x="10951205" y="5291158"/>
                  <a:pt x="10645423" y="5291158"/>
                </a:cubicBezTo>
                <a:lnTo>
                  <a:pt x="553667" y="5291158"/>
                </a:lnTo>
                <a:cubicBezTo>
                  <a:pt x="247885" y="5291158"/>
                  <a:pt x="0" y="5043273"/>
                  <a:pt x="0" y="4737491"/>
                </a:cubicBezTo>
                <a:lnTo>
                  <a:pt x="0" y="553667"/>
                </a:lnTo>
                <a:cubicBezTo>
                  <a:pt x="0" y="247885"/>
                  <a:pt x="247885" y="0"/>
                  <a:pt x="55366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1" flipV="0">
            <a:off x="496856" y="783421"/>
            <a:ext cx="11199090" cy="5291158"/>
          </a:xfrm>
          <a:prstGeom prst="roundRect">
            <a:avLst>
              <a:gd name="adj" fmla="val 10464"/>
            </a:avLst>
          </a:prstGeom>
          <a:solidFill>
            <a:schemeClr val="bg1">
              <a:alpha val="70000"/>
            </a:schemeClr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396080" flipH="0" flipV="0">
            <a:off x="6734043" y="-925057"/>
            <a:ext cx="342495" cy="12710966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4396080" flipH="0" flipV="0">
            <a:off x="6885519" y="-856962"/>
            <a:ext cx="39543" cy="12574778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7833061" y="0"/>
            <a:ext cx="3248997" cy="6074579"/>
          </a:xfrm>
          <a:prstGeom prst="rect">
            <a:avLst/>
          </a:prstGeom>
          <a:solidFill>
            <a:schemeClr val="tx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8383130" y="159728"/>
            <a:ext cx="2249619" cy="575512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1" flipV="0">
            <a:off x="10676889" y="165947"/>
            <a:ext cx="320445" cy="5742685"/>
          </a:xfrm>
          <a:custGeom>
            <a:avLst/>
            <a:gdLst>
              <a:gd name="connsiteX0" fmla="*/ 285102 w 320445"/>
              <a:gd name="connsiteY0" fmla="*/ 5530632 h 5742685"/>
              <a:gd name="connsiteX1" fmla="*/ 35343 w 320445"/>
              <a:gd name="connsiteY1" fmla="*/ 5530632 h 5742685"/>
              <a:gd name="connsiteX2" fmla="*/ 0 w 320445"/>
              <a:gd name="connsiteY2" fmla="*/ 5565975 h 5742685"/>
              <a:gd name="connsiteX3" fmla="*/ 0 w 320445"/>
              <a:gd name="connsiteY3" fmla="*/ 5707342 h 5742685"/>
              <a:gd name="connsiteX4" fmla="*/ 35343 w 320445"/>
              <a:gd name="connsiteY4" fmla="*/ 5742685 h 5742685"/>
              <a:gd name="connsiteX5" fmla="*/ 285102 w 320445"/>
              <a:gd name="connsiteY5" fmla="*/ 5742685 h 5742685"/>
              <a:gd name="connsiteX6" fmla="*/ 320445 w 320445"/>
              <a:gd name="connsiteY6" fmla="*/ 5707342 h 5742685"/>
              <a:gd name="connsiteX7" fmla="*/ 320445 w 320445"/>
              <a:gd name="connsiteY7" fmla="*/ 5565975 h 5742685"/>
              <a:gd name="connsiteX8" fmla="*/ 285102 w 320445"/>
              <a:gd name="connsiteY8" fmla="*/ 5530632 h 5742685"/>
              <a:gd name="connsiteX9" fmla="*/ 285102 w 320445"/>
              <a:gd name="connsiteY9" fmla="*/ 5027846 h 5742685"/>
              <a:gd name="connsiteX10" fmla="*/ 35343 w 320445"/>
              <a:gd name="connsiteY10" fmla="*/ 5027846 h 5742685"/>
              <a:gd name="connsiteX11" fmla="*/ 0 w 320445"/>
              <a:gd name="connsiteY11" fmla="*/ 5063189 h 5742685"/>
              <a:gd name="connsiteX12" fmla="*/ 0 w 320445"/>
              <a:gd name="connsiteY12" fmla="*/ 5204556 h 5742685"/>
              <a:gd name="connsiteX13" fmla="*/ 35343 w 320445"/>
              <a:gd name="connsiteY13" fmla="*/ 5239899 h 5742685"/>
              <a:gd name="connsiteX14" fmla="*/ 285102 w 320445"/>
              <a:gd name="connsiteY14" fmla="*/ 5239899 h 5742685"/>
              <a:gd name="connsiteX15" fmla="*/ 320445 w 320445"/>
              <a:gd name="connsiteY15" fmla="*/ 5204556 h 5742685"/>
              <a:gd name="connsiteX16" fmla="*/ 320445 w 320445"/>
              <a:gd name="connsiteY16" fmla="*/ 5063189 h 5742685"/>
              <a:gd name="connsiteX17" fmla="*/ 285102 w 320445"/>
              <a:gd name="connsiteY17" fmla="*/ 5027846 h 5742685"/>
              <a:gd name="connsiteX18" fmla="*/ 285102 w 320445"/>
              <a:gd name="connsiteY18" fmla="*/ 4525061 h 5742685"/>
              <a:gd name="connsiteX19" fmla="*/ 35343 w 320445"/>
              <a:gd name="connsiteY19" fmla="*/ 4525061 h 5742685"/>
              <a:gd name="connsiteX20" fmla="*/ 0 w 320445"/>
              <a:gd name="connsiteY20" fmla="*/ 4560404 h 5742685"/>
              <a:gd name="connsiteX21" fmla="*/ 0 w 320445"/>
              <a:gd name="connsiteY21" fmla="*/ 4701771 h 5742685"/>
              <a:gd name="connsiteX22" fmla="*/ 35343 w 320445"/>
              <a:gd name="connsiteY22" fmla="*/ 4737114 h 5742685"/>
              <a:gd name="connsiteX23" fmla="*/ 285102 w 320445"/>
              <a:gd name="connsiteY23" fmla="*/ 4737114 h 5742685"/>
              <a:gd name="connsiteX24" fmla="*/ 320445 w 320445"/>
              <a:gd name="connsiteY24" fmla="*/ 4701771 h 5742685"/>
              <a:gd name="connsiteX25" fmla="*/ 320445 w 320445"/>
              <a:gd name="connsiteY25" fmla="*/ 4560404 h 5742685"/>
              <a:gd name="connsiteX26" fmla="*/ 285102 w 320445"/>
              <a:gd name="connsiteY26" fmla="*/ 4525061 h 5742685"/>
              <a:gd name="connsiteX27" fmla="*/ 285102 w 320445"/>
              <a:gd name="connsiteY27" fmla="*/ 4022277 h 5742685"/>
              <a:gd name="connsiteX28" fmla="*/ 35343 w 320445"/>
              <a:gd name="connsiteY28" fmla="*/ 4022277 h 5742685"/>
              <a:gd name="connsiteX29" fmla="*/ 0 w 320445"/>
              <a:gd name="connsiteY29" fmla="*/ 4057620 h 5742685"/>
              <a:gd name="connsiteX30" fmla="*/ 0 w 320445"/>
              <a:gd name="connsiteY30" fmla="*/ 4198987 h 5742685"/>
              <a:gd name="connsiteX31" fmla="*/ 35343 w 320445"/>
              <a:gd name="connsiteY31" fmla="*/ 4234330 h 5742685"/>
              <a:gd name="connsiteX32" fmla="*/ 285102 w 320445"/>
              <a:gd name="connsiteY32" fmla="*/ 4234330 h 5742685"/>
              <a:gd name="connsiteX33" fmla="*/ 320445 w 320445"/>
              <a:gd name="connsiteY33" fmla="*/ 4198987 h 5742685"/>
              <a:gd name="connsiteX34" fmla="*/ 320445 w 320445"/>
              <a:gd name="connsiteY34" fmla="*/ 4057620 h 5742685"/>
              <a:gd name="connsiteX35" fmla="*/ 285102 w 320445"/>
              <a:gd name="connsiteY35" fmla="*/ 4022277 h 5742685"/>
              <a:gd name="connsiteX36" fmla="*/ 285102 w 320445"/>
              <a:gd name="connsiteY36" fmla="*/ 3519492 h 5742685"/>
              <a:gd name="connsiteX37" fmla="*/ 35343 w 320445"/>
              <a:gd name="connsiteY37" fmla="*/ 3519492 h 5742685"/>
              <a:gd name="connsiteX38" fmla="*/ 0 w 320445"/>
              <a:gd name="connsiteY38" fmla="*/ 3554835 h 5742685"/>
              <a:gd name="connsiteX39" fmla="*/ 0 w 320445"/>
              <a:gd name="connsiteY39" fmla="*/ 3696202 h 5742685"/>
              <a:gd name="connsiteX40" fmla="*/ 35343 w 320445"/>
              <a:gd name="connsiteY40" fmla="*/ 3731545 h 5742685"/>
              <a:gd name="connsiteX41" fmla="*/ 285102 w 320445"/>
              <a:gd name="connsiteY41" fmla="*/ 3731545 h 5742685"/>
              <a:gd name="connsiteX42" fmla="*/ 320445 w 320445"/>
              <a:gd name="connsiteY42" fmla="*/ 3696202 h 5742685"/>
              <a:gd name="connsiteX43" fmla="*/ 320445 w 320445"/>
              <a:gd name="connsiteY43" fmla="*/ 3554835 h 5742685"/>
              <a:gd name="connsiteX44" fmla="*/ 285102 w 320445"/>
              <a:gd name="connsiteY44" fmla="*/ 3519492 h 5742685"/>
              <a:gd name="connsiteX45" fmla="*/ 285102 w 320445"/>
              <a:gd name="connsiteY45" fmla="*/ 3016707 h 5742685"/>
              <a:gd name="connsiteX46" fmla="*/ 35343 w 320445"/>
              <a:gd name="connsiteY46" fmla="*/ 3016707 h 5742685"/>
              <a:gd name="connsiteX47" fmla="*/ 0 w 320445"/>
              <a:gd name="connsiteY47" fmla="*/ 3052050 h 5742685"/>
              <a:gd name="connsiteX48" fmla="*/ 0 w 320445"/>
              <a:gd name="connsiteY48" fmla="*/ 3193417 h 5742685"/>
              <a:gd name="connsiteX49" fmla="*/ 35343 w 320445"/>
              <a:gd name="connsiteY49" fmla="*/ 3228760 h 5742685"/>
              <a:gd name="connsiteX50" fmla="*/ 285102 w 320445"/>
              <a:gd name="connsiteY50" fmla="*/ 3228760 h 5742685"/>
              <a:gd name="connsiteX51" fmla="*/ 320445 w 320445"/>
              <a:gd name="connsiteY51" fmla="*/ 3193417 h 5742685"/>
              <a:gd name="connsiteX52" fmla="*/ 320445 w 320445"/>
              <a:gd name="connsiteY52" fmla="*/ 3052050 h 5742685"/>
              <a:gd name="connsiteX53" fmla="*/ 285102 w 320445"/>
              <a:gd name="connsiteY53" fmla="*/ 3016707 h 5742685"/>
              <a:gd name="connsiteX54" fmla="*/ 285102 w 320445"/>
              <a:gd name="connsiteY54" fmla="*/ 2513923 h 5742685"/>
              <a:gd name="connsiteX55" fmla="*/ 35343 w 320445"/>
              <a:gd name="connsiteY55" fmla="*/ 2513923 h 5742685"/>
              <a:gd name="connsiteX56" fmla="*/ 0 w 320445"/>
              <a:gd name="connsiteY56" fmla="*/ 2549266 h 5742685"/>
              <a:gd name="connsiteX57" fmla="*/ 0 w 320445"/>
              <a:gd name="connsiteY57" fmla="*/ 2690633 h 5742685"/>
              <a:gd name="connsiteX58" fmla="*/ 35343 w 320445"/>
              <a:gd name="connsiteY58" fmla="*/ 2725976 h 5742685"/>
              <a:gd name="connsiteX59" fmla="*/ 285102 w 320445"/>
              <a:gd name="connsiteY59" fmla="*/ 2725976 h 5742685"/>
              <a:gd name="connsiteX60" fmla="*/ 320445 w 320445"/>
              <a:gd name="connsiteY60" fmla="*/ 2690633 h 5742685"/>
              <a:gd name="connsiteX61" fmla="*/ 320445 w 320445"/>
              <a:gd name="connsiteY61" fmla="*/ 2549266 h 5742685"/>
              <a:gd name="connsiteX62" fmla="*/ 285102 w 320445"/>
              <a:gd name="connsiteY62" fmla="*/ 2513923 h 5742685"/>
              <a:gd name="connsiteX63" fmla="*/ 285102 w 320445"/>
              <a:gd name="connsiteY63" fmla="*/ 2011138 h 5742685"/>
              <a:gd name="connsiteX64" fmla="*/ 35343 w 320445"/>
              <a:gd name="connsiteY64" fmla="*/ 2011138 h 5742685"/>
              <a:gd name="connsiteX65" fmla="*/ 0 w 320445"/>
              <a:gd name="connsiteY65" fmla="*/ 2046481 h 5742685"/>
              <a:gd name="connsiteX66" fmla="*/ 0 w 320445"/>
              <a:gd name="connsiteY66" fmla="*/ 2187848 h 5742685"/>
              <a:gd name="connsiteX67" fmla="*/ 35343 w 320445"/>
              <a:gd name="connsiteY67" fmla="*/ 2223191 h 5742685"/>
              <a:gd name="connsiteX68" fmla="*/ 285102 w 320445"/>
              <a:gd name="connsiteY68" fmla="*/ 2223191 h 5742685"/>
              <a:gd name="connsiteX69" fmla="*/ 320445 w 320445"/>
              <a:gd name="connsiteY69" fmla="*/ 2187848 h 5742685"/>
              <a:gd name="connsiteX70" fmla="*/ 320445 w 320445"/>
              <a:gd name="connsiteY70" fmla="*/ 2046481 h 5742685"/>
              <a:gd name="connsiteX71" fmla="*/ 285102 w 320445"/>
              <a:gd name="connsiteY71" fmla="*/ 2011138 h 5742685"/>
              <a:gd name="connsiteX72" fmla="*/ 285102 w 320445"/>
              <a:gd name="connsiteY72" fmla="*/ 1508353 h 5742685"/>
              <a:gd name="connsiteX73" fmla="*/ 35343 w 320445"/>
              <a:gd name="connsiteY73" fmla="*/ 1508353 h 5742685"/>
              <a:gd name="connsiteX74" fmla="*/ 0 w 320445"/>
              <a:gd name="connsiteY74" fmla="*/ 1543697 h 5742685"/>
              <a:gd name="connsiteX75" fmla="*/ 0 w 320445"/>
              <a:gd name="connsiteY75" fmla="*/ 1685064 h 5742685"/>
              <a:gd name="connsiteX76" fmla="*/ 35343 w 320445"/>
              <a:gd name="connsiteY76" fmla="*/ 1720407 h 5742685"/>
              <a:gd name="connsiteX77" fmla="*/ 285102 w 320445"/>
              <a:gd name="connsiteY77" fmla="*/ 1720407 h 5742685"/>
              <a:gd name="connsiteX78" fmla="*/ 320445 w 320445"/>
              <a:gd name="connsiteY78" fmla="*/ 1685064 h 5742685"/>
              <a:gd name="connsiteX79" fmla="*/ 320445 w 320445"/>
              <a:gd name="connsiteY79" fmla="*/ 1543697 h 5742685"/>
              <a:gd name="connsiteX80" fmla="*/ 285102 w 320445"/>
              <a:gd name="connsiteY80" fmla="*/ 1508353 h 5742685"/>
              <a:gd name="connsiteX81" fmla="*/ 285102 w 320445"/>
              <a:gd name="connsiteY81" fmla="*/ 1005569 h 5742685"/>
              <a:gd name="connsiteX82" fmla="*/ 35343 w 320445"/>
              <a:gd name="connsiteY82" fmla="*/ 1005569 h 5742685"/>
              <a:gd name="connsiteX83" fmla="*/ 0 w 320445"/>
              <a:gd name="connsiteY83" fmla="*/ 1040912 h 5742685"/>
              <a:gd name="connsiteX84" fmla="*/ 0 w 320445"/>
              <a:gd name="connsiteY84" fmla="*/ 1182279 h 5742685"/>
              <a:gd name="connsiteX85" fmla="*/ 35343 w 320445"/>
              <a:gd name="connsiteY85" fmla="*/ 1217621 h 5742685"/>
              <a:gd name="connsiteX86" fmla="*/ 285102 w 320445"/>
              <a:gd name="connsiteY86" fmla="*/ 1217621 h 5742685"/>
              <a:gd name="connsiteX87" fmla="*/ 320445 w 320445"/>
              <a:gd name="connsiteY87" fmla="*/ 1182279 h 5742685"/>
              <a:gd name="connsiteX88" fmla="*/ 320445 w 320445"/>
              <a:gd name="connsiteY88" fmla="*/ 1040912 h 5742685"/>
              <a:gd name="connsiteX89" fmla="*/ 285102 w 320445"/>
              <a:gd name="connsiteY89" fmla="*/ 1005569 h 5742685"/>
              <a:gd name="connsiteX90" fmla="*/ 285102 w 320445"/>
              <a:gd name="connsiteY90" fmla="*/ 502785 h 5742685"/>
              <a:gd name="connsiteX91" fmla="*/ 35343 w 320445"/>
              <a:gd name="connsiteY91" fmla="*/ 502785 h 5742685"/>
              <a:gd name="connsiteX92" fmla="*/ 0 w 320445"/>
              <a:gd name="connsiteY92" fmla="*/ 538128 h 5742685"/>
              <a:gd name="connsiteX93" fmla="*/ 0 w 320445"/>
              <a:gd name="connsiteY93" fmla="*/ 679495 h 5742685"/>
              <a:gd name="connsiteX94" fmla="*/ 35343 w 320445"/>
              <a:gd name="connsiteY94" fmla="*/ 714838 h 5742685"/>
              <a:gd name="connsiteX95" fmla="*/ 285102 w 320445"/>
              <a:gd name="connsiteY95" fmla="*/ 714838 h 5742685"/>
              <a:gd name="connsiteX96" fmla="*/ 320445 w 320445"/>
              <a:gd name="connsiteY96" fmla="*/ 679495 h 5742685"/>
              <a:gd name="connsiteX97" fmla="*/ 320445 w 320445"/>
              <a:gd name="connsiteY97" fmla="*/ 538128 h 5742685"/>
              <a:gd name="connsiteX98" fmla="*/ 285102 w 320445"/>
              <a:gd name="connsiteY98" fmla="*/ 502785 h 5742685"/>
              <a:gd name="connsiteX99" fmla="*/ 285102 w 320445"/>
              <a:gd name="connsiteY99" fmla="*/ 0 h 5742685"/>
              <a:gd name="connsiteX100" fmla="*/ 35343 w 320445"/>
              <a:gd name="connsiteY100" fmla="*/ 0 h 5742685"/>
              <a:gd name="connsiteX101" fmla="*/ 0 w 320445"/>
              <a:gd name="connsiteY101" fmla="*/ 35343 h 5742685"/>
              <a:gd name="connsiteX102" fmla="*/ 0 w 320445"/>
              <a:gd name="connsiteY102" fmla="*/ 176710 h 5742685"/>
              <a:gd name="connsiteX103" fmla="*/ 35343 w 320445"/>
              <a:gd name="connsiteY103" fmla="*/ 212053 h 5742685"/>
              <a:gd name="connsiteX104" fmla="*/ 285102 w 320445"/>
              <a:gd name="connsiteY104" fmla="*/ 212053 h 5742685"/>
              <a:gd name="connsiteX105" fmla="*/ 320445 w 320445"/>
              <a:gd name="connsiteY105" fmla="*/ 176710 h 5742685"/>
              <a:gd name="connsiteX106" fmla="*/ 320445 w 320445"/>
              <a:gd name="connsiteY106" fmla="*/ 35343 h 5742685"/>
              <a:gd name="connsiteX107" fmla="*/ 285102 w 320445"/>
              <a:gd name="connsiteY107" fmla="*/ 0 h 5742685"/>
            </a:gdLst>
            <a:rect l="l" t="t" r="r" b="b"/>
            <a:pathLst>
              <a:path w="320445" h="5742685">
                <a:moveTo>
                  <a:pt x="285102" y="5530632"/>
                </a:moveTo>
                <a:lnTo>
                  <a:pt x="35343" y="5530632"/>
                </a:lnTo>
                <a:cubicBezTo>
                  <a:pt x="15824" y="5530632"/>
                  <a:pt x="0" y="5546456"/>
                  <a:pt x="0" y="5565975"/>
                </a:cubicBezTo>
                <a:lnTo>
                  <a:pt x="0" y="5707342"/>
                </a:lnTo>
                <a:cubicBezTo>
                  <a:pt x="0" y="5726861"/>
                  <a:pt x="15824" y="5742685"/>
                  <a:pt x="35343" y="5742685"/>
                </a:cubicBezTo>
                <a:lnTo>
                  <a:pt x="285102" y="5742685"/>
                </a:lnTo>
                <a:cubicBezTo>
                  <a:pt x="304621" y="5742685"/>
                  <a:pt x="320445" y="5726861"/>
                  <a:pt x="320445" y="5707342"/>
                </a:cubicBezTo>
                <a:lnTo>
                  <a:pt x="320445" y="5565975"/>
                </a:lnTo>
                <a:cubicBezTo>
                  <a:pt x="320445" y="5546456"/>
                  <a:pt x="304621" y="5530632"/>
                  <a:pt x="285102" y="5530632"/>
                </a:cubicBezTo>
                <a:close/>
                <a:moveTo>
                  <a:pt x="285102" y="5027846"/>
                </a:moveTo>
                <a:lnTo>
                  <a:pt x="35343" y="5027846"/>
                </a:lnTo>
                <a:cubicBezTo>
                  <a:pt x="15824" y="5027846"/>
                  <a:pt x="0" y="5043670"/>
                  <a:pt x="0" y="5063189"/>
                </a:cubicBezTo>
                <a:lnTo>
                  <a:pt x="0" y="5204556"/>
                </a:lnTo>
                <a:cubicBezTo>
                  <a:pt x="0" y="5224075"/>
                  <a:pt x="15824" y="5239899"/>
                  <a:pt x="35343" y="5239899"/>
                </a:cubicBezTo>
                <a:lnTo>
                  <a:pt x="285102" y="5239899"/>
                </a:lnTo>
                <a:cubicBezTo>
                  <a:pt x="304621" y="5239899"/>
                  <a:pt x="320445" y="5224075"/>
                  <a:pt x="320445" y="5204556"/>
                </a:cubicBezTo>
                <a:lnTo>
                  <a:pt x="320445" y="5063189"/>
                </a:lnTo>
                <a:cubicBezTo>
                  <a:pt x="320445" y="5043670"/>
                  <a:pt x="304621" y="5027846"/>
                  <a:pt x="285102" y="5027846"/>
                </a:cubicBezTo>
                <a:close/>
                <a:moveTo>
                  <a:pt x="285102" y="4525061"/>
                </a:moveTo>
                <a:lnTo>
                  <a:pt x="35343" y="4525061"/>
                </a:lnTo>
                <a:cubicBezTo>
                  <a:pt x="15824" y="4525061"/>
                  <a:pt x="0" y="4540885"/>
                  <a:pt x="0" y="4560404"/>
                </a:cubicBezTo>
                <a:lnTo>
                  <a:pt x="0" y="4701771"/>
                </a:lnTo>
                <a:cubicBezTo>
                  <a:pt x="0" y="4721290"/>
                  <a:pt x="15824" y="4737114"/>
                  <a:pt x="35343" y="4737114"/>
                </a:cubicBezTo>
                <a:lnTo>
                  <a:pt x="285102" y="4737114"/>
                </a:lnTo>
                <a:cubicBezTo>
                  <a:pt x="304621" y="4737114"/>
                  <a:pt x="320445" y="4721290"/>
                  <a:pt x="320445" y="4701771"/>
                </a:cubicBezTo>
                <a:lnTo>
                  <a:pt x="320445" y="4560404"/>
                </a:lnTo>
                <a:cubicBezTo>
                  <a:pt x="320445" y="4540885"/>
                  <a:pt x="304621" y="4525061"/>
                  <a:pt x="285102" y="4525061"/>
                </a:cubicBezTo>
                <a:close/>
                <a:moveTo>
                  <a:pt x="285102" y="4022277"/>
                </a:moveTo>
                <a:lnTo>
                  <a:pt x="35343" y="4022277"/>
                </a:lnTo>
                <a:cubicBezTo>
                  <a:pt x="15824" y="4022277"/>
                  <a:pt x="0" y="4038101"/>
                  <a:pt x="0" y="4057620"/>
                </a:cubicBezTo>
                <a:lnTo>
                  <a:pt x="0" y="4198987"/>
                </a:lnTo>
                <a:cubicBezTo>
                  <a:pt x="0" y="4218506"/>
                  <a:pt x="15824" y="4234330"/>
                  <a:pt x="35343" y="4234330"/>
                </a:cubicBezTo>
                <a:lnTo>
                  <a:pt x="285102" y="4234330"/>
                </a:lnTo>
                <a:cubicBezTo>
                  <a:pt x="304621" y="4234330"/>
                  <a:pt x="320445" y="4218506"/>
                  <a:pt x="320445" y="4198987"/>
                </a:cubicBezTo>
                <a:lnTo>
                  <a:pt x="320445" y="4057620"/>
                </a:lnTo>
                <a:cubicBezTo>
                  <a:pt x="320445" y="4038101"/>
                  <a:pt x="304621" y="4022277"/>
                  <a:pt x="285102" y="4022277"/>
                </a:cubicBezTo>
                <a:close/>
                <a:moveTo>
                  <a:pt x="285102" y="3519492"/>
                </a:moveTo>
                <a:lnTo>
                  <a:pt x="35343" y="3519492"/>
                </a:lnTo>
                <a:cubicBezTo>
                  <a:pt x="15824" y="3519492"/>
                  <a:pt x="0" y="3535316"/>
                  <a:pt x="0" y="3554835"/>
                </a:cubicBezTo>
                <a:lnTo>
                  <a:pt x="0" y="3696202"/>
                </a:lnTo>
                <a:cubicBezTo>
                  <a:pt x="0" y="3715721"/>
                  <a:pt x="15824" y="3731545"/>
                  <a:pt x="35343" y="3731545"/>
                </a:cubicBezTo>
                <a:lnTo>
                  <a:pt x="285102" y="3731545"/>
                </a:lnTo>
                <a:cubicBezTo>
                  <a:pt x="304621" y="3731545"/>
                  <a:pt x="320445" y="3715721"/>
                  <a:pt x="320445" y="3696202"/>
                </a:cubicBezTo>
                <a:lnTo>
                  <a:pt x="320445" y="3554835"/>
                </a:lnTo>
                <a:cubicBezTo>
                  <a:pt x="320445" y="3535316"/>
                  <a:pt x="304621" y="3519492"/>
                  <a:pt x="285102" y="3519492"/>
                </a:cubicBezTo>
                <a:close/>
                <a:moveTo>
                  <a:pt x="285102" y="3016707"/>
                </a:moveTo>
                <a:lnTo>
                  <a:pt x="35343" y="3016707"/>
                </a:lnTo>
                <a:cubicBezTo>
                  <a:pt x="15824" y="3016707"/>
                  <a:pt x="0" y="3032531"/>
                  <a:pt x="0" y="3052050"/>
                </a:cubicBezTo>
                <a:lnTo>
                  <a:pt x="0" y="3193417"/>
                </a:lnTo>
                <a:cubicBezTo>
                  <a:pt x="0" y="3212936"/>
                  <a:pt x="15824" y="3228760"/>
                  <a:pt x="35343" y="3228760"/>
                </a:cubicBezTo>
                <a:lnTo>
                  <a:pt x="285102" y="3228760"/>
                </a:lnTo>
                <a:cubicBezTo>
                  <a:pt x="304621" y="3228760"/>
                  <a:pt x="320445" y="3212936"/>
                  <a:pt x="320445" y="3193417"/>
                </a:cubicBezTo>
                <a:lnTo>
                  <a:pt x="320445" y="3052050"/>
                </a:lnTo>
                <a:cubicBezTo>
                  <a:pt x="320445" y="3032531"/>
                  <a:pt x="304621" y="3016707"/>
                  <a:pt x="285102" y="3016707"/>
                </a:cubicBezTo>
                <a:close/>
                <a:moveTo>
                  <a:pt x="285102" y="2513923"/>
                </a:moveTo>
                <a:lnTo>
                  <a:pt x="35343" y="2513923"/>
                </a:lnTo>
                <a:cubicBezTo>
                  <a:pt x="15824" y="2513923"/>
                  <a:pt x="0" y="2529747"/>
                  <a:pt x="0" y="2549266"/>
                </a:cubicBezTo>
                <a:lnTo>
                  <a:pt x="0" y="2690633"/>
                </a:lnTo>
                <a:cubicBezTo>
                  <a:pt x="0" y="2710152"/>
                  <a:pt x="15824" y="2725976"/>
                  <a:pt x="35343" y="2725976"/>
                </a:cubicBezTo>
                <a:lnTo>
                  <a:pt x="285102" y="2725976"/>
                </a:lnTo>
                <a:cubicBezTo>
                  <a:pt x="304621" y="2725976"/>
                  <a:pt x="320445" y="2710152"/>
                  <a:pt x="320445" y="2690633"/>
                </a:cubicBezTo>
                <a:lnTo>
                  <a:pt x="320445" y="2549266"/>
                </a:lnTo>
                <a:cubicBezTo>
                  <a:pt x="320445" y="2529747"/>
                  <a:pt x="304621" y="2513923"/>
                  <a:pt x="285102" y="2513923"/>
                </a:cubicBezTo>
                <a:close/>
                <a:moveTo>
                  <a:pt x="285102" y="2011138"/>
                </a:moveTo>
                <a:lnTo>
                  <a:pt x="35343" y="2011138"/>
                </a:lnTo>
                <a:cubicBezTo>
                  <a:pt x="15824" y="2011138"/>
                  <a:pt x="0" y="2026962"/>
                  <a:pt x="0" y="2046481"/>
                </a:cubicBezTo>
                <a:lnTo>
                  <a:pt x="0" y="2187848"/>
                </a:lnTo>
                <a:cubicBezTo>
                  <a:pt x="0" y="2207367"/>
                  <a:pt x="15824" y="2223191"/>
                  <a:pt x="35343" y="2223191"/>
                </a:cubicBezTo>
                <a:lnTo>
                  <a:pt x="285102" y="2223191"/>
                </a:lnTo>
                <a:cubicBezTo>
                  <a:pt x="304621" y="2223191"/>
                  <a:pt x="320445" y="2207367"/>
                  <a:pt x="320445" y="2187848"/>
                </a:cubicBezTo>
                <a:lnTo>
                  <a:pt x="320445" y="2046481"/>
                </a:lnTo>
                <a:cubicBezTo>
                  <a:pt x="320445" y="2026962"/>
                  <a:pt x="304621" y="2011138"/>
                  <a:pt x="285102" y="2011138"/>
                </a:cubicBezTo>
                <a:close/>
                <a:moveTo>
                  <a:pt x="285102" y="1508353"/>
                </a:moveTo>
                <a:lnTo>
                  <a:pt x="35343" y="1508353"/>
                </a:lnTo>
                <a:cubicBezTo>
                  <a:pt x="15824" y="1508353"/>
                  <a:pt x="0" y="1524178"/>
                  <a:pt x="0" y="1543697"/>
                </a:cubicBezTo>
                <a:lnTo>
                  <a:pt x="0" y="1685064"/>
                </a:lnTo>
                <a:cubicBezTo>
                  <a:pt x="0" y="1704583"/>
                  <a:pt x="15824" y="1720407"/>
                  <a:pt x="35343" y="1720407"/>
                </a:cubicBezTo>
                <a:lnTo>
                  <a:pt x="285102" y="1720407"/>
                </a:lnTo>
                <a:cubicBezTo>
                  <a:pt x="304621" y="1720407"/>
                  <a:pt x="320445" y="1704583"/>
                  <a:pt x="320445" y="1685064"/>
                </a:cubicBezTo>
                <a:lnTo>
                  <a:pt x="320445" y="1543697"/>
                </a:lnTo>
                <a:cubicBezTo>
                  <a:pt x="320445" y="1524178"/>
                  <a:pt x="304621" y="1508353"/>
                  <a:pt x="285102" y="1508353"/>
                </a:cubicBezTo>
                <a:close/>
                <a:moveTo>
                  <a:pt x="285102" y="1005569"/>
                </a:moveTo>
                <a:lnTo>
                  <a:pt x="35343" y="1005569"/>
                </a:lnTo>
                <a:cubicBezTo>
                  <a:pt x="15824" y="1005569"/>
                  <a:pt x="0" y="1021393"/>
                  <a:pt x="0" y="1040912"/>
                </a:cubicBezTo>
                <a:lnTo>
                  <a:pt x="0" y="1182279"/>
                </a:lnTo>
                <a:cubicBezTo>
                  <a:pt x="0" y="1201798"/>
                  <a:pt x="15824" y="1217621"/>
                  <a:pt x="35343" y="1217621"/>
                </a:cubicBezTo>
                <a:lnTo>
                  <a:pt x="285102" y="1217621"/>
                </a:lnTo>
                <a:cubicBezTo>
                  <a:pt x="304621" y="1217621"/>
                  <a:pt x="320445" y="1201798"/>
                  <a:pt x="320445" y="1182279"/>
                </a:cubicBezTo>
                <a:lnTo>
                  <a:pt x="320445" y="1040912"/>
                </a:lnTo>
                <a:cubicBezTo>
                  <a:pt x="320445" y="1021393"/>
                  <a:pt x="304621" y="1005569"/>
                  <a:pt x="285102" y="1005569"/>
                </a:cubicBezTo>
                <a:close/>
                <a:moveTo>
                  <a:pt x="285102" y="502785"/>
                </a:moveTo>
                <a:lnTo>
                  <a:pt x="35343" y="502785"/>
                </a:lnTo>
                <a:cubicBezTo>
                  <a:pt x="15824" y="502785"/>
                  <a:pt x="0" y="518609"/>
                  <a:pt x="0" y="538128"/>
                </a:cubicBezTo>
                <a:lnTo>
                  <a:pt x="0" y="679495"/>
                </a:lnTo>
                <a:cubicBezTo>
                  <a:pt x="0" y="699014"/>
                  <a:pt x="15824" y="714838"/>
                  <a:pt x="35343" y="714838"/>
                </a:cubicBezTo>
                <a:lnTo>
                  <a:pt x="285102" y="714838"/>
                </a:lnTo>
                <a:cubicBezTo>
                  <a:pt x="304621" y="714838"/>
                  <a:pt x="320445" y="699014"/>
                  <a:pt x="320445" y="679495"/>
                </a:cubicBezTo>
                <a:lnTo>
                  <a:pt x="320445" y="538128"/>
                </a:lnTo>
                <a:cubicBezTo>
                  <a:pt x="320445" y="518609"/>
                  <a:pt x="304621" y="502785"/>
                  <a:pt x="285102" y="502785"/>
                </a:cubicBezTo>
                <a:close/>
                <a:moveTo>
                  <a:pt x="285102" y="0"/>
                </a:moveTo>
                <a:lnTo>
                  <a:pt x="35343" y="0"/>
                </a:lnTo>
                <a:cubicBezTo>
                  <a:pt x="15824" y="0"/>
                  <a:pt x="0" y="15824"/>
                  <a:pt x="0" y="35343"/>
                </a:cubicBezTo>
                <a:lnTo>
                  <a:pt x="0" y="176710"/>
                </a:lnTo>
                <a:cubicBezTo>
                  <a:pt x="0" y="196229"/>
                  <a:pt x="15824" y="212053"/>
                  <a:pt x="35343" y="212053"/>
                </a:cubicBezTo>
                <a:lnTo>
                  <a:pt x="285102" y="212053"/>
                </a:lnTo>
                <a:cubicBezTo>
                  <a:pt x="304621" y="212053"/>
                  <a:pt x="320445" y="196229"/>
                  <a:pt x="320445" y="176710"/>
                </a:cubicBezTo>
                <a:lnTo>
                  <a:pt x="320445" y="35343"/>
                </a:lnTo>
                <a:cubicBezTo>
                  <a:pt x="320445" y="15824"/>
                  <a:pt x="304621" y="0"/>
                  <a:pt x="28510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7917786" y="165947"/>
            <a:ext cx="320445" cy="5742685"/>
          </a:xfrm>
          <a:custGeom>
            <a:avLst/>
            <a:gdLst>
              <a:gd name="connsiteX0" fmla="*/ 285102 w 320445"/>
              <a:gd name="connsiteY0" fmla="*/ 5530632 h 5742685"/>
              <a:gd name="connsiteX1" fmla="*/ 35343 w 320445"/>
              <a:gd name="connsiteY1" fmla="*/ 5530632 h 5742685"/>
              <a:gd name="connsiteX2" fmla="*/ 0 w 320445"/>
              <a:gd name="connsiteY2" fmla="*/ 5565975 h 5742685"/>
              <a:gd name="connsiteX3" fmla="*/ 0 w 320445"/>
              <a:gd name="connsiteY3" fmla="*/ 5707342 h 5742685"/>
              <a:gd name="connsiteX4" fmla="*/ 35343 w 320445"/>
              <a:gd name="connsiteY4" fmla="*/ 5742685 h 5742685"/>
              <a:gd name="connsiteX5" fmla="*/ 285102 w 320445"/>
              <a:gd name="connsiteY5" fmla="*/ 5742685 h 5742685"/>
              <a:gd name="connsiteX6" fmla="*/ 320445 w 320445"/>
              <a:gd name="connsiteY6" fmla="*/ 5707342 h 5742685"/>
              <a:gd name="connsiteX7" fmla="*/ 320445 w 320445"/>
              <a:gd name="connsiteY7" fmla="*/ 5565975 h 5742685"/>
              <a:gd name="connsiteX8" fmla="*/ 285102 w 320445"/>
              <a:gd name="connsiteY8" fmla="*/ 5530632 h 5742685"/>
              <a:gd name="connsiteX9" fmla="*/ 285102 w 320445"/>
              <a:gd name="connsiteY9" fmla="*/ 5027846 h 5742685"/>
              <a:gd name="connsiteX10" fmla="*/ 35343 w 320445"/>
              <a:gd name="connsiteY10" fmla="*/ 5027846 h 5742685"/>
              <a:gd name="connsiteX11" fmla="*/ 0 w 320445"/>
              <a:gd name="connsiteY11" fmla="*/ 5063189 h 5742685"/>
              <a:gd name="connsiteX12" fmla="*/ 0 w 320445"/>
              <a:gd name="connsiteY12" fmla="*/ 5204556 h 5742685"/>
              <a:gd name="connsiteX13" fmla="*/ 35343 w 320445"/>
              <a:gd name="connsiteY13" fmla="*/ 5239899 h 5742685"/>
              <a:gd name="connsiteX14" fmla="*/ 285102 w 320445"/>
              <a:gd name="connsiteY14" fmla="*/ 5239899 h 5742685"/>
              <a:gd name="connsiteX15" fmla="*/ 320445 w 320445"/>
              <a:gd name="connsiteY15" fmla="*/ 5204556 h 5742685"/>
              <a:gd name="connsiteX16" fmla="*/ 320445 w 320445"/>
              <a:gd name="connsiteY16" fmla="*/ 5063189 h 5742685"/>
              <a:gd name="connsiteX17" fmla="*/ 285102 w 320445"/>
              <a:gd name="connsiteY17" fmla="*/ 5027846 h 5742685"/>
              <a:gd name="connsiteX18" fmla="*/ 285102 w 320445"/>
              <a:gd name="connsiteY18" fmla="*/ 4525061 h 5742685"/>
              <a:gd name="connsiteX19" fmla="*/ 35343 w 320445"/>
              <a:gd name="connsiteY19" fmla="*/ 4525061 h 5742685"/>
              <a:gd name="connsiteX20" fmla="*/ 0 w 320445"/>
              <a:gd name="connsiteY20" fmla="*/ 4560404 h 5742685"/>
              <a:gd name="connsiteX21" fmla="*/ 0 w 320445"/>
              <a:gd name="connsiteY21" fmla="*/ 4701771 h 5742685"/>
              <a:gd name="connsiteX22" fmla="*/ 35343 w 320445"/>
              <a:gd name="connsiteY22" fmla="*/ 4737114 h 5742685"/>
              <a:gd name="connsiteX23" fmla="*/ 285102 w 320445"/>
              <a:gd name="connsiteY23" fmla="*/ 4737114 h 5742685"/>
              <a:gd name="connsiteX24" fmla="*/ 320445 w 320445"/>
              <a:gd name="connsiteY24" fmla="*/ 4701771 h 5742685"/>
              <a:gd name="connsiteX25" fmla="*/ 320445 w 320445"/>
              <a:gd name="connsiteY25" fmla="*/ 4560404 h 5742685"/>
              <a:gd name="connsiteX26" fmla="*/ 285102 w 320445"/>
              <a:gd name="connsiteY26" fmla="*/ 4525061 h 5742685"/>
              <a:gd name="connsiteX27" fmla="*/ 285102 w 320445"/>
              <a:gd name="connsiteY27" fmla="*/ 4022277 h 5742685"/>
              <a:gd name="connsiteX28" fmla="*/ 35343 w 320445"/>
              <a:gd name="connsiteY28" fmla="*/ 4022277 h 5742685"/>
              <a:gd name="connsiteX29" fmla="*/ 0 w 320445"/>
              <a:gd name="connsiteY29" fmla="*/ 4057620 h 5742685"/>
              <a:gd name="connsiteX30" fmla="*/ 0 w 320445"/>
              <a:gd name="connsiteY30" fmla="*/ 4198987 h 5742685"/>
              <a:gd name="connsiteX31" fmla="*/ 35343 w 320445"/>
              <a:gd name="connsiteY31" fmla="*/ 4234330 h 5742685"/>
              <a:gd name="connsiteX32" fmla="*/ 285102 w 320445"/>
              <a:gd name="connsiteY32" fmla="*/ 4234330 h 5742685"/>
              <a:gd name="connsiteX33" fmla="*/ 320445 w 320445"/>
              <a:gd name="connsiteY33" fmla="*/ 4198987 h 5742685"/>
              <a:gd name="connsiteX34" fmla="*/ 320445 w 320445"/>
              <a:gd name="connsiteY34" fmla="*/ 4057620 h 5742685"/>
              <a:gd name="connsiteX35" fmla="*/ 285102 w 320445"/>
              <a:gd name="connsiteY35" fmla="*/ 4022277 h 5742685"/>
              <a:gd name="connsiteX36" fmla="*/ 285102 w 320445"/>
              <a:gd name="connsiteY36" fmla="*/ 3519492 h 5742685"/>
              <a:gd name="connsiteX37" fmla="*/ 35343 w 320445"/>
              <a:gd name="connsiteY37" fmla="*/ 3519492 h 5742685"/>
              <a:gd name="connsiteX38" fmla="*/ 0 w 320445"/>
              <a:gd name="connsiteY38" fmla="*/ 3554835 h 5742685"/>
              <a:gd name="connsiteX39" fmla="*/ 0 w 320445"/>
              <a:gd name="connsiteY39" fmla="*/ 3696202 h 5742685"/>
              <a:gd name="connsiteX40" fmla="*/ 35343 w 320445"/>
              <a:gd name="connsiteY40" fmla="*/ 3731545 h 5742685"/>
              <a:gd name="connsiteX41" fmla="*/ 285102 w 320445"/>
              <a:gd name="connsiteY41" fmla="*/ 3731545 h 5742685"/>
              <a:gd name="connsiteX42" fmla="*/ 320445 w 320445"/>
              <a:gd name="connsiteY42" fmla="*/ 3696202 h 5742685"/>
              <a:gd name="connsiteX43" fmla="*/ 320445 w 320445"/>
              <a:gd name="connsiteY43" fmla="*/ 3554835 h 5742685"/>
              <a:gd name="connsiteX44" fmla="*/ 285102 w 320445"/>
              <a:gd name="connsiteY44" fmla="*/ 3519492 h 5742685"/>
              <a:gd name="connsiteX45" fmla="*/ 285102 w 320445"/>
              <a:gd name="connsiteY45" fmla="*/ 3016707 h 5742685"/>
              <a:gd name="connsiteX46" fmla="*/ 35343 w 320445"/>
              <a:gd name="connsiteY46" fmla="*/ 3016707 h 5742685"/>
              <a:gd name="connsiteX47" fmla="*/ 0 w 320445"/>
              <a:gd name="connsiteY47" fmla="*/ 3052050 h 5742685"/>
              <a:gd name="connsiteX48" fmla="*/ 0 w 320445"/>
              <a:gd name="connsiteY48" fmla="*/ 3193417 h 5742685"/>
              <a:gd name="connsiteX49" fmla="*/ 35343 w 320445"/>
              <a:gd name="connsiteY49" fmla="*/ 3228760 h 5742685"/>
              <a:gd name="connsiteX50" fmla="*/ 285102 w 320445"/>
              <a:gd name="connsiteY50" fmla="*/ 3228760 h 5742685"/>
              <a:gd name="connsiteX51" fmla="*/ 320445 w 320445"/>
              <a:gd name="connsiteY51" fmla="*/ 3193417 h 5742685"/>
              <a:gd name="connsiteX52" fmla="*/ 320445 w 320445"/>
              <a:gd name="connsiteY52" fmla="*/ 3052050 h 5742685"/>
              <a:gd name="connsiteX53" fmla="*/ 285102 w 320445"/>
              <a:gd name="connsiteY53" fmla="*/ 3016707 h 5742685"/>
              <a:gd name="connsiteX54" fmla="*/ 285102 w 320445"/>
              <a:gd name="connsiteY54" fmla="*/ 2513923 h 5742685"/>
              <a:gd name="connsiteX55" fmla="*/ 35343 w 320445"/>
              <a:gd name="connsiteY55" fmla="*/ 2513923 h 5742685"/>
              <a:gd name="connsiteX56" fmla="*/ 0 w 320445"/>
              <a:gd name="connsiteY56" fmla="*/ 2549266 h 5742685"/>
              <a:gd name="connsiteX57" fmla="*/ 0 w 320445"/>
              <a:gd name="connsiteY57" fmla="*/ 2690633 h 5742685"/>
              <a:gd name="connsiteX58" fmla="*/ 35343 w 320445"/>
              <a:gd name="connsiteY58" fmla="*/ 2725976 h 5742685"/>
              <a:gd name="connsiteX59" fmla="*/ 285102 w 320445"/>
              <a:gd name="connsiteY59" fmla="*/ 2725976 h 5742685"/>
              <a:gd name="connsiteX60" fmla="*/ 320445 w 320445"/>
              <a:gd name="connsiteY60" fmla="*/ 2690633 h 5742685"/>
              <a:gd name="connsiteX61" fmla="*/ 320445 w 320445"/>
              <a:gd name="connsiteY61" fmla="*/ 2549266 h 5742685"/>
              <a:gd name="connsiteX62" fmla="*/ 285102 w 320445"/>
              <a:gd name="connsiteY62" fmla="*/ 2513923 h 5742685"/>
              <a:gd name="connsiteX63" fmla="*/ 285102 w 320445"/>
              <a:gd name="connsiteY63" fmla="*/ 2011138 h 5742685"/>
              <a:gd name="connsiteX64" fmla="*/ 35343 w 320445"/>
              <a:gd name="connsiteY64" fmla="*/ 2011138 h 5742685"/>
              <a:gd name="connsiteX65" fmla="*/ 0 w 320445"/>
              <a:gd name="connsiteY65" fmla="*/ 2046481 h 5742685"/>
              <a:gd name="connsiteX66" fmla="*/ 0 w 320445"/>
              <a:gd name="connsiteY66" fmla="*/ 2187848 h 5742685"/>
              <a:gd name="connsiteX67" fmla="*/ 35343 w 320445"/>
              <a:gd name="connsiteY67" fmla="*/ 2223191 h 5742685"/>
              <a:gd name="connsiteX68" fmla="*/ 285102 w 320445"/>
              <a:gd name="connsiteY68" fmla="*/ 2223191 h 5742685"/>
              <a:gd name="connsiteX69" fmla="*/ 320445 w 320445"/>
              <a:gd name="connsiteY69" fmla="*/ 2187848 h 5742685"/>
              <a:gd name="connsiteX70" fmla="*/ 320445 w 320445"/>
              <a:gd name="connsiteY70" fmla="*/ 2046481 h 5742685"/>
              <a:gd name="connsiteX71" fmla="*/ 285102 w 320445"/>
              <a:gd name="connsiteY71" fmla="*/ 2011138 h 5742685"/>
              <a:gd name="connsiteX72" fmla="*/ 285102 w 320445"/>
              <a:gd name="connsiteY72" fmla="*/ 1508353 h 5742685"/>
              <a:gd name="connsiteX73" fmla="*/ 35343 w 320445"/>
              <a:gd name="connsiteY73" fmla="*/ 1508353 h 5742685"/>
              <a:gd name="connsiteX74" fmla="*/ 0 w 320445"/>
              <a:gd name="connsiteY74" fmla="*/ 1543697 h 5742685"/>
              <a:gd name="connsiteX75" fmla="*/ 0 w 320445"/>
              <a:gd name="connsiteY75" fmla="*/ 1685064 h 5742685"/>
              <a:gd name="connsiteX76" fmla="*/ 35343 w 320445"/>
              <a:gd name="connsiteY76" fmla="*/ 1720407 h 5742685"/>
              <a:gd name="connsiteX77" fmla="*/ 285102 w 320445"/>
              <a:gd name="connsiteY77" fmla="*/ 1720407 h 5742685"/>
              <a:gd name="connsiteX78" fmla="*/ 320445 w 320445"/>
              <a:gd name="connsiteY78" fmla="*/ 1685064 h 5742685"/>
              <a:gd name="connsiteX79" fmla="*/ 320445 w 320445"/>
              <a:gd name="connsiteY79" fmla="*/ 1543697 h 5742685"/>
              <a:gd name="connsiteX80" fmla="*/ 285102 w 320445"/>
              <a:gd name="connsiteY80" fmla="*/ 1508353 h 5742685"/>
              <a:gd name="connsiteX81" fmla="*/ 285102 w 320445"/>
              <a:gd name="connsiteY81" fmla="*/ 1005569 h 5742685"/>
              <a:gd name="connsiteX82" fmla="*/ 35343 w 320445"/>
              <a:gd name="connsiteY82" fmla="*/ 1005569 h 5742685"/>
              <a:gd name="connsiteX83" fmla="*/ 0 w 320445"/>
              <a:gd name="connsiteY83" fmla="*/ 1040912 h 5742685"/>
              <a:gd name="connsiteX84" fmla="*/ 0 w 320445"/>
              <a:gd name="connsiteY84" fmla="*/ 1182279 h 5742685"/>
              <a:gd name="connsiteX85" fmla="*/ 35343 w 320445"/>
              <a:gd name="connsiteY85" fmla="*/ 1217621 h 5742685"/>
              <a:gd name="connsiteX86" fmla="*/ 285102 w 320445"/>
              <a:gd name="connsiteY86" fmla="*/ 1217621 h 5742685"/>
              <a:gd name="connsiteX87" fmla="*/ 320445 w 320445"/>
              <a:gd name="connsiteY87" fmla="*/ 1182279 h 5742685"/>
              <a:gd name="connsiteX88" fmla="*/ 320445 w 320445"/>
              <a:gd name="connsiteY88" fmla="*/ 1040912 h 5742685"/>
              <a:gd name="connsiteX89" fmla="*/ 285102 w 320445"/>
              <a:gd name="connsiteY89" fmla="*/ 1005569 h 5742685"/>
              <a:gd name="connsiteX90" fmla="*/ 285102 w 320445"/>
              <a:gd name="connsiteY90" fmla="*/ 502785 h 5742685"/>
              <a:gd name="connsiteX91" fmla="*/ 35343 w 320445"/>
              <a:gd name="connsiteY91" fmla="*/ 502785 h 5742685"/>
              <a:gd name="connsiteX92" fmla="*/ 0 w 320445"/>
              <a:gd name="connsiteY92" fmla="*/ 538128 h 5742685"/>
              <a:gd name="connsiteX93" fmla="*/ 0 w 320445"/>
              <a:gd name="connsiteY93" fmla="*/ 679495 h 5742685"/>
              <a:gd name="connsiteX94" fmla="*/ 35343 w 320445"/>
              <a:gd name="connsiteY94" fmla="*/ 714838 h 5742685"/>
              <a:gd name="connsiteX95" fmla="*/ 285102 w 320445"/>
              <a:gd name="connsiteY95" fmla="*/ 714838 h 5742685"/>
              <a:gd name="connsiteX96" fmla="*/ 320445 w 320445"/>
              <a:gd name="connsiteY96" fmla="*/ 679495 h 5742685"/>
              <a:gd name="connsiteX97" fmla="*/ 320445 w 320445"/>
              <a:gd name="connsiteY97" fmla="*/ 538128 h 5742685"/>
              <a:gd name="connsiteX98" fmla="*/ 285102 w 320445"/>
              <a:gd name="connsiteY98" fmla="*/ 502785 h 5742685"/>
              <a:gd name="connsiteX99" fmla="*/ 285102 w 320445"/>
              <a:gd name="connsiteY99" fmla="*/ 0 h 5742685"/>
              <a:gd name="connsiteX100" fmla="*/ 35343 w 320445"/>
              <a:gd name="connsiteY100" fmla="*/ 0 h 5742685"/>
              <a:gd name="connsiteX101" fmla="*/ 0 w 320445"/>
              <a:gd name="connsiteY101" fmla="*/ 35343 h 5742685"/>
              <a:gd name="connsiteX102" fmla="*/ 0 w 320445"/>
              <a:gd name="connsiteY102" fmla="*/ 176710 h 5742685"/>
              <a:gd name="connsiteX103" fmla="*/ 35343 w 320445"/>
              <a:gd name="connsiteY103" fmla="*/ 212053 h 5742685"/>
              <a:gd name="connsiteX104" fmla="*/ 285102 w 320445"/>
              <a:gd name="connsiteY104" fmla="*/ 212053 h 5742685"/>
              <a:gd name="connsiteX105" fmla="*/ 320445 w 320445"/>
              <a:gd name="connsiteY105" fmla="*/ 176710 h 5742685"/>
              <a:gd name="connsiteX106" fmla="*/ 320445 w 320445"/>
              <a:gd name="connsiteY106" fmla="*/ 35343 h 5742685"/>
              <a:gd name="connsiteX107" fmla="*/ 285102 w 320445"/>
              <a:gd name="connsiteY107" fmla="*/ 0 h 5742685"/>
            </a:gdLst>
            <a:rect l="l" t="t" r="r" b="b"/>
            <a:pathLst>
              <a:path w="320445" h="5742685">
                <a:moveTo>
                  <a:pt x="285102" y="5530632"/>
                </a:moveTo>
                <a:lnTo>
                  <a:pt x="35343" y="5530632"/>
                </a:lnTo>
                <a:cubicBezTo>
                  <a:pt x="15824" y="5530632"/>
                  <a:pt x="0" y="5546456"/>
                  <a:pt x="0" y="5565975"/>
                </a:cubicBezTo>
                <a:lnTo>
                  <a:pt x="0" y="5707342"/>
                </a:lnTo>
                <a:cubicBezTo>
                  <a:pt x="0" y="5726861"/>
                  <a:pt x="15824" y="5742685"/>
                  <a:pt x="35343" y="5742685"/>
                </a:cubicBezTo>
                <a:lnTo>
                  <a:pt x="285102" y="5742685"/>
                </a:lnTo>
                <a:cubicBezTo>
                  <a:pt x="304621" y="5742685"/>
                  <a:pt x="320445" y="5726861"/>
                  <a:pt x="320445" y="5707342"/>
                </a:cubicBezTo>
                <a:lnTo>
                  <a:pt x="320445" y="5565975"/>
                </a:lnTo>
                <a:cubicBezTo>
                  <a:pt x="320445" y="5546456"/>
                  <a:pt x="304621" y="5530632"/>
                  <a:pt x="285102" y="5530632"/>
                </a:cubicBezTo>
                <a:close/>
                <a:moveTo>
                  <a:pt x="285102" y="5027846"/>
                </a:moveTo>
                <a:lnTo>
                  <a:pt x="35343" y="5027846"/>
                </a:lnTo>
                <a:cubicBezTo>
                  <a:pt x="15824" y="5027846"/>
                  <a:pt x="0" y="5043670"/>
                  <a:pt x="0" y="5063189"/>
                </a:cubicBezTo>
                <a:lnTo>
                  <a:pt x="0" y="5204556"/>
                </a:lnTo>
                <a:cubicBezTo>
                  <a:pt x="0" y="5224075"/>
                  <a:pt x="15824" y="5239899"/>
                  <a:pt x="35343" y="5239899"/>
                </a:cubicBezTo>
                <a:lnTo>
                  <a:pt x="285102" y="5239899"/>
                </a:lnTo>
                <a:cubicBezTo>
                  <a:pt x="304621" y="5239899"/>
                  <a:pt x="320445" y="5224075"/>
                  <a:pt x="320445" y="5204556"/>
                </a:cubicBezTo>
                <a:lnTo>
                  <a:pt x="320445" y="5063189"/>
                </a:lnTo>
                <a:cubicBezTo>
                  <a:pt x="320445" y="5043670"/>
                  <a:pt x="304621" y="5027846"/>
                  <a:pt x="285102" y="5027846"/>
                </a:cubicBezTo>
                <a:close/>
                <a:moveTo>
                  <a:pt x="285102" y="4525061"/>
                </a:moveTo>
                <a:lnTo>
                  <a:pt x="35343" y="4525061"/>
                </a:lnTo>
                <a:cubicBezTo>
                  <a:pt x="15824" y="4525061"/>
                  <a:pt x="0" y="4540885"/>
                  <a:pt x="0" y="4560404"/>
                </a:cubicBezTo>
                <a:lnTo>
                  <a:pt x="0" y="4701771"/>
                </a:lnTo>
                <a:cubicBezTo>
                  <a:pt x="0" y="4721290"/>
                  <a:pt x="15824" y="4737114"/>
                  <a:pt x="35343" y="4737114"/>
                </a:cubicBezTo>
                <a:lnTo>
                  <a:pt x="285102" y="4737114"/>
                </a:lnTo>
                <a:cubicBezTo>
                  <a:pt x="304621" y="4737114"/>
                  <a:pt x="320445" y="4721290"/>
                  <a:pt x="320445" y="4701771"/>
                </a:cubicBezTo>
                <a:lnTo>
                  <a:pt x="320445" y="4560404"/>
                </a:lnTo>
                <a:cubicBezTo>
                  <a:pt x="320445" y="4540885"/>
                  <a:pt x="304621" y="4525061"/>
                  <a:pt x="285102" y="4525061"/>
                </a:cubicBezTo>
                <a:close/>
                <a:moveTo>
                  <a:pt x="285102" y="4022277"/>
                </a:moveTo>
                <a:lnTo>
                  <a:pt x="35343" y="4022277"/>
                </a:lnTo>
                <a:cubicBezTo>
                  <a:pt x="15824" y="4022277"/>
                  <a:pt x="0" y="4038101"/>
                  <a:pt x="0" y="4057620"/>
                </a:cubicBezTo>
                <a:lnTo>
                  <a:pt x="0" y="4198987"/>
                </a:lnTo>
                <a:cubicBezTo>
                  <a:pt x="0" y="4218506"/>
                  <a:pt x="15824" y="4234330"/>
                  <a:pt x="35343" y="4234330"/>
                </a:cubicBezTo>
                <a:lnTo>
                  <a:pt x="285102" y="4234330"/>
                </a:lnTo>
                <a:cubicBezTo>
                  <a:pt x="304621" y="4234330"/>
                  <a:pt x="320445" y="4218506"/>
                  <a:pt x="320445" y="4198987"/>
                </a:cubicBezTo>
                <a:lnTo>
                  <a:pt x="320445" y="4057620"/>
                </a:lnTo>
                <a:cubicBezTo>
                  <a:pt x="320445" y="4038101"/>
                  <a:pt x="304621" y="4022277"/>
                  <a:pt x="285102" y="4022277"/>
                </a:cubicBezTo>
                <a:close/>
                <a:moveTo>
                  <a:pt x="285102" y="3519492"/>
                </a:moveTo>
                <a:lnTo>
                  <a:pt x="35343" y="3519492"/>
                </a:lnTo>
                <a:cubicBezTo>
                  <a:pt x="15824" y="3519492"/>
                  <a:pt x="0" y="3535316"/>
                  <a:pt x="0" y="3554835"/>
                </a:cubicBezTo>
                <a:lnTo>
                  <a:pt x="0" y="3696202"/>
                </a:lnTo>
                <a:cubicBezTo>
                  <a:pt x="0" y="3715721"/>
                  <a:pt x="15824" y="3731545"/>
                  <a:pt x="35343" y="3731545"/>
                </a:cubicBezTo>
                <a:lnTo>
                  <a:pt x="285102" y="3731545"/>
                </a:lnTo>
                <a:cubicBezTo>
                  <a:pt x="304621" y="3731545"/>
                  <a:pt x="320445" y="3715721"/>
                  <a:pt x="320445" y="3696202"/>
                </a:cubicBezTo>
                <a:lnTo>
                  <a:pt x="320445" y="3554835"/>
                </a:lnTo>
                <a:cubicBezTo>
                  <a:pt x="320445" y="3535316"/>
                  <a:pt x="304621" y="3519492"/>
                  <a:pt x="285102" y="3519492"/>
                </a:cubicBezTo>
                <a:close/>
                <a:moveTo>
                  <a:pt x="285102" y="3016707"/>
                </a:moveTo>
                <a:lnTo>
                  <a:pt x="35343" y="3016707"/>
                </a:lnTo>
                <a:cubicBezTo>
                  <a:pt x="15824" y="3016707"/>
                  <a:pt x="0" y="3032531"/>
                  <a:pt x="0" y="3052050"/>
                </a:cubicBezTo>
                <a:lnTo>
                  <a:pt x="0" y="3193417"/>
                </a:lnTo>
                <a:cubicBezTo>
                  <a:pt x="0" y="3212936"/>
                  <a:pt x="15824" y="3228760"/>
                  <a:pt x="35343" y="3228760"/>
                </a:cubicBezTo>
                <a:lnTo>
                  <a:pt x="285102" y="3228760"/>
                </a:lnTo>
                <a:cubicBezTo>
                  <a:pt x="304621" y="3228760"/>
                  <a:pt x="320445" y="3212936"/>
                  <a:pt x="320445" y="3193417"/>
                </a:cubicBezTo>
                <a:lnTo>
                  <a:pt x="320445" y="3052050"/>
                </a:lnTo>
                <a:cubicBezTo>
                  <a:pt x="320445" y="3032531"/>
                  <a:pt x="304621" y="3016707"/>
                  <a:pt x="285102" y="3016707"/>
                </a:cubicBezTo>
                <a:close/>
                <a:moveTo>
                  <a:pt x="285102" y="2513923"/>
                </a:moveTo>
                <a:lnTo>
                  <a:pt x="35343" y="2513923"/>
                </a:lnTo>
                <a:cubicBezTo>
                  <a:pt x="15824" y="2513923"/>
                  <a:pt x="0" y="2529747"/>
                  <a:pt x="0" y="2549266"/>
                </a:cubicBezTo>
                <a:lnTo>
                  <a:pt x="0" y="2690633"/>
                </a:lnTo>
                <a:cubicBezTo>
                  <a:pt x="0" y="2710152"/>
                  <a:pt x="15824" y="2725976"/>
                  <a:pt x="35343" y="2725976"/>
                </a:cubicBezTo>
                <a:lnTo>
                  <a:pt x="285102" y="2725976"/>
                </a:lnTo>
                <a:cubicBezTo>
                  <a:pt x="304621" y="2725976"/>
                  <a:pt x="320445" y="2710152"/>
                  <a:pt x="320445" y="2690633"/>
                </a:cubicBezTo>
                <a:lnTo>
                  <a:pt x="320445" y="2549266"/>
                </a:lnTo>
                <a:cubicBezTo>
                  <a:pt x="320445" y="2529747"/>
                  <a:pt x="304621" y="2513923"/>
                  <a:pt x="285102" y="2513923"/>
                </a:cubicBezTo>
                <a:close/>
                <a:moveTo>
                  <a:pt x="285102" y="2011138"/>
                </a:moveTo>
                <a:lnTo>
                  <a:pt x="35343" y="2011138"/>
                </a:lnTo>
                <a:cubicBezTo>
                  <a:pt x="15824" y="2011138"/>
                  <a:pt x="0" y="2026962"/>
                  <a:pt x="0" y="2046481"/>
                </a:cubicBezTo>
                <a:lnTo>
                  <a:pt x="0" y="2187848"/>
                </a:lnTo>
                <a:cubicBezTo>
                  <a:pt x="0" y="2207367"/>
                  <a:pt x="15824" y="2223191"/>
                  <a:pt x="35343" y="2223191"/>
                </a:cubicBezTo>
                <a:lnTo>
                  <a:pt x="285102" y="2223191"/>
                </a:lnTo>
                <a:cubicBezTo>
                  <a:pt x="304621" y="2223191"/>
                  <a:pt x="320445" y="2207367"/>
                  <a:pt x="320445" y="2187848"/>
                </a:cubicBezTo>
                <a:lnTo>
                  <a:pt x="320445" y="2046481"/>
                </a:lnTo>
                <a:cubicBezTo>
                  <a:pt x="320445" y="2026962"/>
                  <a:pt x="304621" y="2011138"/>
                  <a:pt x="285102" y="2011138"/>
                </a:cubicBezTo>
                <a:close/>
                <a:moveTo>
                  <a:pt x="285102" y="1508353"/>
                </a:moveTo>
                <a:lnTo>
                  <a:pt x="35343" y="1508353"/>
                </a:lnTo>
                <a:cubicBezTo>
                  <a:pt x="15824" y="1508353"/>
                  <a:pt x="0" y="1524178"/>
                  <a:pt x="0" y="1543697"/>
                </a:cubicBezTo>
                <a:lnTo>
                  <a:pt x="0" y="1685064"/>
                </a:lnTo>
                <a:cubicBezTo>
                  <a:pt x="0" y="1704583"/>
                  <a:pt x="15824" y="1720407"/>
                  <a:pt x="35343" y="1720407"/>
                </a:cubicBezTo>
                <a:lnTo>
                  <a:pt x="285102" y="1720407"/>
                </a:lnTo>
                <a:cubicBezTo>
                  <a:pt x="304621" y="1720407"/>
                  <a:pt x="320445" y="1704583"/>
                  <a:pt x="320445" y="1685064"/>
                </a:cubicBezTo>
                <a:lnTo>
                  <a:pt x="320445" y="1543697"/>
                </a:lnTo>
                <a:cubicBezTo>
                  <a:pt x="320445" y="1524178"/>
                  <a:pt x="304621" y="1508353"/>
                  <a:pt x="285102" y="1508353"/>
                </a:cubicBezTo>
                <a:close/>
                <a:moveTo>
                  <a:pt x="285102" y="1005569"/>
                </a:moveTo>
                <a:lnTo>
                  <a:pt x="35343" y="1005569"/>
                </a:lnTo>
                <a:cubicBezTo>
                  <a:pt x="15824" y="1005569"/>
                  <a:pt x="0" y="1021393"/>
                  <a:pt x="0" y="1040912"/>
                </a:cubicBezTo>
                <a:lnTo>
                  <a:pt x="0" y="1182279"/>
                </a:lnTo>
                <a:cubicBezTo>
                  <a:pt x="0" y="1201798"/>
                  <a:pt x="15824" y="1217621"/>
                  <a:pt x="35343" y="1217621"/>
                </a:cubicBezTo>
                <a:lnTo>
                  <a:pt x="285102" y="1217621"/>
                </a:lnTo>
                <a:cubicBezTo>
                  <a:pt x="304621" y="1217621"/>
                  <a:pt x="320445" y="1201798"/>
                  <a:pt x="320445" y="1182279"/>
                </a:cubicBezTo>
                <a:lnTo>
                  <a:pt x="320445" y="1040912"/>
                </a:lnTo>
                <a:cubicBezTo>
                  <a:pt x="320445" y="1021393"/>
                  <a:pt x="304621" y="1005569"/>
                  <a:pt x="285102" y="1005569"/>
                </a:cubicBezTo>
                <a:close/>
                <a:moveTo>
                  <a:pt x="285102" y="502785"/>
                </a:moveTo>
                <a:lnTo>
                  <a:pt x="35343" y="502785"/>
                </a:lnTo>
                <a:cubicBezTo>
                  <a:pt x="15824" y="502785"/>
                  <a:pt x="0" y="518609"/>
                  <a:pt x="0" y="538128"/>
                </a:cubicBezTo>
                <a:lnTo>
                  <a:pt x="0" y="679495"/>
                </a:lnTo>
                <a:cubicBezTo>
                  <a:pt x="0" y="699014"/>
                  <a:pt x="15824" y="714838"/>
                  <a:pt x="35343" y="714838"/>
                </a:cubicBezTo>
                <a:lnTo>
                  <a:pt x="285102" y="714838"/>
                </a:lnTo>
                <a:cubicBezTo>
                  <a:pt x="304621" y="714838"/>
                  <a:pt x="320445" y="699014"/>
                  <a:pt x="320445" y="679495"/>
                </a:cubicBezTo>
                <a:lnTo>
                  <a:pt x="320445" y="538128"/>
                </a:lnTo>
                <a:cubicBezTo>
                  <a:pt x="320445" y="518609"/>
                  <a:pt x="304621" y="502785"/>
                  <a:pt x="285102" y="502785"/>
                </a:cubicBezTo>
                <a:close/>
                <a:moveTo>
                  <a:pt x="285102" y="0"/>
                </a:moveTo>
                <a:lnTo>
                  <a:pt x="35343" y="0"/>
                </a:lnTo>
                <a:cubicBezTo>
                  <a:pt x="15824" y="0"/>
                  <a:pt x="0" y="15824"/>
                  <a:pt x="0" y="35343"/>
                </a:cubicBezTo>
                <a:lnTo>
                  <a:pt x="0" y="176710"/>
                </a:lnTo>
                <a:cubicBezTo>
                  <a:pt x="0" y="196229"/>
                  <a:pt x="15824" y="212053"/>
                  <a:pt x="35343" y="212053"/>
                </a:cubicBezTo>
                <a:lnTo>
                  <a:pt x="285102" y="212053"/>
                </a:lnTo>
                <a:cubicBezTo>
                  <a:pt x="304621" y="212053"/>
                  <a:pt x="320445" y="196229"/>
                  <a:pt x="320445" y="176710"/>
                </a:cubicBezTo>
                <a:lnTo>
                  <a:pt x="320445" y="35343"/>
                </a:lnTo>
                <a:cubicBezTo>
                  <a:pt x="320445" y="15824"/>
                  <a:pt x="304621" y="0"/>
                  <a:pt x="28510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50382" y="5367214"/>
            <a:ext cx="593701" cy="593701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1105783" y="5522872"/>
            <a:ext cx="327566" cy="282384"/>
          </a:xfrm>
          <a:prstGeom prst="triangle">
            <a:avLst/>
          </a:prstGeom>
          <a:solidFill>
            <a:schemeClr val="bg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653129" y="5367214"/>
            <a:ext cx="593701" cy="59370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830477" y="5528128"/>
            <a:ext cx="73631" cy="2718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995851" y="5528128"/>
            <a:ext cx="73631" cy="2718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90248" y="-96416"/>
            <a:ext cx="740830" cy="1513496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30227" y="508341"/>
            <a:ext cx="1060872" cy="1060872"/>
          </a:xfrm>
          <a:prstGeom prst="donut">
            <a:avLst>
              <a:gd name="adj" fmla="val 8675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090248" y="-225956"/>
            <a:ext cx="740830" cy="144515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20829168" flipH="0" flipV="0">
            <a:off x="4273064" y="2274857"/>
            <a:ext cx="692563" cy="669495"/>
          </a:xfrm>
          <a:prstGeom prst="arc">
            <a:avLst>
              <a:gd name="adj1" fmla="val 14394419"/>
              <a:gd name="adj2" fmla="val 2640492"/>
            </a:avLst>
          </a:prstGeom>
          <a:noFill/>
          <a:ln w="12700" cap="flat">
            <a:solidFill>
              <a:schemeClr val="tx1">
                <a:lumMod val="85000"/>
                <a:lumOff val="15000"/>
              </a:schemeClr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5932145" y="-1016643"/>
            <a:ext cx="328512" cy="1219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0" flipV="0">
            <a:off x="6077436" y="-951328"/>
            <a:ext cx="37930" cy="12061372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3" name=""/>
          <p:cNvPicPr>
            <a:picLocks noChangeAspect="1"/>
          </p:cNvPicPr>
          <p:nvPr/>
        </p:nvPicPr>
        <p:blipFill>
          <a:blip r:embed="rId6">
            <a:alphaModFix amt="100000"/>
          </a:blip>
          <a:srcRect l="0" t="0" r="0" b="5235"/>
          <a:stretch>
            <a:fillRect/>
          </a:stretch>
        </p:blipFill>
        <p:spPr>
          <a:xfrm rot="20825594" flipH="1" flipV="0">
            <a:off x="7766209" y="4879785"/>
            <a:ext cx="1233561" cy="1401237"/>
          </a:xfrm>
          <a:custGeom>
            <a:avLst/>
            <a:gdLst>
              <a:gd name="connsiteX0" fmla="*/ 0 w 1233561"/>
              <a:gd name="connsiteY0" fmla="*/ 0 h 1401237"/>
              <a:gd name="connsiteX1" fmla="*/ 1189314 w 1233561"/>
              <a:gd name="connsiteY1" fmla="*/ 0 h 1401237"/>
              <a:gd name="connsiteX2" fmla="*/ 1233561 w 1233561"/>
              <a:gd name="connsiteY2" fmla="*/ 193088 h 1401237"/>
              <a:gd name="connsiteX3" fmla="*/ 1233561 w 1233561"/>
              <a:gd name="connsiteY3" fmla="*/ 1175907 h 1401237"/>
              <a:gd name="connsiteX4" fmla="*/ 250252 w 1233561"/>
              <a:gd name="connsiteY4" fmla="*/ 1401237 h 1401237"/>
              <a:gd name="connsiteX5" fmla="*/ 0 w 1233561"/>
              <a:gd name="connsiteY5" fmla="*/ 309172 h 1401237"/>
            </a:gdLst>
            <a:rect l="l" t="t" r="r" b="b"/>
            <a:pathLst>
              <a:path w="1233561" h="1401237">
                <a:moveTo>
                  <a:pt x="0" y="0"/>
                </a:moveTo>
                <a:lnTo>
                  <a:pt x="1189314" y="0"/>
                </a:lnTo>
                <a:lnTo>
                  <a:pt x="1233561" y="193088"/>
                </a:lnTo>
                <a:lnTo>
                  <a:pt x="1233561" y="1175907"/>
                </a:lnTo>
                <a:lnTo>
                  <a:pt x="250252" y="1401237"/>
                </a:lnTo>
                <a:lnTo>
                  <a:pt x="0" y="30917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4" name="标题 1"/>
          <p:cNvSpPr txBox="1"/>
          <p:nvPr/>
        </p:nvSpPr>
        <p:spPr>
          <a:xfrm rot="0" flipH="0" flipV="0">
            <a:off x="842295" y="1752926"/>
            <a:ext cx="2487624" cy="11991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solidFill>
                    <a:srgbClr val="BB321B">
                      <a:alpha val="100000"/>
                    </a:srgbClr>
                  </a:solidFill>
                </a:ln>
                <a:solidFill>
                  <a:srgbClr val="BB321B">
                    <a:alpha val="3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Part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3078178" y="252663"/>
            <a:ext cx="1914927" cy="26994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solidFill>
                    <a:srgbClr val="BB321B">
                      <a:alpha val="100000"/>
                    </a:srgbClr>
                  </a:solidFill>
                </a:ln>
                <a:solidFill>
                  <a:srgbClr val="BB321B">
                    <a:alpha val="3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04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849647" y="2899611"/>
            <a:ext cx="6540652" cy="186957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爱国的国际视野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1176263" y="540837"/>
            <a:ext cx="568799" cy="413406"/>
          </a:xfrm>
          <a:custGeom>
            <a:avLst/>
            <a:gd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21394" y="1541818"/>
            <a:ext cx="3264526" cy="49158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67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19993" y="1734078"/>
            <a:ext cx="3267326" cy="4366486"/>
          </a:xfrm>
          <a:custGeom>
            <a:avLst/>
            <a:gdLst>
              <a:gd name="connsiteX0" fmla="*/ 0 w 4644218"/>
              <a:gd name="connsiteY0" fmla="*/ 0 h 3956715"/>
              <a:gd name="connsiteX1" fmla="*/ 4644218 w 4644218"/>
              <a:gd name="connsiteY1" fmla="*/ 0 h 3956715"/>
              <a:gd name="connsiteX2" fmla="*/ 4644218 w 4644218"/>
              <a:gd name="connsiteY2" fmla="*/ 3280902 h 3956715"/>
              <a:gd name="connsiteX3" fmla="*/ 4644218 w 4644218"/>
              <a:gd name="connsiteY3" fmla="*/ 3316406 h 3956715"/>
              <a:gd name="connsiteX4" fmla="*/ 4638063 w 4644218"/>
              <a:gd name="connsiteY4" fmla="*/ 3316406 h 3956715"/>
              <a:gd name="connsiteX5" fmla="*/ 4632239 w 4644218"/>
              <a:gd name="connsiteY5" fmla="*/ 3350000 h 3956715"/>
              <a:gd name="connsiteX6" fmla="*/ 2324099 w 4644218"/>
              <a:gd name="connsiteY6" fmla="*/ 3956715 h 3956715"/>
              <a:gd name="connsiteX7" fmla="*/ 15959 w 4644218"/>
              <a:gd name="connsiteY7" fmla="*/ 3350000 h 3956715"/>
              <a:gd name="connsiteX8" fmla="*/ 10135 w 4644218"/>
              <a:gd name="connsiteY8" fmla="*/ 3316406 h 3956715"/>
              <a:gd name="connsiteX9" fmla="*/ 0 w 4644218"/>
              <a:gd name="connsiteY9" fmla="*/ 3316406 h 3956715"/>
            </a:gdLst>
            <a:rect l="l" t="t" r="r" b="b"/>
            <a:pathLst>
              <a:path w="4644218" h="3956715">
                <a:moveTo>
                  <a:pt x="0" y="0"/>
                </a:moveTo>
                <a:lnTo>
                  <a:pt x="4644218" y="0"/>
                </a:lnTo>
                <a:lnTo>
                  <a:pt x="4644218" y="3280902"/>
                </a:lnTo>
                <a:lnTo>
                  <a:pt x="4644218" y="3316406"/>
                </a:lnTo>
                <a:lnTo>
                  <a:pt x="4638063" y="3316406"/>
                </a:lnTo>
                <a:lnTo>
                  <a:pt x="4632239" y="3350000"/>
                </a:lnTo>
                <a:cubicBezTo>
                  <a:pt x="4513426" y="3690783"/>
                  <a:pt x="3525380" y="3956715"/>
                  <a:pt x="2324099" y="3956715"/>
                </a:cubicBezTo>
                <a:cubicBezTo>
                  <a:pt x="1122818" y="3956715"/>
                  <a:pt x="134772" y="3690783"/>
                  <a:pt x="15959" y="3350000"/>
                </a:cubicBezTo>
                <a:lnTo>
                  <a:pt x="10135" y="3316406"/>
                </a:lnTo>
                <a:lnTo>
                  <a:pt x="0" y="3316406"/>
                </a:lnTo>
                <a:close/>
              </a:path>
            </a:pathLst>
          </a:custGeom>
          <a:gradFill>
            <a:gsLst>
              <a:gs pos="3200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9050" cap="sq">
            <a:gradFill>
              <a:gsLst>
                <a:gs pos="9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97668" y="2238285"/>
            <a:ext cx="2511976" cy="628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爱国与国际主义的辩证关系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97668" y="3155183"/>
            <a:ext cx="2511976" cy="24741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爱国与国际主义是辩证统一的，爱国是国际主义的基础，国际主义是爱国的延伸。
在国际交往中，爱国精神可以增强国家的凝聚力和向心力，同时国际主义精神有助于提升国家的国际形象和影响力。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11486" y="4888522"/>
            <a:ext cx="2893274" cy="1088110"/>
          </a:xfrm>
          <a:prstGeom prst="ellipse">
            <a:avLst/>
          </a:prstGeom>
          <a:noFill/>
          <a:ln w="19050" cap="sq">
            <a:gradFill>
              <a:gsLst>
                <a:gs pos="2000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187641" y="5039940"/>
            <a:ext cx="2340966" cy="846849"/>
          </a:xfrm>
          <a:prstGeom prst="ellipse">
            <a:avLst/>
          </a:prstGeom>
          <a:noFill/>
          <a:ln w="19050" cap="sq">
            <a:gradFill>
              <a:gsLst>
                <a:gs pos="2000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457388" y="1541818"/>
            <a:ext cx="3264526" cy="49158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67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455987" y="1734078"/>
            <a:ext cx="3267326" cy="4366486"/>
          </a:xfrm>
          <a:custGeom>
            <a:avLst/>
            <a:gdLst>
              <a:gd name="connsiteX0" fmla="*/ 0 w 4644218"/>
              <a:gd name="connsiteY0" fmla="*/ 0 h 3956715"/>
              <a:gd name="connsiteX1" fmla="*/ 4644218 w 4644218"/>
              <a:gd name="connsiteY1" fmla="*/ 0 h 3956715"/>
              <a:gd name="connsiteX2" fmla="*/ 4644218 w 4644218"/>
              <a:gd name="connsiteY2" fmla="*/ 3280902 h 3956715"/>
              <a:gd name="connsiteX3" fmla="*/ 4644218 w 4644218"/>
              <a:gd name="connsiteY3" fmla="*/ 3316406 h 3956715"/>
              <a:gd name="connsiteX4" fmla="*/ 4638063 w 4644218"/>
              <a:gd name="connsiteY4" fmla="*/ 3316406 h 3956715"/>
              <a:gd name="connsiteX5" fmla="*/ 4632239 w 4644218"/>
              <a:gd name="connsiteY5" fmla="*/ 3350000 h 3956715"/>
              <a:gd name="connsiteX6" fmla="*/ 2324099 w 4644218"/>
              <a:gd name="connsiteY6" fmla="*/ 3956715 h 3956715"/>
              <a:gd name="connsiteX7" fmla="*/ 15959 w 4644218"/>
              <a:gd name="connsiteY7" fmla="*/ 3350000 h 3956715"/>
              <a:gd name="connsiteX8" fmla="*/ 10135 w 4644218"/>
              <a:gd name="connsiteY8" fmla="*/ 3316406 h 3956715"/>
              <a:gd name="connsiteX9" fmla="*/ 0 w 4644218"/>
              <a:gd name="connsiteY9" fmla="*/ 3316406 h 3956715"/>
            </a:gdLst>
            <a:rect l="l" t="t" r="r" b="b"/>
            <a:pathLst>
              <a:path w="4644218" h="3956715">
                <a:moveTo>
                  <a:pt x="0" y="0"/>
                </a:moveTo>
                <a:lnTo>
                  <a:pt x="4644218" y="0"/>
                </a:lnTo>
                <a:lnTo>
                  <a:pt x="4644218" y="3280902"/>
                </a:lnTo>
                <a:lnTo>
                  <a:pt x="4644218" y="3316406"/>
                </a:lnTo>
                <a:lnTo>
                  <a:pt x="4638063" y="3316406"/>
                </a:lnTo>
                <a:lnTo>
                  <a:pt x="4632239" y="3350000"/>
                </a:lnTo>
                <a:cubicBezTo>
                  <a:pt x="4513426" y="3690783"/>
                  <a:pt x="3525380" y="3956715"/>
                  <a:pt x="2324099" y="3956715"/>
                </a:cubicBezTo>
                <a:cubicBezTo>
                  <a:pt x="1122818" y="3956715"/>
                  <a:pt x="134772" y="3690783"/>
                  <a:pt x="15959" y="3350000"/>
                </a:cubicBezTo>
                <a:lnTo>
                  <a:pt x="10135" y="3316406"/>
                </a:lnTo>
                <a:lnTo>
                  <a:pt x="0" y="3316406"/>
                </a:lnTo>
                <a:close/>
              </a:path>
            </a:pathLst>
          </a:custGeom>
          <a:gradFill>
            <a:gsLst>
              <a:gs pos="3200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9050" cap="sq">
            <a:gradFill>
              <a:gsLst>
                <a:gs pos="9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833662" y="2238285"/>
            <a:ext cx="2511976" cy="628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爱国与国际责任的担当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833662" y="3155183"/>
            <a:ext cx="2511976" cy="24741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爱国精神激励着我们积极履行国际责任，为世界和平与发展贡献力量。
中国积极参与国际维和、人道主义救援等行动，展现了大国的责任担当，也体现了爱国精神的国际延伸。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647480" y="4888522"/>
            <a:ext cx="2893274" cy="1088110"/>
          </a:xfrm>
          <a:prstGeom prst="ellipse">
            <a:avLst/>
          </a:prstGeom>
          <a:noFill/>
          <a:ln w="19050" cap="sq">
            <a:gradFill>
              <a:gsLst>
                <a:gs pos="2000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923635" y="5039940"/>
            <a:ext cx="2340966" cy="846849"/>
          </a:xfrm>
          <a:prstGeom prst="ellipse">
            <a:avLst/>
          </a:prstGeom>
          <a:noFill/>
          <a:ln w="19050" cap="sq">
            <a:gradFill>
              <a:gsLst>
                <a:gs pos="2000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193382" y="1541818"/>
            <a:ext cx="3264526" cy="49158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67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191981" y="1734078"/>
            <a:ext cx="3267326" cy="4366486"/>
          </a:xfrm>
          <a:custGeom>
            <a:avLst/>
            <a:gdLst>
              <a:gd name="connsiteX0" fmla="*/ 0 w 4644218"/>
              <a:gd name="connsiteY0" fmla="*/ 0 h 3956715"/>
              <a:gd name="connsiteX1" fmla="*/ 4644218 w 4644218"/>
              <a:gd name="connsiteY1" fmla="*/ 0 h 3956715"/>
              <a:gd name="connsiteX2" fmla="*/ 4644218 w 4644218"/>
              <a:gd name="connsiteY2" fmla="*/ 3280902 h 3956715"/>
              <a:gd name="connsiteX3" fmla="*/ 4644218 w 4644218"/>
              <a:gd name="connsiteY3" fmla="*/ 3316406 h 3956715"/>
              <a:gd name="connsiteX4" fmla="*/ 4638063 w 4644218"/>
              <a:gd name="connsiteY4" fmla="*/ 3316406 h 3956715"/>
              <a:gd name="connsiteX5" fmla="*/ 4632239 w 4644218"/>
              <a:gd name="connsiteY5" fmla="*/ 3350000 h 3956715"/>
              <a:gd name="connsiteX6" fmla="*/ 2324099 w 4644218"/>
              <a:gd name="connsiteY6" fmla="*/ 3956715 h 3956715"/>
              <a:gd name="connsiteX7" fmla="*/ 15959 w 4644218"/>
              <a:gd name="connsiteY7" fmla="*/ 3350000 h 3956715"/>
              <a:gd name="connsiteX8" fmla="*/ 10135 w 4644218"/>
              <a:gd name="connsiteY8" fmla="*/ 3316406 h 3956715"/>
              <a:gd name="connsiteX9" fmla="*/ 0 w 4644218"/>
              <a:gd name="connsiteY9" fmla="*/ 3316406 h 3956715"/>
            </a:gdLst>
            <a:rect l="l" t="t" r="r" b="b"/>
            <a:pathLst>
              <a:path w="4644218" h="3956715">
                <a:moveTo>
                  <a:pt x="0" y="0"/>
                </a:moveTo>
                <a:lnTo>
                  <a:pt x="4644218" y="0"/>
                </a:lnTo>
                <a:lnTo>
                  <a:pt x="4644218" y="3280902"/>
                </a:lnTo>
                <a:lnTo>
                  <a:pt x="4644218" y="3316406"/>
                </a:lnTo>
                <a:lnTo>
                  <a:pt x="4638063" y="3316406"/>
                </a:lnTo>
                <a:lnTo>
                  <a:pt x="4632239" y="3350000"/>
                </a:lnTo>
                <a:cubicBezTo>
                  <a:pt x="4513426" y="3690783"/>
                  <a:pt x="3525380" y="3956715"/>
                  <a:pt x="2324099" y="3956715"/>
                </a:cubicBezTo>
                <a:cubicBezTo>
                  <a:pt x="1122818" y="3956715"/>
                  <a:pt x="134772" y="3690783"/>
                  <a:pt x="15959" y="3350000"/>
                </a:cubicBezTo>
                <a:lnTo>
                  <a:pt x="10135" y="3316406"/>
                </a:lnTo>
                <a:lnTo>
                  <a:pt x="0" y="3316406"/>
                </a:lnTo>
                <a:close/>
              </a:path>
            </a:pathLst>
          </a:custGeom>
          <a:gradFill>
            <a:gsLst>
              <a:gs pos="32000">
                <a:schemeClr val="accent1">
                  <a:alpha val="0"/>
                </a:schemeClr>
              </a:gs>
              <a:gs pos="100000">
                <a:schemeClr val="accent1">
                  <a:alpha val="13000"/>
                </a:schemeClr>
              </a:gs>
            </a:gsLst>
            <a:lin ang="5400000" scaled="0"/>
          </a:gradFill>
          <a:ln w="19050" cap="sq">
            <a:gradFill>
              <a:gsLst>
                <a:gs pos="9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569656" y="2225658"/>
            <a:ext cx="2511976" cy="6749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爱国与国际文化交流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569656" y="3155183"/>
            <a:ext cx="2511976" cy="24741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爱国精神鼓励我们积极传播中华文化，促进国际文化交流与合作。
通过文化交流，可以增进各国人民之间的了解和友谊，提升中华文化的国际影响力，同时也丰富了世界文化的多样性。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383474" y="4888522"/>
            <a:ext cx="2893274" cy="1088110"/>
          </a:xfrm>
          <a:prstGeom prst="ellipse">
            <a:avLst/>
          </a:prstGeom>
          <a:noFill/>
          <a:ln w="19050" cap="sq">
            <a:gradFill>
              <a:gsLst>
                <a:gs pos="2000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659629" y="5039940"/>
            <a:ext cx="2340966" cy="846849"/>
          </a:xfrm>
          <a:prstGeom prst="ellipse">
            <a:avLst/>
          </a:prstGeom>
          <a:noFill/>
          <a:ln w="19050" cap="sq">
            <a:gradFill>
              <a:gsLst>
                <a:gs pos="2000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835951" y="4622580"/>
            <a:ext cx="272964" cy="531884"/>
          </a:xfrm>
          <a:prstGeom prst="upArrow">
            <a:avLst>
              <a:gd name="adj1" fmla="val 63636"/>
              <a:gd name="adj2" fmla="val 50000"/>
            </a:avLst>
          </a:prstGeom>
          <a:gradFill>
            <a:gsLst>
              <a:gs pos="9000">
                <a:schemeClr val="accent1">
                  <a:alpha val="28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1331749" y="5869388"/>
            <a:ext cx="374301" cy="893360"/>
          </a:xfrm>
          <a:prstGeom prst="upArrow">
            <a:avLst>
              <a:gd name="adj1" fmla="val 63636"/>
              <a:gd name="adj2" fmla="val 50000"/>
            </a:avLst>
          </a:prstGeom>
          <a:gradFill>
            <a:gsLst>
              <a:gs pos="9000">
                <a:schemeClr val="accent1">
                  <a:alpha val="31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302851" y="4888522"/>
            <a:ext cx="374301" cy="893360"/>
          </a:xfrm>
          <a:prstGeom prst="upArrow">
            <a:avLst>
              <a:gd name="adj1" fmla="val 63636"/>
              <a:gd name="adj2" fmla="val 50000"/>
            </a:avLst>
          </a:prstGeom>
          <a:gradFill>
            <a:gsLst>
              <a:gs pos="9000">
                <a:schemeClr val="accent1">
                  <a:alpha val="31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730479" y="5925898"/>
            <a:ext cx="400471" cy="780339"/>
          </a:xfrm>
          <a:prstGeom prst="upArrow">
            <a:avLst>
              <a:gd name="adj1" fmla="val 63636"/>
              <a:gd name="adj2" fmla="val 50000"/>
            </a:avLst>
          </a:prstGeom>
          <a:gradFill>
            <a:gsLst>
              <a:gs pos="10000">
                <a:schemeClr val="accent1"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9529641" y="1296980"/>
            <a:ext cx="592009" cy="489676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gradFill>
            <a:gsLst>
              <a:gs pos="22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5801475" y="1296979"/>
            <a:ext cx="540115" cy="489677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gradFill>
            <a:gsLst>
              <a:gs pos="22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2093888" y="1296981"/>
            <a:ext cx="519537" cy="489675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gradFill>
            <a:gsLst>
              <a:gs pos="22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8" name="标题 1"/>
          <p:cNvCxnSpPr/>
          <p:nvPr/>
        </p:nvCxnSpPr>
        <p:spPr>
          <a:xfrm rot="0" flipH="0" flipV="0">
            <a:off x="5903581" y="2948754"/>
            <a:ext cx="372140" cy="0"/>
          </a:xfrm>
          <a:prstGeom prst="line">
            <a:avLst/>
          </a:prstGeom>
          <a:noFill/>
          <a:ln w="31750" cap="rnd">
            <a:solidFill>
              <a:schemeClr val="accent1"/>
            </a:solidFill>
            <a:prstDash val="solid"/>
            <a:miter/>
          </a:ln>
        </p:spPr>
      </p:cxnSp>
      <p:cxnSp>
        <p:nvCxnSpPr>
          <p:cNvPr id="29" name="标题 1"/>
          <p:cNvCxnSpPr/>
          <p:nvPr/>
        </p:nvCxnSpPr>
        <p:spPr>
          <a:xfrm rot="0" flipH="0" flipV="0">
            <a:off x="9639574" y="2948754"/>
            <a:ext cx="372140" cy="0"/>
          </a:xfrm>
          <a:prstGeom prst="line">
            <a:avLst/>
          </a:prstGeom>
          <a:noFill/>
          <a:ln w="31750" cap="rnd">
            <a:solidFill>
              <a:schemeClr val="accent1"/>
            </a:solidFill>
            <a:prstDash val="solid"/>
            <a:miter/>
          </a:ln>
        </p:spPr>
      </p:cxnSp>
      <p:cxnSp>
        <p:nvCxnSpPr>
          <p:cNvPr id="30" name="标题 1"/>
          <p:cNvCxnSpPr/>
          <p:nvPr/>
        </p:nvCxnSpPr>
        <p:spPr>
          <a:xfrm rot="0" flipH="0" flipV="0">
            <a:off x="2167586" y="2948754"/>
            <a:ext cx="372140" cy="0"/>
          </a:xfrm>
          <a:prstGeom prst="line">
            <a:avLst/>
          </a:prstGeom>
          <a:noFill/>
          <a:ln w="31750" cap="rnd">
            <a:solidFill>
              <a:schemeClr val="accent1"/>
            </a:solidFill>
            <a:prstDash val="solid"/>
            <a:miter/>
          </a:ln>
        </p:spPr>
      </p:cxnSp>
      <p:sp>
        <p:nvSpPr>
          <p:cNvPr id="31" name="标题 1"/>
          <p:cNvSpPr txBox="1"/>
          <p:nvPr/>
        </p:nvSpPr>
        <p:spPr>
          <a:xfrm rot="0" flipH="0" flipV="0"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爱国与国际主义精神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71225" y="1765300"/>
            <a:ext cx="3101783" cy="4076700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dist="0" blurRad="88900" dir="0" sx="99000" sy="99000" kx="0" ky="0" algn="ctr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71225" y="1663849"/>
            <a:ext cx="3101783" cy="98532"/>
          </a:xfrm>
          <a:prstGeom prst="rect">
            <a:avLst/>
          </a:prstGeom>
          <a:solidFill>
            <a:schemeClr val="accent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155395" y="3843600"/>
            <a:ext cx="2733442" cy="17310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55778" tIns="27889" rIns="55778" bIns="27889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5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全球化带来了文化的碰撞和价值观的冲突，对爱国精神的传承和发展提出了挑战。
在全球化背景下，一些人可能会受到西方文化的冲击，淡化爱国意识，这就需要我们更加注重爱国教育和文化传承。</a:t>
            </a: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 rot="0" flipH="0" flipV="0">
            <a:off x="2330664" y="3716867"/>
            <a:ext cx="382905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 rot="0" flipH="0" flipV="0">
            <a:off x="4545109" y="1765300"/>
            <a:ext cx="3101783" cy="4076700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dist="0" blurRad="88900" dir="0" sx="99000" sy="99000" kx="0" ky="0" algn="ctr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545109" y="1663849"/>
            <a:ext cx="3101783" cy="98532"/>
          </a:xfrm>
          <a:prstGeom prst="rect">
            <a:avLst/>
          </a:prstGeom>
          <a:solidFill>
            <a:schemeClr val="accent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735629" y="3843600"/>
            <a:ext cx="2720742" cy="17310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55778" tIns="27889" rIns="55778" bIns="27889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全球化也为爱国精神的传播和发展提供了新的机遇，通过国际交流与合作，可以更好地展示中国的爱国精神和文化魅力。
中国在国际舞台上的话语权不断提升，为爱国精神的国际传播提供了更广阔的平台，有助于增强国家的国际影响力。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 rot="0" flipH="0" flipV="0">
            <a:off x="5904548" y="3716867"/>
            <a:ext cx="382905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  <p:sp>
        <p:nvSpPr>
          <p:cNvPr id="11" name="标题 1"/>
          <p:cNvSpPr txBox="1"/>
          <p:nvPr/>
        </p:nvSpPr>
        <p:spPr>
          <a:xfrm rot="0" flipH="0" flipV="0">
            <a:off x="8118993" y="1765300"/>
            <a:ext cx="3101783" cy="4073829"/>
          </a:xfrm>
          <a:prstGeom prst="rect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dist="0" blurRad="88900" dir="0" sx="99000" sy="99000" kx="0" ky="0" algn="ctr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118993" y="1663849"/>
            <a:ext cx="3101783" cy="98532"/>
          </a:xfrm>
          <a:prstGeom prst="rect">
            <a:avLst/>
          </a:prstGeom>
          <a:solidFill>
            <a:schemeClr val="accent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322213" y="3843600"/>
            <a:ext cx="2695342" cy="1724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55778" tIns="27889" rIns="55778" bIns="27889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在国际竞争中，爱国精神是国家竞争力的重要组成部分，它激励着全国人民团结一心，为国家的发展而努力奋斗。
爱国精神可以增强国家的凝聚力和向心力，提升国家的软实力，从而在国际竞争中占据有利地位。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 rot="0" flipH="0" flipV="0">
            <a:off x="9478431" y="3716867"/>
            <a:ext cx="382905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  <p:sp>
        <p:nvSpPr>
          <p:cNvPr id="15" name="标题 1"/>
          <p:cNvSpPr txBox="1"/>
          <p:nvPr/>
        </p:nvSpPr>
        <p:spPr>
          <a:xfrm rot="0" flipH="0" flipV="0">
            <a:off x="9287930" y="2079701"/>
            <a:ext cx="763907" cy="72000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189780" y="2091055"/>
            <a:ext cx="664672" cy="72000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1">
            <a:off x="5723998" y="2091055"/>
            <a:ext cx="744004" cy="720001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155395" y="3018100"/>
            <a:ext cx="2733442" cy="5626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55778" tIns="27889" rIns="55778" bIns="27889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E97764">
                        <a:alpha val="100000"/>
                      </a:srgbClr>
                    </a:gs>
                    <a:gs pos="100000">
                      <a:srgbClr val="BB321B">
                        <a:alpha val="100000"/>
                      </a:srgbClr>
                    </a:gs>
                  </a:gsLst>
                  <a:lin ang="3000000" scaled="0"/>
                </a:gradFill>
                <a:latin typeface="Source Han Sans CN Bold"/>
                <a:ea typeface="Source Han Sans CN Bold"/>
                <a:cs typeface="Source Han Sans CN Bold"/>
              </a:rPr>
              <a:t>全球化对爱国精神的挑战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724095" y="3018100"/>
            <a:ext cx="2733442" cy="5626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55778" tIns="27889" rIns="55778" bIns="27889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585">
                <a:ln w="12700">
                  <a:noFill/>
                </a:ln>
                <a:gradFill>
                  <a:gsLst>
                    <a:gs pos="0">
                      <a:srgbClr val="E97764">
                        <a:alpha val="100000"/>
                      </a:srgbClr>
                    </a:gs>
                    <a:gs pos="100000">
                      <a:srgbClr val="BB321B">
                        <a:alpha val="100000"/>
                      </a:srgbClr>
                    </a:gs>
                  </a:gsLst>
                  <a:lin ang="3000000" scaled="0"/>
                </a:gradFill>
                <a:latin typeface="Source Han Sans CN Bold"/>
                <a:ea typeface="Source Han Sans CN Bold"/>
                <a:cs typeface="Source Han Sans CN Bold"/>
              </a:rPr>
              <a:t>全球化为爱国精神带来的机遇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292795" y="3018100"/>
            <a:ext cx="2733442" cy="5626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55778" tIns="27889" rIns="55778" bIns="27889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585">
                <a:ln w="12700">
                  <a:noFill/>
                </a:ln>
                <a:gradFill>
                  <a:gsLst>
                    <a:gs pos="0">
                      <a:srgbClr val="E97764">
                        <a:alpha val="100000"/>
                      </a:srgbClr>
                    </a:gs>
                    <a:gs pos="100000">
                      <a:srgbClr val="BB321B">
                        <a:alpha val="100000"/>
                      </a:srgbClr>
                    </a:gs>
                  </a:gsLst>
                  <a:lin ang="3000000" scaled="0"/>
                </a:gradFill>
                <a:latin typeface="Source Han Sans CN Bold"/>
                <a:ea typeface="Source Han Sans CN Bold"/>
                <a:cs typeface="Source Han Sans CN Bold"/>
              </a:rPr>
              <a:t>爱国精神在国际竞争中的作用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爱国在全球化时代的挑战与机遇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1407" t="3423" r="1407" b="3423"/>
          <a:stretch>
            <a:fillRect/>
          </a:stretch>
        </p:blipFill>
        <p:spPr>
          <a:xfrm rot="0" flipH="0" flipV="0">
            <a:off x="496455" y="783421"/>
            <a:ext cx="11199090" cy="5291158"/>
          </a:xfrm>
          <a:custGeom>
            <a:avLst/>
            <a:gdLst>
              <a:gd name="connsiteX0" fmla="*/ 553667 w 11199090"/>
              <a:gd name="connsiteY0" fmla="*/ 0 h 5291158"/>
              <a:gd name="connsiteX1" fmla="*/ 10645423 w 11199090"/>
              <a:gd name="connsiteY1" fmla="*/ 0 h 5291158"/>
              <a:gd name="connsiteX2" fmla="*/ 11199090 w 11199090"/>
              <a:gd name="connsiteY2" fmla="*/ 553667 h 5291158"/>
              <a:gd name="connsiteX3" fmla="*/ 11199090 w 11199090"/>
              <a:gd name="connsiteY3" fmla="*/ 4737491 h 5291158"/>
              <a:gd name="connsiteX4" fmla="*/ 10645423 w 11199090"/>
              <a:gd name="connsiteY4" fmla="*/ 5291158 h 5291158"/>
              <a:gd name="connsiteX5" fmla="*/ 553667 w 11199090"/>
              <a:gd name="connsiteY5" fmla="*/ 5291158 h 5291158"/>
              <a:gd name="connsiteX6" fmla="*/ 0 w 11199090"/>
              <a:gd name="connsiteY6" fmla="*/ 4737491 h 5291158"/>
              <a:gd name="connsiteX7" fmla="*/ 0 w 11199090"/>
              <a:gd name="connsiteY7" fmla="*/ 553667 h 5291158"/>
              <a:gd name="connsiteX8" fmla="*/ 553667 w 11199090"/>
              <a:gd name="connsiteY8" fmla="*/ 0 h 5291158"/>
            </a:gdLst>
            <a:rect l="l" t="t" r="r" b="b"/>
            <a:pathLst>
              <a:path w="11199090" h="5291158">
                <a:moveTo>
                  <a:pt x="553667" y="0"/>
                </a:moveTo>
                <a:lnTo>
                  <a:pt x="10645423" y="0"/>
                </a:lnTo>
                <a:cubicBezTo>
                  <a:pt x="10951205" y="0"/>
                  <a:pt x="11199090" y="247885"/>
                  <a:pt x="11199090" y="553667"/>
                </a:cubicBezTo>
                <a:lnTo>
                  <a:pt x="11199090" y="4737491"/>
                </a:lnTo>
                <a:cubicBezTo>
                  <a:pt x="11199090" y="5043273"/>
                  <a:pt x="10951205" y="5291158"/>
                  <a:pt x="10645423" y="5291158"/>
                </a:cubicBezTo>
                <a:lnTo>
                  <a:pt x="553667" y="5291158"/>
                </a:lnTo>
                <a:cubicBezTo>
                  <a:pt x="247885" y="5291158"/>
                  <a:pt x="0" y="5043273"/>
                  <a:pt x="0" y="4737491"/>
                </a:cubicBezTo>
                <a:lnTo>
                  <a:pt x="0" y="553667"/>
                </a:lnTo>
                <a:cubicBezTo>
                  <a:pt x="0" y="247885"/>
                  <a:pt x="247885" y="0"/>
                  <a:pt x="55366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0" flipV="0">
            <a:off x="496455" y="783421"/>
            <a:ext cx="11199090" cy="5291158"/>
          </a:xfrm>
          <a:prstGeom prst="roundRect">
            <a:avLst>
              <a:gd name="adj" fmla="val 10464"/>
            </a:avLst>
          </a:prstGeom>
          <a:solidFill>
            <a:schemeClr val="bg1">
              <a:alpha val="70000"/>
            </a:schemeClr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7203920" flipH="1" flipV="0">
            <a:off x="5115863" y="-925057"/>
            <a:ext cx="342495" cy="12710966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7203920" flipH="1" flipV="0">
            <a:off x="5267339" y="-856962"/>
            <a:ext cx="39543" cy="12574778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110343" y="0"/>
            <a:ext cx="3248997" cy="6074579"/>
          </a:xfrm>
          <a:prstGeom prst="rect">
            <a:avLst/>
          </a:prstGeom>
          <a:solidFill>
            <a:schemeClr val="tx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1610032" y="159728"/>
            <a:ext cx="2249619" cy="575512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0" flipV="0">
            <a:off x="1195067" y="165947"/>
            <a:ext cx="320445" cy="5742685"/>
          </a:xfrm>
          <a:custGeom>
            <a:avLst/>
            <a:gdLst>
              <a:gd name="connsiteX0" fmla="*/ 35343 w 320445"/>
              <a:gd name="connsiteY0" fmla="*/ 5530632 h 5742685"/>
              <a:gd name="connsiteX1" fmla="*/ 285102 w 320445"/>
              <a:gd name="connsiteY1" fmla="*/ 5530632 h 5742685"/>
              <a:gd name="connsiteX2" fmla="*/ 320445 w 320445"/>
              <a:gd name="connsiteY2" fmla="*/ 5565975 h 5742685"/>
              <a:gd name="connsiteX3" fmla="*/ 320445 w 320445"/>
              <a:gd name="connsiteY3" fmla="*/ 5707342 h 5742685"/>
              <a:gd name="connsiteX4" fmla="*/ 285102 w 320445"/>
              <a:gd name="connsiteY4" fmla="*/ 5742685 h 5742685"/>
              <a:gd name="connsiteX5" fmla="*/ 35343 w 320445"/>
              <a:gd name="connsiteY5" fmla="*/ 5742685 h 5742685"/>
              <a:gd name="connsiteX6" fmla="*/ 0 w 320445"/>
              <a:gd name="connsiteY6" fmla="*/ 5707342 h 5742685"/>
              <a:gd name="connsiteX7" fmla="*/ 0 w 320445"/>
              <a:gd name="connsiteY7" fmla="*/ 5565975 h 5742685"/>
              <a:gd name="connsiteX8" fmla="*/ 35343 w 320445"/>
              <a:gd name="connsiteY8" fmla="*/ 5530632 h 5742685"/>
              <a:gd name="connsiteX9" fmla="*/ 35343 w 320445"/>
              <a:gd name="connsiteY9" fmla="*/ 5027846 h 5742685"/>
              <a:gd name="connsiteX10" fmla="*/ 285102 w 320445"/>
              <a:gd name="connsiteY10" fmla="*/ 5027846 h 5742685"/>
              <a:gd name="connsiteX11" fmla="*/ 320445 w 320445"/>
              <a:gd name="connsiteY11" fmla="*/ 5063189 h 5742685"/>
              <a:gd name="connsiteX12" fmla="*/ 320445 w 320445"/>
              <a:gd name="connsiteY12" fmla="*/ 5204556 h 5742685"/>
              <a:gd name="connsiteX13" fmla="*/ 285102 w 320445"/>
              <a:gd name="connsiteY13" fmla="*/ 5239899 h 5742685"/>
              <a:gd name="connsiteX14" fmla="*/ 35343 w 320445"/>
              <a:gd name="connsiteY14" fmla="*/ 5239899 h 5742685"/>
              <a:gd name="connsiteX15" fmla="*/ 0 w 320445"/>
              <a:gd name="connsiteY15" fmla="*/ 5204556 h 5742685"/>
              <a:gd name="connsiteX16" fmla="*/ 0 w 320445"/>
              <a:gd name="connsiteY16" fmla="*/ 5063189 h 5742685"/>
              <a:gd name="connsiteX17" fmla="*/ 35343 w 320445"/>
              <a:gd name="connsiteY17" fmla="*/ 5027846 h 5742685"/>
              <a:gd name="connsiteX18" fmla="*/ 35343 w 320445"/>
              <a:gd name="connsiteY18" fmla="*/ 4525061 h 5742685"/>
              <a:gd name="connsiteX19" fmla="*/ 285102 w 320445"/>
              <a:gd name="connsiteY19" fmla="*/ 4525061 h 5742685"/>
              <a:gd name="connsiteX20" fmla="*/ 320445 w 320445"/>
              <a:gd name="connsiteY20" fmla="*/ 4560404 h 5742685"/>
              <a:gd name="connsiteX21" fmla="*/ 320445 w 320445"/>
              <a:gd name="connsiteY21" fmla="*/ 4701771 h 5742685"/>
              <a:gd name="connsiteX22" fmla="*/ 285102 w 320445"/>
              <a:gd name="connsiteY22" fmla="*/ 4737114 h 5742685"/>
              <a:gd name="connsiteX23" fmla="*/ 35343 w 320445"/>
              <a:gd name="connsiteY23" fmla="*/ 4737114 h 5742685"/>
              <a:gd name="connsiteX24" fmla="*/ 0 w 320445"/>
              <a:gd name="connsiteY24" fmla="*/ 4701771 h 5742685"/>
              <a:gd name="connsiteX25" fmla="*/ 0 w 320445"/>
              <a:gd name="connsiteY25" fmla="*/ 4560404 h 5742685"/>
              <a:gd name="connsiteX26" fmla="*/ 35343 w 320445"/>
              <a:gd name="connsiteY26" fmla="*/ 4525061 h 5742685"/>
              <a:gd name="connsiteX27" fmla="*/ 35343 w 320445"/>
              <a:gd name="connsiteY27" fmla="*/ 4022277 h 5742685"/>
              <a:gd name="connsiteX28" fmla="*/ 285102 w 320445"/>
              <a:gd name="connsiteY28" fmla="*/ 4022277 h 5742685"/>
              <a:gd name="connsiteX29" fmla="*/ 320445 w 320445"/>
              <a:gd name="connsiteY29" fmla="*/ 4057620 h 5742685"/>
              <a:gd name="connsiteX30" fmla="*/ 320445 w 320445"/>
              <a:gd name="connsiteY30" fmla="*/ 4198987 h 5742685"/>
              <a:gd name="connsiteX31" fmla="*/ 285102 w 320445"/>
              <a:gd name="connsiteY31" fmla="*/ 4234330 h 5742685"/>
              <a:gd name="connsiteX32" fmla="*/ 35343 w 320445"/>
              <a:gd name="connsiteY32" fmla="*/ 4234330 h 5742685"/>
              <a:gd name="connsiteX33" fmla="*/ 0 w 320445"/>
              <a:gd name="connsiteY33" fmla="*/ 4198987 h 5742685"/>
              <a:gd name="connsiteX34" fmla="*/ 0 w 320445"/>
              <a:gd name="connsiteY34" fmla="*/ 4057620 h 5742685"/>
              <a:gd name="connsiteX35" fmla="*/ 35343 w 320445"/>
              <a:gd name="connsiteY35" fmla="*/ 4022277 h 5742685"/>
              <a:gd name="connsiteX36" fmla="*/ 35343 w 320445"/>
              <a:gd name="connsiteY36" fmla="*/ 3519492 h 5742685"/>
              <a:gd name="connsiteX37" fmla="*/ 285102 w 320445"/>
              <a:gd name="connsiteY37" fmla="*/ 3519492 h 5742685"/>
              <a:gd name="connsiteX38" fmla="*/ 320445 w 320445"/>
              <a:gd name="connsiteY38" fmla="*/ 3554835 h 5742685"/>
              <a:gd name="connsiteX39" fmla="*/ 320445 w 320445"/>
              <a:gd name="connsiteY39" fmla="*/ 3696202 h 5742685"/>
              <a:gd name="connsiteX40" fmla="*/ 285102 w 320445"/>
              <a:gd name="connsiteY40" fmla="*/ 3731545 h 5742685"/>
              <a:gd name="connsiteX41" fmla="*/ 35343 w 320445"/>
              <a:gd name="connsiteY41" fmla="*/ 3731545 h 5742685"/>
              <a:gd name="connsiteX42" fmla="*/ 0 w 320445"/>
              <a:gd name="connsiteY42" fmla="*/ 3696202 h 5742685"/>
              <a:gd name="connsiteX43" fmla="*/ 0 w 320445"/>
              <a:gd name="connsiteY43" fmla="*/ 3554835 h 5742685"/>
              <a:gd name="connsiteX44" fmla="*/ 35343 w 320445"/>
              <a:gd name="connsiteY44" fmla="*/ 3519492 h 5742685"/>
              <a:gd name="connsiteX45" fmla="*/ 35343 w 320445"/>
              <a:gd name="connsiteY45" fmla="*/ 3016707 h 5742685"/>
              <a:gd name="connsiteX46" fmla="*/ 285102 w 320445"/>
              <a:gd name="connsiteY46" fmla="*/ 3016707 h 5742685"/>
              <a:gd name="connsiteX47" fmla="*/ 320445 w 320445"/>
              <a:gd name="connsiteY47" fmla="*/ 3052050 h 5742685"/>
              <a:gd name="connsiteX48" fmla="*/ 320445 w 320445"/>
              <a:gd name="connsiteY48" fmla="*/ 3193417 h 5742685"/>
              <a:gd name="connsiteX49" fmla="*/ 285102 w 320445"/>
              <a:gd name="connsiteY49" fmla="*/ 3228760 h 5742685"/>
              <a:gd name="connsiteX50" fmla="*/ 35343 w 320445"/>
              <a:gd name="connsiteY50" fmla="*/ 3228760 h 5742685"/>
              <a:gd name="connsiteX51" fmla="*/ 0 w 320445"/>
              <a:gd name="connsiteY51" fmla="*/ 3193417 h 5742685"/>
              <a:gd name="connsiteX52" fmla="*/ 0 w 320445"/>
              <a:gd name="connsiteY52" fmla="*/ 3052050 h 5742685"/>
              <a:gd name="connsiteX53" fmla="*/ 35343 w 320445"/>
              <a:gd name="connsiteY53" fmla="*/ 3016707 h 5742685"/>
              <a:gd name="connsiteX54" fmla="*/ 35343 w 320445"/>
              <a:gd name="connsiteY54" fmla="*/ 2513923 h 5742685"/>
              <a:gd name="connsiteX55" fmla="*/ 285102 w 320445"/>
              <a:gd name="connsiteY55" fmla="*/ 2513923 h 5742685"/>
              <a:gd name="connsiteX56" fmla="*/ 320445 w 320445"/>
              <a:gd name="connsiteY56" fmla="*/ 2549266 h 5742685"/>
              <a:gd name="connsiteX57" fmla="*/ 320445 w 320445"/>
              <a:gd name="connsiteY57" fmla="*/ 2690633 h 5742685"/>
              <a:gd name="connsiteX58" fmla="*/ 285102 w 320445"/>
              <a:gd name="connsiteY58" fmla="*/ 2725976 h 5742685"/>
              <a:gd name="connsiteX59" fmla="*/ 35343 w 320445"/>
              <a:gd name="connsiteY59" fmla="*/ 2725976 h 5742685"/>
              <a:gd name="connsiteX60" fmla="*/ 0 w 320445"/>
              <a:gd name="connsiteY60" fmla="*/ 2690633 h 5742685"/>
              <a:gd name="connsiteX61" fmla="*/ 0 w 320445"/>
              <a:gd name="connsiteY61" fmla="*/ 2549266 h 5742685"/>
              <a:gd name="connsiteX62" fmla="*/ 35343 w 320445"/>
              <a:gd name="connsiteY62" fmla="*/ 2513923 h 5742685"/>
              <a:gd name="connsiteX63" fmla="*/ 35343 w 320445"/>
              <a:gd name="connsiteY63" fmla="*/ 2011138 h 5742685"/>
              <a:gd name="connsiteX64" fmla="*/ 285102 w 320445"/>
              <a:gd name="connsiteY64" fmla="*/ 2011138 h 5742685"/>
              <a:gd name="connsiteX65" fmla="*/ 320445 w 320445"/>
              <a:gd name="connsiteY65" fmla="*/ 2046481 h 5742685"/>
              <a:gd name="connsiteX66" fmla="*/ 320445 w 320445"/>
              <a:gd name="connsiteY66" fmla="*/ 2187848 h 5742685"/>
              <a:gd name="connsiteX67" fmla="*/ 285102 w 320445"/>
              <a:gd name="connsiteY67" fmla="*/ 2223191 h 5742685"/>
              <a:gd name="connsiteX68" fmla="*/ 35343 w 320445"/>
              <a:gd name="connsiteY68" fmla="*/ 2223191 h 5742685"/>
              <a:gd name="connsiteX69" fmla="*/ 0 w 320445"/>
              <a:gd name="connsiteY69" fmla="*/ 2187848 h 5742685"/>
              <a:gd name="connsiteX70" fmla="*/ 0 w 320445"/>
              <a:gd name="connsiteY70" fmla="*/ 2046481 h 5742685"/>
              <a:gd name="connsiteX71" fmla="*/ 35343 w 320445"/>
              <a:gd name="connsiteY71" fmla="*/ 2011138 h 5742685"/>
              <a:gd name="connsiteX72" fmla="*/ 35343 w 320445"/>
              <a:gd name="connsiteY72" fmla="*/ 1508353 h 5742685"/>
              <a:gd name="connsiteX73" fmla="*/ 285102 w 320445"/>
              <a:gd name="connsiteY73" fmla="*/ 1508353 h 5742685"/>
              <a:gd name="connsiteX74" fmla="*/ 320445 w 320445"/>
              <a:gd name="connsiteY74" fmla="*/ 1543697 h 5742685"/>
              <a:gd name="connsiteX75" fmla="*/ 320445 w 320445"/>
              <a:gd name="connsiteY75" fmla="*/ 1685064 h 5742685"/>
              <a:gd name="connsiteX76" fmla="*/ 285102 w 320445"/>
              <a:gd name="connsiteY76" fmla="*/ 1720407 h 5742685"/>
              <a:gd name="connsiteX77" fmla="*/ 35343 w 320445"/>
              <a:gd name="connsiteY77" fmla="*/ 1720407 h 5742685"/>
              <a:gd name="connsiteX78" fmla="*/ 0 w 320445"/>
              <a:gd name="connsiteY78" fmla="*/ 1685064 h 5742685"/>
              <a:gd name="connsiteX79" fmla="*/ 0 w 320445"/>
              <a:gd name="connsiteY79" fmla="*/ 1543697 h 5742685"/>
              <a:gd name="connsiteX80" fmla="*/ 35343 w 320445"/>
              <a:gd name="connsiteY80" fmla="*/ 1508353 h 5742685"/>
              <a:gd name="connsiteX81" fmla="*/ 35343 w 320445"/>
              <a:gd name="connsiteY81" fmla="*/ 1005569 h 5742685"/>
              <a:gd name="connsiteX82" fmla="*/ 285102 w 320445"/>
              <a:gd name="connsiteY82" fmla="*/ 1005569 h 5742685"/>
              <a:gd name="connsiteX83" fmla="*/ 320445 w 320445"/>
              <a:gd name="connsiteY83" fmla="*/ 1040912 h 5742685"/>
              <a:gd name="connsiteX84" fmla="*/ 320445 w 320445"/>
              <a:gd name="connsiteY84" fmla="*/ 1182279 h 5742685"/>
              <a:gd name="connsiteX85" fmla="*/ 285102 w 320445"/>
              <a:gd name="connsiteY85" fmla="*/ 1217621 h 5742685"/>
              <a:gd name="connsiteX86" fmla="*/ 35343 w 320445"/>
              <a:gd name="connsiteY86" fmla="*/ 1217621 h 5742685"/>
              <a:gd name="connsiteX87" fmla="*/ 0 w 320445"/>
              <a:gd name="connsiteY87" fmla="*/ 1182279 h 5742685"/>
              <a:gd name="connsiteX88" fmla="*/ 0 w 320445"/>
              <a:gd name="connsiteY88" fmla="*/ 1040912 h 5742685"/>
              <a:gd name="connsiteX89" fmla="*/ 35343 w 320445"/>
              <a:gd name="connsiteY89" fmla="*/ 1005569 h 5742685"/>
              <a:gd name="connsiteX90" fmla="*/ 35343 w 320445"/>
              <a:gd name="connsiteY90" fmla="*/ 502785 h 5742685"/>
              <a:gd name="connsiteX91" fmla="*/ 285102 w 320445"/>
              <a:gd name="connsiteY91" fmla="*/ 502785 h 5742685"/>
              <a:gd name="connsiteX92" fmla="*/ 320445 w 320445"/>
              <a:gd name="connsiteY92" fmla="*/ 538128 h 5742685"/>
              <a:gd name="connsiteX93" fmla="*/ 320445 w 320445"/>
              <a:gd name="connsiteY93" fmla="*/ 679495 h 5742685"/>
              <a:gd name="connsiteX94" fmla="*/ 285102 w 320445"/>
              <a:gd name="connsiteY94" fmla="*/ 714838 h 5742685"/>
              <a:gd name="connsiteX95" fmla="*/ 35343 w 320445"/>
              <a:gd name="connsiteY95" fmla="*/ 714838 h 5742685"/>
              <a:gd name="connsiteX96" fmla="*/ 0 w 320445"/>
              <a:gd name="connsiteY96" fmla="*/ 679495 h 5742685"/>
              <a:gd name="connsiteX97" fmla="*/ 0 w 320445"/>
              <a:gd name="connsiteY97" fmla="*/ 538128 h 5742685"/>
              <a:gd name="connsiteX98" fmla="*/ 35343 w 320445"/>
              <a:gd name="connsiteY98" fmla="*/ 502785 h 5742685"/>
              <a:gd name="connsiteX99" fmla="*/ 35343 w 320445"/>
              <a:gd name="connsiteY99" fmla="*/ 0 h 5742685"/>
              <a:gd name="connsiteX100" fmla="*/ 285102 w 320445"/>
              <a:gd name="connsiteY100" fmla="*/ 0 h 5742685"/>
              <a:gd name="connsiteX101" fmla="*/ 320445 w 320445"/>
              <a:gd name="connsiteY101" fmla="*/ 35343 h 5742685"/>
              <a:gd name="connsiteX102" fmla="*/ 320445 w 320445"/>
              <a:gd name="connsiteY102" fmla="*/ 176710 h 5742685"/>
              <a:gd name="connsiteX103" fmla="*/ 285102 w 320445"/>
              <a:gd name="connsiteY103" fmla="*/ 212053 h 5742685"/>
              <a:gd name="connsiteX104" fmla="*/ 35343 w 320445"/>
              <a:gd name="connsiteY104" fmla="*/ 212053 h 5742685"/>
              <a:gd name="connsiteX105" fmla="*/ 0 w 320445"/>
              <a:gd name="connsiteY105" fmla="*/ 176710 h 5742685"/>
              <a:gd name="connsiteX106" fmla="*/ 0 w 320445"/>
              <a:gd name="connsiteY106" fmla="*/ 35343 h 5742685"/>
              <a:gd name="connsiteX107" fmla="*/ 35343 w 320445"/>
              <a:gd name="connsiteY107" fmla="*/ 0 h 5742685"/>
            </a:gdLst>
            <a:rect l="l" t="t" r="r" b="b"/>
            <a:pathLst>
              <a:path w="320445" h="5742685">
                <a:moveTo>
                  <a:pt x="35343" y="5530632"/>
                </a:moveTo>
                <a:lnTo>
                  <a:pt x="285102" y="5530632"/>
                </a:lnTo>
                <a:cubicBezTo>
                  <a:pt x="304621" y="5530632"/>
                  <a:pt x="320445" y="5546456"/>
                  <a:pt x="320445" y="5565975"/>
                </a:cubicBezTo>
                <a:lnTo>
                  <a:pt x="320445" y="5707342"/>
                </a:lnTo>
                <a:cubicBezTo>
                  <a:pt x="320445" y="5726861"/>
                  <a:pt x="304621" y="5742685"/>
                  <a:pt x="285102" y="5742685"/>
                </a:cubicBezTo>
                <a:lnTo>
                  <a:pt x="35343" y="5742685"/>
                </a:lnTo>
                <a:cubicBezTo>
                  <a:pt x="15824" y="5742685"/>
                  <a:pt x="0" y="5726861"/>
                  <a:pt x="0" y="5707342"/>
                </a:cubicBezTo>
                <a:lnTo>
                  <a:pt x="0" y="5565975"/>
                </a:lnTo>
                <a:cubicBezTo>
                  <a:pt x="0" y="5546456"/>
                  <a:pt x="15824" y="5530632"/>
                  <a:pt x="35343" y="5530632"/>
                </a:cubicBezTo>
                <a:close/>
                <a:moveTo>
                  <a:pt x="35343" y="5027846"/>
                </a:moveTo>
                <a:lnTo>
                  <a:pt x="285102" y="5027846"/>
                </a:lnTo>
                <a:cubicBezTo>
                  <a:pt x="304621" y="5027846"/>
                  <a:pt x="320445" y="5043670"/>
                  <a:pt x="320445" y="5063189"/>
                </a:cubicBezTo>
                <a:lnTo>
                  <a:pt x="320445" y="5204556"/>
                </a:lnTo>
                <a:cubicBezTo>
                  <a:pt x="320445" y="5224075"/>
                  <a:pt x="304621" y="5239899"/>
                  <a:pt x="285102" y="5239899"/>
                </a:cubicBezTo>
                <a:lnTo>
                  <a:pt x="35343" y="5239899"/>
                </a:lnTo>
                <a:cubicBezTo>
                  <a:pt x="15824" y="5239899"/>
                  <a:pt x="0" y="5224075"/>
                  <a:pt x="0" y="5204556"/>
                </a:cubicBezTo>
                <a:lnTo>
                  <a:pt x="0" y="5063189"/>
                </a:lnTo>
                <a:cubicBezTo>
                  <a:pt x="0" y="5043670"/>
                  <a:pt x="15824" y="5027846"/>
                  <a:pt x="35343" y="5027846"/>
                </a:cubicBezTo>
                <a:close/>
                <a:moveTo>
                  <a:pt x="35343" y="4525061"/>
                </a:moveTo>
                <a:lnTo>
                  <a:pt x="285102" y="4525061"/>
                </a:lnTo>
                <a:cubicBezTo>
                  <a:pt x="304621" y="4525061"/>
                  <a:pt x="320445" y="4540885"/>
                  <a:pt x="320445" y="4560404"/>
                </a:cubicBezTo>
                <a:lnTo>
                  <a:pt x="320445" y="4701771"/>
                </a:lnTo>
                <a:cubicBezTo>
                  <a:pt x="320445" y="4721290"/>
                  <a:pt x="304621" y="4737114"/>
                  <a:pt x="285102" y="4737114"/>
                </a:cubicBezTo>
                <a:lnTo>
                  <a:pt x="35343" y="4737114"/>
                </a:lnTo>
                <a:cubicBezTo>
                  <a:pt x="15824" y="4737114"/>
                  <a:pt x="0" y="4721290"/>
                  <a:pt x="0" y="4701771"/>
                </a:cubicBezTo>
                <a:lnTo>
                  <a:pt x="0" y="4560404"/>
                </a:lnTo>
                <a:cubicBezTo>
                  <a:pt x="0" y="4540885"/>
                  <a:pt x="15824" y="4525061"/>
                  <a:pt x="35343" y="4525061"/>
                </a:cubicBezTo>
                <a:close/>
                <a:moveTo>
                  <a:pt x="35343" y="4022277"/>
                </a:moveTo>
                <a:lnTo>
                  <a:pt x="285102" y="4022277"/>
                </a:lnTo>
                <a:cubicBezTo>
                  <a:pt x="304621" y="4022277"/>
                  <a:pt x="320445" y="4038101"/>
                  <a:pt x="320445" y="4057620"/>
                </a:cubicBezTo>
                <a:lnTo>
                  <a:pt x="320445" y="4198987"/>
                </a:lnTo>
                <a:cubicBezTo>
                  <a:pt x="320445" y="4218506"/>
                  <a:pt x="304621" y="4234330"/>
                  <a:pt x="285102" y="4234330"/>
                </a:cubicBezTo>
                <a:lnTo>
                  <a:pt x="35343" y="4234330"/>
                </a:lnTo>
                <a:cubicBezTo>
                  <a:pt x="15824" y="4234330"/>
                  <a:pt x="0" y="4218506"/>
                  <a:pt x="0" y="4198987"/>
                </a:cubicBezTo>
                <a:lnTo>
                  <a:pt x="0" y="4057620"/>
                </a:lnTo>
                <a:cubicBezTo>
                  <a:pt x="0" y="4038101"/>
                  <a:pt x="15824" y="4022277"/>
                  <a:pt x="35343" y="4022277"/>
                </a:cubicBezTo>
                <a:close/>
                <a:moveTo>
                  <a:pt x="35343" y="3519492"/>
                </a:moveTo>
                <a:lnTo>
                  <a:pt x="285102" y="3519492"/>
                </a:lnTo>
                <a:cubicBezTo>
                  <a:pt x="304621" y="3519492"/>
                  <a:pt x="320445" y="3535316"/>
                  <a:pt x="320445" y="3554835"/>
                </a:cubicBezTo>
                <a:lnTo>
                  <a:pt x="320445" y="3696202"/>
                </a:lnTo>
                <a:cubicBezTo>
                  <a:pt x="320445" y="3715721"/>
                  <a:pt x="304621" y="3731545"/>
                  <a:pt x="285102" y="3731545"/>
                </a:cubicBezTo>
                <a:lnTo>
                  <a:pt x="35343" y="3731545"/>
                </a:lnTo>
                <a:cubicBezTo>
                  <a:pt x="15824" y="3731545"/>
                  <a:pt x="0" y="3715721"/>
                  <a:pt x="0" y="3696202"/>
                </a:cubicBezTo>
                <a:lnTo>
                  <a:pt x="0" y="3554835"/>
                </a:lnTo>
                <a:cubicBezTo>
                  <a:pt x="0" y="3535316"/>
                  <a:pt x="15824" y="3519492"/>
                  <a:pt x="35343" y="3519492"/>
                </a:cubicBezTo>
                <a:close/>
                <a:moveTo>
                  <a:pt x="35343" y="3016707"/>
                </a:moveTo>
                <a:lnTo>
                  <a:pt x="285102" y="3016707"/>
                </a:lnTo>
                <a:cubicBezTo>
                  <a:pt x="304621" y="3016707"/>
                  <a:pt x="320445" y="3032531"/>
                  <a:pt x="320445" y="3052050"/>
                </a:cubicBezTo>
                <a:lnTo>
                  <a:pt x="320445" y="3193417"/>
                </a:lnTo>
                <a:cubicBezTo>
                  <a:pt x="320445" y="3212936"/>
                  <a:pt x="304621" y="3228760"/>
                  <a:pt x="285102" y="3228760"/>
                </a:cubicBezTo>
                <a:lnTo>
                  <a:pt x="35343" y="3228760"/>
                </a:lnTo>
                <a:cubicBezTo>
                  <a:pt x="15824" y="3228760"/>
                  <a:pt x="0" y="3212936"/>
                  <a:pt x="0" y="3193417"/>
                </a:cubicBezTo>
                <a:lnTo>
                  <a:pt x="0" y="3052050"/>
                </a:lnTo>
                <a:cubicBezTo>
                  <a:pt x="0" y="3032531"/>
                  <a:pt x="15824" y="3016707"/>
                  <a:pt x="35343" y="3016707"/>
                </a:cubicBezTo>
                <a:close/>
                <a:moveTo>
                  <a:pt x="35343" y="2513923"/>
                </a:moveTo>
                <a:lnTo>
                  <a:pt x="285102" y="2513923"/>
                </a:lnTo>
                <a:cubicBezTo>
                  <a:pt x="304621" y="2513923"/>
                  <a:pt x="320445" y="2529747"/>
                  <a:pt x="320445" y="2549266"/>
                </a:cubicBezTo>
                <a:lnTo>
                  <a:pt x="320445" y="2690633"/>
                </a:lnTo>
                <a:cubicBezTo>
                  <a:pt x="320445" y="2710152"/>
                  <a:pt x="304621" y="2725976"/>
                  <a:pt x="285102" y="2725976"/>
                </a:cubicBezTo>
                <a:lnTo>
                  <a:pt x="35343" y="2725976"/>
                </a:lnTo>
                <a:cubicBezTo>
                  <a:pt x="15824" y="2725976"/>
                  <a:pt x="0" y="2710152"/>
                  <a:pt x="0" y="2690633"/>
                </a:cubicBezTo>
                <a:lnTo>
                  <a:pt x="0" y="2549266"/>
                </a:lnTo>
                <a:cubicBezTo>
                  <a:pt x="0" y="2529747"/>
                  <a:pt x="15824" y="2513923"/>
                  <a:pt x="35343" y="2513923"/>
                </a:cubicBezTo>
                <a:close/>
                <a:moveTo>
                  <a:pt x="35343" y="2011138"/>
                </a:moveTo>
                <a:lnTo>
                  <a:pt x="285102" y="2011138"/>
                </a:lnTo>
                <a:cubicBezTo>
                  <a:pt x="304621" y="2011138"/>
                  <a:pt x="320445" y="2026962"/>
                  <a:pt x="320445" y="2046481"/>
                </a:cubicBezTo>
                <a:lnTo>
                  <a:pt x="320445" y="2187848"/>
                </a:lnTo>
                <a:cubicBezTo>
                  <a:pt x="320445" y="2207367"/>
                  <a:pt x="304621" y="2223191"/>
                  <a:pt x="285102" y="2223191"/>
                </a:cubicBezTo>
                <a:lnTo>
                  <a:pt x="35343" y="2223191"/>
                </a:lnTo>
                <a:cubicBezTo>
                  <a:pt x="15824" y="2223191"/>
                  <a:pt x="0" y="2207367"/>
                  <a:pt x="0" y="2187848"/>
                </a:cubicBezTo>
                <a:lnTo>
                  <a:pt x="0" y="2046481"/>
                </a:lnTo>
                <a:cubicBezTo>
                  <a:pt x="0" y="2026962"/>
                  <a:pt x="15824" y="2011138"/>
                  <a:pt x="35343" y="2011138"/>
                </a:cubicBezTo>
                <a:close/>
                <a:moveTo>
                  <a:pt x="35343" y="1508353"/>
                </a:moveTo>
                <a:lnTo>
                  <a:pt x="285102" y="1508353"/>
                </a:lnTo>
                <a:cubicBezTo>
                  <a:pt x="304621" y="1508353"/>
                  <a:pt x="320445" y="1524178"/>
                  <a:pt x="320445" y="1543697"/>
                </a:cubicBezTo>
                <a:lnTo>
                  <a:pt x="320445" y="1685064"/>
                </a:lnTo>
                <a:cubicBezTo>
                  <a:pt x="320445" y="1704583"/>
                  <a:pt x="304621" y="1720407"/>
                  <a:pt x="285102" y="1720407"/>
                </a:cubicBezTo>
                <a:lnTo>
                  <a:pt x="35343" y="1720407"/>
                </a:lnTo>
                <a:cubicBezTo>
                  <a:pt x="15824" y="1720407"/>
                  <a:pt x="0" y="1704583"/>
                  <a:pt x="0" y="1685064"/>
                </a:cubicBezTo>
                <a:lnTo>
                  <a:pt x="0" y="1543697"/>
                </a:lnTo>
                <a:cubicBezTo>
                  <a:pt x="0" y="1524178"/>
                  <a:pt x="15824" y="1508353"/>
                  <a:pt x="35343" y="1508353"/>
                </a:cubicBezTo>
                <a:close/>
                <a:moveTo>
                  <a:pt x="35343" y="1005569"/>
                </a:moveTo>
                <a:lnTo>
                  <a:pt x="285102" y="1005569"/>
                </a:lnTo>
                <a:cubicBezTo>
                  <a:pt x="304621" y="1005569"/>
                  <a:pt x="320445" y="1021393"/>
                  <a:pt x="320445" y="1040912"/>
                </a:cubicBezTo>
                <a:lnTo>
                  <a:pt x="320445" y="1182279"/>
                </a:lnTo>
                <a:cubicBezTo>
                  <a:pt x="320445" y="1201798"/>
                  <a:pt x="304621" y="1217621"/>
                  <a:pt x="285102" y="1217621"/>
                </a:cubicBezTo>
                <a:lnTo>
                  <a:pt x="35343" y="1217621"/>
                </a:lnTo>
                <a:cubicBezTo>
                  <a:pt x="15824" y="1217621"/>
                  <a:pt x="0" y="1201798"/>
                  <a:pt x="0" y="1182279"/>
                </a:cubicBezTo>
                <a:lnTo>
                  <a:pt x="0" y="1040912"/>
                </a:lnTo>
                <a:cubicBezTo>
                  <a:pt x="0" y="1021393"/>
                  <a:pt x="15824" y="1005569"/>
                  <a:pt x="35343" y="1005569"/>
                </a:cubicBezTo>
                <a:close/>
                <a:moveTo>
                  <a:pt x="35343" y="502785"/>
                </a:moveTo>
                <a:lnTo>
                  <a:pt x="285102" y="502785"/>
                </a:lnTo>
                <a:cubicBezTo>
                  <a:pt x="304621" y="502785"/>
                  <a:pt x="320445" y="518609"/>
                  <a:pt x="320445" y="538128"/>
                </a:cubicBezTo>
                <a:lnTo>
                  <a:pt x="320445" y="679495"/>
                </a:lnTo>
                <a:cubicBezTo>
                  <a:pt x="320445" y="699014"/>
                  <a:pt x="304621" y="714838"/>
                  <a:pt x="285102" y="714838"/>
                </a:cubicBezTo>
                <a:lnTo>
                  <a:pt x="35343" y="714838"/>
                </a:lnTo>
                <a:cubicBezTo>
                  <a:pt x="15824" y="714838"/>
                  <a:pt x="0" y="699014"/>
                  <a:pt x="0" y="679495"/>
                </a:cubicBezTo>
                <a:lnTo>
                  <a:pt x="0" y="538128"/>
                </a:lnTo>
                <a:cubicBezTo>
                  <a:pt x="0" y="518609"/>
                  <a:pt x="15824" y="502785"/>
                  <a:pt x="35343" y="502785"/>
                </a:cubicBezTo>
                <a:close/>
                <a:moveTo>
                  <a:pt x="35343" y="0"/>
                </a:moveTo>
                <a:lnTo>
                  <a:pt x="285102" y="0"/>
                </a:lnTo>
                <a:cubicBezTo>
                  <a:pt x="304621" y="0"/>
                  <a:pt x="320445" y="15824"/>
                  <a:pt x="320445" y="35343"/>
                </a:cubicBezTo>
                <a:lnTo>
                  <a:pt x="320445" y="176710"/>
                </a:lnTo>
                <a:cubicBezTo>
                  <a:pt x="320445" y="196229"/>
                  <a:pt x="304621" y="212053"/>
                  <a:pt x="285102" y="212053"/>
                </a:cubicBezTo>
                <a:lnTo>
                  <a:pt x="35343" y="212053"/>
                </a:lnTo>
                <a:cubicBezTo>
                  <a:pt x="15824" y="212053"/>
                  <a:pt x="0" y="196229"/>
                  <a:pt x="0" y="176710"/>
                </a:cubicBezTo>
                <a:lnTo>
                  <a:pt x="0" y="35343"/>
                </a:lnTo>
                <a:cubicBezTo>
                  <a:pt x="0" y="15824"/>
                  <a:pt x="15824" y="0"/>
                  <a:pt x="3534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954169" y="165947"/>
            <a:ext cx="320445" cy="5742685"/>
          </a:xfrm>
          <a:custGeom>
            <a:avLst/>
            <a:gdLst>
              <a:gd name="connsiteX0" fmla="*/ 35343 w 320445"/>
              <a:gd name="connsiteY0" fmla="*/ 5530632 h 5742685"/>
              <a:gd name="connsiteX1" fmla="*/ 285102 w 320445"/>
              <a:gd name="connsiteY1" fmla="*/ 5530632 h 5742685"/>
              <a:gd name="connsiteX2" fmla="*/ 320445 w 320445"/>
              <a:gd name="connsiteY2" fmla="*/ 5565975 h 5742685"/>
              <a:gd name="connsiteX3" fmla="*/ 320445 w 320445"/>
              <a:gd name="connsiteY3" fmla="*/ 5707342 h 5742685"/>
              <a:gd name="connsiteX4" fmla="*/ 285102 w 320445"/>
              <a:gd name="connsiteY4" fmla="*/ 5742685 h 5742685"/>
              <a:gd name="connsiteX5" fmla="*/ 35343 w 320445"/>
              <a:gd name="connsiteY5" fmla="*/ 5742685 h 5742685"/>
              <a:gd name="connsiteX6" fmla="*/ 0 w 320445"/>
              <a:gd name="connsiteY6" fmla="*/ 5707342 h 5742685"/>
              <a:gd name="connsiteX7" fmla="*/ 0 w 320445"/>
              <a:gd name="connsiteY7" fmla="*/ 5565975 h 5742685"/>
              <a:gd name="connsiteX8" fmla="*/ 35343 w 320445"/>
              <a:gd name="connsiteY8" fmla="*/ 5530632 h 5742685"/>
              <a:gd name="connsiteX9" fmla="*/ 35343 w 320445"/>
              <a:gd name="connsiteY9" fmla="*/ 5027846 h 5742685"/>
              <a:gd name="connsiteX10" fmla="*/ 285102 w 320445"/>
              <a:gd name="connsiteY10" fmla="*/ 5027846 h 5742685"/>
              <a:gd name="connsiteX11" fmla="*/ 320445 w 320445"/>
              <a:gd name="connsiteY11" fmla="*/ 5063189 h 5742685"/>
              <a:gd name="connsiteX12" fmla="*/ 320445 w 320445"/>
              <a:gd name="connsiteY12" fmla="*/ 5204556 h 5742685"/>
              <a:gd name="connsiteX13" fmla="*/ 285102 w 320445"/>
              <a:gd name="connsiteY13" fmla="*/ 5239899 h 5742685"/>
              <a:gd name="connsiteX14" fmla="*/ 35343 w 320445"/>
              <a:gd name="connsiteY14" fmla="*/ 5239899 h 5742685"/>
              <a:gd name="connsiteX15" fmla="*/ 0 w 320445"/>
              <a:gd name="connsiteY15" fmla="*/ 5204556 h 5742685"/>
              <a:gd name="connsiteX16" fmla="*/ 0 w 320445"/>
              <a:gd name="connsiteY16" fmla="*/ 5063189 h 5742685"/>
              <a:gd name="connsiteX17" fmla="*/ 35343 w 320445"/>
              <a:gd name="connsiteY17" fmla="*/ 5027846 h 5742685"/>
              <a:gd name="connsiteX18" fmla="*/ 35343 w 320445"/>
              <a:gd name="connsiteY18" fmla="*/ 4525061 h 5742685"/>
              <a:gd name="connsiteX19" fmla="*/ 285102 w 320445"/>
              <a:gd name="connsiteY19" fmla="*/ 4525061 h 5742685"/>
              <a:gd name="connsiteX20" fmla="*/ 320445 w 320445"/>
              <a:gd name="connsiteY20" fmla="*/ 4560404 h 5742685"/>
              <a:gd name="connsiteX21" fmla="*/ 320445 w 320445"/>
              <a:gd name="connsiteY21" fmla="*/ 4701771 h 5742685"/>
              <a:gd name="connsiteX22" fmla="*/ 285102 w 320445"/>
              <a:gd name="connsiteY22" fmla="*/ 4737114 h 5742685"/>
              <a:gd name="connsiteX23" fmla="*/ 35343 w 320445"/>
              <a:gd name="connsiteY23" fmla="*/ 4737114 h 5742685"/>
              <a:gd name="connsiteX24" fmla="*/ 0 w 320445"/>
              <a:gd name="connsiteY24" fmla="*/ 4701771 h 5742685"/>
              <a:gd name="connsiteX25" fmla="*/ 0 w 320445"/>
              <a:gd name="connsiteY25" fmla="*/ 4560404 h 5742685"/>
              <a:gd name="connsiteX26" fmla="*/ 35343 w 320445"/>
              <a:gd name="connsiteY26" fmla="*/ 4525061 h 5742685"/>
              <a:gd name="connsiteX27" fmla="*/ 35343 w 320445"/>
              <a:gd name="connsiteY27" fmla="*/ 4022277 h 5742685"/>
              <a:gd name="connsiteX28" fmla="*/ 285102 w 320445"/>
              <a:gd name="connsiteY28" fmla="*/ 4022277 h 5742685"/>
              <a:gd name="connsiteX29" fmla="*/ 320445 w 320445"/>
              <a:gd name="connsiteY29" fmla="*/ 4057620 h 5742685"/>
              <a:gd name="connsiteX30" fmla="*/ 320445 w 320445"/>
              <a:gd name="connsiteY30" fmla="*/ 4198987 h 5742685"/>
              <a:gd name="connsiteX31" fmla="*/ 285102 w 320445"/>
              <a:gd name="connsiteY31" fmla="*/ 4234330 h 5742685"/>
              <a:gd name="connsiteX32" fmla="*/ 35343 w 320445"/>
              <a:gd name="connsiteY32" fmla="*/ 4234330 h 5742685"/>
              <a:gd name="connsiteX33" fmla="*/ 0 w 320445"/>
              <a:gd name="connsiteY33" fmla="*/ 4198987 h 5742685"/>
              <a:gd name="connsiteX34" fmla="*/ 0 w 320445"/>
              <a:gd name="connsiteY34" fmla="*/ 4057620 h 5742685"/>
              <a:gd name="connsiteX35" fmla="*/ 35343 w 320445"/>
              <a:gd name="connsiteY35" fmla="*/ 4022277 h 5742685"/>
              <a:gd name="connsiteX36" fmla="*/ 35343 w 320445"/>
              <a:gd name="connsiteY36" fmla="*/ 3519492 h 5742685"/>
              <a:gd name="connsiteX37" fmla="*/ 285102 w 320445"/>
              <a:gd name="connsiteY37" fmla="*/ 3519492 h 5742685"/>
              <a:gd name="connsiteX38" fmla="*/ 320445 w 320445"/>
              <a:gd name="connsiteY38" fmla="*/ 3554835 h 5742685"/>
              <a:gd name="connsiteX39" fmla="*/ 320445 w 320445"/>
              <a:gd name="connsiteY39" fmla="*/ 3696202 h 5742685"/>
              <a:gd name="connsiteX40" fmla="*/ 285102 w 320445"/>
              <a:gd name="connsiteY40" fmla="*/ 3731545 h 5742685"/>
              <a:gd name="connsiteX41" fmla="*/ 35343 w 320445"/>
              <a:gd name="connsiteY41" fmla="*/ 3731545 h 5742685"/>
              <a:gd name="connsiteX42" fmla="*/ 0 w 320445"/>
              <a:gd name="connsiteY42" fmla="*/ 3696202 h 5742685"/>
              <a:gd name="connsiteX43" fmla="*/ 0 w 320445"/>
              <a:gd name="connsiteY43" fmla="*/ 3554835 h 5742685"/>
              <a:gd name="connsiteX44" fmla="*/ 35343 w 320445"/>
              <a:gd name="connsiteY44" fmla="*/ 3519492 h 5742685"/>
              <a:gd name="connsiteX45" fmla="*/ 35343 w 320445"/>
              <a:gd name="connsiteY45" fmla="*/ 3016707 h 5742685"/>
              <a:gd name="connsiteX46" fmla="*/ 285102 w 320445"/>
              <a:gd name="connsiteY46" fmla="*/ 3016707 h 5742685"/>
              <a:gd name="connsiteX47" fmla="*/ 320445 w 320445"/>
              <a:gd name="connsiteY47" fmla="*/ 3052050 h 5742685"/>
              <a:gd name="connsiteX48" fmla="*/ 320445 w 320445"/>
              <a:gd name="connsiteY48" fmla="*/ 3193417 h 5742685"/>
              <a:gd name="connsiteX49" fmla="*/ 285102 w 320445"/>
              <a:gd name="connsiteY49" fmla="*/ 3228760 h 5742685"/>
              <a:gd name="connsiteX50" fmla="*/ 35343 w 320445"/>
              <a:gd name="connsiteY50" fmla="*/ 3228760 h 5742685"/>
              <a:gd name="connsiteX51" fmla="*/ 0 w 320445"/>
              <a:gd name="connsiteY51" fmla="*/ 3193417 h 5742685"/>
              <a:gd name="connsiteX52" fmla="*/ 0 w 320445"/>
              <a:gd name="connsiteY52" fmla="*/ 3052050 h 5742685"/>
              <a:gd name="connsiteX53" fmla="*/ 35343 w 320445"/>
              <a:gd name="connsiteY53" fmla="*/ 3016707 h 5742685"/>
              <a:gd name="connsiteX54" fmla="*/ 35343 w 320445"/>
              <a:gd name="connsiteY54" fmla="*/ 2513923 h 5742685"/>
              <a:gd name="connsiteX55" fmla="*/ 285102 w 320445"/>
              <a:gd name="connsiteY55" fmla="*/ 2513923 h 5742685"/>
              <a:gd name="connsiteX56" fmla="*/ 320445 w 320445"/>
              <a:gd name="connsiteY56" fmla="*/ 2549266 h 5742685"/>
              <a:gd name="connsiteX57" fmla="*/ 320445 w 320445"/>
              <a:gd name="connsiteY57" fmla="*/ 2690633 h 5742685"/>
              <a:gd name="connsiteX58" fmla="*/ 285102 w 320445"/>
              <a:gd name="connsiteY58" fmla="*/ 2725976 h 5742685"/>
              <a:gd name="connsiteX59" fmla="*/ 35343 w 320445"/>
              <a:gd name="connsiteY59" fmla="*/ 2725976 h 5742685"/>
              <a:gd name="connsiteX60" fmla="*/ 0 w 320445"/>
              <a:gd name="connsiteY60" fmla="*/ 2690633 h 5742685"/>
              <a:gd name="connsiteX61" fmla="*/ 0 w 320445"/>
              <a:gd name="connsiteY61" fmla="*/ 2549266 h 5742685"/>
              <a:gd name="connsiteX62" fmla="*/ 35343 w 320445"/>
              <a:gd name="connsiteY62" fmla="*/ 2513923 h 5742685"/>
              <a:gd name="connsiteX63" fmla="*/ 35343 w 320445"/>
              <a:gd name="connsiteY63" fmla="*/ 2011138 h 5742685"/>
              <a:gd name="connsiteX64" fmla="*/ 285102 w 320445"/>
              <a:gd name="connsiteY64" fmla="*/ 2011138 h 5742685"/>
              <a:gd name="connsiteX65" fmla="*/ 320445 w 320445"/>
              <a:gd name="connsiteY65" fmla="*/ 2046481 h 5742685"/>
              <a:gd name="connsiteX66" fmla="*/ 320445 w 320445"/>
              <a:gd name="connsiteY66" fmla="*/ 2187848 h 5742685"/>
              <a:gd name="connsiteX67" fmla="*/ 285102 w 320445"/>
              <a:gd name="connsiteY67" fmla="*/ 2223191 h 5742685"/>
              <a:gd name="connsiteX68" fmla="*/ 35343 w 320445"/>
              <a:gd name="connsiteY68" fmla="*/ 2223191 h 5742685"/>
              <a:gd name="connsiteX69" fmla="*/ 0 w 320445"/>
              <a:gd name="connsiteY69" fmla="*/ 2187848 h 5742685"/>
              <a:gd name="connsiteX70" fmla="*/ 0 w 320445"/>
              <a:gd name="connsiteY70" fmla="*/ 2046481 h 5742685"/>
              <a:gd name="connsiteX71" fmla="*/ 35343 w 320445"/>
              <a:gd name="connsiteY71" fmla="*/ 2011138 h 5742685"/>
              <a:gd name="connsiteX72" fmla="*/ 35343 w 320445"/>
              <a:gd name="connsiteY72" fmla="*/ 1508353 h 5742685"/>
              <a:gd name="connsiteX73" fmla="*/ 285102 w 320445"/>
              <a:gd name="connsiteY73" fmla="*/ 1508353 h 5742685"/>
              <a:gd name="connsiteX74" fmla="*/ 320445 w 320445"/>
              <a:gd name="connsiteY74" fmla="*/ 1543697 h 5742685"/>
              <a:gd name="connsiteX75" fmla="*/ 320445 w 320445"/>
              <a:gd name="connsiteY75" fmla="*/ 1685064 h 5742685"/>
              <a:gd name="connsiteX76" fmla="*/ 285102 w 320445"/>
              <a:gd name="connsiteY76" fmla="*/ 1720407 h 5742685"/>
              <a:gd name="connsiteX77" fmla="*/ 35343 w 320445"/>
              <a:gd name="connsiteY77" fmla="*/ 1720407 h 5742685"/>
              <a:gd name="connsiteX78" fmla="*/ 0 w 320445"/>
              <a:gd name="connsiteY78" fmla="*/ 1685064 h 5742685"/>
              <a:gd name="connsiteX79" fmla="*/ 0 w 320445"/>
              <a:gd name="connsiteY79" fmla="*/ 1543697 h 5742685"/>
              <a:gd name="connsiteX80" fmla="*/ 35343 w 320445"/>
              <a:gd name="connsiteY80" fmla="*/ 1508353 h 5742685"/>
              <a:gd name="connsiteX81" fmla="*/ 35343 w 320445"/>
              <a:gd name="connsiteY81" fmla="*/ 1005569 h 5742685"/>
              <a:gd name="connsiteX82" fmla="*/ 285102 w 320445"/>
              <a:gd name="connsiteY82" fmla="*/ 1005569 h 5742685"/>
              <a:gd name="connsiteX83" fmla="*/ 320445 w 320445"/>
              <a:gd name="connsiteY83" fmla="*/ 1040912 h 5742685"/>
              <a:gd name="connsiteX84" fmla="*/ 320445 w 320445"/>
              <a:gd name="connsiteY84" fmla="*/ 1182279 h 5742685"/>
              <a:gd name="connsiteX85" fmla="*/ 285102 w 320445"/>
              <a:gd name="connsiteY85" fmla="*/ 1217621 h 5742685"/>
              <a:gd name="connsiteX86" fmla="*/ 35343 w 320445"/>
              <a:gd name="connsiteY86" fmla="*/ 1217621 h 5742685"/>
              <a:gd name="connsiteX87" fmla="*/ 0 w 320445"/>
              <a:gd name="connsiteY87" fmla="*/ 1182279 h 5742685"/>
              <a:gd name="connsiteX88" fmla="*/ 0 w 320445"/>
              <a:gd name="connsiteY88" fmla="*/ 1040912 h 5742685"/>
              <a:gd name="connsiteX89" fmla="*/ 35343 w 320445"/>
              <a:gd name="connsiteY89" fmla="*/ 1005569 h 5742685"/>
              <a:gd name="connsiteX90" fmla="*/ 35343 w 320445"/>
              <a:gd name="connsiteY90" fmla="*/ 502785 h 5742685"/>
              <a:gd name="connsiteX91" fmla="*/ 285102 w 320445"/>
              <a:gd name="connsiteY91" fmla="*/ 502785 h 5742685"/>
              <a:gd name="connsiteX92" fmla="*/ 320445 w 320445"/>
              <a:gd name="connsiteY92" fmla="*/ 538128 h 5742685"/>
              <a:gd name="connsiteX93" fmla="*/ 320445 w 320445"/>
              <a:gd name="connsiteY93" fmla="*/ 679495 h 5742685"/>
              <a:gd name="connsiteX94" fmla="*/ 285102 w 320445"/>
              <a:gd name="connsiteY94" fmla="*/ 714838 h 5742685"/>
              <a:gd name="connsiteX95" fmla="*/ 35343 w 320445"/>
              <a:gd name="connsiteY95" fmla="*/ 714838 h 5742685"/>
              <a:gd name="connsiteX96" fmla="*/ 0 w 320445"/>
              <a:gd name="connsiteY96" fmla="*/ 679495 h 5742685"/>
              <a:gd name="connsiteX97" fmla="*/ 0 w 320445"/>
              <a:gd name="connsiteY97" fmla="*/ 538128 h 5742685"/>
              <a:gd name="connsiteX98" fmla="*/ 35343 w 320445"/>
              <a:gd name="connsiteY98" fmla="*/ 502785 h 5742685"/>
              <a:gd name="connsiteX99" fmla="*/ 35343 w 320445"/>
              <a:gd name="connsiteY99" fmla="*/ 0 h 5742685"/>
              <a:gd name="connsiteX100" fmla="*/ 285102 w 320445"/>
              <a:gd name="connsiteY100" fmla="*/ 0 h 5742685"/>
              <a:gd name="connsiteX101" fmla="*/ 320445 w 320445"/>
              <a:gd name="connsiteY101" fmla="*/ 35343 h 5742685"/>
              <a:gd name="connsiteX102" fmla="*/ 320445 w 320445"/>
              <a:gd name="connsiteY102" fmla="*/ 176710 h 5742685"/>
              <a:gd name="connsiteX103" fmla="*/ 285102 w 320445"/>
              <a:gd name="connsiteY103" fmla="*/ 212053 h 5742685"/>
              <a:gd name="connsiteX104" fmla="*/ 35343 w 320445"/>
              <a:gd name="connsiteY104" fmla="*/ 212053 h 5742685"/>
              <a:gd name="connsiteX105" fmla="*/ 0 w 320445"/>
              <a:gd name="connsiteY105" fmla="*/ 176710 h 5742685"/>
              <a:gd name="connsiteX106" fmla="*/ 0 w 320445"/>
              <a:gd name="connsiteY106" fmla="*/ 35343 h 5742685"/>
              <a:gd name="connsiteX107" fmla="*/ 35343 w 320445"/>
              <a:gd name="connsiteY107" fmla="*/ 0 h 5742685"/>
            </a:gdLst>
            <a:rect l="l" t="t" r="r" b="b"/>
            <a:pathLst>
              <a:path w="320445" h="5742685">
                <a:moveTo>
                  <a:pt x="35343" y="5530632"/>
                </a:moveTo>
                <a:lnTo>
                  <a:pt x="285102" y="5530632"/>
                </a:lnTo>
                <a:cubicBezTo>
                  <a:pt x="304621" y="5530632"/>
                  <a:pt x="320445" y="5546456"/>
                  <a:pt x="320445" y="5565975"/>
                </a:cubicBezTo>
                <a:lnTo>
                  <a:pt x="320445" y="5707342"/>
                </a:lnTo>
                <a:cubicBezTo>
                  <a:pt x="320445" y="5726861"/>
                  <a:pt x="304621" y="5742685"/>
                  <a:pt x="285102" y="5742685"/>
                </a:cubicBezTo>
                <a:lnTo>
                  <a:pt x="35343" y="5742685"/>
                </a:lnTo>
                <a:cubicBezTo>
                  <a:pt x="15824" y="5742685"/>
                  <a:pt x="0" y="5726861"/>
                  <a:pt x="0" y="5707342"/>
                </a:cubicBezTo>
                <a:lnTo>
                  <a:pt x="0" y="5565975"/>
                </a:lnTo>
                <a:cubicBezTo>
                  <a:pt x="0" y="5546456"/>
                  <a:pt x="15824" y="5530632"/>
                  <a:pt x="35343" y="5530632"/>
                </a:cubicBezTo>
                <a:close/>
                <a:moveTo>
                  <a:pt x="35343" y="5027846"/>
                </a:moveTo>
                <a:lnTo>
                  <a:pt x="285102" y="5027846"/>
                </a:lnTo>
                <a:cubicBezTo>
                  <a:pt x="304621" y="5027846"/>
                  <a:pt x="320445" y="5043670"/>
                  <a:pt x="320445" y="5063189"/>
                </a:cubicBezTo>
                <a:lnTo>
                  <a:pt x="320445" y="5204556"/>
                </a:lnTo>
                <a:cubicBezTo>
                  <a:pt x="320445" y="5224075"/>
                  <a:pt x="304621" y="5239899"/>
                  <a:pt x="285102" y="5239899"/>
                </a:cubicBezTo>
                <a:lnTo>
                  <a:pt x="35343" y="5239899"/>
                </a:lnTo>
                <a:cubicBezTo>
                  <a:pt x="15824" y="5239899"/>
                  <a:pt x="0" y="5224075"/>
                  <a:pt x="0" y="5204556"/>
                </a:cubicBezTo>
                <a:lnTo>
                  <a:pt x="0" y="5063189"/>
                </a:lnTo>
                <a:cubicBezTo>
                  <a:pt x="0" y="5043670"/>
                  <a:pt x="15824" y="5027846"/>
                  <a:pt x="35343" y="5027846"/>
                </a:cubicBezTo>
                <a:close/>
                <a:moveTo>
                  <a:pt x="35343" y="4525061"/>
                </a:moveTo>
                <a:lnTo>
                  <a:pt x="285102" y="4525061"/>
                </a:lnTo>
                <a:cubicBezTo>
                  <a:pt x="304621" y="4525061"/>
                  <a:pt x="320445" y="4540885"/>
                  <a:pt x="320445" y="4560404"/>
                </a:cubicBezTo>
                <a:lnTo>
                  <a:pt x="320445" y="4701771"/>
                </a:lnTo>
                <a:cubicBezTo>
                  <a:pt x="320445" y="4721290"/>
                  <a:pt x="304621" y="4737114"/>
                  <a:pt x="285102" y="4737114"/>
                </a:cubicBezTo>
                <a:lnTo>
                  <a:pt x="35343" y="4737114"/>
                </a:lnTo>
                <a:cubicBezTo>
                  <a:pt x="15824" y="4737114"/>
                  <a:pt x="0" y="4721290"/>
                  <a:pt x="0" y="4701771"/>
                </a:cubicBezTo>
                <a:lnTo>
                  <a:pt x="0" y="4560404"/>
                </a:lnTo>
                <a:cubicBezTo>
                  <a:pt x="0" y="4540885"/>
                  <a:pt x="15824" y="4525061"/>
                  <a:pt x="35343" y="4525061"/>
                </a:cubicBezTo>
                <a:close/>
                <a:moveTo>
                  <a:pt x="35343" y="4022277"/>
                </a:moveTo>
                <a:lnTo>
                  <a:pt x="285102" y="4022277"/>
                </a:lnTo>
                <a:cubicBezTo>
                  <a:pt x="304621" y="4022277"/>
                  <a:pt x="320445" y="4038101"/>
                  <a:pt x="320445" y="4057620"/>
                </a:cubicBezTo>
                <a:lnTo>
                  <a:pt x="320445" y="4198987"/>
                </a:lnTo>
                <a:cubicBezTo>
                  <a:pt x="320445" y="4218506"/>
                  <a:pt x="304621" y="4234330"/>
                  <a:pt x="285102" y="4234330"/>
                </a:cubicBezTo>
                <a:lnTo>
                  <a:pt x="35343" y="4234330"/>
                </a:lnTo>
                <a:cubicBezTo>
                  <a:pt x="15824" y="4234330"/>
                  <a:pt x="0" y="4218506"/>
                  <a:pt x="0" y="4198987"/>
                </a:cubicBezTo>
                <a:lnTo>
                  <a:pt x="0" y="4057620"/>
                </a:lnTo>
                <a:cubicBezTo>
                  <a:pt x="0" y="4038101"/>
                  <a:pt x="15824" y="4022277"/>
                  <a:pt x="35343" y="4022277"/>
                </a:cubicBezTo>
                <a:close/>
                <a:moveTo>
                  <a:pt x="35343" y="3519492"/>
                </a:moveTo>
                <a:lnTo>
                  <a:pt x="285102" y="3519492"/>
                </a:lnTo>
                <a:cubicBezTo>
                  <a:pt x="304621" y="3519492"/>
                  <a:pt x="320445" y="3535316"/>
                  <a:pt x="320445" y="3554835"/>
                </a:cubicBezTo>
                <a:lnTo>
                  <a:pt x="320445" y="3696202"/>
                </a:lnTo>
                <a:cubicBezTo>
                  <a:pt x="320445" y="3715721"/>
                  <a:pt x="304621" y="3731545"/>
                  <a:pt x="285102" y="3731545"/>
                </a:cubicBezTo>
                <a:lnTo>
                  <a:pt x="35343" y="3731545"/>
                </a:lnTo>
                <a:cubicBezTo>
                  <a:pt x="15824" y="3731545"/>
                  <a:pt x="0" y="3715721"/>
                  <a:pt x="0" y="3696202"/>
                </a:cubicBezTo>
                <a:lnTo>
                  <a:pt x="0" y="3554835"/>
                </a:lnTo>
                <a:cubicBezTo>
                  <a:pt x="0" y="3535316"/>
                  <a:pt x="15824" y="3519492"/>
                  <a:pt x="35343" y="3519492"/>
                </a:cubicBezTo>
                <a:close/>
                <a:moveTo>
                  <a:pt x="35343" y="3016707"/>
                </a:moveTo>
                <a:lnTo>
                  <a:pt x="285102" y="3016707"/>
                </a:lnTo>
                <a:cubicBezTo>
                  <a:pt x="304621" y="3016707"/>
                  <a:pt x="320445" y="3032531"/>
                  <a:pt x="320445" y="3052050"/>
                </a:cubicBezTo>
                <a:lnTo>
                  <a:pt x="320445" y="3193417"/>
                </a:lnTo>
                <a:cubicBezTo>
                  <a:pt x="320445" y="3212936"/>
                  <a:pt x="304621" y="3228760"/>
                  <a:pt x="285102" y="3228760"/>
                </a:cubicBezTo>
                <a:lnTo>
                  <a:pt x="35343" y="3228760"/>
                </a:lnTo>
                <a:cubicBezTo>
                  <a:pt x="15824" y="3228760"/>
                  <a:pt x="0" y="3212936"/>
                  <a:pt x="0" y="3193417"/>
                </a:cubicBezTo>
                <a:lnTo>
                  <a:pt x="0" y="3052050"/>
                </a:lnTo>
                <a:cubicBezTo>
                  <a:pt x="0" y="3032531"/>
                  <a:pt x="15824" y="3016707"/>
                  <a:pt x="35343" y="3016707"/>
                </a:cubicBezTo>
                <a:close/>
                <a:moveTo>
                  <a:pt x="35343" y="2513923"/>
                </a:moveTo>
                <a:lnTo>
                  <a:pt x="285102" y="2513923"/>
                </a:lnTo>
                <a:cubicBezTo>
                  <a:pt x="304621" y="2513923"/>
                  <a:pt x="320445" y="2529747"/>
                  <a:pt x="320445" y="2549266"/>
                </a:cubicBezTo>
                <a:lnTo>
                  <a:pt x="320445" y="2690633"/>
                </a:lnTo>
                <a:cubicBezTo>
                  <a:pt x="320445" y="2710152"/>
                  <a:pt x="304621" y="2725976"/>
                  <a:pt x="285102" y="2725976"/>
                </a:cubicBezTo>
                <a:lnTo>
                  <a:pt x="35343" y="2725976"/>
                </a:lnTo>
                <a:cubicBezTo>
                  <a:pt x="15824" y="2725976"/>
                  <a:pt x="0" y="2710152"/>
                  <a:pt x="0" y="2690633"/>
                </a:cubicBezTo>
                <a:lnTo>
                  <a:pt x="0" y="2549266"/>
                </a:lnTo>
                <a:cubicBezTo>
                  <a:pt x="0" y="2529747"/>
                  <a:pt x="15824" y="2513923"/>
                  <a:pt x="35343" y="2513923"/>
                </a:cubicBezTo>
                <a:close/>
                <a:moveTo>
                  <a:pt x="35343" y="2011138"/>
                </a:moveTo>
                <a:lnTo>
                  <a:pt x="285102" y="2011138"/>
                </a:lnTo>
                <a:cubicBezTo>
                  <a:pt x="304621" y="2011138"/>
                  <a:pt x="320445" y="2026962"/>
                  <a:pt x="320445" y="2046481"/>
                </a:cubicBezTo>
                <a:lnTo>
                  <a:pt x="320445" y="2187848"/>
                </a:lnTo>
                <a:cubicBezTo>
                  <a:pt x="320445" y="2207367"/>
                  <a:pt x="304621" y="2223191"/>
                  <a:pt x="285102" y="2223191"/>
                </a:cubicBezTo>
                <a:lnTo>
                  <a:pt x="35343" y="2223191"/>
                </a:lnTo>
                <a:cubicBezTo>
                  <a:pt x="15824" y="2223191"/>
                  <a:pt x="0" y="2207367"/>
                  <a:pt x="0" y="2187848"/>
                </a:cubicBezTo>
                <a:lnTo>
                  <a:pt x="0" y="2046481"/>
                </a:lnTo>
                <a:cubicBezTo>
                  <a:pt x="0" y="2026962"/>
                  <a:pt x="15824" y="2011138"/>
                  <a:pt x="35343" y="2011138"/>
                </a:cubicBezTo>
                <a:close/>
                <a:moveTo>
                  <a:pt x="35343" y="1508353"/>
                </a:moveTo>
                <a:lnTo>
                  <a:pt x="285102" y="1508353"/>
                </a:lnTo>
                <a:cubicBezTo>
                  <a:pt x="304621" y="1508353"/>
                  <a:pt x="320445" y="1524178"/>
                  <a:pt x="320445" y="1543697"/>
                </a:cubicBezTo>
                <a:lnTo>
                  <a:pt x="320445" y="1685064"/>
                </a:lnTo>
                <a:cubicBezTo>
                  <a:pt x="320445" y="1704583"/>
                  <a:pt x="304621" y="1720407"/>
                  <a:pt x="285102" y="1720407"/>
                </a:cubicBezTo>
                <a:lnTo>
                  <a:pt x="35343" y="1720407"/>
                </a:lnTo>
                <a:cubicBezTo>
                  <a:pt x="15824" y="1720407"/>
                  <a:pt x="0" y="1704583"/>
                  <a:pt x="0" y="1685064"/>
                </a:cubicBezTo>
                <a:lnTo>
                  <a:pt x="0" y="1543697"/>
                </a:lnTo>
                <a:cubicBezTo>
                  <a:pt x="0" y="1524178"/>
                  <a:pt x="15824" y="1508353"/>
                  <a:pt x="35343" y="1508353"/>
                </a:cubicBezTo>
                <a:close/>
                <a:moveTo>
                  <a:pt x="35343" y="1005569"/>
                </a:moveTo>
                <a:lnTo>
                  <a:pt x="285102" y="1005569"/>
                </a:lnTo>
                <a:cubicBezTo>
                  <a:pt x="304621" y="1005569"/>
                  <a:pt x="320445" y="1021393"/>
                  <a:pt x="320445" y="1040912"/>
                </a:cubicBezTo>
                <a:lnTo>
                  <a:pt x="320445" y="1182279"/>
                </a:lnTo>
                <a:cubicBezTo>
                  <a:pt x="320445" y="1201798"/>
                  <a:pt x="304621" y="1217621"/>
                  <a:pt x="285102" y="1217621"/>
                </a:cubicBezTo>
                <a:lnTo>
                  <a:pt x="35343" y="1217621"/>
                </a:lnTo>
                <a:cubicBezTo>
                  <a:pt x="15824" y="1217621"/>
                  <a:pt x="0" y="1201798"/>
                  <a:pt x="0" y="1182279"/>
                </a:cubicBezTo>
                <a:lnTo>
                  <a:pt x="0" y="1040912"/>
                </a:lnTo>
                <a:cubicBezTo>
                  <a:pt x="0" y="1021393"/>
                  <a:pt x="15824" y="1005569"/>
                  <a:pt x="35343" y="1005569"/>
                </a:cubicBezTo>
                <a:close/>
                <a:moveTo>
                  <a:pt x="35343" y="502785"/>
                </a:moveTo>
                <a:lnTo>
                  <a:pt x="285102" y="502785"/>
                </a:lnTo>
                <a:cubicBezTo>
                  <a:pt x="304621" y="502785"/>
                  <a:pt x="320445" y="518609"/>
                  <a:pt x="320445" y="538128"/>
                </a:cubicBezTo>
                <a:lnTo>
                  <a:pt x="320445" y="679495"/>
                </a:lnTo>
                <a:cubicBezTo>
                  <a:pt x="320445" y="699014"/>
                  <a:pt x="304621" y="714838"/>
                  <a:pt x="285102" y="714838"/>
                </a:cubicBezTo>
                <a:lnTo>
                  <a:pt x="35343" y="714838"/>
                </a:lnTo>
                <a:cubicBezTo>
                  <a:pt x="15824" y="714838"/>
                  <a:pt x="0" y="699014"/>
                  <a:pt x="0" y="679495"/>
                </a:cubicBezTo>
                <a:lnTo>
                  <a:pt x="0" y="538128"/>
                </a:lnTo>
                <a:cubicBezTo>
                  <a:pt x="0" y="518609"/>
                  <a:pt x="15824" y="502785"/>
                  <a:pt x="35343" y="502785"/>
                </a:cubicBezTo>
                <a:close/>
                <a:moveTo>
                  <a:pt x="35343" y="0"/>
                </a:moveTo>
                <a:lnTo>
                  <a:pt x="285102" y="0"/>
                </a:lnTo>
                <a:cubicBezTo>
                  <a:pt x="304621" y="0"/>
                  <a:pt x="320445" y="15824"/>
                  <a:pt x="320445" y="35343"/>
                </a:cubicBezTo>
                <a:lnTo>
                  <a:pt x="320445" y="176710"/>
                </a:lnTo>
                <a:cubicBezTo>
                  <a:pt x="320445" y="196229"/>
                  <a:pt x="304621" y="212053"/>
                  <a:pt x="285102" y="212053"/>
                </a:cubicBezTo>
                <a:lnTo>
                  <a:pt x="35343" y="212053"/>
                </a:lnTo>
                <a:cubicBezTo>
                  <a:pt x="15824" y="212053"/>
                  <a:pt x="0" y="196229"/>
                  <a:pt x="0" y="176710"/>
                </a:cubicBezTo>
                <a:lnTo>
                  <a:pt x="0" y="35343"/>
                </a:lnTo>
                <a:cubicBezTo>
                  <a:pt x="0" y="15824"/>
                  <a:pt x="15824" y="0"/>
                  <a:pt x="3534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068053" y="5482174"/>
            <a:ext cx="2055266" cy="235555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5068052" y="5149333"/>
            <a:ext cx="2055267" cy="49687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7072921" y="5100621"/>
            <a:ext cx="92512" cy="925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5020429" y="5100621"/>
            <a:ext cx="92512" cy="925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7072921" y="5593786"/>
            <a:ext cx="92512" cy="9368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5020429" y="5593786"/>
            <a:ext cx="92512" cy="9368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542417" y="5496586"/>
            <a:ext cx="2055266" cy="235555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1" flipV="0">
            <a:off x="7542416" y="5145664"/>
            <a:ext cx="2055267" cy="49687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1" flipV="0">
            <a:off x="9547285" y="5115033"/>
            <a:ext cx="92512" cy="925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1" flipV="0">
            <a:off x="7494793" y="5115033"/>
            <a:ext cx="92512" cy="9251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1" flipV="0">
            <a:off x="9547285" y="5608198"/>
            <a:ext cx="92512" cy="9368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7494793" y="5608198"/>
            <a:ext cx="92512" cy="93687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878126" y="2298033"/>
            <a:ext cx="6640774" cy="21055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0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谢谢大家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7617642" y="1756610"/>
            <a:ext cx="410664" cy="410664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5400000" flipH="0" flipV="0">
            <a:off x="7725133" y="1864279"/>
            <a:ext cx="226578" cy="195325"/>
          </a:xfrm>
          <a:prstGeom prst="triangle">
            <a:avLst/>
          </a:prstGeom>
          <a:solidFill>
            <a:schemeClr val="bg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8103733" y="1756610"/>
            <a:ext cx="410664" cy="41066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8226405" y="1867914"/>
            <a:ext cx="50931" cy="188055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8340794" y="1867914"/>
            <a:ext cx="50931" cy="188055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10361323" y="-96416"/>
            <a:ext cx="740830" cy="1513496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10201302" y="508341"/>
            <a:ext cx="1060872" cy="1060872"/>
          </a:xfrm>
          <a:prstGeom prst="donut">
            <a:avLst>
              <a:gd name="adj" fmla="val 8675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10361323" y="-225956"/>
            <a:ext cx="740830" cy="144515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20829168" flipH="0" flipV="0">
            <a:off x="6812823" y="1197345"/>
            <a:ext cx="676712" cy="654172"/>
          </a:xfrm>
          <a:prstGeom prst="arc">
            <a:avLst>
              <a:gd name="adj1" fmla="val 14394419"/>
              <a:gd name="adj2" fmla="val 2640492"/>
            </a:avLst>
          </a:prstGeom>
          <a:noFill/>
          <a:ln w="12700" cap="flat">
            <a:solidFill>
              <a:schemeClr val="tx1">
                <a:lumMod val="85000"/>
                <a:lumOff val="15000"/>
              </a:schemeClr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10768683" y="6130714"/>
            <a:ext cx="1703118" cy="636433"/>
          </a:xfrm>
          <a:custGeom>
            <a:avLst/>
            <a:gdLst>
              <a:gd name="connsiteX0" fmla="*/ 206127 w 2105012"/>
              <a:gd name="connsiteY0" fmla="*/ 213749 h 589548"/>
              <a:gd name="connsiteX1" fmla="*/ 216069 w 2105012"/>
              <a:gd name="connsiteY1" fmla="*/ 213749 h 589548"/>
              <a:gd name="connsiteX2" fmla="*/ 221040 w 2105012"/>
              <a:gd name="connsiteY2" fmla="*/ 213749 h 589548"/>
              <a:gd name="connsiteX3" fmla="*/ 222696 w 2105012"/>
              <a:gd name="connsiteY3" fmla="*/ 212755 h 589548"/>
              <a:gd name="connsiteX4" fmla="*/ 221040 w 2105012"/>
              <a:gd name="connsiteY4" fmla="*/ 213749 h 589548"/>
              <a:gd name="connsiteX5" fmla="*/ 223691 w 2105012"/>
              <a:gd name="connsiteY5" fmla="*/ 215074 h 589548"/>
              <a:gd name="connsiteX6" fmla="*/ 226342 w 2105012"/>
              <a:gd name="connsiteY6" fmla="*/ 215074 h 589548"/>
              <a:gd name="connsiteX7" fmla="*/ 228662 w 2105012"/>
              <a:gd name="connsiteY7" fmla="*/ 216068 h 589548"/>
              <a:gd name="connsiteX8" fmla="*/ 231644 w 2105012"/>
              <a:gd name="connsiteY8" fmla="*/ 216068 h 589548"/>
              <a:gd name="connsiteX9" fmla="*/ 228662 w 2105012"/>
              <a:gd name="connsiteY9" fmla="*/ 216068 h 589548"/>
              <a:gd name="connsiteX10" fmla="*/ 226342 w 2105012"/>
              <a:gd name="connsiteY10" fmla="*/ 215074 h 589548"/>
              <a:gd name="connsiteX11" fmla="*/ 223691 w 2105012"/>
              <a:gd name="connsiteY11" fmla="*/ 215074 h 589548"/>
              <a:gd name="connsiteX12" fmla="*/ 222365 w 2105012"/>
              <a:gd name="connsiteY12" fmla="*/ 217394 h 589548"/>
              <a:gd name="connsiteX13" fmla="*/ 221371 w 2105012"/>
              <a:gd name="connsiteY13" fmla="*/ 228993 h 589548"/>
              <a:gd name="connsiteX14" fmla="*/ 221371 w 2105012"/>
              <a:gd name="connsiteY14" fmla="*/ 233632 h 589548"/>
              <a:gd name="connsiteX15" fmla="*/ 233964 w 2105012"/>
              <a:gd name="connsiteY15" fmla="*/ 235289 h 589548"/>
              <a:gd name="connsiteX16" fmla="*/ 233964 w 2105012"/>
              <a:gd name="connsiteY16" fmla="*/ 235289 h 589548"/>
              <a:gd name="connsiteX17" fmla="*/ 242912 w 2105012"/>
              <a:gd name="connsiteY17" fmla="*/ 237940 h 589548"/>
              <a:gd name="connsiteX18" fmla="*/ 242249 w 2105012"/>
              <a:gd name="connsiteY18" fmla="*/ 240923 h 589548"/>
              <a:gd name="connsiteX19" fmla="*/ 235289 w 2105012"/>
              <a:gd name="connsiteY19" fmla="*/ 249539 h 589548"/>
              <a:gd name="connsiteX20" fmla="*/ 229987 w 2105012"/>
              <a:gd name="connsiteY20" fmla="*/ 248214 h 589548"/>
              <a:gd name="connsiteX21" fmla="*/ 228993 w 2105012"/>
              <a:gd name="connsiteY21" fmla="*/ 255836 h 589548"/>
              <a:gd name="connsiteX22" fmla="*/ 229987 w 2105012"/>
              <a:gd name="connsiteY22" fmla="*/ 256830 h 589548"/>
              <a:gd name="connsiteX23" fmla="*/ 234627 w 2105012"/>
              <a:gd name="connsiteY23" fmla="*/ 254179 h 589548"/>
              <a:gd name="connsiteX24" fmla="*/ 229987 w 2105012"/>
              <a:gd name="connsiteY24" fmla="*/ 256830 h 589548"/>
              <a:gd name="connsiteX25" fmla="*/ 232638 w 2105012"/>
              <a:gd name="connsiteY25" fmla="*/ 258487 h 589548"/>
              <a:gd name="connsiteX26" fmla="*/ 247882 w 2105012"/>
              <a:gd name="connsiteY26" fmla="*/ 250202 h 589548"/>
              <a:gd name="connsiteX27" fmla="*/ 254179 w 2105012"/>
              <a:gd name="connsiteY27" fmla="*/ 245894 h 589548"/>
              <a:gd name="connsiteX28" fmla="*/ 253516 w 2105012"/>
              <a:gd name="connsiteY28" fmla="*/ 245894 h 589548"/>
              <a:gd name="connsiteX29" fmla="*/ 252853 w 2105012"/>
              <a:gd name="connsiteY29" fmla="*/ 245894 h 589548"/>
              <a:gd name="connsiteX30" fmla="*/ 251859 w 2105012"/>
              <a:gd name="connsiteY30" fmla="*/ 239929 h 589548"/>
              <a:gd name="connsiteX31" fmla="*/ 249208 w 2105012"/>
              <a:gd name="connsiteY31" fmla="*/ 238272 h 589548"/>
              <a:gd name="connsiteX32" fmla="*/ 249208 w 2105012"/>
              <a:gd name="connsiteY32" fmla="*/ 238272 h 589548"/>
              <a:gd name="connsiteX33" fmla="*/ 250534 w 2105012"/>
              <a:gd name="connsiteY33" fmla="*/ 236946 h 589548"/>
              <a:gd name="connsiteX34" fmla="*/ 239929 w 2105012"/>
              <a:gd name="connsiteY34" fmla="*/ 234958 h 589548"/>
              <a:gd name="connsiteX35" fmla="*/ 249539 w 2105012"/>
              <a:gd name="connsiteY35" fmla="*/ 232638 h 589548"/>
              <a:gd name="connsiteX36" fmla="*/ 246225 w 2105012"/>
              <a:gd name="connsiteY36" fmla="*/ 227999 h 589548"/>
              <a:gd name="connsiteX37" fmla="*/ 250865 w 2105012"/>
              <a:gd name="connsiteY37" fmla="*/ 226010 h 589548"/>
              <a:gd name="connsiteX38" fmla="*/ 245231 w 2105012"/>
              <a:gd name="connsiteY38" fmla="*/ 225347 h 589548"/>
              <a:gd name="connsiteX39" fmla="*/ 245231 w 2105012"/>
              <a:gd name="connsiteY39" fmla="*/ 224685 h 589548"/>
              <a:gd name="connsiteX40" fmla="*/ 245563 w 2105012"/>
              <a:gd name="connsiteY40" fmla="*/ 224022 h 589548"/>
              <a:gd name="connsiteX41" fmla="*/ 245894 w 2105012"/>
              <a:gd name="connsiteY41" fmla="*/ 221702 h 589548"/>
              <a:gd name="connsiteX42" fmla="*/ 244237 w 2105012"/>
              <a:gd name="connsiteY42" fmla="*/ 221702 h 589548"/>
              <a:gd name="connsiteX43" fmla="*/ 240923 w 2105012"/>
              <a:gd name="connsiteY43" fmla="*/ 221702 h 589548"/>
              <a:gd name="connsiteX44" fmla="*/ 240923 w 2105012"/>
              <a:gd name="connsiteY44" fmla="*/ 221702 h 589548"/>
              <a:gd name="connsiteX45" fmla="*/ 236946 w 2105012"/>
              <a:gd name="connsiteY45" fmla="*/ 220708 h 589548"/>
              <a:gd name="connsiteX46" fmla="*/ 244568 w 2105012"/>
              <a:gd name="connsiteY46" fmla="*/ 214411 h 589548"/>
              <a:gd name="connsiteX47" fmla="*/ 240923 w 2105012"/>
              <a:gd name="connsiteY47" fmla="*/ 214411 h 589548"/>
              <a:gd name="connsiteX48" fmla="*/ 240923 w 2105012"/>
              <a:gd name="connsiteY48" fmla="*/ 214411 h 589548"/>
              <a:gd name="connsiteX49" fmla="*/ 235621 w 2105012"/>
              <a:gd name="connsiteY49" fmla="*/ 212092 h 589548"/>
              <a:gd name="connsiteX50" fmla="*/ 240923 w 2105012"/>
              <a:gd name="connsiteY50" fmla="*/ 211429 h 589548"/>
              <a:gd name="connsiteX51" fmla="*/ 242249 w 2105012"/>
              <a:gd name="connsiteY51" fmla="*/ 195191 h 589548"/>
              <a:gd name="connsiteX52" fmla="*/ 239929 w 2105012"/>
              <a:gd name="connsiteY52" fmla="*/ 193865 h 589548"/>
              <a:gd name="connsiteX53" fmla="*/ 239929 w 2105012"/>
              <a:gd name="connsiteY53" fmla="*/ 196185 h 589548"/>
              <a:gd name="connsiteX54" fmla="*/ 239929 w 2105012"/>
              <a:gd name="connsiteY54" fmla="*/ 193865 h 589548"/>
              <a:gd name="connsiteX55" fmla="*/ 239598 w 2105012"/>
              <a:gd name="connsiteY55" fmla="*/ 191545 h 589548"/>
              <a:gd name="connsiteX56" fmla="*/ 242249 w 2105012"/>
              <a:gd name="connsiteY56" fmla="*/ 186574 h 589548"/>
              <a:gd name="connsiteX57" fmla="*/ 239266 w 2105012"/>
              <a:gd name="connsiteY57" fmla="*/ 177627 h 589548"/>
              <a:gd name="connsiteX58" fmla="*/ 244900 w 2105012"/>
              <a:gd name="connsiteY58" fmla="*/ 173650 h 589548"/>
              <a:gd name="connsiteX59" fmla="*/ 240260 w 2105012"/>
              <a:gd name="connsiteY59" fmla="*/ 169673 h 589548"/>
              <a:gd name="connsiteX60" fmla="*/ 242249 w 2105012"/>
              <a:gd name="connsiteY60" fmla="*/ 154429 h 589548"/>
              <a:gd name="connsiteX61" fmla="*/ 232970 w 2105012"/>
              <a:gd name="connsiteY61" fmla="*/ 153435 h 589548"/>
              <a:gd name="connsiteX62" fmla="*/ 227005 w 2105012"/>
              <a:gd name="connsiteY62" fmla="*/ 153104 h 589548"/>
              <a:gd name="connsiteX63" fmla="*/ 224353 w 2105012"/>
              <a:gd name="connsiteY63" fmla="*/ 160063 h 589548"/>
              <a:gd name="connsiteX64" fmla="*/ 230650 w 2105012"/>
              <a:gd name="connsiteY64" fmla="*/ 160063 h 589548"/>
              <a:gd name="connsiteX65" fmla="*/ 233301 w 2105012"/>
              <a:gd name="connsiteY65" fmla="*/ 158737 h 589548"/>
              <a:gd name="connsiteX66" fmla="*/ 234295 w 2105012"/>
              <a:gd name="connsiteY66" fmla="*/ 161389 h 589548"/>
              <a:gd name="connsiteX67" fmla="*/ 230650 w 2105012"/>
              <a:gd name="connsiteY67" fmla="*/ 173982 h 589548"/>
              <a:gd name="connsiteX68" fmla="*/ 223028 w 2105012"/>
              <a:gd name="connsiteY68" fmla="*/ 180278 h 589548"/>
              <a:gd name="connsiteX69" fmla="*/ 220045 w 2105012"/>
              <a:gd name="connsiteY69" fmla="*/ 187900 h 589548"/>
              <a:gd name="connsiteX70" fmla="*/ 220708 w 2105012"/>
              <a:gd name="connsiteY70" fmla="*/ 187900 h 589548"/>
              <a:gd name="connsiteX71" fmla="*/ 219714 w 2105012"/>
              <a:gd name="connsiteY71" fmla="*/ 192871 h 589548"/>
              <a:gd name="connsiteX72" fmla="*/ 219051 w 2105012"/>
              <a:gd name="connsiteY72" fmla="*/ 197842 h 589548"/>
              <a:gd name="connsiteX73" fmla="*/ 222034 w 2105012"/>
              <a:gd name="connsiteY73" fmla="*/ 200162 h 589548"/>
              <a:gd name="connsiteX74" fmla="*/ 222034 w 2105012"/>
              <a:gd name="connsiteY74" fmla="*/ 201819 h 589548"/>
              <a:gd name="connsiteX75" fmla="*/ 222034 w 2105012"/>
              <a:gd name="connsiteY75" fmla="*/ 201819 h 589548"/>
              <a:gd name="connsiteX76" fmla="*/ 222034 w 2105012"/>
              <a:gd name="connsiteY76" fmla="*/ 200162 h 589548"/>
              <a:gd name="connsiteX77" fmla="*/ 214412 w 2105012"/>
              <a:gd name="connsiteY77" fmla="*/ 199167 h 589548"/>
              <a:gd name="connsiteX78" fmla="*/ 208115 w 2105012"/>
              <a:gd name="connsiteY78" fmla="*/ 204138 h 589548"/>
              <a:gd name="connsiteX79" fmla="*/ 211761 w 2105012"/>
              <a:gd name="connsiteY79" fmla="*/ 208115 h 589548"/>
              <a:gd name="connsiteX80" fmla="*/ 211761 w 2105012"/>
              <a:gd name="connsiteY80" fmla="*/ 208115 h 589548"/>
              <a:gd name="connsiteX81" fmla="*/ 206790 w 2105012"/>
              <a:gd name="connsiteY81" fmla="*/ 214411 h 589548"/>
              <a:gd name="connsiteX82" fmla="*/ 228993 w 2105012"/>
              <a:gd name="connsiteY82" fmla="*/ 205464 h 589548"/>
              <a:gd name="connsiteX83" fmla="*/ 226342 w 2105012"/>
              <a:gd name="connsiteY83" fmla="*/ 203807 h 589548"/>
              <a:gd name="connsiteX84" fmla="*/ 226342 w 2105012"/>
              <a:gd name="connsiteY84" fmla="*/ 206127 h 589548"/>
              <a:gd name="connsiteX85" fmla="*/ 226342 w 2105012"/>
              <a:gd name="connsiteY85" fmla="*/ 203807 h 589548"/>
              <a:gd name="connsiteX86" fmla="*/ 228993 w 2105012"/>
              <a:gd name="connsiteY86" fmla="*/ 205464 h 589548"/>
              <a:gd name="connsiteX87" fmla="*/ 226673 w 2105012"/>
              <a:gd name="connsiteY87" fmla="*/ 206127 h 589548"/>
              <a:gd name="connsiteX88" fmla="*/ 226673 w 2105012"/>
              <a:gd name="connsiteY88" fmla="*/ 206789 h 589548"/>
              <a:gd name="connsiteX89" fmla="*/ 226673 w 2105012"/>
              <a:gd name="connsiteY89" fmla="*/ 206127 h 589548"/>
              <a:gd name="connsiteX90" fmla="*/ 228330 w 2105012"/>
              <a:gd name="connsiteY90" fmla="*/ 225016 h 589548"/>
              <a:gd name="connsiteX91" fmla="*/ 227667 w 2105012"/>
              <a:gd name="connsiteY91" fmla="*/ 222365 h 589548"/>
              <a:gd name="connsiteX92" fmla="*/ 228330 w 2105012"/>
              <a:gd name="connsiteY92" fmla="*/ 225016 h 589548"/>
              <a:gd name="connsiteX93" fmla="*/ 225348 w 2105012"/>
              <a:gd name="connsiteY93" fmla="*/ 229324 h 589548"/>
              <a:gd name="connsiteX94" fmla="*/ 228993 w 2105012"/>
              <a:gd name="connsiteY94" fmla="*/ 227999 h 589548"/>
              <a:gd name="connsiteX95" fmla="*/ 228993 w 2105012"/>
              <a:gd name="connsiteY95" fmla="*/ 226673 h 589548"/>
              <a:gd name="connsiteX96" fmla="*/ 228993 w 2105012"/>
              <a:gd name="connsiteY96" fmla="*/ 227999 h 589548"/>
              <a:gd name="connsiteX97" fmla="*/ 225348 w 2105012"/>
              <a:gd name="connsiteY97" fmla="*/ 229324 h 589548"/>
              <a:gd name="connsiteX98" fmla="*/ 232970 w 2105012"/>
              <a:gd name="connsiteY98" fmla="*/ 228993 h 589548"/>
              <a:gd name="connsiteX99" fmla="*/ 230981 w 2105012"/>
              <a:gd name="connsiteY99" fmla="*/ 228993 h 589548"/>
              <a:gd name="connsiteX100" fmla="*/ 232970 w 2105012"/>
              <a:gd name="connsiteY100" fmla="*/ 228993 h 589548"/>
              <a:gd name="connsiteX101" fmla="*/ 235289 w 2105012"/>
              <a:gd name="connsiteY101" fmla="*/ 230650 h 589548"/>
              <a:gd name="connsiteX102" fmla="*/ 232970 w 2105012"/>
              <a:gd name="connsiteY102" fmla="*/ 228993 h 589548"/>
              <a:gd name="connsiteX103" fmla="*/ 1493260 w 2105012"/>
              <a:gd name="connsiteY103" fmla="*/ 482177 h 589548"/>
              <a:gd name="connsiteX104" fmla="*/ 1487957 w 2105012"/>
              <a:gd name="connsiteY104" fmla="*/ 475881 h 589548"/>
              <a:gd name="connsiteX105" fmla="*/ 1487957 w 2105012"/>
              <a:gd name="connsiteY105" fmla="*/ 471573 h 589548"/>
              <a:gd name="connsiteX106" fmla="*/ 1488620 w 2105012"/>
              <a:gd name="connsiteY106" fmla="*/ 464282 h 589548"/>
              <a:gd name="connsiteX107" fmla="*/ 1483649 w 2105012"/>
              <a:gd name="connsiteY107" fmla="*/ 465939 h 589548"/>
              <a:gd name="connsiteX108" fmla="*/ 1479341 w 2105012"/>
              <a:gd name="connsiteY108" fmla="*/ 462957 h 589548"/>
              <a:gd name="connsiteX109" fmla="*/ 1476690 w 2105012"/>
              <a:gd name="connsiteY109" fmla="*/ 466602 h 589548"/>
              <a:gd name="connsiteX110" fmla="*/ 1469068 w 2105012"/>
              <a:gd name="connsiteY110" fmla="*/ 465608 h 589548"/>
              <a:gd name="connsiteX111" fmla="*/ 1469068 w 2105012"/>
              <a:gd name="connsiteY111" fmla="*/ 465608 h 589548"/>
              <a:gd name="connsiteX112" fmla="*/ 1467411 w 2105012"/>
              <a:gd name="connsiteY112" fmla="*/ 462625 h 589548"/>
              <a:gd name="connsiteX113" fmla="*/ 1456475 w 2105012"/>
              <a:gd name="connsiteY113" fmla="*/ 462625 h 589548"/>
              <a:gd name="connsiteX114" fmla="*/ 1457138 w 2105012"/>
              <a:gd name="connsiteY114" fmla="*/ 463619 h 589548"/>
              <a:gd name="connsiteX115" fmla="*/ 1456475 w 2105012"/>
              <a:gd name="connsiteY115" fmla="*/ 462625 h 589548"/>
              <a:gd name="connsiteX116" fmla="*/ 1452830 w 2105012"/>
              <a:gd name="connsiteY116" fmla="*/ 464945 h 589548"/>
              <a:gd name="connsiteX117" fmla="*/ 1449184 w 2105012"/>
              <a:gd name="connsiteY117" fmla="*/ 461962 h 589548"/>
              <a:gd name="connsiteX118" fmla="*/ 1452830 w 2105012"/>
              <a:gd name="connsiteY118" fmla="*/ 464945 h 589548"/>
              <a:gd name="connsiteX119" fmla="*/ 1452830 w 2105012"/>
              <a:gd name="connsiteY119" fmla="*/ 456329 h 589548"/>
              <a:gd name="connsiteX120" fmla="*/ 1452830 w 2105012"/>
              <a:gd name="connsiteY120" fmla="*/ 456329 h 589548"/>
              <a:gd name="connsiteX121" fmla="*/ 1460783 w 2105012"/>
              <a:gd name="connsiteY121" fmla="*/ 449038 h 589548"/>
              <a:gd name="connsiteX122" fmla="*/ 1457801 w 2105012"/>
              <a:gd name="connsiteY122" fmla="*/ 450695 h 589548"/>
              <a:gd name="connsiteX123" fmla="*/ 1460783 w 2105012"/>
              <a:gd name="connsiteY123" fmla="*/ 449038 h 589548"/>
              <a:gd name="connsiteX124" fmla="*/ 1463103 w 2105012"/>
              <a:gd name="connsiteY124" fmla="*/ 448375 h 589548"/>
              <a:gd name="connsiteX125" fmla="*/ 1463103 w 2105012"/>
              <a:gd name="connsiteY125" fmla="*/ 449038 h 589548"/>
              <a:gd name="connsiteX126" fmla="*/ 1473045 w 2105012"/>
              <a:gd name="connsiteY126" fmla="*/ 449038 h 589548"/>
              <a:gd name="connsiteX127" fmla="*/ 1473045 w 2105012"/>
              <a:gd name="connsiteY127" fmla="*/ 449038 h 589548"/>
              <a:gd name="connsiteX128" fmla="*/ 1474702 w 2105012"/>
              <a:gd name="connsiteY128" fmla="*/ 457654 h 589548"/>
              <a:gd name="connsiteX129" fmla="*/ 1479341 w 2105012"/>
              <a:gd name="connsiteY129" fmla="*/ 459311 h 589548"/>
              <a:gd name="connsiteX130" fmla="*/ 1479673 w 2105012"/>
              <a:gd name="connsiteY130" fmla="*/ 462957 h 589548"/>
              <a:gd name="connsiteX131" fmla="*/ 1483981 w 2105012"/>
              <a:gd name="connsiteY131" fmla="*/ 465939 h 589548"/>
              <a:gd name="connsiteX132" fmla="*/ 1488951 w 2105012"/>
              <a:gd name="connsiteY132" fmla="*/ 464282 h 589548"/>
              <a:gd name="connsiteX133" fmla="*/ 1486300 w 2105012"/>
              <a:gd name="connsiteY133" fmla="*/ 457654 h 589548"/>
              <a:gd name="connsiteX134" fmla="*/ 1486300 w 2105012"/>
              <a:gd name="connsiteY134" fmla="*/ 457654 h 589548"/>
              <a:gd name="connsiteX135" fmla="*/ 1480004 w 2105012"/>
              <a:gd name="connsiteY135" fmla="*/ 447381 h 589548"/>
              <a:gd name="connsiteX136" fmla="*/ 1482324 w 2105012"/>
              <a:gd name="connsiteY136" fmla="*/ 445724 h 589548"/>
              <a:gd name="connsiteX137" fmla="*/ 1482324 w 2105012"/>
              <a:gd name="connsiteY137" fmla="*/ 445061 h 589548"/>
              <a:gd name="connsiteX138" fmla="*/ 1474039 w 2105012"/>
              <a:gd name="connsiteY138" fmla="*/ 445061 h 589548"/>
              <a:gd name="connsiteX139" fmla="*/ 1453492 w 2105012"/>
              <a:gd name="connsiteY139" fmla="*/ 446055 h 589548"/>
              <a:gd name="connsiteX140" fmla="*/ 1447196 w 2105012"/>
              <a:gd name="connsiteY140" fmla="*/ 457654 h 589548"/>
              <a:gd name="connsiteX141" fmla="*/ 1447859 w 2105012"/>
              <a:gd name="connsiteY141" fmla="*/ 457654 h 589548"/>
              <a:gd name="connsiteX142" fmla="*/ 1447196 w 2105012"/>
              <a:gd name="connsiteY142" fmla="*/ 457654 h 589548"/>
              <a:gd name="connsiteX143" fmla="*/ 1447196 w 2105012"/>
              <a:gd name="connsiteY143" fmla="*/ 458980 h 589548"/>
              <a:gd name="connsiteX144" fmla="*/ 1446202 w 2105012"/>
              <a:gd name="connsiteY144" fmla="*/ 458980 h 589548"/>
              <a:gd name="connsiteX145" fmla="*/ 1445870 w 2105012"/>
              <a:gd name="connsiteY145" fmla="*/ 459974 h 589548"/>
              <a:gd name="connsiteX146" fmla="*/ 1439905 w 2105012"/>
              <a:gd name="connsiteY146" fmla="*/ 466602 h 589548"/>
              <a:gd name="connsiteX147" fmla="*/ 1440568 w 2105012"/>
              <a:gd name="connsiteY147" fmla="*/ 468922 h 589548"/>
              <a:gd name="connsiteX148" fmla="*/ 1441894 w 2105012"/>
              <a:gd name="connsiteY148" fmla="*/ 474555 h 589548"/>
              <a:gd name="connsiteX149" fmla="*/ 1437254 w 2105012"/>
              <a:gd name="connsiteY149" fmla="*/ 478201 h 589548"/>
              <a:gd name="connsiteX150" fmla="*/ 1450178 w 2105012"/>
              <a:gd name="connsiteY150" fmla="*/ 480852 h 589548"/>
              <a:gd name="connsiteX151" fmla="*/ 1455149 w 2105012"/>
              <a:gd name="connsiteY151" fmla="*/ 484828 h 589548"/>
              <a:gd name="connsiteX152" fmla="*/ 1458132 w 2105012"/>
              <a:gd name="connsiteY152" fmla="*/ 476875 h 589548"/>
              <a:gd name="connsiteX153" fmla="*/ 1461114 w 2105012"/>
              <a:gd name="connsiteY153" fmla="*/ 474555 h 589548"/>
              <a:gd name="connsiteX154" fmla="*/ 1460452 w 2105012"/>
              <a:gd name="connsiteY154" fmla="*/ 466933 h 589548"/>
              <a:gd name="connsiteX155" fmla="*/ 1465423 w 2105012"/>
              <a:gd name="connsiteY155" fmla="*/ 466933 h 589548"/>
              <a:gd name="connsiteX156" fmla="*/ 1464428 w 2105012"/>
              <a:gd name="connsiteY156" fmla="*/ 466270 h 589548"/>
              <a:gd name="connsiteX157" fmla="*/ 1465423 w 2105012"/>
              <a:gd name="connsiteY157" fmla="*/ 466933 h 589548"/>
              <a:gd name="connsiteX158" fmla="*/ 1469068 w 2105012"/>
              <a:gd name="connsiteY158" fmla="*/ 467927 h 589548"/>
              <a:gd name="connsiteX159" fmla="*/ 1470393 w 2105012"/>
              <a:gd name="connsiteY159" fmla="*/ 470579 h 589548"/>
              <a:gd name="connsiteX160" fmla="*/ 1477021 w 2105012"/>
              <a:gd name="connsiteY160" fmla="*/ 472567 h 589548"/>
              <a:gd name="connsiteX161" fmla="*/ 1472050 w 2105012"/>
              <a:gd name="connsiteY161" fmla="*/ 473561 h 589548"/>
              <a:gd name="connsiteX162" fmla="*/ 1471056 w 2105012"/>
              <a:gd name="connsiteY162" fmla="*/ 479526 h 589548"/>
              <a:gd name="connsiteX163" fmla="*/ 1471056 w 2105012"/>
              <a:gd name="connsiteY163" fmla="*/ 479526 h 589548"/>
              <a:gd name="connsiteX164" fmla="*/ 1471388 w 2105012"/>
              <a:gd name="connsiteY164" fmla="*/ 483503 h 589548"/>
              <a:gd name="connsiteX165" fmla="*/ 1471388 w 2105012"/>
              <a:gd name="connsiteY165" fmla="*/ 483503 h 589548"/>
              <a:gd name="connsiteX166" fmla="*/ 1473707 w 2105012"/>
              <a:gd name="connsiteY166" fmla="*/ 487480 h 589548"/>
              <a:gd name="connsiteX167" fmla="*/ 1477353 w 2105012"/>
              <a:gd name="connsiteY167" fmla="*/ 487480 h 589548"/>
              <a:gd name="connsiteX168" fmla="*/ 1481329 w 2105012"/>
              <a:gd name="connsiteY168" fmla="*/ 485160 h 589548"/>
              <a:gd name="connsiteX169" fmla="*/ 1493922 w 2105012"/>
              <a:gd name="connsiteY169" fmla="*/ 483834 h 589548"/>
              <a:gd name="connsiteX170" fmla="*/ 1493922 w 2105012"/>
              <a:gd name="connsiteY170" fmla="*/ 482840 h 589548"/>
              <a:gd name="connsiteX171" fmla="*/ 1485638 w 2105012"/>
              <a:gd name="connsiteY171" fmla="*/ 457986 h 589548"/>
              <a:gd name="connsiteX172" fmla="*/ 1484312 w 2105012"/>
              <a:gd name="connsiteY172" fmla="*/ 458648 h 589548"/>
              <a:gd name="connsiteX173" fmla="*/ 1485638 w 2105012"/>
              <a:gd name="connsiteY173" fmla="*/ 457986 h 589548"/>
              <a:gd name="connsiteX174" fmla="*/ 1450841 w 2105012"/>
              <a:gd name="connsiteY174" fmla="*/ 455997 h 589548"/>
              <a:gd name="connsiteX175" fmla="*/ 1450178 w 2105012"/>
              <a:gd name="connsiteY175" fmla="*/ 455997 h 589548"/>
              <a:gd name="connsiteX176" fmla="*/ 1450841 w 2105012"/>
              <a:gd name="connsiteY176" fmla="*/ 455997 h 589548"/>
              <a:gd name="connsiteX177" fmla="*/ 1457138 w 2105012"/>
              <a:gd name="connsiteY177" fmla="*/ 463951 h 589548"/>
              <a:gd name="connsiteX178" fmla="*/ 1458795 w 2105012"/>
              <a:gd name="connsiteY178" fmla="*/ 464945 h 589548"/>
              <a:gd name="connsiteX179" fmla="*/ 1457138 w 2105012"/>
              <a:gd name="connsiteY179" fmla="*/ 463951 h 589548"/>
              <a:gd name="connsiteX180" fmla="*/ 781758 w 2105012"/>
              <a:gd name="connsiteY180" fmla="*/ 496427 h 589548"/>
              <a:gd name="connsiteX181" fmla="*/ 771153 w 2105012"/>
              <a:gd name="connsiteY181" fmla="*/ 499078 h 589548"/>
              <a:gd name="connsiteX182" fmla="*/ 770822 w 2105012"/>
              <a:gd name="connsiteY182" fmla="*/ 499078 h 589548"/>
              <a:gd name="connsiteX183" fmla="*/ 770822 w 2105012"/>
              <a:gd name="connsiteY183" fmla="*/ 499078 h 589548"/>
              <a:gd name="connsiteX184" fmla="*/ 762205 w 2105012"/>
              <a:gd name="connsiteY184" fmla="*/ 494770 h 589548"/>
              <a:gd name="connsiteX185" fmla="*/ 753258 w 2105012"/>
              <a:gd name="connsiteY185" fmla="*/ 492451 h 589548"/>
              <a:gd name="connsiteX186" fmla="*/ 761542 w 2105012"/>
              <a:gd name="connsiteY186" fmla="*/ 486817 h 589548"/>
              <a:gd name="connsiteX187" fmla="*/ 762537 w 2105012"/>
              <a:gd name="connsiteY187" fmla="*/ 487811 h 589548"/>
              <a:gd name="connsiteX188" fmla="*/ 767839 w 2105012"/>
              <a:gd name="connsiteY188" fmla="*/ 487148 h 589548"/>
              <a:gd name="connsiteX189" fmla="*/ 782089 w 2105012"/>
              <a:gd name="connsiteY189" fmla="*/ 496096 h 589548"/>
              <a:gd name="connsiteX190" fmla="*/ 511340 w 2105012"/>
              <a:gd name="connsiteY190" fmla="*/ 524927 h 589548"/>
              <a:gd name="connsiteX191" fmla="*/ 518962 w 2105012"/>
              <a:gd name="connsiteY191" fmla="*/ 523270 h 589548"/>
              <a:gd name="connsiteX192" fmla="*/ 518962 w 2105012"/>
              <a:gd name="connsiteY192" fmla="*/ 519956 h 589548"/>
              <a:gd name="connsiteX193" fmla="*/ 518631 w 2105012"/>
              <a:gd name="connsiteY193" fmla="*/ 518631 h 589548"/>
              <a:gd name="connsiteX194" fmla="*/ 520288 w 2105012"/>
              <a:gd name="connsiteY194" fmla="*/ 518631 h 589548"/>
              <a:gd name="connsiteX195" fmla="*/ 524927 w 2105012"/>
              <a:gd name="connsiteY195" fmla="*/ 518299 h 589548"/>
              <a:gd name="connsiteX196" fmla="*/ 521282 w 2105012"/>
              <a:gd name="connsiteY196" fmla="*/ 512334 h 589548"/>
              <a:gd name="connsiteX197" fmla="*/ 518962 w 2105012"/>
              <a:gd name="connsiteY197" fmla="*/ 512666 h 589548"/>
              <a:gd name="connsiteX198" fmla="*/ 514986 w 2105012"/>
              <a:gd name="connsiteY198" fmla="*/ 513991 h 589548"/>
              <a:gd name="connsiteX199" fmla="*/ 498747 w 2105012"/>
              <a:gd name="connsiteY199" fmla="*/ 517636 h 589548"/>
              <a:gd name="connsiteX200" fmla="*/ 500736 w 2105012"/>
              <a:gd name="connsiteY200" fmla="*/ 521282 h 589548"/>
              <a:gd name="connsiteX201" fmla="*/ 497090 w 2105012"/>
              <a:gd name="connsiteY201" fmla="*/ 523601 h 589548"/>
              <a:gd name="connsiteX202" fmla="*/ 498085 w 2105012"/>
              <a:gd name="connsiteY202" fmla="*/ 528904 h 589548"/>
              <a:gd name="connsiteX203" fmla="*/ 497090 w 2105012"/>
              <a:gd name="connsiteY203" fmla="*/ 535200 h 589548"/>
              <a:gd name="connsiteX204" fmla="*/ 498085 w 2105012"/>
              <a:gd name="connsiteY204" fmla="*/ 539177 h 589548"/>
              <a:gd name="connsiteX205" fmla="*/ 498416 w 2105012"/>
              <a:gd name="connsiteY205" fmla="*/ 542822 h 589548"/>
              <a:gd name="connsiteX206" fmla="*/ 508689 w 2105012"/>
              <a:gd name="connsiteY206" fmla="*/ 545473 h 589548"/>
              <a:gd name="connsiteX207" fmla="*/ 515980 w 2105012"/>
              <a:gd name="connsiteY207" fmla="*/ 539177 h 589548"/>
              <a:gd name="connsiteX208" fmla="*/ 511009 w 2105012"/>
              <a:gd name="connsiteY208" fmla="*/ 535532 h 589548"/>
              <a:gd name="connsiteX209" fmla="*/ 511009 w 2105012"/>
              <a:gd name="connsiteY209" fmla="*/ 532549 h 589548"/>
              <a:gd name="connsiteX210" fmla="*/ 511009 w 2105012"/>
              <a:gd name="connsiteY210" fmla="*/ 525258 h 589548"/>
              <a:gd name="connsiteX211" fmla="*/ 504050 w 2105012"/>
              <a:gd name="connsiteY211" fmla="*/ 527578 h 589548"/>
              <a:gd name="connsiteX212" fmla="*/ 505044 w 2105012"/>
              <a:gd name="connsiteY212" fmla="*/ 530229 h 589548"/>
              <a:gd name="connsiteX213" fmla="*/ 504050 w 2105012"/>
              <a:gd name="connsiteY213" fmla="*/ 527578 h 589548"/>
              <a:gd name="connsiteX214" fmla="*/ 506038 w 2105012"/>
              <a:gd name="connsiteY214" fmla="*/ 526253 h 589548"/>
              <a:gd name="connsiteX215" fmla="*/ 504050 w 2105012"/>
              <a:gd name="connsiteY215" fmla="*/ 527578 h 589548"/>
              <a:gd name="connsiteX216" fmla="*/ 1210249 w 2105012"/>
              <a:gd name="connsiteY216" fmla="*/ 526584 h 589548"/>
              <a:gd name="connsiteX217" fmla="*/ 1210249 w 2105012"/>
              <a:gd name="connsiteY217" fmla="*/ 526584 h 589548"/>
              <a:gd name="connsiteX218" fmla="*/ 1210249 w 2105012"/>
              <a:gd name="connsiteY218" fmla="*/ 526584 h 589548"/>
              <a:gd name="connsiteX219" fmla="*/ 1215883 w 2105012"/>
              <a:gd name="connsiteY219" fmla="*/ 530561 h 589548"/>
              <a:gd name="connsiteX220" fmla="*/ 1212901 w 2105012"/>
              <a:gd name="connsiteY220" fmla="*/ 532549 h 589548"/>
              <a:gd name="connsiteX221" fmla="*/ 1212901 w 2105012"/>
              <a:gd name="connsiteY221" fmla="*/ 532549 h 589548"/>
              <a:gd name="connsiteX222" fmla="*/ 1198319 w 2105012"/>
              <a:gd name="connsiteY222" fmla="*/ 533212 h 589548"/>
              <a:gd name="connsiteX223" fmla="*/ 1201302 w 2105012"/>
              <a:gd name="connsiteY223" fmla="*/ 535200 h 589548"/>
              <a:gd name="connsiteX224" fmla="*/ 1200308 w 2105012"/>
              <a:gd name="connsiteY224" fmla="*/ 537851 h 589548"/>
              <a:gd name="connsiteX225" fmla="*/ 1190034 w 2105012"/>
              <a:gd name="connsiteY225" fmla="*/ 538846 h 589548"/>
              <a:gd name="connsiteX226" fmla="*/ 1185063 w 2105012"/>
              <a:gd name="connsiteY226" fmla="*/ 528904 h 589548"/>
              <a:gd name="connsiteX227" fmla="*/ 1194011 w 2105012"/>
              <a:gd name="connsiteY227" fmla="*/ 530892 h 589548"/>
              <a:gd name="connsiteX228" fmla="*/ 1198319 w 2105012"/>
              <a:gd name="connsiteY228" fmla="*/ 529567 h 589548"/>
              <a:gd name="connsiteX229" fmla="*/ 1210249 w 2105012"/>
              <a:gd name="connsiteY229" fmla="*/ 526584 h 589548"/>
              <a:gd name="connsiteX230" fmla="*/ 1207598 w 2105012"/>
              <a:gd name="connsiteY230" fmla="*/ 529898 h 589548"/>
              <a:gd name="connsiteX231" fmla="*/ 1215883 w 2105012"/>
              <a:gd name="connsiteY231" fmla="*/ 530561 h 589548"/>
              <a:gd name="connsiteX232" fmla="*/ 191546 w 2105012"/>
              <a:gd name="connsiteY232" fmla="*/ 547793 h 589548"/>
              <a:gd name="connsiteX233" fmla="*/ 191546 w 2105012"/>
              <a:gd name="connsiteY233" fmla="*/ 547793 h 589548"/>
              <a:gd name="connsiteX234" fmla="*/ 182598 w 2105012"/>
              <a:gd name="connsiteY234" fmla="*/ 546468 h 589548"/>
              <a:gd name="connsiteX235" fmla="*/ 181604 w 2105012"/>
              <a:gd name="connsiteY235" fmla="*/ 546468 h 589548"/>
              <a:gd name="connsiteX236" fmla="*/ 183261 w 2105012"/>
              <a:gd name="connsiteY236" fmla="*/ 550113 h 589548"/>
              <a:gd name="connsiteX237" fmla="*/ 176301 w 2105012"/>
              <a:gd name="connsiteY237" fmla="*/ 551107 h 589548"/>
              <a:gd name="connsiteX238" fmla="*/ 174976 w 2105012"/>
              <a:gd name="connsiteY238" fmla="*/ 551107 h 589548"/>
              <a:gd name="connsiteX239" fmla="*/ 182598 w 2105012"/>
              <a:gd name="connsiteY239" fmla="*/ 552433 h 589548"/>
              <a:gd name="connsiteX240" fmla="*/ 173650 w 2105012"/>
              <a:gd name="connsiteY240" fmla="*/ 557404 h 589548"/>
              <a:gd name="connsiteX241" fmla="*/ 179947 w 2105012"/>
              <a:gd name="connsiteY241" fmla="*/ 561049 h 589548"/>
              <a:gd name="connsiteX242" fmla="*/ 183592 w 2105012"/>
              <a:gd name="connsiteY242" fmla="*/ 564363 h 589548"/>
              <a:gd name="connsiteX243" fmla="*/ 189889 w 2105012"/>
              <a:gd name="connsiteY243" fmla="*/ 566020 h 589548"/>
              <a:gd name="connsiteX244" fmla="*/ 191214 w 2105012"/>
              <a:gd name="connsiteY244" fmla="*/ 547130 h 589548"/>
              <a:gd name="connsiteX245" fmla="*/ 190220 w 2105012"/>
              <a:gd name="connsiteY245" fmla="*/ 547793 h 589548"/>
              <a:gd name="connsiteX246" fmla="*/ 189889 w 2105012"/>
              <a:gd name="connsiteY246" fmla="*/ 547793 h 589548"/>
              <a:gd name="connsiteX247" fmla="*/ 190220 w 2105012"/>
              <a:gd name="connsiteY247" fmla="*/ 547793 h 589548"/>
              <a:gd name="connsiteX248" fmla="*/ 190220 w 2105012"/>
              <a:gd name="connsiteY248" fmla="*/ 567014 h 589548"/>
              <a:gd name="connsiteX249" fmla="*/ 190220 w 2105012"/>
              <a:gd name="connsiteY249" fmla="*/ 567014 h 589548"/>
              <a:gd name="connsiteX250" fmla="*/ 190220 w 2105012"/>
              <a:gd name="connsiteY250" fmla="*/ 567014 h 589548"/>
              <a:gd name="connsiteX251" fmla="*/ 190220 w 2105012"/>
              <a:gd name="connsiteY251" fmla="*/ 567014 h 589548"/>
              <a:gd name="connsiteX252" fmla="*/ 461963 w 2105012"/>
              <a:gd name="connsiteY252" fmla="*/ 457654 h 589548"/>
              <a:gd name="connsiteX253" fmla="*/ 458317 w 2105012"/>
              <a:gd name="connsiteY253" fmla="*/ 457986 h 589548"/>
              <a:gd name="connsiteX254" fmla="*/ 450364 w 2105012"/>
              <a:gd name="connsiteY254" fmla="*/ 455334 h 589548"/>
              <a:gd name="connsiteX255" fmla="*/ 443736 w 2105012"/>
              <a:gd name="connsiteY255" fmla="*/ 452021 h 589548"/>
              <a:gd name="connsiteX256" fmla="*/ 447050 w 2105012"/>
              <a:gd name="connsiteY256" fmla="*/ 451026 h 589548"/>
              <a:gd name="connsiteX257" fmla="*/ 444067 w 2105012"/>
              <a:gd name="connsiteY257" fmla="*/ 447712 h 589548"/>
              <a:gd name="connsiteX258" fmla="*/ 429818 w 2105012"/>
              <a:gd name="connsiteY258" fmla="*/ 447712 h 589548"/>
              <a:gd name="connsiteX259" fmla="*/ 429818 w 2105012"/>
              <a:gd name="connsiteY259" fmla="*/ 443736 h 589548"/>
              <a:gd name="connsiteX260" fmla="*/ 433463 w 2105012"/>
              <a:gd name="connsiteY260" fmla="*/ 442079 h 589548"/>
              <a:gd name="connsiteX261" fmla="*/ 427166 w 2105012"/>
              <a:gd name="connsiteY261" fmla="*/ 440090 h 589548"/>
              <a:gd name="connsiteX262" fmla="*/ 443405 w 2105012"/>
              <a:gd name="connsiteY262" fmla="*/ 437771 h 589548"/>
              <a:gd name="connsiteX263" fmla="*/ 437440 w 2105012"/>
              <a:gd name="connsiteY263" fmla="*/ 431806 h 589548"/>
              <a:gd name="connsiteX264" fmla="*/ 442079 w 2105012"/>
              <a:gd name="connsiteY264" fmla="*/ 429154 h 589548"/>
              <a:gd name="connsiteX265" fmla="*/ 447381 w 2105012"/>
              <a:gd name="connsiteY265" fmla="*/ 431143 h 589548"/>
              <a:gd name="connsiteX266" fmla="*/ 447381 w 2105012"/>
              <a:gd name="connsiteY266" fmla="*/ 432800 h 589548"/>
              <a:gd name="connsiteX267" fmla="*/ 446056 w 2105012"/>
              <a:gd name="connsiteY267" fmla="*/ 432800 h 589548"/>
              <a:gd name="connsiteX268" fmla="*/ 447381 w 2105012"/>
              <a:gd name="connsiteY268" fmla="*/ 432800 h 589548"/>
              <a:gd name="connsiteX269" fmla="*/ 449038 w 2105012"/>
              <a:gd name="connsiteY269" fmla="*/ 434125 h 589548"/>
              <a:gd name="connsiteX270" fmla="*/ 451027 w 2105012"/>
              <a:gd name="connsiteY270" fmla="*/ 437771 h 589548"/>
              <a:gd name="connsiteX271" fmla="*/ 449038 w 2105012"/>
              <a:gd name="connsiteY271" fmla="*/ 434125 h 589548"/>
              <a:gd name="connsiteX272" fmla="*/ 447381 w 2105012"/>
              <a:gd name="connsiteY272" fmla="*/ 432800 h 589548"/>
              <a:gd name="connsiteX273" fmla="*/ 447381 w 2105012"/>
              <a:gd name="connsiteY273" fmla="*/ 431143 h 589548"/>
              <a:gd name="connsiteX274" fmla="*/ 455003 w 2105012"/>
              <a:gd name="connsiteY274" fmla="*/ 431143 h 589548"/>
              <a:gd name="connsiteX275" fmla="*/ 458317 w 2105012"/>
              <a:gd name="connsiteY275" fmla="*/ 434125 h 589548"/>
              <a:gd name="connsiteX276" fmla="*/ 455003 w 2105012"/>
              <a:gd name="connsiteY276" fmla="*/ 436114 h 589548"/>
              <a:gd name="connsiteX277" fmla="*/ 457323 w 2105012"/>
              <a:gd name="connsiteY277" fmla="*/ 442410 h 589548"/>
              <a:gd name="connsiteX278" fmla="*/ 457655 w 2105012"/>
              <a:gd name="connsiteY278" fmla="*/ 450695 h 589548"/>
              <a:gd name="connsiteX279" fmla="*/ 457323 w 2105012"/>
              <a:gd name="connsiteY279" fmla="*/ 450695 h 589548"/>
              <a:gd name="connsiteX280" fmla="*/ 453015 w 2105012"/>
              <a:gd name="connsiteY280" fmla="*/ 449701 h 589548"/>
              <a:gd name="connsiteX281" fmla="*/ 457323 w 2105012"/>
              <a:gd name="connsiteY281" fmla="*/ 450364 h 589548"/>
              <a:gd name="connsiteX282" fmla="*/ 457655 w 2105012"/>
              <a:gd name="connsiteY282" fmla="*/ 450364 h 589548"/>
              <a:gd name="connsiteX283" fmla="*/ 455666 w 2105012"/>
              <a:gd name="connsiteY283" fmla="*/ 454340 h 589548"/>
              <a:gd name="connsiteX284" fmla="*/ 461300 w 2105012"/>
              <a:gd name="connsiteY284" fmla="*/ 457986 h 589548"/>
              <a:gd name="connsiteX285" fmla="*/ 2094739 w 2105012"/>
              <a:gd name="connsiteY285" fmla="*/ 303888 h 589548"/>
              <a:gd name="connsiteX286" fmla="*/ 2093745 w 2105012"/>
              <a:gd name="connsiteY286" fmla="*/ 303556 h 589548"/>
              <a:gd name="connsiteX287" fmla="*/ 2094739 w 2105012"/>
              <a:gd name="connsiteY287" fmla="*/ 303888 h 589548"/>
              <a:gd name="connsiteX288" fmla="*/ 2105012 w 2105012"/>
              <a:gd name="connsiteY288" fmla="*/ 296266 h 589548"/>
              <a:gd name="connsiteX289" fmla="*/ 2095070 w 2105012"/>
              <a:gd name="connsiteY289" fmla="*/ 296266 h 589548"/>
              <a:gd name="connsiteX290" fmla="*/ 2091094 w 2105012"/>
              <a:gd name="connsiteY290" fmla="*/ 298585 h 589548"/>
              <a:gd name="connsiteX291" fmla="*/ 2081152 w 2105012"/>
              <a:gd name="connsiteY291" fmla="*/ 297260 h 589548"/>
              <a:gd name="connsiteX292" fmla="*/ 2076844 w 2105012"/>
              <a:gd name="connsiteY292" fmla="*/ 304550 h 589548"/>
              <a:gd name="connsiteX293" fmla="*/ 2076844 w 2105012"/>
              <a:gd name="connsiteY293" fmla="*/ 304550 h 589548"/>
              <a:gd name="connsiteX294" fmla="*/ 2069553 w 2105012"/>
              <a:gd name="connsiteY294" fmla="*/ 309521 h 589548"/>
              <a:gd name="connsiteX295" fmla="*/ 2067233 w 2105012"/>
              <a:gd name="connsiteY295" fmla="*/ 309521 h 589548"/>
              <a:gd name="connsiteX296" fmla="*/ 2063588 w 2105012"/>
              <a:gd name="connsiteY296" fmla="*/ 309521 h 589548"/>
              <a:gd name="connsiteX297" fmla="*/ 2062262 w 2105012"/>
              <a:gd name="connsiteY297" fmla="*/ 311841 h 589548"/>
              <a:gd name="connsiteX298" fmla="*/ 2060937 w 2105012"/>
              <a:gd name="connsiteY298" fmla="*/ 315155 h 589548"/>
              <a:gd name="connsiteX299" fmla="*/ 2048675 w 2105012"/>
              <a:gd name="connsiteY299" fmla="*/ 314161 h 589548"/>
              <a:gd name="connsiteX300" fmla="*/ 2051326 w 2105012"/>
              <a:gd name="connsiteY300" fmla="*/ 311841 h 589548"/>
              <a:gd name="connsiteX301" fmla="*/ 2056960 w 2105012"/>
              <a:gd name="connsiteY301" fmla="*/ 310516 h 589548"/>
              <a:gd name="connsiteX302" fmla="*/ 2049338 w 2105012"/>
              <a:gd name="connsiteY302" fmla="*/ 307864 h 589548"/>
              <a:gd name="connsiteX303" fmla="*/ 2056960 w 2105012"/>
              <a:gd name="connsiteY303" fmla="*/ 301568 h 589548"/>
              <a:gd name="connsiteX304" fmla="*/ 2043042 w 2105012"/>
              <a:gd name="connsiteY304" fmla="*/ 296266 h 589548"/>
              <a:gd name="connsiteX305" fmla="*/ 2041716 w 2105012"/>
              <a:gd name="connsiteY305" fmla="*/ 294940 h 589548"/>
              <a:gd name="connsiteX306" fmla="*/ 2035751 w 2105012"/>
              <a:gd name="connsiteY306" fmla="*/ 300905 h 589548"/>
              <a:gd name="connsiteX307" fmla="*/ 2029123 w 2105012"/>
              <a:gd name="connsiteY307" fmla="*/ 298917 h 589548"/>
              <a:gd name="connsiteX308" fmla="*/ 2025478 w 2105012"/>
              <a:gd name="connsiteY308" fmla="*/ 296266 h 589548"/>
              <a:gd name="connsiteX309" fmla="*/ 2029123 w 2105012"/>
              <a:gd name="connsiteY309" fmla="*/ 288644 h 589548"/>
              <a:gd name="connsiteX310" fmla="*/ 2031774 w 2105012"/>
              <a:gd name="connsiteY310" fmla="*/ 285992 h 589548"/>
              <a:gd name="connsiteX311" fmla="*/ 2030449 w 2105012"/>
              <a:gd name="connsiteY311" fmla="*/ 279696 h 589548"/>
              <a:gd name="connsiteX312" fmla="*/ 2025478 w 2105012"/>
              <a:gd name="connsiteY312" fmla="*/ 277045 h 589548"/>
              <a:gd name="connsiteX313" fmla="*/ 2025478 w 2105012"/>
              <a:gd name="connsiteY313" fmla="*/ 274725 h 589548"/>
              <a:gd name="connsiteX314" fmla="*/ 2028792 w 2105012"/>
              <a:gd name="connsiteY314" fmla="*/ 272737 h 589548"/>
              <a:gd name="connsiteX315" fmla="*/ 2021832 w 2105012"/>
              <a:gd name="connsiteY315" fmla="*/ 260807 h 589548"/>
              <a:gd name="connsiteX316" fmla="*/ 2013879 w 2105012"/>
              <a:gd name="connsiteY316" fmla="*/ 255836 h 589548"/>
              <a:gd name="connsiteX317" fmla="*/ 2019181 w 2105012"/>
              <a:gd name="connsiteY317" fmla="*/ 253185 h 589548"/>
              <a:gd name="connsiteX318" fmla="*/ 2019181 w 2105012"/>
              <a:gd name="connsiteY318" fmla="*/ 251859 h 589548"/>
              <a:gd name="connsiteX319" fmla="*/ 2019181 w 2105012"/>
              <a:gd name="connsiteY319" fmla="*/ 237940 h 589548"/>
              <a:gd name="connsiteX320" fmla="*/ 2019181 w 2105012"/>
              <a:gd name="connsiteY320" fmla="*/ 231313 h 589548"/>
              <a:gd name="connsiteX321" fmla="*/ 2027135 w 2105012"/>
              <a:gd name="connsiteY321" fmla="*/ 232970 h 589548"/>
              <a:gd name="connsiteX322" fmla="*/ 2032106 w 2105012"/>
              <a:gd name="connsiteY322" fmla="*/ 228661 h 589548"/>
              <a:gd name="connsiteX323" fmla="*/ 2019513 w 2105012"/>
              <a:gd name="connsiteY323" fmla="*/ 227999 h 589548"/>
              <a:gd name="connsiteX324" fmla="*/ 2019513 w 2105012"/>
              <a:gd name="connsiteY324" fmla="*/ 227336 h 589548"/>
              <a:gd name="connsiteX325" fmla="*/ 2014210 w 2105012"/>
              <a:gd name="connsiteY325" fmla="*/ 228993 h 589548"/>
              <a:gd name="connsiteX326" fmla="*/ 2009239 w 2105012"/>
              <a:gd name="connsiteY326" fmla="*/ 225016 h 589548"/>
              <a:gd name="connsiteX327" fmla="*/ 2009239 w 2105012"/>
              <a:gd name="connsiteY327" fmla="*/ 225016 h 589548"/>
              <a:gd name="connsiteX328" fmla="*/ 2007251 w 2105012"/>
              <a:gd name="connsiteY328" fmla="*/ 220377 h 589548"/>
              <a:gd name="connsiteX329" fmla="*/ 2009902 w 2105012"/>
              <a:gd name="connsiteY329" fmla="*/ 208115 h 589548"/>
              <a:gd name="connsiteX330" fmla="*/ 2011891 w 2105012"/>
              <a:gd name="connsiteY330" fmla="*/ 207121 h 589548"/>
              <a:gd name="connsiteX331" fmla="*/ 2012222 w 2105012"/>
              <a:gd name="connsiteY331" fmla="*/ 201156 h 589548"/>
              <a:gd name="connsiteX332" fmla="*/ 2013216 w 2105012"/>
              <a:gd name="connsiteY332" fmla="*/ 199830 h 589548"/>
              <a:gd name="connsiteX333" fmla="*/ 2019513 w 2105012"/>
              <a:gd name="connsiteY333" fmla="*/ 200493 h 589548"/>
              <a:gd name="connsiteX334" fmla="*/ 2016199 w 2105012"/>
              <a:gd name="connsiteY334" fmla="*/ 207452 h 589548"/>
              <a:gd name="connsiteX335" fmla="*/ 2019844 w 2105012"/>
              <a:gd name="connsiteY335" fmla="*/ 206458 h 589548"/>
              <a:gd name="connsiteX336" fmla="*/ 2028460 w 2105012"/>
              <a:gd name="connsiteY336" fmla="*/ 206458 h 589548"/>
              <a:gd name="connsiteX337" fmla="*/ 2028129 w 2105012"/>
              <a:gd name="connsiteY337" fmla="*/ 216731 h 589548"/>
              <a:gd name="connsiteX338" fmla="*/ 2028129 w 2105012"/>
              <a:gd name="connsiteY338" fmla="*/ 218057 h 589548"/>
              <a:gd name="connsiteX339" fmla="*/ 2035419 w 2105012"/>
              <a:gd name="connsiteY339" fmla="*/ 214411 h 589548"/>
              <a:gd name="connsiteX340" fmla="*/ 2038733 w 2105012"/>
              <a:gd name="connsiteY340" fmla="*/ 214080 h 589548"/>
              <a:gd name="connsiteX341" fmla="*/ 2039065 w 2105012"/>
              <a:gd name="connsiteY341" fmla="*/ 214080 h 589548"/>
              <a:gd name="connsiteX342" fmla="*/ 2039065 w 2105012"/>
              <a:gd name="connsiteY342" fmla="*/ 214080 h 589548"/>
              <a:gd name="connsiteX343" fmla="*/ 2038733 w 2105012"/>
              <a:gd name="connsiteY343" fmla="*/ 214080 h 589548"/>
              <a:gd name="connsiteX344" fmla="*/ 2042710 w 2105012"/>
              <a:gd name="connsiteY344" fmla="*/ 218057 h 589548"/>
              <a:gd name="connsiteX345" fmla="*/ 2038402 w 2105012"/>
              <a:gd name="connsiteY345" fmla="*/ 219382 h 589548"/>
              <a:gd name="connsiteX346" fmla="*/ 2040390 w 2105012"/>
              <a:gd name="connsiteY346" fmla="*/ 225347 h 589548"/>
              <a:gd name="connsiteX347" fmla="*/ 2040722 w 2105012"/>
              <a:gd name="connsiteY347" fmla="*/ 225347 h 589548"/>
              <a:gd name="connsiteX348" fmla="*/ 2041053 w 2105012"/>
              <a:gd name="connsiteY348" fmla="*/ 225347 h 589548"/>
              <a:gd name="connsiteX349" fmla="*/ 2037077 w 2105012"/>
              <a:gd name="connsiteY349" fmla="*/ 230981 h 589548"/>
              <a:gd name="connsiteX350" fmla="*/ 2044699 w 2105012"/>
              <a:gd name="connsiteY350" fmla="*/ 232970 h 589548"/>
              <a:gd name="connsiteX351" fmla="*/ 2048344 w 2105012"/>
              <a:gd name="connsiteY351" fmla="*/ 227999 h 589548"/>
              <a:gd name="connsiteX352" fmla="*/ 2052321 w 2105012"/>
              <a:gd name="connsiteY352" fmla="*/ 227999 h 589548"/>
              <a:gd name="connsiteX353" fmla="*/ 2059611 w 2105012"/>
              <a:gd name="connsiteY353" fmla="*/ 227004 h 589548"/>
              <a:gd name="connsiteX354" fmla="*/ 2063919 w 2105012"/>
              <a:gd name="connsiteY354" fmla="*/ 227004 h 589548"/>
              <a:gd name="connsiteX355" fmla="*/ 2067233 w 2105012"/>
              <a:gd name="connsiteY355" fmla="*/ 221371 h 589548"/>
              <a:gd name="connsiteX356" fmla="*/ 2057292 w 2105012"/>
              <a:gd name="connsiteY356" fmla="*/ 222696 h 589548"/>
              <a:gd name="connsiteX357" fmla="*/ 2054309 w 2105012"/>
              <a:gd name="connsiteY357" fmla="*/ 223028 h 589548"/>
              <a:gd name="connsiteX358" fmla="*/ 2053978 w 2105012"/>
              <a:gd name="connsiteY358" fmla="*/ 224353 h 589548"/>
              <a:gd name="connsiteX359" fmla="*/ 2054309 w 2105012"/>
              <a:gd name="connsiteY359" fmla="*/ 223028 h 589548"/>
              <a:gd name="connsiteX360" fmla="*/ 2044367 w 2105012"/>
              <a:gd name="connsiteY360" fmla="*/ 215406 h 589548"/>
              <a:gd name="connsiteX361" fmla="*/ 2041716 w 2105012"/>
              <a:gd name="connsiteY361" fmla="*/ 212423 h 589548"/>
              <a:gd name="connsiteX362" fmla="*/ 2041716 w 2105012"/>
              <a:gd name="connsiteY362" fmla="*/ 212423 h 589548"/>
              <a:gd name="connsiteX363" fmla="*/ 2044367 w 2105012"/>
              <a:gd name="connsiteY363" fmla="*/ 215406 h 589548"/>
              <a:gd name="connsiteX364" fmla="*/ 2055634 w 2105012"/>
              <a:gd name="connsiteY364" fmla="*/ 216068 h 589548"/>
              <a:gd name="connsiteX365" fmla="*/ 2056629 w 2105012"/>
              <a:gd name="connsiteY365" fmla="*/ 215074 h 589548"/>
              <a:gd name="connsiteX366" fmla="*/ 2054309 w 2105012"/>
              <a:gd name="connsiteY366" fmla="*/ 213749 h 589548"/>
              <a:gd name="connsiteX367" fmla="*/ 2055634 w 2105012"/>
              <a:gd name="connsiteY367" fmla="*/ 209772 h 589548"/>
              <a:gd name="connsiteX368" fmla="*/ 2052652 w 2105012"/>
              <a:gd name="connsiteY368" fmla="*/ 209772 h 589548"/>
              <a:gd name="connsiteX369" fmla="*/ 2039065 w 2105012"/>
              <a:gd name="connsiteY369" fmla="*/ 201156 h 589548"/>
              <a:gd name="connsiteX370" fmla="*/ 2039396 w 2105012"/>
              <a:gd name="connsiteY370" fmla="*/ 207452 h 589548"/>
              <a:gd name="connsiteX371" fmla="*/ 2039065 w 2105012"/>
              <a:gd name="connsiteY371" fmla="*/ 201156 h 589548"/>
              <a:gd name="connsiteX372" fmla="*/ 2036745 w 2105012"/>
              <a:gd name="connsiteY372" fmla="*/ 201156 h 589548"/>
              <a:gd name="connsiteX373" fmla="*/ 2036745 w 2105012"/>
              <a:gd name="connsiteY373" fmla="*/ 200162 h 589548"/>
              <a:gd name="connsiteX374" fmla="*/ 2041716 w 2105012"/>
              <a:gd name="connsiteY374" fmla="*/ 198836 h 589548"/>
              <a:gd name="connsiteX375" fmla="*/ 2036745 w 2105012"/>
              <a:gd name="connsiteY375" fmla="*/ 192540 h 589548"/>
              <a:gd name="connsiteX376" fmla="*/ 2040390 w 2105012"/>
              <a:gd name="connsiteY376" fmla="*/ 191545 h 589548"/>
              <a:gd name="connsiteX377" fmla="*/ 2040390 w 2105012"/>
              <a:gd name="connsiteY377" fmla="*/ 190220 h 589548"/>
              <a:gd name="connsiteX378" fmla="*/ 2033763 w 2105012"/>
              <a:gd name="connsiteY378" fmla="*/ 186243 h 589548"/>
              <a:gd name="connsiteX379" fmla="*/ 2040390 w 2105012"/>
              <a:gd name="connsiteY379" fmla="*/ 190220 h 589548"/>
              <a:gd name="connsiteX380" fmla="*/ 2040390 w 2105012"/>
              <a:gd name="connsiteY380" fmla="*/ 191545 h 589548"/>
              <a:gd name="connsiteX381" fmla="*/ 2043704 w 2105012"/>
              <a:gd name="connsiteY381" fmla="*/ 192208 h 589548"/>
              <a:gd name="connsiteX382" fmla="*/ 2049007 w 2105012"/>
              <a:gd name="connsiteY382" fmla="*/ 187237 h 589548"/>
              <a:gd name="connsiteX383" fmla="*/ 2049007 w 2105012"/>
              <a:gd name="connsiteY383" fmla="*/ 187900 h 589548"/>
              <a:gd name="connsiteX384" fmla="*/ 2051326 w 2105012"/>
              <a:gd name="connsiteY384" fmla="*/ 187237 h 589548"/>
              <a:gd name="connsiteX385" fmla="*/ 2051989 w 2105012"/>
              <a:gd name="connsiteY385" fmla="*/ 183261 h 589548"/>
              <a:gd name="connsiteX386" fmla="*/ 2051989 w 2105012"/>
              <a:gd name="connsiteY386" fmla="*/ 177958 h 589548"/>
              <a:gd name="connsiteX387" fmla="*/ 2054309 w 2105012"/>
              <a:gd name="connsiteY387" fmla="*/ 173319 h 589548"/>
              <a:gd name="connsiteX388" fmla="*/ 2053315 w 2105012"/>
              <a:gd name="connsiteY388" fmla="*/ 171993 h 589548"/>
              <a:gd name="connsiteX389" fmla="*/ 2045361 w 2105012"/>
              <a:gd name="connsiteY389" fmla="*/ 173319 h 589548"/>
              <a:gd name="connsiteX390" fmla="*/ 2043042 w 2105012"/>
              <a:gd name="connsiteY390" fmla="*/ 172325 h 589548"/>
              <a:gd name="connsiteX391" fmla="*/ 2040722 w 2105012"/>
              <a:gd name="connsiteY391" fmla="*/ 172656 h 589548"/>
              <a:gd name="connsiteX392" fmla="*/ 2040722 w 2105012"/>
              <a:gd name="connsiteY392" fmla="*/ 172656 h 589548"/>
              <a:gd name="connsiteX393" fmla="*/ 2043042 w 2105012"/>
              <a:gd name="connsiteY393" fmla="*/ 172325 h 589548"/>
              <a:gd name="connsiteX394" fmla="*/ 2045361 w 2105012"/>
              <a:gd name="connsiteY394" fmla="*/ 164702 h 589548"/>
              <a:gd name="connsiteX395" fmla="*/ 2038071 w 2105012"/>
              <a:gd name="connsiteY395" fmla="*/ 154761 h 589548"/>
              <a:gd name="connsiteX396" fmla="*/ 2043042 w 2105012"/>
              <a:gd name="connsiteY396" fmla="*/ 154761 h 589548"/>
              <a:gd name="connsiteX397" fmla="*/ 2048344 w 2105012"/>
              <a:gd name="connsiteY397" fmla="*/ 152441 h 589548"/>
              <a:gd name="connsiteX398" fmla="*/ 2031443 w 2105012"/>
              <a:gd name="connsiteY398" fmla="*/ 153104 h 589548"/>
              <a:gd name="connsiteX399" fmla="*/ 2038071 w 2105012"/>
              <a:gd name="connsiteY399" fmla="*/ 154761 h 589548"/>
              <a:gd name="connsiteX400" fmla="*/ 2034094 w 2105012"/>
              <a:gd name="connsiteY400" fmla="*/ 159732 h 589548"/>
              <a:gd name="connsiteX401" fmla="*/ 2036745 w 2105012"/>
              <a:gd name="connsiteY401" fmla="*/ 165034 h 589548"/>
              <a:gd name="connsiteX402" fmla="*/ 2038071 w 2105012"/>
              <a:gd name="connsiteY402" fmla="*/ 173650 h 589548"/>
              <a:gd name="connsiteX403" fmla="*/ 2036414 w 2105012"/>
              <a:gd name="connsiteY403" fmla="*/ 179615 h 589548"/>
              <a:gd name="connsiteX404" fmla="*/ 2036414 w 2105012"/>
              <a:gd name="connsiteY404" fmla="*/ 179615 h 589548"/>
              <a:gd name="connsiteX405" fmla="*/ 2029123 w 2105012"/>
              <a:gd name="connsiteY405" fmla="*/ 179615 h 589548"/>
              <a:gd name="connsiteX406" fmla="*/ 2026472 w 2105012"/>
              <a:gd name="connsiteY406" fmla="*/ 182598 h 589548"/>
              <a:gd name="connsiteX407" fmla="*/ 2026140 w 2105012"/>
              <a:gd name="connsiteY407" fmla="*/ 184586 h 589548"/>
              <a:gd name="connsiteX408" fmla="*/ 2026140 w 2105012"/>
              <a:gd name="connsiteY408" fmla="*/ 184586 h 589548"/>
              <a:gd name="connsiteX409" fmla="*/ 2026472 w 2105012"/>
              <a:gd name="connsiteY409" fmla="*/ 182598 h 589548"/>
              <a:gd name="connsiteX410" fmla="*/ 2029123 w 2105012"/>
              <a:gd name="connsiteY410" fmla="*/ 179615 h 589548"/>
              <a:gd name="connsiteX411" fmla="*/ 2031111 w 2105012"/>
              <a:gd name="connsiteY411" fmla="*/ 178290 h 589548"/>
              <a:gd name="connsiteX412" fmla="*/ 2034757 w 2105012"/>
              <a:gd name="connsiteY412" fmla="*/ 173319 h 589548"/>
              <a:gd name="connsiteX413" fmla="*/ 2028792 w 2105012"/>
              <a:gd name="connsiteY413" fmla="*/ 172325 h 589548"/>
              <a:gd name="connsiteX414" fmla="*/ 2023821 w 2105012"/>
              <a:gd name="connsiteY414" fmla="*/ 172325 h 589548"/>
              <a:gd name="connsiteX415" fmla="*/ 2023489 w 2105012"/>
              <a:gd name="connsiteY415" fmla="*/ 167022 h 589548"/>
              <a:gd name="connsiteX416" fmla="*/ 2017856 w 2105012"/>
              <a:gd name="connsiteY416" fmla="*/ 167022 h 589548"/>
              <a:gd name="connsiteX417" fmla="*/ 2011559 w 2105012"/>
              <a:gd name="connsiteY417" fmla="*/ 170005 h 589548"/>
              <a:gd name="connsiteX418" fmla="*/ 2011559 w 2105012"/>
              <a:gd name="connsiteY418" fmla="*/ 170668 h 589548"/>
              <a:gd name="connsiteX419" fmla="*/ 2011559 w 2105012"/>
              <a:gd name="connsiteY419" fmla="*/ 170668 h 589548"/>
              <a:gd name="connsiteX420" fmla="*/ 2011559 w 2105012"/>
              <a:gd name="connsiteY420" fmla="*/ 170005 h 589548"/>
              <a:gd name="connsiteX421" fmla="*/ 2017856 w 2105012"/>
              <a:gd name="connsiteY421" fmla="*/ 167022 h 589548"/>
              <a:gd name="connsiteX422" fmla="*/ 2023489 w 2105012"/>
              <a:gd name="connsiteY422" fmla="*/ 167022 h 589548"/>
              <a:gd name="connsiteX423" fmla="*/ 2023489 w 2105012"/>
              <a:gd name="connsiteY423" fmla="*/ 159400 h 589548"/>
              <a:gd name="connsiteX424" fmla="*/ 2024152 w 2105012"/>
              <a:gd name="connsiteY424" fmla="*/ 159400 h 589548"/>
              <a:gd name="connsiteX425" fmla="*/ 2023821 w 2105012"/>
              <a:gd name="connsiteY425" fmla="*/ 151778 h 589548"/>
              <a:gd name="connsiteX426" fmla="*/ 2018850 w 2105012"/>
              <a:gd name="connsiteY426" fmla="*/ 151778 h 589548"/>
              <a:gd name="connsiteX427" fmla="*/ 2018850 w 2105012"/>
              <a:gd name="connsiteY427" fmla="*/ 151778 h 589548"/>
              <a:gd name="connsiteX428" fmla="*/ 2013547 w 2105012"/>
              <a:gd name="connsiteY428" fmla="*/ 145813 h 589548"/>
              <a:gd name="connsiteX429" fmla="*/ 2012222 w 2105012"/>
              <a:gd name="connsiteY429" fmla="*/ 144488 h 589548"/>
              <a:gd name="connsiteX430" fmla="*/ 2010565 w 2105012"/>
              <a:gd name="connsiteY430" fmla="*/ 140511 h 589548"/>
              <a:gd name="connsiteX431" fmla="*/ 2003274 w 2105012"/>
              <a:gd name="connsiteY431" fmla="*/ 143162 h 589548"/>
              <a:gd name="connsiteX432" fmla="*/ 2003274 w 2105012"/>
              <a:gd name="connsiteY432" fmla="*/ 144488 h 589548"/>
              <a:gd name="connsiteX433" fmla="*/ 2002280 w 2105012"/>
              <a:gd name="connsiteY433" fmla="*/ 144819 h 589548"/>
              <a:gd name="connsiteX434" fmla="*/ 2000623 w 2105012"/>
              <a:gd name="connsiteY434" fmla="*/ 143162 h 589548"/>
              <a:gd name="connsiteX435" fmla="*/ 1998303 w 2105012"/>
              <a:gd name="connsiteY435" fmla="*/ 141836 h 589548"/>
              <a:gd name="connsiteX436" fmla="*/ 1996978 w 2105012"/>
              <a:gd name="connsiteY436" fmla="*/ 131895 h 589548"/>
              <a:gd name="connsiteX437" fmla="*/ 1989356 w 2105012"/>
              <a:gd name="connsiteY437" fmla="*/ 135871 h 589548"/>
              <a:gd name="connsiteX438" fmla="*/ 1989356 w 2105012"/>
              <a:gd name="connsiteY438" fmla="*/ 141836 h 589548"/>
              <a:gd name="connsiteX439" fmla="*/ 1989687 w 2105012"/>
              <a:gd name="connsiteY439" fmla="*/ 144819 h 589548"/>
              <a:gd name="connsiteX440" fmla="*/ 1989687 w 2105012"/>
              <a:gd name="connsiteY440" fmla="*/ 144819 h 589548"/>
              <a:gd name="connsiteX441" fmla="*/ 1989356 w 2105012"/>
              <a:gd name="connsiteY441" fmla="*/ 141836 h 589548"/>
              <a:gd name="connsiteX442" fmla="*/ 1985710 w 2105012"/>
              <a:gd name="connsiteY442" fmla="*/ 145482 h 589548"/>
              <a:gd name="connsiteX443" fmla="*/ 1982728 w 2105012"/>
              <a:gd name="connsiteY443" fmla="*/ 146144 h 589548"/>
              <a:gd name="connsiteX444" fmla="*/ 1973118 w 2105012"/>
              <a:gd name="connsiteY444" fmla="*/ 146144 h 589548"/>
              <a:gd name="connsiteX445" fmla="*/ 1971461 w 2105012"/>
              <a:gd name="connsiteY445" fmla="*/ 138191 h 589548"/>
              <a:gd name="connsiteX446" fmla="*/ 1968809 w 2105012"/>
              <a:gd name="connsiteY446" fmla="*/ 130569 h 589548"/>
              <a:gd name="connsiteX447" fmla="*/ 1970135 w 2105012"/>
              <a:gd name="connsiteY447" fmla="*/ 126924 h 589548"/>
              <a:gd name="connsiteX448" fmla="*/ 1972786 w 2105012"/>
              <a:gd name="connsiteY448" fmla="*/ 125598 h 589548"/>
              <a:gd name="connsiteX449" fmla="*/ 1967815 w 2105012"/>
              <a:gd name="connsiteY449" fmla="*/ 121621 h 589548"/>
              <a:gd name="connsiteX450" fmla="*/ 1958868 w 2105012"/>
              <a:gd name="connsiteY450" fmla="*/ 121621 h 589548"/>
              <a:gd name="connsiteX451" fmla="*/ 1958868 w 2105012"/>
              <a:gd name="connsiteY451" fmla="*/ 120627 h 589548"/>
              <a:gd name="connsiteX452" fmla="*/ 1962844 w 2105012"/>
              <a:gd name="connsiteY452" fmla="*/ 116650 h 589548"/>
              <a:gd name="connsiteX453" fmla="*/ 1962182 w 2105012"/>
              <a:gd name="connsiteY453" fmla="*/ 112011 h 589548"/>
              <a:gd name="connsiteX454" fmla="*/ 1952571 w 2105012"/>
              <a:gd name="connsiteY454" fmla="*/ 112011 h 589548"/>
              <a:gd name="connsiteX455" fmla="*/ 1949920 w 2105012"/>
              <a:gd name="connsiteY455" fmla="*/ 106709 h 589548"/>
              <a:gd name="connsiteX456" fmla="*/ 1942298 w 2105012"/>
              <a:gd name="connsiteY456" fmla="*/ 103063 h 589548"/>
              <a:gd name="connsiteX457" fmla="*/ 1941966 w 2105012"/>
              <a:gd name="connsiteY457" fmla="*/ 104058 h 589548"/>
              <a:gd name="connsiteX458" fmla="*/ 1943624 w 2105012"/>
              <a:gd name="connsiteY458" fmla="*/ 109360 h 589548"/>
              <a:gd name="connsiteX459" fmla="*/ 1937327 w 2105012"/>
              <a:gd name="connsiteY459" fmla="*/ 113005 h 589548"/>
              <a:gd name="connsiteX460" fmla="*/ 1935007 w 2105012"/>
              <a:gd name="connsiteY460" fmla="*/ 114331 h 589548"/>
              <a:gd name="connsiteX461" fmla="*/ 1940972 w 2105012"/>
              <a:gd name="connsiteY461" fmla="*/ 118307 h 589548"/>
              <a:gd name="connsiteX462" fmla="*/ 1942298 w 2105012"/>
              <a:gd name="connsiteY462" fmla="*/ 118307 h 589548"/>
              <a:gd name="connsiteX463" fmla="*/ 1945943 w 2105012"/>
              <a:gd name="connsiteY463" fmla="*/ 112011 h 589548"/>
              <a:gd name="connsiteX464" fmla="*/ 1949589 w 2105012"/>
              <a:gd name="connsiteY464" fmla="*/ 110023 h 589548"/>
              <a:gd name="connsiteX465" fmla="*/ 1945943 w 2105012"/>
              <a:gd name="connsiteY465" fmla="*/ 112011 h 589548"/>
              <a:gd name="connsiteX466" fmla="*/ 1949920 w 2105012"/>
              <a:gd name="connsiteY466" fmla="*/ 125929 h 589548"/>
              <a:gd name="connsiteX467" fmla="*/ 1952240 w 2105012"/>
              <a:gd name="connsiteY467" fmla="*/ 128581 h 589548"/>
              <a:gd name="connsiteX468" fmla="*/ 1960856 w 2105012"/>
              <a:gd name="connsiteY468" fmla="*/ 125598 h 589548"/>
              <a:gd name="connsiteX469" fmla="*/ 1960525 w 2105012"/>
              <a:gd name="connsiteY469" fmla="*/ 123941 h 589548"/>
              <a:gd name="connsiteX470" fmla="*/ 1960856 w 2105012"/>
              <a:gd name="connsiteY470" fmla="*/ 125598 h 589548"/>
              <a:gd name="connsiteX471" fmla="*/ 1952240 w 2105012"/>
              <a:gd name="connsiteY471" fmla="*/ 128581 h 589548"/>
              <a:gd name="connsiteX472" fmla="*/ 1949589 w 2105012"/>
              <a:gd name="connsiteY472" fmla="*/ 131895 h 589548"/>
              <a:gd name="connsiteX473" fmla="*/ 1939647 w 2105012"/>
              <a:gd name="connsiteY473" fmla="*/ 132226 h 589548"/>
              <a:gd name="connsiteX474" fmla="*/ 1937327 w 2105012"/>
              <a:gd name="connsiteY474" fmla="*/ 132226 h 589548"/>
              <a:gd name="connsiteX475" fmla="*/ 1937658 w 2105012"/>
              <a:gd name="connsiteY475" fmla="*/ 137197 h 589548"/>
              <a:gd name="connsiteX476" fmla="*/ 1936664 w 2105012"/>
              <a:gd name="connsiteY476" fmla="*/ 138191 h 589548"/>
              <a:gd name="connsiteX477" fmla="*/ 1936664 w 2105012"/>
              <a:gd name="connsiteY477" fmla="*/ 144488 h 589548"/>
              <a:gd name="connsiteX478" fmla="*/ 1924403 w 2105012"/>
              <a:gd name="connsiteY478" fmla="*/ 145813 h 589548"/>
              <a:gd name="connsiteX479" fmla="*/ 1924403 w 2105012"/>
              <a:gd name="connsiteY479" fmla="*/ 145813 h 589548"/>
              <a:gd name="connsiteX480" fmla="*/ 1924403 w 2105012"/>
              <a:gd name="connsiteY480" fmla="*/ 144488 h 589548"/>
              <a:gd name="connsiteX481" fmla="*/ 1906507 w 2105012"/>
              <a:gd name="connsiteY481" fmla="*/ 143162 h 589548"/>
              <a:gd name="connsiteX482" fmla="*/ 1912804 w 2105012"/>
              <a:gd name="connsiteY482" fmla="*/ 141505 h 589548"/>
              <a:gd name="connsiteX483" fmla="*/ 1912472 w 2105012"/>
              <a:gd name="connsiteY483" fmla="*/ 137197 h 589548"/>
              <a:gd name="connsiteX484" fmla="*/ 1916449 w 2105012"/>
              <a:gd name="connsiteY484" fmla="*/ 136203 h 589548"/>
              <a:gd name="connsiteX485" fmla="*/ 1915124 w 2105012"/>
              <a:gd name="connsiteY485" fmla="*/ 131563 h 589548"/>
              <a:gd name="connsiteX486" fmla="*/ 1910153 w 2105012"/>
              <a:gd name="connsiteY486" fmla="*/ 131563 h 589548"/>
              <a:gd name="connsiteX487" fmla="*/ 1910153 w 2105012"/>
              <a:gd name="connsiteY487" fmla="*/ 129243 h 589548"/>
              <a:gd name="connsiteX488" fmla="*/ 1894577 w 2105012"/>
              <a:gd name="connsiteY488" fmla="*/ 126261 h 589548"/>
              <a:gd name="connsiteX489" fmla="*/ 1897560 w 2105012"/>
              <a:gd name="connsiteY489" fmla="*/ 127918 h 589548"/>
              <a:gd name="connsiteX490" fmla="*/ 1895571 w 2105012"/>
              <a:gd name="connsiteY490" fmla="*/ 131895 h 589548"/>
              <a:gd name="connsiteX491" fmla="*/ 1897891 w 2105012"/>
              <a:gd name="connsiteY491" fmla="*/ 131895 h 589548"/>
              <a:gd name="connsiteX492" fmla="*/ 1901868 w 2105012"/>
              <a:gd name="connsiteY492" fmla="*/ 136865 h 589548"/>
              <a:gd name="connsiteX493" fmla="*/ 1900211 w 2105012"/>
              <a:gd name="connsiteY493" fmla="*/ 139517 h 589548"/>
              <a:gd name="connsiteX494" fmla="*/ 1893583 w 2105012"/>
              <a:gd name="connsiteY494" fmla="*/ 140842 h 589548"/>
              <a:gd name="connsiteX495" fmla="*/ 1893583 w 2105012"/>
              <a:gd name="connsiteY495" fmla="*/ 140842 h 589548"/>
              <a:gd name="connsiteX496" fmla="*/ 1891263 w 2105012"/>
              <a:gd name="connsiteY496" fmla="*/ 140842 h 589548"/>
              <a:gd name="connsiteX497" fmla="*/ 1882316 w 2105012"/>
              <a:gd name="connsiteY497" fmla="*/ 134214 h 589548"/>
              <a:gd name="connsiteX498" fmla="*/ 1878339 w 2105012"/>
              <a:gd name="connsiteY498" fmla="*/ 139185 h 589548"/>
              <a:gd name="connsiteX499" fmla="*/ 1870717 w 2105012"/>
              <a:gd name="connsiteY499" fmla="*/ 139185 h 589548"/>
              <a:gd name="connsiteX500" fmla="*/ 1861769 w 2105012"/>
              <a:gd name="connsiteY500" fmla="*/ 131232 h 589548"/>
              <a:gd name="connsiteX501" fmla="*/ 1860444 w 2105012"/>
              <a:gd name="connsiteY501" fmla="*/ 136865 h 589548"/>
              <a:gd name="connsiteX502" fmla="*/ 1852822 w 2105012"/>
              <a:gd name="connsiteY502" fmla="*/ 135208 h 589548"/>
              <a:gd name="connsiteX503" fmla="*/ 1854479 w 2105012"/>
              <a:gd name="connsiteY503" fmla="*/ 139517 h 589548"/>
              <a:gd name="connsiteX504" fmla="*/ 1860775 w 2105012"/>
              <a:gd name="connsiteY504" fmla="*/ 143162 h 589548"/>
              <a:gd name="connsiteX505" fmla="*/ 1860775 w 2105012"/>
              <a:gd name="connsiteY505" fmla="*/ 144488 h 589548"/>
              <a:gd name="connsiteX506" fmla="*/ 1852159 w 2105012"/>
              <a:gd name="connsiteY506" fmla="*/ 146807 h 589548"/>
              <a:gd name="connsiteX507" fmla="*/ 1853153 w 2105012"/>
              <a:gd name="connsiteY507" fmla="*/ 154429 h 589548"/>
              <a:gd name="connsiteX508" fmla="*/ 1850502 w 2105012"/>
              <a:gd name="connsiteY508" fmla="*/ 159400 h 589548"/>
              <a:gd name="connsiteX509" fmla="*/ 1846525 w 2105012"/>
              <a:gd name="connsiteY509" fmla="*/ 158075 h 589548"/>
              <a:gd name="connsiteX510" fmla="*/ 1845862 w 2105012"/>
              <a:gd name="connsiteY510" fmla="*/ 153767 h 589548"/>
              <a:gd name="connsiteX511" fmla="*/ 1832938 w 2105012"/>
              <a:gd name="connsiteY511" fmla="*/ 151778 h 589548"/>
              <a:gd name="connsiteX512" fmla="*/ 1823659 w 2105012"/>
              <a:gd name="connsiteY512" fmla="*/ 152441 h 589548"/>
              <a:gd name="connsiteX513" fmla="*/ 1818688 w 2105012"/>
              <a:gd name="connsiteY513" fmla="*/ 149790 h 589548"/>
              <a:gd name="connsiteX514" fmla="*/ 1817363 w 2105012"/>
              <a:gd name="connsiteY514" fmla="*/ 149790 h 589548"/>
              <a:gd name="connsiteX515" fmla="*/ 1809740 w 2105012"/>
              <a:gd name="connsiteY515" fmla="*/ 150784 h 589548"/>
              <a:gd name="connsiteX516" fmla="*/ 1808415 w 2105012"/>
              <a:gd name="connsiteY516" fmla="*/ 151115 h 589548"/>
              <a:gd name="connsiteX517" fmla="*/ 1799467 w 2105012"/>
              <a:gd name="connsiteY517" fmla="*/ 150453 h 589548"/>
              <a:gd name="connsiteX518" fmla="*/ 1795822 w 2105012"/>
              <a:gd name="connsiteY518" fmla="*/ 151115 h 589548"/>
              <a:gd name="connsiteX519" fmla="*/ 1792839 w 2105012"/>
              <a:gd name="connsiteY519" fmla="*/ 152110 h 589548"/>
              <a:gd name="connsiteX520" fmla="*/ 1791845 w 2105012"/>
              <a:gd name="connsiteY520" fmla="*/ 158406 h 589548"/>
              <a:gd name="connsiteX521" fmla="*/ 1783229 w 2105012"/>
              <a:gd name="connsiteY521" fmla="*/ 162051 h 589548"/>
              <a:gd name="connsiteX522" fmla="*/ 1783229 w 2105012"/>
              <a:gd name="connsiteY522" fmla="*/ 162051 h 589548"/>
              <a:gd name="connsiteX523" fmla="*/ 1779252 w 2105012"/>
              <a:gd name="connsiteY523" fmla="*/ 163708 h 589548"/>
              <a:gd name="connsiteX524" fmla="*/ 1766659 w 2105012"/>
              <a:gd name="connsiteY524" fmla="*/ 162383 h 589548"/>
              <a:gd name="connsiteX525" fmla="*/ 1766659 w 2105012"/>
              <a:gd name="connsiteY525" fmla="*/ 158737 h 589548"/>
              <a:gd name="connsiteX526" fmla="*/ 1773287 w 2105012"/>
              <a:gd name="connsiteY526" fmla="*/ 151778 h 589548"/>
              <a:gd name="connsiteX527" fmla="*/ 1784555 w 2105012"/>
              <a:gd name="connsiteY527" fmla="*/ 151115 h 589548"/>
              <a:gd name="connsiteX528" fmla="*/ 1784555 w 2105012"/>
              <a:gd name="connsiteY528" fmla="*/ 151115 h 589548"/>
              <a:gd name="connsiteX529" fmla="*/ 1786874 w 2105012"/>
              <a:gd name="connsiteY529" fmla="*/ 150784 h 589548"/>
              <a:gd name="connsiteX530" fmla="*/ 1789857 w 2105012"/>
              <a:gd name="connsiteY530" fmla="*/ 146807 h 589548"/>
              <a:gd name="connsiteX531" fmla="*/ 1787206 w 2105012"/>
              <a:gd name="connsiteY531" fmla="*/ 143825 h 589548"/>
              <a:gd name="connsiteX532" fmla="*/ 1791845 w 2105012"/>
              <a:gd name="connsiteY532" fmla="*/ 143162 h 589548"/>
              <a:gd name="connsiteX533" fmla="*/ 1792839 w 2105012"/>
              <a:gd name="connsiteY533" fmla="*/ 140842 h 589548"/>
              <a:gd name="connsiteX534" fmla="*/ 1792839 w 2105012"/>
              <a:gd name="connsiteY534" fmla="*/ 137197 h 589548"/>
              <a:gd name="connsiteX535" fmla="*/ 1792839 w 2105012"/>
              <a:gd name="connsiteY535" fmla="*/ 137197 h 589548"/>
              <a:gd name="connsiteX536" fmla="*/ 1798142 w 2105012"/>
              <a:gd name="connsiteY536" fmla="*/ 140511 h 589548"/>
              <a:gd name="connsiteX537" fmla="*/ 1799136 w 2105012"/>
              <a:gd name="connsiteY537" fmla="*/ 140511 h 589548"/>
              <a:gd name="connsiteX538" fmla="*/ 1800462 w 2105012"/>
              <a:gd name="connsiteY538" fmla="*/ 139517 h 589548"/>
              <a:gd name="connsiteX539" fmla="*/ 1805432 w 2105012"/>
              <a:gd name="connsiteY539" fmla="*/ 137860 h 589548"/>
              <a:gd name="connsiteX540" fmla="*/ 1808415 w 2105012"/>
              <a:gd name="connsiteY540" fmla="*/ 143825 h 589548"/>
              <a:gd name="connsiteX541" fmla="*/ 1809409 w 2105012"/>
              <a:gd name="connsiteY541" fmla="*/ 135540 h 589548"/>
              <a:gd name="connsiteX542" fmla="*/ 1802450 w 2105012"/>
              <a:gd name="connsiteY542" fmla="*/ 130900 h 589548"/>
              <a:gd name="connsiteX543" fmla="*/ 1798804 w 2105012"/>
              <a:gd name="connsiteY543" fmla="*/ 128249 h 589548"/>
              <a:gd name="connsiteX544" fmla="*/ 1791182 w 2105012"/>
              <a:gd name="connsiteY544" fmla="*/ 128249 h 589548"/>
              <a:gd name="connsiteX545" fmla="*/ 1791182 w 2105012"/>
              <a:gd name="connsiteY545" fmla="*/ 128249 h 589548"/>
              <a:gd name="connsiteX546" fmla="*/ 1785217 w 2105012"/>
              <a:gd name="connsiteY546" fmla="*/ 127255 h 589548"/>
              <a:gd name="connsiteX547" fmla="*/ 1771962 w 2105012"/>
              <a:gd name="connsiteY547" fmla="*/ 133220 h 589548"/>
              <a:gd name="connsiteX548" fmla="*/ 1769310 w 2105012"/>
              <a:gd name="connsiteY548" fmla="*/ 134546 h 589548"/>
              <a:gd name="connsiteX549" fmla="*/ 1766328 w 2105012"/>
              <a:gd name="connsiteY549" fmla="*/ 122616 h 589548"/>
              <a:gd name="connsiteX550" fmla="*/ 1766328 w 2105012"/>
              <a:gd name="connsiteY550" fmla="*/ 121953 h 589548"/>
              <a:gd name="connsiteX551" fmla="*/ 1763345 w 2105012"/>
              <a:gd name="connsiteY551" fmla="*/ 119633 h 589548"/>
              <a:gd name="connsiteX552" fmla="*/ 1765997 w 2105012"/>
              <a:gd name="connsiteY552" fmla="*/ 116650 h 589548"/>
              <a:gd name="connsiteX553" fmla="*/ 1777264 w 2105012"/>
              <a:gd name="connsiteY553" fmla="*/ 116650 h 589548"/>
              <a:gd name="connsiteX554" fmla="*/ 1798473 w 2105012"/>
              <a:gd name="connsiteY554" fmla="*/ 117976 h 589548"/>
              <a:gd name="connsiteX555" fmla="*/ 1798473 w 2105012"/>
              <a:gd name="connsiteY555" fmla="*/ 115656 h 589548"/>
              <a:gd name="connsiteX556" fmla="*/ 1798473 w 2105012"/>
              <a:gd name="connsiteY556" fmla="*/ 112674 h 589548"/>
              <a:gd name="connsiteX557" fmla="*/ 1782235 w 2105012"/>
              <a:gd name="connsiteY557" fmla="*/ 113337 h 589548"/>
              <a:gd name="connsiteX558" fmla="*/ 1779584 w 2105012"/>
              <a:gd name="connsiteY558" fmla="*/ 109360 h 589548"/>
              <a:gd name="connsiteX559" fmla="*/ 1770636 w 2105012"/>
              <a:gd name="connsiteY559" fmla="*/ 110685 h 589548"/>
              <a:gd name="connsiteX560" fmla="*/ 1762683 w 2105012"/>
              <a:gd name="connsiteY560" fmla="*/ 110685 h 589548"/>
              <a:gd name="connsiteX561" fmla="*/ 1760363 w 2105012"/>
              <a:gd name="connsiteY561" fmla="*/ 110685 h 589548"/>
              <a:gd name="connsiteX562" fmla="*/ 1752741 w 2105012"/>
              <a:gd name="connsiteY562" fmla="*/ 113668 h 589548"/>
              <a:gd name="connsiteX563" fmla="*/ 1745119 w 2105012"/>
              <a:gd name="connsiteY563" fmla="*/ 114662 h 589548"/>
              <a:gd name="connsiteX564" fmla="*/ 1747770 w 2105012"/>
              <a:gd name="connsiteY564" fmla="*/ 110023 h 589548"/>
              <a:gd name="connsiteX565" fmla="*/ 1743793 w 2105012"/>
              <a:gd name="connsiteY565" fmla="*/ 108697 h 589548"/>
              <a:gd name="connsiteX566" fmla="*/ 1737165 w 2105012"/>
              <a:gd name="connsiteY566" fmla="*/ 107371 h 589548"/>
              <a:gd name="connsiteX567" fmla="*/ 1742468 w 2105012"/>
              <a:gd name="connsiteY567" fmla="*/ 103726 h 589548"/>
              <a:gd name="connsiteX568" fmla="*/ 1751415 w 2105012"/>
              <a:gd name="connsiteY568" fmla="*/ 102401 h 589548"/>
              <a:gd name="connsiteX569" fmla="*/ 1758043 w 2105012"/>
              <a:gd name="connsiteY569" fmla="*/ 106046 h 589548"/>
              <a:gd name="connsiteX570" fmla="*/ 1764671 w 2105012"/>
              <a:gd name="connsiteY570" fmla="*/ 108697 h 589548"/>
              <a:gd name="connsiteX571" fmla="*/ 1770636 w 2105012"/>
              <a:gd name="connsiteY571" fmla="*/ 103395 h 589548"/>
              <a:gd name="connsiteX572" fmla="*/ 1771962 w 2105012"/>
              <a:gd name="connsiteY572" fmla="*/ 102069 h 589548"/>
              <a:gd name="connsiteX573" fmla="*/ 1773619 w 2105012"/>
              <a:gd name="connsiteY573" fmla="*/ 98424 h 589548"/>
              <a:gd name="connsiteX574" fmla="*/ 1776932 w 2105012"/>
              <a:gd name="connsiteY574" fmla="*/ 98424 h 589548"/>
              <a:gd name="connsiteX575" fmla="*/ 1776932 w 2105012"/>
              <a:gd name="connsiteY575" fmla="*/ 96104 h 589548"/>
              <a:gd name="connsiteX576" fmla="*/ 1776932 w 2105012"/>
              <a:gd name="connsiteY576" fmla="*/ 98424 h 589548"/>
              <a:gd name="connsiteX577" fmla="*/ 1788531 w 2105012"/>
              <a:gd name="connsiteY577" fmla="*/ 96767 h 589548"/>
              <a:gd name="connsiteX578" fmla="*/ 1788531 w 2105012"/>
              <a:gd name="connsiteY578" fmla="*/ 95441 h 589548"/>
              <a:gd name="connsiteX579" fmla="*/ 1788531 w 2105012"/>
              <a:gd name="connsiteY579" fmla="*/ 95441 h 589548"/>
              <a:gd name="connsiteX580" fmla="*/ 1788531 w 2105012"/>
              <a:gd name="connsiteY580" fmla="*/ 96767 h 589548"/>
              <a:gd name="connsiteX581" fmla="*/ 1791182 w 2105012"/>
              <a:gd name="connsiteY581" fmla="*/ 100744 h 589548"/>
              <a:gd name="connsiteX582" fmla="*/ 1794828 w 2105012"/>
              <a:gd name="connsiteY582" fmla="*/ 99418 h 589548"/>
              <a:gd name="connsiteX583" fmla="*/ 1804770 w 2105012"/>
              <a:gd name="connsiteY583" fmla="*/ 95441 h 589548"/>
              <a:gd name="connsiteX584" fmla="*/ 1803775 w 2105012"/>
              <a:gd name="connsiteY584" fmla="*/ 90802 h 589548"/>
              <a:gd name="connsiteX585" fmla="*/ 1803775 w 2105012"/>
              <a:gd name="connsiteY585" fmla="*/ 86494 h 589548"/>
              <a:gd name="connsiteX586" fmla="*/ 1811729 w 2105012"/>
              <a:gd name="connsiteY586" fmla="*/ 81191 h 589548"/>
              <a:gd name="connsiteX587" fmla="*/ 1811066 w 2105012"/>
              <a:gd name="connsiteY587" fmla="*/ 77877 h 589548"/>
              <a:gd name="connsiteX588" fmla="*/ 1808084 w 2105012"/>
              <a:gd name="connsiteY588" fmla="*/ 77877 h 589548"/>
              <a:gd name="connsiteX589" fmla="*/ 1808084 w 2105012"/>
              <a:gd name="connsiteY589" fmla="*/ 77877 h 589548"/>
              <a:gd name="connsiteX590" fmla="*/ 1811066 w 2105012"/>
              <a:gd name="connsiteY590" fmla="*/ 77877 h 589548"/>
              <a:gd name="connsiteX591" fmla="*/ 1818357 w 2105012"/>
              <a:gd name="connsiteY591" fmla="*/ 74232 h 589548"/>
              <a:gd name="connsiteX592" fmla="*/ 1819682 w 2105012"/>
              <a:gd name="connsiteY592" fmla="*/ 84174 h 589548"/>
              <a:gd name="connsiteX593" fmla="*/ 1817363 w 2105012"/>
              <a:gd name="connsiteY593" fmla="*/ 85168 h 589548"/>
              <a:gd name="connsiteX594" fmla="*/ 1809078 w 2105012"/>
              <a:gd name="connsiteY594" fmla="*/ 86162 h 589548"/>
              <a:gd name="connsiteX595" fmla="*/ 1807089 w 2105012"/>
              <a:gd name="connsiteY595" fmla="*/ 95441 h 589548"/>
              <a:gd name="connsiteX596" fmla="*/ 1812392 w 2105012"/>
              <a:gd name="connsiteY596" fmla="*/ 95441 h 589548"/>
              <a:gd name="connsiteX597" fmla="*/ 1818357 w 2105012"/>
              <a:gd name="connsiteY597" fmla="*/ 95441 h 589548"/>
              <a:gd name="connsiteX598" fmla="*/ 1823659 w 2105012"/>
              <a:gd name="connsiteY598" fmla="*/ 98092 h 589548"/>
              <a:gd name="connsiteX599" fmla="*/ 1837246 w 2105012"/>
              <a:gd name="connsiteY599" fmla="*/ 98092 h 589548"/>
              <a:gd name="connsiteX600" fmla="*/ 1837246 w 2105012"/>
              <a:gd name="connsiteY600" fmla="*/ 98092 h 589548"/>
              <a:gd name="connsiteX601" fmla="*/ 1838903 w 2105012"/>
              <a:gd name="connsiteY601" fmla="*/ 90802 h 589548"/>
              <a:gd name="connsiteX602" fmla="*/ 1833601 w 2105012"/>
              <a:gd name="connsiteY602" fmla="*/ 85831 h 589548"/>
              <a:gd name="connsiteX603" fmla="*/ 1833601 w 2105012"/>
              <a:gd name="connsiteY603" fmla="*/ 87156 h 589548"/>
              <a:gd name="connsiteX604" fmla="*/ 1834595 w 2105012"/>
              <a:gd name="connsiteY604" fmla="*/ 88813 h 589548"/>
              <a:gd name="connsiteX605" fmla="*/ 1833601 w 2105012"/>
              <a:gd name="connsiteY605" fmla="*/ 87156 h 589548"/>
              <a:gd name="connsiteX606" fmla="*/ 1833601 w 2105012"/>
              <a:gd name="connsiteY606" fmla="*/ 85831 h 589548"/>
              <a:gd name="connsiteX607" fmla="*/ 1833601 w 2105012"/>
              <a:gd name="connsiteY607" fmla="*/ 85831 h 589548"/>
              <a:gd name="connsiteX608" fmla="*/ 1833601 w 2105012"/>
              <a:gd name="connsiteY608" fmla="*/ 83180 h 589548"/>
              <a:gd name="connsiteX609" fmla="*/ 1833601 w 2105012"/>
              <a:gd name="connsiteY609" fmla="*/ 83180 h 589548"/>
              <a:gd name="connsiteX610" fmla="*/ 1838240 w 2105012"/>
              <a:gd name="connsiteY610" fmla="*/ 78209 h 589548"/>
              <a:gd name="connsiteX611" fmla="*/ 1837578 w 2105012"/>
              <a:gd name="connsiteY611" fmla="*/ 71912 h 589548"/>
              <a:gd name="connsiteX612" fmla="*/ 1838572 w 2105012"/>
              <a:gd name="connsiteY612" fmla="*/ 69261 h 589548"/>
              <a:gd name="connsiteX613" fmla="*/ 1838903 w 2105012"/>
              <a:gd name="connsiteY613" fmla="*/ 69261 h 589548"/>
              <a:gd name="connsiteX614" fmla="*/ 1836252 w 2105012"/>
              <a:gd name="connsiteY614" fmla="*/ 65284 h 589548"/>
              <a:gd name="connsiteX615" fmla="*/ 1829956 w 2105012"/>
              <a:gd name="connsiteY615" fmla="*/ 70255 h 589548"/>
              <a:gd name="connsiteX616" fmla="*/ 1824985 w 2105012"/>
              <a:gd name="connsiteY616" fmla="*/ 71581 h 589548"/>
              <a:gd name="connsiteX617" fmla="*/ 1814380 w 2105012"/>
              <a:gd name="connsiteY617" fmla="*/ 69261 h 589548"/>
              <a:gd name="connsiteX618" fmla="*/ 1811729 w 2105012"/>
              <a:gd name="connsiteY618" fmla="*/ 68267 h 589548"/>
              <a:gd name="connsiteX619" fmla="*/ 1805764 w 2105012"/>
              <a:gd name="connsiteY619" fmla="*/ 62965 h 589548"/>
              <a:gd name="connsiteX620" fmla="*/ 1797148 w 2105012"/>
              <a:gd name="connsiteY620" fmla="*/ 80529 h 589548"/>
              <a:gd name="connsiteX621" fmla="*/ 1798142 w 2105012"/>
              <a:gd name="connsiteY621" fmla="*/ 80529 h 589548"/>
              <a:gd name="connsiteX622" fmla="*/ 1797148 w 2105012"/>
              <a:gd name="connsiteY622" fmla="*/ 80529 h 589548"/>
              <a:gd name="connsiteX623" fmla="*/ 1795159 w 2105012"/>
              <a:gd name="connsiteY623" fmla="*/ 80529 h 589548"/>
              <a:gd name="connsiteX624" fmla="*/ 1795159 w 2105012"/>
              <a:gd name="connsiteY624" fmla="*/ 80529 h 589548"/>
              <a:gd name="connsiteX625" fmla="*/ 1797148 w 2105012"/>
              <a:gd name="connsiteY625" fmla="*/ 80529 h 589548"/>
              <a:gd name="connsiteX626" fmla="*/ 1805764 w 2105012"/>
              <a:gd name="connsiteY626" fmla="*/ 62965 h 589548"/>
              <a:gd name="connsiteX627" fmla="*/ 1795491 w 2105012"/>
              <a:gd name="connsiteY627" fmla="*/ 64290 h 589548"/>
              <a:gd name="connsiteX628" fmla="*/ 1779915 w 2105012"/>
              <a:gd name="connsiteY628" fmla="*/ 62965 h 589548"/>
              <a:gd name="connsiteX629" fmla="*/ 1773950 w 2105012"/>
              <a:gd name="connsiteY629" fmla="*/ 66941 h 589548"/>
              <a:gd name="connsiteX630" fmla="*/ 1772624 w 2105012"/>
              <a:gd name="connsiteY630" fmla="*/ 65947 h 589548"/>
              <a:gd name="connsiteX631" fmla="*/ 1768979 w 2105012"/>
              <a:gd name="connsiteY631" fmla="*/ 65616 h 589548"/>
              <a:gd name="connsiteX632" fmla="*/ 1762351 w 2105012"/>
              <a:gd name="connsiteY632" fmla="*/ 67936 h 589548"/>
              <a:gd name="connsiteX633" fmla="*/ 1759700 w 2105012"/>
              <a:gd name="connsiteY633" fmla="*/ 65284 h 589548"/>
              <a:gd name="connsiteX634" fmla="*/ 1753735 w 2105012"/>
              <a:gd name="connsiteY634" fmla="*/ 60645 h 589548"/>
              <a:gd name="connsiteX635" fmla="*/ 1740479 w 2105012"/>
              <a:gd name="connsiteY635" fmla="*/ 62302 h 589548"/>
              <a:gd name="connsiteX636" fmla="*/ 1726229 w 2105012"/>
              <a:gd name="connsiteY636" fmla="*/ 66610 h 589548"/>
              <a:gd name="connsiteX637" fmla="*/ 1716288 w 2105012"/>
              <a:gd name="connsiteY637" fmla="*/ 70255 h 589548"/>
              <a:gd name="connsiteX638" fmla="*/ 1716288 w 2105012"/>
              <a:gd name="connsiteY638" fmla="*/ 68930 h 589548"/>
              <a:gd name="connsiteX639" fmla="*/ 1716288 w 2105012"/>
              <a:gd name="connsiteY639" fmla="*/ 65284 h 589548"/>
              <a:gd name="connsiteX640" fmla="*/ 1714962 w 2105012"/>
              <a:gd name="connsiteY640" fmla="*/ 62633 h 589548"/>
              <a:gd name="connsiteX641" fmla="*/ 1705020 w 2105012"/>
              <a:gd name="connsiteY641" fmla="*/ 62633 h 589548"/>
              <a:gd name="connsiteX642" fmla="*/ 1675857 w 2105012"/>
              <a:gd name="connsiteY642" fmla="*/ 63628 h 589548"/>
              <a:gd name="connsiteX643" fmla="*/ 1672212 w 2105012"/>
              <a:gd name="connsiteY643" fmla="*/ 62633 h 589548"/>
              <a:gd name="connsiteX644" fmla="*/ 1663927 w 2105012"/>
              <a:gd name="connsiteY644" fmla="*/ 62965 h 589548"/>
              <a:gd name="connsiteX645" fmla="*/ 1655311 w 2105012"/>
              <a:gd name="connsiteY645" fmla="*/ 67273 h 589548"/>
              <a:gd name="connsiteX646" fmla="*/ 1645369 w 2105012"/>
              <a:gd name="connsiteY646" fmla="*/ 66610 h 589548"/>
              <a:gd name="connsiteX647" fmla="*/ 1634102 w 2105012"/>
              <a:gd name="connsiteY647" fmla="*/ 64953 h 589548"/>
              <a:gd name="connsiteX648" fmla="*/ 1634102 w 2105012"/>
              <a:gd name="connsiteY648" fmla="*/ 64290 h 589548"/>
              <a:gd name="connsiteX649" fmla="*/ 1618858 w 2105012"/>
              <a:gd name="connsiteY649" fmla="*/ 68598 h 589548"/>
              <a:gd name="connsiteX650" fmla="*/ 1614881 w 2105012"/>
              <a:gd name="connsiteY650" fmla="*/ 72244 h 589548"/>
              <a:gd name="connsiteX651" fmla="*/ 1613224 w 2105012"/>
              <a:gd name="connsiteY651" fmla="*/ 77215 h 589548"/>
              <a:gd name="connsiteX652" fmla="*/ 1613887 w 2105012"/>
              <a:gd name="connsiteY652" fmla="*/ 77215 h 589548"/>
              <a:gd name="connsiteX653" fmla="*/ 1613887 w 2105012"/>
              <a:gd name="connsiteY653" fmla="*/ 77215 h 589548"/>
              <a:gd name="connsiteX654" fmla="*/ 1613224 w 2105012"/>
              <a:gd name="connsiteY654" fmla="*/ 77215 h 589548"/>
              <a:gd name="connsiteX655" fmla="*/ 1604939 w 2105012"/>
              <a:gd name="connsiteY655" fmla="*/ 70587 h 589548"/>
              <a:gd name="connsiteX656" fmla="*/ 1608585 w 2105012"/>
              <a:gd name="connsiteY656" fmla="*/ 63959 h 589548"/>
              <a:gd name="connsiteX657" fmla="*/ 1599305 w 2105012"/>
              <a:gd name="connsiteY657" fmla="*/ 66279 h 589548"/>
              <a:gd name="connsiteX658" fmla="*/ 1592678 w 2105012"/>
              <a:gd name="connsiteY658" fmla="*/ 72575 h 589548"/>
              <a:gd name="connsiteX659" fmla="*/ 1588370 w 2105012"/>
              <a:gd name="connsiteY659" fmla="*/ 76220 h 589548"/>
              <a:gd name="connsiteX660" fmla="*/ 1587375 w 2105012"/>
              <a:gd name="connsiteY660" fmla="*/ 80197 h 589548"/>
              <a:gd name="connsiteX661" fmla="*/ 1585056 w 2105012"/>
              <a:gd name="connsiteY661" fmla="*/ 84174 h 589548"/>
              <a:gd name="connsiteX662" fmla="*/ 1582073 w 2105012"/>
              <a:gd name="connsiteY662" fmla="*/ 87488 h 589548"/>
              <a:gd name="connsiteX663" fmla="*/ 1581079 w 2105012"/>
              <a:gd name="connsiteY663" fmla="*/ 87488 h 589548"/>
              <a:gd name="connsiteX664" fmla="*/ 1575777 w 2105012"/>
              <a:gd name="connsiteY664" fmla="*/ 82848 h 589548"/>
              <a:gd name="connsiteX665" fmla="*/ 1578096 w 2105012"/>
              <a:gd name="connsiteY665" fmla="*/ 68930 h 589548"/>
              <a:gd name="connsiteX666" fmla="*/ 1574451 w 2105012"/>
              <a:gd name="connsiteY666" fmla="*/ 67273 h 589548"/>
              <a:gd name="connsiteX667" fmla="*/ 1568155 w 2105012"/>
              <a:gd name="connsiteY667" fmla="*/ 60976 h 589548"/>
              <a:gd name="connsiteX668" fmla="*/ 1552910 w 2105012"/>
              <a:gd name="connsiteY668" fmla="*/ 59982 h 589548"/>
              <a:gd name="connsiteX669" fmla="*/ 1546614 w 2105012"/>
              <a:gd name="connsiteY669" fmla="*/ 56337 h 589548"/>
              <a:gd name="connsiteX670" fmla="*/ 1542637 w 2105012"/>
              <a:gd name="connsiteY670" fmla="*/ 58988 h 589548"/>
              <a:gd name="connsiteX671" fmla="*/ 1528387 w 2105012"/>
              <a:gd name="connsiteY671" fmla="*/ 58988 h 589548"/>
              <a:gd name="connsiteX672" fmla="*/ 1511155 w 2105012"/>
              <a:gd name="connsiteY672" fmla="*/ 64953 h 589548"/>
              <a:gd name="connsiteX673" fmla="*/ 1511486 w 2105012"/>
              <a:gd name="connsiteY673" fmla="*/ 66610 h 589548"/>
              <a:gd name="connsiteX674" fmla="*/ 1511486 w 2105012"/>
              <a:gd name="connsiteY674" fmla="*/ 66610 h 589548"/>
              <a:gd name="connsiteX675" fmla="*/ 1511155 w 2105012"/>
              <a:gd name="connsiteY675" fmla="*/ 64953 h 589548"/>
              <a:gd name="connsiteX676" fmla="*/ 1503533 w 2105012"/>
              <a:gd name="connsiteY676" fmla="*/ 62633 h 589548"/>
              <a:gd name="connsiteX677" fmla="*/ 1503533 w 2105012"/>
              <a:gd name="connsiteY677" fmla="*/ 61308 h 589548"/>
              <a:gd name="connsiteX678" fmla="*/ 1490608 w 2105012"/>
              <a:gd name="connsiteY678" fmla="*/ 56337 h 589548"/>
              <a:gd name="connsiteX679" fmla="*/ 1484312 w 2105012"/>
              <a:gd name="connsiteY679" fmla="*/ 58325 h 589548"/>
              <a:gd name="connsiteX680" fmla="*/ 1467742 w 2105012"/>
              <a:gd name="connsiteY680" fmla="*/ 61971 h 589548"/>
              <a:gd name="connsiteX681" fmla="*/ 1465423 w 2105012"/>
              <a:gd name="connsiteY681" fmla="*/ 62302 h 589548"/>
              <a:gd name="connsiteX682" fmla="*/ 1467411 w 2105012"/>
              <a:gd name="connsiteY682" fmla="*/ 65616 h 589548"/>
              <a:gd name="connsiteX683" fmla="*/ 1465091 w 2105012"/>
              <a:gd name="connsiteY683" fmla="*/ 65616 h 589548"/>
              <a:gd name="connsiteX684" fmla="*/ 1459789 w 2105012"/>
              <a:gd name="connsiteY684" fmla="*/ 68267 h 589548"/>
              <a:gd name="connsiteX685" fmla="*/ 1462440 w 2105012"/>
              <a:gd name="connsiteY685" fmla="*/ 69261 h 589548"/>
              <a:gd name="connsiteX686" fmla="*/ 1467742 w 2105012"/>
              <a:gd name="connsiteY686" fmla="*/ 69261 h 589548"/>
              <a:gd name="connsiteX687" fmla="*/ 1469731 w 2105012"/>
              <a:gd name="connsiteY687" fmla="*/ 74564 h 589548"/>
              <a:gd name="connsiteX688" fmla="*/ 1465091 w 2105012"/>
              <a:gd name="connsiteY688" fmla="*/ 75889 h 589548"/>
              <a:gd name="connsiteX689" fmla="*/ 1465091 w 2105012"/>
              <a:gd name="connsiteY689" fmla="*/ 77215 h 589548"/>
              <a:gd name="connsiteX690" fmla="*/ 1460120 w 2105012"/>
              <a:gd name="connsiteY690" fmla="*/ 77215 h 589548"/>
              <a:gd name="connsiteX691" fmla="*/ 1460120 w 2105012"/>
              <a:gd name="connsiteY691" fmla="*/ 77215 h 589548"/>
              <a:gd name="connsiteX692" fmla="*/ 1453824 w 2105012"/>
              <a:gd name="connsiteY692" fmla="*/ 78209 h 589548"/>
              <a:gd name="connsiteX693" fmla="*/ 1443219 w 2105012"/>
              <a:gd name="connsiteY693" fmla="*/ 75558 h 589548"/>
              <a:gd name="connsiteX694" fmla="*/ 1453824 w 2105012"/>
              <a:gd name="connsiteY694" fmla="*/ 69593 h 589548"/>
              <a:gd name="connsiteX695" fmla="*/ 1455149 w 2105012"/>
              <a:gd name="connsiteY695" fmla="*/ 66941 h 589548"/>
              <a:gd name="connsiteX696" fmla="*/ 1452830 w 2105012"/>
              <a:gd name="connsiteY696" fmla="*/ 65616 h 589548"/>
              <a:gd name="connsiteX697" fmla="*/ 1449847 w 2105012"/>
              <a:gd name="connsiteY697" fmla="*/ 62633 h 589548"/>
              <a:gd name="connsiteX698" fmla="*/ 1432615 w 2105012"/>
              <a:gd name="connsiteY698" fmla="*/ 61971 h 589548"/>
              <a:gd name="connsiteX699" fmla="*/ 1434271 w 2105012"/>
              <a:gd name="connsiteY699" fmla="*/ 68267 h 589548"/>
              <a:gd name="connsiteX700" fmla="*/ 1433277 w 2105012"/>
              <a:gd name="connsiteY700" fmla="*/ 68267 h 589548"/>
              <a:gd name="connsiteX701" fmla="*/ 1433609 w 2105012"/>
              <a:gd name="connsiteY701" fmla="*/ 69593 h 589548"/>
              <a:gd name="connsiteX702" fmla="*/ 1435266 w 2105012"/>
              <a:gd name="connsiteY702" fmla="*/ 75889 h 589548"/>
              <a:gd name="connsiteX703" fmla="*/ 1429963 w 2105012"/>
              <a:gd name="connsiteY703" fmla="*/ 74564 h 589548"/>
              <a:gd name="connsiteX704" fmla="*/ 1426318 w 2105012"/>
              <a:gd name="connsiteY704" fmla="*/ 76220 h 589548"/>
              <a:gd name="connsiteX705" fmla="*/ 1426318 w 2105012"/>
              <a:gd name="connsiteY705" fmla="*/ 77546 h 589548"/>
              <a:gd name="connsiteX706" fmla="*/ 1422673 w 2105012"/>
              <a:gd name="connsiteY706" fmla="*/ 79203 h 589548"/>
              <a:gd name="connsiteX707" fmla="*/ 1421016 w 2105012"/>
              <a:gd name="connsiteY707" fmla="*/ 80197 h 589548"/>
              <a:gd name="connsiteX708" fmla="*/ 1416045 w 2105012"/>
              <a:gd name="connsiteY708" fmla="*/ 83180 h 589548"/>
              <a:gd name="connsiteX709" fmla="*/ 1419690 w 2105012"/>
              <a:gd name="connsiteY709" fmla="*/ 92790 h 589548"/>
              <a:gd name="connsiteX710" fmla="*/ 1417702 w 2105012"/>
              <a:gd name="connsiteY710" fmla="*/ 95110 h 589548"/>
              <a:gd name="connsiteX711" fmla="*/ 1419690 w 2105012"/>
              <a:gd name="connsiteY711" fmla="*/ 95773 h 589548"/>
              <a:gd name="connsiteX712" fmla="*/ 1415714 w 2105012"/>
              <a:gd name="connsiteY712" fmla="*/ 103726 h 589548"/>
              <a:gd name="connsiteX713" fmla="*/ 1426649 w 2105012"/>
              <a:gd name="connsiteY713" fmla="*/ 103063 h 589548"/>
              <a:gd name="connsiteX714" fmla="*/ 1430295 w 2105012"/>
              <a:gd name="connsiteY714" fmla="*/ 103395 h 589548"/>
              <a:gd name="connsiteX715" fmla="*/ 1431620 w 2105012"/>
              <a:gd name="connsiteY715" fmla="*/ 106046 h 589548"/>
              <a:gd name="connsiteX716" fmla="*/ 1431620 w 2105012"/>
              <a:gd name="connsiteY716" fmla="*/ 112342 h 589548"/>
              <a:gd name="connsiteX717" fmla="*/ 1429632 w 2105012"/>
              <a:gd name="connsiteY717" fmla="*/ 114662 h 589548"/>
              <a:gd name="connsiteX718" fmla="*/ 1436591 w 2105012"/>
              <a:gd name="connsiteY718" fmla="*/ 118970 h 589548"/>
              <a:gd name="connsiteX719" fmla="*/ 1434603 w 2105012"/>
              <a:gd name="connsiteY719" fmla="*/ 114662 h 589548"/>
              <a:gd name="connsiteX720" fmla="*/ 1443882 w 2105012"/>
              <a:gd name="connsiteY720" fmla="*/ 114662 h 589548"/>
              <a:gd name="connsiteX721" fmla="*/ 1440899 w 2105012"/>
              <a:gd name="connsiteY721" fmla="*/ 112674 h 589548"/>
              <a:gd name="connsiteX722" fmla="*/ 1443882 w 2105012"/>
              <a:gd name="connsiteY722" fmla="*/ 114662 h 589548"/>
              <a:gd name="connsiteX723" fmla="*/ 1451173 w 2105012"/>
              <a:gd name="connsiteY723" fmla="*/ 113005 h 589548"/>
              <a:gd name="connsiteX724" fmla="*/ 1453824 w 2105012"/>
              <a:gd name="connsiteY724" fmla="*/ 106709 h 589548"/>
              <a:gd name="connsiteX725" fmla="*/ 1451504 w 2105012"/>
              <a:gd name="connsiteY725" fmla="*/ 105383 h 589548"/>
              <a:gd name="connsiteX726" fmla="*/ 1451504 w 2105012"/>
              <a:gd name="connsiteY726" fmla="*/ 101738 h 589548"/>
              <a:gd name="connsiteX727" fmla="*/ 1449184 w 2105012"/>
              <a:gd name="connsiteY727" fmla="*/ 95110 h 589548"/>
              <a:gd name="connsiteX728" fmla="*/ 1443882 w 2105012"/>
              <a:gd name="connsiteY728" fmla="*/ 95441 h 589548"/>
              <a:gd name="connsiteX729" fmla="*/ 1443882 w 2105012"/>
              <a:gd name="connsiteY729" fmla="*/ 98092 h 589548"/>
              <a:gd name="connsiteX730" fmla="*/ 1443882 w 2105012"/>
              <a:gd name="connsiteY730" fmla="*/ 95441 h 589548"/>
              <a:gd name="connsiteX731" fmla="*/ 1445870 w 2105012"/>
              <a:gd name="connsiteY731" fmla="*/ 93122 h 589548"/>
              <a:gd name="connsiteX732" fmla="*/ 1442888 w 2105012"/>
              <a:gd name="connsiteY732" fmla="*/ 89808 h 589548"/>
              <a:gd name="connsiteX733" fmla="*/ 1446533 w 2105012"/>
              <a:gd name="connsiteY733" fmla="*/ 86162 h 589548"/>
              <a:gd name="connsiteX734" fmla="*/ 1446533 w 2105012"/>
              <a:gd name="connsiteY734" fmla="*/ 79866 h 589548"/>
              <a:gd name="connsiteX735" fmla="*/ 1455481 w 2105012"/>
              <a:gd name="connsiteY735" fmla="*/ 80860 h 589548"/>
              <a:gd name="connsiteX736" fmla="*/ 1455481 w 2105012"/>
              <a:gd name="connsiteY736" fmla="*/ 80860 h 589548"/>
              <a:gd name="connsiteX737" fmla="*/ 1456475 w 2105012"/>
              <a:gd name="connsiteY737" fmla="*/ 86162 h 589548"/>
              <a:gd name="connsiteX738" fmla="*/ 1455481 w 2105012"/>
              <a:gd name="connsiteY738" fmla="*/ 87488 h 589548"/>
              <a:gd name="connsiteX739" fmla="*/ 1451504 w 2105012"/>
              <a:gd name="connsiteY739" fmla="*/ 89808 h 589548"/>
              <a:gd name="connsiteX740" fmla="*/ 1456806 w 2105012"/>
              <a:gd name="connsiteY740" fmla="*/ 94778 h 589548"/>
              <a:gd name="connsiteX741" fmla="*/ 1460783 w 2105012"/>
              <a:gd name="connsiteY741" fmla="*/ 96104 h 589548"/>
              <a:gd name="connsiteX742" fmla="*/ 1461777 w 2105012"/>
              <a:gd name="connsiteY742" fmla="*/ 96104 h 589548"/>
              <a:gd name="connsiteX743" fmla="*/ 1460783 w 2105012"/>
              <a:gd name="connsiteY743" fmla="*/ 96104 h 589548"/>
              <a:gd name="connsiteX744" fmla="*/ 1464097 w 2105012"/>
              <a:gd name="connsiteY744" fmla="*/ 100081 h 589548"/>
              <a:gd name="connsiteX745" fmla="*/ 1457801 w 2105012"/>
              <a:gd name="connsiteY745" fmla="*/ 102069 h 589548"/>
              <a:gd name="connsiteX746" fmla="*/ 1464097 w 2105012"/>
              <a:gd name="connsiteY746" fmla="*/ 106046 h 589548"/>
              <a:gd name="connsiteX747" fmla="*/ 1470393 w 2105012"/>
              <a:gd name="connsiteY747" fmla="*/ 110685 h 589548"/>
              <a:gd name="connsiteX748" fmla="*/ 1474039 w 2105012"/>
              <a:gd name="connsiteY748" fmla="*/ 108034 h 589548"/>
              <a:gd name="connsiteX749" fmla="*/ 1478347 w 2105012"/>
              <a:gd name="connsiteY749" fmla="*/ 106709 h 589548"/>
              <a:gd name="connsiteX750" fmla="*/ 1481329 w 2105012"/>
              <a:gd name="connsiteY750" fmla="*/ 104389 h 589548"/>
              <a:gd name="connsiteX751" fmla="*/ 1478347 w 2105012"/>
              <a:gd name="connsiteY751" fmla="*/ 106709 h 589548"/>
              <a:gd name="connsiteX752" fmla="*/ 1474039 w 2105012"/>
              <a:gd name="connsiteY752" fmla="*/ 108034 h 589548"/>
              <a:gd name="connsiteX753" fmla="*/ 1470393 w 2105012"/>
              <a:gd name="connsiteY753" fmla="*/ 110685 h 589548"/>
              <a:gd name="connsiteX754" fmla="*/ 1470725 w 2105012"/>
              <a:gd name="connsiteY754" fmla="*/ 111680 h 589548"/>
              <a:gd name="connsiteX755" fmla="*/ 1469731 w 2105012"/>
              <a:gd name="connsiteY755" fmla="*/ 117976 h 589548"/>
              <a:gd name="connsiteX756" fmla="*/ 1469731 w 2105012"/>
              <a:gd name="connsiteY756" fmla="*/ 119302 h 589548"/>
              <a:gd name="connsiteX757" fmla="*/ 1471056 w 2105012"/>
              <a:gd name="connsiteY757" fmla="*/ 120627 h 589548"/>
              <a:gd name="connsiteX758" fmla="*/ 1474702 w 2105012"/>
              <a:gd name="connsiteY758" fmla="*/ 121953 h 589548"/>
              <a:gd name="connsiteX759" fmla="*/ 1478347 w 2105012"/>
              <a:gd name="connsiteY759" fmla="*/ 120627 h 589548"/>
              <a:gd name="connsiteX760" fmla="*/ 1480335 w 2105012"/>
              <a:gd name="connsiteY760" fmla="*/ 118639 h 589548"/>
              <a:gd name="connsiteX761" fmla="*/ 1482655 w 2105012"/>
              <a:gd name="connsiteY761" fmla="*/ 117645 h 589548"/>
              <a:gd name="connsiteX762" fmla="*/ 1480335 w 2105012"/>
              <a:gd name="connsiteY762" fmla="*/ 118639 h 589548"/>
              <a:gd name="connsiteX763" fmla="*/ 1478347 w 2105012"/>
              <a:gd name="connsiteY763" fmla="*/ 120627 h 589548"/>
              <a:gd name="connsiteX764" fmla="*/ 1474702 w 2105012"/>
              <a:gd name="connsiteY764" fmla="*/ 121953 h 589548"/>
              <a:gd name="connsiteX765" fmla="*/ 1472382 w 2105012"/>
              <a:gd name="connsiteY765" fmla="*/ 125929 h 589548"/>
              <a:gd name="connsiteX766" fmla="*/ 1472382 w 2105012"/>
              <a:gd name="connsiteY766" fmla="*/ 125929 h 589548"/>
              <a:gd name="connsiteX767" fmla="*/ 1474702 w 2105012"/>
              <a:gd name="connsiteY767" fmla="*/ 121953 h 589548"/>
              <a:gd name="connsiteX768" fmla="*/ 1471056 w 2105012"/>
              <a:gd name="connsiteY768" fmla="*/ 120627 h 589548"/>
              <a:gd name="connsiteX769" fmla="*/ 1465423 w 2105012"/>
              <a:gd name="connsiteY769" fmla="*/ 129243 h 589548"/>
              <a:gd name="connsiteX770" fmla="*/ 1464428 w 2105012"/>
              <a:gd name="connsiteY770" fmla="*/ 129243 h 589548"/>
              <a:gd name="connsiteX771" fmla="*/ 1459126 w 2105012"/>
              <a:gd name="connsiteY771" fmla="*/ 129243 h 589548"/>
              <a:gd name="connsiteX772" fmla="*/ 1459126 w 2105012"/>
              <a:gd name="connsiteY772" fmla="*/ 129243 h 589548"/>
              <a:gd name="connsiteX773" fmla="*/ 1446202 w 2105012"/>
              <a:gd name="connsiteY773" fmla="*/ 131232 h 589548"/>
              <a:gd name="connsiteX774" fmla="*/ 1444213 w 2105012"/>
              <a:gd name="connsiteY774" fmla="*/ 131232 h 589548"/>
              <a:gd name="connsiteX775" fmla="*/ 1443882 w 2105012"/>
              <a:gd name="connsiteY775" fmla="*/ 122616 h 589548"/>
              <a:gd name="connsiteX776" fmla="*/ 1443882 w 2105012"/>
              <a:gd name="connsiteY776" fmla="*/ 122616 h 589548"/>
              <a:gd name="connsiteX777" fmla="*/ 1429963 w 2105012"/>
              <a:gd name="connsiteY777" fmla="*/ 120959 h 589548"/>
              <a:gd name="connsiteX778" fmla="*/ 1423998 w 2105012"/>
              <a:gd name="connsiteY778" fmla="*/ 120959 h 589548"/>
              <a:gd name="connsiteX779" fmla="*/ 1413725 w 2105012"/>
              <a:gd name="connsiteY779" fmla="*/ 127255 h 589548"/>
              <a:gd name="connsiteX780" fmla="*/ 1412731 w 2105012"/>
              <a:gd name="connsiteY780" fmla="*/ 127586 h 589548"/>
              <a:gd name="connsiteX781" fmla="*/ 1406434 w 2105012"/>
              <a:gd name="connsiteY781" fmla="*/ 126261 h 589548"/>
              <a:gd name="connsiteX782" fmla="*/ 1403783 w 2105012"/>
              <a:gd name="connsiteY782" fmla="*/ 124935 h 589548"/>
              <a:gd name="connsiteX783" fmla="*/ 1397487 w 2105012"/>
              <a:gd name="connsiteY783" fmla="*/ 125929 h 589548"/>
              <a:gd name="connsiteX784" fmla="*/ 1398150 w 2105012"/>
              <a:gd name="connsiteY784" fmla="*/ 126261 h 589548"/>
              <a:gd name="connsiteX785" fmla="*/ 1397487 w 2105012"/>
              <a:gd name="connsiteY785" fmla="*/ 125929 h 589548"/>
              <a:gd name="connsiteX786" fmla="*/ 1396161 w 2105012"/>
              <a:gd name="connsiteY786" fmla="*/ 125929 h 589548"/>
              <a:gd name="connsiteX787" fmla="*/ 1395167 w 2105012"/>
              <a:gd name="connsiteY787" fmla="*/ 127255 h 589548"/>
              <a:gd name="connsiteX788" fmla="*/ 1396161 w 2105012"/>
              <a:gd name="connsiteY788" fmla="*/ 125929 h 589548"/>
              <a:gd name="connsiteX789" fmla="*/ 1391190 w 2105012"/>
              <a:gd name="connsiteY789" fmla="*/ 124604 h 589548"/>
              <a:gd name="connsiteX790" fmla="*/ 1387214 w 2105012"/>
              <a:gd name="connsiteY790" fmla="*/ 125929 h 589548"/>
              <a:gd name="connsiteX791" fmla="*/ 1387214 w 2105012"/>
              <a:gd name="connsiteY791" fmla="*/ 125929 h 589548"/>
              <a:gd name="connsiteX792" fmla="*/ 1375615 w 2105012"/>
              <a:gd name="connsiteY792" fmla="*/ 125929 h 589548"/>
              <a:gd name="connsiteX793" fmla="*/ 1375615 w 2105012"/>
              <a:gd name="connsiteY793" fmla="*/ 125929 h 589548"/>
              <a:gd name="connsiteX794" fmla="*/ 1387214 w 2105012"/>
              <a:gd name="connsiteY794" fmla="*/ 125929 h 589548"/>
              <a:gd name="connsiteX795" fmla="*/ 1380586 w 2105012"/>
              <a:gd name="connsiteY795" fmla="*/ 124604 h 589548"/>
              <a:gd name="connsiteX796" fmla="*/ 1373295 w 2105012"/>
              <a:gd name="connsiteY796" fmla="*/ 123610 h 589548"/>
              <a:gd name="connsiteX797" fmla="*/ 1382243 w 2105012"/>
              <a:gd name="connsiteY797" fmla="*/ 121953 h 589548"/>
              <a:gd name="connsiteX798" fmla="*/ 1379260 w 2105012"/>
              <a:gd name="connsiteY798" fmla="*/ 118639 h 589548"/>
              <a:gd name="connsiteX799" fmla="*/ 1374621 w 2105012"/>
              <a:gd name="connsiteY799" fmla="*/ 118639 h 589548"/>
              <a:gd name="connsiteX800" fmla="*/ 1375946 w 2105012"/>
              <a:gd name="connsiteY800" fmla="*/ 116319 h 589548"/>
              <a:gd name="connsiteX801" fmla="*/ 1370644 w 2105012"/>
              <a:gd name="connsiteY801" fmla="*/ 109691 h 589548"/>
              <a:gd name="connsiteX802" fmla="*/ 1374621 w 2105012"/>
              <a:gd name="connsiteY802" fmla="*/ 107371 h 589548"/>
              <a:gd name="connsiteX803" fmla="*/ 1376940 w 2105012"/>
              <a:gd name="connsiteY803" fmla="*/ 105714 h 589548"/>
              <a:gd name="connsiteX804" fmla="*/ 1383900 w 2105012"/>
              <a:gd name="connsiteY804" fmla="*/ 107040 h 589548"/>
              <a:gd name="connsiteX805" fmla="*/ 1389865 w 2105012"/>
              <a:gd name="connsiteY805" fmla="*/ 105714 h 589548"/>
              <a:gd name="connsiteX806" fmla="*/ 1384894 w 2105012"/>
              <a:gd name="connsiteY806" fmla="*/ 101738 h 589548"/>
              <a:gd name="connsiteX807" fmla="*/ 1377272 w 2105012"/>
              <a:gd name="connsiteY807" fmla="*/ 102732 h 589548"/>
              <a:gd name="connsiteX808" fmla="*/ 1375946 w 2105012"/>
              <a:gd name="connsiteY808" fmla="*/ 102732 h 589548"/>
              <a:gd name="connsiteX809" fmla="*/ 1373958 w 2105012"/>
              <a:gd name="connsiteY809" fmla="*/ 102069 h 589548"/>
              <a:gd name="connsiteX810" fmla="*/ 1375946 w 2105012"/>
              <a:gd name="connsiteY810" fmla="*/ 102732 h 589548"/>
              <a:gd name="connsiteX811" fmla="*/ 1377272 w 2105012"/>
              <a:gd name="connsiteY811" fmla="*/ 102732 h 589548"/>
              <a:gd name="connsiteX812" fmla="*/ 1375946 w 2105012"/>
              <a:gd name="connsiteY812" fmla="*/ 99418 h 589548"/>
              <a:gd name="connsiteX813" fmla="*/ 1383900 w 2105012"/>
              <a:gd name="connsiteY813" fmla="*/ 100081 h 589548"/>
              <a:gd name="connsiteX814" fmla="*/ 1383900 w 2105012"/>
              <a:gd name="connsiteY814" fmla="*/ 84837 h 589548"/>
              <a:gd name="connsiteX815" fmla="*/ 1396493 w 2105012"/>
              <a:gd name="connsiteY815" fmla="*/ 88482 h 589548"/>
              <a:gd name="connsiteX816" fmla="*/ 1398812 w 2105012"/>
              <a:gd name="connsiteY816" fmla="*/ 92459 h 589548"/>
              <a:gd name="connsiteX817" fmla="*/ 1394836 w 2105012"/>
              <a:gd name="connsiteY817" fmla="*/ 99749 h 589548"/>
              <a:gd name="connsiteX818" fmla="*/ 1402789 w 2105012"/>
              <a:gd name="connsiteY818" fmla="*/ 105052 h 589548"/>
              <a:gd name="connsiteX819" fmla="*/ 1403783 w 2105012"/>
              <a:gd name="connsiteY819" fmla="*/ 105052 h 589548"/>
              <a:gd name="connsiteX820" fmla="*/ 1410411 w 2105012"/>
              <a:gd name="connsiteY820" fmla="*/ 103395 h 589548"/>
              <a:gd name="connsiteX821" fmla="*/ 1406434 w 2105012"/>
              <a:gd name="connsiteY821" fmla="*/ 100412 h 589548"/>
              <a:gd name="connsiteX822" fmla="*/ 1406766 w 2105012"/>
              <a:gd name="connsiteY822" fmla="*/ 92790 h 589548"/>
              <a:gd name="connsiteX823" fmla="*/ 1406766 w 2105012"/>
              <a:gd name="connsiteY823" fmla="*/ 92790 h 589548"/>
              <a:gd name="connsiteX824" fmla="*/ 1408754 w 2105012"/>
              <a:gd name="connsiteY824" fmla="*/ 91133 h 589548"/>
              <a:gd name="connsiteX825" fmla="*/ 1406434 w 2105012"/>
              <a:gd name="connsiteY825" fmla="*/ 82517 h 589548"/>
              <a:gd name="connsiteX826" fmla="*/ 1406434 w 2105012"/>
              <a:gd name="connsiteY826" fmla="*/ 81523 h 589548"/>
              <a:gd name="connsiteX827" fmla="*/ 1413062 w 2105012"/>
              <a:gd name="connsiteY827" fmla="*/ 77546 h 589548"/>
              <a:gd name="connsiteX828" fmla="*/ 1415382 w 2105012"/>
              <a:gd name="connsiteY828" fmla="*/ 71581 h 589548"/>
              <a:gd name="connsiteX829" fmla="*/ 1412068 w 2105012"/>
              <a:gd name="connsiteY829" fmla="*/ 67936 h 589548"/>
              <a:gd name="connsiteX830" fmla="*/ 1415382 w 2105012"/>
              <a:gd name="connsiteY830" fmla="*/ 71581 h 589548"/>
              <a:gd name="connsiteX831" fmla="*/ 1419027 w 2105012"/>
              <a:gd name="connsiteY831" fmla="*/ 69924 h 589548"/>
              <a:gd name="connsiteX832" fmla="*/ 1419027 w 2105012"/>
              <a:gd name="connsiteY832" fmla="*/ 68930 h 589548"/>
              <a:gd name="connsiteX833" fmla="*/ 1423998 w 2105012"/>
              <a:gd name="connsiteY833" fmla="*/ 67273 h 589548"/>
              <a:gd name="connsiteX834" fmla="*/ 1427975 w 2105012"/>
              <a:gd name="connsiteY834" fmla="*/ 64622 h 589548"/>
              <a:gd name="connsiteX835" fmla="*/ 1431620 w 2105012"/>
              <a:gd name="connsiteY835" fmla="*/ 60976 h 589548"/>
              <a:gd name="connsiteX836" fmla="*/ 1431620 w 2105012"/>
              <a:gd name="connsiteY836" fmla="*/ 60976 h 589548"/>
              <a:gd name="connsiteX837" fmla="*/ 1411405 w 2105012"/>
              <a:gd name="connsiteY837" fmla="*/ 62302 h 589548"/>
              <a:gd name="connsiteX838" fmla="*/ 1411405 w 2105012"/>
              <a:gd name="connsiteY838" fmla="*/ 64622 h 589548"/>
              <a:gd name="connsiteX839" fmla="*/ 1409086 w 2105012"/>
              <a:gd name="connsiteY839" fmla="*/ 66279 h 589548"/>
              <a:gd name="connsiteX840" fmla="*/ 1396161 w 2105012"/>
              <a:gd name="connsiteY840" fmla="*/ 63296 h 589548"/>
              <a:gd name="connsiteX841" fmla="*/ 1391853 w 2105012"/>
              <a:gd name="connsiteY841" fmla="*/ 65284 h 589548"/>
              <a:gd name="connsiteX842" fmla="*/ 1388208 w 2105012"/>
              <a:gd name="connsiteY842" fmla="*/ 63296 h 589548"/>
              <a:gd name="connsiteX843" fmla="*/ 1361365 w 2105012"/>
              <a:gd name="connsiteY843" fmla="*/ 67936 h 589548"/>
              <a:gd name="connsiteX844" fmla="*/ 1358714 w 2105012"/>
              <a:gd name="connsiteY844" fmla="*/ 67273 h 589548"/>
              <a:gd name="connsiteX845" fmla="*/ 1358714 w 2105012"/>
              <a:gd name="connsiteY845" fmla="*/ 67273 h 589548"/>
              <a:gd name="connsiteX846" fmla="*/ 1358714 w 2105012"/>
              <a:gd name="connsiteY846" fmla="*/ 67273 h 589548"/>
              <a:gd name="connsiteX847" fmla="*/ 1366667 w 2105012"/>
              <a:gd name="connsiteY847" fmla="*/ 58325 h 589548"/>
              <a:gd name="connsiteX848" fmla="*/ 1370313 w 2105012"/>
              <a:gd name="connsiteY848" fmla="*/ 49709 h 589548"/>
              <a:gd name="connsiteX849" fmla="*/ 1361365 w 2105012"/>
              <a:gd name="connsiteY849" fmla="*/ 53354 h 589548"/>
              <a:gd name="connsiteX850" fmla="*/ 1357057 w 2105012"/>
              <a:gd name="connsiteY850" fmla="*/ 56005 h 589548"/>
              <a:gd name="connsiteX851" fmla="*/ 1346121 w 2105012"/>
              <a:gd name="connsiteY851" fmla="*/ 58657 h 589548"/>
              <a:gd name="connsiteX852" fmla="*/ 1350098 w 2105012"/>
              <a:gd name="connsiteY852" fmla="*/ 65947 h 589548"/>
              <a:gd name="connsiteX853" fmla="*/ 1346121 w 2105012"/>
              <a:gd name="connsiteY853" fmla="*/ 69261 h 589548"/>
              <a:gd name="connsiteX854" fmla="*/ 1343138 w 2105012"/>
              <a:gd name="connsiteY854" fmla="*/ 70918 h 589548"/>
              <a:gd name="connsiteX855" fmla="*/ 1342144 w 2105012"/>
              <a:gd name="connsiteY855" fmla="*/ 70918 h 589548"/>
              <a:gd name="connsiteX856" fmla="*/ 1340819 w 2105012"/>
              <a:gd name="connsiteY856" fmla="*/ 69924 h 589548"/>
              <a:gd name="connsiteX857" fmla="*/ 1336179 w 2105012"/>
              <a:gd name="connsiteY857" fmla="*/ 61639 h 589548"/>
              <a:gd name="connsiteX858" fmla="*/ 1327894 w 2105012"/>
              <a:gd name="connsiteY858" fmla="*/ 57331 h 589548"/>
              <a:gd name="connsiteX859" fmla="*/ 1320603 w 2105012"/>
              <a:gd name="connsiteY859" fmla="*/ 58325 h 589548"/>
              <a:gd name="connsiteX860" fmla="*/ 1315964 w 2105012"/>
              <a:gd name="connsiteY860" fmla="*/ 66610 h 589548"/>
              <a:gd name="connsiteX861" fmla="*/ 1318284 w 2105012"/>
              <a:gd name="connsiteY861" fmla="*/ 68598 h 589548"/>
              <a:gd name="connsiteX862" fmla="*/ 1323255 w 2105012"/>
              <a:gd name="connsiteY862" fmla="*/ 65947 h 589548"/>
              <a:gd name="connsiteX863" fmla="*/ 1318284 w 2105012"/>
              <a:gd name="connsiteY863" fmla="*/ 68598 h 589548"/>
              <a:gd name="connsiteX864" fmla="*/ 1317952 w 2105012"/>
              <a:gd name="connsiteY864" fmla="*/ 70587 h 589548"/>
              <a:gd name="connsiteX865" fmla="*/ 1318284 w 2105012"/>
              <a:gd name="connsiteY865" fmla="*/ 68598 h 589548"/>
              <a:gd name="connsiteX866" fmla="*/ 1315964 w 2105012"/>
              <a:gd name="connsiteY866" fmla="*/ 66610 h 589548"/>
              <a:gd name="connsiteX867" fmla="*/ 1307679 w 2105012"/>
              <a:gd name="connsiteY867" fmla="*/ 64622 h 589548"/>
              <a:gd name="connsiteX868" fmla="*/ 1305028 w 2105012"/>
              <a:gd name="connsiteY868" fmla="*/ 62302 h 589548"/>
              <a:gd name="connsiteX869" fmla="*/ 1296412 w 2105012"/>
              <a:gd name="connsiteY869" fmla="*/ 63628 h 589548"/>
              <a:gd name="connsiteX870" fmla="*/ 1295418 w 2105012"/>
              <a:gd name="connsiteY870" fmla="*/ 63628 h 589548"/>
              <a:gd name="connsiteX871" fmla="*/ 1290115 w 2105012"/>
              <a:gd name="connsiteY871" fmla="*/ 61308 h 589548"/>
              <a:gd name="connsiteX872" fmla="*/ 1290115 w 2105012"/>
              <a:gd name="connsiteY872" fmla="*/ 61308 h 589548"/>
              <a:gd name="connsiteX873" fmla="*/ 1295418 w 2105012"/>
              <a:gd name="connsiteY873" fmla="*/ 63628 h 589548"/>
              <a:gd name="connsiteX874" fmla="*/ 1297737 w 2105012"/>
              <a:gd name="connsiteY874" fmla="*/ 59982 h 589548"/>
              <a:gd name="connsiteX875" fmla="*/ 1297737 w 2105012"/>
              <a:gd name="connsiteY875" fmla="*/ 50703 h 589548"/>
              <a:gd name="connsiteX876" fmla="*/ 1297737 w 2105012"/>
              <a:gd name="connsiteY876" fmla="*/ 43413 h 589548"/>
              <a:gd name="connsiteX877" fmla="*/ 1301714 w 2105012"/>
              <a:gd name="connsiteY877" fmla="*/ 42087 h 589548"/>
              <a:gd name="connsiteX878" fmla="*/ 1305359 w 2105012"/>
              <a:gd name="connsiteY878" fmla="*/ 29494 h 589548"/>
              <a:gd name="connsiteX879" fmla="*/ 1305359 w 2105012"/>
              <a:gd name="connsiteY879" fmla="*/ 21872 h 589548"/>
              <a:gd name="connsiteX880" fmla="*/ 1299063 w 2105012"/>
              <a:gd name="connsiteY880" fmla="*/ 14250 h 589548"/>
              <a:gd name="connsiteX881" fmla="*/ 1280174 w 2105012"/>
              <a:gd name="connsiteY881" fmla="*/ 16901 h 589548"/>
              <a:gd name="connsiteX882" fmla="*/ 1277854 w 2105012"/>
              <a:gd name="connsiteY882" fmla="*/ 24523 h 589548"/>
              <a:gd name="connsiteX883" fmla="*/ 1283156 w 2105012"/>
              <a:gd name="connsiteY883" fmla="*/ 28500 h 589548"/>
              <a:gd name="connsiteX884" fmla="*/ 1277854 w 2105012"/>
              <a:gd name="connsiteY884" fmla="*/ 24523 h 589548"/>
              <a:gd name="connsiteX885" fmla="*/ 1277854 w 2105012"/>
              <a:gd name="connsiteY885" fmla="*/ 42418 h 589548"/>
              <a:gd name="connsiteX886" fmla="*/ 1277854 w 2105012"/>
              <a:gd name="connsiteY886" fmla="*/ 43744 h 589548"/>
              <a:gd name="connsiteX887" fmla="*/ 1277854 w 2105012"/>
              <a:gd name="connsiteY887" fmla="*/ 43744 h 589548"/>
              <a:gd name="connsiteX888" fmla="*/ 1278848 w 2105012"/>
              <a:gd name="connsiteY888" fmla="*/ 45069 h 589548"/>
              <a:gd name="connsiteX889" fmla="*/ 1278185 w 2105012"/>
              <a:gd name="connsiteY889" fmla="*/ 47721 h 589548"/>
              <a:gd name="connsiteX890" fmla="*/ 1274871 w 2105012"/>
              <a:gd name="connsiteY890" fmla="*/ 50040 h 589548"/>
              <a:gd name="connsiteX891" fmla="*/ 1265924 w 2105012"/>
              <a:gd name="connsiteY891" fmla="*/ 47721 h 589548"/>
              <a:gd name="connsiteX892" fmla="*/ 1260953 w 2105012"/>
              <a:gd name="connsiteY892" fmla="*/ 49046 h 589548"/>
              <a:gd name="connsiteX893" fmla="*/ 1257307 w 2105012"/>
              <a:gd name="connsiteY893" fmla="*/ 49046 h 589548"/>
              <a:gd name="connsiteX894" fmla="*/ 1257307 w 2105012"/>
              <a:gd name="connsiteY894" fmla="*/ 49046 h 589548"/>
              <a:gd name="connsiteX895" fmla="*/ 1250017 w 2105012"/>
              <a:gd name="connsiteY895" fmla="*/ 46395 h 589548"/>
              <a:gd name="connsiteX896" fmla="*/ 1251011 w 2105012"/>
              <a:gd name="connsiteY896" fmla="*/ 40099 h 589548"/>
              <a:gd name="connsiteX897" fmla="*/ 1249685 w 2105012"/>
              <a:gd name="connsiteY897" fmla="*/ 37779 h 589548"/>
              <a:gd name="connsiteX898" fmla="*/ 1249685 w 2105012"/>
              <a:gd name="connsiteY898" fmla="*/ 36453 h 589548"/>
              <a:gd name="connsiteX899" fmla="*/ 1249685 w 2105012"/>
              <a:gd name="connsiteY899" fmla="*/ 30820 h 589548"/>
              <a:gd name="connsiteX900" fmla="*/ 1267249 w 2105012"/>
              <a:gd name="connsiteY900" fmla="*/ 32808 h 589548"/>
              <a:gd name="connsiteX901" fmla="*/ 1269569 w 2105012"/>
              <a:gd name="connsiteY901" fmla="*/ 26180 h 589548"/>
              <a:gd name="connsiteX902" fmla="*/ 1269569 w 2105012"/>
              <a:gd name="connsiteY902" fmla="*/ 26180 h 589548"/>
              <a:gd name="connsiteX903" fmla="*/ 1269569 w 2105012"/>
              <a:gd name="connsiteY903" fmla="*/ 21209 h 589548"/>
              <a:gd name="connsiteX904" fmla="*/ 1265924 w 2105012"/>
              <a:gd name="connsiteY904" fmla="*/ 21209 h 589548"/>
              <a:gd name="connsiteX905" fmla="*/ 1256976 w 2105012"/>
              <a:gd name="connsiteY905" fmla="*/ 19884 h 589548"/>
              <a:gd name="connsiteX906" fmla="*/ 1242726 w 2105012"/>
              <a:gd name="connsiteY906" fmla="*/ 26180 h 589548"/>
              <a:gd name="connsiteX907" fmla="*/ 1241400 w 2105012"/>
              <a:gd name="connsiteY907" fmla="*/ 35459 h 589548"/>
              <a:gd name="connsiteX908" fmla="*/ 1243720 w 2105012"/>
              <a:gd name="connsiteY908" fmla="*/ 33471 h 589548"/>
              <a:gd name="connsiteX909" fmla="*/ 1241400 w 2105012"/>
              <a:gd name="connsiteY909" fmla="*/ 35459 h 589548"/>
              <a:gd name="connsiteX910" fmla="*/ 1237424 w 2105012"/>
              <a:gd name="connsiteY910" fmla="*/ 37779 h 589548"/>
              <a:gd name="connsiteX911" fmla="*/ 1240406 w 2105012"/>
              <a:gd name="connsiteY911" fmla="*/ 38773 h 589548"/>
              <a:gd name="connsiteX912" fmla="*/ 1236098 w 2105012"/>
              <a:gd name="connsiteY912" fmla="*/ 40761 h 589548"/>
              <a:gd name="connsiteX913" fmla="*/ 1236098 w 2105012"/>
              <a:gd name="connsiteY913" fmla="*/ 46064 h 589548"/>
              <a:gd name="connsiteX914" fmla="*/ 1231459 w 2105012"/>
              <a:gd name="connsiteY914" fmla="*/ 44738 h 589548"/>
              <a:gd name="connsiteX915" fmla="*/ 1235435 w 2105012"/>
              <a:gd name="connsiteY915" fmla="*/ 51366 h 589548"/>
              <a:gd name="connsiteX916" fmla="*/ 1228476 w 2105012"/>
              <a:gd name="connsiteY916" fmla="*/ 58325 h 589548"/>
              <a:gd name="connsiteX917" fmla="*/ 1232784 w 2105012"/>
              <a:gd name="connsiteY917" fmla="*/ 59982 h 589548"/>
              <a:gd name="connsiteX918" fmla="*/ 1228476 w 2105012"/>
              <a:gd name="connsiteY918" fmla="*/ 58325 h 589548"/>
              <a:gd name="connsiteX919" fmla="*/ 1219528 w 2105012"/>
              <a:gd name="connsiteY919" fmla="*/ 57662 h 589548"/>
              <a:gd name="connsiteX920" fmla="*/ 1223505 w 2105012"/>
              <a:gd name="connsiteY920" fmla="*/ 57000 h 589548"/>
              <a:gd name="connsiteX921" fmla="*/ 1217872 w 2105012"/>
              <a:gd name="connsiteY921" fmla="*/ 55011 h 589548"/>
              <a:gd name="connsiteX922" fmla="*/ 1219528 w 2105012"/>
              <a:gd name="connsiteY922" fmla="*/ 43081 h 589548"/>
              <a:gd name="connsiteX923" fmla="*/ 1218534 w 2105012"/>
              <a:gd name="connsiteY923" fmla="*/ 38110 h 589548"/>
              <a:gd name="connsiteX924" fmla="*/ 1208261 w 2105012"/>
              <a:gd name="connsiteY924" fmla="*/ 36785 h 589548"/>
              <a:gd name="connsiteX925" fmla="*/ 1207598 w 2105012"/>
              <a:gd name="connsiteY925" fmla="*/ 28831 h 589548"/>
              <a:gd name="connsiteX926" fmla="*/ 1213563 w 2105012"/>
              <a:gd name="connsiteY926" fmla="*/ 31482 h 589548"/>
              <a:gd name="connsiteX927" fmla="*/ 1215883 w 2105012"/>
              <a:gd name="connsiteY927" fmla="*/ 24855 h 589548"/>
              <a:gd name="connsiteX928" fmla="*/ 1209587 w 2105012"/>
              <a:gd name="connsiteY928" fmla="*/ 18889 h 589548"/>
              <a:gd name="connsiteX929" fmla="*/ 1204616 w 2105012"/>
              <a:gd name="connsiteY929" fmla="*/ 15244 h 589548"/>
              <a:gd name="connsiteX930" fmla="*/ 1196994 w 2105012"/>
              <a:gd name="connsiteY930" fmla="*/ 18889 h 589548"/>
              <a:gd name="connsiteX931" fmla="*/ 1168825 w 2105012"/>
              <a:gd name="connsiteY931" fmla="*/ 18889 h 589548"/>
              <a:gd name="connsiteX932" fmla="*/ 1165180 w 2105012"/>
              <a:gd name="connsiteY932" fmla="*/ 21872 h 589548"/>
              <a:gd name="connsiteX933" fmla="*/ 1162197 w 2105012"/>
              <a:gd name="connsiteY933" fmla="*/ 30488 h 589548"/>
              <a:gd name="connsiteX934" fmla="*/ 1162860 w 2105012"/>
              <a:gd name="connsiteY934" fmla="*/ 31482 h 589548"/>
              <a:gd name="connsiteX935" fmla="*/ 1164849 w 2105012"/>
              <a:gd name="connsiteY935" fmla="*/ 31482 h 589548"/>
              <a:gd name="connsiteX936" fmla="*/ 1162860 w 2105012"/>
              <a:gd name="connsiteY936" fmla="*/ 31482 h 589548"/>
              <a:gd name="connsiteX937" fmla="*/ 1162860 w 2105012"/>
              <a:gd name="connsiteY937" fmla="*/ 43413 h 589548"/>
              <a:gd name="connsiteX938" fmla="*/ 1157889 w 2105012"/>
              <a:gd name="connsiteY938" fmla="*/ 39104 h 589548"/>
              <a:gd name="connsiteX939" fmla="*/ 1157889 w 2105012"/>
              <a:gd name="connsiteY939" fmla="*/ 31482 h 589548"/>
              <a:gd name="connsiteX940" fmla="*/ 1156895 w 2105012"/>
              <a:gd name="connsiteY940" fmla="*/ 30157 h 589548"/>
              <a:gd name="connsiteX941" fmla="*/ 1152918 w 2105012"/>
              <a:gd name="connsiteY941" fmla="*/ 28831 h 589548"/>
              <a:gd name="connsiteX942" fmla="*/ 1149273 w 2105012"/>
              <a:gd name="connsiteY942" fmla="*/ 28831 h 589548"/>
              <a:gd name="connsiteX943" fmla="*/ 1143639 w 2105012"/>
              <a:gd name="connsiteY943" fmla="*/ 33802 h 589548"/>
              <a:gd name="connsiteX944" fmla="*/ 1148942 w 2105012"/>
              <a:gd name="connsiteY944" fmla="*/ 35790 h 589548"/>
              <a:gd name="connsiteX945" fmla="*/ 1151924 w 2105012"/>
              <a:gd name="connsiteY945" fmla="*/ 36785 h 589548"/>
              <a:gd name="connsiteX946" fmla="*/ 1151924 w 2105012"/>
              <a:gd name="connsiteY946" fmla="*/ 40430 h 589548"/>
              <a:gd name="connsiteX947" fmla="*/ 1153581 w 2105012"/>
              <a:gd name="connsiteY947" fmla="*/ 46726 h 589548"/>
              <a:gd name="connsiteX948" fmla="*/ 1156564 w 2105012"/>
              <a:gd name="connsiteY948" fmla="*/ 53023 h 589548"/>
              <a:gd name="connsiteX949" fmla="*/ 1146953 w 2105012"/>
              <a:gd name="connsiteY949" fmla="*/ 49046 h 589548"/>
              <a:gd name="connsiteX950" fmla="*/ 1143308 w 2105012"/>
              <a:gd name="connsiteY950" fmla="*/ 46726 h 589548"/>
              <a:gd name="connsiteX951" fmla="*/ 1144965 w 2105012"/>
              <a:gd name="connsiteY951" fmla="*/ 42750 h 589548"/>
              <a:gd name="connsiteX952" fmla="*/ 1143639 w 2105012"/>
              <a:gd name="connsiteY952" fmla="*/ 38110 h 589548"/>
              <a:gd name="connsiteX953" fmla="*/ 1134360 w 2105012"/>
              <a:gd name="connsiteY953" fmla="*/ 32808 h 589548"/>
              <a:gd name="connsiteX954" fmla="*/ 1135354 w 2105012"/>
              <a:gd name="connsiteY954" fmla="*/ 26843 h 589548"/>
              <a:gd name="connsiteX955" fmla="*/ 1141320 w 2105012"/>
              <a:gd name="connsiteY955" fmla="*/ 27837 h 589548"/>
              <a:gd name="connsiteX956" fmla="*/ 1140657 w 2105012"/>
              <a:gd name="connsiteY956" fmla="*/ 22866 h 589548"/>
              <a:gd name="connsiteX957" fmla="*/ 1133366 w 2105012"/>
              <a:gd name="connsiteY957" fmla="*/ 21209 h 589548"/>
              <a:gd name="connsiteX958" fmla="*/ 1129058 w 2105012"/>
              <a:gd name="connsiteY958" fmla="*/ 22203 h 589548"/>
              <a:gd name="connsiteX959" fmla="*/ 1129058 w 2105012"/>
              <a:gd name="connsiteY959" fmla="*/ 27837 h 589548"/>
              <a:gd name="connsiteX960" fmla="*/ 1129058 w 2105012"/>
              <a:gd name="connsiteY960" fmla="*/ 32808 h 589548"/>
              <a:gd name="connsiteX961" fmla="*/ 1133035 w 2105012"/>
              <a:gd name="connsiteY961" fmla="*/ 34134 h 589548"/>
              <a:gd name="connsiteX962" fmla="*/ 1131709 w 2105012"/>
              <a:gd name="connsiteY962" fmla="*/ 41424 h 589548"/>
              <a:gd name="connsiteX963" fmla="*/ 1136680 w 2105012"/>
              <a:gd name="connsiteY963" fmla="*/ 44075 h 589548"/>
              <a:gd name="connsiteX964" fmla="*/ 1136680 w 2105012"/>
              <a:gd name="connsiteY964" fmla="*/ 44075 h 589548"/>
              <a:gd name="connsiteX965" fmla="*/ 1132703 w 2105012"/>
              <a:gd name="connsiteY965" fmla="*/ 47058 h 589548"/>
              <a:gd name="connsiteX966" fmla="*/ 1129058 w 2105012"/>
              <a:gd name="connsiteY966" fmla="*/ 45732 h 589548"/>
              <a:gd name="connsiteX967" fmla="*/ 1126407 w 2105012"/>
              <a:gd name="connsiteY967" fmla="*/ 40430 h 589548"/>
              <a:gd name="connsiteX968" fmla="*/ 1121767 w 2105012"/>
              <a:gd name="connsiteY968" fmla="*/ 34134 h 589548"/>
              <a:gd name="connsiteX969" fmla="*/ 1120110 w 2105012"/>
              <a:gd name="connsiteY969" fmla="*/ 30488 h 589548"/>
              <a:gd name="connsiteX970" fmla="*/ 1113814 w 2105012"/>
              <a:gd name="connsiteY970" fmla="*/ 26511 h 589548"/>
              <a:gd name="connsiteX971" fmla="*/ 1108843 w 2105012"/>
              <a:gd name="connsiteY971" fmla="*/ 25517 h 589548"/>
              <a:gd name="connsiteX972" fmla="*/ 1108843 w 2105012"/>
              <a:gd name="connsiteY972" fmla="*/ 30157 h 589548"/>
              <a:gd name="connsiteX973" fmla="*/ 1108843 w 2105012"/>
              <a:gd name="connsiteY973" fmla="*/ 30157 h 589548"/>
              <a:gd name="connsiteX974" fmla="*/ 1106523 w 2105012"/>
              <a:gd name="connsiteY974" fmla="*/ 30157 h 589548"/>
              <a:gd name="connsiteX975" fmla="*/ 1103541 w 2105012"/>
              <a:gd name="connsiteY975" fmla="*/ 25186 h 589548"/>
              <a:gd name="connsiteX976" fmla="*/ 1098901 w 2105012"/>
              <a:gd name="connsiteY976" fmla="*/ 18889 h 589548"/>
              <a:gd name="connsiteX977" fmla="*/ 1097576 w 2105012"/>
              <a:gd name="connsiteY977" fmla="*/ 17564 h 589548"/>
              <a:gd name="connsiteX978" fmla="*/ 1092605 w 2105012"/>
              <a:gd name="connsiteY978" fmla="*/ 16238 h 589548"/>
              <a:gd name="connsiteX979" fmla="*/ 1084983 w 2105012"/>
              <a:gd name="connsiteY979" fmla="*/ 15244 h 589548"/>
              <a:gd name="connsiteX980" fmla="*/ 1087634 w 2105012"/>
              <a:gd name="connsiteY980" fmla="*/ 18227 h 589548"/>
              <a:gd name="connsiteX981" fmla="*/ 1084983 w 2105012"/>
              <a:gd name="connsiteY981" fmla="*/ 15244 h 589548"/>
              <a:gd name="connsiteX982" fmla="*/ 1084983 w 2105012"/>
              <a:gd name="connsiteY982" fmla="*/ 15244 h 589548"/>
              <a:gd name="connsiteX983" fmla="*/ 1078686 w 2105012"/>
              <a:gd name="connsiteY983" fmla="*/ 22866 h 589548"/>
              <a:gd name="connsiteX984" fmla="*/ 1078686 w 2105012"/>
              <a:gd name="connsiteY984" fmla="*/ 23860 h 589548"/>
              <a:gd name="connsiteX985" fmla="*/ 1082994 w 2105012"/>
              <a:gd name="connsiteY985" fmla="*/ 27837 h 589548"/>
              <a:gd name="connsiteX986" fmla="*/ 1068413 w 2105012"/>
              <a:gd name="connsiteY986" fmla="*/ 34134 h 589548"/>
              <a:gd name="connsiteX987" fmla="*/ 1068413 w 2105012"/>
              <a:gd name="connsiteY987" fmla="*/ 37779 h 589548"/>
              <a:gd name="connsiteX988" fmla="*/ 1069739 w 2105012"/>
              <a:gd name="connsiteY988" fmla="*/ 39104 h 589548"/>
              <a:gd name="connsiteX989" fmla="*/ 1068413 w 2105012"/>
              <a:gd name="connsiteY989" fmla="*/ 37779 h 589548"/>
              <a:gd name="connsiteX990" fmla="*/ 1063111 w 2105012"/>
              <a:gd name="connsiteY990" fmla="*/ 38773 h 589548"/>
              <a:gd name="connsiteX991" fmla="*/ 1060791 w 2105012"/>
              <a:gd name="connsiteY991" fmla="*/ 37779 h 589548"/>
              <a:gd name="connsiteX992" fmla="*/ 1052175 w 2105012"/>
              <a:gd name="connsiteY992" fmla="*/ 42418 h 589548"/>
              <a:gd name="connsiteX993" fmla="*/ 1049192 w 2105012"/>
              <a:gd name="connsiteY993" fmla="*/ 41756 h 589548"/>
              <a:gd name="connsiteX994" fmla="*/ 1039582 w 2105012"/>
              <a:gd name="connsiteY994" fmla="*/ 41093 h 589548"/>
              <a:gd name="connsiteX995" fmla="*/ 1029971 w 2105012"/>
              <a:gd name="connsiteY995" fmla="*/ 37779 h 589548"/>
              <a:gd name="connsiteX996" fmla="*/ 1023675 w 2105012"/>
              <a:gd name="connsiteY996" fmla="*/ 39104 h 589548"/>
              <a:gd name="connsiteX997" fmla="*/ 1014727 w 2105012"/>
              <a:gd name="connsiteY997" fmla="*/ 40430 h 589548"/>
              <a:gd name="connsiteX998" fmla="*/ 1008431 w 2105012"/>
              <a:gd name="connsiteY998" fmla="*/ 39104 h 589548"/>
              <a:gd name="connsiteX999" fmla="*/ 1008099 w 2105012"/>
              <a:gd name="connsiteY999" fmla="*/ 41756 h 589548"/>
              <a:gd name="connsiteX1000" fmla="*/ 1008431 w 2105012"/>
              <a:gd name="connsiteY1000" fmla="*/ 43081 h 589548"/>
              <a:gd name="connsiteX1001" fmla="*/ 1009425 w 2105012"/>
              <a:gd name="connsiteY1001" fmla="*/ 48052 h 589548"/>
              <a:gd name="connsiteX1002" fmla="*/ 1007105 w 2105012"/>
              <a:gd name="connsiteY1002" fmla="*/ 48052 h 589548"/>
              <a:gd name="connsiteX1003" fmla="*/ 998158 w 2105012"/>
              <a:gd name="connsiteY1003" fmla="*/ 44407 h 589548"/>
              <a:gd name="connsiteX1004" fmla="*/ 994512 w 2105012"/>
              <a:gd name="connsiteY1004" fmla="*/ 43413 h 589548"/>
              <a:gd name="connsiteX1005" fmla="*/ 990535 w 2105012"/>
              <a:gd name="connsiteY1005" fmla="*/ 51035 h 589548"/>
              <a:gd name="connsiteX1006" fmla="*/ 988216 w 2105012"/>
              <a:gd name="connsiteY1006" fmla="*/ 51035 h 589548"/>
              <a:gd name="connsiteX1007" fmla="*/ 981919 w 2105012"/>
              <a:gd name="connsiteY1007" fmla="*/ 47389 h 589548"/>
              <a:gd name="connsiteX1008" fmla="*/ 978274 w 2105012"/>
              <a:gd name="connsiteY1008" fmla="*/ 42750 h 589548"/>
              <a:gd name="connsiteX1009" fmla="*/ 978274 w 2105012"/>
              <a:gd name="connsiteY1009" fmla="*/ 43413 h 589548"/>
              <a:gd name="connsiteX1010" fmla="*/ 975623 w 2105012"/>
              <a:gd name="connsiteY1010" fmla="*/ 42418 h 589548"/>
              <a:gd name="connsiteX1011" fmla="*/ 970983 w 2105012"/>
              <a:gd name="connsiteY1011" fmla="*/ 38110 h 589548"/>
              <a:gd name="connsiteX1012" fmla="*/ 968663 w 2105012"/>
              <a:gd name="connsiteY1012" fmla="*/ 37116 h 589548"/>
              <a:gd name="connsiteX1013" fmla="*/ 964355 w 2105012"/>
              <a:gd name="connsiteY1013" fmla="*/ 41093 h 589548"/>
              <a:gd name="connsiteX1014" fmla="*/ 958390 w 2105012"/>
              <a:gd name="connsiteY1014" fmla="*/ 39767 h 589548"/>
              <a:gd name="connsiteX1015" fmla="*/ 942815 w 2105012"/>
              <a:gd name="connsiteY1015" fmla="*/ 39767 h 589548"/>
              <a:gd name="connsiteX1016" fmla="*/ 941821 w 2105012"/>
              <a:gd name="connsiteY1016" fmla="*/ 39767 h 589548"/>
              <a:gd name="connsiteX1017" fmla="*/ 930222 w 2105012"/>
              <a:gd name="connsiteY1017" fmla="*/ 37116 h 589548"/>
              <a:gd name="connsiteX1018" fmla="*/ 923925 w 2105012"/>
              <a:gd name="connsiteY1018" fmla="*/ 38442 h 589548"/>
              <a:gd name="connsiteX1019" fmla="*/ 912327 w 2105012"/>
              <a:gd name="connsiteY1019" fmla="*/ 40761 h 589548"/>
              <a:gd name="connsiteX1020" fmla="*/ 908350 w 2105012"/>
              <a:gd name="connsiteY1020" fmla="*/ 41093 h 589548"/>
              <a:gd name="connsiteX1021" fmla="*/ 907024 w 2105012"/>
              <a:gd name="connsiteY1021" fmla="*/ 39767 h 589548"/>
              <a:gd name="connsiteX1022" fmla="*/ 908018 w 2105012"/>
              <a:gd name="connsiteY1022" fmla="*/ 38442 h 589548"/>
              <a:gd name="connsiteX1023" fmla="*/ 905699 w 2105012"/>
              <a:gd name="connsiteY1023" fmla="*/ 34134 h 589548"/>
              <a:gd name="connsiteX1024" fmla="*/ 908018 w 2105012"/>
              <a:gd name="connsiteY1024" fmla="*/ 26843 h 589548"/>
              <a:gd name="connsiteX1025" fmla="*/ 898077 w 2105012"/>
              <a:gd name="connsiteY1025" fmla="*/ 20215 h 589548"/>
              <a:gd name="connsiteX1026" fmla="*/ 891780 w 2105012"/>
              <a:gd name="connsiteY1026" fmla="*/ 20215 h 589548"/>
              <a:gd name="connsiteX1027" fmla="*/ 891780 w 2105012"/>
              <a:gd name="connsiteY1027" fmla="*/ 27837 h 589548"/>
              <a:gd name="connsiteX1028" fmla="*/ 886478 w 2105012"/>
              <a:gd name="connsiteY1028" fmla="*/ 29163 h 589548"/>
              <a:gd name="connsiteX1029" fmla="*/ 877199 w 2105012"/>
              <a:gd name="connsiteY1029" fmla="*/ 27174 h 589548"/>
              <a:gd name="connsiteX1030" fmla="*/ 885484 w 2105012"/>
              <a:gd name="connsiteY1030" fmla="*/ 31814 h 589548"/>
              <a:gd name="connsiteX1031" fmla="*/ 885484 w 2105012"/>
              <a:gd name="connsiteY1031" fmla="*/ 31814 h 589548"/>
              <a:gd name="connsiteX1032" fmla="*/ 881507 w 2105012"/>
              <a:gd name="connsiteY1032" fmla="*/ 33802 h 589548"/>
              <a:gd name="connsiteX1033" fmla="*/ 881507 w 2105012"/>
              <a:gd name="connsiteY1033" fmla="*/ 42087 h 589548"/>
              <a:gd name="connsiteX1034" fmla="*/ 875211 w 2105012"/>
              <a:gd name="connsiteY1034" fmla="*/ 45732 h 589548"/>
              <a:gd name="connsiteX1035" fmla="*/ 872559 w 2105012"/>
              <a:gd name="connsiteY1035" fmla="*/ 42087 h 589548"/>
              <a:gd name="connsiteX1036" fmla="*/ 871234 w 2105012"/>
              <a:gd name="connsiteY1036" fmla="*/ 39436 h 589548"/>
              <a:gd name="connsiteX1037" fmla="*/ 859966 w 2105012"/>
              <a:gd name="connsiteY1037" fmla="*/ 41756 h 589548"/>
              <a:gd name="connsiteX1038" fmla="*/ 854664 w 2105012"/>
              <a:gd name="connsiteY1038" fmla="*/ 41093 h 589548"/>
              <a:gd name="connsiteX1039" fmla="*/ 845385 w 2105012"/>
              <a:gd name="connsiteY1039" fmla="*/ 36785 h 589548"/>
              <a:gd name="connsiteX1040" fmla="*/ 850687 w 2105012"/>
              <a:gd name="connsiteY1040" fmla="*/ 31482 h 589548"/>
              <a:gd name="connsiteX1041" fmla="*/ 867257 w 2105012"/>
              <a:gd name="connsiteY1041" fmla="*/ 31151 h 589548"/>
              <a:gd name="connsiteX1042" fmla="*/ 866263 w 2105012"/>
              <a:gd name="connsiteY1042" fmla="*/ 28831 h 589548"/>
              <a:gd name="connsiteX1043" fmla="*/ 866263 w 2105012"/>
              <a:gd name="connsiteY1043" fmla="*/ 21209 h 589548"/>
              <a:gd name="connsiteX1044" fmla="*/ 851019 w 2105012"/>
              <a:gd name="connsiteY1044" fmla="*/ 19884 h 589548"/>
              <a:gd name="connsiteX1045" fmla="*/ 834449 w 2105012"/>
              <a:gd name="connsiteY1045" fmla="*/ 23860 h 589548"/>
              <a:gd name="connsiteX1046" fmla="*/ 835775 w 2105012"/>
              <a:gd name="connsiteY1046" fmla="*/ 25517 h 589548"/>
              <a:gd name="connsiteX1047" fmla="*/ 845716 w 2105012"/>
              <a:gd name="connsiteY1047" fmla="*/ 28500 h 589548"/>
              <a:gd name="connsiteX1048" fmla="*/ 849030 w 2105012"/>
              <a:gd name="connsiteY1048" fmla="*/ 27174 h 589548"/>
              <a:gd name="connsiteX1049" fmla="*/ 845716 w 2105012"/>
              <a:gd name="connsiteY1049" fmla="*/ 28500 h 589548"/>
              <a:gd name="connsiteX1050" fmla="*/ 839089 w 2105012"/>
              <a:gd name="connsiteY1050" fmla="*/ 37116 h 589548"/>
              <a:gd name="connsiteX1051" fmla="*/ 841740 w 2105012"/>
              <a:gd name="connsiteY1051" fmla="*/ 38773 h 589548"/>
              <a:gd name="connsiteX1052" fmla="*/ 835443 w 2105012"/>
              <a:gd name="connsiteY1052" fmla="*/ 40099 h 589548"/>
              <a:gd name="connsiteX1053" fmla="*/ 828153 w 2105012"/>
              <a:gd name="connsiteY1053" fmla="*/ 34465 h 589548"/>
              <a:gd name="connsiteX1054" fmla="*/ 827821 w 2105012"/>
              <a:gd name="connsiteY1054" fmla="*/ 33471 h 589548"/>
              <a:gd name="connsiteX1055" fmla="*/ 824507 w 2105012"/>
              <a:gd name="connsiteY1055" fmla="*/ 30488 h 589548"/>
              <a:gd name="connsiteX1056" fmla="*/ 824507 w 2105012"/>
              <a:gd name="connsiteY1056" fmla="*/ 37116 h 589548"/>
              <a:gd name="connsiteX1057" fmla="*/ 817217 w 2105012"/>
              <a:gd name="connsiteY1057" fmla="*/ 39104 h 589548"/>
              <a:gd name="connsiteX1058" fmla="*/ 820199 w 2105012"/>
              <a:gd name="connsiteY1058" fmla="*/ 36785 h 589548"/>
              <a:gd name="connsiteX1059" fmla="*/ 814897 w 2105012"/>
              <a:gd name="connsiteY1059" fmla="*/ 37779 h 589548"/>
              <a:gd name="connsiteX1060" fmla="*/ 804624 w 2105012"/>
              <a:gd name="connsiteY1060" fmla="*/ 41424 h 589548"/>
              <a:gd name="connsiteX1061" fmla="*/ 804292 w 2105012"/>
              <a:gd name="connsiteY1061" fmla="*/ 44407 h 589548"/>
              <a:gd name="connsiteX1062" fmla="*/ 804292 w 2105012"/>
              <a:gd name="connsiteY1062" fmla="*/ 44407 h 589548"/>
              <a:gd name="connsiteX1063" fmla="*/ 804624 w 2105012"/>
              <a:gd name="connsiteY1063" fmla="*/ 41424 h 589548"/>
              <a:gd name="connsiteX1064" fmla="*/ 797333 w 2105012"/>
              <a:gd name="connsiteY1064" fmla="*/ 36122 h 589548"/>
              <a:gd name="connsiteX1065" fmla="*/ 795345 w 2105012"/>
              <a:gd name="connsiteY1065" fmla="*/ 30488 h 589548"/>
              <a:gd name="connsiteX1066" fmla="*/ 799984 w 2105012"/>
              <a:gd name="connsiteY1066" fmla="*/ 28168 h 589548"/>
              <a:gd name="connsiteX1067" fmla="*/ 793356 w 2105012"/>
              <a:gd name="connsiteY1067" fmla="*/ 27837 h 589548"/>
              <a:gd name="connsiteX1068" fmla="*/ 789380 w 2105012"/>
              <a:gd name="connsiteY1068" fmla="*/ 33802 h 589548"/>
              <a:gd name="connsiteX1069" fmla="*/ 789711 w 2105012"/>
              <a:gd name="connsiteY1069" fmla="*/ 34465 h 589548"/>
              <a:gd name="connsiteX1070" fmla="*/ 789380 w 2105012"/>
              <a:gd name="connsiteY1070" fmla="*/ 33802 h 589548"/>
              <a:gd name="connsiteX1071" fmla="*/ 785071 w 2105012"/>
              <a:gd name="connsiteY1071" fmla="*/ 29494 h 589548"/>
              <a:gd name="connsiteX1072" fmla="*/ 793356 w 2105012"/>
              <a:gd name="connsiteY1072" fmla="*/ 27837 h 589548"/>
              <a:gd name="connsiteX1073" fmla="*/ 784077 w 2105012"/>
              <a:gd name="connsiteY1073" fmla="*/ 23860 h 589548"/>
              <a:gd name="connsiteX1074" fmla="*/ 789048 w 2105012"/>
              <a:gd name="connsiteY1074" fmla="*/ 19884 h 589548"/>
              <a:gd name="connsiteX1075" fmla="*/ 777118 w 2105012"/>
              <a:gd name="connsiteY1075" fmla="*/ 19884 h 589548"/>
              <a:gd name="connsiteX1076" fmla="*/ 777118 w 2105012"/>
              <a:gd name="connsiteY1076" fmla="*/ 21209 h 589548"/>
              <a:gd name="connsiteX1077" fmla="*/ 770490 w 2105012"/>
              <a:gd name="connsiteY1077" fmla="*/ 21209 h 589548"/>
              <a:gd name="connsiteX1078" fmla="*/ 764194 w 2105012"/>
              <a:gd name="connsiteY1078" fmla="*/ 28831 h 589548"/>
              <a:gd name="connsiteX1079" fmla="*/ 772810 w 2105012"/>
              <a:gd name="connsiteY1079" fmla="*/ 28831 h 589548"/>
              <a:gd name="connsiteX1080" fmla="*/ 776455 w 2105012"/>
              <a:gd name="connsiteY1080" fmla="*/ 38773 h 589548"/>
              <a:gd name="connsiteX1081" fmla="*/ 778775 w 2105012"/>
              <a:gd name="connsiteY1081" fmla="*/ 38773 h 589548"/>
              <a:gd name="connsiteX1082" fmla="*/ 776455 w 2105012"/>
              <a:gd name="connsiteY1082" fmla="*/ 38773 h 589548"/>
              <a:gd name="connsiteX1083" fmla="*/ 771816 w 2105012"/>
              <a:gd name="connsiteY1083" fmla="*/ 37779 h 589548"/>
              <a:gd name="connsiteX1084" fmla="*/ 765519 w 2105012"/>
              <a:gd name="connsiteY1084" fmla="*/ 40099 h 589548"/>
              <a:gd name="connsiteX1085" fmla="*/ 764525 w 2105012"/>
              <a:gd name="connsiteY1085" fmla="*/ 40099 h 589548"/>
              <a:gd name="connsiteX1086" fmla="*/ 764856 w 2105012"/>
              <a:gd name="connsiteY1086" fmla="*/ 45069 h 589548"/>
              <a:gd name="connsiteX1087" fmla="*/ 764525 w 2105012"/>
              <a:gd name="connsiteY1087" fmla="*/ 50372 h 589548"/>
              <a:gd name="connsiteX1088" fmla="*/ 769827 w 2105012"/>
              <a:gd name="connsiteY1088" fmla="*/ 52692 h 589548"/>
              <a:gd name="connsiteX1089" fmla="*/ 775792 w 2105012"/>
              <a:gd name="connsiteY1089" fmla="*/ 51697 h 589548"/>
              <a:gd name="connsiteX1090" fmla="*/ 779106 w 2105012"/>
              <a:gd name="connsiteY1090" fmla="*/ 53686 h 589548"/>
              <a:gd name="connsiteX1091" fmla="*/ 784740 w 2105012"/>
              <a:gd name="connsiteY1091" fmla="*/ 51697 h 589548"/>
              <a:gd name="connsiteX1092" fmla="*/ 784740 w 2105012"/>
              <a:gd name="connsiteY1092" fmla="*/ 55343 h 589548"/>
              <a:gd name="connsiteX1093" fmla="*/ 780763 w 2105012"/>
              <a:gd name="connsiteY1093" fmla="*/ 55343 h 589548"/>
              <a:gd name="connsiteX1094" fmla="*/ 781758 w 2105012"/>
              <a:gd name="connsiteY1094" fmla="*/ 57662 h 589548"/>
              <a:gd name="connsiteX1095" fmla="*/ 776787 w 2105012"/>
              <a:gd name="connsiteY1095" fmla="*/ 57662 h 589548"/>
              <a:gd name="connsiteX1096" fmla="*/ 776787 w 2105012"/>
              <a:gd name="connsiteY1096" fmla="*/ 59982 h 589548"/>
              <a:gd name="connsiteX1097" fmla="*/ 770490 w 2105012"/>
              <a:gd name="connsiteY1097" fmla="*/ 62633 h 589548"/>
              <a:gd name="connsiteX1098" fmla="*/ 765519 w 2105012"/>
              <a:gd name="connsiteY1098" fmla="*/ 62633 h 589548"/>
              <a:gd name="connsiteX1099" fmla="*/ 758229 w 2105012"/>
              <a:gd name="connsiteY1099" fmla="*/ 63959 h 589548"/>
              <a:gd name="connsiteX1100" fmla="*/ 755909 w 2105012"/>
              <a:gd name="connsiteY1100" fmla="*/ 63959 h 589548"/>
              <a:gd name="connsiteX1101" fmla="*/ 764856 w 2105012"/>
              <a:gd name="connsiteY1101" fmla="*/ 68598 h 589548"/>
              <a:gd name="connsiteX1102" fmla="*/ 770822 w 2105012"/>
              <a:gd name="connsiteY1102" fmla="*/ 66279 h 589548"/>
              <a:gd name="connsiteX1103" fmla="*/ 773473 w 2105012"/>
              <a:gd name="connsiteY1103" fmla="*/ 69924 h 589548"/>
              <a:gd name="connsiteX1104" fmla="*/ 769827 w 2105012"/>
              <a:gd name="connsiteY1104" fmla="*/ 72907 h 589548"/>
              <a:gd name="connsiteX1105" fmla="*/ 769827 w 2105012"/>
              <a:gd name="connsiteY1105" fmla="*/ 80529 h 589548"/>
              <a:gd name="connsiteX1106" fmla="*/ 774798 w 2105012"/>
              <a:gd name="connsiteY1106" fmla="*/ 85499 h 589548"/>
              <a:gd name="connsiteX1107" fmla="*/ 775792 w 2105012"/>
              <a:gd name="connsiteY1107" fmla="*/ 86825 h 589548"/>
              <a:gd name="connsiteX1108" fmla="*/ 783414 w 2105012"/>
              <a:gd name="connsiteY1108" fmla="*/ 88151 h 589548"/>
              <a:gd name="connsiteX1109" fmla="*/ 784409 w 2105012"/>
              <a:gd name="connsiteY1109" fmla="*/ 86825 h 589548"/>
              <a:gd name="connsiteX1110" fmla="*/ 784409 w 2105012"/>
              <a:gd name="connsiteY1110" fmla="*/ 81854 h 589548"/>
              <a:gd name="connsiteX1111" fmla="*/ 784409 w 2105012"/>
              <a:gd name="connsiteY1111" fmla="*/ 86825 h 589548"/>
              <a:gd name="connsiteX1112" fmla="*/ 783414 w 2105012"/>
              <a:gd name="connsiteY1112" fmla="*/ 88151 h 589548"/>
              <a:gd name="connsiteX1113" fmla="*/ 785071 w 2105012"/>
              <a:gd name="connsiteY1113" fmla="*/ 96767 h 589548"/>
              <a:gd name="connsiteX1114" fmla="*/ 784740 w 2105012"/>
              <a:gd name="connsiteY1114" fmla="*/ 97761 h 589548"/>
              <a:gd name="connsiteX1115" fmla="*/ 775461 w 2105012"/>
              <a:gd name="connsiteY1115" fmla="*/ 97761 h 589548"/>
              <a:gd name="connsiteX1116" fmla="*/ 758229 w 2105012"/>
              <a:gd name="connsiteY1116" fmla="*/ 96767 h 589548"/>
              <a:gd name="connsiteX1117" fmla="*/ 758229 w 2105012"/>
              <a:gd name="connsiteY1117" fmla="*/ 98755 h 589548"/>
              <a:gd name="connsiteX1118" fmla="*/ 763200 w 2105012"/>
              <a:gd name="connsiteY1118" fmla="*/ 98092 h 589548"/>
              <a:gd name="connsiteX1119" fmla="*/ 758229 w 2105012"/>
              <a:gd name="connsiteY1119" fmla="*/ 98755 h 589548"/>
              <a:gd name="connsiteX1120" fmla="*/ 758229 w 2105012"/>
              <a:gd name="connsiteY1120" fmla="*/ 96767 h 589548"/>
              <a:gd name="connsiteX1121" fmla="*/ 749281 w 2105012"/>
              <a:gd name="connsiteY1121" fmla="*/ 96767 h 589548"/>
              <a:gd name="connsiteX1122" fmla="*/ 749281 w 2105012"/>
              <a:gd name="connsiteY1122" fmla="*/ 96767 h 589548"/>
              <a:gd name="connsiteX1123" fmla="*/ 750275 w 2105012"/>
              <a:gd name="connsiteY1123" fmla="*/ 88813 h 589548"/>
              <a:gd name="connsiteX1124" fmla="*/ 750275 w 2105012"/>
              <a:gd name="connsiteY1124" fmla="*/ 88813 h 589548"/>
              <a:gd name="connsiteX1125" fmla="*/ 745304 w 2105012"/>
              <a:gd name="connsiteY1125" fmla="*/ 86494 h 589548"/>
              <a:gd name="connsiteX1126" fmla="*/ 745967 w 2105012"/>
              <a:gd name="connsiteY1126" fmla="*/ 86494 h 589548"/>
              <a:gd name="connsiteX1127" fmla="*/ 746630 w 2105012"/>
              <a:gd name="connsiteY1127" fmla="*/ 86494 h 589548"/>
              <a:gd name="connsiteX1128" fmla="*/ 763531 w 2105012"/>
              <a:gd name="connsiteY1128" fmla="*/ 72907 h 589548"/>
              <a:gd name="connsiteX1129" fmla="*/ 756572 w 2105012"/>
              <a:gd name="connsiteY1129" fmla="*/ 73901 h 589548"/>
              <a:gd name="connsiteX1130" fmla="*/ 742984 w 2105012"/>
              <a:gd name="connsiteY1130" fmla="*/ 73901 h 589548"/>
              <a:gd name="connsiteX1131" fmla="*/ 740996 w 2105012"/>
              <a:gd name="connsiteY1131" fmla="*/ 69924 h 589548"/>
              <a:gd name="connsiteX1132" fmla="*/ 747955 w 2105012"/>
              <a:gd name="connsiteY1132" fmla="*/ 64953 h 589548"/>
              <a:gd name="connsiteX1133" fmla="*/ 753920 w 2105012"/>
              <a:gd name="connsiteY1133" fmla="*/ 63628 h 589548"/>
              <a:gd name="connsiteX1134" fmla="*/ 742653 w 2105012"/>
              <a:gd name="connsiteY1134" fmla="*/ 63628 h 589548"/>
              <a:gd name="connsiteX1135" fmla="*/ 739008 w 2105012"/>
              <a:gd name="connsiteY1135" fmla="*/ 62965 h 589548"/>
              <a:gd name="connsiteX1136" fmla="*/ 734037 w 2105012"/>
              <a:gd name="connsiteY1136" fmla="*/ 62965 h 589548"/>
              <a:gd name="connsiteX1137" fmla="*/ 733374 w 2105012"/>
              <a:gd name="connsiteY1137" fmla="*/ 59319 h 589548"/>
              <a:gd name="connsiteX1138" fmla="*/ 733374 w 2105012"/>
              <a:gd name="connsiteY1138" fmla="*/ 54349 h 589548"/>
              <a:gd name="connsiteX1139" fmla="*/ 733374 w 2105012"/>
              <a:gd name="connsiteY1139" fmla="*/ 52692 h 589548"/>
              <a:gd name="connsiteX1140" fmla="*/ 743647 w 2105012"/>
              <a:gd name="connsiteY1140" fmla="*/ 52692 h 589548"/>
              <a:gd name="connsiteX1141" fmla="*/ 743647 w 2105012"/>
              <a:gd name="connsiteY1141" fmla="*/ 47721 h 589548"/>
              <a:gd name="connsiteX1142" fmla="*/ 736025 w 2105012"/>
              <a:gd name="connsiteY1142" fmla="*/ 49046 h 589548"/>
              <a:gd name="connsiteX1143" fmla="*/ 727078 w 2105012"/>
              <a:gd name="connsiteY1143" fmla="*/ 47721 h 589548"/>
              <a:gd name="connsiteX1144" fmla="*/ 723432 w 2105012"/>
              <a:gd name="connsiteY1144" fmla="*/ 48052 h 589548"/>
              <a:gd name="connsiteX1145" fmla="*/ 723432 w 2105012"/>
              <a:gd name="connsiteY1145" fmla="*/ 48052 h 589548"/>
              <a:gd name="connsiteX1146" fmla="*/ 714485 w 2105012"/>
              <a:gd name="connsiteY1146" fmla="*/ 50372 h 589548"/>
              <a:gd name="connsiteX1147" fmla="*/ 708851 w 2105012"/>
              <a:gd name="connsiteY1147" fmla="*/ 53023 h 589548"/>
              <a:gd name="connsiteX1148" fmla="*/ 705868 w 2105012"/>
              <a:gd name="connsiteY1148" fmla="*/ 49378 h 589548"/>
              <a:gd name="connsiteX1149" fmla="*/ 702886 w 2105012"/>
              <a:gd name="connsiteY1149" fmla="*/ 53023 h 589548"/>
              <a:gd name="connsiteX1150" fmla="*/ 705537 w 2105012"/>
              <a:gd name="connsiteY1150" fmla="*/ 57000 h 589548"/>
              <a:gd name="connsiteX1151" fmla="*/ 707857 w 2105012"/>
              <a:gd name="connsiteY1151" fmla="*/ 60645 h 589548"/>
              <a:gd name="connsiteX1152" fmla="*/ 713822 w 2105012"/>
              <a:gd name="connsiteY1152" fmla="*/ 61971 h 589548"/>
              <a:gd name="connsiteX1153" fmla="*/ 713822 w 2105012"/>
              <a:gd name="connsiteY1153" fmla="*/ 58657 h 589548"/>
              <a:gd name="connsiteX1154" fmla="*/ 713822 w 2105012"/>
              <a:gd name="connsiteY1154" fmla="*/ 61971 h 589548"/>
              <a:gd name="connsiteX1155" fmla="*/ 713822 w 2105012"/>
              <a:gd name="connsiteY1155" fmla="*/ 61971 h 589548"/>
              <a:gd name="connsiteX1156" fmla="*/ 713822 w 2105012"/>
              <a:gd name="connsiteY1156" fmla="*/ 61971 h 589548"/>
              <a:gd name="connsiteX1157" fmla="*/ 718793 w 2105012"/>
              <a:gd name="connsiteY1157" fmla="*/ 70587 h 589548"/>
              <a:gd name="connsiteX1158" fmla="*/ 707857 w 2105012"/>
              <a:gd name="connsiteY1158" fmla="*/ 76883 h 589548"/>
              <a:gd name="connsiteX1159" fmla="*/ 707857 w 2105012"/>
              <a:gd name="connsiteY1159" fmla="*/ 73569 h 589548"/>
              <a:gd name="connsiteX1160" fmla="*/ 697915 w 2105012"/>
              <a:gd name="connsiteY1160" fmla="*/ 75889 h 589548"/>
              <a:gd name="connsiteX1161" fmla="*/ 704874 w 2105012"/>
              <a:gd name="connsiteY1161" fmla="*/ 71912 h 589548"/>
              <a:gd name="connsiteX1162" fmla="*/ 701892 w 2105012"/>
              <a:gd name="connsiteY1162" fmla="*/ 65284 h 589548"/>
              <a:gd name="connsiteX1163" fmla="*/ 699572 w 2105012"/>
              <a:gd name="connsiteY1163" fmla="*/ 65284 h 589548"/>
              <a:gd name="connsiteX1164" fmla="*/ 695595 w 2105012"/>
              <a:gd name="connsiteY1164" fmla="*/ 69261 h 589548"/>
              <a:gd name="connsiteX1165" fmla="*/ 696258 w 2105012"/>
              <a:gd name="connsiteY1165" fmla="*/ 73238 h 589548"/>
              <a:gd name="connsiteX1166" fmla="*/ 691618 w 2105012"/>
              <a:gd name="connsiteY1166" fmla="*/ 74232 h 589548"/>
              <a:gd name="connsiteX1167" fmla="*/ 694601 w 2105012"/>
              <a:gd name="connsiteY1167" fmla="*/ 75558 h 589548"/>
              <a:gd name="connsiteX1168" fmla="*/ 691618 w 2105012"/>
              <a:gd name="connsiteY1168" fmla="*/ 74232 h 589548"/>
              <a:gd name="connsiteX1169" fmla="*/ 689299 w 2105012"/>
              <a:gd name="connsiteY1169" fmla="*/ 74232 h 589548"/>
              <a:gd name="connsiteX1170" fmla="*/ 687642 w 2105012"/>
              <a:gd name="connsiteY1170" fmla="*/ 74232 h 589548"/>
              <a:gd name="connsiteX1171" fmla="*/ 681345 w 2105012"/>
              <a:gd name="connsiteY1171" fmla="*/ 75226 h 589548"/>
              <a:gd name="connsiteX1172" fmla="*/ 680351 w 2105012"/>
              <a:gd name="connsiteY1172" fmla="*/ 74895 h 589548"/>
              <a:gd name="connsiteX1173" fmla="*/ 682671 w 2105012"/>
              <a:gd name="connsiteY1173" fmla="*/ 70918 h 589548"/>
              <a:gd name="connsiteX1174" fmla="*/ 678363 w 2105012"/>
              <a:gd name="connsiteY1174" fmla="*/ 68267 h 589548"/>
              <a:gd name="connsiteX1175" fmla="*/ 685322 w 2105012"/>
              <a:gd name="connsiteY1175" fmla="*/ 66610 h 589548"/>
              <a:gd name="connsiteX1176" fmla="*/ 682671 w 2105012"/>
              <a:gd name="connsiteY1176" fmla="*/ 65947 h 589548"/>
              <a:gd name="connsiteX1177" fmla="*/ 677369 w 2105012"/>
              <a:gd name="connsiteY1177" fmla="*/ 64953 h 589548"/>
              <a:gd name="connsiteX1178" fmla="*/ 674717 w 2105012"/>
              <a:gd name="connsiteY1178" fmla="*/ 62633 h 589548"/>
              <a:gd name="connsiteX1179" fmla="*/ 673723 w 2105012"/>
              <a:gd name="connsiteY1179" fmla="*/ 58325 h 589548"/>
              <a:gd name="connsiteX1180" fmla="*/ 663119 w 2105012"/>
              <a:gd name="connsiteY1180" fmla="*/ 62302 h 589548"/>
              <a:gd name="connsiteX1181" fmla="*/ 661462 w 2105012"/>
              <a:gd name="connsiteY1181" fmla="*/ 60976 h 589548"/>
              <a:gd name="connsiteX1182" fmla="*/ 654502 w 2105012"/>
              <a:gd name="connsiteY1182" fmla="*/ 50703 h 589548"/>
              <a:gd name="connsiteX1183" fmla="*/ 654502 w 2105012"/>
              <a:gd name="connsiteY1183" fmla="*/ 49709 h 589548"/>
              <a:gd name="connsiteX1184" fmla="*/ 641909 w 2105012"/>
              <a:gd name="connsiteY1184" fmla="*/ 47058 h 589548"/>
              <a:gd name="connsiteX1185" fmla="*/ 641909 w 2105012"/>
              <a:gd name="connsiteY1185" fmla="*/ 38110 h 589548"/>
              <a:gd name="connsiteX1186" fmla="*/ 633956 w 2105012"/>
              <a:gd name="connsiteY1186" fmla="*/ 36785 h 589548"/>
              <a:gd name="connsiteX1187" fmla="*/ 634287 w 2105012"/>
              <a:gd name="connsiteY1187" fmla="*/ 42087 h 589548"/>
              <a:gd name="connsiteX1188" fmla="*/ 630311 w 2105012"/>
              <a:gd name="connsiteY1188" fmla="*/ 38773 h 589548"/>
              <a:gd name="connsiteX1189" fmla="*/ 621694 w 2105012"/>
              <a:gd name="connsiteY1189" fmla="*/ 31482 h 589548"/>
              <a:gd name="connsiteX1190" fmla="*/ 621694 w 2105012"/>
              <a:gd name="connsiteY1190" fmla="*/ 27837 h 589548"/>
              <a:gd name="connsiteX1191" fmla="*/ 615398 w 2105012"/>
              <a:gd name="connsiteY1191" fmla="*/ 35459 h 589548"/>
              <a:gd name="connsiteX1192" fmla="*/ 615398 w 2105012"/>
              <a:gd name="connsiteY1192" fmla="*/ 35459 h 589548"/>
              <a:gd name="connsiteX1193" fmla="*/ 602474 w 2105012"/>
              <a:gd name="connsiteY1193" fmla="*/ 36453 h 589548"/>
              <a:gd name="connsiteX1194" fmla="*/ 606119 w 2105012"/>
              <a:gd name="connsiteY1194" fmla="*/ 34134 h 589548"/>
              <a:gd name="connsiteX1195" fmla="*/ 601148 w 2105012"/>
              <a:gd name="connsiteY1195" fmla="*/ 33802 h 589548"/>
              <a:gd name="connsiteX1196" fmla="*/ 600485 w 2105012"/>
              <a:gd name="connsiteY1196" fmla="*/ 33802 h 589548"/>
              <a:gd name="connsiteX1197" fmla="*/ 599822 w 2105012"/>
              <a:gd name="connsiteY1197" fmla="*/ 33802 h 589548"/>
              <a:gd name="connsiteX1198" fmla="*/ 595846 w 2105012"/>
              <a:gd name="connsiteY1198" fmla="*/ 36122 h 589548"/>
              <a:gd name="connsiteX1199" fmla="*/ 599822 w 2105012"/>
              <a:gd name="connsiteY1199" fmla="*/ 33802 h 589548"/>
              <a:gd name="connsiteX1200" fmla="*/ 595846 w 2105012"/>
              <a:gd name="connsiteY1200" fmla="*/ 30157 h 589548"/>
              <a:gd name="connsiteX1201" fmla="*/ 593526 w 2105012"/>
              <a:gd name="connsiteY1201" fmla="*/ 31482 h 589548"/>
              <a:gd name="connsiteX1202" fmla="*/ 588224 w 2105012"/>
              <a:gd name="connsiteY1202" fmla="*/ 38773 h 589548"/>
              <a:gd name="connsiteX1203" fmla="*/ 589549 w 2105012"/>
              <a:gd name="connsiteY1203" fmla="*/ 41093 h 589548"/>
              <a:gd name="connsiteX1204" fmla="*/ 584910 w 2105012"/>
              <a:gd name="connsiteY1204" fmla="*/ 44407 h 589548"/>
              <a:gd name="connsiteX1205" fmla="*/ 587229 w 2105012"/>
              <a:gd name="connsiteY1205" fmla="*/ 46064 h 589548"/>
              <a:gd name="connsiteX1206" fmla="*/ 581596 w 2105012"/>
              <a:gd name="connsiteY1206" fmla="*/ 49378 h 589548"/>
              <a:gd name="connsiteX1207" fmla="*/ 588555 w 2105012"/>
              <a:gd name="connsiteY1207" fmla="*/ 50703 h 589548"/>
              <a:gd name="connsiteX1208" fmla="*/ 581596 w 2105012"/>
              <a:gd name="connsiteY1208" fmla="*/ 49378 h 589548"/>
              <a:gd name="connsiteX1209" fmla="*/ 580602 w 2105012"/>
              <a:gd name="connsiteY1209" fmla="*/ 49378 h 589548"/>
              <a:gd name="connsiteX1210" fmla="*/ 577950 w 2105012"/>
              <a:gd name="connsiteY1210" fmla="*/ 48052 h 589548"/>
              <a:gd name="connsiteX1211" fmla="*/ 568340 w 2105012"/>
              <a:gd name="connsiteY1211" fmla="*/ 51697 h 589548"/>
              <a:gd name="connsiteX1212" fmla="*/ 554421 w 2105012"/>
              <a:gd name="connsiteY1212" fmla="*/ 51697 h 589548"/>
              <a:gd name="connsiteX1213" fmla="*/ 552433 w 2105012"/>
              <a:gd name="connsiteY1213" fmla="*/ 44407 h 589548"/>
              <a:gd name="connsiteX1214" fmla="*/ 550113 w 2105012"/>
              <a:gd name="connsiteY1214" fmla="*/ 47058 h 589548"/>
              <a:gd name="connsiteX1215" fmla="*/ 547462 w 2105012"/>
              <a:gd name="connsiteY1215" fmla="*/ 48715 h 589548"/>
              <a:gd name="connsiteX1216" fmla="*/ 550113 w 2105012"/>
              <a:gd name="connsiteY1216" fmla="*/ 47058 h 589548"/>
              <a:gd name="connsiteX1217" fmla="*/ 552433 w 2105012"/>
              <a:gd name="connsiteY1217" fmla="*/ 44407 h 589548"/>
              <a:gd name="connsiteX1218" fmla="*/ 554753 w 2105012"/>
              <a:gd name="connsiteY1218" fmla="*/ 44407 h 589548"/>
              <a:gd name="connsiteX1219" fmla="*/ 556410 w 2105012"/>
              <a:gd name="connsiteY1219" fmla="*/ 40761 h 589548"/>
              <a:gd name="connsiteX1220" fmla="*/ 559392 w 2105012"/>
              <a:gd name="connsiteY1220" fmla="*/ 39436 h 589548"/>
              <a:gd name="connsiteX1221" fmla="*/ 557404 w 2105012"/>
              <a:gd name="connsiteY1221" fmla="*/ 35128 h 589548"/>
              <a:gd name="connsiteX1222" fmla="*/ 560055 w 2105012"/>
              <a:gd name="connsiteY1222" fmla="*/ 34465 h 589548"/>
              <a:gd name="connsiteX1223" fmla="*/ 556079 w 2105012"/>
              <a:gd name="connsiteY1223" fmla="*/ 29494 h 589548"/>
              <a:gd name="connsiteX1224" fmla="*/ 546799 w 2105012"/>
              <a:gd name="connsiteY1224" fmla="*/ 35459 h 589548"/>
              <a:gd name="connsiteX1225" fmla="*/ 549782 w 2105012"/>
              <a:gd name="connsiteY1225" fmla="*/ 39104 h 589548"/>
              <a:gd name="connsiteX1226" fmla="*/ 541497 w 2105012"/>
              <a:gd name="connsiteY1226" fmla="*/ 42087 h 589548"/>
              <a:gd name="connsiteX1227" fmla="*/ 541497 w 2105012"/>
              <a:gd name="connsiteY1227" fmla="*/ 42087 h 589548"/>
              <a:gd name="connsiteX1228" fmla="*/ 535201 w 2105012"/>
              <a:gd name="connsiteY1228" fmla="*/ 39436 h 589548"/>
              <a:gd name="connsiteX1229" fmla="*/ 535201 w 2105012"/>
              <a:gd name="connsiteY1229" fmla="*/ 44407 h 589548"/>
              <a:gd name="connsiteX1230" fmla="*/ 530893 w 2105012"/>
              <a:gd name="connsiteY1230" fmla="*/ 46064 h 589548"/>
              <a:gd name="connsiteX1231" fmla="*/ 533212 w 2105012"/>
              <a:gd name="connsiteY1231" fmla="*/ 46064 h 589548"/>
              <a:gd name="connsiteX1232" fmla="*/ 528573 w 2105012"/>
              <a:gd name="connsiteY1232" fmla="*/ 47058 h 589548"/>
              <a:gd name="connsiteX1233" fmla="*/ 526916 w 2105012"/>
              <a:gd name="connsiteY1233" fmla="*/ 49709 h 589548"/>
              <a:gd name="connsiteX1234" fmla="*/ 518300 w 2105012"/>
              <a:gd name="connsiteY1234" fmla="*/ 49709 h 589548"/>
              <a:gd name="connsiteX1235" fmla="*/ 512003 w 2105012"/>
              <a:gd name="connsiteY1235" fmla="*/ 40761 h 589548"/>
              <a:gd name="connsiteX1236" fmla="*/ 509683 w 2105012"/>
              <a:gd name="connsiteY1236" fmla="*/ 41756 h 589548"/>
              <a:gd name="connsiteX1237" fmla="*/ 509021 w 2105012"/>
              <a:gd name="connsiteY1237" fmla="*/ 39104 h 589548"/>
              <a:gd name="connsiteX1238" fmla="*/ 509683 w 2105012"/>
              <a:gd name="connsiteY1238" fmla="*/ 41756 h 589548"/>
              <a:gd name="connsiteX1239" fmla="*/ 512003 w 2105012"/>
              <a:gd name="connsiteY1239" fmla="*/ 40761 h 589548"/>
              <a:gd name="connsiteX1240" fmla="*/ 512003 w 2105012"/>
              <a:gd name="connsiteY1240" fmla="*/ 40761 h 589548"/>
              <a:gd name="connsiteX1241" fmla="*/ 519625 w 2105012"/>
              <a:gd name="connsiteY1241" fmla="*/ 34465 h 589548"/>
              <a:gd name="connsiteX1242" fmla="*/ 519625 w 2105012"/>
              <a:gd name="connsiteY1242" fmla="*/ 32145 h 589548"/>
              <a:gd name="connsiteX1243" fmla="*/ 530893 w 2105012"/>
              <a:gd name="connsiteY1243" fmla="*/ 32145 h 589548"/>
              <a:gd name="connsiteX1244" fmla="*/ 532550 w 2105012"/>
              <a:gd name="connsiteY1244" fmla="*/ 32145 h 589548"/>
              <a:gd name="connsiteX1245" fmla="*/ 541166 w 2105012"/>
              <a:gd name="connsiteY1245" fmla="*/ 32145 h 589548"/>
              <a:gd name="connsiteX1246" fmla="*/ 538515 w 2105012"/>
              <a:gd name="connsiteY1246" fmla="*/ 28831 h 589548"/>
              <a:gd name="connsiteX1247" fmla="*/ 536195 w 2105012"/>
              <a:gd name="connsiteY1247" fmla="*/ 28831 h 589548"/>
              <a:gd name="connsiteX1248" fmla="*/ 537852 w 2105012"/>
              <a:gd name="connsiteY1248" fmla="*/ 25186 h 589548"/>
              <a:gd name="connsiteX1249" fmla="*/ 532550 w 2105012"/>
              <a:gd name="connsiteY1249" fmla="*/ 22535 h 589548"/>
              <a:gd name="connsiteX1250" fmla="*/ 527579 w 2105012"/>
              <a:gd name="connsiteY1250" fmla="*/ 18889 h 589548"/>
              <a:gd name="connsiteX1251" fmla="*/ 524596 w 2105012"/>
              <a:gd name="connsiteY1251" fmla="*/ 18227 h 589548"/>
              <a:gd name="connsiteX1252" fmla="*/ 520288 w 2105012"/>
              <a:gd name="connsiteY1252" fmla="*/ 21209 h 589548"/>
              <a:gd name="connsiteX1253" fmla="*/ 524927 w 2105012"/>
              <a:gd name="connsiteY1253" fmla="*/ 23529 h 589548"/>
              <a:gd name="connsiteX1254" fmla="*/ 521945 w 2105012"/>
              <a:gd name="connsiteY1254" fmla="*/ 27837 h 589548"/>
              <a:gd name="connsiteX1255" fmla="*/ 505707 w 2105012"/>
              <a:gd name="connsiteY1255" fmla="*/ 27837 h 589548"/>
              <a:gd name="connsiteX1256" fmla="*/ 499079 w 2105012"/>
              <a:gd name="connsiteY1256" fmla="*/ 28831 h 589548"/>
              <a:gd name="connsiteX1257" fmla="*/ 478864 w 2105012"/>
              <a:gd name="connsiteY1257" fmla="*/ 28168 h 589548"/>
              <a:gd name="connsiteX1258" fmla="*/ 496759 w 2105012"/>
              <a:gd name="connsiteY1258" fmla="*/ 29825 h 589548"/>
              <a:gd name="connsiteX1259" fmla="*/ 508026 w 2105012"/>
              <a:gd name="connsiteY1259" fmla="*/ 32477 h 589548"/>
              <a:gd name="connsiteX1260" fmla="*/ 504381 w 2105012"/>
              <a:gd name="connsiteY1260" fmla="*/ 33802 h 589548"/>
              <a:gd name="connsiteX1261" fmla="*/ 499410 w 2105012"/>
              <a:gd name="connsiteY1261" fmla="*/ 37779 h 589548"/>
              <a:gd name="connsiteX1262" fmla="*/ 500404 w 2105012"/>
              <a:gd name="connsiteY1262" fmla="*/ 41093 h 589548"/>
              <a:gd name="connsiteX1263" fmla="*/ 500404 w 2105012"/>
              <a:gd name="connsiteY1263" fmla="*/ 46395 h 589548"/>
              <a:gd name="connsiteX1264" fmla="*/ 496428 w 2105012"/>
              <a:gd name="connsiteY1264" fmla="*/ 46395 h 589548"/>
              <a:gd name="connsiteX1265" fmla="*/ 496428 w 2105012"/>
              <a:gd name="connsiteY1265" fmla="*/ 46395 h 589548"/>
              <a:gd name="connsiteX1266" fmla="*/ 496428 w 2105012"/>
              <a:gd name="connsiteY1266" fmla="*/ 45732 h 589548"/>
              <a:gd name="connsiteX1267" fmla="*/ 486154 w 2105012"/>
              <a:gd name="connsiteY1267" fmla="*/ 49709 h 589548"/>
              <a:gd name="connsiteX1268" fmla="*/ 479527 w 2105012"/>
              <a:gd name="connsiteY1268" fmla="*/ 51035 h 589548"/>
              <a:gd name="connsiteX1269" fmla="*/ 479527 w 2105012"/>
              <a:gd name="connsiteY1269" fmla="*/ 52029 h 589548"/>
              <a:gd name="connsiteX1270" fmla="*/ 484829 w 2105012"/>
              <a:gd name="connsiteY1270" fmla="*/ 56005 h 589548"/>
              <a:gd name="connsiteX1271" fmla="*/ 479527 w 2105012"/>
              <a:gd name="connsiteY1271" fmla="*/ 52029 h 589548"/>
              <a:gd name="connsiteX1272" fmla="*/ 478532 w 2105012"/>
              <a:gd name="connsiteY1272" fmla="*/ 57331 h 589548"/>
              <a:gd name="connsiteX1273" fmla="*/ 470910 w 2105012"/>
              <a:gd name="connsiteY1273" fmla="*/ 59651 h 589548"/>
              <a:gd name="connsiteX1274" fmla="*/ 470910 w 2105012"/>
              <a:gd name="connsiteY1274" fmla="*/ 58657 h 589548"/>
              <a:gd name="connsiteX1275" fmla="*/ 468259 w 2105012"/>
              <a:gd name="connsiteY1275" fmla="*/ 71250 h 589548"/>
              <a:gd name="connsiteX1276" fmla="*/ 463288 w 2105012"/>
              <a:gd name="connsiteY1276" fmla="*/ 72907 h 589548"/>
              <a:gd name="connsiteX1277" fmla="*/ 463288 w 2105012"/>
              <a:gd name="connsiteY1277" fmla="*/ 73901 h 589548"/>
              <a:gd name="connsiteX1278" fmla="*/ 469253 w 2105012"/>
              <a:gd name="connsiteY1278" fmla="*/ 73901 h 589548"/>
              <a:gd name="connsiteX1279" fmla="*/ 464282 w 2105012"/>
              <a:gd name="connsiteY1279" fmla="*/ 77546 h 589548"/>
              <a:gd name="connsiteX1280" fmla="*/ 463620 w 2105012"/>
              <a:gd name="connsiteY1280" fmla="*/ 77546 h 589548"/>
              <a:gd name="connsiteX1281" fmla="*/ 462957 w 2105012"/>
              <a:gd name="connsiteY1281" fmla="*/ 77546 h 589548"/>
              <a:gd name="connsiteX1282" fmla="*/ 457655 w 2105012"/>
              <a:gd name="connsiteY1282" fmla="*/ 77546 h 589548"/>
              <a:gd name="connsiteX1283" fmla="*/ 457655 w 2105012"/>
              <a:gd name="connsiteY1283" fmla="*/ 82848 h 589548"/>
              <a:gd name="connsiteX1284" fmla="*/ 447713 w 2105012"/>
              <a:gd name="connsiteY1284" fmla="*/ 82848 h 589548"/>
              <a:gd name="connsiteX1285" fmla="*/ 435451 w 2105012"/>
              <a:gd name="connsiteY1285" fmla="*/ 79866 h 589548"/>
              <a:gd name="connsiteX1286" fmla="*/ 434788 w 2105012"/>
              <a:gd name="connsiteY1286" fmla="*/ 72575 h 589548"/>
              <a:gd name="connsiteX1287" fmla="*/ 437108 w 2105012"/>
              <a:gd name="connsiteY1287" fmla="*/ 70255 h 589548"/>
              <a:gd name="connsiteX1288" fmla="*/ 433794 w 2105012"/>
              <a:gd name="connsiteY1288" fmla="*/ 69924 h 589548"/>
              <a:gd name="connsiteX1289" fmla="*/ 435783 w 2105012"/>
              <a:gd name="connsiteY1289" fmla="*/ 67273 h 589548"/>
              <a:gd name="connsiteX1290" fmla="*/ 436777 w 2105012"/>
              <a:gd name="connsiteY1290" fmla="*/ 67273 h 589548"/>
              <a:gd name="connsiteX1291" fmla="*/ 438102 w 2105012"/>
              <a:gd name="connsiteY1291" fmla="*/ 68598 h 589548"/>
              <a:gd name="connsiteX1292" fmla="*/ 456992 w 2105012"/>
              <a:gd name="connsiteY1292" fmla="*/ 69261 h 589548"/>
              <a:gd name="connsiteX1293" fmla="*/ 453678 w 2105012"/>
              <a:gd name="connsiteY1293" fmla="*/ 58988 h 589548"/>
              <a:gd name="connsiteX1294" fmla="*/ 437108 w 2105012"/>
              <a:gd name="connsiteY1294" fmla="*/ 64622 h 589548"/>
              <a:gd name="connsiteX1295" fmla="*/ 437108 w 2105012"/>
              <a:gd name="connsiteY1295" fmla="*/ 58657 h 589548"/>
              <a:gd name="connsiteX1296" fmla="*/ 434788 w 2105012"/>
              <a:gd name="connsiteY1296" fmla="*/ 54680 h 589548"/>
              <a:gd name="connsiteX1297" fmla="*/ 434788 w 2105012"/>
              <a:gd name="connsiteY1297" fmla="*/ 51366 h 589548"/>
              <a:gd name="connsiteX1298" fmla="*/ 433794 w 2105012"/>
              <a:gd name="connsiteY1298" fmla="*/ 49046 h 589548"/>
              <a:gd name="connsiteX1299" fmla="*/ 434788 w 2105012"/>
              <a:gd name="connsiteY1299" fmla="*/ 51366 h 589548"/>
              <a:gd name="connsiteX1300" fmla="*/ 434788 w 2105012"/>
              <a:gd name="connsiteY1300" fmla="*/ 54680 h 589548"/>
              <a:gd name="connsiteX1301" fmla="*/ 449370 w 2105012"/>
              <a:gd name="connsiteY1301" fmla="*/ 48052 h 589548"/>
              <a:gd name="connsiteX1302" fmla="*/ 447713 w 2105012"/>
              <a:gd name="connsiteY1302" fmla="*/ 47058 h 589548"/>
              <a:gd name="connsiteX1303" fmla="*/ 445393 w 2105012"/>
              <a:gd name="connsiteY1303" fmla="*/ 47058 h 589548"/>
              <a:gd name="connsiteX1304" fmla="*/ 445393 w 2105012"/>
              <a:gd name="connsiteY1304" fmla="*/ 37116 h 589548"/>
              <a:gd name="connsiteX1305" fmla="*/ 445393 w 2105012"/>
              <a:gd name="connsiteY1305" fmla="*/ 32145 h 589548"/>
              <a:gd name="connsiteX1306" fmla="*/ 439097 w 2105012"/>
              <a:gd name="connsiteY1306" fmla="*/ 26843 h 589548"/>
              <a:gd name="connsiteX1307" fmla="*/ 437440 w 2105012"/>
              <a:gd name="connsiteY1307" fmla="*/ 24192 h 589548"/>
              <a:gd name="connsiteX1308" fmla="*/ 416230 w 2105012"/>
              <a:gd name="connsiteY1308" fmla="*/ 25517 h 589548"/>
              <a:gd name="connsiteX1309" fmla="*/ 413248 w 2105012"/>
              <a:gd name="connsiteY1309" fmla="*/ 28168 h 589548"/>
              <a:gd name="connsiteX1310" fmla="*/ 415899 w 2105012"/>
              <a:gd name="connsiteY1310" fmla="*/ 33139 h 589548"/>
              <a:gd name="connsiteX1311" fmla="*/ 415899 w 2105012"/>
              <a:gd name="connsiteY1311" fmla="*/ 33139 h 589548"/>
              <a:gd name="connsiteX1312" fmla="*/ 415899 w 2105012"/>
              <a:gd name="connsiteY1312" fmla="*/ 34134 h 589548"/>
              <a:gd name="connsiteX1313" fmla="*/ 411259 w 2105012"/>
              <a:gd name="connsiteY1313" fmla="*/ 34134 h 589548"/>
              <a:gd name="connsiteX1314" fmla="*/ 415236 w 2105012"/>
              <a:gd name="connsiteY1314" fmla="*/ 41756 h 589548"/>
              <a:gd name="connsiteX1315" fmla="*/ 415236 w 2105012"/>
              <a:gd name="connsiteY1315" fmla="*/ 46726 h 589548"/>
              <a:gd name="connsiteX1316" fmla="*/ 410597 w 2105012"/>
              <a:gd name="connsiteY1316" fmla="*/ 48052 h 589548"/>
              <a:gd name="connsiteX1317" fmla="*/ 411259 w 2105012"/>
              <a:gd name="connsiteY1317" fmla="*/ 49378 h 589548"/>
              <a:gd name="connsiteX1318" fmla="*/ 407614 w 2105012"/>
              <a:gd name="connsiteY1318" fmla="*/ 51697 h 589548"/>
              <a:gd name="connsiteX1319" fmla="*/ 403306 w 2105012"/>
              <a:gd name="connsiteY1319" fmla="*/ 51697 h 589548"/>
              <a:gd name="connsiteX1320" fmla="*/ 404632 w 2105012"/>
              <a:gd name="connsiteY1320" fmla="*/ 47721 h 589548"/>
              <a:gd name="connsiteX1321" fmla="*/ 407614 w 2105012"/>
              <a:gd name="connsiteY1321" fmla="*/ 46395 h 589548"/>
              <a:gd name="connsiteX1322" fmla="*/ 408940 w 2105012"/>
              <a:gd name="connsiteY1322" fmla="*/ 40099 h 589548"/>
              <a:gd name="connsiteX1323" fmla="*/ 408940 w 2105012"/>
              <a:gd name="connsiteY1323" fmla="*/ 32808 h 589548"/>
              <a:gd name="connsiteX1324" fmla="*/ 405294 w 2105012"/>
              <a:gd name="connsiteY1324" fmla="*/ 29825 h 589548"/>
              <a:gd name="connsiteX1325" fmla="*/ 405294 w 2105012"/>
              <a:gd name="connsiteY1325" fmla="*/ 27506 h 589548"/>
              <a:gd name="connsiteX1326" fmla="*/ 400323 w 2105012"/>
              <a:gd name="connsiteY1326" fmla="*/ 33802 h 589548"/>
              <a:gd name="connsiteX1327" fmla="*/ 387399 w 2105012"/>
              <a:gd name="connsiteY1327" fmla="*/ 31482 h 589548"/>
              <a:gd name="connsiteX1328" fmla="*/ 387399 w 2105012"/>
              <a:gd name="connsiteY1328" fmla="*/ 31482 h 589548"/>
              <a:gd name="connsiteX1329" fmla="*/ 392039 w 2105012"/>
              <a:gd name="connsiteY1329" fmla="*/ 25517 h 589548"/>
              <a:gd name="connsiteX1330" fmla="*/ 383754 w 2105012"/>
              <a:gd name="connsiteY1330" fmla="*/ 23860 h 589548"/>
              <a:gd name="connsiteX1331" fmla="*/ 378452 w 2105012"/>
              <a:gd name="connsiteY1331" fmla="*/ 23860 h 589548"/>
              <a:gd name="connsiteX1332" fmla="*/ 378452 w 2105012"/>
              <a:gd name="connsiteY1332" fmla="*/ 20215 h 589548"/>
              <a:gd name="connsiteX1333" fmla="*/ 368841 w 2105012"/>
              <a:gd name="connsiteY1333" fmla="*/ 20215 h 589548"/>
              <a:gd name="connsiteX1334" fmla="*/ 372155 w 2105012"/>
              <a:gd name="connsiteY1334" fmla="*/ 22866 h 589548"/>
              <a:gd name="connsiteX1335" fmla="*/ 370498 w 2105012"/>
              <a:gd name="connsiteY1335" fmla="*/ 26180 h 589548"/>
              <a:gd name="connsiteX1336" fmla="*/ 383422 w 2105012"/>
              <a:gd name="connsiteY1336" fmla="*/ 25186 h 589548"/>
              <a:gd name="connsiteX1337" fmla="*/ 376795 w 2105012"/>
              <a:gd name="connsiteY1337" fmla="*/ 31151 h 589548"/>
              <a:gd name="connsiteX1338" fmla="*/ 375800 w 2105012"/>
              <a:gd name="connsiteY1338" fmla="*/ 31482 h 589548"/>
              <a:gd name="connsiteX1339" fmla="*/ 375469 w 2105012"/>
              <a:gd name="connsiteY1339" fmla="*/ 27837 h 589548"/>
              <a:gd name="connsiteX1340" fmla="*/ 366521 w 2105012"/>
              <a:gd name="connsiteY1340" fmla="*/ 33802 h 589548"/>
              <a:gd name="connsiteX1341" fmla="*/ 370498 w 2105012"/>
              <a:gd name="connsiteY1341" fmla="*/ 37779 h 589548"/>
              <a:gd name="connsiteX1342" fmla="*/ 364202 w 2105012"/>
              <a:gd name="connsiteY1342" fmla="*/ 40430 h 589548"/>
              <a:gd name="connsiteX1343" fmla="*/ 369172 w 2105012"/>
              <a:gd name="connsiteY1343" fmla="*/ 44075 h 589548"/>
              <a:gd name="connsiteX1344" fmla="*/ 369835 w 2105012"/>
              <a:gd name="connsiteY1344" fmla="*/ 48383 h 589548"/>
              <a:gd name="connsiteX1345" fmla="*/ 375469 w 2105012"/>
              <a:gd name="connsiteY1345" fmla="*/ 47721 h 589548"/>
              <a:gd name="connsiteX1346" fmla="*/ 375800 w 2105012"/>
              <a:gd name="connsiteY1346" fmla="*/ 48052 h 589548"/>
              <a:gd name="connsiteX1347" fmla="*/ 375800 w 2105012"/>
              <a:gd name="connsiteY1347" fmla="*/ 48383 h 589548"/>
              <a:gd name="connsiteX1348" fmla="*/ 369172 w 2105012"/>
              <a:gd name="connsiteY1348" fmla="*/ 50372 h 589548"/>
              <a:gd name="connsiteX1349" fmla="*/ 371492 w 2105012"/>
              <a:gd name="connsiteY1349" fmla="*/ 52692 h 589548"/>
              <a:gd name="connsiteX1350" fmla="*/ 374143 w 2105012"/>
              <a:gd name="connsiteY1350" fmla="*/ 55674 h 589548"/>
              <a:gd name="connsiteX1351" fmla="*/ 397341 w 2105012"/>
              <a:gd name="connsiteY1351" fmla="*/ 54349 h 589548"/>
              <a:gd name="connsiteX1352" fmla="*/ 396678 w 2105012"/>
              <a:gd name="connsiteY1352" fmla="*/ 60314 h 589548"/>
              <a:gd name="connsiteX1353" fmla="*/ 384417 w 2105012"/>
              <a:gd name="connsiteY1353" fmla="*/ 62633 h 589548"/>
              <a:gd name="connsiteX1354" fmla="*/ 384417 w 2105012"/>
              <a:gd name="connsiteY1354" fmla="*/ 64622 h 589548"/>
              <a:gd name="connsiteX1355" fmla="*/ 384417 w 2105012"/>
              <a:gd name="connsiteY1355" fmla="*/ 62633 h 589548"/>
              <a:gd name="connsiteX1356" fmla="*/ 380771 w 2105012"/>
              <a:gd name="connsiteY1356" fmla="*/ 58988 h 589548"/>
              <a:gd name="connsiteX1357" fmla="*/ 379446 w 2105012"/>
              <a:gd name="connsiteY1357" fmla="*/ 60314 h 589548"/>
              <a:gd name="connsiteX1358" fmla="*/ 374143 w 2105012"/>
              <a:gd name="connsiteY1358" fmla="*/ 56337 h 589548"/>
              <a:gd name="connsiteX1359" fmla="*/ 371161 w 2105012"/>
              <a:gd name="connsiteY1359" fmla="*/ 61639 h 589548"/>
              <a:gd name="connsiteX1360" fmla="*/ 376463 w 2105012"/>
              <a:gd name="connsiteY1360" fmla="*/ 66941 h 589548"/>
              <a:gd name="connsiteX1361" fmla="*/ 361550 w 2105012"/>
              <a:gd name="connsiteY1361" fmla="*/ 68930 h 589548"/>
              <a:gd name="connsiteX1362" fmla="*/ 365527 w 2105012"/>
              <a:gd name="connsiteY1362" fmla="*/ 73238 h 589548"/>
              <a:gd name="connsiteX1363" fmla="*/ 356911 w 2105012"/>
              <a:gd name="connsiteY1363" fmla="*/ 70918 h 589548"/>
              <a:gd name="connsiteX1364" fmla="*/ 354260 w 2105012"/>
              <a:gd name="connsiteY1364" fmla="*/ 66610 h 589548"/>
              <a:gd name="connsiteX1365" fmla="*/ 364533 w 2105012"/>
              <a:gd name="connsiteY1365" fmla="*/ 59319 h 589548"/>
              <a:gd name="connsiteX1366" fmla="*/ 372155 w 2105012"/>
              <a:gd name="connsiteY1366" fmla="*/ 53023 h 589548"/>
              <a:gd name="connsiteX1367" fmla="*/ 369835 w 2105012"/>
              <a:gd name="connsiteY1367" fmla="*/ 50703 h 589548"/>
              <a:gd name="connsiteX1368" fmla="*/ 362213 w 2105012"/>
              <a:gd name="connsiteY1368" fmla="*/ 48052 h 589548"/>
              <a:gd name="connsiteX1369" fmla="*/ 362213 w 2105012"/>
              <a:gd name="connsiteY1369" fmla="*/ 46726 h 589548"/>
              <a:gd name="connsiteX1370" fmla="*/ 353928 w 2105012"/>
              <a:gd name="connsiteY1370" fmla="*/ 46726 h 589548"/>
              <a:gd name="connsiteX1371" fmla="*/ 346306 w 2105012"/>
              <a:gd name="connsiteY1371" fmla="*/ 48052 h 589548"/>
              <a:gd name="connsiteX1372" fmla="*/ 344981 w 2105012"/>
              <a:gd name="connsiteY1372" fmla="*/ 48383 h 589548"/>
              <a:gd name="connsiteX1373" fmla="*/ 343655 w 2105012"/>
              <a:gd name="connsiteY1373" fmla="*/ 45732 h 589548"/>
              <a:gd name="connsiteX1374" fmla="*/ 343655 w 2105012"/>
              <a:gd name="connsiteY1374" fmla="*/ 36785 h 589548"/>
              <a:gd name="connsiteX1375" fmla="*/ 338684 w 2105012"/>
              <a:gd name="connsiteY1375" fmla="*/ 35128 h 589548"/>
              <a:gd name="connsiteX1376" fmla="*/ 324103 w 2105012"/>
              <a:gd name="connsiteY1376" fmla="*/ 28168 h 589548"/>
              <a:gd name="connsiteX1377" fmla="*/ 324766 w 2105012"/>
              <a:gd name="connsiteY1377" fmla="*/ 41424 h 589548"/>
              <a:gd name="connsiteX1378" fmla="*/ 323440 w 2105012"/>
              <a:gd name="connsiteY1378" fmla="*/ 45069 h 589548"/>
              <a:gd name="connsiteX1379" fmla="*/ 319795 w 2105012"/>
              <a:gd name="connsiteY1379" fmla="*/ 42418 h 589548"/>
              <a:gd name="connsiteX1380" fmla="*/ 316150 w 2105012"/>
              <a:gd name="connsiteY1380" fmla="*/ 40761 h 589548"/>
              <a:gd name="connsiteX1381" fmla="*/ 315818 w 2105012"/>
              <a:gd name="connsiteY1381" fmla="*/ 41424 h 589548"/>
              <a:gd name="connsiteX1382" fmla="*/ 309190 w 2105012"/>
              <a:gd name="connsiteY1382" fmla="*/ 46064 h 589548"/>
              <a:gd name="connsiteX1383" fmla="*/ 308196 w 2105012"/>
              <a:gd name="connsiteY1383" fmla="*/ 46726 h 589548"/>
              <a:gd name="connsiteX1384" fmla="*/ 300905 w 2105012"/>
              <a:gd name="connsiteY1384" fmla="*/ 46395 h 589548"/>
              <a:gd name="connsiteX1385" fmla="*/ 299248 w 2105012"/>
              <a:gd name="connsiteY1385" fmla="*/ 46726 h 589548"/>
              <a:gd name="connsiteX1386" fmla="*/ 300905 w 2105012"/>
              <a:gd name="connsiteY1386" fmla="*/ 46395 h 589548"/>
              <a:gd name="connsiteX1387" fmla="*/ 300905 w 2105012"/>
              <a:gd name="connsiteY1387" fmla="*/ 44075 h 589548"/>
              <a:gd name="connsiteX1388" fmla="*/ 300905 w 2105012"/>
              <a:gd name="connsiteY1388" fmla="*/ 40430 h 589548"/>
              <a:gd name="connsiteX1389" fmla="*/ 300905 w 2105012"/>
              <a:gd name="connsiteY1389" fmla="*/ 40430 h 589548"/>
              <a:gd name="connsiteX1390" fmla="*/ 303225 w 2105012"/>
              <a:gd name="connsiteY1390" fmla="*/ 35128 h 589548"/>
              <a:gd name="connsiteX1391" fmla="*/ 308196 w 2105012"/>
              <a:gd name="connsiteY1391" fmla="*/ 31151 h 589548"/>
              <a:gd name="connsiteX1392" fmla="*/ 308196 w 2105012"/>
              <a:gd name="connsiteY1392" fmla="*/ 31151 h 589548"/>
              <a:gd name="connsiteX1393" fmla="*/ 315818 w 2105012"/>
              <a:gd name="connsiteY1393" fmla="*/ 25849 h 589548"/>
              <a:gd name="connsiteX1394" fmla="*/ 315818 w 2105012"/>
              <a:gd name="connsiteY1394" fmla="*/ 25849 h 589548"/>
              <a:gd name="connsiteX1395" fmla="*/ 303225 w 2105012"/>
              <a:gd name="connsiteY1395" fmla="*/ 19552 h 589548"/>
              <a:gd name="connsiteX1396" fmla="*/ 303225 w 2105012"/>
              <a:gd name="connsiteY1396" fmla="*/ 19552 h 589548"/>
              <a:gd name="connsiteX1397" fmla="*/ 306539 w 2105012"/>
              <a:gd name="connsiteY1397" fmla="*/ 24192 h 589548"/>
              <a:gd name="connsiteX1398" fmla="*/ 301568 w 2105012"/>
              <a:gd name="connsiteY1398" fmla="*/ 29494 h 589548"/>
              <a:gd name="connsiteX1399" fmla="*/ 294940 w 2105012"/>
              <a:gd name="connsiteY1399" fmla="*/ 27837 h 589548"/>
              <a:gd name="connsiteX1400" fmla="*/ 290301 w 2105012"/>
              <a:gd name="connsiteY1400" fmla="*/ 25849 h 589548"/>
              <a:gd name="connsiteX1401" fmla="*/ 290301 w 2105012"/>
              <a:gd name="connsiteY1401" fmla="*/ 26843 h 589548"/>
              <a:gd name="connsiteX1402" fmla="*/ 294278 w 2105012"/>
              <a:gd name="connsiteY1402" fmla="*/ 35459 h 589548"/>
              <a:gd name="connsiteX1403" fmla="*/ 290301 w 2105012"/>
              <a:gd name="connsiteY1403" fmla="*/ 39436 h 589548"/>
              <a:gd name="connsiteX1404" fmla="*/ 290301 w 2105012"/>
              <a:gd name="connsiteY1404" fmla="*/ 39436 h 589548"/>
              <a:gd name="connsiteX1405" fmla="*/ 290964 w 2105012"/>
              <a:gd name="connsiteY1405" fmla="*/ 46395 h 589548"/>
              <a:gd name="connsiteX1406" fmla="*/ 297923 w 2105012"/>
              <a:gd name="connsiteY1406" fmla="*/ 46726 h 589548"/>
              <a:gd name="connsiteX1407" fmla="*/ 300574 w 2105012"/>
              <a:gd name="connsiteY1407" fmla="*/ 50703 h 589548"/>
              <a:gd name="connsiteX1408" fmla="*/ 305545 w 2105012"/>
              <a:gd name="connsiteY1408" fmla="*/ 50703 h 589548"/>
              <a:gd name="connsiteX1409" fmla="*/ 307865 w 2105012"/>
              <a:gd name="connsiteY1409" fmla="*/ 52360 h 589548"/>
              <a:gd name="connsiteX1410" fmla="*/ 312836 w 2105012"/>
              <a:gd name="connsiteY1410" fmla="*/ 53686 h 589548"/>
              <a:gd name="connsiteX1411" fmla="*/ 323109 w 2105012"/>
              <a:gd name="connsiteY1411" fmla="*/ 54680 h 589548"/>
              <a:gd name="connsiteX1412" fmla="*/ 323109 w 2105012"/>
              <a:gd name="connsiteY1412" fmla="*/ 57331 h 589548"/>
              <a:gd name="connsiteX1413" fmla="*/ 319132 w 2105012"/>
              <a:gd name="connsiteY1413" fmla="*/ 56005 h 589548"/>
              <a:gd name="connsiteX1414" fmla="*/ 312173 w 2105012"/>
              <a:gd name="connsiteY1414" fmla="*/ 61639 h 589548"/>
              <a:gd name="connsiteX1415" fmla="*/ 306539 w 2105012"/>
              <a:gd name="connsiteY1415" fmla="*/ 63628 h 589548"/>
              <a:gd name="connsiteX1416" fmla="*/ 302562 w 2105012"/>
              <a:gd name="connsiteY1416" fmla="*/ 64622 h 589548"/>
              <a:gd name="connsiteX1417" fmla="*/ 305214 w 2105012"/>
              <a:gd name="connsiteY1417" fmla="*/ 65947 h 589548"/>
              <a:gd name="connsiteX1418" fmla="*/ 297923 w 2105012"/>
              <a:gd name="connsiteY1418" fmla="*/ 65947 h 589548"/>
              <a:gd name="connsiteX1419" fmla="*/ 287650 w 2105012"/>
              <a:gd name="connsiteY1419" fmla="*/ 65947 h 589548"/>
              <a:gd name="connsiteX1420" fmla="*/ 283673 w 2105012"/>
              <a:gd name="connsiteY1420" fmla="*/ 63296 h 589548"/>
              <a:gd name="connsiteX1421" fmla="*/ 283673 w 2105012"/>
              <a:gd name="connsiteY1421" fmla="*/ 60645 h 589548"/>
              <a:gd name="connsiteX1422" fmla="*/ 282347 w 2105012"/>
              <a:gd name="connsiteY1422" fmla="*/ 59651 h 589548"/>
              <a:gd name="connsiteX1423" fmla="*/ 283673 w 2105012"/>
              <a:gd name="connsiteY1423" fmla="*/ 60645 h 589548"/>
              <a:gd name="connsiteX1424" fmla="*/ 289638 w 2105012"/>
              <a:gd name="connsiteY1424" fmla="*/ 57331 h 589548"/>
              <a:gd name="connsiteX1425" fmla="*/ 289307 w 2105012"/>
              <a:gd name="connsiteY1425" fmla="*/ 48383 h 589548"/>
              <a:gd name="connsiteX1426" fmla="*/ 284999 w 2105012"/>
              <a:gd name="connsiteY1426" fmla="*/ 45069 h 589548"/>
              <a:gd name="connsiteX1427" fmla="*/ 280028 w 2105012"/>
              <a:gd name="connsiteY1427" fmla="*/ 36453 h 589548"/>
              <a:gd name="connsiteX1428" fmla="*/ 280028 w 2105012"/>
              <a:gd name="connsiteY1428" fmla="*/ 27506 h 589548"/>
              <a:gd name="connsiteX1429" fmla="*/ 277708 w 2105012"/>
              <a:gd name="connsiteY1429" fmla="*/ 26180 h 589548"/>
              <a:gd name="connsiteX1430" fmla="*/ 278371 w 2105012"/>
              <a:gd name="connsiteY1430" fmla="*/ 19221 h 589548"/>
              <a:gd name="connsiteX1431" fmla="*/ 288644 w 2105012"/>
              <a:gd name="connsiteY1431" fmla="*/ 7291 h 589548"/>
              <a:gd name="connsiteX1432" fmla="*/ 281353 w 2105012"/>
              <a:gd name="connsiteY1432" fmla="*/ 4971 h 589548"/>
              <a:gd name="connsiteX1433" fmla="*/ 281353 w 2105012"/>
              <a:gd name="connsiteY1433" fmla="*/ 4971 h 589548"/>
              <a:gd name="connsiteX1434" fmla="*/ 280028 w 2105012"/>
              <a:gd name="connsiteY1434" fmla="*/ 4971 h 589548"/>
              <a:gd name="connsiteX1435" fmla="*/ 274725 w 2105012"/>
              <a:gd name="connsiteY1435" fmla="*/ 2651 h 589548"/>
              <a:gd name="connsiteX1436" fmla="*/ 272737 w 2105012"/>
              <a:gd name="connsiteY1436" fmla="*/ 2320 h 589548"/>
              <a:gd name="connsiteX1437" fmla="*/ 263458 w 2105012"/>
              <a:gd name="connsiteY1437" fmla="*/ 0 h 589548"/>
              <a:gd name="connsiteX1438" fmla="*/ 262464 w 2105012"/>
              <a:gd name="connsiteY1438" fmla="*/ 994 h 589548"/>
              <a:gd name="connsiteX1439" fmla="*/ 254179 w 2105012"/>
              <a:gd name="connsiteY1439" fmla="*/ 3645 h 589548"/>
              <a:gd name="connsiteX1440" fmla="*/ 256167 w 2105012"/>
              <a:gd name="connsiteY1440" fmla="*/ 6296 h 589548"/>
              <a:gd name="connsiteX1441" fmla="*/ 256167 w 2105012"/>
              <a:gd name="connsiteY1441" fmla="*/ 6296 h 589548"/>
              <a:gd name="connsiteX1442" fmla="*/ 256167 w 2105012"/>
              <a:gd name="connsiteY1442" fmla="*/ 7291 h 589548"/>
              <a:gd name="connsiteX1443" fmla="*/ 263789 w 2105012"/>
              <a:gd name="connsiteY1443" fmla="*/ 9942 h 589548"/>
              <a:gd name="connsiteX1444" fmla="*/ 266440 w 2105012"/>
              <a:gd name="connsiteY1444" fmla="*/ 11267 h 589548"/>
              <a:gd name="connsiteX1445" fmla="*/ 263127 w 2105012"/>
              <a:gd name="connsiteY1445" fmla="*/ 13587 h 589548"/>
              <a:gd name="connsiteX1446" fmla="*/ 278371 w 2105012"/>
              <a:gd name="connsiteY1446" fmla="*/ 16901 h 589548"/>
              <a:gd name="connsiteX1447" fmla="*/ 269092 w 2105012"/>
              <a:gd name="connsiteY1447" fmla="*/ 20878 h 589548"/>
              <a:gd name="connsiteX1448" fmla="*/ 276714 w 2105012"/>
              <a:gd name="connsiteY1448" fmla="*/ 21872 h 589548"/>
              <a:gd name="connsiteX1449" fmla="*/ 274063 w 2105012"/>
              <a:gd name="connsiteY1449" fmla="*/ 23860 h 589548"/>
              <a:gd name="connsiteX1450" fmla="*/ 265446 w 2105012"/>
              <a:gd name="connsiteY1450" fmla="*/ 22535 h 589548"/>
              <a:gd name="connsiteX1451" fmla="*/ 254842 w 2105012"/>
              <a:gd name="connsiteY1451" fmla="*/ 26511 h 589548"/>
              <a:gd name="connsiteX1452" fmla="*/ 262464 w 2105012"/>
              <a:gd name="connsiteY1452" fmla="*/ 30488 h 589548"/>
              <a:gd name="connsiteX1453" fmla="*/ 267435 w 2105012"/>
              <a:gd name="connsiteY1453" fmla="*/ 31814 h 589548"/>
              <a:gd name="connsiteX1454" fmla="*/ 262464 w 2105012"/>
              <a:gd name="connsiteY1454" fmla="*/ 30488 h 589548"/>
              <a:gd name="connsiteX1455" fmla="*/ 262464 w 2105012"/>
              <a:gd name="connsiteY1455" fmla="*/ 43413 h 589548"/>
              <a:gd name="connsiteX1456" fmla="*/ 263789 w 2105012"/>
              <a:gd name="connsiteY1456" fmla="*/ 46395 h 589548"/>
              <a:gd name="connsiteX1457" fmla="*/ 273731 w 2105012"/>
              <a:gd name="connsiteY1457" fmla="*/ 46064 h 589548"/>
              <a:gd name="connsiteX1458" fmla="*/ 276051 w 2105012"/>
              <a:gd name="connsiteY1458" fmla="*/ 55343 h 589548"/>
              <a:gd name="connsiteX1459" fmla="*/ 271411 w 2105012"/>
              <a:gd name="connsiteY1459" fmla="*/ 58988 h 589548"/>
              <a:gd name="connsiteX1460" fmla="*/ 276714 w 2105012"/>
              <a:gd name="connsiteY1460" fmla="*/ 61308 h 589548"/>
              <a:gd name="connsiteX1461" fmla="*/ 276714 w 2105012"/>
              <a:gd name="connsiteY1461" fmla="*/ 61308 h 589548"/>
              <a:gd name="connsiteX1462" fmla="*/ 285661 w 2105012"/>
              <a:gd name="connsiteY1462" fmla="*/ 66610 h 589548"/>
              <a:gd name="connsiteX1463" fmla="*/ 280359 w 2105012"/>
              <a:gd name="connsiteY1463" fmla="*/ 70255 h 589548"/>
              <a:gd name="connsiteX1464" fmla="*/ 285661 w 2105012"/>
              <a:gd name="connsiteY1464" fmla="*/ 70255 h 589548"/>
              <a:gd name="connsiteX1465" fmla="*/ 300905 w 2105012"/>
              <a:gd name="connsiteY1465" fmla="*/ 74232 h 589548"/>
              <a:gd name="connsiteX1466" fmla="*/ 309853 w 2105012"/>
              <a:gd name="connsiteY1466" fmla="*/ 76220 h 589548"/>
              <a:gd name="connsiteX1467" fmla="*/ 316481 w 2105012"/>
              <a:gd name="connsiteY1467" fmla="*/ 72907 h 589548"/>
              <a:gd name="connsiteX1468" fmla="*/ 321452 w 2105012"/>
              <a:gd name="connsiteY1468" fmla="*/ 72907 h 589548"/>
              <a:gd name="connsiteX1469" fmla="*/ 322115 w 2105012"/>
              <a:gd name="connsiteY1469" fmla="*/ 73901 h 589548"/>
              <a:gd name="connsiteX1470" fmla="*/ 318138 w 2105012"/>
              <a:gd name="connsiteY1470" fmla="*/ 79203 h 589548"/>
              <a:gd name="connsiteX1471" fmla="*/ 338353 w 2105012"/>
              <a:gd name="connsiteY1471" fmla="*/ 71581 h 589548"/>
              <a:gd name="connsiteX1472" fmla="*/ 351277 w 2105012"/>
              <a:gd name="connsiteY1472" fmla="*/ 71581 h 589548"/>
              <a:gd name="connsiteX1473" fmla="*/ 354923 w 2105012"/>
              <a:gd name="connsiteY1473" fmla="*/ 72575 h 589548"/>
              <a:gd name="connsiteX1474" fmla="*/ 353597 w 2105012"/>
              <a:gd name="connsiteY1474" fmla="*/ 69924 h 589548"/>
              <a:gd name="connsiteX1475" fmla="*/ 354923 w 2105012"/>
              <a:gd name="connsiteY1475" fmla="*/ 72575 h 589548"/>
              <a:gd name="connsiteX1476" fmla="*/ 359231 w 2105012"/>
              <a:gd name="connsiteY1476" fmla="*/ 76883 h 589548"/>
              <a:gd name="connsiteX1477" fmla="*/ 366521 w 2105012"/>
              <a:gd name="connsiteY1477" fmla="*/ 76883 h 589548"/>
              <a:gd name="connsiteX1478" fmla="*/ 367847 w 2105012"/>
              <a:gd name="connsiteY1478" fmla="*/ 74232 h 589548"/>
              <a:gd name="connsiteX1479" fmla="*/ 366521 w 2105012"/>
              <a:gd name="connsiteY1479" fmla="*/ 76883 h 589548"/>
              <a:gd name="connsiteX1480" fmla="*/ 359231 w 2105012"/>
              <a:gd name="connsiteY1480" fmla="*/ 76883 h 589548"/>
              <a:gd name="connsiteX1481" fmla="*/ 356248 w 2105012"/>
              <a:gd name="connsiteY1481" fmla="*/ 77877 h 589548"/>
              <a:gd name="connsiteX1482" fmla="*/ 356248 w 2105012"/>
              <a:gd name="connsiteY1482" fmla="*/ 77877 h 589548"/>
              <a:gd name="connsiteX1483" fmla="*/ 348295 w 2105012"/>
              <a:gd name="connsiteY1483" fmla="*/ 78872 h 589548"/>
              <a:gd name="connsiteX1484" fmla="*/ 337359 w 2105012"/>
              <a:gd name="connsiteY1484" fmla="*/ 81191 h 589548"/>
              <a:gd name="connsiteX1485" fmla="*/ 332388 w 2105012"/>
              <a:gd name="connsiteY1485" fmla="*/ 84505 h 589548"/>
              <a:gd name="connsiteX1486" fmla="*/ 336033 w 2105012"/>
              <a:gd name="connsiteY1486" fmla="*/ 86494 h 589548"/>
              <a:gd name="connsiteX1487" fmla="*/ 326091 w 2105012"/>
              <a:gd name="connsiteY1487" fmla="*/ 89145 h 589548"/>
              <a:gd name="connsiteX1488" fmla="*/ 322446 w 2105012"/>
              <a:gd name="connsiteY1488" fmla="*/ 89476 h 589548"/>
              <a:gd name="connsiteX1489" fmla="*/ 313498 w 2105012"/>
              <a:gd name="connsiteY1489" fmla="*/ 89476 h 589548"/>
              <a:gd name="connsiteX1490" fmla="*/ 317144 w 2105012"/>
              <a:gd name="connsiteY1490" fmla="*/ 85499 h 589548"/>
              <a:gd name="connsiteX1491" fmla="*/ 311841 w 2105012"/>
              <a:gd name="connsiteY1491" fmla="*/ 81523 h 589548"/>
              <a:gd name="connsiteX1492" fmla="*/ 309190 w 2105012"/>
              <a:gd name="connsiteY1492" fmla="*/ 81523 h 589548"/>
              <a:gd name="connsiteX1493" fmla="*/ 305214 w 2105012"/>
              <a:gd name="connsiteY1493" fmla="*/ 84837 h 589548"/>
              <a:gd name="connsiteX1494" fmla="*/ 308527 w 2105012"/>
              <a:gd name="connsiteY1494" fmla="*/ 86494 h 589548"/>
              <a:gd name="connsiteX1495" fmla="*/ 305214 w 2105012"/>
              <a:gd name="connsiteY1495" fmla="*/ 84837 h 589548"/>
              <a:gd name="connsiteX1496" fmla="*/ 304219 w 2105012"/>
              <a:gd name="connsiteY1496" fmla="*/ 84837 h 589548"/>
              <a:gd name="connsiteX1497" fmla="*/ 301568 w 2105012"/>
              <a:gd name="connsiteY1497" fmla="*/ 84837 h 589548"/>
              <a:gd name="connsiteX1498" fmla="*/ 295935 w 2105012"/>
              <a:gd name="connsiteY1498" fmla="*/ 81191 h 589548"/>
              <a:gd name="connsiteX1499" fmla="*/ 294278 w 2105012"/>
              <a:gd name="connsiteY1499" fmla="*/ 81191 h 589548"/>
              <a:gd name="connsiteX1500" fmla="*/ 288975 w 2105012"/>
              <a:gd name="connsiteY1500" fmla="*/ 85499 h 589548"/>
              <a:gd name="connsiteX1501" fmla="*/ 295935 w 2105012"/>
              <a:gd name="connsiteY1501" fmla="*/ 92790 h 589548"/>
              <a:gd name="connsiteX1502" fmla="*/ 301568 w 2105012"/>
              <a:gd name="connsiteY1502" fmla="*/ 84505 h 589548"/>
              <a:gd name="connsiteX1503" fmla="*/ 301900 w 2105012"/>
              <a:gd name="connsiteY1503" fmla="*/ 84505 h 589548"/>
              <a:gd name="connsiteX1504" fmla="*/ 302231 w 2105012"/>
              <a:gd name="connsiteY1504" fmla="*/ 84505 h 589548"/>
              <a:gd name="connsiteX1505" fmla="*/ 299911 w 2105012"/>
              <a:gd name="connsiteY1505" fmla="*/ 93453 h 589548"/>
              <a:gd name="connsiteX1506" fmla="*/ 297260 w 2105012"/>
              <a:gd name="connsiteY1506" fmla="*/ 95110 h 589548"/>
              <a:gd name="connsiteX1507" fmla="*/ 285993 w 2105012"/>
              <a:gd name="connsiteY1507" fmla="*/ 98092 h 589548"/>
              <a:gd name="connsiteX1508" fmla="*/ 290964 w 2105012"/>
              <a:gd name="connsiteY1508" fmla="*/ 100412 h 589548"/>
              <a:gd name="connsiteX1509" fmla="*/ 297591 w 2105012"/>
              <a:gd name="connsiteY1509" fmla="*/ 95773 h 589548"/>
              <a:gd name="connsiteX1510" fmla="*/ 296597 w 2105012"/>
              <a:gd name="connsiteY1510" fmla="*/ 109691 h 589548"/>
              <a:gd name="connsiteX1511" fmla="*/ 306539 w 2105012"/>
              <a:gd name="connsiteY1511" fmla="*/ 118970 h 589548"/>
              <a:gd name="connsiteX1512" fmla="*/ 309190 w 2105012"/>
              <a:gd name="connsiteY1512" fmla="*/ 118970 h 589548"/>
              <a:gd name="connsiteX1513" fmla="*/ 309190 w 2105012"/>
              <a:gd name="connsiteY1513" fmla="*/ 118970 h 589548"/>
              <a:gd name="connsiteX1514" fmla="*/ 312504 w 2105012"/>
              <a:gd name="connsiteY1514" fmla="*/ 119633 h 589548"/>
              <a:gd name="connsiteX1515" fmla="*/ 309190 w 2105012"/>
              <a:gd name="connsiteY1515" fmla="*/ 122947 h 589548"/>
              <a:gd name="connsiteX1516" fmla="*/ 310516 w 2105012"/>
              <a:gd name="connsiteY1516" fmla="*/ 124273 h 589548"/>
              <a:gd name="connsiteX1517" fmla="*/ 306539 w 2105012"/>
              <a:gd name="connsiteY1517" fmla="*/ 134214 h 589548"/>
              <a:gd name="connsiteX1518" fmla="*/ 305545 w 2105012"/>
              <a:gd name="connsiteY1518" fmla="*/ 134877 h 589548"/>
              <a:gd name="connsiteX1519" fmla="*/ 290301 w 2105012"/>
              <a:gd name="connsiteY1519" fmla="*/ 125598 h 589548"/>
              <a:gd name="connsiteX1520" fmla="*/ 284004 w 2105012"/>
              <a:gd name="connsiteY1520" fmla="*/ 133552 h 589548"/>
              <a:gd name="connsiteX1521" fmla="*/ 284004 w 2105012"/>
              <a:gd name="connsiteY1521" fmla="*/ 138522 h 589548"/>
              <a:gd name="connsiteX1522" fmla="*/ 282679 w 2105012"/>
              <a:gd name="connsiteY1522" fmla="*/ 144819 h 589548"/>
              <a:gd name="connsiteX1523" fmla="*/ 282679 w 2105012"/>
              <a:gd name="connsiteY1523" fmla="*/ 146144 h 589548"/>
              <a:gd name="connsiteX1524" fmla="*/ 283342 w 2105012"/>
              <a:gd name="connsiteY1524" fmla="*/ 146144 h 589548"/>
              <a:gd name="connsiteX1525" fmla="*/ 285661 w 2105012"/>
              <a:gd name="connsiteY1525" fmla="*/ 154761 h 589548"/>
              <a:gd name="connsiteX1526" fmla="*/ 284336 w 2105012"/>
              <a:gd name="connsiteY1526" fmla="*/ 158737 h 589548"/>
              <a:gd name="connsiteX1527" fmla="*/ 289969 w 2105012"/>
              <a:gd name="connsiteY1527" fmla="*/ 160726 h 589548"/>
              <a:gd name="connsiteX1528" fmla="*/ 297260 w 2105012"/>
              <a:gd name="connsiteY1528" fmla="*/ 159732 h 589548"/>
              <a:gd name="connsiteX1529" fmla="*/ 304219 w 2105012"/>
              <a:gd name="connsiteY1529" fmla="*/ 161057 h 589548"/>
              <a:gd name="connsiteX1530" fmla="*/ 308527 w 2105012"/>
              <a:gd name="connsiteY1530" fmla="*/ 165697 h 589548"/>
              <a:gd name="connsiteX1531" fmla="*/ 315487 w 2105012"/>
              <a:gd name="connsiteY1531" fmla="*/ 168348 h 589548"/>
              <a:gd name="connsiteX1532" fmla="*/ 308527 w 2105012"/>
              <a:gd name="connsiteY1532" fmla="*/ 165697 h 589548"/>
              <a:gd name="connsiteX1533" fmla="*/ 307202 w 2105012"/>
              <a:gd name="connsiteY1533" fmla="*/ 169673 h 589548"/>
              <a:gd name="connsiteX1534" fmla="*/ 307202 w 2105012"/>
              <a:gd name="connsiteY1534" fmla="*/ 171662 h 589548"/>
              <a:gd name="connsiteX1535" fmla="*/ 297260 w 2105012"/>
              <a:gd name="connsiteY1535" fmla="*/ 169342 h 589548"/>
              <a:gd name="connsiteX1536" fmla="*/ 291958 w 2105012"/>
              <a:gd name="connsiteY1536" fmla="*/ 164371 h 589548"/>
              <a:gd name="connsiteX1537" fmla="*/ 285993 w 2105012"/>
              <a:gd name="connsiteY1537" fmla="*/ 163708 h 589548"/>
              <a:gd name="connsiteX1538" fmla="*/ 280359 w 2105012"/>
              <a:gd name="connsiteY1538" fmla="*/ 165697 h 589548"/>
              <a:gd name="connsiteX1539" fmla="*/ 281353 w 2105012"/>
              <a:gd name="connsiteY1539" fmla="*/ 167022 h 589548"/>
              <a:gd name="connsiteX1540" fmla="*/ 281022 w 2105012"/>
              <a:gd name="connsiteY1540" fmla="*/ 186906 h 589548"/>
              <a:gd name="connsiteX1541" fmla="*/ 286655 w 2105012"/>
              <a:gd name="connsiteY1541" fmla="*/ 186906 h 589548"/>
              <a:gd name="connsiteX1542" fmla="*/ 291626 w 2105012"/>
              <a:gd name="connsiteY1542" fmla="*/ 186906 h 589548"/>
              <a:gd name="connsiteX1543" fmla="*/ 292289 w 2105012"/>
              <a:gd name="connsiteY1543" fmla="*/ 185249 h 589548"/>
              <a:gd name="connsiteX1544" fmla="*/ 291626 w 2105012"/>
              <a:gd name="connsiteY1544" fmla="*/ 186906 h 589548"/>
              <a:gd name="connsiteX1545" fmla="*/ 296266 w 2105012"/>
              <a:gd name="connsiteY1545" fmla="*/ 186243 h 589548"/>
              <a:gd name="connsiteX1546" fmla="*/ 299580 w 2105012"/>
              <a:gd name="connsiteY1546" fmla="*/ 179284 h 589548"/>
              <a:gd name="connsiteX1547" fmla="*/ 304219 w 2105012"/>
              <a:gd name="connsiteY1547" fmla="*/ 183592 h 589548"/>
              <a:gd name="connsiteX1548" fmla="*/ 302894 w 2105012"/>
              <a:gd name="connsiteY1548" fmla="*/ 187237 h 589548"/>
              <a:gd name="connsiteX1549" fmla="*/ 296929 w 2105012"/>
              <a:gd name="connsiteY1549" fmla="*/ 189888 h 589548"/>
              <a:gd name="connsiteX1550" fmla="*/ 296929 w 2105012"/>
              <a:gd name="connsiteY1550" fmla="*/ 192540 h 589548"/>
              <a:gd name="connsiteX1551" fmla="*/ 276714 w 2105012"/>
              <a:gd name="connsiteY1551" fmla="*/ 197179 h 589548"/>
              <a:gd name="connsiteX1552" fmla="*/ 276714 w 2105012"/>
              <a:gd name="connsiteY1552" fmla="*/ 194859 h 589548"/>
              <a:gd name="connsiteX1553" fmla="*/ 278371 w 2105012"/>
              <a:gd name="connsiteY1553" fmla="*/ 191877 h 589548"/>
              <a:gd name="connsiteX1554" fmla="*/ 270417 w 2105012"/>
              <a:gd name="connsiteY1554" fmla="*/ 188563 h 589548"/>
              <a:gd name="connsiteX1555" fmla="*/ 273068 w 2105012"/>
              <a:gd name="connsiteY1555" fmla="*/ 192208 h 589548"/>
              <a:gd name="connsiteX1556" fmla="*/ 269423 w 2105012"/>
              <a:gd name="connsiteY1556" fmla="*/ 193534 h 589548"/>
              <a:gd name="connsiteX1557" fmla="*/ 269423 w 2105012"/>
              <a:gd name="connsiteY1557" fmla="*/ 194859 h 589548"/>
              <a:gd name="connsiteX1558" fmla="*/ 259150 w 2105012"/>
              <a:gd name="connsiteY1558" fmla="*/ 198836 h 589548"/>
              <a:gd name="connsiteX1559" fmla="*/ 255836 w 2105012"/>
              <a:gd name="connsiteY1559" fmla="*/ 198836 h 589548"/>
              <a:gd name="connsiteX1560" fmla="*/ 251528 w 2105012"/>
              <a:gd name="connsiteY1560" fmla="*/ 201156 h 589548"/>
              <a:gd name="connsiteX1561" fmla="*/ 252853 w 2105012"/>
              <a:gd name="connsiteY1561" fmla="*/ 206127 h 589548"/>
              <a:gd name="connsiteX1562" fmla="*/ 263458 w 2105012"/>
              <a:gd name="connsiteY1562" fmla="*/ 207121 h 589548"/>
              <a:gd name="connsiteX1563" fmla="*/ 267766 w 2105012"/>
              <a:gd name="connsiteY1563" fmla="*/ 210435 h 589548"/>
              <a:gd name="connsiteX1564" fmla="*/ 273731 w 2105012"/>
              <a:gd name="connsiteY1564" fmla="*/ 213749 h 589548"/>
              <a:gd name="connsiteX1565" fmla="*/ 276714 w 2105012"/>
              <a:gd name="connsiteY1565" fmla="*/ 213749 h 589548"/>
              <a:gd name="connsiteX1566" fmla="*/ 287650 w 2105012"/>
              <a:gd name="connsiteY1566" fmla="*/ 213749 h 589548"/>
              <a:gd name="connsiteX1567" fmla="*/ 276714 w 2105012"/>
              <a:gd name="connsiteY1567" fmla="*/ 213749 h 589548"/>
              <a:gd name="connsiteX1568" fmla="*/ 273731 w 2105012"/>
              <a:gd name="connsiteY1568" fmla="*/ 213749 h 589548"/>
              <a:gd name="connsiteX1569" fmla="*/ 277376 w 2105012"/>
              <a:gd name="connsiteY1569" fmla="*/ 219051 h 589548"/>
              <a:gd name="connsiteX1570" fmla="*/ 277376 w 2105012"/>
              <a:gd name="connsiteY1570" fmla="*/ 220045 h 589548"/>
              <a:gd name="connsiteX1571" fmla="*/ 282679 w 2105012"/>
              <a:gd name="connsiteY1571" fmla="*/ 225016 h 589548"/>
              <a:gd name="connsiteX1572" fmla="*/ 282679 w 2105012"/>
              <a:gd name="connsiteY1572" fmla="*/ 225016 h 589548"/>
              <a:gd name="connsiteX1573" fmla="*/ 292952 w 2105012"/>
              <a:gd name="connsiteY1573" fmla="*/ 222365 h 589548"/>
              <a:gd name="connsiteX1574" fmla="*/ 295272 w 2105012"/>
              <a:gd name="connsiteY1574" fmla="*/ 222365 h 589548"/>
              <a:gd name="connsiteX1575" fmla="*/ 296266 w 2105012"/>
              <a:gd name="connsiteY1575" fmla="*/ 210766 h 589548"/>
              <a:gd name="connsiteX1576" fmla="*/ 298917 w 2105012"/>
              <a:gd name="connsiteY1576" fmla="*/ 205795 h 589548"/>
              <a:gd name="connsiteX1577" fmla="*/ 300243 w 2105012"/>
              <a:gd name="connsiteY1577" fmla="*/ 205795 h 589548"/>
              <a:gd name="connsiteX1578" fmla="*/ 307865 w 2105012"/>
              <a:gd name="connsiteY1578" fmla="*/ 206789 h 589548"/>
              <a:gd name="connsiteX1579" fmla="*/ 308859 w 2105012"/>
              <a:gd name="connsiteY1579" fmla="*/ 207121 h 589548"/>
              <a:gd name="connsiteX1580" fmla="*/ 305214 w 2105012"/>
              <a:gd name="connsiteY1580" fmla="*/ 210766 h 589548"/>
              <a:gd name="connsiteX1581" fmla="*/ 307533 w 2105012"/>
              <a:gd name="connsiteY1581" fmla="*/ 212092 h 589548"/>
              <a:gd name="connsiteX1582" fmla="*/ 310847 w 2105012"/>
              <a:gd name="connsiteY1582" fmla="*/ 225016 h 589548"/>
              <a:gd name="connsiteX1583" fmla="*/ 306539 w 2105012"/>
              <a:gd name="connsiteY1583" fmla="*/ 227336 h 589548"/>
              <a:gd name="connsiteX1584" fmla="*/ 305214 w 2105012"/>
              <a:gd name="connsiteY1584" fmla="*/ 233632 h 589548"/>
              <a:gd name="connsiteX1585" fmla="*/ 310184 w 2105012"/>
              <a:gd name="connsiteY1585" fmla="*/ 237609 h 589548"/>
              <a:gd name="connsiteX1586" fmla="*/ 306208 w 2105012"/>
              <a:gd name="connsiteY1586" fmla="*/ 239597 h 589548"/>
              <a:gd name="connsiteX1587" fmla="*/ 317475 w 2105012"/>
              <a:gd name="connsiteY1587" fmla="*/ 242911 h 589548"/>
              <a:gd name="connsiteX1588" fmla="*/ 317475 w 2105012"/>
              <a:gd name="connsiteY1588" fmla="*/ 247551 h 589548"/>
              <a:gd name="connsiteX1589" fmla="*/ 322777 w 2105012"/>
              <a:gd name="connsiteY1589" fmla="*/ 247882 h 589548"/>
              <a:gd name="connsiteX1590" fmla="*/ 330068 w 2105012"/>
              <a:gd name="connsiteY1590" fmla="*/ 245231 h 589548"/>
              <a:gd name="connsiteX1591" fmla="*/ 335370 w 2105012"/>
              <a:gd name="connsiteY1591" fmla="*/ 244900 h 589548"/>
              <a:gd name="connsiteX1592" fmla="*/ 333051 w 2105012"/>
              <a:gd name="connsiteY1592" fmla="*/ 243574 h 589548"/>
              <a:gd name="connsiteX1593" fmla="*/ 329405 w 2105012"/>
              <a:gd name="connsiteY1593" fmla="*/ 242911 h 589548"/>
              <a:gd name="connsiteX1594" fmla="*/ 326423 w 2105012"/>
              <a:gd name="connsiteY1594" fmla="*/ 242911 h 589548"/>
              <a:gd name="connsiteX1595" fmla="*/ 329405 w 2105012"/>
              <a:gd name="connsiteY1595" fmla="*/ 242911 h 589548"/>
              <a:gd name="connsiteX1596" fmla="*/ 338021 w 2105012"/>
              <a:gd name="connsiteY1596" fmla="*/ 238603 h 589548"/>
              <a:gd name="connsiteX1597" fmla="*/ 350283 w 2105012"/>
              <a:gd name="connsiteY1597" fmla="*/ 240923 h 589548"/>
              <a:gd name="connsiteX1598" fmla="*/ 354260 w 2105012"/>
              <a:gd name="connsiteY1598" fmla="*/ 234958 h 589548"/>
              <a:gd name="connsiteX1599" fmla="*/ 354260 w 2105012"/>
              <a:gd name="connsiteY1599" fmla="*/ 225016 h 589548"/>
              <a:gd name="connsiteX1600" fmla="*/ 352934 w 2105012"/>
              <a:gd name="connsiteY1600" fmla="*/ 223691 h 589548"/>
              <a:gd name="connsiteX1601" fmla="*/ 352934 w 2105012"/>
              <a:gd name="connsiteY1601" fmla="*/ 222034 h 589548"/>
              <a:gd name="connsiteX1602" fmla="*/ 352934 w 2105012"/>
              <a:gd name="connsiteY1602" fmla="*/ 219714 h 589548"/>
              <a:gd name="connsiteX1603" fmla="*/ 351609 w 2105012"/>
              <a:gd name="connsiteY1603" fmla="*/ 215737 h 589548"/>
              <a:gd name="connsiteX1604" fmla="*/ 352934 w 2105012"/>
              <a:gd name="connsiteY1604" fmla="*/ 219714 h 589548"/>
              <a:gd name="connsiteX1605" fmla="*/ 352934 w 2105012"/>
              <a:gd name="connsiteY1605" fmla="*/ 222034 h 589548"/>
              <a:gd name="connsiteX1606" fmla="*/ 358237 w 2105012"/>
              <a:gd name="connsiteY1606" fmla="*/ 222034 h 589548"/>
              <a:gd name="connsiteX1607" fmla="*/ 362213 w 2105012"/>
              <a:gd name="connsiteY1607" fmla="*/ 225679 h 589548"/>
              <a:gd name="connsiteX1608" fmla="*/ 365859 w 2105012"/>
              <a:gd name="connsiteY1608" fmla="*/ 230650 h 589548"/>
              <a:gd name="connsiteX1609" fmla="*/ 365859 w 2105012"/>
              <a:gd name="connsiteY1609" fmla="*/ 230650 h 589548"/>
              <a:gd name="connsiteX1610" fmla="*/ 359231 w 2105012"/>
              <a:gd name="connsiteY1610" fmla="*/ 237278 h 589548"/>
              <a:gd name="connsiteX1611" fmla="*/ 357905 w 2105012"/>
              <a:gd name="connsiteY1611" fmla="*/ 237278 h 589548"/>
              <a:gd name="connsiteX1612" fmla="*/ 364202 w 2105012"/>
              <a:gd name="connsiteY1612" fmla="*/ 247219 h 589548"/>
              <a:gd name="connsiteX1613" fmla="*/ 362213 w 2105012"/>
              <a:gd name="connsiteY1613" fmla="*/ 248545 h 589548"/>
              <a:gd name="connsiteX1614" fmla="*/ 365527 w 2105012"/>
              <a:gd name="connsiteY1614" fmla="*/ 254841 h 589548"/>
              <a:gd name="connsiteX1615" fmla="*/ 367184 w 2105012"/>
              <a:gd name="connsiteY1615" fmla="*/ 254841 h 589548"/>
              <a:gd name="connsiteX1616" fmla="*/ 370498 w 2105012"/>
              <a:gd name="connsiteY1616" fmla="*/ 257161 h 589548"/>
              <a:gd name="connsiteX1617" fmla="*/ 374475 w 2105012"/>
              <a:gd name="connsiteY1617" fmla="*/ 263458 h 589548"/>
              <a:gd name="connsiteX1618" fmla="*/ 369172 w 2105012"/>
              <a:gd name="connsiteY1618" fmla="*/ 263458 h 589548"/>
              <a:gd name="connsiteX1619" fmla="*/ 370498 w 2105012"/>
              <a:gd name="connsiteY1619" fmla="*/ 270748 h 589548"/>
              <a:gd name="connsiteX1620" fmla="*/ 372486 w 2105012"/>
              <a:gd name="connsiteY1620" fmla="*/ 274394 h 589548"/>
              <a:gd name="connsiteX1621" fmla="*/ 383091 w 2105012"/>
              <a:gd name="connsiteY1621" fmla="*/ 287318 h 589548"/>
              <a:gd name="connsiteX1622" fmla="*/ 390713 w 2105012"/>
              <a:gd name="connsiteY1622" fmla="*/ 287318 h 589548"/>
              <a:gd name="connsiteX1623" fmla="*/ 388062 w 2105012"/>
              <a:gd name="connsiteY1623" fmla="*/ 279696 h 589548"/>
              <a:gd name="connsiteX1624" fmla="*/ 395021 w 2105012"/>
              <a:gd name="connsiteY1624" fmla="*/ 279365 h 589548"/>
              <a:gd name="connsiteX1625" fmla="*/ 395021 w 2105012"/>
              <a:gd name="connsiteY1625" fmla="*/ 279365 h 589548"/>
              <a:gd name="connsiteX1626" fmla="*/ 397341 w 2105012"/>
              <a:gd name="connsiteY1626" fmla="*/ 279365 h 589548"/>
              <a:gd name="connsiteX1627" fmla="*/ 408608 w 2105012"/>
              <a:gd name="connsiteY1627" fmla="*/ 288312 h 589548"/>
              <a:gd name="connsiteX1628" fmla="*/ 408608 w 2105012"/>
              <a:gd name="connsiteY1628" fmla="*/ 289306 h 589548"/>
              <a:gd name="connsiteX1629" fmla="*/ 413911 w 2105012"/>
              <a:gd name="connsiteY1629" fmla="*/ 291958 h 589548"/>
              <a:gd name="connsiteX1630" fmla="*/ 408608 w 2105012"/>
              <a:gd name="connsiteY1630" fmla="*/ 289306 h 589548"/>
              <a:gd name="connsiteX1631" fmla="*/ 399661 w 2105012"/>
              <a:gd name="connsiteY1631" fmla="*/ 293615 h 589548"/>
              <a:gd name="connsiteX1632" fmla="*/ 394358 w 2105012"/>
              <a:gd name="connsiteY1632" fmla="*/ 296266 h 589548"/>
              <a:gd name="connsiteX1633" fmla="*/ 391044 w 2105012"/>
              <a:gd name="connsiteY1633" fmla="*/ 305213 h 589548"/>
              <a:gd name="connsiteX1634" fmla="*/ 398004 w 2105012"/>
              <a:gd name="connsiteY1634" fmla="*/ 306870 h 589548"/>
              <a:gd name="connsiteX1635" fmla="*/ 406951 w 2105012"/>
              <a:gd name="connsiteY1635" fmla="*/ 306870 h 589548"/>
              <a:gd name="connsiteX1636" fmla="*/ 407946 w 2105012"/>
              <a:gd name="connsiteY1636" fmla="*/ 301568 h 589548"/>
              <a:gd name="connsiteX1637" fmla="*/ 411922 w 2105012"/>
              <a:gd name="connsiteY1637" fmla="*/ 299248 h 589548"/>
              <a:gd name="connsiteX1638" fmla="*/ 415899 w 2105012"/>
              <a:gd name="connsiteY1638" fmla="*/ 296597 h 589548"/>
              <a:gd name="connsiteX1639" fmla="*/ 420870 w 2105012"/>
              <a:gd name="connsiteY1639" fmla="*/ 303225 h 589548"/>
              <a:gd name="connsiteX1640" fmla="*/ 421864 w 2105012"/>
              <a:gd name="connsiteY1640" fmla="*/ 302231 h 589548"/>
              <a:gd name="connsiteX1641" fmla="*/ 420870 w 2105012"/>
              <a:gd name="connsiteY1641" fmla="*/ 303225 h 589548"/>
              <a:gd name="connsiteX1642" fmla="*/ 409602 w 2105012"/>
              <a:gd name="connsiteY1642" fmla="*/ 307864 h 589548"/>
              <a:gd name="connsiteX1643" fmla="*/ 406951 w 2105012"/>
              <a:gd name="connsiteY1643" fmla="*/ 311841 h 589548"/>
              <a:gd name="connsiteX1644" fmla="*/ 408608 w 2105012"/>
              <a:gd name="connsiteY1644" fmla="*/ 313167 h 589548"/>
              <a:gd name="connsiteX1645" fmla="*/ 406951 w 2105012"/>
              <a:gd name="connsiteY1645" fmla="*/ 319463 h 589548"/>
              <a:gd name="connsiteX1646" fmla="*/ 398335 w 2105012"/>
              <a:gd name="connsiteY1646" fmla="*/ 319463 h 589548"/>
              <a:gd name="connsiteX1647" fmla="*/ 398004 w 2105012"/>
              <a:gd name="connsiteY1647" fmla="*/ 318469 h 589548"/>
              <a:gd name="connsiteX1648" fmla="*/ 398004 w 2105012"/>
              <a:gd name="connsiteY1648" fmla="*/ 315155 h 589548"/>
              <a:gd name="connsiteX1649" fmla="*/ 383754 w 2105012"/>
              <a:gd name="connsiteY1649" fmla="*/ 320126 h 589548"/>
              <a:gd name="connsiteX1650" fmla="*/ 382428 w 2105012"/>
              <a:gd name="connsiteY1650" fmla="*/ 312504 h 589548"/>
              <a:gd name="connsiteX1651" fmla="*/ 378120 w 2105012"/>
              <a:gd name="connsiteY1651" fmla="*/ 312504 h 589548"/>
              <a:gd name="connsiteX1652" fmla="*/ 363207 w 2105012"/>
              <a:gd name="connsiteY1652" fmla="*/ 312835 h 589548"/>
              <a:gd name="connsiteX1653" fmla="*/ 364864 w 2105012"/>
              <a:gd name="connsiteY1653" fmla="*/ 307202 h 589548"/>
              <a:gd name="connsiteX1654" fmla="*/ 375469 w 2105012"/>
              <a:gd name="connsiteY1654" fmla="*/ 300905 h 589548"/>
              <a:gd name="connsiteX1655" fmla="*/ 378120 w 2105012"/>
              <a:gd name="connsiteY1655" fmla="*/ 300905 h 589548"/>
              <a:gd name="connsiteX1656" fmla="*/ 384085 w 2105012"/>
              <a:gd name="connsiteY1656" fmla="*/ 301568 h 589548"/>
              <a:gd name="connsiteX1657" fmla="*/ 382097 w 2105012"/>
              <a:gd name="connsiteY1657" fmla="*/ 295934 h 589548"/>
              <a:gd name="connsiteX1658" fmla="*/ 384417 w 2105012"/>
              <a:gd name="connsiteY1658" fmla="*/ 291958 h 589548"/>
              <a:gd name="connsiteX1659" fmla="*/ 374475 w 2105012"/>
              <a:gd name="connsiteY1659" fmla="*/ 291958 h 589548"/>
              <a:gd name="connsiteX1660" fmla="*/ 373149 w 2105012"/>
              <a:gd name="connsiteY1660" fmla="*/ 291958 h 589548"/>
              <a:gd name="connsiteX1661" fmla="*/ 365527 w 2105012"/>
              <a:gd name="connsiteY1661" fmla="*/ 293283 h 589548"/>
              <a:gd name="connsiteX1662" fmla="*/ 360888 w 2105012"/>
              <a:gd name="connsiteY1662" fmla="*/ 296266 h 589548"/>
              <a:gd name="connsiteX1663" fmla="*/ 359231 w 2105012"/>
              <a:gd name="connsiteY1663" fmla="*/ 296266 h 589548"/>
              <a:gd name="connsiteX1664" fmla="*/ 359231 w 2105012"/>
              <a:gd name="connsiteY1664" fmla="*/ 296266 h 589548"/>
              <a:gd name="connsiteX1665" fmla="*/ 353597 w 2105012"/>
              <a:gd name="connsiteY1665" fmla="*/ 291626 h 589548"/>
              <a:gd name="connsiteX1666" fmla="*/ 345312 w 2105012"/>
              <a:gd name="connsiteY1666" fmla="*/ 289306 h 589548"/>
              <a:gd name="connsiteX1667" fmla="*/ 345312 w 2105012"/>
              <a:gd name="connsiteY1667" fmla="*/ 287318 h 589548"/>
              <a:gd name="connsiteX1668" fmla="*/ 347963 w 2105012"/>
              <a:gd name="connsiteY1668" fmla="*/ 285661 h 589548"/>
              <a:gd name="connsiteX1669" fmla="*/ 354923 w 2105012"/>
              <a:gd name="connsiteY1669" fmla="*/ 286324 h 589548"/>
              <a:gd name="connsiteX1670" fmla="*/ 356580 w 2105012"/>
              <a:gd name="connsiteY1670" fmla="*/ 281353 h 589548"/>
              <a:gd name="connsiteX1671" fmla="*/ 359893 w 2105012"/>
              <a:gd name="connsiteY1671" fmla="*/ 284004 h 589548"/>
              <a:gd name="connsiteX1672" fmla="*/ 359893 w 2105012"/>
              <a:gd name="connsiteY1672" fmla="*/ 279365 h 589548"/>
              <a:gd name="connsiteX1673" fmla="*/ 363539 w 2105012"/>
              <a:gd name="connsiteY1673" fmla="*/ 277045 h 589548"/>
              <a:gd name="connsiteX1674" fmla="*/ 363539 w 2105012"/>
              <a:gd name="connsiteY1674" fmla="*/ 270748 h 589548"/>
              <a:gd name="connsiteX1675" fmla="*/ 366521 w 2105012"/>
              <a:gd name="connsiteY1675" fmla="*/ 267766 h 589548"/>
              <a:gd name="connsiteX1676" fmla="*/ 363207 w 2105012"/>
              <a:gd name="connsiteY1676" fmla="*/ 261801 h 589548"/>
              <a:gd name="connsiteX1677" fmla="*/ 360888 w 2105012"/>
              <a:gd name="connsiteY1677" fmla="*/ 261801 h 589548"/>
              <a:gd name="connsiteX1678" fmla="*/ 359562 w 2105012"/>
              <a:gd name="connsiteY1678" fmla="*/ 261138 h 589548"/>
              <a:gd name="connsiteX1679" fmla="*/ 355917 w 2105012"/>
              <a:gd name="connsiteY1679" fmla="*/ 255504 h 589548"/>
              <a:gd name="connsiteX1680" fmla="*/ 348626 w 2105012"/>
              <a:gd name="connsiteY1680" fmla="*/ 267103 h 589548"/>
              <a:gd name="connsiteX1681" fmla="*/ 338353 w 2105012"/>
              <a:gd name="connsiteY1681" fmla="*/ 267434 h 589548"/>
              <a:gd name="connsiteX1682" fmla="*/ 333382 w 2105012"/>
              <a:gd name="connsiteY1682" fmla="*/ 267434 h 589548"/>
              <a:gd name="connsiteX1683" fmla="*/ 318469 w 2105012"/>
              <a:gd name="connsiteY1683" fmla="*/ 267434 h 589548"/>
              <a:gd name="connsiteX1684" fmla="*/ 318469 w 2105012"/>
              <a:gd name="connsiteY1684" fmla="*/ 271080 h 589548"/>
              <a:gd name="connsiteX1685" fmla="*/ 321452 w 2105012"/>
              <a:gd name="connsiteY1685" fmla="*/ 272405 h 589548"/>
              <a:gd name="connsiteX1686" fmla="*/ 318469 w 2105012"/>
              <a:gd name="connsiteY1686" fmla="*/ 271080 h 589548"/>
              <a:gd name="connsiteX1687" fmla="*/ 318469 w 2105012"/>
              <a:gd name="connsiteY1687" fmla="*/ 267434 h 589548"/>
              <a:gd name="connsiteX1688" fmla="*/ 314493 w 2105012"/>
              <a:gd name="connsiteY1688" fmla="*/ 267434 h 589548"/>
              <a:gd name="connsiteX1689" fmla="*/ 313167 w 2105012"/>
              <a:gd name="connsiteY1689" fmla="*/ 275388 h 589548"/>
              <a:gd name="connsiteX1690" fmla="*/ 303225 w 2105012"/>
              <a:gd name="connsiteY1690" fmla="*/ 278702 h 589548"/>
              <a:gd name="connsiteX1691" fmla="*/ 308859 w 2105012"/>
              <a:gd name="connsiteY1691" fmla="*/ 280359 h 589548"/>
              <a:gd name="connsiteX1692" fmla="*/ 305214 w 2105012"/>
              <a:gd name="connsiteY1692" fmla="*/ 282347 h 589548"/>
              <a:gd name="connsiteX1693" fmla="*/ 310184 w 2105012"/>
              <a:gd name="connsiteY1693" fmla="*/ 285661 h 589548"/>
              <a:gd name="connsiteX1694" fmla="*/ 303888 w 2105012"/>
              <a:gd name="connsiteY1694" fmla="*/ 286324 h 589548"/>
              <a:gd name="connsiteX1695" fmla="*/ 307865 w 2105012"/>
              <a:gd name="connsiteY1695" fmla="*/ 294277 h 589548"/>
              <a:gd name="connsiteX1696" fmla="*/ 306870 w 2105012"/>
              <a:gd name="connsiteY1696" fmla="*/ 301568 h 589548"/>
              <a:gd name="connsiteX1697" fmla="*/ 313167 w 2105012"/>
              <a:gd name="connsiteY1697" fmla="*/ 308196 h 589548"/>
              <a:gd name="connsiteX1698" fmla="*/ 313167 w 2105012"/>
              <a:gd name="connsiteY1698" fmla="*/ 308196 h 589548"/>
              <a:gd name="connsiteX1699" fmla="*/ 310847 w 2105012"/>
              <a:gd name="connsiteY1699" fmla="*/ 311841 h 589548"/>
              <a:gd name="connsiteX1700" fmla="*/ 301900 w 2105012"/>
              <a:gd name="connsiteY1700" fmla="*/ 315486 h 589548"/>
              <a:gd name="connsiteX1701" fmla="*/ 297591 w 2105012"/>
              <a:gd name="connsiteY1701" fmla="*/ 308859 h 589548"/>
              <a:gd name="connsiteX1702" fmla="*/ 281685 w 2105012"/>
              <a:gd name="connsiteY1702" fmla="*/ 308196 h 589548"/>
              <a:gd name="connsiteX1703" fmla="*/ 266772 w 2105012"/>
              <a:gd name="connsiteY1703" fmla="*/ 309521 h 589548"/>
              <a:gd name="connsiteX1704" fmla="*/ 265446 w 2105012"/>
              <a:gd name="connsiteY1704" fmla="*/ 308196 h 589548"/>
              <a:gd name="connsiteX1705" fmla="*/ 267766 w 2105012"/>
              <a:gd name="connsiteY1705" fmla="*/ 303556 h 589548"/>
              <a:gd name="connsiteX1706" fmla="*/ 252522 w 2105012"/>
              <a:gd name="connsiteY1706" fmla="*/ 293283 h 589548"/>
              <a:gd name="connsiteX1707" fmla="*/ 250202 w 2105012"/>
              <a:gd name="connsiteY1707" fmla="*/ 292289 h 589548"/>
              <a:gd name="connsiteX1708" fmla="*/ 254179 w 2105012"/>
              <a:gd name="connsiteY1708" fmla="*/ 289638 h 589548"/>
              <a:gd name="connsiteX1709" fmla="*/ 257824 w 2105012"/>
              <a:gd name="connsiteY1709" fmla="*/ 285661 h 589548"/>
              <a:gd name="connsiteX1710" fmla="*/ 265446 w 2105012"/>
              <a:gd name="connsiteY1710" fmla="*/ 285661 h 589548"/>
              <a:gd name="connsiteX1711" fmla="*/ 268429 w 2105012"/>
              <a:gd name="connsiteY1711" fmla="*/ 283341 h 589548"/>
              <a:gd name="connsiteX1712" fmla="*/ 270417 w 2105012"/>
              <a:gd name="connsiteY1712" fmla="*/ 284004 h 589548"/>
              <a:gd name="connsiteX1713" fmla="*/ 268429 w 2105012"/>
              <a:gd name="connsiteY1713" fmla="*/ 283341 h 589548"/>
              <a:gd name="connsiteX1714" fmla="*/ 265446 w 2105012"/>
              <a:gd name="connsiteY1714" fmla="*/ 285661 h 589548"/>
              <a:gd name="connsiteX1715" fmla="*/ 266772 w 2105012"/>
              <a:gd name="connsiteY1715" fmla="*/ 289306 h 589548"/>
              <a:gd name="connsiteX1716" fmla="*/ 272737 w 2105012"/>
              <a:gd name="connsiteY1716" fmla="*/ 287981 h 589548"/>
              <a:gd name="connsiteX1717" fmla="*/ 272737 w 2105012"/>
              <a:gd name="connsiteY1717" fmla="*/ 285992 h 589548"/>
              <a:gd name="connsiteX1718" fmla="*/ 272737 w 2105012"/>
              <a:gd name="connsiteY1718" fmla="*/ 285992 h 589548"/>
              <a:gd name="connsiteX1719" fmla="*/ 272737 w 2105012"/>
              <a:gd name="connsiteY1719" fmla="*/ 285992 h 589548"/>
              <a:gd name="connsiteX1720" fmla="*/ 272737 w 2105012"/>
              <a:gd name="connsiteY1720" fmla="*/ 285992 h 589548"/>
              <a:gd name="connsiteX1721" fmla="*/ 272737 w 2105012"/>
              <a:gd name="connsiteY1721" fmla="*/ 285992 h 589548"/>
              <a:gd name="connsiteX1722" fmla="*/ 277376 w 2105012"/>
              <a:gd name="connsiteY1722" fmla="*/ 286987 h 589548"/>
              <a:gd name="connsiteX1723" fmla="*/ 299248 w 2105012"/>
              <a:gd name="connsiteY1723" fmla="*/ 286987 h 589548"/>
              <a:gd name="connsiteX1724" fmla="*/ 277708 w 2105012"/>
              <a:gd name="connsiteY1724" fmla="*/ 281684 h 589548"/>
              <a:gd name="connsiteX1725" fmla="*/ 277708 w 2105012"/>
              <a:gd name="connsiteY1725" fmla="*/ 281684 h 589548"/>
              <a:gd name="connsiteX1726" fmla="*/ 277708 w 2105012"/>
              <a:gd name="connsiteY1726" fmla="*/ 271743 h 589548"/>
              <a:gd name="connsiteX1727" fmla="*/ 277376 w 2105012"/>
              <a:gd name="connsiteY1727" fmla="*/ 270748 h 589548"/>
              <a:gd name="connsiteX1728" fmla="*/ 263458 w 2105012"/>
              <a:gd name="connsiteY1728" fmla="*/ 269423 h 589548"/>
              <a:gd name="connsiteX1729" fmla="*/ 255836 w 2105012"/>
              <a:gd name="connsiteY1729" fmla="*/ 267766 h 589548"/>
              <a:gd name="connsiteX1730" fmla="*/ 256830 w 2105012"/>
              <a:gd name="connsiteY1730" fmla="*/ 265115 h 589548"/>
              <a:gd name="connsiteX1731" fmla="*/ 256830 w 2105012"/>
              <a:gd name="connsiteY1731" fmla="*/ 265115 h 589548"/>
              <a:gd name="connsiteX1732" fmla="*/ 264783 w 2105012"/>
              <a:gd name="connsiteY1732" fmla="*/ 265115 h 589548"/>
              <a:gd name="connsiteX1733" fmla="*/ 269423 w 2105012"/>
              <a:gd name="connsiteY1733" fmla="*/ 263126 h 589548"/>
              <a:gd name="connsiteX1734" fmla="*/ 265446 w 2105012"/>
              <a:gd name="connsiteY1734" fmla="*/ 260144 h 589548"/>
              <a:gd name="connsiteX1735" fmla="*/ 267103 w 2105012"/>
              <a:gd name="connsiteY1735" fmla="*/ 257824 h 589548"/>
              <a:gd name="connsiteX1736" fmla="*/ 269423 w 2105012"/>
              <a:gd name="connsiteY1736" fmla="*/ 256498 h 589548"/>
              <a:gd name="connsiteX1737" fmla="*/ 266440 w 2105012"/>
              <a:gd name="connsiteY1737" fmla="*/ 256498 h 589548"/>
              <a:gd name="connsiteX1738" fmla="*/ 265446 w 2105012"/>
              <a:gd name="connsiteY1738" fmla="*/ 255173 h 589548"/>
              <a:gd name="connsiteX1739" fmla="*/ 273068 w 2105012"/>
              <a:gd name="connsiteY1739" fmla="*/ 251528 h 589548"/>
              <a:gd name="connsiteX1740" fmla="*/ 267103 w 2105012"/>
              <a:gd name="connsiteY1740" fmla="*/ 248214 h 589548"/>
              <a:gd name="connsiteX1741" fmla="*/ 260807 w 2105012"/>
              <a:gd name="connsiteY1741" fmla="*/ 250533 h 589548"/>
              <a:gd name="connsiteX1742" fmla="*/ 257161 w 2105012"/>
              <a:gd name="connsiteY1742" fmla="*/ 252522 h 589548"/>
              <a:gd name="connsiteX1743" fmla="*/ 246888 w 2105012"/>
              <a:gd name="connsiteY1743" fmla="*/ 261469 h 589548"/>
              <a:gd name="connsiteX1744" fmla="*/ 240592 w 2105012"/>
              <a:gd name="connsiteY1744" fmla="*/ 262464 h 589548"/>
              <a:gd name="connsiteX1745" fmla="*/ 236284 w 2105012"/>
              <a:gd name="connsiteY1745" fmla="*/ 262795 h 589548"/>
              <a:gd name="connsiteX1746" fmla="*/ 228993 w 2105012"/>
              <a:gd name="connsiteY1746" fmla="*/ 267766 h 589548"/>
              <a:gd name="connsiteX1747" fmla="*/ 223359 w 2105012"/>
              <a:gd name="connsiteY1747" fmla="*/ 269423 h 589548"/>
              <a:gd name="connsiteX1748" fmla="*/ 220377 w 2105012"/>
              <a:gd name="connsiteY1748" fmla="*/ 266772 h 589548"/>
              <a:gd name="connsiteX1749" fmla="*/ 222365 w 2105012"/>
              <a:gd name="connsiteY1749" fmla="*/ 261469 h 589548"/>
              <a:gd name="connsiteX1750" fmla="*/ 230981 w 2105012"/>
              <a:gd name="connsiteY1750" fmla="*/ 257824 h 589548"/>
              <a:gd name="connsiteX1751" fmla="*/ 224022 w 2105012"/>
              <a:gd name="connsiteY1751" fmla="*/ 254841 h 589548"/>
              <a:gd name="connsiteX1752" fmla="*/ 223028 w 2105012"/>
              <a:gd name="connsiteY1752" fmla="*/ 253516 h 589548"/>
              <a:gd name="connsiteX1753" fmla="*/ 226010 w 2105012"/>
              <a:gd name="connsiteY1753" fmla="*/ 251528 h 589548"/>
              <a:gd name="connsiteX1754" fmla="*/ 222365 w 2105012"/>
              <a:gd name="connsiteY1754" fmla="*/ 245894 h 589548"/>
              <a:gd name="connsiteX1755" fmla="*/ 221371 w 2105012"/>
              <a:gd name="connsiteY1755" fmla="*/ 244568 h 589548"/>
              <a:gd name="connsiteX1756" fmla="*/ 220045 w 2105012"/>
              <a:gd name="connsiteY1756" fmla="*/ 244568 h 589548"/>
              <a:gd name="connsiteX1757" fmla="*/ 217394 w 2105012"/>
              <a:gd name="connsiteY1757" fmla="*/ 243906 h 589548"/>
              <a:gd name="connsiteX1758" fmla="*/ 214743 w 2105012"/>
              <a:gd name="connsiteY1758" fmla="*/ 248214 h 589548"/>
              <a:gd name="connsiteX1759" fmla="*/ 212092 w 2105012"/>
              <a:gd name="connsiteY1759" fmla="*/ 255504 h 589548"/>
              <a:gd name="connsiteX1760" fmla="*/ 207784 w 2105012"/>
              <a:gd name="connsiteY1760" fmla="*/ 259812 h 589548"/>
              <a:gd name="connsiteX1761" fmla="*/ 205795 w 2105012"/>
              <a:gd name="connsiteY1761" fmla="*/ 256830 h 589548"/>
              <a:gd name="connsiteX1762" fmla="*/ 207452 w 2105012"/>
              <a:gd name="connsiteY1762" fmla="*/ 251859 h 589548"/>
              <a:gd name="connsiteX1763" fmla="*/ 206790 w 2105012"/>
              <a:gd name="connsiteY1763" fmla="*/ 246888 h 589548"/>
              <a:gd name="connsiteX1764" fmla="*/ 189226 w 2105012"/>
              <a:gd name="connsiteY1764" fmla="*/ 247882 h 589548"/>
              <a:gd name="connsiteX1765" fmla="*/ 175307 w 2105012"/>
              <a:gd name="connsiteY1765" fmla="*/ 249208 h 589548"/>
              <a:gd name="connsiteX1766" fmla="*/ 175307 w 2105012"/>
              <a:gd name="connsiteY1766" fmla="*/ 245562 h 589548"/>
              <a:gd name="connsiteX1767" fmla="*/ 167354 w 2105012"/>
              <a:gd name="connsiteY1767" fmla="*/ 241586 h 589548"/>
              <a:gd name="connsiteX1768" fmla="*/ 168017 w 2105012"/>
              <a:gd name="connsiteY1768" fmla="*/ 241586 h 589548"/>
              <a:gd name="connsiteX1769" fmla="*/ 166028 w 2105012"/>
              <a:gd name="connsiteY1769" fmla="*/ 237609 h 589548"/>
              <a:gd name="connsiteX1770" fmla="*/ 166028 w 2105012"/>
              <a:gd name="connsiteY1770" fmla="*/ 232638 h 589548"/>
              <a:gd name="connsiteX1771" fmla="*/ 157412 w 2105012"/>
              <a:gd name="connsiteY1771" fmla="*/ 231313 h 589548"/>
              <a:gd name="connsiteX1772" fmla="*/ 152441 w 2105012"/>
              <a:gd name="connsiteY1772" fmla="*/ 236615 h 589548"/>
              <a:gd name="connsiteX1773" fmla="*/ 150453 w 2105012"/>
              <a:gd name="connsiteY1773" fmla="*/ 242249 h 589548"/>
              <a:gd name="connsiteX1774" fmla="*/ 152441 w 2105012"/>
              <a:gd name="connsiteY1774" fmla="*/ 244568 h 589548"/>
              <a:gd name="connsiteX1775" fmla="*/ 160063 w 2105012"/>
              <a:gd name="connsiteY1775" fmla="*/ 242911 h 589548"/>
              <a:gd name="connsiteX1776" fmla="*/ 165365 w 2105012"/>
              <a:gd name="connsiteY1776" fmla="*/ 250533 h 589548"/>
              <a:gd name="connsiteX1777" fmla="*/ 165365 w 2105012"/>
              <a:gd name="connsiteY1777" fmla="*/ 250533 h 589548"/>
              <a:gd name="connsiteX1778" fmla="*/ 165034 w 2105012"/>
              <a:gd name="connsiteY1778" fmla="*/ 251528 h 589548"/>
              <a:gd name="connsiteX1779" fmla="*/ 166691 w 2105012"/>
              <a:gd name="connsiteY1779" fmla="*/ 254179 h 589548"/>
              <a:gd name="connsiteX1780" fmla="*/ 166691 w 2105012"/>
              <a:gd name="connsiteY1780" fmla="*/ 255504 h 589548"/>
              <a:gd name="connsiteX1781" fmla="*/ 169342 w 2105012"/>
              <a:gd name="connsiteY1781" fmla="*/ 253847 h 589548"/>
              <a:gd name="connsiteX1782" fmla="*/ 168017 w 2105012"/>
              <a:gd name="connsiteY1782" fmla="*/ 252190 h 589548"/>
              <a:gd name="connsiteX1783" fmla="*/ 168017 w 2105012"/>
              <a:gd name="connsiteY1783" fmla="*/ 252190 h 589548"/>
              <a:gd name="connsiteX1784" fmla="*/ 169342 w 2105012"/>
              <a:gd name="connsiteY1784" fmla="*/ 253847 h 589548"/>
              <a:gd name="connsiteX1785" fmla="*/ 173319 w 2105012"/>
              <a:gd name="connsiteY1785" fmla="*/ 253847 h 589548"/>
              <a:gd name="connsiteX1786" fmla="*/ 175970 w 2105012"/>
              <a:gd name="connsiteY1786" fmla="*/ 253847 h 589548"/>
              <a:gd name="connsiteX1787" fmla="*/ 196185 w 2105012"/>
              <a:gd name="connsiteY1787" fmla="*/ 253847 h 589548"/>
              <a:gd name="connsiteX1788" fmla="*/ 192871 w 2105012"/>
              <a:gd name="connsiteY1788" fmla="*/ 257493 h 589548"/>
              <a:gd name="connsiteX1789" fmla="*/ 180610 w 2105012"/>
              <a:gd name="connsiteY1789" fmla="*/ 256498 h 589548"/>
              <a:gd name="connsiteX1790" fmla="*/ 174644 w 2105012"/>
              <a:gd name="connsiteY1790" fmla="*/ 256498 h 589548"/>
              <a:gd name="connsiteX1791" fmla="*/ 176633 w 2105012"/>
              <a:gd name="connsiteY1791" fmla="*/ 261138 h 589548"/>
              <a:gd name="connsiteX1792" fmla="*/ 190883 w 2105012"/>
              <a:gd name="connsiteY1792" fmla="*/ 261138 h 589548"/>
              <a:gd name="connsiteX1793" fmla="*/ 194197 w 2105012"/>
              <a:gd name="connsiteY1793" fmla="*/ 261138 h 589548"/>
              <a:gd name="connsiteX1794" fmla="*/ 196516 w 2105012"/>
              <a:gd name="connsiteY1794" fmla="*/ 262795 h 589548"/>
              <a:gd name="connsiteX1795" fmla="*/ 192871 w 2105012"/>
              <a:gd name="connsiteY1795" fmla="*/ 276382 h 589548"/>
              <a:gd name="connsiteX1796" fmla="*/ 193865 w 2105012"/>
              <a:gd name="connsiteY1796" fmla="*/ 276382 h 589548"/>
              <a:gd name="connsiteX1797" fmla="*/ 193865 w 2105012"/>
              <a:gd name="connsiteY1797" fmla="*/ 278702 h 589548"/>
              <a:gd name="connsiteX1798" fmla="*/ 196516 w 2105012"/>
              <a:gd name="connsiteY1798" fmla="*/ 277708 h 589548"/>
              <a:gd name="connsiteX1799" fmla="*/ 195854 w 2105012"/>
              <a:gd name="connsiteY1799" fmla="*/ 276382 h 589548"/>
              <a:gd name="connsiteX1800" fmla="*/ 195522 w 2105012"/>
              <a:gd name="connsiteY1800" fmla="*/ 276382 h 589548"/>
              <a:gd name="connsiteX1801" fmla="*/ 195191 w 2105012"/>
              <a:gd name="connsiteY1801" fmla="*/ 276382 h 589548"/>
              <a:gd name="connsiteX1802" fmla="*/ 204470 w 2105012"/>
              <a:gd name="connsiteY1802" fmla="*/ 273731 h 589548"/>
              <a:gd name="connsiteX1803" fmla="*/ 213417 w 2105012"/>
              <a:gd name="connsiteY1803" fmla="*/ 272737 h 589548"/>
              <a:gd name="connsiteX1804" fmla="*/ 217394 w 2105012"/>
              <a:gd name="connsiteY1804" fmla="*/ 271411 h 589548"/>
              <a:gd name="connsiteX1805" fmla="*/ 218388 w 2105012"/>
              <a:gd name="connsiteY1805" fmla="*/ 274062 h 589548"/>
              <a:gd name="connsiteX1806" fmla="*/ 217726 w 2105012"/>
              <a:gd name="connsiteY1806" fmla="*/ 275056 h 589548"/>
              <a:gd name="connsiteX1807" fmla="*/ 217726 w 2105012"/>
              <a:gd name="connsiteY1807" fmla="*/ 275719 h 589548"/>
              <a:gd name="connsiteX1808" fmla="*/ 225016 w 2105012"/>
              <a:gd name="connsiteY1808" fmla="*/ 277045 h 589548"/>
              <a:gd name="connsiteX1809" fmla="*/ 228993 w 2105012"/>
              <a:gd name="connsiteY1809" fmla="*/ 277708 h 589548"/>
              <a:gd name="connsiteX1810" fmla="*/ 237609 w 2105012"/>
              <a:gd name="connsiteY1810" fmla="*/ 278039 h 589548"/>
              <a:gd name="connsiteX1811" fmla="*/ 240592 w 2105012"/>
              <a:gd name="connsiteY1811" fmla="*/ 280359 h 589548"/>
              <a:gd name="connsiteX1812" fmla="*/ 249208 w 2105012"/>
              <a:gd name="connsiteY1812" fmla="*/ 280359 h 589548"/>
              <a:gd name="connsiteX1813" fmla="*/ 249208 w 2105012"/>
              <a:gd name="connsiteY1813" fmla="*/ 281353 h 589548"/>
              <a:gd name="connsiteX1814" fmla="*/ 244237 w 2105012"/>
              <a:gd name="connsiteY1814" fmla="*/ 281684 h 589548"/>
              <a:gd name="connsiteX1815" fmla="*/ 238935 w 2105012"/>
              <a:gd name="connsiteY1815" fmla="*/ 285661 h 589548"/>
              <a:gd name="connsiteX1816" fmla="*/ 240260 w 2105012"/>
              <a:gd name="connsiteY1816" fmla="*/ 288312 h 589548"/>
              <a:gd name="connsiteX1817" fmla="*/ 236284 w 2105012"/>
              <a:gd name="connsiteY1817" fmla="*/ 295934 h 589548"/>
              <a:gd name="connsiteX1818" fmla="*/ 231313 w 2105012"/>
              <a:gd name="connsiteY1818" fmla="*/ 300905 h 589548"/>
              <a:gd name="connsiteX1819" fmla="*/ 230650 w 2105012"/>
              <a:gd name="connsiteY1819" fmla="*/ 302231 h 589548"/>
              <a:gd name="connsiteX1820" fmla="*/ 225679 w 2105012"/>
              <a:gd name="connsiteY1820" fmla="*/ 302231 h 589548"/>
              <a:gd name="connsiteX1821" fmla="*/ 219714 w 2105012"/>
              <a:gd name="connsiteY1821" fmla="*/ 308859 h 589548"/>
              <a:gd name="connsiteX1822" fmla="*/ 213417 w 2105012"/>
              <a:gd name="connsiteY1822" fmla="*/ 316481 h 589548"/>
              <a:gd name="connsiteX1823" fmla="*/ 222696 w 2105012"/>
              <a:gd name="connsiteY1823" fmla="*/ 312504 h 589548"/>
              <a:gd name="connsiteX1824" fmla="*/ 222696 w 2105012"/>
              <a:gd name="connsiteY1824" fmla="*/ 312504 h 589548"/>
              <a:gd name="connsiteX1825" fmla="*/ 219714 w 2105012"/>
              <a:gd name="connsiteY1825" fmla="*/ 320126 h 589548"/>
              <a:gd name="connsiteX1826" fmla="*/ 225348 w 2105012"/>
              <a:gd name="connsiteY1826" fmla="*/ 322446 h 589548"/>
              <a:gd name="connsiteX1827" fmla="*/ 229324 w 2105012"/>
              <a:gd name="connsiteY1827" fmla="*/ 325428 h 589548"/>
              <a:gd name="connsiteX1828" fmla="*/ 223028 w 2105012"/>
              <a:gd name="connsiteY1828" fmla="*/ 327085 h 589548"/>
              <a:gd name="connsiteX1829" fmla="*/ 217726 w 2105012"/>
              <a:gd name="connsiteY1829" fmla="*/ 328079 h 589548"/>
              <a:gd name="connsiteX1830" fmla="*/ 218057 w 2105012"/>
              <a:gd name="connsiteY1830" fmla="*/ 320789 h 589548"/>
              <a:gd name="connsiteX1831" fmla="*/ 213749 w 2105012"/>
              <a:gd name="connsiteY1831" fmla="*/ 319463 h 589548"/>
              <a:gd name="connsiteX1832" fmla="*/ 211429 w 2105012"/>
              <a:gd name="connsiteY1832" fmla="*/ 326091 h 589548"/>
              <a:gd name="connsiteX1833" fmla="*/ 217394 w 2105012"/>
              <a:gd name="connsiteY1833" fmla="*/ 328411 h 589548"/>
              <a:gd name="connsiteX1834" fmla="*/ 217394 w 2105012"/>
              <a:gd name="connsiteY1834" fmla="*/ 336033 h 589548"/>
              <a:gd name="connsiteX1835" fmla="*/ 215406 w 2105012"/>
              <a:gd name="connsiteY1835" fmla="*/ 334707 h 589548"/>
              <a:gd name="connsiteX1836" fmla="*/ 194197 w 2105012"/>
              <a:gd name="connsiteY1836" fmla="*/ 338353 h 589548"/>
              <a:gd name="connsiteX1837" fmla="*/ 191877 w 2105012"/>
              <a:gd name="connsiteY1837" fmla="*/ 339678 h 589548"/>
              <a:gd name="connsiteX1838" fmla="*/ 196516 w 2105012"/>
              <a:gd name="connsiteY1838" fmla="*/ 340010 h 589548"/>
              <a:gd name="connsiteX1839" fmla="*/ 193534 w 2105012"/>
              <a:gd name="connsiteY1839" fmla="*/ 341667 h 589548"/>
              <a:gd name="connsiteX1840" fmla="*/ 199499 w 2105012"/>
              <a:gd name="connsiteY1840" fmla="*/ 343324 h 589548"/>
              <a:gd name="connsiteX1841" fmla="*/ 198173 w 2105012"/>
              <a:gd name="connsiteY1841" fmla="*/ 347963 h 589548"/>
              <a:gd name="connsiteX1842" fmla="*/ 205464 w 2105012"/>
              <a:gd name="connsiteY1842" fmla="*/ 352603 h 589548"/>
              <a:gd name="connsiteX1843" fmla="*/ 209109 w 2105012"/>
              <a:gd name="connsiteY1843" fmla="*/ 349951 h 589548"/>
              <a:gd name="connsiteX1844" fmla="*/ 210766 w 2105012"/>
              <a:gd name="connsiteY1844" fmla="*/ 348957 h 589548"/>
              <a:gd name="connsiteX1845" fmla="*/ 209109 w 2105012"/>
              <a:gd name="connsiteY1845" fmla="*/ 349951 h 589548"/>
              <a:gd name="connsiteX1846" fmla="*/ 205464 w 2105012"/>
              <a:gd name="connsiteY1846" fmla="*/ 352603 h 589548"/>
              <a:gd name="connsiteX1847" fmla="*/ 191546 w 2105012"/>
              <a:gd name="connsiteY1847" fmla="*/ 357573 h 589548"/>
              <a:gd name="connsiteX1848" fmla="*/ 191877 w 2105012"/>
              <a:gd name="connsiteY1848" fmla="*/ 350946 h 589548"/>
              <a:gd name="connsiteX1849" fmla="*/ 181604 w 2105012"/>
              <a:gd name="connsiteY1849" fmla="*/ 350283 h 589548"/>
              <a:gd name="connsiteX1850" fmla="*/ 181272 w 2105012"/>
              <a:gd name="connsiteY1850" fmla="*/ 337690 h 589548"/>
              <a:gd name="connsiteX1851" fmla="*/ 181272 w 2105012"/>
              <a:gd name="connsiteY1851" fmla="*/ 329074 h 589548"/>
              <a:gd name="connsiteX1852" fmla="*/ 184918 w 2105012"/>
              <a:gd name="connsiteY1852" fmla="*/ 327748 h 589548"/>
              <a:gd name="connsiteX1853" fmla="*/ 184586 w 2105012"/>
              <a:gd name="connsiteY1853" fmla="*/ 326422 h 589548"/>
              <a:gd name="connsiteX1854" fmla="*/ 178621 w 2105012"/>
              <a:gd name="connsiteY1854" fmla="*/ 316149 h 589548"/>
              <a:gd name="connsiteX1855" fmla="*/ 174976 w 2105012"/>
              <a:gd name="connsiteY1855" fmla="*/ 312504 h 589548"/>
              <a:gd name="connsiteX1856" fmla="*/ 179615 w 2105012"/>
              <a:gd name="connsiteY1856" fmla="*/ 311510 h 589548"/>
              <a:gd name="connsiteX1857" fmla="*/ 182598 w 2105012"/>
              <a:gd name="connsiteY1857" fmla="*/ 303556 h 589548"/>
              <a:gd name="connsiteX1858" fmla="*/ 187569 w 2105012"/>
              <a:gd name="connsiteY1858" fmla="*/ 299580 h 589548"/>
              <a:gd name="connsiteX1859" fmla="*/ 195191 w 2105012"/>
              <a:gd name="connsiteY1859" fmla="*/ 303225 h 589548"/>
              <a:gd name="connsiteX1860" fmla="*/ 198505 w 2105012"/>
              <a:gd name="connsiteY1860" fmla="*/ 298254 h 589548"/>
              <a:gd name="connsiteX1861" fmla="*/ 204801 w 2105012"/>
              <a:gd name="connsiteY1861" fmla="*/ 298917 h 589548"/>
              <a:gd name="connsiteX1862" fmla="*/ 214080 w 2105012"/>
              <a:gd name="connsiteY1862" fmla="*/ 299911 h 589548"/>
              <a:gd name="connsiteX1863" fmla="*/ 215737 w 2105012"/>
              <a:gd name="connsiteY1863" fmla="*/ 292952 h 589548"/>
              <a:gd name="connsiteX1864" fmla="*/ 208115 w 2105012"/>
              <a:gd name="connsiteY1864" fmla="*/ 292952 h 589548"/>
              <a:gd name="connsiteX1865" fmla="*/ 199168 w 2105012"/>
              <a:gd name="connsiteY1865" fmla="*/ 292952 h 589548"/>
              <a:gd name="connsiteX1866" fmla="*/ 191214 w 2105012"/>
              <a:gd name="connsiteY1866" fmla="*/ 291958 h 589548"/>
              <a:gd name="connsiteX1867" fmla="*/ 186575 w 2105012"/>
              <a:gd name="connsiteY1867" fmla="*/ 290632 h 589548"/>
              <a:gd name="connsiteX1868" fmla="*/ 188894 w 2105012"/>
              <a:gd name="connsiteY1868" fmla="*/ 290301 h 589548"/>
              <a:gd name="connsiteX1869" fmla="*/ 191546 w 2105012"/>
              <a:gd name="connsiteY1869" fmla="*/ 278039 h 589548"/>
              <a:gd name="connsiteX1870" fmla="*/ 182929 w 2105012"/>
              <a:gd name="connsiteY1870" fmla="*/ 279365 h 589548"/>
              <a:gd name="connsiteX1871" fmla="*/ 177627 w 2105012"/>
              <a:gd name="connsiteY1871" fmla="*/ 290632 h 589548"/>
              <a:gd name="connsiteX1872" fmla="*/ 163708 w 2105012"/>
              <a:gd name="connsiteY1872" fmla="*/ 290632 h 589548"/>
              <a:gd name="connsiteX1873" fmla="*/ 157412 w 2105012"/>
              <a:gd name="connsiteY1873" fmla="*/ 292289 h 589548"/>
              <a:gd name="connsiteX1874" fmla="*/ 144488 w 2105012"/>
              <a:gd name="connsiteY1874" fmla="*/ 288312 h 589548"/>
              <a:gd name="connsiteX1875" fmla="*/ 135540 w 2105012"/>
              <a:gd name="connsiteY1875" fmla="*/ 292289 h 589548"/>
              <a:gd name="connsiteX1876" fmla="*/ 125267 w 2105012"/>
              <a:gd name="connsiteY1876" fmla="*/ 291958 h 589548"/>
              <a:gd name="connsiteX1877" fmla="*/ 122947 w 2105012"/>
              <a:gd name="connsiteY1877" fmla="*/ 291295 h 589548"/>
              <a:gd name="connsiteX1878" fmla="*/ 125267 w 2105012"/>
              <a:gd name="connsiteY1878" fmla="*/ 291958 h 589548"/>
              <a:gd name="connsiteX1879" fmla="*/ 125598 w 2105012"/>
              <a:gd name="connsiteY1879" fmla="*/ 290963 h 589548"/>
              <a:gd name="connsiteX1880" fmla="*/ 122284 w 2105012"/>
              <a:gd name="connsiteY1880" fmla="*/ 287649 h 589548"/>
              <a:gd name="connsiteX1881" fmla="*/ 125598 w 2105012"/>
              <a:gd name="connsiteY1881" fmla="*/ 290963 h 589548"/>
              <a:gd name="connsiteX1882" fmla="*/ 129575 w 2105012"/>
              <a:gd name="connsiteY1882" fmla="*/ 289638 h 589548"/>
              <a:gd name="connsiteX1883" fmla="*/ 138191 w 2105012"/>
              <a:gd name="connsiteY1883" fmla="*/ 284667 h 589548"/>
              <a:gd name="connsiteX1884" fmla="*/ 138191 w 2105012"/>
              <a:gd name="connsiteY1884" fmla="*/ 284667 h 589548"/>
              <a:gd name="connsiteX1885" fmla="*/ 136866 w 2105012"/>
              <a:gd name="connsiteY1885" fmla="*/ 278370 h 589548"/>
              <a:gd name="connsiteX1886" fmla="*/ 135871 w 2105012"/>
              <a:gd name="connsiteY1886" fmla="*/ 279033 h 589548"/>
              <a:gd name="connsiteX1887" fmla="*/ 133220 w 2105012"/>
              <a:gd name="connsiteY1887" fmla="*/ 275719 h 589548"/>
              <a:gd name="connsiteX1888" fmla="*/ 119964 w 2105012"/>
              <a:gd name="connsiteY1888" fmla="*/ 275719 h 589548"/>
              <a:gd name="connsiteX1889" fmla="*/ 115325 w 2105012"/>
              <a:gd name="connsiteY1889" fmla="*/ 275719 h 589548"/>
              <a:gd name="connsiteX1890" fmla="*/ 114662 w 2105012"/>
              <a:gd name="connsiteY1890" fmla="*/ 275719 h 589548"/>
              <a:gd name="connsiteX1891" fmla="*/ 114662 w 2105012"/>
              <a:gd name="connsiteY1891" fmla="*/ 275719 h 589548"/>
              <a:gd name="connsiteX1892" fmla="*/ 112011 w 2105012"/>
              <a:gd name="connsiteY1892" fmla="*/ 276713 h 589548"/>
              <a:gd name="connsiteX1893" fmla="*/ 109028 w 2105012"/>
              <a:gd name="connsiteY1893" fmla="*/ 281684 h 589548"/>
              <a:gd name="connsiteX1894" fmla="*/ 110354 w 2105012"/>
              <a:gd name="connsiteY1894" fmla="*/ 284335 h 589548"/>
              <a:gd name="connsiteX1895" fmla="*/ 109028 w 2105012"/>
              <a:gd name="connsiteY1895" fmla="*/ 285661 h 589548"/>
              <a:gd name="connsiteX1896" fmla="*/ 105715 w 2105012"/>
              <a:gd name="connsiteY1896" fmla="*/ 290301 h 589548"/>
              <a:gd name="connsiteX1897" fmla="*/ 109028 w 2105012"/>
              <a:gd name="connsiteY1897" fmla="*/ 290632 h 589548"/>
              <a:gd name="connsiteX1898" fmla="*/ 107703 w 2105012"/>
              <a:gd name="connsiteY1898" fmla="*/ 298254 h 589548"/>
              <a:gd name="connsiteX1899" fmla="*/ 95110 w 2105012"/>
              <a:gd name="connsiteY1899" fmla="*/ 300905 h 589548"/>
              <a:gd name="connsiteX1900" fmla="*/ 93784 w 2105012"/>
              <a:gd name="connsiteY1900" fmla="*/ 300905 h 589548"/>
              <a:gd name="connsiteX1901" fmla="*/ 85168 w 2105012"/>
              <a:gd name="connsiteY1901" fmla="*/ 300905 h 589548"/>
              <a:gd name="connsiteX1902" fmla="*/ 83180 w 2105012"/>
              <a:gd name="connsiteY1902" fmla="*/ 295934 h 589548"/>
              <a:gd name="connsiteX1903" fmla="*/ 84837 w 2105012"/>
              <a:gd name="connsiteY1903" fmla="*/ 288644 h 589548"/>
              <a:gd name="connsiteX1904" fmla="*/ 84837 w 2105012"/>
              <a:gd name="connsiteY1904" fmla="*/ 284998 h 589548"/>
              <a:gd name="connsiteX1905" fmla="*/ 89476 w 2105012"/>
              <a:gd name="connsiteY1905" fmla="*/ 281022 h 589548"/>
              <a:gd name="connsiteX1906" fmla="*/ 97430 w 2105012"/>
              <a:gd name="connsiteY1906" fmla="*/ 280027 h 589548"/>
              <a:gd name="connsiteX1907" fmla="*/ 99749 w 2105012"/>
              <a:gd name="connsiteY1907" fmla="*/ 273731 h 589548"/>
              <a:gd name="connsiteX1908" fmla="*/ 100744 w 2105012"/>
              <a:gd name="connsiteY1908" fmla="*/ 273731 h 589548"/>
              <a:gd name="connsiteX1909" fmla="*/ 100744 w 2105012"/>
              <a:gd name="connsiteY1909" fmla="*/ 273731 h 589548"/>
              <a:gd name="connsiteX1910" fmla="*/ 100744 w 2105012"/>
              <a:gd name="connsiteY1910" fmla="*/ 273731 h 589548"/>
              <a:gd name="connsiteX1911" fmla="*/ 102069 w 2105012"/>
              <a:gd name="connsiteY1911" fmla="*/ 275388 h 589548"/>
              <a:gd name="connsiteX1912" fmla="*/ 103395 w 2105012"/>
              <a:gd name="connsiteY1912" fmla="*/ 275388 h 589548"/>
              <a:gd name="connsiteX1913" fmla="*/ 109360 w 2105012"/>
              <a:gd name="connsiteY1913" fmla="*/ 275388 h 589548"/>
              <a:gd name="connsiteX1914" fmla="*/ 109360 w 2105012"/>
              <a:gd name="connsiteY1914" fmla="*/ 278039 h 589548"/>
              <a:gd name="connsiteX1915" fmla="*/ 111680 w 2105012"/>
              <a:gd name="connsiteY1915" fmla="*/ 278039 h 589548"/>
              <a:gd name="connsiteX1916" fmla="*/ 114331 w 2105012"/>
              <a:gd name="connsiteY1916" fmla="*/ 277045 h 589548"/>
              <a:gd name="connsiteX1917" fmla="*/ 114994 w 2105012"/>
              <a:gd name="connsiteY1917" fmla="*/ 277045 h 589548"/>
              <a:gd name="connsiteX1918" fmla="*/ 114994 w 2105012"/>
              <a:gd name="connsiteY1918" fmla="*/ 269423 h 589548"/>
              <a:gd name="connsiteX1919" fmla="*/ 112011 w 2105012"/>
              <a:gd name="connsiteY1919" fmla="*/ 269423 h 589548"/>
              <a:gd name="connsiteX1920" fmla="*/ 113337 w 2105012"/>
              <a:gd name="connsiteY1920" fmla="*/ 265777 h 589548"/>
              <a:gd name="connsiteX1921" fmla="*/ 114994 w 2105012"/>
              <a:gd name="connsiteY1921" fmla="*/ 264452 h 589548"/>
              <a:gd name="connsiteX1922" fmla="*/ 123941 w 2105012"/>
              <a:gd name="connsiteY1922" fmla="*/ 264452 h 589548"/>
              <a:gd name="connsiteX1923" fmla="*/ 129906 w 2105012"/>
              <a:gd name="connsiteY1923" fmla="*/ 262132 h 589548"/>
              <a:gd name="connsiteX1924" fmla="*/ 127255 w 2105012"/>
              <a:gd name="connsiteY1924" fmla="*/ 261469 h 589548"/>
              <a:gd name="connsiteX1925" fmla="*/ 131232 w 2105012"/>
              <a:gd name="connsiteY1925" fmla="*/ 258155 h 589548"/>
              <a:gd name="connsiteX1926" fmla="*/ 131232 w 2105012"/>
              <a:gd name="connsiteY1926" fmla="*/ 256830 h 589548"/>
              <a:gd name="connsiteX1927" fmla="*/ 124935 w 2105012"/>
              <a:gd name="connsiteY1927" fmla="*/ 260807 h 589548"/>
              <a:gd name="connsiteX1928" fmla="*/ 120627 w 2105012"/>
              <a:gd name="connsiteY1928" fmla="*/ 259150 h 589548"/>
              <a:gd name="connsiteX1929" fmla="*/ 124935 w 2105012"/>
              <a:gd name="connsiteY1929" fmla="*/ 255836 h 589548"/>
              <a:gd name="connsiteX1930" fmla="*/ 118308 w 2105012"/>
              <a:gd name="connsiteY1930" fmla="*/ 251528 h 589548"/>
              <a:gd name="connsiteX1931" fmla="*/ 114662 w 2105012"/>
              <a:gd name="connsiteY1931" fmla="*/ 249539 h 589548"/>
              <a:gd name="connsiteX1932" fmla="*/ 113337 w 2105012"/>
              <a:gd name="connsiteY1932" fmla="*/ 249539 h 589548"/>
              <a:gd name="connsiteX1933" fmla="*/ 112011 w 2105012"/>
              <a:gd name="connsiteY1933" fmla="*/ 254510 h 589548"/>
              <a:gd name="connsiteX1934" fmla="*/ 110023 w 2105012"/>
              <a:gd name="connsiteY1934" fmla="*/ 255173 h 589548"/>
              <a:gd name="connsiteX1935" fmla="*/ 106709 w 2105012"/>
              <a:gd name="connsiteY1935" fmla="*/ 256830 h 589548"/>
              <a:gd name="connsiteX1936" fmla="*/ 109028 w 2105012"/>
              <a:gd name="connsiteY1936" fmla="*/ 260807 h 589548"/>
              <a:gd name="connsiteX1937" fmla="*/ 103395 w 2105012"/>
              <a:gd name="connsiteY1937" fmla="*/ 263789 h 589548"/>
              <a:gd name="connsiteX1938" fmla="*/ 99749 w 2105012"/>
              <a:gd name="connsiteY1938" fmla="*/ 264783 h 589548"/>
              <a:gd name="connsiteX1939" fmla="*/ 98755 w 2105012"/>
              <a:gd name="connsiteY1939" fmla="*/ 265115 h 589548"/>
              <a:gd name="connsiteX1940" fmla="*/ 95773 w 2105012"/>
              <a:gd name="connsiteY1940" fmla="*/ 270086 h 589548"/>
              <a:gd name="connsiteX1941" fmla="*/ 92127 w 2105012"/>
              <a:gd name="connsiteY1941" fmla="*/ 270086 h 589548"/>
              <a:gd name="connsiteX1942" fmla="*/ 81854 w 2105012"/>
              <a:gd name="connsiteY1942" fmla="*/ 267766 h 589548"/>
              <a:gd name="connsiteX1943" fmla="*/ 87819 w 2105012"/>
              <a:gd name="connsiteY1943" fmla="*/ 267103 h 589548"/>
              <a:gd name="connsiteX1944" fmla="*/ 85168 w 2105012"/>
              <a:gd name="connsiteY1944" fmla="*/ 265777 h 589548"/>
              <a:gd name="connsiteX1945" fmla="*/ 94447 w 2105012"/>
              <a:gd name="connsiteY1945" fmla="*/ 262464 h 589548"/>
              <a:gd name="connsiteX1946" fmla="*/ 92127 w 2105012"/>
              <a:gd name="connsiteY1946" fmla="*/ 258487 h 589548"/>
              <a:gd name="connsiteX1947" fmla="*/ 100412 w 2105012"/>
              <a:gd name="connsiteY1947" fmla="*/ 254510 h 589548"/>
              <a:gd name="connsiteX1948" fmla="*/ 102732 w 2105012"/>
              <a:gd name="connsiteY1948" fmla="*/ 254841 h 589548"/>
              <a:gd name="connsiteX1949" fmla="*/ 109360 w 2105012"/>
              <a:gd name="connsiteY1949" fmla="*/ 254841 h 589548"/>
              <a:gd name="connsiteX1950" fmla="*/ 105383 w 2105012"/>
              <a:gd name="connsiteY1950" fmla="*/ 251528 h 589548"/>
              <a:gd name="connsiteX1951" fmla="*/ 113337 w 2105012"/>
              <a:gd name="connsiteY1951" fmla="*/ 249539 h 589548"/>
              <a:gd name="connsiteX1952" fmla="*/ 110685 w 2105012"/>
              <a:gd name="connsiteY1952" fmla="*/ 245231 h 589548"/>
              <a:gd name="connsiteX1953" fmla="*/ 110354 w 2105012"/>
              <a:gd name="connsiteY1953" fmla="*/ 245231 h 589548"/>
              <a:gd name="connsiteX1954" fmla="*/ 109691 w 2105012"/>
              <a:gd name="connsiteY1954" fmla="*/ 245231 h 589548"/>
              <a:gd name="connsiteX1955" fmla="*/ 108366 w 2105012"/>
              <a:gd name="connsiteY1955" fmla="*/ 244237 h 589548"/>
              <a:gd name="connsiteX1956" fmla="*/ 104720 w 2105012"/>
              <a:gd name="connsiteY1956" fmla="*/ 243906 h 589548"/>
              <a:gd name="connsiteX1957" fmla="*/ 102069 w 2105012"/>
              <a:gd name="connsiteY1957" fmla="*/ 243906 h 589548"/>
              <a:gd name="connsiteX1958" fmla="*/ 87157 w 2105012"/>
              <a:gd name="connsiteY1958" fmla="*/ 247219 h 589548"/>
              <a:gd name="connsiteX1959" fmla="*/ 90470 w 2105012"/>
              <a:gd name="connsiteY1959" fmla="*/ 249208 h 589548"/>
              <a:gd name="connsiteX1960" fmla="*/ 90470 w 2105012"/>
              <a:gd name="connsiteY1960" fmla="*/ 249208 h 589548"/>
              <a:gd name="connsiteX1961" fmla="*/ 80529 w 2105012"/>
              <a:gd name="connsiteY1961" fmla="*/ 254510 h 589548"/>
              <a:gd name="connsiteX1962" fmla="*/ 75226 w 2105012"/>
              <a:gd name="connsiteY1962" fmla="*/ 257161 h 589548"/>
              <a:gd name="connsiteX1963" fmla="*/ 73901 w 2105012"/>
              <a:gd name="connsiteY1963" fmla="*/ 257161 h 589548"/>
              <a:gd name="connsiteX1964" fmla="*/ 73569 w 2105012"/>
              <a:gd name="connsiteY1964" fmla="*/ 254841 h 589548"/>
              <a:gd name="connsiteX1965" fmla="*/ 54349 w 2105012"/>
              <a:gd name="connsiteY1965" fmla="*/ 256830 h 589548"/>
              <a:gd name="connsiteX1966" fmla="*/ 51366 w 2105012"/>
              <a:gd name="connsiteY1966" fmla="*/ 261469 h 589548"/>
              <a:gd name="connsiteX1967" fmla="*/ 52360 w 2105012"/>
              <a:gd name="connsiteY1967" fmla="*/ 265115 h 589548"/>
              <a:gd name="connsiteX1968" fmla="*/ 53354 w 2105012"/>
              <a:gd name="connsiteY1968" fmla="*/ 270086 h 589548"/>
              <a:gd name="connsiteX1969" fmla="*/ 56006 w 2105012"/>
              <a:gd name="connsiteY1969" fmla="*/ 278039 h 589548"/>
              <a:gd name="connsiteX1970" fmla="*/ 53686 w 2105012"/>
              <a:gd name="connsiteY1970" fmla="*/ 290301 h 589548"/>
              <a:gd name="connsiteX1971" fmla="*/ 57331 w 2105012"/>
              <a:gd name="connsiteY1971" fmla="*/ 289306 h 589548"/>
              <a:gd name="connsiteX1972" fmla="*/ 66610 w 2105012"/>
              <a:gd name="connsiteY1972" fmla="*/ 285661 h 589548"/>
              <a:gd name="connsiteX1973" fmla="*/ 61971 w 2105012"/>
              <a:gd name="connsiteY1973" fmla="*/ 283341 h 589548"/>
              <a:gd name="connsiteX1974" fmla="*/ 75226 w 2105012"/>
              <a:gd name="connsiteY1974" fmla="*/ 272737 h 589548"/>
              <a:gd name="connsiteX1975" fmla="*/ 73901 w 2105012"/>
              <a:gd name="connsiteY1975" fmla="*/ 284004 h 589548"/>
              <a:gd name="connsiteX1976" fmla="*/ 73901 w 2105012"/>
              <a:gd name="connsiteY1976" fmla="*/ 284004 h 589548"/>
              <a:gd name="connsiteX1977" fmla="*/ 76552 w 2105012"/>
              <a:gd name="connsiteY1977" fmla="*/ 291626 h 589548"/>
              <a:gd name="connsiteX1978" fmla="*/ 72244 w 2105012"/>
              <a:gd name="connsiteY1978" fmla="*/ 290963 h 589548"/>
              <a:gd name="connsiteX1979" fmla="*/ 70918 w 2105012"/>
              <a:gd name="connsiteY1979" fmla="*/ 309190 h 589548"/>
              <a:gd name="connsiteX1980" fmla="*/ 70918 w 2105012"/>
              <a:gd name="connsiteY1980" fmla="*/ 310516 h 589548"/>
              <a:gd name="connsiteX1981" fmla="*/ 61971 w 2105012"/>
              <a:gd name="connsiteY1981" fmla="*/ 310847 h 589548"/>
              <a:gd name="connsiteX1982" fmla="*/ 60645 w 2105012"/>
              <a:gd name="connsiteY1982" fmla="*/ 310847 h 589548"/>
              <a:gd name="connsiteX1983" fmla="*/ 58325 w 2105012"/>
              <a:gd name="connsiteY1983" fmla="*/ 310847 h 589548"/>
              <a:gd name="connsiteX1984" fmla="*/ 52692 w 2105012"/>
              <a:gd name="connsiteY1984" fmla="*/ 299580 h 589548"/>
              <a:gd name="connsiteX1985" fmla="*/ 53023 w 2105012"/>
              <a:gd name="connsiteY1985" fmla="*/ 290301 h 589548"/>
              <a:gd name="connsiteX1986" fmla="*/ 47721 w 2105012"/>
              <a:gd name="connsiteY1986" fmla="*/ 290301 h 589548"/>
              <a:gd name="connsiteX1987" fmla="*/ 45401 w 2105012"/>
              <a:gd name="connsiteY1987" fmla="*/ 290301 h 589548"/>
              <a:gd name="connsiteX1988" fmla="*/ 47058 w 2105012"/>
              <a:gd name="connsiteY1988" fmla="*/ 306539 h 589548"/>
              <a:gd name="connsiteX1989" fmla="*/ 42750 w 2105012"/>
              <a:gd name="connsiteY1989" fmla="*/ 308859 h 589548"/>
              <a:gd name="connsiteX1990" fmla="*/ 48052 w 2105012"/>
              <a:gd name="connsiteY1990" fmla="*/ 311841 h 589548"/>
              <a:gd name="connsiteX1991" fmla="*/ 49046 w 2105012"/>
              <a:gd name="connsiteY1991" fmla="*/ 312835 h 589548"/>
              <a:gd name="connsiteX1992" fmla="*/ 46726 w 2105012"/>
              <a:gd name="connsiteY1992" fmla="*/ 315818 h 589548"/>
              <a:gd name="connsiteX1993" fmla="*/ 37779 w 2105012"/>
              <a:gd name="connsiteY1993" fmla="*/ 328411 h 589548"/>
              <a:gd name="connsiteX1994" fmla="*/ 40430 w 2105012"/>
              <a:gd name="connsiteY1994" fmla="*/ 332056 h 589548"/>
              <a:gd name="connsiteX1995" fmla="*/ 36122 w 2105012"/>
              <a:gd name="connsiteY1995" fmla="*/ 336696 h 589548"/>
              <a:gd name="connsiteX1996" fmla="*/ 38442 w 2105012"/>
              <a:gd name="connsiteY1996" fmla="*/ 346306 h 589548"/>
              <a:gd name="connsiteX1997" fmla="*/ 42087 w 2105012"/>
              <a:gd name="connsiteY1997" fmla="*/ 351277 h 589548"/>
              <a:gd name="connsiteX1998" fmla="*/ 38773 w 2105012"/>
              <a:gd name="connsiteY1998" fmla="*/ 351277 h 589548"/>
              <a:gd name="connsiteX1999" fmla="*/ 38773 w 2105012"/>
              <a:gd name="connsiteY1999" fmla="*/ 351277 h 589548"/>
              <a:gd name="connsiteX2000" fmla="*/ 32477 w 2105012"/>
              <a:gd name="connsiteY2000" fmla="*/ 351277 h 589548"/>
              <a:gd name="connsiteX2001" fmla="*/ 32477 w 2105012"/>
              <a:gd name="connsiteY2001" fmla="*/ 357573 h 589548"/>
              <a:gd name="connsiteX2002" fmla="*/ 32477 w 2105012"/>
              <a:gd name="connsiteY2002" fmla="*/ 358899 h 589548"/>
              <a:gd name="connsiteX2003" fmla="*/ 34796 w 2105012"/>
              <a:gd name="connsiteY2003" fmla="*/ 358899 h 589548"/>
              <a:gd name="connsiteX2004" fmla="*/ 32808 w 2105012"/>
              <a:gd name="connsiteY2004" fmla="*/ 358899 h 589548"/>
              <a:gd name="connsiteX2005" fmla="*/ 44407 w 2105012"/>
              <a:gd name="connsiteY2005" fmla="*/ 352271 h 589548"/>
              <a:gd name="connsiteX2006" fmla="*/ 49709 w 2105012"/>
              <a:gd name="connsiteY2006" fmla="*/ 350283 h 589548"/>
              <a:gd name="connsiteX2007" fmla="*/ 51035 w 2105012"/>
              <a:gd name="connsiteY2007" fmla="*/ 348957 h 589548"/>
              <a:gd name="connsiteX2008" fmla="*/ 51035 w 2105012"/>
              <a:gd name="connsiteY2008" fmla="*/ 348957 h 589548"/>
              <a:gd name="connsiteX2009" fmla="*/ 56337 w 2105012"/>
              <a:gd name="connsiteY2009" fmla="*/ 347300 h 589548"/>
              <a:gd name="connsiteX2010" fmla="*/ 54017 w 2105012"/>
              <a:gd name="connsiteY2010" fmla="*/ 344649 h 589548"/>
              <a:gd name="connsiteX2011" fmla="*/ 57662 w 2105012"/>
              <a:gd name="connsiteY2011" fmla="*/ 342661 h 589548"/>
              <a:gd name="connsiteX2012" fmla="*/ 63296 w 2105012"/>
              <a:gd name="connsiteY2012" fmla="*/ 334707 h 589548"/>
              <a:gd name="connsiteX2013" fmla="*/ 56337 w 2105012"/>
              <a:gd name="connsiteY2013" fmla="*/ 334044 h 589548"/>
              <a:gd name="connsiteX2014" fmla="*/ 70918 w 2105012"/>
              <a:gd name="connsiteY2014" fmla="*/ 331062 h 589548"/>
              <a:gd name="connsiteX2015" fmla="*/ 70918 w 2105012"/>
              <a:gd name="connsiteY2015" fmla="*/ 328742 h 589548"/>
              <a:gd name="connsiteX2016" fmla="*/ 64290 w 2105012"/>
              <a:gd name="connsiteY2016" fmla="*/ 327085 h 589548"/>
              <a:gd name="connsiteX2017" fmla="*/ 53354 w 2105012"/>
              <a:gd name="connsiteY2017" fmla="*/ 331393 h 589548"/>
              <a:gd name="connsiteX2018" fmla="*/ 49046 w 2105012"/>
              <a:gd name="connsiteY2018" fmla="*/ 329736 h 589548"/>
              <a:gd name="connsiteX2019" fmla="*/ 50703 w 2105012"/>
              <a:gd name="connsiteY2019" fmla="*/ 328742 h 589548"/>
              <a:gd name="connsiteX2020" fmla="*/ 50703 w 2105012"/>
              <a:gd name="connsiteY2020" fmla="*/ 328742 h 589548"/>
              <a:gd name="connsiteX2021" fmla="*/ 60314 w 2105012"/>
              <a:gd name="connsiteY2021" fmla="*/ 327748 h 589548"/>
              <a:gd name="connsiteX2022" fmla="*/ 56668 w 2105012"/>
              <a:gd name="connsiteY2022" fmla="*/ 324434 h 589548"/>
              <a:gd name="connsiteX2023" fmla="*/ 60645 w 2105012"/>
              <a:gd name="connsiteY2023" fmla="*/ 322777 h 589548"/>
              <a:gd name="connsiteX2024" fmla="*/ 55674 w 2105012"/>
              <a:gd name="connsiteY2024" fmla="*/ 319463 h 589548"/>
              <a:gd name="connsiteX2025" fmla="*/ 60645 w 2105012"/>
              <a:gd name="connsiteY2025" fmla="*/ 322777 h 589548"/>
              <a:gd name="connsiteX2026" fmla="*/ 63959 w 2105012"/>
              <a:gd name="connsiteY2026" fmla="*/ 318800 h 589548"/>
              <a:gd name="connsiteX2027" fmla="*/ 73569 w 2105012"/>
              <a:gd name="connsiteY2027" fmla="*/ 317475 h 589548"/>
              <a:gd name="connsiteX2028" fmla="*/ 71912 w 2105012"/>
              <a:gd name="connsiteY2028" fmla="*/ 316149 h 589548"/>
              <a:gd name="connsiteX2029" fmla="*/ 73569 w 2105012"/>
              <a:gd name="connsiteY2029" fmla="*/ 314161 h 589548"/>
              <a:gd name="connsiteX2030" fmla="*/ 84837 w 2105012"/>
              <a:gd name="connsiteY2030" fmla="*/ 316481 h 589548"/>
              <a:gd name="connsiteX2031" fmla="*/ 87819 w 2105012"/>
              <a:gd name="connsiteY2031" fmla="*/ 319795 h 589548"/>
              <a:gd name="connsiteX2032" fmla="*/ 82517 w 2105012"/>
              <a:gd name="connsiteY2032" fmla="*/ 322777 h 589548"/>
              <a:gd name="connsiteX2033" fmla="*/ 76221 w 2105012"/>
              <a:gd name="connsiteY2033" fmla="*/ 321452 h 589548"/>
              <a:gd name="connsiteX2034" fmla="*/ 72575 w 2105012"/>
              <a:gd name="connsiteY2034" fmla="*/ 328742 h 589548"/>
              <a:gd name="connsiteX2035" fmla="*/ 78872 w 2105012"/>
              <a:gd name="connsiteY2035" fmla="*/ 330068 h 589548"/>
              <a:gd name="connsiteX2036" fmla="*/ 78872 w 2105012"/>
              <a:gd name="connsiteY2036" fmla="*/ 330068 h 589548"/>
              <a:gd name="connsiteX2037" fmla="*/ 78872 w 2105012"/>
              <a:gd name="connsiteY2037" fmla="*/ 330068 h 589548"/>
              <a:gd name="connsiteX2038" fmla="*/ 74232 w 2105012"/>
              <a:gd name="connsiteY2038" fmla="*/ 333382 h 589548"/>
              <a:gd name="connsiteX2039" fmla="*/ 78540 w 2105012"/>
              <a:gd name="connsiteY2039" fmla="*/ 339015 h 589548"/>
              <a:gd name="connsiteX2040" fmla="*/ 87488 w 2105012"/>
              <a:gd name="connsiteY2040" fmla="*/ 346306 h 589548"/>
              <a:gd name="connsiteX2041" fmla="*/ 84837 w 2105012"/>
              <a:gd name="connsiteY2041" fmla="*/ 346306 h 589548"/>
              <a:gd name="connsiteX2042" fmla="*/ 84837 w 2105012"/>
              <a:gd name="connsiteY2042" fmla="*/ 346306 h 589548"/>
              <a:gd name="connsiteX2043" fmla="*/ 71250 w 2105012"/>
              <a:gd name="connsiteY2043" fmla="*/ 346306 h 589548"/>
              <a:gd name="connsiteX2044" fmla="*/ 71250 w 2105012"/>
              <a:gd name="connsiteY2044" fmla="*/ 348294 h 589548"/>
              <a:gd name="connsiteX2045" fmla="*/ 71250 w 2105012"/>
              <a:gd name="connsiteY2045" fmla="*/ 359893 h 589548"/>
              <a:gd name="connsiteX2046" fmla="*/ 72907 w 2105012"/>
              <a:gd name="connsiteY2046" fmla="*/ 359893 h 589548"/>
              <a:gd name="connsiteX2047" fmla="*/ 76883 w 2105012"/>
              <a:gd name="connsiteY2047" fmla="*/ 359893 h 589548"/>
              <a:gd name="connsiteX2048" fmla="*/ 81191 w 2105012"/>
              <a:gd name="connsiteY2048" fmla="*/ 355254 h 589548"/>
              <a:gd name="connsiteX2049" fmla="*/ 82848 w 2105012"/>
              <a:gd name="connsiteY2049" fmla="*/ 355254 h 589548"/>
              <a:gd name="connsiteX2050" fmla="*/ 81191 w 2105012"/>
              <a:gd name="connsiteY2050" fmla="*/ 355254 h 589548"/>
              <a:gd name="connsiteX2051" fmla="*/ 76883 w 2105012"/>
              <a:gd name="connsiteY2051" fmla="*/ 359562 h 589548"/>
              <a:gd name="connsiteX2052" fmla="*/ 72907 w 2105012"/>
              <a:gd name="connsiteY2052" fmla="*/ 359562 h 589548"/>
              <a:gd name="connsiteX2053" fmla="*/ 69261 w 2105012"/>
              <a:gd name="connsiteY2053" fmla="*/ 365858 h 589548"/>
              <a:gd name="connsiteX2054" fmla="*/ 63959 w 2105012"/>
              <a:gd name="connsiteY2054" fmla="*/ 361882 h 589548"/>
              <a:gd name="connsiteX2055" fmla="*/ 60314 w 2105012"/>
              <a:gd name="connsiteY2055" fmla="*/ 359893 h 589548"/>
              <a:gd name="connsiteX2056" fmla="*/ 51366 w 2105012"/>
              <a:gd name="connsiteY2056" fmla="*/ 358568 h 589548"/>
              <a:gd name="connsiteX2057" fmla="*/ 41424 w 2105012"/>
              <a:gd name="connsiteY2057" fmla="*/ 363539 h 589548"/>
              <a:gd name="connsiteX2058" fmla="*/ 36122 w 2105012"/>
              <a:gd name="connsiteY2058" fmla="*/ 363207 h 589548"/>
              <a:gd name="connsiteX2059" fmla="*/ 30820 w 2105012"/>
              <a:gd name="connsiteY2059" fmla="*/ 365527 h 589548"/>
              <a:gd name="connsiteX2060" fmla="*/ 29825 w 2105012"/>
              <a:gd name="connsiteY2060" fmla="*/ 358236 h 589548"/>
              <a:gd name="connsiteX2061" fmla="*/ 29825 w 2105012"/>
              <a:gd name="connsiteY2061" fmla="*/ 356911 h 589548"/>
              <a:gd name="connsiteX2062" fmla="*/ 20878 w 2105012"/>
              <a:gd name="connsiteY2062" fmla="*/ 355585 h 589548"/>
              <a:gd name="connsiteX2063" fmla="*/ 18558 w 2105012"/>
              <a:gd name="connsiteY2063" fmla="*/ 356579 h 589548"/>
              <a:gd name="connsiteX2064" fmla="*/ 17232 w 2105012"/>
              <a:gd name="connsiteY2064" fmla="*/ 356579 h 589548"/>
              <a:gd name="connsiteX2065" fmla="*/ 15575 w 2105012"/>
              <a:gd name="connsiteY2065" fmla="*/ 359562 h 589548"/>
              <a:gd name="connsiteX2066" fmla="*/ 16238 w 2105012"/>
              <a:gd name="connsiteY2066" fmla="*/ 368509 h 589548"/>
              <a:gd name="connsiteX2067" fmla="*/ 22535 w 2105012"/>
              <a:gd name="connsiteY2067" fmla="*/ 368509 h 589548"/>
              <a:gd name="connsiteX2068" fmla="*/ 34134 w 2105012"/>
              <a:gd name="connsiteY2068" fmla="*/ 369835 h 589548"/>
              <a:gd name="connsiteX2069" fmla="*/ 30488 w 2105012"/>
              <a:gd name="connsiteY2069" fmla="*/ 371492 h 589548"/>
              <a:gd name="connsiteX2070" fmla="*/ 24855 w 2105012"/>
              <a:gd name="connsiteY2070" fmla="*/ 371492 h 589548"/>
              <a:gd name="connsiteX2071" fmla="*/ 29825 w 2105012"/>
              <a:gd name="connsiteY2071" fmla="*/ 374474 h 589548"/>
              <a:gd name="connsiteX2072" fmla="*/ 22866 w 2105012"/>
              <a:gd name="connsiteY2072" fmla="*/ 378783 h 589548"/>
              <a:gd name="connsiteX2073" fmla="*/ 18558 w 2105012"/>
              <a:gd name="connsiteY2073" fmla="*/ 389056 h 589548"/>
              <a:gd name="connsiteX2074" fmla="*/ 17895 w 2105012"/>
              <a:gd name="connsiteY2074" fmla="*/ 392370 h 589548"/>
              <a:gd name="connsiteX2075" fmla="*/ 15244 w 2105012"/>
              <a:gd name="connsiteY2075" fmla="*/ 392370 h 589548"/>
              <a:gd name="connsiteX2076" fmla="*/ 10273 w 2105012"/>
              <a:gd name="connsiteY2076" fmla="*/ 392701 h 589548"/>
              <a:gd name="connsiteX2077" fmla="*/ 1326 w 2105012"/>
              <a:gd name="connsiteY2077" fmla="*/ 392701 h 589548"/>
              <a:gd name="connsiteX2078" fmla="*/ 0 w 2105012"/>
              <a:gd name="connsiteY2078" fmla="*/ 394027 h 589548"/>
              <a:gd name="connsiteX2079" fmla="*/ 0 w 2105012"/>
              <a:gd name="connsiteY2079" fmla="*/ 398003 h 589548"/>
              <a:gd name="connsiteX2080" fmla="*/ 994 w 2105012"/>
              <a:gd name="connsiteY2080" fmla="*/ 399329 h 589548"/>
              <a:gd name="connsiteX2081" fmla="*/ 994 w 2105012"/>
              <a:gd name="connsiteY2081" fmla="*/ 406951 h 589548"/>
              <a:gd name="connsiteX2082" fmla="*/ 3314 w 2105012"/>
              <a:gd name="connsiteY2082" fmla="*/ 408608 h 589548"/>
              <a:gd name="connsiteX2083" fmla="*/ 7622 w 2105012"/>
              <a:gd name="connsiteY2083" fmla="*/ 410596 h 589548"/>
              <a:gd name="connsiteX2084" fmla="*/ 10273 w 2105012"/>
              <a:gd name="connsiteY2084" fmla="*/ 401317 h 589548"/>
              <a:gd name="connsiteX2085" fmla="*/ 16570 w 2105012"/>
              <a:gd name="connsiteY2085" fmla="*/ 401317 h 589548"/>
              <a:gd name="connsiteX2086" fmla="*/ 14913 w 2105012"/>
              <a:gd name="connsiteY2086" fmla="*/ 409602 h 589548"/>
              <a:gd name="connsiteX2087" fmla="*/ 20215 w 2105012"/>
              <a:gd name="connsiteY2087" fmla="*/ 411591 h 589548"/>
              <a:gd name="connsiteX2088" fmla="*/ 20215 w 2105012"/>
              <a:gd name="connsiteY2088" fmla="*/ 415236 h 589548"/>
              <a:gd name="connsiteX2089" fmla="*/ 24192 w 2105012"/>
              <a:gd name="connsiteY2089" fmla="*/ 420538 h 589548"/>
              <a:gd name="connsiteX2090" fmla="*/ 17895 w 2105012"/>
              <a:gd name="connsiteY2090" fmla="*/ 430149 h 589548"/>
              <a:gd name="connsiteX2091" fmla="*/ 26511 w 2105012"/>
              <a:gd name="connsiteY2091" fmla="*/ 427166 h 589548"/>
              <a:gd name="connsiteX2092" fmla="*/ 23198 w 2105012"/>
              <a:gd name="connsiteY2092" fmla="*/ 430480 h 589548"/>
              <a:gd name="connsiteX2093" fmla="*/ 23198 w 2105012"/>
              <a:gd name="connsiteY2093" fmla="*/ 434457 h 589548"/>
              <a:gd name="connsiteX2094" fmla="*/ 23860 w 2105012"/>
              <a:gd name="connsiteY2094" fmla="*/ 438765 h 589548"/>
              <a:gd name="connsiteX2095" fmla="*/ 25517 w 2105012"/>
              <a:gd name="connsiteY2095" fmla="*/ 443404 h 589548"/>
              <a:gd name="connsiteX2096" fmla="*/ 22866 w 2105012"/>
              <a:gd name="connsiteY2096" fmla="*/ 448375 h 589548"/>
              <a:gd name="connsiteX2097" fmla="*/ 28168 w 2105012"/>
              <a:gd name="connsiteY2097" fmla="*/ 453015 h 589548"/>
              <a:gd name="connsiteX2098" fmla="*/ 21209 w 2105012"/>
              <a:gd name="connsiteY2098" fmla="*/ 456660 h 589548"/>
              <a:gd name="connsiteX2099" fmla="*/ 30820 w 2105012"/>
              <a:gd name="connsiteY2099" fmla="*/ 465276 h 589548"/>
              <a:gd name="connsiteX2100" fmla="*/ 30488 w 2105012"/>
              <a:gd name="connsiteY2100" fmla="*/ 465276 h 589548"/>
              <a:gd name="connsiteX2101" fmla="*/ 30820 w 2105012"/>
              <a:gd name="connsiteY2101" fmla="*/ 471241 h 589548"/>
              <a:gd name="connsiteX2102" fmla="*/ 31814 w 2105012"/>
              <a:gd name="connsiteY2102" fmla="*/ 476875 h 589548"/>
              <a:gd name="connsiteX2103" fmla="*/ 39767 w 2105012"/>
              <a:gd name="connsiteY2103" fmla="*/ 477869 h 589548"/>
              <a:gd name="connsiteX2104" fmla="*/ 39767 w 2105012"/>
              <a:gd name="connsiteY2104" fmla="*/ 477869 h 589548"/>
              <a:gd name="connsiteX2105" fmla="*/ 39767 w 2105012"/>
              <a:gd name="connsiteY2105" fmla="*/ 477869 h 589548"/>
              <a:gd name="connsiteX2106" fmla="*/ 47389 w 2105012"/>
              <a:gd name="connsiteY2106" fmla="*/ 478532 h 589548"/>
              <a:gd name="connsiteX2107" fmla="*/ 49709 w 2105012"/>
              <a:gd name="connsiteY2107" fmla="*/ 478201 h 589548"/>
              <a:gd name="connsiteX2108" fmla="*/ 46064 w 2105012"/>
              <a:gd name="connsiteY2108" fmla="*/ 474555 h 589548"/>
              <a:gd name="connsiteX2109" fmla="*/ 43413 w 2105012"/>
              <a:gd name="connsiteY2109" fmla="*/ 469253 h 589548"/>
              <a:gd name="connsiteX2110" fmla="*/ 39767 w 2105012"/>
              <a:gd name="connsiteY2110" fmla="*/ 466602 h 589548"/>
              <a:gd name="connsiteX2111" fmla="*/ 37779 w 2105012"/>
              <a:gd name="connsiteY2111" fmla="*/ 463619 h 589548"/>
              <a:gd name="connsiteX2112" fmla="*/ 39767 w 2105012"/>
              <a:gd name="connsiteY2112" fmla="*/ 466602 h 589548"/>
              <a:gd name="connsiteX2113" fmla="*/ 41093 w 2105012"/>
              <a:gd name="connsiteY2113" fmla="*/ 455666 h 589548"/>
              <a:gd name="connsiteX2114" fmla="*/ 36122 w 2105012"/>
              <a:gd name="connsiteY2114" fmla="*/ 455666 h 589548"/>
              <a:gd name="connsiteX2115" fmla="*/ 31151 w 2105012"/>
              <a:gd name="connsiteY2115" fmla="*/ 453677 h 589548"/>
              <a:gd name="connsiteX2116" fmla="*/ 33471 w 2105012"/>
              <a:gd name="connsiteY2116" fmla="*/ 445393 h 589548"/>
              <a:gd name="connsiteX2117" fmla="*/ 34465 w 2105012"/>
              <a:gd name="connsiteY2117" fmla="*/ 444067 h 589548"/>
              <a:gd name="connsiteX2118" fmla="*/ 35459 w 2105012"/>
              <a:gd name="connsiteY2118" fmla="*/ 434125 h 589548"/>
              <a:gd name="connsiteX2119" fmla="*/ 29494 w 2105012"/>
              <a:gd name="connsiteY2119" fmla="*/ 435119 h 589548"/>
              <a:gd name="connsiteX2120" fmla="*/ 27174 w 2105012"/>
              <a:gd name="connsiteY2120" fmla="*/ 434125 h 589548"/>
              <a:gd name="connsiteX2121" fmla="*/ 34465 w 2105012"/>
              <a:gd name="connsiteY2121" fmla="*/ 428160 h 589548"/>
              <a:gd name="connsiteX2122" fmla="*/ 27174 w 2105012"/>
              <a:gd name="connsiteY2122" fmla="*/ 425840 h 589548"/>
              <a:gd name="connsiteX2123" fmla="*/ 27174 w 2105012"/>
              <a:gd name="connsiteY2123" fmla="*/ 425840 h 589548"/>
              <a:gd name="connsiteX2124" fmla="*/ 36122 w 2105012"/>
              <a:gd name="connsiteY2124" fmla="*/ 419875 h 589548"/>
              <a:gd name="connsiteX2125" fmla="*/ 40099 w 2105012"/>
              <a:gd name="connsiteY2125" fmla="*/ 410928 h 589548"/>
              <a:gd name="connsiteX2126" fmla="*/ 49046 w 2105012"/>
              <a:gd name="connsiteY2126" fmla="*/ 412585 h 589548"/>
              <a:gd name="connsiteX2127" fmla="*/ 51366 w 2105012"/>
              <a:gd name="connsiteY2127" fmla="*/ 409934 h 589548"/>
              <a:gd name="connsiteX2128" fmla="*/ 52360 w 2105012"/>
              <a:gd name="connsiteY2128" fmla="*/ 409934 h 589548"/>
              <a:gd name="connsiteX2129" fmla="*/ 61639 w 2105012"/>
              <a:gd name="connsiteY2129" fmla="*/ 404631 h 589548"/>
              <a:gd name="connsiteX2130" fmla="*/ 66942 w 2105012"/>
              <a:gd name="connsiteY2130" fmla="*/ 406288 h 589548"/>
              <a:gd name="connsiteX2131" fmla="*/ 73238 w 2105012"/>
              <a:gd name="connsiteY2131" fmla="*/ 411591 h 589548"/>
              <a:gd name="connsiteX2132" fmla="*/ 73238 w 2105012"/>
              <a:gd name="connsiteY2132" fmla="*/ 411591 h 589548"/>
              <a:gd name="connsiteX2133" fmla="*/ 77215 w 2105012"/>
              <a:gd name="connsiteY2133" fmla="*/ 411591 h 589548"/>
              <a:gd name="connsiteX2134" fmla="*/ 79534 w 2105012"/>
              <a:gd name="connsiteY2134" fmla="*/ 407614 h 589548"/>
              <a:gd name="connsiteX2135" fmla="*/ 77546 w 2105012"/>
              <a:gd name="connsiteY2135" fmla="*/ 399329 h 589548"/>
              <a:gd name="connsiteX2136" fmla="*/ 84837 w 2105012"/>
              <a:gd name="connsiteY2136" fmla="*/ 398003 h 589548"/>
              <a:gd name="connsiteX2137" fmla="*/ 83511 w 2105012"/>
              <a:gd name="connsiteY2137" fmla="*/ 395352 h 589548"/>
              <a:gd name="connsiteX2138" fmla="*/ 81523 w 2105012"/>
              <a:gd name="connsiteY2138" fmla="*/ 396015 h 589548"/>
              <a:gd name="connsiteX2139" fmla="*/ 83511 w 2105012"/>
              <a:gd name="connsiteY2139" fmla="*/ 395352 h 589548"/>
              <a:gd name="connsiteX2140" fmla="*/ 84837 w 2105012"/>
              <a:gd name="connsiteY2140" fmla="*/ 398003 h 589548"/>
              <a:gd name="connsiteX2141" fmla="*/ 85831 w 2105012"/>
              <a:gd name="connsiteY2141" fmla="*/ 405294 h 589548"/>
              <a:gd name="connsiteX2142" fmla="*/ 87157 w 2105012"/>
              <a:gd name="connsiteY2142" fmla="*/ 406620 h 589548"/>
              <a:gd name="connsiteX2143" fmla="*/ 88151 w 2105012"/>
              <a:gd name="connsiteY2143" fmla="*/ 411922 h 589548"/>
              <a:gd name="connsiteX2144" fmla="*/ 87157 w 2105012"/>
              <a:gd name="connsiteY2144" fmla="*/ 413248 h 589548"/>
              <a:gd name="connsiteX2145" fmla="*/ 85500 w 2105012"/>
              <a:gd name="connsiteY2145" fmla="*/ 415567 h 589548"/>
              <a:gd name="connsiteX2146" fmla="*/ 92127 w 2105012"/>
              <a:gd name="connsiteY2146" fmla="*/ 420870 h 589548"/>
              <a:gd name="connsiteX2147" fmla="*/ 94447 w 2105012"/>
              <a:gd name="connsiteY2147" fmla="*/ 419544 h 589548"/>
              <a:gd name="connsiteX2148" fmla="*/ 94447 w 2105012"/>
              <a:gd name="connsiteY2148" fmla="*/ 419544 h 589548"/>
              <a:gd name="connsiteX2149" fmla="*/ 95773 w 2105012"/>
              <a:gd name="connsiteY2149" fmla="*/ 415567 h 589548"/>
              <a:gd name="connsiteX2150" fmla="*/ 94447 w 2105012"/>
              <a:gd name="connsiteY2150" fmla="*/ 419544 h 589548"/>
              <a:gd name="connsiteX2151" fmla="*/ 106046 w 2105012"/>
              <a:gd name="connsiteY2151" fmla="*/ 412253 h 589548"/>
              <a:gd name="connsiteX2152" fmla="*/ 107372 w 2105012"/>
              <a:gd name="connsiteY2152" fmla="*/ 413579 h 589548"/>
              <a:gd name="connsiteX2153" fmla="*/ 107372 w 2105012"/>
              <a:gd name="connsiteY2153" fmla="*/ 418550 h 589548"/>
              <a:gd name="connsiteX2154" fmla="*/ 106046 w 2105012"/>
              <a:gd name="connsiteY2154" fmla="*/ 422527 h 589548"/>
              <a:gd name="connsiteX2155" fmla="*/ 103726 w 2105012"/>
              <a:gd name="connsiteY2155" fmla="*/ 426503 h 589548"/>
              <a:gd name="connsiteX2156" fmla="*/ 92790 w 2105012"/>
              <a:gd name="connsiteY2156" fmla="*/ 429154 h 589548"/>
              <a:gd name="connsiteX2157" fmla="*/ 94447 w 2105012"/>
              <a:gd name="connsiteY2157" fmla="*/ 432137 h 589548"/>
              <a:gd name="connsiteX2158" fmla="*/ 106046 w 2105012"/>
              <a:gd name="connsiteY2158" fmla="*/ 428823 h 589548"/>
              <a:gd name="connsiteX2159" fmla="*/ 111017 w 2105012"/>
              <a:gd name="connsiteY2159" fmla="*/ 433462 h 589548"/>
              <a:gd name="connsiteX2160" fmla="*/ 117313 w 2105012"/>
              <a:gd name="connsiteY2160" fmla="*/ 429486 h 589548"/>
              <a:gd name="connsiteX2161" fmla="*/ 115656 w 2105012"/>
              <a:gd name="connsiteY2161" fmla="*/ 427497 h 589548"/>
              <a:gd name="connsiteX2162" fmla="*/ 120296 w 2105012"/>
              <a:gd name="connsiteY2162" fmla="*/ 426172 h 589548"/>
              <a:gd name="connsiteX2163" fmla="*/ 133883 w 2105012"/>
              <a:gd name="connsiteY2163" fmla="*/ 429154 h 589548"/>
              <a:gd name="connsiteX2164" fmla="*/ 132557 w 2105012"/>
              <a:gd name="connsiteY2164" fmla="*/ 433462 h 589548"/>
              <a:gd name="connsiteX2165" fmla="*/ 138191 w 2105012"/>
              <a:gd name="connsiteY2165" fmla="*/ 432800 h 589548"/>
              <a:gd name="connsiteX2166" fmla="*/ 143493 w 2105012"/>
              <a:gd name="connsiteY2166" fmla="*/ 435119 h 589548"/>
              <a:gd name="connsiteX2167" fmla="*/ 136866 w 2105012"/>
              <a:gd name="connsiteY2167" fmla="*/ 440422 h 589548"/>
              <a:gd name="connsiteX2168" fmla="*/ 139185 w 2105012"/>
              <a:gd name="connsiteY2168" fmla="*/ 440753 h 589548"/>
              <a:gd name="connsiteX2169" fmla="*/ 136534 w 2105012"/>
              <a:gd name="connsiteY2169" fmla="*/ 449038 h 589548"/>
              <a:gd name="connsiteX2170" fmla="*/ 132557 w 2105012"/>
              <a:gd name="connsiteY2170" fmla="*/ 452021 h 589548"/>
              <a:gd name="connsiteX2171" fmla="*/ 132557 w 2105012"/>
              <a:gd name="connsiteY2171" fmla="*/ 460968 h 589548"/>
              <a:gd name="connsiteX2172" fmla="*/ 130238 w 2105012"/>
              <a:gd name="connsiteY2172" fmla="*/ 461962 h 589548"/>
              <a:gd name="connsiteX2173" fmla="*/ 132889 w 2105012"/>
              <a:gd name="connsiteY2173" fmla="*/ 467265 h 589548"/>
              <a:gd name="connsiteX2174" fmla="*/ 142831 w 2105012"/>
              <a:gd name="connsiteY2174" fmla="*/ 464613 h 589548"/>
              <a:gd name="connsiteX2175" fmla="*/ 142831 w 2105012"/>
              <a:gd name="connsiteY2175" fmla="*/ 464613 h 589548"/>
              <a:gd name="connsiteX2176" fmla="*/ 142168 w 2105012"/>
              <a:gd name="connsiteY2176" fmla="*/ 462957 h 589548"/>
              <a:gd name="connsiteX2177" fmla="*/ 164371 w 2105012"/>
              <a:gd name="connsiteY2177" fmla="*/ 467596 h 589548"/>
              <a:gd name="connsiteX2178" fmla="*/ 168017 w 2105012"/>
              <a:gd name="connsiteY2178" fmla="*/ 460305 h 589548"/>
              <a:gd name="connsiteX2179" fmla="*/ 173650 w 2105012"/>
              <a:gd name="connsiteY2179" fmla="*/ 459643 h 589548"/>
              <a:gd name="connsiteX2180" fmla="*/ 176301 w 2105012"/>
              <a:gd name="connsiteY2180" fmla="*/ 452352 h 589548"/>
              <a:gd name="connsiteX2181" fmla="*/ 182598 w 2105012"/>
              <a:gd name="connsiteY2181" fmla="*/ 452352 h 589548"/>
              <a:gd name="connsiteX2182" fmla="*/ 186906 w 2105012"/>
              <a:gd name="connsiteY2182" fmla="*/ 461631 h 589548"/>
              <a:gd name="connsiteX2183" fmla="*/ 186575 w 2105012"/>
              <a:gd name="connsiteY2183" fmla="*/ 467927 h 589548"/>
              <a:gd name="connsiteX2184" fmla="*/ 186575 w 2105012"/>
              <a:gd name="connsiteY2184" fmla="*/ 475218 h 589548"/>
              <a:gd name="connsiteX2185" fmla="*/ 191546 w 2105012"/>
              <a:gd name="connsiteY2185" fmla="*/ 474224 h 589548"/>
              <a:gd name="connsiteX2186" fmla="*/ 192871 w 2105012"/>
              <a:gd name="connsiteY2186" fmla="*/ 474224 h 589548"/>
              <a:gd name="connsiteX2187" fmla="*/ 193865 w 2105012"/>
              <a:gd name="connsiteY2187" fmla="*/ 475218 h 589548"/>
              <a:gd name="connsiteX2188" fmla="*/ 195191 w 2105012"/>
              <a:gd name="connsiteY2188" fmla="*/ 477869 h 589548"/>
              <a:gd name="connsiteX2189" fmla="*/ 199830 w 2105012"/>
              <a:gd name="connsiteY2189" fmla="*/ 479858 h 589548"/>
              <a:gd name="connsiteX2190" fmla="*/ 195191 w 2105012"/>
              <a:gd name="connsiteY2190" fmla="*/ 477869 h 589548"/>
              <a:gd name="connsiteX2191" fmla="*/ 192208 w 2105012"/>
              <a:gd name="connsiteY2191" fmla="*/ 482840 h 589548"/>
              <a:gd name="connsiteX2192" fmla="*/ 186906 w 2105012"/>
              <a:gd name="connsiteY2192" fmla="*/ 478532 h 589548"/>
              <a:gd name="connsiteX2193" fmla="*/ 184255 w 2105012"/>
              <a:gd name="connsiteY2193" fmla="*/ 477869 h 589548"/>
              <a:gd name="connsiteX2194" fmla="*/ 181604 w 2105012"/>
              <a:gd name="connsiteY2194" fmla="*/ 481515 h 589548"/>
              <a:gd name="connsiteX2195" fmla="*/ 181604 w 2105012"/>
              <a:gd name="connsiteY2195" fmla="*/ 483171 h 589548"/>
              <a:gd name="connsiteX2196" fmla="*/ 181604 w 2105012"/>
              <a:gd name="connsiteY2196" fmla="*/ 483171 h 589548"/>
              <a:gd name="connsiteX2197" fmla="*/ 181604 w 2105012"/>
              <a:gd name="connsiteY2197" fmla="*/ 481515 h 589548"/>
              <a:gd name="connsiteX2198" fmla="*/ 184255 w 2105012"/>
              <a:gd name="connsiteY2198" fmla="*/ 477869 h 589548"/>
              <a:gd name="connsiteX2199" fmla="*/ 178953 w 2105012"/>
              <a:gd name="connsiteY2199" fmla="*/ 474224 h 589548"/>
              <a:gd name="connsiteX2200" fmla="*/ 178953 w 2105012"/>
              <a:gd name="connsiteY2200" fmla="*/ 474224 h 589548"/>
              <a:gd name="connsiteX2201" fmla="*/ 181604 w 2105012"/>
              <a:gd name="connsiteY2201" fmla="*/ 470247 h 589548"/>
              <a:gd name="connsiteX2202" fmla="*/ 175307 w 2105012"/>
              <a:gd name="connsiteY2202" fmla="*/ 462957 h 589548"/>
              <a:gd name="connsiteX2203" fmla="*/ 168348 w 2105012"/>
              <a:gd name="connsiteY2203" fmla="*/ 464613 h 589548"/>
              <a:gd name="connsiteX2204" fmla="*/ 174313 w 2105012"/>
              <a:gd name="connsiteY2204" fmla="*/ 467265 h 589548"/>
              <a:gd name="connsiteX2205" fmla="*/ 172656 w 2105012"/>
              <a:gd name="connsiteY2205" fmla="*/ 470247 h 589548"/>
              <a:gd name="connsiteX2206" fmla="*/ 173650 w 2105012"/>
              <a:gd name="connsiteY2206" fmla="*/ 475218 h 589548"/>
              <a:gd name="connsiteX2207" fmla="*/ 174976 w 2105012"/>
              <a:gd name="connsiteY2207" fmla="*/ 479195 h 589548"/>
              <a:gd name="connsiteX2208" fmla="*/ 172987 w 2105012"/>
              <a:gd name="connsiteY2208" fmla="*/ 486817 h 589548"/>
              <a:gd name="connsiteX2209" fmla="*/ 173982 w 2105012"/>
              <a:gd name="connsiteY2209" fmla="*/ 486817 h 589548"/>
              <a:gd name="connsiteX2210" fmla="*/ 176633 w 2105012"/>
              <a:gd name="connsiteY2210" fmla="*/ 489468 h 589548"/>
              <a:gd name="connsiteX2211" fmla="*/ 192871 w 2105012"/>
              <a:gd name="connsiteY2211" fmla="*/ 491456 h 589548"/>
              <a:gd name="connsiteX2212" fmla="*/ 192871 w 2105012"/>
              <a:gd name="connsiteY2212" fmla="*/ 487480 h 589548"/>
              <a:gd name="connsiteX2213" fmla="*/ 200825 w 2105012"/>
              <a:gd name="connsiteY2213" fmla="*/ 490462 h 589548"/>
              <a:gd name="connsiteX2214" fmla="*/ 203144 w 2105012"/>
              <a:gd name="connsiteY2214" fmla="*/ 489137 h 589548"/>
              <a:gd name="connsiteX2215" fmla="*/ 204470 w 2105012"/>
              <a:gd name="connsiteY2215" fmla="*/ 489468 h 589548"/>
              <a:gd name="connsiteX2216" fmla="*/ 212423 w 2105012"/>
              <a:gd name="connsiteY2216" fmla="*/ 489137 h 589548"/>
              <a:gd name="connsiteX2217" fmla="*/ 216069 w 2105012"/>
              <a:gd name="connsiteY2217" fmla="*/ 489137 h 589548"/>
              <a:gd name="connsiteX2218" fmla="*/ 221371 w 2105012"/>
              <a:gd name="connsiteY2218" fmla="*/ 493445 h 589548"/>
              <a:gd name="connsiteX2219" fmla="*/ 218720 w 2105012"/>
              <a:gd name="connsiteY2219" fmla="*/ 498416 h 589548"/>
              <a:gd name="connsiteX2220" fmla="*/ 225016 w 2105012"/>
              <a:gd name="connsiteY2220" fmla="*/ 499741 h 589548"/>
              <a:gd name="connsiteX2221" fmla="*/ 227336 w 2105012"/>
              <a:gd name="connsiteY2221" fmla="*/ 491788 h 589548"/>
              <a:gd name="connsiteX2222" fmla="*/ 227336 w 2105012"/>
              <a:gd name="connsiteY2222" fmla="*/ 489468 h 589548"/>
              <a:gd name="connsiteX2223" fmla="*/ 227336 w 2105012"/>
              <a:gd name="connsiteY2223" fmla="*/ 489468 h 589548"/>
              <a:gd name="connsiteX2224" fmla="*/ 229987 w 2105012"/>
              <a:gd name="connsiteY2224" fmla="*/ 483171 h 589548"/>
              <a:gd name="connsiteX2225" fmla="*/ 223691 w 2105012"/>
              <a:gd name="connsiteY2225" fmla="*/ 481846 h 589548"/>
              <a:gd name="connsiteX2226" fmla="*/ 214743 w 2105012"/>
              <a:gd name="connsiteY2226" fmla="*/ 474887 h 589548"/>
              <a:gd name="connsiteX2227" fmla="*/ 214743 w 2105012"/>
              <a:gd name="connsiteY2227" fmla="*/ 463951 h 589548"/>
              <a:gd name="connsiteX2228" fmla="*/ 214743 w 2105012"/>
              <a:gd name="connsiteY2228" fmla="*/ 457654 h 589548"/>
              <a:gd name="connsiteX2229" fmla="*/ 237941 w 2105012"/>
              <a:gd name="connsiteY2229" fmla="*/ 455666 h 589548"/>
              <a:gd name="connsiteX2230" fmla="*/ 242580 w 2105012"/>
              <a:gd name="connsiteY2230" fmla="*/ 451689 h 589548"/>
              <a:gd name="connsiteX2231" fmla="*/ 248877 w 2105012"/>
              <a:gd name="connsiteY2231" fmla="*/ 443736 h 589548"/>
              <a:gd name="connsiteX2232" fmla="*/ 250202 w 2105012"/>
              <a:gd name="connsiteY2232" fmla="*/ 440422 h 589548"/>
              <a:gd name="connsiteX2233" fmla="*/ 245563 w 2105012"/>
              <a:gd name="connsiteY2233" fmla="*/ 439096 h 589548"/>
              <a:gd name="connsiteX2234" fmla="*/ 250202 w 2105012"/>
              <a:gd name="connsiteY2234" fmla="*/ 440422 h 589548"/>
              <a:gd name="connsiteX2235" fmla="*/ 253847 w 2105012"/>
              <a:gd name="connsiteY2235" fmla="*/ 438433 h 589548"/>
              <a:gd name="connsiteX2236" fmla="*/ 260144 w 2105012"/>
              <a:gd name="connsiteY2236" fmla="*/ 435782 h 589548"/>
              <a:gd name="connsiteX2237" fmla="*/ 255504 w 2105012"/>
              <a:gd name="connsiteY2237" fmla="*/ 429817 h 589548"/>
              <a:gd name="connsiteX2238" fmla="*/ 252853 w 2105012"/>
              <a:gd name="connsiteY2238" fmla="*/ 426172 h 589548"/>
              <a:gd name="connsiteX2239" fmla="*/ 252853 w 2105012"/>
              <a:gd name="connsiteY2239" fmla="*/ 426172 h 589548"/>
              <a:gd name="connsiteX2240" fmla="*/ 260475 w 2105012"/>
              <a:gd name="connsiteY2240" fmla="*/ 423189 h 589548"/>
              <a:gd name="connsiteX2241" fmla="*/ 261470 w 2105012"/>
              <a:gd name="connsiteY2241" fmla="*/ 427166 h 589548"/>
              <a:gd name="connsiteX2242" fmla="*/ 265446 w 2105012"/>
              <a:gd name="connsiteY2242" fmla="*/ 425178 h 589548"/>
              <a:gd name="connsiteX2243" fmla="*/ 270417 w 2105012"/>
              <a:gd name="connsiteY2243" fmla="*/ 425509 h 589548"/>
              <a:gd name="connsiteX2244" fmla="*/ 277045 w 2105012"/>
              <a:gd name="connsiteY2244" fmla="*/ 421532 h 589548"/>
              <a:gd name="connsiteX2245" fmla="*/ 286987 w 2105012"/>
              <a:gd name="connsiteY2245" fmla="*/ 422195 h 589548"/>
              <a:gd name="connsiteX2246" fmla="*/ 303557 w 2105012"/>
              <a:gd name="connsiteY2246" fmla="*/ 417556 h 589548"/>
              <a:gd name="connsiteX2247" fmla="*/ 303557 w 2105012"/>
              <a:gd name="connsiteY2247" fmla="*/ 415236 h 589548"/>
              <a:gd name="connsiteX2248" fmla="*/ 294940 w 2105012"/>
              <a:gd name="connsiteY2248" fmla="*/ 414904 h 589548"/>
              <a:gd name="connsiteX2249" fmla="*/ 295935 w 2105012"/>
              <a:gd name="connsiteY2249" fmla="*/ 395021 h 589548"/>
              <a:gd name="connsiteX2250" fmla="*/ 287318 w 2105012"/>
              <a:gd name="connsiteY2250" fmla="*/ 394689 h 589548"/>
              <a:gd name="connsiteX2251" fmla="*/ 287318 w 2105012"/>
              <a:gd name="connsiteY2251" fmla="*/ 394358 h 589548"/>
              <a:gd name="connsiteX2252" fmla="*/ 287318 w 2105012"/>
              <a:gd name="connsiteY2252" fmla="*/ 393695 h 589548"/>
              <a:gd name="connsiteX2253" fmla="*/ 289969 w 2105012"/>
              <a:gd name="connsiteY2253" fmla="*/ 390050 h 589548"/>
              <a:gd name="connsiteX2254" fmla="*/ 293283 w 2105012"/>
              <a:gd name="connsiteY2254" fmla="*/ 391376 h 589548"/>
              <a:gd name="connsiteX2255" fmla="*/ 297591 w 2105012"/>
              <a:gd name="connsiteY2255" fmla="*/ 395021 h 589548"/>
              <a:gd name="connsiteX2256" fmla="*/ 310847 w 2105012"/>
              <a:gd name="connsiteY2256" fmla="*/ 395021 h 589548"/>
              <a:gd name="connsiteX2257" fmla="*/ 305545 w 2105012"/>
              <a:gd name="connsiteY2257" fmla="*/ 391707 h 589548"/>
              <a:gd name="connsiteX2258" fmla="*/ 308527 w 2105012"/>
              <a:gd name="connsiteY2258" fmla="*/ 391376 h 589548"/>
              <a:gd name="connsiteX2259" fmla="*/ 306208 w 2105012"/>
              <a:gd name="connsiteY2259" fmla="*/ 389056 h 589548"/>
              <a:gd name="connsiteX2260" fmla="*/ 304219 w 2105012"/>
              <a:gd name="connsiteY2260" fmla="*/ 388062 h 589548"/>
              <a:gd name="connsiteX2261" fmla="*/ 306208 w 2105012"/>
              <a:gd name="connsiteY2261" fmla="*/ 389056 h 589548"/>
              <a:gd name="connsiteX2262" fmla="*/ 308527 w 2105012"/>
              <a:gd name="connsiteY2262" fmla="*/ 391376 h 589548"/>
              <a:gd name="connsiteX2263" fmla="*/ 319463 w 2105012"/>
              <a:gd name="connsiteY2263" fmla="*/ 389056 h 589548"/>
              <a:gd name="connsiteX2264" fmla="*/ 318138 w 2105012"/>
              <a:gd name="connsiteY2264" fmla="*/ 393695 h 589548"/>
              <a:gd name="connsiteX2265" fmla="*/ 321783 w 2105012"/>
              <a:gd name="connsiteY2265" fmla="*/ 400655 h 589548"/>
              <a:gd name="connsiteX2266" fmla="*/ 324103 w 2105012"/>
              <a:gd name="connsiteY2266" fmla="*/ 407945 h 589548"/>
              <a:gd name="connsiteX2267" fmla="*/ 324103 w 2105012"/>
              <a:gd name="connsiteY2267" fmla="*/ 407945 h 589548"/>
              <a:gd name="connsiteX2268" fmla="*/ 321120 w 2105012"/>
              <a:gd name="connsiteY2268" fmla="*/ 415236 h 589548"/>
              <a:gd name="connsiteX2269" fmla="*/ 315155 w 2105012"/>
              <a:gd name="connsiteY2269" fmla="*/ 415236 h 589548"/>
              <a:gd name="connsiteX2270" fmla="*/ 315155 w 2105012"/>
              <a:gd name="connsiteY2270" fmla="*/ 417556 h 589548"/>
              <a:gd name="connsiteX2271" fmla="*/ 316150 w 2105012"/>
              <a:gd name="connsiteY2271" fmla="*/ 417556 h 589548"/>
              <a:gd name="connsiteX2272" fmla="*/ 326423 w 2105012"/>
              <a:gd name="connsiteY2272" fmla="*/ 415236 h 589548"/>
              <a:gd name="connsiteX2273" fmla="*/ 332056 w 2105012"/>
              <a:gd name="connsiteY2273" fmla="*/ 417224 h 589548"/>
              <a:gd name="connsiteX2274" fmla="*/ 336696 w 2105012"/>
              <a:gd name="connsiteY2274" fmla="*/ 414904 h 589548"/>
              <a:gd name="connsiteX2275" fmla="*/ 336696 w 2105012"/>
              <a:gd name="connsiteY2275" fmla="*/ 409934 h 589548"/>
              <a:gd name="connsiteX2276" fmla="*/ 336696 w 2105012"/>
              <a:gd name="connsiteY2276" fmla="*/ 404963 h 589548"/>
              <a:gd name="connsiteX2277" fmla="*/ 335702 w 2105012"/>
              <a:gd name="connsiteY2277" fmla="*/ 403306 h 589548"/>
              <a:gd name="connsiteX2278" fmla="*/ 336696 w 2105012"/>
              <a:gd name="connsiteY2278" fmla="*/ 404963 h 589548"/>
              <a:gd name="connsiteX2279" fmla="*/ 346638 w 2105012"/>
              <a:gd name="connsiteY2279" fmla="*/ 409934 h 589548"/>
              <a:gd name="connsiteX2280" fmla="*/ 356911 w 2105012"/>
              <a:gd name="connsiteY2280" fmla="*/ 414904 h 589548"/>
              <a:gd name="connsiteX2281" fmla="*/ 356911 w 2105012"/>
              <a:gd name="connsiteY2281" fmla="*/ 407282 h 589548"/>
              <a:gd name="connsiteX2282" fmla="*/ 351609 w 2105012"/>
              <a:gd name="connsiteY2282" fmla="*/ 407282 h 589548"/>
              <a:gd name="connsiteX2283" fmla="*/ 356911 w 2105012"/>
              <a:gd name="connsiteY2283" fmla="*/ 407282 h 589548"/>
              <a:gd name="connsiteX2284" fmla="*/ 356911 w 2105012"/>
              <a:gd name="connsiteY2284" fmla="*/ 405625 h 589548"/>
              <a:gd name="connsiteX2285" fmla="*/ 355585 w 2105012"/>
              <a:gd name="connsiteY2285" fmla="*/ 403968 h 589548"/>
              <a:gd name="connsiteX2286" fmla="*/ 356911 w 2105012"/>
              <a:gd name="connsiteY2286" fmla="*/ 405625 h 589548"/>
              <a:gd name="connsiteX2287" fmla="*/ 362213 w 2105012"/>
              <a:gd name="connsiteY2287" fmla="*/ 401649 h 589548"/>
              <a:gd name="connsiteX2288" fmla="*/ 365859 w 2105012"/>
              <a:gd name="connsiteY2288" fmla="*/ 406951 h 589548"/>
              <a:gd name="connsiteX2289" fmla="*/ 363207 w 2105012"/>
              <a:gd name="connsiteY2289" fmla="*/ 414242 h 589548"/>
              <a:gd name="connsiteX2290" fmla="*/ 357242 w 2105012"/>
              <a:gd name="connsiteY2290" fmla="*/ 414242 h 589548"/>
              <a:gd name="connsiteX2291" fmla="*/ 363539 w 2105012"/>
              <a:gd name="connsiteY2291" fmla="*/ 422195 h 589548"/>
              <a:gd name="connsiteX2292" fmla="*/ 365196 w 2105012"/>
              <a:gd name="connsiteY2292" fmla="*/ 426835 h 589548"/>
              <a:gd name="connsiteX2293" fmla="*/ 373149 w 2105012"/>
              <a:gd name="connsiteY2293" fmla="*/ 425178 h 589548"/>
              <a:gd name="connsiteX2294" fmla="*/ 378452 w 2105012"/>
              <a:gd name="connsiteY2294" fmla="*/ 422195 h 589548"/>
              <a:gd name="connsiteX2295" fmla="*/ 397672 w 2105012"/>
              <a:gd name="connsiteY2295" fmla="*/ 422195 h 589548"/>
              <a:gd name="connsiteX2296" fmla="*/ 397672 w 2105012"/>
              <a:gd name="connsiteY2296" fmla="*/ 419544 h 589548"/>
              <a:gd name="connsiteX2297" fmla="*/ 397672 w 2105012"/>
              <a:gd name="connsiteY2297" fmla="*/ 419544 h 589548"/>
              <a:gd name="connsiteX2298" fmla="*/ 392701 w 2105012"/>
              <a:gd name="connsiteY2298" fmla="*/ 416893 h 589548"/>
              <a:gd name="connsiteX2299" fmla="*/ 396678 w 2105012"/>
              <a:gd name="connsiteY2299" fmla="*/ 412253 h 589548"/>
              <a:gd name="connsiteX2300" fmla="*/ 386405 w 2105012"/>
              <a:gd name="connsiteY2300" fmla="*/ 413248 h 589548"/>
              <a:gd name="connsiteX2301" fmla="*/ 383422 w 2105012"/>
              <a:gd name="connsiteY2301" fmla="*/ 413248 h 589548"/>
              <a:gd name="connsiteX2302" fmla="*/ 377457 w 2105012"/>
              <a:gd name="connsiteY2302" fmla="*/ 409602 h 589548"/>
              <a:gd name="connsiteX2303" fmla="*/ 376132 w 2105012"/>
              <a:gd name="connsiteY2303" fmla="*/ 408277 h 589548"/>
              <a:gd name="connsiteX2304" fmla="*/ 371161 w 2105012"/>
              <a:gd name="connsiteY2304" fmla="*/ 405625 h 589548"/>
              <a:gd name="connsiteX2305" fmla="*/ 371492 w 2105012"/>
              <a:gd name="connsiteY2305" fmla="*/ 404631 h 589548"/>
              <a:gd name="connsiteX2306" fmla="*/ 385079 w 2105012"/>
              <a:gd name="connsiteY2306" fmla="*/ 399329 h 589548"/>
              <a:gd name="connsiteX2307" fmla="*/ 390050 w 2105012"/>
              <a:gd name="connsiteY2307" fmla="*/ 399329 h 589548"/>
              <a:gd name="connsiteX2308" fmla="*/ 388725 w 2105012"/>
              <a:gd name="connsiteY2308" fmla="*/ 401317 h 589548"/>
              <a:gd name="connsiteX2309" fmla="*/ 398998 w 2105012"/>
              <a:gd name="connsiteY2309" fmla="*/ 402974 h 589548"/>
              <a:gd name="connsiteX2310" fmla="*/ 402643 w 2105012"/>
              <a:gd name="connsiteY2310" fmla="*/ 401649 h 589548"/>
              <a:gd name="connsiteX2311" fmla="*/ 409271 w 2105012"/>
              <a:gd name="connsiteY2311" fmla="*/ 404300 h 589548"/>
              <a:gd name="connsiteX2312" fmla="*/ 415899 w 2105012"/>
              <a:gd name="connsiteY2312" fmla="*/ 397672 h 589548"/>
              <a:gd name="connsiteX2313" fmla="*/ 419213 w 2105012"/>
              <a:gd name="connsiteY2313" fmla="*/ 398003 h 589548"/>
              <a:gd name="connsiteX2314" fmla="*/ 417225 w 2105012"/>
              <a:gd name="connsiteY2314" fmla="*/ 402974 h 589548"/>
              <a:gd name="connsiteX2315" fmla="*/ 410928 w 2105012"/>
              <a:gd name="connsiteY2315" fmla="*/ 402974 h 589548"/>
              <a:gd name="connsiteX2316" fmla="*/ 410928 w 2105012"/>
              <a:gd name="connsiteY2316" fmla="*/ 405294 h 589548"/>
              <a:gd name="connsiteX2317" fmla="*/ 417225 w 2105012"/>
              <a:gd name="connsiteY2317" fmla="*/ 406951 h 589548"/>
              <a:gd name="connsiteX2318" fmla="*/ 421201 w 2105012"/>
              <a:gd name="connsiteY2318" fmla="*/ 405957 h 589548"/>
              <a:gd name="connsiteX2319" fmla="*/ 425841 w 2105012"/>
              <a:gd name="connsiteY2319" fmla="*/ 403968 h 589548"/>
              <a:gd name="connsiteX2320" fmla="*/ 426504 w 2105012"/>
              <a:gd name="connsiteY2320" fmla="*/ 408939 h 589548"/>
              <a:gd name="connsiteX2321" fmla="*/ 432137 w 2105012"/>
              <a:gd name="connsiteY2321" fmla="*/ 410928 h 589548"/>
              <a:gd name="connsiteX2322" fmla="*/ 434457 w 2105012"/>
              <a:gd name="connsiteY2322" fmla="*/ 410928 h 589548"/>
              <a:gd name="connsiteX2323" fmla="*/ 435120 w 2105012"/>
              <a:gd name="connsiteY2323" fmla="*/ 414904 h 589548"/>
              <a:gd name="connsiteX2324" fmla="*/ 445393 w 2105012"/>
              <a:gd name="connsiteY2324" fmla="*/ 416230 h 589548"/>
              <a:gd name="connsiteX2325" fmla="*/ 446387 w 2105012"/>
              <a:gd name="connsiteY2325" fmla="*/ 424846 h 589548"/>
              <a:gd name="connsiteX2326" fmla="*/ 450364 w 2105012"/>
              <a:gd name="connsiteY2326" fmla="*/ 422195 h 589548"/>
              <a:gd name="connsiteX2327" fmla="*/ 450364 w 2105012"/>
              <a:gd name="connsiteY2327" fmla="*/ 419544 h 589548"/>
              <a:gd name="connsiteX2328" fmla="*/ 450364 w 2105012"/>
              <a:gd name="connsiteY2328" fmla="*/ 415899 h 589548"/>
              <a:gd name="connsiteX2329" fmla="*/ 456660 w 2105012"/>
              <a:gd name="connsiteY2329" fmla="*/ 410928 h 589548"/>
              <a:gd name="connsiteX2330" fmla="*/ 456660 w 2105012"/>
              <a:gd name="connsiteY2330" fmla="*/ 410928 h 589548"/>
              <a:gd name="connsiteX2331" fmla="*/ 460306 w 2105012"/>
              <a:gd name="connsiteY2331" fmla="*/ 412253 h 589548"/>
              <a:gd name="connsiteX2332" fmla="*/ 465608 w 2105012"/>
              <a:gd name="connsiteY2332" fmla="*/ 407282 h 589548"/>
              <a:gd name="connsiteX2333" fmla="*/ 471573 w 2105012"/>
              <a:gd name="connsiteY2333" fmla="*/ 409934 h 589548"/>
              <a:gd name="connsiteX2334" fmla="*/ 475550 w 2105012"/>
              <a:gd name="connsiteY2334" fmla="*/ 414904 h 589548"/>
              <a:gd name="connsiteX2335" fmla="*/ 477870 w 2105012"/>
              <a:gd name="connsiteY2335" fmla="*/ 413579 h 589548"/>
              <a:gd name="connsiteX2336" fmla="*/ 481846 w 2105012"/>
              <a:gd name="connsiteY2336" fmla="*/ 415899 h 589548"/>
              <a:gd name="connsiteX2337" fmla="*/ 483835 w 2105012"/>
              <a:gd name="connsiteY2337" fmla="*/ 426172 h 589548"/>
              <a:gd name="connsiteX2338" fmla="*/ 483172 w 2105012"/>
              <a:gd name="connsiteY2338" fmla="*/ 430149 h 589548"/>
              <a:gd name="connsiteX2339" fmla="*/ 488143 w 2105012"/>
              <a:gd name="connsiteY2339" fmla="*/ 435119 h 589548"/>
              <a:gd name="connsiteX2340" fmla="*/ 493114 w 2105012"/>
              <a:gd name="connsiteY2340" fmla="*/ 435119 h 589548"/>
              <a:gd name="connsiteX2341" fmla="*/ 498416 w 2105012"/>
              <a:gd name="connsiteY2341" fmla="*/ 440090 h 589548"/>
              <a:gd name="connsiteX2342" fmla="*/ 508689 w 2105012"/>
              <a:gd name="connsiteY2342" fmla="*/ 440090 h 589548"/>
              <a:gd name="connsiteX2343" fmla="*/ 508689 w 2105012"/>
              <a:gd name="connsiteY2343" fmla="*/ 436445 h 589548"/>
              <a:gd name="connsiteX2344" fmla="*/ 508689 w 2105012"/>
              <a:gd name="connsiteY2344" fmla="*/ 440090 h 589548"/>
              <a:gd name="connsiteX2345" fmla="*/ 518962 w 2105012"/>
              <a:gd name="connsiteY2345" fmla="*/ 444067 h 589548"/>
              <a:gd name="connsiteX2346" fmla="*/ 517968 w 2105012"/>
              <a:gd name="connsiteY2346" fmla="*/ 440422 h 589548"/>
              <a:gd name="connsiteX2347" fmla="*/ 518962 w 2105012"/>
              <a:gd name="connsiteY2347" fmla="*/ 437771 h 589548"/>
              <a:gd name="connsiteX2348" fmla="*/ 523602 w 2105012"/>
              <a:gd name="connsiteY2348" fmla="*/ 433462 h 589548"/>
              <a:gd name="connsiteX2349" fmla="*/ 538846 w 2105012"/>
              <a:gd name="connsiteY2349" fmla="*/ 433794 h 589548"/>
              <a:gd name="connsiteX2350" fmla="*/ 538846 w 2105012"/>
              <a:gd name="connsiteY2350" fmla="*/ 431474 h 589548"/>
              <a:gd name="connsiteX2351" fmla="*/ 538846 w 2105012"/>
              <a:gd name="connsiteY2351" fmla="*/ 427829 h 589548"/>
              <a:gd name="connsiteX2352" fmla="*/ 539840 w 2105012"/>
              <a:gd name="connsiteY2352" fmla="*/ 422527 h 589548"/>
              <a:gd name="connsiteX2353" fmla="*/ 543817 w 2105012"/>
              <a:gd name="connsiteY2353" fmla="*/ 415567 h 589548"/>
              <a:gd name="connsiteX2354" fmla="*/ 539840 w 2105012"/>
              <a:gd name="connsiteY2354" fmla="*/ 422527 h 589548"/>
              <a:gd name="connsiteX2355" fmla="*/ 555084 w 2105012"/>
              <a:gd name="connsiteY2355" fmla="*/ 416561 h 589548"/>
              <a:gd name="connsiteX2356" fmla="*/ 551108 w 2105012"/>
              <a:gd name="connsiteY2356" fmla="*/ 414573 h 589548"/>
              <a:gd name="connsiteX2357" fmla="*/ 554090 w 2105012"/>
              <a:gd name="connsiteY2357" fmla="*/ 411259 h 589548"/>
              <a:gd name="connsiteX2358" fmla="*/ 554090 w 2105012"/>
              <a:gd name="connsiteY2358" fmla="*/ 410265 h 589548"/>
              <a:gd name="connsiteX2359" fmla="*/ 548788 w 2105012"/>
              <a:gd name="connsiteY2359" fmla="*/ 410265 h 589548"/>
              <a:gd name="connsiteX2360" fmla="*/ 554090 w 2105012"/>
              <a:gd name="connsiteY2360" fmla="*/ 410265 h 589548"/>
              <a:gd name="connsiteX2361" fmla="*/ 559061 w 2105012"/>
              <a:gd name="connsiteY2361" fmla="*/ 408939 h 589548"/>
              <a:gd name="connsiteX2362" fmla="*/ 572317 w 2105012"/>
              <a:gd name="connsiteY2362" fmla="*/ 406951 h 589548"/>
              <a:gd name="connsiteX2363" fmla="*/ 569003 w 2105012"/>
              <a:gd name="connsiteY2363" fmla="*/ 406288 h 589548"/>
              <a:gd name="connsiteX2364" fmla="*/ 559061 w 2105012"/>
              <a:gd name="connsiteY2364" fmla="*/ 402643 h 589548"/>
              <a:gd name="connsiteX2365" fmla="*/ 559061 w 2105012"/>
              <a:gd name="connsiteY2365" fmla="*/ 401649 h 589548"/>
              <a:gd name="connsiteX2366" fmla="*/ 559061 w 2105012"/>
              <a:gd name="connsiteY2366" fmla="*/ 400323 h 589548"/>
              <a:gd name="connsiteX2367" fmla="*/ 563701 w 2105012"/>
              <a:gd name="connsiteY2367" fmla="*/ 392370 h 589548"/>
              <a:gd name="connsiteX2368" fmla="*/ 559061 w 2105012"/>
              <a:gd name="connsiteY2368" fmla="*/ 390050 h 589548"/>
              <a:gd name="connsiteX2369" fmla="*/ 555084 w 2105012"/>
              <a:gd name="connsiteY2369" fmla="*/ 385410 h 589548"/>
              <a:gd name="connsiteX2370" fmla="*/ 569334 w 2105012"/>
              <a:gd name="connsiteY2370" fmla="*/ 384085 h 589548"/>
              <a:gd name="connsiteX2371" fmla="*/ 562706 w 2105012"/>
              <a:gd name="connsiteY2371" fmla="*/ 388393 h 589548"/>
              <a:gd name="connsiteX2372" fmla="*/ 575962 w 2105012"/>
              <a:gd name="connsiteY2372" fmla="*/ 390050 h 589548"/>
              <a:gd name="connsiteX2373" fmla="*/ 579607 w 2105012"/>
              <a:gd name="connsiteY2373" fmla="*/ 391376 h 589548"/>
              <a:gd name="connsiteX2374" fmla="*/ 583584 w 2105012"/>
              <a:gd name="connsiteY2374" fmla="*/ 391376 h 589548"/>
              <a:gd name="connsiteX2375" fmla="*/ 590212 w 2105012"/>
              <a:gd name="connsiteY2375" fmla="*/ 394027 h 589548"/>
              <a:gd name="connsiteX2376" fmla="*/ 596509 w 2105012"/>
              <a:gd name="connsiteY2376" fmla="*/ 395352 h 589548"/>
              <a:gd name="connsiteX2377" fmla="*/ 589881 w 2105012"/>
              <a:gd name="connsiteY2377" fmla="*/ 398335 h 589548"/>
              <a:gd name="connsiteX2378" fmla="*/ 598828 w 2105012"/>
              <a:gd name="connsiteY2378" fmla="*/ 405625 h 589548"/>
              <a:gd name="connsiteX2379" fmla="*/ 586235 w 2105012"/>
              <a:gd name="connsiteY2379" fmla="*/ 410596 h 589548"/>
              <a:gd name="connsiteX2380" fmla="*/ 586235 w 2105012"/>
              <a:gd name="connsiteY2380" fmla="*/ 413248 h 589548"/>
              <a:gd name="connsiteX2381" fmla="*/ 591538 w 2105012"/>
              <a:gd name="connsiteY2381" fmla="*/ 418218 h 589548"/>
              <a:gd name="connsiteX2382" fmla="*/ 592200 w 2105012"/>
              <a:gd name="connsiteY2382" fmla="*/ 419875 h 589548"/>
              <a:gd name="connsiteX2383" fmla="*/ 606119 w 2105012"/>
              <a:gd name="connsiteY2383" fmla="*/ 418881 h 589548"/>
              <a:gd name="connsiteX2384" fmla="*/ 608439 w 2105012"/>
              <a:gd name="connsiteY2384" fmla="*/ 414904 h 589548"/>
              <a:gd name="connsiteX2385" fmla="*/ 600817 w 2105012"/>
              <a:gd name="connsiteY2385" fmla="*/ 412916 h 589548"/>
              <a:gd name="connsiteX2386" fmla="*/ 610427 w 2105012"/>
              <a:gd name="connsiteY2386" fmla="*/ 410596 h 589548"/>
              <a:gd name="connsiteX2387" fmla="*/ 611421 w 2105012"/>
              <a:gd name="connsiteY2387" fmla="*/ 409602 h 589548"/>
              <a:gd name="connsiteX2388" fmla="*/ 610427 w 2105012"/>
              <a:gd name="connsiteY2388" fmla="*/ 410596 h 589548"/>
              <a:gd name="connsiteX2389" fmla="*/ 611753 w 2105012"/>
              <a:gd name="connsiteY2389" fmla="*/ 411591 h 589548"/>
              <a:gd name="connsiteX2390" fmla="*/ 621363 w 2105012"/>
              <a:gd name="connsiteY2390" fmla="*/ 413579 h 589548"/>
              <a:gd name="connsiteX2391" fmla="*/ 626997 w 2105012"/>
              <a:gd name="connsiteY2391" fmla="*/ 412916 h 589548"/>
              <a:gd name="connsiteX2392" fmla="*/ 628322 w 2105012"/>
              <a:gd name="connsiteY2392" fmla="*/ 412916 h 589548"/>
              <a:gd name="connsiteX2393" fmla="*/ 623351 w 2105012"/>
              <a:gd name="connsiteY2393" fmla="*/ 406951 h 589548"/>
              <a:gd name="connsiteX2394" fmla="*/ 619706 w 2105012"/>
              <a:gd name="connsiteY2394" fmla="*/ 401649 h 589548"/>
              <a:gd name="connsiteX2395" fmla="*/ 616724 w 2105012"/>
              <a:gd name="connsiteY2395" fmla="*/ 404963 h 589548"/>
              <a:gd name="connsiteX2396" fmla="*/ 619706 w 2105012"/>
              <a:gd name="connsiteY2396" fmla="*/ 401649 h 589548"/>
              <a:gd name="connsiteX2397" fmla="*/ 620369 w 2105012"/>
              <a:gd name="connsiteY2397" fmla="*/ 399992 h 589548"/>
              <a:gd name="connsiteX2398" fmla="*/ 625671 w 2105012"/>
              <a:gd name="connsiteY2398" fmla="*/ 396346 h 589548"/>
              <a:gd name="connsiteX2399" fmla="*/ 633293 w 2105012"/>
              <a:gd name="connsiteY2399" fmla="*/ 394689 h 589548"/>
              <a:gd name="connsiteX2400" fmla="*/ 639921 w 2105012"/>
              <a:gd name="connsiteY2400" fmla="*/ 395352 h 589548"/>
              <a:gd name="connsiteX2401" fmla="*/ 640584 w 2105012"/>
              <a:gd name="connsiteY2401" fmla="*/ 392038 h 589548"/>
              <a:gd name="connsiteX2402" fmla="*/ 637270 w 2105012"/>
              <a:gd name="connsiteY2402" fmla="*/ 389387 h 589548"/>
              <a:gd name="connsiteX2403" fmla="*/ 630973 w 2105012"/>
              <a:gd name="connsiteY2403" fmla="*/ 389719 h 589548"/>
              <a:gd name="connsiteX2404" fmla="*/ 628654 w 2105012"/>
              <a:gd name="connsiteY2404" fmla="*/ 389387 h 589548"/>
              <a:gd name="connsiteX2405" fmla="*/ 628322 w 2105012"/>
              <a:gd name="connsiteY2405" fmla="*/ 385079 h 589548"/>
              <a:gd name="connsiteX2406" fmla="*/ 626334 w 2105012"/>
              <a:gd name="connsiteY2406" fmla="*/ 378120 h 589548"/>
              <a:gd name="connsiteX2407" fmla="*/ 627328 w 2105012"/>
              <a:gd name="connsiteY2407" fmla="*/ 375800 h 589548"/>
              <a:gd name="connsiteX2408" fmla="*/ 627328 w 2105012"/>
              <a:gd name="connsiteY2408" fmla="*/ 375800 h 589548"/>
              <a:gd name="connsiteX2409" fmla="*/ 625008 w 2105012"/>
              <a:gd name="connsiteY2409" fmla="*/ 368841 h 589548"/>
              <a:gd name="connsiteX2410" fmla="*/ 621032 w 2105012"/>
              <a:gd name="connsiteY2410" fmla="*/ 360225 h 589548"/>
              <a:gd name="connsiteX2411" fmla="*/ 621032 w 2105012"/>
              <a:gd name="connsiteY2411" fmla="*/ 358899 h 589548"/>
              <a:gd name="connsiteX2412" fmla="*/ 621363 w 2105012"/>
              <a:gd name="connsiteY2412" fmla="*/ 357905 h 589548"/>
              <a:gd name="connsiteX2413" fmla="*/ 621363 w 2105012"/>
              <a:gd name="connsiteY2413" fmla="*/ 350283 h 589548"/>
              <a:gd name="connsiteX2414" fmla="*/ 626334 w 2105012"/>
              <a:gd name="connsiteY2414" fmla="*/ 350614 h 589548"/>
              <a:gd name="connsiteX2415" fmla="*/ 633956 w 2105012"/>
              <a:gd name="connsiteY2415" fmla="*/ 352603 h 589548"/>
              <a:gd name="connsiteX2416" fmla="*/ 633956 w 2105012"/>
              <a:gd name="connsiteY2416" fmla="*/ 353597 h 589548"/>
              <a:gd name="connsiteX2417" fmla="*/ 634950 w 2105012"/>
              <a:gd name="connsiteY2417" fmla="*/ 360225 h 589548"/>
              <a:gd name="connsiteX2418" fmla="*/ 637270 w 2105012"/>
              <a:gd name="connsiteY2418" fmla="*/ 360225 h 589548"/>
              <a:gd name="connsiteX2419" fmla="*/ 642241 w 2105012"/>
              <a:gd name="connsiteY2419" fmla="*/ 362876 h 589548"/>
              <a:gd name="connsiteX2420" fmla="*/ 639921 w 2105012"/>
              <a:gd name="connsiteY2420" fmla="*/ 370498 h 589548"/>
              <a:gd name="connsiteX2421" fmla="*/ 642241 w 2105012"/>
              <a:gd name="connsiteY2421" fmla="*/ 375469 h 589548"/>
              <a:gd name="connsiteX2422" fmla="*/ 643898 w 2105012"/>
              <a:gd name="connsiteY2422" fmla="*/ 375469 h 589548"/>
              <a:gd name="connsiteX2423" fmla="*/ 637933 w 2105012"/>
              <a:gd name="connsiteY2423" fmla="*/ 383091 h 589548"/>
              <a:gd name="connsiteX2424" fmla="*/ 637933 w 2105012"/>
              <a:gd name="connsiteY2424" fmla="*/ 385742 h 589548"/>
              <a:gd name="connsiteX2425" fmla="*/ 643898 w 2105012"/>
              <a:gd name="connsiteY2425" fmla="*/ 383091 h 589548"/>
              <a:gd name="connsiteX2426" fmla="*/ 659142 w 2105012"/>
              <a:gd name="connsiteY2426" fmla="*/ 383091 h 589548"/>
              <a:gd name="connsiteX2427" fmla="*/ 661793 w 2105012"/>
              <a:gd name="connsiteY2427" fmla="*/ 388062 h 589548"/>
              <a:gd name="connsiteX2428" fmla="*/ 660467 w 2105012"/>
              <a:gd name="connsiteY2428" fmla="*/ 393033 h 589548"/>
              <a:gd name="connsiteX2429" fmla="*/ 663450 w 2105012"/>
              <a:gd name="connsiteY2429" fmla="*/ 392038 h 589548"/>
              <a:gd name="connsiteX2430" fmla="*/ 664776 w 2105012"/>
              <a:gd name="connsiteY2430" fmla="*/ 394689 h 589548"/>
              <a:gd name="connsiteX2431" fmla="*/ 665438 w 2105012"/>
              <a:gd name="connsiteY2431" fmla="*/ 394689 h 589548"/>
              <a:gd name="connsiteX2432" fmla="*/ 670741 w 2105012"/>
              <a:gd name="connsiteY2432" fmla="*/ 397009 h 589548"/>
              <a:gd name="connsiteX2433" fmla="*/ 677369 w 2105012"/>
              <a:gd name="connsiteY2433" fmla="*/ 398998 h 589548"/>
              <a:gd name="connsiteX2434" fmla="*/ 682008 w 2105012"/>
              <a:gd name="connsiteY2434" fmla="*/ 399660 h 589548"/>
              <a:gd name="connsiteX2435" fmla="*/ 677369 w 2105012"/>
              <a:gd name="connsiteY2435" fmla="*/ 394358 h 589548"/>
              <a:gd name="connsiteX2436" fmla="*/ 674386 w 2105012"/>
              <a:gd name="connsiteY2436" fmla="*/ 388393 h 589548"/>
              <a:gd name="connsiteX2437" fmla="*/ 672729 w 2105012"/>
              <a:gd name="connsiteY2437" fmla="*/ 387730 h 589548"/>
              <a:gd name="connsiteX2438" fmla="*/ 674386 w 2105012"/>
              <a:gd name="connsiteY2438" fmla="*/ 388393 h 589548"/>
              <a:gd name="connsiteX2439" fmla="*/ 687310 w 2105012"/>
              <a:gd name="connsiteY2439" fmla="*/ 384416 h 589548"/>
              <a:gd name="connsiteX2440" fmla="*/ 689630 w 2105012"/>
              <a:gd name="connsiteY2440" fmla="*/ 381102 h 589548"/>
              <a:gd name="connsiteX2441" fmla="*/ 687310 w 2105012"/>
              <a:gd name="connsiteY2441" fmla="*/ 384416 h 589548"/>
              <a:gd name="connsiteX2442" fmla="*/ 699241 w 2105012"/>
              <a:gd name="connsiteY2442" fmla="*/ 392038 h 589548"/>
              <a:gd name="connsiteX2443" fmla="*/ 702554 w 2105012"/>
              <a:gd name="connsiteY2443" fmla="*/ 396015 h 589548"/>
              <a:gd name="connsiteX2444" fmla="*/ 710177 w 2105012"/>
              <a:gd name="connsiteY2444" fmla="*/ 396015 h 589548"/>
              <a:gd name="connsiteX2445" fmla="*/ 710839 w 2105012"/>
              <a:gd name="connsiteY2445" fmla="*/ 396015 h 589548"/>
              <a:gd name="connsiteX2446" fmla="*/ 711502 w 2105012"/>
              <a:gd name="connsiteY2446" fmla="*/ 396015 h 589548"/>
              <a:gd name="connsiteX2447" fmla="*/ 717799 w 2105012"/>
              <a:gd name="connsiteY2447" fmla="*/ 392701 h 589548"/>
              <a:gd name="connsiteX2448" fmla="*/ 724095 w 2105012"/>
              <a:gd name="connsiteY2448" fmla="*/ 391707 h 589548"/>
              <a:gd name="connsiteX2449" fmla="*/ 717799 w 2105012"/>
              <a:gd name="connsiteY2449" fmla="*/ 376794 h 589548"/>
              <a:gd name="connsiteX2450" fmla="*/ 721775 w 2105012"/>
              <a:gd name="connsiteY2450" fmla="*/ 376794 h 589548"/>
              <a:gd name="connsiteX2451" fmla="*/ 729066 w 2105012"/>
              <a:gd name="connsiteY2451" fmla="*/ 373480 h 589548"/>
              <a:gd name="connsiteX2452" fmla="*/ 729066 w 2105012"/>
              <a:gd name="connsiteY2452" fmla="*/ 370829 h 589548"/>
              <a:gd name="connsiteX2453" fmla="*/ 729066 w 2105012"/>
              <a:gd name="connsiteY2453" fmla="*/ 370829 h 589548"/>
              <a:gd name="connsiteX2454" fmla="*/ 729066 w 2105012"/>
              <a:gd name="connsiteY2454" fmla="*/ 373480 h 589548"/>
              <a:gd name="connsiteX2455" fmla="*/ 734368 w 2105012"/>
              <a:gd name="connsiteY2455" fmla="*/ 378451 h 589548"/>
              <a:gd name="connsiteX2456" fmla="*/ 745636 w 2105012"/>
              <a:gd name="connsiteY2456" fmla="*/ 375800 h 589548"/>
              <a:gd name="connsiteX2457" fmla="*/ 746961 w 2105012"/>
              <a:gd name="connsiteY2457" fmla="*/ 375800 h 589548"/>
              <a:gd name="connsiteX2458" fmla="*/ 748287 w 2105012"/>
              <a:gd name="connsiteY2458" fmla="*/ 377126 h 589548"/>
              <a:gd name="connsiteX2459" fmla="*/ 750938 w 2105012"/>
              <a:gd name="connsiteY2459" fmla="*/ 383422 h 589548"/>
              <a:gd name="connsiteX2460" fmla="*/ 762537 w 2105012"/>
              <a:gd name="connsiteY2460" fmla="*/ 385742 h 589548"/>
              <a:gd name="connsiteX2461" fmla="*/ 763531 w 2105012"/>
              <a:gd name="connsiteY2461" fmla="*/ 385742 h 589548"/>
              <a:gd name="connsiteX2462" fmla="*/ 769827 w 2105012"/>
              <a:gd name="connsiteY2462" fmla="*/ 388393 h 589548"/>
              <a:gd name="connsiteX2463" fmla="*/ 766845 w 2105012"/>
              <a:gd name="connsiteY2463" fmla="*/ 390381 h 589548"/>
              <a:gd name="connsiteX2464" fmla="*/ 769827 w 2105012"/>
              <a:gd name="connsiteY2464" fmla="*/ 394689 h 589548"/>
              <a:gd name="connsiteX2465" fmla="*/ 766513 w 2105012"/>
              <a:gd name="connsiteY2465" fmla="*/ 396015 h 589548"/>
              <a:gd name="connsiteX2466" fmla="*/ 765188 w 2105012"/>
              <a:gd name="connsiteY2466" fmla="*/ 400655 h 589548"/>
              <a:gd name="connsiteX2467" fmla="*/ 781426 w 2105012"/>
              <a:gd name="connsiteY2467" fmla="*/ 402643 h 589548"/>
              <a:gd name="connsiteX2468" fmla="*/ 782420 w 2105012"/>
              <a:gd name="connsiteY2468" fmla="*/ 397672 h 589548"/>
              <a:gd name="connsiteX2469" fmla="*/ 777781 w 2105012"/>
              <a:gd name="connsiteY2469" fmla="*/ 396678 h 589548"/>
              <a:gd name="connsiteX2470" fmla="*/ 782420 w 2105012"/>
              <a:gd name="connsiteY2470" fmla="*/ 397672 h 589548"/>
              <a:gd name="connsiteX2471" fmla="*/ 777781 w 2105012"/>
              <a:gd name="connsiteY2471" fmla="*/ 394358 h 589548"/>
              <a:gd name="connsiteX2472" fmla="*/ 780101 w 2105012"/>
              <a:gd name="connsiteY2472" fmla="*/ 387730 h 589548"/>
              <a:gd name="connsiteX2473" fmla="*/ 782420 w 2105012"/>
              <a:gd name="connsiteY2473" fmla="*/ 387399 h 589548"/>
              <a:gd name="connsiteX2474" fmla="*/ 791368 w 2105012"/>
              <a:gd name="connsiteY2474" fmla="*/ 390050 h 589548"/>
              <a:gd name="connsiteX2475" fmla="*/ 800316 w 2105012"/>
              <a:gd name="connsiteY2475" fmla="*/ 393033 h 589548"/>
              <a:gd name="connsiteX2476" fmla="*/ 803298 w 2105012"/>
              <a:gd name="connsiteY2476" fmla="*/ 390381 h 589548"/>
              <a:gd name="connsiteX2477" fmla="*/ 802967 w 2105012"/>
              <a:gd name="connsiteY2477" fmla="*/ 385410 h 589548"/>
              <a:gd name="connsiteX2478" fmla="*/ 794350 w 2105012"/>
              <a:gd name="connsiteY2478" fmla="*/ 384085 h 589548"/>
              <a:gd name="connsiteX2479" fmla="*/ 794350 w 2105012"/>
              <a:gd name="connsiteY2479" fmla="*/ 384085 h 589548"/>
              <a:gd name="connsiteX2480" fmla="*/ 782752 w 2105012"/>
              <a:gd name="connsiteY2480" fmla="*/ 382759 h 589548"/>
              <a:gd name="connsiteX2481" fmla="*/ 781426 w 2105012"/>
              <a:gd name="connsiteY2481" fmla="*/ 379777 h 589548"/>
              <a:gd name="connsiteX2482" fmla="*/ 786728 w 2105012"/>
              <a:gd name="connsiteY2482" fmla="*/ 376794 h 589548"/>
              <a:gd name="connsiteX2483" fmla="*/ 794682 w 2105012"/>
              <a:gd name="connsiteY2483" fmla="*/ 376794 h 589548"/>
              <a:gd name="connsiteX2484" fmla="*/ 805618 w 2105012"/>
              <a:gd name="connsiteY2484" fmla="*/ 380440 h 589548"/>
              <a:gd name="connsiteX2485" fmla="*/ 813240 w 2105012"/>
              <a:gd name="connsiteY2485" fmla="*/ 376794 h 589548"/>
              <a:gd name="connsiteX2486" fmla="*/ 811252 w 2105012"/>
              <a:gd name="connsiteY2486" fmla="*/ 370829 h 589548"/>
              <a:gd name="connsiteX2487" fmla="*/ 803298 w 2105012"/>
              <a:gd name="connsiteY2487" fmla="*/ 369504 h 589548"/>
              <a:gd name="connsiteX2488" fmla="*/ 793025 w 2105012"/>
              <a:gd name="connsiteY2488" fmla="*/ 373149 h 589548"/>
              <a:gd name="connsiteX2489" fmla="*/ 785403 w 2105012"/>
              <a:gd name="connsiteY2489" fmla="*/ 373149 h 589548"/>
              <a:gd name="connsiteX2490" fmla="*/ 783083 w 2105012"/>
              <a:gd name="connsiteY2490" fmla="*/ 371823 h 589548"/>
              <a:gd name="connsiteX2491" fmla="*/ 782752 w 2105012"/>
              <a:gd name="connsiteY2491" fmla="*/ 369504 h 589548"/>
              <a:gd name="connsiteX2492" fmla="*/ 782752 w 2105012"/>
              <a:gd name="connsiteY2492" fmla="*/ 366852 h 589548"/>
              <a:gd name="connsiteX2493" fmla="*/ 800647 w 2105012"/>
              <a:gd name="connsiteY2493" fmla="*/ 364201 h 589548"/>
              <a:gd name="connsiteX2494" fmla="*/ 800647 w 2105012"/>
              <a:gd name="connsiteY2494" fmla="*/ 364201 h 589548"/>
              <a:gd name="connsiteX2495" fmla="*/ 807938 w 2105012"/>
              <a:gd name="connsiteY2495" fmla="*/ 363207 h 589548"/>
              <a:gd name="connsiteX2496" fmla="*/ 808269 w 2105012"/>
              <a:gd name="connsiteY2496" fmla="*/ 356911 h 589548"/>
              <a:gd name="connsiteX2497" fmla="*/ 815891 w 2105012"/>
              <a:gd name="connsiteY2497" fmla="*/ 354259 h 589548"/>
              <a:gd name="connsiteX2498" fmla="*/ 818542 w 2105012"/>
              <a:gd name="connsiteY2498" fmla="*/ 353265 h 589548"/>
              <a:gd name="connsiteX2499" fmla="*/ 829810 w 2105012"/>
              <a:gd name="connsiteY2499" fmla="*/ 355585 h 589548"/>
              <a:gd name="connsiteX2500" fmla="*/ 833455 w 2105012"/>
              <a:gd name="connsiteY2500" fmla="*/ 358899 h 589548"/>
              <a:gd name="connsiteX2501" fmla="*/ 841408 w 2105012"/>
              <a:gd name="connsiteY2501" fmla="*/ 356911 h 589548"/>
              <a:gd name="connsiteX2502" fmla="*/ 842403 w 2105012"/>
              <a:gd name="connsiteY2502" fmla="*/ 359562 h 589548"/>
              <a:gd name="connsiteX2503" fmla="*/ 838757 w 2105012"/>
              <a:gd name="connsiteY2503" fmla="*/ 361550 h 589548"/>
              <a:gd name="connsiteX2504" fmla="*/ 838757 w 2105012"/>
              <a:gd name="connsiteY2504" fmla="*/ 362876 h 589548"/>
              <a:gd name="connsiteX2505" fmla="*/ 827490 w 2105012"/>
              <a:gd name="connsiteY2505" fmla="*/ 362876 h 589548"/>
              <a:gd name="connsiteX2506" fmla="*/ 818542 w 2105012"/>
              <a:gd name="connsiteY2506" fmla="*/ 365527 h 589548"/>
              <a:gd name="connsiteX2507" fmla="*/ 821193 w 2105012"/>
              <a:gd name="connsiteY2507" fmla="*/ 366852 h 589548"/>
              <a:gd name="connsiteX2508" fmla="*/ 827490 w 2105012"/>
              <a:gd name="connsiteY2508" fmla="*/ 369172 h 589548"/>
              <a:gd name="connsiteX2509" fmla="*/ 829147 w 2105012"/>
              <a:gd name="connsiteY2509" fmla="*/ 371492 h 589548"/>
              <a:gd name="connsiteX2510" fmla="*/ 827490 w 2105012"/>
              <a:gd name="connsiteY2510" fmla="*/ 374143 h 589548"/>
              <a:gd name="connsiteX2511" fmla="*/ 821193 w 2105012"/>
              <a:gd name="connsiteY2511" fmla="*/ 376794 h 589548"/>
              <a:gd name="connsiteX2512" fmla="*/ 824839 w 2105012"/>
              <a:gd name="connsiteY2512" fmla="*/ 378451 h 589548"/>
              <a:gd name="connsiteX2513" fmla="*/ 822519 w 2105012"/>
              <a:gd name="connsiteY2513" fmla="*/ 380771 h 589548"/>
              <a:gd name="connsiteX2514" fmla="*/ 830141 w 2105012"/>
              <a:gd name="connsiteY2514" fmla="*/ 382097 h 589548"/>
              <a:gd name="connsiteX2515" fmla="*/ 842403 w 2105012"/>
              <a:gd name="connsiteY2515" fmla="*/ 386405 h 589548"/>
              <a:gd name="connsiteX2516" fmla="*/ 839420 w 2105012"/>
              <a:gd name="connsiteY2516" fmla="*/ 378451 h 589548"/>
              <a:gd name="connsiteX2517" fmla="*/ 850687 w 2105012"/>
              <a:gd name="connsiteY2517" fmla="*/ 378451 h 589548"/>
              <a:gd name="connsiteX2518" fmla="*/ 854664 w 2105012"/>
              <a:gd name="connsiteY2518" fmla="*/ 379777 h 589548"/>
              <a:gd name="connsiteX2519" fmla="*/ 862286 w 2105012"/>
              <a:gd name="connsiteY2519" fmla="*/ 381102 h 589548"/>
              <a:gd name="connsiteX2520" fmla="*/ 863280 w 2105012"/>
              <a:gd name="connsiteY2520" fmla="*/ 381434 h 589548"/>
              <a:gd name="connsiteX2521" fmla="*/ 870902 w 2105012"/>
              <a:gd name="connsiteY2521" fmla="*/ 379777 h 589548"/>
              <a:gd name="connsiteX2522" fmla="*/ 870902 w 2105012"/>
              <a:gd name="connsiteY2522" fmla="*/ 379777 h 589548"/>
              <a:gd name="connsiteX2523" fmla="*/ 876205 w 2105012"/>
              <a:gd name="connsiteY2523" fmla="*/ 378451 h 589548"/>
              <a:gd name="connsiteX2524" fmla="*/ 883495 w 2105012"/>
              <a:gd name="connsiteY2524" fmla="*/ 380108 h 589548"/>
              <a:gd name="connsiteX2525" fmla="*/ 889792 w 2105012"/>
              <a:gd name="connsiteY2525" fmla="*/ 383753 h 589548"/>
              <a:gd name="connsiteX2526" fmla="*/ 896420 w 2105012"/>
              <a:gd name="connsiteY2526" fmla="*/ 384416 h 589548"/>
              <a:gd name="connsiteX2527" fmla="*/ 902716 w 2105012"/>
              <a:gd name="connsiteY2527" fmla="*/ 382428 h 589548"/>
              <a:gd name="connsiteX2528" fmla="*/ 916966 w 2105012"/>
              <a:gd name="connsiteY2528" fmla="*/ 386073 h 589548"/>
              <a:gd name="connsiteX2529" fmla="*/ 918623 w 2105012"/>
              <a:gd name="connsiteY2529" fmla="*/ 386073 h 589548"/>
              <a:gd name="connsiteX2530" fmla="*/ 923594 w 2105012"/>
              <a:gd name="connsiteY2530" fmla="*/ 391707 h 589548"/>
              <a:gd name="connsiteX2531" fmla="*/ 916635 w 2105012"/>
              <a:gd name="connsiteY2531" fmla="*/ 393033 h 589548"/>
              <a:gd name="connsiteX2532" fmla="*/ 911995 w 2105012"/>
              <a:gd name="connsiteY2532" fmla="*/ 397341 h 589548"/>
              <a:gd name="connsiteX2533" fmla="*/ 914646 w 2105012"/>
              <a:gd name="connsiteY2533" fmla="*/ 397341 h 589548"/>
              <a:gd name="connsiteX2534" fmla="*/ 915641 w 2105012"/>
              <a:gd name="connsiteY2534" fmla="*/ 398335 h 589548"/>
              <a:gd name="connsiteX2535" fmla="*/ 911664 w 2105012"/>
              <a:gd name="connsiteY2535" fmla="*/ 402643 h 589548"/>
              <a:gd name="connsiteX2536" fmla="*/ 904042 w 2105012"/>
              <a:gd name="connsiteY2536" fmla="*/ 403968 h 589548"/>
              <a:gd name="connsiteX2537" fmla="*/ 903048 w 2105012"/>
              <a:gd name="connsiteY2537" fmla="*/ 409271 h 589548"/>
              <a:gd name="connsiteX2538" fmla="*/ 906693 w 2105012"/>
              <a:gd name="connsiteY2538" fmla="*/ 412916 h 589548"/>
              <a:gd name="connsiteX2539" fmla="*/ 903048 w 2105012"/>
              <a:gd name="connsiteY2539" fmla="*/ 415236 h 589548"/>
              <a:gd name="connsiteX2540" fmla="*/ 903048 w 2105012"/>
              <a:gd name="connsiteY2540" fmla="*/ 417887 h 589548"/>
              <a:gd name="connsiteX2541" fmla="*/ 896088 w 2105012"/>
              <a:gd name="connsiteY2541" fmla="*/ 415899 h 589548"/>
              <a:gd name="connsiteX2542" fmla="*/ 898077 w 2105012"/>
              <a:gd name="connsiteY2542" fmla="*/ 420207 h 589548"/>
              <a:gd name="connsiteX2543" fmla="*/ 885152 w 2105012"/>
              <a:gd name="connsiteY2543" fmla="*/ 425178 h 589548"/>
              <a:gd name="connsiteX2544" fmla="*/ 897082 w 2105012"/>
              <a:gd name="connsiteY2544" fmla="*/ 434457 h 589548"/>
              <a:gd name="connsiteX2545" fmla="*/ 899071 w 2105012"/>
              <a:gd name="connsiteY2545" fmla="*/ 438433 h 589548"/>
              <a:gd name="connsiteX2546" fmla="*/ 898077 w 2105012"/>
              <a:gd name="connsiteY2546" fmla="*/ 438433 h 589548"/>
              <a:gd name="connsiteX2547" fmla="*/ 890455 w 2105012"/>
              <a:gd name="connsiteY2547" fmla="*/ 441085 h 589548"/>
              <a:gd name="connsiteX2548" fmla="*/ 890455 w 2105012"/>
              <a:gd name="connsiteY2548" fmla="*/ 446055 h 589548"/>
              <a:gd name="connsiteX2549" fmla="*/ 889129 w 2105012"/>
              <a:gd name="connsiteY2549" fmla="*/ 451026 h 589548"/>
              <a:gd name="connsiteX2550" fmla="*/ 879850 w 2105012"/>
              <a:gd name="connsiteY2550" fmla="*/ 453346 h 589548"/>
              <a:gd name="connsiteX2551" fmla="*/ 881838 w 2105012"/>
              <a:gd name="connsiteY2551" fmla="*/ 457986 h 589548"/>
              <a:gd name="connsiteX2552" fmla="*/ 887803 w 2105012"/>
              <a:gd name="connsiteY2552" fmla="*/ 461300 h 589548"/>
              <a:gd name="connsiteX2553" fmla="*/ 887141 w 2105012"/>
              <a:gd name="connsiteY2553" fmla="*/ 463619 h 589548"/>
              <a:gd name="connsiteX2554" fmla="*/ 897082 w 2105012"/>
              <a:gd name="connsiteY2554" fmla="*/ 466602 h 589548"/>
              <a:gd name="connsiteX2555" fmla="*/ 900396 w 2105012"/>
              <a:gd name="connsiteY2555" fmla="*/ 463619 h 589548"/>
              <a:gd name="connsiteX2556" fmla="*/ 903048 w 2105012"/>
              <a:gd name="connsiteY2556" fmla="*/ 464282 h 589548"/>
              <a:gd name="connsiteX2557" fmla="*/ 903048 w 2105012"/>
              <a:gd name="connsiteY2557" fmla="*/ 465276 h 589548"/>
              <a:gd name="connsiteX2558" fmla="*/ 900396 w 2105012"/>
              <a:gd name="connsiteY2558" fmla="*/ 476875 h 589548"/>
              <a:gd name="connsiteX2559" fmla="*/ 904042 w 2105012"/>
              <a:gd name="connsiteY2559" fmla="*/ 478201 h 589548"/>
              <a:gd name="connsiteX2560" fmla="*/ 903048 w 2105012"/>
              <a:gd name="connsiteY2560" fmla="*/ 480520 h 589548"/>
              <a:gd name="connsiteX2561" fmla="*/ 904042 w 2105012"/>
              <a:gd name="connsiteY2561" fmla="*/ 478201 h 589548"/>
              <a:gd name="connsiteX2562" fmla="*/ 900396 w 2105012"/>
              <a:gd name="connsiteY2562" fmla="*/ 476875 h 589548"/>
              <a:gd name="connsiteX2563" fmla="*/ 886809 w 2105012"/>
              <a:gd name="connsiteY2563" fmla="*/ 472236 h 589548"/>
              <a:gd name="connsiteX2564" fmla="*/ 883827 w 2105012"/>
              <a:gd name="connsiteY2564" fmla="*/ 471573 h 589548"/>
              <a:gd name="connsiteX2565" fmla="*/ 881176 w 2105012"/>
              <a:gd name="connsiteY2565" fmla="*/ 473230 h 589548"/>
              <a:gd name="connsiteX2566" fmla="*/ 883827 w 2105012"/>
              <a:gd name="connsiteY2566" fmla="*/ 471573 h 589548"/>
              <a:gd name="connsiteX2567" fmla="*/ 882501 w 2105012"/>
              <a:gd name="connsiteY2567" fmla="*/ 466933 h 589548"/>
              <a:gd name="connsiteX2568" fmla="*/ 871234 w 2105012"/>
              <a:gd name="connsiteY2568" fmla="*/ 465276 h 589548"/>
              <a:gd name="connsiteX2569" fmla="*/ 865931 w 2105012"/>
              <a:gd name="connsiteY2569" fmla="*/ 463288 h 589548"/>
              <a:gd name="connsiteX2570" fmla="*/ 870571 w 2105012"/>
              <a:gd name="connsiteY2570" fmla="*/ 462294 h 589548"/>
              <a:gd name="connsiteX2571" fmla="*/ 862286 w 2105012"/>
              <a:gd name="connsiteY2571" fmla="*/ 459974 h 589548"/>
              <a:gd name="connsiteX2572" fmla="*/ 862286 w 2105012"/>
              <a:gd name="connsiteY2572" fmla="*/ 458980 h 589548"/>
              <a:gd name="connsiteX2573" fmla="*/ 862286 w 2105012"/>
              <a:gd name="connsiteY2573" fmla="*/ 458980 h 589548"/>
              <a:gd name="connsiteX2574" fmla="*/ 866594 w 2105012"/>
              <a:gd name="connsiteY2574" fmla="*/ 458980 h 589548"/>
              <a:gd name="connsiteX2575" fmla="*/ 869908 w 2105012"/>
              <a:gd name="connsiteY2575" fmla="*/ 455997 h 589548"/>
              <a:gd name="connsiteX2576" fmla="*/ 866263 w 2105012"/>
              <a:gd name="connsiteY2576" fmla="*/ 452021 h 589548"/>
              <a:gd name="connsiteX2577" fmla="*/ 868583 w 2105012"/>
              <a:gd name="connsiteY2577" fmla="*/ 450364 h 589548"/>
              <a:gd name="connsiteX2578" fmla="*/ 867588 w 2105012"/>
              <a:gd name="connsiteY2578" fmla="*/ 444398 h 589548"/>
              <a:gd name="connsiteX2579" fmla="*/ 869245 w 2105012"/>
              <a:gd name="connsiteY2579" fmla="*/ 443073 h 589548"/>
              <a:gd name="connsiteX2580" fmla="*/ 864275 w 2105012"/>
              <a:gd name="connsiteY2580" fmla="*/ 437771 h 589548"/>
              <a:gd name="connsiteX2581" fmla="*/ 863612 w 2105012"/>
              <a:gd name="connsiteY2581" fmla="*/ 445724 h 589548"/>
              <a:gd name="connsiteX2582" fmla="*/ 859635 w 2105012"/>
              <a:gd name="connsiteY2582" fmla="*/ 448375 h 589548"/>
              <a:gd name="connsiteX2583" fmla="*/ 854664 w 2105012"/>
              <a:gd name="connsiteY2583" fmla="*/ 445061 h 589548"/>
              <a:gd name="connsiteX2584" fmla="*/ 854001 w 2105012"/>
              <a:gd name="connsiteY2584" fmla="*/ 444398 h 589548"/>
              <a:gd name="connsiteX2585" fmla="*/ 854001 w 2105012"/>
              <a:gd name="connsiteY2585" fmla="*/ 444398 h 589548"/>
              <a:gd name="connsiteX2586" fmla="*/ 848699 w 2105012"/>
              <a:gd name="connsiteY2586" fmla="*/ 435451 h 589548"/>
              <a:gd name="connsiteX2587" fmla="*/ 854333 w 2105012"/>
              <a:gd name="connsiteY2587" fmla="*/ 435451 h 589548"/>
              <a:gd name="connsiteX2588" fmla="*/ 856984 w 2105012"/>
              <a:gd name="connsiteY2588" fmla="*/ 432468 h 589548"/>
              <a:gd name="connsiteX2589" fmla="*/ 853670 w 2105012"/>
              <a:gd name="connsiteY2589" fmla="*/ 432137 h 589548"/>
              <a:gd name="connsiteX2590" fmla="*/ 843728 w 2105012"/>
              <a:gd name="connsiteY2590" fmla="*/ 433131 h 589548"/>
              <a:gd name="connsiteX2591" fmla="*/ 847042 w 2105012"/>
              <a:gd name="connsiteY2591" fmla="*/ 435119 h 589548"/>
              <a:gd name="connsiteX2592" fmla="*/ 847042 w 2105012"/>
              <a:gd name="connsiteY2592" fmla="*/ 443736 h 589548"/>
              <a:gd name="connsiteX2593" fmla="*/ 849693 w 2105012"/>
              <a:gd name="connsiteY2593" fmla="*/ 452683 h 589548"/>
              <a:gd name="connsiteX2594" fmla="*/ 835775 w 2105012"/>
              <a:gd name="connsiteY2594" fmla="*/ 452683 h 589548"/>
              <a:gd name="connsiteX2595" fmla="*/ 835775 w 2105012"/>
              <a:gd name="connsiteY2595" fmla="*/ 455666 h 589548"/>
              <a:gd name="connsiteX2596" fmla="*/ 830472 w 2105012"/>
              <a:gd name="connsiteY2596" fmla="*/ 456660 h 589548"/>
              <a:gd name="connsiteX2597" fmla="*/ 824176 w 2105012"/>
              <a:gd name="connsiteY2597" fmla="*/ 451358 h 589548"/>
              <a:gd name="connsiteX2598" fmla="*/ 826827 w 2105012"/>
              <a:gd name="connsiteY2598" fmla="*/ 449701 h 589548"/>
              <a:gd name="connsiteX2599" fmla="*/ 832461 w 2105012"/>
              <a:gd name="connsiteY2599" fmla="*/ 448375 h 589548"/>
              <a:gd name="connsiteX2600" fmla="*/ 830804 w 2105012"/>
              <a:gd name="connsiteY2600" fmla="*/ 446055 h 589548"/>
              <a:gd name="connsiteX2601" fmla="*/ 832792 w 2105012"/>
              <a:gd name="connsiteY2601" fmla="*/ 442410 h 589548"/>
              <a:gd name="connsiteX2602" fmla="*/ 832792 w 2105012"/>
              <a:gd name="connsiteY2602" fmla="*/ 440090 h 589548"/>
              <a:gd name="connsiteX2603" fmla="*/ 832792 w 2105012"/>
              <a:gd name="connsiteY2603" fmla="*/ 433462 h 589548"/>
              <a:gd name="connsiteX2604" fmla="*/ 834449 w 2105012"/>
              <a:gd name="connsiteY2604" fmla="*/ 431474 h 589548"/>
              <a:gd name="connsiteX2605" fmla="*/ 832792 w 2105012"/>
              <a:gd name="connsiteY2605" fmla="*/ 433462 h 589548"/>
              <a:gd name="connsiteX2606" fmla="*/ 840083 w 2105012"/>
              <a:gd name="connsiteY2606" fmla="*/ 430480 h 589548"/>
              <a:gd name="connsiteX2607" fmla="*/ 835443 w 2105012"/>
              <a:gd name="connsiteY2607" fmla="*/ 429817 h 589548"/>
              <a:gd name="connsiteX2608" fmla="*/ 830472 w 2105012"/>
              <a:gd name="connsiteY2608" fmla="*/ 429817 h 589548"/>
              <a:gd name="connsiteX2609" fmla="*/ 828484 w 2105012"/>
              <a:gd name="connsiteY2609" fmla="*/ 429817 h 589548"/>
              <a:gd name="connsiteX2610" fmla="*/ 816554 w 2105012"/>
              <a:gd name="connsiteY2610" fmla="*/ 434125 h 589548"/>
              <a:gd name="connsiteX2611" fmla="*/ 813903 w 2105012"/>
              <a:gd name="connsiteY2611" fmla="*/ 448707 h 589548"/>
              <a:gd name="connsiteX2612" fmla="*/ 805286 w 2105012"/>
              <a:gd name="connsiteY2612" fmla="*/ 442742 h 589548"/>
              <a:gd name="connsiteX2613" fmla="*/ 802304 w 2105012"/>
              <a:gd name="connsiteY2613" fmla="*/ 448044 h 589548"/>
              <a:gd name="connsiteX2614" fmla="*/ 800316 w 2105012"/>
              <a:gd name="connsiteY2614" fmla="*/ 450364 h 589548"/>
              <a:gd name="connsiteX2615" fmla="*/ 794682 w 2105012"/>
              <a:gd name="connsiteY2615" fmla="*/ 451358 h 589548"/>
              <a:gd name="connsiteX2616" fmla="*/ 792362 w 2105012"/>
              <a:gd name="connsiteY2616" fmla="*/ 450364 h 589548"/>
              <a:gd name="connsiteX2617" fmla="*/ 793356 w 2105012"/>
              <a:gd name="connsiteY2617" fmla="*/ 446387 h 589548"/>
              <a:gd name="connsiteX2618" fmla="*/ 784409 w 2105012"/>
              <a:gd name="connsiteY2618" fmla="*/ 434788 h 589548"/>
              <a:gd name="connsiteX2619" fmla="*/ 783414 w 2105012"/>
              <a:gd name="connsiteY2619" fmla="*/ 441416 h 589548"/>
              <a:gd name="connsiteX2620" fmla="*/ 783083 w 2105012"/>
              <a:gd name="connsiteY2620" fmla="*/ 443736 h 589548"/>
              <a:gd name="connsiteX2621" fmla="*/ 783746 w 2105012"/>
              <a:gd name="connsiteY2621" fmla="*/ 446387 h 589548"/>
              <a:gd name="connsiteX2622" fmla="*/ 780763 w 2105012"/>
              <a:gd name="connsiteY2622" fmla="*/ 452352 h 589548"/>
              <a:gd name="connsiteX2623" fmla="*/ 784077 w 2105012"/>
              <a:gd name="connsiteY2623" fmla="*/ 455003 h 589548"/>
              <a:gd name="connsiteX2624" fmla="*/ 781095 w 2105012"/>
              <a:gd name="connsiteY2624" fmla="*/ 462294 h 589548"/>
              <a:gd name="connsiteX2625" fmla="*/ 771153 w 2105012"/>
              <a:gd name="connsiteY2625" fmla="*/ 464945 h 589548"/>
              <a:gd name="connsiteX2626" fmla="*/ 772810 w 2105012"/>
              <a:gd name="connsiteY2626" fmla="*/ 467265 h 589548"/>
              <a:gd name="connsiteX2627" fmla="*/ 781095 w 2105012"/>
              <a:gd name="connsiteY2627" fmla="*/ 469916 h 589548"/>
              <a:gd name="connsiteX2628" fmla="*/ 789711 w 2105012"/>
              <a:gd name="connsiteY2628" fmla="*/ 471241 h 589548"/>
              <a:gd name="connsiteX2629" fmla="*/ 788717 w 2105012"/>
              <a:gd name="connsiteY2629" fmla="*/ 467596 h 589548"/>
              <a:gd name="connsiteX2630" fmla="*/ 793688 w 2105012"/>
              <a:gd name="connsiteY2630" fmla="*/ 467596 h 589548"/>
              <a:gd name="connsiteX2631" fmla="*/ 796339 w 2105012"/>
              <a:gd name="connsiteY2631" fmla="*/ 465939 h 589548"/>
              <a:gd name="connsiteX2632" fmla="*/ 794019 w 2105012"/>
              <a:gd name="connsiteY2632" fmla="*/ 463951 h 589548"/>
              <a:gd name="connsiteX2633" fmla="*/ 794019 w 2105012"/>
              <a:gd name="connsiteY2633" fmla="*/ 461631 h 589548"/>
              <a:gd name="connsiteX2634" fmla="*/ 783414 w 2105012"/>
              <a:gd name="connsiteY2634" fmla="*/ 458317 h 589548"/>
              <a:gd name="connsiteX2635" fmla="*/ 789380 w 2105012"/>
              <a:gd name="connsiteY2635" fmla="*/ 456329 h 589548"/>
              <a:gd name="connsiteX2636" fmla="*/ 793025 w 2105012"/>
              <a:gd name="connsiteY2636" fmla="*/ 456329 h 589548"/>
              <a:gd name="connsiteX2637" fmla="*/ 794019 w 2105012"/>
              <a:gd name="connsiteY2637" fmla="*/ 455334 h 589548"/>
              <a:gd name="connsiteX2638" fmla="*/ 793025 w 2105012"/>
              <a:gd name="connsiteY2638" fmla="*/ 456329 h 589548"/>
              <a:gd name="connsiteX2639" fmla="*/ 799321 w 2105012"/>
              <a:gd name="connsiteY2639" fmla="*/ 457323 h 589548"/>
              <a:gd name="connsiteX2640" fmla="*/ 802967 w 2105012"/>
              <a:gd name="connsiteY2640" fmla="*/ 456329 h 589548"/>
              <a:gd name="connsiteX2641" fmla="*/ 804624 w 2105012"/>
              <a:gd name="connsiteY2641" fmla="*/ 455003 h 589548"/>
              <a:gd name="connsiteX2642" fmla="*/ 809595 w 2105012"/>
              <a:gd name="connsiteY2642" fmla="*/ 455997 h 589548"/>
              <a:gd name="connsiteX2643" fmla="*/ 815891 w 2105012"/>
              <a:gd name="connsiteY2643" fmla="*/ 461300 h 589548"/>
              <a:gd name="connsiteX2644" fmla="*/ 817548 w 2105012"/>
              <a:gd name="connsiteY2644" fmla="*/ 459311 h 589548"/>
              <a:gd name="connsiteX2645" fmla="*/ 818874 w 2105012"/>
              <a:gd name="connsiteY2645" fmla="*/ 459311 h 589548"/>
              <a:gd name="connsiteX2646" fmla="*/ 817548 w 2105012"/>
              <a:gd name="connsiteY2646" fmla="*/ 459311 h 589548"/>
              <a:gd name="connsiteX2647" fmla="*/ 815891 w 2105012"/>
              <a:gd name="connsiteY2647" fmla="*/ 461300 h 589548"/>
              <a:gd name="connsiteX2648" fmla="*/ 823513 w 2105012"/>
              <a:gd name="connsiteY2648" fmla="*/ 465276 h 589548"/>
              <a:gd name="connsiteX2649" fmla="*/ 829810 w 2105012"/>
              <a:gd name="connsiteY2649" fmla="*/ 470247 h 589548"/>
              <a:gd name="connsiteX2650" fmla="*/ 838757 w 2105012"/>
              <a:gd name="connsiteY2650" fmla="*/ 471573 h 589548"/>
              <a:gd name="connsiteX2651" fmla="*/ 841408 w 2105012"/>
              <a:gd name="connsiteY2651" fmla="*/ 470247 h 589548"/>
              <a:gd name="connsiteX2652" fmla="*/ 835443 w 2105012"/>
              <a:gd name="connsiteY2652" fmla="*/ 458648 h 589548"/>
              <a:gd name="connsiteX2653" fmla="*/ 837432 w 2105012"/>
              <a:gd name="connsiteY2653" fmla="*/ 457654 h 589548"/>
              <a:gd name="connsiteX2654" fmla="*/ 840414 w 2105012"/>
              <a:gd name="connsiteY2654" fmla="*/ 455666 h 589548"/>
              <a:gd name="connsiteX2655" fmla="*/ 837432 w 2105012"/>
              <a:gd name="connsiteY2655" fmla="*/ 457654 h 589548"/>
              <a:gd name="connsiteX2656" fmla="*/ 843728 w 2105012"/>
              <a:gd name="connsiteY2656" fmla="*/ 457654 h 589548"/>
              <a:gd name="connsiteX2657" fmla="*/ 844059 w 2105012"/>
              <a:gd name="connsiteY2657" fmla="*/ 462625 h 589548"/>
              <a:gd name="connsiteX2658" fmla="*/ 845385 w 2105012"/>
              <a:gd name="connsiteY2658" fmla="*/ 462625 h 589548"/>
              <a:gd name="connsiteX2659" fmla="*/ 845385 w 2105012"/>
              <a:gd name="connsiteY2659" fmla="*/ 462625 h 589548"/>
              <a:gd name="connsiteX2660" fmla="*/ 844059 w 2105012"/>
              <a:gd name="connsiteY2660" fmla="*/ 462625 h 589548"/>
              <a:gd name="connsiteX2661" fmla="*/ 844059 w 2105012"/>
              <a:gd name="connsiteY2661" fmla="*/ 470247 h 589548"/>
              <a:gd name="connsiteX2662" fmla="*/ 845054 w 2105012"/>
              <a:gd name="connsiteY2662" fmla="*/ 473892 h 589548"/>
              <a:gd name="connsiteX2663" fmla="*/ 843728 w 2105012"/>
              <a:gd name="connsiteY2663" fmla="*/ 475549 h 589548"/>
              <a:gd name="connsiteX2664" fmla="*/ 843728 w 2105012"/>
              <a:gd name="connsiteY2664" fmla="*/ 480520 h 589548"/>
              <a:gd name="connsiteX2665" fmla="*/ 842071 w 2105012"/>
              <a:gd name="connsiteY2665" fmla="*/ 480852 h 589548"/>
              <a:gd name="connsiteX2666" fmla="*/ 843728 w 2105012"/>
              <a:gd name="connsiteY2666" fmla="*/ 482840 h 589548"/>
              <a:gd name="connsiteX2667" fmla="*/ 823513 w 2105012"/>
              <a:gd name="connsiteY2667" fmla="*/ 485491 h 589548"/>
              <a:gd name="connsiteX2668" fmla="*/ 822519 w 2105012"/>
              <a:gd name="connsiteY2668" fmla="*/ 485491 h 589548"/>
              <a:gd name="connsiteX2669" fmla="*/ 822519 w 2105012"/>
              <a:gd name="connsiteY2669" fmla="*/ 475549 h 589548"/>
              <a:gd name="connsiteX2670" fmla="*/ 824507 w 2105012"/>
              <a:gd name="connsiteY2670" fmla="*/ 475218 h 589548"/>
              <a:gd name="connsiteX2671" fmla="*/ 823845 w 2105012"/>
              <a:gd name="connsiteY2671" fmla="*/ 470247 h 589548"/>
              <a:gd name="connsiteX2672" fmla="*/ 815560 w 2105012"/>
              <a:gd name="connsiteY2672" fmla="*/ 469253 h 589548"/>
              <a:gd name="connsiteX2673" fmla="*/ 810920 w 2105012"/>
              <a:gd name="connsiteY2673" fmla="*/ 486817 h 589548"/>
              <a:gd name="connsiteX2674" fmla="*/ 810920 w 2105012"/>
              <a:gd name="connsiteY2674" fmla="*/ 490462 h 589548"/>
              <a:gd name="connsiteX2675" fmla="*/ 813571 w 2105012"/>
              <a:gd name="connsiteY2675" fmla="*/ 490131 h 589548"/>
              <a:gd name="connsiteX2676" fmla="*/ 823513 w 2105012"/>
              <a:gd name="connsiteY2676" fmla="*/ 491788 h 589548"/>
              <a:gd name="connsiteX2677" fmla="*/ 829810 w 2105012"/>
              <a:gd name="connsiteY2677" fmla="*/ 491788 h 589548"/>
              <a:gd name="connsiteX2678" fmla="*/ 829810 w 2105012"/>
              <a:gd name="connsiteY2678" fmla="*/ 491788 h 589548"/>
              <a:gd name="connsiteX2679" fmla="*/ 832129 w 2105012"/>
              <a:gd name="connsiteY2679" fmla="*/ 493445 h 589548"/>
              <a:gd name="connsiteX2680" fmla="*/ 827821 w 2105012"/>
              <a:gd name="connsiteY2680" fmla="*/ 495102 h 589548"/>
              <a:gd name="connsiteX2681" fmla="*/ 832461 w 2105012"/>
              <a:gd name="connsiteY2681" fmla="*/ 501398 h 589548"/>
              <a:gd name="connsiteX2682" fmla="*/ 829478 w 2105012"/>
              <a:gd name="connsiteY2682" fmla="*/ 503386 h 589548"/>
              <a:gd name="connsiteX2683" fmla="*/ 820531 w 2105012"/>
              <a:gd name="connsiteY2683" fmla="*/ 494439 h 589548"/>
              <a:gd name="connsiteX2684" fmla="*/ 815891 w 2105012"/>
              <a:gd name="connsiteY2684" fmla="*/ 497090 h 589548"/>
              <a:gd name="connsiteX2685" fmla="*/ 821856 w 2105012"/>
              <a:gd name="connsiteY2685" fmla="*/ 499410 h 589548"/>
              <a:gd name="connsiteX2686" fmla="*/ 822850 w 2105012"/>
              <a:gd name="connsiteY2686" fmla="*/ 505706 h 589548"/>
              <a:gd name="connsiteX2687" fmla="*/ 822850 w 2105012"/>
              <a:gd name="connsiteY2687" fmla="*/ 508026 h 589548"/>
              <a:gd name="connsiteX2688" fmla="*/ 821525 w 2105012"/>
              <a:gd name="connsiteY2688" fmla="*/ 510677 h 589548"/>
              <a:gd name="connsiteX2689" fmla="*/ 822850 w 2105012"/>
              <a:gd name="connsiteY2689" fmla="*/ 513328 h 589548"/>
              <a:gd name="connsiteX2690" fmla="*/ 834781 w 2105012"/>
              <a:gd name="connsiteY2690" fmla="*/ 513328 h 589548"/>
              <a:gd name="connsiteX2691" fmla="*/ 834118 w 2105012"/>
              <a:gd name="connsiteY2691" fmla="*/ 510014 h 589548"/>
              <a:gd name="connsiteX2692" fmla="*/ 838094 w 2105012"/>
              <a:gd name="connsiteY2692" fmla="*/ 509352 h 589548"/>
              <a:gd name="connsiteX2693" fmla="*/ 843397 w 2105012"/>
              <a:gd name="connsiteY2693" fmla="*/ 500404 h 589548"/>
              <a:gd name="connsiteX2694" fmla="*/ 845716 w 2105012"/>
              <a:gd name="connsiteY2694" fmla="*/ 497753 h 589548"/>
              <a:gd name="connsiteX2695" fmla="*/ 845385 w 2105012"/>
              <a:gd name="connsiteY2695" fmla="*/ 496427 h 589548"/>
              <a:gd name="connsiteX2696" fmla="*/ 848036 w 2105012"/>
              <a:gd name="connsiteY2696" fmla="*/ 494107 h 589548"/>
              <a:gd name="connsiteX2697" fmla="*/ 848036 w 2105012"/>
              <a:gd name="connsiteY2697" fmla="*/ 489137 h 589548"/>
              <a:gd name="connsiteX2698" fmla="*/ 850687 w 2105012"/>
              <a:gd name="connsiteY2698" fmla="*/ 481515 h 589548"/>
              <a:gd name="connsiteX2699" fmla="*/ 855658 w 2105012"/>
              <a:gd name="connsiteY2699" fmla="*/ 475218 h 589548"/>
              <a:gd name="connsiteX2700" fmla="*/ 854333 w 2105012"/>
              <a:gd name="connsiteY2700" fmla="*/ 473892 h 589548"/>
              <a:gd name="connsiteX2701" fmla="*/ 856321 w 2105012"/>
              <a:gd name="connsiteY2701" fmla="*/ 470910 h 589548"/>
              <a:gd name="connsiteX2702" fmla="*/ 853007 w 2105012"/>
              <a:gd name="connsiteY2702" fmla="*/ 468590 h 589548"/>
              <a:gd name="connsiteX2703" fmla="*/ 846379 w 2105012"/>
              <a:gd name="connsiteY2703" fmla="*/ 464282 h 589548"/>
              <a:gd name="connsiteX2704" fmla="*/ 853007 w 2105012"/>
              <a:gd name="connsiteY2704" fmla="*/ 468590 h 589548"/>
              <a:gd name="connsiteX2705" fmla="*/ 854333 w 2105012"/>
              <a:gd name="connsiteY2705" fmla="*/ 468590 h 589548"/>
              <a:gd name="connsiteX2706" fmla="*/ 864606 w 2105012"/>
              <a:gd name="connsiteY2706" fmla="*/ 471241 h 589548"/>
              <a:gd name="connsiteX2707" fmla="*/ 862949 w 2105012"/>
              <a:gd name="connsiteY2707" fmla="*/ 475218 h 589548"/>
              <a:gd name="connsiteX2708" fmla="*/ 870902 w 2105012"/>
              <a:gd name="connsiteY2708" fmla="*/ 475218 h 589548"/>
              <a:gd name="connsiteX2709" fmla="*/ 880844 w 2105012"/>
              <a:gd name="connsiteY2709" fmla="*/ 481846 h 589548"/>
              <a:gd name="connsiteX2710" fmla="*/ 880844 w 2105012"/>
              <a:gd name="connsiteY2710" fmla="*/ 482509 h 589548"/>
              <a:gd name="connsiteX2711" fmla="*/ 878524 w 2105012"/>
              <a:gd name="connsiteY2711" fmla="*/ 484166 h 589548"/>
              <a:gd name="connsiteX2712" fmla="*/ 875873 w 2105012"/>
              <a:gd name="connsiteY2712" fmla="*/ 489137 h 589548"/>
              <a:gd name="connsiteX2713" fmla="*/ 884821 w 2105012"/>
              <a:gd name="connsiteY2713" fmla="*/ 495433 h 589548"/>
              <a:gd name="connsiteX2714" fmla="*/ 884158 w 2105012"/>
              <a:gd name="connsiteY2714" fmla="*/ 492451 h 589548"/>
              <a:gd name="connsiteX2715" fmla="*/ 886146 w 2105012"/>
              <a:gd name="connsiteY2715" fmla="*/ 492782 h 589548"/>
              <a:gd name="connsiteX2716" fmla="*/ 886478 w 2105012"/>
              <a:gd name="connsiteY2716" fmla="*/ 491456 h 589548"/>
              <a:gd name="connsiteX2717" fmla="*/ 888466 w 2105012"/>
              <a:gd name="connsiteY2717" fmla="*/ 490462 h 589548"/>
              <a:gd name="connsiteX2718" fmla="*/ 886478 w 2105012"/>
              <a:gd name="connsiteY2718" fmla="*/ 491456 h 589548"/>
              <a:gd name="connsiteX2719" fmla="*/ 886146 w 2105012"/>
              <a:gd name="connsiteY2719" fmla="*/ 492782 h 589548"/>
              <a:gd name="connsiteX2720" fmla="*/ 897745 w 2105012"/>
              <a:gd name="connsiteY2720" fmla="*/ 497090 h 589548"/>
              <a:gd name="connsiteX2721" fmla="*/ 893769 w 2105012"/>
              <a:gd name="connsiteY2721" fmla="*/ 494107 h 589548"/>
              <a:gd name="connsiteX2722" fmla="*/ 906030 w 2105012"/>
              <a:gd name="connsiteY2722" fmla="*/ 491456 h 589548"/>
              <a:gd name="connsiteX2723" fmla="*/ 906362 w 2105012"/>
              <a:gd name="connsiteY2723" fmla="*/ 495433 h 589548"/>
              <a:gd name="connsiteX2724" fmla="*/ 906693 w 2105012"/>
              <a:gd name="connsiteY2724" fmla="*/ 503055 h 589548"/>
              <a:gd name="connsiteX2725" fmla="*/ 913984 w 2105012"/>
              <a:gd name="connsiteY2725" fmla="*/ 505706 h 589548"/>
              <a:gd name="connsiteX2726" fmla="*/ 917629 w 2105012"/>
              <a:gd name="connsiteY2726" fmla="*/ 507363 h 589548"/>
              <a:gd name="connsiteX2727" fmla="*/ 913652 w 2105012"/>
              <a:gd name="connsiteY2727" fmla="*/ 513660 h 589548"/>
              <a:gd name="connsiteX2728" fmla="*/ 915309 w 2105012"/>
              <a:gd name="connsiteY2728" fmla="*/ 514985 h 589548"/>
              <a:gd name="connsiteX2729" fmla="*/ 917629 w 2105012"/>
              <a:gd name="connsiteY2729" fmla="*/ 513328 h 589548"/>
              <a:gd name="connsiteX2730" fmla="*/ 925251 w 2105012"/>
              <a:gd name="connsiteY2730" fmla="*/ 508357 h 589548"/>
              <a:gd name="connsiteX2731" fmla="*/ 927571 w 2105012"/>
              <a:gd name="connsiteY2731" fmla="*/ 505375 h 589548"/>
              <a:gd name="connsiteX2732" fmla="*/ 922931 w 2105012"/>
              <a:gd name="connsiteY2732" fmla="*/ 503055 h 589548"/>
              <a:gd name="connsiteX2733" fmla="*/ 922931 w 2105012"/>
              <a:gd name="connsiteY2733" fmla="*/ 503055 h 589548"/>
              <a:gd name="connsiteX2734" fmla="*/ 920280 w 2105012"/>
              <a:gd name="connsiteY2734" fmla="*/ 501730 h 589548"/>
              <a:gd name="connsiteX2735" fmla="*/ 922600 w 2105012"/>
              <a:gd name="connsiteY2735" fmla="*/ 497753 h 589548"/>
              <a:gd name="connsiteX2736" fmla="*/ 922931 w 2105012"/>
              <a:gd name="connsiteY2736" fmla="*/ 495433 h 589548"/>
              <a:gd name="connsiteX2737" fmla="*/ 935524 w 2105012"/>
              <a:gd name="connsiteY2737" fmla="*/ 500404 h 589548"/>
              <a:gd name="connsiteX2738" fmla="*/ 926908 w 2105012"/>
              <a:gd name="connsiteY2738" fmla="*/ 493776 h 589548"/>
              <a:gd name="connsiteX2739" fmla="*/ 926908 w 2105012"/>
              <a:gd name="connsiteY2739" fmla="*/ 493776 h 589548"/>
              <a:gd name="connsiteX2740" fmla="*/ 929228 w 2105012"/>
              <a:gd name="connsiteY2740" fmla="*/ 489468 h 589548"/>
              <a:gd name="connsiteX2741" fmla="*/ 928233 w 2105012"/>
              <a:gd name="connsiteY2741" fmla="*/ 481515 h 589548"/>
              <a:gd name="connsiteX2742" fmla="*/ 928233 w 2105012"/>
              <a:gd name="connsiteY2742" fmla="*/ 481515 h 589548"/>
              <a:gd name="connsiteX2743" fmla="*/ 928233 w 2105012"/>
              <a:gd name="connsiteY2743" fmla="*/ 481515 h 589548"/>
              <a:gd name="connsiteX2744" fmla="*/ 930553 w 2105012"/>
              <a:gd name="connsiteY2744" fmla="*/ 482509 h 589548"/>
              <a:gd name="connsiteX2745" fmla="*/ 938507 w 2105012"/>
              <a:gd name="connsiteY2745" fmla="*/ 486154 h 589548"/>
              <a:gd name="connsiteX2746" fmla="*/ 940826 w 2105012"/>
              <a:gd name="connsiteY2746" fmla="*/ 486154 h 589548"/>
              <a:gd name="connsiteX2747" fmla="*/ 945797 w 2105012"/>
              <a:gd name="connsiteY2747" fmla="*/ 482177 h 589548"/>
              <a:gd name="connsiteX2748" fmla="*/ 948117 w 2105012"/>
              <a:gd name="connsiteY2748" fmla="*/ 482177 h 589548"/>
              <a:gd name="connsiteX2749" fmla="*/ 952425 w 2105012"/>
              <a:gd name="connsiteY2749" fmla="*/ 485823 h 589548"/>
              <a:gd name="connsiteX2750" fmla="*/ 966344 w 2105012"/>
              <a:gd name="connsiteY2750" fmla="*/ 485491 h 589548"/>
              <a:gd name="connsiteX2751" fmla="*/ 970983 w 2105012"/>
              <a:gd name="connsiteY2751" fmla="*/ 486817 h 589548"/>
              <a:gd name="connsiteX2752" fmla="*/ 968332 w 2105012"/>
              <a:gd name="connsiteY2752" fmla="*/ 487148 h 589548"/>
              <a:gd name="connsiteX2753" fmla="*/ 968663 w 2105012"/>
              <a:gd name="connsiteY2753" fmla="*/ 498084 h 589548"/>
              <a:gd name="connsiteX2754" fmla="*/ 969989 w 2105012"/>
              <a:gd name="connsiteY2754" fmla="*/ 498084 h 589548"/>
              <a:gd name="connsiteX2755" fmla="*/ 971315 w 2105012"/>
              <a:gd name="connsiteY2755" fmla="*/ 498084 h 589548"/>
              <a:gd name="connsiteX2756" fmla="*/ 977611 w 2105012"/>
              <a:gd name="connsiteY2756" fmla="*/ 501730 h 589548"/>
              <a:gd name="connsiteX2757" fmla="*/ 974960 w 2105012"/>
              <a:gd name="connsiteY2757" fmla="*/ 505706 h 589548"/>
              <a:gd name="connsiteX2758" fmla="*/ 974960 w 2105012"/>
              <a:gd name="connsiteY2758" fmla="*/ 505706 h 589548"/>
              <a:gd name="connsiteX2759" fmla="*/ 963361 w 2105012"/>
              <a:gd name="connsiteY2759" fmla="*/ 504049 h 589548"/>
              <a:gd name="connsiteX2760" fmla="*/ 962036 w 2105012"/>
              <a:gd name="connsiteY2760" fmla="*/ 504049 h 589548"/>
              <a:gd name="connsiteX2761" fmla="*/ 963361 w 2105012"/>
              <a:gd name="connsiteY2761" fmla="*/ 506700 h 589548"/>
              <a:gd name="connsiteX2762" fmla="*/ 963361 w 2105012"/>
              <a:gd name="connsiteY2762" fmla="*/ 514322 h 589548"/>
              <a:gd name="connsiteX2763" fmla="*/ 969658 w 2105012"/>
              <a:gd name="connsiteY2763" fmla="*/ 512997 h 589548"/>
              <a:gd name="connsiteX2764" fmla="*/ 972640 w 2105012"/>
              <a:gd name="connsiteY2764" fmla="*/ 512997 h 589548"/>
              <a:gd name="connsiteX2765" fmla="*/ 972640 w 2105012"/>
              <a:gd name="connsiteY2765" fmla="*/ 512997 h 589548"/>
              <a:gd name="connsiteX2766" fmla="*/ 983576 w 2105012"/>
              <a:gd name="connsiteY2766" fmla="*/ 511671 h 589548"/>
              <a:gd name="connsiteX2767" fmla="*/ 995175 w 2105012"/>
              <a:gd name="connsiteY2767" fmla="*/ 510346 h 589548"/>
              <a:gd name="connsiteX2768" fmla="*/ 995175 w 2105012"/>
              <a:gd name="connsiteY2768" fmla="*/ 511340 h 589548"/>
              <a:gd name="connsiteX2769" fmla="*/ 994181 w 2105012"/>
              <a:gd name="connsiteY2769" fmla="*/ 512003 h 589548"/>
              <a:gd name="connsiteX2770" fmla="*/ 993849 w 2105012"/>
              <a:gd name="connsiteY2770" fmla="*/ 512997 h 589548"/>
              <a:gd name="connsiteX2771" fmla="*/ 1004123 w 2105012"/>
              <a:gd name="connsiteY2771" fmla="*/ 512997 h 589548"/>
              <a:gd name="connsiteX2772" fmla="*/ 1021355 w 2105012"/>
              <a:gd name="connsiteY2772" fmla="*/ 511009 h 589548"/>
              <a:gd name="connsiteX2773" fmla="*/ 1009094 w 2105012"/>
              <a:gd name="connsiteY2773" fmla="*/ 509683 h 589548"/>
              <a:gd name="connsiteX2774" fmla="*/ 1004454 w 2105012"/>
              <a:gd name="connsiteY2774" fmla="*/ 511009 h 589548"/>
              <a:gd name="connsiteX2775" fmla="*/ 998158 w 2105012"/>
              <a:gd name="connsiteY2775" fmla="*/ 508357 h 589548"/>
              <a:gd name="connsiteX2776" fmla="*/ 989541 w 2105012"/>
              <a:gd name="connsiteY2776" fmla="*/ 506038 h 589548"/>
              <a:gd name="connsiteX2777" fmla="*/ 991861 w 2105012"/>
              <a:gd name="connsiteY2777" fmla="*/ 503386 h 589548"/>
              <a:gd name="connsiteX2778" fmla="*/ 991198 w 2105012"/>
              <a:gd name="connsiteY2778" fmla="*/ 503386 h 589548"/>
              <a:gd name="connsiteX2779" fmla="*/ 992524 w 2105012"/>
              <a:gd name="connsiteY2779" fmla="*/ 495764 h 589548"/>
              <a:gd name="connsiteX2780" fmla="*/ 989873 w 2105012"/>
              <a:gd name="connsiteY2780" fmla="*/ 495764 h 589548"/>
              <a:gd name="connsiteX2781" fmla="*/ 992524 w 2105012"/>
              <a:gd name="connsiteY2781" fmla="*/ 495764 h 589548"/>
              <a:gd name="connsiteX2782" fmla="*/ 989210 w 2105012"/>
              <a:gd name="connsiteY2782" fmla="*/ 489137 h 589548"/>
              <a:gd name="connsiteX2783" fmla="*/ 992524 w 2105012"/>
              <a:gd name="connsiteY2783" fmla="*/ 488474 h 589548"/>
              <a:gd name="connsiteX2784" fmla="*/ 997163 w 2105012"/>
              <a:gd name="connsiteY2784" fmla="*/ 485491 h 589548"/>
              <a:gd name="connsiteX2785" fmla="*/ 1002466 w 2105012"/>
              <a:gd name="connsiteY2785" fmla="*/ 479195 h 589548"/>
              <a:gd name="connsiteX2786" fmla="*/ 1000809 w 2105012"/>
              <a:gd name="connsiteY2786" fmla="*/ 476875 h 589548"/>
              <a:gd name="connsiteX2787" fmla="*/ 996169 w 2105012"/>
              <a:gd name="connsiteY2787" fmla="*/ 471573 h 589548"/>
              <a:gd name="connsiteX2788" fmla="*/ 1002466 w 2105012"/>
              <a:gd name="connsiteY2788" fmla="*/ 469253 h 589548"/>
              <a:gd name="connsiteX2789" fmla="*/ 1006442 w 2105012"/>
              <a:gd name="connsiteY2789" fmla="*/ 471573 h 589548"/>
              <a:gd name="connsiteX2790" fmla="*/ 1011413 w 2105012"/>
              <a:gd name="connsiteY2790" fmla="*/ 484497 h 589548"/>
              <a:gd name="connsiteX2791" fmla="*/ 1010750 w 2105012"/>
              <a:gd name="connsiteY2791" fmla="*/ 489468 h 589548"/>
              <a:gd name="connsiteX2792" fmla="*/ 1015059 w 2105012"/>
              <a:gd name="connsiteY2792" fmla="*/ 489468 h 589548"/>
              <a:gd name="connsiteX2793" fmla="*/ 1017710 w 2105012"/>
              <a:gd name="connsiteY2793" fmla="*/ 490462 h 589548"/>
              <a:gd name="connsiteX2794" fmla="*/ 1004123 w 2105012"/>
              <a:gd name="connsiteY2794" fmla="*/ 497090 h 589548"/>
              <a:gd name="connsiteX2795" fmla="*/ 1009094 w 2105012"/>
              <a:gd name="connsiteY2795" fmla="*/ 497753 h 589548"/>
              <a:gd name="connsiteX2796" fmla="*/ 1004123 w 2105012"/>
              <a:gd name="connsiteY2796" fmla="*/ 497090 h 589548"/>
              <a:gd name="connsiteX2797" fmla="*/ 1003128 w 2105012"/>
              <a:gd name="connsiteY2797" fmla="*/ 497421 h 589548"/>
              <a:gd name="connsiteX2798" fmla="*/ 1005448 w 2105012"/>
              <a:gd name="connsiteY2798" fmla="*/ 499741 h 589548"/>
              <a:gd name="connsiteX2799" fmla="*/ 1007768 w 2105012"/>
              <a:gd name="connsiteY2799" fmla="*/ 500073 h 589548"/>
              <a:gd name="connsiteX2800" fmla="*/ 1016716 w 2105012"/>
              <a:gd name="connsiteY2800" fmla="*/ 503718 h 589548"/>
              <a:gd name="connsiteX2801" fmla="*/ 1018704 w 2105012"/>
              <a:gd name="connsiteY2801" fmla="*/ 502392 h 589548"/>
              <a:gd name="connsiteX2802" fmla="*/ 1016716 w 2105012"/>
              <a:gd name="connsiteY2802" fmla="*/ 503718 h 589548"/>
              <a:gd name="connsiteX2803" fmla="*/ 1016716 w 2105012"/>
              <a:gd name="connsiteY2803" fmla="*/ 504712 h 589548"/>
              <a:gd name="connsiteX2804" fmla="*/ 1022681 w 2105012"/>
              <a:gd name="connsiteY2804" fmla="*/ 504712 h 589548"/>
              <a:gd name="connsiteX2805" fmla="*/ 1028646 w 2105012"/>
              <a:gd name="connsiteY2805" fmla="*/ 503718 h 589548"/>
              <a:gd name="connsiteX2806" fmla="*/ 1033285 w 2105012"/>
              <a:gd name="connsiteY2806" fmla="*/ 498747 h 589548"/>
              <a:gd name="connsiteX2807" fmla="*/ 1037593 w 2105012"/>
              <a:gd name="connsiteY2807" fmla="*/ 498747 h 589548"/>
              <a:gd name="connsiteX2808" fmla="*/ 1030303 w 2105012"/>
              <a:gd name="connsiteY2808" fmla="*/ 493776 h 589548"/>
              <a:gd name="connsiteX2809" fmla="*/ 1033285 w 2105012"/>
              <a:gd name="connsiteY2809" fmla="*/ 488142 h 589548"/>
              <a:gd name="connsiteX2810" fmla="*/ 1043558 w 2105012"/>
              <a:gd name="connsiteY2810" fmla="*/ 486154 h 589548"/>
              <a:gd name="connsiteX2811" fmla="*/ 1041239 w 2105012"/>
              <a:gd name="connsiteY2811" fmla="*/ 480189 h 589548"/>
              <a:gd name="connsiteX2812" fmla="*/ 1043558 w 2105012"/>
              <a:gd name="connsiteY2812" fmla="*/ 479858 h 589548"/>
              <a:gd name="connsiteX2813" fmla="*/ 1056483 w 2105012"/>
              <a:gd name="connsiteY2813" fmla="*/ 485160 h 589548"/>
              <a:gd name="connsiteX2814" fmla="*/ 1065431 w 2105012"/>
              <a:gd name="connsiteY2814" fmla="*/ 491125 h 589548"/>
              <a:gd name="connsiteX2815" fmla="*/ 1069076 w 2105012"/>
              <a:gd name="connsiteY2815" fmla="*/ 491125 h 589548"/>
              <a:gd name="connsiteX2816" fmla="*/ 1067419 w 2105012"/>
              <a:gd name="connsiteY2816" fmla="*/ 486154 h 589548"/>
              <a:gd name="connsiteX2817" fmla="*/ 1071727 w 2105012"/>
              <a:gd name="connsiteY2817" fmla="*/ 479858 h 589548"/>
              <a:gd name="connsiteX2818" fmla="*/ 1065431 w 2105012"/>
              <a:gd name="connsiteY2818" fmla="*/ 473561 h 589548"/>
              <a:gd name="connsiteX2819" fmla="*/ 1060460 w 2105012"/>
              <a:gd name="connsiteY2819" fmla="*/ 471904 h 589548"/>
              <a:gd name="connsiteX2820" fmla="*/ 1064105 w 2105012"/>
              <a:gd name="connsiteY2820" fmla="*/ 468259 h 589548"/>
              <a:gd name="connsiteX2821" fmla="*/ 1064436 w 2105012"/>
              <a:gd name="connsiteY2821" fmla="*/ 460968 h 589548"/>
              <a:gd name="connsiteX2822" fmla="*/ 1072058 w 2105012"/>
              <a:gd name="connsiteY2822" fmla="*/ 464613 h 589548"/>
              <a:gd name="connsiteX2823" fmla="*/ 1075041 w 2105012"/>
              <a:gd name="connsiteY2823" fmla="*/ 468590 h 589548"/>
              <a:gd name="connsiteX2824" fmla="*/ 1078023 w 2105012"/>
              <a:gd name="connsiteY2824" fmla="*/ 473892 h 589548"/>
              <a:gd name="connsiteX2825" fmla="*/ 1078023 w 2105012"/>
              <a:gd name="connsiteY2825" fmla="*/ 474887 h 589548"/>
              <a:gd name="connsiteX2826" fmla="*/ 1078023 w 2105012"/>
              <a:gd name="connsiteY2826" fmla="*/ 478532 h 589548"/>
              <a:gd name="connsiteX2827" fmla="*/ 1083988 w 2105012"/>
              <a:gd name="connsiteY2827" fmla="*/ 479526 h 589548"/>
              <a:gd name="connsiteX2828" fmla="*/ 1091611 w 2105012"/>
              <a:gd name="connsiteY2828" fmla="*/ 478863 h 589548"/>
              <a:gd name="connsiteX2829" fmla="*/ 1091611 w 2105012"/>
              <a:gd name="connsiteY2829" fmla="*/ 466933 h 589548"/>
              <a:gd name="connsiteX2830" fmla="*/ 1106523 w 2105012"/>
              <a:gd name="connsiteY2830" fmla="*/ 466270 h 589548"/>
              <a:gd name="connsiteX2831" fmla="*/ 1107186 w 2105012"/>
              <a:gd name="connsiteY2831" fmla="*/ 462957 h 589548"/>
              <a:gd name="connsiteX2832" fmla="*/ 1106523 w 2105012"/>
              <a:gd name="connsiteY2832" fmla="*/ 466270 h 589548"/>
              <a:gd name="connsiteX2833" fmla="*/ 1106523 w 2105012"/>
              <a:gd name="connsiteY2833" fmla="*/ 468922 h 589548"/>
              <a:gd name="connsiteX2834" fmla="*/ 1107517 w 2105012"/>
              <a:gd name="connsiteY2834" fmla="*/ 471573 h 589548"/>
              <a:gd name="connsiteX2835" fmla="*/ 1108512 w 2105012"/>
              <a:gd name="connsiteY2835" fmla="*/ 471573 h 589548"/>
              <a:gd name="connsiteX2836" fmla="*/ 1120442 w 2105012"/>
              <a:gd name="connsiteY2836" fmla="*/ 473892 h 589548"/>
              <a:gd name="connsiteX2837" fmla="*/ 1131709 w 2105012"/>
              <a:gd name="connsiteY2837" fmla="*/ 471241 h 589548"/>
              <a:gd name="connsiteX2838" fmla="*/ 1131709 w 2105012"/>
              <a:gd name="connsiteY2838" fmla="*/ 469916 h 589548"/>
              <a:gd name="connsiteX2839" fmla="*/ 1128727 w 2105012"/>
              <a:gd name="connsiteY2839" fmla="*/ 468922 h 589548"/>
              <a:gd name="connsiteX2840" fmla="*/ 1133035 w 2105012"/>
              <a:gd name="connsiteY2840" fmla="*/ 468590 h 589548"/>
              <a:gd name="connsiteX2841" fmla="*/ 1133035 w 2105012"/>
              <a:gd name="connsiteY2841" fmla="*/ 468590 h 589548"/>
              <a:gd name="connsiteX2842" fmla="*/ 1134029 w 2105012"/>
              <a:gd name="connsiteY2842" fmla="*/ 467596 h 589548"/>
              <a:gd name="connsiteX2843" fmla="*/ 1144302 w 2105012"/>
              <a:gd name="connsiteY2843" fmla="*/ 467596 h 589548"/>
              <a:gd name="connsiteX2844" fmla="*/ 1144302 w 2105012"/>
              <a:gd name="connsiteY2844" fmla="*/ 467596 h 589548"/>
              <a:gd name="connsiteX2845" fmla="*/ 1149604 w 2105012"/>
              <a:gd name="connsiteY2845" fmla="*/ 467596 h 589548"/>
              <a:gd name="connsiteX2846" fmla="*/ 1155901 w 2105012"/>
              <a:gd name="connsiteY2846" fmla="*/ 460305 h 589548"/>
              <a:gd name="connsiteX2847" fmla="*/ 1158221 w 2105012"/>
              <a:gd name="connsiteY2847" fmla="*/ 458648 h 589548"/>
              <a:gd name="connsiteX2848" fmla="*/ 1159546 w 2105012"/>
              <a:gd name="connsiteY2848" fmla="*/ 457323 h 589548"/>
              <a:gd name="connsiteX2849" fmla="*/ 1165843 w 2105012"/>
              <a:gd name="connsiteY2849" fmla="*/ 457323 h 589548"/>
              <a:gd name="connsiteX2850" fmla="*/ 1172139 w 2105012"/>
              <a:gd name="connsiteY2850" fmla="*/ 455003 h 589548"/>
              <a:gd name="connsiteX2851" fmla="*/ 1175785 w 2105012"/>
              <a:gd name="connsiteY2851" fmla="*/ 455003 h 589548"/>
              <a:gd name="connsiteX2852" fmla="*/ 1175785 w 2105012"/>
              <a:gd name="connsiteY2852" fmla="*/ 464613 h 589548"/>
              <a:gd name="connsiteX2853" fmla="*/ 1176779 w 2105012"/>
              <a:gd name="connsiteY2853" fmla="*/ 472236 h 589548"/>
              <a:gd name="connsiteX2854" fmla="*/ 1182412 w 2105012"/>
              <a:gd name="connsiteY2854" fmla="*/ 477869 h 589548"/>
              <a:gd name="connsiteX2855" fmla="*/ 1182412 w 2105012"/>
              <a:gd name="connsiteY2855" fmla="*/ 480520 h 589548"/>
              <a:gd name="connsiteX2856" fmla="*/ 1184401 w 2105012"/>
              <a:gd name="connsiteY2856" fmla="*/ 480520 h 589548"/>
              <a:gd name="connsiteX2857" fmla="*/ 1182412 w 2105012"/>
              <a:gd name="connsiteY2857" fmla="*/ 480520 h 589548"/>
              <a:gd name="connsiteX2858" fmla="*/ 1182412 w 2105012"/>
              <a:gd name="connsiteY2858" fmla="*/ 489468 h 589548"/>
              <a:gd name="connsiteX2859" fmla="*/ 1182412 w 2105012"/>
              <a:gd name="connsiteY2859" fmla="*/ 493113 h 589548"/>
              <a:gd name="connsiteX2860" fmla="*/ 1184732 w 2105012"/>
              <a:gd name="connsiteY2860" fmla="*/ 493113 h 589548"/>
              <a:gd name="connsiteX2861" fmla="*/ 1192686 w 2105012"/>
              <a:gd name="connsiteY2861" fmla="*/ 492782 h 589548"/>
              <a:gd name="connsiteX2862" fmla="*/ 1192023 w 2105012"/>
              <a:gd name="connsiteY2862" fmla="*/ 481515 h 589548"/>
              <a:gd name="connsiteX2863" fmla="*/ 1189703 w 2105012"/>
              <a:gd name="connsiteY2863" fmla="*/ 478201 h 589548"/>
              <a:gd name="connsiteX2864" fmla="*/ 1192023 w 2105012"/>
              <a:gd name="connsiteY2864" fmla="*/ 481515 h 589548"/>
              <a:gd name="connsiteX2865" fmla="*/ 1195668 w 2105012"/>
              <a:gd name="connsiteY2865" fmla="*/ 478863 h 589548"/>
              <a:gd name="connsiteX2866" fmla="*/ 1193680 w 2105012"/>
              <a:gd name="connsiteY2866" fmla="*/ 477538 h 589548"/>
              <a:gd name="connsiteX2867" fmla="*/ 1187715 w 2105012"/>
              <a:gd name="connsiteY2867" fmla="*/ 471904 h 589548"/>
              <a:gd name="connsiteX2868" fmla="*/ 1184401 w 2105012"/>
              <a:gd name="connsiteY2868" fmla="*/ 468590 h 589548"/>
              <a:gd name="connsiteX2869" fmla="*/ 1184069 w 2105012"/>
              <a:gd name="connsiteY2869" fmla="*/ 451689 h 589548"/>
              <a:gd name="connsiteX2870" fmla="*/ 1178104 w 2105012"/>
              <a:gd name="connsiteY2870" fmla="*/ 449038 h 589548"/>
              <a:gd name="connsiteX2871" fmla="*/ 1182744 w 2105012"/>
              <a:gd name="connsiteY2871" fmla="*/ 448707 h 589548"/>
              <a:gd name="connsiteX2872" fmla="*/ 1192023 w 2105012"/>
              <a:gd name="connsiteY2872" fmla="*/ 454009 h 589548"/>
              <a:gd name="connsiteX2873" fmla="*/ 1196994 w 2105012"/>
              <a:gd name="connsiteY2873" fmla="*/ 461962 h 589548"/>
              <a:gd name="connsiteX2874" fmla="*/ 1199313 w 2105012"/>
              <a:gd name="connsiteY2874" fmla="*/ 456660 h 589548"/>
              <a:gd name="connsiteX2875" fmla="*/ 1199645 w 2105012"/>
              <a:gd name="connsiteY2875" fmla="*/ 455997 h 589548"/>
              <a:gd name="connsiteX2876" fmla="*/ 1199645 w 2105012"/>
              <a:gd name="connsiteY2876" fmla="*/ 455997 h 589548"/>
              <a:gd name="connsiteX2877" fmla="*/ 1199313 w 2105012"/>
              <a:gd name="connsiteY2877" fmla="*/ 456660 h 589548"/>
              <a:gd name="connsiteX2878" fmla="*/ 1218203 w 2105012"/>
              <a:gd name="connsiteY2878" fmla="*/ 459974 h 589548"/>
              <a:gd name="connsiteX2879" fmla="*/ 1218866 w 2105012"/>
              <a:gd name="connsiteY2879" fmla="*/ 460305 h 589548"/>
              <a:gd name="connsiteX2880" fmla="*/ 1224831 w 2105012"/>
              <a:gd name="connsiteY2880" fmla="*/ 457654 h 589548"/>
              <a:gd name="connsiteX2881" fmla="*/ 1224831 w 2105012"/>
              <a:gd name="connsiteY2881" fmla="*/ 461300 h 589548"/>
              <a:gd name="connsiteX2882" fmla="*/ 1225162 w 2105012"/>
              <a:gd name="connsiteY2882" fmla="*/ 461300 h 589548"/>
              <a:gd name="connsiteX2883" fmla="*/ 1229802 w 2105012"/>
              <a:gd name="connsiteY2883" fmla="*/ 461300 h 589548"/>
              <a:gd name="connsiteX2884" fmla="*/ 1225162 w 2105012"/>
              <a:gd name="connsiteY2884" fmla="*/ 460637 h 589548"/>
              <a:gd name="connsiteX2885" fmla="*/ 1235435 w 2105012"/>
              <a:gd name="connsiteY2885" fmla="*/ 465608 h 589548"/>
              <a:gd name="connsiteX2886" fmla="*/ 1237755 w 2105012"/>
              <a:gd name="connsiteY2886" fmla="*/ 473561 h 589548"/>
              <a:gd name="connsiteX2887" fmla="*/ 1246703 w 2105012"/>
              <a:gd name="connsiteY2887" fmla="*/ 474555 h 589548"/>
              <a:gd name="connsiteX2888" fmla="*/ 1249354 w 2105012"/>
              <a:gd name="connsiteY2888" fmla="*/ 470910 h 589548"/>
              <a:gd name="connsiteX2889" fmla="*/ 1250680 w 2105012"/>
              <a:gd name="connsiteY2889" fmla="*/ 468259 h 589548"/>
              <a:gd name="connsiteX2890" fmla="*/ 1250680 w 2105012"/>
              <a:gd name="connsiteY2890" fmla="*/ 468259 h 589548"/>
              <a:gd name="connsiteX2891" fmla="*/ 1258633 w 2105012"/>
              <a:gd name="connsiteY2891" fmla="*/ 467265 h 589548"/>
              <a:gd name="connsiteX2892" fmla="*/ 1264929 w 2105012"/>
              <a:gd name="connsiteY2892" fmla="*/ 467265 h 589548"/>
              <a:gd name="connsiteX2893" fmla="*/ 1265924 w 2105012"/>
              <a:gd name="connsiteY2893" fmla="*/ 467265 h 589548"/>
              <a:gd name="connsiteX2894" fmla="*/ 1270563 w 2105012"/>
              <a:gd name="connsiteY2894" fmla="*/ 465608 h 589548"/>
              <a:gd name="connsiteX2895" fmla="*/ 1282493 w 2105012"/>
              <a:gd name="connsiteY2895" fmla="*/ 464613 h 589548"/>
              <a:gd name="connsiteX2896" fmla="*/ 1285807 w 2105012"/>
              <a:gd name="connsiteY2896" fmla="*/ 468922 h 589548"/>
              <a:gd name="connsiteX2897" fmla="*/ 1286470 w 2105012"/>
              <a:gd name="connsiteY2897" fmla="*/ 474555 h 589548"/>
              <a:gd name="connsiteX2898" fmla="*/ 1292766 w 2105012"/>
              <a:gd name="connsiteY2898" fmla="*/ 472236 h 589548"/>
              <a:gd name="connsiteX2899" fmla="*/ 1292766 w 2105012"/>
              <a:gd name="connsiteY2899" fmla="*/ 471241 h 589548"/>
              <a:gd name="connsiteX2900" fmla="*/ 1291441 w 2105012"/>
              <a:gd name="connsiteY2900" fmla="*/ 468922 h 589548"/>
              <a:gd name="connsiteX2901" fmla="*/ 1298732 w 2105012"/>
              <a:gd name="connsiteY2901" fmla="*/ 450695 h 589548"/>
              <a:gd name="connsiteX2902" fmla="*/ 1290115 w 2105012"/>
              <a:gd name="connsiteY2902" fmla="*/ 455334 h 589548"/>
              <a:gd name="connsiteX2903" fmla="*/ 1298732 w 2105012"/>
              <a:gd name="connsiteY2903" fmla="*/ 450695 h 589548"/>
              <a:gd name="connsiteX2904" fmla="*/ 1298732 w 2105012"/>
              <a:gd name="connsiteY2904" fmla="*/ 448044 h 589548"/>
              <a:gd name="connsiteX2905" fmla="*/ 1293429 w 2105012"/>
              <a:gd name="connsiteY2905" fmla="*/ 447050 h 589548"/>
              <a:gd name="connsiteX2906" fmla="*/ 1293429 w 2105012"/>
              <a:gd name="connsiteY2906" fmla="*/ 447050 h 589548"/>
              <a:gd name="connsiteX2907" fmla="*/ 1284482 w 2105012"/>
              <a:gd name="connsiteY2907" fmla="*/ 445393 h 589548"/>
              <a:gd name="connsiteX2908" fmla="*/ 1283487 w 2105012"/>
              <a:gd name="connsiteY2908" fmla="*/ 446718 h 589548"/>
              <a:gd name="connsiteX2909" fmla="*/ 1284482 w 2105012"/>
              <a:gd name="connsiteY2909" fmla="*/ 445393 h 589548"/>
              <a:gd name="connsiteX2910" fmla="*/ 1293429 w 2105012"/>
              <a:gd name="connsiteY2910" fmla="*/ 447050 h 589548"/>
              <a:gd name="connsiteX2911" fmla="*/ 1298732 w 2105012"/>
              <a:gd name="connsiteY2911" fmla="*/ 448044 h 589548"/>
              <a:gd name="connsiteX2912" fmla="*/ 1301383 w 2105012"/>
              <a:gd name="connsiteY2912" fmla="*/ 448044 h 589548"/>
              <a:gd name="connsiteX2913" fmla="*/ 1301383 w 2105012"/>
              <a:gd name="connsiteY2913" fmla="*/ 442742 h 589548"/>
              <a:gd name="connsiteX2914" fmla="*/ 1301383 w 2105012"/>
              <a:gd name="connsiteY2914" fmla="*/ 442742 h 589548"/>
              <a:gd name="connsiteX2915" fmla="*/ 1309999 w 2105012"/>
              <a:gd name="connsiteY2915" fmla="*/ 438765 h 589548"/>
              <a:gd name="connsiteX2916" fmla="*/ 1302708 w 2105012"/>
              <a:gd name="connsiteY2916" fmla="*/ 438765 h 589548"/>
              <a:gd name="connsiteX2917" fmla="*/ 1289453 w 2105012"/>
              <a:gd name="connsiteY2917" fmla="*/ 440422 h 589548"/>
              <a:gd name="connsiteX2918" fmla="*/ 1284482 w 2105012"/>
              <a:gd name="connsiteY2918" fmla="*/ 439096 h 589548"/>
              <a:gd name="connsiteX2919" fmla="*/ 1283156 w 2105012"/>
              <a:gd name="connsiteY2919" fmla="*/ 439096 h 589548"/>
              <a:gd name="connsiteX2920" fmla="*/ 1283156 w 2105012"/>
              <a:gd name="connsiteY2920" fmla="*/ 439096 h 589548"/>
              <a:gd name="connsiteX2921" fmla="*/ 1284482 w 2105012"/>
              <a:gd name="connsiteY2921" fmla="*/ 439096 h 589548"/>
              <a:gd name="connsiteX2922" fmla="*/ 1284482 w 2105012"/>
              <a:gd name="connsiteY2922" fmla="*/ 436445 h 589548"/>
              <a:gd name="connsiteX2923" fmla="*/ 1280174 w 2105012"/>
              <a:gd name="connsiteY2923" fmla="*/ 431806 h 589548"/>
              <a:gd name="connsiteX2924" fmla="*/ 1285476 w 2105012"/>
              <a:gd name="connsiteY2924" fmla="*/ 430149 h 589548"/>
              <a:gd name="connsiteX2925" fmla="*/ 1287133 w 2105012"/>
              <a:gd name="connsiteY2925" fmla="*/ 424183 h 589548"/>
              <a:gd name="connsiteX2926" fmla="*/ 1283487 w 2105012"/>
              <a:gd name="connsiteY2926" fmla="*/ 425840 h 589548"/>
              <a:gd name="connsiteX2927" fmla="*/ 1287133 w 2105012"/>
              <a:gd name="connsiteY2927" fmla="*/ 424183 h 589548"/>
              <a:gd name="connsiteX2928" fmla="*/ 1290447 w 2105012"/>
              <a:gd name="connsiteY2928" fmla="*/ 422527 h 589548"/>
              <a:gd name="connsiteX2929" fmla="*/ 1293098 w 2105012"/>
              <a:gd name="connsiteY2929" fmla="*/ 420538 h 589548"/>
              <a:gd name="connsiteX2930" fmla="*/ 1290447 w 2105012"/>
              <a:gd name="connsiteY2930" fmla="*/ 422527 h 589548"/>
              <a:gd name="connsiteX2931" fmla="*/ 1308673 w 2105012"/>
              <a:gd name="connsiteY2931" fmla="*/ 425178 h 589548"/>
              <a:gd name="connsiteX2932" fmla="*/ 1313644 w 2105012"/>
              <a:gd name="connsiteY2932" fmla="*/ 423852 h 589548"/>
              <a:gd name="connsiteX2933" fmla="*/ 1336842 w 2105012"/>
              <a:gd name="connsiteY2933" fmla="*/ 420207 h 589548"/>
              <a:gd name="connsiteX2934" fmla="*/ 1341813 w 2105012"/>
              <a:gd name="connsiteY2934" fmla="*/ 421532 h 589548"/>
              <a:gd name="connsiteX2935" fmla="*/ 1344133 w 2105012"/>
              <a:gd name="connsiteY2935" fmla="*/ 421864 h 589548"/>
              <a:gd name="connsiteX2936" fmla="*/ 1340156 w 2105012"/>
              <a:gd name="connsiteY2936" fmla="*/ 423852 h 589548"/>
              <a:gd name="connsiteX2937" fmla="*/ 1344133 w 2105012"/>
              <a:gd name="connsiteY2937" fmla="*/ 431474 h 589548"/>
              <a:gd name="connsiteX2938" fmla="*/ 1344133 w 2105012"/>
              <a:gd name="connsiteY2938" fmla="*/ 431474 h 589548"/>
              <a:gd name="connsiteX2939" fmla="*/ 1338167 w 2105012"/>
              <a:gd name="connsiteY2939" fmla="*/ 434457 h 589548"/>
              <a:gd name="connsiteX2940" fmla="*/ 1338167 w 2105012"/>
              <a:gd name="connsiteY2940" fmla="*/ 434457 h 589548"/>
              <a:gd name="connsiteX2941" fmla="*/ 1327894 w 2105012"/>
              <a:gd name="connsiteY2941" fmla="*/ 435782 h 589548"/>
              <a:gd name="connsiteX2942" fmla="*/ 1329220 w 2105012"/>
              <a:gd name="connsiteY2942" fmla="*/ 438102 h 589548"/>
              <a:gd name="connsiteX2943" fmla="*/ 1329220 w 2105012"/>
              <a:gd name="connsiteY2943" fmla="*/ 438102 h 589548"/>
              <a:gd name="connsiteX2944" fmla="*/ 1328888 w 2105012"/>
              <a:gd name="connsiteY2944" fmla="*/ 441747 h 589548"/>
              <a:gd name="connsiteX2945" fmla="*/ 1342475 w 2105012"/>
              <a:gd name="connsiteY2945" fmla="*/ 440422 h 589548"/>
              <a:gd name="connsiteX2946" fmla="*/ 1350760 w 2105012"/>
              <a:gd name="connsiteY2946" fmla="*/ 441416 h 589548"/>
              <a:gd name="connsiteX2947" fmla="*/ 1351755 w 2105012"/>
              <a:gd name="connsiteY2947" fmla="*/ 441747 h 589548"/>
              <a:gd name="connsiteX2948" fmla="*/ 1354406 w 2105012"/>
              <a:gd name="connsiteY2948" fmla="*/ 445393 h 589548"/>
              <a:gd name="connsiteX2949" fmla="*/ 1355731 w 2105012"/>
              <a:gd name="connsiteY2949" fmla="*/ 447050 h 589548"/>
              <a:gd name="connsiteX2950" fmla="*/ 1355731 w 2105012"/>
              <a:gd name="connsiteY2950" fmla="*/ 448375 h 589548"/>
              <a:gd name="connsiteX2951" fmla="*/ 1358382 w 2105012"/>
              <a:gd name="connsiteY2951" fmla="*/ 452352 h 589548"/>
              <a:gd name="connsiteX2952" fmla="*/ 1362028 w 2105012"/>
              <a:gd name="connsiteY2952" fmla="*/ 455997 h 589548"/>
              <a:gd name="connsiteX2953" fmla="*/ 1366999 w 2105012"/>
              <a:gd name="connsiteY2953" fmla="*/ 453677 h 589548"/>
              <a:gd name="connsiteX2954" fmla="*/ 1366999 w 2105012"/>
              <a:gd name="connsiteY2954" fmla="*/ 447381 h 589548"/>
              <a:gd name="connsiteX2955" fmla="*/ 1365342 w 2105012"/>
              <a:gd name="connsiteY2955" fmla="*/ 446055 h 589548"/>
              <a:gd name="connsiteX2956" fmla="*/ 1365342 w 2105012"/>
              <a:gd name="connsiteY2956" fmla="*/ 446055 h 589548"/>
              <a:gd name="connsiteX2957" fmla="*/ 1365342 w 2105012"/>
              <a:gd name="connsiteY2957" fmla="*/ 443404 h 589548"/>
              <a:gd name="connsiteX2958" fmla="*/ 1365342 w 2105012"/>
              <a:gd name="connsiteY2958" fmla="*/ 441416 h 589548"/>
              <a:gd name="connsiteX2959" fmla="*/ 1365342 w 2105012"/>
              <a:gd name="connsiteY2959" fmla="*/ 443404 h 589548"/>
              <a:gd name="connsiteX2960" fmla="*/ 1377935 w 2105012"/>
              <a:gd name="connsiteY2960" fmla="*/ 435119 h 589548"/>
              <a:gd name="connsiteX2961" fmla="*/ 1377935 w 2105012"/>
              <a:gd name="connsiteY2961" fmla="*/ 433462 h 589548"/>
              <a:gd name="connsiteX2962" fmla="*/ 1380586 w 2105012"/>
              <a:gd name="connsiteY2962" fmla="*/ 432137 h 589548"/>
              <a:gd name="connsiteX2963" fmla="*/ 1390859 w 2105012"/>
              <a:gd name="connsiteY2963" fmla="*/ 432137 h 589548"/>
              <a:gd name="connsiteX2964" fmla="*/ 1390859 w 2105012"/>
              <a:gd name="connsiteY2964" fmla="*/ 433131 h 589548"/>
              <a:gd name="connsiteX2965" fmla="*/ 1397487 w 2105012"/>
              <a:gd name="connsiteY2965" fmla="*/ 432137 h 589548"/>
              <a:gd name="connsiteX2966" fmla="*/ 1405109 w 2105012"/>
              <a:gd name="connsiteY2966" fmla="*/ 426835 h 589548"/>
              <a:gd name="connsiteX2967" fmla="*/ 1411074 w 2105012"/>
              <a:gd name="connsiteY2967" fmla="*/ 424183 h 589548"/>
              <a:gd name="connsiteX2968" fmla="*/ 1425324 w 2105012"/>
              <a:gd name="connsiteY2968" fmla="*/ 422858 h 589548"/>
              <a:gd name="connsiteX2969" fmla="*/ 1425324 w 2105012"/>
              <a:gd name="connsiteY2969" fmla="*/ 426503 h 589548"/>
              <a:gd name="connsiteX2970" fmla="*/ 1431620 w 2105012"/>
              <a:gd name="connsiteY2970" fmla="*/ 424183 h 589548"/>
              <a:gd name="connsiteX2971" fmla="*/ 1437917 w 2105012"/>
              <a:gd name="connsiteY2971" fmla="*/ 425509 h 589548"/>
              <a:gd name="connsiteX2972" fmla="*/ 1451504 w 2105012"/>
              <a:gd name="connsiteY2972" fmla="*/ 424846 h 589548"/>
              <a:gd name="connsiteX2973" fmla="*/ 1451504 w 2105012"/>
              <a:gd name="connsiteY2973" fmla="*/ 423852 h 589548"/>
              <a:gd name="connsiteX2974" fmla="*/ 1456475 w 2105012"/>
              <a:gd name="connsiteY2974" fmla="*/ 421201 h 589548"/>
              <a:gd name="connsiteX2975" fmla="*/ 1457801 w 2105012"/>
              <a:gd name="connsiteY2975" fmla="*/ 418881 h 589548"/>
              <a:gd name="connsiteX2976" fmla="*/ 1461446 w 2105012"/>
              <a:gd name="connsiteY2976" fmla="*/ 418881 h 589548"/>
              <a:gd name="connsiteX2977" fmla="*/ 1466085 w 2105012"/>
              <a:gd name="connsiteY2977" fmla="*/ 423189 h 589548"/>
              <a:gd name="connsiteX2978" fmla="*/ 1480335 w 2105012"/>
              <a:gd name="connsiteY2978" fmla="*/ 422195 h 589548"/>
              <a:gd name="connsiteX2979" fmla="*/ 1483981 w 2105012"/>
              <a:gd name="connsiteY2979" fmla="*/ 421201 h 589548"/>
              <a:gd name="connsiteX2980" fmla="*/ 1488620 w 2105012"/>
              <a:gd name="connsiteY2980" fmla="*/ 426835 h 589548"/>
              <a:gd name="connsiteX2981" fmla="*/ 1471388 w 2105012"/>
              <a:gd name="connsiteY2981" fmla="*/ 428823 h 589548"/>
              <a:gd name="connsiteX2982" fmla="*/ 1471388 w 2105012"/>
              <a:gd name="connsiteY2982" fmla="*/ 431143 h 589548"/>
              <a:gd name="connsiteX2983" fmla="*/ 1471388 w 2105012"/>
              <a:gd name="connsiteY2983" fmla="*/ 433131 h 589548"/>
              <a:gd name="connsiteX2984" fmla="*/ 1480335 w 2105012"/>
              <a:gd name="connsiteY2984" fmla="*/ 433794 h 589548"/>
              <a:gd name="connsiteX2985" fmla="*/ 1484312 w 2105012"/>
              <a:gd name="connsiteY2985" fmla="*/ 432468 h 589548"/>
              <a:gd name="connsiteX2986" fmla="*/ 1488289 w 2105012"/>
              <a:gd name="connsiteY2986" fmla="*/ 430149 h 589548"/>
              <a:gd name="connsiteX2987" fmla="*/ 1501876 w 2105012"/>
              <a:gd name="connsiteY2987" fmla="*/ 429486 h 589548"/>
              <a:gd name="connsiteX2988" fmla="*/ 1500882 w 2105012"/>
              <a:gd name="connsiteY2988" fmla="*/ 424846 h 589548"/>
              <a:gd name="connsiteX2989" fmla="*/ 1498562 w 2105012"/>
              <a:gd name="connsiteY2989" fmla="*/ 424846 h 589548"/>
              <a:gd name="connsiteX2990" fmla="*/ 1498230 w 2105012"/>
              <a:gd name="connsiteY2990" fmla="*/ 425509 h 589548"/>
              <a:gd name="connsiteX2991" fmla="*/ 1498562 w 2105012"/>
              <a:gd name="connsiteY2991" fmla="*/ 424846 h 589548"/>
              <a:gd name="connsiteX2992" fmla="*/ 1498562 w 2105012"/>
              <a:gd name="connsiteY2992" fmla="*/ 424846 h 589548"/>
              <a:gd name="connsiteX2993" fmla="*/ 1498562 w 2105012"/>
              <a:gd name="connsiteY2993" fmla="*/ 420870 h 589548"/>
              <a:gd name="connsiteX2994" fmla="*/ 1503533 w 2105012"/>
              <a:gd name="connsiteY2994" fmla="*/ 420870 h 589548"/>
              <a:gd name="connsiteX2995" fmla="*/ 1506184 w 2105012"/>
              <a:gd name="connsiteY2995" fmla="*/ 420870 h 589548"/>
              <a:gd name="connsiteX2996" fmla="*/ 1508835 w 2105012"/>
              <a:gd name="connsiteY2996" fmla="*/ 427166 h 589548"/>
              <a:gd name="connsiteX2997" fmla="*/ 1512480 w 2105012"/>
              <a:gd name="connsiteY2997" fmla="*/ 432137 h 589548"/>
              <a:gd name="connsiteX2998" fmla="*/ 1517451 w 2105012"/>
              <a:gd name="connsiteY2998" fmla="*/ 433131 h 589548"/>
              <a:gd name="connsiteX2999" fmla="*/ 1516457 w 2105012"/>
              <a:gd name="connsiteY2999" fmla="*/ 424515 h 589548"/>
              <a:gd name="connsiteX3000" fmla="*/ 1521428 w 2105012"/>
              <a:gd name="connsiteY3000" fmla="*/ 419544 h 589548"/>
              <a:gd name="connsiteX3001" fmla="*/ 1530376 w 2105012"/>
              <a:gd name="connsiteY3001" fmla="*/ 410928 h 589548"/>
              <a:gd name="connsiteX3002" fmla="*/ 1535347 w 2105012"/>
              <a:gd name="connsiteY3002" fmla="*/ 413248 h 589548"/>
              <a:gd name="connsiteX3003" fmla="*/ 1535347 w 2105012"/>
              <a:gd name="connsiteY3003" fmla="*/ 413248 h 589548"/>
              <a:gd name="connsiteX3004" fmla="*/ 1535347 w 2105012"/>
              <a:gd name="connsiteY3004" fmla="*/ 413248 h 589548"/>
              <a:gd name="connsiteX3005" fmla="*/ 1532695 w 2105012"/>
              <a:gd name="connsiteY3005" fmla="*/ 419875 h 589548"/>
              <a:gd name="connsiteX3006" fmla="*/ 1546614 w 2105012"/>
              <a:gd name="connsiteY3006" fmla="*/ 426172 h 589548"/>
              <a:gd name="connsiteX3007" fmla="*/ 1547277 w 2105012"/>
              <a:gd name="connsiteY3007" fmla="*/ 423852 h 589548"/>
              <a:gd name="connsiteX3008" fmla="*/ 1546614 w 2105012"/>
              <a:gd name="connsiteY3008" fmla="*/ 426172 h 589548"/>
              <a:gd name="connsiteX3009" fmla="*/ 1553905 w 2105012"/>
              <a:gd name="connsiteY3009" fmla="*/ 428492 h 589548"/>
              <a:gd name="connsiteX3010" fmla="*/ 1553905 w 2105012"/>
              <a:gd name="connsiteY3010" fmla="*/ 427497 h 589548"/>
              <a:gd name="connsiteX3011" fmla="*/ 1558876 w 2105012"/>
              <a:gd name="connsiteY3011" fmla="*/ 427497 h 589548"/>
              <a:gd name="connsiteX3012" fmla="*/ 1560864 w 2105012"/>
              <a:gd name="connsiteY3012" fmla="*/ 424846 h 589548"/>
              <a:gd name="connsiteX3013" fmla="*/ 1558876 w 2105012"/>
              <a:gd name="connsiteY3013" fmla="*/ 427497 h 589548"/>
              <a:gd name="connsiteX3014" fmla="*/ 1564509 w 2105012"/>
              <a:gd name="connsiteY3014" fmla="*/ 428492 h 589548"/>
              <a:gd name="connsiteX3015" fmla="*/ 1574120 w 2105012"/>
              <a:gd name="connsiteY3015" fmla="*/ 435119 h 589548"/>
              <a:gd name="connsiteX3016" fmla="*/ 1571800 w 2105012"/>
              <a:gd name="connsiteY3016" fmla="*/ 444067 h 589548"/>
              <a:gd name="connsiteX3017" fmla="*/ 1582073 w 2105012"/>
              <a:gd name="connsiteY3017" fmla="*/ 446055 h 589548"/>
              <a:gd name="connsiteX3018" fmla="*/ 1588038 w 2105012"/>
              <a:gd name="connsiteY3018" fmla="*/ 453015 h 589548"/>
              <a:gd name="connsiteX3019" fmla="*/ 1598974 w 2105012"/>
              <a:gd name="connsiteY3019" fmla="*/ 445393 h 589548"/>
              <a:gd name="connsiteX3020" fmla="*/ 1602288 w 2105012"/>
              <a:gd name="connsiteY3020" fmla="*/ 442742 h 589548"/>
              <a:gd name="connsiteX3021" fmla="*/ 1604608 w 2105012"/>
              <a:gd name="connsiteY3021" fmla="*/ 442742 h 589548"/>
              <a:gd name="connsiteX3022" fmla="*/ 1597317 w 2105012"/>
              <a:gd name="connsiteY3022" fmla="*/ 439096 h 589548"/>
              <a:gd name="connsiteX3023" fmla="*/ 1594666 w 2105012"/>
              <a:gd name="connsiteY3023" fmla="*/ 437771 h 589548"/>
              <a:gd name="connsiteX3024" fmla="*/ 1588038 w 2105012"/>
              <a:gd name="connsiteY3024" fmla="*/ 441747 h 589548"/>
              <a:gd name="connsiteX3025" fmla="*/ 1586713 w 2105012"/>
              <a:gd name="connsiteY3025" fmla="*/ 436776 h 589548"/>
              <a:gd name="connsiteX3026" fmla="*/ 1584393 w 2105012"/>
              <a:gd name="connsiteY3026" fmla="*/ 434125 h 589548"/>
              <a:gd name="connsiteX3027" fmla="*/ 1586381 w 2105012"/>
              <a:gd name="connsiteY3027" fmla="*/ 423521 h 589548"/>
              <a:gd name="connsiteX3028" fmla="*/ 1586381 w 2105012"/>
              <a:gd name="connsiteY3028" fmla="*/ 417556 h 589548"/>
              <a:gd name="connsiteX3029" fmla="*/ 1586381 w 2105012"/>
              <a:gd name="connsiteY3029" fmla="*/ 417556 h 589548"/>
              <a:gd name="connsiteX3030" fmla="*/ 1595329 w 2105012"/>
              <a:gd name="connsiteY3030" fmla="*/ 417556 h 589548"/>
              <a:gd name="connsiteX3031" fmla="*/ 1596654 w 2105012"/>
              <a:gd name="connsiteY3031" fmla="*/ 411259 h 589548"/>
              <a:gd name="connsiteX3032" fmla="*/ 1597649 w 2105012"/>
              <a:gd name="connsiteY3032" fmla="*/ 408939 h 589548"/>
              <a:gd name="connsiteX3033" fmla="*/ 1595329 w 2105012"/>
              <a:gd name="connsiteY3033" fmla="*/ 404963 h 589548"/>
              <a:gd name="connsiteX3034" fmla="*/ 1597649 w 2105012"/>
              <a:gd name="connsiteY3034" fmla="*/ 397341 h 589548"/>
              <a:gd name="connsiteX3035" fmla="*/ 1593672 w 2105012"/>
              <a:gd name="connsiteY3035" fmla="*/ 397009 h 589548"/>
              <a:gd name="connsiteX3036" fmla="*/ 1590027 w 2105012"/>
              <a:gd name="connsiteY3036" fmla="*/ 403968 h 589548"/>
              <a:gd name="connsiteX3037" fmla="*/ 1578428 w 2105012"/>
              <a:gd name="connsiteY3037" fmla="*/ 407614 h 589548"/>
              <a:gd name="connsiteX3038" fmla="*/ 1579753 w 2105012"/>
              <a:gd name="connsiteY3038" fmla="*/ 408939 h 589548"/>
              <a:gd name="connsiteX3039" fmla="*/ 1583730 w 2105012"/>
              <a:gd name="connsiteY3039" fmla="*/ 410265 h 589548"/>
              <a:gd name="connsiteX3040" fmla="*/ 1584724 w 2105012"/>
              <a:gd name="connsiteY3040" fmla="*/ 416561 h 589548"/>
              <a:gd name="connsiteX3041" fmla="*/ 1585718 w 2105012"/>
              <a:gd name="connsiteY3041" fmla="*/ 417556 h 589548"/>
              <a:gd name="connsiteX3042" fmla="*/ 1584724 w 2105012"/>
              <a:gd name="connsiteY3042" fmla="*/ 416561 h 589548"/>
              <a:gd name="connsiteX3043" fmla="*/ 1578759 w 2105012"/>
              <a:gd name="connsiteY3043" fmla="*/ 419213 h 589548"/>
              <a:gd name="connsiteX3044" fmla="*/ 1575114 w 2105012"/>
              <a:gd name="connsiteY3044" fmla="*/ 419213 h 589548"/>
              <a:gd name="connsiteX3045" fmla="*/ 1573788 w 2105012"/>
              <a:gd name="connsiteY3045" fmla="*/ 419213 h 589548"/>
              <a:gd name="connsiteX3046" fmla="*/ 1566166 w 2105012"/>
              <a:gd name="connsiteY3046" fmla="*/ 419544 h 589548"/>
              <a:gd name="connsiteX3047" fmla="*/ 1563515 w 2105012"/>
              <a:gd name="connsiteY3047" fmla="*/ 418881 h 589548"/>
              <a:gd name="connsiteX3048" fmla="*/ 1559870 w 2105012"/>
              <a:gd name="connsiteY3048" fmla="*/ 419544 h 589548"/>
              <a:gd name="connsiteX3049" fmla="*/ 1560201 w 2105012"/>
              <a:gd name="connsiteY3049" fmla="*/ 422858 h 589548"/>
              <a:gd name="connsiteX3050" fmla="*/ 1560201 w 2105012"/>
              <a:gd name="connsiteY3050" fmla="*/ 425178 h 589548"/>
              <a:gd name="connsiteX3051" fmla="*/ 1560201 w 2105012"/>
              <a:gd name="connsiteY3051" fmla="*/ 422858 h 589548"/>
              <a:gd name="connsiteX3052" fmla="*/ 1559870 w 2105012"/>
              <a:gd name="connsiteY3052" fmla="*/ 419544 h 589548"/>
              <a:gd name="connsiteX3053" fmla="*/ 1553242 w 2105012"/>
              <a:gd name="connsiteY3053" fmla="*/ 416561 h 589548"/>
              <a:gd name="connsiteX3054" fmla="*/ 1553242 w 2105012"/>
              <a:gd name="connsiteY3054" fmla="*/ 414242 h 589548"/>
              <a:gd name="connsiteX3055" fmla="*/ 1554567 w 2105012"/>
              <a:gd name="connsiteY3055" fmla="*/ 406951 h 589548"/>
              <a:gd name="connsiteX3056" fmla="*/ 1554567 w 2105012"/>
              <a:gd name="connsiteY3056" fmla="*/ 406951 h 589548"/>
              <a:gd name="connsiteX3057" fmla="*/ 1562521 w 2105012"/>
              <a:gd name="connsiteY3057" fmla="*/ 406620 h 589548"/>
              <a:gd name="connsiteX3058" fmla="*/ 1561527 w 2105012"/>
              <a:gd name="connsiteY3058" fmla="*/ 399329 h 589548"/>
              <a:gd name="connsiteX3059" fmla="*/ 1568155 w 2105012"/>
              <a:gd name="connsiteY3059" fmla="*/ 397672 h 589548"/>
              <a:gd name="connsiteX3060" fmla="*/ 1565503 w 2105012"/>
              <a:gd name="connsiteY3060" fmla="*/ 394027 h 589548"/>
              <a:gd name="connsiteX3061" fmla="*/ 1565503 w 2105012"/>
              <a:gd name="connsiteY3061" fmla="*/ 394027 h 589548"/>
              <a:gd name="connsiteX3062" fmla="*/ 1566829 w 2105012"/>
              <a:gd name="connsiteY3062" fmla="*/ 392701 h 589548"/>
              <a:gd name="connsiteX3063" fmla="*/ 1570143 w 2105012"/>
              <a:gd name="connsiteY3063" fmla="*/ 390050 h 589548"/>
              <a:gd name="connsiteX3064" fmla="*/ 1576439 w 2105012"/>
              <a:gd name="connsiteY3064" fmla="*/ 389056 h 589548"/>
              <a:gd name="connsiteX3065" fmla="*/ 1563846 w 2105012"/>
              <a:gd name="connsiteY3065" fmla="*/ 379114 h 589548"/>
              <a:gd name="connsiteX3066" fmla="*/ 1563846 w 2105012"/>
              <a:gd name="connsiteY3066" fmla="*/ 379777 h 589548"/>
              <a:gd name="connsiteX3067" fmla="*/ 1563846 w 2105012"/>
              <a:gd name="connsiteY3067" fmla="*/ 379114 h 589548"/>
              <a:gd name="connsiteX3068" fmla="*/ 1562852 w 2105012"/>
              <a:gd name="connsiteY3068" fmla="*/ 378451 h 589548"/>
              <a:gd name="connsiteX3069" fmla="*/ 1557881 w 2105012"/>
              <a:gd name="connsiteY3069" fmla="*/ 372486 h 589548"/>
              <a:gd name="connsiteX3070" fmla="*/ 1551585 w 2105012"/>
              <a:gd name="connsiteY3070" fmla="*/ 373480 h 589548"/>
              <a:gd name="connsiteX3071" fmla="*/ 1557881 w 2105012"/>
              <a:gd name="connsiteY3071" fmla="*/ 372486 h 589548"/>
              <a:gd name="connsiteX3072" fmla="*/ 1556556 w 2105012"/>
              <a:gd name="connsiteY3072" fmla="*/ 369835 h 589548"/>
              <a:gd name="connsiteX3073" fmla="*/ 1552910 w 2105012"/>
              <a:gd name="connsiteY3073" fmla="*/ 367184 h 589548"/>
              <a:gd name="connsiteX3074" fmla="*/ 1551585 w 2105012"/>
              <a:gd name="connsiteY3074" fmla="*/ 360887 h 589548"/>
              <a:gd name="connsiteX3075" fmla="*/ 1551585 w 2105012"/>
              <a:gd name="connsiteY3075" fmla="*/ 358236 h 589548"/>
              <a:gd name="connsiteX3076" fmla="*/ 1536009 w 2105012"/>
              <a:gd name="connsiteY3076" fmla="*/ 358236 h 589548"/>
              <a:gd name="connsiteX3077" fmla="*/ 1532364 w 2105012"/>
              <a:gd name="connsiteY3077" fmla="*/ 360556 h 589548"/>
              <a:gd name="connsiteX3078" fmla="*/ 1535347 w 2105012"/>
              <a:gd name="connsiteY3078" fmla="*/ 363539 h 589548"/>
              <a:gd name="connsiteX3079" fmla="*/ 1538329 w 2105012"/>
              <a:gd name="connsiteY3079" fmla="*/ 363539 h 589548"/>
              <a:gd name="connsiteX3080" fmla="*/ 1532364 w 2105012"/>
              <a:gd name="connsiteY3080" fmla="*/ 365858 h 589548"/>
              <a:gd name="connsiteX3081" fmla="*/ 1532695 w 2105012"/>
              <a:gd name="connsiteY3081" fmla="*/ 371492 h 589548"/>
              <a:gd name="connsiteX3082" fmla="*/ 1543300 w 2105012"/>
              <a:gd name="connsiteY3082" fmla="*/ 372486 h 589548"/>
              <a:gd name="connsiteX3083" fmla="*/ 1540649 w 2105012"/>
              <a:gd name="connsiteY3083" fmla="*/ 377457 h 589548"/>
              <a:gd name="connsiteX3084" fmla="*/ 1551916 w 2105012"/>
              <a:gd name="connsiteY3084" fmla="*/ 376794 h 589548"/>
              <a:gd name="connsiteX3085" fmla="*/ 1538661 w 2105012"/>
              <a:gd name="connsiteY3085" fmla="*/ 380108 h 589548"/>
              <a:gd name="connsiteX3086" fmla="*/ 1531701 w 2105012"/>
              <a:gd name="connsiteY3086" fmla="*/ 380771 h 589548"/>
              <a:gd name="connsiteX3087" fmla="*/ 1511818 w 2105012"/>
              <a:gd name="connsiteY3087" fmla="*/ 390050 h 589548"/>
              <a:gd name="connsiteX3088" fmla="*/ 1511818 w 2105012"/>
              <a:gd name="connsiteY3088" fmla="*/ 389056 h 589548"/>
              <a:gd name="connsiteX3089" fmla="*/ 1507510 w 2105012"/>
              <a:gd name="connsiteY3089" fmla="*/ 385079 h 589548"/>
              <a:gd name="connsiteX3090" fmla="*/ 1507841 w 2105012"/>
              <a:gd name="connsiteY3090" fmla="*/ 382759 h 589548"/>
              <a:gd name="connsiteX3091" fmla="*/ 1505190 w 2105012"/>
              <a:gd name="connsiteY3091" fmla="*/ 381434 h 589548"/>
              <a:gd name="connsiteX3092" fmla="*/ 1503201 w 2105012"/>
              <a:gd name="connsiteY3092" fmla="*/ 380771 h 589548"/>
              <a:gd name="connsiteX3093" fmla="*/ 1505521 w 2105012"/>
              <a:gd name="connsiteY3093" fmla="*/ 377788 h 589548"/>
              <a:gd name="connsiteX3094" fmla="*/ 1510161 w 2105012"/>
              <a:gd name="connsiteY3094" fmla="*/ 374806 h 589548"/>
              <a:gd name="connsiteX3095" fmla="*/ 1510823 w 2105012"/>
              <a:gd name="connsiteY3095" fmla="*/ 370498 h 589548"/>
              <a:gd name="connsiteX3096" fmla="*/ 1503864 w 2105012"/>
              <a:gd name="connsiteY3096" fmla="*/ 367184 h 589548"/>
              <a:gd name="connsiteX3097" fmla="*/ 1499556 w 2105012"/>
              <a:gd name="connsiteY3097" fmla="*/ 369172 h 589548"/>
              <a:gd name="connsiteX3098" fmla="*/ 1491271 w 2105012"/>
              <a:gd name="connsiteY3098" fmla="*/ 369835 h 589548"/>
              <a:gd name="connsiteX3099" fmla="*/ 1489946 w 2105012"/>
              <a:gd name="connsiteY3099" fmla="*/ 363539 h 589548"/>
              <a:gd name="connsiteX3100" fmla="*/ 1487626 w 2105012"/>
              <a:gd name="connsiteY3100" fmla="*/ 360887 h 589548"/>
              <a:gd name="connsiteX3101" fmla="*/ 1489946 w 2105012"/>
              <a:gd name="connsiteY3101" fmla="*/ 360887 h 589548"/>
              <a:gd name="connsiteX3102" fmla="*/ 1496242 w 2105012"/>
              <a:gd name="connsiteY3102" fmla="*/ 358236 h 589548"/>
              <a:gd name="connsiteX3103" fmla="*/ 1498893 w 2105012"/>
              <a:gd name="connsiteY3103" fmla="*/ 355916 h 589548"/>
              <a:gd name="connsiteX3104" fmla="*/ 1501213 w 2105012"/>
              <a:gd name="connsiteY3104" fmla="*/ 355916 h 589548"/>
              <a:gd name="connsiteX3105" fmla="*/ 1508504 w 2105012"/>
              <a:gd name="connsiteY3105" fmla="*/ 356579 h 589548"/>
              <a:gd name="connsiteX3106" fmla="*/ 1511486 w 2105012"/>
              <a:gd name="connsiteY3106" fmla="*/ 353265 h 589548"/>
              <a:gd name="connsiteX3107" fmla="*/ 1507510 w 2105012"/>
              <a:gd name="connsiteY3107" fmla="*/ 350946 h 589548"/>
              <a:gd name="connsiteX3108" fmla="*/ 1501213 w 2105012"/>
              <a:gd name="connsiteY3108" fmla="*/ 350614 h 589548"/>
              <a:gd name="connsiteX3109" fmla="*/ 1500219 w 2105012"/>
              <a:gd name="connsiteY3109" fmla="*/ 350946 h 589548"/>
              <a:gd name="connsiteX3110" fmla="*/ 1496242 w 2105012"/>
              <a:gd name="connsiteY3110" fmla="*/ 350946 h 589548"/>
              <a:gd name="connsiteX3111" fmla="*/ 1482655 w 2105012"/>
              <a:gd name="connsiteY3111" fmla="*/ 352603 h 589548"/>
              <a:gd name="connsiteX3112" fmla="*/ 1491271 w 2105012"/>
              <a:gd name="connsiteY3112" fmla="*/ 347300 h 589548"/>
              <a:gd name="connsiteX3113" fmla="*/ 1491271 w 2105012"/>
              <a:gd name="connsiteY3113" fmla="*/ 347300 h 589548"/>
              <a:gd name="connsiteX3114" fmla="*/ 1490277 w 2105012"/>
              <a:gd name="connsiteY3114" fmla="*/ 344980 h 589548"/>
              <a:gd name="connsiteX3115" fmla="*/ 1483649 w 2105012"/>
              <a:gd name="connsiteY3115" fmla="*/ 344318 h 589548"/>
              <a:gd name="connsiteX3116" fmla="*/ 1490277 w 2105012"/>
              <a:gd name="connsiteY3116" fmla="*/ 344980 h 589548"/>
              <a:gd name="connsiteX3117" fmla="*/ 1492265 w 2105012"/>
              <a:gd name="connsiteY3117" fmla="*/ 344649 h 589548"/>
              <a:gd name="connsiteX3118" fmla="*/ 1484975 w 2105012"/>
              <a:gd name="connsiteY3118" fmla="*/ 342329 h 589548"/>
              <a:gd name="connsiteX3119" fmla="*/ 1481329 w 2105012"/>
              <a:gd name="connsiteY3119" fmla="*/ 342329 h 589548"/>
              <a:gd name="connsiteX3120" fmla="*/ 1480004 w 2105012"/>
              <a:gd name="connsiteY3120" fmla="*/ 343655 h 589548"/>
              <a:gd name="connsiteX3121" fmla="*/ 1481992 w 2105012"/>
              <a:gd name="connsiteY3121" fmla="*/ 349620 h 589548"/>
              <a:gd name="connsiteX3122" fmla="*/ 1470725 w 2105012"/>
              <a:gd name="connsiteY3122" fmla="*/ 348957 h 589548"/>
              <a:gd name="connsiteX3123" fmla="*/ 1466085 w 2105012"/>
              <a:gd name="connsiteY3123" fmla="*/ 342661 h 589548"/>
              <a:gd name="connsiteX3124" fmla="*/ 1472382 w 2105012"/>
              <a:gd name="connsiteY3124" fmla="*/ 341335 h 589548"/>
              <a:gd name="connsiteX3125" fmla="*/ 1473707 w 2105012"/>
              <a:gd name="connsiteY3125" fmla="*/ 341335 h 589548"/>
              <a:gd name="connsiteX3126" fmla="*/ 1487626 w 2105012"/>
              <a:gd name="connsiteY3126" fmla="*/ 340010 h 589548"/>
              <a:gd name="connsiteX3127" fmla="*/ 1490277 w 2105012"/>
              <a:gd name="connsiteY3127" fmla="*/ 335039 h 589548"/>
              <a:gd name="connsiteX3128" fmla="*/ 1504196 w 2105012"/>
              <a:gd name="connsiteY3128" fmla="*/ 335370 h 589548"/>
              <a:gd name="connsiteX3129" fmla="*/ 1504196 w 2105012"/>
              <a:gd name="connsiteY3129" fmla="*/ 335370 h 589548"/>
              <a:gd name="connsiteX3130" fmla="*/ 1517120 w 2105012"/>
              <a:gd name="connsiteY3130" fmla="*/ 334376 h 589548"/>
              <a:gd name="connsiteX3131" fmla="*/ 1524411 w 2105012"/>
              <a:gd name="connsiteY3131" fmla="*/ 333050 h 589548"/>
              <a:gd name="connsiteX3132" fmla="*/ 1524411 w 2105012"/>
              <a:gd name="connsiteY3132" fmla="*/ 333050 h 589548"/>
              <a:gd name="connsiteX3133" fmla="*/ 1524742 w 2105012"/>
              <a:gd name="connsiteY3133" fmla="*/ 336696 h 589548"/>
              <a:gd name="connsiteX3134" fmla="*/ 1530707 w 2105012"/>
              <a:gd name="connsiteY3134" fmla="*/ 339347 h 589548"/>
              <a:gd name="connsiteX3135" fmla="*/ 1532364 w 2105012"/>
              <a:gd name="connsiteY3135" fmla="*/ 335701 h 589548"/>
              <a:gd name="connsiteX3136" fmla="*/ 1535347 w 2105012"/>
              <a:gd name="connsiteY3136" fmla="*/ 333713 h 589548"/>
              <a:gd name="connsiteX3137" fmla="*/ 1540980 w 2105012"/>
              <a:gd name="connsiteY3137" fmla="*/ 338353 h 589548"/>
              <a:gd name="connsiteX3138" fmla="*/ 1541974 w 2105012"/>
              <a:gd name="connsiteY3138" fmla="*/ 338353 h 589548"/>
              <a:gd name="connsiteX3139" fmla="*/ 1541974 w 2105012"/>
              <a:gd name="connsiteY3139" fmla="*/ 336364 h 589548"/>
              <a:gd name="connsiteX3140" fmla="*/ 1541974 w 2105012"/>
              <a:gd name="connsiteY3140" fmla="*/ 338353 h 589548"/>
              <a:gd name="connsiteX3141" fmla="*/ 1540980 w 2105012"/>
              <a:gd name="connsiteY3141" fmla="*/ 338353 h 589548"/>
              <a:gd name="connsiteX3142" fmla="*/ 1543300 w 2105012"/>
              <a:gd name="connsiteY3142" fmla="*/ 341004 h 589548"/>
              <a:gd name="connsiteX3143" fmla="*/ 1541312 w 2105012"/>
              <a:gd name="connsiteY3143" fmla="*/ 346637 h 589548"/>
              <a:gd name="connsiteX3144" fmla="*/ 1545620 w 2105012"/>
              <a:gd name="connsiteY3144" fmla="*/ 348626 h 589548"/>
              <a:gd name="connsiteX3145" fmla="*/ 1543631 w 2105012"/>
              <a:gd name="connsiteY3145" fmla="*/ 351940 h 589548"/>
              <a:gd name="connsiteX3146" fmla="*/ 1555230 w 2105012"/>
              <a:gd name="connsiteY3146" fmla="*/ 346637 h 589548"/>
              <a:gd name="connsiteX3147" fmla="*/ 1555230 w 2105012"/>
              <a:gd name="connsiteY3147" fmla="*/ 346637 h 589548"/>
              <a:gd name="connsiteX3148" fmla="*/ 1562521 w 2105012"/>
              <a:gd name="connsiteY3148" fmla="*/ 343986 h 589548"/>
              <a:gd name="connsiteX3149" fmla="*/ 1557219 w 2105012"/>
              <a:gd name="connsiteY3149" fmla="*/ 343324 h 589548"/>
              <a:gd name="connsiteX3150" fmla="*/ 1564178 w 2105012"/>
              <a:gd name="connsiteY3150" fmla="*/ 339347 h 589548"/>
              <a:gd name="connsiteX3151" fmla="*/ 1565835 w 2105012"/>
              <a:gd name="connsiteY3151" fmla="*/ 339347 h 589548"/>
              <a:gd name="connsiteX3152" fmla="*/ 1580748 w 2105012"/>
              <a:gd name="connsiteY3152" fmla="*/ 343324 h 589548"/>
              <a:gd name="connsiteX3153" fmla="*/ 1585718 w 2105012"/>
              <a:gd name="connsiteY3153" fmla="*/ 344649 h 589548"/>
              <a:gd name="connsiteX3154" fmla="*/ 1586050 w 2105012"/>
              <a:gd name="connsiteY3154" fmla="*/ 344649 h 589548"/>
              <a:gd name="connsiteX3155" fmla="*/ 1585718 w 2105012"/>
              <a:gd name="connsiteY3155" fmla="*/ 344649 h 589548"/>
              <a:gd name="connsiteX3156" fmla="*/ 1587044 w 2105012"/>
              <a:gd name="connsiteY3156" fmla="*/ 351277 h 589548"/>
              <a:gd name="connsiteX3157" fmla="*/ 1593009 w 2105012"/>
              <a:gd name="connsiteY3157" fmla="*/ 349289 h 589548"/>
              <a:gd name="connsiteX3158" fmla="*/ 1594666 w 2105012"/>
              <a:gd name="connsiteY3158" fmla="*/ 349620 h 589548"/>
              <a:gd name="connsiteX3159" fmla="*/ 1600963 w 2105012"/>
              <a:gd name="connsiteY3159" fmla="*/ 349620 h 589548"/>
              <a:gd name="connsiteX3160" fmla="*/ 1603614 w 2105012"/>
              <a:gd name="connsiteY3160" fmla="*/ 348294 h 589548"/>
              <a:gd name="connsiteX3161" fmla="*/ 1603614 w 2105012"/>
              <a:gd name="connsiteY3161" fmla="*/ 355916 h 589548"/>
              <a:gd name="connsiteX3162" fmla="*/ 1601294 w 2105012"/>
              <a:gd name="connsiteY3162" fmla="*/ 355916 h 589548"/>
              <a:gd name="connsiteX3163" fmla="*/ 1599637 w 2105012"/>
              <a:gd name="connsiteY3163" fmla="*/ 359562 h 589548"/>
              <a:gd name="connsiteX3164" fmla="*/ 1605933 w 2105012"/>
              <a:gd name="connsiteY3164" fmla="*/ 362544 h 589548"/>
              <a:gd name="connsiteX3165" fmla="*/ 1605933 w 2105012"/>
              <a:gd name="connsiteY3165" fmla="*/ 363207 h 589548"/>
              <a:gd name="connsiteX3166" fmla="*/ 1600631 w 2105012"/>
              <a:gd name="connsiteY3166" fmla="*/ 363870 h 589548"/>
              <a:gd name="connsiteX3167" fmla="*/ 1597317 w 2105012"/>
              <a:gd name="connsiteY3167" fmla="*/ 369835 h 589548"/>
              <a:gd name="connsiteX3168" fmla="*/ 1593672 w 2105012"/>
              <a:gd name="connsiteY3168" fmla="*/ 369504 h 589548"/>
              <a:gd name="connsiteX3169" fmla="*/ 1591021 w 2105012"/>
              <a:gd name="connsiteY3169" fmla="*/ 369504 h 589548"/>
              <a:gd name="connsiteX3170" fmla="*/ 1593672 w 2105012"/>
              <a:gd name="connsiteY3170" fmla="*/ 369504 h 589548"/>
              <a:gd name="connsiteX3171" fmla="*/ 1593672 w 2105012"/>
              <a:gd name="connsiteY3171" fmla="*/ 367515 h 589548"/>
              <a:gd name="connsiteX3172" fmla="*/ 1593672 w 2105012"/>
              <a:gd name="connsiteY3172" fmla="*/ 367515 h 589548"/>
              <a:gd name="connsiteX3173" fmla="*/ 1583730 w 2105012"/>
              <a:gd name="connsiteY3173" fmla="*/ 364864 h 589548"/>
              <a:gd name="connsiteX3174" fmla="*/ 1581079 w 2105012"/>
              <a:gd name="connsiteY3174" fmla="*/ 367515 h 589548"/>
              <a:gd name="connsiteX3175" fmla="*/ 1583399 w 2105012"/>
              <a:gd name="connsiteY3175" fmla="*/ 372486 h 589548"/>
              <a:gd name="connsiteX3176" fmla="*/ 1583399 w 2105012"/>
              <a:gd name="connsiteY3176" fmla="*/ 373149 h 589548"/>
              <a:gd name="connsiteX3177" fmla="*/ 1583399 w 2105012"/>
              <a:gd name="connsiteY3177" fmla="*/ 373480 h 589548"/>
              <a:gd name="connsiteX3178" fmla="*/ 1593672 w 2105012"/>
              <a:gd name="connsiteY3178" fmla="*/ 373480 h 589548"/>
              <a:gd name="connsiteX3179" fmla="*/ 1586050 w 2105012"/>
              <a:gd name="connsiteY3179" fmla="*/ 376463 h 589548"/>
              <a:gd name="connsiteX3180" fmla="*/ 1586050 w 2105012"/>
              <a:gd name="connsiteY3180" fmla="*/ 378783 h 589548"/>
              <a:gd name="connsiteX3181" fmla="*/ 1584061 w 2105012"/>
              <a:gd name="connsiteY3181" fmla="*/ 383422 h 589548"/>
              <a:gd name="connsiteX3182" fmla="*/ 1587044 w 2105012"/>
              <a:gd name="connsiteY3182" fmla="*/ 383753 h 589548"/>
              <a:gd name="connsiteX3183" fmla="*/ 1585056 w 2105012"/>
              <a:gd name="connsiteY3183" fmla="*/ 387399 h 589548"/>
              <a:gd name="connsiteX3184" fmla="*/ 1585056 w 2105012"/>
              <a:gd name="connsiteY3184" fmla="*/ 387399 h 589548"/>
              <a:gd name="connsiteX3185" fmla="*/ 1592346 w 2105012"/>
              <a:gd name="connsiteY3185" fmla="*/ 391044 h 589548"/>
              <a:gd name="connsiteX3186" fmla="*/ 1594003 w 2105012"/>
              <a:gd name="connsiteY3186" fmla="*/ 386405 h 589548"/>
              <a:gd name="connsiteX3187" fmla="*/ 1597649 w 2105012"/>
              <a:gd name="connsiteY3187" fmla="*/ 387399 h 589548"/>
              <a:gd name="connsiteX3188" fmla="*/ 1599305 w 2105012"/>
              <a:gd name="connsiteY3188" fmla="*/ 386073 h 589548"/>
              <a:gd name="connsiteX3189" fmla="*/ 1605271 w 2105012"/>
              <a:gd name="connsiteY3189" fmla="*/ 388724 h 589548"/>
              <a:gd name="connsiteX3190" fmla="*/ 1613224 w 2105012"/>
              <a:gd name="connsiteY3190" fmla="*/ 391707 h 589548"/>
              <a:gd name="connsiteX3191" fmla="*/ 1620515 w 2105012"/>
              <a:gd name="connsiteY3191" fmla="*/ 392370 h 589548"/>
              <a:gd name="connsiteX3192" fmla="*/ 1622835 w 2105012"/>
              <a:gd name="connsiteY3192" fmla="*/ 391376 h 589548"/>
              <a:gd name="connsiteX3193" fmla="*/ 1619521 w 2105012"/>
              <a:gd name="connsiteY3193" fmla="*/ 389387 h 589548"/>
              <a:gd name="connsiteX3194" fmla="*/ 1625817 w 2105012"/>
              <a:gd name="connsiteY3194" fmla="*/ 379777 h 589548"/>
              <a:gd name="connsiteX3195" fmla="*/ 1621840 w 2105012"/>
              <a:gd name="connsiteY3195" fmla="*/ 378783 h 589548"/>
              <a:gd name="connsiteX3196" fmla="*/ 1625817 w 2105012"/>
              <a:gd name="connsiteY3196" fmla="*/ 379777 h 589548"/>
              <a:gd name="connsiteX3197" fmla="*/ 1628468 w 2105012"/>
              <a:gd name="connsiteY3197" fmla="*/ 377126 h 589548"/>
              <a:gd name="connsiteX3198" fmla="*/ 1627143 w 2105012"/>
              <a:gd name="connsiteY3198" fmla="*/ 373149 h 589548"/>
              <a:gd name="connsiteX3199" fmla="*/ 1619521 w 2105012"/>
              <a:gd name="connsiteY3199" fmla="*/ 372155 h 589548"/>
              <a:gd name="connsiteX3200" fmla="*/ 1616869 w 2105012"/>
              <a:gd name="connsiteY3200" fmla="*/ 375800 h 589548"/>
              <a:gd name="connsiteX3201" fmla="*/ 1616207 w 2105012"/>
              <a:gd name="connsiteY3201" fmla="*/ 375800 h 589548"/>
              <a:gd name="connsiteX3202" fmla="*/ 1615544 w 2105012"/>
              <a:gd name="connsiteY3202" fmla="*/ 375800 h 589548"/>
              <a:gd name="connsiteX3203" fmla="*/ 1610573 w 2105012"/>
              <a:gd name="connsiteY3203" fmla="*/ 367184 h 589548"/>
              <a:gd name="connsiteX3204" fmla="*/ 1610573 w 2105012"/>
              <a:gd name="connsiteY3204" fmla="*/ 363207 h 589548"/>
              <a:gd name="connsiteX3205" fmla="*/ 1614218 w 2105012"/>
              <a:gd name="connsiteY3205" fmla="*/ 361882 h 589548"/>
              <a:gd name="connsiteX3206" fmla="*/ 1621840 w 2105012"/>
              <a:gd name="connsiteY3206" fmla="*/ 361882 h 589548"/>
              <a:gd name="connsiteX3207" fmla="*/ 1633108 w 2105012"/>
              <a:gd name="connsiteY3207" fmla="*/ 364533 h 589548"/>
              <a:gd name="connsiteX3208" fmla="*/ 1644707 w 2105012"/>
              <a:gd name="connsiteY3208" fmla="*/ 356911 h 589548"/>
              <a:gd name="connsiteX3209" fmla="*/ 1645369 w 2105012"/>
              <a:gd name="connsiteY3209" fmla="*/ 356911 h 589548"/>
              <a:gd name="connsiteX3210" fmla="*/ 1646032 w 2105012"/>
              <a:gd name="connsiteY3210" fmla="*/ 356911 h 589548"/>
              <a:gd name="connsiteX3211" fmla="*/ 1647358 w 2105012"/>
              <a:gd name="connsiteY3211" fmla="*/ 355916 h 589548"/>
              <a:gd name="connsiteX3212" fmla="*/ 1644707 w 2105012"/>
              <a:gd name="connsiteY3212" fmla="*/ 353265 h 589548"/>
              <a:gd name="connsiteX3213" fmla="*/ 1644707 w 2105012"/>
              <a:gd name="connsiteY3213" fmla="*/ 353265 h 589548"/>
              <a:gd name="connsiteX3214" fmla="*/ 1647358 w 2105012"/>
              <a:gd name="connsiteY3214" fmla="*/ 355916 h 589548"/>
              <a:gd name="connsiteX3215" fmla="*/ 1654648 w 2105012"/>
              <a:gd name="connsiteY3215" fmla="*/ 348626 h 589548"/>
              <a:gd name="connsiteX3216" fmla="*/ 1655311 w 2105012"/>
              <a:gd name="connsiteY3216" fmla="*/ 355585 h 589548"/>
              <a:gd name="connsiteX3217" fmla="*/ 1668567 w 2105012"/>
              <a:gd name="connsiteY3217" fmla="*/ 353597 h 589548"/>
              <a:gd name="connsiteX3218" fmla="*/ 1670224 w 2105012"/>
              <a:gd name="connsiteY3218" fmla="*/ 354591 h 589548"/>
              <a:gd name="connsiteX3219" fmla="*/ 1657631 w 2105012"/>
              <a:gd name="connsiteY3219" fmla="*/ 359893 h 589548"/>
              <a:gd name="connsiteX3220" fmla="*/ 1654648 w 2105012"/>
              <a:gd name="connsiteY3220" fmla="*/ 355916 h 589548"/>
              <a:gd name="connsiteX3221" fmla="*/ 1650009 w 2105012"/>
              <a:gd name="connsiteY3221" fmla="*/ 360556 h 589548"/>
              <a:gd name="connsiteX3222" fmla="*/ 1647358 w 2105012"/>
              <a:gd name="connsiteY3222" fmla="*/ 361219 h 589548"/>
              <a:gd name="connsiteX3223" fmla="*/ 1645701 w 2105012"/>
              <a:gd name="connsiteY3223" fmla="*/ 367184 h 589548"/>
              <a:gd name="connsiteX3224" fmla="*/ 1638079 w 2105012"/>
              <a:gd name="connsiteY3224" fmla="*/ 376131 h 589548"/>
              <a:gd name="connsiteX3225" fmla="*/ 1634433 w 2105012"/>
              <a:gd name="connsiteY3225" fmla="*/ 377457 h 589548"/>
              <a:gd name="connsiteX3226" fmla="*/ 1634433 w 2105012"/>
              <a:gd name="connsiteY3226" fmla="*/ 382759 h 589548"/>
              <a:gd name="connsiteX3227" fmla="*/ 1634433 w 2105012"/>
              <a:gd name="connsiteY3227" fmla="*/ 390050 h 589548"/>
              <a:gd name="connsiteX3228" fmla="*/ 1639073 w 2105012"/>
              <a:gd name="connsiteY3228" fmla="*/ 391376 h 589548"/>
              <a:gd name="connsiteX3229" fmla="*/ 1638410 w 2105012"/>
              <a:gd name="connsiteY3229" fmla="*/ 396678 h 589548"/>
              <a:gd name="connsiteX3230" fmla="*/ 1650009 w 2105012"/>
              <a:gd name="connsiteY3230" fmla="*/ 397009 h 589548"/>
              <a:gd name="connsiteX3231" fmla="*/ 1645701 w 2105012"/>
              <a:gd name="connsiteY3231" fmla="*/ 393364 h 589548"/>
              <a:gd name="connsiteX3232" fmla="*/ 1645038 w 2105012"/>
              <a:gd name="connsiteY3232" fmla="*/ 390381 h 589548"/>
              <a:gd name="connsiteX3233" fmla="*/ 1643050 w 2105012"/>
              <a:gd name="connsiteY3233" fmla="*/ 387067 h 589548"/>
              <a:gd name="connsiteX3234" fmla="*/ 1647358 w 2105012"/>
              <a:gd name="connsiteY3234" fmla="*/ 385410 h 589548"/>
              <a:gd name="connsiteX3235" fmla="*/ 1651334 w 2105012"/>
              <a:gd name="connsiteY3235" fmla="*/ 379114 h 589548"/>
              <a:gd name="connsiteX3236" fmla="*/ 1648683 w 2105012"/>
              <a:gd name="connsiteY3236" fmla="*/ 377788 h 589548"/>
              <a:gd name="connsiteX3237" fmla="*/ 1648683 w 2105012"/>
              <a:gd name="connsiteY3237" fmla="*/ 376463 h 589548"/>
              <a:gd name="connsiteX3238" fmla="*/ 1646363 w 2105012"/>
              <a:gd name="connsiteY3238" fmla="*/ 375800 h 589548"/>
              <a:gd name="connsiteX3239" fmla="*/ 1648683 w 2105012"/>
              <a:gd name="connsiteY3239" fmla="*/ 376463 h 589548"/>
              <a:gd name="connsiteX3240" fmla="*/ 1648683 w 2105012"/>
              <a:gd name="connsiteY3240" fmla="*/ 377788 h 589548"/>
              <a:gd name="connsiteX3241" fmla="*/ 1651334 w 2105012"/>
              <a:gd name="connsiteY3241" fmla="*/ 379114 h 589548"/>
              <a:gd name="connsiteX3242" fmla="*/ 1657962 w 2105012"/>
              <a:gd name="connsiteY3242" fmla="*/ 383753 h 589548"/>
              <a:gd name="connsiteX3243" fmla="*/ 1658956 w 2105012"/>
              <a:gd name="connsiteY3243" fmla="*/ 386736 h 589548"/>
              <a:gd name="connsiteX3244" fmla="*/ 1653985 w 2105012"/>
              <a:gd name="connsiteY3244" fmla="*/ 397009 h 589548"/>
              <a:gd name="connsiteX3245" fmla="*/ 1653985 w 2105012"/>
              <a:gd name="connsiteY3245" fmla="*/ 401980 h 589548"/>
              <a:gd name="connsiteX3246" fmla="*/ 1655311 w 2105012"/>
              <a:gd name="connsiteY3246" fmla="*/ 407282 h 589548"/>
              <a:gd name="connsiteX3247" fmla="*/ 1660282 w 2105012"/>
              <a:gd name="connsiteY3247" fmla="*/ 407282 h 589548"/>
              <a:gd name="connsiteX3248" fmla="*/ 1668898 w 2105012"/>
              <a:gd name="connsiteY3248" fmla="*/ 403637 h 589548"/>
              <a:gd name="connsiteX3249" fmla="*/ 1673869 w 2105012"/>
              <a:gd name="connsiteY3249" fmla="*/ 398003 h 589548"/>
              <a:gd name="connsiteX3250" fmla="*/ 1671549 w 2105012"/>
              <a:gd name="connsiteY3250" fmla="*/ 393364 h 589548"/>
              <a:gd name="connsiteX3251" fmla="*/ 1671549 w 2105012"/>
              <a:gd name="connsiteY3251" fmla="*/ 393364 h 589548"/>
              <a:gd name="connsiteX3252" fmla="*/ 1672875 w 2105012"/>
              <a:gd name="connsiteY3252" fmla="*/ 392038 h 589548"/>
              <a:gd name="connsiteX3253" fmla="*/ 1673538 w 2105012"/>
              <a:gd name="connsiteY3253" fmla="*/ 392038 h 589548"/>
              <a:gd name="connsiteX3254" fmla="*/ 1674201 w 2105012"/>
              <a:gd name="connsiteY3254" fmla="*/ 392038 h 589548"/>
              <a:gd name="connsiteX3255" fmla="*/ 1681823 w 2105012"/>
              <a:gd name="connsiteY3255" fmla="*/ 385742 h 589548"/>
              <a:gd name="connsiteX3256" fmla="*/ 1694416 w 2105012"/>
              <a:gd name="connsiteY3256" fmla="*/ 389719 h 589548"/>
              <a:gd name="connsiteX3257" fmla="*/ 1694416 w 2105012"/>
              <a:gd name="connsiteY3257" fmla="*/ 386073 h 589548"/>
              <a:gd name="connsiteX3258" fmla="*/ 1694416 w 2105012"/>
              <a:gd name="connsiteY3258" fmla="*/ 386073 h 589548"/>
              <a:gd name="connsiteX3259" fmla="*/ 1698061 w 2105012"/>
              <a:gd name="connsiteY3259" fmla="*/ 386073 h 589548"/>
              <a:gd name="connsiteX3260" fmla="*/ 1698061 w 2105012"/>
              <a:gd name="connsiteY3260" fmla="*/ 382759 h 589548"/>
              <a:gd name="connsiteX3261" fmla="*/ 1703363 w 2105012"/>
              <a:gd name="connsiteY3261" fmla="*/ 385742 h 589548"/>
              <a:gd name="connsiteX3262" fmla="*/ 1710654 w 2105012"/>
              <a:gd name="connsiteY3262" fmla="*/ 381102 h 589548"/>
              <a:gd name="connsiteX3263" fmla="*/ 1710654 w 2105012"/>
              <a:gd name="connsiteY3263" fmla="*/ 379777 h 589548"/>
              <a:gd name="connsiteX3264" fmla="*/ 1725898 w 2105012"/>
              <a:gd name="connsiteY3264" fmla="*/ 378120 h 589548"/>
              <a:gd name="connsiteX3265" fmla="*/ 1715625 w 2105012"/>
              <a:gd name="connsiteY3265" fmla="*/ 377457 h 589548"/>
              <a:gd name="connsiteX3266" fmla="*/ 1710654 w 2105012"/>
              <a:gd name="connsiteY3266" fmla="*/ 378783 h 589548"/>
              <a:gd name="connsiteX3267" fmla="*/ 1704357 w 2105012"/>
              <a:gd name="connsiteY3267" fmla="*/ 375800 h 589548"/>
              <a:gd name="connsiteX3268" fmla="*/ 1695410 w 2105012"/>
              <a:gd name="connsiteY3268" fmla="*/ 372155 h 589548"/>
              <a:gd name="connsiteX3269" fmla="*/ 1695410 w 2105012"/>
              <a:gd name="connsiteY3269" fmla="*/ 372155 h 589548"/>
              <a:gd name="connsiteX3270" fmla="*/ 1692759 w 2105012"/>
              <a:gd name="connsiteY3270" fmla="*/ 370166 h 589548"/>
              <a:gd name="connsiteX3271" fmla="*/ 1691433 w 2105012"/>
              <a:gd name="connsiteY3271" fmla="*/ 369835 h 589548"/>
              <a:gd name="connsiteX3272" fmla="*/ 1686462 w 2105012"/>
              <a:gd name="connsiteY3272" fmla="*/ 364864 h 589548"/>
              <a:gd name="connsiteX3273" fmla="*/ 1683811 w 2105012"/>
              <a:gd name="connsiteY3273" fmla="*/ 357242 h 589548"/>
              <a:gd name="connsiteX3274" fmla="*/ 1689113 w 2105012"/>
              <a:gd name="connsiteY3274" fmla="*/ 351277 h 589548"/>
              <a:gd name="connsiteX3275" fmla="*/ 1687456 w 2105012"/>
              <a:gd name="connsiteY3275" fmla="*/ 350946 h 589548"/>
              <a:gd name="connsiteX3276" fmla="*/ 1689113 w 2105012"/>
              <a:gd name="connsiteY3276" fmla="*/ 351277 h 589548"/>
              <a:gd name="connsiteX3277" fmla="*/ 1694084 w 2105012"/>
              <a:gd name="connsiteY3277" fmla="*/ 346969 h 589548"/>
              <a:gd name="connsiteX3278" fmla="*/ 1695078 w 2105012"/>
              <a:gd name="connsiteY3278" fmla="*/ 346969 h 589548"/>
              <a:gd name="connsiteX3279" fmla="*/ 1695078 w 2105012"/>
              <a:gd name="connsiteY3279" fmla="*/ 350614 h 589548"/>
              <a:gd name="connsiteX3280" fmla="*/ 1700049 w 2105012"/>
              <a:gd name="connsiteY3280" fmla="*/ 353265 h 589548"/>
              <a:gd name="connsiteX3281" fmla="*/ 1708997 w 2105012"/>
              <a:gd name="connsiteY3281" fmla="*/ 350614 h 589548"/>
              <a:gd name="connsiteX3282" fmla="*/ 1715293 w 2105012"/>
              <a:gd name="connsiteY3282" fmla="*/ 344318 h 589548"/>
              <a:gd name="connsiteX3283" fmla="*/ 1708997 w 2105012"/>
              <a:gd name="connsiteY3283" fmla="*/ 339015 h 589548"/>
              <a:gd name="connsiteX3284" fmla="*/ 1708997 w 2105012"/>
              <a:gd name="connsiteY3284" fmla="*/ 341667 h 589548"/>
              <a:gd name="connsiteX3285" fmla="*/ 1705020 w 2105012"/>
              <a:gd name="connsiteY3285" fmla="*/ 343986 h 589548"/>
              <a:gd name="connsiteX3286" fmla="*/ 1700049 w 2105012"/>
              <a:gd name="connsiteY3286" fmla="*/ 339015 h 589548"/>
              <a:gd name="connsiteX3287" fmla="*/ 1694084 w 2105012"/>
              <a:gd name="connsiteY3287" fmla="*/ 335039 h 589548"/>
              <a:gd name="connsiteX3288" fmla="*/ 1693421 w 2105012"/>
              <a:gd name="connsiteY3288" fmla="*/ 327748 h 589548"/>
              <a:gd name="connsiteX3289" fmla="*/ 1689445 w 2105012"/>
              <a:gd name="connsiteY3289" fmla="*/ 316149 h 589548"/>
              <a:gd name="connsiteX3290" fmla="*/ 1695410 w 2105012"/>
              <a:gd name="connsiteY3290" fmla="*/ 319463 h 589548"/>
              <a:gd name="connsiteX3291" fmla="*/ 1707671 w 2105012"/>
              <a:gd name="connsiteY3291" fmla="*/ 322777 h 589548"/>
              <a:gd name="connsiteX3292" fmla="*/ 1710322 w 2105012"/>
              <a:gd name="connsiteY3292" fmla="*/ 322777 h 589548"/>
              <a:gd name="connsiteX3293" fmla="*/ 1714299 w 2105012"/>
              <a:gd name="connsiteY3293" fmla="*/ 326422 h 589548"/>
              <a:gd name="connsiteX3294" fmla="*/ 1720264 w 2105012"/>
              <a:gd name="connsiteY3294" fmla="*/ 331725 h 589548"/>
              <a:gd name="connsiteX3295" fmla="*/ 1721921 w 2105012"/>
              <a:gd name="connsiteY3295" fmla="*/ 334044 h 589548"/>
              <a:gd name="connsiteX3296" fmla="*/ 1730869 w 2105012"/>
              <a:gd name="connsiteY3296" fmla="*/ 330731 h 589548"/>
              <a:gd name="connsiteX3297" fmla="*/ 1734845 w 2105012"/>
              <a:gd name="connsiteY3297" fmla="*/ 333050 h 589548"/>
              <a:gd name="connsiteX3298" fmla="*/ 1734845 w 2105012"/>
              <a:gd name="connsiteY3298" fmla="*/ 337027 h 589548"/>
              <a:gd name="connsiteX3299" fmla="*/ 1745119 w 2105012"/>
              <a:gd name="connsiteY3299" fmla="*/ 337027 h 589548"/>
              <a:gd name="connsiteX3300" fmla="*/ 1745119 w 2105012"/>
              <a:gd name="connsiteY3300" fmla="*/ 337027 h 589548"/>
              <a:gd name="connsiteX3301" fmla="*/ 1734845 w 2105012"/>
              <a:gd name="connsiteY3301" fmla="*/ 337027 h 589548"/>
              <a:gd name="connsiteX3302" fmla="*/ 1734845 w 2105012"/>
              <a:gd name="connsiteY3302" fmla="*/ 337027 h 589548"/>
              <a:gd name="connsiteX3303" fmla="*/ 1727886 w 2105012"/>
              <a:gd name="connsiteY3303" fmla="*/ 339347 h 589548"/>
              <a:gd name="connsiteX3304" fmla="*/ 1732194 w 2105012"/>
              <a:gd name="connsiteY3304" fmla="*/ 343655 h 589548"/>
              <a:gd name="connsiteX3305" fmla="*/ 1727223 w 2105012"/>
              <a:gd name="connsiteY3305" fmla="*/ 345975 h 589548"/>
              <a:gd name="connsiteX3306" fmla="*/ 1728549 w 2105012"/>
              <a:gd name="connsiteY3306" fmla="*/ 354922 h 589548"/>
              <a:gd name="connsiteX3307" fmla="*/ 1734845 w 2105012"/>
              <a:gd name="connsiteY3307" fmla="*/ 357573 h 589548"/>
              <a:gd name="connsiteX3308" fmla="*/ 1734845 w 2105012"/>
              <a:gd name="connsiteY3308" fmla="*/ 362544 h 589548"/>
              <a:gd name="connsiteX3309" fmla="*/ 1746113 w 2105012"/>
              <a:gd name="connsiteY3309" fmla="*/ 357573 h 589548"/>
              <a:gd name="connsiteX3310" fmla="*/ 1747438 w 2105012"/>
              <a:gd name="connsiteY3310" fmla="*/ 353597 h 589548"/>
              <a:gd name="connsiteX3311" fmla="*/ 1755061 w 2105012"/>
              <a:gd name="connsiteY3311" fmla="*/ 349620 h 589548"/>
              <a:gd name="connsiteX3312" fmla="*/ 1755061 w 2105012"/>
              <a:gd name="connsiteY3312" fmla="*/ 347300 h 589548"/>
              <a:gd name="connsiteX3313" fmla="*/ 1755061 w 2105012"/>
              <a:gd name="connsiteY3313" fmla="*/ 344649 h 589548"/>
              <a:gd name="connsiteX3314" fmla="*/ 1753735 w 2105012"/>
              <a:gd name="connsiteY3314" fmla="*/ 336696 h 589548"/>
              <a:gd name="connsiteX3315" fmla="*/ 1758706 w 2105012"/>
              <a:gd name="connsiteY3315" fmla="*/ 336696 h 589548"/>
              <a:gd name="connsiteX3316" fmla="*/ 1758706 w 2105012"/>
              <a:gd name="connsiteY3316" fmla="*/ 338021 h 589548"/>
              <a:gd name="connsiteX3317" fmla="*/ 1758706 w 2105012"/>
              <a:gd name="connsiteY3317" fmla="*/ 346969 h 589548"/>
              <a:gd name="connsiteX3318" fmla="*/ 1762683 w 2105012"/>
              <a:gd name="connsiteY3318" fmla="*/ 350614 h 589548"/>
              <a:gd name="connsiteX3319" fmla="*/ 1762683 w 2105012"/>
              <a:gd name="connsiteY3319" fmla="*/ 349289 h 589548"/>
              <a:gd name="connsiteX3320" fmla="*/ 1762683 w 2105012"/>
              <a:gd name="connsiteY3320" fmla="*/ 350614 h 589548"/>
              <a:gd name="connsiteX3321" fmla="*/ 1765002 w 2105012"/>
              <a:gd name="connsiteY3321" fmla="*/ 352271 h 589548"/>
              <a:gd name="connsiteX3322" fmla="*/ 1769642 w 2105012"/>
              <a:gd name="connsiteY3322" fmla="*/ 354591 h 589548"/>
              <a:gd name="connsiteX3323" fmla="*/ 1775276 w 2105012"/>
              <a:gd name="connsiteY3323" fmla="*/ 356248 h 589548"/>
              <a:gd name="connsiteX3324" fmla="*/ 1775276 w 2105012"/>
              <a:gd name="connsiteY3324" fmla="*/ 354922 h 589548"/>
              <a:gd name="connsiteX3325" fmla="*/ 1775276 w 2105012"/>
              <a:gd name="connsiteY3325" fmla="*/ 353597 h 589548"/>
              <a:gd name="connsiteX3326" fmla="*/ 1775276 w 2105012"/>
              <a:gd name="connsiteY3326" fmla="*/ 353597 h 589548"/>
              <a:gd name="connsiteX3327" fmla="*/ 1775938 w 2105012"/>
              <a:gd name="connsiteY3327" fmla="*/ 353597 h 589548"/>
              <a:gd name="connsiteX3328" fmla="*/ 1776601 w 2105012"/>
              <a:gd name="connsiteY3328" fmla="*/ 353597 h 589548"/>
              <a:gd name="connsiteX3329" fmla="*/ 1770967 w 2105012"/>
              <a:gd name="connsiteY3329" fmla="*/ 346637 h 589548"/>
              <a:gd name="connsiteX3330" fmla="*/ 1775276 w 2105012"/>
              <a:gd name="connsiteY3330" fmla="*/ 346637 h 589548"/>
              <a:gd name="connsiteX3331" fmla="*/ 1768979 w 2105012"/>
              <a:gd name="connsiteY3331" fmla="*/ 341667 h 589548"/>
              <a:gd name="connsiteX3332" fmla="*/ 1767985 w 2105012"/>
              <a:gd name="connsiteY3332" fmla="*/ 338021 h 589548"/>
              <a:gd name="connsiteX3333" fmla="*/ 1768648 w 2105012"/>
              <a:gd name="connsiteY3333" fmla="*/ 338021 h 589548"/>
              <a:gd name="connsiteX3334" fmla="*/ 1768979 w 2105012"/>
              <a:gd name="connsiteY3334" fmla="*/ 338021 h 589548"/>
              <a:gd name="connsiteX3335" fmla="*/ 1772624 w 2105012"/>
              <a:gd name="connsiteY3335" fmla="*/ 338021 h 589548"/>
              <a:gd name="connsiteX3336" fmla="*/ 1781572 w 2105012"/>
              <a:gd name="connsiteY3336" fmla="*/ 338021 h 589548"/>
              <a:gd name="connsiteX3337" fmla="*/ 1784223 w 2105012"/>
              <a:gd name="connsiteY3337" fmla="*/ 338021 h 589548"/>
              <a:gd name="connsiteX3338" fmla="*/ 1786543 w 2105012"/>
              <a:gd name="connsiteY3338" fmla="*/ 337027 h 589548"/>
              <a:gd name="connsiteX3339" fmla="*/ 1788200 w 2105012"/>
              <a:gd name="connsiteY3339" fmla="*/ 338021 h 589548"/>
              <a:gd name="connsiteX3340" fmla="*/ 1788531 w 2105012"/>
              <a:gd name="connsiteY3340" fmla="*/ 337690 h 589548"/>
              <a:gd name="connsiteX3341" fmla="*/ 1788531 w 2105012"/>
              <a:gd name="connsiteY3341" fmla="*/ 337358 h 589548"/>
              <a:gd name="connsiteX3342" fmla="*/ 1788531 w 2105012"/>
              <a:gd name="connsiteY3342" fmla="*/ 337690 h 589548"/>
              <a:gd name="connsiteX3343" fmla="*/ 1788200 w 2105012"/>
              <a:gd name="connsiteY3343" fmla="*/ 338021 h 589548"/>
              <a:gd name="connsiteX3344" fmla="*/ 1785880 w 2105012"/>
              <a:gd name="connsiteY3344" fmla="*/ 344318 h 589548"/>
              <a:gd name="connsiteX3345" fmla="*/ 1785549 w 2105012"/>
              <a:gd name="connsiteY3345" fmla="*/ 345312 h 589548"/>
              <a:gd name="connsiteX3346" fmla="*/ 1788531 w 2105012"/>
              <a:gd name="connsiteY3346" fmla="*/ 350614 h 589548"/>
              <a:gd name="connsiteX3347" fmla="*/ 1784223 w 2105012"/>
              <a:gd name="connsiteY3347" fmla="*/ 353597 h 589548"/>
              <a:gd name="connsiteX3348" fmla="*/ 1788200 w 2105012"/>
              <a:gd name="connsiteY3348" fmla="*/ 357905 h 589548"/>
              <a:gd name="connsiteX3349" fmla="*/ 1799467 w 2105012"/>
              <a:gd name="connsiteY3349" fmla="*/ 359230 h 589548"/>
              <a:gd name="connsiteX3350" fmla="*/ 1798473 w 2105012"/>
              <a:gd name="connsiteY3350" fmla="*/ 356579 h 589548"/>
              <a:gd name="connsiteX3351" fmla="*/ 1807752 w 2105012"/>
              <a:gd name="connsiteY3351" fmla="*/ 357905 h 589548"/>
              <a:gd name="connsiteX3352" fmla="*/ 1811066 w 2105012"/>
              <a:gd name="connsiteY3352" fmla="*/ 354922 h 589548"/>
              <a:gd name="connsiteX3353" fmla="*/ 1807752 w 2105012"/>
              <a:gd name="connsiteY3353" fmla="*/ 351277 h 589548"/>
              <a:gd name="connsiteX3354" fmla="*/ 1809740 w 2105012"/>
              <a:gd name="connsiteY3354" fmla="*/ 347963 h 589548"/>
              <a:gd name="connsiteX3355" fmla="*/ 1808415 w 2105012"/>
              <a:gd name="connsiteY3355" fmla="*/ 340341 h 589548"/>
              <a:gd name="connsiteX3356" fmla="*/ 1813717 w 2105012"/>
              <a:gd name="connsiteY3356" fmla="*/ 337690 h 589548"/>
              <a:gd name="connsiteX3357" fmla="*/ 1813717 w 2105012"/>
              <a:gd name="connsiteY3357" fmla="*/ 336364 h 589548"/>
              <a:gd name="connsiteX3358" fmla="*/ 1814711 w 2105012"/>
              <a:gd name="connsiteY3358" fmla="*/ 335370 h 589548"/>
              <a:gd name="connsiteX3359" fmla="*/ 1813717 w 2105012"/>
              <a:gd name="connsiteY3359" fmla="*/ 336364 h 589548"/>
              <a:gd name="connsiteX3360" fmla="*/ 1813717 w 2105012"/>
              <a:gd name="connsiteY3360" fmla="*/ 337690 h 589548"/>
              <a:gd name="connsiteX3361" fmla="*/ 1823328 w 2105012"/>
              <a:gd name="connsiteY3361" fmla="*/ 337690 h 589548"/>
              <a:gd name="connsiteX3362" fmla="*/ 1831281 w 2105012"/>
              <a:gd name="connsiteY3362" fmla="*/ 337690 h 589548"/>
              <a:gd name="connsiteX3363" fmla="*/ 1831281 w 2105012"/>
              <a:gd name="connsiteY3363" fmla="*/ 335370 h 589548"/>
              <a:gd name="connsiteX3364" fmla="*/ 1822333 w 2105012"/>
              <a:gd name="connsiteY3364" fmla="*/ 329405 h 589548"/>
              <a:gd name="connsiteX3365" fmla="*/ 1825979 w 2105012"/>
              <a:gd name="connsiteY3365" fmla="*/ 329405 h 589548"/>
              <a:gd name="connsiteX3366" fmla="*/ 1825979 w 2105012"/>
              <a:gd name="connsiteY3366" fmla="*/ 325760 h 589548"/>
              <a:gd name="connsiteX3367" fmla="*/ 1829956 w 2105012"/>
              <a:gd name="connsiteY3367" fmla="*/ 319132 h 589548"/>
              <a:gd name="connsiteX3368" fmla="*/ 1829956 w 2105012"/>
              <a:gd name="connsiteY3368" fmla="*/ 319132 h 589548"/>
              <a:gd name="connsiteX3369" fmla="*/ 1829956 w 2105012"/>
              <a:gd name="connsiteY3369" fmla="*/ 319795 h 589548"/>
              <a:gd name="connsiteX3370" fmla="*/ 1820014 w 2105012"/>
              <a:gd name="connsiteY3370" fmla="*/ 317806 h 589548"/>
              <a:gd name="connsiteX3371" fmla="*/ 1817363 w 2105012"/>
              <a:gd name="connsiteY3371" fmla="*/ 312835 h 589548"/>
              <a:gd name="connsiteX3372" fmla="*/ 1823990 w 2105012"/>
              <a:gd name="connsiteY3372" fmla="*/ 309521 h 589548"/>
              <a:gd name="connsiteX3373" fmla="*/ 1820676 w 2105012"/>
              <a:gd name="connsiteY3373" fmla="*/ 306539 h 589548"/>
              <a:gd name="connsiteX3374" fmla="*/ 1827636 w 2105012"/>
              <a:gd name="connsiteY3374" fmla="*/ 302562 h 589548"/>
              <a:gd name="connsiteX3375" fmla="*/ 1832607 w 2105012"/>
              <a:gd name="connsiteY3375" fmla="*/ 305213 h 589548"/>
              <a:gd name="connsiteX3376" fmla="*/ 1830618 w 2105012"/>
              <a:gd name="connsiteY3376" fmla="*/ 317475 h 589548"/>
              <a:gd name="connsiteX3377" fmla="*/ 1836583 w 2105012"/>
              <a:gd name="connsiteY3377" fmla="*/ 317806 h 589548"/>
              <a:gd name="connsiteX3378" fmla="*/ 1836583 w 2105012"/>
              <a:gd name="connsiteY3378" fmla="*/ 326091 h 589548"/>
              <a:gd name="connsiteX3379" fmla="*/ 1832938 w 2105012"/>
              <a:gd name="connsiteY3379" fmla="*/ 330399 h 589548"/>
              <a:gd name="connsiteX3380" fmla="*/ 1831281 w 2105012"/>
              <a:gd name="connsiteY3380" fmla="*/ 335039 h 589548"/>
              <a:gd name="connsiteX3381" fmla="*/ 1831281 w 2105012"/>
              <a:gd name="connsiteY3381" fmla="*/ 337358 h 589548"/>
              <a:gd name="connsiteX3382" fmla="*/ 1836252 w 2105012"/>
              <a:gd name="connsiteY3382" fmla="*/ 338021 h 589548"/>
              <a:gd name="connsiteX3383" fmla="*/ 1836252 w 2105012"/>
              <a:gd name="connsiteY3383" fmla="*/ 341998 h 589548"/>
              <a:gd name="connsiteX3384" fmla="*/ 1823990 w 2105012"/>
              <a:gd name="connsiteY3384" fmla="*/ 342661 h 589548"/>
              <a:gd name="connsiteX3385" fmla="*/ 1817031 w 2105012"/>
              <a:gd name="connsiteY3385" fmla="*/ 344980 h 589548"/>
              <a:gd name="connsiteX3386" fmla="*/ 1812392 w 2105012"/>
              <a:gd name="connsiteY3386" fmla="*/ 356911 h 589548"/>
              <a:gd name="connsiteX3387" fmla="*/ 1822002 w 2105012"/>
              <a:gd name="connsiteY3387" fmla="*/ 358568 h 589548"/>
              <a:gd name="connsiteX3388" fmla="*/ 1816700 w 2105012"/>
              <a:gd name="connsiteY3388" fmla="*/ 361219 h 589548"/>
              <a:gd name="connsiteX3389" fmla="*/ 1822665 w 2105012"/>
              <a:gd name="connsiteY3389" fmla="*/ 361219 h 589548"/>
              <a:gd name="connsiteX3390" fmla="*/ 1823659 w 2105012"/>
              <a:gd name="connsiteY3390" fmla="*/ 362544 h 589548"/>
              <a:gd name="connsiteX3391" fmla="*/ 1821008 w 2105012"/>
              <a:gd name="connsiteY3391" fmla="*/ 366521 h 589548"/>
              <a:gd name="connsiteX3392" fmla="*/ 1825979 w 2105012"/>
              <a:gd name="connsiteY3392" fmla="*/ 369172 h 589548"/>
              <a:gd name="connsiteX3393" fmla="*/ 1825979 w 2105012"/>
              <a:gd name="connsiteY3393" fmla="*/ 370498 h 589548"/>
              <a:gd name="connsiteX3394" fmla="*/ 1825979 w 2105012"/>
              <a:gd name="connsiteY3394" fmla="*/ 370498 h 589548"/>
              <a:gd name="connsiteX3395" fmla="*/ 1825979 w 2105012"/>
              <a:gd name="connsiteY3395" fmla="*/ 369172 h 589548"/>
              <a:gd name="connsiteX3396" fmla="*/ 1821008 w 2105012"/>
              <a:gd name="connsiteY3396" fmla="*/ 366521 h 589548"/>
              <a:gd name="connsiteX3397" fmla="*/ 1807089 w 2105012"/>
              <a:gd name="connsiteY3397" fmla="*/ 362876 h 589548"/>
              <a:gd name="connsiteX3398" fmla="*/ 1807421 w 2105012"/>
              <a:gd name="connsiteY3398" fmla="*/ 364201 h 589548"/>
              <a:gd name="connsiteX3399" fmla="*/ 1807089 w 2105012"/>
              <a:gd name="connsiteY3399" fmla="*/ 362876 h 589548"/>
              <a:gd name="connsiteX3400" fmla="*/ 1797148 w 2105012"/>
              <a:gd name="connsiteY3400" fmla="*/ 364864 h 589548"/>
              <a:gd name="connsiteX3401" fmla="*/ 1794165 w 2105012"/>
              <a:gd name="connsiteY3401" fmla="*/ 366521 h 589548"/>
              <a:gd name="connsiteX3402" fmla="*/ 1796485 w 2105012"/>
              <a:gd name="connsiteY3402" fmla="*/ 368841 h 589548"/>
              <a:gd name="connsiteX3403" fmla="*/ 1798142 w 2105012"/>
              <a:gd name="connsiteY3403" fmla="*/ 371492 h 589548"/>
              <a:gd name="connsiteX3404" fmla="*/ 1787537 w 2105012"/>
              <a:gd name="connsiteY3404" fmla="*/ 375469 h 589548"/>
              <a:gd name="connsiteX3405" fmla="*/ 1790520 w 2105012"/>
              <a:gd name="connsiteY3405" fmla="*/ 378120 h 589548"/>
              <a:gd name="connsiteX3406" fmla="*/ 1790520 w 2105012"/>
              <a:gd name="connsiteY3406" fmla="*/ 382428 h 589548"/>
              <a:gd name="connsiteX3407" fmla="*/ 1785880 w 2105012"/>
              <a:gd name="connsiteY3407" fmla="*/ 389387 h 589548"/>
              <a:gd name="connsiteX3408" fmla="*/ 1780909 w 2105012"/>
              <a:gd name="connsiteY3408" fmla="*/ 391707 h 589548"/>
              <a:gd name="connsiteX3409" fmla="*/ 1775607 w 2105012"/>
              <a:gd name="connsiteY3409" fmla="*/ 393033 h 589548"/>
              <a:gd name="connsiteX3410" fmla="*/ 1775607 w 2105012"/>
              <a:gd name="connsiteY3410" fmla="*/ 393033 h 589548"/>
              <a:gd name="connsiteX3411" fmla="*/ 1770305 w 2105012"/>
              <a:gd name="connsiteY3411" fmla="*/ 388393 h 589548"/>
              <a:gd name="connsiteX3412" fmla="*/ 1779584 w 2105012"/>
              <a:gd name="connsiteY3412" fmla="*/ 389056 h 589548"/>
              <a:gd name="connsiteX3413" fmla="*/ 1770967 w 2105012"/>
              <a:gd name="connsiteY3413" fmla="*/ 382428 h 589548"/>
              <a:gd name="connsiteX3414" fmla="*/ 1770967 w 2105012"/>
              <a:gd name="connsiteY3414" fmla="*/ 383753 h 589548"/>
              <a:gd name="connsiteX3415" fmla="*/ 1770967 w 2105012"/>
              <a:gd name="connsiteY3415" fmla="*/ 382428 h 589548"/>
              <a:gd name="connsiteX3416" fmla="*/ 1770636 w 2105012"/>
              <a:gd name="connsiteY3416" fmla="*/ 370829 h 589548"/>
              <a:gd name="connsiteX3417" fmla="*/ 1767985 w 2105012"/>
              <a:gd name="connsiteY3417" fmla="*/ 364864 h 589548"/>
              <a:gd name="connsiteX3418" fmla="*/ 1761357 w 2105012"/>
              <a:gd name="connsiteY3418" fmla="*/ 365527 h 589548"/>
              <a:gd name="connsiteX3419" fmla="*/ 1759369 w 2105012"/>
              <a:gd name="connsiteY3419" fmla="*/ 375137 h 589548"/>
              <a:gd name="connsiteX3420" fmla="*/ 1759369 w 2105012"/>
              <a:gd name="connsiteY3420" fmla="*/ 376463 h 589548"/>
              <a:gd name="connsiteX3421" fmla="*/ 1761026 w 2105012"/>
              <a:gd name="connsiteY3421" fmla="*/ 380771 h 589548"/>
              <a:gd name="connsiteX3422" fmla="*/ 1763014 w 2105012"/>
              <a:gd name="connsiteY3422" fmla="*/ 385410 h 589548"/>
              <a:gd name="connsiteX3423" fmla="*/ 1771962 w 2105012"/>
              <a:gd name="connsiteY3423" fmla="*/ 397009 h 589548"/>
              <a:gd name="connsiteX3424" fmla="*/ 1769310 w 2105012"/>
              <a:gd name="connsiteY3424" fmla="*/ 399329 h 589548"/>
              <a:gd name="connsiteX3425" fmla="*/ 1761688 w 2105012"/>
              <a:gd name="connsiteY3425" fmla="*/ 398003 h 589548"/>
              <a:gd name="connsiteX3426" fmla="*/ 1757049 w 2105012"/>
              <a:gd name="connsiteY3426" fmla="*/ 393695 h 589548"/>
              <a:gd name="connsiteX3427" fmla="*/ 1761688 w 2105012"/>
              <a:gd name="connsiteY3427" fmla="*/ 390050 h 589548"/>
              <a:gd name="connsiteX3428" fmla="*/ 1755061 w 2105012"/>
              <a:gd name="connsiteY3428" fmla="*/ 388393 h 589548"/>
              <a:gd name="connsiteX3429" fmla="*/ 1755061 w 2105012"/>
              <a:gd name="connsiteY3429" fmla="*/ 390713 h 589548"/>
              <a:gd name="connsiteX3430" fmla="*/ 1753072 w 2105012"/>
              <a:gd name="connsiteY3430" fmla="*/ 393364 h 589548"/>
              <a:gd name="connsiteX3431" fmla="*/ 1750421 w 2105012"/>
              <a:gd name="connsiteY3431" fmla="*/ 398335 h 589548"/>
              <a:gd name="connsiteX3432" fmla="*/ 1757380 w 2105012"/>
              <a:gd name="connsiteY3432" fmla="*/ 401317 h 589548"/>
              <a:gd name="connsiteX3433" fmla="*/ 1756386 w 2105012"/>
              <a:gd name="connsiteY3433" fmla="*/ 403637 h 589548"/>
              <a:gd name="connsiteX3434" fmla="*/ 1762020 w 2105012"/>
              <a:gd name="connsiteY3434" fmla="*/ 404631 h 589548"/>
              <a:gd name="connsiteX3435" fmla="*/ 1772956 w 2105012"/>
              <a:gd name="connsiteY3435" fmla="*/ 401317 h 589548"/>
              <a:gd name="connsiteX3436" fmla="*/ 1774281 w 2105012"/>
              <a:gd name="connsiteY3436" fmla="*/ 401649 h 589548"/>
              <a:gd name="connsiteX3437" fmla="*/ 1777595 w 2105012"/>
              <a:gd name="connsiteY3437" fmla="*/ 401649 h 589548"/>
              <a:gd name="connsiteX3438" fmla="*/ 1779252 w 2105012"/>
              <a:gd name="connsiteY3438" fmla="*/ 401317 h 589548"/>
              <a:gd name="connsiteX3439" fmla="*/ 1794496 w 2105012"/>
              <a:gd name="connsiteY3439" fmla="*/ 407614 h 589548"/>
              <a:gd name="connsiteX3440" fmla="*/ 1797810 w 2105012"/>
              <a:gd name="connsiteY3440" fmla="*/ 407614 h 589548"/>
              <a:gd name="connsiteX3441" fmla="*/ 1799136 w 2105012"/>
              <a:gd name="connsiteY3441" fmla="*/ 407614 h 589548"/>
              <a:gd name="connsiteX3442" fmla="*/ 1807752 w 2105012"/>
              <a:gd name="connsiteY3442" fmla="*/ 405625 h 589548"/>
              <a:gd name="connsiteX3443" fmla="*/ 1802450 w 2105012"/>
              <a:gd name="connsiteY3443" fmla="*/ 400323 h 589548"/>
              <a:gd name="connsiteX3444" fmla="*/ 1798804 w 2105012"/>
              <a:gd name="connsiteY3444" fmla="*/ 398998 h 589548"/>
              <a:gd name="connsiteX3445" fmla="*/ 1795491 w 2105012"/>
              <a:gd name="connsiteY3445" fmla="*/ 398666 h 589548"/>
              <a:gd name="connsiteX3446" fmla="*/ 1796153 w 2105012"/>
              <a:gd name="connsiteY3446" fmla="*/ 394358 h 589548"/>
              <a:gd name="connsiteX3447" fmla="*/ 1806758 w 2105012"/>
              <a:gd name="connsiteY3447" fmla="*/ 392701 h 589548"/>
              <a:gd name="connsiteX3448" fmla="*/ 1814049 w 2105012"/>
              <a:gd name="connsiteY3448" fmla="*/ 395021 h 589548"/>
              <a:gd name="connsiteX3449" fmla="*/ 1815374 w 2105012"/>
              <a:gd name="connsiteY3449" fmla="*/ 399992 h 589548"/>
              <a:gd name="connsiteX3450" fmla="*/ 1820345 w 2105012"/>
              <a:gd name="connsiteY3450" fmla="*/ 399992 h 589548"/>
              <a:gd name="connsiteX3451" fmla="*/ 1823659 w 2105012"/>
              <a:gd name="connsiteY3451" fmla="*/ 393364 h 589548"/>
              <a:gd name="connsiteX3452" fmla="*/ 1816700 w 2105012"/>
              <a:gd name="connsiteY3452" fmla="*/ 392701 h 589548"/>
              <a:gd name="connsiteX3453" fmla="*/ 1813054 w 2105012"/>
              <a:gd name="connsiteY3453" fmla="*/ 388393 h 589548"/>
              <a:gd name="connsiteX3454" fmla="*/ 1814380 w 2105012"/>
              <a:gd name="connsiteY3454" fmla="*/ 386736 h 589548"/>
              <a:gd name="connsiteX3455" fmla="*/ 1811729 w 2105012"/>
              <a:gd name="connsiteY3455" fmla="*/ 386073 h 589548"/>
              <a:gd name="connsiteX3456" fmla="*/ 1808415 w 2105012"/>
              <a:gd name="connsiteY3456" fmla="*/ 385079 h 589548"/>
              <a:gd name="connsiteX3457" fmla="*/ 1810403 w 2105012"/>
              <a:gd name="connsiteY3457" fmla="*/ 383422 h 589548"/>
              <a:gd name="connsiteX3458" fmla="*/ 1815706 w 2105012"/>
              <a:gd name="connsiteY3458" fmla="*/ 374806 h 589548"/>
              <a:gd name="connsiteX3459" fmla="*/ 1825647 w 2105012"/>
              <a:gd name="connsiteY3459" fmla="*/ 375137 h 589548"/>
              <a:gd name="connsiteX3460" fmla="*/ 1823328 w 2105012"/>
              <a:gd name="connsiteY3460" fmla="*/ 377788 h 589548"/>
              <a:gd name="connsiteX3461" fmla="*/ 1829624 w 2105012"/>
              <a:gd name="connsiteY3461" fmla="*/ 380440 h 589548"/>
              <a:gd name="connsiteX3462" fmla="*/ 1828630 w 2105012"/>
              <a:gd name="connsiteY3462" fmla="*/ 385410 h 589548"/>
              <a:gd name="connsiteX3463" fmla="*/ 1835921 w 2105012"/>
              <a:gd name="connsiteY3463" fmla="*/ 386073 h 589548"/>
              <a:gd name="connsiteX3464" fmla="*/ 1833932 w 2105012"/>
              <a:gd name="connsiteY3464" fmla="*/ 382428 h 589548"/>
              <a:gd name="connsiteX3465" fmla="*/ 1842217 w 2105012"/>
              <a:gd name="connsiteY3465" fmla="*/ 380440 h 589548"/>
              <a:gd name="connsiteX3466" fmla="*/ 1848513 w 2105012"/>
              <a:gd name="connsiteY3466" fmla="*/ 376131 h 589548"/>
              <a:gd name="connsiteX3467" fmla="*/ 1852490 w 2105012"/>
              <a:gd name="connsiteY3467" fmla="*/ 373812 h 589548"/>
              <a:gd name="connsiteX3468" fmla="*/ 1849508 w 2105012"/>
              <a:gd name="connsiteY3468" fmla="*/ 372486 h 589548"/>
              <a:gd name="connsiteX3469" fmla="*/ 1846194 w 2105012"/>
              <a:gd name="connsiteY3469" fmla="*/ 371823 h 589548"/>
              <a:gd name="connsiteX3470" fmla="*/ 1849508 w 2105012"/>
              <a:gd name="connsiteY3470" fmla="*/ 372486 h 589548"/>
              <a:gd name="connsiteX3471" fmla="*/ 1852490 w 2105012"/>
              <a:gd name="connsiteY3471" fmla="*/ 373812 h 589548"/>
              <a:gd name="connsiteX3472" fmla="*/ 1855804 w 2105012"/>
              <a:gd name="connsiteY3472" fmla="*/ 376131 h 589548"/>
              <a:gd name="connsiteX3473" fmla="*/ 1863758 w 2105012"/>
              <a:gd name="connsiteY3473" fmla="*/ 378451 h 589548"/>
              <a:gd name="connsiteX3474" fmla="*/ 1868397 w 2105012"/>
              <a:gd name="connsiteY3474" fmla="*/ 382428 h 589548"/>
              <a:gd name="connsiteX3475" fmla="*/ 1865083 w 2105012"/>
              <a:gd name="connsiteY3475" fmla="*/ 383753 h 589548"/>
              <a:gd name="connsiteX3476" fmla="*/ 1865746 w 2105012"/>
              <a:gd name="connsiteY3476" fmla="*/ 389719 h 589548"/>
              <a:gd name="connsiteX3477" fmla="*/ 1872374 w 2105012"/>
              <a:gd name="connsiteY3477" fmla="*/ 398998 h 589548"/>
              <a:gd name="connsiteX3478" fmla="*/ 1873368 w 2105012"/>
              <a:gd name="connsiteY3478" fmla="*/ 398335 h 589548"/>
              <a:gd name="connsiteX3479" fmla="*/ 1876019 w 2105012"/>
              <a:gd name="connsiteY3479" fmla="*/ 396346 h 589548"/>
              <a:gd name="connsiteX3480" fmla="*/ 1871380 w 2105012"/>
              <a:gd name="connsiteY3480" fmla="*/ 388062 h 589548"/>
              <a:gd name="connsiteX3481" fmla="*/ 1870385 w 2105012"/>
              <a:gd name="connsiteY3481" fmla="*/ 381765 h 589548"/>
              <a:gd name="connsiteX3482" fmla="*/ 1872043 w 2105012"/>
              <a:gd name="connsiteY3482" fmla="*/ 379445 h 589548"/>
              <a:gd name="connsiteX3483" fmla="*/ 1874694 w 2105012"/>
              <a:gd name="connsiteY3483" fmla="*/ 378120 h 589548"/>
              <a:gd name="connsiteX3484" fmla="*/ 1881984 w 2105012"/>
              <a:gd name="connsiteY3484" fmla="*/ 378120 h 589548"/>
              <a:gd name="connsiteX3485" fmla="*/ 1883310 w 2105012"/>
              <a:gd name="connsiteY3485" fmla="*/ 375800 h 589548"/>
              <a:gd name="connsiteX3486" fmla="*/ 1885630 w 2105012"/>
              <a:gd name="connsiteY3486" fmla="*/ 374474 h 589548"/>
              <a:gd name="connsiteX3487" fmla="*/ 1898885 w 2105012"/>
              <a:gd name="connsiteY3487" fmla="*/ 372818 h 589548"/>
              <a:gd name="connsiteX3488" fmla="*/ 1901537 w 2105012"/>
              <a:gd name="connsiteY3488" fmla="*/ 375469 h 589548"/>
              <a:gd name="connsiteX3489" fmla="*/ 1907502 w 2105012"/>
              <a:gd name="connsiteY3489" fmla="*/ 373480 h 589548"/>
              <a:gd name="connsiteX3490" fmla="*/ 1908496 w 2105012"/>
              <a:gd name="connsiteY3490" fmla="*/ 373480 h 589548"/>
              <a:gd name="connsiteX3491" fmla="*/ 1916118 w 2105012"/>
              <a:gd name="connsiteY3491" fmla="*/ 373480 h 589548"/>
              <a:gd name="connsiteX3492" fmla="*/ 1916118 w 2105012"/>
              <a:gd name="connsiteY3492" fmla="*/ 372486 h 589548"/>
              <a:gd name="connsiteX3493" fmla="*/ 1913467 w 2105012"/>
              <a:gd name="connsiteY3493" fmla="*/ 369835 h 589548"/>
              <a:gd name="connsiteX3494" fmla="*/ 1917443 w 2105012"/>
              <a:gd name="connsiteY3494" fmla="*/ 367184 h 589548"/>
              <a:gd name="connsiteX3495" fmla="*/ 1923740 w 2105012"/>
              <a:gd name="connsiteY3495" fmla="*/ 371161 h 589548"/>
              <a:gd name="connsiteX3496" fmla="*/ 1923740 w 2105012"/>
              <a:gd name="connsiteY3496" fmla="*/ 373812 h 589548"/>
              <a:gd name="connsiteX3497" fmla="*/ 1927717 w 2105012"/>
              <a:gd name="connsiteY3497" fmla="*/ 378451 h 589548"/>
              <a:gd name="connsiteX3498" fmla="*/ 1924071 w 2105012"/>
              <a:gd name="connsiteY3498" fmla="*/ 378451 h 589548"/>
              <a:gd name="connsiteX3499" fmla="*/ 1918769 w 2105012"/>
              <a:gd name="connsiteY3499" fmla="*/ 381765 h 589548"/>
              <a:gd name="connsiteX3500" fmla="*/ 1924734 w 2105012"/>
              <a:gd name="connsiteY3500" fmla="*/ 386073 h 589548"/>
              <a:gd name="connsiteX3501" fmla="*/ 1924403 w 2105012"/>
              <a:gd name="connsiteY3501" fmla="*/ 392701 h 589548"/>
              <a:gd name="connsiteX3502" fmla="*/ 1936333 w 2105012"/>
              <a:gd name="connsiteY3502" fmla="*/ 388393 h 589548"/>
              <a:gd name="connsiteX3503" fmla="*/ 1940641 w 2105012"/>
              <a:gd name="connsiteY3503" fmla="*/ 391044 h 589548"/>
              <a:gd name="connsiteX3504" fmla="*/ 1941304 w 2105012"/>
              <a:gd name="connsiteY3504" fmla="*/ 392370 h 589548"/>
              <a:gd name="connsiteX3505" fmla="*/ 1940641 w 2105012"/>
              <a:gd name="connsiteY3505" fmla="*/ 391044 h 589548"/>
              <a:gd name="connsiteX3506" fmla="*/ 1936333 w 2105012"/>
              <a:gd name="connsiteY3506" fmla="*/ 388393 h 589548"/>
              <a:gd name="connsiteX3507" fmla="*/ 1936996 w 2105012"/>
              <a:gd name="connsiteY3507" fmla="*/ 397341 h 589548"/>
              <a:gd name="connsiteX3508" fmla="*/ 1935339 w 2105012"/>
              <a:gd name="connsiteY3508" fmla="*/ 400986 h 589548"/>
              <a:gd name="connsiteX3509" fmla="*/ 1937990 w 2105012"/>
              <a:gd name="connsiteY3509" fmla="*/ 403306 h 589548"/>
              <a:gd name="connsiteX3510" fmla="*/ 1934013 w 2105012"/>
              <a:gd name="connsiteY3510" fmla="*/ 405957 h 589548"/>
              <a:gd name="connsiteX3511" fmla="*/ 1940310 w 2105012"/>
              <a:gd name="connsiteY3511" fmla="*/ 418550 h 589548"/>
              <a:gd name="connsiteX3512" fmla="*/ 1940310 w 2105012"/>
              <a:gd name="connsiteY3512" fmla="*/ 418550 h 589548"/>
              <a:gd name="connsiteX3513" fmla="*/ 1938984 w 2105012"/>
              <a:gd name="connsiteY3513" fmla="*/ 418881 h 589548"/>
              <a:gd name="connsiteX3514" fmla="*/ 1935339 w 2105012"/>
              <a:gd name="connsiteY3514" fmla="*/ 418550 h 589548"/>
              <a:gd name="connsiteX3515" fmla="*/ 1932025 w 2105012"/>
              <a:gd name="connsiteY3515" fmla="*/ 418881 h 589548"/>
              <a:gd name="connsiteX3516" fmla="*/ 1929705 w 2105012"/>
              <a:gd name="connsiteY3516" fmla="*/ 420870 h 589548"/>
              <a:gd name="connsiteX3517" fmla="*/ 1937990 w 2105012"/>
              <a:gd name="connsiteY3517" fmla="*/ 423521 h 589548"/>
              <a:gd name="connsiteX3518" fmla="*/ 1940641 w 2105012"/>
              <a:gd name="connsiteY3518" fmla="*/ 423852 h 589548"/>
              <a:gd name="connsiteX3519" fmla="*/ 1957211 w 2105012"/>
              <a:gd name="connsiteY3519" fmla="*/ 419875 h 589548"/>
              <a:gd name="connsiteX3520" fmla="*/ 1942298 w 2105012"/>
              <a:gd name="connsiteY3520" fmla="*/ 418550 h 589548"/>
              <a:gd name="connsiteX3521" fmla="*/ 1942629 w 2105012"/>
              <a:gd name="connsiteY3521" fmla="*/ 415567 h 589548"/>
              <a:gd name="connsiteX3522" fmla="*/ 1948594 w 2105012"/>
              <a:gd name="connsiteY3522" fmla="*/ 403968 h 589548"/>
              <a:gd name="connsiteX3523" fmla="*/ 1952571 w 2105012"/>
              <a:gd name="connsiteY3523" fmla="*/ 401317 h 589548"/>
              <a:gd name="connsiteX3524" fmla="*/ 1952240 w 2105012"/>
              <a:gd name="connsiteY3524" fmla="*/ 400323 h 589548"/>
              <a:gd name="connsiteX3525" fmla="*/ 1950583 w 2105012"/>
              <a:gd name="connsiteY3525" fmla="*/ 392038 h 589548"/>
              <a:gd name="connsiteX3526" fmla="*/ 1956879 w 2105012"/>
              <a:gd name="connsiteY3526" fmla="*/ 391044 h 589548"/>
              <a:gd name="connsiteX3527" fmla="*/ 1956879 w 2105012"/>
              <a:gd name="connsiteY3527" fmla="*/ 386405 h 589548"/>
              <a:gd name="connsiteX3528" fmla="*/ 1953897 w 2105012"/>
              <a:gd name="connsiteY3528" fmla="*/ 389056 h 589548"/>
              <a:gd name="connsiteX3529" fmla="*/ 1956879 w 2105012"/>
              <a:gd name="connsiteY3529" fmla="*/ 386405 h 589548"/>
              <a:gd name="connsiteX3530" fmla="*/ 1954559 w 2105012"/>
              <a:gd name="connsiteY3530" fmla="*/ 383422 h 589548"/>
              <a:gd name="connsiteX3531" fmla="*/ 1949589 w 2105012"/>
              <a:gd name="connsiteY3531" fmla="*/ 381102 h 589548"/>
              <a:gd name="connsiteX3532" fmla="*/ 1946937 w 2105012"/>
              <a:gd name="connsiteY3532" fmla="*/ 387399 h 589548"/>
              <a:gd name="connsiteX3533" fmla="*/ 1942961 w 2105012"/>
              <a:gd name="connsiteY3533" fmla="*/ 387399 h 589548"/>
              <a:gd name="connsiteX3534" fmla="*/ 1936664 w 2105012"/>
              <a:gd name="connsiteY3534" fmla="*/ 384748 h 589548"/>
              <a:gd name="connsiteX3535" fmla="*/ 1940310 w 2105012"/>
              <a:gd name="connsiteY3535" fmla="*/ 383091 h 589548"/>
              <a:gd name="connsiteX3536" fmla="*/ 1936664 w 2105012"/>
              <a:gd name="connsiteY3536" fmla="*/ 381102 h 589548"/>
              <a:gd name="connsiteX3537" fmla="*/ 1936664 w 2105012"/>
              <a:gd name="connsiteY3537" fmla="*/ 378783 h 589548"/>
              <a:gd name="connsiteX3538" fmla="*/ 1945280 w 2105012"/>
              <a:gd name="connsiteY3538" fmla="*/ 377126 h 589548"/>
              <a:gd name="connsiteX3539" fmla="*/ 1948263 w 2105012"/>
              <a:gd name="connsiteY3539" fmla="*/ 368178 h 589548"/>
              <a:gd name="connsiteX3540" fmla="*/ 1948263 w 2105012"/>
              <a:gd name="connsiteY3540" fmla="*/ 365858 h 589548"/>
              <a:gd name="connsiteX3541" fmla="*/ 1946937 w 2105012"/>
              <a:gd name="connsiteY3541" fmla="*/ 363539 h 589548"/>
              <a:gd name="connsiteX3542" fmla="*/ 1945612 w 2105012"/>
              <a:gd name="connsiteY3542" fmla="*/ 363539 h 589548"/>
              <a:gd name="connsiteX3543" fmla="*/ 1946937 w 2105012"/>
              <a:gd name="connsiteY3543" fmla="*/ 363539 h 589548"/>
              <a:gd name="connsiteX3544" fmla="*/ 1943624 w 2105012"/>
              <a:gd name="connsiteY3544" fmla="*/ 358568 h 589548"/>
              <a:gd name="connsiteX3545" fmla="*/ 1940972 w 2105012"/>
              <a:gd name="connsiteY3545" fmla="*/ 356911 h 589548"/>
              <a:gd name="connsiteX3546" fmla="*/ 1943624 w 2105012"/>
              <a:gd name="connsiteY3546" fmla="*/ 358568 h 589548"/>
              <a:gd name="connsiteX3547" fmla="*/ 1953565 w 2105012"/>
              <a:gd name="connsiteY3547" fmla="*/ 359562 h 589548"/>
              <a:gd name="connsiteX3548" fmla="*/ 1964833 w 2105012"/>
              <a:gd name="connsiteY3548" fmla="*/ 349289 h 589548"/>
              <a:gd name="connsiteX3549" fmla="*/ 1971129 w 2105012"/>
              <a:gd name="connsiteY3549" fmla="*/ 351940 h 589548"/>
              <a:gd name="connsiteX3550" fmla="*/ 1972786 w 2105012"/>
              <a:gd name="connsiteY3550" fmla="*/ 349620 h 589548"/>
              <a:gd name="connsiteX3551" fmla="*/ 1974112 w 2105012"/>
              <a:gd name="connsiteY3551" fmla="*/ 349289 h 589548"/>
              <a:gd name="connsiteX3552" fmla="*/ 1972786 w 2105012"/>
              <a:gd name="connsiteY3552" fmla="*/ 349620 h 589548"/>
              <a:gd name="connsiteX3553" fmla="*/ 1971129 w 2105012"/>
              <a:gd name="connsiteY3553" fmla="*/ 351940 h 589548"/>
              <a:gd name="connsiteX3554" fmla="*/ 1970135 w 2105012"/>
              <a:gd name="connsiteY3554" fmla="*/ 359562 h 589548"/>
              <a:gd name="connsiteX3555" fmla="*/ 1970135 w 2105012"/>
              <a:gd name="connsiteY3555" fmla="*/ 360887 h 589548"/>
              <a:gd name="connsiteX3556" fmla="*/ 1977094 w 2105012"/>
              <a:gd name="connsiteY3556" fmla="*/ 363539 h 589548"/>
              <a:gd name="connsiteX3557" fmla="*/ 1984385 w 2105012"/>
              <a:gd name="connsiteY3557" fmla="*/ 363539 h 589548"/>
              <a:gd name="connsiteX3558" fmla="*/ 1989356 w 2105012"/>
              <a:gd name="connsiteY3558" fmla="*/ 363539 h 589548"/>
              <a:gd name="connsiteX3559" fmla="*/ 1988362 w 2105012"/>
              <a:gd name="connsiteY3559" fmla="*/ 366190 h 589548"/>
              <a:gd name="connsiteX3560" fmla="*/ 1997641 w 2105012"/>
              <a:gd name="connsiteY3560" fmla="*/ 368509 h 589548"/>
              <a:gd name="connsiteX3561" fmla="*/ 2000292 w 2105012"/>
              <a:gd name="connsiteY3561" fmla="*/ 362544 h 589548"/>
              <a:gd name="connsiteX3562" fmla="*/ 2005594 w 2105012"/>
              <a:gd name="connsiteY3562" fmla="*/ 362544 h 589548"/>
              <a:gd name="connsiteX3563" fmla="*/ 2004600 w 2105012"/>
              <a:gd name="connsiteY3563" fmla="*/ 356248 h 589548"/>
              <a:gd name="connsiteX3564" fmla="*/ 2008245 w 2105012"/>
              <a:gd name="connsiteY3564" fmla="*/ 357573 h 589548"/>
              <a:gd name="connsiteX3565" fmla="*/ 2008245 w 2105012"/>
              <a:gd name="connsiteY3565" fmla="*/ 356579 h 589548"/>
              <a:gd name="connsiteX3566" fmla="*/ 2007583 w 2105012"/>
              <a:gd name="connsiteY3566" fmla="*/ 352603 h 589548"/>
              <a:gd name="connsiteX3567" fmla="*/ 2012885 w 2105012"/>
              <a:gd name="connsiteY3567" fmla="*/ 350283 h 589548"/>
              <a:gd name="connsiteX3568" fmla="*/ 2038402 w 2105012"/>
              <a:gd name="connsiteY3568" fmla="*/ 347632 h 589548"/>
              <a:gd name="connsiteX3569" fmla="*/ 2038402 w 2105012"/>
              <a:gd name="connsiteY3569" fmla="*/ 345312 h 589548"/>
              <a:gd name="connsiteX3570" fmla="*/ 2028460 w 2105012"/>
              <a:gd name="connsiteY3570" fmla="*/ 346637 h 589548"/>
              <a:gd name="connsiteX3571" fmla="*/ 2021832 w 2105012"/>
              <a:gd name="connsiteY3571" fmla="*/ 345312 h 589548"/>
              <a:gd name="connsiteX3572" fmla="*/ 2018187 w 2105012"/>
              <a:gd name="connsiteY3572" fmla="*/ 339015 h 589548"/>
              <a:gd name="connsiteX3573" fmla="*/ 2015536 w 2105012"/>
              <a:gd name="connsiteY3573" fmla="*/ 337690 h 589548"/>
              <a:gd name="connsiteX3574" fmla="*/ 2015536 w 2105012"/>
              <a:gd name="connsiteY3574" fmla="*/ 337690 h 589548"/>
              <a:gd name="connsiteX3575" fmla="*/ 2015536 w 2105012"/>
              <a:gd name="connsiteY3575" fmla="*/ 337690 h 589548"/>
              <a:gd name="connsiteX3576" fmla="*/ 2019844 w 2105012"/>
              <a:gd name="connsiteY3576" fmla="*/ 334707 h 589548"/>
              <a:gd name="connsiteX3577" fmla="*/ 2010565 w 2105012"/>
              <a:gd name="connsiteY3577" fmla="*/ 327748 h 589548"/>
              <a:gd name="connsiteX3578" fmla="*/ 2006920 w 2105012"/>
              <a:gd name="connsiteY3578" fmla="*/ 325428 h 589548"/>
              <a:gd name="connsiteX3579" fmla="*/ 2002612 w 2105012"/>
              <a:gd name="connsiteY3579" fmla="*/ 323440 h 589548"/>
              <a:gd name="connsiteX3580" fmla="*/ 2007914 w 2105012"/>
              <a:gd name="connsiteY3580" fmla="*/ 318800 h 589548"/>
              <a:gd name="connsiteX3581" fmla="*/ 2022495 w 2105012"/>
              <a:gd name="connsiteY3581" fmla="*/ 317143 h 589548"/>
              <a:gd name="connsiteX3582" fmla="*/ 2033100 w 2105012"/>
              <a:gd name="connsiteY3582" fmla="*/ 311510 h 589548"/>
              <a:gd name="connsiteX3583" fmla="*/ 2040722 w 2105012"/>
              <a:gd name="connsiteY3583" fmla="*/ 320789 h 589548"/>
              <a:gd name="connsiteX3584" fmla="*/ 2040722 w 2105012"/>
              <a:gd name="connsiteY3584" fmla="*/ 321783 h 589548"/>
              <a:gd name="connsiteX3585" fmla="*/ 2053646 w 2105012"/>
              <a:gd name="connsiteY3585" fmla="*/ 323771 h 589548"/>
              <a:gd name="connsiteX3586" fmla="*/ 2053646 w 2105012"/>
              <a:gd name="connsiteY3586" fmla="*/ 326422 h 589548"/>
              <a:gd name="connsiteX3587" fmla="*/ 2038402 w 2105012"/>
              <a:gd name="connsiteY3587" fmla="*/ 326422 h 589548"/>
              <a:gd name="connsiteX3588" fmla="*/ 2042379 w 2105012"/>
              <a:gd name="connsiteY3588" fmla="*/ 336364 h 589548"/>
              <a:gd name="connsiteX3589" fmla="*/ 2046024 w 2105012"/>
              <a:gd name="connsiteY3589" fmla="*/ 337690 h 589548"/>
              <a:gd name="connsiteX3590" fmla="*/ 2052321 w 2105012"/>
              <a:gd name="connsiteY3590" fmla="*/ 336364 h 589548"/>
              <a:gd name="connsiteX3591" fmla="*/ 2060274 w 2105012"/>
              <a:gd name="connsiteY3591" fmla="*/ 330068 h 589548"/>
              <a:gd name="connsiteX3592" fmla="*/ 2062594 w 2105012"/>
              <a:gd name="connsiteY3592" fmla="*/ 330068 h 589548"/>
              <a:gd name="connsiteX3593" fmla="*/ 2078832 w 2105012"/>
              <a:gd name="connsiteY3593" fmla="*/ 327417 h 589548"/>
              <a:gd name="connsiteX3594" fmla="*/ 2078832 w 2105012"/>
              <a:gd name="connsiteY3594" fmla="*/ 322446 h 589548"/>
              <a:gd name="connsiteX3595" fmla="*/ 2076512 w 2105012"/>
              <a:gd name="connsiteY3595" fmla="*/ 321452 h 589548"/>
              <a:gd name="connsiteX3596" fmla="*/ 2078832 w 2105012"/>
              <a:gd name="connsiteY3596" fmla="*/ 322446 h 589548"/>
              <a:gd name="connsiteX3597" fmla="*/ 2079164 w 2105012"/>
              <a:gd name="connsiteY3597" fmla="*/ 316481 h 589548"/>
              <a:gd name="connsiteX3598" fmla="*/ 2080158 w 2105012"/>
              <a:gd name="connsiteY3598" fmla="*/ 316481 h 589548"/>
              <a:gd name="connsiteX3599" fmla="*/ 2083472 w 2105012"/>
              <a:gd name="connsiteY3599" fmla="*/ 322777 h 589548"/>
              <a:gd name="connsiteX3600" fmla="*/ 2084797 w 2105012"/>
              <a:gd name="connsiteY3600" fmla="*/ 322777 h 589548"/>
              <a:gd name="connsiteX3601" fmla="*/ 2085460 w 2105012"/>
              <a:gd name="connsiteY3601" fmla="*/ 322114 h 589548"/>
              <a:gd name="connsiteX3602" fmla="*/ 2084797 w 2105012"/>
              <a:gd name="connsiteY3602" fmla="*/ 322777 h 589548"/>
              <a:gd name="connsiteX3603" fmla="*/ 2087448 w 2105012"/>
              <a:gd name="connsiteY3603" fmla="*/ 326422 h 589548"/>
              <a:gd name="connsiteX3604" fmla="*/ 2084466 w 2105012"/>
              <a:gd name="connsiteY3604" fmla="*/ 336364 h 589548"/>
              <a:gd name="connsiteX3605" fmla="*/ 2091425 w 2105012"/>
              <a:gd name="connsiteY3605" fmla="*/ 339015 h 589548"/>
              <a:gd name="connsiteX3606" fmla="*/ 2093745 w 2105012"/>
              <a:gd name="connsiteY3606" fmla="*/ 332719 h 589548"/>
              <a:gd name="connsiteX3607" fmla="*/ 2089768 w 2105012"/>
              <a:gd name="connsiteY3607" fmla="*/ 326422 h 589548"/>
              <a:gd name="connsiteX3608" fmla="*/ 2093745 w 2105012"/>
              <a:gd name="connsiteY3608" fmla="*/ 323771 h 589548"/>
              <a:gd name="connsiteX3609" fmla="*/ 2091425 w 2105012"/>
              <a:gd name="connsiteY3609" fmla="*/ 319795 h 589548"/>
              <a:gd name="connsiteX3610" fmla="*/ 2099378 w 2105012"/>
              <a:gd name="connsiteY3610" fmla="*/ 317475 h 589548"/>
              <a:gd name="connsiteX3611" fmla="*/ 2088774 w 2105012"/>
              <a:gd name="connsiteY3611" fmla="*/ 307202 h 589548"/>
              <a:gd name="connsiteX3612" fmla="*/ 1830618 w 2105012"/>
              <a:gd name="connsiteY3612" fmla="*/ 86825 h 589548"/>
              <a:gd name="connsiteX3613" fmla="*/ 1830618 w 2105012"/>
              <a:gd name="connsiteY3613" fmla="*/ 86825 h 589548"/>
              <a:gd name="connsiteX3614" fmla="*/ 1830618 w 2105012"/>
              <a:gd name="connsiteY3614" fmla="*/ 84174 h 589548"/>
              <a:gd name="connsiteX3615" fmla="*/ 1830618 w 2105012"/>
              <a:gd name="connsiteY3615" fmla="*/ 86825 h 589548"/>
              <a:gd name="connsiteX3616" fmla="*/ 1830618 w 2105012"/>
              <a:gd name="connsiteY3616" fmla="*/ 87819 h 589548"/>
              <a:gd name="connsiteX3617" fmla="*/ 1830618 w 2105012"/>
              <a:gd name="connsiteY3617" fmla="*/ 88482 h 589548"/>
              <a:gd name="connsiteX3618" fmla="*/ 1830618 w 2105012"/>
              <a:gd name="connsiteY3618" fmla="*/ 88482 h 589548"/>
              <a:gd name="connsiteX3619" fmla="*/ 1830618 w 2105012"/>
              <a:gd name="connsiteY3619" fmla="*/ 87819 h 589548"/>
              <a:gd name="connsiteX3620" fmla="*/ 1830618 w 2105012"/>
              <a:gd name="connsiteY3620" fmla="*/ 82517 h 589548"/>
              <a:gd name="connsiteX3621" fmla="*/ 1830618 w 2105012"/>
              <a:gd name="connsiteY3621" fmla="*/ 82517 h 589548"/>
              <a:gd name="connsiteX3622" fmla="*/ 1834595 w 2105012"/>
              <a:gd name="connsiteY3622" fmla="*/ 83180 h 589548"/>
              <a:gd name="connsiteX3623" fmla="*/ 1830618 w 2105012"/>
              <a:gd name="connsiteY3623" fmla="*/ 82517 h 589548"/>
              <a:gd name="connsiteX3624" fmla="*/ 1830618 w 2105012"/>
              <a:gd name="connsiteY3624" fmla="*/ 81191 h 589548"/>
              <a:gd name="connsiteX3625" fmla="*/ 1830618 w 2105012"/>
              <a:gd name="connsiteY3625" fmla="*/ 81191 h 589548"/>
              <a:gd name="connsiteX3626" fmla="*/ 1830618 w 2105012"/>
              <a:gd name="connsiteY3626" fmla="*/ 81191 h 589548"/>
              <a:gd name="connsiteX3627" fmla="*/ 1830618 w 2105012"/>
              <a:gd name="connsiteY3627" fmla="*/ 82517 h 589548"/>
              <a:gd name="connsiteX3628" fmla="*/ 1830618 w 2105012"/>
              <a:gd name="connsiteY3628" fmla="*/ 82517 h 589548"/>
              <a:gd name="connsiteX3629" fmla="*/ 1827636 w 2105012"/>
              <a:gd name="connsiteY3629" fmla="*/ 83511 h 589548"/>
              <a:gd name="connsiteX3630" fmla="*/ 1830618 w 2105012"/>
              <a:gd name="connsiteY3630" fmla="*/ 82517 h 589548"/>
              <a:gd name="connsiteX3631" fmla="*/ 1432615 w 2105012"/>
              <a:gd name="connsiteY3631" fmla="*/ 85499 h 589548"/>
              <a:gd name="connsiteX3632" fmla="*/ 1432615 w 2105012"/>
              <a:gd name="connsiteY3632" fmla="*/ 86162 h 589548"/>
              <a:gd name="connsiteX3633" fmla="*/ 1436923 w 2105012"/>
              <a:gd name="connsiteY3633" fmla="*/ 87488 h 589548"/>
              <a:gd name="connsiteX3634" fmla="*/ 1432615 w 2105012"/>
              <a:gd name="connsiteY3634" fmla="*/ 86162 h 589548"/>
              <a:gd name="connsiteX3635" fmla="*/ 1432615 w 2105012"/>
              <a:gd name="connsiteY3635" fmla="*/ 85499 h 589548"/>
              <a:gd name="connsiteX3636" fmla="*/ 1441894 w 2105012"/>
              <a:gd name="connsiteY3636" fmla="*/ 101075 h 589548"/>
              <a:gd name="connsiteX3637" fmla="*/ 1440237 w 2105012"/>
              <a:gd name="connsiteY3637" fmla="*/ 102069 h 589548"/>
              <a:gd name="connsiteX3638" fmla="*/ 1441894 w 2105012"/>
              <a:gd name="connsiteY3638" fmla="*/ 101075 h 589548"/>
              <a:gd name="connsiteX3639" fmla="*/ 1431620 w 2105012"/>
              <a:gd name="connsiteY3639" fmla="*/ 97761 h 589548"/>
              <a:gd name="connsiteX3640" fmla="*/ 1431289 w 2105012"/>
              <a:gd name="connsiteY3640" fmla="*/ 93784 h 589548"/>
              <a:gd name="connsiteX3641" fmla="*/ 1431620 w 2105012"/>
              <a:gd name="connsiteY3641" fmla="*/ 97761 h 589548"/>
              <a:gd name="connsiteX3642" fmla="*/ 1432615 w 2105012"/>
              <a:gd name="connsiteY3642" fmla="*/ 101738 h 589548"/>
              <a:gd name="connsiteX3643" fmla="*/ 1438911 w 2105012"/>
              <a:gd name="connsiteY3643" fmla="*/ 103063 h 589548"/>
              <a:gd name="connsiteX3644" fmla="*/ 1438911 w 2105012"/>
              <a:gd name="connsiteY3644" fmla="*/ 103063 h 589548"/>
              <a:gd name="connsiteX3645" fmla="*/ 1438911 w 2105012"/>
              <a:gd name="connsiteY3645" fmla="*/ 103063 h 589548"/>
              <a:gd name="connsiteX3646" fmla="*/ 1432615 w 2105012"/>
              <a:gd name="connsiteY3646" fmla="*/ 101738 h 589548"/>
              <a:gd name="connsiteX3647" fmla="*/ 1432615 w 2105012"/>
              <a:gd name="connsiteY3647" fmla="*/ 101738 h 589548"/>
              <a:gd name="connsiteX3648" fmla="*/ 1431620 w 2105012"/>
              <a:gd name="connsiteY3648" fmla="*/ 97761 h 589548"/>
              <a:gd name="connsiteX3649" fmla="*/ 1442888 w 2105012"/>
              <a:gd name="connsiteY3649" fmla="*/ 110685 h 589548"/>
              <a:gd name="connsiteX3650" fmla="*/ 1442888 w 2105012"/>
              <a:gd name="connsiteY3650" fmla="*/ 110685 h 589548"/>
              <a:gd name="connsiteX3651" fmla="*/ 1441231 w 2105012"/>
              <a:gd name="connsiteY3651" fmla="*/ 106709 h 589548"/>
              <a:gd name="connsiteX3652" fmla="*/ 1439905 w 2105012"/>
              <a:gd name="connsiteY3652" fmla="*/ 105052 h 589548"/>
              <a:gd name="connsiteX3653" fmla="*/ 1441231 w 2105012"/>
              <a:gd name="connsiteY3653" fmla="*/ 106709 h 589548"/>
              <a:gd name="connsiteX3654" fmla="*/ 1442888 w 2105012"/>
              <a:gd name="connsiteY3654" fmla="*/ 110685 h 589548"/>
              <a:gd name="connsiteX3655" fmla="*/ 1413725 w 2105012"/>
              <a:gd name="connsiteY3655" fmla="*/ 68598 h 589548"/>
              <a:gd name="connsiteX3656" fmla="*/ 1413725 w 2105012"/>
              <a:gd name="connsiteY3656" fmla="*/ 68598 h 589548"/>
              <a:gd name="connsiteX3657" fmla="*/ 1413725 w 2105012"/>
              <a:gd name="connsiteY3657" fmla="*/ 68598 h 589548"/>
              <a:gd name="connsiteX3658" fmla="*/ 1411405 w 2105012"/>
              <a:gd name="connsiteY3658" fmla="*/ 67273 h 589548"/>
              <a:gd name="connsiteX3659" fmla="*/ 1412068 w 2105012"/>
              <a:gd name="connsiteY3659" fmla="*/ 67936 h 589548"/>
              <a:gd name="connsiteX3660" fmla="*/ 1411405 w 2105012"/>
              <a:gd name="connsiteY3660" fmla="*/ 67273 h 589548"/>
              <a:gd name="connsiteX3661" fmla="*/ 1411405 w 2105012"/>
              <a:gd name="connsiteY3661" fmla="*/ 67273 h 589548"/>
              <a:gd name="connsiteX3662" fmla="*/ 1411405 w 2105012"/>
              <a:gd name="connsiteY3662" fmla="*/ 67273 h 589548"/>
              <a:gd name="connsiteX3663" fmla="*/ 1266586 w 2105012"/>
              <a:gd name="connsiteY3663" fmla="*/ 27837 h 589548"/>
              <a:gd name="connsiteX3664" fmla="*/ 1264929 w 2105012"/>
              <a:gd name="connsiteY3664" fmla="*/ 27506 h 589548"/>
              <a:gd name="connsiteX3665" fmla="*/ 1266586 w 2105012"/>
              <a:gd name="connsiteY3665" fmla="*/ 27837 h 589548"/>
              <a:gd name="connsiteX3666" fmla="*/ 280690 w 2105012"/>
              <a:gd name="connsiteY3666" fmla="*/ 14913 h 589548"/>
              <a:gd name="connsiteX3667" fmla="*/ 280690 w 2105012"/>
              <a:gd name="connsiteY3667" fmla="*/ 13919 h 589548"/>
              <a:gd name="connsiteX3668" fmla="*/ 280690 w 2105012"/>
              <a:gd name="connsiteY3668" fmla="*/ 14913 h 589548"/>
              <a:gd name="connsiteX3669" fmla="*/ 280690 w 2105012"/>
              <a:gd name="connsiteY3669" fmla="*/ 11599 h 589548"/>
              <a:gd name="connsiteX3670" fmla="*/ 280690 w 2105012"/>
              <a:gd name="connsiteY3670" fmla="*/ 11599 h 589548"/>
              <a:gd name="connsiteX3671" fmla="*/ 280690 w 2105012"/>
              <a:gd name="connsiteY3671" fmla="*/ 11599 h 589548"/>
              <a:gd name="connsiteX3672" fmla="*/ 275388 w 2105012"/>
              <a:gd name="connsiteY3672" fmla="*/ 11930 h 589548"/>
              <a:gd name="connsiteX3673" fmla="*/ 276382 w 2105012"/>
              <a:gd name="connsiteY3673" fmla="*/ 13256 h 589548"/>
              <a:gd name="connsiteX3674" fmla="*/ 275388 w 2105012"/>
              <a:gd name="connsiteY3674" fmla="*/ 11930 h 589548"/>
              <a:gd name="connsiteX3675" fmla="*/ 273731 w 2105012"/>
              <a:gd name="connsiteY3675" fmla="*/ 10936 h 589548"/>
              <a:gd name="connsiteX3676" fmla="*/ 275388 w 2105012"/>
              <a:gd name="connsiteY3676" fmla="*/ 11930 h 589548"/>
              <a:gd name="connsiteX3677" fmla="*/ 260475 w 2105012"/>
              <a:gd name="connsiteY3677" fmla="*/ 10936 h 589548"/>
              <a:gd name="connsiteX3678" fmla="*/ 262795 w 2105012"/>
              <a:gd name="connsiteY3678" fmla="*/ 10605 h 589548"/>
              <a:gd name="connsiteX3679" fmla="*/ 260475 w 2105012"/>
              <a:gd name="connsiteY3679" fmla="*/ 10936 h 589548"/>
              <a:gd name="connsiteX3680" fmla="*/ 275388 w 2105012"/>
              <a:gd name="connsiteY3680" fmla="*/ 36785 h 589548"/>
              <a:gd name="connsiteX3681" fmla="*/ 275388 w 2105012"/>
              <a:gd name="connsiteY3681" fmla="*/ 38442 h 589548"/>
              <a:gd name="connsiteX3682" fmla="*/ 275388 w 2105012"/>
              <a:gd name="connsiteY3682" fmla="*/ 37116 h 589548"/>
              <a:gd name="connsiteX3683" fmla="*/ 275388 w 2105012"/>
              <a:gd name="connsiteY3683" fmla="*/ 37116 h 589548"/>
              <a:gd name="connsiteX3684" fmla="*/ 341004 w 2105012"/>
              <a:gd name="connsiteY3684" fmla="*/ 54349 h 589548"/>
              <a:gd name="connsiteX3685" fmla="*/ 342330 w 2105012"/>
              <a:gd name="connsiteY3685" fmla="*/ 54349 h 589548"/>
              <a:gd name="connsiteX3686" fmla="*/ 341004 w 2105012"/>
              <a:gd name="connsiteY3686" fmla="*/ 54349 h 589548"/>
              <a:gd name="connsiteX3687" fmla="*/ 340341 w 2105012"/>
              <a:gd name="connsiteY3687" fmla="*/ 54349 h 589548"/>
              <a:gd name="connsiteX3688" fmla="*/ 341004 w 2105012"/>
              <a:gd name="connsiteY3688" fmla="*/ 54349 h 589548"/>
              <a:gd name="connsiteX3689" fmla="*/ 340341 w 2105012"/>
              <a:gd name="connsiteY3689" fmla="*/ 54349 h 589548"/>
              <a:gd name="connsiteX3690" fmla="*/ 343655 w 2105012"/>
              <a:gd name="connsiteY3690" fmla="*/ 54017 h 589548"/>
              <a:gd name="connsiteX3691" fmla="*/ 342661 w 2105012"/>
              <a:gd name="connsiteY3691" fmla="*/ 54349 h 589548"/>
              <a:gd name="connsiteX3692" fmla="*/ 343655 w 2105012"/>
              <a:gd name="connsiteY3692" fmla="*/ 54017 h 589548"/>
              <a:gd name="connsiteX3693" fmla="*/ 335370 w 2105012"/>
              <a:gd name="connsiteY3693" fmla="*/ 50703 h 589548"/>
              <a:gd name="connsiteX3694" fmla="*/ 335370 w 2105012"/>
              <a:gd name="connsiteY3694" fmla="*/ 52360 h 589548"/>
              <a:gd name="connsiteX3695" fmla="*/ 335370 w 2105012"/>
              <a:gd name="connsiteY3695" fmla="*/ 50703 h 589548"/>
              <a:gd name="connsiteX3696" fmla="*/ 331394 w 2105012"/>
              <a:gd name="connsiteY3696" fmla="*/ 46064 h 589548"/>
              <a:gd name="connsiteX3697" fmla="*/ 335370 w 2105012"/>
              <a:gd name="connsiteY3697" fmla="*/ 50703 h 589548"/>
              <a:gd name="connsiteX3698" fmla="*/ 306208 w 2105012"/>
              <a:gd name="connsiteY3698" fmla="*/ 71912 h 589548"/>
              <a:gd name="connsiteX3699" fmla="*/ 315155 w 2105012"/>
              <a:gd name="connsiteY3699" fmla="*/ 69924 h 589548"/>
              <a:gd name="connsiteX3700" fmla="*/ 324434 w 2105012"/>
              <a:gd name="connsiteY3700" fmla="*/ 69924 h 589548"/>
              <a:gd name="connsiteX3701" fmla="*/ 306208 w 2105012"/>
              <a:gd name="connsiteY3701" fmla="*/ 71912 h 589548"/>
              <a:gd name="connsiteX3702" fmla="*/ 336365 w 2105012"/>
              <a:gd name="connsiteY3702" fmla="*/ 71581 h 589548"/>
              <a:gd name="connsiteX3703" fmla="*/ 336365 w 2105012"/>
              <a:gd name="connsiteY3703" fmla="*/ 71581 h 589548"/>
              <a:gd name="connsiteX3704" fmla="*/ 334376 w 2105012"/>
              <a:gd name="connsiteY3704" fmla="*/ 70918 h 589548"/>
              <a:gd name="connsiteX3705" fmla="*/ 330731 w 2105012"/>
              <a:gd name="connsiteY3705" fmla="*/ 63296 h 589548"/>
              <a:gd name="connsiteX3706" fmla="*/ 330731 w 2105012"/>
              <a:gd name="connsiteY3706" fmla="*/ 63296 h 589548"/>
              <a:gd name="connsiteX3707" fmla="*/ 334376 w 2105012"/>
              <a:gd name="connsiteY3707" fmla="*/ 58657 h 589548"/>
              <a:gd name="connsiteX3708" fmla="*/ 335370 w 2105012"/>
              <a:gd name="connsiteY3708" fmla="*/ 58657 h 589548"/>
              <a:gd name="connsiteX3709" fmla="*/ 338684 w 2105012"/>
              <a:gd name="connsiteY3709" fmla="*/ 60314 h 589548"/>
              <a:gd name="connsiteX3710" fmla="*/ 343324 w 2105012"/>
              <a:gd name="connsiteY3710" fmla="*/ 63628 h 589548"/>
              <a:gd name="connsiteX3711" fmla="*/ 343324 w 2105012"/>
              <a:gd name="connsiteY3711" fmla="*/ 63628 h 589548"/>
              <a:gd name="connsiteX3712" fmla="*/ 344318 w 2105012"/>
              <a:gd name="connsiteY3712" fmla="*/ 71250 h 589548"/>
              <a:gd name="connsiteX3713" fmla="*/ 344318 w 2105012"/>
              <a:gd name="connsiteY3713" fmla="*/ 71250 h 589548"/>
              <a:gd name="connsiteX3714" fmla="*/ 336365 w 2105012"/>
              <a:gd name="connsiteY3714" fmla="*/ 71581 h 589548"/>
              <a:gd name="connsiteX3715" fmla="*/ 290964 w 2105012"/>
              <a:gd name="connsiteY3715" fmla="*/ 190220 h 589548"/>
              <a:gd name="connsiteX3716" fmla="*/ 291626 w 2105012"/>
              <a:gd name="connsiteY3716" fmla="*/ 189226 h 589548"/>
              <a:gd name="connsiteX3717" fmla="*/ 290964 w 2105012"/>
              <a:gd name="connsiteY3717" fmla="*/ 190220 h 589548"/>
              <a:gd name="connsiteX3718" fmla="*/ 291958 w 2105012"/>
              <a:gd name="connsiteY3718" fmla="*/ 188563 h 589548"/>
              <a:gd name="connsiteX3719" fmla="*/ 292289 w 2105012"/>
              <a:gd name="connsiteY3719" fmla="*/ 187569 h 589548"/>
              <a:gd name="connsiteX3720" fmla="*/ 291958 w 2105012"/>
              <a:gd name="connsiteY3720" fmla="*/ 188563 h 589548"/>
              <a:gd name="connsiteX3721" fmla="*/ 163708 w 2105012"/>
              <a:gd name="connsiteY3721" fmla="*/ 257824 h 589548"/>
              <a:gd name="connsiteX3722" fmla="*/ 163708 w 2105012"/>
              <a:gd name="connsiteY3722" fmla="*/ 257824 h 589548"/>
              <a:gd name="connsiteX3723" fmla="*/ 213417 w 2105012"/>
              <a:gd name="connsiteY3723" fmla="*/ 274394 h 589548"/>
              <a:gd name="connsiteX3724" fmla="*/ 200825 w 2105012"/>
              <a:gd name="connsiteY3724" fmla="*/ 277045 h 589548"/>
              <a:gd name="connsiteX3725" fmla="*/ 213417 w 2105012"/>
              <a:gd name="connsiteY3725" fmla="*/ 274394 h 589548"/>
              <a:gd name="connsiteX3726" fmla="*/ 215406 w 2105012"/>
              <a:gd name="connsiteY3726" fmla="*/ 273068 h 589548"/>
              <a:gd name="connsiteX3727" fmla="*/ 213417 w 2105012"/>
              <a:gd name="connsiteY3727" fmla="*/ 274394 h 589548"/>
              <a:gd name="connsiteX3728" fmla="*/ 99087 w 2105012"/>
              <a:gd name="connsiteY3728" fmla="*/ 276713 h 589548"/>
              <a:gd name="connsiteX3729" fmla="*/ 97761 w 2105012"/>
              <a:gd name="connsiteY3729" fmla="*/ 278039 h 589548"/>
              <a:gd name="connsiteX3730" fmla="*/ 96767 w 2105012"/>
              <a:gd name="connsiteY3730" fmla="*/ 276713 h 589548"/>
              <a:gd name="connsiteX3731" fmla="*/ 99418 w 2105012"/>
              <a:gd name="connsiteY3731" fmla="*/ 276713 h 589548"/>
              <a:gd name="connsiteX3732" fmla="*/ 816885 w 2105012"/>
              <a:gd name="connsiteY3732" fmla="*/ 454672 h 589548"/>
              <a:gd name="connsiteX3733" fmla="*/ 818211 w 2105012"/>
              <a:gd name="connsiteY3733" fmla="*/ 454672 h 589548"/>
              <a:gd name="connsiteX3734" fmla="*/ 816885 w 2105012"/>
              <a:gd name="connsiteY3734" fmla="*/ 454672 h 589548"/>
              <a:gd name="connsiteX3735" fmla="*/ 821856 w 2105012"/>
              <a:gd name="connsiteY3735" fmla="*/ 443073 h 589548"/>
              <a:gd name="connsiteX3736" fmla="*/ 821856 w 2105012"/>
              <a:gd name="connsiteY3736" fmla="*/ 443073 h 589548"/>
              <a:gd name="connsiteX3737" fmla="*/ 821856 w 2105012"/>
              <a:gd name="connsiteY3737" fmla="*/ 436114 h 589548"/>
              <a:gd name="connsiteX3738" fmla="*/ 821856 w 2105012"/>
              <a:gd name="connsiteY3738" fmla="*/ 443073 h 589548"/>
              <a:gd name="connsiteX3739" fmla="*/ 826827 w 2105012"/>
              <a:gd name="connsiteY3739" fmla="*/ 458317 h 589548"/>
              <a:gd name="connsiteX3740" fmla="*/ 821856 w 2105012"/>
              <a:gd name="connsiteY3740" fmla="*/ 459311 h 589548"/>
              <a:gd name="connsiteX3741" fmla="*/ 826827 w 2105012"/>
              <a:gd name="connsiteY3741" fmla="*/ 458317 h 589548"/>
              <a:gd name="connsiteX3742" fmla="*/ 829478 w 2105012"/>
              <a:gd name="connsiteY3742" fmla="*/ 459311 h 589548"/>
              <a:gd name="connsiteX3743" fmla="*/ 831135 w 2105012"/>
              <a:gd name="connsiteY3743" fmla="*/ 459311 h 589548"/>
              <a:gd name="connsiteX3744" fmla="*/ 829478 w 2105012"/>
              <a:gd name="connsiteY3744" fmla="*/ 459311 h 589548"/>
              <a:gd name="connsiteX3745" fmla="*/ 826827 w 2105012"/>
              <a:gd name="connsiteY3745" fmla="*/ 458317 h 589548"/>
              <a:gd name="connsiteX3746" fmla="*/ 827490 w 2105012"/>
              <a:gd name="connsiteY3746" fmla="*/ 510346 h 589548"/>
              <a:gd name="connsiteX3747" fmla="*/ 826164 w 2105012"/>
              <a:gd name="connsiteY3747" fmla="*/ 510346 h 589548"/>
              <a:gd name="connsiteX3748" fmla="*/ 827490 w 2105012"/>
              <a:gd name="connsiteY3748" fmla="*/ 510346 h 589548"/>
              <a:gd name="connsiteX3749" fmla="*/ 830804 w 2105012"/>
              <a:gd name="connsiteY3749" fmla="*/ 506369 h 589548"/>
              <a:gd name="connsiteX3750" fmla="*/ 829478 w 2105012"/>
              <a:gd name="connsiteY3750" fmla="*/ 505043 h 589548"/>
              <a:gd name="connsiteX3751" fmla="*/ 830804 w 2105012"/>
              <a:gd name="connsiteY3751" fmla="*/ 506369 h 589548"/>
              <a:gd name="connsiteX3752" fmla="*/ 827490 w 2105012"/>
              <a:gd name="connsiteY3752" fmla="*/ 510346 h 589548"/>
              <a:gd name="connsiteX3753" fmla="*/ 1811729 w 2105012"/>
              <a:gd name="connsiteY3753" fmla="*/ 362876 h 589548"/>
              <a:gd name="connsiteX3754" fmla="*/ 1811729 w 2105012"/>
              <a:gd name="connsiteY3754" fmla="*/ 362876 h 589548"/>
              <a:gd name="connsiteX3755" fmla="*/ 1811729 w 2105012"/>
              <a:gd name="connsiteY3755" fmla="*/ 362876 h 589548"/>
              <a:gd name="connsiteX3756" fmla="*/ 1811066 w 2105012"/>
              <a:gd name="connsiteY3756" fmla="*/ 362876 h 589548"/>
              <a:gd name="connsiteX3757" fmla="*/ 1811066 w 2105012"/>
              <a:gd name="connsiteY3757" fmla="*/ 362876 h 589548"/>
              <a:gd name="connsiteX3758" fmla="*/ 1811066 w 2105012"/>
              <a:gd name="connsiteY3758" fmla="*/ 362876 h 589548"/>
              <a:gd name="connsiteX3759" fmla="*/ 1801124 w 2105012"/>
              <a:gd name="connsiteY3759" fmla="*/ 369504 h 589548"/>
              <a:gd name="connsiteX3760" fmla="*/ 1801124 w 2105012"/>
              <a:gd name="connsiteY3760" fmla="*/ 369504 h 589548"/>
              <a:gd name="connsiteX3761" fmla="*/ 1801124 w 2105012"/>
              <a:gd name="connsiteY3761" fmla="*/ 369504 h 589548"/>
              <a:gd name="connsiteX3762" fmla="*/ 1801124 w 2105012"/>
              <a:gd name="connsiteY3762" fmla="*/ 369504 h 589548"/>
              <a:gd name="connsiteX3763" fmla="*/ 1804107 w 2105012"/>
              <a:gd name="connsiteY3763" fmla="*/ 372818 h 589548"/>
              <a:gd name="connsiteX3764" fmla="*/ 1801124 w 2105012"/>
              <a:gd name="connsiteY3764" fmla="*/ 369504 h 589548"/>
              <a:gd name="connsiteX3765" fmla="*/ 1801124 w 2105012"/>
              <a:gd name="connsiteY3765" fmla="*/ 369504 h 589548"/>
              <a:gd name="connsiteX3766" fmla="*/ 1807752 w 2105012"/>
              <a:gd name="connsiteY3766" fmla="*/ 383422 h 589548"/>
              <a:gd name="connsiteX3767" fmla="*/ 1804107 w 2105012"/>
              <a:gd name="connsiteY3767" fmla="*/ 384085 h 589548"/>
              <a:gd name="connsiteX3768" fmla="*/ 1798804 w 2105012"/>
              <a:gd name="connsiteY3768" fmla="*/ 381102 h 589548"/>
              <a:gd name="connsiteX3769" fmla="*/ 1797479 w 2105012"/>
              <a:gd name="connsiteY3769" fmla="*/ 375800 h 589548"/>
              <a:gd name="connsiteX3770" fmla="*/ 1797479 w 2105012"/>
              <a:gd name="connsiteY3770" fmla="*/ 375800 h 589548"/>
              <a:gd name="connsiteX3771" fmla="*/ 1807752 w 2105012"/>
              <a:gd name="connsiteY3771" fmla="*/ 383422 h 589548"/>
              <a:gd name="connsiteX3772" fmla="*/ 1957542 w 2105012"/>
              <a:gd name="connsiteY3772" fmla="*/ 386405 h 589548"/>
              <a:gd name="connsiteX3773" fmla="*/ 1955222 w 2105012"/>
              <a:gd name="connsiteY3773" fmla="*/ 386405 h 589548"/>
              <a:gd name="connsiteX3774" fmla="*/ 1957542 w 2105012"/>
              <a:gd name="connsiteY3774" fmla="*/ 386405 h 589548"/>
              <a:gd name="connsiteX3775" fmla="*/ 1910484 w 2105012"/>
              <a:gd name="connsiteY3775" fmla="*/ 353928 h 589548"/>
              <a:gd name="connsiteX3776" fmla="*/ 1910484 w 2105012"/>
              <a:gd name="connsiteY3776" fmla="*/ 352934 h 589548"/>
              <a:gd name="connsiteX3777" fmla="*/ 1908827 w 2105012"/>
              <a:gd name="connsiteY3777" fmla="*/ 350946 h 589548"/>
              <a:gd name="connsiteX3778" fmla="*/ 1910484 w 2105012"/>
              <a:gd name="connsiteY3778" fmla="*/ 352934 h 589548"/>
              <a:gd name="connsiteX3779" fmla="*/ 1910484 w 2105012"/>
              <a:gd name="connsiteY3779" fmla="*/ 353928 h 589548"/>
              <a:gd name="connsiteX3780" fmla="*/ 1779915 w 2105012"/>
              <a:gd name="connsiteY3780" fmla="*/ 311510 h 589548"/>
              <a:gd name="connsiteX3781" fmla="*/ 1778258 w 2105012"/>
              <a:gd name="connsiteY3781" fmla="*/ 318469 h 589548"/>
              <a:gd name="connsiteX3782" fmla="*/ 1772956 w 2105012"/>
              <a:gd name="connsiteY3782" fmla="*/ 314824 h 589548"/>
              <a:gd name="connsiteX3783" fmla="*/ 1767985 w 2105012"/>
              <a:gd name="connsiteY3783" fmla="*/ 314492 h 589548"/>
              <a:gd name="connsiteX3784" fmla="*/ 1773619 w 2105012"/>
              <a:gd name="connsiteY3784" fmla="*/ 309853 h 589548"/>
              <a:gd name="connsiteX3785" fmla="*/ 1773619 w 2105012"/>
              <a:gd name="connsiteY3785" fmla="*/ 309853 h 589548"/>
              <a:gd name="connsiteX3786" fmla="*/ 1773619 w 2105012"/>
              <a:gd name="connsiteY3786" fmla="*/ 309853 h 589548"/>
              <a:gd name="connsiteX3787" fmla="*/ 1775607 w 2105012"/>
              <a:gd name="connsiteY3787" fmla="*/ 309853 h 589548"/>
              <a:gd name="connsiteX3788" fmla="*/ 1779915 w 2105012"/>
              <a:gd name="connsiteY3788" fmla="*/ 311510 h 589548"/>
              <a:gd name="connsiteX3789" fmla="*/ 1676852 w 2105012"/>
              <a:gd name="connsiteY3789" fmla="*/ 373149 h 589548"/>
              <a:gd name="connsiteX3790" fmla="*/ 1676852 w 2105012"/>
              <a:gd name="connsiteY3790" fmla="*/ 370498 h 589548"/>
              <a:gd name="connsiteX3791" fmla="*/ 1677846 w 2105012"/>
              <a:gd name="connsiteY3791" fmla="*/ 368841 h 589548"/>
              <a:gd name="connsiteX3792" fmla="*/ 1678840 w 2105012"/>
              <a:gd name="connsiteY3792" fmla="*/ 368178 h 589548"/>
              <a:gd name="connsiteX3793" fmla="*/ 1677846 w 2105012"/>
              <a:gd name="connsiteY3793" fmla="*/ 368841 h 589548"/>
              <a:gd name="connsiteX3794" fmla="*/ 1676852 w 2105012"/>
              <a:gd name="connsiteY3794" fmla="*/ 370498 h 589548"/>
              <a:gd name="connsiteX3795" fmla="*/ 1676852 w 2105012"/>
              <a:gd name="connsiteY3795" fmla="*/ 373149 h 589548"/>
              <a:gd name="connsiteX3796" fmla="*/ 1671549 w 2105012"/>
              <a:gd name="connsiteY3796" fmla="*/ 383091 h 589548"/>
              <a:gd name="connsiteX3797" fmla="*/ 1671549 w 2105012"/>
              <a:gd name="connsiteY3797" fmla="*/ 383091 h 589548"/>
              <a:gd name="connsiteX3798" fmla="*/ 1667241 w 2105012"/>
              <a:gd name="connsiteY3798" fmla="*/ 381102 h 589548"/>
              <a:gd name="connsiteX3799" fmla="*/ 1671549 w 2105012"/>
              <a:gd name="connsiteY3799" fmla="*/ 383091 h 589548"/>
              <a:gd name="connsiteX3800" fmla="*/ 1671549 w 2105012"/>
              <a:gd name="connsiteY3800" fmla="*/ 385410 h 589548"/>
              <a:gd name="connsiteX3801" fmla="*/ 1671881 w 2105012"/>
              <a:gd name="connsiteY3801" fmla="*/ 387399 h 589548"/>
              <a:gd name="connsiteX3802" fmla="*/ 1671549 w 2105012"/>
              <a:gd name="connsiteY3802" fmla="*/ 385410 h 589548"/>
              <a:gd name="connsiteX3803" fmla="*/ 1638741 w 2105012"/>
              <a:gd name="connsiteY3803" fmla="*/ 343655 h 589548"/>
              <a:gd name="connsiteX3804" fmla="*/ 1637084 w 2105012"/>
              <a:gd name="connsiteY3804" fmla="*/ 343655 h 589548"/>
              <a:gd name="connsiteX3805" fmla="*/ 1638741 w 2105012"/>
              <a:gd name="connsiteY3805" fmla="*/ 343655 h 589548"/>
              <a:gd name="connsiteX3806" fmla="*/ 1641392 w 2105012"/>
              <a:gd name="connsiteY3806" fmla="*/ 344980 h 589548"/>
              <a:gd name="connsiteX3807" fmla="*/ 1641724 w 2105012"/>
              <a:gd name="connsiteY3807" fmla="*/ 347632 h 589548"/>
              <a:gd name="connsiteX3808" fmla="*/ 1641724 w 2105012"/>
              <a:gd name="connsiteY3808" fmla="*/ 347632 h 589548"/>
              <a:gd name="connsiteX3809" fmla="*/ 1641392 w 2105012"/>
              <a:gd name="connsiteY3809" fmla="*/ 344980 h 589548"/>
              <a:gd name="connsiteX3810" fmla="*/ 1638741 w 2105012"/>
              <a:gd name="connsiteY3810" fmla="*/ 343655 h 589548"/>
              <a:gd name="connsiteX3811" fmla="*/ 1518114 w 2105012"/>
              <a:gd name="connsiteY3811" fmla="*/ 318138 h 589548"/>
              <a:gd name="connsiteX3812" fmla="*/ 1518114 w 2105012"/>
              <a:gd name="connsiteY3812" fmla="*/ 318138 h 589548"/>
              <a:gd name="connsiteX3813" fmla="*/ 1518777 w 2105012"/>
              <a:gd name="connsiteY3813" fmla="*/ 315818 h 589548"/>
              <a:gd name="connsiteX3814" fmla="*/ 1518777 w 2105012"/>
              <a:gd name="connsiteY3814" fmla="*/ 313498 h 589548"/>
              <a:gd name="connsiteX3815" fmla="*/ 1518777 w 2105012"/>
              <a:gd name="connsiteY3815" fmla="*/ 315818 h 589548"/>
              <a:gd name="connsiteX3816" fmla="*/ 1518114 w 2105012"/>
              <a:gd name="connsiteY3816" fmla="*/ 318138 h 589548"/>
              <a:gd name="connsiteX3817" fmla="*/ 1503864 w 2105012"/>
              <a:gd name="connsiteY3817" fmla="*/ 380440 h 589548"/>
              <a:gd name="connsiteX3818" fmla="*/ 1503533 w 2105012"/>
              <a:gd name="connsiteY3818" fmla="*/ 378120 h 589548"/>
              <a:gd name="connsiteX3819" fmla="*/ 1503864 w 2105012"/>
              <a:gd name="connsiteY3819" fmla="*/ 380440 h 589548"/>
              <a:gd name="connsiteX3820" fmla="*/ 1514469 w 2105012"/>
              <a:gd name="connsiteY3820" fmla="*/ 396015 h 589548"/>
              <a:gd name="connsiteX3821" fmla="*/ 1515132 w 2105012"/>
              <a:gd name="connsiteY3821" fmla="*/ 394689 h 589548"/>
              <a:gd name="connsiteX3822" fmla="*/ 1514469 w 2105012"/>
              <a:gd name="connsiteY3822" fmla="*/ 396015 h 589548"/>
              <a:gd name="connsiteX3823" fmla="*/ 1390528 w 2105012"/>
              <a:gd name="connsiteY3823" fmla="*/ 382097 h 589548"/>
              <a:gd name="connsiteX3824" fmla="*/ 1390528 w 2105012"/>
              <a:gd name="connsiteY3824" fmla="*/ 379114 h 589548"/>
              <a:gd name="connsiteX3825" fmla="*/ 1389865 w 2105012"/>
              <a:gd name="connsiteY3825" fmla="*/ 379114 h 589548"/>
              <a:gd name="connsiteX3826" fmla="*/ 1390528 w 2105012"/>
              <a:gd name="connsiteY3826" fmla="*/ 379114 h 589548"/>
              <a:gd name="connsiteX3827" fmla="*/ 1390528 w 2105012"/>
              <a:gd name="connsiteY3827" fmla="*/ 382097 h 589548"/>
              <a:gd name="connsiteX3828" fmla="*/ 1348772 w 2105012"/>
              <a:gd name="connsiteY3828" fmla="*/ 383753 h 589548"/>
              <a:gd name="connsiteX3829" fmla="*/ 1348772 w 2105012"/>
              <a:gd name="connsiteY3829" fmla="*/ 374806 h 589548"/>
              <a:gd name="connsiteX3830" fmla="*/ 1349435 w 2105012"/>
              <a:gd name="connsiteY3830" fmla="*/ 374143 h 589548"/>
              <a:gd name="connsiteX3831" fmla="*/ 1348772 w 2105012"/>
              <a:gd name="connsiteY3831" fmla="*/ 374806 h 589548"/>
              <a:gd name="connsiteX3832" fmla="*/ 1348772 w 2105012"/>
              <a:gd name="connsiteY3832" fmla="*/ 383753 h 589548"/>
              <a:gd name="connsiteX3833" fmla="*/ 1304034 w 2105012"/>
              <a:gd name="connsiteY3833" fmla="*/ 409602 h 589548"/>
              <a:gd name="connsiteX3834" fmla="*/ 1306685 w 2105012"/>
              <a:gd name="connsiteY3834" fmla="*/ 412916 h 589548"/>
              <a:gd name="connsiteX3835" fmla="*/ 1304034 w 2105012"/>
              <a:gd name="connsiteY3835" fmla="*/ 409602 h 589548"/>
              <a:gd name="connsiteX3836" fmla="*/ 1304034 w 2105012"/>
              <a:gd name="connsiteY3836" fmla="*/ 409602 h 589548"/>
              <a:gd name="connsiteX3837" fmla="*/ 1296743 w 2105012"/>
              <a:gd name="connsiteY3837" fmla="*/ 394027 h 589548"/>
              <a:gd name="connsiteX3838" fmla="*/ 1298732 w 2105012"/>
              <a:gd name="connsiteY3838" fmla="*/ 393695 h 589548"/>
              <a:gd name="connsiteX3839" fmla="*/ 1296743 w 2105012"/>
              <a:gd name="connsiteY3839" fmla="*/ 394027 h 589548"/>
              <a:gd name="connsiteX3840" fmla="*/ 1183407 w 2105012"/>
              <a:gd name="connsiteY3840" fmla="*/ 439759 h 589548"/>
              <a:gd name="connsiteX3841" fmla="*/ 1168494 w 2105012"/>
              <a:gd name="connsiteY3841" fmla="*/ 441085 h 589548"/>
              <a:gd name="connsiteX3842" fmla="*/ 1164849 w 2105012"/>
              <a:gd name="connsiteY3842" fmla="*/ 441085 h 589548"/>
              <a:gd name="connsiteX3843" fmla="*/ 1163523 w 2105012"/>
              <a:gd name="connsiteY3843" fmla="*/ 446055 h 589548"/>
              <a:gd name="connsiteX3844" fmla="*/ 1151261 w 2105012"/>
              <a:gd name="connsiteY3844" fmla="*/ 444067 h 589548"/>
              <a:gd name="connsiteX3845" fmla="*/ 1147616 w 2105012"/>
              <a:gd name="connsiteY3845" fmla="*/ 444067 h 589548"/>
              <a:gd name="connsiteX3846" fmla="*/ 1149604 w 2105012"/>
              <a:gd name="connsiteY3846" fmla="*/ 447050 h 589548"/>
              <a:gd name="connsiteX3847" fmla="*/ 1142645 w 2105012"/>
              <a:gd name="connsiteY3847" fmla="*/ 447050 h 589548"/>
              <a:gd name="connsiteX3848" fmla="*/ 1140657 w 2105012"/>
              <a:gd name="connsiteY3848" fmla="*/ 438765 h 589548"/>
              <a:gd name="connsiteX3849" fmla="*/ 1139331 w 2105012"/>
              <a:gd name="connsiteY3849" fmla="*/ 437439 h 589548"/>
              <a:gd name="connsiteX3850" fmla="*/ 1138668 w 2105012"/>
              <a:gd name="connsiteY3850" fmla="*/ 431806 h 589548"/>
              <a:gd name="connsiteX3851" fmla="*/ 1149936 w 2105012"/>
              <a:gd name="connsiteY3851" fmla="*/ 431474 h 589548"/>
              <a:gd name="connsiteX3852" fmla="*/ 1149936 w 2105012"/>
              <a:gd name="connsiteY3852" fmla="*/ 430149 h 589548"/>
              <a:gd name="connsiteX3853" fmla="*/ 1145959 w 2105012"/>
              <a:gd name="connsiteY3853" fmla="*/ 428160 h 589548"/>
              <a:gd name="connsiteX3854" fmla="*/ 1149936 w 2105012"/>
              <a:gd name="connsiteY3854" fmla="*/ 430149 h 589548"/>
              <a:gd name="connsiteX3855" fmla="*/ 1151261 w 2105012"/>
              <a:gd name="connsiteY3855" fmla="*/ 431474 h 589548"/>
              <a:gd name="connsiteX3856" fmla="*/ 1151261 w 2105012"/>
              <a:gd name="connsiteY3856" fmla="*/ 432468 h 589548"/>
              <a:gd name="connsiteX3857" fmla="*/ 1156895 w 2105012"/>
              <a:gd name="connsiteY3857" fmla="*/ 438433 h 589548"/>
              <a:gd name="connsiteX3858" fmla="*/ 1163523 w 2105012"/>
              <a:gd name="connsiteY3858" fmla="*/ 438765 h 589548"/>
              <a:gd name="connsiteX3859" fmla="*/ 1162529 w 2105012"/>
              <a:gd name="connsiteY3859" fmla="*/ 436114 h 589548"/>
              <a:gd name="connsiteX3860" fmla="*/ 1166174 w 2105012"/>
              <a:gd name="connsiteY3860" fmla="*/ 435119 h 589548"/>
              <a:gd name="connsiteX3861" fmla="*/ 1180093 w 2105012"/>
              <a:gd name="connsiteY3861" fmla="*/ 435119 h 589548"/>
              <a:gd name="connsiteX3862" fmla="*/ 1186389 w 2105012"/>
              <a:gd name="connsiteY3862" fmla="*/ 430149 h 589548"/>
              <a:gd name="connsiteX3863" fmla="*/ 1194011 w 2105012"/>
              <a:gd name="connsiteY3863" fmla="*/ 430149 h 589548"/>
              <a:gd name="connsiteX3864" fmla="*/ 1190034 w 2105012"/>
              <a:gd name="connsiteY3864" fmla="*/ 434788 h 589548"/>
              <a:gd name="connsiteX3865" fmla="*/ 1183738 w 2105012"/>
              <a:gd name="connsiteY3865" fmla="*/ 440090 h 589548"/>
              <a:gd name="connsiteX3866" fmla="*/ 1118453 w 2105012"/>
              <a:gd name="connsiteY3866" fmla="*/ 465276 h 589548"/>
              <a:gd name="connsiteX3867" fmla="*/ 1119448 w 2105012"/>
              <a:gd name="connsiteY3867" fmla="*/ 462625 h 589548"/>
              <a:gd name="connsiteX3868" fmla="*/ 1118453 w 2105012"/>
              <a:gd name="connsiteY3868" fmla="*/ 465276 h 589548"/>
              <a:gd name="connsiteX3869" fmla="*/ 1115140 w 2105012"/>
              <a:gd name="connsiteY3869" fmla="*/ 462625 h 589548"/>
              <a:gd name="connsiteX3870" fmla="*/ 1114145 w 2105012"/>
              <a:gd name="connsiteY3870" fmla="*/ 458980 h 589548"/>
              <a:gd name="connsiteX3871" fmla="*/ 1113482 w 2105012"/>
              <a:gd name="connsiteY3871" fmla="*/ 455997 h 589548"/>
              <a:gd name="connsiteX3872" fmla="*/ 1114145 w 2105012"/>
              <a:gd name="connsiteY3872" fmla="*/ 458980 h 589548"/>
              <a:gd name="connsiteX3873" fmla="*/ 1115140 w 2105012"/>
              <a:gd name="connsiteY3873" fmla="*/ 462625 h 589548"/>
              <a:gd name="connsiteX3874" fmla="*/ 928896 w 2105012"/>
              <a:gd name="connsiteY3874" fmla="*/ 459311 h 589548"/>
              <a:gd name="connsiteX3875" fmla="*/ 924920 w 2105012"/>
              <a:gd name="connsiteY3875" fmla="*/ 461300 h 589548"/>
              <a:gd name="connsiteX3876" fmla="*/ 928896 w 2105012"/>
              <a:gd name="connsiteY3876" fmla="*/ 459311 h 589548"/>
              <a:gd name="connsiteX3877" fmla="*/ 928896 w 2105012"/>
              <a:gd name="connsiteY3877" fmla="*/ 459311 h 589548"/>
              <a:gd name="connsiteX3878" fmla="*/ 903379 w 2105012"/>
              <a:gd name="connsiteY3878" fmla="*/ 424846 h 589548"/>
              <a:gd name="connsiteX3879" fmla="*/ 909675 w 2105012"/>
              <a:gd name="connsiteY3879" fmla="*/ 427497 h 589548"/>
              <a:gd name="connsiteX3880" fmla="*/ 912327 w 2105012"/>
              <a:gd name="connsiteY3880" fmla="*/ 427497 h 589548"/>
              <a:gd name="connsiteX3881" fmla="*/ 909675 w 2105012"/>
              <a:gd name="connsiteY3881" fmla="*/ 427497 h 589548"/>
              <a:gd name="connsiteX3882" fmla="*/ 904373 w 2105012"/>
              <a:gd name="connsiteY3882" fmla="*/ 433462 h 589548"/>
              <a:gd name="connsiteX3883" fmla="*/ 901059 w 2105012"/>
              <a:gd name="connsiteY3883" fmla="*/ 429817 h 589548"/>
              <a:gd name="connsiteX3884" fmla="*/ 903710 w 2105012"/>
              <a:gd name="connsiteY3884" fmla="*/ 424846 h 589548"/>
              <a:gd name="connsiteX3885" fmla="*/ 1059797 w 2105012"/>
              <a:gd name="connsiteY3885" fmla="*/ 386736 h 589548"/>
              <a:gd name="connsiteX3886" fmla="*/ 1059797 w 2105012"/>
              <a:gd name="connsiteY3886" fmla="*/ 386736 h 589548"/>
              <a:gd name="connsiteX3887" fmla="*/ 1059797 w 2105012"/>
              <a:gd name="connsiteY3887" fmla="*/ 385410 h 589548"/>
              <a:gd name="connsiteX3888" fmla="*/ 1059797 w 2105012"/>
              <a:gd name="connsiteY3888" fmla="*/ 386736 h 589548"/>
              <a:gd name="connsiteX3889" fmla="*/ 1001471 w 2105012"/>
              <a:gd name="connsiteY3889" fmla="*/ 397009 h 589548"/>
              <a:gd name="connsiteX3890" fmla="*/ 1002797 w 2105012"/>
              <a:gd name="connsiteY3890" fmla="*/ 393033 h 589548"/>
              <a:gd name="connsiteX3891" fmla="*/ 1011745 w 2105012"/>
              <a:gd name="connsiteY3891" fmla="*/ 394689 h 589548"/>
              <a:gd name="connsiteX3892" fmla="*/ 1010088 w 2105012"/>
              <a:gd name="connsiteY3892" fmla="*/ 399329 h 589548"/>
              <a:gd name="connsiteX3893" fmla="*/ 1007437 w 2105012"/>
              <a:gd name="connsiteY3893" fmla="*/ 404300 h 589548"/>
              <a:gd name="connsiteX3894" fmla="*/ 1002466 w 2105012"/>
              <a:gd name="connsiteY3894" fmla="*/ 404300 h 589548"/>
              <a:gd name="connsiteX3895" fmla="*/ 999815 w 2105012"/>
              <a:gd name="connsiteY3895" fmla="*/ 402974 h 589548"/>
              <a:gd name="connsiteX3896" fmla="*/ 1001140 w 2105012"/>
              <a:gd name="connsiteY3896" fmla="*/ 397009 h 589548"/>
              <a:gd name="connsiteX3897" fmla="*/ 1043227 w 2105012"/>
              <a:gd name="connsiteY3897" fmla="*/ 460305 h 589548"/>
              <a:gd name="connsiteX3898" fmla="*/ 1035605 w 2105012"/>
              <a:gd name="connsiteY3898" fmla="*/ 458980 h 589548"/>
              <a:gd name="connsiteX3899" fmla="*/ 1036599 w 2105012"/>
              <a:gd name="connsiteY3899" fmla="*/ 451026 h 589548"/>
              <a:gd name="connsiteX3900" fmla="*/ 1034279 w 2105012"/>
              <a:gd name="connsiteY3900" fmla="*/ 447712 h 589548"/>
              <a:gd name="connsiteX3901" fmla="*/ 1034279 w 2105012"/>
              <a:gd name="connsiteY3901" fmla="*/ 447712 h 589548"/>
              <a:gd name="connsiteX3902" fmla="*/ 1034279 w 2105012"/>
              <a:gd name="connsiteY3902" fmla="*/ 447712 h 589548"/>
              <a:gd name="connsiteX3903" fmla="*/ 1032291 w 2105012"/>
              <a:gd name="connsiteY3903" fmla="*/ 445393 h 589548"/>
              <a:gd name="connsiteX3904" fmla="*/ 1035605 w 2105012"/>
              <a:gd name="connsiteY3904" fmla="*/ 444730 h 589548"/>
              <a:gd name="connsiteX3905" fmla="*/ 1041902 w 2105012"/>
              <a:gd name="connsiteY3905" fmla="*/ 451358 h 589548"/>
              <a:gd name="connsiteX3906" fmla="*/ 1041902 w 2105012"/>
              <a:gd name="connsiteY3906" fmla="*/ 455003 h 589548"/>
              <a:gd name="connsiteX3907" fmla="*/ 1043227 w 2105012"/>
              <a:gd name="connsiteY3907" fmla="*/ 459974 h 589548"/>
              <a:gd name="connsiteX3908" fmla="*/ 1023343 w 2105012"/>
              <a:gd name="connsiteY3908" fmla="*/ 438765 h 589548"/>
              <a:gd name="connsiteX3909" fmla="*/ 1022681 w 2105012"/>
              <a:gd name="connsiteY3909" fmla="*/ 436445 h 589548"/>
              <a:gd name="connsiteX3910" fmla="*/ 1023343 w 2105012"/>
              <a:gd name="connsiteY3910" fmla="*/ 438765 h 589548"/>
              <a:gd name="connsiteX3911" fmla="*/ 1023012 w 2105012"/>
              <a:gd name="connsiteY3911" fmla="*/ 439428 h 589548"/>
              <a:gd name="connsiteX3912" fmla="*/ 1023012 w 2105012"/>
              <a:gd name="connsiteY3912" fmla="*/ 439428 h 589548"/>
              <a:gd name="connsiteX3913" fmla="*/ 1028646 w 2105012"/>
              <a:gd name="connsiteY3913" fmla="*/ 441747 h 589548"/>
              <a:gd name="connsiteX3914" fmla="*/ 1026326 w 2105012"/>
              <a:gd name="connsiteY3914" fmla="*/ 446055 h 589548"/>
              <a:gd name="connsiteX3915" fmla="*/ 1028977 w 2105012"/>
              <a:gd name="connsiteY3915" fmla="*/ 447381 h 589548"/>
              <a:gd name="connsiteX3916" fmla="*/ 1033948 w 2105012"/>
              <a:gd name="connsiteY3916" fmla="*/ 448707 h 589548"/>
              <a:gd name="connsiteX3917" fmla="*/ 1033948 w 2105012"/>
              <a:gd name="connsiteY3917" fmla="*/ 448707 h 589548"/>
              <a:gd name="connsiteX3918" fmla="*/ 1028646 w 2105012"/>
              <a:gd name="connsiteY3918" fmla="*/ 450695 h 589548"/>
              <a:gd name="connsiteX3919" fmla="*/ 1021686 w 2105012"/>
              <a:gd name="connsiteY3919" fmla="*/ 456329 h 589548"/>
              <a:gd name="connsiteX3920" fmla="*/ 1020361 w 2105012"/>
              <a:gd name="connsiteY3920" fmla="*/ 454009 h 589548"/>
              <a:gd name="connsiteX3921" fmla="*/ 1011413 w 2105012"/>
              <a:gd name="connsiteY3921" fmla="*/ 455997 h 589548"/>
              <a:gd name="connsiteX3922" fmla="*/ 1009094 w 2105012"/>
              <a:gd name="connsiteY3922" fmla="*/ 448707 h 589548"/>
              <a:gd name="connsiteX3923" fmla="*/ 1011413 w 2105012"/>
              <a:gd name="connsiteY3923" fmla="*/ 448707 h 589548"/>
              <a:gd name="connsiteX3924" fmla="*/ 1012407 w 2105012"/>
              <a:gd name="connsiteY3924" fmla="*/ 445061 h 589548"/>
              <a:gd name="connsiteX3925" fmla="*/ 1011413 w 2105012"/>
              <a:gd name="connsiteY3925" fmla="*/ 448707 h 589548"/>
              <a:gd name="connsiteX3926" fmla="*/ 1019035 w 2105012"/>
              <a:gd name="connsiteY3926" fmla="*/ 448707 h 589548"/>
              <a:gd name="connsiteX3927" fmla="*/ 1020361 w 2105012"/>
              <a:gd name="connsiteY3927" fmla="*/ 445061 h 589548"/>
              <a:gd name="connsiteX3928" fmla="*/ 1014727 w 2105012"/>
              <a:gd name="connsiteY3928" fmla="*/ 444398 h 589548"/>
              <a:gd name="connsiteX3929" fmla="*/ 1020361 w 2105012"/>
              <a:gd name="connsiteY3929" fmla="*/ 445061 h 589548"/>
              <a:gd name="connsiteX3930" fmla="*/ 1023012 w 2105012"/>
              <a:gd name="connsiteY3930" fmla="*/ 439759 h 589548"/>
              <a:gd name="connsiteX3931" fmla="*/ 1002466 w 2105012"/>
              <a:gd name="connsiteY3931" fmla="*/ 424183 h 589548"/>
              <a:gd name="connsiteX3932" fmla="*/ 1002466 w 2105012"/>
              <a:gd name="connsiteY3932" fmla="*/ 424183 h 589548"/>
              <a:gd name="connsiteX3933" fmla="*/ 1002466 w 2105012"/>
              <a:gd name="connsiteY3933" fmla="*/ 424183 h 589548"/>
              <a:gd name="connsiteX3934" fmla="*/ 1025332 w 2105012"/>
              <a:gd name="connsiteY3934" fmla="*/ 396346 h 589548"/>
              <a:gd name="connsiteX3935" fmla="*/ 1025332 w 2105012"/>
              <a:gd name="connsiteY3935" fmla="*/ 396346 h 589548"/>
              <a:gd name="connsiteX3936" fmla="*/ 1021024 w 2105012"/>
              <a:gd name="connsiteY3936" fmla="*/ 400986 h 589548"/>
              <a:gd name="connsiteX3937" fmla="*/ 1025332 w 2105012"/>
              <a:gd name="connsiteY3937" fmla="*/ 396346 h 589548"/>
              <a:gd name="connsiteX3938" fmla="*/ 1020692 w 2105012"/>
              <a:gd name="connsiteY3938" fmla="*/ 433794 h 589548"/>
              <a:gd name="connsiteX3939" fmla="*/ 1020692 w 2105012"/>
              <a:gd name="connsiteY3939" fmla="*/ 433794 h 589548"/>
              <a:gd name="connsiteX3940" fmla="*/ 1015390 w 2105012"/>
              <a:gd name="connsiteY3940" fmla="*/ 438765 h 589548"/>
              <a:gd name="connsiteX3941" fmla="*/ 1020692 w 2105012"/>
              <a:gd name="connsiteY3941" fmla="*/ 433794 h 589548"/>
              <a:gd name="connsiteX3942" fmla="*/ 1002466 w 2105012"/>
              <a:gd name="connsiteY3942" fmla="*/ 416561 h 589548"/>
              <a:gd name="connsiteX3943" fmla="*/ 1005448 w 2105012"/>
              <a:gd name="connsiteY3943" fmla="*/ 416561 h 589548"/>
              <a:gd name="connsiteX3944" fmla="*/ 1002466 w 2105012"/>
              <a:gd name="connsiteY3944" fmla="*/ 416561 h 589548"/>
              <a:gd name="connsiteX3945" fmla="*/ 1002466 w 2105012"/>
              <a:gd name="connsiteY3945" fmla="*/ 416561 h 589548"/>
              <a:gd name="connsiteX3946" fmla="*/ 1040907 w 2105012"/>
              <a:gd name="connsiteY3946" fmla="*/ 398666 h 589548"/>
              <a:gd name="connsiteX3947" fmla="*/ 1041902 w 2105012"/>
              <a:gd name="connsiteY3947" fmla="*/ 396346 h 589548"/>
              <a:gd name="connsiteX3948" fmla="*/ 1039582 w 2105012"/>
              <a:gd name="connsiteY3948" fmla="*/ 392370 h 589548"/>
              <a:gd name="connsiteX3949" fmla="*/ 1041902 w 2105012"/>
              <a:gd name="connsiteY3949" fmla="*/ 396346 h 589548"/>
              <a:gd name="connsiteX3950" fmla="*/ 1040907 w 2105012"/>
              <a:gd name="connsiteY3950" fmla="*/ 398666 h 589548"/>
              <a:gd name="connsiteX3951" fmla="*/ 1002797 w 2105012"/>
              <a:gd name="connsiteY3951" fmla="*/ 411591 h 589548"/>
              <a:gd name="connsiteX3952" fmla="*/ 1002797 w 2105012"/>
              <a:gd name="connsiteY3952" fmla="*/ 411591 h 589548"/>
              <a:gd name="connsiteX3953" fmla="*/ 1001140 w 2105012"/>
              <a:gd name="connsiteY3953" fmla="*/ 411922 h 589548"/>
              <a:gd name="connsiteX3954" fmla="*/ 1002797 w 2105012"/>
              <a:gd name="connsiteY3954" fmla="*/ 411591 h 589548"/>
              <a:gd name="connsiteX3955" fmla="*/ 1020361 w 2105012"/>
              <a:gd name="connsiteY3955" fmla="*/ 461300 h 589548"/>
              <a:gd name="connsiteX3956" fmla="*/ 1021686 w 2105012"/>
              <a:gd name="connsiteY3956" fmla="*/ 459974 h 589548"/>
              <a:gd name="connsiteX3957" fmla="*/ 1023343 w 2105012"/>
              <a:gd name="connsiteY3957" fmla="*/ 460968 h 589548"/>
              <a:gd name="connsiteX3958" fmla="*/ 1021686 w 2105012"/>
              <a:gd name="connsiteY3958" fmla="*/ 459974 h 589548"/>
              <a:gd name="connsiteX3959" fmla="*/ 1020361 w 2105012"/>
              <a:gd name="connsiteY3959" fmla="*/ 461300 h 589548"/>
              <a:gd name="connsiteX3960" fmla="*/ 1028314 w 2105012"/>
              <a:gd name="connsiteY3960" fmla="*/ 467265 h 589548"/>
              <a:gd name="connsiteX3961" fmla="*/ 1028314 w 2105012"/>
              <a:gd name="connsiteY3961" fmla="*/ 464945 h 589548"/>
              <a:gd name="connsiteX3962" fmla="*/ 1035274 w 2105012"/>
              <a:gd name="connsiteY3962" fmla="*/ 463951 h 589548"/>
              <a:gd name="connsiteX3963" fmla="*/ 1039582 w 2105012"/>
              <a:gd name="connsiteY3963" fmla="*/ 468922 h 589548"/>
              <a:gd name="connsiteX3964" fmla="*/ 1033617 w 2105012"/>
              <a:gd name="connsiteY3964" fmla="*/ 469584 h 589548"/>
              <a:gd name="connsiteX3965" fmla="*/ 1028314 w 2105012"/>
              <a:gd name="connsiteY3965" fmla="*/ 467265 h 589548"/>
              <a:gd name="connsiteX3966" fmla="*/ 1049855 w 2105012"/>
              <a:gd name="connsiteY3966" fmla="*/ 461300 h 589548"/>
              <a:gd name="connsiteX3967" fmla="*/ 1046541 w 2105012"/>
              <a:gd name="connsiteY3967" fmla="*/ 463619 h 589548"/>
              <a:gd name="connsiteX3968" fmla="*/ 1049855 w 2105012"/>
              <a:gd name="connsiteY3968" fmla="*/ 461300 h 589548"/>
              <a:gd name="connsiteX3969" fmla="*/ 1051512 w 2105012"/>
              <a:gd name="connsiteY3969" fmla="*/ 463288 h 589548"/>
              <a:gd name="connsiteX3970" fmla="*/ 1049855 w 2105012"/>
              <a:gd name="connsiteY3970" fmla="*/ 461300 h 589548"/>
              <a:gd name="connsiteX3971" fmla="*/ 1045547 w 2105012"/>
              <a:gd name="connsiteY3971" fmla="*/ 427829 h 589548"/>
              <a:gd name="connsiteX3972" fmla="*/ 1045547 w 2105012"/>
              <a:gd name="connsiteY3972" fmla="*/ 427829 h 589548"/>
              <a:gd name="connsiteX3973" fmla="*/ 1029309 w 2105012"/>
              <a:gd name="connsiteY3973" fmla="*/ 433131 h 589548"/>
              <a:gd name="connsiteX3974" fmla="*/ 1024338 w 2105012"/>
              <a:gd name="connsiteY3974" fmla="*/ 432800 h 589548"/>
              <a:gd name="connsiteX3975" fmla="*/ 1022018 w 2105012"/>
              <a:gd name="connsiteY3975" fmla="*/ 429486 h 589548"/>
              <a:gd name="connsiteX3976" fmla="*/ 1024338 w 2105012"/>
              <a:gd name="connsiteY3976" fmla="*/ 427166 h 589548"/>
              <a:gd name="connsiteX3977" fmla="*/ 1026657 w 2105012"/>
              <a:gd name="connsiteY3977" fmla="*/ 422858 h 589548"/>
              <a:gd name="connsiteX3978" fmla="*/ 1035605 w 2105012"/>
              <a:gd name="connsiteY3978" fmla="*/ 413910 h 589548"/>
              <a:gd name="connsiteX3979" fmla="*/ 1035605 w 2105012"/>
              <a:gd name="connsiteY3979" fmla="*/ 413910 h 589548"/>
              <a:gd name="connsiteX3980" fmla="*/ 1040907 w 2105012"/>
              <a:gd name="connsiteY3980" fmla="*/ 411922 h 589548"/>
              <a:gd name="connsiteX3981" fmla="*/ 1043227 w 2105012"/>
              <a:gd name="connsiteY3981" fmla="*/ 420207 h 589548"/>
              <a:gd name="connsiteX3982" fmla="*/ 1045547 w 2105012"/>
              <a:gd name="connsiteY3982" fmla="*/ 427829 h 589548"/>
              <a:gd name="connsiteX3983" fmla="*/ 1031960 w 2105012"/>
              <a:gd name="connsiteY3983" fmla="*/ 388724 h 589548"/>
              <a:gd name="connsiteX3984" fmla="*/ 1029640 w 2105012"/>
              <a:gd name="connsiteY3984" fmla="*/ 388724 h 589548"/>
              <a:gd name="connsiteX3985" fmla="*/ 1031960 w 2105012"/>
              <a:gd name="connsiteY3985" fmla="*/ 388724 h 589548"/>
              <a:gd name="connsiteX3986" fmla="*/ 1031960 w 2105012"/>
              <a:gd name="connsiteY3986" fmla="*/ 388724 h 589548"/>
              <a:gd name="connsiteX3987" fmla="*/ 997495 w 2105012"/>
              <a:gd name="connsiteY3987" fmla="*/ 399992 h 589548"/>
              <a:gd name="connsiteX3988" fmla="*/ 997495 w 2105012"/>
              <a:gd name="connsiteY3988" fmla="*/ 401649 h 589548"/>
              <a:gd name="connsiteX3989" fmla="*/ 997495 w 2105012"/>
              <a:gd name="connsiteY3989" fmla="*/ 399992 h 589548"/>
              <a:gd name="connsiteX3990" fmla="*/ 995838 w 2105012"/>
              <a:gd name="connsiteY3990" fmla="*/ 398335 h 589548"/>
              <a:gd name="connsiteX3991" fmla="*/ 993849 w 2105012"/>
              <a:gd name="connsiteY3991" fmla="*/ 397672 h 589548"/>
              <a:gd name="connsiteX3992" fmla="*/ 995838 w 2105012"/>
              <a:gd name="connsiteY3992" fmla="*/ 398335 h 589548"/>
              <a:gd name="connsiteX3993" fmla="*/ 997495 w 2105012"/>
              <a:gd name="connsiteY3993" fmla="*/ 399992 h 589548"/>
              <a:gd name="connsiteX3994" fmla="*/ 996832 w 2105012"/>
              <a:gd name="connsiteY3994" fmla="*/ 454672 h 589548"/>
              <a:gd name="connsiteX3995" fmla="*/ 998489 w 2105012"/>
              <a:gd name="connsiteY3995" fmla="*/ 455334 h 589548"/>
              <a:gd name="connsiteX3996" fmla="*/ 996832 w 2105012"/>
              <a:gd name="connsiteY3996" fmla="*/ 454672 h 589548"/>
              <a:gd name="connsiteX3997" fmla="*/ 969658 w 2105012"/>
              <a:gd name="connsiteY3997" fmla="*/ 452021 h 589548"/>
              <a:gd name="connsiteX3998" fmla="*/ 969658 w 2105012"/>
              <a:gd name="connsiteY3998" fmla="*/ 452021 h 589548"/>
              <a:gd name="connsiteX3999" fmla="*/ 995506 w 2105012"/>
              <a:gd name="connsiteY3999" fmla="*/ 447050 h 589548"/>
              <a:gd name="connsiteX4000" fmla="*/ 994512 w 2105012"/>
              <a:gd name="connsiteY4000" fmla="*/ 447050 h 589548"/>
              <a:gd name="connsiteX4001" fmla="*/ 995506 w 2105012"/>
              <a:gd name="connsiteY4001" fmla="*/ 447050 h 589548"/>
              <a:gd name="connsiteX4002" fmla="*/ 984570 w 2105012"/>
              <a:gd name="connsiteY4002" fmla="*/ 459974 h 589548"/>
              <a:gd name="connsiteX4003" fmla="*/ 984570 w 2105012"/>
              <a:gd name="connsiteY4003" fmla="*/ 459974 h 589548"/>
              <a:gd name="connsiteX4004" fmla="*/ 988547 w 2105012"/>
              <a:gd name="connsiteY4004" fmla="*/ 457654 h 589548"/>
              <a:gd name="connsiteX4005" fmla="*/ 984570 w 2105012"/>
              <a:gd name="connsiteY4005" fmla="*/ 459974 h 589548"/>
              <a:gd name="connsiteX4006" fmla="*/ 969326 w 2105012"/>
              <a:gd name="connsiteY4006" fmla="*/ 452021 h 589548"/>
              <a:gd name="connsiteX4007" fmla="*/ 969326 w 2105012"/>
              <a:gd name="connsiteY4007" fmla="*/ 452021 h 589548"/>
              <a:gd name="connsiteX4008" fmla="*/ 923594 w 2105012"/>
              <a:gd name="connsiteY4008" fmla="*/ 460637 h 589548"/>
              <a:gd name="connsiteX4009" fmla="*/ 912327 w 2105012"/>
              <a:gd name="connsiteY4009" fmla="*/ 459311 h 589548"/>
              <a:gd name="connsiteX4010" fmla="*/ 923594 w 2105012"/>
              <a:gd name="connsiteY4010" fmla="*/ 460637 h 589548"/>
              <a:gd name="connsiteX4011" fmla="*/ 923594 w 2105012"/>
              <a:gd name="connsiteY4011" fmla="*/ 455997 h 589548"/>
              <a:gd name="connsiteX4012" fmla="*/ 922268 w 2105012"/>
              <a:gd name="connsiteY4012" fmla="*/ 455666 h 589548"/>
              <a:gd name="connsiteX4013" fmla="*/ 923594 w 2105012"/>
              <a:gd name="connsiteY4013" fmla="*/ 455997 h 589548"/>
              <a:gd name="connsiteX4014" fmla="*/ 923594 w 2105012"/>
              <a:gd name="connsiteY4014" fmla="*/ 460637 h 589548"/>
              <a:gd name="connsiteX4015" fmla="*/ 935193 w 2105012"/>
              <a:gd name="connsiteY4015" fmla="*/ 453015 h 589548"/>
              <a:gd name="connsiteX4016" fmla="*/ 935193 w 2105012"/>
              <a:gd name="connsiteY4016" fmla="*/ 453015 h 589548"/>
              <a:gd name="connsiteX4017" fmla="*/ 932873 w 2105012"/>
              <a:gd name="connsiteY4017" fmla="*/ 454009 h 589548"/>
              <a:gd name="connsiteX4018" fmla="*/ 935193 w 2105012"/>
              <a:gd name="connsiteY4018" fmla="*/ 453015 h 589548"/>
              <a:gd name="connsiteX4019" fmla="*/ 936518 w 2105012"/>
              <a:gd name="connsiteY4019" fmla="*/ 456329 h 589548"/>
              <a:gd name="connsiteX4020" fmla="*/ 936518 w 2105012"/>
              <a:gd name="connsiteY4020" fmla="*/ 456329 h 589548"/>
              <a:gd name="connsiteX4021" fmla="*/ 936518 w 2105012"/>
              <a:gd name="connsiteY4021" fmla="*/ 456329 h 589548"/>
              <a:gd name="connsiteX4022" fmla="*/ 938507 w 2105012"/>
              <a:gd name="connsiteY4022" fmla="*/ 454340 h 589548"/>
              <a:gd name="connsiteX4023" fmla="*/ 938507 w 2105012"/>
              <a:gd name="connsiteY4023" fmla="*/ 454340 h 589548"/>
              <a:gd name="connsiteX4024" fmla="*/ 941489 w 2105012"/>
              <a:gd name="connsiteY4024" fmla="*/ 459643 h 589548"/>
              <a:gd name="connsiteX4025" fmla="*/ 941489 w 2105012"/>
              <a:gd name="connsiteY4025" fmla="*/ 460968 h 589548"/>
              <a:gd name="connsiteX4026" fmla="*/ 941489 w 2105012"/>
              <a:gd name="connsiteY4026" fmla="*/ 459643 h 589548"/>
              <a:gd name="connsiteX4027" fmla="*/ 941489 w 2105012"/>
              <a:gd name="connsiteY4027" fmla="*/ 459643 h 589548"/>
              <a:gd name="connsiteX4028" fmla="*/ 938507 w 2105012"/>
              <a:gd name="connsiteY4028" fmla="*/ 454340 h 589548"/>
              <a:gd name="connsiteX4029" fmla="*/ 941489 w 2105012"/>
              <a:gd name="connsiteY4029" fmla="*/ 462294 h 589548"/>
              <a:gd name="connsiteX4030" fmla="*/ 941489 w 2105012"/>
              <a:gd name="connsiteY4030" fmla="*/ 460968 h 589548"/>
              <a:gd name="connsiteX4031" fmla="*/ 941489 w 2105012"/>
              <a:gd name="connsiteY4031" fmla="*/ 462294 h 589548"/>
              <a:gd name="connsiteX4032" fmla="*/ 960047 w 2105012"/>
              <a:gd name="connsiteY4032" fmla="*/ 463951 h 589548"/>
              <a:gd name="connsiteX4033" fmla="*/ 960710 w 2105012"/>
              <a:gd name="connsiteY4033" fmla="*/ 462625 h 589548"/>
              <a:gd name="connsiteX4034" fmla="*/ 960710 w 2105012"/>
              <a:gd name="connsiteY4034" fmla="*/ 462625 h 589548"/>
              <a:gd name="connsiteX4035" fmla="*/ 960047 w 2105012"/>
              <a:gd name="connsiteY4035" fmla="*/ 463951 h 589548"/>
              <a:gd name="connsiteX4036" fmla="*/ 944472 w 2105012"/>
              <a:gd name="connsiteY4036" fmla="*/ 450032 h 589548"/>
              <a:gd name="connsiteX4037" fmla="*/ 946792 w 2105012"/>
              <a:gd name="connsiteY4037" fmla="*/ 450032 h 589548"/>
              <a:gd name="connsiteX4038" fmla="*/ 946792 w 2105012"/>
              <a:gd name="connsiteY4038" fmla="*/ 450032 h 589548"/>
              <a:gd name="connsiteX4039" fmla="*/ 944472 w 2105012"/>
              <a:gd name="connsiteY4039" fmla="*/ 450032 h 589548"/>
              <a:gd name="connsiteX4040" fmla="*/ 938175 w 2105012"/>
              <a:gd name="connsiteY4040" fmla="*/ 439428 h 589548"/>
              <a:gd name="connsiteX4041" fmla="*/ 938175 w 2105012"/>
              <a:gd name="connsiteY4041" fmla="*/ 439428 h 589548"/>
              <a:gd name="connsiteX4042" fmla="*/ 939501 w 2105012"/>
              <a:gd name="connsiteY4042" fmla="*/ 437771 h 589548"/>
              <a:gd name="connsiteX4043" fmla="*/ 948780 w 2105012"/>
              <a:gd name="connsiteY4043" fmla="*/ 439096 h 589548"/>
              <a:gd name="connsiteX4044" fmla="*/ 938175 w 2105012"/>
              <a:gd name="connsiteY4044" fmla="*/ 439096 h 589548"/>
              <a:gd name="connsiteX4045" fmla="*/ 931216 w 2105012"/>
              <a:gd name="connsiteY4045" fmla="*/ 434788 h 589548"/>
              <a:gd name="connsiteX4046" fmla="*/ 922268 w 2105012"/>
              <a:gd name="connsiteY4046" fmla="*/ 432468 h 589548"/>
              <a:gd name="connsiteX4047" fmla="*/ 922268 w 2105012"/>
              <a:gd name="connsiteY4047" fmla="*/ 432468 h 589548"/>
              <a:gd name="connsiteX4048" fmla="*/ 931216 w 2105012"/>
              <a:gd name="connsiteY4048" fmla="*/ 434788 h 589548"/>
              <a:gd name="connsiteX4049" fmla="*/ 931216 w 2105012"/>
              <a:gd name="connsiteY4049" fmla="*/ 434788 h 589548"/>
              <a:gd name="connsiteX4050" fmla="*/ 910670 w 2105012"/>
              <a:gd name="connsiteY4050" fmla="*/ 436114 h 589548"/>
              <a:gd name="connsiteX4051" fmla="*/ 910670 w 2105012"/>
              <a:gd name="connsiteY4051" fmla="*/ 430811 h 589548"/>
              <a:gd name="connsiteX4052" fmla="*/ 910670 w 2105012"/>
              <a:gd name="connsiteY4052" fmla="*/ 436114 h 589548"/>
              <a:gd name="connsiteX4053" fmla="*/ 919617 w 2105012"/>
              <a:gd name="connsiteY4053" fmla="*/ 438765 h 589548"/>
              <a:gd name="connsiteX4054" fmla="*/ 920611 w 2105012"/>
              <a:gd name="connsiteY4054" fmla="*/ 437108 h 589548"/>
              <a:gd name="connsiteX4055" fmla="*/ 921274 w 2105012"/>
              <a:gd name="connsiteY4055" fmla="*/ 435782 h 589548"/>
              <a:gd name="connsiteX4056" fmla="*/ 920611 w 2105012"/>
              <a:gd name="connsiteY4056" fmla="*/ 437108 h 589548"/>
              <a:gd name="connsiteX4057" fmla="*/ 919617 w 2105012"/>
              <a:gd name="connsiteY4057" fmla="*/ 438765 h 589548"/>
              <a:gd name="connsiteX4058" fmla="*/ 920611 w 2105012"/>
              <a:gd name="connsiteY4058" fmla="*/ 441085 h 589548"/>
              <a:gd name="connsiteX4059" fmla="*/ 919617 w 2105012"/>
              <a:gd name="connsiteY4059" fmla="*/ 441085 h 589548"/>
              <a:gd name="connsiteX4060" fmla="*/ 913321 w 2105012"/>
              <a:gd name="connsiteY4060" fmla="*/ 441085 h 589548"/>
              <a:gd name="connsiteX4061" fmla="*/ 907687 w 2105012"/>
              <a:gd name="connsiteY4061" fmla="*/ 439096 h 589548"/>
              <a:gd name="connsiteX4062" fmla="*/ 910338 w 2105012"/>
              <a:gd name="connsiteY4062" fmla="*/ 436114 h 589548"/>
              <a:gd name="connsiteX4063" fmla="*/ 908681 w 2105012"/>
              <a:gd name="connsiteY4063" fmla="*/ 459643 h 589548"/>
              <a:gd name="connsiteX4064" fmla="*/ 908681 w 2105012"/>
              <a:gd name="connsiteY4064" fmla="*/ 461300 h 589548"/>
              <a:gd name="connsiteX4065" fmla="*/ 911995 w 2105012"/>
              <a:gd name="connsiteY4065" fmla="*/ 464282 h 589548"/>
              <a:gd name="connsiteX4066" fmla="*/ 908681 w 2105012"/>
              <a:gd name="connsiteY4066" fmla="*/ 461300 h 589548"/>
              <a:gd name="connsiteX4067" fmla="*/ 908681 w 2105012"/>
              <a:gd name="connsiteY4067" fmla="*/ 459643 h 589548"/>
              <a:gd name="connsiteX4068" fmla="*/ 907687 w 2105012"/>
              <a:gd name="connsiteY4068" fmla="*/ 471904 h 589548"/>
              <a:gd name="connsiteX4069" fmla="*/ 907024 w 2105012"/>
              <a:gd name="connsiteY4069" fmla="*/ 471241 h 589548"/>
              <a:gd name="connsiteX4070" fmla="*/ 907687 w 2105012"/>
              <a:gd name="connsiteY4070" fmla="*/ 471904 h 589548"/>
              <a:gd name="connsiteX4071" fmla="*/ 905699 w 2105012"/>
              <a:gd name="connsiteY4071" fmla="*/ 464945 h 589548"/>
              <a:gd name="connsiteX4072" fmla="*/ 904042 w 2105012"/>
              <a:gd name="connsiteY4072" fmla="*/ 464945 h 589548"/>
              <a:gd name="connsiteX4073" fmla="*/ 905699 w 2105012"/>
              <a:gd name="connsiteY4073" fmla="*/ 464945 h 589548"/>
              <a:gd name="connsiteX4074" fmla="*/ 907356 w 2105012"/>
              <a:gd name="connsiteY4074" fmla="*/ 464613 h 589548"/>
              <a:gd name="connsiteX4075" fmla="*/ 905699 w 2105012"/>
              <a:gd name="connsiteY4075" fmla="*/ 464945 h 589548"/>
              <a:gd name="connsiteX4076" fmla="*/ 934530 w 2105012"/>
              <a:gd name="connsiteY4076" fmla="*/ 455997 h 589548"/>
              <a:gd name="connsiteX4077" fmla="*/ 932210 w 2105012"/>
              <a:gd name="connsiteY4077" fmla="*/ 455997 h 589548"/>
              <a:gd name="connsiteX4078" fmla="*/ 934530 w 2105012"/>
              <a:gd name="connsiteY4078" fmla="*/ 455997 h 589548"/>
              <a:gd name="connsiteX4079" fmla="*/ 966675 w 2105012"/>
              <a:gd name="connsiteY4079" fmla="*/ 479858 h 589548"/>
              <a:gd name="connsiteX4080" fmla="*/ 963030 w 2105012"/>
              <a:gd name="connsiteY4080" fmla="*/ 479858 h 589548"/>
              <a:gd name="connsiteX4081" fmla="*/ 963030 w 2105012"/>
              <a:gd name="connsiteY4081" fmla="*/ 479858 h 589548"/>
              <a:gd name="connsiteX4082" fmla="*/ 963030 w 2105012"/>
              <a:gd name="connsiteY4082" fmla="*/ 479858 h 589548"/>
              <a:gd name="connsiteX4083" fmla="*/ 966675 w 2105012"/>
              <a:gd name="connsiteY4083" fmla="*/ 479858 h 589548"/>
              <a:gd name="connsiteX4084" fmla="*/ 966675 w 2105012"/>
              <a:gd name="connsiteY4084" fmla="*/ 478863 h 589548"/>
              <a:gd name="connsiteX4085" fmla="*/ 966675 w 2105012"/>
              <a:gd name="connsiteY4085" fmla="*/ 479858 h 589548"/>
              <a:gd name="connsiteX4086" fmla="*/ 969658 w 2105012"/>
              <a:gd name="connsiteY4086" fmla="*/ 479858 h 589548"/>
              <a:gd name="connsiteX4087" fmla="*/ 966675 w 2105012"/>
              <a:gd name="connsiteY4087" fmla="*/ 479858 h 589548"/>
              <a:gd name="connsiteX4088" fmla="*/ 989541 w 2105012"/>
              <a:gd name="connsiteY4088" fmla="*/ 456329 h 589548"/>
              <a:gd name="connsiteX4089" fmla="*/ 990867 w 2105012"/>
              <a:gd name="connsiteY4089" fmla="*/ 456329 h 589548"/>
              <a:gd name="connsiteX4090" fmla="*/ 989541 w 2105012"/>
              <a:gd name="connsiteY4090" fmla="*/ 456329 h 589548"/>
              <a:gd name="connsiteX4091" fmla="*/ 1000146 w 2105012"/>
              <a:gd name="connsiteY4091" fmla="*/ 443736 h 589548"/>
              <a:gd name="connsiteX4092" fmla="*/ 1002466 w 2105012"/>
              <a:gd name="connsiteY4092" fmla="*/ 440753 h 589548"/>
              <a:gd name="connsiteX4093" fmla="*/ 1002466 w 2105012"/>
              <a:gd name="connsiteY4093" fmla="*/ 440753 h 589548"/>
              <a:gd name="connsiteX4094" fmla="*/ 1000146 w 2105012"/>
              <a:gd name="connsiteY4094" fmla="*/ 443736 h 589548"/>
              <a:gd name="connsiteX4095" fmla="*/ 1021355 w 2105012"/>
              <a:gd name="connsiteY4095" fmla="*/ 493113 h 589548"/>
              <a:gd name="connsiteX4096" fmla="*/ 1021355 w 2105012"/>
              <a:gd name="connsiteY4096" fmla="*/ 497421 h 589548"/>
              <a:gd name="connsiteX4097" fmla="*/ 1021355 w 2105012"/>
              <a:gd name="connsiteY4097" fmla="*/ 493113 h 589548"/>
              <a:gd name="connsiteX4098" fmla="*/ 1021355 w 2105012"/>
              <a:gd name="connsiteY4098" fmla="*/ 493113 h 589548"/>
              <a:gd name="connsiteX4099" fmla="*/ 1019698 w 2105012"/>
              <a:gd name="connsiteY4099" fmla="*/ 471904 h 589548"/>
              <a:gd name="connsiteX4100" fmla="*/ 1030966 w 2105012"/>
              <a:gd name="connsiteY4100" fmla="*/ 473892 h 589548"/>
              <a:gd name="connsiteX4101" fmla="*/ 1030966 w 2105012"/>
              <a:gd name="connsiteY4101" fmla="*/ 473892 h 589548"/>
              <a:gd name="connsiteX4102" fmla="*/ 1019698 w 2105012"/>
              <a:gd name="connsiteY4102" fmla="*/ 471904 h 589548"/>
              <a:gd name="connsiteX4103" fmla="*/ 1032291 w 2105012"/>
              <a:gd name="connsiteY4103" fmla="*/ 472898 h 589548"/>
              <a:gd name="connsiteX4104" fmla="*/ 1040576 w 2105012"/>
              <a:gd name="connsiteY4104" fmla="*/ 473561 h 589548"/>
              <a:gd name="connsiteX4105" fmla="*/ 1032291 w 2105012"/>
              <a:gd name="connsiteY4105" fmla="*/ 472898 h 589548"/>
              <a:gd name="connsiteX4106" fmla="*/ 1051181 w 2105012"/>
              <a:gd name="connsiteY4106" fmla="*/ 462294 h 589548"/>
              <a:gd name="connsiteX4107" fmla="*/ 1053500 w 2105012"/>
              <a:gd name="connsiteY4107" fmla="*/ 463951 h 589548"/>
              <a:gd name="connsiteX4108" fmla="*/ 1051181 w 2105012"/>
              <a:gd name="connsiteY4108" fmla="*/ 462294 h 589548"/>
              <a:gd name="connsiteX4109" fmla="*/ 1055489 w 2105012"/>
              <a:gd name="connsiteY4109" fmla="*/ 467265 h 589548"/>
              <a:gd name="connsiteX4110" fmla="*/ 1054163 w 2105012"/>
              <a:gd name="connsiteY4110" fmla="*/ 464945 h 589548"/>
              <a:gd name="connsiteX4111" fmla="*/ 1055489 w 2105012"/>
              <a:gd name="connsiteY4111" fmla="*/ 467265 h 589548"/>
              <a:gd name="connsiteX4112" fmla="*/ 1072390 w 2105012"/>
              <a:gd name="connsiteY4112" fmla="*/ 428492 h 589548"/>
              <a:gd name="connsiteX4113" fmla="*/ 1072390 w 2105012"/>
              <a:gd name="connsiteY4113" fmla="*/ 428492 h 589548"/>
              <a:gd name="connsiteX4114" fmla="*/ 1074709 w 2105012"/>
              <a:gd name="connsiteY4114" fmla="*/ 428492 h 589548"/>
              <a:gd name="connsiteX4115" fmla="*/ 1074709 w 2105012"/>
              <a:gd name="connsiteY4115" fmla="*/ 428492 h 589548"/>
              <a:gd name="connsiteX4116" fmla="*/ 1072721 w 2105012"/>
              <a:gd name="connsiteY4116" fmla="*/ 434788 h 589548"/>
              <a:gd name="connsiteX4117" fmla="*/ 1068413 w 2105012"/>
              <a:gd name="connsiteY4117" fmla="*/ 434788 h 589548"/>
              <a:gd name="connsiteX4118" fmla="*/ 1072058 w 2105012"/>
              <a:gd name="connsiteY4118" fmla="*/ 437108 h 589548"/>
              <a:gd name="connsiteX4119" fmla="*/ 1074709 w 2105012"/>
              <a:gd name="connsiteY4119" fmla="*/ 437108 h 589548"/>
              <a:gd name="connsiteX4120" fmla="*/ 1074709 w 2105012"/>
              <a:gd name="connsiteY4120" fmla="*/ 438102 h 589548"/>
              <a:gd name="connsiteX4121" fmla="*/ 1077361 w 2105012"/>
              <a:gd name="connsiteY4121" fmla="*/ 441747 h 589548"/>
              <a:gd name="connsiteX4122" fmla="*/ 1075704 w 2105012"/>
              <a:gd name="connsiteY4122" fmla="*/ 444398 h 589548"/>
              <a:gd name="connsiteX4123" fmla="*/ 1077361 w 2105012"/>
              <a:gd name="connsiteY4123" fmla="*/ 441747 h 589548"/>
              <a:gd name="connsiteX4124" fmla="*/ 1074709 w 2105012"/>
              <a:gd name="connsiteY4124" fmla="*/ 438102 h 589548"/>
              <a:gd name="connsiteX4125" fmla="*/ 1062448 w 2105012"/>
              <a:gd name="connsiteY4125" fmla="*/ 443073 h 589548"/>
              <a:gd name="connsiteX4126" fmla="*/ 1063111 w 2105012"/>
              <a:gd name="connsiteY4126" fmla="*/ 446718 h 589548"/>
              <a:gd name="connsiteX4127" fmla="*/ 1072721 w 2105012"/>
              <a:gd name="connsiteY4127" fmla="*/ 445724 h 589548"/>
              <a:gd name="connsiteX4128" fmla="*/ 1072721 w 2105012"/>
              <a:gd name="connsiteY4128" fmla="*/ 446718 h 589548"/>
              <a:gd name="connsiteX4129" fmla="*/ 1062779 w 2105012"/>
              <a:gd name="connsiteY4129" fmla="*/ 449369 h 589548"/>
              <a:gd name="connsiteX4130" fmla="*/ 1063442 w 2105012"/>
              <a:gd name="connsiteY4130" fmla="*/ 447050 h 589548"/>
              <a:gd name="connsiteX4131" fmla="*/ 1062779 w 2105012"/>
              <a:gd name="connsiteY4131" fmla="*/ 443404 h 589548"/>
              <a:gd name="connsiteX4132" fmla="*/ 1072390 w 2105012"/>
              <a:gd name="connsiteY4132" fmla="*/ 437108 h 589548"/>
              <a:gd name="connsiteX4133" fmla="*/ 1068744 w 2105012"/>
              <a:gd name="connsiteY4133" fmla="*/ 434788 h 589548"/>
              <a:gd name="connsiteX4134" fmla="*/ 1065099 w 2105012"/>
              <a:gd name="connsiteY4134" fmla="*/ 432137 h 589548"/>
              <a:gd name="connsiteX4135" fmla="*/ 1072721 w 2105012"/>
              <a:gd name="connsiteY4135" fmla="*/ 428492 h 589548"/>
              <a:gd name="connsiteX4136" fmla="*/ 1149604 w 2105012"/>
              <a:gd name="connsiteY4136" fmla="*/ 362213 h 589548"/>
              <a:gd name="connsiteX4137" fmla="*/ 1148279 w 2105012"/>
              <a:gd name="connsiteY4137" fmla="*/ 360556 h 589548"/>
              <a:gd name="connsiteX4138" fmla="*/ 1149604 w 2105012"/>
              <a:gd name="connsiteY4138" fmla="*/ 362213 h 589548"/>
              <a:gd name="connsiteX4139" fmla="*/ 1150267 w 2105012"/>
              <a:gd name="connsiteY4139" fmla="*/ 362213 h 589548"/>
              <a:gd name="connsiteX4140" fmla="*/ 1150930 w 2105012"/>
              <a:gd name="connsiteY4140" fmla="*/ 362213 h 589548"/>
              <a:gd name="connsiteX4141" fmla="*/ 1147285 w 2105012"/>
              <a:gd name="connsiteY4141" fmla="*/ 354591 h 589548"/>
              <a:gd name="connsiteX4142" fmla="*/ 1156232 w 2105012"/>
              <a:gd name="connsiteY4142" fmla="*/ 355916 h 589548"/>
              <a:gd name="connsiteX4143" fmla="*/ 1161866 w 2105012"/>
              <a:gd name="connsiteY4143" fmla="*/ 358568 h 589548"/>
              <a:gd name="connsiteX4144" fmla="*/ 1164186 w 2105012"/>
              <a:gd name="connsiteY4144" fmla="*/ 357242 h 589548"/>
              <a:gd name="connsiteX4145" fmla="*/ 1171145 w 2105012"/>
              <a:gd name="connsiteY4145" fmla="*/ 362544 h 589548"/>
              <a:gd name="connsiteX4146" fmla="*/ 1171145 w 2105012"/>
              <a:gd name="connsiteY4146" fmla="*/ 372818 h 589548"/>
              <a:gd name="connsiteX4147" fmla="*/ 1171145 w 2105012"/>
              <a:gd name="connsiteY4147" fmla="*/ 373812 h 589548"/>
              <a:gd name="connsiteX4148" fmla="*/ 1162197 w 2105012"/>
              <a:gd name="connsiteY4148" fmla="*/ 375137 h 589548"/>
              <a:gd name="connsiteX4149" fmla="*/ 1160872 w 2105012"/>
              <a:gd name="connsiteY4149" fmla="*/ 377788 h 589548"/>
              <a:gd name="connsiteX4150" fmla="*/ 1158552 w 2105012"/>
              <a:gd name="connsiteY4150" fmla="*/ 377788 h 589548"/>
              <a:gd name="connsiteX4151" fmla="*/ 1155569 w 2105012"/>
              <a:gd name="connsiteY4151" fmla="*/ 378120 h 589548"/>
              <a:gd name="connsiteX4152" fmla="*/ 1155569 w 2105012"/>
              <a:gd name="connsiteY4152" fmla="*/ 373480 h 589548"/>
              <a:gd name="connsiteX4153" fmla="*/ 1143639 w 2105012"/>
              <a:gd name="connsiteY4153" fmla="*/ 366190 h 589548"/>
              <a:gd name="connsiteX4154" fmla="*/ 1149273 w 2105012"/>
              <a:gd name="connsiteY4154" fmla="*/ 362213 h 589548"/>
              <a:gd name="connsiteX4155" fmla="*/ 1225825 w 2105012"/>
              <a:gd name="connsiteY4155" fmla="*/ 357242 h 589548"/>
              <a:gd name="connsiteX4156" fmla="*/ 1230796 w 2105012"/>
              <a:gd name="connsiteY4156" fmla="*/ 354591 h 589548"/>
              <a:gd name="connsiteX4157" fmla="*/ 1230796 w 2105012"/>
              <a:gd name="connsiteY4157" fmla="*/ 354591 h 589548"/>
              <a:gd name="connsiteX4158" fmla="*/ 1234773 w 2105012"/>
              <a:gd name="connsiteY4158" fmla="*/ 353597 h 589548"/>
              <a:gd name="connsiteX4159" fmla="*/ 1245046 w 2105012"/>
              <a:gd name="connsiteY4159" fmla="*/ 348294 h 589548"/>
              <a:gd name="connsiteX4160" fmla="*/ 1246040 w 2105012"/>
              <a:gd name="connsiteY4160" fmla="*/ 344649 h 589548"/>
              <a:gd name="connsiteX4161" fmla="*/ 1252999 w 2105012"/>
              <a:gd name="connsiteY4161" fmla="*/ 345643 h 589548"/>
              <a:gd name="connsiteX4162" fmla="*/ 1248691 w 2105012"/>
              <a:gd name="connsiteY4162" fmla="*/ 354591 h 589548"/>
              <a:gd name="connsiteX4163" fmla="*/ 1248360 w 2105012"/>
              <a:gd name="connsiteY4163" fmla="*/ 360887 h 589548"/>
              <a:gd name="connsiteX4164" fmla="*/ 1245709 w 2105012"/>
              <a:gd name="connsiteY4164" fmla="*/ 360887 h 589548"/>
              <a:gd name="connsiteX4165" fmla="*/ 1239412 w 2105012"/>
              <a:gd name="connsiteY4165" fmla="*/ 361882 h 589548"/>
              <a:gd name="connsiteX4166" fmla="*/ 1239412 w 2105012"/>
              <a:gd name="connsiteY4166" fmla="*/ 372155 h 589548"/>
              <a:gd name="connsiteX4167" fmla="*/ 1238087 w 2105012"/>
              <a:gd name="connsiteY4167" fmla="*/ 372155 h 589548"/>
              <a:gd name="connsiteX4168" fmla="*/ 1230465 w 2105012"/>
              <a:gd name="connsiteY4168" fmla="*/ 368178 h 589548"/>
              <a:gd name="connsiteX4169" fmla="*/ 1230465 w 2105012"/>
              <a:gd name="connsiteY4169" fmla="*/ 362544 h 589548"/>
              <a:gd name="connsiteX4170" fmla="*/ 1217540 w 2105012"/>
              <a:gd name="connsiteY4170" fmla="*/ 366521 h 589548"/>
              <a:gd name="connsiteX4171" fmla="*/ 1217540 w 2105012"/>
              <a:gd name="connsiteY4171" fmla="*/ 366521 h 589548"/>
              <a:gd name="connsiteX4172" fmla="*/ 1212901 w 2105012"/>
              <a:gd name="connsiteY4172" fmla="*/ 365195 h 589548"/>
              <a:gd name="connsiteX4173" fmla="*/ 1216215 w 2105012"/>
              <a:gd name="connsiteY4173" fmla="*/ 360887 h 589548"/>
              <a:gd name="connsiteX4174" fmla="*/ 1211244 w 2105012"/>
              <a:gd name="connsiteY4174" fmla="*/ 361219 h 589548"/>
              <a:gd name="connsiteX4175" fmla="*/ 1216215 w 2105012"/>
              <a:gd name="connsiteY4175" fmla="*/ 360887 h 589548"/>
              <a:gd name="connsiteX4176" fmla="*/ 1225162 w 2105012"/>
              <a:gd name="connsiteY4176" fmla="*/ 356911 h 589548"/>
              <a:gd name="connsiteX4177" fmla="*/ 1286470 w 2105012"/>
              <a:gd name="connsiteY4177" fmla="*/ 337358 h 589548"/>
              <a:gd name="connsiteX4178" fmla="*/ 1286470 w 2105012"/>
              <a:gd name="connsiteY4178" fmla="*/ 336364 h 589548"/>
              <a:gd name="connsiteX4179" fmla="*/ 1286470 w 2105012"/>
              <a:gd name="connsiteY4179" fmla="*/ 337358 h 589548"/>
              <a:gd name="connsiteX4180" fmla="*/ 1275203 w 2105012"/>
              <a:gd name="connsiteY4180" fmla="*/ 339347 h 589548"/>
              <a:gd name="connsiteX4181" fmla="*/ 1275203 w 2105012"/>
              <a:gd name="connsiteY4181" fmla="*/ 338021 h 589548"/>
              <a:gd name="connsiteX4182" fmla="*/ 1275203 w 2105012"/>
              <a:gd name="connsiteY4182" fmla="*/ 339347 h 589548"/>
              <a:gd name="connsiteX4183" fmla="*/ 1275203 w 2105012"/>
              <a:gd name="connsiteY4183" fmla="*/ 339347 h 589548"/>
              <a:gd name="connsiteX4184" fmla="*/ 1272552 w 2105012"/>
              <a:gd name="connsiteY4184" fmla="*/ 334376 h 589548"/>
              <a:gd name="connsiteX4185" fmla="*/ 1276197 w 2105012"/>
              <a:gd name="connsiteY4185" fmla="*/ 337027 h 589548"/>
              <a:gd name="connsiteX4186" fmla="*/ 1278185 w 2105012"/>
              <a:gd name="connsiteY4186" fmla="*/ 336033 h 589548"/>
              <a:gd name="connsiteX4187" fmla="*/ 1276197 w 2105012"/>
              <a:gd name="connsiteY4187" fmla="*/ 337027 h 589548"/>
              <a:gd name="connsiteX4188" fmla="*/ 1272552 w 2105012"/>
              <a:gd name="connsiteY4188" fmla="*/ 334376 h 589548"/>
              <a:gd name="connsiteX4189" fmla="*/ 1247034 w 2105012"/>
              <a:gd name="connsiteY4189" fmla="*/ 269423 h 589548"/>
              <a:gd name="connsiteX4190" fmla="*/ 1244383 w 2105012"/>
              <a:gd name="connsiteY4190" fmla="*/ 271411 h 589548"/>
              <a:gd name="connsiteX4191" fmla="*/ 1247034 w 2105012"/>
              <a:gd name="connsiteY4191" fmla="*/ 269423 h 589548"/>
              <a:gd name="connsiteX4192" fmla="*/ 1247697 w 2105012"/>
              <a:gd name="connsiteY4192" fmla="*/ 267103 h 589548"/>
              <a:gd name="connsiteX4193" fmla="*/ 1250348 w 2105012"/>
              <a:gd name="connsiteY4193" fmla="*/ 267103 h 589548"/>
              <a:gd name="connsiteX4194" fmla="*/ 1255650 w 2105012"/>
              <a:gd name="connsiteY4194" fmla="*/ 270086 h 589548"/>
              <a:gd name="connsiteX4195" fmla="*/ 1253331 w 2105012"/>
              <a:gd name="connsiteY4195" fmla="*/ 273400 h 589548"/>
              <a:gd name="connsiteX4196" fmla="*/ 1247034 w 2105012"/>
              <a:gd name="connsiteY4196" fmla="*/ 269754 h 589548"/>
              <a:gd name="connsiteX4197" fmla="*/ 1240738 w 2105012"/>
              <a:gd name="connsiteY4197" fmla="*/ 262795 h 589548"/>
              <a:gd name="connsiteX4198" fmla="*/ 1240738 w 2105012"/>
              <a:gd name="connsiteY4198" fmla="*/ 262795 h 589548"/>
              <a:gd name="connsiteX4199" fmla="*/ 1227150 w 2105012"/>
              <a:gd name="connsiteY4199" fmla="*/ 266109 h 589548"/>
              <a:gd name="connsiteX4200" fmla="*/ 1218534 w 2105012"/>
              <a:gd name="connsiteY4200" fmla="*/ 264452 h 589548"/>
              <a:gd name="connsiteX4201" fmla="*/ 1218534 w 2105012"/>
              <a:gd name="connsiteY4201" fmla="*/ 264452 h 589548"/>
              <a:gd name="connsiteX4202" fmla="*/ 1218534 w 2105012"/>
              <a:gd name="connsiteY4202" fmla="*/ 262132 h 589548"/>
              <a:gd name="connsiteX4203" fmla="*/ 1229139 w 2105012"/>
              <a:gd name="connsiteY4203" fmla="*/ 257493 h 589548"/>
              <a:gd name="connsiteX4204" fmla="*/ 1234773 w 2105012"/>
              <a:gd name="connsiteY4204" fmla="*/ 250865 h 589548"/>
              <a:gd name="connsiteX4205" fmla="*/ 1235104 w 2105012"/>
              <a:gd name="connsiteY4205" fmla="*/ 248214 h 589548"/>
              <a:gd name="connsiteX4206" fmla="*/ 1234773 w 2105012"/>
              <a:gd name="connsiteY4206" fmla="*/ 250865 h 589548"/>
              <a:gd name="connsiteX4207" fmla="*/ 1237092 w 2105012"/>
              <a:gd name="connsiteY4207" fmla="*/ 250202 h 589548"/>
              <a:gd name="connsiteX4208" fmla="*/ 1240406 w 2105012"/>
              <a:gd name="connsiteY4208" fmla="*/ 255836 h 589548"/>
              <a:gd name="connsiteX4209" fmla="*/ 1240738 w 2105012"/>
              <a:gd name="connsiteY4209" fmla="*/ 263126 h 589548"/>
              <a:gd name="connsiteX4210" fmla="*/ 1223505 w 2105012"/>
              <a:gd name="connsiteY4210" fmla="*/ 272737 h 589548"/>
              <a:gd name="connsiteX4211" fmla="*/ 1221185 w 2105012"/>
              <a:gd name="connsiteY4211" fmla="*/ 272074 h 589548"/>
              <a:gd name="connsiteX4212" fmla="*/ 1223505 w 2105012"/>
              <a:gd name="connsiteY4212" fmla="*/ 272737 h 589548"/>
              <a:gd name="connsiteX4213" fmla="*/ 1219860 w 2105012"/>
              <a:gd name="connsiteY4213" fmla="*/ 272737 h 589548"/>
              <a:gd name="connsiteX4214" fmla="*/ 1218866 w 2105012"/>
              <a:gd name="connsiteY4214" fmla="*/ 274062 h 589548"/>
              <a:gd name="connsiteX4215" fmla="*/ 1219860 w 2105012"/>
              <a:gd name="connsiteY4215" fmla="*/ 272737 h 589548"/>
              <a:gd name="connsiteX4216" fmla="*/ 1205610 w 2105012"/>
              <a:gd name="connsiteY4216" fmla="*/ 270748 h 589548"/>
              <a:gd name="connsiteX4217" fmla="*/ 1204616 w 2105012"/>
              <a:gd name="connsiteY4217" fmla="*/ 268429 h 589548"/>
              <a:gd name="connsiteX4218" fmla="*/ 1205610 w 2105012"/>
              <a:gd name="connsiteY4218" fmla="*/ 270748 h 589548"/>
              <a:gd name="connsiteX4219" fmla="*/ 1213232 w 2105012"/>
              <a:gd name="connsiteY4219" fmla="*/ 272405 h 589548"/>
              <a:gd name="connsiteX4220" fmla="*/ 1205610 w 2105012"/>
              <a:gd name="connsiteY4220" fmla="*/ 270748 h 589548"/>
              <a:gd name="connsiteX4221" fmla="*/ 1185395 w 2105012"/>
              <a:gd name="connsiteY4221" fmla="*/ 270748 h 589548"/>
              <a:gd name="connsiteX4222" fmla="*/ 1185395 w 2105012"/>
              <a:gd name="connsiteY4222" fmla="*/ 267766 h 589548"/>
              <a:gd name="connsiteX4223" fmla="*/ 1185395 w 2105012"/>
              <a:gd name="connsiteY4223" fmla="*/ 270748 h 589548"/>
              <a:gd name="connsiteX4224" fmla="*/ 1187052 w 2105012"/>
              <a:gd name="connsiteY4224" fmla="*/ 271411 h 589548"/>
              <a:gd name="connsiteX4225" fmla="*/ 1185395 w 2105012"/>
              <a:gd name="connsiteY4225" fmla="*/ 270748 h 589548"/>
              <a:gd name="connsiteX4226" fmla="*/ 1114808 w 2105012"/>
              <a:gd name="connsiteY4226" fmla="*/ 297923 h 589548"/>
              <a:gd name="connsiteX4227" fmla="*/ 1119779 w 2105012"/>
              <a:gd name="connsiteY4227" fmla="*/ 303888 h 589548"/>
              <a:gd name="connsiteX4228" fmla="*/ 1119779 w 2105012"/>
              <a:gd name="connsiteY4228" fmla="*/ 303888 h 589548"/>
              <a:gd name="connsiteX4229" fmla="*/ 1114808 w 2105012"/>
              <a:gd name="connsiteY4229" fmla="*/ 297923 h 589548"/>
              <a:gd name="connsiteX4230" fmla="*/ 1098238 w 2105012"/>
              <a:gd name="connsiteY4230" fmla="*/ 245562 h 589548"/>
              <a:gd name="connsiteX4231" fmla="*/ 1097907 w 2105012"/>
              <a:gd name="connsiteY4231" fmla="*/ 240592 h 589548"/>
              <a:gd name="connsiteX4232" fmla="*/ 1096250 w 2105012"/>
              <a:gd name="connsiteY4232" fmla="*/ 241586 h 589548"/>
              <a:gd name="connsiteX4233" fmla="*/ 1097907 w 2105012"/>
              <a:gd name="connsiteY4233" fmla="*/ 240592 h 589548"/>
              <a:gd name="connsiteX4234" fmla="*/ 1098238 w 2105012"/>
              <a:gd name="connsiteY4234" fmla="*/ 245562 h 589548"/>
              <a:gd name="connsiteX4235" fmla="*/ 1064768 w 2105012"/>
              <a:gd name="connsiteY4235" fmla="*/ 302231 h 589548"/>
              <a:gd name="connsiteX4236" fmla="*/ 1063773 w 2105012"/>
              <a:gd name="connsiteY4236" fmla="*/ 310184 h 589548"/>
              <a:gd name="connsiteX4237" fmla="*/ 1060128 w 2105012"/>
              <a:gd name="connsiteY4237" fmla="*/ 311178 h 589548"/>
              <a:gd name="connsiteX4238" fmla="*/ 1055157 w 2105012"/>
              <a:gd name="connsiteY4238" fmla="*/ 307533 h 589548"/>
              <a:gd name="connsiteX4239" fmla="*/ 1048529 w 2105012"/>
              <a:gd name="connsiteY4239" fmla="*/ 301237 h 589548"/>
              <a:gd name="connsiteX4240" fmla="*/ 1048529 w 2105012"/>
              <a:gd name="connsiteY4240" fmla="*/ 301237 h 589548"/>
              <a:gd name="connsiteX4241" fmla="*/ 1039582 w 2105012"/>
              <a:gd name="connsiteY4241" fmla="*/ 299580 h 589548"/>
              <a:gd name="connsiteX4242" fmla="*/ 1033948 w 2105012"/>
              <a:gd name="connsiteY4242" fmla="*/ 300905 h 589548"/>
              <a:gd name="connsiteX4243" fmla="*/ 1025663 w 2105012"/>
              <a:gd name="connsiteY4243" fmla="*/ 304882 h 589548"/>
              <a:gd name="connsiteX4244" fmla="*/ 1024669 w 2105012"/>
              <a:gd name="connsiteY4244" fmla="*/ 307533 h 589548"/>
              <a:gd name="connsiteX4245" fmla="*/ 1024669 w 2105012"/>
              <a:gd name="connsiteY4245" fmla="*/ 307533 h 589548"/>
              <a:gd name="connsiteX4246" fmla="*/ 1024669 w 2105012"/>
              <a:gd name="connsiteY4246" fmla="*/ 309853 h 589548"/>
              <a:gd name="connsiteX4247" fmla="*/ 1030634 w 2105012"/>
              <a:gd name="connsiteY4247" fmla="*/ 313830 h 589548"/>
              <a:gd name="connsiteX4248" fmla="*/ 1021686 w 2105012"/>
              <a:gd name="connsiteY4248" fmla="*/ 313830 h 589548"/>
              <a:gd name="connsiteX4249" fmla="*/ 1020361 w 2105012"/>
              <a:gd name="connsiteY4249" fmla="*/ 313830 h 589548"/>
              <a:gd name="connsiteX4250" fmla="*/ 1017047 w 2105012"/>
              <a:gd name="connsiteY4250" fmla="*/ 310516 h 589548"/>
              <a:gd name="connsiteX4251" fmla="*/ 1013070 w 2105012"/>
              <a:gd name="connsiteY4251" fmla="*/ 307202 h 589548"/>
              <a:gd name="connsiteX4252" fmla="*/ 1011745 w 2105012"/>
              <a:gd name="connsiteY4252" fmla="*/ 305876 h 589548"/>
              <a:gd name="connsiteX4253" fmla="*/ 1016716 w 2105012"/>
              <a:gd name="connsiteY4253" fmla="*/ 305876 h 589548"/>
              <a:gd name="connsiteX4254" fmla="*/ 1021686 w 2105012"/>
              <a:gd name="connsiteY4254" fmla="*/ 304550 h 589548"/>
              <a:gd name="connsiteX4255" fmla="*/ 1015390 w 2105012"/>
              <a:gd name="connsiteY4255" fmla="*/ 298254 h 589548"/>
              <a:gd name="connsiteX4256" fmla="*/ 1015390 w 2105012"/>
              <a:gd name="connsiteY4256" fmla="*/ 298254 h 589548"/>
              <a:gd name="connsiteX4257" fmla="*/ 1015390 w 2105012"/>
              <a:gd name="connsiteY4257" fmla="*/ 296928 h 589548"/>
              <a:gd name="connsiteX4258" fmla="*/ 1015390 w 2105012"/>
              <a:gd name="connsiteY4258" fmla="*/ 296928 h 589548"/>
              <a:gd name="connsiteX4259" fmla="*/ 1003791 w 2105012"/>
              <a:gd name="connsiteY4259" fmla="*/ 293283 h 589548"/>
              <a:gd name="connsiteX4260" fmla="*/ 1003791 w 2105012"/>
              <a:gd name="connsiteY4260" fmla="*/ 299248 h 589548"/>
              <a:gd name="connsiteX4261" fmla="*/ 993849 w 2105012"/>
              <a:gd name="connsiteY4261" fmla="*/ 303225 h 589548"/>
              <a:gd name="connsiteX4262" fmla="*/ 986227 w 2105012"/>
              <a:gd name="connsiteY4262" fmla="*/ 303225 h 589548"/>
              <a:gd name="connsiteX4263" fmla="*/ 986227 w 2105012"/>
              <a:gd name="connsiteY4263" fmla="*/ 304219 h 589548"/>
              <a:gd name="connsiteX4264" fmla="*/ 985565 w 2105012"/>
              <a:gd name="connsiteY4264" fmla="*/ 306539 h 589548"/>
              <a:gd name="connsiteX4265" fmla="*/ 986227 w 2105012"/>
              <a:gd name="connsiteY4265" fmla="*/ 304219 h 589548"/>
              <a:gd name="connsiteX4266" fmla="*/ 986227 w 2105012"/>
              <a:gd name="connsiteY4266" fmla="*/ 303225 h 589548"/>
              <a:gd name="connsiteX4267" fmla="*/ 980925 w 2105012"/>
              <a:gd name="connsiteY4267" fmla="*/ 299911 h 589548"/>
              <a:gd name="connsiteX4268" fmla="*/ 989873 w 2105012"/>
              <a:gd name="connsiteY4268" fmla="*/ 295603 h 589548"/>
              <a:gd name="connsiteX4269" fmla="*/ 996501 w 2105012"/>
              <a:gd name="connsiteY4269" fmla="*/ 287981 h 589548"/>
              <a:gd name="connsiteX4270" fmla="*/ 1003128 w 2105012"/>
              <a:gd name="connsiteY4270" fmla="*/ 286324 h 589548"/>
              <a:gd name="connsiteX4271" fmla="*/ 1009425 w 2105012"/>
              <a:gd name="connsiteY4271" fmla="*/ 286324 h 589548"/>
              <a:gd name="connsiteX4272" fmla="*/ 1023012 w 2105012"/>
              <a:gd name="connsiteY4272" fmla="*/ 284998 h 589548"/>
              <a:gd name="connsiteX4273" fmla="*/ 1030966 w 2105012"/>
              <a:gd name="connsiteY4273" fmla="*/ 288975 h 589548"/>
              <a:gd name="connsiteX4274" fmla="*/ 1035274 w 2105012"/>
              <a:gd name="connsiteY4274" fmla="*/ 291958 h 589548"/>
              <a:gd name="connsiteX4275" fmla="*/ 1038588 w 2105012"/>
              <a:gd name="connsiteY4275" fmla="*/ 295271 h 589548"/>
              <a:gd name="connsiteX4276" fmla="*/ 1042233 w 2105012"/>
              <a:gd name="connsiteY4276" fmla="*/ 293946 h 589548"/>
              <a:gd name="connsiteX4277" fmla="*/ 1052838 w 2105012"/>
              <a:gd name="connsiteY4277" fmla="*/ 286655 h 589548"/>
              <a:gd name="connsiteX4278" fmla="*/ 1059134 w 2105012"/>
              <a:gd name="connsiteY4278" fmla="*/ 289306 h 589548"/>
              <a:gd name="connsiteX4279" fmla="*/ 1060791 w 2105012"/>
              <a:gd name="connsiteY4279" fmla="*/ 291295 h 589548"/>
              <a:gd name="connsiteX4280" fmla="*/ 1064436 w 2105012"/>
              <a:gd name="connsiteY4280" fmla="*/ 292620 h 589548"/>
              <a:gd name="connsiteX4281" fmla="*/ 1065762 w 2105012"/>
              <a:gd name="connsiteY4281" fmla="*/ 291958 h 589548"/>
              <a:gd name="connsiteX4282" fmla="*/ 1064436 w 2105012"/>
              <a:gd name="connsiteY4282" fmla="*/ 292620 h 589548"/>
              <a:gd name="connsiteX4283" fmla="*/ 1073384 w 2105012"/>
              <a:gd name="connsiteY4283" fmla="*/ 300242 h 589548"/>
              <a:gd name="connsiteX4284" fmla="*/ 1065762 w 2105012"/>
              <a:gd name="connsiteY4284" fmla="*/ 301237 h 589548"/>
              <a:gd name="connsiteX4285" fmla="*/ 1062448 w 2105012"/>
              <a:gd name="connsiteY4285" fmla="*/ 344318 h 589548"/>
              <a:gd name="connsiteX4286" fmla="*/ 1062448 w 2105012"/>
              <a:gd name="connsiteY4286" fmla="*/ 344318 h 589548"/>
              <a:gd name="connsiteX4287" fmla="*/ 1060460 w 2105012"/>
              <a:gd name="connsiteY4287" fmla="*/ 346637 h 589548"/>
              <a:gd name="connsiteX4288" fmla="*/ 1062448 w 2105012"/>
              <a:gd name="connsiteY4288" fmla="*/ 344318 h 589548"/>
              <a:gd name="connsiteX4289" fmla="*/ 1052838 w 2105012"/>
              <a:gd name="connsiteY4289" fmla="*/ 342661 h 589548"/>
              <a:gd name="connsiteX4290" fmla="*/ 1052175 w 2105012"/>
              <a:gd name="connsiteY4290" fmla="*/ 340341 h 589548"/>
              <a:gd name="connsiteX4291" fmla="*/ 1052175 w 2105012"/>
              <a:gd name="connsiteY4291" fmla="*/ 340341 h 589548"/>
              <a:gd name="connsiteX4292" fmla="*/ 1052838 w 2105012"/>
              <a:gd name="connsiteY4292" fmla="*/ 342661 h 589548"/>
              <a:gd name="connsiteX4293" fmla="*/ 1050849 w 2105012"/>
              <a:gd name="connsiteY4293" fmla="*/ 326754 h 589548"/>
              <a:gd name="connsiteX4294" fmla="*/ 1050849 w 2105012"/>
              <a:gd name="connsiteY4294" fmla="*/ 326754 h 589548"/>
              <a:gd name="connsiteX4295" fmla="*/ 1049524 w 2105012"/>
              <a:gd name="connsiteY4295" fmla="*/ 325428 h 589548"/>
              <a:gd name="connsiteX4296" fmla="*/ 1042564 w 2105012"/>
              <a:gd name="connsiteY4296" fmla="*/ 325428 h 589548"/>
              <a:gd name="connsiteX4297" fmla="*/ 1049524 w 2105012"/>
              <a:gd name="connsiteY4297" fmla="*/ 325428 h 589548"/>
              <a:gd name="connsiteX4298" fmla="*/ 1045878 w 2105012"/>
              <a:gd name="connsiteY4298" fmla="*/ 319463 h 589548"/>
              <a:gd name="connsiteX4299" fmla="*/ 1048198 w 2105012"/>
              <a:gd name="connsiteY4299" fmla="*/ 314824 h 589548"/>
              <a:gd name="connsiteX4300" fmla="*/ 1044221 w 2105012"/>
              <a:gd name="connsiteY4300" fmla="*/ 312504 h 589548"/>
              <a:gd name="connsiteX4301" fmla="*/ 1053500 w 2105012"/>
              <a:gd name="connsiteY4301" fmla="*/ 310184 h 589548"/>
              <a:gd name="connsiteX4302" fmla="*/ 1057146 w 2105012"/>
              <a:gd name="connsiteY4302" fmla="*/ 316149 h 589548"/>
              <a:gd name="connsiteX4303" fmla="*/ 1057146 w 2105012"/>
              <a:gd name="connsiteY4303" fmla="*/ 316149 h 589548"/>
              <a:gd name="connsiteX4304" fmla="*/ 1050849 w 2105012"/>
              <a:gd name="connsiteY4304" fmla="*/ 326422 h 589548"/>
              <a:gd name="connsiteX4305" fmla="*/ 969989 w 2105012"/>
              <a:gd name="connsiteY4305" fmla="*/ 331062 h 589548"/>
              <a:gd name="connsiteX4306" fmla="*/ 968332 w 2105012"/>
              <a:gd name="connsiteY4306" fmla="*/ 328079 h 589548"/>
              <a:gd name="connsiteX4307" fmla="*/ 971646 w 2105012"/>
              <a:gd name="connsiteY4307" fmla="*/ 327085 h 589548"/>
              <a:gd name="connsiteX4308" fmla="*/ 968332 w 2105012"/>
              <a:gd name="connsiteY4308" fmla="*/ 328079 h 589548"/>
              <a:gd name="connsiteX4309" fmla="*/ 969989 w 2105012"/>
              <a:gd name="connsiteY4309" fmla="*/ 331062 h 589548"/>
              <a:gd name="connsiteX4310" fmla="*/ 890455 w 2105012"/>
              <a:gd name="connsiteY4310" fmla="*/ 301899 h 589548"/>
              <a:gd name="connsiteX4311" fmla="*/ 890455 w 2105012"/>
              <a:gd name="connsiteY4311" fmla="*/ 300905 h 589548"/>
              <a:gd name="connsiteX4312" fmla="*/ 890455 w 2105012"/>
              <a:gd name="connsiteY4312" fmla="*/ 301899 h 589548"/>
              <a:gd name="connsiteX4313" fmla="*/ 802635 w 2105012"/>
              <a:gd name="connsiteY4313" fmla="*/ 331062 h 589548"/>
              <a:gd name="connsiteX4314" fmla="*/ 802967 w 2105012"/>
              <a:gd name="connsiteY4314" fmla="*/ 328742 h 589548"/>
              <a:gd name="connsiteX4315" fmla="*/ 802635 w 2105012"/>
              <a:gd name="connsiteY4315" fmla="*/ 331062 h 589548"/>
              <a:gd name="connsiteX4316" fmla="*/ 788717 w 2105012"/>
              <a:gd name="connsiteY4316" fmla="*/ 354922 h 589548"/>
              <a:gd name="connsiteX4317" fmla="*/ 788717 w 2105012"/>
              <a:gd name="connsiteY4317" fmla="*/ 354922 h 589548"/>
              <a:gd name="connsiteX4318" fmla="*/ 788717 w 2105012"/>
              <a:gd name="connsiteY4318" fmla="*/ 354922 h 589548"/>
              <a:gd name="connsiteX4319" fmla="*/ 702554 w 2105012"/>
              <a:gd name="connsiteY4319" fmla="*/ 386736 h 589548"/>
              <a:gd name="connsiteX4320" fmla="*/ 704543 w 2105012"/>
              <a:gd name="connsiteY4320" fmla="*/ 387399 h 589548"/>
              <a:gd name="connsiteX4321" fmla="*/ 702554 w 2105012"/>
              <a:gd name="connsiteY4321" fmla="*/ 386736 h 589548"/>
              <a:gd name="connsiteX4322" fmla="*/ 702554 w 2105012"/>
              <a:gd name="connsiteY4322" fmla="*/ 386736 h 589548"/>
              <a:gd name="connsiteX4323" fmla="*/ 699903 w 2105012"/>
              <a:gd name="connsiteY4323" fmla="*/ 381102 h 589548"/>
              <a:gd name="connsiteX4324" fmla="*/ 694270 w 2105012"/>
              <a:gd name="connsiteY4324" fmla="*/ 377788 h 589548"/>
              <a:gd name="connsiteX4325" fmla="*/ 694270 w 2105012"/>
              <a:gd name="connsiteY4325" fmla="*/ 377788 h 589548"/>
              <a:gd name="connsiteX4326" fmla="*/ 704211 w 2105012"/>
              <a:gd name="connsiteY4326" fmla="*/ 376463 h 589548"/>
              <a:gd name="connsiteX4327" fmla="*/ 705206 w 2105012"/>
              <a:gd name="connsiteY4327" fmla="*/ 376463 h 589548"/>
              <a:gd name="connsiteX4328" fmla="*/ 699903 w 2105012"/>
              <a:gd name="connsiteY4328" fmla="*/ 381102 h 589548"/>
              <a:gd name="connsiteX4329" fmla="*/ 653177 w 2105012"/>
              <a:gd name="connsiteY4329" fmla="*/ 354922 h 589548"/>
              <a:gd name="connsiteX4330" fmla="*/ 648537 w 2105012"/>
              <a:gd name="connsiteY4330" fmla="*/ 354591 h 589548"/>
              <a:gd name="connsiteX4331" fmla="*/ 647212 w 2105012"/>
              <a:gd name="connsiteY4331" fmla="*/ 354591 h 589548"/>
              <a:gd name="connsiteX4332" fmla="*/ 645886 w 2105012"/>
              <a:gd name="connsiteY4332" fmla="*/ 356248 h 589548"/>
              <a:gd name="connsiteX4333" fmla="*/ 645886 w 2105012"/>
              <a:gd name="connsiteY4333" fmla="*/ 357573 h 589548"/>
              <a:gd name="connsiteX4334" fmla="*/ 645886 w 2105012"/>
              <a:gd name="connsiteY4334" fmla="*/ 356248 h 589548"/>
              <a:gd name="connsiteX4335" fmla="*/ 647212 w 2105012"/>
              <a:gd name="connsiteY4335" fmla="*/ 354591 h 589548"/>
              <a:gd name="connsiteX4336" fmla="*/ 647212 w 2105012"/>
              <a:gd name="connsiteY4336" fmla="*/ 351940 h 589548"/>
              <a:gd name="connsiteX4337" fmla="*/ 646218 w 2105012"/>
              <a:gd name="connsiteY4337" fmla="*/ 348626 h 589548"/>
              <a:gd name="connsiteX4338" fmla="*/ 648869 w 2105012"/>
              <a:gd name="connsiteY4338" fmla="*/ 347300 h 589548"/>
              <a:gd name="connsiteX4339" fmla="*/ 651188 w 2105012"/>
              <a:gd name="connsiteY4339" fmla="*/ 347300 h 589548"/>
              <a:gd name="connsiteX4340" fmla="*/ 654834 w 2105012"/>
              <a:gd name="connsiteY4340" fmla="*/ 346306 h 589548"/>
              <a:gd name="connsiteX4341" fmla="*/ 658810 w 2105012"/>
              <a:gd name="connsiteY4341" fmla="*/ 350946 h 589548"/>
              <a:gd name="connsiteX4342" fmla="*/ 662787 w 2105012"/>
              <a:gd name="connsiteY4342" fmla="*/ 352271 h 589548"/>
              <a:gd name="connsiteX4343" fmla="*/ 660467 w 2105012"/>
              <a:gd name="connsiteY4343" fmla="*/ 354259 h 589548"/>
              <a:gd name="connsiteX4344" fmla="*/ 667427 w 2105012"/>
              <a:gd name="connsiteY4344" fmla="*/ 354922 h 589548"/>
              <a:gd name="connsiteX4345" fmla="*/ 669084 w 2105012"/>
              <a:gd name="connsiteY4345" fmla="*/ 354591 h 589548"/>
              <a:gd name="connsiteX4346" fmla="*/ 667427 w 2105012"/>
              <a:gd name="connsiteY4346" fmla="*/ 354922 h 589548"/>
              <a:gd name="connsiteX4347" fmla="*/ 664776 w 2105012"/>
              <a:gd name="connsiteY4347" fmla="*/ 357905 h 589548"/>
              <a:gd name="connsiteX4348" fmla="*/ 661130 w 2105012"/>
              <a:gd name="connsiteY4348" fmla="*/ 359562 h 589548"/>
              <a:gd name="connsiteX4349" fmla="*/ 661793 w 2105012"/>
              <a:gd name="connsiteY4349" fmla="*/ 359562 h 589548"/>
              <a:gd name="connsiteX4350" fmla="*/ 661130 w 2105012"/>
              <a:gd name="connsiteY4350" fmla="*/ 359562 h 589548"/>
              <a:gd name="connsiteX4351" fmla="*/ 656491 w 2105012"/>
              <a:gd name="connsiteY4351" fmla="*/ 358236 h 589548"/>
              <a:gd name="connsiteX4352" fmla="*/ 653840 w 2105012"/>
              <a:gd name="connsiteY4352" fmla="*/ 358236 h 589548"/>
              <a:gd name="connsiteX4353" fmla="*/ 653508 w 2105012"/>
              <a:gd name="connsiteY4353" fmla="*/ 354591 h 589548"/>
              <a:gd name="connsiteX4354" fmla="*/ 496096 w 2105012"/>
              <a:gd name="connsiteY4354" fmla="*/ 430480 h 589548"/>
              <a:gd name="connsiteX4355" fmla="*/ 495765 w 2105012"/>
              <a:gd name="connsiteY4355" fmla="*/ 429817 h 589548"/>
              <a:gd name="connsiteX4356" fmla="*/ 494771 w 2105012"/>
              <a:gd name="connsiteY4356" fmla="*/ 423189 h 589548"/>
              <a:gd name="connsiteX4357" fmla="*/ 490794 w 2105012"/>
              <a:gd name="connsiteY4357" fmla="*/ 423852 h 589548"/>
              <a:gd name="connsiteX4358" fmla="*/ 488474 w 2105012"/>
              <a:gd name="connsiteY4358" fmla="*/ 425178 h 589548"/>
              <a:gd name="connsiteX4359" fmla="*/ 490794 w 2105012"/>
              <a:gd name="connsiteY4359" fmla="*/ 423852 h 589548"/>
              <a:gd name="connsiteX4360" fmla="*/ 494771 w 2105012"/>
              <a:gd name="connsiteY4360" fmla="*/ 423189 h 589548"/>
              <a:gd name="connsiteX4361" fmla="*/ 498747 w 2105012"/>
              <a:gd name="connsiteY4361" fmla="*/ 424515 h 589548"/>
              <a:gd name="connsiteX4362" fmla="*/ 503718 w 2105012"/>
              <a:gd name="connsiteY4362" fmla="*/ 420870 h 589548"/>
              <a:gd name="connsiteX4363" fmla="*/ 512666 w 2105012"/>
              <a:gd name="connsiteY4363" fmla="*/ 431143 h 589548"/>
              <a:gd name="connsiteX4364" fmla="*/ 506369 w 2105012"/>
              <a:gd name="connsiteY4364" fmla="*/ 432468 h 589548"/>
              <a:gd name="connsiteX4365" fmla="*/ 496428 w 2105012"/>
              <a:gd name="connsiteY4365" fmla="*/ 430480 h 589548"/>
              <a:gd name="connsiteX4366" fmla="*/ 376795 w 2105012"/>
              <a:gd name="connsiteY4366" fmla="*/ 382759 h 589548"/>
              <a:gd name="connsiteX4367" fmla="*/ 376463 w 2105012"/>
              <a:gd name="connsiteY4367" fmla="*/ 381765 h 589548"/>
              <a:gd name="connsiteX4368" fmla="*/ 376463 w 2105012"/>
              <a:gd name="connsiteY4368" fmla="*/ 375137 h 589548"/>
              <a:gd name="connsiteX4369" fmla="*/ 376463 w 2105012"/>
              <a:gd name="connsiteY4369" fmla="*/ 372818 h 589548"/>
              <a:gd name="connsiteX4370" fmla="*/ 378783 w 2105012"/>
              <a:gd name="connsiteY4370" fmla="*/ 372818 h 589548"/>
              <a:gd name="connsiteX4371" fmla="*/ 379777 w 2105012"/>
              <a:gd name="connsiteY4371" fmla="*/ 375469 h 589548"/>
              <a:gd name="connsiteX4372" fmla="*/ 383754 w 2105012"/>
              <a:gd name="connsiteY4372" fmla="*/ 381434 h 589548"/>
              <a:gd name="connsiteX4373" fmla="*/ 376463 w 2105012"/>
              <a:gd name="connsiteY4373" fmla="*/ 382759 h 589548"/>
              <a:gd name="connsiteX4374" fmla="*/ 305545 w 2105012"/>
              <a:gd name="connsiteY4374" fmla="*/ 205795 h 589548"/>
              <a:gd name="connsiteX4375" fmla="*/ 306208 w 2105012"/>
              <a:gd name="connsiteY4375" fmla="*/ 198836 h 589548"/>
              <a:gd name="connsiteX4376" fmla="*/ 314161 w 2105012"/>
              <a:gd name="connsiteY4376" fmla="*/ 198173 h 589548"/>
              <a:gd name="connsiteX4377" fmla="*/ 315818 w 2105012"/>
              <a:gd name="connsiteY4377" fmla="*/ 193865 h 589548"/>
              <a:gd name="connsiteX4378" fmla="*/ 316812 w 2105012"/>
              <a:gd name="connsiteY4378" fmla="*/ 193534 h 589548"/>
              <a:gd name="connsiteX4379" fmla="*/ 324434 w 2105012"/>
              <a:gd name="connsiteY4379" fmla="*/ 193534 h 589548"/>
              <a:gd name="connsiteX4380" fmla="*/ 324434 w 2105012"/>
              <a:gd name="connsiteY4380" fmla="*/ 201156 h 589548"/>
              <a:gd name="connsiteX4381" fmla="*/ 324434 w 2105012"/>
              <a:gd name="connsiteY4381" fmla="*/ 201156 h 589548"/>
              <a:gd name="connsiteX4382" fmla="*/ 319132 w 2105012"/>
              <a:gd name="connsiteY4382" fmla="*/ 204801 h 589548"/>
              <a:gd name="connsiteX4383" fmla="*/ 311510 w 2105012"/>
              <a:gd name="connsiteY4383" fmla="*/ 206127 h 589548"/>
              <a:gd name="connsiteX4384" fmla="*/ 305214 w 2105012"/>
              <a:gd name="connsiteY4384" fmla="*/ 205795 h 589548"/>
              <a:gd name="connsiteX4385" fmla="*/ 331062 w 2105012"/>
              <a:gd name="connsiteY4385" fmla="*/ 105714 h 589548"/>
              <a:gd name="connsiteX4386" fmla="*/ 327748 w 2105012"/>
              <a:gd name="connsiteY4386" fmla="*/ 109360 h 589548"/>
              <a:gd name="connsiteX4387" fmla="*/ 327748 w 2105012"/>
              <a:gd name="connsiteY4387" fmla="*/ 109360 h 589548"/>
              <a:gd name="connsiteX4388" fmla="*/ 331062 w 2105012"/>
              <a:gd name="connsiteY4388" fmla="*/ 105714 h 589548"/>
              <a:gd name="connsiteX4389" fmla="*/ 493114 w 2105012"/>
              <a:gd name="connsiteY4389" fmla="*/ 56005 h 589548"/>
              <a:gd name="connsiteX4390" fmla="*/ 495765 w 2105012"/>
              <a:gd name="connsiteY4390" fmla="*/ 55011 h 589548"/>
              <a:gd name="connsiteX4391" fmla="*/ 493114 w 2105012"/>
              <a:gd name="connsiteY4391" fmla="*/ 56005 h 589548"/>
              <a:gd name="connsiteX4392" fmla="*/ 493114 w 2105012"/>
              <a:gd name="connsiteY4392" fmla="*/ 56005 h 589548"/>
              <a:gd name="connsiteX4393" fmla="*/ 534869 w 2105012"/>
              <a:gd name="connsiteY4393" fmla="*/ 99749 h 589548"/>
              <a:gd name="connsiteX4394" fmla="*/ 534869 w 2105012"/>
              <a:gd name="connsiteY4394" fmla="*/ 103063 h 589548"/>
              <a:gd name="connsiteX4395" fmla="*/ 534207 w 2105012"/>
              <a:gd name="connsiteY4395" fmla="*/ 103063 h 589548"/>
              <a:gd name="connsiteX4396" fmla="*/ 534869 w 2105012"/>
              <a:gd name="connsiteY4396" fmla="*/ 103063 h 589548"/>
              <a:gd name="connsiteX4397" fmla="*/ 534869 w 2105012"/>
              <a:gd name="connsiteY4397" fmla="*/ 99749 h 589548"/>
              <a:gd name="connsiteX4398" fmla="*/ 541829 w 2105012"/>
              <a:gd name="connsiteY4398" fmla="*/ 90470 h 589548"/>
              <a:gd name="connsiteX4399" fmla="*/ 547131 w 2105012"/>
              <a:gd name="connsiteY4399" fmla="*/ 94116 h 589548"/>
              <a:gd name="connsiteX4400" fmla="*/ 541829 w 2105012"/>
              <a:gd name="connsiteY4400" fmla="*/ 90470 h 589548"/>
              <a:gd name="connsiteX4401" fmla="*/ 541829 w 2105012"/>
              <a:gd name="connsiteY4401" fmla="*/ 90470 h 589548"/>
              <a:gd name="connsiteX4402" fmla="*/ 681677 w 2105012"/>
              <a:gd name="connsiteY4402" fmla="*/ 94447 h 589548"/>
              <a:gd name="connsiteX4403" fmla="*/ 686648 w 2105012"/>
              <a:gd name="connsiteY4403" fmla="*/ 95773 h 589548"/>
              <a:gd name="connsiteX4404" fmla="*/ 690293 w 2105012"/>
              <a:gd name="connsiteY4404" fmla="*/ 92459 h 589548"/>
              <a:gd name="connsiteX4405" fmla="*/ 697915 w 2105012"/>
              <a:gd name="connsiteY4405" fmla="*/ 93453 h 589548"/>
              <a:gd name="connsiteX4406" fmla="*/ 700566 w 2105012"/>
              <a:gd name="connsiteY4406" fmla="*/ 95441 h 589548"/>
              <a:gd name="connsiteX4407" fmla="*/ 696921 w 2105012"/>
              <a:gd name="connsiteY4407" fmla="*/ 108034 h 589548"/>
              <a:gd name="connsiteX4408" fmla="*/ 701229 w 2105012"/>
              <a:gd name="connsiteY4408" fmla="*/ 111017 h 589548"/>
              <a:gd name="connsiteX4409" fmla="*/ 697915 w 2105012"/>
              <a:gd name="connsiteY4409" fmla="*/ 114331 h 589548"/>
              <a:gd name="connsiteX4410" fmla="*/ 688967 w 2105012"/>
              <a:gd name="connsiteY4410" fmla="*/ 114331 h 589548"/>
              <a:gd name="connsiteX4411" fmla="*/ 685322 w 2105012"/>
              <a:gd name="connsiteY4411" fmla="*/ 110685 h 589548"/>
              <a:gd name="connsiteX4412" fmla="*/ 683665 w 2105012"/>
              <a:gd name="connsiteY4412" fmla="*/ 103063 h 589548"/>
              <a:gd name="connsiteX4413" fmla="*/ 676706 w 2105012"/>
              <a:gd name="connsiteY4413" fmla="*/ 102401 h 589548"/>
              <a:gd name="connsiteX4414" fmla="*/ 672398 w 2105012"/>
              <a:gd name="connsiteY4414" fmla="*/ 100081 h 589548"/>
              <a:gd name="connsiteX4415" fmla="*/ 681345 w 2105012"/>
              <a:gd name="connsiteY4415" fmla="*/ 93784 h 589548"/>
              <a:gd name="connsiteX4416" fmla="*/ 769496 w 2105012"/>
              <a:gd name="connsiteY4416" fmla="*/ 134546 h 589548"/>
              <a:gd name="connsiteX4417" fmla="*/ 770490 w 2105012"/>
              <a:gd name="connsiteY4417" fmla="*/ 134877 h 589548"/>
              <a:gd name="connsiteX4418" fmla="*/ 769496 w 2105012"/>
              <a:gd name="connsiteY4418" fmla="*/ 134546 h 589548"/>
              <a:gd name="connsiteX4419" fmla="*/ 769496 w 2105012"/>
              <a:gd name="connsiteY4419" fmla="*/ 136203 h 589548"/>
              <a:gd name="connsiteX4420" fmla="*/ 768170 w 2105012"/>
              <a:gd name="connsiteY4420" fmla="*/ 136203 h 589548"/>
              <a:gd name="connsiteX4421" fmla="*/ 768170 w 2105012"/>
              <a:gd name="connsiteY4421" fmla="*/ 136203 h 589548"/>
              <a:gd name="connsiteX4422" fmla="*/ 769496 w 2105012"/>
              <a:gd name="connsiteY4422" fmla="*/ 136203 h 589548"/>
              <a:gd name="connsiteX4423" fmla="*/ 769496 w 2105012"/>
              <a:gd name="connsiteY4423" fmla="*/ 134546 h 589548"/>
              <a:gd name="connsiteX4424" fmla="*/ 769496 w 2105012"/>
              <a:gd name="connsiteY4424" fmla="*/ 134546 h 589548"/>
              <a:gd name="connsiteX4425" fmla="*/ 783414 w 2105012"/>
              <a:gd name="connsiteY4425" fmla="*/ 61308 h 589548"/>
              <a:gd name="connsiteX4426" fmla="*/ 788717 w 2105012"/>
              <a:gd name="connsiteY4426" fmla="*/ 61308 h 589548"/>
              <a:gd name="connsiteX4427" fmla="*/ 783414 w 2105012"/>
              <a:gd name="connsiteY4427" fmla="*/ 61308 h 589548"/>
              <a:gd name="connsiteX4428" fmla="*/ 783414 w 2105012"/>
              <a:gd name="connsiteY4428" fmla="*/ 61308 h 589548"/>
              <a:gd name="connsiteX4429" fmla="*/ 1059465 w 2105012"/>
              <a:gd name="connsiteY4429" fmla="*/ 45069 h 589548"/>
              <a:gd name="connsiteX4430" fmla="*/ 1061785 w 2105012"/>
              <a:gd name="connsiteY4430" fmla="*/ 47058 h 589548"/>
              <a:gd name="connsiteX4431" fmla="*/ 1065431 w 2105012"/>
              <a:gd name="connsiteY4431" fmla="*/ 47058 h 589548"/>
              <a:gd name="connsiteX4432" fmla="*/ 1065431 w 2105012"/>
              <a:gd name="connsiteY4432" fmla="*/ 47058 h 589548"/>
              <a:gd name="connsiteX4433" fmla="*/ 1061785 w 2105012"/>
              <a:gd name="connsiteY4433" fmla="*/ 47058 h 589548"/>
              <a:gd name="connsiteX4434" fmla="*/ 1059465 w 2105012"/>
              <a:gd name="connsiteY4434" fmla="*/ 45069 h 589548"/>
              <a:gd name="connsiteX4435" fmla="*/ 1056483 w 2105012"/>
              <a:gd name="connsiteY4435" fmla="*/ 44407 h 589548"/>
              <a:gd name="connsiteX4436" fmla="*/ 1059465 w 2105012"/>
              <a:gd name="connsiteY4436" fmla="*/ 45069 h 589548"/>
              <a:gd name="connsiteX4437" fmla="*/ 1067419 w 2105012"/>
              <a:gd name="connsiteY4437" fmla="*/ 52692 h 589548"/>
              <a:gd name="connsiteX4438" fmla="*/ 1066756 w 2105012"/>
              <a:gd name="connsiteY4438" fmla="*/ 53354 h 589548"/>
              <a:gd name="connsiteX4439" fmla="*/ 1083326 w 2105012"/>
              <a:gd name="connsiteY4439" fmla="*/ 56005 h 589548"/>
              <a:gd name="connsiteX4440" fmla="*/ 1085645 w 2105012"/>
              <a:gd name="connsiteY4440" fmla="*/ 56005 h 589548"/>
              <a:gd name="connsiteX4441" fmla="*/ 1086971 w 2105012"/>
              <a:gd name="connsiteY4441" fmla="*/ 59651 h 589548"/>
              <a:gd name="connsiteX4442" fmla="*/ 1082000 w 2105012"/>
              <a:gd name="connsiteY4442" fmla="*/ 59651 h 589548"/>
              <a:gd name="connsiteX4443" fmla="*/ 1081006 w 2105012"/>
              <a:gd name="connsiteY4443" fmla="*/ 59982 h 589548"/>
              <a:gd name="connsiteX4444" fmla="*/ 1081006 w 2105012"/>
              <a:gd name="connsiteY4444" fmla="*/ 59982 h 589548"/>
              <a:gd name="connsiteX4445" fmla="*/ 1082000 w 2105012"/>
              <a:gd name="connsiteY4445" fmla="*/ 59651 h 589548"/>
              <a:gd name="connsiteX4446" fmla="*/ 1070070 w 2105012"/>
              <a:gd name="connsiteY4446" fmla="*/ 59651 h 589548"/>
              <a:gd name="connsiteX4447" fmla="*/ 1066756 w 2105012"/>
              <a:gd name="connsiteY4447" fmla="*/ 59982 h 589548"/>
              <a:gd name="connsiteX4448" fmla="*/ 1064105 w 2105012"/>
              <a:gd name="connsiteY4448" fmla="*/ 54017 h 589548"/>
              <a:gd name="connsiteX4449" fmla="*/ 1066425 w 2105012"/>
              <a:gd name="connsiteY4449" fmla="*/ 53354 h 589548"/>
              <a:gd name="connsiteX4450" fmla="*/ 1067087 w 2105012"/>
              <a:gd name="connsiteY4450" fmla="*/ 52692 h 589548"/>
              <a:gd name="connsiteX4451" fmla="*/ 1086971 w 2105012"/>
              <a:gd name="connsiteY4451" fmla="*/ 56005 h 589548"/>
              <a:gd name="connsiteX4452" fmla="*/ 1093599 w 2105012"/>
              <a:gd name="connsiteY4452" fmla="*/ 56337 h 589548"/>
              <a:gd name="connsiteX4453" fmla="*/ 1103541 w 2105012"/>
              <a:gd name="connsiteY4453" fmla="*/ 57000 h 589548"/>
              <a:gd name="connsiteX4454" fmla="*/ 1101221 w 2105012"/>
              <a:gd name="connsiteY4454" fmla="*/ 59982 h 589548"/>
              <a:gd name="connsiteX4455" fmla="*/ 1112488 w 2105012"/>
              <a:gd name="connsiteY4455" fmla="*/ 59982 h 589548"/>
              <a:gd name="connsiteX4456" fmla="*/ 1119448 w 2105012"/>
              <a:gd name="connsiteY4456" fmla="*/ 59982 h 589548"/>
              <a:gd name="connsiteX4457" fmla="*/ 1119448 w 2105012"/>
              <a:gd name="connsiteY4457" fmla="*/ 59982 h 589548"/>
              <a:gd name="connsiteX4458" fmla="*/ 1112488 w 2105012"/>
              <a:gd name="connsiteY4458" fmla="*/ 59982 h 589548"/>
              <a:gd name="connsiteX4459" fmla="*/ 1118785 w 2105012"/>
              <a:gd name="connsiteY4459" fmla="*/ 66279 h 589548"/>
              <a:gd name="connsiteX4460" fmla="*/ 1105198 w 2105012"/>
              <a:gd name="connsiteY4460" fmla="*/ 63628 h 589548"/>
              <a:gd name="connsiteX4461" fmla="*/ 1106855 w 2105012"/>
              <a:gd name="connsiteY4461" fmla="*/ 73569 h 589548"/>
              <a:gd name="connsiteX4462" fmla="*/ 1106855 w 2105012"/>
              <a:gd name="connsiteY4462" fmla="*/ 74232 h 589548"/>
              <a:gd name="connsiteX4463" fmla="*/ 1107517 w 2105012"/>
              <a:gd name="connsiteY4463" fmla="*/ 75226 h 589548"/>
              <a:gd name="connsiteX4464" fmla="*/ 1110169 w 2105012"/>
              <a:gd name="connsiteY4464" fmla="*/ 74895 h 589548"/>
              <a:gd name="connsiteX4465" fmla="*/ 1107517 w 2105012"/>
              <a:gd name="connsiteY4465" fmla="*/ 75226 h 589548"/>
              <a:gd name="connsiteX4466" fmla="*/ 1107517 w 2105012"/>
              <a:gd name="connsiteY4466" fmla="*/ 81191 h 589548"/>
              <a:gd name="connsiteX4467" fmla="*/ 1100890 w 2105012"/>
              <a:gd name="connsiteY4467" fmla="*/ 84837 h 589548"/>
              <a:gd name="connsiteX4468" fmla="*/ 1099895 w 2105012"/>
              <a:gd name="connsiteY4468" fmla="*/ 84837 h 589548"/>
              <a:gd name="connsiteX4469" fmla="*/ 1086308 w 2105012"/>
              <a:gd name="connsiteY4469" fmla="*/ 84837 h 589548"/>
              <a:gd name="connsiteX4470" fmla="*/ 1090948 w 2105012"/>
              <a:gd name="connsiteY4470" fmla="*/ 79534 h 589548"/>
              <a:gd name="connsiteX4471" fmla="*/ 1093599 w 2105012"/>
              <a:gd name="connsiteY4471" fmla="*/ 78540 h 589548"/>
              <a:gd name="connsiteX4472" fmla="*/ 1099895 w 2105012"/>
              <a:gd name="connsiteY4472" fmla="*/ 79203 h 589548"/>
              <a:gd name="connsiteX4473" fmla="*/ 1091279 w 2105012"/>
              <a:gd name="connsiteY4473" fmla="*/ 68267 h 589548"/>
              <a:gd name="connsiteX4474" fmla="*/ 1094925 w 2105012"/>
              <a:gd name="connsiteY4474" fmla="*/ 65284 h 589548"/>
              <a:gd name="connsiteX4475" fmla="*/ 1094593 w 2105012"/>
              <a:gd name="connsiteY4475" fmla="*/ 61308 h 589548"/>
              <a:gd name="connsiteX4476" fmla="*/ 1093930 w 2105012"/>
              <a:gd name="connsiteY4476" fmla="*/ 55343 h 589548"/>
              <a:gd name="connsiteX4477" fmla="*/ 1087302 w 2105012"/>
              <a:gd name="connsiteY4477" fmla="*/ 55011 h 589548"/>
              <a:gd name="connsiteX4478" fmla="*/ 1087302 w 2105012"/>
              <a:gd name="connsiteY4478" fmla="*/ 55011 h 589548"/>
              <a:gd name="connsiteX4479" fmla="*/ 1097576 w 2105012"/>
              <a:gd name="connsiteY4479" fmla="*/ 38773 h 589548"/>
              <a:gd name="connsiteX4480" fmla="*/ 1099564 w 2105012"/>
              <a:gd name="connsiteY4480" fmla="*/ 42418 h 589548"/>
              <a:gd name="connsiteX4481" fmla="*/ 1102547 w 2105012"/>
              <a:gd name="connsiteY4481" fmla="*/ 41093 h 589548"/>
              <a:gd name="connsiteX4482" fmla="*/ 1102547 w 2105012"/>
              <a:gd name="connsiteY4482" fmla="*/ 41093 h 589548"/>
              <a:gd name="connsiteX4483" fmla="*/ 1099564 w 2105012"/>
              <a:gd name="connsiteY4483" fmla="*/ 42418 h 589548"/>
              <a:gd name="connsiteX4484" fmla="*/ 1097576 w 2105012"/>
              <a:gd name="connsiteY4484" fmla="*/ 46395 h 589548"/>
              <a:gd name="connsiteX4485" fmla="*/ 1099564 w 2105012"/>
              <a:gd name="connsiteY4485" fmla="*/ 42418 h 589548"/>
              <a:gd name="connsiteX4486" fmla="*/ 1097576 w 2105012"/>
              <a:gd name="connsiteY4486" fmla="*/ 38773 h 589548"/>
              <a:gd name="connsiteX4487" fmla="*/ 1173465 w 2105012"/>
              <a:gd name="connsiteY4487" fmla="*/ 39436 h 589548"/>
              <a:gd name="connsiteX4488" fmla="*/ 1172802 w 2105012"/>
              <a:gd name="connsiteY4488" fmla="*/ 39436 h 589548"/>
              <a:gd name="connsiteX4489" fmla="*/ 1173465 w 2105012"/>
              <a:gd name="connsiteY4489" fmla="*/ 39436 h 589548"/>
              <a:gd name="connsiteX4490" fmla="*/ 1173465 w 2105012"/>
              <a:gd name="connsiteY4490" fmla="*/ 39436 h 589548"/>
              <a:gd name="connsiteX4491" fmla="*/ 1171808 w 2105012"/>
              <a:gd name="connsiteY4491" fmla="*/ 50703 h 589548"/>
              <a:gd name="connsiteX4492" fmla="*/ 1175785 w 2105012"/>
              <a:gd name="connsiteY4492" fmla="*/ 49709 h 589548"/>
              <a:gd name="connsiteX4493" fmla="*/ 1174459 w 2105012"/>
              <a:gd name="connsiteY4493" fmla="*/ 42087 h 589548"/>
              <a:gd name="connsiteX4494" fmla="*/ 1174128 w 2105012"/>
              <a:gd name="connsiteY4494" fmla="*/ 40761 h 589548"/>
              <a:gd name="connsiteX4495" fmla="*/ 1174459 w 2105012"/>
              <a:gd name="connsiteY4495" fmla="*/ 42087 h 589548"/>
              <a:gd name="connsiteX4496" fmla="*/ 1179430 w 2105012"/>
              <a:gd name="connsiteY4496" fmla="*/ 40761 h 589548"/>
              <a:gd name="connsiteX4497" fmla="*/ 1179430 w 2105012"/>
              <a:gd name="connsiteY4497" fmla="*/ 40761 h 589548"/>
              <a:gd name="connsiteX4498" fmla="*/ 1181750 w 2105012"/>
              <a:gd name="connsiteY4498" fmla="*/ 49378 h 589548"/>
              <a:gd name="connsiteX4499" fmla="*/ 1189040 w 2105012"/>
              <a:gd name="connsiteY4499" fmla="*/ 49378 h 589548"/>
              <a:gd name="connsiteX4500" fmla="*/ 1189040 w 2105012"/>
              <a:gd name="connsiteY4500" fmla="*/ 49378 h 589548"/>
              <a:gd name="connsiteX4501" fmla="*/ 1186389 w 2105012"/>
              <a:gd name="connsiteY4501" fmla="*/ 52360 h 589548"/>
              <a:gd name="connsiteX4502" fmla="*/ 1191691 w 2105012"/>
              <a:gd name="connsiteY4502" fmla="*/ 69924 h 589548"/>
              <a:gd name="connsiteX4503" fmla="*/ 1189703 w 2105012"/>
              <a:gd name="connsiteY4503" fmla="*/ 71912 h 589548"/>
              <a:gd name="connsiteX4504" fmla="*/ 1195005 w 2105012"/>
              <a:gd name="connsiteY4504" fmla="*/ 73901 h 589548"/>
              <a:gd name="connsiteX4505" fmla="*/ 1195005 w 2105012"/>
              <a:gd name="connsiteY4505" fmla="*/ 81191 h 589548"/>
              <a:gd name="connsiteX4506" fmla="*/ 1195005 w 2105012"/>
              <a:gd name="connsiteY4506" fmla="*/ 81191 h 589548"/>
              <a:gd name="connsiteX4507" fmla="*/ 1194343 w 2105012"/>
              <a:gd name="connsiteY4507" fmla="*/ 86825 h 589548"/>
              <a:gd name="connsiteX4508" fmla="*/ 1191029 w 2105012"/>
              <a:gd name="connsiteY4508" fmla="*/ 92790 h 589548"/>
              <a:gd name="connsiteX4509" fmla="*/ 1191029 w 2105012"/>
              <a:gd name="connsiteY4509" fmla="*/ 92790 h 589548"/>
              <a:gd name="connsiteX4510" fmla="*/ 1187715 w 2105012"/>
              <a:gd name="connsiteY4510" fmla="*/ 92790 h 589548"/>
              <a:gd name="connsiteX4511" fmla="*/ 1186389 w 2105012"/>
              <a:gd name="connsiteY4511" fmla="*/ 97761 h 589548"/>
              <a:gd name="connsiteX4512" fmla="*/ 1187715 w 2105012"/>
              <a:gd name="connsiteY4512" fmla="*/ 98424 h 589548"/>
              <a:gd name="connsiteX4513" fmla="*/ 1186389 w 2105012"/>
              <a:gd name="connsiteY4513" fmla="*/ 97761 h 589548"/>
              <a:gd name="connsiteX4514" fmla="*/ 1187715 w 2105012"/>
              <a:gd name="connsiteY4514" fmla="*/ 92790 h 589548"/>
              <a:gd name="connsiteX4515" fmla="*/ 1182412 w 2105012"/>
              <a:gd name="connsiteY4515" fmla="*/ 92790 h 589548"/>
              <a:gd name="connsiteX4516" fmla="*/ 1182412 w 2105012"/>
              <a:gd name="connsiteY4516" fmla="*/ 92790 h 589548"/>
              <a:gd name="connsiteX4517" fmla="*/ 1185063 w 2105012"/>
              <a:gd name="connsiteY4517" fmla="*/ 90802 h 589548"/>
              <a:gd name="connsiteX4518" fmla="*/ 1183407 w 2105012"/>
              <a:gd name="connsiteY4518" fmla="*/ 85168 h 589548"/>
              <a:gd name="connsiteX4519" fmla="*/ 1184732 w 2105012"/>
              <a:gd name="connsiteY4519" fmla="*/ 73569 h 589548"/>
              <a:gd name="connsiteX4520" fmla="*/ 1168162 w 2105012"/>
              <a:gd name="connsiteY4520" fmla="*/ 77215 h 589548"/>
              <a:gd name="connsiteX4521" fmla="*/ 1165843 w 2105012"/>
              <a:gd name="connsiteY4521" fmla="*/ 77215 h 589548"/>
              <a:gd name="connsiteX4522" fmla="*/ 1165843 w 2105012"/>
              <a:gd name="connsiteY4522" fmla="*/ 71250 h 589548"/>
              <a:gd name="connsiteX4523" fmla="*/ 1168162 w 2105012"/>
              <a:gd name="connsiteY4523" fmla="*/ 71250 h 589548"/>
              <a:gd name="connsiteX4524" fmla="*/ 1175122 w 2105012"/>
              <a:gd name="connsiteY4524" fmla="*/ 71581 h 589548"/>
              <a:gd name="connsiteX4525" fmla="*/ 1180424 w 2105012"/>
              <a:gd name="connsiteY4525" fmla="*/ 69924 h 589548"/>
              <a:gd name="connsiteX4526" fmla="*/ 1175785 w 2105012"/>
              <a:gd name="connsiteY4526" fmla="*/ 66279 h 589548"/>
              <a:gd name="connsiteX4527" fmla="*/ 1183407 w 2105012"/>
              <a:gd name="connsiteY4527" fmla="*/ 64953 h 589548"/>
              <a:gd name="connsiteX4528" fmla="*/ 1184732 w 2105012"/>
              <a:gd name="connsiteY4528" fmla="*/ 60976 h 589548"/>
              <a:gd name="connsiteX4529" fmla="*/ 1185726 w 2105012"/>
              <a:gd name="connsiteY4529" fmla="*/ 60976 h 589548"/>
              <a:gd name="connsiteX4530" fmla="*/ 1177441 w 2105012"/>
              <a:gd name="connsiteY4530" fmla="*/ 54680 h 589548"/>
              <a:gd name="connsiteX4531" fmla="*/ 1174790 w 2105012"/>
              <a:gd name="connsiteY4531" fmla="*/ 49709 h 589548"/>
              <a:gd name="connsiteX4532" fmla="*/ 1170814 w 2105012"/>
              <a:gd name="connsiteY4532" fmla="*/ 50703 h 589548"/>
              <a:gd name="connsiteX4533" fmla="*/ 1170814 w 2105012"/>
              <a:gd name="connsiteY4533" fmla="*/ 50703 h 589548"/>
              <a:gd name="connsiteX4534" fmla="*/ 1220191 w 2105012"/>
              <a:gd name="connsiteY4534" fmla="*/ 71912 h 589548"/>
              <a:gd name="connsiteX4535" fmla="*/ 1220191 w 2105012"/>
              <a:gd name="connsiteY4535" fmla="*/ 83180 h 589548"/>
              <a:gd name="connsiteX4536" fmla="*/ 1220191 w 2105012"/>
              <a:gd name="connsiteY4536" fmla="*/ 83180 h 589548"/>
              <a:gd name="connsiteX4537" fmla="*/ 1220191 w 2105012"/>
              <a:gd name="connsiteY4537" fmla="*/ 71912 h 589548"/>
              <a:gd name="connsiteX4538" fmla="*/ 1280836 w 2105012"/>
              <a:gd name="connsiteY4538" fmla="*/ 54017 h 589548"/>
              <a:gd name="connsiteX4539" fmla="*/ 1281499 w 2105012"/>
              <a:gd name="connsiteY4539" fmla="*/ 58325 h 589548"/>
              <a:gd name="connsiteX4540" fmla="*/ 1280836 w 2105012"/>
              <a:gd name="connsiteY4540" fmla="*/ 54017 h 589548"/>
              <a:gd name="connsiteX4541" fmla="*/ 1290115 w 2105012"/>
              <a:gd name="connsiteY4541" fmla="*/ 23198 h 589548"/>
              <a:gd name="connsiteX4542" fmla="*/ 1290115 w 2105012"/>
              <a:gd name="connsiteY4542" fmla="*/ 23198 h 589548"/>
              <a:gd name="connsiteX4543" fmla="*/ 1285476 w 2105012"/>
              <a:gd name="connsiteY4543" fmla="*/ 22203 h 589548"/>
              <a:gd name="connsiteX4544" fmla="*/ 1290115 w 2105012"/>
              <a:gd name="connsiteY4544" fmla="*/ 23198 h 589548"/>
              <a:gd name="connsiteX4545" fmla="*/ 1288127 w 2105012"/>
              <a:gd name="connsiteY4545" fmla="*/ 62633 h 589548"/>
              <a:gd name="connsiteX4546" fmla="*/ 1287133 w 2105012"/>
              <a:gd name="connsiteY4546" fmla="*/ 63296 h 589548"/>
              <a:gd name="connsiteX4547" fmla="*/ 1288127 w 2105012"/>
              <a:gd name="connsiteY4547" fmla="*/ 62633 h 589548"/>
              <a:gd name="connsiteX4548" fmla="*/ 1291109 w 2105012"/>
              <a:gd name="connsiteY4548" fmla="*/ 38773 h 589548"/>
              <a:gd name="connsiteX4549" fmla="*/ 1291441 w 2105012"/>
              <a:gd name="connsiteY4549" fmla="*/ 39767 h 589548"/>
              <a:gd name="connsiteX4550" fmla="*/ 1291441 w 2105012"/>
              <a:gd name="connsiteY4550" fmla="*/ 39767 h 589548"/>
              <a:gd name="connsiteX4551" fmla="*/ 1291109 w 2105012"/>
              <a:gd name="connsiteY4551" fmla="*/ 38773 h 589548"/>
              <a:gd name="connsiteX4552" fmla="*/ 1283819 w 2105012"/>
              <a:gd name="connsiteY4552" fmla="*/ 37116 h 589548"/>
              <a:gd name="connsiteX4553" fmla="*/ 1283819 w 2105012"/>
              <a:gd name="connsiteY4553" fmla="*/ 37116 h 589548"/>
              <a:gd name="connsiteX4554" fmla="*/ 1285144 w 2105012"/>
              <a:gd name="connsiteY4554" fmla="*/ 36785 h 589548"/>
              <a:gd name="connsiteX4555" fmla="*/ 1283819 w 2105012"/>
              <a:gd name="connsiteY4555" fmla="*/ 37116 h 589548"/>
              <a:gd name="connsiteX4556" fmla="*/ 1288127 w 2105012"/>
              <a:gd name="connsiteY4556" fmla="*/ 46395 h 589548"/>
              <a:gd name="connsiteX4557" fmla="*/ 1288127 w 2105012"/>
              <a:gd name="connsiteY4557" fmla="*/ 51035 h 589548"/>
              <a:gd name="connsiteX4558" fmla="*/ 1289784 w 2105012"/>
              <a:gd name="connsiteY4558" fmla="*/ 54017 h 589548"/>
              <a:gd name="connsiteX4559" fmla="*/ 1288127 w 2105012"/>
              <a:gd name="connsiteY4559" fmla="*/ 51035 h 589548"/>
              <a:gd name="connsiteX4560" fmla="*/ 1288127 w 2105012"/>
              <a:gd name="connsiteY4560" fmla="*/ 46395 h 589548"/>
              <a:gd name="connsiteX4561" fmla="*/ 1291772 w 2105012"/>
              <a:gd name="connsiteY4561" fmla="*/ 39767 h 589548"/>
              <a:gd name="connsiteX4562" fmla="*/ 1291772 w 2105012"/>
              <a:gd name="connsiteY4562" fmla="*/ 39767 h 589548"/>
              <a:gd name="connsiteX4563" fmla="*/ 1291772 w 2105012"/>
              <a:gd name="connsiteY4563" fmla="*/ 40761 h 589548"/>
              <a:gd name="connsiteX4564" fmla="*/ 1291772 w 2105012"/>
              <a:gd name="connsiteY4564" fmla="*/ 40761 h 589548"/>
              <a:gd name="connsiteX4565" fmla="*/ 1291772 w 2105012"/>
              <a:gd name="connsiteY4565" fmla="*/ 39767 h 589548"/>
              <a:gd name="connsiteX4566" fmla="*/ 1360371 w 2105012"/>
              <a:gd name="connsiteY4566" fmla="*/ 119964 h 589548"/>
              <a:gd name="connsiteX4567" fmla="*/ 1363353 w 2105012"/>
              <a:gd name="connsiteY4567" fmla="*/ 115325 h 589548"/>
              <a:gd name="connsiteX4568" fmla="*/ 1366667 w 2105012"/>
              <a:gd name="connsiteY4568" fmla="*/ 118639 h 589548"/>
              <a:gd name="connsiteX4569" fmla="*/ 1365010 w 2105012"/>
              <a:gd name="connsiteY4569" fmla="*/ 122616 h 589548"/>
              <a:gd name="connsiteX4570" fmla="*/ 1360039 w 2105012"/>
              <a:gd name="connsiteY4570" fmla="*/ 122284 h 589548"/>
              <a:gd name="connsiteX4571" fmla="*/ 1360039 w 2105012"/>
              <a:gd name="connsiteY4571" fmla="*/ 119964 h 589548"/>
              <a:gd name="connsiteX4572" fmla="*/ 1493922 w 2105012"/>
              <a:gd name="connsiteY4572" fmla="*/ 61971 h 589548"/>
              <a:gd name="connsiteX4573" fmla="*/ 1494585 w 2105012"/>
              <a:gd name="connsiteY4573" fmla="*/ 60976 h 589548"/>
              <a:gd name="connsiteX4574" fmla="*/ 1493922 w 2105012"/>
              <a:gd name="connsiteY4574" fmla="*/ 61971 h 589548"/>
              <a:gd name="connsiteX4575" fmla="*/ 1492928 w 2105012"/>
              <a:gd name="connsiteY4575" fmla="*/ 63959 h 589548"/>
              <a:gd name="connsiteX4576" fmla="*/ 1496242 w 2105012"/>
              <a:gd name="connsiteY4576" fmla="*/ 64290 h 589548"/>
              <a:gd name="connsiteX4577" fmla="*/ 1492928 w 2105012"/>
              <a:gd name="connsiteY4577" fmla="*/ 63959 h 589548"/>
              <a:gd name="connsiteX4578" fmla="*/ 1493922 w 2105012"/>
              <a:gd name="connsiteY4578" fmla="*/ 61971 h 589548"/>
              <a:gd name="connsiteX4579" fmla="*/ 1535678 w 2105012"/>
              <a:gd name="connsiteY4579" fmla="*/ 76552 h 589548"/>
              <a:gd name="connsiteX4580" fmla="*/ 1535678 w 2105012"/>
              <a:gd name="connsiteY4580" fmla="*/ 75889 h 589548"/>
              <a:gd name="connsiteX4581" fmla="*/ 1535678 w 2105012"/>
              <a:gd name="connsiteY4581" fmla="*/ 76552 h 589548"/>
              <a:gd name="connsiteX4582" fmla="*/ 1528056 w 2105012"/>
              <a:gd name="connsiteY4582" fmla="*/ 78209 h 589548"/>
              <a:gd name="connsiteX4583" fmla="*/ 1535678 w 2105012"/>
              <a:gd name="connsiteY4583" fmla="*/ 76552 h 589548"/>
              <a:gd name="connsiteX4584" fmla="*/ 1554236 w 2105012"/>
              <a:gd name="connsiteY4584" fmla="*/ 94447 h 589548"/>
              <a:gd name="connsiteX4585" fmla="*/ 1559870 w 2105012"/>
              <a:gd name="connsiteY4585" fmla="*/ 90802 h 589548"/>
              <a:gd name="connsiteX4586" fmla="*/ 1568817 w 2105012"/>
              <a:gd name="connsiteY4586" fmla="*/ 90802 h 589548"/>
              <a:gd name="connsiteX4587" fmla="*/ 1575114 w 2105012"/>
              <a:gd name="connsiteY4587" fmla="*/ 89808 h 589548"/>
              <a:gd name="connsiteX4588" fmla="*/ 1575114 w 2105012"/>
              <a:gd name="connsiteY4588" fmla="*/ 96104 h 589548"/>
              <a:gd name="connsiteX4589" fmla="*/ 1565172 w 2105012"/>
              <a:gd name="connsiteY4589" fmla="*/ 96104 h 589548"/>
              <a:gd name="connsiteX4590" fmla="*/ 1547940 w 2105012"/>
              <a:gd name="connsiteY4590" fmla="*/ 98755 h 589548"/>
              <a:gd name="connsiteX4591" fmla="*/ 1554567 w 2105012"/>
              <a:gd name="connsiteY4591" fmla="*/ 94778 h 589548"/>
              <a:gd name="connsiteX4592" fmla="*/ 1611898 w 2105012"/>
              <a:gd name="connsiteY4592" fmla="*/ 81191 h 589548"/>
              <a:gd name="connsiteX4593" fmla="*/ 1607922 w 2105012"/>
              <a:gd name="connsiteY4593" fmla="*/ 82517 h 589548"/>
              <a:gd name="connsiteX4594" fmla="*/ 1605602 w 2105012"/>
              <a:gd name="connsiteY4594" fmla="*/ 85831 h 589548"/>
              <a:gd name="connsiteX4595" fmla="*/ 1605602 w 2105012"/>
              <a:gd name="connsiteY4595" fmla="*/ 89476 h 589548"/>
              <a:gd name="connsiteX4596" fmla="*/ 1605602 w 2105012"/>
              <a:gd name="connsiteY4596" fmla="*/ 85831 h 589548"/>
              <a:gd name="connsiteX4597" fmla="*/ 1607922 w 2105012"/>
              <a:gd name="connsiteY4597" fmla="*/ 82517 h 589548"/>
              <a:gd name="connsiteX4598" fmla="*/ 1611898 w 2105012"/>
              <a:gd name="connsiteY4598" fmla="*/ 81191 h 589548"/>
              <a:gd name="connsiteX4599" fmla="*/ 1732194 w 2105012"/>
              <a:gd name="connsiteY4599" fmla="*/ 75889 h 589548"/>
              <a:gd name="connsiteX4600" fmla="*/ 1735508 w 2105012"/>
              <a:gd name="connsiteY4600" fmla="*/ 71581 h 589548"/>
              <a:gd name="connsiteX4601" fmla="*/ 1732194 w 2105012"/>
              <a:gd name="connsiteY4601" fmla="*/ 75889 h 589548"/>
              <a:gd name="connsiteX4602" fmla="*/ 1732194 w 2105012"/>
              <a:gd name="connsiteY4602" fmla="*/ 83180 h 589548"/>
              <a:gd name="connsiteX4603" fmla="*/ 1732194 w 2105012"/>
              <a:gd name="connsiteY4603" fmla="*/ 83180 h 589548"/>
              <a:gd name="connsiteX4604" fmla="*/ 1732194 w 2105012"/>
              <a:gd name="connsiteY4604" fmla="*/ 75889 h 589548"/>
              <a:gd name="connsiteX4605" fmla="*/ 1707340 w 2105012"/>
              <a:gd name="connsiteY4605" fmla="*/ 79534 h 589548"/>
              <a:gd name="connsiteX4606" fmla="*/ 1708334 w 2105012"/>
              <a:gd name="connsiteY4606" fmla="*/ 79534 h 589548"/>
              <a:gd name="connsiteX4607" fmla="*/ 1707340 w 2105012"/>
              <a:gd name="connsiteY4607" fmla="*/ 79534 h 589548"/>
              <a:gd name="connsiteX4608" fmla="*/ 1702038 w 2105012"/>
              <a:gd name="connsiteY4608" fmla="*/ 92127 h 589548"/>
              <a:gd name="connsiteX4609" fmla="*/ 1708003 w 2105012"/>
              <a:gd name="connsiteY4609" fmla="*/ 95441 h 589548"/>
              <a:gd name="connsiteX4610" fmla="*/ 1702038 w 2105012"/>
              <a:gd name="connsiteY4610" fmla="*/ 92127 h 589548"/>
              <a:gd name="connsiteX4611" fmla="*/ 1702038 w 2105012"/>
              <a:gd name="connsiteY4611" fmla="*/ 92127 h 589548"/>
              <a:gd name="connsiteX4612" fmla="*/ 1733520 w 2105012"/>
              <a:gd name="connsiteY4612" fmla="*/ 83511 h 589548"/>
              <a:gd name="connsiteX4613" fmla="*/ 1733520 w 2105012"/>
              <a:gd name="connsiteY4613" fmla="*/ 83511 h 589548"/>
              <a:gd name="connsiteX4614" fmla="*/ 1734845 w 2105012"/>
              <a:gd name="connsiteY4614" fmla="*/ 82186 h 589548"/>
              <a:gd name="connsiteX4615" fmla="*/ 1733520 w 2105012"/>
              <a:gd name="connsiteY4615" fmla="*/ 83511 h 589548"/>
              <a:gd name="connsiteX4616" fmla="*/ 1735177 w 2105012"/>
              <a:gd name="connsiteY4616" fmla="*/ 81191 h 589548"/>
              <a:gd name="connsiteX4617" fmla="*/ 1735840 w 2105012"/>
              <a:gd name="connsiteY4617" fmla="*/ 78209 h 589548"/>
              <a:gd name="connsiteX4618" fmla="*/ 1735177 w 2105012"/>
              <a:gd name="connsiteY4618" fmla="*/ 81191 h 589548"/>
              <a:gd name="connsiteX4619" fmla="*/ 1759037 w 2105012"/>
              <a:gd name="connsiteY4619" fmla="*/ 90802 h 589548"/>
              <a:gd name="connsiteX4620" fmla="*/ 1758043 w 2105012"/>
              <a:gd name="connsiteY4620" fmla="*/ 88482 h 589548"/>
              <a:gd name="connsiteX4621" fmla="*/ 1759037 w 2105012"/>
              <a:gd name="connsiteY4621" fmla="*/ 90802 h 589548"/>
              <a:gd name="connsiteX4622" fmla="*/ 1753735 w 2105012"/>
              <a:gd name="connsiteY4622" fmla="*/ 91133 h 589548"/>
              <a:gd name="connsiteX4623" fmla="*/ 1759037 w 2105012"/>
              <a:gd name="connsiteY4623" fmla="*/ 90802 h 589548"/>
              <a:gd name="connsiteX4624" fmla="*/ 1757712 w 2105012"/>
              <a:gd name="connsiteY4624" fmla="*/ 85831 h 589548"/>
              <a:gd name="connsiteX4625" fmla="*/ 1757712 w 2105012"/>
              <a:gd name="connsiteY4625" fmla="*/ 85831 h 589548"/>
              <a:gd name="connsiteX4626" fmla="*/ 1758043 w 2105012"/>
              <a:gd name="connsiteY4626" fmla="*/ 84837 h 589548"/>
              <a:gd name="connsiteX4627" fmla="*/ 1757712 w 2105012"/>
              <a:gd name="connsiteY4627" fmla="*/ 85831 h 589548"/>
              <a:gd name="connsiteX4628" fmla="*/ 1760694 w 2105012"/>
              <a:gd name="connsiteY4628" fmla="*/ 86825 h 589548"/>
              <a:gd name="connsiteX4629" fmla="*/ 1757712 w 2105012"/>
              <a:gd name="connsiteY4629" fmla="*/ 85831 h 589548"/>
              <a:gd name="connsiteX4630" fmla="*/ 1752741 w 2105012"/>
              <a:gd name="connsiteY4630" fmla="*/ 86825 h 589548"/>
              <a:gd name="connsiteX4631" fmla="*/ 1749758 w 2105012"/>
              <a:gd name="connsiteY4631" fmla="*/ 83511 h 589548"/>
              <a:gd name="connsiteX4632" fmla="*/ 1752741 w 2105012"/>
              <a:gd name="connsiteY4632" fmla="*/ 86825 h 589548"/>
              <a:gd name="connsiteX4633" fmla="*/ 1755392 w 2105012"/>
              <a:gd name="connsiteY4633" fmla="*/ 86825 h 589548"/>
              <a:gd name="connsiteX4634" fmla="*/ 1752741 w 2105012"/>
              <a:gd name="connsiteY4634" fmla="*/ 86825 h 589548"/>
              <a:gd name="connsiteX4635" fmla="*/ 1769310 w 2105012"/>
              <a:gd name="connsiteY4635" fmla="*/ 90470 h 589548"/>
              <a:gd name="connsiteX4636" fmla="*/ 1770636 w 2105012"/>
              <a:gd name="connsiteY4636" fmla="*/ 91796 h 589548"/>
              <a:gd name="connsiteX4637" fmla="*/ 1769310 w 2105012"/>
              <a:gd name="connsiteY4637" fmla="*/ 90470 h 589548"/>
              <a:gd name="connsiteX4638" fmla="*/ 1769310 w 2105012"/>
              <a:gd name="connsiteY4638" fmla="*/ 90470 h 589548"/>
              <a:gd name="connsiteX4639" fmla="*/ 1747438 w 2105012"/>
              <a:gd name="connsiteY4639" fmla="*/ 80197 h 589548"/>
              <a:gd name="connsiteX4640" fmla="*/ 1750090 w 2105012"/>
              <a:gd name="connsiteY4640" fmla="*/ 78872 h 589548"/>
              <a:gd name="connsiteX4641" fmla="*/ 1747438 w 2105012"/>
              <a:gd name="connsiteY4641" fmla="*/ 80197 h 589548"/>
              <a:gd name="connsiteX4642" fmla="*/ 1744456 w 2105012"/>
              <a:gd name="connsiteY4642" fmla="*/ 76552 h 589548"/>
              <a:gd name="connsiteX4643" fmla="*/ 1744456 w 2105012"/>
              <a:gd name="connsiteY4643" fmla="*/ 78209 h 589548"/>
              <a:gd name="connsiteX4644" fmla="*/ 1744456 w 2105012"/>
              <a:gd name="connsiteY4644" fmla="*/ 76552 h 589548"/>
              <a:gd name="connsiteX4645" fmla="*/ 1739816 w 2105012"/>
              <a:gd name="connsiteY4645" fmla="*/ 78872 h 589548"/>
              <a:gd name="connsiteX4646" fmla="*/ 1737497 w 2105012"/>
              <a:gd name="connsiteY4646" fmla="*/ 76552 h 589548"/>
              <a:gd name="connsiteX4647" fmla="*/ 1737497 w 2105012"/>
              <a:gd name="connsiteY4647" fmla="*/ 69924 h 589548"/>
              <a:gd name="connsiteX4648" fmla="*/ 1744787 w 2105012"/>
              <a:gd name="connsiteY4648" fmla="*/ 74895 h 589548"/>
              <a:gd name="connsiteX4649" fmla="*/ 1740148 w 2105012"/>
              <a:gd name="connsiteY4649" fmla="*/ 78872 h 589548"/>
              <a:gd name="connsiteX4650" fmla="*/ 1711979 w 2105012"/>
              <a:gd name="connsiteY4650" fmla="*/ 87819 h 589548"/>
              <a:gd name="connsiteX4651" fmla="*/ 1711979 w 2105012"/>
              <a:gd name="connsiteY4651" fmla="*/ 87819 h 589548"/>
              <a:gd name="connsiteX4652" fmla="*/ 1706677 w 2105012"/>
              <a:gd name="connsiteY4652" fmla="*/ 76220 h 589548"/>
              <a:gd name="connsiteX4653" fmla="*/ 1706014 w 2105012"/>
              <a:gd name="connsiteY4653" fmla="*/ 77877 h 589548"/>
              <a:gd name="connsiteX4654" fmla="*/ 1706677 w 2105012"/>
              <a:gd name="connsiteY4654" fmla="*/ 78540 h 589548"/>
              <a:gd name="connsiteX4655" fmla="*/ 1706014 w 2105012"/>
              <a:gd name="connsiteY4655" fmla="*/ 77877 h 589548"/>
              <a:gd name="connsiteX4656" fmla="*/ 1706677 w 2105012"/>
              <a:gd name="connsiteY4656" fmla="*/ 76220 h 589548"/>
              <a:gd name="connsiteX4657" fmla="*/ 1698061 w 2105012"/>
              <a:gd name="connsiteY4657" fmla="*/ 78872 h 589548"/>
              <a:gd name="connsiteX4658" fmla="*/ 1698061 w 2105012"/>
              <a:gd name="connsiteY4658" fmla="*/ 78872 h 589548"/>
              <a:gd name="connsiteX4659" fmla="*/ 1698061 w 2105012"/>
              <a:gd name="connsiteY4659" fmla="*/ 77546 h 589548"/>
              <a:gd name="connsiteX4660" fmla="*/ 1698061 w 2105012"/>
              <a:gd name="connsiteY4660" fmla="*/ 78872 h 589548"/>
              <a:gd name="connsiteX4661" fmla="*/ 1652660 w 2105012"/>
              <a:gd name="connsiteY4661" fmla="*/ 105714 h 589548"/>
              <a:gd name="connsiteX4662" fmla="*/ 1653323 w 2105012"/>
              <a:gd name="connsiteY4662" fmla="*/ 104389 h 589548"/>
              <a:gd name="connsiteX4663" fmla="*/ 1652660 w 2105012"/>
              <a:gd name="connsiteY4663" fmla="*/ 105714 h 589548"/>
              <a:gd name="connsiteX4664" fmla="*/ 1651997 w 2105012"/>
              <a:gd name="connsiteY4664" fmla="*/ 107040 h 589548"/>
              <a:gd name="connsiteX4665" fmla="*/ 1652660 w 2105012"/>
              <a:gd name="connsiteY4665" fmla="*/ 105714 h 589548"/>
              <a:gd name="connsiteX4666" fmla="*/ 1652660 w 2105012"/>
              <a:gd name="connsiteY4666" fmla="*/ 108034 h 589548"/>
              <a:gd name="connsiteX4667" fmla="*/ 1652660 w 2105012"/>
              <a:gd name="connsiteY4667" fmla="*/ 108034 h 589548"/>
              <a:gd name="connsiteX4668" fmla="*/ 1651997 w 2105012"/>
              <a:gd name="connsiteY4668" fmla="*/ 106709 h 589548"/>
              <a:gd name="connsiteX4669" fmla="*/ 1652660 w 2105012"/>
              <a:gd name="connsiteY4669" fmla="*/ 108034 h 589548"/>
              <a:gd name="connsiteX4670" fmla="*/ 1668898 w 2105012"/>
              <a:gd name="connsiteY4670" fmla="*/ 106377 h 589548"/>
              <a:gd name="connsiteX4671" fmla="*/ 1665253 w 2105012"/>
              <a:gd name="connsiteY4671" fmla="*/ 105714 h 589548"/>
              <a:gd name="connsiteX4672" fmla="*/ 1668898 w 2105012"/>
              <a:gd name="connsiteY4672" fmla="*/ 106377 h 589548"/>
              <a:gd name="connsiteX4673" fmla="*/ 1669892 w 2105012"/>
              <a:gd name="connsiteY4673" fmla="*/ 102069 h 589548"/>
              <a:gd name="connsiteX4674" fmla="*/ 1668898 w 2105012"/>
              <a:gd name="connsiteY4674" fmla="*/ 106377 h 589548"/>
              <a:gd name="connsiteX4675" fmla="*/ 1669561 w 2105012"/>
              <a:gd name="connsiteY4675" fmla="*/ 99749 h 589548"/>
              <a:gd name="connsiteX4676" fmla="*/ 1669561 w 2105012"/>
              <a:gd name="connsiteY4676" fmla="*/ 98755 h 589548"/>
              <a:gd name="connsiteX4677" fmla="*/ 1669561 w 2105012"/>
              <a:gd name="connsiteY4677" fmla="*/ 99749 h 589548"/>
              <a:gd name="connsiteX4678" fmla="*/ 1657299 w 2105012"/>
              <a:gd name="connsiteY4678" fmla="*/ 74895 h 589548"/>
              <a:gd name="connsiteX4679" fmla="*/ 1662933 w 2105012"/>
              <a:gd name="connsiteY4679" fmla="*/ 72244 h 589548"/>
              <a:gd name="connsiteX4680" fmla="*/ 1662933 w 2105012"/>
              <a:gd name="connsiteY4680" fmla="*/ 72244 h 589548"/>
              <a:gd name="connsiteX4681" fmla="*/ 1657299 w 2105012"/>
              <a:gd name="connsiteY4681" fmla="*/ 74895 h 589548"/>
              <a:gd name="connsiteX4682" fmla="*/ 1659619 w 2105012"/>
              <a:gd name="connsiteY4682" fmla="*/ 111680 h 589548"/>
              <a:gd name="connsiteX4683" fmla="*/ 1660282 w 2105012"/>
              <a:gd name="connsiteY4683" fmla="*/ 113005 h 589548"/>
              <a:gd name="connsiteX4684" fmla="*/ 1660282 w 2105012"/>
              <a:gd name="connsiteY4684" fmla="*/ 113005 h 589548"/>
              <a:gd name="connsiteX4685" fmla="*/ 1659619 w 2105012"/>
              <a:gd name="connsiteY4685" fmla="*/ 111680 h 589548"/>
              <a:gd name="connsiteX4686" fmla="*/ 1657962 w 2105012"/>
              <a:gd name="connsiteY4686" fmla="*/ 110354 h 589548"/>
              <a:gd name="connsiteX4687" fmla="*/ 1659619 w 2105012"/>
              <a:gd name="connsiteY4687" fmla="*/ 111680 h 589548"/>
              <a:gd name="connsiteX4688" fmla="*/ 1682817 w 2105012"/>
              <a:gd name="connsiteY4688" fmla="*/ 92790 h 589548"/>
              <a:gd name="connsiteX4689" fmla="*/ 1682817 w 2105012"/>
              <a:gd name="connsiteY4689" fmla="*/ 92790 h 589548"/>
              <a:gd name="connsiteX4690" fmla="*/ 1682817 w 2105012"/>
              <a:gd name="connsiteY4690" fmla="*/ 92790 h 589548"/>
              <a:gd name="connsiteX4691" fmla="*/ 1683811 w 2105012"/>
              <a:gd name="connsiteY4691" fmla="*/ 93453 h 589548"/>
              <a:gd name="connsiteX4692" fmla="*/ 1684142 w 2105012"/>
              <a:gd name="connsiteY4692" fmla="*/ 93453 h 589548"/>
              <a:gd name="connsiteX4693" fmla="*/ 1684142 w 2105012"/>
              <a:gd name="connsiteY4693" fmla="*/ 93453 h 589548"/>
              <a:gd name="connsiteX4694" fmla="*/ 1683811 w 2105012"/>
              <a:gd name="connsiteY4694" fmla="*/ 93453 h 589548"/>
              <a:gd name="connsiteX4695" fmla="*/ 1670887 w 2105012"/>
              <a:gd name="connsiteY4695" fmla="*/ 69593 h 589548"/>
              <a:gd name="connsiteX4696" fmla="*/ 1668898 w 2105012"/>
              <a:gd name="connsiteY4696" fmla="*/ 71250 h 589548"/>
              <a:gd name="connsiteX4697" fmla="*/ 1664259 w 2105012"/>
              <a:gd name="connsiteY4697" fmla="*/ 72575 h 589548"/>
              <a:gd name="connsiteX4698" fmla="*/ 1668898 w 2105012"/>
              <a:gd name="connsiteY4698" fmla="*/ 71250 h 589548"/>
              <a:gd name="connsiteX4699" fmla="*/ 1670887 w 2105012"/>
              <a:gd name="connsiteY4699" fmla="*/ 69593 h 589548"/>
              <a:gd name="connsiteX4700" fmla="*/ 1665253 w 2105012"/>
              <a:gd name="connsiteY4700" fmla="*/ 160063 h 589548"/>
              <a:gd name="connsiteX4701" fmla="*/ 1665253 w 2105012"/>
              <a:gd name="connsiteY4701" fmla="*/ 159732 h 589548"/>
              <a:gd name="connsiteX4702" fmla="*/ 1665253 w 2105012"/>
              <a:gd name="connsiteY4702" fmla="*/ 159732 h 589548"/>
              <a:gd name="connsiteX4703" fmla="*/ 1665253 w 2105012"/>
              <a:gd name="connsiteY4703" fmla="*/ 160063 h 589548"/>
              <a:gd name="connsiteX4704" fmla="*/ 1662270 w 2105012"/>
              <a:gd name="connsiteY4704" fmla="*/ 159732 h 589548"/>
              <a:gd name="connsiteX4705" fmla="*/ 1660945 w 2105012"/>
              <a:gd name="connsiteY4705" fmla="*/ 158075 h 589548"/>
              <a:gd name="connsiteX4706" fmla="*/ 1662270 w 2105012"/>
              <a:gd name="connsiteY4706" fmla="*/ 159732 h 589548"/>
              <a:gd name="connsiteX4707" fmla="*/ 1665584 w 2105012"/>
              <a:gd name="connsiteY4707" fmla="*/ 161057 h 589548"/>
              <a:gd name="connsiteX4708" fmla="*/ 1665584 w 2105012"/>
              <a:gd name="connsiteY4708" fmla="*/ 161057 h 589548"/>
              <a:gd name="connsiteX4709" fmla="*/ 1668235 w 2105012"/>
              <a:gd name="connsiteY4709" fmla="*/ 161057 h 589548"/>
              <a:gd name="connsiteX4710" fmla="*/ 1670887 w 2105012"/>
              <a:gd name="connsiteY4710" fmla="*/ 159732 h 589548"/>
              <a:gd name="connsiteX4711" fmla="*/ 1668235 w 2105012"/>
              <a:gd name="connsiteY4711" fmla="*/ 161057 h 589548"/>
              <a:gd name="connsiteX4712" fmla="*/ 1665584 w 2105012"/>
              <a:gd name="connsiteY4712" fmla="*/ 161057 h 589548"/>
              <a:gd name="connsiteX4713" fmla="*/ 1664922 w 2105012"/>
              <a:gd name="connsiteY4713" fmla="*/ 161389 h 589548"/>
              <a:gd name="connsiteX4714" fmla="*/ 1664922 w 2105012"/>
              <a:gd name="connsiteY4714" fmla="*/ 161389 h 589548"/>
              <a:gd name="connsiteX4715" fmla="*/ 1665584 w 2105012"/>
              <a:gd name="connsiteY4715" fmla="*/ 161057 h 589548"/>
              <a:gd name="connsiteX4716" fmla="*/ 1702369 w 2105012"/>
              <a:gd name="connsiteY4716" fmla="*/ 151115 h 589548"/>
              <a:gd name="connsiteX4717" fmla="*/ 1704357 w 2105012"/>
              <a:gd name="connsiteY4717" fmla="*/ 151115 h 589548"/>
              <a:gd name="connsiteX4718" fmla="*/ 1702369 w 2105012"/>
              <a:gd name="connsiteY4718" fmla="*/ 151115 h 589548"/>
              <a:gd name="connsiteX4719" fmla="*/ 1701706 w 2105012"/>
              <a:gd name="connsiteY4719" fmla="*/ 156749 h 589548"/>
              <a:gd name="connsiteX4720" fmla="*/ 1699718 w 2105012"/>
              <a:gd name="connsiteY4720" fmla="*/ 157743 h 589548"/>
              <a:gd name="connsiteX4721" fmla="*/ 1699718 w 2105012"/>
              <a:gd name="connsiteY4721" fmla="*/ 157743 h 589548"/>
              <a:gd name="connsiteX4722" fmla="*/ 1701706 w 2105012"/>
              <a:gd name="connsiteY4722" fmla="*/ 156749 h 589548"/>
              <a:gd name="connsiteX4723" fmla="*/ 1731532 w 2105012"/>
              <a:gd name="connsiteY4723" fmla="*/ 186906 h 589548"/>
              <a:gd name="connsiteX4724" fmla="*/ 1739154 w 2105012"/>
              <a:gd name="connsiteY4724" fmla="*/ 186906 h 589548"/>
              <a:gd name="connsiteX4725" fmla="*/ 1735840 w 2105012"/>
              <a:gd name="connsiteY4725" fmla="*/ 187569 h 589548"/>
              <a:gd name="connsiteX4726" fmla="*/ 1739154 w 2105012"/>
              <a:gd name="connsiteY4726" fmla="*/ 189557 h 589548"/>
              <a:gd name="connsiteX4727" fmla="*/ 1734183 w 2105012"/>
              <a:gd name="connsiteY4727" fmla="*/ 191877 h 589548"/>
              <a:gd name="connsiteX4728" fmla="*/ 1730206 w 2105012"/>
              <a:gd name="connsiteY4728" fmla="*/ 194528 h 589548"/>
              <a:gd name="connsiteX4729" fmla="*/ 1727223 w 2105012"/>
              <a:gd name="connsiteY4729" fmla="*/ 194528 h 589548"/>
              <a:gd name="connsiteX4730" fmla="*/ 1726229 w 2105012"/>
              <a:gd name="connsiteY4730" fmla="*/ 199167 h 589548"/>
              <a:gd name="connsiteX4731" fmla="*/ 1726229 w 2105012"/>
              <a:gd name="connsiteY4731" fmla="*/ 199167 h 589548"/>
              <a:gd name="connsiteX4732" fmla="*/ 1718939 w 2105012"/>
              <a:gd name="connsiteY4732" fmla="*/ 203476 h 589548"/>
              <a:gd name="connsiteX4733" fmla="*/ 1713968 w 2105012"/>
              <a:gd name="connsiteY4733" fmla="*/ 198505 h 589548"/>
              <a:gd name="connsiteX4734" fmla="*/ 1711648 w 2105012"/>
              <a:gd name="connsiteY4734" fmla="*/ 192871 h 589548"/>
              <a:gd name="connsiteX4735" fmla="*/ 1715293 w 2105012"/>
              <a:gd name="connsiteY4735" fmla="*/ 189557 h 589548"/>
              <a:gd name="connsiteX4736" fmla="*/ 1712974 w 2105012"/>
              <a:gd name="connsiteY4736" fmla="*/ 185912 h 589548"/>
              <a:gd name="connsiteX4737" fmla="*/ 1715293 w 2105012"/>
              <a:gd name="connsiteY4737" fmla="*/ 189557 h 589548"/>
              <a:gd name="connsiteX4738" fmla="*/ 1717944 w 2105012"/>
              <a:gd name="connsiteY4738" fmla="*/ 190551 h 589548"/>
              <a:gd name="connsiteX4739" fmla="*/ 1717944 w 2105012"/>
              <a:gd name="connsiteY4739" fmla="*/ 186906 h 589548"/>
              <a:gd name="connsiteX4740" fmla="*/ 1717944 w 2105012"/>
              <a:gd name="connsiteY4740" fmla="*/ 186906 h 589548"/>
              <a:gd name="connsiteX4741" fmla="*/ 1717944 w 2105012"/>
              <a:gd name="connsiteY4741" fmla="*/ 190551 h 589548"/>
              <a:gd name="connsiteX4742" fmla="*/ 1731863 w 2105012"/>
              <a:gd name="connsiteY4742" fmla="*/ 186906 h 589548"/>
              <a:gd name="connsiteX4743" fmla="*/ 1732526 w 2105012"/>
              <a:gd name="connsiteY4743" fmla="*/ 186243 h 589548"/>
              <a:gd name="connsiteX4744" fmla="*/ 1731863 w 2105012"/>
              <a:gd name="connsiteY4744" fmla="*/ 186906 h 589548"/>
              <a:gd name="connsiteX4745" fmla="*/ 1745450 w 2105012"/>
              <a:gd name="connsiteY4745" fmla="*/ 182929 h 589548"/>
              <a:gd name="connsiteX4746" fmla="*/ 1747107 w 2105012"/>
              <a:gd name="connsiteY4746" fmla="*/ 183592 h 589548"/>
              <a:gd name="connsiteX4747" fmla="*/ 1745450 w 2105012"/>
              <a:gd name="connsiteY4747" fmla="*/ 182929 h 589548"/>
              <a:gd name="connsiteX4748" fmla="*/ 1743793 w 2105012"/>
              <a:gd name="connsiteY4748" fmla="*/ 182598 h 589548"/>
              <a:gd name="connsiteX4749" fmla="*/ 1745450 w 2105012"/>
              <a:gd name="connsiteY4749" fmla="*/ 182929 h 589548"/>
              <a:gd name="connsiteX4750" fmla="*/ 1759037 w 2105012"/>
              <a:gd name="connsiteY4750" fmla="*/ 165034 h 589548"/>
              <a:gd name="connsiteX4751" fmla="*/ 1759369 w 2105012"/>
              <a:gd name="connsiteY4751" fmla="*/ 169342 h 589548"/>
              <a:gd name="connsiteX4752" fmla="*/ 1759369 w 2105012"/>
              <a:gd name="connsiteY4752" fmla="*/ 169342 h 589548"/>
              <a:gd name="connsiteX4753" fmla="*/ 1759037 w 2105012"/>
              <a:gd name="connsiteY4753" fmla="*/ 165034 h 589548"/>
              <a:gd name="connsiteX4754" fmla="*/ 1918106 w 2105012"/>
              <a:gd name="connsiteY4754" fmla="*/ 155423 h 589548"/>
              <a:gd name="connsiteX4755" fmla="*/ 1921420 w 2105012"/>
              <a:gd name="connsiteY4755" fmla="*/ 160726 h 589548"/>
              <a:gd name="connsiteX4756" fmla="*/ 1918106 w 2105012"/>
              <a:gd name="connsiteY4756" fmla="*/ 155423 h 589548"/>
              <a:gd name="connsiteX4757" fmla="*/ 1913135 w 2105012"/>
              <a:gd name="connsiteY4757" fmla="*/ 157080 h 589548"/>
              <a:gd name="connsiteX4758" fmla="*/ 1918106 w 2105012"/>
              <a:gd name="connsiteY4758" fmla="*/ 155423 h 589548"/>
              <a:gd name="connsiteX4759" fmla="*/ 1944286 w 2105012"/>
              <a:gd name="connsiteY4759" fmla="*/ 141174 h 589548"/>
              <a:gd name="connsiteX4760" fmla="*/ 1947269 w 2105012"/>
              <a:gd name="connsiteY4760" fmla="*/ 144156 h 589548"/>
              <a:gd name="connsiteX4761" fmla="*/ 1947269 w 2105012"/>
              <a:gd name="connsiteY4761" fmla="*/ 144156 h 589548"/>
              <a:gd name="connsiteX4762" fmla="*/ 1944286 w 2105012"/>
              <a:gd name="connsiteY4762" fmla="*/ 141174 h 589548"/>
              <a:gd name="connsiteX4763" fmla="*/ 2005925 w 2105012"/>
              <a:gd name="connsiteY4763" fmla="*/ 324434 h 589548"/>
              <a:gd name="connsiteX4764" fmla="*/ 2004269 w 2105012"/>
              <a:gd name="connsiteY4764" fmla="*/ 324103 h 589548"/>
              <a:gd name="connsiteX4765" fmla="*/ 2005925 w 2105012"/>
              <a:gd name="connsiteY4765" fmla="*/ 324434 h 589548"/>
              <a:gd name="connsiteX4766" fmla="*/ 2005925 w 2105012"/>
              <a:gd name="connsiteY4766" fmla="*/ 324434 h 589548"/>
              <a:gd name="connsiteX4767" fmla="*/ 1990019 w 2105012"/>
              <a:gd name="connsiteY4767" fmla="*/ 334707 h 589548"/>
              <a:gd name="connsiteX4768" fmla="*/ 1990681 w 2105012"/>
              <a:gd name="connsiteY4768" fmla="*/ 333382 h 589548"/>
              <a:gd name="connsiteX4769" fmla="*/ 1990019 w 2105012"/>
              <a:gd name="connsiteY4769" fmla="*/ 334707 h 589548"/>
              <a:gd name="connsiteX4770" fmla="*/ 1983722 w 2105012"/>
              <a:gd name="connsiteY4770" fmla="*/ 329736 h 589548"/>
              <a:gd name="connsiteX4771" fmla="*/ 1991676 w 2105012"/>
              <a:gd name="connsiteY4771" fmla="*/ 330731 h 589548"/>
              <a:gd name="connsiteX4772" fmla="*/ 1991344 w 2105012"/>
              <a:gd name="connsiteY4772" fmla="*/ 332388 h 589548"/>
              <a:gd name="connsiteX4773" fmla="*/ 1991676 w 2105012"/>
              <a:gd name="connsiteY4773" fmla="*/ 330731 h 589548"/>
              <a:gd name="connsiteX4774" fmla="*/ 1983722 w 2105012"/>
              <a:gd name="connsiteY4774" fmla="*/ 329736 h 589548"/>
              <a:gd name="connsiteX4775" fmla="*/ 1937327 w 2105012"/>
              <a:gd name="connsiteY4775" fmla="*/ 338353 h 589548"/>
              <a:gd name="connsiteX4776" fmla="*/ 1937327 w 2105012"/>
              <a:gd name="connsiteY4776" fmla="*/ 334376 h 589548"/>
              <a:gd name="connsiteX4777" fmla="*/ 1938984 w 2105012"/>
              <a:gd name="connsiteY4777" fmla="*/ 330068 h 589548"/>
              <a:gd name="connsiteX4778" fmla="*/ 1937327 w 2105012"/>
              <a:gd name="connsiteY4778" fmla="*/ 334376 h 589548"/>
              <a:gd name="connsiteX4779" fmla="*/ 1937327 w 2105012"/>
              <a:gd name="connsiteY4779" fmla="*/ 338353 h 589548"/>
              <a:gd name="connsiteX4780" fmla="*/ 1922083 w 2105012"/>
              <a:gd name="connsiteY4780" fmla="*/ 328079 h 589548"/>
              <a:gd name="connsiteX4781" fmla="*/ 1921752 w 2105012"/>
              <a:gd name="connsiteY4781" fmla="*/ 325428 h 589548"/>
              <a:gd name="connsiteX4782" fmla="*/ 1920757 w 2105012"/>
              <a:gd name="connsiteY4782" fmla="*/ 325428 h 589548"/>
              <a:gd name="connsiteX4783" fmla="*/ 1921752 w 2105012"/>
              <a:gd name="connsiteY4783" fmla="*/ 325428 h 589548"/>
              <a:gd name="connsiteX4784" fmla="*/ 1921752 w 2105012"/>
              <a:gd name="connsiteY4784" fmla="*/ 321120 h 589548"/>
              <a:gd name="connsiteX4785" fmla="*/ 1927054 w 2105012"/>
              <a:gd name="connsiteY4785" fmla="*/ 320457 h 589548"/>
              <a:gd name="connsiteX4786" fmla="*/ 1928379 w 2105012"/>
              <a:gd name="connsiteY4786" fmla="*/ 326754 h 589548"/>
              <a:gd name="connsiteX4787" fmla="*/ 1922083 w 2105012"/>
              <a:gd name="connsiteY4787" fmla="*/ 328079 h 589548"/>
              <a:gd name="connsiteX4788" fmla="*/ 1911810 w 2105012"/>
              <a:gd name="connsiteY4788" fmla="*/ 340672 h 589548"/>
              <a:gd name="connsiteX4789" fmla="*/ 1911810 w 2105012"/>
              <a:gd name="connsiteY4789" fmla="*/ 338353 h 589548"/>
              <a:gd name="connsiteX4790" fmla="*/ 1911810 w 2105012"/>
              <a:gd name="connsiteY4790" fmla="*/ 338353 h 589548"/>
              <a:gd name="connsiteX4791" fmla="*/ 1911810 w 2105012"/>
              <a:gd name="connsiteY4791" fmla="*/ 340672 h 589548"/>
              <a:gd name="connsiteX4792" fmla="*/ 1757049 w 2105012"/>
              <a:gd name="connsiteY4792" fmla="*/ 307533 h 589548"/>
              <a:gd name="connsiteX4793" fmla="*/ 1759037 w 2105012"/>
              <a:gd name="connsiteY4793" fmla="*/ 303888 h 589548"/>
              <a:gd name="connsiteX4794" fmla="*/ 1758043 w 2105012"/>
              <a:gd name="connsiteY4794" fmla="*/ 300905 h 589548"/>
              <a:gd name="connsiteX4795" fmla="*/ 1759037 w 2105012"/>
              <a:gd name="connsiteY4795" fmla="*/ 303888 h 589548"/>
              <a:gd name="connsiteX4796" fmla="*/ 1757049 w 2105012"/>
              <a:gd name="connsiteY4796" fmla="*/ 307533 h 589548"/>
              <a:gd name="connsiteX4797" fmla="*/ 1729543 w 2105012"/>
              <a:gd name="connsiteY4797" fmla="*/ 315155 h 589548"/>
              <a:gd name="connsiteX4798" fmla="*/ 1722915 w 2105012"/>
              <a:gd name="connsiteY4798" fmla="*/ 312835 h 589548"/>
              <a:gd name="connsiteX4799" fmla="*/ 1731532 w 2105012"/>
              <a:gd name="connsiteY4799" fmla="*/ 312835 h 589548"/>
              <a:gd name="connsiteX4800" fmla="*/ 1729543 w 2105012"/>
              <a:gd name="connsiteY4800" fmla="*/ 315486 h 589548"/>
              <a:gd name="connsiteX4801" fmla="*/ 1630125 w 2105012"/>
              <a:gd name="connsiteY4801" fmla="*/ 340672 h 589548"/>
              <a:gd name="connsiteX4802" fmla="*/ 1628800 w 2105012"/>
              <a:gd name="connsiteY4802" fmla="*/ 340341 h 589548"/>
              <a:gd name="connsiteX4803" fmla="*/ 1630125 w 2105012"/>
              <a:gd name="connsiteY4803" fmla="*/ 340672 h 589548"/>
              <a:gd name="connsiteX4804" fmla="*/ 1630125 w 2105012"/>
              <a:gd name="connsiteY4804" fmla="*/ 340672 h 589548"/>
              <a:gd name="connsiteX4805" fmla="*/ 1621509 w 2105012"/>
              <a:gd name="connsiteY4805" fmla="*/ 341335 h 589548"/>
              <a:gd name="connsiteX4806" fmla="*/ 1621509 w 2105012"/>
              <a:gd name="connsiteY4806" fmla="*/ 341998 h 589548"/>
              <a:gd name="connsiteX4807" fmla="*/ 1621509 w 2105012"/>
              <a:gd name="connsiteY4807" fmla="*/ 341335 h 589548"/>
              <a:gd name="connsiteX4808" fmla="*/ 1622835 w 2105012"/>
              <a:gd name="connsiteY4808" fmla="*/ 340010 h 589548"/>
              <a:gd name="connsiteX4809" fmla="*/ 1621509 w 2105012"/>
              <a:gd name="connsiteY4809" fmla="*/ 341335 h 589548"/>
              <a:gd name="connsiteX4810" fmla="*/ 1622503 w 2105012"/>
              <a:gd name="connsiteY4810" fmla="*/ 344318 h 589548"/>
              <a:gd name="connsiteX4811" fmla="*/ 1622503 w 2105012"/>
              <a:gd name="connsiteY4811" fmla="*/ 344318 h 589548"/>
              <a:gd name="connsiteX4812" fmla="*/ 1622503 w 2105012"/>
              <a:gd name="connsiteY4812" fmla="*/ 344318 h 589548"/>
              <a:gd name="connsiteX4813" fmla="*/ 1622503 w 2105012"/>
              <a:gd name="connsiteY4813" fmla="*/ 335039 h 589548"/>
              <a:gd name="connsiteX4814" fmla="*/ 1620183 w 2105012"/>
              <a:gd name="connsiteY4814" fmla="*/ 333713 h 589548"/>
              <a:gd name="connsiteX4815" fmla="*/ 1622503 w 2105012"/>
              <a:gd name="connsiteY4815" fmla="*/ 335039 h 589548"/>
              <a:gd name="connsiteX4816" fmla="*/ 1627143 w 2105012"/>
              <a:gd name="connsiteY4816" fmla="*/ 335039 h 589548"/>
              <a:gd name="connsiteX4817" fmla="*/ 1628468 w 2105012"/>
              <a:gd name="connsiteY4817" fmla="*/ 335039 h 589548"/>
              <a:gd name="connsiteX4818" fmla="*/ 1628468 w 2105012"/>
              <a:gd name="connsiteY4818" fmla="*/ 331725 h 589548"/>
              <a:gd name="connsiteX4819" fmla="*/ 1628468 w 2105012"/>
              <a:gd name="connsiteY4819" fmla="*/ 335039 h 589548"/>
              <a:gd name="connsiteX4820" fmla="*/ 1627143 w 2105012"/>
              <a:gd name="connsiteY4820" fmla="*/ 335039 h 589548"/>
              <a:gd name="connsiteX4821" fmla="*/ 1622503 w 2105012"/>
              <a:gd name="connsiteY4821" fmla="*/ 335039 h 589548"/>
              <a:gd name="connsiteX4822" fmla="*/ 1581410 w 2105012"/>
              <a:gd name="connsiteY4822" fmla="*/ 305545 h 589548"/>
              <a:gd name="connsiteX4823" fmla="*/ 1583067 w 2105012"/>
              <a:gd name="connsiteY4823" fmla="*/ 307202 h 589548"/>
              <a:gd name="connsiteX4824" fmla="*/ 1581410 w 2105012"/>
              <a:gd name="connsiteY4824" fmla="*/ 307202 h 589548"/>
              <a:gd name="connsiteX4825" fmla="*/ 1583067 w 2105012"/>
              <a:gd name="connsiteY4825" fmla="*/ 307202 h 589548"/>
              <a:gd name="connsiteX4826" fmla="*/ 1581410 w 2105012"/>
              <a:gd name="connsiteY4826" fmla="*/ 305545 h 589548"/>
              <a:gd name="connsiteX4827" fmla="*/ 1529713 w 2105012"/>
              <a:gd name="connsiteY4827" fmla="*/ 299580 h 589548"/>
              <a:gd name="connsiteX4828" fmla="*/ 1531038 w 2105012"/>
              <a:gd name="connsiteY4828" fmla="*/ 302894 h 589548"/>
              <a:gd name="connsiteX4829" fmla="*/ 1529713 w 2105012"/>
              <a:gd name="connsiteY4829" fmla="*/ 299580 h 589548"/>
              <a:gd name="connsiteX4830" fmla="*/ 1529713 w 2105012"/>
              <a:gd name="connsiteY4830" fmla="*/ 298254 h 589548"/>
              <a:gd name="connsiteX4831" fmla="*/ 1531370 w 2105012"/>
              <a:gd name="connsiteY4831" fmla="*/ 298254 h 589548"/>
              <a:gd name="connsiteX4832" fmla="*/ 1529713 w 2105012"/>
              <a:gd name="connsiteY4832" fmla="*/ 298254 h 589548"/>
              <a:gd name="connsiteX4833" fmla="*/ 1529713 w 2105012"/>
              <a:gd name="connsiteY4833" fmla="*/ 299580 h 589548"/>
              <a:gd name="connsiteX4834" fmla="*/ 1445870 w 2105012"/>
              <a:gd name="connsiteY4834" fmla="*/ 375137 h 589548"/>
              <a:gd name="connsiteX4835" fmla="*/ 1445870 w 2105012"/>
              <a:gd name="connsiteY4835" fmla="*/ 375469 h 589548"/>
              <a:gd name="connsiteX4836" fmla="*/ 1445870 w 2105012"/>
              <a:gd name="connsiteY4836" fmla="*/ 375137 h 589548"/>
              <a:gd name="connsiteX4837" fmla="*/ 1437917 w 2105012"/>
              <a:gd name="connsiteY4837" fmla="*/ 395021 h 589548"/>
              <a:gd name="connsiteX4838" fmla="*/ 1437917 w 2105012"/>
              <a:gd name="connsiteY4838" fmla="*/ 395021 h 589548"/>
              <a:gd name="connsiteX4839" fmla="*/ 1441562 w 2105012"/>
              <a:gd name="connsiteY4839" fmla="*/ 391376 h 589548"/>
              <a:gd name="connsiteX4840" fmla="*/ 1437917 w 2105012"/>
              <a:gd name="connsiteY4840" fmla="*/ 395021 h 589548"/>
              <a:gd name="connsiteX4841" fmla="*/ 1413394 w 2105012"/>
              <a:gd name="connsiteY4841" fmla="*/ 406620 h 589548"/>
              <a:gd name="connsiteX4842" fmla="*/ 1412731 w 2105012"/>
              <a:gd name="connsiteY4842" fmla="*/ 403968 h 589548"/>
              <a:gd name="connsiteX4843" fmla="*/ 1413394 w 2105012"/>
              <a:gd name="connsiteY4843" fmla="*/ 406620 h 589548"/>
              <a:gd name="connsiteX4844" fmla="*/ 1414719 w 2105012"/>
              <a:gd name="connsiteY4844" fmla="*/ 410596 h 589548"/>
              <a:gd name="connsiteX4845" fmla="*/ 1416376 w 2105012"/>
              <a:gd name="connsiteY4845" fmla="*/ 411591 h 589548"/>
              <a:gd name="connsiteX4846" fmla="*/ 1414719 w 2105012"/>
              <a:gd name="connsiteY4846" fmla="*/ 410596 h 589548"/>
              <a:gd name="connsiteX4847" fmla="*/ 1412400 w 2105012"/>
              <a:gd name="connsiteY4847" fmla="*/ 407945 h 589548"/>
              <a:gd name="connsiteX4848" fmla="*/ 1414719 w 2105012"/>
              <a:gd name="connsiteY4848" fmla="*/ 410596 h 589548"/>
              <a:gd name="connsiteX4849" fmla="*/ 1269900 w 2105012"/>
              <a:gd name="connsiteY4849" fmla="*/ 452683 h 589548"/>
              <a:gd name="connsiteX4850" fmla="*/ 1269900 w 2105012"/>
              <a:gd name="connsiteY4850" fmla="*/ 451689 h 589548"/>
              <a:gd name="connsiteX4851" fmla="*/ 1269900 w 2105012"/>
              <a:gd name="connsiteY4851" fmla="*/ 452683 h 589548"/>
              <a:gd name="connsiteX4852" fmla="*/ 1269900 w 2105012"/>
              <a:gd name="connsiteY4852" fmla="*/ 452683 h 589548"/>
              <a:gd name="connsiteX4853" fmla="*/ 1275534 w 2105012"/>
              <a:gd name="connsiteY4853" fmla="*/ 426172 h 589548"/>
              <a:gd name="connsiteX4854" fmla="*/ 1269569 w 2105012"/>
              <a:gd name="connsiteY4854" fmla="*/ 425840 h 589548"/>
              <a:gd name="connsiteX4855" fmla="*/ 1275534 w 2105012"/>
              <a:gd name="connsiteY4855" fmla="*/ 426172 h 589548"/>
              <a:gd name="connsiteX4856" fmla="*/ 1274540 w 2105012"/>
              <a:gd name="connsiteY4856" fmla="*/ 431806 h 589548"/>
              <a:gd name="connsiteX4857" fmla="*/ 1275203 w 2105012"/>
              <a:gd name="connsiteY4857" fmla="*/ 433462 h 589548"/>
              <a:gd name="connsiteX4858" fmla="*/ 1271557 w 2105012"/>
              <a:gd name="connsiteY4858" fmla="*/ 441085 h 589548"/>
              <a:gd name="connsiteX4859" fmla="*/ 1266586 w 2105012"/>
              <a:gd name="connsiteY4859" fmla="*/ 440090 h 589548"/>
              <a:gd name="connsiteX4860" fmla="*/ 1260290 w 2105012"/>
              <a:gd name="connsiteY4860" fmla="*/ 437771 h 589548"/>
              <a:gd name="connsiteX4861" fmla="*/ 1258633 w 2105012"/>
              <a:gd name="connsiteY4861" fmla="*/ 442742 h 589548"/>
              <a:gd name="connsiteX4862" fmla="*/ 1253662 w 2105012"/>
              <a:gd name="connsiteY4862" fmla="*/ 441416 h 589548"/>
              <a:gd name="connsiteX4863" fmla="*/ 1244714 w 2105012"/>
              <a:gd name="connsiteY4863" fmla="*/ 438765 h 589548"/>
              <a:gd name="connsiteX4864" fmla="*/ 1242395 w 2105012"/>
              <a:gd name="connsiteY4864" fmla="*/ 438765 h 589548"/>
              <a:gd name="connsiteX4865" fmla="*/ 1238749 w 2105012"/>
              <a:gd name="connsiteY4865" fmla="*/ 432800 h 589548"/>
              <a:gd name="connsiteX4866" fmla="*/ 1242063 w 2105012"/>
              <a:gd name="connsiteY4866" fmla="*/ 432468 h 589548"/>
              <a:gd name="connsiteX4867" fmla="*/ 1245377 w 2105012"/>
              <a:gd name="connsiteY4867" fmla="*/ 428823 h 589548"/>
              <a:gd name="connsiteX4868" fmla="*/ 1247366 w 2105012"/>
              <a:gd name="connsiteY4868" fmla="*/ 431143 h 589548"/>
              <a:gd name="connsiteX4869" fmla="*/ 1251011 w 2105012"/>
              <a:gd name="connsiteY4869" fmla="*/ 429817 h 589548"/>
              <a:gd name="connsiteX4870" fmla="*/ 1251011 w 2105012"/>
              <a:gd name="connsiteY4870" fmla="*/ 428823 h 589548"/>
              <a:gd name="connsiteX4871" fmla="*/ 1251011 w 2105012"/>
              <a:gd name="connsiteY4871" fmla="*/ 429817 h 589548"/>
              <a:gd name="connsiteX4872" fmla="*/ 1262610 w 2105012"/>
              <a:gd name="connsiteY4872" fmla="*/ 428823 h 589548"/>
              <a:gd name="connsiteX4873" fmla="*/ 1260621 w 2105012"/>
              <a:gd name="connsiteY4873" fmla="*/ 428823 h 589548"/>
              <a:gd name="connsiteX4874" fmla="*/ 1262610 w 2105012"/>
              <a:gd name="connsiteY4874" fmla="*/ 428823 h 589548"/>
              <a:gd name="connsiteX4875" fmla="*/ 1267249 w 2105012"/>
              <a:gd name="connsiteY4875" fmla="*/ 426503 h 589548"/>
              <a:gd name="connsiteX4876" fmla="*/ 1274540 w 2105012"/>
              <a:gd name="connsiteY4876" fmla="*/ 432137 h 589548"/>
              <a:gd name="connsiteX4877" fmla="*/ 1198982 w 2105012"/>
              <a:gd name="connsiteY4877" fmla="*/ 436445 h 589548"/>
              <a:gd name="connsiteX4878" fmla="*/ 1196000 w 2105012"/>
              <a:gd name="connsiteY4878" fmla="*/ 435782 h 589548"/>
              <a:gd name="connsiteX4879" fmla="*/ 1198982 w 2105012"/>
              <a:gd name="connsiteY4879" fmla="*/ 436114 h 589548"/>
              <a:gd name="connsiteX4880" fmla="*/ 1203622 w 2105012"/>
              <a:gd name="connsiteY4880" fmla="*/ 438433 h 589548"/>
              <a:gd name="connsiteX4881" fmla="*/ 1198982 w 2105012"/>
              <a:gd name="connsiteY4881" fmla="*/ 436114 h 589548"/>
              <a:gd name="connsiteX4882" fmla="*/ 1184069 w 2105012"/>
              <a:gd name="connsiteY4882" fmla="*/ 419544 h 589548"/>
              <a:gd name="connsiteX4883" fmla="*/ 1179430 w 2105012"/>
              <a:gd name="connsiteY4883" fmla="*/ 421201 h 589548"/>
              <a:gd name="connsiteX4884" fmla="*/ 1178104 w 2105012"/>
              <a:gd name="connsiteY4884" fmla="*/ 422858 h 589548"/>
              <a:gd name="connsiteX4885" fmla="*/ 1179430 w 2105012"/>
              <a:gd name="connsiteY4885" fmla="*/ 421201 h 589548"/>
              <a:gd name="connsiteX4886" fmla="*/ 1184069 w 2105012"/>
              <a:gd name="connsiteY4886" fmla="*/ 419544 h 589548"/>
              <a:gd name="connsiteX4887" fmla="*/ 1184069 w 2105012"/>
              <a:gd name="connsiteY4887" fmla="*/ 418550 h 589548"/>
              <a:gd name="connsiteX4888" fmla="*/ 1185063 w 2105012"/>
              <a:gd name="connsiteY4888" fmla="*/ 418218 h 589548"/>
              <a:gd name="connsiteX4889" fmla="*/ 1186389 w 2105012"/>
              <a:gd name="connsiteY4889" fmla="*/ 415899 h 589548"/>
              <a:gd name="connsiteX4890" fmla="*/ 1191360 w 2105012"/>
              <a:gd name="connsiteY4890" fmla="*/ 423189 h 589548"/>
              <a:gd name="connsiteX4891" fmla="*/ 1188709 w 2105012"/>
              <a:gd name="connsiteY4891" fmla="*/ 423521 h 589548"/>
              <a:gd name="connsiteX4892" fmla="*/ 1186058 w 2105012"/>
              <a:gd name="connsiteY4892" fmla="*/ 427166 h 589548"/>
              <a:gd name="connsiteX4893" fmla="*/ 1181418 w 2105012"/>
              <a:gd name="connsiteY4893" fmla="*/ 427166 h 589548"/>
              <a:gd name="connsiteX4894" fmla="*/ 1187383 w 2105012"/>
              <a:gd name="connsiteY4894" fmla="*/ 422527 h 589548"/>
              <a:gd name="connsiteX4895" fmla="*/ 1184069 w 2105012"/>
              <a:gd name="connsiteY4895" fmla="*/ 419875 h 589548"/>
              <a:gd name="connsiteX4896" fmla="*/ 1135354 w 2105012"/>
              <a:gd name="connsiteY4896" fmla="*/ 457986 h 589548"/>
              <a:gd name="connsiteX4897" fmla="*/ 1135354 w 2105012"/>
              <a:gd name="connsiteY4897" fmla="*/ 456991 h 589548"/>
              <a:gd name="connsiteX4898" fmla="*/ 1135354 w 2105012"/>
              <a:gd name="connsiteY4898" fmla="*/ 457986 h 589548"/>
              <a:gd name="connsiteX4899" fmla="*/ 1092273 w 2105012"/>
              <a:gd name="connsiteY4899" fmla="*/ 391376 h 589548"/>
              <a:gd name="connsiteX4900" fmla="*/ 1089622 w 2105012"/>
              <a:gd name="connsiteY4900" fmla="*/ 389387 h 589548"/>
              <a:gd name="connsiteX4901" fmla="*/ 1092273 w 2105012"/>
              <a:gd name="connsiteY4901" fmla="*/ 391376 h 589548"/>
              <a:gd name="connsiteX4902" fmla="*/ 1087634 w 2105012"/>
              <a:gd name="connsiteY4902" fmla="*/ 388062 h 589548"/>
              <a:gd name="connsiteX4903" fmla="*/ 1087634 w 2105012"/>
              <a:gd name="connsiteY4903" fmla="*/ 388062 h 589548"/>
              <a:gd name="connsiteX4904" fmla="*/ 1089622 w 2105012"/>
              <a:gd name="connsiteY4904" fmla="*/ 393695 h 589548"/>
              <a:gd name="connsiteX4905" fmla="*/ 1084320 w 2105012"/>
              <a:gd name="connsiteY4905" fmla="*/ 387730 h 589548"/>
              <a:gd name="connsiteX4906" fmla="*/ 1087634 w 2105012"/>
              <a:gd name="connsiteY4906" fmla="*/ 388062 h 589548"/>
              <a:gd name="connsiteX4907" fmla="*/ 1081669 w 2105012"/>
              <a:gd name="connsiteY4907" fmla="*/ 407282 h 589548"/>
              <a:gd name="connsiteX4908" fmla="*/ 1081669 w 2105012"/>
              <a:gd name="connsiteY4908" fmla="*/ 407282 h 589548"/>
              <a:gd name="connsiteX4909" fmla="*/ 1082663 w 2105012"/>
              <a:gd name="connsiteY4909" fmla="*/ 408608 h 589548"/>
              <a:gd name="connsiteX4910" fmla="*/ 1081669 w 2105012"/>
              <a:gd name="connsiteY4910" fmla="*/ 407282 h 589548"/>
              <a:gd name="connsiteX4911" fmla="*/ 1080675 w 2105012"/>
              <a:gd name="connsiteY4911" fmla="*/ 407282 h 589548"/>
              <a:gd name="connsiteX4912" fmla="*/ 1081669 w 2105012"/>
              <a:gd name="connsiteY4912" fmla="*/ 407282 h 589548"/>
              <a:gd name="connsiteX4913" fmla="*/ 1088297 w 2105012"/>
              <a:gd name="connsiteY4913" fmla="*/ 405294 h 589548"/>
              <a:gd name="connsiteX4914" fmla="*/ 1088297 w 2105012"/>
              <a:gd name="connsiteY4914" fmla="*/ 404300 h 589548"/>
              <a:gd name="connsiteX4915" fmla="*/ 1090948 w 2105012"/>
              <a:gd name="connsiteY4915" fmla="*/ 401980 h 589548"/>
              <a:gd name="connsiteX4916" fmla="*/ 1093268 w 2105012"/>
              <a:gd name="connsiteY4916" fmla="*/ 401980 h 589548"/>
              <a:gd name="connsiteX4917" fmla="*/ 1102215 w 2105012"/>
              <a:gd name="connsiteY4917" fmla="*/ 408277 h 589548"/>
              <a:gd name="connsiteX4918" fmla="*/ 1094593 w 2105012"/>
              <a:gd name="connsiteY4918" fmla="*/ 415899 h 589548"/>
              <a:gd name="connsiteX4919" fmla="*/ 1090616 w 2105012"/>
              <a:gd name="connsiteY4919" fmla="*/ 419544 h 589548"/>
              <a:gd name="connsiteX4920" fmla="*/ 1089291 w 2105012"/>
              <a:gd name="connsiteY4920" fmla="*/ 420870 h 589548"/>
              <a:gd name="connsiteX4921" fmla="*/ 1086971 w 2105012"/>
              <a:gd name="connsiteY4921" fmla="*/ 421201 h 589548"/>
              <a:gd name="connsiteX4922" fmla="*/ 1083326 w 2105012"/>
              <a:gd name="connsiteY4922" fmla="*/ 420870 h 589548"/>
              <a:gd name="connsiteX4923" fmla="*/ 1082994 w 2105012"/>
              <a:gd name="connsiteY4923" fmla="*/ 417224 h 589548"/>
              <a:gd name="connsiteX4924" fmla="*/ 1079680 w 2105012"/>
              <a:gd name="connsiteY4924" fmla="*/ 415899 h 589548"/>
              <a:gd name="connsiteX4925" fmla="*/ 1082994 w 2105012"/>
              <a:gd name="connsiteY4925" fmla="*/ 417224 h 589548"/>
              <a:gd name="connsiteX4926" fmla="*/ 1088297 w 2105012"/>
              <a:gd name="connsiteY4926" fmla="*/ 405625 h 589548"/>
              <a:gd name="connsiteX4927" fmla="*/ 1262278 w 2105012"/>
              <a:gd name="connsiteY4927" fmla="*/ 360887 h 589548"/>
              <a:gd name="connsiteX4928" fmla="*/ 1261615 w 2105012"/>
              <a:gd name="connsiteY4928" fmla="*/ 363207 h 589548"/>
              <a:gd name="connsiteX4929" fmla="*/ 1262278 w 2105012"/>
              <a:gd name="connsiteY4929" fmla="*/ 360887 h 589548"/>
              <a:gd name="connsiteX4930" fmla="*/ 1258302 w 2105012"/>
              <a:gd name="connsiteY4930" fmla="*/ 359562 h 589548"/>
              <a:gd name="connsiteX4931" fmla="*/ 1262278 w 2105012"/>
              <a:gd name="connsiteY4931" fmla="*/ 360887 h 589548"/>
              <a:gd name="connsiteX4932" fmla="*/ 1289121 w 2105012"/>
              <a:gd name="connsiteY4932" fmla="*/ 325428 h 589548"/>
              <a:gd name="connsiteX4933" fmla="*/ 1285476 w 2105012"/>
              <a:gd name="connsiteY4933" fmla="*/ 319795 h 589548"/>
              <a:gd name="connsiteX4934" fmla="*/ 1294755 w 2105012"/>
              <a:gd name="connsiteY4934" fmla="*/ 318800 h 589548"/>
              <a:gd name="connsiteX4935" fmla="*/ 1291772 w 2105012"/>
              <a:gd name="connsiteY4935" fmla="*/ 325428 h 589548"/>
              <a:gd name="connsiteX4936" fmla="*/ 1289453 w 2105012"/>
              <a:gd name="connsiteY4936" fmla="*/ 325428 h 589548"/>
              <a:gd name="connsiteX4937" fmla="*/ 1268575 w 2105012"/>
              <a:gd name="connsiteY4937" fmla="*/ 318800 h 589548"/>
              <a:gd name="connsiteX4938" fmla="*/ 1268575 w 2105012"/>
              <a:gd name="connsiteY4938" fmla="*/ 318800 h 589548"/>
              <a:gd name="connsiteX4939" fmla="*/ 1268575 w 2105012"/>
              <a:gd name="connsiteY4939" fmla="*/ 318800 h 589548"/>
              <a:gd name="connsiteX4940" fmla="*/ 1267581 w 2105012"/>
              <a:gd name="connsiteY4940" fmla="*/ 314492 h 589548"/>
              <a:gd name="connsiteX4941" fmla="*/ 1268575 w 2105012"/>
              <a:gd name="connsiteY4941" fmla="*/ 318800 h 589548"/>
              <a:gd name="connsiteX4942" fmla="*/ 1268575 w 2105012"/>
              <a:gd name="connsiteY4942" fmla="*/ 318800 h 589548"/>
              <a:gd name="connsiteX4943" fmla="*/ 1257307 w 2105012"/>
              <a:gd name="connsiteY4943" fmla="*/ 308527 h 589548"/>
              <a:gd name="connsiteX4944" fmla="*/ 1257307 w 2105012"/>
              <a:gd name="connsiteY4944" fmla="*/ 308527 h 589548"/>
              <a:gd name="connsiteX4945" fmla="*/ 1257307 w 2105012"/>
              <a:gd name="connsiteY4945" fmla="*/ 308527 h 589548"/>
              <a:gd name="connsiteX4946" fmla="*/ 1261284 w 2105012"/>
              <a:gd name="connsiteY4946" fmla="*/ 317475 h 589548"/>
              <a:gd name="connsiteX4947" fmla="*/ 1259627 w 2105012"/>
              <a:gd name="connsiteY4947" fmla="*/ 316149 h 589548"/>
              <a:gd name="connsiteX4948" fmla="*/ 1261284 w 2105012"/>
              <a:gd name="connsiteY4948" fmla="*/ 317475 h 589548"/>
              <a:gd name="connsiteX4949" fmla="*/ 1235435 w 2105012"/>
              <a:gd name="connsiteY4949" fmla="*/ 245231 h 589548"/>
              <a:gd name="connsiteX4950" fmla="*/ 1235435 w 2105012"/>
              <a:gd name="connsiteY4950" fmla="*/ 245231 h 589548"/>
              <a:gd name="connsiteX4951" fmla="*/ 1236761 w 2105012"/>
              <a:gd name="connsiteY4951" fmla="*/ 243574 h 589548"/>
              <a:gd name="connsiteX4952" fmla="*/ 1237755 w 2105012"/>
              <a:gd name="connsiteY4952" fmla="*/ 239597 h 589548"/>
              <a:gd name="connsiteX4953" fmla="*/ 1236761 w 2105012"/>
              <a:gd name="connsiteY4953" fmla="*/ 243574 h 589548"/>
              <a:gd name="connsiteX4954" fmla="*/ 1235435 w 2105012"/>
              <a:gd name="connsiteY4954" fmla="*/ 245231 h 589548"/>
              <a:gd name="connsiteX4955" fmla="*/ 1099564 w 2105012"/>
              <a:gd name="connsiteY4955" fmla="*/ 232307 h 589548"/>
              <a:gd name="connsiteX4956" fmla="*/ 1098570 w 2105012"/>
              <a:gd name="connsiteY4956" fmla="*/ 233964 h 589548"/>
              <a:gd name="connsiteX4957" fmla="*/ 1099564 w 2105012"/>
              <a:gd name="connsiteY4957" fmla="*/ 232307 h 589548"/>
              <a:gd name="connsiteX4958" fmla="*/ 1101221 w 2105012"/>
              <a:gd name="connsiteY4958" fmla="*/ 232970 h 589548"/>
              <a:gd name="connsiteX4959" fmla="*/ 1099564 w 2105012"/>
              <a:gd name="connsiteY4959" fmla="*/ 232307 h 589548"/>
              <a:gd name="connsiteX4960" fmla="*/ 953419 w 2105012"/>
              <a:gd name="connsiteY4960" fmla="*/ 326422 h 589548"/>
              <a:gd name="connsiteX4961" fmla="*/ 953419 w 2105012"/>
              <a:gd name="connsiteY4961" fmla="*/ 324765 h 589548"/>
              <a:gd name="connsiteX4962" fmla="*/ 953419 w 2105012"/>
              <a:gd name="connsiteY4962" fmla="*/ 326422 h 589548"/>
              <a:gd name="connsiteX4963" fmla="*/ 953419 w 2105012"/>
              <a:gd name="connsiteY4963" fmla="*/ 326422 h 589548"/>
              <a:gd name="connsiteX4964" fmla="*/ 938175 w 2105012"/>
              <a:gd name="connsiteY4964" fmla="*/ 243906 h 589548"/>
              <a:gd name="connsiteX4965" fmla="*/ 932210 w 2105012"/>
              <a:gd name="connsiteY4965" fmla="*/ 241586 h 589548"/>
              <a:gd name="connsiteX4966" fmla="*/ 935856 w 2105012"/>
              <a:gd name="connsiteY4966" fmla="*/ 239929 h 589548"/>
              <a:gd name="connsiteX4967" fmla="*/ 941821 w 2105012"/>
              <a:gd name="connsiteY4967" fmla="*/ 240260 h 589548"/>
              <a:gd name="connsiteX4968" fmla="*/ 938175 w 2105012"/>
              <a:gd name="connsiteY4968" fmla="*/ 244237 h 589548"/>
              <a:gd name="connsiteX4969" fmla="*/ 661793 w 2105012"/>
              <a:gd name="connsiteY4969" fmla="*/ 359893 h 589548"/>
              <a:gd name="connsiteX4970" fmla="*/ 665438 w 2105012"/>
              <a:gd name="connsiteY4970" fmla="*/ 362876 h 589548"/>
              <a:gd name="connsiteX4971" fmla="*/ 661793 w 2105012"/>
              <a:gd name="connsiteY4971" fmla="*/ 359893 h 589548"/>
              <a:gd name="connsiteX4972" fmla="*/ 668752 w 2105012"/>
              <a:gd name="connsiteY4972" fmla="*/ 354259 h 589548"/>
              <a:gd name="connsiteX4973" fmla="*/ 668752 w 2105012"/>
              <a:gd name="connsiteY4973" fmla="*/ 354259 h 589548"/>
              <a:gd name="connsiteX4974" fmla="*/ 670741 w 2105012"/>
              <a:gd name="connsiteY4974" fmla="*/ 347963 h 589548"/>
              <a:gd name="connsiteX4975" fmla="*/ 666433 w 2105012"/>
              <a:gd name="connsiteY4975" fmla="*/ 338021 h 589548"/>
              <a:gd name="connsiteX4976" fmla="*/ 664444 w 2105012"/>
              <a:gd name="connsiteY4976" fmla="*/ 339347 h 589548"/>
              <a:gd name="connsiteX4977" fmla="*/ 666433 w 2105012"/>
              <a:gd name="connsiteY4977" fmla="*/ 338021 h 589548"/>
              <a:gd name="connsiteX4978" fmla="*/ 670409 w 2105012"/>
              <a:gd name="connsiteY4978" fmla="*/ 336364 h 589548"/>
              <a:gd name="connsiteX4979" fmla="*/ 661130 w 2105012"/>
              <a:gd name="connsiteY4979" fmla="*/ 337690 h 589548"/>
              <a:gd name="connsiteX4980" fmla="*/ 649863 w 2105012"/>
              <a:gd name="connsiteY4980" fmla="*/ 339347 h 589548"/>
              <a:gd name="connsiteX4981" fmla="*/ 653508 w 2105012"/>
              <a:gd name="connsiteY4981" fmla="*/ 333713 h 589548"/>
              <a:gd name="connsiteX4982" fmla="*/ 656491 w 2105012"/>
              <a:gd name="connsiteY4982" fmla="*/ 331393 h 589548"/>
              <a:gd name="connsiteX4983" fmla="*/ 657485 w 2105012"/>
              <a:gd name="connsiteY4983" fmla="*/ 331393 h 589548"/>
              <a:gd name="connsiteX4984" fmla="*/ 656159 w 2105012"/>
              <a:gd name="connsiteY4984" fmla="*/ 330068 h 589548"/>
              <a:gd name="connsiteX4985" fmla="*/ 653840 w 2105012"/>
              <a:gd name="connsiteY4985" fmla="*/ 328411 h 589548"/>
              <a:gd name="connsiteX4986" fmla="*/ 653508 w 2105012"/>
              <a:gd name="connsiteY4986" fmla="*/ 326091 h 589548"/>
              <a:gd name="connsiteX4987" fmla="*/ 651520 w 2105012"/>
              <a:gd name="connsiteY4987" fmla="*/ 322446 h 589548"/>
              <a:gd name="connsiteX4988" fmla="*/ 660799 w 2105012"/>
              <a:gd name="connsiteY4988" fmla="*/ 318800 h 589548"/>
              <a:gd name="connsiteX4989" fmla="*/ 652845 w 2105012"/>
              <a:gd name="connsiteY4989" fmla="*/ 311841 h 589548"/>
              <a:gd name="connsiteX4990" fmla="*/ 659805 w 2105012"/>
              <a:gd name="connsiteY4990" fmla="*/ 305545 h 589548"/>
              <a:gd name="connsiteX4991" fmla="*/ 662124 w 2105012"/>
              <a:gd name="connsiteY4991" fmla="*/ 302894 h 589548"/>
              <a:gd name="connsiteX4992" fmla="*/ 666101 w 2105012"/>
              <a:gd name="connsiteY4992" fmla="*/ 305213 h 589548"/>
              <a:gd name="connsiteX4993" fmla="*/ 666764 w 2105012"/>
              <a:gd name="connsiteY4993" fmla="*/ 309190 h 589548"/>
              <a:gd name="connsiteX4994" fmla="*/ 663450 w 2105012"/>
              <a:gd name="connsiteY4994" fmla="*/ 317806 h 589548"/>
              <a:gd name="connsiteX4995" fmla="*/ 662456 w 2105012"/>
              <a:gd name="connsiteY4995" fmla="*/ 325097 h 589548"/>
              <a:gd name="connsiteX4996" fmla="*/ 668421 w 2105012"/>
              <a:gd name="connsiteY4996" fmla="*/ 328411 h 589548"/>
              <a:gd name="connsiteX4997" fmla="*/ 673060 w 2105012"/>
              <a:gd name="connsiteY4997" fmla="*/ 327748 h 589548"/>
              <a:gd name="connsiteX4998" fmla="*/ 673723 w 2105012"/>
              <a:gd name="connsiteY4998" fmla="*/ 336033 h 589548"/>
              <a:gd name="connsiteX4999" fmla="*/ 673060 w 2105012"/>
              <a:gd name="connsiteY4999" fmla="*/ 336033 h 589548"/>
              <a:gd name="connsiteX5000" fmla="*/ 672398 w 2105012"/>
              <a:gd name="connsiteY5000" fmla="*/ 336033 h 589548"/>
              <a:gd name="connsiteX5001" fmla="*/ 676043 w 2105012"/>
              <a:gd name="connsiteY5001" fmla="*/ 341335 h 589548"/>
              <a:gd name="connsiteX5002" fmla="*/ 676043 w 2105012"/>
              <a:gd name="connsiteY5002" fmla="*/ 352603 h 589548"/>
              <a:gd name="connsiteX5003" fmla="*/ 676043 w 2105012"/>
              <a:gd name="connsiteY5003" fmla="*/ 352603 h 589548"/>
              <a:gd name="connsiteX5004" fmla="*/ 675049 w 2105012"/>
              <a:gd name="connsiteY5004" fmla="*/ 353928 h 589548"/>
              <a:gd name="connsiteX5005" fmla="*/ 676043 w 2105012"/>
              <a:gd name="connsiteY5005" fmla="*/ 355585 h 589548"/>
              <a:gd name="connsiteX5006" fmla="*/ 675049 w 2105012"/>
              <a:gd name="connsiteY5006" fmla="*/ 353928 h 589548"/>
              <a:gd name="connsiteX5007" fmla="*/ 668752 w 2105012"/>
              <a:gd name="connsiteY5007" fmla="*/ 353928 h 589548"/>
              <a:gd name="connsiteX5008" fmla="*/ 506038 w 2105012"/>
              <a:gd name="connsiteY5008" fmla="*/ 385742 h 589548"/>
              <a:gd name="connsiteX5009" fmla="*/ 506038 w 2105012"/>
              <a:gd name="connsiteY5009" fmla="*/ 385742 h 589548"/>
              <a:gd name="connsiteX5010" fmla="*/ 506038 w 2105012"/>
              <a:gd name="connsiteY5010" fmla="*/ 385742 h 589548"/>
              <a:gd name="connsiteX5011" fmla="*/ 479195 w 2105012"/>
              <a:gd name="connsiteY5011" fmla="*/ 402643 h 589548"/>
              <a:gd name="connsiteX5012" fmla="*/ 479858 w 2105012"/>
              <a:gd name="connsiteY5012" fmla="*/ 400655 h 589548"/>
              <a:gd name="connsiteX5013" fmla="*/ 479195 w 2105012"/>
              <a:gd name="connsiteY5013" fmla="*/ 402643 h 589548"/>
              <a:gd name="connsiteX5014" fmla="*/ 479527 w 2105012"/>
              <a:gd name="connsiteY5014" fmla="*/ 403637 h 589548"/>
              <a:gd name="connsiteX5015" fmla="*/ 479527 w 2105012"/>
              <a:gd name="connsiteY5015" fmla="*/ 403637 h 589548"/>
              <a:gd name="connsiteX5016" fmla="*/ 479527 w 2105012"/>
              <a:gd name="connsiteY5016" fmla="*/ 403637 h 589548"/>
              <a:gd name="connsiteX5017" fmla="*/ 462625 w 2105012"/>
              <a:gd name="connsiteY5017" fmla="*/ 385410 h 589548"/>
              <a:gd name="connsiteX5018" fmla="*/ 464614 w 2105012"/>
              <a:gd name="connsiteY5018" fmla="*/ 384416 h 589548"/>
              <a:gd name="connsiteX5019" fmla="*/ 461300 w 2105012"/>
              <a:gd name="connsiteY5019" fmla="*/ 379114 h 589548"/>
              <a:gd name="connsiteX5020" fmla="*/ 464614 w 2105012"/>
              <a:gd name="connsiteY5020" fmla="*/ 384416 h 589548"/>
              <a:gd name="connsiteX5021" fmla="*/ 462625 w 2105012"/>
              <a:gd name="connsiteY5021" fmla="*/ 385410 h 589548"/>
              <a:gd name="connsiteX5022" fmla="*/ 392039 w 2105012"/>
              <a:gd name="connsiteY5022" fmla="*/ 363870 h 589548"/>
              <a:gd name="connsiteX5023" fmla="*/ 384748 w 2105012"/>
              <a:gd name="connsiteY5023" fmla="*/ 366521 h 589548"/>
              <a:gd name="connsiteX5024" fmla="*/ 377126 w 2105012"/>
              <a:gd name="connsiteY5024" fmla="*/ 364533 h 589548"/>
              <a:gd name="connsiteX5025" fmla="*/ 381103 w 2105012"/>
              <a:gd name="connsiteY5025" fmla="*/ 359230 h 589548"/>
              <a:gd name="connsiteX5026" fmla="*/ 381103 w 2105012"/>
              <a:gd name="connsiteY5026" fmla="*/ 355585 h 589548"/>
              <a:gd name="connsiteX5027" fmla="*/ 386074 w 2105012"/>
              <a:gd name="connsiteY5027" fmla="*/ 356579 h 589548"/>
              <a:gd name="connsiteX5028" fmla="*/ 390050 w 2105012"/>
              <a:gd name="connsiteY5028" fmla="*/ 359230 h 589548"/>
              <a:gd name="connsiteX5029" fmla="*/ 392039 w 2105012"/>
              <a:gd name="connsiteY5029" fmla="*/ 363870 h 589548"/>
              <a:gd name="connsiteX5030" fmla="*/ 349620 w 2105012"/>
              <a:gd name="connsiteY5030" fmla="*/ 396346 h 589548"/>
              <a:gd name="connsiteX5031" fmla="*/ 349620 w 2105012"/>
              <a:gd name="connsiteY5031" fmla="*/ 396346 h 589548"/>
              <a:gd name="connsiteX5032" fmla="*/ 349620 w 2105012"/>
              <a:gd name="connsiteY5032" fmla="*/ 396346 h 589548"/>
              <a:gd name="connsiteX5033" fmla="*/ 330399 w 2105012"/>
              <a:gd name="connsiteY5033" fmla="*/ 390050 h 589548"/>
              <a:gd name="connsiteX5034" fmla="*/ 333051 w 2105012"/>
              <a:gd name="connsiteY5034" fmla="*/ 385742 h 589548"/>
              <a:gd name="connsiteX5035" fmla="*/ 332388 w 2105012"/>
              <a:gd name="connsiteY5035" fmla="*/ 385079 h 589548"/>
              <a:gd name="connsiteX5036" fmla="*/ 333051 w 2105012"/>
              <a:gd name="connsiteY5036" fmla="*/ 385742 h 589548"/>
              <a:gd name="connsiteX5037" fmla="*/ 330399 w 2105012"/>
              <a:gd name="connsiteY5037" fmla="*/ 390050 h 589548"/>
              <a:gd name="connsiteX5038" fmla="*/ 340673 w 2105012"/>
              <a:gd name="connsiteY5038" fmla="*/ 350946 h 589548"/>
              <a:gd name="connsiteX5039" fmla="*/ 340673 w 2105012"/>
              <a:gd name="connsiteY5039" fmla="*/ 345312 h 589548"/>
              <a:gd name="connsiteX5040" fmla="*/ 338353 w 2105012"/>
              <a:gd name="connsiteY5040" fmla="*/ 343655 h 589548"/>
              <a:gd name="connsiteX5041" fmla="*/ 340673 w 2105012"/>
              <a:gd name="connsiteY5041" fmla="*/ 345312 h 589548"/>
              <a:gd name="connsiteX5042" fmla="*/ 340673 w 2105012"/>
              <a:gd name="connsiteY5042" fmla="*/ 350946 h 589548"/>
              <a:gd name="connsiteX5043" fmla="*/ 391376 w 2105012"/>
              <a:gd name="connsiteY5043" fmla="*/ 347963 h 589548"/>
              <a:gd name="connsiteX5044" fmla="*/ 388393 w 2105012"/>
              <a:gd name="connsiteY5044" fmla="*/ 348294 h 589548"/>
              <a:gd name="connsiteX5045" fmla="*/ 391376 w 2105012"/>
              <a:gd name="connsiteY5045" fmla="*/ 347963 h 589548"/>
              <a:gd name="connsiteX5046" fmla="*/ 391376 w 2105012"/>
              <a:gd name="connsiteY5046" fmla="*/ 347963 h 589548"/>
              <a:gd name="connsiteX5047" fmla="*/ 335370 w 2105012"/>
              <a:gd name="connsiteY5047" fmla="*/ 386073 h 589548"/>
              <a:gd name="connsiteX5048" fmla="*/ 336365 w 2105012"/>
              <a:gd name="connsiteY5048" fmla="*/ 384416 h 589548"/>
              <a:gd name="connsiteX5049" fmla="*/ 335370 w 2105012"/>
              <a:gd name="connsiteY5049" fmla="*/ 386073 h 589548"/>
              <a:gd name="connsiteX5050" fmla="*/ 335370 w 2105012"/>
              <a:gd name="connsiteY5050" fmla="*/ 333050 h 589548"/>
              <a:gd name="connsiteX5051" fmla="*/ 333713 w 2105012"/>
              <a:gd name="connsiteY5051" fmla="*/ 332388 h 589548"/>
              <a:gd name="connsiteX5052" fmla="*/ 335370 w 2105012"/>
              <a:gd name="connsiteY5052" fmla="*/ 333050 h 589548"/>
              <a:gd name="connsiteX5053" fmla="*/ 326091 w 2105012"/>
              <a:gd name="connsiteY5053" fmla="*/ 335701 h 589548"/>
              <a:gd name="connsiteX5054" fmla="*/ 324103 w 2105012"/>
              <a:gd name="connsiteY5054" fmla="*/ 332719 h 589548"/>
              <a:gd name="connsiteX5055" fmla="*/ 326091 w 2105012"/>
              <a:gd name="connsiteY5055" fmla="*/ 335701 h 589548"/>
              <a:gd name="connsiteX5056" fmla="*/ 322777 w 2105012"/>
              <a:gd name="connsiteY5056" fmla="*/ 305545 h 589548"/>
              <a:gd name="connsiteX5057" fmla="*/ 321452 w 2105012"/>
              <a:gd name="connsiteY5057" fmla="*/ 310184 h 589548"/>
              <a:gd name="connsiteX5058" fmla="*/ 322777 w 2105012"/>
              <a:gd name="connsiteY5058" fmla="*/ 305545 h 589548"/>
              <a:gd name="connsiteX5059" fmla="*/ 323772 w 2105012"/>
              <a:gd name="connsiteY5059" fmla="*/ 303556 h 589548"/>
              <a:gd name="connsiteX5060" fmla="*/ 322777 w 2105012"/>
              <a:gd name="connsiteY5060" fmla="*/ 305545 h 589548"/>
              <a:gd name="connsiteX5061" fmla="*/ 322446 w 2105012"/>
              <a:gd name="connsiteY5061" fmla="*/ 337027 h 589548"/>
              <a:gd name="connsiteX5062" fmla="*/ 321120 w 2105012"/>
              <a:gd name="connsiteY5062" fmla="*/ 339347 h 589548"/>
              <a:gd name="connsiteX5063" fmla="*/ 322446 w 2105012"/>
              <a:gd name="connsiteY5063" fmla="*/ 337027 h 589548"/>
              <a:gd name="connsiteX5064" fmla="*/ 323109 w 2105012"/>
              <a:gd name="connsiteY5064" fmla="*/ 332719 h 589548"/>
              <a:gd name="connsiteX5065" fmla="*/ 324434 w 2105012"/>
              <a:gd name="connsiteY5065" fmla="*/ 332719 h 589548"/>
              <a:gd name="connsiteX5066" fmla="*/ 323109 w 2105012"/>
              <a:gd name="connsiteY5066" fmla="*/ 332719 h 589548"/>
              <a:gd name="connsiteX5067" fmla="*/ 323109 w 2105012"/>
              <a:gd name="connsiteY5067" fmla="*/ 332719 h 589548"/>
              <a:gd name="connsiteX5068" fmla="*/ 337027 w 2105012"/>
              <a:gd name="connsiteY5068" fmla="*/ 336033 h 589548"/>
              <a:gd name="connsiteX5069" fmla="*/ 339016 w 2105012"/>
              <a:gd name="connsiteY5069" fmla="*/ 336696 h 589548"/>
              <a:gd name="connsiteX5070" fmla="*/ 337027 w 2105012"/>
              <a:gd name="connsiteY5070" fmla="*/ 336033 h 589548"/>
              <a:gd name="connsiteX5071" fmla="*/ 337027 w 2105012"/>
              <a:gd name="connsiteY5071" fmla="*/ 336033 h 589548"/>
              <a:gd name="connsiteX5072" fmla="*/ 347632 w 2105012"/>
              <a:gd name="connsiteY5072" fmla="*/ 318138 h 589548"/>
              <a:gd name="connsiteX5073" fmla="*/ 344649 w 2105012"/>
              <a:gd name="connsiteY5073" fmla="*/ 316149 h 589548"/>
              <a:gd name="connsiteX5074" fmla="*/ 344649 w 2105012"/>
              <a:gd name="connsiteY5074" fmla="*/ 316149 h 589548"/>
              <a:gd name="connsiteX5075" fmla="*/ 347632 w 2105012"/>
              <a:gd name="connsiteY5075" fmla="*/ 318138 h 589548"/>
              <a:gd name="connsiteX5076" fmla="*/ 345975 w 2105012"/>
              <a:gd name="connsiteY5076" fmla="*/ 331062 h 589548"/>
              <a:gd name="connsiteX5077" fmla="*/ 348295 w 2105012"/>
              <a:gd name="connsiteY5077" fmla="*/ 331062 h 589548"/>
              <a:gd name="connsiteX5078" fmla="*/ 345975 w 2105012"/>
              <a:gd name="connsiteY5078" fmla="*/ 331062 h 589548"/>
              <a:gd name="connsiteX5079" fmla="*/ 344649 w 2105012"/>
              <a:gd name="connsiteY5079" fmla="*/ 317806 h 589548"/>
              <a:gd name="connsiteX5080" fmla="*/ 343324 w 2105012"/>
              <a:gd name="connsiteY5080" fmla="*/ 319132 h 589548"/>
              <a:gd name="connsiteX5081" fmla="*/ 344649 w 2105012"/>
              <a:gd name="connsiteY5081" fmla="*/ 317806 h 589548"/>
              <a:gd name="connsiteX5082" fmla="*/ 341335 w 2105012"/>
              <a:gd name="connsiteY5082" fmla="*/ 339678 h 589548"/>
              <a:gd name="connsiteX5083" fmla="*/ 341335 w 2105012"/>
              <a:gd name="connsiteY5083" fmla="*/ 338684 h 589548"/>
              <a:gd name="connsiteX5084" fmla="*/ 341335 w 2105012"/>
              <a:gd name="connsiteY5084" fmla="*/ 339678 h 589548"/>
              <a:gd name="connsiteX5085" fmla="*/ 346969 w 2105012"/>
              <a:gd name="connsiteY5085" fmla="*/ 337358 h 589548"/>
              <a:gd name="connsiteX5086" fmla="*/ 346306 w 2105012"/>
              <a:gd name="connsiteY5086" fmla="*/ 337027 h 589548"/>
              <a:gd name="connsiteX5087" fmla="*/ 346969 w 2105012"/>
              <a:gd name="connsiteY5087" fmla="*/ 337358 h 589548"/>
              <a:gd name="connsiteX5088" fmla="*/ 374143 w 2105012"/>
              <a:gd name="connsiteY5088" fmla="*/ 352271 h 589548"/>
              <a:gd name="connsiteX5089" fmla="*/ 374143 w 2105012"/>
              <a:gd name="connsiteY5089" fmla="*/ 353265 h 589548"/>
              <a:gd name="connsiteX5090" fmla="*/ 366853 w 2105012"/>
              <a:gd name="connsiteY5090" fmla="*/ 353597 h 589548"/>
              <a:gd name="connsiteX5091" fmla="*/ 361882 w 2105012"/>
              <a:gd name="connsiteY5091" fmla="*/ 351940 h 589548"/>
              <a:gd name="connsiteX5092" fmla="*/ 366521 w 2105012"/>
              <a:gd name="connsiteY5092" fmla="*/ 346969 h 589548"/>
              <a:gd name="connsiteX5093" fmla="*/ 373812 w 2105012"/>
              <a:gd name="connsiteY5093" fmla="*/ 352271 h 589548"/>
              <a:gd name="connsiteX5094" fmla="*/ 360888 w 2105012"/>
              <a:gd name="connsiteY5094" fmla="*/ 363539 h 589548"/>
              <a:gd name="connsiteX5095" fmla="*/ 360888 w 2105012"/>
              <a:gd name="connsiteY5095" fmla="*/ 363539 h 589548"/>
              <a:gd name="connsiteX5096" fmla="*/ 359231 w 2105012"/>
              <a:gd name="connsiteY5096" fmla="*/ 364533 h 589548"/>
              <a:gd name="connsiteX5097" fmla="*/ 360888 w 2105012"/>
              <a:gd name="connsiteY5097" fmla="*/ 363539 h 589548"/>
              <a:gd name="connsiteX5098" fmla="*/ 364202 w 2105012"/>
              <a:gd name="connsiteY5098" fmla="*/ 359562 h 589548"/>
              <a:gd name="connsiteX5099" fmla="*/ 364864 w 2105012"/>
              <a:gd name="connsiteY5099" fmla="*/ 358568 h 589548"/>
              <a:gd name="connsiteX5100" fmla="*/ 364202 w 2105012"/>
              <a:gd name="connsiteY5100" fmla="*/ 359562 h 589548"/>
              <a:gd name="connsiteX5101" fmla="*/ 366521 w 2105012"/>
              <a:gd name="connsiteY5101" fmla="*/ 360556 h 589548"/>
              <a:gd name="connsiteX5102" fmla="*/ 364202 w 2105012"/>
              <a:gd name="connsiteY5102" fmla="*/ 359562 h 589548"/>
              <a:gd name="connsiteX5103" fmla="*/ 365859 w 2105012"/>
              <a:gd name="connsiteY5103" fmla="*/ 357573 h 589548"/>
              <a:gd name="connsiteX5104" fmla="*/ 368178 w 2105012"/>
              <a:gd name="connsiteY5104" fmla="*/ 356911 h 589548"/>
              <a:gd name="connsiteX5105" fmla="*/ 365859 w 2105012"/>
              <a:gd name="connsiteY5105" fmla="*/ 357573 h 589548"/>
              <a:gd name="connsiteX5106" fmla="*/ 357574 w 2105012"/>
              <a:gd name="connsiteY5106" fmla="*/ 346969 h 589548"/>
              <a:gd name="connsiteX5107" fmla="*/ 357574 w 2105012"/>
              <a:gd name="connsiteY5107" fmla="*/ 346969 h 589548"/>
              <a:gd name="connsiteX5108" fmla="*/ 358237 w 2105012"/>
              <a:gd name="connsiteY5108" fmla="*/ 346969 h 589548"/>
              <a:gd name="connsiteX5109" fmla="*/ 357574 w 2105012"/>
              <a:gd name="connsiteY5109" fmla="*/ 346969 h 589548"/>
              <a:gd name="connsiteX5110" fmla="*/ 358237 w 2105012"/>
              <a:gd name="connsiteY5110" fmla="*/ 346969 h 589548"/>
              <a:gd name="connsiteX5111" fmla="*/ 360888 w 2105012"/>
              <a:gd name="connsiteY5111" fmla="*/ 347632 h 589548"/>
              <a:gd name="connsiteX5112" fmla="*/ 358237 w 2105012"/>
              <a:gd name="connsiteY5112" fmla="*/ 346969 h 589548"/>
              <a:gd name="connsiteX5113" fmla="*/ 355254 w 2105012"/>
              <a:gd name="connsiteY5113" fmla="*/ 360225 h 589548"/>
              <a:gd name="connsiteX5114" fmla="*/ 354260 w 2105012"/>
              <a:gd name="connsiteY5114" fmla="*/ 361550 h 589548"/>
              <a:gd name="connsiteX5115" fmla="*/ 355254 w 2105012"/>
              <a:gd name="connsiteY5115" fmla="*/ 360225 h 589548"/>
              <a:gd name="connsiteX5116" fmla="*/ 342330 w 2105012"/>
              <a:gd name="connsiteY5116" fmla="*/ 383753 h 589548"/>
              <a:gd name="connsiteX5117" fmla="*/ 342330 w 2105012"/>
              <a:gd name="connsiteY5117" fmla="*/ 386073 h 589548"/>
              <a:gd name="connsiteX5118" fmla="*/ 342330 w 2105012"/>
              <a:gd name="connsiteY5118" fmla="*/ 383753 h 589548"/>
              <a:gd name="connsiteX5119" fmla="*/ 340010 w 2105012"/>
              <a:gd name="connsiteY5119" fmla="*/ 382428 h 589548"/>
              <a:gd name="connsiteX5120" fmla="*/ 342330 w 2105012"/>
              <a:gd name="connsiteY5120" fmla="*/ 383753 h 589548"/>
              <a:gd name="connsiteX5121" fmla="*/ 351609 w 2105012"/>
              <a:gd name="connsiteY5121" fmla="*/ 380440 h 589548"/>
              <a:gd name="connsiteX5122" fmla="*/ 357574 w 2105012"/>
              <a:gd name="connsiteY5122" fmla="*/ 380440 h 589548"/>
              <a:gd name="connsiteX5123" fmla="*/ 361882 w 2105012"/>
              <a:gd name="connsiteY5123" fmla="*/ 382759 h 589548"/>
              <a:gd name="connsiteX5124" fmla="*/ 357574 w 2105012"/>
              <a:gd name="connsiteY5124" fmla="*/ 380440 h 589548"/>
              <a:gd name="connsiteX5125" fmla="*/ 351609 w 2105012"/>
              <a:gd name="connsiteY5125" fmla="*/ 380440 h 589548"/>
              <a:gd name="connsiteX5126" fmla="*/ 369504 w 2105012"/>
              <a:gd name="connsiteY5126" fmla="*/ 366852 h 589548"/>
              <a:gd name="connsiteX5127" fmla="*/ 372486 w 2105012"/>
              <a:gd name="connsiteY5127" fmla="*/ 365195 h 589548"/>
              <a:gd name="connsiteX5128" fmla="*/ 372486 w 2105012"/>
              <a:gd name="connsiteY5128" fmla="*/ 365195 h 589548"/>
              <a:gd name="connsiteX5129" fmla="*/ 369504 w 2105012"/>
              <a:gd name="connsiteY5129" fmla="*/ 366852 h 589548"/>
              <a:gd name="connsiteX5130" fmla="*/ 385742 w 2105012"/>
              <a:gd name="connsiteY5130" fmla="*/ 337027 h 589548"/>
              <a:gd name="connsiteX5131" fmla="*/ 384417 w 2105012"/>
              <a:gd name="connsiteY5131" fmla="*/ 340341 h 589548"/>
              <a:gd name="connsiteX5132" fmla="*/ 385742 w 2105012"/>
              <a:gd name="connsiteY5132" fmla="*/ 337027 h 589548"/>
              <a:gd name="connsiteX5133" fmla="*/ 385742 w 2105012"/>
              <a:gd name="connsiteY5133" fmla="*/ 337027 h 589548"/>
              <a:gd name="connsiteX5134" fmla="*/ 385742 w 2105012"/>
              <a:gd name="connsiteY5134" fmla="*/ 348294 h 589548"/>
              <a:gd name="connsiteX5135" fmla="*/ 385742 w 2105012"/>
              <a:gd name="connsiteY5135" fmla="*/ 348294 h 589548"/>
              <a:gd name="connsiteX5136" fmla="*/ 382097 w 2105012"/>
              <a:gd name="connsiteY5136" fmla="*/ 349289 h 589548"/>
              <a:gd name="connsiteX5137" fmla="*/ 385742 w 2105012"/>
              <a:gd name="connsiteY5137" fmla="*/ 348294 h 589548"/>
              <a:gd name="connsiteX5138" fmla="*/ 388062 w 2105012"/>
              <a:gd name="connsiteY5138" fmla="*/ 339015 h 589548"/>
              <a:gd name="connsiteX5139" fmla="*/ 388393 w 2105012"/>
              <a:gd name="connsiteY5139" fmla="*/ 339347 h 589548"/>
              <a:gd name="connsiteX5140" fmla="*/ 388062 w 2105012"/>
              <a:gd name="connsiteY5140" fmla="*/ 339015 h 589548"/>
              <a:gd name="connsiteX5141" fmla="*/ 362876 w 2105012"/>
              <a:gd name="connsiteY5141" fmla="*/ 341998 h 589548"/>
              <a:gd name="connsiteX5142" fmla="*/ 356248 w 2105012"/>
              <a:gd name="connsiteY5142" fmla="*/ 341998 h 589548"/>
              <a:gd name="connsiteX5143" fmla="*/ 353266 w 2105012"/>
              <a:gd name="connsiteY5143" fmla="*/ 337690 h 589548"/>
              <a:gd name="connsiteX5144" fmla="*/ 353266 w 2105012"/>
              <a:gd name="connsiteY5144" fmla="*/ 337690 h 589548"/>
              <a:gd name="connsiteX5145" fmla="*/ 359562 w 2105012"/>
              <a:gd name="connsiteY5145" fmla="*/ 335370 h 589548"/>
              <a:gd name="connsiteX5146" fmla="*/ 360888 w 2105012"/>
              <a:gd name="connsiteY5146" fmla="*/ 335701 h 589548"/>
              <a:gd name="connsiteX5147" fmla="*/ 364864 w 2105012"/>
              <a:gd name="connsiteY5147" fmla="*/ 340672 h 589548"/>
              <a:gd name="connsiteX5148" fmla="*/ 362545 w 2105012"/>
              <a:gd name="connsiteY5148" fmla="*/ 341998 h 589548"/>
              <a:gd name="connsiteX5149" fmla="*/ 349620 w 2105012"/>
              <a:gd name="connsiteY5149" fmla="*/ 331725 h 589548"/>
              <a:gd name="connsiteX5150" fmla="*/ 349620 w 2105012"/>
              <a:gd name="connsiteY5150" fmla="*/ 331725 h 589548"/>
              <a:gd name="connsiteX5151" fmla="*/ 353928 w 2105012"/>
              <a:gd name="connsiteY5151" fmla="*/ 331725 h 589548"/>
              <a:gd name="connsiteX5152" fmla="*/ 349620 w 2105012"/>
              <a:gd name="connsiteY5152" fmla="*/ 331725 h 589548"/>
              <a:gd name="connsiteX5153" fmla="*/ 340010 w 2105012"/>
              <a:gd name="connsiteY5153" fmla="*/ 330731 h 589548"/>
              <a:gd name="connsiteX5154" fmla="*/ 340010 w 2105012"/>
              <a:gd name="connsiteY5154" fmla="*/ 330731 h 589548"/>
              <a:gd name="connsiteX5155" fmla="*/ 338021 w 2105012"/>
              <a:gd name="connsiteY5155" fmla="*/ 331393 h 589548"/>
              <a:gd name="connsiteX5156" fmla="*/ 340010 w 2105012"/>
              <a:gd name="connsiteY5156" fmla="*/ 330731 h 589548"/>
              <a:gd name="connsiteX5157" fmla="*/ 315487 w 2105012"/>
              <a:gd name="connsiteY5157" fmla="*/ 300242 h 589548"/>
              <a:gd name="connsiteX5158" fmla="*/ 316150 w 2105012"/>
              <a:gd name="connsiteY5158" fmla="*/ 300242 h 589548"/>
              <a:gd name="connsiteX5159" fmla="*/ 315487 w 2105012"/>
              <a:gd name="connsiteY5159" fmla="*/ 300242 h 589548"/>
              <a:gd name="connsiteX5160" fmla="*/ 311510 w 2105012"/>
              <a:gd name="connsiteY5160" fmla="*/ 339678 h 589548"/>
              <a:gd name="connsiteX5161" fmla="*/ 314493 w 2105012"/>
              <a:gd name="connsiteY5161" fmla="*/ 332719 h 589548"/>
              <a:gd name="connsiteX5162" fmla="*/ 316481 w 2105012"/>
              <a:gd name="connsiteY5162" fmla="*/ 330731 h 589548"/>
              <a:gd name="connsiteX5163" fmla="*/ 314493 w 2105012"/>
              <a:gd name="connsiteY5163" fmla="*/ 332719 h 589548"/>
              <a:gd name="connsiteX5164" fmla="*/ 311510 w 2105012"/>
              <a:gd name="connsiteY5164" fmla="*/ 339678 h 589548"/>
              <a:gd name="connsiteX5165" fmla="*/ 327085 w 2105012"/>
              <a:gd name="connsiteY5165" fmla="*/ 346969 h 589548"/>
              <a:gd name="connsiteX5166" fmla="*/ 328080 w 2105012"/>
              <a:gd name="connsiteY5166" fmla="*/ 348294 h 589548"/>
              <a:gd name="connsiteX5167" fmla="*/ 327085 w 2105012"/>
              <a:gd name="connsiteY5167" fmla="*/ 346969 h 589548"/>
              <a:gd name="connsiteX5168" fmla="*/ 324103 w 2105012"/>
              <a:gd name="connsiteY5168" fmla="*/ 346969 h 589548"/>
              <a:gd name="connsiteX5169" fmla="*/ 327085 w 2105012"/>
              <a:gd name="connsiteY5169" fmla="*/ 346969 h 589548"/>
              <a:gd name="connsiteX5170" fmla="*/ 336033 w 2105012"/>
              <a:gd name="connsiteY5170" fmla="*/ 339347 h 589548"/>
              <a:gd name="connsiteX5171" fmla="*/ 339347 w 2105012"/>
              <a:gd name="connsiteY5171" fmla="*/ 342992 h 589548"/>
              <a:gd name="connsiteX5172" fmla="*/ 338353 w 2105012"/>
              <a:gd name="connsiteY5172" fmla="*/ 342992 h 589548"/>
              <a:gd name="connsiteX5173" fmla="*/ 339347 w 2105012"/>
              <a:gd name="connsiteY5173" fmla="*/ 342992 h 589548"/>
              <a:gd name="connsiteX5174" fmla="*/ 336033 w 2105012"/>
              <a:gd name="connsiteY5174" fmla="*/ 339347 h 589548"/>
              <a:gd name="connsiteX5175" fmla="*/ 342330 w 2105012"/>
              <a:gd name="connsiteY5175" fmla="*/ 377457 h 589548"/>
              <a:gd name="connsiteX5176" fmla="*/ 341335 w 2105012"/>
              <a:gd name="connsiteY5176" fmla="*/ 377457 h 589548"/>
              <a:gd name="connsiteX5177" fmla="*/ 342330 w 2105012"/>
              <a:gd name="connsiteY5177" fmla="*/ 377457 h 589548"/>
              <a:gd name="connsiteX5178" fmla="*/ 345975 w 2105012"/>
              <a:gd name="connsiteY5178" fmla="*/ 375469 h 589548"/>
              <a:gd name="connsiteX5179" fmla="*/ 342330 w 2105012"/>
              <a:gd name="connsiteY5179" fmla="*/ 377457 h 589548"/>
              <a:gd name="connsiteX5180" fmla="*/ 339347 w 2105012"/>
              <a:gd name="connsiteY5180" fmla="*/ 389387 h 589548"/>
              <a:gd name="connsiteX5181" fmla="*/ 338353 w 2105012"/>
              <a:gd name="connsiteY5181" fmla="*/ 389387 h 589548"/>
              <a:gd name="connsiteX5182" fmla="*/ 339347 w 2105012"/>
              <a:gd name="connsiteY5182" fmla="*/ 389387 h 589548"/>
              <a:gd name="connsiteX5183" fmla="*/ 366853 w 2105012"/>
              <a:gd name="connsiteY5183" fmla="*/ 383091 h 589548"/>
              <a:gd name="connsiteX5184" fmla="*/ 368178 w 2105012"/>
              <a:gd name="connsiteY5184" fmla="*/ 382428 h 589548"/>
              <a:gd name="connsiteX5185" fmla="*/ 366853 w 2105012"/>
              <a:gd name="connsiteY5185" fmla="*/ 383091 h 589548"/>
              <a:gd name="connsiteX5186" fmla="*/ 360225 w 2105012"/>
              <a:gd name="connsiteY5186" fmla="*/ 384416 h 589548"/>
              <a:gd name="connsiteX5187" fmla="*/ 366853 w 2105012"/>
              <a:gd name="connsiteY5187" fmla="*/ 383091 h 589548"/>
              <a:gd name="connsiteX5188" fmla="*/ 389719 w 2105012"/>
              <a:gd name="connsiteY5188" fmla="*/ 268760 h 589548"/>
              <a:gd name="connsiteX5189" fmla="*/ 389056 w 2105012"/>
              <a:gd name="connsiteY5189" fmla="*/ 267434 h 589548"/>
              <a:gd name="connsiteX5190" fmla="*/ 389719 w 2105012"/>
              <a:gd name="connsiteY5190" fmla="*/ 268760 h 589548"/>
              <a:gd name="connsiteX5191" fmla="*/ 389719 w 2105012"/>
              <a:gd name="connsiteY5191" fmla="*/ 268760 h 589548"/>
              <a:gd name="connsiteX5192" fmla="*/ 338353 w 2105012"/>
              <a:gd name="connsiteY5192" fmla="*/ 215737 h 589548"/>
              <a:gd name="connsiteX5193" fmla="*/ 335702 w 2105012"/>
              <a:gd name="connsiteY5193" fmla="*/ 218720 h 589548"/>
              <a:gd name="connsiteX5194" fmla="*/ 335702 w 2105012"/>
              <a:gd name="connsiteY5194" fmla="*/ 218720 h 589548"/>
              <a:gd name="connsiteX5195" fmla="*/ 331062 w 2105012"/>
              <a:gd name="connsiteY5195" fmla="*/ 214743 h 589548"/>
              <a:gd name="connsiteX5196" fmla="*/ 325760 w 2105012"/>
              <a:gd name="connsiteY5196" fmla="*/ 216731 h 589548"/>
              <a:gd name="connsiteX5197" fmla="*/ 331062 w 2105012"/>
              <a:gd name="connsiteY5197" fmla="*/ 214743 h 589548"/>
              <a:gd name="connsiteX5198" fmla="*/ 327085 w 2105012"/>
              <a:gd name="connsiteY5198" fmla="*/ 212423 h 589548"/>
              <a:gd name="connsiteX5199" fmla="*/ 336365 w 2105012"/>
              <a:gd name="connsiteY5199" fmla="*/ 212423 h 589548"/>
              <a:gd name="connsiteX5200" fmla="*/ 336696 w 2105012"/>
              <a:gd name="connsiteY5200" fmla="*/ 213417 h 589548"/>
              <a:gd name="connsiteX5201" fmla="*/ 338684 w 2105012"/>
              <a:gd name="connsiteY5201" fmla="*/ 215406 h 589548"/>
              <a:gd name="connsiteX5202" fmla="*/ 336033 w 2105012"/>
              <a:gd name="connsiteY5202" fmla="*/ 233964 h 589548"/>
              <a:gd name="connsiteX5203" fmla="*/ 326091 w 2105012"/>
              <a:gd name="connsiteY5203" fmla="*/ 232970 h 589548"/>
              <a:gd name="connsiteX5204" fmla="*/ 336033 w 2105012"/>
              <a:gd name="connsiteY5204" fmla="*/ 233964 h 589548"/>
              <a:gd name="connsiteX5205" fmla="*/ 336365 w 2105012"/>
              <a:gd name="connsiteY5205" fmla="*/ 234626 h 589548"/>
              <a:gd name="connsiteX5206" fmla="*/ 336033 w 2105012"/>
              <a:gd name="connsiteY5206" fmla="*/ 233964 h 589548"/>
              <a:gd name="connsiteX5207" fmla="*/ 326091 w 2105012"/>
              <a:gd name="connsiteY5207" fmla="*/ 204138 h 589548"/>
              <a:gd name="connsiteX5208" fmla="*/ 324434 w 2105012"/>
              <a:gd name="connsiteY5208" fmla="*/ 204138 h 589548"/>
              <a:gd name="connsiteX5209" fmla="*/ 326091 w 2105012"/>
              <a:gd name="connsiteY5209" fmla="*/ 204138 h 589548"/>
              <a:gd name="connsiteX5210" fmla="*/ 336696 w 2105012"/>
              <a:gd name="connsiteY5210" fmla="*/ 102732 h 589548"/>
              <a:gd name="connsiteX5211" fmla="*/ 337359 w 2105012"/>
              <a:gd name="connsiteY5211" fmla="*/ 103395 h 589548"/>
              <a:gd name="connsiteX5212" fmla="*/ 337359 w 2105012"/>
              <a:gd name="connsiteY5212" fmla="*/ 103395 h 589548"/>
              <a:gd name="connsiteX5213" fmla="*/ 336696 w 2105012"/>
              <a:gd name="connsiteY5213" fmla="*/ 102732 h 589548"/>
              <a:gd name="connsiteX5214" fmla="*/ 356248 w 2105012"/>
              <a:gd name="connsiteY5214" fmla="*/ 115656 h 589548"/>
              <a:gd name="connsiteX5215" fmla="*/ 356248 w 2105012"/>
              <a:gd name="connsiteY5215" fmla="*/ 116982 h 589548"/>
              <a:gd name="connsiteX5216" fmla="*/ 355254 w 2105012"/>
              <a:gd name="connsiteY5216" fmla="*/ 116982 h 589548"/>
              <a:gd name="connsiteX5217" fmla="*/ 353928 w 2105012"/>
              <a:gd name="connsiteY5217" fmla="*/ 116982 h 589548"/>
              <a:gd name="connsiteX5218" fmla="*/ 355254 w 2105012"/>
              <a:gd name="connsiteY5218" fmla="*/ 116982 h 589548"/>
              <a:gd name="connsiteX5219" fmla="*/ 356248 w 2105012"/>
              <a:gd name="connsiteY5219" fmla="*/ 116982 h 589548"/>
              <a:gd name="connsiteX5220" fmla="*/ 356248 w 2105012"/>
              <a:gd name="connsiteY5220" fmla="*/ 115656 h 589548"/>
              <a:gd name="connsiteX5221" fmla="*/ 369504 w 2105012"/>
              <a:gd name="connsiteY5221" fmla="*/ 82517 h 589548"/>
              <a:gd name="connsiteX5222" fmla="*/ 370167 w 2105012"/>
              <a:gd name="connsiteY5222" fmla="*/ 82517 h 589548"/>
              <a:gd name="connsiteX5223" fmla="*/ 369504 w 2105012"/>
              <a:gd name="connsiteY5223" fmla="*/ 82517 h 589548"/>
              <a:gd name="connsiteX5224" fmla="*/ 382097 w 2105012"/>
              <a:gd name="connsiteY5224" fmla="*/ 113999 h 589548"/>
              <a:gd name="connsiteX5225" fmla="*/ 382097 w 2105012"/>
              <a:gd name="connsiteY5225" fmla="*/ 113999 h 589548"/>
              <a:gd name="connsiteX5226" fmla="*/ 379446 w 2105012"/>
              <a:gd name="connsiteY5226" fmla="*/ 114662 h 589548"/>
              <a:gd name="connsiteX5227" fmla="*/ 382097 w 2105012"/>
              <a:gd name="connsiteY5227" fmla="*/ 113999 h 589548"/>
              <a:gd name="connsiteX5228" fmla="*/ 383754 w 2105012"/>
              <a:gd name="connsiteY5228" fmla="*/ 90470 h 589548"/>
              <a:gd name="connsiteX5229" fmla="*/ 386405 w 2105012"/>
              <a:gd name="connsiteY5229" fmla="*/ 92127 h 589548"/>
              <a:gd name="connsiteX5230" fmla="*/ 383754 w 2105012"/>
              <a:gd name="connsiteY5230" fmla="*/ 90470 h 589548"/>
              <a:gd name="connsiteX5231" fmla="*/ 505375 w 2105012"/>
              <a:gd name="connsiteY5231" fmla="*/ 55674 h 589548"/>
              <a:gd name="connsiteX5232" fmla="*/ 513991 w 2105012"/>
              <a:gd name="connsiteY5232" fmla="*/ 55674 h 589548"/>
              <a:gd name="connsiteX5233" fmla="*/ 513991 w 2105012"/>
              <a:gd name="connsiteY5233" fmla="*/ 55674 h 589548"/>
              <a:gd name="connsiteX5234" fmla="*/ 505375 w 2105012"/>
              <a:gd name="connsiteY5234" fmla="*/ 55674 h 589548"/>
              <a:gd name="connsiteX5235" fmla="*/ 503056 w 2105012"/>
              <a:gd name="connsiteY5235" fmla="*/ 57000 h 589548"/>
              <a:gd name="connsiteX5236" fmla="*/ 503056 w 2105012"/>
              <a:gd name="connsiteY5236" fmla="*/ 57000 h 589548"/>
              <a:gd name="connsiteX5237" fmla="*/ 505375 w 2105012"/>
              <a:gd name="connsiteY5237" fmla="*/ 55674 h 589548"/>
              <a:gd name="connsiteX5238" fmla="*/ 519625 w 2105012"/>
              <a:gd name="connsiteY5238" fmla="*/ 65947 h 589548"/>
              <a:gd name="connsiteX5239" fmla="*/ 524927 w 2105012"/>
              <a:gd name="connsiteY5239" fmla="*/ 68598 h 589548"/>
              <a:gd name="connsiteX5240" fmla="*/ 519957 w 2105012"/>
              <a:gd name="connsiteY5240" fmla="*/ 72244 h 589548"/>
              <a:gd name="connsiteX5241" fmla="*/ 519957 w 2105012"/>
              <a:gd name="connsiteY5241" fmla="*/ 65947 h 589548"/>
              <a:gd name="connsiteX5242" fmla="*/ 511672 w 2105012"/>
              <a:gd name="connsiteY5242" fmla="*/ 130900 h 589548"/>
              <a:gd name="connsiteX5243" fmla="*/ 511672 w 2105012"/>
              <a:gd name="connsiteY5243" fmla="*/ 133552 h 589548"/>
              <a:gd name="connsiteX5244" fmla="*/ 511672 w 2105012"/>
              <a:gd name="connsiteY5244" fmla="*/ 133552 h 589548"/>
              <a:gd name="connsiteX5245" fmla="*/ 511672 w 2105012"/>
              <a:gd name="connsiteY5245" fmla="*/ 130900 h 589548"/>
              <a:gd name="connsiteX5246" fmla="*/ 572648 w 2105012"/>
              <a:gd name="connsiteY5246" fmla="*/ 81523 h 589548"/>
              <a:gd name="connsiteX5247" fmla="*/ 576625 w 2105012"/>
              <a:gd name="connsiteY5247" fmla="*/ 78540 h 589548"/>
              <a:gd name="connsiteX5248" fmla="*/ 578945 w 2105012"/>
              <a:gd name="connsiteY5248" fmla="*/ 80197 h 589548"/>
              <a:gd name="connsiteX5249" fmla="*/ 576956 w 2105012"/>
              <a:gd name="connsiteY5249" fmla="*/ 82848 h 589548"/>
              <a:gd name="connsiteX5250" fmla="*/ 581264 w 2105012"/>
              <a:gd name="connsiteY5250" fmla="*/ 84174 h 589548"/>
              <a:gd name="connsiteX5251" fmla="*/ 579607 w 2105012"/>
              <a:gd name="connsiteY5251" fmla="*/ 85831 h 589548"/>
              <a:gd name="connsiteX5252" fmla="*/ 576293 w 2105012"/>
              <a:gd name="connsiteY5252" fmla="*/ 87488 h 589548"/>
              <a:gd name="connsiteX5253" fmla="*/ 570328 w 2105012"/>
              <a:gd name="connsiteY5253" fmla="*/ 87488 h 589548"/>
              <a:gd name="connsiteX5254" fmla="*/ 568671 w 2105012"/>
              <a:gd name="connsiteY5254" fmla="*/ 87488 h 589548"/>
              <a:gd name="connsiteX5255" fmla="*/ 572648 w 2105012"/>
              <a:gd name="connsiteY5255" fmla="*/ 81523 h 589548"/>
              <a:gd name="connsiteX5256" fmla="*/ 622689 w 2105012"/>
              <a:gd name="connsiteY5256" fmla="*/ 57994 h 589548"/>
              <a:gd name="connsiteX5257" fmla="*/ 627991 w 2105012"/>
              <a:gd name="connsiteY5257" fmla="*/ 57994 h 589548"/>
              <a:gd name="connsiteX5258" fmla="*/ 622689 w 2105012"/>
              <a:gd name="connsiteY5258" fmla="*/ 57994 h 589548"/>
              <a:gd name="connsiteX5259" fmla="*/ 673060 w 2105012"/>
              <a:gd name="connsiteY5259" fmla="*/ 73569 h 589548"/>
              <a:gd name="connsiteX5260" fmla="*/ 674386 w 2105012"/>
              <a:gd name="connsiteY5260" fmla="*/ 75226 h 589548"/>
              <a:gd name="connsiteX5261" fmla="*/ 674386 w 2105012"/>
              <a:gd name="connsiteY5261" fmla="*/ 75226 h 589548"/>
              <a:gd name="connsiteX5262" fmla="*/ 673060 w 2105012"/>
              <a:gd name="connsiteY5262" fmla="*/ 73569 h 589548"/>
              <a:gd name="connsiteX5263" fmla="*/ 760880 w 2105012"/>
              <a:gd name="connsiteY5263" fmla="*/ 142499 h 589548"/>
              <a:gd name="connsiteX5264" fmla="*/ 763531 w 2105012"/>
              <a:gd name="connsiteY5264" fmla="*/ 145150 h 589548"/>
              <a:gd name="connsiteX5265" fmla="*/ 777449 w 2105012"/>
              <a:gd name="connsiteY5265" fmla="*/ 151115 h 589548"/>
              <a:gd name="connsiteX5266" fmla="*/ 774467 w 2105012"/>
              <a:gd name="connsiteY5266" fmla="*/ 152110 h 589548"/>
              <a:gd name="connsiteX5267" fmla="*/ 777781 w 2105012"/>
              <a:gd name="connsiteY5267" fmla="*/ 159069 h 589548"/>
              <a:gd name="connsiteX5268" fmla="*/ 777781 w 2105012"/>
              <a:gd name="connsiteY5268" fmla="*/ 160394 h 589548"/>
              <a:gd name="connsiteX5269" fmla="*/ 780101 w 2105012"/>
              <a:gd name="connsiteY5269" fmla="*/ 163046 h 589548"/>
              <a:gd name="connsiteX5270" fmla="*/ 782752 w 2105012"/>
              <a:gd name="connsiteY5270" fmla="*/ 168016 h 589548"/>
              <a:gd name="connsiteX5271" fmla="*/ 785071 w 2105012"/>
              <a:gd name="connsiteY5271" fmla="*/ 170668 h 589548"/>
              <a:gd name="connsiteX5272" fmla="*/ 788054 w 2105012"/>
              <a:gd name="connsiteY5272" fmla="*/ 175638 h 589548"/>
              <a:gd name="connsiteX5273" fmla="*/ 786728 w 2105012"/>
              <a:gd name="connsiteY5273" fmla="*/ 179284 h 589548"/>
              <a:gd name="connsiteX5274" fmla="*/ 784077 w 2105012"/>
              <a:gd name="connsiteY5274" fmla="*/ 179284 h 589548"/>
              <a:gd name="connsiteX5275" fmla="*/ 772478 w 2105012"/>
              <a:gd name="connsiteY5275" fmla="*/ 175638 h 589548"/>
              <a:gd name="connsiteX5276" fmla="*/ 769827 w 2105012"/>
              <a:gd name="connsiteY5276" fmla="*/ 175638 h 589548"/>
              <a:gd name="connsiteX5277" fmla="*/ 763531 w 2105012"/>
              <a:gd name="connsiteY5277" fmla="*/ 175638 h 589548"/>
              <a:gd name="connsiteX5278" fmla="*/ 761211 w 2105012"/>
              <a:gd name="connsiteY5278" fmla="*/ 176964 h 589548"/>
              <a:gd name="connsiteX5279" fmla="*/ 759554 w 2105012"/>
              <a:gd name="connsiteY5279" fmla="*/ 170668 h 589548"/>
              <a:gd name="connsiteX5280" fmla="*/ 763200 w 2105012"/>
              <a:gd name="connsiteY5280" fmla="*/ 168348 h 589548"/>
              <a:gd name="connsiteX5281" fmla="*/ 763200 w 2105012"/>
              <a:gd name="connsiteY5281" fmla="*/ 164371 h 589548"/>
              <a:gd name="connsiteX5282" fmla="*/ 760217 w 2105012"/>
              <a:gd name="connsiteY5282" fmla="*/ 160726 h 589548"/>
              <a:gd name="connsiteX5283" fmla="*/ 755577 w 2105012"/>
              <a:gd name="connsiteY5283" fmla="*/ 157080 h 589548"/>
              <a:gd name="connsiteX5284" fmla="*/ 754915 w 2105012"/>
              <a:gd name="connsiteY5284" fmla="*/ 154761 h 589548"/>
              <a:gd name="connsiteX5285" fmla="*/ 755577 w 2105012"/>
              <a:gd name="connsiteY5285" fmla="*/ 157080 h 589548"/>
              <a:gd name="connsiteX5286" fmla="*/ 759223 w 2105012"/>
              <a:gd name="connsiteY5286" fmla="*/ 152110 h 589548"/>
              <a:gd name="connsiteX5287" fmla="*/ 755577 w 2105012"/>
              <a:gd name="connsiteY5287" fmla="*/ 145813 h 589548"/>
              <a:gd name="connsiteX5288" fmla="*/ 760548 w 2105012"/>
              <a:gd name="connsiteY5288" fmla="*/ 143162 h 589548"/>
              <a:gd name="connsiteX5289" fmla="*/ 802967 w 2105012"/>
              <a:gd name="connsiteY5289" fmla="*/ 135208 h 589548"/>
              <a:gd name="connsiteX5290" fmla="*/ 802967 w 2105012"/>
              <a:gd name="connsiteY5290" fmla="*/ 136534 h 589548"/>
              <a:gd name="connsiteX5291" fmla="*/ 803961 w 2105012"/>
              <a:gd name="connsiteY5291" fmla="*/ 137197 h 589548"/>
              <a:gd name="connsiteX5292" fmla="*/ 802967 w 2105012"/>
              <a:gd name="connsiteY5292" fmla="*/ 136534 h 589548"/>
              <a:gd name="connsiteX5293" fmla="*/ 802967 w 2105012"/>
              <a:gd name="connsiteY5293" fmla="*/ 135208 h 589548"/>
              <a:gd name="connsiteX5294" fmla="*/ 819205 w 2105012"/>
              <a:gd name="connsiteY5294" fmla="*/ 54680 h 589548"/>
              <a:gd name="connsiteX5295" fmla="*/ 819536 w 2105012"/>
              <a:gd name="connsiteY5295" fmla="*/ 55674 h 589548"/>
              <a:gd name="connsiteX5296" fmla="*/ 819205 w 2105012"/>
              <a:gd name="connsiteY5296" fmla="*/ 54680 h 589548"/>
              <a:gd name="connsiteX5297" fmla="*/ 824176 w 2105012"/>
              <a:gd name="connsiteY5297" fmla="*/ 51035 h 589548"/>
              <a:gd name="connsiteX5298" fmla="*/ 824176 w 2105012"/>
              <a:gd name="connsiteY5298" fmla="*/ 51035 h 589548"/>
              <a:gd name="connsiteX5299" fmla="*/ 826827 w 2105012"/>
              <a:gd name="connsiteY5299" fmla="*/ 50040 h 589548"/>
              <a:gd name="connsiteX5300" fmla="*/ 824176 w 2105012"/>
              <a:gd name="connsiteY5300" fmla="*/ 51035 h 589548"/>
              <a:gd name="connsiteX5301" fmla="*/ 824176 w 2105012"/>
              <a:gd name="connsiteY5301" fmla="*/ 49709 h 589548"/>
              <a:gd name="connsiteX5302" fmla="*/ 824176 w 2105012"/>
              <a:gd name="connsiteY5302" fmla="*/ 48715 h 589548"/>
              <a:gd name="connsiteX5303" fmla="*/ 824176 w 2105012"/>
              <a:gd name="connsiteY5303" fmla="*/ 49709 h 589548"/>
              <a:gd name="connsiteX5304" fmla="*/ 829478 w 2105012"/>
              <a:gd name="connsiteY5304" fmla="*/ 61639 h 589548"/>
              <a:gd name="connsiteX5305" fmla="*/ 838094 w 2105012"/>
              <a:gd name="connsiteY5305" fmla="*/ 62633 h 589548"/>
              <a:gd name="connsiteX5306" fmla="*/ 848368 w 2105012"/>
              <a:gd name="connsiteY5306" fmla="*/ 62965 h 589548"/>
              <a:gd name="connsiteX5307" fmla="*/ 850356 w 2105012"/>
              <a:gd name="connsiteY5307" fmla="*/ 61971 h 589548"/>
              <a:gd name="connsiteX5308" fmla="*/ 854664 w 2105012"/>
              <a:gd name="connsiteY5308" fmla="*/ 61971 h 589548"/>
              <a:gd name="connsiteX5309" fmla="*/ 856984 w 2105012"/>
              <a:gd name="connsiteY5309" fmla="*/ 61971 h 589548"/>
              <a:gd name="connsiteX5310" fmla="*/ 853670 w 2105012"/>
              <a:gd name="connsiteY5310" fmla="*/ 58988 h 589548"/>
              <a:gd name="connsiteX5311" fmla="*/ 852676 w 2105012"/>
              <a:gd name="connsiteY5311" fmla="*/ 57331 h 589548"/>
              <a:gd name="connsiteX5312" fmla="*/ 853339 w 2105012"/>
              <a:gd name="connsiteY5312" fmla="*/ 56668 h 589548"/>
              <a:gd name="connsiteX5313" fmla="*/ 852013 w 2105012"/>
              <a:gd name="connsiteY5313" fmla="*/ 52692 h 589548"/>
              <a:gd name="connsiteX5314" fmla="*/ 853339 w 2105012"/>
              <a:gd name="connsiteY5314" fmla="*/ 56668 h 589548"/>
              <a:gd name="connsiteX5315" fmla="*/ 852676 w 2105012"/>
              <a:gd name="connsiteY5315" fmla="*/ 57331 h 589548"/>
              <a:gd name="connsiteX5316" fmla="*/ 853670 w 2105012"/>
              <a:gd name="connsiteY5316" fmla="*/ 58988 h 589548"/>
              <a:gd name="connsiteX5317" fmla="*/ 856984 w 2105012"/>
              <a:gd name="connsiteY5317" fmla="*/ 61971 h 589548"/>
              <a:gd name="connsiteX5318" fmla="*/ 860298 w 2105012"/>
              <a:gd name="connsiteY5318" fmla="*/ 64622 h 589548"/>
              <a:gd name="connsiteX5319" fmla="*/ 856984 w 2105012"/>
              <a:gd name="connsiteY5319" fmla="*/ 61971 h 589548"/>
              <a:gd name="connsiteX5320" fmla="*/ 854664 w 2105012"/>
              <a:gd name="connsiteY5320" fmla="*/ 61971 h 589548"/>
              <a:gd name="connsiteX5321" fmla="*/ 850356 w 2105012"/>
              <a:gd name="connsiteY5321" fmla="*/ 61971 h 589548"/>
              <a:gd name="connsiteX5322" fmla="*/ 848368 w 2105012"/>
              <a:gd name="connsiteY5322" fmla="*/ 62965 h 589548"/>
              <a:gd name="connsiteX5323" fmla="*/ 851019 w 2105012"/>
              <a:gd name="connsiteY5323" fmla="*/ 66610 h 589548"/>
              <a:gd name="connsiteX5324" fmla="*/ 851019 w 2105012"/>
              <a:gd name="connsiteY5324" fmla="*/ 70587 h 589548"/>
              <a:gd name="connsiteX5325" fmla="*/ 851019 w 2105012"/>
              <a:gd name="connsiteY5325" fmla="*/ 66610 h 589548"/>
              <a:gd name="connsiteX5326" fmla="*/ 847042 w 2105012"/>
              <a:gd name="connsiteY5326" fmla="*/ 70255 h 589548"/>
              <a:gd name="connsiteX5327" fmla="*/ 833124 w 2105012"/>
              <a:gd name="connsiteY5327" fmla="*/ 69261 h 589548"/>
              <a:gd name="connsiteX5328" fmla="*/ 824507 w 2105012"/>
              <a:gd name="connsiteY5328" fmla="*/ 67936 h 589548"/>
              <a:gd name="connsiteX5329" fmla="*/ 829478 w 2105012"/>
              <a:gd name="connsiteY5329" fmla="*/ 61639 h 589548"/>
              <a:gd name="connsiteX5330" fmla="*/ 854664 w 2105012"/>
              <a:gd name="connsiteY5330" fmla="*/ 77215 h 589548"/>
              <a:gd name="connsiteX5331" fmla="*/ 853339 w 2105012"/>
              <a:gd name="connsiteY5331" fmla="*/ 76883 h 589548"/>
              <a:gd name="connsiteX5332" fmla="*/ 854664 w 2105012"/>
              <a:gd name="connsiteY5332" fmla="*/ 77215 h 589548"/>
              <a:gd name="connsiteX5333" fmla="*/ 847042 w 2105012"/>
              <a:gd name="connsiteY5333" fmla="*/ 70255 h 589548"/>
              <a:gd name="connsiteX5334" fmla="*/ 847042 w 2105012"/>
              <a:gd name="connsiteY5334" fmla="*/ 70255 h 589548"/>
              <a:gd name="connsiteX5335" fmla="*/ 847042 w 2105012"/>
              <a:gd name="connsiteY5335" fmla="*/ 70255 h 589548"/>
              <a:gd name="connsiteX5336" fmla="*/ 847042 w 2105012"/>
              <a:gd name="connsiteY5336" fmla="*/ 70255 h 589548"/>
              <a:gd name="connsiteX5337" fmla="*/ 808932 w 2105012"/>
              <a:gd name="connsiteY5337" fmla="*/ 106046 h 589548"/>
              <a:gd name="connsiteX5338" fmla="*/ 803629 w 2105012"/>
              <a:gd name="connsiteY5338" fmla="*/ 107040 h 589548"/>
              <a:gd name="connsiteX5339" fmla="*/ 802635 w 2105012"/>
              <a:gd name="connsiteY5339" fmla="*/ 109028 h 589548"/>
              <a:gd name="connsiteX5340" fmla="*/ 801310 w 2105012"/>
              <a:gd name="connsiteY5340" fmla="*/ 112011 h 589548"/>
              <a:gd name="connsiteX5341" fmla="*/ 802635 w 2105012"/>
              <a:gd name="connsiteY5341" fmla="*/ 109028 h 589548"/>
              <a:gd name="connsiteX5342" fmla="*/ 803629 w 2105012"/>
              <a:gd name="connsiteY5342" fmla="*/ 107040 h 589548"/>
              <a:gd name="connsiteX5343" fmla="*/ 804624 w 2105012"/>
              <a:gd name="connsiteY5343" fmla="*/ 104389 h 589548"/>
              <a:gd name="connsiteX5344" fmla="*/ 803629 w 2105012"/>
              <a:gd name="connsiteY5344" fmla="*/ 107040 h 589548"/>
              <a:gd name="connsiteX5345" fmla="*/ 808932 w 2105012"/>
              <a:gd name="connsiteY5345" fmla="*/ 106046 h 589548"/>
              <a:gd name="connsiteX5346" fmla="*/ 808932 w 2105012"/>
              <a:gd name="connsiteY5346" fmla="*/ 105052 h 589548"/>
              <a:gd name="connsiteX5347" fmla="*/ 808269 w 2105012"/>
              <a:gd name="connsiteY5347" fmla="*/ 103063 h 589548"/>
              <a:gd name="connsiteX5348" fmla="*/ 808932 w 2105012"/>
              <a:gd name="connsiteY5348" fmla="*/ 105052 h 589548"/>
              <a:gd name="connsiteX5349" fmla="*/ 808932 w 2105012"/>
              <a:gd name="connsiteY5349" fmla="*/ 106046 h 589548"/>
              <a:gd name="connsiteX5350" fmla="*/ 790705 w 2105012"/>
              <a:gd name="connsiteY5350" fmla="*/ 79203 h 589548"/>
              <a:gd name="connsiteX5351" fmla="*/ 788385 w 2105012"/>
              <a:gd name="connsiteY5351" fmla="*/ 76552 h 589548"/>
              <a:gd name="connsiteX5352" fmla="*/ 791037 w 2105012"/>
              <a:gd name="connsiteY5352" fmla="*/ 75226 h 589548"/>
              <a:gd name="connsiteX5353" fmla="*/ 795345 w 2105012"/>
              <a:gd name="connsiteY5353" fmla="*/ 73901 h 589548"/>
              <a:gd name="connsiteX5354" fmla="*/ 797664 w 2105012"/>
              <a:gd name="connsiteY5354" fmla="*/ 75889 h 589548"/>
              <a:gd name="connsiteX5355" fmla="*/ 798990 w 2105012"/>
              <a:gd name="connsiteY5355" fmla="*/ 80529 h 589548"/>
              <a:gd name="connsiteX5356" fmla="*/ 800978 w 2105012"/>
              <a:gd name="connsiteY5356" fmla="*/ 81854 h 589548"/>
              <a:gd name="connsiteX5357" fmla="*/ 798990 w 2105012"/>
              <a:gd name="connsiteY5357" fmla="*/ 80529 h 589548"/>
              <a:gd name="connsiteX5358" fmla="*/ 788717 w 2105012"/>
              <a:gd name="connsiteY5358" fmla="*/ 80529 h 589548"/>
              <a:gd name="connsiteX5359" fmla="*/ 787723 w 2105012"/>
              <a:gd name="connsiteY5359" fmla="*/ 79203 h 589548"/>
              <a:gd name="connsiteX5360" fmla="*/ 790705 w 2105012"/>
              <a:gd name="connsiteY5360" fmla="*/ 79203 h 589548"/>
              <a:gd name="connsiteX5361" fmla="*/ 788717 w 2105012"/>
              <a:gd name="connsiteY5361" fmla="*/ 97430 h 589548"/>
              <a:gd name="connsiteX5362" fmla="*/ 788054 w 2105012"/>
              <a:gd name="connsiteY5362" fmla="*/ 96104 h 589548"/>
              <a:gd name="connsiteX5363" fmla="*/ 788717 w 2105012"/>
              <a:gd name="connsiteY5363" fmla="*/ 97430 h 589548"/>
              <a:gd name="connsiteX5364" fmla="*/ 788717 w 2105012"/>
              <a:gd name="connsiteY5364" fmla="*/ 97430 h 589548"/>
              <a:gd name="connsiteX5365" fmla="*/ 794019 w 2105012"/>
              <a:gd name="connsiteY5365" fmla="*/ 97430 h 589548"/>
              <a:gd name="connsiteX5366" fmla="*/ 800316 w 2105012"/>
              <a:gd name="connsiteY5366" fmla="*/ 99418 h 589548"/>
              <a:gd name="connsiteX5367" fmla="*/ 800316 w 2105012"/>
              <a:gd name="connsiteY5367" fmla="*/ 99418 h 589548"/>
              <a:gd name="connsiteX5368" fmla="*/ 794019 w 2105012"/>
              <a:gd name="connsiteY5368" fmla="*/ 97430 h 589548"/>
              <a:gd name="connsiteX5369" fmla="*/ 789711 w 2105012"/>
              <a:gd name="connsiteY5369" fmla="*/ 102401 h 589548"/>
              <a:gd name="connsiteX5370" fmla="*/ 794019 w 2105012"/>
              <a:gd name="connsiteY5370" fmla="*/ 97430 h 589548"/>
              <a:gd name="connsiteX5371" fmla="*/ 810257 w 2105012"/>
              <a:gd name="connsiteY5371" fmla="*/ 111017 h 589548"/>
              <a:gd name="connsiteX5372" fmla="*/ 808932 w 2105012"/>
              <a:gd name="connsiteY5372" fmla="*/ 107371 h 589548"/>
              <a:gd name="connsiteX5373" fmla="*/ 813903 w 2105012"/>
              <a:gd name="connsiteY5373" fmla="*/ 97098 h 589548"/>
              <a:gd name="connsiteX5374" fmla="*/ 815891 w 2105012"/>
              <a:gd name="connsiteY5374" fmla="*/ 95773 h 589548"/>
              <a:gd name="connsiteX5375" fmla="*/ 816222 w 2105012"/>
              <a:gd name="connsiteY5375" fmla="*/ 95773 h 589548"/>
              <a:gd name="connsiteX5376" fmla="*/ 816554 w 2105012"/>
              <a:gd name="connsiteY5376" fmla="*/ 95773 h 589548"/>
              <a:gd name="connsiteX5377" fmla="*/ 815891 w 2105012"/>
              <a:gd name="connsiteY5377" fmla="*/ 94447 h 589548"/>
              <a:gd name="connsiteX5378" fmla="*/ 815891 w 2105012"/>
              <a:gd name="connsiteY5378" fmla="*/ 89476 h 589548"/>
              <a:gd name="connsiteX5379" fmla="*/ 818211 w 2105012"/>
              <a:gd name="connsiteY5379" fmla="*/ 88151 h 589548"/>
              <a:gd name="connsiteX5380" fmla="*/ 819868 w 2105012"/>
              <a:gd name="connsiteY5380" fmla="*/ 86825 h 589548"/>
              <a:gd name="connsiteX5381" fmla="*/ 819868 w 2105012"/>
              <a:gd name="connsiteY5381" fmla="*/ 86825 h 589548"/>
              <a:gd name="connsiteX5382" fmla="*/ 820531 w 2105012"/>
              <a:gd name="connsiteY5382" fmla="*/ 87819 h 589548"/>
              <a:gd name="connsiteX5383" fmla="*/ 820531 w 2105012"/>
              <a:gd name="connsiteY5383" fmla="*/ 86825 h 589548"/>
              <a:gd name="connsiteX5384" fmla="*/ 823182 w 2105012"/>
              <a:gd name="connsiteY5384" fmla="*/ 89476 h 589548"/>
              <a:gd name="connsiteX5385" fmla="*/ 828153 w 2105012"/>
              <a:gd name="connsiteY5385" fmla="*/ 88151 h 589548"/>
              <a:gd name="connsiteX5386" fmla="*/ 837432 w 2105012"/>
              <a:gd name="connsiteY5386" fmla="*/ 83180 h 589548"/>
              <a:gd name="connsiteX5387" fmla="*/ 833455 w 2105012"/>
              <a:gd name="connsiteY5387" fmla="*/ 81191 h 589548"/>
              <a:gd name="connsiteX5388" fmla="*/ 838094 w 2105012"/>
              <a:gd name="connsiteY5388" fmla="*/ 75226 h 589548"/>
              <a:gd name="connsiteX5389" fmla="*/ 842071 w 2105012"/>
              <a:gd name="connsiteY5389" fmla="*/ 71581 h 589548"/>
              <a:gd name="connsiteX5390" fmla="*/ 845716 w 2105012"/>
              <a:gd name="connsiteY5390" fmla="*/ 70255 h 589548"/>
              <a:gd name="connsiteX5391" fmla="*/ 850687 w 2105012"/>
              <a:gd name="connsiteY5391" fmla="*/ 85831 h 589548"/>
              <a:gd name="connsiteX5392" fmla="*/ 855658 w 2105012"/>
              <a:gd name="connsiteY5392" fmla="*/ 85831 h 589548"/>
              <a:gd name="connsiteX5393" fmla="*/ 855658 w 2105012"/>
              <a:gd name="connsiteY5393" fmla="*/ 84505 h 589548"/>
              <a:gd name="connsiteX5394" fmla="*/ 855658 w 2105012"/>
              <a:gd name="connsiteY5394" fmla="*/ 76883 h 589548"/>
              <a:gd name="connsiteX5395" fmla="*/ 855658 w 2105012"/>
              <a:gd name="connsiteY5395" fmla="*/ 76883 h 589548"/>
              <a:gd name="connsiteX5396" fmla="*/ 859304 w 2105012"/>
              <a:gd name="connsiteY5396" fmla="*/ 74895 h 589548"/>
              <a:gd name="connsiteX5397" fmla="*/ 862949 w 2105012"/>
              <a:gd name="connsiteY5397" fmla="*/ 69261 h 589548"/>
              <a:gd name="connsiteX5398" fmla="*/ 862949 w 2105012"/>
              <a:gd name="connsiteY5398" fmla="*/ 71581 h 589548"/>
              <a:gd name="connsiteX5399" fmla="*/ 863943 w 2105012"/>
              <a:gd name="connsiteY5399" fmla="*/ 75558 h 589548"/>
              <a:gd name="connsiteX5400" fmla="*/ 863943 w 2105012"/>
              <a:gd name="connsiteY5400" fmla="*/ 80529 h 589548"/>
              <a:gd name="connsiteX5401" fmla="*/ 863943 w 2105012"/>
              <a:gd name="connsiteY5401" fmla="*/ 88151 h 589548"/>
              <a:gd name="connsiteX5402" fmla="*/ 863943 w 2105012"/>
              <a:gd name="connsiteY5402" fmla="*/ 88151 h 589548"/>
              <a:gd name="connsiteX5403" fmla="*/ 877862 w 2105012"/>
              <a:gd name="connsiteY5403" fmla="*/ 88151 h 589548"/>
              <a:gd name="connsiteX5404" fmla="*/ 875542 w 2105012"/>
              <a:gd name="connsiteY5404" fmla="*/ 83511 h 589548"/>
              <a:gd name="connsiteX5405" fmla="*/ 885484 w 2105012"/>
              <a:gd name="connsiteY5405" fmla="*/ 81854 h 589548"/>
              <a:gd name="connsiteX5406" fmla="*/ 887141 w 2105012"/>
              <a:gd name="connsiteY5406" fmla="*/ 86825 h 589548"/>
              <a:gd name="connsiteX5407" fmla="*/ 888466 w 2105012"/>
              <a:gd name="connsiteY5407" fmla="*/ 89476 h 589548"/>
              <a:gd name="connsiteX5408" fmla="*/ 888466 w 2105012"/>
              <a:gd name="connsiteY5408" fmla="*/ 93122 h 589548"/>
              <a:gd name="connsiteX5409" fmla="*/ 893106 w 2105012"/>
              <a:gd name="connsiteY5409" fmla="*/ 94778 h 589548"/>
              <a:gd name="connsiteX5410" fmla="*/ 891449 w 2105012"/>
              <a:gd name="connsiteY5410" fmla="*/ 99418 h 589548"/>
              <a:gd name="connsiteX5411" fmla="*/ 886478 w 2105012"/>
              <a:gd name="connsiteY5411" fmla="*/ 101738 h 589548"/>
              <a:gd name="connsiteX5412" fmla="*/ 892774 w 2105012"/>
              <a:gd name="connsiteY5412" fmla="*/ 108034 h 589548"/>
              <a:gd name="connsiteX5413" fmla="*/ 898408 w 2105012"/>
              <a:gd name="connsiteY5413" fmla="*/ 105052 h 589548"/>
              <a:gd name="connsiteX5414" fmla="*/ 897082 w 2105012"/>
              <a:gd name="connsiteY5414" fmla="*/ 101406 h 589548"/>
              <a:gd name="connsiteX5415" fmla="*/ 904373 w 2105012"/>
              <a:gd name="connsiteY5415" fmla="*/ 99749 h 589548"/>
              <a:gd name="connsiteX5416" fmla="*/ 900396 w 2105012"/>
              <a:gd name="connsiteY5416" fmla="*/ 95441 h 589548"/>
              <a:gd name="connsiteX5417" fmla="*/ 908681 w 2105012"/>
              <a:gd name="connsiteY5417" fmla="*/ 95441 h 589548"/>
              <a:gd name="connsiteX5418" fmla="*/ 912658 w 2105012"/>
              <a:gd name="connsiteY5418" fmla="*/ 100081 h 589548"/>
              <a:gd name="connsiteX5419" fmla="*/ 913321 w 2105012"/>
              <a:gd name="connsiteY5419" fmla="*/ 100081 h 589548"/>
              <a:gd name="connsiteX5420" fmla="*/ 912658 w 2105012"/>
              <a:gd name="connsiteY5420" fmla="*/ 100081 h 589548"/>
              <a:gd name="connsiteX5421" fmla="*/ 906362 w 2105012"/>
              <a:gd name="connsiteY5421" fmla="*/ 106709 h 589548"/>
              <a:gd name="connsiteX5422" fmla="*/ 896088 w 2105012"/>
              <a:gd name="connsiteY5422" fmla="*/ 110023 h 589548"/>
              <a:gd name="connsiteX5423" fmla="*/ 892443 w 2105012"/>
              <a:gd name="connsiteY5423" fmla="*/ 108697 h 589548"/>
              <a:gd name="connsiteX5424" fmla="*/ 886146 w 2105012"/>
              <a:gd name="connsiteY5424" fmla="*/ 110354 h 589548"/>
              <a:gd name="connsiteX5425" fmla="*/ 886146 w 2105012"/>
              <a:gd name="connsiteY5425" fmla="*/ 111348 h 589548"/>
              <a:gd name="connsiteX5426" fmla="*/ 888466 w 2105012"/>
              <a:gd name="connsiteY5426" fmla="*/ 113999 h 589548"/>
              <a:gd name="connsiteX5427" fmla="*/ 888466 w 2105012"/>
              <a:gd name="connsiteY5427" fmla="*/ 116650 h 589548"/>
              <a:gd name="connsiteX5428" fmla="*/ 890123 w 2105012"/>
              <a:gd name="connsiteY5428" fmla="*/ 123610 h 589548"/>
              <a:gd name="connsiteX5429" fmla="*/ 892112 w 2105012"/>
              <a:gd name="connsiteY5429" fmla="*/ 125598 h 589548"/>
              <a:gd name="connsiteX5430" fmla="*/ 895757 w 2105012"/>
              <a:gd name="connsiteY5430" fmla="*/ 129243 h 589548"/>
              <a:gd name="connsiteX5431" fmla="*/ 893769 w 2105012"/>
              <a:gd name="connsiteY5431" fmla="*/ 135540 h 589548"/>
              <a:gd name="connsiteX5432" fmla="*/ 893769 w 2105012"/>
              <a:gd name="connsiteY5432" fmla="*/ 136865 h 589548"/>
              <a:gd name="connsiteX5433" fmla="*/ 888135 w 2105012"/>
              <a:gd name="connsiteY5433" fmla="*/ 137528 h 589548"/>
              <a:gd name="connsiteX5434" fmla="*/ 883827 w 2105012"/>
              <a:gd name="connsiteY5434" fmla="*/ 129575 h 589548"/>
              <a:gd name="connsiteX5435" fmla="*/ 883827 w 2105012"/>
              <a:gd name="connsiteY5435" fmla="*/ 130900 h 589548"/>
              <a:gd name="connsiteX5436" fmla="*/ 883827 w 2105012"/>
              <a:gd name="connsiteY5436" fmla="*/ 131895 h 589548"/>
              <a:gd name="connsiteX5437" fmla="*/ 881176 w 2105012"/>
              <a:gd name="connsiteY5437" fmla="*/ 140842 h 589548"/>
              <a:gd name="connsiteX5438" fmla="*/ 880513 w 2105012"/>
              <a:gd name="connsiteY5438" fmla="*/ 140842 h 589548"/>
              <a:gd name="connsiteX5439" fmla="*/ 879850 w 2105012"/>
              <a:gd name="connsiteY5439" fmla="*/ 140842 h 589548"/>
              <a:gd name="connsiteX5440" fmla="*/ 873554 w 2105012"/>
              <a:gd name="connsiteY5440" fmla="*/ 147139 h 589548"/>
              <a:gd name="connsiteX5441" fmla="*/ 869908 w 2105012"/>
              <a:gd name="connsiteY5441" fmla="*/ 145813 h 589548"/>
              <a:gd name="connsiteX5442" fmla="*/ 869908 w 2105012"/>
              <a:gd name="connsiteY5442" fmla="*/ 145813 h 589548"/>
              <a:gd name="connsiteX5443" fmla="*/ 869908 w 2105012"/>
              <a:gd name="connsiteY5443" fmla="*/ 143162 h 589548"/>
              <a:gd name="connsiteX5444" fmla="*/ 868583 w 2105012"/>
              <a:gd name="connsiteY5444" fmla="*/ 141836 h 589548"/>
              <a:gd name="connsiteX5445" fmla="*/ 862618 w 2105012"/>
              <a:gd name="connsiteY5445" fmla="*/ 144488 h 589548"/>
              <a:gd name="connsiteX5446" fmla="*/ 862618 w 2105012"/>
              <a:gd name="connsiteY5446" fmla="*/ 144488 h 589548"/>
              <a:gd name="connsiteX5447" fmla="*/ 863612 w 2105012"/>
              <a:gd name="connsiteY5447" fmla="*/ 136865 h 589548"/>
              <a:gd name="connsiteX5448" fmla="*/ 862618 w 2105012"/>
              <a:gd name="connsiteY5448" fmla="*/ 144488 h 589548"/>
              <a:gd name="connsiteX5449" fmla="*/ 868583 w 2105012"/>
              <a:gd name="connsiteY5449" fmla="*/ 141836 h 589548"/>
              <a:gd name="connsiteX5450" fmla="*/ 867257 w 2105012"/>
              <a:gd name="connsiteY5450" fmla="*/ 138191 h 589548"/>
              <a:gd name="connsiteX5451" fmla="*/ 867257 w 2105012"/>
              <a:gd name="connsiteY5451" fmla="*/ 138191 h 589548"/>
              <a:gd name="connsiteX5452" fmla="*/ 867920 w 2105012"/>
              <a:gd name="connsiteY5452" fmla="*/ 133883 h 589548"/>
              <a:gd name="connsiteX5453" fmla="*/ 870571 w 2105012"/>
              <a:gd name="connsiteY5453" fmla="*/ 129243 h 589548"/>
              <a:gd name="connsiteX5454" fmla="*/ 870571 w 2105012"/>
              <a:gd name="connsiteY5454" fmla="*/ 128581 h 589548"/>
              <a:gd name="connsiteX5455" fmla="*/ 857978 w 2105012"/>
              <a:gd name="connsiteY5455" fmla="*/ 130238 h 589548"/>
              <a:gd name="connsiteX5456" fmla="*/ 856984 w 2105012"/>
              <a:gd name="connsiteY5456" fmla="*/ 130238 h 589548"/>
              <a:gd name="connsiteX5457" fmla="*/ 856984 w 2105012"/>
              <a:gd name="connsiteY5457" fmla="*/ 126924 h 589548"/>
              <a:gd name="connsiteX5458" fmla="*/ 860629 w 2105012"/>
              <a:gd name="connsiteY5458" fmla="*/ 122616 h 589548"/>
              <a:gd name="connsiteX5459" fmla="*/ 853670 w 2105012"/>
              <a:gd name="connsiteY5459" fmla="*/ 113337 h 589548"/>
              <a:gd name="connsiteX5460" fmla="*/ 858972 w 2105012"/>
              <a:gd name="connsiteY5460" fmla="*/ 112342 h 589548"/>
              <a:gd name="connsiteX5461" fmla="*/ 847705 w 2105012"/>
              <a:gd name="connsiteY5461" fmla="*/ 109360 h 589548"/>
              <a:gd name="connsiteX5462" fmla="*/ 839420 w 2105012"/>
              <a:gd name="connsiteY5462" fmla="*/ 103726 h 589548"/>
              <a:gd name="connsiteX5463" fmla="*/ 842403 w 2105012"/>
              <a:gd name="connsiteY5463" fmla="*/ 95441 h 589548"/>
              <a:gd name="connsiteX5464" fmla="*/ 831467 w 2105012"/>
              <a:gd name="connsiteY5464" fmla="*/ 94116 h 589548"/>
              <a:gd name="connsiteX5465" fmla="*/ 837763 w 2105012"/>
              <a:gd name="connsiteY5465" fmla="*/ 99087 h 589548"/>
              <a:gd name="connsiteX5466" fmla="*/ 832792 w 2105012"/>
              <a:gd name="connsiteY5466" fmla="*/ 102732 h 589548"/>
              <a:gd name="connsiteX5467" fmla="*/ 830472 w 2105012"/>
              <a:gd name="connsiteY5467" fmla="*/ 108034 h 589548"/>
              <a:gd name="connsiteX5468" fmla="*/ 831135 w 2105012"/>
              <a:gd name="connsiteY5468" fmla="*/ 108034 h 589548"/>
              <a:gd name="connsiteX5469" fmla="*/ 831798 w 2105012"/>
              <a:gd name="connsiteY5469" fmla="*/ 108697 h 589548"/>
              <a:gd name="connsiteX5470" fmla="*/ 824507 w 2105012"/>
              <a:gd name="connsiteY5470" fmla="*/ 110023 h 589548"/>
              <a:gd name="connsiteX5471" fmla="*/ 820531 w 2105012"/>
              <a:gd name="connsiteY5471" fmla="*/ 99749 h 589548"/>
              <a:gd name="connsiteX5472" fmla="*/ 817548 w 2105012"/>
              <a:gd name="connsiteY5472" fmla="*/ 100081 h 589548"/>
              <a:gd name="connsiteX5473" fmla="*/ 820862 w 2105012"/>
              <a:gd name="connsiteY5473" fmla="*/ 105383 h 589548"/>
              <a:gd name="connsiteX5474" fmla="*/ 820199 w 2105012"/>
              <a:gd name="connsiteY5474" fmla="*/ 111348 h 589548"/>
              <a:gd name="connsiteX5475" fmla="*/ 819205 w 2105012"/>
              <a:gd name="connsiteY5475" fmla="*/ 111348 h 589548"/>
              <a:gd name="connsiteX5476" fmla="*/ 817879 w 2105012"/>
              <a:gd name="connsiteY5476" fmla="*/ 115988 h 589548"/>
              <a:gd name="connsiteX5477" fmla="*/ 811252 w 2105012"/>
              <a:gd name="connsiteY5477" fmla="*/ 115988 h 589548"/>
              <a:gd name="connsiteX5478" fmla="*/ 809263 w 2105012"/>
              <a:gd name="connsiteY5478" fmla="*/ 109360 h 589548"/>
              <a:gd name="connsiteX5479" fmla="*/ 967669 w 2105012"/>
              <a:gd name="connsiteY5479" fmla="*/ 48383 h 589548"/>
              <a:gd name="connsiteX5480" fmla="*/ 967669 w 2105012"/>
              <a:gd name="connsiteY5480" fmla="*/ 48383 h 589548"/>
              <a:gd name="connsiteX5481" fmla="*/ 968995 w 2105012"/>
              <a:gd name="connsiteY5481" fmla="*/ 50040 h 589548"/>
              <a:gd name="connsiteX5482" fmla="*/ 967669 w 2105012"/>
              <a:gd name="connsiteY5482" fmla="*/ 48383 h 589548"/>
              <a:gd name="connsiteX5483" fmla="*/ 1020692 w 2105012"/>
              <a:gd name="connsiteY5483" fmla="*/ 64953 h 589548"/>
              <a:gd name="connsiteX5484" fmla="*/ 1025995 w 2105012"/>
              <a:gd name="connsiteY5484" fmla="*/ 62965 h 589548"/>
              <a:gd name="connsiteX5485" fmla="*/ 1027652 w 2105012"/>
              <a:gd name="connsiteY5485" fmla="*/ 67604 h 589548"/>
              <a:gd name="connsiteX5486" fmla="*/ 1027983 w 2105012"/>
              <a:gd name="connsiteY5486" fmla="*/ 73569 h 589548"/>
              <a:gd name="connsiteX5487" fmla="*/ 1023343 w 2105012"/>
              <a:gd name="connsiteY5487" fmla="*/ 71912 h 589548"/>
              <a:gd name="connsiteX5488" fmla="*/ 1020692 w 2105012"/>
              <a:gd name="connsiteY5488" fmla="*/ 64953 h 589548"/>
              <a:gd name="connsiteX5489" fmla="*/ 1049192 w 2105012"/>
              <a:gd name="connsiteY5489" fmla="*/ 55343 h 589548"/>
              <a:gd name="connsiteX5490" fmla="*/ 1051843 w 2105012"/>
              <a:gd name="connsiteY5490" fmla="*/ 57662 h 589548"/>
              <a:gd name="connsiteX5491" fmla="*/ 1049192 w 2105012"/>
              <a:gd name="connsiteY5491" fmla="*/ 55343 h 589548"/>
              <a:gd name="connsiteX5492" fmla="*/ 1049192 w 2105012"/>
              <a:gd name="connsiteY5492" fmla="*/ 54017 h 589548"/>
              <a:gd name="connsiteX5493" fmla="*/ 1049192 w 2105012"/>
              <a:gd name="connsiteY5493" fmla="*/ 55343 h 589548"/>
              <a:gd name="connsiteX5494" fmla="*/ 1064436 w 2105012"/>
              <a:gd name="connsiteY5494" fmla="*/ 51697 h 589548"/>
              <a:gd name="connsiteX5495" fmla="*/ 1065099 w 2105012"/>
              <a:gd name="connsiteY5495" fmla="*/ 49378 h 589548"/>
              <a:gd name="connsiteX5496" fmla="*/ 1064436 w 2105012"/>
              <a:gd name="connsiteY5496" fmla="*/ 51697 h 589548"/>
              <a:gd name="connsiteX5497" fmla="*/ 1110500 w 2105012"/>
              <a:gd name="connsiteY5497" fmla="*/ 80529 h 589548"/>
              <a:gd name="connsiteX5498" fmla="*/ 1120110 w 2105012"/>
              <a:gd name="connsiteY5498" fmla="*/ 75889 h 589548"/>
              <a:gd name="connsiteX5499" fmla="*/ 1120442 w 2105012"/>
              <a:gd name="connsiteY5499" fmla="*/ 84837 h 589548"/>
              <a:gd name="connsiteX5500" fmla="*/ 1126738 w 2105012"/>
              <a:gd name="connsiteY5500" fmla="*/ 87156 h 589548"/>
              <a:gd name="connsiteX5501" fmla="*/ 1121767 w 2105012"/>
              <a:gd name="connsiteY5501" fmla="*/ 91133 h 589548"/>
              <a:gd name="connsiteX5502" fmla="*/ 1115140 w 2105012"/>
              <a:gd name="connsiteY5502" fmla="*/ 94778 h 589548"/>
              <a:gd name="connsiteX5503" fmla="*/ 1111826 w 2105012"/>
              <a:gd name="connsiteY5503" fmla="*/ 91133 h 589548"/>
              <a:gd name="connsiteX5504" fmla="*/ 1110831 w 2105012"/>
              <a:gd name="connsiteY5504" fmla="*/ 80529 h 589548"/>
              <a:gd name="connsiteX5505" fmla="*/ 1117791 w 2105012"/>
              <a:gd name="connsiteY5505" fmla="*/ 70587 h 589548"/>
              <a:gd name="connsiteX5506" fmla="*/ 1119448 w 2105012"/>
              <a:gd name="connsiteY5506" fmla="*/ 69924 h 589548"/>
              <a:gd name="connsiteX5507" fmla="*/ 1119448 w 2105012"/>
              <a:gd name="connsiteY5507" fmla="*/ 69593 h 589548"/>
              <a:gd name="connsiteX5508" fmla="*/ 1119448 w 2105012"/>
              <a:gd name="connsiteY5508" fmla="*/ 69924 h 589548"/>
              <a:gd name="connsiteX5509" fmla="*/ 1117791 w 2105012"/>
              <a:gd name="connsiteY5509" fmla="*/ 70587 h 589548"/>
              <a:gd name="connsiteX5510" fmla="*/ 1117791 w 2105012"/>
              <a:gd name="connsiteY5510" fmla="*/ 71581 h 589548"/>
              <a:gd name="connsiteX5511" fmla="*/ 1117791 w 2105012"/>
              <a:gd name="connsiteY5511" fmla="*/ 70587 h 589548"/>
              <a:gd name="connsiteX5512" fmla="*/ 1174790 w 2105012"/>
              <a:gd name="connsiteY5512" fmla="*/ 67936 h 589548"/>
              <a:gd name="connsiteX5513" fmla="*/ 1176447 w 2105012"/>
              <a:gd name="connsiteY5513" fmla="*/ 67936 h 589548"/>
              <a:gd name="connsiteX5514" fmla="*/ 1174790 w 2105012"/>
              <a:gd name="connsiteY5514" fmla="*/ 67936 h 589548"/>
              <a:gd name="connsiteX5515" fmla="*/ 1174790 w 2105012"/>
              <a:gd name="connsiteY5515" fmla="*/ 67936 h 589548"/>
              <a:gd name="connsiteX5516" fmla="*/ 1173796 w 2105012"/>
              <a:gd name="connsiteY5516" fmla="*/ 64622 h 589548"/>
              <a:gd name="connsiteX5517" fmla="*/ 1172471 w 2105012"/>
              <a:gd name="connsiteY5517" fmla="*/ 64290 h 589548"/>
              <a:gd name="connsiteX5518" fmla="*/ 1173796 w 2105012"/>
              <a:gd name="connsiteY5518" fmla="*/ 64622 h 589548"/>
              <a:gd name="connsiteX5519" fmla="*/ 1173796 w 2105012"/>
              <a:gd name="connsiteY5519" fmla="*/ 64622 h 589548"/>
              <a:gd name="connsiteX5520" fmla="*/ 1224168 w 2105012"/>
              <a:gd name="connsiteY5520" fmla="*/ 77215 h 589548"/>
              <a:gd name="connsiteX5521" fmla="*/ 1224831 w 2105012"/>
              <a:gd name="connsiteY5521" fmla="*/ 78540 h 589548"/>
              <a:gd name="connsiteX5522" fmla="*/ 1228808 w 2105012"/>
              <a:gd name="connsiteY5522" fmla="*/ 79203 h 589548"/>
              <a:gd name="connsiteX5523" fmla="*/ 1224831 w 2105012"/>
              <a:gd name="connsiteY5523" fmla="*/ 78540 h 589548"/>
              <a:gd name="connsiteX5524" fmla="*/ 1224168 w 2105012"/>
              <a:gd name="connsiteY5524" fmla="*/ 77215 h 589548"/>
              <a:gd name="connsiteX5525" fmla="*/ 1310993 w 2105012"/>
              <a:gd name="connsiteY5525" fmla="*/ 77215 h 589548"/>
              <a:gd name="connsiteX5526" fmla="*/ 1312319 w 2105012"/>
              <a:gd name="connsiteY5526" fmla="*/ 77215 h 589548"/>
              <a:gd name="connsiteX5527" fmla="*/ 1310993 w 2105012"/>
              <a:gd name="connsiteY5527" fmla="*/ 77215 h 589548"/>
              <a:gd name="connsiteX5528" fmla="*/ 1310993 w 2105012"/>
              <a:gd name="connsiteY5528" fmla="*/ 77215 h 589548"/>
              <a:gd name="connsiteX5529" fmla="*/ 1325243 w 2105012"/>
              <a:gd name="connsiteY5529" fmla="*/ 80529 h 589548"/>
              <a:gd name="connsiteX5530" fmla="*/ 1326237 w 2105012"/>
              <a:gd name="connsiteY5530" fmla="*/ 80197 h 589548"/>
              <a:gd name="connsiteX5531" fmla="*/ 1325243 w 2105012"/>
              <a:gd name="connsiteY5531" fmla="*/ 80529 h 589548"/>
              <a:gd name="connsiteX5532" fmla="*/ 1327231 w 2105012"/>
              <a:gd name="connsiteY5532" fmla="*/ 82517 h 589548"/>
              <a:gd name="connsiteX5533" fmla="*/ 1327231 w 2105012"/>
              <a:gd name="connsiteY5533" fmla="*/ 82517 h 589548"/>
              <a:gd name="connsiteX5534" fmla="*/ 1329551 w 2105012"/>
              <a:gd name="connsiteY5534" fmla="*/ 79866 h 589548"/>
              <a:gd name="connsiteX5535" fmla="*/ 1329551 w 2105012"/>
              <a:gd name="connsiteY5535" fmla="*/ 79866 h 589548"/>
              <a:gd name="connsiteX5536" fmla="*/ 1327231 w 2105012"/>
              <a:gd name="connsiteY5536" fmla="*/ 82517 h 589548"/>
              <a:gd name="connsiteX5537" fmla="*/ 1333528 w 2105012"/>
              <a:gd name="connsiteY5537" fmla="*/ 80197 h 589548"/>
              <a:gd name="connsiteX5538" fmla="*/ 1331871 w 2105012"/>
              <a:gd name="connsiteY5538" fmla="*/ 81523 h 589548"/>
              <a:gd name="connsiteX5539" fmla="*/ 1333528 w 2105012"/>
              <a:gd name="connsiteY5539" fmla="*/ 80197 h 589548"/>
              <a:gd name="connsiteX5540" fmla="*/ 1321266 w 2105012"/>
              <a:gd name="connsiteY5540" fmla="*/ 82186 h 589548"/>
              <a:gd name="connsiteX5541" fmla="*/ 1319609 w 2105012"/>
              <a:gd name="connsiteY5541" fmla="*/ 86162 h 589548"/>
              <a:gd name="connsiteX5542" fmla="*/ 1322261 w 2105012"/>
              <a:gd name="connsiteY5542" fmla="*/ 90139 h 589548"/>
              <a:gd name="connsiteX5543" fmla="*/ 1328557 w 2105012"/>
              <a:gd name="connsiteY5543" fmla="*/ 98092 h 589548"/>
              <a:gd name="connsiteX5544" fmla="*/ 1329883 w 2105012"/>
              <a:gd name="connsiteY5544" fmla="*/ 93784 h 589548"/>
              <a:gd name="connsiteX5545" fmla="*/ 1334853 w 2105012"/>
              <a:gd name="connsiteY5545" fmla="*/ 93784 h 589548"/>
              <a:gd name="connsiteX5546" fmla="*/ 1335516 w 2105012"/>
              <a:gd name="connsiteY5546" fmla="*/ 85168 h 589548"/>
              <a:gd name="connsiteX5547" fmla="*/ 1334522 w 2105012"/>
              <a:gd name="connsiteY5547" fmla="*/ 80529 h 589548"/>
              <a:gd name="connsiteX5548" fmla="*/ 1339493 w 2105012"/>
              <a:gd name="connsiteY5548" fmla="*/ 78872 h 589548"/>
              <a:gd name="connsiteX5549" fmla="*/ 1351092 w 2105012"/>
              <a:gd name="connsiteY5549" fmla="*/ 78872 h 589548"/>
              <a:gd name="connsiteX5550" fmla="*/ 1357720 w 2105012"/>
              <a:gd name="connsiteY5550" fmla="*/ 80197 h 589548"/>
              <a:gd name="connsiteX5551" fmla="*/ 1357720 w 2105012"/>
              <a:gd name="connsiteY5551" fmla="*/ 80197 h 589548"/>
              <a:gd name="connsiteX5552" fmla="*/ 1358051 w 2105012"/>
              <a:gd name="connsiteY5552" fmla="*/ 84837 h 589548"/>
              <a:gd name="connsiteX5553" fmla="*/ 1368656 w 2105012"/>
              <a:gd name="connsiteY5553" fmla="*/ 84837 h 589548"/>
              <a:gd name="connsiteX5554" fmla="*/ 1371307 w 2105012"/>
              <a:gd name="connsiteY5554" fmla="*/ 84837 h 589548"/>
              <a:gd name="connsiteX5555" fmla="*/ 1371307 w 2105012"/>
              <a:gd name="connsiteY5555" fmla="*/ 83843 h 589548"/>
              <a:gd name="connsiteX5556" fmla="*/ 1371307 w 2105012"/>
              <a:gd name="connsiteY5556" fmla="*/ 83843 h 589548"/>
              <a:gd name="connsiteX5557" fmla="*/ 1371307 w 2105012"/>
              <a:gd name="connsiteY5557" fmla="*/ 84837 h 589548"/>
              <a:gd name="connsiteX5558" fmla="*/ 1371307 w 2105012"/>
              <a:gd name="connsiteY5558" fmla="*/ 102401 h 589548"/>
              <a:gd name="connsiteX5559" fmla="*/ 1371307 w 2105012"/>
              <a:gd name="connsiteY5559" fmla="*/ 102401 h 589548"/>
              <a:gd name="connsiteX5560" fmla="*/ 1368324 w 2105012"/>
              <a:gd name="connsiteY5560" fmla="*/ 101406 h 589548"/>
              <a:gd name="connsiteX5561" fmla="*/ 1365010 w 2105012"/>
              <a:gd name="connsiteY5561" fmla="*/ 91133 h 589548"/>
              <a:gd name="connsiteX5562" fmla="*/ 1365010 w 2105012"/>
              <a:gd name="connsiteY5562" fmla="*/ 91133 h 589548"/>
              <a:gd name="connsiteX5563" fmla="*/ 1362690 w 2105012"/>
              <a:gd name="connsiteY5563" fmla="*/ 87156 h 589548"/>
              <a:gd name="connsiteX5564" fmla="*/ 1356063 w 2105012"/>
              <a:gd name="connsiteY5564" fmla="*/ 90139 h 589548"/>
              <a:gd name="connsiteX5565" fmla="*/ 1356063 w 2105012"/>
              <a:gd name="connsiteY5565" fmla="*/ 92459 h 589548"/>
              <a:gd name="connsiteX5566" fmla="*/ 1338830 w 2105012"/>
              <a:gd name="connsiteY5566" fmla="*/ 98424 h 589548"/>
              <a:gd name="connsiteX5567" fmla="*/ 1339493 w 2105012"/>
              <a:gd name="connsiteY5567" fmla="*/ 105052 h 589548"/>
              <a:gd name="connsiteX5568" fmla="*/ 1339493 w 2105012"/>
              <a:gd name="connsiteY5568" fmla="*/ 105052 h 589548"/>
              <a:gd name="connsiteX5569" fmla="*/ 1340487 w 2105012"/>
              <a:gd name="connsiteY5569" fmla="*/ 110354 h 589548"/>
              <a:gd name="connsiteX5570" fmla="*/ 1340487 w 2105012"/>
              <a:gd name="connsiteY5570" fmla="*/ 110354 h 589548"/>
              <a:gd name="connsiteX5571" fmla="*/ 1335516 w 2105012"/>
              <a:gd name="connsiteY5571" fmla="*/ 113999 h 589548"/>
              <a:gd name="connsiteX5572" fmla="*/ 1330545 w 2105012"/>
              <a:gd name="connsiteY5572" fmla="*/ 109028 h 589548"/>
              <a:gd name="connsiteX5573" fmla="*/ 1330545 w 2105012"/>
              <a:gd name="connsiteY5573" fmla="*/ 104058 h 589548"/>
              <a:gd name="connsiteX5574" fmla="*/ 1324249 w 2105012"/>
              <a:gd name="connsiteY5574" fmla="*/ 102069 h 589548"/>
              <a:gd name="connsiteX5575" fmla="*/ 1326900 w 2105012"/>
              <a:gd name="connsiteY5575" fmla="*/ 102732 h 589548"/>
              <a:gd name="connsiteX5576" fmla="*/ 1326900 w 2105012"/>
              <a:gd name="connsiteY5576" fmla="*/ 103395 h 589548"/>
              <a:gd name="connsiteX5577" fmla="*/ 1317621 w 2105012"/>
              <a:gd name="connsiteY5577" fmla="*/ 103726 h 589548"/>
              <a:gd name="connsiteX5578" fmla="*/ 1318615 w 2105012"/>
              <a:gd name="connsiteY5578" fmla="*/ 96435 h 589548"/>
              <a:gd name="connsiteX5579" fmla="*/ 1313976 w 2105012"/>
              <a:gd name="connsiteY5579" fmla="*/ 95773 h 589548"/>
              <a:gd name="connsiteX5580" fmla="*/ 1320603 w 2105012"/>
              <a:gd name="connsiteY5580" fmla="*/ 94116 h 589548"/>
              <a:gd name="connsiteX5581" fmla="*/ 1315301 w 2105012"/>
              <a:gd name="connsiteY5581" fmla="*/ 91133 h 589548"/>
              <a:gd name="connsiteX5582" fmla="*/ 1309999 w 2105012"/>
              <a:gd name="connsiteY5582" fmla="*/ 84837 h 589548"/>
              <a:gd name="connsiteX5583" fmla="*/ 1309999 w 2105012"/>
              <a:gd name="connsiteY5583" fmla="*/ 83843 h 589548"/>
              <a:gd name="connsiteX5584" fmla="*/ 1316627 w 2105012"/>
              <a:gd name="connsiteY5584" fmla="*/ 80197 h 589548"/>
              <a:gd name="connsiteX5585" fmla="*/ 1321598 w 2105012"/>
              <a:gd name="connsiteY5585" fmla="*/ 82186 h 589548"/>
              <a:gd name="connsiteX5586" fmla="*/ 1321598 w 2105012"/>
              <a:gd name="connsiteY5586" fmla="*/ 82186 h 589548"/>
              <a:gd name="connsiteX5587" fmla="*/ 1364016 w 2105012"/>
              <a:gd name="connsiteY5587" fmla="*/ 77877 h 589548"/>
              <a:gd name="connsiteX5588" fmla="*/ 1361365 w 2105012"/>
              <a:gd name="connsiteY5588" fmla="*/ 77215 h 589548"/>
              <a:gd name="connsiteX5589" fmla="*/ 1364016 w 2105012"/>
              <a:gd name="connsiteY5589" fmla="*/ 77877 h 589548"/>
              <a:gd name="connsiteX5590" fmla="*/ 1339824 w 2105012"/>
              <a:gd name="connsiteY5590" fmla="*/ 75889 h 589548"/>
              <a:gd name="connsiteX5591" fmla="*/ 1344464 w 2105012"/>
              <a:gd name="connsiteY5591" fmla="*/ 77215 h 589548"/>
              <a:gd name="connsiteX5592" fmla="*/ 1347778 w 2105012"/>
              <a:gd name="connsiteY5592" fmla="*/ 76552 h 589548"/>
              <a:gd name="connsiteX5593" fmla="*/ 1344464 w 2105012"/>
              <a:gd name="connsiteY5593" fmla="*/ 77215 h 589548"/>
              <a:gd name="connsiteX5594" fmla="*/ 1339824 w 2105012"/>
              <a:gd name="connsiteY5594" fmla="*/ 75889 h 589548"/>
              <a:gd name="connsiteX5595" fmla="*/ 1368656 w 2105012"/>
              <a:gd name="connsiteY5595" fmla="*/ 127918 h 589548"/>
              <a:gd name="connsiteX5596" fmla="*/ 1366004 w 2105012"/>
              <a:gd name="connsiteY5596" fmla="*/ 130569 h 589548"/>
              <a:gd name="connsiteX5597" fmla="*/ 1366004 w 2105012"/>
              <a:gd name="connsiteY5597" fmla="*/ 133220 h 589548"/>
              <a:gd name="connsiteX5598" fmla="*/ 1366004 w 2105012"/>
              <a:gd name="connsiteY5598" fmla="*/ 130569 h 589548"/>
              <a:gd name="connsiteX5599" fmla="*/ 1366004 w 2105012"/>
              <a:gd name="connsiteY5599" fmla="*/ 130569 h 589548"/>
              <a:gd name="connsiteX5600" fmla="*/ 1368656 w 2105012"/>
              <a:gd name="connsiteY5600" fmla="*/ 127918 h 589548"/>
              <a:gd name="connsiteX5601" fmla="*/ 1452830 w 2105012"/>
              <a:gd name="connsiteY5601" fmla="*/ 154098 h 589548"/>
              <a:gd name="connsiteX5602" fmla="*/ 1457469 w 2105012"/>
              <a:gd name="connsiteY5602" fmla="*/ 150121 h 589548"/>
              <a:gd name="connsiteX5603" fmla="*/ 1456143 w 2105012"/>
              <a:gd name="connsiteY5603" fmla="*/ 147470 h 589548"/>
              <a:gd name="connsiteX5604" fmla="*/ 1452167 w 2105012"/>
              <a:gd name="connsiteY5604" fmla="*/ 149790 h 589548"/>
              <a:gd name="connsiteX5605" fmla="*/ 1456143 w 2105012"/>
              <a:gd name="connsiteY5605" fmla="*/ 147470 h 589548"/>
              <a:gd name="connsiteX5606" fmla="*/ 1457469 w 2105012"/>
              <a:gd name="connsiteY5606" fmla="*/ 150121 h 589548"/>
              <a:gd name="connsiteX5607" fmla="*/ 1464760 w 2105012"/>
              <a:gd name="connsiteY5607" fmla="*/ 153767 h 589548"/>
              <a:gd name="connsiteX5608" fmla="*/ 1464760 w 2105012"/>
              <a:gd name="connsiteY5608" fmla="*/ 142168 h 589548"/>
              <a:gd name="connsiteX5609" fmla="*/ 1463434 w 2105012"/>
              <a:gd name="connsiteY5609" fmla="*/ 140842 h 589548"/>
              <a:gd name="connsiteX5610" fmla="*/ 1462109 w 2105012"/>
              <a:gd name="connsiteY5610" fmla="*/ 137528 h 589548"/>
              <a:gd name="connsiteX5611" fmla="*/ 1463434 w 2105012"/>
              <a:gd name="connsiteY5611" fmla="*/ 140842 h 589548"/>
              <a:gd name="connsiteX5612" fmla="*/ 1464760 w 2105012"/>
              <a:gd name="connsiteY5612" fmla="*/ 142168 h 589548"/>
              <a:gd name="connsiteX5613" fmla="*/ 1464760 w 2105012"/>
              <a:gd name="connsiteY5613" fmla="*/ 153767 h 589548"/>
              <a:gd name="connsiteX5614" fmla="*/ 1464097 w 2105012"/>
              <a:gd name="connsiteY5614" fmla="*/ 155092 h 589548"/>
              <a:gd name="connsiteX5615" fmla="*/ 1449516 w 2105012"/>
              <a:gd name="connsiteY5615" fmla="*/ 158737 h 589548"/>
              <a:gd name="connsiteX5616" fmla="*/ 1440568 w 2105012"/>
              <a:gd name="connsiteY5616" fmla="*/ 157412 h 589548"/>
              <a:gd name="connsiteX5617" fmla="*/ 1437254 w 2105012"/>
              <a:gd name="connsiteY5617" fmla="*/ 158737 h 589548"/>
              <a:gd name="connsiteX5618" fmla="*/ 1436591 w 2105012"/>
              <a:gd name="connsiteY5618" fmla="*/ 160063 h 589548"/>
              <a:gd name="connsiteX5619" fmla="*/ 1436591 w 2105012"/>
              <a:gd name="connsiteY5619" fmla="*/ 160063 h 589548"/>
              <a:gd name="connsiteX5620" fmla="*/ 1437254 w 2105012"/>
              <a:gd name="connsiteY5620" fmla="*/ 158737 h 589548"/>
              <a:gd name="connsiteX5621" fmla="*/ 1440568 w 2105012"/>
              <a:gd name="connsiteY5621" fmla="*/ 157412 h 589548"/>
              <a:gd name="connsiteX5622" fmla="*/ 1452498 w 2105012"/>
              <a:gd name="connsiteY5622" fmla="*/ 154098 h 589548"/>
              <a:gd name="connsiteX5623" fmla="*/ 1499556 w 2105012"/>
              <a:gd name="connsiteY5623" fmla="*/ 107703 h 589548"/>
              <a:gd name="connsiteX5624" fmla="*/ 1504196 w 2105012"/>
              <a:gd name="connsiteY5624" fmla="*/ 104058 h 589548"/>
              <a:gd name="connsiteX5625" fmla="*/ 1507178 w 2105012"/>
              <a:gd name="connsiteY5625" fmla="*/ 115325 h 589548"/>
              <a:gd name="connsiteX5626" fmla="*/ 1507178 w 2105012"/>
              <a:gd name="connsiteY5626" fmla="*/ 115325 h 589548"/>
              <a:gd name="connsiteX5627" fmla="*/ 1499556 w 2105012"/>
              <a:gd name="connsiteY5627" fmla="*/ 113999 h 589548"/>
              <a:gd name="connsiteX5628" fmla="*/ 1495911 w 2105012"/>
              <a:gd name="connsiteY5628" fmla="*/ 117976 h 589548"/>
              <a:gd name="connsiteX5629" fmla="*/ 1495579 w 2105012"/>
              <a:gd name="connsiteY5629" fmla="*/ 117313 h 589548"/>
              <a:gd name="connsiteX5630" fmla="*/ 1494254 w 2105012"/>
              <a:gd name="connsiteY5630" fmla="*/ 116650 h 589548"/>
              <a:gd name="connsiteX5631" fmla="*/ 1495579 w 2105012"/>
              <a:gd name="connsiteY5631" fmla="*/ 117313 h 589548"/>
              <a:gd name="connsiteX5632" fmla="*/ 1495911 w 2105012"/>
              <a:gd name="connsiteY5632" fmla="*/ 117976 h 589548"/>
              <a:gd name="connsiteX5633" fmla="*/ 1499556 w 2105012"/>
              <a:gd name="connsiteY5633" fmla="*/ 113999 h 589548"/>
              <a:gd name="connsiteX5634" fmla="*/ 1499556 w 2105012"/>
              <a:gd name="connsiteY5634" fmla="*/ 107703 h 589548"/>
              <a:gd name="connsiteX5635" fmla="*/ 1514800 w 2105012"/>
              <a:gd name="connsiteY5635" fmla="*/ 73569 h 589548"/>
              <a:gd name="connsiteX5636" fmla="*/ 1514800 w 2105012"/>
              <a:gd name="connsiteY5636" fmla="*/ 74895 h 589548"/>
              <a:gd name="connsiteX5637" fmla="*/ 1514800 w 2105012"/>
              <a:gd name="connsiteY5637" fmla="*/ 74895 h 589548"/>
              <a:gd name="connsiteX5638" fmla="*/ 1514800 w 2105012"/>
              <a:gd name="connsiteY5638" fmla="*/ 73569 h 589548"/>
              <a:gd name="connsiteX5639" fmla="*/ 1537666 w 2105012"/>
              <a:gd name="connsiteY5639" fmla="*/ 114662 h 589548"/>
              <a:gd name="connsiteX5640" fmla="*/ 1537666 w 2105012"/>
              <a:gd name="connsiteY5640" fmla="*/ 114993 h 589548"/>
              <a:gd name="connsiteX5641" fmla="*/ 1537666 w 2105012"/>
              <a:gd name="connsiteY5641" fmla="*/ 114662 h 589548"/>
              <a:gd name="connsiteX5642" fmla="*/ 1631451 w 2105012"/>
              <a:gd name="connsiteY5642" fmla="*/ 96104 h 589548"/>
              <a:gd name="connsiteX5643" fmla="*/ 1629462 w 2105012"/>
              <a:gd name="connsiteY5643" fmla="*/ 92790 h 589548"/>
              <a:gd name="connsiteX5644" fmla="*/ 1627805 w 2105012"/>
              <a:gd name="connsiteY5644" fmla="*/ 91133 h 589548"/>
              <a:gd name="connsiteX5645" fmla="*/ 1629462 w 2105012"/>
              <a:gd name="connsiteY5645" fmla="*/ 92790 h 589548"/>
              <a:gd name="connsiteX5646" fmla="*/ 1631451 w 2105012"/>
              <a:gd name="connsiteY5646" fmla="*/ 96104 h 589548"/>
              <a:gd name="connsiteX5647" fmla="*/ 1631451 w 2105012"/>
              <a:gd name="connsiteY5647" fmla="*/ 96104 h 589548"/>
              <a:gd name="connsiteX5648" fmla="*/ 1631451 w 2105012"/>
              <a:gd name="connsiteY5648" fmla="*/ 96104 h 589548"/>
              <a:gd name="connsiteX5649" fmla="*/ 1631451 w 2105012"/>
              <a:gd name="connsiteY5649" fmla="*/ 96104 h 589548"/>
              <a:gd name="connsiteX5650" fmla="*/ 1638410 w 2105012"/>
              <a:gd name="connsiteY5650" fmla="*/ 169011 h 589548"/>
              <a:gd name="connsiteX5651" fmla="*/ 1645701 w 2105012"/>
              <a:gd name="connsiteY5651" fmla="*/ 168348 h 589548"/>
              <a:gd name="connsiteX5652" fmla="*/ 1648020 w 2105012"/>
              <a:gd name="connsiteY5652" fmla="*/ 169673 h 589548"/>
              <a:gd name="connsiteX5653" fmla="*/ 1649015 w 2105012"/>
              <a:gd name="connsiteY5653" fmla="*/ 175638 h 589548"/>
              <a:gd name="connsiteX5654" fmla="*/ 1657631 w 2105012"/>
              <a:gd name="connsiteY5654" fmla="*/ 176301 h 589548"/>
              <a:gd name="connsiteX5655" fmla="*/ 1660613 w 2105012"/>
              <a:gd name="connsiteY5655" fmla="*/ 174644 h 589548"/>
              <a:gd name="connsiteX5656" fmla="*/ 1657631 w 2105012"/>
              <a:gd name="connsiteY5656" fmla="*/ 170999 h 589548"/>
              <a:gd name="connsiteX5657" fmla="*/ 1662602 w 2105012"/>
              <a:gd name="connsiteY5657" fmla="*/ 169342 h 589548"/>
              <a:gd name="connsiteX5658" fmla="*/ 1666247 w 2105012"/>
              <a:gd name="connsiteY5658" fmla="*/ 172987 h 589548"/>
              <a:gd name="connsiteX5659" fmla="*/ 1663264 w 2105012"/>
              <a:gd name="connsiteY5659" fmla="*/ 174644 h 589548"/>
              <a:gd name="connsiteX5660" fmla="*/ 1657962 w 2105012"/>
              <a:gd name="connsiteY5660" fmla="*/ 180941 h 589548"/>
              <a:gd name="connsiteX5661" fmla="*/ 1646695 w 2105012"/>
              <a:gd name="connsiteY5661" fmla="*/ 183592 h 589548"/>
              <a:gd name="connsiteX5662" fmla="*/ 1640398 w 2105012"/>
              <a:gd name="connsiteY5662" fmla="*/ 181272 h 589548"/>
              <a:gd name="connsiteX5663" fmla="*/ 1631451 w 2105012"/>
              <a:gd name="connsiteY5663" fmla="*/ 179947 h 589548"/>
              <a:gd name="connsiteX5664" fmla="*/ 1625486 w 2105012"/>
              <a:gd name="connsiteY5664" fmla="*/ 176964 h 589548"/>
              <a:gd name="connsiteX5665" fmla="*/ 1631119 w 2105012"/>
              <a:gd name="connsiteY5665" fmla="*/ 169673 h 589548"/>
              <a:gd name="connsiteX5666" fmla="*/ 1632776 w 2105012"/>
              <a:gd name="connsiteY5666" fmla="*/ 165034 h 589548"/>
              <a:gd name="connsiteX5667" fmla="*/ 1638079 w 2105012"/>
              <a:gd name="connsiteY5667" fmla="*/ 169011 h 589548"/>
              <a:gd name="connsiteX5668" fmla="*/ 1760694 w 2105012"/>
              <a:gd name="connsiteY5668" fmla="*/ 173982 h 589548"/>
              <a:gd name="connsiteX5669" fmla="*/ 1760694 w 2105012"/>
              <a:gd name="connsiteY5669" fmla="*/ 172325 h 589548"/>
              <a:gd name="connsiteX5670" fmla="*/ 1760694 w 2105012"/>
              <a:gd name="connsiteY5670" fmla="*/ 173982 h 589548"/>
              <a:gd name="connsiteX5671" fmla="*/ 1760694 w 2105012"/>
              <a:gd name="connsiteY5671" fmla="*/ 170336 h 589548"/>
              <a:gd name="connsiteX5672" fmla="*/ 1760694 w 2105012"/>
              <a:gd name="connsiteY5672" fmla="*/ 171330 h 589548"/>
              <a:gd name="connsiteX5673" fmla="*/ 1760694 w 2105012"/>
              <a:gd name="connsiteY5673" fmla="*/ 170336 h 589548"/>
              <a:gd name="connsiteX5674" fmla="*/ 1856798 w 2105012"/>
              <a:gd name="connsiteY5674" fmla="*/ 182266 h 589548"/>
              <a:gd name="connsiteX5675" fmla="*/ 1851496 w 2105012"/>
              <a:gd name="connsiteY5675" fmla="*/ 177295 h 589548"/>
              <a:gd name="connsiteX5676" fmla="*/ 1851496 w 2105012"/>
              <a:gd name="connsiteY5676" fmla="*/ 177295 h 589548"/>
              <a:gd name="connsiteX5677" fmla="*/ 1856798 w 2105012"/>
              <a:gd name="connsiteY5677" fmla="*/ 182266 h 589548"/>
              <a:gd name="connsiteX5678" fmla="*/ 1910153 w 2105012"/>
              <a:gd name="connsiteY5678" fmla="*/ 164371 h 589548"/>
              <a:gd name="connsiteX5679" fmla="*/ 1902531 w 2105012"/>
              <a:gd name="connsiteY5679" fmla="*/ 164371 h 589548"/>
              <a:gd name="connsiteX5680" fmla="*/ 1900542 w 2105012"/>
              <a:gd name="connsiteY5680" fmla="*/ 157412 h 589548"/>
              <a:gd name="connsiteX5681" fmla="*/ 1903856 w 2105012"/>
              <a:gd name="connsiteY5681" fmla="*/ 155423 h 589548"/>
              <a:gd name="connsiteX5682" fmla="*/ 1904519 w 2105012"/>
              <a:gd name="connsiteY5682" fmla="*/ 155423 h 589548"/>
              <a:gd name="connsiteX5683" fmla="*/ 1904519 w 2105012"/>
              <a:gd name="connsiteY5683" fmla="*/ 155423 h 589548"/>
              <a:gd name="connsiteX5684" fmla="*/ 1910153 w 2105012"/>
              <a:gd name="connsiteY5684" fmla="*/ 164040 h 589548"/>
              <a:gd name="connsiteX5685" fmla="*/ 2005263 w 2105012"/>
              <a:gd name="connsiteY5685" fmla="*/ 158075 h 589548"/>
              <a:gd name="connsiteX5686" fmla="*/ 2004931 w 2105012"/>
              <a:gd name="connsiteY5686" fmla="*/ 159069 h 589548"/>
              <a:gd name="connsiteX5687" fmla="*/ 2004269 w 2105012"/>
              <a:gd name="connsiteY5687" fmla="*/ 159069 h 589548"/>
              <a:gd name="connsiteX5688" fmla="*/ 2004269 w 2105012"/>
              <a:gd name="connsiteY5688" fmla="*/ 159069 h 589548"/>
              <a:gd name="connsiteX5689" fmla="*/ 2004269 w 2105012"/>
              <a:gd name="connsiteY5689" fmla="*/ 159069 h 589548"/>
              <a:gd name="connsiteX5690" fmla="*/ 2004931 w 2105012"/>
              <a:gd name="connsiteY5690" fmla="*/ 159069 h 589548"/>
              <a:gd name="connsiteX5691" fmla="*/ 2005263 w 2105012"/>
              <a:gd name="connsiteY5691" fmla="*/ 158075 h 589548"/>
              <a:gd name="connsiteX5692" fmla="*/ 2001617 w 2105012"/>
              <a:gd name="connsiteY5692" fmla="*/ 235289 h 589548"/>
              <a:gd name="connsiteX5693" fmla="*/ 2001617 w 2105012"/>
              <a:gd name="connsiteY5693" fmla="*/ 238935 h 589548"/>
              <a:gd name="connsiteX5694" fmla="*/ 2007583 w 2105012"/>
              <a:gd name="connsiteY5694" fmla="*/ 245562 h 589548"/>
              <a:gd name="connsiteX5695" fmla="*/ 2004269 w 2105012"/>
              <a:gd name="connsiteY5695" fmla="*/ 251859 h 589548"/>
              <a:gd name="connsiteX5696" fmla="*/ 1996315 w 2105012"/>
              <a:gd name="connsiteY5696" fmla="*/ 251859 h 589548"/>
              <a:gd name="connsiteX5697" fmla="*/ 1998966 w 2105012"/>
              <a:gd name="connsiteY5697" fmla="*/ 244237 h 589548"/>
              <a:gd name="connsiteX5698" fmla="*/ 1993995 w 2105012"/>
              <a:gd name="connsiteY5698" fmla="*/ 241586 h 589548"/>
              <a:gd name="connsiteX5699" fmla="*/ 1991344 w 2105012"/>
              <a:gd name="connsiteY5699" fmla="*/ 231644 h 589548"/>
              <a:gd name="connsiteX5700" fmla="*/ 1997972 w 2105012"/>
              <a:gd name="connsiteY5700" fmla="*/ 232970 h 589548"/>
              <a:gd name="connsiteX5701" fmla="*/ 2001949 w 2105012"/>
              <a:gd name="connsiteY5701" fmla="*/ 238935 h 589548"/>
              <a:gd name="connsiteX5702" fmla="*/ 2001949 w 2105012"/>
              <a:gd name="connsiteY5702" fmla="*/ 235289 h 589548"/>
              <a:gd name="connsiteX5703" fmla="*/ 1993995 w 2105012"/>
              <a:gd name="connsiteY5703" fmla="*/ 291626 h 589548"/>
              <a:gd name="connsiteX5704" fmla="*/ 1988693 w 2105012"/>
              <a:gd name="connsiteY5704" fmla="*/ 294277 h 589548"/>
              <a:gd name="connsiteX5705" fmla="*/ 1992338 w 2105012"/>
              <a:gd name="connsiteY5705" fmla="*/ 306539 h 589548"/>
              <a:gd name="connsiteX5706" fmla="*/ 1992338 w 2105012"/>
              <a:gd name="connsiteY5706" fmla="*/ 306539 h 589548"/>
              <a:gd name="connsiteX5707" fmla="*/ 1990681 w 2105012"/>
              <a:gd name="connsiteY5707" fmla="*/ 315486 h 589548"/>
              <a:gd name="connsiteX5708" fmla="*/ 1983722 w 2105012"/>
              <a:gd name="connsiteY5708" fmla="*/ 313167 h 589548"/>
              <a:gd name="connsiteX5709" fmla="*/ 1982728 w 2105012"/>
              <a:gd name="connsiteY5709" fmla="*/ 322777 h 589548"/>
              <a:gd name="connsiteX5710" fmla="*/ 1976100 w 2105012"/>
              <a:gd name="connsiteY5710" fmla="*/ 319463 h 589548"/>
              <a:gd name="connsiteX5711" fmla="*/ 1973118 w 2105012"/>
              <a:gd name="connsiteY5711" fmla="*/ 319463 h 589548"/>
              <a:gd name="connsiteX5712" fmla="*/ 1970798 w 2105012"/>
              <a:gd name="connsiteY5712" fmla="*/ 318138 h 589548"/>
              <a:gd name="connsiteX5713" fmla="*/ 1974443 w 2105012"/>
              <a:gd name="connsiteY5713" fmla="*/ 313830 h 589548"/>
              <a:gd name="connsiteX5714" fmla="*/ 1981071 w 2105012"/>
              <a:gd name="connsiteY5714" fmla="*/ 310184 h 589548"/>
              <a:gd name="connsiteX5715" fmla="*/ 1981071 w 2105012"/>
              <a:gd name="connsiteY5715" fmla="*/ 306207 h 589548"/>
              <a:gd name="connsiteX5716" fmla="*/ 1983391 w 2105012"/>
              <a:gd name="connsiteY5716" fmla="*/ 297260 h 589548"/>
              <a:gd name="connsiteX5717" fmla="*/ 1978420 w 2105012"/>
              <a:gd name="connsiteY5717" fmla="*/ 289638 h 589548"/>
              <a:gd name="connsiteX5718" fmla="*/ 1978420 w 2105012"/>
              <a:gd name="connsiteY5718" fmla="*/ 289638 h 589548"/>
              <a:gd name="connsiteX5719" fmla="*/ 1978420 w 2105012"/>
              <a:gd name="connsiteY5719" fmla="*/ 289638 h 589548"/>
              <a:gd name="connsiteX5720" fmla="*/ 1982065 w 2105012"/>
              <a:gd name="connsiteY5720" fmla="*/ 285661 h 589548"/>
              <a:gd name="connsiteX5721" fmla="*/ 1982065 w 2105012"/>
              <a:gd name="connsiteY5721" fmla="*/ 283341 h 589548"/>
              <a:gd name="connsiteX5722" fmla="*/ 1995984 w 2105012"/>
              <a:gd name="connsiteY5722" fmla="*/ 278039 h 589548"/>
              <a:gd name="connsiteX5723" fmla="*/ 2004600 w 2105012"/>
              <a:gd name="connsiteY5723" fmla="*/ 279696 h 589548"/>
              <a:gd name="connsiteX5724" fmla="*/ 2004600 w 2105012"/>
              <a:gd name="connsiteY5724" fmla="*/ 286987 h 589548"/>
              <a:gd name="connsiteX5725" fmla="*/ 2003274 w 2105012"/>
              <a:gd name="connsiteY5725" fmla="*/ 291958 h 589548"/>
              <a:gd name="connsiteX5726" fmla="*/ 1993333 w 2105012"/>
              <a:gd name="connsiteY5726" fmla="*/ 290963 h 589548"/>
              <a:gd name="connsiteX5727" fmla="*/ 1977426 w 2105012"/>
              <a:gd name="connsiteY5727" fmla="*/ 325760 h 589548"/>
              <a:gd name="connsiteX5728" fmla="*/ 1977426 w 2105012"/>
              <a:gd name="connsiteY5728" fmla="*/ 325760 h 589548"/>
              <a:gd name="connsiteX5729" fmla="*/ 1977426 w 2105012"/>
              <a:gd name="connsiteY5729" fmla="*/ 325760 h 589548"/>
              <a:gd name="connsiteX5730" fmla="*/ 1976431 w 2105012"/>
              <a:gd name="connsiteY5730" fmla="*/ 327417 h 589548"/>
              <a:gd name="connsiteX5731" fmla="*/ 1977426 w 2105012"/>
              <a:gd name="connsiteY5731" fmla="*/ 325760 h 589548"/>
              <a:gd name="connsiteX5732" fmla="*/ 1992007 w 2105012"/>
              <a:gd name="connsiteY5732" fmla="*/ 324765 h 589548"/>
              <a:gd name="connsiteX5733" fmla="*/ 1992670 w 2105012"/>
              <a:gd name="connsiteY5733" fmla="*/ 322114 h 589548"/>
              <a:gd name="connsiteX5734" fmla="*/ 1992007 w 2105012"/>
              <a:gd name="connsiteY5734" fmla="*/ 324765 h 589548"/>
              <a:gd name="connsiteX5735" fmla="*/ 1897228 w 2105012"/>
              <a:gd name="connsiteY5735" fmla="*/ 312835 h 589548"/>
              <a:gd name="connsiteX5736" fmla="*/ 1897228 w 2105012"/>
              <a:gd name="connsiteY5736" fmla="*/ 312835 h 589548"/>
              <a:gd name="connsiteX5737" fmla="*/ 1899880 w 2105012"/>
              <a:gd name="connsiteY5737" fmla="*/ 302894 h 589548"/>
              <a:gd name="connsiteX5738" fmla="*/ 1899880 w 2105012"/>
              <a:gd name="connsiteY5738" fmla="*/ 302894 h 589548"/>
              <a:gd name="connsiteX5739" fmla="*/ 1902531 w 2105012"/>
              <a:gd name="connsiteY5739" fmla="*/ 302562 h 589548"/>
              <a:gd name="connsiteX5740" fmla="*/ 1910153 w 2105012"/>
              <a:gd name="connsiteY5740" fmla="*/ 309190 h 589548"/>
              <a:gd name="connsiteX5741" fmla="*/ 1908827 w 2105012"/>
              <a:gd name="connsiteY5741" fmla="*/ 310847 h 589548"/>
              <a:gd name="connsiteX5742" fmla="*/ 1897228 w 2105012"/>
              <a:gd name="connsiteY5742" fmla="*/ 313167 h 589548"/>
              <a:gd name="connsiteX5743" fmla="*/ 1798473 w 2105012"/>
              <a:gd name="connsiteY5743" fmla="*/ 204138 h 589548"/>
              <a:gd name="connsiteX5744" fmla="*/ 1800130 w 2105012"/>
              <a:gd name="connsiteY5744" fmla="*/ 204801 h 589548"/>
              <a:gd name="connsiteX5745" fmla="*/ 1798473 w 2105012"/>
              <a:gd name="connsiteY5745" fmla="*/ 204138 h 589548"/>
              <a:gd name="connsiteX5746" fmla="*/ 1708997 w 2105012"/>
              <a:gd name="connsiteY5746" fmla="*/ 292620 h 589548"/>
              <a:gd name="connsiteX5747" fmla="*/ 1704026 w 2105012"/>
              <a:gd name="connsiteY5747" fmla="*/ 292289 h 589548"/>
              <a:gd name="connsiteX5748" fmla="*/ 1700049 w 2105012"/>
              <a:gd name="connsiteY5748" fmla="*/ 288644 h 589548"/>
              <a:gd name="connsiteX5749" fmla="*/ 1700049 w 2105012"/>
              <a:gd name="connsiteY5749" fmla="*/ 288644 h 589548"/>
              <a:gd name="connsiteX5750" fmla="*/ 1702369 w 2105012"/>
              <a:gd name="connsiteY5750" fmla="*/ 284998 h 589548"/>
              <a:gd name="connsiteX5751" fmla="*/ 1712311 w 2105012"/>
              <a:gd name="connsiteY5751" fmla="*/ 284998 h 589548"/>
              <a:gd name="connsiteX5752" fmla="*/ 1713305 w 2105012"/>
              <a:gd name="connsiteY5752" fmla="*/ 285661 h 589548"/>
              <a:gd name="connsiteX5753" fmla="*/ 1712311 w 2105012"/>
              <a:gd name="connsiteY5753" fmla="*/ 284998 h 589548"/>
              <a:gd name="connsiteX5754" fmla="*/ 1711317 w 2105012"/>
              <a:gd name="connsiteY5754" fmla="*/ 287318 h 589548"/>
              <a:gd name="connsiteX5755" fmla="*/ 1712311 w 2105012"/>
              <a:gd name="connsiteY5755" fmla="*/ 289969 h 589548"/>
              <a:gd name="connsiteX5756" fmla="*/ 1708665 w 2105012"/>
              <a:gd name="connsiteY5756" fmla="*/ 292620 h 589548"/>
              <a:gd name="connsiteX5757" fmla="*/ 1630457 w 2105012"/>
              <a:gd name="connsiteY5757" fmla="*/ 326422 h 589548"/>
              <a:gd name="connsiteX5758" fmla="*/ 1630457 w 2105012"/>
              <a:gd name="connsiteY5758" fmla="*/ 327085 h 589548"/>
              <a:gd name="connsiteX5759" fmla="*/ 1628137 w 2105012"/>
              <a:gd name="connsiteY5759" fmla="*/ 327085 h 589548"/>
              <a:gd name="connsiteX5760" fmla="*/ 1618195 w 2105012"/>
              <a:gd name="connsiteY5760" fmla="*/ 325097 h 589548"/>
              <a:gd name="connsiteX5761" fmla="*/ 1614218 w 2105012"/>
              <a:gd name="connsiteY5761" fmla="*/ 318469 h 589548"/>
              <a:gd name="connsiteX5762" fmla="*/ 1617864 w 2105012"/>
              <a:gd name="connsiteY5762" fmla="*/ 311841 h 589548"/>
              <a:gd name="connsiteX5763" fmla="*/ 1617864 w 2105012"/>
              <a:gd name="connsiteY5763" fmla="*/ 308196 h 589548"/>
              <a:gd name="connsiteX5764" fmla="*/ 1618195 w 2105012"/>
              <a:gd name="connsiteY5764" fmla="*/ 304550 h 589548"/>
              <a:gd name="connsiteX5765" fmla="*/ 1622835 w 2105012"/>
              <a:gd name="connsiteY5765" fmla="*/ 311841 h 589548"/>
              <a:gd name="connsiteX5766" fmla="*/ 1627143 w 2105012"/>
              <a:gd name="connsiteY5766" fmla="*/ 314492 h 589548"/>
              <a:gd name="connsiteX5767" fmla="*/ 1630788 w 2105012"/>
              <a:gd name="connsiteY5767" fmla="*/ 316812 h 589548"/>
              <a:gd name="connsiteX5768" fmla="*/ 1643050 w 2105012"/>
              <a:gd name="connsiteY5768" fmla="*/ 315818 h 589548"/>
              <a:gd name="connsiteX5769" fmla="*/ 1642387 w 2105012"/>
              <a:gd name="connsiteY5769" fmla="*/ 324765 h 589548"/>
              <a:gd name="connsiteX5770" fmla="*/ 1642055 w 2105012"/>
              <a:gd name="connsiteY5770" fmla="*/ 327085 h 589548"/>
              <a:gd name="connsiteX5771" fmla="*/ 1630788 w 2105012"/>
              <a:gd name="connsiteY5771" fmla="*/ 327085 h 589548"/>
              <a:gd name="connsiteX5772" fmla="*/ 1629131 w 2105012"/>
              <a:gd name="connsiteY5772" fmla="*/ 331062 h 589548"/>
              <a:gd name="connsiteX5773" fmla="*/ 1628468 w 2105012"/>
              <a:gd name="connsiteY5773" fmla="*/ 329074 h 589548"/>
              <a:gd name="connsiteX5774" fmla="*/ 1629131 w 2105012"/>
              <a:gd name="connsiteY5774" fmla="*/ 331062 h 589548"/>
              <a:gd name="connsiteX5775" fmla="*/ 1606596 w 2105012"/>
              <a:gd name="connsiteY5775" fmla="*/ 329074 h 589548"/>
              <a:gd name="connsiteX5776" fmla="*/ 1607590 w 2105012"/>
              <a:gd name="connsiteY5776" fmla="*/ 325097 h 589548"/>
              <a:gd name="connsiteX5777" fmla="*/ 1607590 w 2105012"/>
              <a:gd name="connsiteY5777" fmla="*/ 324103 h 589548"/>
              <a:gd name="connsiteX5778" fmla="*/ 1607590 w 2105012"/>
              <a:gd name="connsiteY5778" fmla="*/ 324103 h 589548"/>
              <a:gd name="connsiteX5779" fmla="*/ 1607590 w 2105012"/>
              <a:gd name="connsiteY5779" fmla="*/ 325097 h 589548"/>
              <a:gd name="connsiteX5780" fmla="*/ 1606596 w 2105012"/>
              <a:gd name="connsiteY5780" fmla="*/ 329074 h 589548"/>
              <a:gd name="connsiteX5781" fmla="*/ 1589695 w 2105012"/>
              <a:gd name="connsiteY5781" fmla="*/ 297260 h 589548"/>
              <a:gd name="connsiteX5782" fmla="*/ 1589695 w 2105012"/>
              <a:gd name="connsiteY5782" fmla="*/ 297260 h 589548"/>
              <a:gd name="connsiteX5783" fmla="*/ 1589695 w 2105012"/>
              <a:gd name="connsiteY5783" fmla="*/ 303888 h 589548"/>
              <a:gd name="connsiteX5784" fmla="*/ 1589695 w 2105012"/>
              <a:gd name="connsiteY5784" fmla="*/ 303888 h 589548"/>
              <a:gd name="connsiteX5785" fmla="*/ 1589695 w 2105012"/>
              <a:gd name="connsiteY5785" fmla="*/ 303888 h 589548"/>
              <a:gd name="connsiteX5786" fmla="*/ 1589695 w 2105012"/>
              <a:gd name="connsiteY5786" fmla="*/ 297260 h 589548"/>
              <a:gd name="connsiteX5787" fmla="*/ 1516126 w 2105012"/>
              <a:gd name="connsiteY5787" fmla="*/ 307864 h 589548"/>
              <a:gd name="connsiteX5788" fmla="*/ 1516126 w 2105012"/>
              <a:gd name="connsiteY5788" fmla="*/ 307864 h 589548"/>
              <a:gd name="connsiteX5789" fmla="*/ 1515463 w 2105012"/>
              <a:gd name="connsiteY5789" fmla="*/ 303888 h 589548"/>
              <a:gd name="connsiteX5790" fmla="*/ 1516126 w 2105012"/>
              <a:gd name="connsiteY5790" fmla="*/ 307864 h 589548"/>
              <a:gd name="connsiteX5791" fmla="*/ 1474039 w 2105012"/>
              <a:gd name="connsiteY5791" fmla="*/ 329074 h 589548"/>
              <a:gd name="connsiteX5792" fmla="*/ 1475033 w 2105012"/>
              <a:gd name="connsiteY5792" fmla="*/ 329736 h 589548"/>
              <a:gd name="connsiteX5793" fmla="*/ 1474039 w 2105012"/>
              <a:gd name="connsiteY5793" fmla="*/ 329074 h 589548"/>
              <a:gd name="connsiteX5794" fmla="*/ 1474039 w 2105012"/>
              <a:gd name="connsiteY5794" fmla="*/ 329074 h 589548"/>
              <a:gd name="connsiteX5795" fmla="*/ 1473045 w 2105012"/>
              <a:gd name="connsiteY5795" fmla="*/ 327085 h 589548"/>
              <a:gd name="connsiteX5796" fmla="*/ 1468074 w 2105012"/>
              <a:gd name="connsiteY5796" fmla="*/ 324434 h 589548"/>
              <a:gd name="connsiteX5797" fmla="*/ 1473045 w 2105012"/>
              <a:gd name="connsiteY5797" fmla="*/ 327085 h 589548"/>
              <a:gd name="connsiteX5798" fmla="*/ 1474039 w 2105012"/>
              <a:gd name="connsiteY5798" fmla="*/ 329074 h 589548"/>
              <a:gd name="connsiteX5799" fmla="*/ 1448853 w 2105012"/>
              <a:gd name="connsiteY5799" fmla="*/ 343986 h 589548"/>
              <a:gd name="connsiteX5800" fmla="*/ 1448190 w 2105012"/>
              <a:gd name="connsiteY5800" fmla="*/ 342329 h 589548"/>
              <a:gd name="connsiteX5801" fmla="*/ 1448853 w 2105012"/>
              <a:gd name="connsiteY5801" fmla="*/ 343986 h 589548"/>
              <a:gd name="connsiteX5802" fmla="*/ 1409417 w 2105012"/>
              <a:gd name="connsiteY5802" fmla="*/ 385410 h 589548"/>
              <a:gd name="connsiteX5803" fmla="*/ 1409417 w 2105012"/>
              <a:gd name="connsiteY5803" fmla="*/ 385410 h 589548"/>
              <a:gd name="connsiteX5804" fmla="*/ 1407097 w 2105012"/>
              <a:gd name="connsiteY5804" fmla="*/ 384085 h 589548"/>
              <a:gd name="connsiteX5805" fmla="*/ 1405772 w 2105012"/>
              <a:gd name="connsiteY5805" fmla="*/ 384085 h 589548"/>
              <a:gd name="connsiteX5806" fmla="*/ 1407097 w 2105012"/>
              <a:gd name="connsiteY5806" fmla="*/ 384085 h 589548"/>
              <a:gd name="connsiteX5807" fmla="*/ 1408091 w 2105012"/>
              <a:gd name="connsiteY5807" fmla="*/ 383091 h 589548"/>
              <a:gd name="connsiteX5808" fmla="*/ 1409417 w 2105012"/>
              <a:gd name="connsiteY5808" fmla="*/ 379777 h 589548"/>
              <a:gd name="connsiteX5809" fmla="*/ 1408091 w 2105012"/>
              <a:gd name="connsiteY5809" fmla="*/ 383091 h 589548"/>
              <a:gd name="connsiteX5810" fmla="*/ 1407097 w 2105012"/>
              <a:gd name="connsiteY5810" fmla="*/ 384085 h 589548"/>
              <a:gd name="connsiteX5811" fmla="*/ 1409417 w 2105012"/>
              <a:gd name="connsiteY5811" fmla="*/ 385410 h 589548"/>
              <a:gd name="connsiteX5812" fmla="*/ 1267581 w 2105012"/>
              <a:gd name="connsiteY5812" fmla="*/ 359893 h 589548"/>
              <a:gd name="connsiteX5813" fmla="*/ 1266918 w 2105012"/>
              <a:gd name="connsiteY5813" fmla="*/ 359893 h 589548"/>
              <a:gd name="connsiteX5814" fmla="*/ 1267581 w 2105012"/>
              <a:gd name="connsiteY5814" fmla="*/ 359893 h 589548"/>
              <a:gd name="connsiteX5815" fmla="*/ 1268243 w 2105012"/>
              <a:gd name="connsiteY5815" fmla="*/ 385079 h 589548"/>
              <a:gd name="connsiteX5816" fmla="*/ 1268906 w 2105012"/>
              <a:gd name="connsiteY5816" fmla="*/ 388724 h 589548"/>
              <a:gd name="connsiteX5817" fmla="*/ 1274540 w 2105012"/>
              <a:gd name="connsiteY5817" fmla="*/ 388724 h 589548"/>
              <a:gd name="connsiteX5818" fmla="*/ 1268906 w 2105012"/>
              <a:gd name="connsiteY5818" fmla="*/ 388724 h 589548"/>
              <a:gd name="connsiteX5819" fmla="*/ 1268243 w 2105012"/>
              <a:gd name="connsiteY5819" fmla="*/ 385079 h 589548"/>
              <a:gd name="connsiteX5820" fmla="*/ 1254656 w 2105012"/>
              <a:gd name="connsiteY5820" fmla="*/ 370166 h 589548"/>
              <a:gd name="connsiteX5821" fmla="*/ 1254656 w 2105012"/>
              <a:gd name="connsiteY5821" fmla="*/ 370166 h 589548"/>
              <a:gd name="connsiteX5822" fmla="*/ 1254656 w 2105012"/>
              <a:gd name="connsiteY5822" fmla="*/ 368509 h 589548"/>
              <a:gd name="connsiteX5823" fmla="*/ 1254656 w 2105012"/>
              <a:gd name="connsiteY5823" fmla="*/ 370166 h 589548"/>
              <a:gd name="connsiteX5824" fmla="*/ 1243057 w 2105012"/>
              <a:gd name="connsiteY5824" fmla="*/ 396678 h 589548"/>
              <a:gd name="connsiteX5825" fmla="*/ 1241732 w 2105012"/>
              <a:gd name="connsiteY5825" fmla="*/ 396678 h 589548"/>
              <a:gd name="connsiteX5826" fmla="*/ 1243057 w 2105012"/>
              <a:gd name="connsiteY5826" fmla="*/ 396678 h 589548"/>
              <a:gd name="connsiteX5827" fmla="*/ 1243057 w 2105012"/>
              <a:gd name="connsiteY5827" fmla="*/ 396678 h 589548"/>
              <a:gd name="connsiteX5828" fmla="*/ 1238418 w 2105012"/>
              <a:gd name="connsiteY5828" fmla="*/ 399660 h 589548"/>
              <a:gd name="connsiteX5829" fmla="*/ 1237755 w 2105012"/>
              <a:gd name="connsiteY5829" fmla="*/ 403306 h 589548"/>
              <a:gd name="connsiteX5830" fmla="*/ 1237755 w 2105012"/>
              <a:gd name="connsiteY5830" fmla="*/ 403306 h 589548"/>
              <a:gd name="connsiteX5831" fmla="*/ 1238418 w 2105012"/>
              <a:gd name="connsiteY5831" fmla="*/ 399660 h 589548"/>
              <a:gd name="connsiteX5832" fmla="*/ 1239081 w 2105012"/>
              <a:gd name="connsiteY5832" fmla="*/ 432468 h 589548"/>
              <a:gd name="connsiteX5833" fmla="*/ 1239412 w 2105012"/>
              <a:gd name="connsiteY5833" fmla="*/ 431143 h 589548"/>
              <a:gd name="connsiteX5834" fmla="*/ 1239412 w 2105012"/>
              <a:gd name="connsiteY5834" fmla="*/ 430149 h 589548"/>
              <a:gd name="connsiteX5835" fmla="*/ 1239412 w 2105012"/>
              <a:gd name="connsiteY5835" fmla="*/ 431143 h 589548"/>
              <a:gd name="connsiteX5836" fmla="*/ 1239081 w 2105012"/>
              <a:gd name="connsiteY5836" fmla="*/ 432468 h 589548"/>
              <a:gd name="connsiteX5837" fmla="*/ 1239081 w 2105012"/>
              <a:gd name="connsiteY5837" fmla="*/ 432468 h 589548"/>
              <a:gd name="connsiteX5838" fmla="*/ 1245377 w 2105012"/>
              <a:gd name="connsiteY5838" fmla="*/ 409271 h 589548"/>
              <a:gd name="connsiteX5839" fmla="*/ 1245377 w 2105012"/>
              <a:gd name="connsiteY5839" fmla="*/ 409271 h 589548"/>
              <a:gd name="connsiteX5840" fmla="*/ 1241400 w 2105012"/>
              <a:gd name="connsiteY5840" fmla="*/ 413910 h 589548"/>
              <a:gd name="connsiteX5841" fmla="*/ 1245377 w 2105012"/>
              <a:gd name="connsiteY5841" fmla="*/ 409271 h 589548"/>
              <a:gd name="connsiteX5842" fmla="*/ 1256645 w 2105012"/>
              <a:gd name="connsiteY5842" fmla="*/ 413248 h 589548"/>
              <a:gd name="connsiteX5843" fmla="*/ 1256645 w 2105012"/>
              <a:gd name="connsiteY5843" fmla="*/ 413248 h 589548"/>
              <a:gd name="connsiteX5844" fmla="*/ 1252668 w 2105012"/>
              <a:gd name="connsiteY5844" fmla="*/ 414573 h 589548"/>
              <a:gd name="connsiteX5845" fmla="*/ 1248360 w 2105012"/>
              <a:gd name="connsiteY5845" fmla="*/ 415567 h 589548"/>
              <a:gd name="connsiteX5846" fmla="*/ 1246371 w 2105012"/>
              <a:gd name="connsiteY5846" fmla="*/ 408277 h 589548"/>
              <a:gd name="connsiteX5847" fmla="*/ 1247697 w 2105012"/>
              <a:gd name="connsiteY5847" fmla="*/ 401980 h 589548"/>
              <a:gd name="connsiteX5848" fmla="*/ 1247697 w 2105012"/>
              <a:gd name="connsiteY5848" fmla="*/ 395684 h 589548"/>
              <a:gd name="connsiteX5849" fmla="*/ 1247697 w 2105012"/>
              <a:gd name="connsiteY5849" fmla="*/ 391707 h 589548"/>
              <a:gd name="connsiteX5850" fmla="*/ 1245046 w 2105012"/>
              <a:gd name="connsiteY5850" fmla="*/ 392038 h 589548"/>
              <a:gd name="connsiteX5851" fmla="*/ 1244383 w 2105012"/>
              <a:gd name="connsiteY5851" fmla="*/ 394358 h 589548"/>
              <a:gd name="connsiteX5852" fmla="*/ 1245046 w 2105012"/>
              <a:gd name="connsiteY5852" fmla="*/ 397009 h 589548"/>
              <a:gd name="connsiteX5853" fmla="*/ 1245046 w 2105012"/>
              <a:gd name="connsiteY5853" fmla="*/ 397009 h 589548"/>
              <a:gd name="connsiteX5854" fmla="*/ 1244383 w 2105012"/>
              <a:gd name="connsiteY5854" fmla="*/ 394358 h 589548"/>
              <a:gd name="connsiteX5855" fmla="*/ 1245046 w 2105012"/>
              <a:gd name="connsiteY5855" fmla="*/ 392038 h 589548"/>
              <a:gd name="connsiteX5856" fmla="*/ 1247697 w 2105012"/>
              <a:gd name="connsiteY5856" fmla="*/ 391707 h 589548"/>
              <a:gd name="connsiteX5857" fmla="*/ 1247697 w 2105012"/>
              <a:gd name="connsiteY5857" fmla="*/ 389387 h 589548"/>
              <a:gd name="connsiteX5858" fmla="*/ 1257639 w 2105012"/>
              <a:gd name="connsiteY5858" fmla="*/ 394358 h 589548"/>
              <a:gd name="connsiteX5859" fmla="*/ 1257639 w 2105012"/>
              <a:gd name="connsiteY5859" fmla="*/ 394358 h 589548"/>
              <a:gd name="connsiteX5860" fmla="*/ 1257639 w 2105012"/>
              <a:gd name="connsiteY5860" fmla="*/ 395352 h 589548"/>
              <a:gd name="connsiteX5861" fmla="*/ 1261615 w 2105012"/>
              <a:gd name="connsiteY5861" fmla="*/ 398998 h 589548"/>
              <a:gd name="connsiteX5862" fmla="*/ 1261615 w 2105012"/>
              <a:gd name="connsiteY5862" fmla="*/ 398998 h 589548"/>
              <a:gd name="connsiteX5863" fmla="*/ 1256313 w 2105012"/>
              <a:gd name="connsiteY5863" fmla="*/ 402974 h 589548"/>
              <a:gd name="connsiteX5864" fmla="*/ 1252668 w 2105012"/>
              <a:gd name="connsiteY5864" fmla="*/ 414573 h 589548"/>
              <a:gd name="connsiteX5865" fmla="*/ 1256645 w 2105012"/>
              <a:gd name="connsiteY5865" fmla="*/ 413248 h 589548"/>
              <a:gd name="connsiteX5866" fmla="*/ 1267912 w 2105012"/>
              <a:gd name="connsiteY5866" fmla="*/ 398003 h 589548"/>
              <a:gd name="connsiteX5867" fmla="*/ 1267912 w 2105012"/>
              <a:gd name="connsiteY5867" fmla="*/ 398003 h 589548"/>
              <a:gd name="connsiteX5868" fmla="*/ 1267912 w 2105012"/>
              <a:gd name="connsiteY5868" fmla="*/ 395684 h 589548"/>
              <a:gd name="connsiteX5869" fmla="*/ 1267912 w 2105012"/>
              <a:gd name="connsiteY5869" fmla="*/ 393364 h 589548"/>
              <a:gd name="connsiteX5870" fmla="*/ 1264598 w 2105012"/>
              <a:gd name="connsiteY5870" fmla="*/ 391044 h 589548"/>
              <a:gd name="connsiteX5871" fmla="*/ 1267912 w 2105012"/>
              <a:gd name="connsiteY5871" fmla="*/ 393364 h 589548"/>
              <a:gd name="connsiteX5872" fmla="*/ 1276197 w 2105012"/>
              <a:gd name="connsiteY5872" fmla="*/ 394027 h 589548"/>
              <a:gd name="connsiteX5873" fmla="*/ 1272883 w 2105012"/>
              <a:gd name="connsiteY5873" fmla="*/ 401980 h 589548"/>
              <a:gd name="connsiteX5874" fmla="*/ 1269238 w 2105012"/>
              <a:gd name="connsiteY5874" fmla="*/ 401980 h 589548"/>
              <a:gd name="connsiteX5875" fmla="*/ 1267912 w 2105012"/>
              <a:gd name="connsiteY5875" fmla="*/ 398003 h 589548"/>
              <a:gd name="connsiteX5876" fmla="*/ 1294755 w 2105012"/>
              <a:gd name="connsiteY5876" fmla="*/ 362544 h 589548"/>
              <a:gd name="connsiteX5877" fmla="*/ 1290778 w 2105012"/>
              <a:gd name="connsiteY5877" fmla="*/ 359562 h 589548"/>
              <a:gd name="connsiteX5878" fmla="*/ 1290778 w 2105012"/>
              <a:gd name="connsiteY5878" fmla="*/ 359562 h 589548"/>
              <a:gd name="connsiteX5879" fmla="*/ 1294755 w 2105012"/>
              <a:gd name="connsiteY5879" fmla="*/ 362544 h 589548"/>
              <a:gd name="connsiteX5880" fmla="*/ 1294755 w 2105012"/>
              <a:gd name="connsiteY5880" fmla="*/ 364864 h 589548"/>
              <a:gd name="connsiteX5881" fmla="*/ 1294755 w 2105012"/>
              <a:gd name="connsiteY5881" fmla="*/ 362544 h 589548"/>
              <a:gd name="connsiteX5882" fmla="*/ 1294423 w 2105012"/>
              <a:gd name="connsiteY5882" fmla="*/ 369835 h 589548"/>
              <a:gd name="connsiteX5883" fmla="*/ 1294755 w 2105012"/>
              <a:gd name="connsiteY5883" fmla="*/ 369172 h 589548"/>
              <a:gd name="connsiteX5884" fmla="*/ 1295086 w 2105012"/>
              <a:gd name="connsiteY5884" fmla="*/ 367847 h 589548"/>
              <a:gd name="connsiteX5885" fmla="*/ 1294755 w 2105012"/>
              <a:gd name="connsiteY5885" fmla="*/ 369172 h 589548"/>
              <a:gd name="connsiteX5886" fmla="*/ 1294423 w 2105012"/>
              <a:gd name="connsiteY5886" fmla="*/ 369835 h 589548"/>
              <a:gd name="connsiteX5887" fmla="*/ 1292104 w 2105012"/>
              <a:gd name="connsiteY5887" fmla="*/ 373480 h 589548"/>
              <a:gd name="connsiteX5888" fmla="*/ 1294423 w 2105012"/>
              <a:gd name="connsiteY5888" fmla="*/ 369835 h 589548"/>
              <a:gd name="connsiteX5889" fmla="*/ 1302046 w 2105012"/>
              <a:gd name="connsiteY5889" fmla="*/ 365527 h 589548"/>
              <a:gd name="connsiteX5890" fmla="*/ 1301051 w 2105012"/>
              <a:gd name="connsiteY5890" fmla="*/ 366521 h 589548"/>
              <a:gd name="connsiteX5891" fmla="*/ 1302046 w 2105012"/>
              <a:gd name="connsiteY5891" fmla="*/ 365527 h 589548"/>
              <a:gd name="connsiteX5892" fmla="*/ 1309668 w 2105012"/>
              <a:gd name="connsiteY5892" fmla="*/ 317806 h 589548"/>
              <a:gd name="connsiteX5893" fmla="*/ 1308011 w 2105012"/>
              <a:gd name="connsiteY5893" fmla="*/ 310516 h 589548"/>
              <a:gd name="connsiteX5894" fmla="*/ 1314970 w 2105012"/>
              <a:gd name="connsiteY5894" fmla="*/ 310516 h 589548"/>
              <a:gd name="connsiteX5895" fmla="*/ 1316295 w 2105012"/>
              <a:gd name="connsiteY5895" fmla="*/ 301568 h 589548"/>
              <a:gd name="connsiteX5896" fmla="*/ 1319941 w 2105012"/>
              <a:gd name="connsiteY5896" fmla="*/ 301568 h 589548"/>
              <a:gd name="connsiteX5897" fmla="*/ 1310993 w 2105012"/>
              <a:gd name="connsiteY5897" fmla="*/ 295271 h 589548"/>
              <a:gd name="connsiteX5898" fmla="*/ 1314307 w 2105012"/>
              <a:gd name="connsiteY5898" fmla="*/ 293283 h 589548"/>
              <a:gd name="connsiteX5899" fmla="*/ 1308673 w 2105012"/>
              <a:gd name="connsiteY5899" fmla="*/ 290301 h 589548"/>
              <a:gd name="connsiteX5900" fmla="*/ 1298732 w 2105012"/>
              <a:gd name="connsiteY5900" fmla="*/ 293283 h 589548"/>
              <a:gd name="connsiteX5901" fmla="*/ 1292104 w 2105012"/>
              <a:gd name="connsiteY5901" fmla="*/ 297923 h 589548"/>
              <a:gd name="connsiteX5902" fmla="*/ 1293429 w 2105012"/>
              <a:gd name="connsiteY5902" fmla="*/ 302894 h 589548"/>
              <a:gd name="connsiteX5903" fmla="*/ 1297406 w 2105012"/>
              <a:gd name="connsiteY5903" fmla="*/ 311841 h 589548"/>
              <a:gd name="connsiteX5904" fmla="*/ 1297406 w 2105012"/>
              <a:gd name="connsiteY5904" fmla="*/ 314492 h 589548"/>
              <a:gd name="connsiteX5905" fmla="*/ 1297406 w 2105012"/>
              <a:gd name="connsiteY5905" fmla="*/ 314492 h 589548"/>
              <a:gd name="connsiteX5906" fmla="*/ 1279179 w 2105012"/>
              <a:gd name="connsiteY5906" fmla="*/ 310184 h 589548"/>
              <a:gd name="connsiteX5907" fmla="*/ 1275865 w 2105012"/>
              <a:gd name="connsiteY5907" fmla="*/ 307202 h 589548"/>
              <a:gd name="connsiteX5908" fmla="*/ 1275865 w 2105012"/>
              <a:gd name="connsiteY5908" fmla="*/ 307202 h 589548"/>
              <a:gd name="connsiteX5909" fmla="*/ 1289121 w 2105012"/>
              <a:gd name="connsiteY5909" fmla="*/ 302894 h 589548"/>
              <a:gd name="connsiteX5910" fmla="*/ 1289784 w 2105012"/>
              <a:gd name="connsiteY5910" fmla="*/ 298585 h 589548"/>
              <a:gd name="connsiteX5911" fmla="*/ 1289784 w 2105012"/>
              <a:gd name="connsiteY5911" fmla="*/ 297260 h 589548"/>
              <a:gd name="connsiteX5912" fmla="*/ 1289121 w 2105012"/>
              <a:gd name="connsiteY5912" fmla="*/ 291626 h 589548"/>
              <a:gd name="connsiteX5913" fmla="*/ 1297737 w 2105012"/>
              <a:gd name="connsiteY5913" fmla="*/ 286655 h 589548"/>
              <a:gd name="connsiteX5914" fmla="*/ 1302046 w 2105012"/>
              <a:gd name="connsiteY5914" fmla="*/ 287649 h 589548"/>
              <a:gd name="connsiteX5915" fmla="*/ 1303702 w 2105012"/>
              <a:gd name="connsiteY5915" fmla="*/ 284004 h 589548"/>
              <a:gd name="connsiteX5916" fmla="*/ 1298400 w 2105012"/>
              <a:gd name="connsiteY5916" fmla="*/ 282016 h 589548"/>
              <a:gd name="connsiteX5917" fmla="*/ 1297075 w 2105012"/>
              <a:gd name="connsiteY5917" fmla="*/ 278039 h 589548"/>
              <a:gd name="connsiteX5918" fmla="*/ 1297075 w 2105012"/>
              <a:gd name="connsiteY5918" fmla="*/ 278039 h 589548"/>
              <a:gd name="connsiteX5919" fmla="*/ 1302377 w 2105012"/>
              <a:gd name="connsiteY5919" fmla="*/ 271411 h 589548"/>
              <a:gd name="connsiteX5920" fmla="*/ 1302377 w 2105012"/>
              <a:gd name="connsiteY5920" fmla="*/ 271411 h 589548"/>
              <a:gd name="connsiteX5921" fmla="*/ 1309668 w 2105012"/>
              <a:gd name="connsiteY5921" fmla="*/ 273068 h 589548"/>
              <a:gd name="connsiteX5922" fmla="*/ 1313313 w 2105012"/>
              <a:gd name="connsiteY5922" fmla="*/ 277708 h 589548"/>
              <a:gd name="connsiteX5923" fmla="*/ 1317621 w 2105012"/>
              <a:gd name="connsiteY5923" fmla="*/ 283341 h 589548"/>
              <a:gd name="connsiteX5924" fmla="*/ 1325574 w 2105012"/>
              <a:gd name="connsiteY5924" fmla="*/ 282016 h 589548"/>
              <a:gd name="connsiteX5925" fmla="*/ 1321929 w 2105012"/>
              <a:gd name="connsiteY5925" fmla="*/ 281022 h 589548"/>
              <a:gd name="connsiteX5926" fmla="*/ 1325574 w 2105012"/>
              <a:gd name="connsiteY5926" fmla="*/ 282016 h 589548"/>
              <a:gd name="connsiteX5927" fmla="*/ 1326569 w 2105012"/>
              <a:gd name="connsiteY5927" fmla="*/ 278039 h 589548"/>
              <a:gd name="connsiteX5928" fmla="*/ 1331871 w 2105012"/>
              <a:gd name="connsiteY5928" fmla="*/ 277045 h 589548"/>
              <a:gd name="connsiteX5929" fmla="*/ 1330545 w 2105012"/>
              <a:gd name="connsiteY5929" fmla="*/ 284667 h 589548"/>
              <a:gd name="connsiteX5930" fmla="*/ 1325574 w 2105012"/>
              <a:gd name="connsiteY5930" fmla="*/ 285330 h 589548"/>
              <a:gd name="connsiteX5931" fmla="*/ 1323917 w 2105012"/>
              <a:gd name="connsiteY5931" fmla="*/ 292289 h 589548"/>
              <a:gd name="connsiteX5932" fmla="*/ 1325574 w 2105012"/>
              <a:gd name="connsiteY5932" fmla="*/ 297591 h 589548"/>
              <a:gd name="connsiteX5933" fmla="*/ 1340819 w 2105012"/>
              <a:gd name="connsiteY5933" fmla="*/ 297591 h 589548"/>
              <a:gd name="connsiteX5934" fmla="*/ 1329883 w 2105012"/>
              <a:gd name="connsiteY5934" fmla="*/ 309521 h 589548"/>
              <a:gd name="connsiteX5935" fmla="*/ 1328888 w 2105012"/>
              <a:gd name="connsiteY5935" fmla="*/ 312173 h 589548"/>
              <a:gd name="connsiteX5936" fmla="*/ 1323255 w 2105012"/>
              <a:gd name="connsiteY5936" fmla="*/ 317143 h 589548"/>
              <a:gd name="connsiteX5937" fmla="*/ 1326237 w 2105012"/>
              <a:gd name="connsiteY5937" fmla="*/ 317143 h 589548"/>
              <a:gd name="connsiteX5938" fmla="*/ 1326237 w 2105012"/>
              <a:gd name="connsiteY5938" fmla="*/ 317143 h 589548"/>
              <a:gd name="connsiteX5939" fmla="*/ 1326237 w 2105012"/>
              <a:gd name="connsiteY5939" fmla="*/ 319463 h 589548"/>
              <a:gd name="connsiteX5940" fmla="*/ 1319278 w 2105012"/>
              <a:gd name="connsiteY5940" fmla="*/ 323109 h 589548"/>
              <a:gd name="connsiteX5941" fmla="*/ 1321266 w 2105012"/>
              <a:gd name="connsiteY5941" fmla="*/ 325760 h 589548"/>
              <a:gd name="connsiteX5942" fmla="*/ 1322592 w 2105012"/>
              <a:gd name="connsiteY5942" fmla="*/ 329405 h 589548"/>
              <a:gd name="connsiteX5943" fmla="*/ 1317621 w 2105012"/>
              <a:gd name="connsiteY5943" fmla="*/ 325760 h 589548"/>
              <a:gd name="connsiteX5944" fmla="*/ 1313313 w 2105012"/>
              <a:gd name="connsiteY5944" fmla="*/ 315818 h 589548"/>
              <a:gd name="connsiteX5945" fmla="*/ 1311325 w 2105012"/>
              <a:gd name="connsiteY5945" fmla="*/ 319463 h 589548"/>
              <a:gd name="connsiteX5946" fmla="*/ 1311325 w 2105012"/>
              <a:gd name="connsiteY5946" fmla="*/ 320457 h 589548"/>
              <a:gd name="connsiteX5947" fmla="*/ 1302708 w 2105012"/>
              <a:gd name="connsiteY5947" fmla="*/ 318138 h 589548"/>
              <a:gd name="connsiteX5948" fmla="*/ 1309999 w 2105012"/>
              <a:gd name="connsiteY5948" fmla="*/ 318138 h 589548"/>
              <a:gd name="connsiteX5949" fmla="*/ 1276860 w 2105012"/>
              <a:gd name="connsiteY5949" fmla="*/ 315155 h 589548"/>
              <a:gd name="connsiteX5950" fmla="*/ 1276197 w 2105012"/>
              <a:gd name="connsiteY5950" fmla="*/ 314161 h 589548"/>
              <a:gd name="connsiteX5951" fmla="*/ 1276860 w 2105012"/>
              <a:gd name="connsiteY5951" fmla="*/ 315155 h 589548"/>
              <a:gd name="connsiteX5952" fmla="*/ 1276860 w 2105012"/>
              <a:gd name="connsiteY5952" fmla="*/ 315155 h 589548"/>
              <a:gd name="connsiteX5953" fmla="*/ 1204616 w 2105012"/>
              <a:gd name="connsiteY5953" fmla="*/ 259150 h 589548"/>
              <a:gd name="connsiteX5954" fmla="*/ 1203622 w 2105012"/>
              <a:gd name="connsiteY5954" fmla="*/ 257161 h 589548"/>
              <a:gd name="connsiteX5955" fmla="*/ 1204616 w 2105012"/>
              <a:gd name="connsiteY5955" fmla="*/ 259150 h 589548"/>
              <a:gd name="connsiteX5956" fmla="*/ 1204616 w 2105012"/>
              <a:gd name="connsiteY5956" fmla="*/ 259150 h 589548"/>
              <a:gd name="connsiteX5957" fmla="*/ 976948 w 2105012"/>
              <a:gd name="connsiteY5957" fmla="*/ 303888 h 589548"/>
              <a:gd name="connsiteX5958" fmla="*/ 976948 w 2105012"/>
              <a:gd name="connsiteY5958" fmla="*/ 302894 h 589548"/>
              <a:gd name="connsiteX5959" fmla="*/ 976948 w 2105012"/>
              <a:gd name="connsiteY5959" fmla="*/ 303888 h 589548"/>
              <a:gd name="connsiteX5960" fmla="*/ 976948 w 2105012"/>
              <a:gd name="connsiteY5960" fmla="*/ 303888 h 589548"/>
              <a:gd name="connsiteX5961" fmla="*/ 944472 w 2105012"/>
              <a:gd name="connsiteY5961" fmla="*/ 319132 h 589548"/>
              <a:gd name="connsiteX5962" fmla="*/ 944140 w 2105012"/>
              <a:gd name="connsiteY5962" fmla="*/ 316812 h 589548"/>
              <a:gd name="connsiteX5963" fmla="*/ 944140 w 2105012"/>
              <a:gd name="connsiteY5963" fmla="*/ 316812 h 589548"/>
              <a:gd name="connsiteX5964" fmla="*/ 944140 w 2105012"/>
              <a:gd name="connsiteY5964" fmla="*/ 315818 h 589548"/>
              <a:gd name="connsiteX5965" fmla="*/ 944140 w 2105012"/>
              <a:gd name="connsiteY5965" fmla="*/ 316812 h 589548"/>
              <a:gd name="connsiteX5966" fmla="*/ 944472 w 2105012"/>
              <a:gd name="connsiteY5966" fmla="*/ 319132 h 589548"/>
              <a:gd name="connsiteX5967" fmla="*/ 946460 w 2105012"/>
              <a:gd name="connsiteY5967" fmla="*/ 319132 h 589548"/>
              <a:gd name="connsiteX5968" fmla="*/ 944472 w 2105012"/>
              <a:gd name="connsiteY5968" fmla="*/ 319132 h 589548"/>
              <a:gd name="connsiteX5969" fmla="*/ 841408 w 2105012"/>
              <a:gd name="connsiteY5969" fmla="*/ 264452 h 589548"/>
              <a:gd name="connsiteX5970" fmla="*/ 843065 w 2105012"/>
              <a:gd name="connsiteY5970" fmla="*/ 264452 h 589548"/>
              <a:gd name="connsiteX5971" fmla="*/ 841408 w 2105012"/>
              <a:gd name="connsiteY5971" fmla="*/ 264452 h 589548"/>
              <a:gd name="connsiteX5972" fmla="*/ 840746 w 2105012"/>
              <a:gd name="connsiteY5972" fmla="*/ 264452 h 589548"/>
              <a:gd name="connsiteX5973" fmla="*/ 824507 w 2105012"/>
              <a:gd name="connsiteY5973" fmla="*/ 260475 h 589548"/>
              <a:gd name="connsiteX5974" fmla="*/ 825501 w 2105012"/>
              <a:gd name="connsiteY5974" fmla="*/ 250202 h 589548"/>
              <a:gd name="connsiteX5975" fmla="*/ 832792 w 2105012"/>
              <a:gd name="connsiteY5975" fmla="*/ 254510 h 589548"/>
              <a:gd name="connsiteX5976" fmla="*/ 832792 w 2105012"/>
              <a:gd name="connsiteY5976" fmla="*/ 254510 h 589548"/>
              <a:gd name="connsiteX5977" fmla="*/ 832792 w 2105012"/>
              <a:gd name="connsiteY5977" fmla="*/ 254510 h 589548"/>
              <a:gd name="connsiteX5978" fmla="*/ 841408 w 2105012"/>
              <a:gd name="connsiteY5978" fmla="*/ 255836 h 589548"/>
              <a:gd name="connsiteX5979" fmla="*/ 844059 w 2105012"/>
              <a:gd name="connsiteY5979" fmla="*/ 256830 h 589548"/>
              <a:gd name="connsiteX5980" fmla="*/ 846711 w 2105012"/>
              <a:gd name="connsiteY5980" fmla="*/ 260475 h 589548"/>
              <a:gd name="connsiteX5981" fmla="*/ 848036 w 2105012"/>
              <a:gd name="connsiteY5981" fmla="*/ 264783 h 589548"/>
              <a:gd name="connsiteX5982" fmla="*/ 846711 w 2105012"/>
              <a:gd name="connsiteY5982" fmla="*/ 260475 h 589548"/>
              <a:gd name="connsiteX5983" fmla="*/ 840083 w 2105012"/>
              <a:gd name="connsiteY5983" fmla="*/ 264452 h 589548"/>
              <a:gd name="connsiteX5984" fmla="*/ 814234 w 2105012"/>
              <a:gd name="connsiteY5984" fmla="*/ 286324 h 589548"/>
              <a:gd name="connsiteX5985" fmla="*/ 810920 w 2105012"/>
              <a:gd name="connsiteY5985" fmla="*/ 282016 h 589548"/>
              <a:gd name="connsiteX5986" fmla="*/ 814234 w 2105012"/>
              <a:gd name="connsiteY5986" fmla="*/ 286324 h 589548"/>
              <a:gd name="connsiteX5987" fmla="*/ 814234 w 2105012"/>
              <a:gd name="connsiteY5987" fmla="*/ 286324 h 589548"/>
              <a:gd name="connsiteX5988" fmla="*/ 812909 w 2105012"/>
              <a:gd name="connsiteY5988" fmla="*/ 287649 h 589548"/>
              <a:gd name="connsiteX5989" fmla="*/ 810920 w 2105012"/>
              <a:gd name="connsiteY5989" fmla="*/ 289638 h 589548"/>
              <a:gd name="connsiteX5990" fmla="*/ 812909 w 2105012"/>
              <a:gd name="connsiteY5990" fmla="*/ 287649 h 589548"/>
              <a:gd name="connsiteX5991" fmla="*/ 812909 w 2105012"/>
              <a:gd name="connsiteY5991" fmla="*/ 274725 h 589548"/>
              <a:gd name="connsiteX5992" fmla="*/ 812909 w 2105012"/>
              <a:gd name="connsiteY5992" fmla="*/ 274725 h 589548"/>
              <a:gd name="connsiteX5993" fmla="*/ 818211 w 2105012"/>
              <a:gd name="connsiteY5993" fmla="*/ 274725 h 589548"/>
              <a:gd name="connsiteX5994" fmla="*/ 812909 w 2105012"/>
              <a:gd name="connsiteY5994" fmla="*/ 274725 h 589548"/>
              <a:gd name="connsiteX5995" fmla="*/ 760548 w 2105012"/>
              <a:gd name="connsiteY5995" fmla="*/ 300574 h 589548"/>
              <a:gd name="connsiteX5996" fmla="*/ 762205 w 2105012"/>
              <a:gd name="connsiteY5996" fmla="*/ 300574 h 589548"/>
              <a:gd name="connsiteX5997" fmla="*/ 760548 w 2105012"/>
              <a:gd name="connsiteY5997" fmla="*/ 300574 h 589548"/>
              <a:gd name="connsiteX5998" fmla="*/ 753589 w 2105012"/>
              <a:gd name="connsiteY5998" fmla="*/ 298585 h 589548"/>
              <a:gd name="connsiteX5999" fmla="*/ 753589 w 2105012"/>
              <a:gd name="connsiteY5999" fmla="*/ 298585 h 589548"/>
              <a:gd name="connsiteX6000" fmla="*/ 757234 w 2105012"/>
              <a:gd name="connsiteY6000" fmla="*/ 296597 h 589548"/>
              <a:gd name="connsiteX6001" fmla="*/ 753589 w 2105012"/>
              <a:gd name="connsiteY6001" fmla="*/ 298585 h 589548"/>
              <a:gd name="connsiteX6002" fmla="*/ 760548 w 2105012"/>
              <a:gd name="connsiteY6002" fmla="*/ 300574 h 589548"/>
              <a:gd name="connsiteX6003" fmla="*/ 753589 w 2105012"/>
              <a:gd name="connsiteY6003" fmla="*/ 298585 h 589548"/>
              <a:gd name="connsiteX6004" fmla="*/ 751269 w 2105012"/>
              <a:gd name="connsiteY6004" fmla="*/ 303888 h 589548"/>
              <a:gd name="connsiteX6005" fmla="*/ 749281 w 2105012"/>
              <a:gd name="connsiteY6005" fmla="*/ 307533 h 589548"/>
              <a:gd name="connsiteX6006" fmla="*/ 744310 w 2105012"/>
              <a:gd name="connsiteY6006" fmla="*/ 311510 h 589548"/>
              <a:gd name="connsiteX6007" fmla="*/ 740333 w 2105012"/>
              <a:gd name="connsiteY6007" fmla="*/ 315155 h 589548"/>
              <a:gd name="connsiteX6008" fmla="*/ 737019 w 2105012"/>
              <a:gd name="connsiteY6008" fmla="*/ 313830 h 589548"/>
              <a:gd name="connsiteX6009" fmla="*/ 735694 w 2105012"/>
              <a:gd name="connsiteY6009" fmla="*/ 315155 h 589548"/>
              <a:gd name="connsiteX6010" fmla="*/ 735031 w 2105012"/>
              <a:gd name="connsiteY6010" fmla="*/ 315155 h 589548"/>
              <a:gd name="connsiteX6011" fmla="*/ 735694 w 2105012"/>
              <a:gd name="connsiteY6011" fmla="*/ 315155 h 589548"/>
              <a:gd name="connsiteX6012" fmla="*/ 737019 w 2105012"/>
              <a:gd name="connsiteY6012" fmla="*/ 313830 h 589548"/>
              <a:gd name="connsiteX6013" fmla="*/ 737019 w 2105012"/>
              <a:gd name="connsiteY6013" fmla="*/ 305545 h 589548"/>
              <a:gd name="connsiteX6014" fmla="*/ 726083 w 2105012"/>
              <a:gd name="connsiteY6014" fmla="*/ 306207 h 589548"/>
              <a:gd name="connsiteX6015" fmla="*/ 728403 w 2105012"/>
              <a:gd name="connsiteY6015" fmla="*/ 299580 h 589548"/>
              <a:gd name="connsiteX6016" fmla="*/ 723432 w 2105012"/>
              <a:gd name="connsiteY6016" fmla="*/ 297591 h 589548"/>
              <a:gd name="connsiteX6017" fmla="*/ 720781 w 2105012"/>
              <a:gd name="connsiteY6017" fmla="*/ 295934 h 589548"/>
              <a:gd name="connsiteX6018" fmla="*/ 730723 w 2105012"/>
              <a:gd name="connsiteY6018" fmla="*/ 293615 h 589548"/>
              <a:gd name="connsiteX6019" fmla="*/ 734700 w 2105012"/>
              <a:gd name="connsiteY6019" fmla="*/ 294940 h 589548"/>
              <a:gd name="connsiteX6020" fmla="*/ 747293 w 2105012"/>
              <a:gd name="connsiteY6020" fmla="*/ 287981 h 589548"/>
              <a:gd name="connsiteX6021" fmla="*/ 748618 w 2105012"/>
              <a:gd name="connsiteY6021" fmla="*/ 297260 h 589548"/>
              <a:gd name="connsiteX6022" fmla="*/ 753589 w 2105012"/>
              <a:gd name="connsiteY6022" fmla="*/ 298585 h 589548"/>
              <a:gd name="connsiteX6023" fmla="*/ 753589 w 2105012"/>
              <a:gd name="connsiteY6023" fmla="*/ 298585 h 589548"/>
              <a:gd name="connsiteX6024" fmla="*/ 753589 w 2105012"/>
              <a:gd name="connsiteY6024" fmla="*/ 298585 h 589548"/>
              <a:gd name="connsiteX6025" fmla="*/ 753589 w 2105012"/>
              <a:gd name="connsiteY6025" fmla="*/ 298585 h 589548"/>
              <a:gd name="connsiteX6026" fmla="*/ 758560 w 2105012"/>
              <a:gd name="connsiteY6026" fmla="*/ 339347 h 589548"/>
              <a:gd name="connsiteX6027" fmla="*/ 758229 w 2105012"/>
              <a:gd name="connsiteY6027" fmla="*/ 340010 h 589548"/>
              <a:gd name="connsiteX6028" fmla="*/ 758560 w 2105012"/>
              <a:gd name="connsiteY6028" fmla="*/ 339347 h 589548"/>
              <a:gd name="connsiteX6029" fmla="*/ 753258 w 2105012"/>
              <a:gd name="connsiteY6029" fmla="*/ 339347 h 589548"/>
              <a:gd name="connsiteX6030" fmla="*/ 755909 w 2105012"/>
              <a:gd name="connsiteY6030" fmla="*/ 336696 h 589548"/>
              <a:gd name="connsiteX6031" fmla="*/ 755909 w 2105012"/>
              <a:gd name="connsiteY6031" fmla="*/ 336696 h 589548"/>
              <a:gd name="connsiteX6032" fmla="*/ 761874 w 2105012"/>
              <a:gd name="connsiteY6032" fmla="*/ 337027 h 589548"/>
              <a:gd name="connsiteX6033" fmla="*/ 758229 w 2105012"/>
              <a:gd name="connsiteY6033" fmla="*/ 339347 h 589548"/>
              <a:gd name="connsiteX6034" fmla="*/ 704211 w 2105012"/>
              <a:gd name="connsiteY6034" fmla="*/ 362213 h 589548"/>
              <a:gd name="connsiteX6035" fmla="*/ 703549 w 2105012"/>
              <a:gd name="connsiteY6035" fmla="*/ 361882 h 589548"/>
              <a:gd name="connsiteX6036" fmla="*/ 704211 w 2105012"/>
              <a:gd name="connsiteY6036" fmla="*/ 362213 h 589548"/>
              <a:gd name="connsiteX6037" fmla="*/ 704543 w 2105012"/>
              <a:gd name="connsiteY6037" fmla="*/ 362544 h 589548"/>
              <a:gd name="connsiteX6038" fmla="*/ 704543 w 2105012"/>
              <a:gd name="connsiteY6038" fmla="*/ 362544 h 589548"/>
              <a:gd name="connsiteX6039" fmla="*/ 704543 w 2105012"/>
              <a:gd name="connsiteY6039" fmla="*/ 362544 h 589548"/>
              <a:gd name="connsiteX6040" fmla="*/ 676374 w 2105012"/>
              <a:gd name="connsiteY6040" fmla="*/ 335039 h 589548"/>
              <a:gd name="connsiteX6041" fmla="*/ 675049 w 2105012"/>
              <a:gd name="connsiteY6041" fmla="*/ 336696 h 589548"/>
              <a:gd name="connsiteX6042" fmla="*/ 675049 w 2105012"/>
              <a:gd name="connsiteY6042" fmla="*/ 336696 h 589548"/>
              <a:gd name="connsiteX6043" fmla="*/ 676374 w 2105012"/>
              <a:gd name="connsiteY6043" fmla="*/ 335039 h 589548"/>
              <a:gd name="connsiteX6044" fmla="*/ 680020 w 2105012"/>
              <a:gd name="connsiteY6044" fmla="*/ 334044 h 589548"/>
              <a:gd name="connsiteX6045" fmla="*/ 676374 w 2105012"/>
              <a:gd name="connsiteY6045" fmla="*/ 335039 h 589548"/>
              <a:gd name="connsiteX6046" fmla="*/ 645555 w 2105012"/>
              <a:gd name="connsiteY6046" fmla="*/ 331393 h 589548"/>
              <a:gd name="connsiteX6047" fmla="*/ 644229 w 2105012"/>
              <a:gd name="connsiteY6047" fmla="*/ 330399 h 589548"/>
              <a:gd name="connsiteX6048" fmla="*/ 644229 w 2105012"/>
              <a:gd name="connsiteY6048" fmla="*/ 330399 h 589548"/>
              <a:gd name="connsiteX6049" fmla="*/ 645555 w 2105012"/>
              <a:gd name="connsiteY6049" fmla="*/ 331393 h 589548"/>
              <a:gd name="connsiteX6050" fmla="*/ 643566 w 2105012"/>
              <a:gd name="connsiteY6050" fmla="*/ 330068 h 589548"/>
              <a:gd name="connsiteX6051" fmla="*/ 643566 w 2105012"/>
              <a:gd name="connsiteY6051" fmla="*/ 330068 h 589548"/>
              <a:gd name="connsiteX6052" fmla="*/ 643566 w 2105012"/>
              <a:gd name="connsiteY6052" fmla="*/ 330068 h 589548"/>
              <a:gd name="connsiteX6053" fmla="*/ 621363 w 2105012"/>
              <a:gd name="connsiteY6053" fmla="*/ 314824 h 589548"/>
              <a:gd name="connsiteX6054" fmla="*/ 621363 w 2105012"/>
              <a:gd name="connsiteY6054" fmla="*/ 317475 h 589548"/>
              <a:gd name="connsiteX6055" fmla="*/ 621363 w 2105012"/>
              <a:gd name="connsiteY6055" fmla="*/ 317475 h 589548"/>
              <a:gd name="connsiteX6056" fmla="*/ 621363 w 2105012"/>
              <a:gd name="connsiteY6056" fmla="*/ 318469 h 589548"/>
              <a:gd name="connsiteX6057" fmla="*/ 616061 w 2105012"/>
              <a:gd name="connsiteY6057" fmla="*/ 326091 h 589548"/>
              <a:gd name="connsiteX6058" fmla="*/ 616061 w 2105012"/>
              <a:gd name="connsiteY6058" fmla="*/ 326091 h 589548"/>
              <a:gd name="connsiteX6059" fmla="*/ 611090 w 2105012"/>
              <a:gd name="connsiteY6059" fmla="*/ 326091 h 589548"/>
              <a:gd name="connsiteX6060" fmla="*/ 613410 w 2105012"/>
              <a:gd name="connsiteY6060" fmla="*/ 335039 h 589548"/>
              <a:gd name="connsiteX6061" fmla="*/ 601811 w 2105012"/>
              <a:gd name="connsiteY6061" fmla="*/ 334707 h 589548"/>
              <a:gd name="connsiteX6062" fmla="*/ 601811 w 2105012"/>
              <a:gd name="connsiteY6062" fmla="*/ 338684 h 589548"/>
              <a:gd name="connsiteX6063" fmla="*/ 599491 w 2105012"/>
              <a:gd name="connsiteY6063" fmla="*/ 345312 h 589548"/>
              <a:gd name="connsiteX6064" fmla="*/ 591538 w 2105012"/>
              <a:gd name="connsiteY6064" fmla="*/ 345312 h 589548"/>
              <a:gd name="connsiteX6065" fmla="*/ 594852 w 2105012"/>
              <a:gd name="connsiteY6065" fmla="*/ 343324 h 589548"/>
              <a:gd name="connsiteX6066" fmla="*/ 590543 w 2105012"/>
              <a:gd name="connsiteY6066" fmla="*/ 341335 h 589548"/>
              <a:gd name="connsiteX6067" fmla="*/ 601148 w 2105012"/>
              <a:gd name="connsiteY6067" fmla="*/ 335039 h 589548"/>
              <a:gd name="connsiteX6068" fmla="*/ 600154 w 2105012"/>
              <a:gd name="connsiteY6068" fmla="*/ 332056 h 589548"/>
              <a:gd name="connsiteX6069" fmla="*/ 605456 w 2105012"/>
              <a:gd name="connsiteY6069" fmla="*/ 330068 h 589548"/>
              <a:gd name="connsiteX6070" fmla="*/ 600817 w 2105012"/>
              <a:gd name="connsiteY6070" fmla="*/ 327417 h 589548"/>
              <a:gd name="connsiteX6071" fmla="*/ 603468 w 2105012"/>
              <a:gd name="connsiteY6071" fmla="*/ 324765 h 589548"/>
              <a:gd name="connsiteX6072" fmla="*/ 606119 w 2105012"/>
              <a:gd name="connsiteY6072" fmla="*/ 318469 h 589548"/>
              <a:gd name="connsiteX6073" fmla="*/ 606119 w 2105012"/>
              <a:gd name="connsiteY6073" fmla="*/ 318469 h 589548"/>
              <a:gd name="connsiteX6074" fmla="*/ 601811 w 2105012"/>
              <a:gd name="connsiteY6074" fmla="*/ 313167 h 589548"/>
              <a:gd name="connsiteX6075" fmla="*/ 594520 w 2105012"/>
              <a:gd name="connsiteY6075" fmla="*/ 312173 h 589548"/>
              <a:gd name="connsiteX6076" fmla="*/ 593526 w 2105012"/>
              <a:gd name="connsiteY6076" fmla="*/ 308196 h 589548"/>
              <a:gd name="connsiteX6077" fmla="*/ 593526 w 2105012"/>
              <a:gd name="connsiteY6077" fmla="*/ 308196 h 589548"/>
              <a:gd name="connsiteX6078" fmla="*/ 597503 w 2105012"/>
              <a:gd name="connsiteY6078" fmla="*/ 306870 h 589548"/>
              <a:gd name="connsiteX6079" fmla="*/ 616061 w 2105012"/>
              <a:gd name="connsiteY6079" fmla="*/ 309190 h 589548"/>
              <a:gd name="connsiteX6080" fmla="*/ 616061 w 2105012"/>
              <a:gd name="connsiteY6080" fmla="*/ 309853 h 589548"/>
              <a:gd name="connsiteX6081" fmla="*/ 618380 w 2105012"/>
              <a:gd name="connsiteY6081" fmla="*/ 302231 h 589548"/>
              <a:gd name="connsiteX6082" fmla="*/ 612084 w 2105012"/>
              <a:gd name="connsiteY6082" fmla="*/ 302231 h 589548"/>
              <a:gd name="connsiteX6083" fmla="*/ 608439 w 2105012"/>
              <a:gd name="connsiteY6083" fmla="*/ 301899 h 589548"/>
              <a:gd name="connsiteX6084" fmla="*/ 607444 w 2105012"/>
              <a:gd name="connsiteY6084" fmla="*/ 299580 h 589548"/>
              <a:gd name="connsiteX6085" fmla="*/ 600817 w 2105012"/>
              <a:gd name="connsiteY6085" fmla="*/ 296928 h 589548"/>
              <a:gd name="connsiteX6086" fmla="*/ 600817 w 2105012"/>
              <a:gd name="connsiteY6086" fmla="*/ 294609 h 589548"/>
              <a:gd name="connsiteX6087" fmla="*/ 598165 w 2105012"/>
              <a:gd name="connsiteY6087" fmla="*/ 291958 h 589548"/>
              <a:gd name="connsiteX6088" fmla="*/ 590212 w 2105012"/>
              <a:gd name="connsiteY6088" fmla="*/ 293283 h 589548"/>
              <a:gd name="connsiteX6089" fmla="*/ 594189 w 2105012"/>
              <a:gd name="connsiteY6089" fmla="*/ 297260 h 589548"/>
              <a:gd name="connsiteX6090" fmla="*/ 591538 w 2105012"/>
              <a:gd name="connsiteY6090" fmla="*/ 298254 h 589548"/>
              <a:gd name="connsiteX6091" fmla="*/ 587892 w 2105012"/>
              <a:gd name="connsiteY6091" fmla="*/ 298585 h 589548"/>
              <a:gd name="connsiteX6092" fmla="*/ 589218 w 2105012"/>
              <a:gd name="connsiteY6092" fmla="*/ 302231 h 589548"/>
              <a:gd name="connsiteX6093" fmla="*/ 577950 w 2105012"/>
              <a:gd name="connsiteY6093" fmla="*/ 302231 h 589548"/>
              <a:gd name="connsiteX6094" fmla="*/ 579276 w 2105012"/>
              <a:gd name="connsiteY6094" fmla="*/ 297923 h 589548"/>
              <a:gd name="connsiteX6095" fmla="*/ 569334 w 2105012"/>
              <a:gd name="connsiteY6095" fmla="*/ 298585 h 589548"/>
              <a:gd name="connsiteX6096" fmla="*/ 561049 w 2105012"/>
              <a:gd name="connsiteY6096" fmla="*/ 303888 h 589548"/>
              <a:gd name="connsiteX6097" fmla="*/ 568671 w 2105012"/>
              <a:gd name="connsiteY6097" fmla="*/ 305213 h 589548"/>
              <a:gd name="connsiteX6098" fmla="*/ 560055 w 2105012"/>
              <a:gd name="connsiteY6098" fmla="*/ 306539 h 589548"/>
              <a:gd name="connsiteX6099" fmla="*/ 560055 w 2105012"/>
              <a:gd name="connsiteY6099" fmla="*/ 312173 h 589548"/>
              <a:gd name="connsiteX6100" fmla="*/ 554753 w 2105012"/>
              <a:gd name="connsiteY6100" fmla="*/ 309521 h 589548"/>
              <a:gd name="connsiteX6101" fmla="*/ 554753 w 2105012"/>
              <a:gd name="connsiteY6101" fmla="*/ 308196 h 589548"/>
              <a:gd name="connsiteX6102" fmla="*/ 556410 w 2105012"/>
              <a:gd name="connsiteY6102" fmla="*/ 304550 h 589548"/>
              <a:gd name="connsiteX6103" fmla="*/ 553427 w 2105012"/>
              <a:gd name="connsiteY6103" fmla="*/ 300574 h 589548"/>
              <a:gd name="connsiteX6104" fmla="*/ 555747 w 2105012"/>
              <a:gd name="connsiteY6104" fmla="*/ 298917 h 589548"/>
              <a:gd name="connsiteX6105" fmla="*/ 557404 w 2105012"/>
              <a:gd name="connsiteY6105" fmla="*/ 293615 h 589548"/>
              <a:gd name="connsiteX6106" fmla="*/ 559392 w 2105012"/>
              <a:gd name="connsiteY6106" fmla="*/ 291295 h 589548"/>
              <a:gd name="connsiteX6107" fmla="*/ 566020 w 2105012"/>
              <a:gd name="connsiteY6107" fmla="*/ 289969 h 589548"/>
              <a:gd name="connsiteX6108" fmla="*/ 574968 w 2105012"/>
              <a:gd name="connsiteY6108" fmla="*/ 289969 h 589548"/>
              <a:gd name="connsiteX6109" fmla="*/ 584910 w 2105012"/>
              <a:gd name="connsiteY6109" fmla="*/ 286987 h 589548"/>
              <a:gd name="connsiteX6110" fmla="*/ 582921 w 2105012"/>
              <a:gd name="connsiteY6110" fmla="*/ 282016 h 589548"/>
              <a:gd name="connsiteX6111" fmla="*/ 587561 w 2105012"/>
              <a:gd name="connsiteY6111" fmla="*/ 282016 h 589548"/>
              <a:gd name="connsiteX6112" fmla="*/ 580270 w 2105012"/>
              <a:gd name="connsiteY6112" fmla="*/ 278370 h 589548"/>
              <a:gd name="connsiteX6113" fmla="*/ 580270 w 2105012"/>
              <a:gd name="connsiteY6113" fmla="*/ 272405 h 589548"/>
              <a:gd name="connsiteX6114" fmla="*/ 576293 w 2105012"/>
              <a:gd name="connsiteY6114" fmla="*/ 270417 h 589548"/>
              <a:gd name="connsiteX6115" fmla="*/ 580270 w 2105012"/>
              <a:gd name="connsiteY6115" fmla="*/ 272405 h 589548"/>
              <a:gd name="connsiteX6116" fmla="*/ 585241 w 2105012"/>
              <a:gd name="connsiteY6116" fmla="*/ 271080 h 589548"/>
              <a:gd name="connsiteX6117" fmla="*/ 595183 w 2105012"/>
              <a:gd name="connsiteY6117" fmla="*/ 272405 h 589548"/>
              <a:gd name="connsiteX6118" fmla="*/ 595514 w 2105012"/>
              <a:gd name="connsiteY6118" fmla="*/ 278370 h 589548"/>
              <a:gd name="connsiteX6119" fmla="*/ 595514 w 2105012"/>
              <a:gd name="connsiteY6119" fmla="*/ 281022 h 589548"/>
              <a:gd name="connsiteX6120" fmla="*/ 597834 w 2105012"/>
              <a:gd name="connsiteY6120" fmla="*/ 289969 h 589548"/>
              <a:gd name="connsiteX6121" fmla="*/ 600817 w 2105012"/>
              <a:gd name="connsiteY6121" fmla="*/ 288644 h 589548"/>
              <a:gd name="connsiteX6122" fmla="*/ 610096 w 2105012"/>
              <a:gd name="connsiteY6122" fmla="*/ 289306 h 589548"/>
              <a:gd name="connsiteX6123" fmla="*/ 602805 w 2105012"/>
              <a:gd name="connsiteY6123" fmla="*/ 289969 h 589548"/>
              <a:gd name="connsiteX6124" fmla="*/ 606782 w 2105012"/>
              <a:gd name="connsiteY6124" fmla="*/ 291295 h 589548"/>
              <a:gd name="connsiteX6125" fmla="*/ 615729 w 2105012"/>
              <a:gd name="connsiteY6125" fmla="*/ 295603 h 589548"/>
              <a:gd name="connsiteX6126" fmla="*/ 622026 w 2105012"/>
              <a:gd name="connsiteY6126" fmla="*/ 297591 h 589548"/>
              <a:gd name="connsiteX6127" fmla="*/ 624677 w 2105012"/>
              <a:gd name="connsiteY6127" fmla="*/ 296928 h 589548"/>
              <a:gd name="connsiteX6128" fmla="*/ 623020 w 2105012"/>
              <a:gd name="connsiteY6128" fmla="*/ 293946 h 589548"/>
              <a:gd name="connsiteX6129" fmla="*/ 618380 w 2105012"/>
              <a:gd name="connsiteY6129" fmla="*/ 291295 h 589548"/>
              <a:gd name="connsiteX6130" fmla="*/ 628322 w 2105012"/>
              <a:gd name="connsiteY6130" fmla="*/ 286324 h 589548"/>
              <a:gd name="connsiteX6131" fmla="*/ 630642 w 2105012"/>
              <a:gd name="connsiteY6131" fmla="*/ 289638 h 589548"/>
              <a:gd name="connsiteX6132" fmla="*/ 633625 w 2105012"/>
              <a:gd name="connsiteY6132" fmla="*/ 285661 h 589548"/>
              <a:gd name="connsiteX6133" fmla="*/ 633625 w 2105012"/>
              <a:gd name="connsiteY6133" fmla="*/ 285661 h 589548"/>
              <a:gd name="connsiteX6134" fmla="*/ 640915 w 2105012"/>
              <a:gd name="connsiteY6134" fmla="*/ 281022 h 589548"/>
              <a:gd name="connsiteX6135" fmla="*/ 638596 w 2105012"/>
              <a:gd name="connsiteY6135" fmla="*/ 284667 h 589548"/>
              <a:gd name="connsiteX6136" fmla="*/ 645886 w 2105012"/>
              <a:gd name="connsiteY6136" fmla="*/ 288312 h 589548"/>
              <a:gd name="connsiteX6137" fmla="*/ 647212 w 2105012"/>
              <a:gd name="connsiteY6137" fmla="*/ 290963 h 589548"/>
              <a:gd name="connsiteX6138" fmla="*/ 640915 w 2105012"/>
              <a:gd name="connsiteY6138" fmla="*/ 292289 h 589548"/>
              <a:gd name="connsiteX6139" fmla="*/ 642241 w 2105012"/>
              <a:gd name="connsiteY6139" fmla="*/ 295603 h 589548"/>
              <a:gd name="connsiteX6140" fmla="*/ 640915 w 2105012"/>
              <a:gd name="connsiteY6140" fmla="*/ 292289 h 589548"/>
              <a:gd name="connsiteX6141" fmla="*/ 639921 w 2105012"/>
              <a:gd name="connsiteY6141" fmla="*/ 292289 h 589548"/>
              <a:gd name="connsiteX6142" fmla="*/ 637270 w 2105012"/>
              <a:gd name="connsiteY6142" fmla="*/ 297260 h 589548"/>
              <a:gd name="connsiteX6143" fmla="*/ 637270 w 2105012"/>
              <a:gd name="connsiteY6143" fmla="*/ 304882 h 589548"/>
              <a:gd name="connsiteX6144" fmla="*/ 634619 w 2105012"/>
              <a:gd name="connsiteY6144" fmla="*/ 308527 h 589548"/>
              <a:gd name="connsiteX6145" fmla="*/ 629316 w 2105012"/>
              <a:gd name="connsiteY6145" fmla="*/ 313498 h 589548"/>
              <a:gd name="connsiteX6146" fmla="*/ 620369 w 2105012"/>
              <a:gd name="connsiteY6146" fmla="*/ 313498 h 589548"/>
              <a:gd name="connsiteX6147" fmla="*/ 601811 w 2105012"/>
              <a:gd name="connsiteY6147" fmla="*/ 354259 h 589548"/>
              <a:gd name="connsiteX6148" fmla="*/ 601811 w 2105012"/>
              <a:gd name="connsiteY6148" fmla="*/ 354922 h 589548"/>
              <a:gd name="connsiteX6149" fmla="*/ 601811 w 2105012"/>
              <a:gd name="connsiteY6149" fmla="*/ 354259 h 589548"/>
              <a:gd name="connsiteX6150" fmla="*/ 601811 w 2105012"/>
              <a:gd name="connsiteY6150" fmla="*/ 353597 h 589548"/>
              <a:gd name="connsiteX6151" fmla="*/ 601811 w 2105012"/>
              <a:gd name="connsiteY6151" fmla="*/ 352934 h 589548"/>
              <a:gd name="connsiteX6152" fmla="*/ 594189 w 2105012"/>
              <a:gd name="connsiteY6152" fmla="*/ 353928 h 589548"/>
              <a:gd name="connsiteX6153" fmla="*/ 601811 w 2105012"/>
              <a:gd name="connsiteY6153" fmla="*/ 352934 h 589548"/>
              <a:gd name="connsiteX6154" fmla="*/ 601811 w 2105012"/>
              <a:gd name="connsiteY6154" fmla="*/ 353597 h 589548"/>
              <a:gd name="connsiteX6155" fmla="*/ 603468 w 2105012"/>
              <a:gd name="connsiteY6155" fmla="*/ 366852 h 589548"/>
              <a:gd name="connsiteX6156" fmla="*/ 605788 w 2105012"/>
              <a:gd name="connsiteY6156" fmla="*/ 365858 h 589548"/>
              <a:gd name="connsiteX6157" fmla="*/ 603468 w 2105012"/>
              <a:gd name="connsiteY6157" fmla="*/ 366852 h 589548"/>
              <a:gd name="connsiteX6158" fmla="*/ 609433 w 2105012"/>
              <a:gd name="connsiteY6158" fmla="*/ 380440 h 589548"/>
              <a:gd name="connsiteX6159" fmla="*/ 610758 w 2105012"/>
              <a:gd name="connsiteY6159" fmla="*/ 380440 h 589548"/>
              <a:gd name="connsiteX6160" fmla="*/ 609433 w 2105012"/>
              <a:gd name="connsiteY6160" fmla="*/ 380440 h 589548"/>
              <a:gd name="connsiteX6161" fmla="*/ 609433 w 2105012"/>
              <a:gd name="connsiteY6161" fmla="*/ 380440 h 589548"/>
              <a:gd name="connsiteX6162" fmla="*/ 610427 w 2105012"/>
              <a:gd name="connsiteY6162" fmla="*/ 373480 h 589548"/>
              <a:gd name="connsiteX6163" fmla="*/ 609433 w 2105012"/>
              <a:gd name="connsiteY6163" fmla="*/ 368178 h 589548"/>
              <a:gd name="connsiteX6164" fmla="*/ 606782 w 2105012"/>
              <a:gd name="connsiteY6164" fmla="*/ 366852 h 589548"/>
              <a:gd name="connsiteX6165" fmla="*/ 609433 w 2105012"/>
              <a:gd name="connsiteY6165" fmla="*/ 368178 h 589548"/>
              <a:gd name="connsiteX6166" fmla="*/ 610427 w 2105012"/>
              <a:gd name="connsiteY6166" fmla="*/ 373480 h 589548"/>
              <a:gd name="connsiteX6167" fmla="*/ 606782 w 2105012"/>
              <a:gd name="connsiteY6167" fmla="*/ 365527 h 589548"/>
              <a:gd name="connsiteX6168" fmla="*/ 602142 w 2105012"/>
              <a:gd name="connsiteY6168" fmla="*/ 363207 h 589548"/>
              <a:gd name="connsiteX6169" fmla="*/ 606782 w 2105012"/>
              <a:gd name="connsiteY6169" fmla="*/ 365527 h 589548"/>
              <a:gd name="connsiteX6170" fmla="*/ 606782 w 2105012"/>
              <a:gd name="connsiteY6170" fmla="*/ 365527 h 589548"/>
              <a:gd name="connsiteX6171" fmla="*/ 513329 w 2105012"/>
              <a:gd name="connsiteY6171" fmla="*/ 344980 h 589548"/>
              <a:gd name="connsiteX6172" fmla="*/ 505375 w 2105012"/>
              <a:gd name="connsiteY6172" fmla="*/ 341335 h 589548"/>
              <a:gd name="connsiteX6173" fmla="*/ 500736 w 2105012"/>
              <a:gd name="connsiteY6173" fmla="*/ 342992 h 589548"/>
              <a:gd name="connsiteX6174" fmla="*/ 498747 w 2105012"/>
              <a:gd name="connsiteY6174" fmla="*/ 344980 h 589548"/>
              <a:gd name="connsiteX6175" fmla="*/ 498747 w 2105012"/>
              <a:gd name="connsiteY6175" fmla="*/ 344980 h 589548"/>
              <a:gd name="connsiteX6176" fmla="*/ 500736 w 2105012"/>
              <a:gd name="connsiteY6176" fmla="*/ 351608 h 589548"/>
              <a:gd name="connsiteX6177" fmla="*/ 501067 w 2105012"/>
              <a:gd name="connsiteY6177" fmla="*/ 351608 h 589548"/>
              <a:gd name="connsiteX6178" fmla="*/ 500404 w 2105012"/>
              <a:gd name="connsiteY6178" fmla="*/ 352603 h 589548"/>
              <a:gd name="connsiteX6179" fmla="*/ 498747 w 2105012"/>
              <a:gd name="connsiteY6179" fmla="*/ 357242 h 589548"/>
              <a:gd name="connsiteX6180" fmla="*/ 506038 w 2105012"/>
              <a:gd name="connsiteY6180" fmla="*/ 358899 h 589548"/>
              <a:gd name="connsiteX6181" fmla="*/ 477870 w 2105012"/>
              <a:gd name="connsiteY6181" fmla="*/ 362544 h 589548"/>
              <a:gd name="connsiteX6182" fmla="*/ 472899 w 2105012"/>
              <a:gd name="connsiteY6182" fmla="*/ 360225 h 589548"/>
              <a:gd name="connsiteX6183" fmla="*/ 478201 w 2105012"/>
              <a:gd name="connsiteY6183" fmla="*/ 354922 h 589548"/>
              <a:gd name="connsiteX6184" fmla="*/ 477538 w 2105012"/>
              <a:gd name="connsiteY6184" fmla="*/ 352603 h 589548"/>
              <a:gd name="connsiteX6185" fmla="*/ 472567 w 2105012"/>
              <a:gd name="connsiteY6185" fmla="*/ 352271 h 589548"/>
              <a:gd name="connsiteX6186" fmla="*/ 472899 w 2105012"/>
              <a:gd name="connsiteY6186" fmla="*/ 344980 h 589548"/>
              <a:gd name="connsiteX6187" fmla="*/ 467928 w 2105012"/>
              <a:gd name="connsiteY6187" fmla="*/ 350283 h 589548"/>
              <a:gd name="connsiteX6188" fmla="*/ 472899 w 2105012"/>
              <a:gd name="connsiteY6188" fmla="*/ 344980 h 589548"/>
              <a:gd name="connsiteX6189" fmla="*/ 471573 w 2105012"/>
              <a:gd name="connsiteY6189" fmla="*/ 341004 h 589548"/>
              <a:gd name="connsiteX6190" fmla="*/ 477538 w 2105012"/>
              <a:gd name="connsiteY6190" fmla="*/ 335701 h 589548"/>
              <a:gd name="connsiteX6191" fmla="*/ 475550 w 2105012"/>
              <a:gd name="connsiteY6191" fmla="*/ 333050 h 589548"/>
              <a:gd name="connsiteX6192" fmla="*/ 472899 w 2105012"/>
              <a:gd name="connsiteY6192" fmla="*/ 328411 h 589548"/>
              <a:gd name="connsiteX6193" fmla="*/ 481515 w 2105012"/>
              <a:gd name="connsiteY6193" fmla="*/ 328411 h 589548"/>
              <a:gd name="connsiteX6194" fmla="*/ 481515 w 2105012"/>
              <a:gd name="connsiteY6194" fmla="*/ 328411 h 589548"/>
              <a:gd name="connsiteX6195" fmla="*/ 486486 w 2105012"/>
              <a:gd name="connsiteY6195" fmla="*/ 332056 h 589548"/>
              <a:gd name="connsiteX6196" fmla="*/ 490794 w 2105012"/>
              <a:gd name="connsiteY6196" fmla="*/ 333713 h 589548"/>
              <a:gd name="connsiteX6197" fmla="*/ 497753 w 2105012"/>
              <a:gd name="connsiteY6197" fmla="*/ 333713 h 589548"/>
              <a:gd name="connsiteX6198" fmla="*/ 492782 w 2105012"/>
              <a:gd name="connsiteY6198" fmla="*/ 330399 h 589548"/>
              <a:gd name="connsiteX6199" fmla="*/ 496759 w 2105012"/>
              <a:gd name="connsiteY6199" fmla="*/ 320126 h 589548"/>
              <a:gd name="connsiteX6200" fmla="*/ 496759 w 2105012"/>
              <a:gd name="connsiteY6200" fmla="*/ 320126 h 589548"/>
              <a:gd name="connsiteX6201" fmla="*/ 499410 w 2105012"/>
              <a:gd name="connsiteY6201" fmla="*/ 320789 h 589548"/>
              <a:gd name="connsiteX6202" fmla="*/ 499410 w 2105012"/>
              <a:gd name="connsiteY6202" fmla="*/ 324765 h 589548"/>
              <a:gd name="connsiteX6203" fmla="*/ 500736 w 2105012"/>
              <a:gd name="connsiteY6203" fmla="*/ 324765 h 589548"/>
              <a:gd name="connsiteX6204" fmla="*/ 501730 w 2105012"/>
              <a:gd name="connsiteY6204" fmla="*/ 323771 h 589548"/>
              <a:gd name="connsiteX6205" fmla="*/ 509683 w 2105012"/>
              <a:gd name="connsiteY6205" fmla="*/ 326754 h 589548"/>
              <a:gd name="connsiteX6206" fmla="*/ 501730 w 2105012"/>
              <a:gd name="connsiteY6206" fmla="*/ 323771 h 589548"/>
              <a:gd name="connsiteX6207" fmla="*/ 500736 w 2105012"/>
              <a:gd name="connsiteY6207" fmla="*/ 324765 h 589548"/>
              <a:gd name="connsiteX6208" fmla="*/ 499410 w 2105012"/>
              <a:gd name="connsiteY6208" fmla="*/ 324765 h 589548"/>
              <a:gd name="connsiteX6209" fmla="*/ 499410 w 2105012"/>
              <a:gd name="connsiteY6209" fmla="*/ 331062 h 589548"/>
              <a:gd name="connsiteX6210" fmla="*/ 501730 w 2105012"/>
              <a:gd name="connsiteY6210" fmla="*/ 331062 h 589548"/>
              <a:gd name="connsiteX6211" fmla="*/ 504381 w 2105012"/>
              <a:gd name="connsiteY6211" fmla="*/ 331062 h 589548"/>
              <a:gd name="connsiteX6212" fmla="*/ 506701 w 2105012"/>
              <a:gd name="connsiteY6212" fmla="*/ 338353 h 589548"/>
              <a:gd name="connsiteX6213" fmla="*/ 504381 w 2105012"/>
              <a:gd name="connsiteY6213" fmla="*/ 341004 h 589548"/>
              <a:gd name="connsiteX6214" fmla="*/ 512335 w 2105012"/>
              <a:gd name="connsiteY6214" fmla="*/ 344649 h 589548"/>
              <a:gd name="connsiteX6215" fmla="*/ 409934 w 2105012"/>
              <a:gd name="connsiteY6215" fmla="*/ 341335 h 589548"/>
              <a:gd name="connsiteX6216" fmla="*/ 411591 w 2105012"/>
              <a:gd name="connsiteY6216" fmla="*/ 340341 h 589548"/>
              <a:gd name="connsiteX6217" fmla="*/ 409934 w 2105012"/>
              <a:gd name="connsiteY6217" fmla="*/ 341335 h 589548"/>
              <a:gd name="connsiteX6218" fmla="*/ 409602 w 2105012"/>
              <a:gd name="connsiteY6218" fmla="*/ 342329 h 589548"/>
              <a:gd name="connsiteX6219" fmla="*/ 409934 w 2105012"/>
              <a:gd name="connsiteY6219" fmla="*/ 341335 h 589548"/>
              <a:gd name="connsiteX6220" fmla="*/ 482178 w 2105012"/>
              <a:gd name="connsiteY6220" fmla="*/ 318138 h 589548"/>
              <a:gd name="connsiteX6221" fmla="*/ 478532 w 2105012"/>
              <a:gd name="connsiteY6221" fmla="*/ 319463 h 589548"/>
              <a:gd name="connsiteX6222" fmla="*/ 473561 w 2105012"/>
              <a:gd name="connsiteY6222" fmla="*/ 317143 h 589548"/>
              <a:gd name="connsiteX6223" fmla="*/ 470248 w 2105012"/>
              <a:gd name="connsiteY6223" fmla="*/ 312173 h 589548"/>
              <a:gd name="connsiteX6224" fmla="*/ 475218 w 2105012"/>
              <a:gd name="connsiteY6224" fmla="*/ 309521 h 589548"/>
              <a:gd name="connsiteX6225" fmla="*/ 478864 w 2105012"/>
              <a:gd name="connsiteY6225" fmla="*/ 302894 h 589548"/>
              <a:gd name="connsiteX6226" fmla="*/ 479195 w 2105012"/>
              <a:gd name="connsiteY6226" fmla="*/ 301899 h 589548"/>
              <a:gd name="connsiteX6227" fmla="*/ 484166 w 2105012"/>
              <a:gd name="connsiteY6227" fmla="*/ 304219 h 589548"/>
              <a:gd name="connsiteX6228" fmla="*/ 489137 w 2105012"/>
              <a:gd name="connsiteY6228" fmla="*/ 311841 h 589548"/>
              <a:gd name="connsiteX6229" fmla="*/ 482509 w 2105012"/>
              <a:gd name="connsiteY6229" fmla="*/ 317806 h 589548"/>
              <a:gd name="connsiteX6230" fmla="*/ 457323 w 2105012"/>
              <a:gd name="connsiteY6230" fmla="*/ 357573 h 589548"/>
              <a:gd name="connsiteX6231" fmla="*/ 454341 w 2105012"/>
              <a:gd name="connsiteY6231" fmla="*/ 356579 h 589548"/>
              <a:gd name="connsiteX6232" fmla="*/ 448044 w 2105012"/>
              <a:gd name="connsiteY6232" fmla="*/ 357905 h 589548"/>
              <a:gd name="connsiteX6233" fmla="*/ 448044 w 2105012"/>
              <a:gd name="connsiteY6233" fmla="*/ 352603 h 589548"/>
              <a:gd name="connsiteX6234" fmla="*/ 453015 w 2105012"/>
              <a:gd name="connsiteY6234" fmla="*/ 352603 h 589548"/>
              <a:gd name="connsiteX6235" fmla="*/ 447713 w 2105012"/>
              <a:gd name="connsiteY6235" fmla="*/ 343986 h 589548"/>
              <a:gd name="connsiteX6236" fmla="*/ 444730 w 2105012"/>
              <a:gd name="connsiteY6236" fmla="*/ 345643 h 589548"/>
              <a:gd name="connsiteX6237" fmla="*/ 447713 w 2105012"/>
              <a:gd name="connsiteY6237" fmla="*/ 343986 h 589548"/>
              <a:gd name="connsiteX6238" fmla="*/ 449370 w 2105012"/>
              <a:gd name="connsiteY6238" fmla="*/ 342661 h 589548"/>
              <a:gd name="connsiteX6239" fmla="*/ 456992 w 2105012"/>
              <a:gd name="connsiteY6239" fmla="*/ 339015 h 589548"/>
              <a:gd name="connsiteX6240" fmla="*/ 470579 w 2105012"/>
              <a:gd name="connsiteY6240" fmla="*/ 338021 h 589548"/>
              <a:gd name="connsiteX6241" fmla="*/ 462957 w 2105012"/>
              <a:gd name="connsiteY6241" fmla="*/ 341667 h 589548"/>
              <a:gd name="connsiteX6242" fmla="*/ 462957 w 2105012"/>
              <a:gd name="connsiteY6242" fmla="*/ 341667 h 589548"/>
              <a:gd name="connsiteX6243" fmla="*/ 465608 w 2105012"/>
              <a:gd name="connsiteY6243" fmla="*/ 350614 h 589548"/>
              <a:gd name="connsiteX6244" fmla="*/ 456992 w 2105012"/>
              <a:gd name="connsiteY6244" fmla="*/ 357905 h 589548"/>
              <a:gd name="connsiteX6245" fmla="*/ 467928 w 2105012"/>
              <a:gd name="connsiteY6245" fmla="*/ 312504 h 589548"/>
              <a:gd name="connsiteX6246" fmla="*/ 466934 w 2105012"/>
              <a:gd name="connsiteY6246" fmla="*/ 316481 h 589548"/>
              <a:gd name="connsiteX6247" fmla="*/ 467928 w 2105012"/>
              <a:gd name="connsiteY6247" fmla="*/ 312504 h 589548"/>
              <a:gd name="connsiteX6248" fmla="*/ 459643 w 2105012"/>
              <a:gd name="connsiteY6248" fmla="*/ 308859 h 589548"/>
              <a:gd name="connsiteX6249" fmla="*/ 467928 w 2105012"/>
              <a:gd name="connsiteY6249" fmla="*/ 312504 h 589548"/>
              <a:gd name="connsiteX6250" fmla="*/ 464282 w 2105012"/>
              <a:gd name="connsiteY6250" fmla="*/ 296597 h 589548"/>
              <a:gd name="connsiteX6251" fmla="*/ 465939 w 2105012"/>
              <a:gd name="connsiteY6251" fmla="*/ 295603 h 589548"/>
              <a:gd name="connsiteX6252" fmla="*/ 464282 w 2105012"/>
              <a:gd name="connsiteY6252" fmla="*/ 296597 h 589548"/>
              <a:gd name="connsiteX6253" fmla="*/ 436445 w 2105012"/>
              <a:gd name="connsiteY6253" fmla="*/ 334707 h 589548"/>
              <a:gd name="connsiteX6254" fmla="*/ 444067 w 2105012"/>
              <a:gd name="connsiteY6254" fmla="*/ 336364 h 589548"/>
              <a:gd name="connsiteX6255" fmla="*/ 436445 w 2105012"/>
              <a:gd name="connsiteY6255" fmla="*/ 334707 h 589548"/>
              <a:gd name="connsiteX6256" fmla="*/ 436445 w 2105012"/>
              <a:gd name="connsiteY6256" fmla="*/ 334707 h 589548"/>
              <a:gd name="connsiteX6257" fmla="*/ 437771 w 2105012"/>
              <a:gd name="connsiteY6257" fmla="*/ 341004 h 589548"/>
              <a:gd name="connsiteX6258" fmla="*/ 435451 w 2105012"/>
              <a:gd name="connsiteY6258" fmla="*/ 342992 h 589548"/>
              <a:gd name="connsiteX6259" fmla="*/ 429155 w 2105012"/>
              <a:gd name="connsiteY6259" fmla="*/ 339015 h 589548"/>
              <a:gd name="connsiteX6260" fmla="*/ 434126 w 2105012"/>
              <a:gd name="connsiteY6260" fmla="*/ 337358 h 589548"/>
              <a:gd name="connsiteX6261" fmla="*/ 438102 w 2105012"/>
              <a:gd name="connsiteY6261" fmla="*/ 340672 h 589548"/>
              <a:gd name="connsiteX6262" fmla="*/ 437108 w 2105012"/>
              <a:gd name="connsiteY6262" fmla="*/ 346306 h 589548"/>
              <a:gd name="connsiteX6263" fmla="*/ 435783 w 2105012"/>
              <a:gd name="connsiteY6263" fmla="*/ 344980 h 589548"/>
              <a:gd name="connsiteX6264" fmla="*/ 437108 w 2105012"/>
              <a:gd name="connsiteY6264" fmla="*/ 346306 h 589548"/>
              <a:gd name="connsiteX6265" fmla="*/ 439428 w 2105012"/>
              <a:gd name="connsiteY6265" fmla="*/ 347300 h 589548"/>
              <a:gd name="connsiteX6266" fmla="*/ 440091 w 2105012"/>
              <a:gd name="connsiteY6266" fmla="*/ 347632 h 589548"/>
              <a:gd name="connsiteX6267" fmla="*/ 438102 w 2105012"/>
              <a:gd name="connsiteY6267" fmla="*/ 348294 h 589548"/>
              <a:gd name="connsiteX6268" fmla="*/ 440091 w 2105012"/>
              <a:gd name="connsiteY6268" fmla="*/ 347632 h 589548"/>
              <a:gd name="connsiteX6269" fmla="*/ 439428 w 2105012"/>
              <a:gd name="connsiteY6269" fmla="*/ 347300 h 589548"/>
              <a:gd name="connsiteX6270" fmla="*/ 438102 w 2105012"/>
              <a:gd name="connsiteY6270" fmla="*/ 350614 h 589548"/>
              <a:gd name="connsiteX6271" fmla="*/ 437440 w 2105012"/>
              <a:gd name="connsiteY6271" fmla="*/ 350614 h 589548"/>
              <a:gd name="connsiteX6272" fmla="*/ 438102 w 2105012"/>
              <a:gd name="connsiteY6272" fmla="*/ 350614 h 589548"/>
              <a:gd name="connsiteX6273" fmla="*/ 434126 w 2105012"/>
              <a:gd name="connsiteY6273" fmla="*/ 354591 h 589548"/>
              <a:gd name="connsiteX6274" fmla="*/ 434126 w 2105012"/>
              <a:gd name="connsiteY6274" fmla="*/ 354591 h 589548"/>
              <a:gd name="connsiteX6275" fmla="*/ 434126 w 2105012"/>
              <a:gd name="connsiteY6275" fmla="*/ 354591 h 589548"/>
              <a:gd name="connsiteX6276" fmla="*/ 442079 w 2105012"/>
              <a:gd name="connsiteY6276" fmla="*/ 347632 h 589548"/>
              <a:gd name="connsiteX6277" fmla="*/ 442079 w 2105012"/>
              <a:gd name="connsiteY6277" fmla="*/ 347632 h 589548"/>
              <a:gd name="connsiteX6278" fmla="*/ 443073 w 2105012"/>
              <a:gd name="connsiteY6278" fmla="*/ 347632 h 589548"/>
              <a:gd name="connsiteX6279" fmla="*/ 443073 w 2105012"/>
              <a:gd name="connsiteY6279" fmla="*/ 348957 h 589548"/>
              <a:gd name="connsiteX6280" fmla="*/ 443073 w 2105012"/>
              <a:gd name="connsiteY6280" fmla="*/ 347632 h 589548"/>
              <a:gd name="connsiteX6281" fmla="*/ 442079 w 2105012"/>
              <a:gd name="connsiteY6281" fmla="*/ 347632 h 589548"/>
              <a:gd name="connsiteX6282" fmla="*/ 443405 w 2105012"/>
              <a:gd name="connsiteY6282" fmla="*/ 346637 h 589548"/>
              <a:gd name="connsiteX6283" fmla="*/ 440091 w 2105012"/>
              <a:gd name="connsiteY6283" fmla="*/ 343986 h 589548"/>
              <a:gd name="connsiteX6284" fmla="*/ 443405 w 2105012"/>
              <a:gd name="connsiteY6284" fmla="*/ 346637 h 589548"/>
              <a:gd name="connsiteX6285" fmla="*/ 443405 w 2105012"/>
              <a:gd name="connsiteY6285" fmla="*/ 346637 h 589548"/>
              <a:gd name="connsiteX6286" fmla="*/ 454009 w 2105012"/>
              <a:gd name="connsiteY6286" fmla="*/ 336696 h 589548"/>
              <a:gd name="connsiteX6287" fmla="*/ 452021 w 2105012"/>
              <a:gd name="connsiteY6287" fmla="*/ 336033 h 589548"/>
              <a:gd name="connsiteX6288" fmla="*/ 454009 w 2105012"/>
              <a:gd name="connsiteY6288" fmla="*/ 336696 h 589548"/>
              <a:gd name="connsiteX6289" fmla="*/ 459643 w 2105012"/>
              <a:gd name="connsiteY6289" fmla="*/ 328742 h 589548"/>
              <a:gd name="connsiteX6290" fmla="*/ 458649 w 2105012"/>
              <a:gd name="connsiteY6290" fmla="*/ 328742 h 589548"/>
              <a:gd name="connsiteX6291" fmla="*/ 459643 w 2105012"/>
              <a:gd name="connsiteY6291" fmla="*/ 328742 h 589548"/>
              <a:gd name="connsiteX6292" fmla="*/ 459974 w 2105012"/>
              <a:gd name="connsiteY6292" fmla="*/ 332388 h 589548"/>
              <a:gd name="connsiteX6293" fmla="*/ 459643 w 2105012"/>
              <a:gd name="connsiteY6293" fmla="*/ 328742 h 589548"/>
              <a:gd name="connsiteX6294" fmla="*/ 467265 w 2105012"/>
              <a:gd name="connsiteY6294" fmla="*/ 320457 h 589548"/>
              <a:gd name="connsiteX6295" fmla="*/ 468922 w 2105012"/>
              <a:gd name="connsiteY6295" fmla="*/ 319795 h 589548"/>
              <a:gd name="connsiteX6296" fmla="*/ 467265 w 2105012"/>
              <a:gd name="connsiteY6296" fmla="*/ 320457 h 589548"/>
              <a:gd name="connsiteX6297" fmla="*/ 444399 w 2105012"/>
              <a:gd name="connsiteY6297" fmla="*/ 322777 h 589548"/>
              <a:gd name="connsiteX6298" fmla="*/ 446719 w 2105012"/>
              <a:gd name="connsiteY6298" fmla="*/ 321120 h 589548"/>
              <a:gd name="connsiteX6299" fmla="*/ 444399 w 2105012"/>
              <a:gd name="connsiteY6299" fmla="*/ 322777 h 589548"/>
              <a:gd name="connsiteX6300" fmla="*/ 448376 w 2105012"/>
              <a:gd name="connsiteY6300" fmla="*/ 320789 h 589548"/>
              <a:gd name="connsiteX6301" fmla="*/ 447713 w 2105012"/>
              <a:gd name="connsiteY6301" fmla="*/ 318800 h 589548"/>
              <a:gd name="connsiteX6302" fmla="*/ 448376 w 2105012"/>
              <a:gd name="connsiteY6302" fmla="*/ 320789 h 589548"/>
              <a:gd name="connsiteX6303" fmla="*/ 448376 w 2105012"/>
              <a:gd name="connsiteY6303" fmla="*/ 320789 h 589548"/>
              <a:gd name="connsiteX6304" fmla="*/ 431806 w 2105012"/>
              <a:gd name="connsiteY6304" fmla="*/ 357573 h 589548"/>
              <a:gd name="connsiteX6305" fmla="*/ 434126 w 2105012"/>
              <a:gd name="connsiteY6305" fmla="*/ 354591 h 589548"/>
              <a:gd name="connsiteX6306" fmla="*/ 431806 w 2105012"/>
              <a:gd name="connsiteY6306" fmla="*/ 357573 h 589548"/>
              <a:gd name="connsiteX6307" fmla="*/ 426172 w 2105012"/>
              <a:gd name="connsiteY6307" fmla="*/ 362213 h 589548"/>
              <a:gd name="connsiteX6308" fmla="*/ 431806 w 2105012"/>
              <a:gd name="connsiteY6308" fmla="*/ 357573 h 589548"/>
              <a:gd name="connsiteX6309" fmla="*/ 468591 w 2105012"/>
              <a:gd name="connsiteY6309" fmla="*/ 295603 h 589548"/>
              <a:gd name="connsiteX6310" fmla="*/ 466934 w 2105012"/>
              <a:gd name="connsiteY6310" fmla="*/ 295271 h 589548"/>
              <a:gd name="connsiteX6311" fmla="*/ 468591 w 2105012"/>
              <a:gd name="connsiteY6311" fmla="*/ 295603 h 589548"/>
              <a:gd name="connsiteX6312" fmla="*/ 473230 w 2105012"/>
              <a:gd name="connsiteY6312" fmla="*/ 298254 h 589548"/>
              <a:gd name="connsiteX6313" fmla="*/ 468591 w 2105012"/>
              <a:gd name="connsiteY6313" fmla="*/ 295603 h 589548"/>
              <a:gd name="connsiteX6314" fmla="*/ 473893 w 2105012"/>
              <a:gd name="connsiteY6314" fmla="*/ 292289 h 589548"/>
              <a:gd name="connsiteX6315" fmla="*/ 474224 w 2105012"/>
              <a:gd name="connsiteY6315" fmla="*/ 290963 h 589548"/>
              <a:gd name="connsiteX6316" fmla="*/ 473893 w 2105012"/>
              <a:gd name="connsiteY6316" fmla="*/ 292289 h 589548"/>
              <a:gd name="connsiteX6317" fmla="*/ 412585 w 2105012"/>
              <a:gd name="connsiteY6317" fmla="*/ 360887 h 589548"/>
              <a:gd name="connsiteX6318" fmla="*/ 414242 w 2105012"/>
              <a:gd name="connsiteY6318" fmla="*/ 359230 h 589548"/>
              <a:gd name="connsiteX6319" fmla="*/ 412585 w 2105012"/>
              <a:gd name="connsiteY6319" fmla="*/ 360887 h 589548"/>
              <a:gd name="connsiteX6320" fmla="*/ 408940 w 2105012"/>
              <a:gd name="connsiteY6320" fmla="*/ 360887 h 589548"/>
              <a:gd name="connsiteX6321" fmla="*/ 412585 w 2105012"/>
              <a:gd name="connsiteY6321" fmla="*/ 360887 h 589548"/>
              <a:gd name="connsiteX6322" fmla="*/ 436777 w 2105012"/>
              <a:gd name="connsiteY6322" fmla="*/ 372818 h 589548"/>
              <a:gd name="connsiteX6323" fmla="*/ 433463 w 2105012"/>
              <a:gd name="connsiteY6323" fmla="*/ 372818 h 589548"/>
              <a:gd name="connsiteX6324" fmla="*/ 436777 w 2105012"/>
              <a:gd name="connsiteY6324" fmla="*/ 372818 h 589548"/>
              <a:gd name="connsiteX6325" fmla="*/ 436777 w 2105012"/>
              <a:gd name="connsiteY6325" fmla="*/ 372818 h 589548"/>
              <a:gd name="connsiteX6326" fmla="*/ 436777 w 2105012"/>
              <a:gd name="connsiteY6326" fmla="*/ 372818 h 589548"/>
              <a:gd name="connsiteX6327" fmla="*/ 436777 w 2105012"/>
              <a:gd name="connsiteY6327" fmla="*/ 375469 h 589548"/>
              <a:gd name="connsiteX6328" fmla="*/ 437771 w 2105012"/>
              <a:gd name="connsiteY6328" fmla="*/ 376463 h 589548"/>
              <a:gd name="connsiteX6329" fmla="*/ 439428 w 2105012"/>
              <a:gd name="connsiteY6329" fmla="*/ 380771 h 589548"/>
              <a:gd name="connsiteX6330" fmla="*/ 437771 w 2105012"/>
              <a:gd name="connsiteY6330" fmla="*/ 376463 h 589548"/>
              <a:gd name="connsiteX6331" fmla="*/ 436777 w 2105012"/>
              <a:gd name="connsiteY6331" fmla="*/ 375469 h 589548"/>
              <a:gd name="connsiteX6332" fmla="*/ 436777 w 2105012"/>
              <a:gd name="connsiteY6332" fmla="*/ 372818 h 589548"/>
              <a:gd name="connsiteX6333" fmla="*/ 446056 w 2105012"/>
              <a:gd name="connsiteY6333" fmla="*/ 362213 h 589548"/>
              <a:gd name="connsiteX6334" fmla="*/ 450695 w 2105012"/>
              <a:gd name="connsiteY6334" fmla="*/ 365195 h 589548"/>
              <a:gd name="connsiteX6335" fmla="*/ 450695 w 2105012"/>
              <a:gd name="connsiteY6335" fmla="*/ 365858 h 589548"/>
              <a:gd name="connsiteX6336" fmla="*/ 450695 w 2105012"/>
              <a:gd name="connsiteY6336" fmla="*/ 365195 h 589548"/>
              <a:gd name="connsiteX6337" fmla="*/ 446056 w 2105012"/>
              <a:gd name="connsiteY6337" fmla="*/ 362213 h 589548"/>
              <a:gd name="connsiteX6338" fmla="*/ 485492 w 2105012"/>
              <a:gd name="connsiteY6338" fmla="*/ 380771 h 589548"/>
              <a:gd name="connsiteX6339" fmla="*/ 488806 w 2105012"/>
              <a:gd name="connsiteY6339" fmla="*/ 380771 h 589548"/>
              <a:gd name="connsiteX6340" fmla="*/ 485492 w 2105012"/>
              <a:gd name="connsiteY6340" fmla="*/ 380771 h 589548"/>
              <a:gd name="connsiteX6341" fmla="*/ 485492 w 2105012"/>
              <a:gd name="connsiteY6341" fmla="*/ 381434 h 589548"/>
              <a:gd name="connsiteX6342" fmla="*/ 485492 w 2105012"/>
              <a:gd name="connsiteY6342" fmla="*/ 380771 h 589548"/>
              <a:gd name="connsiteX6343" fmla="*/ 480521 w 2105012"/>
              <a:gd name="connsiteY6343" fmla="*/ 378451 h 589548"/>
              <a:gd name="connsiteX6344" fmla="*/ 478864 w 2105012"/>
              <a:gd name="connsiteY6344" fmla="*/ 380440 h 589548"/>
              <a:gd name="connsiteX6345" fmla="*/ 478864 w 2105012"/>
              <a:gd name="connsiteY6345" fmla="*/ 380440 h 589548"/>
              <a:gd name="connsiteX6346" fmla="*/ 480521 w 2105012"/>
              <a:gd name="connsiteY6346" fmla="*/ 378451 h 589548"/>
              <a:gd name="connsiteX6347" fmla="*/ 484166 w 2105012"/>
              <a:gd name="connsiteY6347" fmla="*/ 388062 h 589548"/>
              <a:gd name="connsiteX6348" fmla="*/ 483835 w 2105012"/>
              <a:gd name="connsiteY6348" fmla="*/ 389387 h 589548"/>
              <a:gd name="connsiteX6349" fmla="*/ 484166 w 2105012"/>
              <a:gd name="connsiteY6349" fmla="*/ 388062 h 589548"/>
              <a:gd name="connsiteX6350" fmla="*/ 486817 w 2105012"/>
              <a:gd name="connsiteY6350" fmla="*/ 387730 h 589548"/>
              <a:gd name="connsiteX6351" fmla="*/ 484166 w 2105012"/>
              <a:gd name="connsiteY6351" fmla="*/ 388062 h 589548"/>
              <a:gd name="connsiteX6352" fmla="*/ 513329 w 2105012"/>
              <a:gd name="connsiteY6352" fmla="*/ 333713 h 589548"/>
              <a:gd name="connsiteX6353" fmla="*/ 518962 w 2105012"/>
              <a:gd name="connsiteY6353" fmla="*/ 333382 h 589548"/>
              <a:gd name="connsiteX6354" fmla="*/ 519957 w 2105012"/>
              <a:gd name="connsiteY6354" fmla="*/ 327085 h 589548"/>
              <a:gd name="connsiteX6355" fmla="*/ 524927 w 2105012"/>
              <a:gd name="connsiteY6355" fmla="*/ 323440 h 589548"/>
              <a:gd name="connsiteX6356" fmla="*/ 519957 w 2105012"/>
              <a:gd name="connsiteY6356" fmla="*/ 322114 h 589548"/>
              <a:gd name="connsiteX6357" fmla="*/ 521945 w 2105012"/>
              <a:gd name="connsiteY6357" fmla="*/ 319132 h 589548"/>
              <a:gd name="connsiteX6358" fmla="*/ 517968 w 2105012"/>
              <a:gd name="connsiteY6358" fmla="*/ 313498 h 589548"/>
              <a:gd name="connsiteX6359" fmla="*/ 510015 w 2105012"/>
              <a:gd name="connsiteY6359" fmla="*/ 312504 h 589548"/>
              <a:gd name="connsiteX6360" fmla="*/ 504050 w 2105012"/>
              <a:gd name="connsiteY6360" fmla="*/ 317475 h 589548"/>
              <a:gd name="connsiteX6361" fmla="*/ 510015 w 2105012"/>
              <a:gd name="connsiteY6361" fmla="*/ 312504 h 589548"/>
              <a:gd name="connsiteX6362" fmla="*/ 501730 w 2105012"/>
              <a:gd name="connsiteY6362" fmla="*/ 310184 h 589548"/>
              <a:gd name="connsiteX6363" fmla="*/ 494771 w 2105012"/>
              <a:gd name="connsiteY6363" fmla="*/ 313498 h 589548"/>
              <a:gd name="connsiteX6364" fmla="*/ 491788 w 2105012"/>
              <a:gd name="connsiteY6364" fmla="*/ 309853 h 589548"/>
              <a:gd name="connsiteX6365" fmla="*/ 491788 w 2105012"/>
              <a:gd name="connsiteY6365" fmla="*/ 304882 h 589548"/>
              <a:gd name="connsiteX6366" fmla="*/ 486154 w 2105012"/>
              <a:gd name="connsiteY6366" fmla="*/ 298585 h 589548"/>
              <a:gd name="connsiteX6367" fmla="*/ 487149 w 2105012"/>
              <a:gd name="connsiteY6367" fmla="*/ 297591 h 589548"/>
              <a:gd name="connsiteX6368" fmla="*/ 488474 w 2105012"/>
              <a:gd name="connsiteY6368" fmla="*/ 287649 h 589548"/>
              <a:gd name="connsiteX6369" fmla="*/ 488474 w 2105012"/>
              <a:gd name="connsiteY6369" fmla="*/ 287649 h 589548"/>
              <a:gd name="connsiteX6370" fmla="*/ 489800 w 2105012"/>
              <a:gd name="connsiteY6370" fmla="*/ 283673 h 589548"/>
              <a:gd name="connsiteX6371" fmla="*/ 485160 w 2105012"/>
              <a:gd name="connsiteY6371" fmla="*/ 283341 h 589548"/>
              <a:gd name="connsiteX6372" fmla="*/ 485492 w 2105012"/>
              <a:gd name="connsiteY6372" fmla="*/ 279696 h 589548"/>
              <a:gd name="connsiteX6373" fmla="*/ 489468 w 2105012"/>
              <a:gd name="connsiteY6373" fmla="*/ 280359 h 589548"/>
              <a:gd name="connsiteX6374" fmla="*/ 488143 w 2105012"/>
              <a:gd name="connsiteY6374" fmla="*/ 272074 h 589548"/>
              <a:gd name="connsiteX6375" fmla="*/ 496759 w 2105012"/>
              <a:gd name="connsiteY6375" fmla="*/ 267434 h 589548"/>
              <a:gd name="connsiteX6376" fmla="*/ 501067 w 2105012"/>
              <a:gd name="connsiteY6376" fmla="*/ 266772 h 589548"/>
              <a:gd name="connsiteX6377" fmla="*/ 500404 w 2105012"/>
              <a:gd name="connsiteY6377" fmla="*/ 263126 h 589548"/>
              <a:gd name="connsiteX6378" fmla="*/ 512003 w 2105012"/>
              <a:gd name="connsiteY6378" fmla="*/ 264452 h 589548"/>
              <a:gd name="connsiteX6379" fmla="*/ 515980 w 2105012"/>
              <a:gd name="connsiteY6379" fmla="*/ 272074 h 589548"/>
              <a:gd name="connsiteX6380" fmla="*/ 520951 w 2105012"/>
              <a:gd name="connsiteY6380" fmla="*/ 272074 h 589548"/>
              <a:gd name="connsiteX6381" fmla="*/ 520951 w 2105012"/>
              <a:gd name="connsiteY6381" fmla="*/ 272074 h 589548"/>
              <a:gd name="connsiteX6382" fmla="*/ 541497 w 2105012"/>
              <a:gd name="connsiteY6382" fmla="*/ 272074 h 589548"/>
              <a:gd name="connsiteX6383" fmla="*/ 549119 w 2105012"/>
              <a:gd name="connsiteY6383" fmla="*/ 272074 h 589548"/>
              <a:gd name="connsiteX6384" fmla="*/ 554421 w 2105012"/>
              <a:gd name="connsiteY6384" fmla="*/ 274062 h 589548"/>
              <a:gd name="connsiteX6385" fmla="*/ 560718 w 2105012"/>
              <a:gd name="connsiteY6385" fmla="*/ 277045 h 589548"/>
              <a:gd name="connsiteX6386" fmla="*/ 560718 w 2105012"/>
              <a:gd name="connsiteY6386" fmla="*/ 277045 h 589548"/>
              <a:gd name="connsiteX6387" fmla="*/ 560718 w 2105012"/>
              <a:gd name="connsiteY6387" fmla="*/ 282347 h 589548"/>
              <a:gd name="connsiteX6388" fmla="*/ 560718 w 2105012"/>
              <a:gd name="connsiteY6388" fmla="*/ 283673 h 589548"/>
              <a:gd name="connsiteX6389" fmla="*/ 566683 w 2105012"/>
              <a:gd name="connsiteY6389" fmla="*/ 283341 h 589548"/>
              <a:gd name="connsiteX6390" fmla="*/ 560718 w 2105012"/>
              <a:gd name="connsiteY6390" fmla="*/ 283673 h 589548"/>
              <a:gd name="connsiteX6391" fmla="*/ 560718 w 2105012"/>
              <a:gd name="connsiteY6391" fmla="*/ 284667 h 589548"/>
              <a:gd name="connsiteX6392" fmla="*/ 563701 w 2105012"/>
              <a:gd name="connsiteY6392" fmla="*/ 284998 h 589548"/>
              <a:gd name="connsiteX6393" fmla="*/ 560718 w 2105012"/>
              <a:gd name="connsiteY6393" fmla="*/ 284667 h 589548"/>
              <a:gd name="connsiteX6394" fmla="*/ 550445 w 2105012"/>
              <a:gd name="connsiteY6394" fmla="*/ 286655 h 589548"/>
              <a:gd name="connsiteX6395" fmla="*/ 548456 w 2105012"/>
              <a:gd name="connsiteY6395" fmla="*/ 282016 h 589548"/>
              <a:gd name="connsiteX6396" fmla="*/ 546137 w 2105012"/>
              <a:gd name="connsiteY6396" fmla="*/ 279033 h 589548"/>
              <a:gd name="connsiteX6397" fmla="*/ 544148 w 2105012"/>
              <a:gd name="connsiteY6397" fmla="*/ 273400 h 589548"/>
              <a:gd name="connsiteX6398" fmla="*/ 540834 w 2105012"/>
              <a:gd name="connsiteY6398" fmla="*/ 277045 h 589548"/>
              <a:gd name="connsiteX6399" fmla="*/ 540834 w 2105012"/>
              <a:gd name="connsiteY6399" fmla="*/ 278039 h 589548"/>
              <a:gd name="connsiteX6400" fmla="*/ 534869 w 2105012"/>
              <a:gd name="connsiteY6400" fmla="*/ 279365 h 589548"/>
              <a:gd name="connsiteX6401" fmla="*/ 534869 w 2105012"/>
              <a:gd name="connsiteY6401" fmla="*/ 284998 h 589548"/>
              <a:gd name="connsiteX6402" fmla="*/ 537520 w 2105012"/>
              <a:gd name="connsiteY6402" fmla="*/ 284335 h 589548"/>
              <a:gd name="connsiteX6403" fmla="*/ 541497 w 2105012"/>
              <a:gd name="connsiteY6403" fmla="*/ 289306 h 589548"/>
              <a:gd name="connsiteX6404" fmla="*/ 541497 w 2105012"/>
              <a:gd name="connsiteY6404" fmla="*/ 292620 h 589548"/>
              <a:gd name="connsiteX6405" fmla="*/ 547794 w 2105012"/>
              <a:gd name="connsiteY6405" fmla="*/ 292289 h 589548"/>
              <a:gd name="connsiteX6406" fmla="*/ 544811 w 2105012"/>
              <a:gd name="connsiteY6406" fmla="*/ 296928 h 589548"/>
              <a:gd name="connsiteX6407" fmla="*/ 547462 w 2105012"/>
              <a:gd name="connsiteY6407" fmla="*/ 300242 h 589548"/>
              <a:gd name="connsiteX6408" fmla="*/ 543817 w 2105012"/>
              <a:gd name="connsiteY6408" fmla="*/ 304882 h 589548"/>
              <a:gd name="connsiteX6409" fmla="*/ 542823 w 2105012"/>
              <a:gd name="connsiteY6409" fmla="*/ 304882 h 589548"/>
              <a:gd name="connsiteX6410" fmla="*/ 533875 w 2105012"/>
              <a:gd name="connsiteY6410" fmla="*/ 307533 h 589548"/>
              <a:gd name="connsiteX6411" fmla="*/ 532550 w 2105012"/>
              <a:gd name="connsiteY6411" fmla="*/ 310847 h 589548"/>
              <a:gd name="connsiteX6412" fmla="*/ 532550 w 2105012"/>
              <a:gd name="connsiteY6412" fmla="*/ 311510 h 589548"/>
              <a:gd name="connsiteX6413" fmla="*/ 535201 w 2105012"/>
              <a:gd name="connsiteY6413" fmla="*/ 310847 h 589548"/>
              <a:gd name="connsiteX6414" fmla="*/ 532550 w 2105012"/>
              <a:gd name="connsiteY6414" fmla="*/ 311510 h 589548"/>
              <a:gd name="connsiteX6415" fmla="*/ 532550 w 2105012"/>
              <a:gd name="connsiteY6415" fmla="*/ 311510 h 589548"/>
              <a:gd name="connsiteX6416" fmla="*/ 532550 w 2105012"/>
              <a:gd name="connsiteY6416" fmla="*/ 311510 h 589548"/>
              <a:gd name="connsiteX6417" fmla="*/ 532550 w 2105012"/>
              <a:gd name="connsiteY6417" fmla="*/ 310847 h 589548"/>
              <a:gd name="connsiteX6418" fmla="*/ 532550 w 2105012"/>
              <a:gd name="connsiteY6418" fmla="*/ 310847 h 589548"/>
              <a:gd name="connsiteX6419" fmla="*/ 533875 w 2105012"/>
              <a:gd name="connsiteY6419" fmla="*/ 307533 h 589548"/>
              <a:gd name="connsiteX6420" fmla="*/ 521282 w 2105012"/>
              <a:gd name="connsiteY6420" fmla="*/ 304882 h 589548"/>
              <a:gd name="connsiteX6421" fmla="*/ 522608 w 2105012"/>
              <a:gd name="connsiteY6421" fmla="*/ 308527 h 589548"/>
              <a:gd name="connsiteX6422" fmla="*/ 523602 w 2105012"/>
              <a:gd name="connsiteY6422" fmla="*/ 312504 h 589548"/>
              <a:gd name="connsiteX6423" fmla="*/ 532881 w 2105012"/>
              <a:gd name="connsiteY6423" fmla="*/ 312504 h 589548"/>
              <a:gd name="connsiteX6424" fmla="*/ 536526 w 2105012"/>
              <a:gd name="connsiteY6424" fmla="*/ 314161 h 589548"/>
              <a:gd name="connsiteX6425" fmla="*/ 532550 w 2105012"/>
              <a:gd name="connsiteY6425" fmla="*/ 322777 h 589548"/>
              <a:gd name="connsiteX6426" fmla="*/ 530893 w 2105012"/>
              <a:gd name="connsiteY6426" fmla="*/ 324103 h 589548"/>
              <a:gd name="connsiteX6427" fmla="*/ 527247 w 2105012"/>
              <a:gd name="connsiteY6427" fmla="*/ 333050 h 589548"/>
              <a:gd name="connsiteX6428" fmla="*/ 530561 w 2105012"/>
              <a:gd name="connsiteY6428" fmla="*/ 333050 h 589548"/>
              <a:gd name="connsiteX6429" fmla="*/ 531887 w 2105012"/>
              <a:gd name="connsiteY6429" fmla="*/ 330731 h 589548"/>
              <a:gd name="connsiteX6430" fmla="*/ 530561 w 2105012"/>
              <a:gd name="connsiteY6430" fmla="*/ 333050 h 589548"/>
              <a:gd name="connsiteX6431" fmla="*/ 527247 w 2105012"/>
              <a:gd name="connsiteY6431" fmla="*/ 333050 h 589548"/>
              <a:gd name="connsiteX6432" fmla="*/ 527247 w 2105012"/>
              <a:gd name="connsiteY6432" fmla="*/ 335701 h 589548"/>
              <a:gd name="connsiteX6433" fmla="*/ 514323 w 2105012"/>
              <a:gd name="connsiteY6433" fmla="*/ 334376 h 589548"/>
              <a:gd name="connsiteX6434" fmla="*/ 484166 w 2105012"/>
              <a:gd name="connsiteY6434" fmla="*/ 285661 h 589548"/>
              <a:gd name="connsiteX6435" fmla="*/ 486154 w 2105012"/>
              <a:gd name="connsiteY6435" fmla="*/ 285661 h 589548"/>
              <a:gd name="connsiteX6436" fmla="*/ 484166 w 2105012"/>
              <a:gd name="connsiteY6436" fmla="*/ 285661 h 589548"/>
              <a:gd name="connsiteX6437" fmla="*/ 341004 w 2105012"/>
              <a:gd name="connsiteY6437" fmla="*/ 190220 h 589548"/>
              <a:gd name="connsiteX6438" fmla="*/ 341667 w 2105012"/>
              <a:gd name="connsiteY6438" fmla="*/ 192208 h 589548"/>
              <a:gd name="connsiteX6439" fmla="*/ 341667 w 2105012"/>
              <a:gd name="connsiteY6439" fmla="*/ 192208 h 589548"/>
              <a:gd name="connsiteX6440" fmla="*/ 337690 w 2105012"/>
              <a:gd name="connsiteY6440" fmla="*/ 190883 h 589548"/>
              <a:gd name="connsiteX6441" fmla="*/ 341667 w 2105012"/>
              <a:gd name="connsiteY6441" fmla="*/ 192208 h 589548"/>
              <a:gd name="connsiteX6442" fmla="*/ 341004 w 2105012"/>
              <a:gd name="connsiteY6442" fmla="*/ 190220 h 589548"/>
              <a:gd name="connsiteX6443" fmla="*/ 340341 w 2105012"/>
              <a:gd name="connsiteY6443" fmla="*/ 187237 h 589548"/>
              <a:gd name="connsiteX6444" fmla="*/ 341004 w 2105012"/>
              <a:gd name="connsiteY6444" fmla="*/ 190220 h 589548"/>
              <a:gd name="connsiteX6445" fmla="*/ 341667 w 2105012"/>
              <a:gd name="connsiteY6445" fmla="*/ 193534 h 589548"/>
              <a:gd name="connsiteX6446" fmla="*/ 341667 w 2105012"/>
              <a:gd name="connsiteY6446" fmla="*/ 192540 h 589548"/>
              <a:gd name="connsiteX6447" fmla="*/ 341667 w 2105012"/>
              <a:gd name="connsiteY6447" fmla="*/ 192540 h 589548"/>
              <a:gd name="connsiteX6448" fmla="*/ 341667 w 2105012"/>
              <a:gd name="connsiteY6448" fmla="*/ 193534 h 589548"/>
              <a:gd name="connsiteX6449" fmla="*/ 338021 w 2105012"/>
              <a:gd name="connsiteY6449" fmla="*/ 193865 h 589548"/>
              <a:gd name="connsiteX6450" fmla="*/ 341667 w 2105012"/>
              <a:gd name="connsiteY6450" fmla="*/ 193534 h 589548"/>
              <a:gd name="connsiteX6451" fmla="*/ 341667 w 2105012"/>
              <a:gd name="connsiteY6451" fmla="*/ 184255 h 589548"/>
              <a:gd name="connsiteX6452" fmla="*/ 341667 w 2105012"/>
              <a:gd name="connsiteY6452" fmla="*/ 182266 h 589548"/>
              <a:gd name="connsiteX6453" fmla="*/ 341667 w 2105012"/>
              <a:gd name="connsiteY6453" fmla="*/ 184255 h 589548"/>
              <a:gd name="connsiteX6454" fmla="*/ 345312 w 2105012"/>
              <a:gd name="connsiteY6454" fmla="*/ 187237 h 589548"/>
              <a:gd name="connsiteX6455" fmla="*/ 341667 w 2105012"/>
              <a:gd name="connsiteY6455" fmla="*/ 184255 h 589548"/>
              <a:gd name="connsiteX6456" fmla="*/ 339347 w 2105012"/>
              <a:gd name="connsiteY6456" fmla="*/ 131563 h 589548"/>
              <a:gd name="connsiteX6457" fmla="*/ 346969 w 2105012"/>
              <a:gd name="connsiteY6457" fmla="*/ 123941 h 589548"/>
              <a:gd name="connsiteX6458" fmla="*/ 355917 w 2105012"/>
              <a:gd name="connsiteY6458" fmla="*/ 121290 h 589548"/>
              <a:gd name="connsiteX6459" fmla="*/ 355917 w 2105012"/>
              <a:gd name="connsiteY6459" fmla="*/ 121290 h 589548"/>
              <a:gd name="connsiteX6460" fmla="*/ 357242 w 2105012"/>
              <a:gd name="connsiteY6460" fmla="*/ 122616 h 589548"/>
              <a:gd name="connsiteX6461" fmla="*/ 368510 w 2105012"/>
              <a:gd name="connsiteY6461" fmla="*/ 123278 h 589548"/>
              <a:gd name="connsiteX6462" fmla="*/ 381434 w 2105012"/>
              <a:gd name="connsiteY6462" fmla="*/ 121621 h 589548"/>
              <a:gd name="connsiteX6463" fmla="*/ 381434 w 2105012"/>
              <a:gd name="connsiteY6463" fmla="*/ 121621 h 589548"/>
              <a:gd name="connsiteX6464" fmla="*/ 382760 w 2105012"/>
              <a:gd name="connsiteY6464" fmla="*/ 125267 h 589548"/>
              <a:gd name="connsiteX6465" fmla="*/ 382097 w 2105012"/>
              <a:gd name="connsiteY6465" fmla="*/ 125267 h 589548"/>
              <a:gd name="connsiteX6466" fmla="*/ 382097 w 2105012"/>
              <a:gd name="connsiteY6466" fmla="*/ 125598 h 589548"/>
              <a:gd name="connsiteX6467" fmla="*/ 381434 w 2105012"/>
              <a:gd name="connsiteY6467" fmla="*/ 131232 h 589548"/>
              <a:gd name="connsiteX6468" fmla="*/ 367516 w 2105012"/>
              <a:gd name="connsiteY6468" fmla="*/ 131232 h 589548"/>
              <a:gd name="connsiteX6469" fmla="*/ 370167 w 2105012"/>
              <a:gd name="connsiteY6469" fmla="*/ 132889 h 589548"/>
              <a:gd name="connsiteX6470" fmla="*/ 359562 w 2105012"/>
              <a:gd name="connsiteY6470" fmla="*/ 132226 h 589548"/>
              <a:gd name="connsiteX6471" fmla="*/ 356911 w 2105012"/>
              <a:gd name="connsiteY6471" fmla="*/ 133883 h 589548"/>
              <a:gd name="connsiteX6472" fmla="*/ 359893 w 2105012"/>
              <a:gd name="connsiteY6472" fmla="*/ 134546 h 589548"/>
              <a:gd name="connsiteX6473" fmla="*/ 363207 w 2105012"/>
              <a:gd name="connsiteY6473" fmla="*/ 137197 h 589548"/>
              <a:gd name="connsiteX6474" fmla="*/ 355917 w 2105012"/>
              <a:gd name="connsiteY6474" fmla="*/ 137197 h 589548"/>
              <a:gd name="connsiteX6475" fmla="*/ 360888 w 2105012"/>
              <a:gd name="connsiteY6475" fmla="*/ 141505 h 589548"/>
              <a:gd name="connsiteX6476" fmla="*/ 350946 w 2105012"/>
              <a:gd name="connsiteY6476" fmla="*/ 142831 h 589548"/>
              <a:gd name="connsiteX6477" fmla="*/ 350946 w 2105012"/>
              <a:gd name="connsiteY6477" fmla="*/ 142831 h 589548"/>
              <a:gd name="connsiteX6478" fmla="*/ 336696 w 2105012"/>
              <a:gd name="connsiteY6478" fmla="*/ 144156 h 589548"/>
              <a:gd name="connsiteX6479" fmla="*/ 336696 w 2105012"/>
              <a:gd name="connsiteY6479" fmla="*/ 144156 h 589548"/>
              <a:gd name="connsiteX6480" fmla="*/ 329737 w 2105012"/>
              <a:gd name="connsiteY6480" fmla="*/ 137528 h 589548"/>
              <a:gd name="connsiteX6481" fmla="*/ 329737 w 2105012"/>
              <a:gd name="connsiteY6481" fmla="*/ 137528 h 589548"/>
              <a:gd name="connsiteX6482" fmla="*/ 339347 w 2105012"/>
              <a:gd name="connsiteY6482" fmla="*/ 131232 h 589548"/>
              <a:gd name="connsiteX6483" fmla="*/ 396015 w 2105012"/>
              <a:gd name="connsiteY6483" fmla="*/ 138522 h 589548"/>
              <a:gd name="connsiteX6484" fmla="*/ 406289 w 2105012"/>
              <a:gd name="connsiteY6484" fmla="*/ 139185 h 589548"/>
              <a:gd name="connsiteX6485" fmla="*/ 406289 w 2105012"/>
              <a:gd name="connsiteY6485" fmla="*/ 139185 h 589548"/>
              <a:gd name="connsiteX6486" fmla="*/ 401649 w 2105012"/>
              <a:gd name="connsiteY6486" fmla="*/ 145482 h 589548"/>
              <a:gd name="connsiteX6487" fmla="*/ 401318 w 2105012"/>
              <a:gd name="connsiteY6487" fmla="*/ 147470 h 589548"/>
              <a:gd name="connsiteX6488" fmla="*/ 382428 w 2105012"/>
              <a:gd name="connsiteY6488" fmla="*/ 147801 h 589548"/>
              <a:gd name="connsiteX6489" fmla="*/ 387399 w 2105012"/>
              <a:gd name="connsiteY6489" fmla="*/ 142499 h 589548"/>
              <a:gd name="connsiteX6490" fmla="*/ 387399 w 2105012"/>
              <a:gd name="connsiteY6490" fmla="*/ 142499 h 589548"/>
              <a:gd name="connsiteX6491" fmla="*/ 394027 w 2105012"/>
              <a:gd name="connsiteY6491" fmla="*/ 142499 h 589548"/>
              <a:gd name="connsiteX6492" fmla="*/ 398004 w 2105012"/>
              <a:gd name="connsiteY6492" fmla="*/ 140842 h 589548"/>
              <a:gd name="connsiteX6493" fmla="*/ 396015 w 2105012"/>
              <a:gd name="connsiteY6493" fmla="*/ 137860 h 589548"/>
              <a:gd name="connsiteX6494" fmla="*/ 449370 w 2105012"/>
              <a:gd name="connsiteY6494" fmla="*/ 135208 h 589548"/>
              <a:gd name="connsiteX6495" fmla="*/ 447050 w 2105012"/>
              <a:gd name="connsiteY6495" fmla="*/ 136534 h 589548"/>
              <a:gd name="connsiteX6496" fmla="*/ 447050 w 2105012"/>
              <a:gd name="connsiteY6496" fmla="*/ 136534 h 589548"/>
              <a:gd name="connsiteX6497" fmla="*/ 449370 w 2105012"/>
              <a:gd name="connsiteY6497" fmla="*/ 135208 h 589548"/>
              <a:gd name="connsiteX6498" fmla="*/ 490463 w 2105012"/>
              <a:gd name="connsiteY6498" fmla="*/ 74232 h 589548"/>
              <a:gd name="connsiteX6499" fmla="*/ 495433 w 2105012"/>
              <a:gd name="connsiteY6499" fmla="*/ 73238 h 589548"/>
              <a:gd name="connsiteX6500" fmla="*/ 496759 w 2105012"/>
              <a:gd name="connsiteY6500" fmla="*/ 74564 h 589548"/>
              <a:gd name="connsiteX6501" fmla="*/ 496759 w 2105012"/>
              <a:gd name="connsiteY6501" fmla="*/ 78540 h 589548"/>
              <a:gd name="connsiteX6502" fmla="*/ 491457 w 2105012"/>
              <a:gd name="connsiteY6502" fmla="*/ 82186 h 589548"/>
              <a:gd name="connsiteX6503" fmla="*/ 488474 w 2105012"/>
              <a:gd name="connsiteY6503" fmla="*/ 75226 h 589548"/>
              <a:gd name="connsiteX6504" fmla="*/ 490463 w 2105012"/>
              <a:gd name="connsiteY6504" fmla="*/ 74564 h 589548"/>
              <a:gd name="connsiteX6505" fmla="*/ 542160 w 2105012"/>
              <a:gd name="connsiteY6505" fmla="*/ 98424 h 589548"/>
              <a:gd name="connsiteX6506" fmla="*/ 543817 w 2105012"/>
              <a:gd name="connsiteY6506" fmla="*/ 100081 h 589548"/>
              <a:gd name="connsiteX6507" fmla="*/ 542160 w 2105012"/>
              <a:gd name="connsiteY6507" fmla="*/ 98424 h 589548"/>
              <a:gd name="connsiteX6508" fmla="*/ 633956 w 2105012"/>
              <a:gd name="connsiteY6508" fmla="*/ 88482 h 589548"/>
              <a:gd name="connsiteX6509" fmla="*/ 641247 w 2105012"/>
              <a:gd name="connsiteY6509" fmla="*/ 88482 h 589548"/>
              <a:gd name="connsiteX6510" fmla="*/ 638596 w 2105012"/>
              <a:gd name="connsiteY6510" fmla="*/ 93453 h 589548"/>
              <a:gd name="connsiteX6511" fmla="*/ 631968 w 2105012"/>
              <a:gd name="connsiteY6511" fmla="*/ 90139 h 589548"/>
              <a:gd name="connsiteX6512" fmla="*/ 633956 w 2105012"/>
              <a:gd name="connsiteY6512" fmla="*/ 88482 h 589548"/>
              <a:gd name="connsiteX6513" fmla="*/ 743316 w 2105012"/>
              <a:gd name="connsiteY6513" fmla="*/ 134546 h 589548"/>
              <a:gd name="connsiteX6514" fmla="*/ 749281 w 2105012"/>
              <a:gd name="connsiteY6514" fmla="*/ 137528 h 589548"/>
              <a:gd name="connsiteX6515" fmla="*/ 745967 w 2105012"/>
              <a:gd name="connsiteY6515" fmla="*/ 144488 h 589548"/>
              <a:gd name="connsiteX6516" fmla="*/ 743316 w 2105012"/>
              <a:gd name="connsiteY6516" fmla="*/ 146807 h 589548"/>
              <a:gd name="connsiteX6517" fmla="*/ 743316 w 2105012"/>
              <a:gd name="connsiteY6517" fmla="*/ 139185 h 589548"/>
              <a:gd name="connsiteX6518" fmla="*/ 743647 w 2105012"/>
              <a:gd name="connsiteY6518" fmla="*/ 134546 h 589548"/>
              <a:gd name="connsiteX6519" fmla="*/ 780763 w 2105012"/>
              <a:gd name="connsiteY6519" fmla="*/ 155423 h 589548"/>
              <a:gd name="connsiteX6520" fmla="*/ 781426 w 2105012"/>
              <a:gd name="connsiteY6520" fmla="*/ 158075 h 589548"/>
              <a:gd name="connsiteX6521" fmla="*/ 783083 w 2105012"/>
              <a:gd name="connsiteY6521" fmla="*/ 160394 h 589548"/>
              <a:gd name="connsiteX6522" fmla="*/ 785071 w 2105012"/>
              <a:gd name="connsiteY6522" fmla="*/ 161057 h 589548"/>
              <a:gd name="connsiteX6523" fmla="*/ 783083 w 2105012"/>
              <a:gd name="connsiteY6523" fmla="*/ 160394 h 589548"/>
              <a:gd name="connsiteX6524" fmla="*/ 781426 w 2105012"/>
              <a:gd name="connsiteY6524" fmla="*/ 158075 h 589548"/>
              <a:gd name="connsiteX6525" fmla="*/ 780763 w 2105012"/>
              <a:gd name="connsiteY6525" fmla="*/ 155423 h 589548"/>
              <a:gd name="connsiteX6526" fmla="*/ 802967 w 2105012"/>
              <a:gd name="connsiteY6526" fmla="*/ 143162 h 589548"/>
              <a:gd name="connsiteX6527" fmla="*/ 806943 w 2105012"/>
              <a:gd name="connsiteY6527" fmla="*/ 146807 h 589548"/>
              <a:gd name="connsiteX6528" fmla="*/ 811914 w 2105012"/>
              <a:gd name="connsiteY6528" fmla="*/ 147139 h 589548"/>
              <a:gd name="connsiteX6529" fmla="*/ 814234 w 2105012"/>
              <a:gd name="connsiteY6529" fmla="*/ 149790 h 589548"/>
              <a:gd name="connsiteX6530" fmla="*/ 818211 w 2105012"/>
              <a:gd name="connsiteY6530" fmla="*/ 151778 h 589548"/>
              <a:gd name="connsiteX6531" fmla="*/ 804624 w 2105012"/>
              <a:gd name="connsiteY6531" fmla="*/ 152110 h 589548"/>
              <a:gd name="connsiteX6532" fmla="*/ 801973 w 2105012"/>
              <a:gd name="connsiteY6532" fmla="*/ 150453 h 589548"/>
              <a:gd name="connsiteX6533" fmla="*/ 798327 w 2105012"/>
              <a:gd name="connsiteY6533" fmla="*/ 145813 h 589548"/>
              <a:gd name="connsiteX6534" fmla="*/ 799653 w 2105012"/>
              <a:gd name="connsiteY6534" fmla="*/ 144488 h 589548"/>
              <a:gd name="connsiteX6535" fmla="*/ 803298 w 2105012"/>
              <a:gd name="connsiteY6535" fmla="*/ 143162 h 589548"/>
              <a:gd name="connsiteX6536" fmla="*/ 971977 w 2105012"/>
              <a:gd name="connsiteY6536" fmla="*/ 72244 h 589548"/>
              <a:gd name="connsiteX6537" fmla="*/ 976286 w 2105012"/>
              <a:gd name="connsiteY6537" fmla="*/ 68930 h 589548"/>
              <a:gd name="connsiteX6538" fmla="*/ 971977 w 2105012"/>
              <a:gd name="connsiteY6538" fmla="*/ 72244 h 589548"/>
              <a:gd name="connsiteX6539" fmla="*/ 971977 w 2105012"/>
              <a:gd name="connsiteY6539" fmla="*/ 72244 h 589548"/>
              <a:gd name="connsiteX6540" fmla="*/ 973303 w 2105012"/>
              <a:gd name="connsiteY6540" fmla="*/ 74232 h 589548"/>
              <a:gd name="connsiteX6541" fmla="*/ 971977 w 2105012"/>
              <a:gd name="connsiteY6541" fmla="*/ 72244 h 589548"/>
              <a:gd name="connsiteX6542" fmla="*/ 971977 w 2105012"/>
              <a:gd name="connsiteY6542" fmla="*/ 72244 h 589548"/>
              <a:gd name="connsiteX6543" fmla="*/ 984239 w 2105012"/>
              <a:gd name="connsiteY6543" fmla="*/ 97098 h 589548"/>
              <a:gd name="connsiteX6544" fmla="*/ 985896 w 2105012"/>
              <a:gd name="connsiteY6544" fmla="*/ 100081 h 589548"/>
              <a:gd name="connsiteX6545" fmla="*/ 985896 w 2105012"/>
              <a:gd name="connsiteY6545" fmla="*/ 100081 h 589548"/>
              <a:gd name="connsiteX6546" fmla="*/ 984239 w 2105012"/>
              <a:gd name="connsiteY6546" fmla="*/ 97098 h 589548"/>
              <a:gd name="connsiteX6547" fmla="*/ 982913 w 2105012"/>
              <a:gd name="connsiteY6547" fmla="*/ 93784 h 589548"/>
              <a:gd name="connsiteX6548" fmla="*/ 984239 w 2105012"/>
              <a:gd name="connsiteY6548" fmla="*/ 97098 h 589548"/>
              <a:gd name="connsiteX6549" fmla="*/ 1019698 w 2105012"/>
              <a:gd name="connsiteY6549" fmla="*/ 98424 h 589548"/>
              <a:gd name="connsiteX6550" fmla="*/ 1024338 w 2105012"/>
              <a:gd name="connsiteY6550" fmla="*/ 98424 h 589548"/>
              <a:gd name="connsiteX6551" fmla="*/ 1028977 w 2105012"/>
              <a:gd name="connsiteY6551" fmla="*/ 97430 h 589548"/>
              <a:gd name="connsiteX6552" fmla="*/ 1024338 w 2105012"/>
              <a:gd name="connsiteY6552" fmla="*/ 98424 h 589548"/>
              <a:gd name="connsiteX6553" fmla="*/ 1019698 w 2105012"/>
              <a:gd name="connsiteY6553" fmla="*/ 98424 h 589548"/>
              <a:gd name="connsiteX6554" fmla="*/ 1019698 w 2105012"/>
              <a:gd name="connsiteY6554" fmla="*/ 98424 h 589548"/>
              <a:gd name="connsiteX6555" fmla="*/ 1051843 w 2105012"/>
              <a:gd name="connsiteY6555" fmla="*/ 104389 h 589548"/>
              <a:gd name="connsiteX6556" fmla="*/ 1051843 w 2105012"/>
              <a:gd name="connsiteY6556" fmla="*/ 107703 h 589548"/>
              <a:gd name="connsiteX6557" fmla="*/ 1053832 w 2105012"/>
              <a:gd name="connsiteY6557" fmla="*/ 111017 h 589548"/>
              <a:gd name="connsiteX6558" fmla="*/ 1056151 w 2105012"/>
              <a:gd name="connsiteY6558" fmla="*/ 112011 h 589548"/>
              <a:gd name="connsiteX6559" fmla="*/ 1053832 w 2105012"/>
              <a:gd name="connsiteY6559" fmla="*/ 111017 h 589548"/>
              <a:gd name="connsiteX6560" fmla="*/ 1051843 w 2105012"/>
              <a:gd name="connsiteY6560" fmla="*/ 107703 h 589548"/>
              <a:gd name="connsiteX6561" fmla="*/ 1051843 w 2105012"/>
              <a:gd name="connsiteY6561" fmla="*/ 104389 h 589548"/>
              <a:gd name="connsiteX6562" fmla="*/ 1039250 w 2105012"/>
              <a:gd name="connsiteY6562" fmla="*/ 61971 h 589548"/>
              <a:gd name="connsiteX6563" fmla="*/ 1039250 w 2105012"/>
              <a:gd name="connsiteY6563" fmla="*/ 57000 h 589548"/>
              <a:gd name="connsiteX6564" fmla="*/ 1045878 w 2105012"/>
              <a:gd name="connsiteY6564" fmla="*/ 57994 h 589548"/>
              <a:gd name="connsiteX6565" fmla="*/ 1046872 w 2105012"/>
              <a:gd name="connsiteY6565" fmla="*/ 57994 h 589548"/>
              <a:gd name="connsiteX6566" fmla="*/ 1046872 w 2105012"/>
              <a:gd name="connsiteY6566" fmla="*/ 60314 h 589548"/>
              <a:gd name="connsiteX6567" fmla="*/ 1048198 w 2105012"/>
              <a:gd name="connsiteY6567" fmla="*/ 65284 h 589548"/>
              <a:gd name="connsiteX6568" fmla="*/ 1048198 w 2105012"/>
              <a:gd name="connsiteY6568" fmla="*/ 67936 h 589548"/>
              <a:gd name="connsiteX6569" fmla="*/ 1046872 w 2105012"/>
              <a:gd name="connsiteY6569" fmla="*/ 74895 h 589548"/>
              <a:gd name="connsiteX6570" fmla="*/ 1040576 w 2105012"/>
              <a:gd name="connsiteY6570" fmla="*/ 66279 h 589548"/>
              <a:gd name="connsiteX6571" fmla="*/ 1039913 w 2105012"/>
              <a:gd name="connsiteY6571" fmla="*/ 66279 h 589548"/>
              <a:gd name="connsiteX6572" fmla="*/ 1039250 w 2105012"/>
              <a:gd name="connsiteY6572" fmla="*/ 66279 h 589548"/>
              <a:gd name="connsiteX6573" fmla="*/ 1040907 w 2105012"/>
              <a:gd name="connsiteY6573" fmla="*/ 64953 h 589548"/>
              <a:gd name="connsiteX6574" fmla="*/ 1038919 w 2105012"/>
              <a:gd name="connsiteY6574" fmla="*/ 61308 h 589548"/>
              <a:gd name="connsiteX6575" fmla="*/ 1052175 w 2105012"/>
              <a:gd name="connsiteY6575" fmla="*/ 62965 h 589548"/>
              <a:gd name="connsiteX6576" fmla="*/ 1052175 w 2105012"/>
              <a:gd name="connsiteY6576" fmla="*/ 64290 h 589548"/>
              <a:gd name="connsiteX6577" fmla="*/ 1052175 w 2105012"/>
              <a:gd name="connsiteY6577" fmla="*/ 62965 h 589548"/>
              <a:gd name="connsiteX6578" fmla="*/ 1067419 w 2105012"/>
              <a:gd name="connsiteY6578" fmla="*/ 76883 h 589548"/>
              <a:gd name="connsiteX6579" fmla="*/ 1070070 w 2105012"/>
              <a:gd name="connsiteY6579" fmla="*/ 76883 h 589548"/>
              <a:gd name="connsiteX6580" fmla="*/ 1074047 w 2105012"/>
              <a:gd name="connsiteY6580" fmla="*/ 75889 h 589548"/>
              <a:gd name="connsiteX6581" fmla="*/ 1074709 w 2105012"/>
              <a:gd name="connsiteY6581" fmla="*/ 75558 h 589548"/>
              <a:gd name="connsiteX6582" fmla="*/ 1074047 w 2105012"/>
              <a:gd name="connsiteY6582" fmla="*/ 74895 h 589548"/>
              <a:gd name="connsiteX6583" fmla="*/ 1074709 w 2105012"/>
              <a:gd name="connsiteY6583" fmla="*/ 75558 h 589548"/>
              <a:gd name="connsiteX6584" fmla="*/ 1074047 w 2105012"/>
              <a:gd name="connsiteY6584" fmla="*/ 75889 h 589548"/>
              <a:gd name="connsiteX6585" fmla="*/ 1070070 w 2105012"/>
              <a:gd name="connsiteY6585" fmla="*/ 76883 h 589548"/>
              <a:gd name="connsiteX6586" fmla="*/ 1067419 w 2105012"/>
              <a:gd name="connsiteY6586" fmla="*/ 76883 h 589548"/>
              <a:gd name="connsiteX6587" fmla="*/ 1065762 w 2105012"/>
              <a:gd name="connsiteY6587" fmla="*/ 78209 h 589548"/>
              <a:gd name="connsiteX6588" fmla="*/ 1067419 w 2105012"/>
              <a:gd name="connsiteY6588" fmla="*/ 76883 h 589548"/>
              <a:gd name="connsiteX6589" fmla="*/ 1067419 w 2105012"/>
              <a:gd name="connsiteY6589" fmla="*/ 76883 h 589548"/>
              <a:gd name="connsiteX6590" fmla="*/ 1128395 w 2105012"/>
              <a:gd name="connsiteY6590" fmla="*/ 81191 h 589548"/>
              <a:gd name="connsiteX6591" fmla="*/ 1134360 w 2105012"/>
              <a:gd name="connsiteY6591" fmla="*/ 82517 h 589548"/>
              <a:gd name="connsiteX6592" fmla="*/ 1134360 w 2105012"/>
              <a:gd name="connsiteY6592" fmla="*/ 82517 h 589548"/>
              <a:gd name="connsiteX6593" fmla="*/ 1134029 w 2105012"/>
              <a:gd name="connsiteY6593" fmla="*/ 84837 h 589548"/>
              <a:gd name="connsiteX6594" fmla="*/ 1131046 w 2105012"/>
              <a:gd name="connsiteY6594" fmla="*/ 87488 h 589548"/>
              <a:gd name="connsiteX6595" fmla="*/ 1131046 w 2105012"/>
              <a:gd name="connsiteY6595" fmla="*/ 87488 h 589548"/>
              <a:gd name="connsiteX6596" fmla="*/ 1128727 w 2105012"/>
              <a:gd name="connsiteY6596" fmla="*/ 86162 h 589548"/>
              <a:gd name="connsiteX6597" fmla="*/ 1128727 w 2105012"/>
              <a:gd name="connsiteY6597" fmla="*/ 81191 h 589548"/>
              <a:gd name="connsiteX6598" fmla="*/ 1138668 w 2105012"/>
              <a:gd name="connsiteY6598" fmla="*/ 95110 h 589548"/>
              <a:gd name="connsiteX6599" fmla="*/ 1139663 w 2105012"/>
              <a:gd name="connsiteY6599" fmla="*/ 95110 h 589548"/>
              <a:gd name="connsiteX6600" fmla="*/ 1138668 w 2105012"/>
              <a:gd name="connsiteY6600" fmla="*/ 95110 h 589548"/>
              <a:gd name="connsiteX6601" fmla="*/ 1136017 w 2105012"/>
              <a:gd name="connsiteY6601" fmla="*/ 97430 h 589548"/>
              <a:gd name="connsiteX6602" fmla="*/ 1138668 w 2105012"/>
              <a:gd name="connsiteY6602" fmla="*/ 95110 h 589548"/>
              <a:gd name="connsiteX6603" fmla="*/ 1138668 w 2105012"/>
              <a:gd name="connsiteY6603" fmla="*/ 93784 h 589548"/>
              <a:gd name="connsiteX6604" fmla="*/ 1138668 w 2105012"/>
              <a:gd name="connsiteY6604" fmla="*/ 91133 h 589548"/>
              <a:gd name="connsiteX6605" fmla="*/ 1138668 w 2105012"/>
              <a:gd name="connsiteY6605" fmla="*/ 93784 h 589548"/>
              <a:gd name="connsiteX6606" fmla="*/ 1138668 w 2105012"/>
              <a:gd name="connsiteY6606" fmla="*/ 95110 h 589548"/>
              <a:gd name="connsiteX6607" fmla="*/ 1165511 w 2105012"/>
              <a:gd name="connsiteY6607" fmla="*/ 82848 h 589548"/>
              <a:gd name="connsiteX6608" fmla="*/ 1168494 w 2105012"/>
              <a:gd name="connsiteY6608" fmla="*/ 82848 h 589548"/>
              <a:gd name="connsiteX6609" fmla="*/ 1165511 w 2105012"/>
              <a:gd name="connsiteY6609" fmla="*/ 82848 h 589548"/>
              <a:gd name="connsiteX6610" fmla="*/ 1175785 w 2105012"/>
              <a:gd name="connsiteY6610" fmla="*/ 88151 h 589548"/>
              <a:gd name="connsiteX6611" fmla="*/ 1174128 w 2105012"/>
              <a:gd name="connsiteY6611" fmla="*/ 91465 h 589548"/>
              <a:gd name="connsiteX6612" fmla="*/ 1175122 w 2105012"/>
              <a:gd name="connsiteY6612" fmla="*/ 100081 h 589548"/>
              <a:gd name="connsiteX6613" fmla="*/ 1179430 w 2105012"/>
              <a:gd name="connsiteY6613" fmla="*/ 98092 h 589548"/>
              <a:gd name="connsiteX6614" fmla="*/ 1175122 w 2105012"/>
              <a:gd name="connsiteY6614" fmla="*/ 100081 h 589548"/>
              <a:gd name="connsiteX6615" fmla="*/ 1175122 w 2105012"/>
              <a:gd name="connsiteY6615" fmla="*/ 100081 h 589548"/>
              <a:gd name="connsiteX6616" fmla="*/ 1176116 w 2105012"/>
              <a:gd name="connsiteY6616" fmla="*/ 100744 h 589548"/>
              <a:gd name="connsiteX6617" fmla="*/ 1175122 w 2105012"/>
              <a:gd name="connsiteY6617" fmla="*/ 100081 h 589548"/>
              <a:gd name="connsiteX6618" fmla="*/ 1175122 w 2105012"/>
              <a:gd name="connsiteY6618" fmla="*/ 100081 h 589548"/>
              <a:gd name="connsiteX6619" fmla="*/ 1174128 w 2105012"/>
              <a:gd name="connsiteY6619" fmla="*/ 91465 h 589548"/>
              <a:gd name="connsiteX6620" fmla="*/ 1175785 w 2105012"/>
              <a:gd name="connsiteY6620" fmla="*/ 88151 h 589548"/>
              <a:gd name="connsiteX6621" fmla="*/ 1183738 w 2105012"/>
              <a:gd name="connsiteY6621" fmla="*/ 101075 h 589548"/>
              <a:gd name="connsiteX6622" fmla="*/ 1182744 w 2105012"/>
              <a:gd name="connsiteY6622" fmla="*/ 101075 h 589548"/>
              <a:gd name="connsiteX6623" fmla="*/ 1182744 w 2105012"/>
              <a:gd name="connsiteY6623" fmla="*/ 101075 h 589548"/>
              <a:gd name="connsiteX6624" fmla="*/ 1183738 w 2105012"/>
              <a:gd name="connsiteY6624" fmla="*/ 101075 h 589548"/>
              <a:gd name="connsiteX6625" fmla="*/ 1191691 w 2105012"/>
              <a:gd name="connsiteY6625" fmla="*/ 108034 h 589548"/>
              <a:gd name="connsiteX6626" fmla="*/ 1192686 w 2105012"/>
              <a:gd name="connsiteY6626" fmla="*/ 107703 h 589548"/>
              <a:gd name="connsiteX6627" fmla="*/ 1191691 w 2105012"/>
              <a:gd name="connsiteY6627" fmla="*/ 108034 h 589548"/>
              <a:gd name="connsiteX6628" fmla="*/ 1191029 w 2105012"/>
              <a:gd name="connsiteY6628" fmla="*/ 109691 h 589548"/>
              <a:gd name="connsiteX6629" fmla="*/ 1191691 w 2105012"/>
              <a:gd name="connsiteY6629" fmla="*/ 108034 h 589548"/>
              <a:gd name="connsiteX6630" fmla="*/ 1200971 w 2105012"/>
              <a:gd name="connsiteY6630" fmla="*/ 67604 h 589548"/>
              <a:gd name="connsiteX6631" fmla="*/ 1199313 w 2105012"/>
              <a:gd name="connsiteY6631" fmla="*/ 66279 h 589548"/>
              <a:gd name="connsiteX6632" fmla="*/ 1200971 w 2105012"/>
              <a:gd name="connsiteY6632" fmla="*/ 67604 h 589548"/>
              <a:gd name="connsiteX6633" fmla="*/ 1351423 w 2105012"/>
              <a:gd name="connsiteY6633" fmla="*/ 132889 h 589548"/>
              <a:gd name="connsiteX6634" fmla="*/ 1353412 w 2105012"/>
              <a:gd name="connsiteY6634" fmla="*/ 134546 h 589548"/>
              <a:gd name="connsiteX6635" fmla="*/ 1351423 w 2105012"/>
              <a:gd name="connsiteY6635" fmla="*/ 132889 h 589548"/>
              <a:gd name="connsiteX6636" fmla="*/ 1350429 w 2105012"/>
              <a:gd name="connsiteY6636" fmla="*/ 131895 h 589548"/>
              <a:gd name="connsiteX6637" fmla="*/ 1352417 w 2105012"/>
              <a:gd name="connsiteY6637" fmla="*/ 130238 h 589548"/>
              <a:gd name="connsiteX6638" fmla="*/ 1350429 w 2105012"/>
              <a:gd name="connsiteY6638" fmla="*/ 131895 h 589548"/>
              <a:gd name="connsiteX6639" fmla="*/ 1351423 w 2105012"/>
              <a:gd name="connsiteY6639" fmla="*/ 132889 h 589548"/>
              <a:gd name="connsiteX6640" fmla="*/ 1433277 w 2105012"/>
              <a:gd name="connsiteY6640" fmla="*/ 154429 h 589548"/>
              <a:gd name="connsiteX6641" fmla="*/ 1433940 w 2105012"/>
              <a:gd name="connsiteY6641" fmla="*/ 155755 h 589548"/>
              <a:gd name="connsiteX6642" fmla="*/ 1433940 w 2105012"/>
              <a:gd name="connsiteY6642" fmla="*/ 155755 h 589548"/>
              <a:gd name="connsiteX6643" fmla="*/ 1433277 w 2105012"/>
              <a:gd name="connsiteY6643" fmla="*/ 154429 h 589548"/>
              <a:gd name="connsiteX6644" fmla="*/ 1496574 w 2105012"/>
              <a:gd name="connsiteY6644" fmla="*/ 137860 h 589548"/>
              <a:gd name="connsiteX6645" fmla="*/ 1497568 w 2105012"/>
              <a:gd name="connsiteY6645" fmla="*/ 134877 h 589548"/>
              <a:gd name="connsiteX6646" fmla="*/ 1496574 w 2105012"/>
              <a:gd name="connsiteY6646" fmla="*/ 137860 h 589548"/>
              <a:gd name="connsiteX6647" fmla="*/ 1488620 w 2105012"/>
              <a:gd name="connsiteY6647" fmla="*/ 144488 h 589548"/>
              <a:gd name="connsiteX6648" fmla="*/ 1496574 w 2105012"/>
              <a:gd name="connsiteY6648" fmla="*/ 137860 h 589548"/>
              <a:gd name="connsiteX6649" fmla="*/ 1509167 w 2105012"/>
              <a:gd name="connsiteY6649" fmla="*/ 105052 h 589548"/>
              <a:gd name="connsiteX6650" fmla="*/ 1509167 w 2105012"/>
              <a:gd name="connsiteY6650" fmla="*/ 105052 h 589548"/>
              <a:gd name="connsiteX6651" fmla="*/ 1509167 w 2105012"/>
              <a:gd name="connsiteY6651" fmla="*/ 104389 h 589548"/>
              <a:gd name="connsiteX6652" fmla="*/ 1509167 w 2105012"/>
              <a:gd name="connsiteY6652" fmla="*/ 105052 h 589548"/>
              <a:gd name="connsiteX6653" fmla="*/ 1555562 w 2105012"/>
              <a:gd name="connsiteY6653" fmla="*/ 133220 h 589548"/>
              <a:gd name="connsiteX6654" fmla="*/ 1560201 w 2105012"/>
              <a:gd name="connsiteY6654" fmla="*/ 132226 h 589548"/>
              <a:gd name="connsiteX6655" fmla="*/ 1555562 w 2105012"/>
              <a:gd name="connsiteY6655" fmla="*/ 133220 h 589548"/>
              <a:gd name="connsiteX6656" fmla="*/ 1555562 w 2105012"/>
              <a:gd name="connsiteY6656" fmla="*/ 135208 h 589548"/>
              <a:gd name="connsiteX6657" fmla="*/ 1555562 w 2105012"/>
              <a:gd name="connsiteY6657" fmla="*/ 133220 h 589548"/>
              <a:gd name="connsiteX6658" fmla="*/ 1572794 w 2105012"/>
              <a:gd name="connsiteY6658" fmla="*/ 113337 h 589548"/>
              <a:gd name="connsiteX6659" fmla="*/ 1575445 w 2105012"/>
              <a:gd name="connsiteY6659" fmla="*/ 110354 h 589548"/>
              <a:gd name="connsiteX6660" fmla="*/ 1575445 w 2105012"/>
              <a:gd name="connsiteY6660" fmla="*/ 110354 h 589548"/>
              <a:gd name="connsiteX6661" fmla="*/ 1575445 w 2105012"/>
              <a:gd name="connsiteY6661" fmla="*/ 112674 h 589548"/>
              <a:gd name="connsiteX6662" fmla="*/ 1575777 w 2105012"/>
              <a:gd name="connsiteY6662" fmla="*/ 121290 h 589548"/>
              <a:gd name="connsiteX6663" fmla="*/ 1579422 w 2105012"/>
              <a:gd name="connsiteY6663" fmla="*/ 123941 h 589548"/>
              <a:gd name="connsiteX6664" fmla="*/ 1583067 w 2105012"/>
              <a:gd name="connsiteY6664" fmla="*/ 124604 h 589548"/>
              <a:gd name="connsiteX6665" fmla="*/ 1580416 w 2105012"/>
              <a:gd name="connsiteY6665" fmla="*/ 131895 h 589548"/>
              <a:gd name="connsiteX6666" fmla="*/ 1584393 w 2105012"/>
              <a:gd name="connsiteY6666" fmla="*/ 142168 h 589548"/>
              <a:gd name="connsiteX6667" fmla="*/ 1584393 w 2105012"/>
              <a:gd name="connsiteY6667" fmla="*/ 143493 h 589548"/>
              <a:gd name="connsiteX6668" fmla="*/ 1584393 w 2105012"/>
              <a:gd name="connsiteY6668" fmla="*/ 143493 h 589548"/>
              <a:gd name="connsiteX6669" fmla="*/ 1581742 w 2105012"/>
              <a:gd name="connsiteY6669" fmla="*/ 144819 h 589548"/>
              <a:gd name="connsiteX6670" fmla="*/ 1579091 w 2105012"/>
              <a:gd name="connsiteY6670" fmla="*/ 146144 h 589548"/>
              <a:gd name="connsiteX6671" fmla="*/ 1566829 w 2105012"/>
              <a:gd name="connsiteY6671" fmla="*/ 148464 h 589548"/>
              <a:gd name="connsiteX6672" fmla="*/ 1570143 w 2105012"/>
              <a:gd name="connsiteY6672" fmla="*/ 142499 h 589548"/>
              <a:gd name="connsiteX6673" fmla="*/ 1570143 w 2105012"/>
              <a:gd name="connsiteY6673" fmla="*/ 142499 h 589548"/>
              <a:gd name="connsiteX6674" fmla="*/ 1572794 w 2105012"/>
              <a:gd name="connsiteY6674" fmla="*/ 140842 h 589548"/>
              <a:gd name="connsiteX6675" fmla="*/ 1569149 w 2105012"/>
              <a:gd name="connsiteY6675" fmla="*/ 125598 h 589548"/>
              <a:gd name="connsiteX6676" fmla="*/ 1572794 w 2105012"/>
              <a:gd name="connsiteY6676" fmla="*/ 113668 h 589548"/>
              <a:gd name="connsiteX6677" fmla="*/ 1604608 w 2105012"/>
              <a:gd name="connsiteY6677" fmla="*/ 99749 h 589548"/>
              <a:gd name="connsiteX6678" fmla="*/ 1603614 w 2105012"/>
              <a:gd name="connsiteY6678" fmla="*/ 101075 h 589548"/>
              <a:gd name="connsiteX6679" fmla="*/ 1604608 w 2105012"/>
              <a:gd name="connsiteY6679" fmla="*/ 99749 h 589548"/>
              <a:gd name="connsiteX6680" fmla="*/ 1605602 w 2105012"/>
              <a:gd name="connsiteY6680" fmla="*/ 129575 h 589548"/>
              <a:gd name="connsiteX6681" fmla="*/ 1606928 w 2105012"/>
              <a:gd name="connsiteY6681" fmla="*/ 120627 h 589548"/>
              <a:gd name="connsiteX6682" fmla="*/ 1617201 w 2105012"/>
              <a:gd name="connsiteY6682" fmla="*/ 118307 h 589548"/>
              <a:gd name="connsiteX6683" fmla="*/ 1612893 w 2105012"/>
              <a:gd name="connsiteY6683" fmla="*/ 125598 h 589548"/>
              <a:gd name="connsiteX6684" fmla="*/ 1613887 w 2105012"/>
              <a:gd name="connsiteY6684" fmla="*/ 136534 h 589548"/>
              <a:gd name="connsiteX6685" fmla="*/ 1613887 w 2105012"/>
              <a:gd name="connsiteY6685" fmla="*/ 139517 h 589548"/>
              <a:gd name="connsiteX6686" fmla="*/ 1613887 w 2105012"/>
              <a:gd name="connsiteY6686" fmla="*/ 139517 h 589548"/>
              <a:gd name="connsiteX6687" fmla="*/ 1608585 w 2105012"/>
              <a:gd name="connsiteY6687" fmla="*/ 144156 h 589548"/>
              <a:gd name="connsiteX6688" fmla="*/ 1613224 w 2105012"/>
              <a:gd name="connsiteY6688" fmla="*/ 149458 h 589548"/>
              <a:gd name="connsiteX6689" fmla="*/ 1608916 w 2105012"/>
              <a:gd name="connsiteY6689" fmla="*/ 152441 h 589548"/>
              <a:gd name="connsiteX6690" fmla="*/ 1600631 w 2105012"/>
              <a:gd name="connsiteY6690" fmla="*/ 157080 h 589548"/>
              <a:gd name="connsiteX6691" fmla="*/ 1594997 w 2105012"/>
              <a:gd name="connsiteY6691" fmla="*/ 152441 h 589548"/>
              <a:gd name="connsiteX6692" fmla="*/ 1594997 w 2105012"/>
              <a:gd name="connsiteY6692" fmla="*/ 149790 h 589548"/>
              <a:gd name="connsiteX6693" fmla="*/ 1600631 w 2105012"/>
              <a:gd name="connsiteY6693" fmla="*/ 141174 h 589548"/>
              <a:gd name="connsiteX6694" fmla="*/ 1602620 w 2105012"/>
              <a:gd name="connsiteY6694" fmla="*/ 141174 h 589548"/>
              <a:gd name="connsiteX6695" fmla="*/ 1605271 w 2105012"/>
              <a:gd name="connsiteY6695" fmla="*/ 129906 h 589548"/>
              <a:gd name="connsiteX6696" fmla="*/ 1629131 w 2105012"/>
              <a:gd name="connsiteY6696" fmla="*/ 182929 h 589548"/>
              <a:gd name="connsiteX6697" fmla="*/ 1627143 w 2105012"/>
              <a:gd name="connsiteY6697" fmla="*/ 184586 h 589548"/>
              <a:gd name="connsiteX6698" fmla="*/ 1629131 w 2105012"/>
              <a:gd name="connsiteY6698" fmla="*/ 182929 h 589548"/>
              <a:gd name="connsiteX6699" fmla="*/ 1648020 w 2105012"/>
              <a:gd name="connsiteY6699" fmla="*/ 186243 h 589548"/>
              <a:gd name="connsiteX6700" fmla="*/ 1650672 w 2105012"/>
              <a:gd name="connsiteY6700" fmla="*/ 187900 h 589548"/>
              <a:gd name="connsiteX6701" fmla="*/ 1648020 w 2105012"/>
              <a:gd name="connsiteY6701" fmla="*/ 186243 h 589548"/>
              <a:gd name="connsiteX6702" fmla="*/ 1651334 w 2105012"/>
              <a:gd name="connsiteY6702" fmla="*/ 188894 h 589548"/>
              <a:gd name="connsiteX6703" fmla="*/ 1659288 w 2105012"/>
              <a:gd name="connsiteY6703" fmla="*/ 184586 h 589548"/>
              <a:gd name="connsiteX6704" fmla="*/ 1651334 w 2105012"/>
              <a:gd name="connsiteY6704" fmla="*/ 188894 h 589548"/>
              <a:gd name="connsiteX6705" fmla="*/ 1651334 w 2105012"/>
              <a:gd name="connsiteY6705" fmla="*/ 188894 h 589548"/>
              <a:gd name="connsiteX6706" fmla="*/ 1715625 w 2105012"/>
              <a:gd name="connsiteY6706" fmla="*/ 215406 h 589548"/>
              <a:gd name="connsiteX6707" fmla="*/ 1722584 w 2105012"/>
              <a:gd name="connsiteY6707" fmla="*/ 217063 h 589548"/>
              <a:gd name="connsiteX6708" fmla="*/ 1725235 w 2105012"/>
              <a:gd name="connsiteY6708" fmla="*/ 217063 h 589548"/>
              <a:gd name="connsiteX6709" fmla="*/ 1727555 w 2105012"/>
              <a:gd name="connsiteY6709" fmla="*/ 221371 h 589548"/>
              <a:gd name="connsiteX6710" fmla="*/ 1723247 w 2105012"/>
              <a:gd name="connsiteY6710" fmla="*/ 226010 h 589548"/>
              <a:gd name="connsiteX6711" fmla="*/ 1718276 w 2105012"/>
              <a:gd name="connsiteY6711" fmla="*/ 226010 h 589548"/>
              <a:gd name="connsiteX6712" fmla="*/ 1709991 w 2105012"/>
              <a:gd name="connsiteY6712" fmla="*/ 223028 h 589548"/>
              <a:gd name="connsiteX6713" fmla="*/ 1715956 w 2105012"/>
              <a:gd name="connsiteY6713" fmla="*/ 215074 h 589548"/>
              <a:gd name="connsiteX6714" fmla="*/ 1825316 w 2105012"/>
              <a:gd name="connsiteY6714" fmla="*/ 176633 h 589548"/>
              <a:gd name="connsiteX6715" fmla="*/ 1830287 w 2105012"/>
              <a:gd name="connsiteY6715" fmla="*/ 177958 h 589548"/>
              <a:gd name="connsiteX6716" fmla="*/ 1830287 w 2105012"/>
              <a:gd name="connsiteY6716" fmla="*/ 178952 h 589548"/>
              <a:gd name="connsiteX6717" fmla="*/ 1822665 w 2105012"/>
              <a:gd name="connsiteY6717" fmla="*/ 180609 h 589548"/>
              <a:gd name="connsiteX6718" fmla="*/ 1826642 w 2105012"/>
              <a:gd name="connsiteY6718" fmla="*/ 181935 h 589548"/>
              <a:gd name="connsiteX6719" fmla="*/ 1818357 w 2105012"/>
              <a:gd name="connsiteY6719" fmla="*/ 186574 h 589548"/>
              <a:gd name="connsiteX6720" fmla="*/ 1821008 w 2105012"/>
              <a:gd name="connsiteY6720" fmla="*/ 177627 h 589548"/>
              <a:gd name="connsiteX6721" fmla="*/ 1825979 w 2105012"/>
              <a:gd name="connsiteY6721" fmla="*/ 176301 h 589548"/>
              <a:gd name="connsiteX6722" fmla="*/ 1854479 w 2105012"/>
              <a:gd name="connsiteY6722" fmla="*/ 189226 h 589548"/>
              <a:gd name="connsiteX6723" fmla="*/ 1855473 w 2105012"/>
              <a:gd name="connsiteY6723" fmla="*/ 189226 h 589548"/>
              <a:gd name="connsiteX6724" fmla="*/ 1854479 w 2105012"/>
              <a:gd name="connsiteY6724" fmla="*/ 189226 h 589548"/>
              <a:gd name="connsiteX6725" fmla="*/ 1854479 w 2105012"/>
              <a:gd name="connsiteY6725" fmla="*/ 189226 h 589548"/>
              <a:gd name="connsiteX6726" fmla="*/ 1855804 w 2105012"/>
              <a:gd name="connsiteY6726" fmla="*/ 197510 h 589548"/>
              <a:gd name="connsiteX6727" fmla="*/ 1854479 w 2105012"/>
              <a:gd name="connsiteY6727" fmla="*/ 195522 h 589548"/>
              <a:gd name="connsiteX6728" fmla="*/ 1854479 w 2105012"/>
              <a:gd name="connsiteY6728" fmla="*/ 190220 h 589548"/>
              <a:gd name="connsiteX6729" fmla="*/ 1854479 w 2105012"/>
              <a:gd name="connsiteY6729" fmla="*/ 195522 h 589548"/>
              <a:gd name="connsiteX6730" fmla="*/ 1855804 w 2105012"/>
              <a:gd name="connsiteY6730" fmla="*/ 197510 h 589548"/>
              <a:gd name="connsiteX6731" fmla="*/ 1852159 w 2105012"/>
              <a:gd name="connsiteY6731" fmla="*/ 223359 h 589548"/>
              <a:gd name="connsiteX6732" fmla="*/ 1852159 w 2105012"/>
              <a:gd name="connsiteY6732" fmla="*/ 223359 h 589548"/>
              <a:gd name="connsiteX6733" fmla="*/ 1844868 w 2105012"/>
              <a:gd name="connsiteY6733" fmla="*/ 224022 h 589548"/>
              <a:gd name="connsiteX6734" fmla="*/ 1852159 w 2105012"/>
              <a:gd name="connsiteY6734" fmla="*/ 223359 h 589548"/>
              <a:gd name="connsiteX6735" fmla="*/ 1844537 w 2105012"/>
              <a:gd name="connsiteY6735" fmla="*/ 229324 h 589548"/>
              <a:gd name="connsiteX6736" fmla="*/ 1844537 w 2105012"/>
              <a:gd name="connsiteY6736" fmla="*/ 227999 h 589548"/>
              <a:gd name="connsiteX6737" fmla="*/ 1844537 w 2105012"/>
              <a:gd name="connsiteY6737" fmla="*/ 229324 h 589548"/>
              <a:gd name="connsiteX6738" fmla="*/ 1865746 w 2105012"/>
              <a:gd name="connsiteY6738" fmla="*/ 243906 h 589548"/>
              <a:gd name="connsiteX6739" fmla="*/ 1861438 w 2105012"/>
              <a:gd name="connsiteY6739" fmla="*/ 243906 h 589548"/>
              <a:gd name="connsiteX6740" fmla="*/ 1859450 w 2105012"/>
              <a:gd name="connsiteY6740" fmla="*/ 239597 h 589548"/>
              <a:gd name="connsiteX6741" fmla="*/ 1861438 w 2105012"/>
              <a:gd name="connsiteY6741" fmla="*/ 243906 h 589548"/>
              <a:gd name="connsiteX6742" fmla="*/ 1865746 w 2105012"/>
              <a:gd name="connsiteY6742" fmla="*/ 243906 h 589548"/>
              <a:gd name="connsiteX6743" fmla="*/ 1993333 w 2105012"/>
              <a:gd name="connsiteY6743" fmla="*/ 227336 h 589548"/>
              <a:gd name="connsiteX6744" fmla="*/ 1993333 w 2105012"/>
              <a:gd name="connsiteY6744" fmla="*/ 225016 h 589548"/>
              <a:gd name="connsiteX6745" fmla="*/ 1991676 w 2105012"/>
              <a:gd name="connsiteY6745" fmla="*/ 226010 h 589548"/>
              <a:gd name="connsiteX6746" fmla="*/ 1993333 w 2105012"/>
              <a:gd name="connsiteY6746" fmla="*/ 225016 h 589548"/>
              <a:gd name="connsiteX6747" fmla="*/ 1993333 w 2105012"/>
              <a:gd name="connsiteY6747" fmla="*/ 227336 h 589548"/>
              <a:gd name="connsiteX6748" fmla="*/ 1974112 w 2105012"/>
              <a:gd name="connsiteY6748" fmla="*/ 251528 h 589548"/>
              <a:gd name="connsiteX6749" fmla="*/ 1969804 w 2105012"/>
              <a:gd name="connsiteY6749" fmla="*/ 251528 h 589548"/>
              <a:gd name="connsiteX6750" fmla="*/ 1970798 w 2105012"/>
              <a:gd name="connsiteY6750" fmla="*/ 255173 h 589548"/>
              <a:gd name="connsiteX6751" fmla="*/ 1969472 w 2105012"/>
              <a:gd name="connsiteY6751" fmla="*/ 256498 h 589548"/>
              <a:gd name="connsiteX6752" fmla="*/ 1960856 w 2105012"/>
              <a:gd name="connsiteY6752" fmla="*/ 254841 h 589548"/>
              <a:gd name="connsiteX6753" fmla="*/ 1960856 w 2105012"/>
              <a:gd name="connsiteY6753" fmla="*/ 254841 h 589548"/>
              <a:gd name="connsiteX6754" fmla="*/ 1965827 w 2105012"/>
              <a:gd name="connsiteY6754" fmla="*/ 249871 h 589548"/>
              <a:gd name="connsiteX6755" fmla="*/ 1962844 w 2105012"/>
              <a:gd name="connsiteY6755" fmla="*/ 247551 h 589548"/>
              <a:gd name="connsiteX6756" fmla="*/ 1962844 w 2105012"/>
              <a:gd name="connsiteY6756" fmla="*/ 246557 h 589548"/>
              <a:gd name="connsiteX6757" fmla="*/ 1967815 w 2105012"/>
              <a:gd name="connsiteY6757" fmla="*/ 244900 h 589548"/>
              <a:gd name="connsiteX6758" fmla="*/ 1975106 w 2105012"/>
              <a:gd name="connsiteY6758" fmla="*/ 246225 h 589548"/>
              <a:gd name="connsiteX6759" fmla="*/ 1974443 w 2105012"/>
              <a:gd name="connsiteY6759" fmla="*/ 249871 h 589548"/>
              <a:gd name="connsiteX6760" fmla="*/ 1974112 w 2105012"/>
              <a:gd name="connsiteY6760" fmla="*/ 251196 h 589548"/>
              <a:gd name="connsiteX6761" fmla="*/ 1891926 w 2105012"/>
              <a:gd name="connsiteY6761" fmla="*/ 303888 h 589548"/>
              <a:gd name="connsiteX6762" fmla="*/ 1892920 w 2105012"/>
              <a:gd name="connsiteY6762" fmla="*/ 304550 h 589548"/>
              <a:gd name="connsiteX6763" fmla="*/ 1894246 w 2105012"/>
              <a:gd name="connsiteY6763" fmla="*/ 307864 h 589548"/>
              <a:gd name="connsiteX6764" fmla="*/ 1892920 w 2105012"/>
              <a:gd name="connsiteY6764" fmla="*/ 304550 h 589548"/>
              <a:gd name="connsiteX6765" fmla="*/ 1891926 w 2105012"/>
              <a:gd name="connsiteY6765" fmla="*/ 303888 h 589548"/>
              <a:gd name="connsiteX6766" fmla="*/ 1891263 w 2105012"/>
              <a:gd name="connsiteY6766" fmla="*/ 302562 h 589548"/>
              <a:gd name="connsiteX6767" fmla="*/ 1891926 w 2105012"/>
              <a:gd name="connsiteY6767" fmla="*/ 303888 h 589548"/>
              <a:gd name="connsiteX6768" fmla="*/ 1866077 w 2105012"/>
              <a:gd name="connsiteY6768" fmla="*/ 244237 h 589548"/>
              <a:gd name="connsiteX6769" fmla="*/ 1866077 w 2105012"/>
              <a:gd name="connsiteY6769" fmla="*/ 242580 h 589548"/>
              <a:gd name="connsiteX6770" fmla="*/ 1866077 w 2105012"/>
              <a:gd name="connsiteY6770" fmla="*/ 244237 h 589548"/>
              <a:gd name="connsiteX6771" fmla="*/ 1866077 w 2105012"/>
              <a:gd name="connsiteY6771" fmla="*/ 244237 h 589548"/>
              <a:gd name="connsiteX6772" fmla="*/ 1869391 w 2105012"/>
              <a:gd name="connsiteY6772" fmla="*/ 255173 h 589548"/>
              <a:gd name="connsiteX6773" fmla="*/ 1868397 w 2105012"/>
              <a:gd name="connsiteY6773" fmla="*/ 255836 h 589548"/>
              <a:gd name="connsiteX6774" fmla="*/ 1869391 w 2105012"/>
              <a:gd name="connsiteY6774" fmla="*/ 255173 h 589548"/>
              <a:gd name="connsiteX6775" fmla="*/ 1866740 w 2105012"/>
              <a:gd name="connsiteY6775" fmla="*/ 273400 h 589548"/>
              <a:gd name="connsiteX6776" fmla="*/ 1866077 w 2105012"/>
              <a:gd name="connsiteY6776" fmla="*/ 259481 h 589548"/>
              <a:gd name="connsiteX6777" fmla="*/ 1866077 w 2105012"/>
              <a:gd name="connsiteY6777" fmla="*/ 256830 h 589548"/>
              <a:gd name="connsiteX6778" fmla="*/ 1866077 w 2105012"/>
              <a:gd name="connsiteY6778" fmla="*/ 256830 h 589548"/>
              <a:gd name="connsiteX6779" fmla="*/ 1867403 w 2105012"/>
              <a:gd name="connsiteY6779" fmla="*/ 256830 h 589548"/>
              <a:gd name="connsiteX6780" fmla="*/ 1867403 w 2105012"/>
              <a:gd name="connsiteY6780" fmla="*/ 256498 h 589548"/>
              <a:gd name="connsiteX6781" fmla="*/ 1867403 w 2105012"/>
              <a:gd name="connsiteY6781" fmla="*/ 256830 h 589548"/>
              <a:gd name="connsiteX6782" fmla="*/ 1873699 w 2105012"/>
              <a:gd name="connsiteY6782" fmla="*/ 259812 h 589548"/>
              <a:gd name="connsiteX6783" fmla="*/ 1876351 w 2105012"/>
              <a:gd name="connsiteY6783" fmla="*/ 272405 h 589548"/>
              <a:gd name="connsiteX6784" fmla="*/ 1878670 w 2105012"/>
              <a:gd name="connsiteY6784" fmla="*/ 274725 h 589548"/>
              <a:gd name="connsiteX6785" fmla="*/ 1876351 w 2105012"/>
              <a:gd name="connsiteY6785" fmla="*/ 282347 h 589548"/>
              <a:gd name="connsiteX6786" fmla="*/ 1866077 w 2105012"/>
              <a:gd name="connsiteY6786" fmla="*/ 282347 h 589548"/>
              <a:gd name="connsiteX6787" fmla="*/ 1866077 w 2105012"/>
              <a:gd name="connsiteY6787" fmla="*/ 278702 h 589548"/>
              <a:gd name="connsiteX6788" fmla="*/ 1866740 w 2105012"/>
              <a:gd name="connsiteY6788" fmla="*/ 273400 h 589548"/>
              <a:gd name="connsiteX6789" fmla="*/ 1888944 w 2105012"/>
              <a:gd name="connsiteY6789" fmla="*/ 236615 h 589548"/>
              <a:gd name="connsiteX6790" fmla="*/ 1888944 w 2105012"/>
              <a:gd name="connsiteY6790" fmla="*/ 236615 h 589548"/>
              <a:gd name="connsiteX6791" fmla="*/ 1892589 w 2105012"/>
              <a:gd name="connsiteY6791" fmla="*/ 237609 h 589548"/>
              <a:gd name="connsiteX6792" fmla="*/ 1888944 w 2105012"/>
              <a:gd name="connsiteY6792" fmla="*/ 236615 h 589548"/>
              <a:gd name="connsiteX6793" fmla="*/ 1888944 w 2105012"/>
              <a:gd name="connsiteY6793" fmla="*/ 236615 h 589548"/>
              <a:gd name="connsiteX6794" fmla="*/ 1892589 w 2105012"/>
              <a:gd name="connsiteY6794" fmla="*/ 225347 h 589548"/>
              <a:gd name="connsiteX6795" fmla="*/ 1890269 w 2105012"/>
              <a:gd name="connsiteY6795" fmla="*/ 224022 h 589548"/>
              <a:gd name="connsiteX6796" fmla="*/ 1890269 w 2105012"/>
              <a:gd name="connsiteY6796" fmla="*/ 224022 h 589548"/>
              <a:gd name="connsiteX6797" fmla="*/ 1892589 w 2105012"/>
              <a:gd name="connsiteY6797" fmla="*/ 225347 h 589548"/>
              <a:gd name="connsiteX6798" fmla="*/ 1918438 w 2105012"/>
              <a:gd name="connsiteY6798" fmla="*/ 175970 h 589548"/>
              <a:gd name="connsiteX6799" fmla="*/ 1918438 w 2105012"/>
              <a:gd name="connsiteY6799" fmla="*/ 175970 h 589548"/>
              <a:gd name="connsiteX6800" fmla="*/ 1918438 w 2105012"/>
              <a:gd name="connsiteY6800" fmla="*/ 175307 h 589548"/>
              <a:gd name="connsiteX6801" fmla="*/ 1918438 w 2105012"/>
              <a:gd name="connsiteY6801" fmla="*/ 175970 h 589548"/>
              <a:gd name="connsiteX6802" fmla="*/ 1924734 w 2105012"/>
              <a:gd name="connsiteY6802" fmla="*/ 184586 h 589548"/>
              <a:gd name="connsiteX6803" fmla="*/ 1929705 w 2105012"/>
              <a:gd name="connsiteY6803" fmla="*/ 184917 h 589548"/>
              <a:gd name="connsiteX6804" fmla="*/ 1924734 w 2105012"/>
              <a:gd name="connsiteY6804" fmla="*/ 184586 h 589548"/>
              <a:gd name="connsiteX6805" fmla="*/ 1924734 w 2105012"/>
              <a:gd name="connsiteY6805" fmla="*/ 184586 h 589548"/>
              <a:gd name="connsiteX6806" fmla="*/ 1937658 w 2105012"/>
              <a:gd name="connsiteY6806" fmla="*/ 191214 h 589548"/>
              <a:gd name="connsiteX6807" fmla="*/ 1936996 w 2105012"/>
              <a:gd name="connsiteY6807" fmla="*/ 192208 h 589548"/>
              <a:gd name="connsiteX6808" fmla="*/ 1937658 w 2105012"/>
              <a:gd name="connsiteY6808" fmla="*/ 191214 h 589548"/>
              <a:gd name="connsiteX6809" fmla="*/ 1937658 w 2105012"/>
              <a:gd name="connsiteY6809" fmla="*/ 191214 h 589548"/>
              <a:gd name="connsiteX6810" fmla="*/ 1952571 w 2105012"/>
              <a:gd name="connsiteY6810" fmla="*/ 172325 h 589548"/>
              <a:gd name="connsiteX6811" fmla="*/ 1952903 w 2105012"/>
              <a:gd name="connsiteY6811" fmla="*/ 170668 h 589548"/>
              <a:gd name="connsiteX6812" fmla="*/ 1952903 w 2105012"/>
              <a:gd name="connsiteY6812" fmla="*/ 170668 h 589548"/>
              <a:gd name="connsiteX6813" fmla="*/ 1952571 w 2105012"/>
              <a:gd name="connsiteY6813" fmla="*/ 172325 h 589548"/>
              <a:gd name="connsiteX6814" fmla="*/ 1965827 w 2105012"/>
              <a:gd name="connsiteY6814" fmla="*/ 181935 h 589548"/>
              <a:gd name="connsiteX6815" fmla="*/ 1967152 w 2105012"/>
              <a:gd name="connsiteY6815" fmla="*/ 185912 h 589548"/>
              <a:gd name="connsiteX6816" fmla="*/ 1965827 w 2105012"/>
              <a:gd name="connsiteY6816" fmla="*/ 181935 h 589548"/>
              <a:gd name="connsiteX6817" fmla="*/ 1965827 w 2105012"/>
              <a:gd name="connsiteY6817" fmla="*/ 181935 h 589548"/>
              <a:gd name="connsiteX6818" fmla="*/ 1965496 w 2105012"/>
              <a:gd name="connsiteY6818" fmla="*/ 263126 h 589548"/>
              <a:gd name="connsiteX6819" fmla="*/ 1962513 w 2105012"/>
              <a:gd name="connsiteY6819" fmla="*/ 263789 h 589548"/>
              <a:gd name="connsiteX6820" fmla="*/ 1965496 w 2105012"/>
              <a:gd name="connsiteY6820" fmla="*/ 263126 h 589548"/>
              <a:gd name="connsiteX6821" fmla="*/ 1891926 w 2105012"/>
              <a:gd name="connsiteY6821" fmla="*/ 291626 h 589548"/>
              <a:gd name="connsiteX6822" fmla="*/ 1893252 w 2105012"/>
              <a:gd name="connsiteY6822" fmla="*/ 289969 h 589548"/>
              <a:gd name="connsiteX6823" fmla="*/ 1893252 w 2105012"/>
              <a:gd name="connsiteY6823" fmla="*/ 288975 h 589548"/>
              <a:gd name="connsiteX6824" fmla="*/ 1893252 w 2105012"/>
              <a:gd name="connsiteY6824" fmla="*/ 289969 h 589548"/>
              <a:gd name="connsiteX6825" fmla="*/ 1891926 w 2105012"/>
              <a:gd name="connsiteY6825" fmla="*/ 291626 h 589548"/>
              <a:gd name="connsiteX6826" fmla="*/ 1868066 w 2105012"/>
              <a:gd name="connsiteY6826" fmla="*/ 293615 h 589548"/>
              <a:gd name="connsiteX6827" fmla="*/ 1866409 w 2105012"/>
              <a:gd name="connsiteY6827" fmla="*/ 291626 h 589548"/>
              <a:gd name="connsiteX6828" fmla="*/ 1868066 w 2105012"/>
              <a:gd name="connsiteY6828" fmla="*/ 293615 h 589548"/>
              <a:gd name="connsiteX6829" fmla="*/ 1872374 w 2105012"/>
              <a:gd name="connsiteY6829" fmla="*/ 292952 h 589548"/>
              <a:gd name="connsiteX6830" fmla="*/ 1868066 w 2105012"/>
              <a:gd name="connsiteY6830" fmla="*/ 293615 h 589548"/>
              <a:gd name="connsiteX6831" fmla="*/ 1889275 w 2105012"/>
              <a:gd name="connsiteY6831" fmla="*/ 248545 h 589548"/>
              <a:gd name="connsiteX6832" fmla="*/ 1890269 w 2105012"/>
              <a:gd name="connsiteY6832" fmla="*/ 251196 h 589548"/>
              <a:gd name="connsiteX6833" fmla="*/ 1889275 w 2105012"/>
              <a:gd name="connsiteY6833" fmla="*/ 248545 h 589548"/>
              <a:gd name="connsiteX6834" fmla="*/ 1885961 w 2105012"/>
              <a:gd name="connsiteY6834" fmla="*/ 248545 h 589548"/>
              <a:gd name="connsiteX6835" fmla="*/ 1889275 w 2105012"/>
              <a:gd name="connsiteY6835" fmla="*/ 248545 h 589548"/>
              <a:gd name="connsiteX6836" fmla="*/ 1896897 w 2105012"/>
              <a:gd name="connsiteY6836" fmla="*/ 231975 h 589548"/>
              <a:gd name="connsiteX6837" fmla="*/ 1901868 w 2105012"/>
              <a:gd name="connsiteY6837" fmla="*/ 231975 h 589548"/>
              <a:gd name="connsiteX6838" fmla="*/ 1906507 w 2105012"/>
              <a:gd name="connsiteY6838" fmla="*/ 229987 h 589548"/>
              <a:gd name="connsiteX6839" fmla="*/ 1901868 w 2105012"/>
              <a:gd name="connsiteY6839" fmla="*/ 231644 h 589548"/>
              <a:gd name="connsiteX6840" fmla="*/ 1896897 w 2105012"/>
              <a:gd name="connsiteY6840" fmla="*/ 231644 h 589548"/>
              <a:gd name="connsiteX6841" fmla="*/ 1950583 w 2105012"/>
              <a:gd name="connsiteY6841" fmla="*/ 191545 h 589548"/>
              <a:gd name="connsiteX6842" fmla="*/ 1950583 w 2105012"/>
              <a:gd name="connsiteY6842" fmla="*/ 191545 h 589548"/>
              <a:gd name="connsiteX6843" fmla="*/ 1957873 w 2105012"/>
              <a:gd name="connsiteY6843" fmla="*/ 192208 h 589548"/>
              <a:gd name="connsiteX6844" fmla="*/ 1950583 w 2105012"/>
              <a:gd name="connsiteY6844" fmla="*/ 191545 h 589548"/>
              <a:gd name="connsiteX6845" fmla="*/ 1963176 w 2105012"/>
              <a:gd name="connsiteY6845" fmla="*/ 212755 h 589548"/>
              <a:gd name="connsiteX6846" fmla="*/ 1962844 w 2105012"/>
              <a:gd name="connsiteY6846" fmla="*/ 211098 h 589548"/>
              <a:gd name="connsiteX6847" fmla="*/ 1962182 w 2105012"/>
              <a:gd name="connsiteY6847" fmla="*/ 211098 h 589548"/>
              <a:gd name="connsiteX6848" fmla="*/ 1962844 w 2105012"/>
              <a:gd name="connsiteY6848" fmla="*/ 211098 h 589548"/>
              <a:gd name="connsiteX6849" fmla="*/ 1963176 w 2105012"/>
              <a:gd name="connsiteY6849" fmla="*/ 212755 h 589548"/>
              <a:gd name="connsiteX6850" fmla="*/ 1913135 w 2105012"/>
              <a:gd name="connsiteY6850" fmla="*/ 217063 h 589548"/>
              <a:gd name="connsiteX6851" fmla="*/ 1912141 w 2105012"/>
              <a:gd name="connsiteY6851" fmla="*/ 221371 h 589548"/>
              <a:gd name="connsiteX6852" fmla="*/ 1912472 w 2105012"/>
              <a:gd name="connsiteY6852" fmla="*/ 221371 h 589548"/>
              <a:gd name="connsiteX6853" fmla="*/ 1912141 w 2105012"/>
              <a:gd name="connsiteY6853" fmla="*/ 221371 h 589548"/>
              <a:gd name="connsiteX6854" fmla="*/ 1913135 w 2105012"/>
              <a:gd name="connsiteY6854" fmla="*/ 217063 h 589548"/>
              <a:gd name="connsiteX6855" fmla="*/ 1949920 w 2105012"/>
              <a:gd name="connsiteY6855" fmla="*/ 207452 h 589548"/>
              <a:gd name="connsiteX6856" fmla="*/ 1947932 w 2105012"/>
              <a:gd name="connsiteY6856" fmla="*/ 207452 h 589548"/>
              <a:gd name="connsiteX6857" fmla="*/ 1949920 w 2105012"/>
              <a:gd name="connsiteY6857" fmla="*/ 207452 h 589548"/>
              <a:gd name="connsiteX6858" fmla="*/ 1949920 w 2105012"/>
              <a:gd name="connsiteY6858" fmla="*/ 211098 h 589548"/>
              <a:gd name="connsiteX6859" fmla="*/ 1949920 w 2105012"/>
              <a:gd name="connsiteY6859" fmla="*/ 207452 h 589548"/>
              <a:gd name="connsiteX6860" fmla="*/ 1957873 w 2105012"/>
              <a:gd name="connsiteY6860" fmla="*/ 228661 h 589548"/>
              <a:gd name="connsiteX6861" fmla="*/ 1956216 w 2105012"/>
              <a:gd name="connsiteY6861" fmla="*/ 228661 h 589548"/>
              <a:gd name="connsiteX6862" fmla="*/ 1957873 w 2105012"/>
              <a:gd name="connsiteY6862" fmla="*/ 228661 h 589548"/>
              <a:gd name="connsiteX6863" fmla="*/ 1957873 w 2105012"/>
              <a:gd name="connsiteY6863" fmla="*/ 227336 h 589548"/>
              <a:gd name="connsiteX6864" fmla="*/ 1957873 w 2105012"/>
              <a:gd name="connsiteY6864" fmla="*/ 228661 h 589548"/>
              <a:gd name="connsiteX6865" fmla="*/ 1942629 w 2105012"/>
              <a:gd name="connsiteY6865" fmla="*/ 237940 h 589548"/>
              <a:gd name="connsiteX6866" fmla="*/ 1942629 w 2105012"/>
              <a:gd name="connsiteY6866" fmla="*/ 239266 h 589548"/>
              <a:gd name="connsiteX6867" fmla="*/ 1942629 w 2105012"/>
              <a:gd name="connsiteY6867" fmla="*/ 237940 h 589548"/>
              <a:gd name="connsiteX6868" fmla="*/ 1962513 w 2105012"/>
              <a:gd name="connsiteY6868" fmla="*/ 237940 h 589548"/>
              <a:gd name="connsiteX6869" fmla="*/ 1942629 w 2105012"/>
              <a:gd name="connsiteY6869" fmla="*/ 237940 h 589548"/>
              <a:gd name="connsiteX6870" fmla="*/ 1937327 w 2105012"/>
              <a:gd name="connsiteY6870" fmla="*/ 247882 h 589548"/>
              <a:gd name="connsiteX6871" fmla="*/ 1936333 w 2105012"/>
              <a:gd name="connsiteY6871" fmla="*/ 247219 h 589548"/>
              <a:gd name="connsiteX6872" fmla="*/ 1937327 w 2105012"/>
              <a:gd name="connsiteY6872" fmla="*/ 247882 h 589548"/>
              <a:gd name="connsiteX6873" fmla="*/ 1942298 w 2105012"/>
              <a:gd name="connsiteY6873" fmla="*/ 233964 h 589548"/>
              <a:gd name="connsiteX6874" fmla="*/ 1945280 w 2105012"/>
              <a:gd name="connsiteY6874" fmla="*/ 235289 h 589548"/>
              <a:gd name="connsiteX6875" fmla="*/ 1942298 w 2105012"/>
              <a:gd name="connsiteY6875" fmla="*/ 233964 h 589548"/>
              <a:gd name="connsiteX6876" fmla="*/ 1942298 w 2105012"/>
              <a:gd name="connsiteY6876" fmla="*/ 231644 h 589548"/>
              <a:gd name="connsiteX6877" fmla="*/ 1942298 w 2105012"/>
              <a:gd name="connsiteY6877" fmla="*/ 233964 h 589548"/>
              <a:gd name="connsiteX6878" fmla="*/ 1939647 w 2105012"/>
              <a:gd name="connsiteY6878" fmla="*/ 225016 h 589548"/>
              <a:gd name="connsiteX6879" fmla="*/ 1939647 w 2105012"/>
              <a:gd name="connsiteY6879" fmla="*/ 225016 h 589548"/>
              <a:gd name="connsiteX6880" fmla="*/ 1941304 w 2105012"/>
              <a:gd name="connsiteY6880" fmla="*/ 225016 h 589548"/>
              <a:gd name="connsiteX6881" fmla="*/ 1939647 w 2105012"/>
              <a:gd name="connsiteY6881" fmla="*/ 225016 h 589548"/>
              <a:gd name="connsiteX6882" fmla="*/ 1936333 w 2105012"/>
              <a:gd name="connsiteY6882" fmla="*/ 225016 h 589548"/>
              <a:gd name="connsiteX6883" fmla="*/ 1937990 w 2105012"/>
              <a:gd name="connsiteY6883" fmla="*/ 225016 h 589548"/>
              <a:gd name="connsiteX6884" fmla="*/ 1936333 w 2105012"/>
              <a:gd name="connsiteY6884" fmla="*/ 225016 h 589548"/>
              <a:gd name="connsiteX6885" fmla="*/ 1913798 w 2105012"/>
              <a:gd name="connsiteY6885" fmla="*/ 221039 h 589548"/>
              <a:gd name="connsiteX6886" fmla="*/ 1913798 w 2105012"/>
              <a:gd name="connsiteY6886" fmla="*/ 221039 h 589548"/>
              <a:gd name="connsiteX6887" fmla="*/ 1919763 w 2105012"/>
              <a:gd name="connsiteY6887" fmla="*/ 217063 h 589548"/>
              <a:gd name="connsiteX6888" fmla="*/ 1913798 w 2105012"/>
              <a:gd name="connsiteY6888" fmla="*/ 221039 h 589548"/>
              <a:gd name="connsiteX6889" fmla="*/ 1913798 w 2105012"/>
              <a:gd name="connsiteY6889" fmla="*/ 222034 h 589548"/>
              <a:gd name="connsiteX6890" fmla="*/ 1915786 w 2105012"/>
              <a:gd name="connsiteY6890" fmla="*/ 222696 h 589548"/>
              <a:gd name="connsiteX6891" fmla="*/ 1913798 w 2105012"/>
              <a:gd name="connsiteY6891" fmla="*/ 222034 h 589548"/>
              <a:gd name="connsiteX6892" fmla="*/ 1913798 w 2105012"/>
              <a:gd name="connsiteY6892" fmla="*/ 222034 h 589548"/>
              <a:gd name="connsiteX6893" fmla="*/ 1916449 w 2105012"/>
              <a:gd name="connsiteY6893" fmla="*/ 223691 h 589548"/>
              <a:gd name="connsiteX6894" fmla="*/ 1916449 w 2105012"/>
              <a:gd name="connsiteY6894" fmla="*/ 225016 h 589548"/>
              <a:gd name="connsiteX6895" fmla="*/ 1916449 w 2105012"/>
              <a:gd name="connsiteY6895" fmla="*/ 225016 h 589548"/>
              <a:gd name="connsiteX6896" fmla="*/ 1916449 w 2105012"/>
              <a:gd name="connsiteY6896" fmla="*/ 223691 h 589548"/>
              <a:gd name="connsiteX6897" fmla="*/ 1951908 w 2105012"/>
              <a:gd name="connsiteY6897" fmla="*/ 227336 h 589548"/>
              <a:gd name="connsiteX6898" fmla="*/ 1950251 w 2105012"/>
              <a:gd name="connsiteY6898" fmla="*/ 228661 h 589548"/>
              <a:gd name="connsiteX6899" fmla="*/ 1946937 w 2105012"/>
              <a:gd name="connsiteY6899" fmla="*/ 228661 h 589548"/>
              <a:gd name="connsiteX6900" fmla="*/ 1950251 w 2105012"/>
              <a:gd name="connsiteY6900" fmla="*/ 228661 h 589548"/>
              <a:gd name="connsiteX6901" fmla="*/ 1951908 w 2105012"/>
              <a:gd name="connsiteY6901" fmla="*/ 227336 h 589548"/>
              <a:gd name="connsiteX6902" fmla="*/ 1954559 w 2105012"/>
              <a:gd name="connsiteY6902" fmla="*/ 228993 h 589548"/>
              <a:gd name="connsiteX6903" fmla="*/ 1951908 w 2105012"/>
              <a:gd name="connsiteY6903" fmla="*/ 227336 h 589548"/>
              <a:gd name="connsiteX6904" fmla="*/ 1954559 w 2105012"/>
              <a:gd name="connsiteY6904" fmla="*/ 205795 h 589548"/>
              <a:gd name="connsiteX6905" fmla="*/ 1954559 w 2105012"/>
              <a:gd name="connsiteY6905" fmla="*/ 205795 h 589548"/>
              <a:gd name="connsiteX6906" fmla="*/ 1955554 w 2105012"/>
              <a:gd name="connsiteY6906" fmla="*/ 207452 h 589548"/>
              <a:gd name="connsiteX6907" fmla="*/ 1954559 w 2105012"/>
              <a:gd name="connsiteY6907" fmla="*/ 205795 h 589548"/>
              <a:gd name="connsiteX6908" fmla="*/ 1958868 w 2105012"/>
              <a:gd name="connsiteY6908" fmla="*/ 195853 h 589548"/>
              <a:gd name="connsiteX6909" fmla="*/ 1958868 w 2105012"/>
              <a:gd name="connsiteY6909" fmla="*/ 195853 h 589548"/>
              <a:gd name="connsiteX6910" fmla="*/ 1955554 w 2105012"/>
              <a:gd name="connsiteY6910" fmla="*/ 195853 h 589548"/>
              <a:gd name="connsiteX6911" fmla="*/ 1955554 w 2105012"/>
              <a:gd name="connsiteY6911" fmla="*/ 195853 h 589548"/>
              <a:gd name="connsiteX6912" fmla="*/ 1958868 w 2105012"/>
              <a:gd name="connsiteY6912" fmla="*/ 195853 h 589548"/>
              <a:gd name="connsiteX6913" fmla="*/ 1933350 w 2105012"/>
              <a:gd name="connsiteY6913" fmla="*/ 224022 h 589548"/>
              <a:gd name="connsiteX6914" fmla="*/ 1933350 w 2105012"/>
              <a:gd name="connsiteY6914" fmla="*/ 224022 h 589548"/>
              <a:gd name="connsiteX6915" fmla="*/ 1940641 w 2105012"/>
              <a:gd name="connsiteY6915" fmla="*/ 221371 h 589548"/>
              <a:gd name="connsiteX6916" fmla="*/ 1933350 w 2105012"/>
              <a:gd name="connsiteY6916" fmla="*/ 224022 h 589548"/>
              <a:gd name="connsiteX6917" fmla="*/ 1922414 w 2105012"/>
              <a:gd name="connsiteY6917" fmla="*/ 203476 h 589548"/>
              <a:gd name="connsiteX6918" fmla="*/ 1924071 w 2105012"/>
              <a:gd name="connsiteY6918" fmla="*/ 203476 h 589548"/>
              <a:gd name="connsiteX6919" fmla="*/ 1922414 w 2105012"/>
              <a:gd name="connsiteY6919" fmla="*/ 203476 h 589548"/>
              <a:gd name="connsiteX6920" fmla="*/ 1909490 w 2105012"/>
              <a:gd name="connsiteY6920" fmla="*/ 233301 h 589548"/>
              <a:gd name="connsiteX6921" fmla="*/ 1907170 w 2105012"/>
              <a:gd name="connsiteY6921" fmla="*/ 238935 h 589548"/>
              <a:gd name="connsiteX6922" fmla="*/ 1904519 w 2105012"/>
              <a:gd name="connsiteY6922" fmla="*/ 236615 h 589548"/>
              <a:gd name="connsiteX6923" fmla="*/ 1909821 w 2105012"/>
              <a:gd name="connsiteY6923" fmla="*/ 233301 h 589548"/>
              <a:gd name="connsiteX6924" fmla="*/ 1912804 w 2105012"/>
              <a:gd name="connsiteY6924" fmla="*/ 249208 h 589548"/>
              <a:gd name="connsiteX6925" fmla="*/ 1906507 w 2105012"/>
              <a:gd name="connsiteY6925" fmla="*/ 250533 h 589548"/>
              <a:gd name="connsiteX6926" fmla="*/ 1910816 w 2105012"/>
              <a:gd name="connsiteY6926" fmla="*/ 243906 h 589548"/>
              <a:gd name="connsiteX6927" fmla="*/ 1904850 w 2105012"/>
              <a:gd name="connsiteY6927" fmla="*/ 242249 h 589548"/>
              <a:gd name="connsiteX6928" fmla="*/ 1912804 w 2105012"/>
              <a:gd name="connsiteY6928" fmla="*/ 238935 h 589548"/>
              <a:gd name="connsiteX6929" fmla="*/ 1919763 w 2105012"/>
              <a:gd name="connsiteY6929" fmla="*/ 240923 h 589548"/>
              <a:gd name="connsiteX6930" fmla="*/ 1915124 w 2105012"/>
              <a:gd name="connsiteY6930" fmla="*/ 243243 h 589548"/>
              <a:gd name="connsiteX6931" fmla="*/ 1912472 w 2105012"/>
              <a:gd name="connsiteY6931" fmla="*/ 249539 h 589548"/>
              <a:gd name="connsiteX6932" fmla="*/ 1912472 w 2105012"/>
              <a:gd name="connsiteY6932" fmla="*/ 253185 h 589548"/>
              <a:gd name="connsiteX6933" fmla="*/ 1912472 w 2105012"/>
              <a:gd name="connsiteY6933" fmla="*/ 249539 h 589548"/>
              <a:gd name="connsiteX6934" fmla="*/ 1917112 w 2105012"/>
              <a:gd name="connsiteY6934" fmla="*/ 273400 h 589548"/>
              <a:gd name="connsiteX6935" fmla="*/ 1917112 w 2105012"/>
              <a:gd name="connsiteY6935" fmla="*/ 273400 h 589548"/>
              <a:gd name="connsiteX6936" fmla="*/ 1907170 w 2105012"/>
              <a:gd name="connsiteY6936" fmla="*/ 275388 h 589548"/>
              <a:gd name="connsiteX6937" fmla="*/ 1917112 w 2105012"/>
              <a:gd name="connsiteY6937" fmla="*/ 273400 h 589548"/>
              <a:gd name="connsiteX6938" fmla="*/ 1934676 w 2105012"/>
              <a:gd name="connsiteY6938" fmla="*/ 265777 h 589548"/>
              <a:gd name="connsiteX6939" fmla="*/ 1927054 w 2105012"/>
              <a:gd name="connsiteY6939" fmla="*/ 265777 h 589548"/>
              <a:gd name="connsiteX6940" fmla="*/ 1922083 w 2105012"/>
              <a:gd name="connsiteY6940" fmla="*/ 267103 h 589548"/>
              <a:gd name="connsiteX6941" fmla="*/ 1926060 w 2105012"/>
              <a:gd name="connsiteY6941" fmla="*/ 258155 h 589548"/>
              <a:gd name="connsiteX6942" fmla="*/ 1931031 w 2105012"/>
              <a:gd name="connsiteY6942" fmla="*/ 257493 h 589548"/>
              <a:gd name="connsiteX6943" fmla="*/ 1927385 w 2105012"/>
              <a:gd name="connsiteY6943" fmla="*/ 266109 h 589548"/>
              <a:gd name="connsiteX6944" fmla="*/ 1935007 w 2105012"/>
              <a:gd name="connsiteY6944" fmla="*/ 266109 h 589548"/>
              <a:gd name="connsiteX6945" fmla="*/ 1935007 w 2105012"/>
              <a:gd name="connsiteY6945" fmla="*/ 266109 h 589548"/>
              <a:gd name="connsiteX6946" fmla="*/ 1926060 w 2105012"/>
              <a:gd name="connsiteY6946" fmla="*/ 252853 h 589548"/>
              <a:gd name="connsiteX6947" fmla="*/ 1928711 w 2105012"/>
              <a:gd name="connsiteY6947" fmla="*/ 249539 h 589548"/>
              <a:gd name="connsiteX6948" fmla="*/ 1935007 w 2105012"/>
              <a:gd name="connsiteY6948" fmla="*/ 247882 h 589548"/>
              <a:gd name="connsiteX6949" fmla="*/ 1935670 w 2105012"/>
              <a:gd name="connsiteY6949" fmla="*/ 247219 h 589548"/>
              <a:gd name="connsiteX6950" fmla="*/ 1935007 w 2105012"/>
              <a:gd name="connsiteY6950" fmla="*/ 247882 h 589548"/>
              <a:gd name="connsiteX6951" fmla="*/ 1941635 w 2105012"/>
              <a:gd name="connsiteY6951" fmla="*/ 253185 h 589548"/>
              <a:gd name="connsiteX6952" fmla="*/ 1946606 w 2105012"/>
              <a:gd name="connsiteY6952" fmla="*/ 254510 h 589548"/>
              <a:gd name="connsiteX6953" fmla="*/ 1935007 w 2105012"/>
              <a:gd name="connsiteY6953" fmla="*/ 254510 h 589548"/>
              <a:gd name="connsiteX6954" fmla="*/ 1926391 w 2105012"/>
              <a:gd name="connsiteY6954" fmla="*/ 252853 h 589548"/>
              <a:gd name="connsiteX6955" fmla="*/ 1955222 w 2105012"/>
              <a:gd name="connsiteY6955" fmla="*/ 243574 h 589548"/>
              <a:gd name="connsiteX6956" fmla="*/ 1953897 w 2105012"/>
              <a:gd name="connsiteY6956" fmla="*/ 243243 h 589548"/>
              <a:gd name="connsiteX6957" fmla="*/ 1955222 w 2105012"/>
              <a:gd name="connsiteY6957" fmla="*/ 243574 h 589548"/>
              <a:gd name="connsiteX6958" fmla="*/ 1958205 w 2105012"/>
              <a:gd name="connsiteY6958" fmla="*/ 226342 h 589548"/>
              <a:gd name="connsiteX6959" fmla="*/ 1959530 w 2105012"/>
              <a:gd name="connsiteY6959" fmla="*/ 225679 h 589548"/>
              <a:gd name="connsiteX6960" fmla="*/ 1958205 w 2105012"/>
              <a:gd name="connsiteY6960" fmla="*/ 226342 h 589548"/>
              <a:gd name="connsiteX6961" fmla="*/ 1958868 w 2105012"/>
              <a:gd name="connsiteY6961" fmla="*/ 210766 h 589548"/>
              <a:gd name="connsiteX6962" fmla="*/ 1960193 w 2105012"/>
              <a:gd name="connsiteY6962" fmla="*/ 210766 h 589548"/>
              <a:gd name="connsiteX6963" fmla="*/ 1958868 w 2105012"/>
              <a:gd name="connsiteY6963" fmla="*/ 210766 h 589548"/>
              <a:gd name="connsiteX6964" fmla="*/ 1948263 w 2105012"/>
              <a:gd name="connsiteY6964" fmla="*/ 213749 h 589548"/>
              <a:gd name="connsiteX6965" fmla="*/ 1944949 w 2105012"/>
              <a:gd name="connsiteY6965" fmla="*/ 213749 h 589548"/>
              <a:gd name="connsiteX6966" fmla="*/ 1944949 w 2105012"/>
              <a:gd name="connsiteY6966" fmla="*/ 215406 h 589548"/>
              <a:gd name="connsiteX6967" fmla="*/ 1944949 w 2105012"/>
              <a:gd name="connsiteY6967" fmla="*/ 213749 h 589548"/>
              <a:gd name="connsiteX6968" fmla="*/ 1948263 w 2105012"/>
              <a:gd name="connsiteY6968" fmla="*/ 213749 h 589548"/>
              <a:gd name="connsiteX6969" fmla="*/ 1936333 w 2105012"/>
              <a:gd name="connsiteY6969" fmla="*/ 214411 h 589548"/>
              <a:gd name="connsiteX6970" fmla="*/ 1932025 w 2105012"/>
              <a:gd name="connsiteY6970" fmla="*/ 212755 h 589548"/>
              <a:gd name="connsiteX6971" fmla="*/ 1927717 w 2105012"/>
              <a:gd name="connsiteY6971" fmla="*/ 211429 h 589548"/>
              <a:gd name="connsiteX6972" fmla="*/ 1932025 w 2105012"/>
              <a:gd name="connsiteY6972" fmla="*/ 212755 h 589548"/>
              <a:gd name="connsiteX6973" fmla="*/ 1936333 w 2105012"/>
              <a:gd name="connsiteY6973" fmla="*/ 214411 h 589548"/>
              <a:gd name="connsiteX6974" fmla="*/ 1925065 w 2105012"/>
              <a:gd name="connsiteY6974" fmla="*/ 212092 h 589548"/>
              <a:gd name="connsiteX6975" fmla="*/ 1927385 w 2105012"/>
              <a:gd name="connsiteY6975" fmla="*/ 211429 h 589548"/>
              <a:gd name="connsiteX6976" fmla="*/ 1925065 w 2105012"/>
              <a:gd name="connsiteY6976" fmla="*/ 212092 h 589548"/>
              <a:gd name="connsiteX6977" fmla="*/ 1912141 w 2105012"/>
              <a:gd name="connsiteY6977" fmla="*/ 192208 h 589548"/>
              <a:gd name="connsiteX6978" fmla="*/ 1912141 w 2105012"/>
              <a:gd name="connsiteY6978" fmla="*/ 192208 h 589548"/>
              <a:gd name="connsiteX6979" fmla="*/ 1912141 w 2105012"/>
              <a:gd name="connsiteY6979" fmla="*/ 192208 h 589548"/>
              <a:gd name="connsiteX6980" fmla="*/ 1890269 w 2105012"/>
              <a:gd name="connsiteY6980" fmla="*/ 260807 h 589548"/>
              <a:gd name="connsiteX6981" fmla="*/ 1894246 w 2105012"/>
              <a:gd name="connsiteY6981" fmla="*/ 259150 h 589548"/>
              <a:gd name="connsiteX6982" fmla="*/ 1899548 w 2105012"/>
              <a:gd name="connsiteY6982" fmla="*/ 258155 h 589548"/>
              <a:gd name="connsiteX6983" fmla="*/ 1905182 w 2105012"/>
              <a:gd name="connsiteY6983" fmla="*/ 261801 h 589548"/>
              <a:gd name="connsiteX6984" fmla="*/ 1906507 w 2105012"/>
              <a:gd name="connsiteY6984" fmla="*/ 261801 h 589548"/>
              <a:gd name="connsiteX6985" fmla="*/ 1906839 w 2105012"/>
              <a:gd name="connsiteY6985" fmla="*/ 266772 h 589548"/>
              <a:gd name="connsiteX6986" fmla="*/ 1909821 w 2105012"/>
              <a:gd name="connsiteY6986" fmla="*/ 269754 h 589548"/>
              <a:gd name="connsiteX6987" fmla="*/ 1906839 w 2105012"/>
              <a:gd name="connsiteY6987" fmla="*/ 266772 h 589548"/>
              <a:gd name="connsiteX6988" fmla="*/ 1899217 w 2105012"/>
              <a:gd name="connsiteY6988" fmla="*/ 268097 h 589548"/>
              <a:gd name="connsiteX6989" fmla="*/ 1891595 w 2105012"/>
              <a:gd name="connsiteY6989" fmla="*/ 267103 h 589548"/>
              <a:gd name="connsiteX6990" fmla="*/ 1886624 w 2105012"/>
              <a:gd name="connsiteY6990" fmla="*/ 263458 h 589548"/>
              <a:gd name="connsiteX6991" fmla="*/ 1889938 w 2105012"/>
              <a:gd name="connsiteY6991" fmla="*/ 261138 h 589548"/>
              <a:gd name="connsiteX6992" fmla="*/ 1889275 w 2105012"/>
              <a:gd name="connsiteY6992" fmla="*/ 291626 h 589548"/>
              <a:gd name="connsiteX6993" fmla="*/ 1889275 w 2105012"/>
              <a:gd name="connsiteY6993" fmla="*/ 287649 h 589548"/>
              <a:gd name="connsiteX6994" fmla="*/ 1885961 w 2105012"/>
              <a:gd name="connsiteY6994" fmla="*/ 286987 h 589548"/>
              <a:gd name="connsiteX6995" fmla="*/ 1889275 w 2105012"/>
              <a:gd name="connsiteY6995" fmla="*/ 287649 h 589548"/>
              <a:gd name="connsiteX6996" fmla="*/ 1889275 w 2105012"/>
              <a:gd name="connsiteY6996" fmla="*/ 291626 h 589548"/>
              <a:gd name="connsiteX6997" fmla="*/ 1890600 w 2105012"/>
              <a:gd name="connsiteY6997" fmla="*/ 284998 h 589548"/>
              <a:gd name="connsiteX6998" fmla="*/ 1891263 w 2105012"/>
              <a:gd name="connsiteY6998" fmla="*/ 284998 h 589548"/>
              <a:gd name="connsiteX6999" fmla="*/ 1890600 w 2105012"/>
              <a:gd name="connsiteY6999" fmla="*/ 284998 h 589548"/>
              <a:gd name="connsiteX7000" fmla="*/ 1880327 w 2105012"/>
              <a:gd name="connsiteY7000" fmla="*/ 277376 h 589548"/>
              <a:gd name="connsiteX7001" fmla="*/ 1880327 w 2105012"/>
              <a:gd name="connsiteY7001" fmla="*/ 271080 h 589548"/>
              <a:gd name="connsiteX7002" fmla="*/ 1889275 w 2105012"/>
              <a:gd name="connsiteY7002" fmla="*/ 274062 h 589548"/>
              <a:gd name="connsiteX7003" fmla="*/ 1890932 w 2105012"/>
              <a:gd name="connsiteY7003" fmla="*/ 277045 h 589548"/>
              <a:gd name="connsiteX7004" fmla="*/ 1885630 w 2105012"/>
              <a:gd name="connsiteY7004" fmla="*/ 284004 h 589548"/>
              <a:gd name="connsiteX7005" fmla="*/ 1879333 w 2105012"/>
              <a:gd name="connsiteY7005" fmla="*/ 285330 h 589548"/>
              <a:gd name="connsiteX7006" fmla="*/ 1880659 w 2105012"/>
              <a:gd name="connsiteY7006" fmla="*/ 277708 h 589548"/>
              <a:gd name="connsiteX7007" fmla="*/ 1937990 w 2105012"/>
              <a:gd name="connsiteY7007" fmla="*/ 260475 h 589548"/>
              <a:gd name="connsiteX7008" fmla="*/ 1936001 w 2105012"/>
              <a:gd name="connsiteY7008" fmla="*/ 262464 h 589548"/>
              <a:gd name="connsiteX7009" fmla="*/ 1935007 w 2105012"/>
              <a:gd name="connsiteY7009" fmla="*/ 263789 h 589548"/>
              <a:gd name="connsiteX7010" fmla="*/ 1935007 w 2105012"/>
              <a:gd name="connsiteY7010" fmla="*/ 263789 h 589548"/>
              <a:gd name="connsiteX7011" fmla="*/ 1936001 w 2105012"/>
              <a:gd name="connsiteY7011" fmla="*/ 262464 h 589548"/>
              <a:gd name="connsiteX7012" fmla="*/ 1937990 w 2105012"/>
              <a:gd name="connsiteY7012" fmla="*/ 260475 h 589548"/>
              <a:gd name="connsiteX7013" fmla="*/ 1940641 w 2105012"/>
              <a:gd name="connsiteY7013" fmla="*/ 259812 h 589548"/>
              <a:gd name="connsiteX7014" fmla="*/ 1937990 w 2105012"/>
              <a:gd name="connsiteY7014" fmla="*/ 260475 h 589548"/>
              <a:gd name="connsiteX7015" fmla="*/ 1952571 w 2105012"/>
              <a:gd name="connsiteY7015" fmla="*/ 258818 h 589548"/>
              <a:gd name="connsiteX7016" fmla="*/ 1957542 w 2105012"/>
              <a:gd name="connsiteY7016" fmla="*/ 258487 h 589548"/>
              <a:gd name="connsiteX7017" fmla="*/ 1957542 w 2105012"/>
              <a:gd name="connsiteY7017" fmla="*/ 258487 h 589548"/>
              <a:gd name="connsiteX7018" fmla="*/ 1952571 w 2105012"/>
              <a:gd name="connsiteY7018" fmla="*/ 258818 h 589548"/>
              <a:gd name="connsiteX7019" fmla="*/ 1957211 w 2105012"/>
              <a:gd name="connsiteY7019" fmla="*/ 260475 h 589548"/>
              <a:gd name="connsiteX7020" fmla="*/ 1957542 w 2105012"/>
              <a:gd name="connsiteY7020" fmla="*/ 261469 h 589548"/>
              <a:gd name="connsiteX7021" fmla="*/ 1958868 w 2105012"/>
              <a:gd name="connsiteY7021" fmla="*/ 262132 h 589548"/>
              <a:gd name="connsiteX7022" fmla="*/ 1957542 w 2105012"/>
              <a:gd name="connsiteY7022" fmla="*/ 261469 h 589548"/>
              <a:gd name="connsiteX7023" fmla="*/ 1957211 w 2105012"/>
              <a:gd name="connsiteY7023" fmla="*/ 260475 h 589548"/>
              <a:gd name="connsiteX7024" fmla="*/ 1953565 w 2105012"/>
              <a:gd name="connsiteY7024" fmla="*/ 252190 h 589548"/>
              <a:gd name="connsiteX7025" fmla="*/ 1953565 w 2105012"/>
              <a:gd name="connsiteY7025" fmla="*/ 252190 h 589548"/>
              <a:gd name="connsiteX7026" fmla="*/ 1952571 w 2105012"/>
              <a:gd name="connsiteY7026" fmla="*/ 252190 h 589548"/>
              <a:gd name="connsiteX7027" fmla="*/ 1951246 w 2105012"/>
              <a:gd name="connsiteY7027" fmla="*/ 253847 h 589548"/>
              <a:gd name="connsiteX7028" fmla="*/ 1951246 w 2105012"/>
              <a:gd name="connsiteY7028" fmla="*/ 255504 h 589548"/>
              <a:gd name="connsiteX7029" fmla="*/ 1951246 w 2105012"/>
              <a:gd name="connsiteY7029" fmla="*/ 253847 h 589548"/>
              <a:gd name="connsiteX7030" fmla="*/ 1952571 w 2105012"/>
              <a:gd name="connsiteY7030" fmla="*/ 252190 h 589548"/>
              <a:gd name="connsiteX7031" fmla="*/ 1953565 w 2105012"/>
              <a:gd name="connsiteY7031" fmla="*/ 252190 h 589548"/>
              <a:gd name="connsiteX7032" fmla="*/ 1955885 w 2105012"/>
              <a:gd name="connsiteY7032" fmla="*/ 252190 h 589548"/>
              <a:gd name="connsiteX7033" fmla="*/ 1953565 w 2105012"/>
              <a:gd name="connsiteY7033" fmla="*/ 252190 h 589548"/>
              <a:gd name="connsiteX7034" fmla="*/ 1957873 w 2105012"/>
              <a:gd name="connsiteY7034" fmla="*/ 244568 h 589548"/>
              <a:gd name="connsiteX7035" fmla="*/ 1955885 w 2105012"/>
              <a:gd name="connsiteY7035" fmla="*/ 243906 h 589548"/>
              <a:gd name="connsiteX7036" fmla="*/ 1957873 w 2105012"/>
              <a:gd name="connsiteY7036" fmla="*/ 244568 h 589548"/>
              <a:gd name="connsiteX7037" fmla="*/ 1962844 w 2105012"/>
              <a:gd name="connsiteY7037" fmla="*/ 245894 h 589548"/>
              <a:gd name="connsiteX7038" fmla="*/ 1957873 w 2105012"/>
              <a:gd name="connsiteY7038" fmla="*/ 244568 h 589548"/>
              <a:gd name="connsiteX7039" fmla="*/ 1965164 w 2105012"/>
              <a:gd name="connsiteY7039" fmla="*/ 245562 h 589548"/>
              <a:gd name="connsiteX7040" fmla="*/ 1963838 w 2105012"/>
              <a:gd name="connsiteY7040" fmla="*/ 245562 h 589548"/>
              <a:gd name="connsiteX7041" fmla="*/ 1965164 w 2105012"/>
              <a:gd name="connsiteY7041" fmla="*/ 245562 h 589548"/>
              <a:gd name="connsiteX7042" fmla="*/ 1961187 w 2105012"/>
              <a:gd name="connsiteY7042" fmla="*/ 185580 h 589548"/>
              <a:gd name="connsiteX7043" fmla="*/ 1961187 w 2105012"/>
              <a:gd name="connsiteY7043" fmla="*/ 185580 h 589548"/>
              <a:gd name="connsiteX7044" fmla="*/ 1964833 w 2105012"/>
              <a:gd name="connsiteY7044" fmla="*/ 184255 h 589548"/>
              <a:gd name="connsiteX7045" fmla="*/ 1961187 w 2105012"/>
              <a:gd name="connsiteY7045" fmla="*/ 185580 h 589548"/>
              <a:gd name="connsiteX7046" fmla="*/ 1958868 w 2105012"/>
              <a:gd name="connsiteY7046" fmla="*/ 183592 h 589548"/>
              <a:gd name="connsiteX7047" fmla="*/ 1960525 w 2105012"/>
              <a:gd name="connsiteY7047" fmla="*/ 184255 h 589548"/>
              <a:gd name="connsiteX7048" fmla="*/ 1958868 w 2105012"/>
              <a:gd name="connsiteY7048" fmla="*/ 183592 h 589548"/>
              <a:gd name="connsiteX7049" fmla="*/ 1956216 w 2105012"/>
              <a:gd name="connsiteY7049" fmla="*/ 183592 h 589548"/>
              <a:gd name="connsiteX7050" fmla="*/ 1958536 w 2105012"/>
              <a:gd name="connsiteY7050" fmla="*/ 183592 h 589548"/>
              <a:gd name="connsiteX7051" fmla="*/ 1956216 w 2105012"/>
              <a:gd name="connsiteY7051" fmla="*/ 183592 h 589548"/>
              <a:gd name="connsiteX7052" fmla="*/ 1949589 w 2105012"/>
              <a:gd name="connsiteY7052" fmla="*/ 195522 h 589548"/>
              <a:gd name="connsiteX7053" fmla="*/ 1950914 w 2105012"/>
              <a:gd name="connsiteY7053" fmla="*/ 196185 h 589548"/>
              <a:gd name="connsiteX7054" fmla="*/ 1949589 w 2105012"/>
              <a:gd name="connsiteY7054" fmla="*/ 195522 h 589548"/>
              <a:gd name="connsiteX7055" fmla="*/ 1949589 w 2105012"/>
              <a:gd name="connsiteY7055" fmla="*/ 195522 h 589548"/>
              <a:gd name="connsiteX7056" fmla="*/ 1922083 w 2105012"/>
              <a:gd name="connsiteY7056" fmla="*/ 185580 h 589548"/>
              <a:gd name="connsiteX7057" fmla="*/ 1922083 w 2105012"/>
              <a:gd name="connsiteY7057" fmla="*/ 181604 h 589548"/>
              <a:gd name="connsiteX7058" fmla="*/ 1922083 w 2105012"/>
              <a:gd name="connsiteY7058" fmla="*/ 185580 h 589548"/>
              <a:gd name="connsiteX7059" fmla="*/ 1922083 w 2105012"/>
              <a:gd name="connsiteY7059" fmla="*/ 185580 h 589548"/>
              <a:gd name="connsiteX7060" fmla="*/ 1922083 w 2105012"/>
              <a:gd name="connsiteY7060" fmla="*/ 185580 h 589548"/>
              <a:gd name="connsiteX7061" fmla="*/ 1910484 w 2105012"/>
              <a:gd name="connsiteY7061" fmla="*/ 198173 h 589548"/>
              <a:gd name="connsiteX7062" fmla="*/ 1913467 w 2105012"/>
              <a:gd name="connsiteY7062" fmla="*/ 198173 h 589548"/>
              <a:gd name="connsiteX7063" fmla="*/ 1910484 w 2105012"/>
              <a:gd name="connsiteY7063" fmla="*/ 198173 h 589548"/>
              <a:gd name="connsiteX7064" fmla="*/ 1902199 w 2105012"/>
              <a:gd name="connsiteY7064" fmla="*/ 191877 h 589548"/>
              <a:gd name="connsiteX7065" fmla="*/ 1902199 w 2105012"/>
              <a:gd name="connsiteY7065" fmla="*/ 191877 h 589548"/>
              <a:gd name="connsiteX7066" fmla="*/ 1910484 w 2105012"/>
              <a:gd name="connsiteY7066" fmla="*/ 198173 h 589548"/>
              <a:gd name="connsiteX7067" fmla="*/ 1886624 w 2105012"/>
              <a:gd name="connsiteY7067" fmla="*/ 245562 h 589548"/>
              <a:gd name="connsiteX7068" fmla="*/ 1886624 w 2105012"/>
              <a:gd name="connsiteY7068" fmla="*/ 245562 h 589548"/>
              <a:gd name="connsiteX7069" fmla="*/ 1885961 w 2105012"/>
              <a:gd name="connsiteY7069" fmla="*/ 245562 h 589548"/>
              <a:gd name="connsiteX7070" fmla="*/ 1886624 w 2105012"/>
              <a:gd name="connsiteY7070" fmla="*/ 245562 h 589548"/>
              <a:gd name="connsiteX7071" fmla="*/ 1876682 w 2105012"/>
              <a:gd name="connsiteY7071" fmla="*/ 252853 h 589548"/>
              <a:gd name="connsiteX7072" fmla="*/ 1875025 w 2105012"/>
              <a:gd name="connsiteY7072" fmla="*/ 253185 h 589548"/>
              <a:gd name="connsiteX7073" fmla="*/ 1876682 w 2105012"/>
              <a:gd name="connsiteY7073" fmla="*/ 252853 h 589548"/>
              <a:gd name="connsiteX7074" fmla="*/ 1881322 w 2105012"/>
              <a:gd name="connsiteY7074" fmla="*/ 252853 h 589548"/>
              <a:gd name="connsiteX7075" fmla="*/ 1876682 w 2105012"/>
              <a:gd name="connsiteY7075" fmla="*/ 252853 h 589548"/>
              <a:gd name="connsiteX7076" fmla="*/ 1867403 w 2105012"/>
              <a:gd name="connsiteY7076" fmla="*/ 311510 h 589548"/>
              <a:gd name="connsiteX7077" fmla="*/ 1865746 w 2105012"/>
              <a:gd name="connsiteY7077" fmla="*/ 314492 h 589548"/>
              <a:gd name="connsiteX7078" fmla="*/ 1867403 w 2105012"/>
              <a:gd name="connsiteY7078" fmla="*/ 311510 h 589548"/>
              <a:gd name="connsiteX7079" fmla="*/ 1867403 w 2105012"/>
              <a:gd name="connsiteY7079" fmla="*/ 311510 h 589548"/>
              <a:gd name="connsiteX7080" fmla="*/ 1870054 w 2105012"/>
              <a:gd name="connsiteY7080" fmla="*/ 329736 h 589548"/>
              <a:gd name="connsiteX7081" fmla="*/ 1871380 w 2105012"/>
              <a:gd name="connsiteY7081" fmla="*/ 327085 h 589548"/>
              <a:gd name="connsiteX7082" fmla="*/ 1871380 w 2105012"/>
              <a:gd name="connsiteY7082" fmla="*/ 327085 h 589548"/>
              <a:gd name="connsiteX7083" fmla="*/ 1870054 w 2105012"/>
              <a:gd name="connsiteY7083" fmla="*/ 329736 h 589548"/>
              <a:gd name="connsiteX7084" fmla="*/ 1877676 w 2105012"/>
              <a:gd name="connsiteY7084" fmla="*/ 310184 h 589548"/>
              <a:gd name="connsiteX7085" fmla="*/ 1876351 w 2105012"/>
              <a:gd name="connsiteY7085" fmla="*/ 307864 h 589548"/>
              <a:gd name="connsiteX7086" fmla="*/ 1871380 w 2105012"/>
              <a:gd name="connsiteY7086" fmla="*/ 303888 h 589548"/>
              <a:gd name="connsiteX7087" fmla="*/ 1877013 w 2105012"/>
              <a:gd name="connsiteY7087" fmla="*/ 299911 h 589548"/>
              <a:gd name="connsiteX7088" fmla="*/ 1876682 w 2105012"/>
              <a:gd name="connsiteY7088" fmla="*/ 299248 h 589548"/>
              <a:gd name="connsiteX7089" fmla="*/ 1877013 w 2105012"/>
              <a:gd name="connsiteY7089" fmla="*/ 299911 h 589548"/>
              <a:gd name="connsiteX7090" fmla="*/ 1883641 w 2105012"/>
              <a:gd name="connsiteY7090" fmla="*/ 301568 h 589548"/>
              <a:gd name="connsiteX7091" fmla="*/ 1883641 w 2105012"/>
              <a:gd name="connsiteY7091" fmla="*/ 302894 h 589548"/>
              <a:gd name="connsiteX7092" fmla="*/ 1883641 w 2105012"/>
              <a:gd name="connsiteY7092" fmla="*/ 302894 h 589548"/>
              <a:gd name="connsiteX7093" fmla="*/ 1880990 w 2105012"/>
              <a:gd name="connsiteY7093" fmla="*/ 305213 h 589548"/>
              <a:gd name="connsiteX7094" fmla="*/ 1885961 w 2105012"/>
              <a:gd name="connsiteY7094" fmla="*/ 311841 h 589548"/>
              <a:gd name="connsiteX7095" fmla="*/ 1883310 w 2105012"/>
              <a:gd name="connsiteY7095" fmla="*/ 311841 h 589548"/>
              <a:gd name="connsiteX7096" fmla="*/ 1880990 w 2105012"/>
              <a:gd name="connsiteY7096" fmla="*/ 311841 h 589548"/>
              <a:gd name="connsiteX7097" fmla="*/ 1877345 w 2105012"/>
              <a:gd name="connsiteY7097" fmla="*/ 310516 h 589548"/>
              <a:gd name="connsiteX7098" fmla="*/ 1886624 w 2105012"/>
              <a:gd name="connsiteY7098" fmla="*/ 302231 h 589548"/>
              <a:gd name="connsiteX7099" fmla="*/ 1886624 w 2105012"/>
              <a:gd name="connsiteY7099" fmla="*/ 302231 h 589548"/>
              <a:gd name="connsiteX7100" fmla="*/ 1892257 w 2105012"/>
              <a:gd name="connsiteY7100" fmla="*/ 303225 h 589548"/>
              <a:gd name="connsiteX7101" fmla="*/ 1886624 w 2105012"/>
              <a:gd name="connsiteY7101" fmla="*/ 302231 h 589548"/>
              <a:gd name="connsiteX7102" fmla="*/ 1903525 w 2105012"/>
              <a:gd name="connsiteY7102" fmla="*/ 299911 h 589548"/>
              <a:gd name="connsiteX7103" fmla="*/ 1902862 w 2105012"/>
              <a:gd name="connsiteY7103" fmla="*/ 299248 h 589548"/>
              <a:gd name="connsiteX7104" fmla="*/ 1902531 w 2105012"/>
              <a:gd name="connsiteY7104" fmla="*/ 297260 h 589548"/>
              <a:gd name="connsiteX7105" fmla="*/ 1902862 w 2105012"/>
              <a:gd name="connsiteY7105" fmla="*/ 299248 h 589548"/>
              <a:gd name="connsiteX7106" fmla="*/ 1903525 w 2105012"/>
              <a:gd name="connsiteY7106" fmla="*/ 299911 h 589548"/>
              <a:gd name="connsiteX7107" fmla="*/ 1919432 w 2105012"/>
              <a:gd name="connsiteY7107" fmla="*/ 294940 h 589548"/>
              <a:gd name="connsiteX7108" fmla="*/ 1929705 w 2105012"/>
              <a:gd name="connsiteY7108" fmla="*/ 294277 h 589548"/>
              <a:gd name="connsiteX7109" fmla="*/ 1922414 w 2105012"/>
              <a:gd name="connsiteY7109" fmla="*/ 300242 h 589548"/>
              <a:gd name="connsiteX7110" fmla="*/ 1925728 w 2105012"/>
              <a:gd name="connsiteY7110" fmla="*/ 302231 h 589548"/>
              <a:gd name="connsiteX7111" fmla="*/ 1925728 w 2105012"/>
              <a:gd name="connsiteY7111" fmla="*/ 302231 h 589548"/>
              <a:gd name="connsiteX7112" fmla="*/ 1919763 w 2105012"/>
              <a:gd name="connsiteY7112" fmla="*/ 303888 h 589548"/>
              <a:gd name="connsiteX7113" fmla="*/ 1916118 w 2105012"/>
              <a:gd name="connsiteY7113" fmla="*/ 303225 h 589548"/>
              <a:gd name="connsiteX7114" fmla="*/ 1922083 w 2105012"/>
              <a:gd name="connsiteY7114" fmla="*/ 298585 h 589548"/>
              <a:gd name="connsiteX7115" fmla="*/ 1924734 w 2105012"/>
              <a:gd name="connsiteY7115" fmla="*/ 296266 h 589548"/>
              <a:gd name="connsiteX7116" fmla="*/ 1916781 w 2105012"/>
              <a:gd name="connsiteY7116" fmla="*/ 297260 h 589548"/>
              <a:gd name="connsiteX7117" fmla="*/ 1915786 w 2105012"/>
              <a:gd name="connsiteY7117" fmla="*/ 296266 h 589548"/>
              <a:gd name="connsiteX7118" fmla="*/ 1919100 w 2105012"/>
              <a:gd name="connsiteY7118" fmla="*/ 294609 h 589548"/>
              <a:gd name="connsiteX7119" fmla="*/ 1932687 w 2105012"/>
              <a:gd name="connsiteY7119" fmla="*/ 309853 h 589548"/>
              <a:gd name="connsiteX7120" fmla="*/ 1931693 w 2105012"/>
              <a:gd name="connsiteY7120" fmla="*/ 310516 h 589548"/>
              <a:gd name="connsiteX7121" fmla="*/ 1934013 w 2105012"/>
              <a:gd name="connsiteY7121" fmla="*/ 313167 h 589548"/>
              <a:gd name="connsiteX7122" fmla="*/ 1931693 w 2105012"/>
              <a:gd name="connsiteY7122" fmla="*/ 310516 h 589548"/>
              <a:gd name="connsiteX7123" fmla="*/ 1932687 w 2105012"/>
              <a:gd name="connsiteY7123" fmla="*/ 309853 h 589548"/>
              <a:gd name="connsiteX7124" fmla="*/ 1961187 w 2105012"/>
              <a:gd name="connsiteY7124" fmla="*/ 264783 h 589548"/>
              <a:gd name="connsiteX7125" fmla="*/ 1963176 w 2105012"/>
              <a:gd name="connsiteY7125" fmla="*/ 266109 h 589548"/>
              <a:gd name="connsiteX7126" fmla="*/ 1961187 w 2105012"/>
              <a:gd name="connsiteY7126" fmla="*/ 264783 h 589548"/>
              <a:gd name="connsiteX7127" fmla="*/ 1961187 w 2105012"/>
              <a:gd name="connsiteY7127" fmla="*/ 264783 h 589548"/>
              <a:gd name="connsiteX7128" fmla="*/ 1988362 w 2105012"/>
              <a:gd name="connsiteY7128" fmla="*/ 222696 h 589548"/>
              <a:gd name="connsiteX7129" fmla="*/ 1991344 w 2105012"/>
              <a:gd name="connsiteY7129" fmla="*/ 221039 h 589548"/>
              <a:gd name="connsiteX7130" fmla="*/ 1988362 w 2105012"/>
              <a:gd name="connsiteY7130" fmla="*/ 222696 h 589548"/>
              <a:gd name="connsiteX7131" fmla="*/ 1987367 w 2105012"/>
              <a:gd name="connsiteY7131" fmla="*/ 222696 h 589548"/>
              <a:gd name="connsiteX7132" fmla="*/ 1988362 w 2105012"/>
              <a:gd name="connsiteY7132" fmla="*/ 222696 h 589548"/>
              <a:gd name="connsiteX7133" fmla="*/ 1990350 w 2105012"/>
              <a:gd name="connsiteY7133" fmla="*/ 227667 h 589548"/>
              <a:gd name="connsiteX7134" fmla="*/ 1991344 w 2105012"/>
              <a:gd name="connsiteY7134" fmla="*/ 227667 h 589548"/>
              <a:gd name="connsiteX7135" fmla="*/ 1990350 w 2105012"/>
              <a:gd name="connsiteY7135" fmla="*/ 227667 h 589548"/>
              <a:gd name="connsiteX7136" fmla="*/ 1988693 w 2105012"/>
              <a:gd name="connsiteY7136" fmla="*/ 226673 h 589548"/>
              <a:gd name="connsiteX7137" fmla="*/ 1990350 w 2105012"/>
              <a:gd name="connsiteY7137" fmla="*/ 227667 h 589548"/>
              <a:gd name="connsiteX7138" fmla="*/ 1994327 w 2105012"/>
              <a:gd name="connsiteY7138" fmla="*/ 214411 h 589548"/>
              <a:gd name="connsiteX7139" fmla="*/ 1997972 w 2105012"/>
              <a:gd name="connsiteY7139" fmla="*/ 212755 h 589548"/>
              <a:gd name="connsiteX7140" fmla="*/ 1994327 w 2105012"/>
              <a:gd name="connsiteY7140" fmla="*/ 214411 h 589548"/>
              <a:gd name="connsiteX7141" fmla="*/ 2001617 w 2105012"/>
              <a:gd name="connsiteY7141" fmla="*/ 212423 h 589548"/>
              <a:gd name="connsiteX7142" fmla="*/ 1999629 w 2105012"/>
              <a:gd name="connsiteY7142" fmla="*/ 212423 h 589548"/>
              <a:gd name="connsiteX7143" fmla="*/ 2001617 w 2105012"/>
              <a:gd name="connsiteY7143" fmla="*/ 212423 h 589548"/>
              <a:gd name="connsiteX7144" fmla="*/ 1998966 w 2105012"/>
              <a:gd name="connsiteY7144" fmla="*/ 182929 h 589548"/>
              <a:gd name="connsiteX7145" fmla="*/ 2000955 w 2105012"/>
              <a:gd name="connsiteY7145" fmla="*/ 181935 h 589548"/>
              <a:gd name="connsiteX7146" fmla="*/ 1998966 w 2105012"/>
              <a:gd name="connsiteY7146" fmla="*/ 182929 h 589548"/>
              <a:gd name="connsiteX7147" fmla="*/ 1981071 w 2105012"/>
              <a:gd name="connsiteY7147" fmla="*/ 178621 h 589548"/>
              <a:gd name="connsiteX7148" fmla="*/ 1981734 w 2105012"/>
              <a:gd name="connsiteY7148" fmla="*/ 183923 h 589548"/>
              <a:gd name="connsiteX7149" fmla="*/ 1981071 w 2105012"/>
              <a:gd name="connsiteY7149" fmla="*/ 178621 h 589548"/>
              <a:gd name="connsiteX7150" fmla="*/ 1990019 w 2105012"/>
              <a:gd name="connsiteY7150" fmla="*/ 174644 h 589548"/>
              <a:gd name="connsiteX7151" fmla="*/ 1981071 w 2105012"/>
              <a:gd name="connsiteY7151" fmla="*/ 178621 h 589548"/>
              <a:gd name="connsiteX7152" fmla="*/ 1966821 w 2105012"/>
              <a:gd name="connsiteY7152" fmla="*/ 182929 h 589548"/>
              <a:gd name="connsiteX7153" fmla="*/ 1967484 w 2105012"/>
              <a:gd name="connsiteY7153" fmla="*/ 181604 h 589548"/>
              <a:gd name="connsiteX7154" fmla="*/ 1967484 w 2105012"/>
              <a:gd name="connsiteY7154" fmla="*/ 180278 h 589548"/>
              <a:gd name="connsiteX7155" fmla="*/ 1967484 w 2105012"/>
              <a:gd name="connsiteY7155" fmla="*/ 181604 h 589548"/>
              <a:gd name="connsiteX7156" fmla="*/ 1966821 w 2105012"/>
              <a:gd name="connsiteY7156" fmla="*/ 182929 h 589548"/>
              <a:gd name="connsiteX7157" fmla="*/ 1937990 w 2105012"/>
              <a:gd name="connsiteY7157" fmla="*/ 197842 h 589548"/>
              <a:gd name="connsiteX7158" fmla="*/ 1937990 w 2105012"/>
              <a:gd name="connsiteY7158" fmla="*/ 197842 h 589548"/>
              <a:gd name="connsiteX7159" fmla="*/ 1937658 w 2105012"/>
              <a:gd name="connsiteY7159" fmla="*/ 195191 h 589548"/>
              <a:gd name="connsiteX7160" fmla="*/ 1937990 w 2105012"/>
              <a:gd name="connsiteY7160" fmla="*/ 197842 h 589548"/>
              <a:gd name="connsiteX7161" fmla="*/ 1902199 w 2105012"/>
              <a:gd name="connsiteY7161" fmla="*/ 187569 h 589548"/>
              <a:gd name="connsiteX7162" fmla="*/ 1904850 w 2105012"/>
              <a:gd name="connsiteY7162" fmla="*/ 187569 h 589548"/>
              <a:gd name="connsiteX7163" fmla="*/ 1902199 w 2105012"/>
              <a:gd name="connsiteY7163" fmla="*/ 187569 h 589548"/>
              <a:gd name="connsiteX7164" fmla="*/ 1899880 w 2105012"/>
              <a:gd name="connsiteY7164" fmla="*/ 184917 h 589548"/>
              <a:gd name="connsiteX7165" fmla="*/ 1902199 w 2105012"/>
              <a:gd name="connsiteY7165" fmla="*/ 187569 h 589548"/>
              <a:gd name="connsiteX7166" fmla="*/ 1901868 w 2105012"/>
              <a:gd name="connsiteY7166" fmla="*/ 180609 h 589548"/>
              <a:gd name="connsiteX7167" fmla="*/ 1902199 w 2105012"/>
              <a:gd name="connsiteY7167" fmla="*/ 187569 h 589548"/>
              <a:gd name="connsiteX7168" fmla="*/ 1887949 w 2105012"/>
              <a:gd name="connsiteY7168" fmla="*/ 238603 h 589548"/>
              <a:gd name="connsiteX7169" fmla="*/ 1889275 w 2105012"/>
              <a:gd name="connsiteY7169" fmla="*/ 238603 h 589548"/>
              <a:gd name="connsiteX7170" fmla="*/ 1889275 w 2105012"/>
              <a:gd name="connsiteY7170" fmla="*/ 238603 h 589548"/>
              <a:gd name="connsiteX7171" fmla="*/ 1887949 w 2105012"/>
              <a:gd name="connsiteY7171" fmla="*/ 238603 h 589548"/>
              <a:gd name="connsiteX7172" fmla="*/ 1887949 w 2105012"/>
              <a:gd name="connsiteY7172" fmla="*/ 238603 h 589548"/>
              <a:gd name="connsiteX7173" fmla="*/ 1873699 w 2105012"/>
              <a:gd name="connsiteY7173" fmla="*/ 249871 h 589548"/>
              <a:gd name="connsiteX7174" fmla="*/ 1873699 w 2105012"/>
              <a:gd name="connsiteY7174" fmla="*/ 249871 h 589548"/>
              <a:gd name="connsiteX7175" fmla="*/ 1868729 w 2105012"/>
              <a:gd name="connsiteY7175" fmla="*/ 249871 h 589548"/>
              <a:gd name="connsiteX7176" fmla="*/ 1868729 w 2105012"/>
              <a:gd name="connsiteY7176" fmla="*/ 249871 h 589548"/>
              <a:gd name="connsiteX7177" fmla="*/ 1873699 w 2105012"/>
              <a:gd name="connsiteY7177" fmla="*/ 249871 h 589548"/>
              <a:gd name="connsiteX7178" fmla="*/ 1820676 w 2105012"/>
              <a:gd name="connsiteY7178" fmla="*/ 199499 h 589548"/>
              <a:gd name="connsiteX7179" fmla="*/ 1820676 w 2105012"/>
              <a:gd name="connsiteY7179" fmla="*/ 200162 h 589548"/>
              <a:gd name="connsiteX7180" fmla="*/ 1820676 w 2105012"/>
              <a:gd name="connsiteY7180" fmla="*/ 200162 h 589548"/>
              <a:gd name="connsiteX7181" fmla="*/ 1820676 w 2105012"/>
              <a:gd name="connsiteY7181" fmla="*/ 199499 h 589548"/>
              <a:gd name="connsiteX7182" fmla="*/ 1832275 w 2105012"/>
              <a:gd name="connsiteY7182" fmla="*/ 197842 h 589548"/>
              <a:gd name="connsiteX7183" fmla="*/ 1832275 w 2105012"/>
              <a:gd name="connsiteY7183" fmla="*/ 197179 h 589548"/>
              <a:gd name="connsiteX7184" fmla="*/ 1832275 w 2105012"/>
              <a:gd name="connsiteY7184" fmla="*/ 197842 h 589548"/>
              <a:gd name="connsiteX7185" fmla="*/ 1830618 w 2105012"/>
              <a:gd name="connsiteY7185" fmla="*/ 200162 h 589548"/>
              <a:gd name="connsiteX7186" fmla="*/ 1840560 w 2105012"/>
              <a:gd name="connsiteY7186" fmla="*/ 200493 h 589548"/>
              <a:gd name="connsiteX7187" fmla="*/ 1840560 w 2105012"/>
              <a:gd name="connsiteY7187" fmla="*/ 200493 h 589548"/>
              <a:gd name="connsiteX7188" fmla="*/ 1830618 w 2105012"/>
              <a:gd name="connsiteY7188" fmla="*/ 200162 h 589548"/>
              <a:gd name="connsiteX7189" fmla="*/ 1830618 w 2105012"/>
              <a:gd name="connsiteY7189" fmla="*/ 200162 h 589548"/>
              <a:gd name="connsiteX7190" fmla="*/ 1831944 w 2105012"/>
              <a:gd name="connsiteY7190" fmla="*/ 202813 h 589548"/>
              <a:gd name="connsiteX7191" fmla="*/ 1831944 w 2105012"/>
              <a:gd name="connsiteY7191" fmla="*/ 202813 h 589548"/>
              <a:gd name="connsiteX7192" fmla="*/ 1830618 w 2105012"/>
              <a:gd name="connsiteY7192" fmla="*/ 207784 h 589548"/>
              <a:gd name="connsiteX7193" fmla="*/ 1830618 w 2105012"/>
              <a:gd name="connsiteY7193" fmla="*/ 207784 h 589548"/>
              <a:gd name="connsiteX7194" fmla="*/ 1831944 w 2105012"/>
              <a:gd name="connsiteY7194" fmla="*/ 202813 h 589548"/>
              <a:gd name="connsiteX7195" fmla="*/ 1842217 w 2105012"/>
              <a:gd name="connsiteY7195" fmla="*/ 204138 h 589548"/>
              <a:gd name="connsiteX7196" fmla="*/ 1842217 w 2105012"/>
              <a:gd name="connsiteY7196" fmla="*/ 204138 h 589548"/>
              <a:gd name="connsiteX7197" fmla="*/ 1844537 w 2105012"/>
              <a:gd name="connsiteY7197" fmla="*/ 197842 h 589548"/>
              <a:gd name="connsiteX7198" fmla="*/ 1842217 w 2105012"/>
              <a:gd name="connsiteY7198" fmla="*/ 204138 h 589548"/>
              <a:gd name="connsiteX7199" fmla="*/ 1830618 w 2105012"/>
              <a:gd name="connsiteY7199" fmla="*/ 193865 h 589548"/>
              <a:gd name="connsiteX7200" fmla="*/ 1828961 w 2105012"/>
              <a:gd name="connsiteY7200" fmla="*/ 193202 h 589548"/>
              <a:gd name="connsiteX7201" fmla="*/ 1830618 w 2105012"/>
              <a:gd name="connsiteY7201" fmla="*/ 193865 h 589548"/>
              <a:gd name="connsiteX7202" fmla="*/ 1830950 w 2105012"/>
              <a:gd name="connsiteY7202" fmla="*/ 193202 h 589548"/>
              <a:gd name="connsiteX7203" fmla="*/ 1830618 w 2105012"/>
              <a:gd name="connsiteY7203" fmla="*/ 193865 h 589548"/>
              <a:gd name="connsiteX7204" fmla="*/ 1817363 w 2105012"/>
              <a:gd name="connsiteY7204" fmla="*/ 189888 h 589548"/>
              <a:gd name="connsiteX7205" fmla="*/ 1817363 w 2105012"/>
              <a:gd name="connsiteY7205" fmla="*/ 189888 h 589548"/>
              <a:gd name="connsiteX7206" fmla="*/ 1819682 w 2105012"/>
              <a:gd name="connsiteY7206" fmla="*/ 191214 h 589548"/>
              <a:gd name="connsiteX7207" fmla="*/ 1817363 w 2105012"/>
              <a:gd name="connsiteY7207" fmla="*/ 189888 h 589548"/>
              <a:gd name="connsiteX7208" fmla="*/ 1813054 w 2105012"/>
              <a:gd name="connsiteY7208" fmla="*/ 191214 h 589548"/>
              <a:gd name="connsiteX7209" fmla="*/ 1812723 w 2105012"/>
              <a:gd name="connsiteY7209" fmla="*/ 191214 h 589548"/>
              <a:gd name="connsiteX7210" fmla="*/ 1813054 w 2105012"/>
              <a:gd name="connsiteY7210" fmla="*/ 191214 h 589548"/>
              <a:gd name="connsiteX7211" fmla="*/ 1813054 w 2105012"/>
              <a:gd name="connsiteY7211" fmla="*/ 195191 h 589548"/>
              <a:gd name="connsiteX7212" fmla="*/ 1816368 w 2105012"/>
              <a:gd name="connsiteY7212" fmla="*/ 195191 h 589548"/>
              <a:gd name="connsiteX7213" fmla="*/ 1813054 w 2105012"/>
              <a:gd name="connsiteY7213" fmla="*/ 195191 h 589548"/>
              <a:gd name="connsiteX7214" fmla="*/ 1812392 w 2105012"/>
              <a:gd name="connsiteY7214" fmla="*/ 194197 h 589548"/>
              <a:gd name="connsiteX7215" fmla="*/ 1813054 w 2105012"/>
              <a:gd name="connsiteY7215" fmla="*/ 195191 h 589548"/>
              <a:gd name="connsiteX7216" fmla="*/ 1808084 w 2105012"/>
              <a:gd name="connsiteY7216" fmla="*/ 202481 h 589548"/>
              <a:gd name="connsiteX7217" fmla="*/ 1808746 w 2105012"/>
              <a:gd name="connsiteY7217" fmla="*/ 200493 h 589548"/>
              <a:gd name="connsiteX7218" fmla="*/ 1808084 w 2105012"/>
              <a:gd name="connsiteY7218" fmla="*/ 202481 h 589548"/>
              <a:gd name="connsiteX7219" fmla="*/ 1818025 w 2105012"/>
              <a:gd name="connsiteY7219" fmla="*/ 204470 h 589548"/>
              <a:gd name="connsiteX7220" fmla="*/ 1822002 w 2105012"/>
              <a:gd name="connsiteY7220" fmla="*/ 204470 h 589548"/>
              <a:gd name="connsiteX7221" fmla="*/ 1818025 w 2105012"/>
              <a:gd name="connsiteY7221" fmla="*/ 204470 h 589548"/>
              <a:gd name="connsiteX7222" fmla="*/ 1815706 w 2105012"/>
              <a:gd name="connsiteY7222" fmla="*/ 204470 h 589548"/>
              <a:gd name="connsiteX7223" fmla="*/ 1818025 w 2105012"/>
              <a:gd name="connsiteY7223" fmla="*/ 204470 h 589548"/>
              <a:gd name="connsiteX7224" fmla="*/ 1851165 w 2105012"/>
              <a:gd name="connsiteY7224" fmla="*/ 241917 h 589548"/>
              <a:gd name="connsiteX7225" fmla="*/ 1852159 w 2105012"/>
              <a:gd name="connsiteY7225" fmla="*/ 239597 h 589548"/>
              <a:gd name="connsiteX7226" fmla="*/ 1852159 w 2105012"/>
              <a:gd name="connsiteY7226" fmla="*/ 237609 h 589548"/>
              <a:gd name="connsiteX7227" fmla="*/ 1852159 w 2105012"/>
              <a:gd name="connsiteY7227" fmla="*/ 239597 h 589548"/>
              <a:gd name="connsiteX7228" fmla="*/ 1851165 w 2105012"/>
              <a:gd name="connsiteY7228" fmla="*/ 241917 h 589548"/>
              <a:gd name="connsiteX7229" fmla="*/ 1852490 w 2105012"/>
              <a:gd name="connsiteY7229" fmla="*/ 236946 h 589548"/>
              <a:gd name="connsiteX7230" fmla="*/ 1850502 w 2105012"/>
              <a:gd name="connsiteY7230" fmla="*/ 234958 h 589548"/>
              <a:gd name="connsiteX7231" fmla="*/ 1852490 w 2105012"/>
              <a:gd name="connsiteY7231" fmla="*/ 236946 h 589548"/>
              <a:gd name="connsiteX7232" fmla="*/ 1837246 w 2105012"/>
              <a:gd name="connsiteY7232" fmla="*/ 192871 h 589548"/>
              <a:gd name="connsiteX7233" fmla="*/ 1839566 w 2105012"/>
              <a:gd name="connsiteY7233" fmla="*/ 192540 h 589548"/>
              <a:gd name="connsiteX7234" fmla="*/ 1837246 w 2105012"/>
              <a:gd name="connsiteY7234" fmla="*/ 192871 h 589548"/>
              <a:gd name="connsiteX7235" fmla="*/ 1832938 w 2105012"/>
              <a:gd name="connsiteY7235" fmla="*/ 192871 h 589548"/>
              <a:gd name="connsiteX7236" fmla="*/ 1832938 w 2105012"/>
              <a:gd name="connsiteY7236" fmla="*/ 192871 h 589548"/>
              <a:gd name="connsiteX7237" fmla="*/ 1836915 w 2105012"/>
              <a:gd name="connsiteY7237" fmla="*/ 192871 h 589548"/>
              <a:gd name="connsiteX7238" fmla="*/ 1832938 w 2105012"/>
              <a:gd name="connsiteY7238" fmla="*/ 192871 h 589548"/>
              <a:gd name="connsiteX7239" fmla="*/ 1746444 w 2105012"/>
              <a:gd name="connsiteY7239" fmla="*/ 215737 h 589548"/>
              <a:gd name="connsiteX7240" fmla="*/ 1748764 w 2105012"/>
              <a:gd name="connsiteY7240" fmla="*/ 217063 h 589548"/>
              <a:gd name="connsiteX7241" fmla="*/ 1748764 w 2105012"/>
              <a:gd name="connsiteY7241" fmla="*/ 217063 h 589548"/>
              <a:gd name="connsiteX7242" fmla="*/ 1746444 w 2105012"/>
              <a:gd name="connsiteY7242" fmla="*/ 215737 h 589548"/>
              <a:gd name="connsiteX7243" fmla="*/ 1746444 w 2105012"/>
              <a:gd name="connsiteY7243" fmla="*/ 215737 h 589548"/>
              <a:gd name="connsiteX7244" fmla="*/ 1739485 w 2105012"/>
              <a:gd name="connsiteY7244" fmla="*/ 268760 h 589548"/>
              <a:gd name="connsiteX7245" fmla="*/ 1739154 w 2105012"/>
              <a:gd name="connsiteY7245" fmla="*/ 274394 h 589548"/>
              <a:gd name="connsiteX7246" fmla="*/ 1739154 w 2105012"/>
              <a:gd name="connsiteY7246" fmla="*/ 274394 h 589548"/>
              <a:gd name="connsiteX7247" fmla="*/ 1739485 w 2105012"/>
              <a:gd name="connsiteY7247" fmla="*/ 268760 h 589548"/>
              <a:gd name="connsiteX7248" fmla="*/ 1738159 w 2105012"/>
              <a:gd name="connsiteY7248" fmla="*/ 228993 h 589548"/>
              <a:gd name="connsiteX7249" fmla="*/ 1738159 w 2105012"/>
              <a:gd name="connsiteY7249" fmla="*/ 227336 h 589548"/>
              <a:gd name="connsiteX7250" fmla="*/ 1742468 w 2105012"/>
              <a:gd name="connsiteY7250" fmla="*/ 224685 h 589548"/>
              <a:gd name="connsiteX7251" fmla="*/ 1740479 w 2105012"/>
              <a:gd name="connsiteY7251" fmla="*/ 222696 h 589548"/>
              <a:gd name="connsiteX7252" fmla="*/ 1742468 w 2105012"/>
              <a:gd name="connsiteY7252" fmla="*/ 224685 h 589548"/>
              <a:gd name="connsiteX7253" fmla="*/ 1738159 w 2105012"/>
              <a:gd name="connsiteY7253" fmla="*/ 227336 h 589548"/>
              <a:gd name="connsiteX7254" fmla="*/ 1738159 w 2105012"/>
              <a:gd name="connsiteY7254" fmla="*/ 228993 h 589548"/>
              <a:gd name="connsiteX7255" fmla="*/ 1755723 w 2105012"/>
              <a:gd name="connsiteY7255" fmla="*/ 195853 h 589548"/>
              <a:gd name="connsiteX7256" fmla="*/ 1756386 w 2105012"/>
              <a:gd name="connsiteY7256" fmla="*/ 196185 h 589548"/>
              <a:gd name="connsiteX7257" fmla="*/ 1755723 w 2105012"/>
              <a:gd name="connsiteY7257" fmla="*/ 195853 h 589548"/>
              <a:gd name="connsiteX7258" fmla="*/ 1759369 w 2105012"/>
              <a:gd name="connsiteY7258" fmla="*/ 281353 h 589548"/>
              <a:gd name="connsiteX7259" fmla="*/ 1757712 w 2105012"/>
              <a:gd name="connsiteY7259" fmla="*/ 279033 h 589548"/>
              <a:gd name="connsiteX7260" fmla="*/ 1757712 w 2105012"/>
              <a:gd name="connsiteY7260" fmla="*/ 279033 h 589548"/>
              <a:gd name="connsiteX7261" fmla="*/ 1759369 w 2105012"/>
              <a:gd name="connsiteY7261" fmla="*/ 281353 h 589548"/>
              <a:gd name="connsiteX7262" fmla="*/ 1759369 w 2105012"/>
              <a:gd name="connsiteY7262" fmla="*/ 281353 h 589548"/>
              <a:gd name="connsiteX7263" fmla="*/ 1759369 w 2105012"/>
              <a:gd name="connsiteY7263" fmla="*/ 281684 h 589548"/>
              <a:gd name="connsiteX7264" fmla="*/ 1759369 w 2105012"/>
              <a:gd name="connsiteY7264" fmla="*/ 281353 h 589548"/>
              <a:gd name="connsiteX7265" fmla="*/ 1751747 w 2105012"/>
              <a:gd name="connsiteY7265" fmla="*/ 224685 h 589548"/>
              <a:gd name="connsiteX7266" fmla="*/ 1750421 w 2105012"/>
              <a:gd name="connsiteY7266" fmla="*/ 224685 h 589548"/>
              <a:gd name="connsiteX7267" fmla="*/ 1751747 w 2105012"/>
              <a:gd name="connsiteY7267" fmla="*/ 224685 h 589548"/>
              <a:gd name="connsiteX7268" fmla="*/ 1746776 w 2105012"/>
              <a:gd name="connsiteY7268" fmla="*/ 224353 h 589548"/>
              <a:gd name="connsiteX7269" fmla="*/ 1746776 w 2105012"/>
              <a:gd name="connsiteY7269" fmla="*/ 224353 h 589548"/>
              <a:gd name="connsiteX7270" fmla="*/ 1745782 w 2105012"/>
              <a:gd name="connsiteY7270" fmla="*/ 225347 h 589548"/>
              <a:gd name="connsiteX7271" fmla="*/ 1746776 w 2105012"/>
              <a:gd name="connsiteY7271" fmla="*/ 224353 h 589548"/>
              <a:gd name="connsiteX7272" fmla="*/ 1743793 w 2105012"/>
              <a:gd name="connsiteY7272" fmla="*/ 274062 h 589548"/>
              <a:gd name="connsiteX7273" fmla="*/ 1741473 w 2105012"/>
              <a:gd name="connsiteY7273" fmla="*/ 273731 h 589548"/>
              <a:gd name="connsiteX7274" fmla="*/ 1743793 w 2105012"/>
              <a:gd name="connsiteY7274" fmla="*/ 274062 h 589548"/>
              <a:gd name="connsiteX7275" fmla="*/ 1759037 w 2105012"/>
              <a:gd name="connsiteY7275" fmla="*/ 285661 h 589548"/>
              <a:gd name="connsiteX7276" fmla="*/ 1759037 w 2105012"/>
              <a:gd name="connsiteY7276" fmla="*/ 286987 h 589548"/>
              <a:gd name="connsiteX7277" fmla="*/ 1758375 w 2105012"/>
              <a:gd name="connsiteY7277" fmla="*/ 287981 h 589548"/>
              <a:gd name="connsiteX7278" fmla="*/ 1759037 w 2105012"/>
              <a:gd name="connsiteY7278" fmla="*/ 286987 h 589548"/>
              <a:gd name="connsiteX7279" fmla="*/ 1759037 w 2105012"/>
              <a:gd name="connsiteY7279" fmla="*/ 285661 h 589548"/>
              <a:gd name="connsiteX7280" fmla="*/ 1763345 w 2105012"/>
              <a:gd name="connsiteY7280" fmla="*/ 196185 h 589548"/>
              <a:gd name="connsiteX7281" fmla="*/ 1759700 w 2105012"/>
              <a:gd name="connsiteY7281" fmla="*/ 198173 h 589548"/>
              <a:gd name="connsiteX7282" fmla="*/ 1758706 w 2105012"/>
              <a:gd name="connsiteY7282" fmla="*/ 200493 h 589548"/>
              <a:gd name="connsiteX7283" fmla="*/ 1759700 w 2105012"/>
              <a:gd name="connsiteY7283" fmla="*/ 198173 h 589548"/>
              <a:gd name="connsiteX7284" fmla="*/ 1763345 w 2105012"/>
              <a:gd name="connsiteY7284" fmla="*/ 196185 h 589548"/>
              <a:gd name="connsiteX7285" fmla="*/ 1768979 w 2105012"/>
              <a:gd name="connsiteY7285" fmla="*/ 195853 h 589548"/>
              <a:gd name="connsiteX7286" fmla="*/ 1763345 w 2105012"/>
              <a:gd name="connsiteY7286" fmla="*/ 196185 h 589548"/>
              <a:gd name="connsiteX7287" fmla="*/ 1756055 w 2105012"/>
              <a:gd name="connsiteY7287" fmla="*/ 201487 h 589548"/>
              <a:gd name="connsiteX7288" fmla="*/ 1756055 w 2105012"/>
              <a:gd name="connsiteY7288" fmla="*/ 201487 h 589548"/>
              <a:gd name="connsiteX7289" fmla="*/ 1752409 w 2105012"/>
              <a:gd name="connsiteY7289" fmla="*/ 201819 h 589548"/>
              <a:gd name="connsiteX7290" fmla="*/ 1756055 w 2105012"/>
              <a:gd name="connsiteY7290" fmla="*/ 201487 h 589548"/>
              <a:gd name="connsiteX7291" fmla="*/ 1729543 w 2105012"/>
              <a:gd name="connsiteY7291" fmla="*/ 238603 h 589548"/>
              <a:gd name="connsiteX7292" fmla="*/ 1726892 w 2105012"/>
              <a:gd name="connsiteY7292" fmla="*/ 238603 h 589548"/>
              <a:gd name="connsiteX7293" fmla="*/ 1729543 w 2105012"/>
              <a:gd name="connsiteY7293" fmla="*/ 238603 h 589548"/>
              <a:gd name="connsiteX7294" fmla="*/ 1739485 w 2105012"/>
              <a:gd name="connsiteY7294" fmla="*/ 238603 h 589548"/>
              <a:gd name="connsiteX7295" fmla="*/ 1729543 w 2105012"/>
              <a:gd name="connsiteY7295" fmla="*/ 238603 h 589548"/>
              <a:gd name="connsiteX7296" fmla="*/ 1739485 w 2105012"/>
              <a:gd name="connsiteY7296" fmla="*/ 279033 h 589548"/>
              <a:gd name="connsiteX7297" fmla="*/ 1739485 w 2105012"/>
              <a:gd name="connsiteY7297" fmla="*/ 279033 h 589548"/>
              <a:gd name="connsiteX7298" fmla="*/ 1739485 w 2105012"/>
              <a:gd name="connsiteY7298" fmla="*/ 280359 h 589548"/>
              <a:gd name="connsiteX7299" fmla="*/ 1743793 w 2105012"/>
              <a:gd name="connsiteY7299" fmla="*/ 281353 h 589548"/>
              <a:gd name="connsiteX7300" fmla="*/ 1739485 w 2105012"/>
              <a:gd name="connsiteY7300" fmla="*/ 280359 h 589548"/>
              <a:gd name="connsiteX7301" fmla="*/ 1739485 w 2105012"/>
              <a:gd name="connsiteY7301" fmla="*/ 279033 h 589548"/>
              <a:gd name="connsiteX7302" fmla="*/ 1746444 w 2105012"/>
              <a:gd name="connsiteY7302" fmla="*/ 281353 h 589548"/>
              <a:gd name="connsiteX7303" fmla="*/ 1743793 w 2105012"/>
              <a:gd name="connsiteY7303" fmla="*/ 281353 h 589548"/>
              <a:gd name="connsiteX7304" fmla="*/ 1746444 w 2105012"/>
              <a:gd name="connsiteY7304" fmla="*/ 281353 h 589548"/>
              <a:gd name="connsiteX7305" fmla="*/ 1784886 w 2105012"/>
              <a:gd name="connsiteY7305" fmla="*/ 262464 h 589548"/>
              <a:gd name="connsiteX7306" fmla="*/ 1789857 w 2105012"/>
              <a:gd name="connsiteY7306" fmla="*/ 268097 h 589548"/>
              <a:gd name="connsiteX7307" fmla="*/ 1794496 w 2105012"/>
              <a:gd name="connsiteY7307" fmla="*/ 270417 h 589548"/>
              <a:gd name="connsiteX7308" fmla="*/ 1789857 w 2105012"/>
              <a:gd name="connsiteY7308" fmla="*/ 268097 h 589548"/>
              <a:gd name="connsiteX7309" fmla="*/ 1784886 w 2105012"/>
              <a:gd name="connsiteY7309" fmla="*/ 262464 h 589548"/>
              <a:gd name="connsiteX7310" fmla="*/ 1755723 w 2105012"/>
              <a:gd name="connsiteY7310" fmla="*/ 193202 h 589548"/>
              <a:gd name="connsiteX7311" fmla="*/ 1750090 w 2105012"/>
              <a:gd name="connsiteY7311" fmla="*/ 193865 h 589548"/>
              <a:gd name="connsiteX7312" fmla="*/ 1755723 w 2105012"/>
              <a:gd name="connsiteY7312" fmla="*/ 193202 h 589548"/>
              <a:gd name="connsiteX7313" fmla="*/ 1755723 w 2105012"/>
              <a:gd name="connsiteY7313" fmla="*/ 193202 h 589548"/>
              <a:gd name="connsiteX7314" fmla="*/ 1752409 w 2105012"/>
              <a:gd name="connsiteY7314" fmla="*/ 197842 h 589548"/>
              <a:gd name="connsiteX7315" fmla="*/ 1747770 w 2105012"/>
              <a:gd name="connsiteY7315" fmla="*/ 195853 h 589548"/>
              <a:gd name="connsiteX7316" fmla="*/ 1747770 w 2105012"/>
              <a:gd name="connsiteY7316" fmla="*/ 195853 h 589548"/>
              <a:gd name="connsiteX7317" fmla="*/ 1752409 w 2105012"/>
              <a:gd name="connsiteY7317" fmla="*/ 197842 h 589548"/>
              <a:gd name="connsiteX7318" fmla="*/ 1743793 w 2105012"/>
              <a:gd name="connsiteY7318" fmla="*/ 196848 h 589548"/>
              <a:gd name="connsiteX7319" fmla="*/ 1746776 w 2105012"/>
              <a:gd name="connsiteY7319" fmla="*/ 195853 h 589548"/>
              <a:gd name="connsiteX7320" fmla="*/ 1743793 w 2105012"/>
              <a:gd name="connsiteY7320" fmla="*/ 196848 h 589548"/>
              <a:gd name="connsiteX7321" fmla="*/ 1741805 w 2105012"/>
              <a:gd name="connsiteY7321" fmla="*/ 213417 h 589548"/>
              <a:gd name="connsiteX7322" fmla="*/ 1739154 w 2105012"/>
              <a:gd name="connsiteY7322" fmla="*/ 212092 h 589548"/>
              <a:gd name="connsiteX7323" fmla="*/ 1737828 w 2105012"/>
              <a:gd name="connsiteY7323" fmla="*/ 211429 h 589548"/>
              <a:gd name="connsiteX7324" fmla="*/ 1739154 w 2105012"/>
              <a:gd name="connsiteY7324" fmla="*/ 212092 h 589548"/>
              <a:gd name="connsiteX7325" fmla="*/ 1741805 w 2105012"/>
              <a:gd name="connsiteY7325" fmla="*/ 213417 h 589548"/>
              <a:gd name="connsiteX7326" fmla="*/ 1660945 w 2105012"/>
              <a:gd name="connsiteY7326" fmla="*/ 302562 h 589548"/>
              <a:gd name="connsiteX7327" fmla="*/ 1652991 w 2105012"/>
              <a:gd name="connsiteY7327" fmla="*/ 296928 h 589548"/>
              <a:gd name="connsiteX7328" fmla="*/ 1650340 w 2105012"/>
              <a:gd name="connsiteY7328" fmla="*/ 295603 h 589548"/>
              <a:gd name="connsiteX7329" fmla="*/ 1650340 w 2105012"/>
              <a:gd name="connsiteY7329" fmla="*/ 295603 h 589548"/>
              <a:gd name="connsiteX7330" fmla="*/ 1649346 w 2105012"/>
              <a:gd name="connsiteY7330" fmla="*/ 292289 h 589548"/>
              <a:gd name="connsiteX7331" fmla="*/ 1645701 w 2105012"/>
              <a:gd name="connsiteY7331" fmla="*/ 291626 h 589548"/>
              <a:gd name="connsiteX7332" fmla="*/ 1649346 w 2105012"/>
              <a:gd name="connsiteY7332" fmla="*/ 292289 h 589548"/>
              <a:gd name="connsiteX7333" fmla="*/ 1657962 w 2105012"/>
              <a:gd name="connsiteY7333" fmla="*/ 292289 h 589548"/>
              <a:gd name="connsiteX7334" fmla="*/ 1657962 w 2105012"/>
              <a:gd name="connsiteY7334" fmla="*/ 293283 h 589548"/>
              <a:gd name="connsiteX7335" fmla="*/ 1660945 w 2105012"/>
              <a:gd name="connsiteY7335" fmla="*/ 302894 h 589548"/>
              <a:gd name="connsiteX7336" fmla="*/ 1655974 w 2105012"/>
              <a:gd name="connsiteY7336" fmla="*/ 322114 h 589548"/>
              <a:gd name="connsiteX7337" fmla="*/ 1656637 w 2105012"/>
              <a:gd name="connsiteY7337" fmla="*/ 320789 h 589548"/>
              <a:gd name="connsiteX7338" fmla="*/ 1655974 w 2105012"/>
              <a:gd name="connsiteY7338" fmla="*/ 322114 h 589548"/>
              <a:gd name="connsiteX7339" fmla="*/ 1669230 w 2105012"/>
              <a:gd name="connsiteY7339" fmla="*/ 320457 h 589548"/>
              <a:gd name="connsiteX7340" fmla="*/ 1671218 w 2105012"/>
              <a:gd name="connsiteY7340" fmla="*/ 323440 h 589548"/>
              <a:gd name="connsiteX7341" fmla="*/ 1670555 w 2105012"/>
              <a:gd name="connsiteY7341" fmla="*/ 324434 h 589548"/>
              <a:gd name="connsiteX7342" fmla="*/ 1671218 w 2105012"/>
              <a:gd name="connsiteY7342" fmla="*/ 323440 h 589548"/>
              <a:gd name="connsiteX7343" fmla="*/ 1669230 w 2105012"/>
              <a:gd name="connsiteY7343" fmla="*/ 320457 h 589548"/>
              <a:gd name="connsiteX7344" fmla="*/ 1661608 w 2105012"/>
              <a:gd name="connsiteY7344" fmla="*/ 313498 h 589548"/>
              <a:gd name="connsiteX7345" fmla="*/ 1657631 w 2105012"/>
              <a:gd name="connsiteY7345" fmla="*/ 314492 h 589548"/>
              <a:gd name="connsiteX7346" fmla="*/ 1654980 w 2105012"/>
              <a:gd name="connsiteY7346" fmla="*/ 305545 h 589548"/>
              <a:gd name="connsiteX7347" fmla="*/ 1661608 w 2105012"/>
              <a:gd name="connsiteY7347" fmla="*/ 309190 h 589548"/>
              <a:gd name="connsiteX7348" fmla="*/ 1661608 w 2105012"/>
              <a:gd name="connsiteY7348" fmla="*/ 313167 h 589548"/>
              <a:gd name="connsiteX7349" fmla="*/ 1637747 w 2105012"/>
              <a:gd name="connsiteY7349" fmla="*/ 309521 h 589548"/>
              <a:gd name="connsiteX7350" fmla="*/ 1637747 w 2105012"/>
              <a:gd name="connsiteY7350" fmla="*/ 311841 h 589548"/>
              <a:gd name="connsiteX7351" fmla="*/ 1637747 w 2105012"/>
              <a:gd name="connsiteY7351" fmla="*/ 311841 h 589548"/>
              <a:gd name="connsiteX7352" fmla="*/ 1635427 w 2105012"/>
              <a:gd name="connsiteY7352" fmla="*/ 314492 h 589548"/>
              <a:gd name="connsiteX7353" fmla="*/ 1637747 w 2105012"/>
              <a:gd name="connsiteY7353" fmla="*/ 311841 h 589548"/>
              <a:gd name="connsiteX7354" fmla="*/ 1637747 w 2105012"/>
              <a:gd name="connsiteY7354" fmla="*/ 309521 h 589548"/>
              <a:gd name="connsiteX7355" fmla="*/ 1640067 w 2105012"/>
              <a:gd name="connsiteY7355" fmla="*/ 309521 h 589548"/>
              <a:gd name="connsiteX7356" fmla="*/ 1637747 w 2105012"/>
              <a:gd name="connsiteY7356" fmla="*/ 309521 h 589548"/>
              <a:gd name="connsiteX7357" fmla="*/ 1594666 w 2105012"/>
              <a:gd name="connsiteY7357" fmla="*/ 286655 h 589548"/>
              <a:gd name="connsiteX7358" fmla="*/ 1591683 w 2105012"/>
              <a:gd name="connsiteY7358" fmla="*/ 291626 h 589548"/>
              <a:gd name="connsiteX7359" fmla="*/ 1589364 w 2105012"/>
              <a:gd name="connsiteY7359" fmla="*/ 291626 h 589548"/>
              <a:gd name="connsiteX7360" fmla="*/ 1578759 w 2105012"/>
              <a:gd name="connsiteY7360" fmla="*/ 286987 h 589548"/>
              <a:gd name="connsiteX7361" fmla="*/ 1584393 w 2105012"/>
              <a:gd name="connsiteY7361" fmla="*/ 279033 h 589548"/>
              <a:gd name="connsiteX7362" fmla="*/ 1580085 w 2105012"/>
              <a:gd name="connsiteY7362" fmla="*/ 277045 h 589548"/>
              <a:gd name="connsiteX7363" fmla="*/ 1581742 w 2105012"/>
              <a:gd name="connsiteY7363" fmla="*/ 273731 h 589548"/>
              <a:gd name="connsiteX7364" fmla="*/ 1580416 w 2105012"/>
              <a:gd name="connsiteY7364" fmla="*/ 273731 h 589548"/>
              <a:gd name="connsiteX7365" fmla="*/ 1581742 w 2105012"/>
              <a:gd name="connsiteY7365" fmla="*/ 273731 h 589548"/>
              <a:gd name="connsiteX7366" fmla="*/ 1584393 w 2105012"/>
              <a:gd name="connsiteY7366" fmla="*/ 272737 h 589548"/>
              <a:gd name="connsiteX7367" fmla="*/ 1586381 w 2105012"/>
              <a:gd name="connsiteY7367" fmla="*/ 270086 h 589548"/>
              <a:gd name="connsiteX7368" fmla="*/ 1584393 w 2105012"/>
              <a:gd name="connsiteY7368" fmla="*/ 272737 h 589548"/>
              <a:gd name="connsiteX7369" fmla="*/ 1588370 w 2105012"/>
              <a:gd name="connsiteY7369" fmla="*/ 276382 h 589548"/>
              <a:gd name="connsiteX7370" fmla="*/ 1594666 w 2105012"/>
              <a:gd name="connsiteY7370" fmla="*/ 286655 h 589548"/>
              <a:gd name="connsiteX7371" fmla="*/ 1598643 w 2105012"/>
              <a:gd name="connsiteY7371" fmla="*/ 285992 h 589548"/>
              <a:gd name="connsiteX7372" fmla="*/ 1600300 w 2105012"/>
              <a:gd name="connsiteY7372" fmla="*/ 284998 h 589548"/>
              <a:gd name="connsiteX7373" fmla="*/ 1598643 w 2105012"/>
              <a:gd name="connsiteY7373" fmla="*/ 285992 h 589548"/>
              <a:gd name="connsiteX7374" fmla="*/ 1594666 w 2105012"/>
              <a:gd name="connsiteY7374" fmla="*/ 286655 h 589548"/>
              <a:gd name="connsiteX7375" fmla="*/ 1370644 w 2105012"/>
              <a:gd name="connsiteY7375" fmla="*/ 343986 h 589548"/>
              <a:gd name="connsiteX7376" fmla="*/ 1370644 w 2105012"/>
              <a:gd name="connsiteY7376" fmla="*/ 343986 h 589548"/>
              <a:gd name="connsiteX7377" fmla="*/ 1374621 w 2105012"/>
              <a:gd name="connsiteY7377" fmla="*/ 339678 h 589548"/>
              <a:gd name="connsiteX7378" fmla="*/ 1370644 w 2105012"/>
              <a:gd name="connsiteY7378" fmla="*/ 343986 h 589548"/>
              <a:gd name="connsiteX7379" fmla="*/ 1328226 w 2105012"/>
              <a:gd name="connsiteY7379" fmla="*/ 263789 h 589548"/>
              <a:gd name="connsiteX7380" fmla="*/ 1330545 w 2105012"/>
              <a:gd name="connsiteY7380" fmla="*/ 263789 h 589548"/>
              <a:gd name="connsiteX7381" fmla="*/ 1337836 w 2105012"/>
              <a:gd name="connsiteY7381" fmla="*/ 260807 h 589548"/>
              <a:gd name="connsiteX7382" fmla="*/ 1337836 w 2105012"/>
              <a:gd name="connsiteY7382" fmla="*/ 257161 h 589548"/>
              <a:gd name="connsiteX7383" fmla="*/ 1337836 w 2105012"/>
              <a:gd name="connsiteY7383" fmla="*/ 257161 h 589548"/>
              <a:gd name="connsiteX7384" fmla="*/ 1337836 w 2105012"/>
              <a:gd name="connsiteY7384" fmla="*/ 257161 h 589548"/>
              <a:gd name="connsiteX7385" fmla="*/ 1337836 w 2105012"/>
              <a:gd name="connsiteY7385" fmla="*/ 260807 h 589548"/>
              <a:gd name="connsiteX7386" fmla="*/ 1340487 w 2105012"/>
              <a:gd name="connsiteY7386" fmla="*/ 260807 h 589548"/>
              <a:gd name="connsiteX7387" fmla="*/ 1350098 w 2105012"/>
              <a:gd name="connsiteY7387" fmla="*/ 264120 h 589548"/>
              <a:gd name="connsiteX7388" fmla="*/ 1350760 w 2105012"/>
              <a:gd name="connsiteY7388" fmla="*/ 270748 h 589548"/>
              <a:gd name="connsiteX7389" fmla="*/ 1330545 w 2105012"/>
              <a:gd name="connsiteY7389" fmla="*/ 272074 h 589548"/>
              <a:gd name="connsiteX7390" fmla="*/ 1330545 w 2105012"/>
              <a:gd name="connsiteY7390" fmla="*/ 272074 h 589548"/>
              <a:gd name="connsiteX7391" fmla="*/ 1330545 w 2105012"/>
              <a:gd name="connsiteY7391" fmla="*/ 263458 h 589548"/>
              <a:gd name="connsiteX7392" fmla="*/ 1328226 w 2105012"/>
              <a:gd name="connsiteY7392" fmla="*/ 263458 h 589548"/>
              <a:gd name="connsiteX7393" fmla="*/ 1248691 w 2105012"/>
              <a:gd name="connsiteY7393" fmla="*/ 225679 h 589548"/>
              <a:gd name="connsiteX7394" fmla="*/ 1256313 w 2105012"/>
              <a:gd name="connsiteY7394" fmla="*/ 226673 h 589548"/>
              <a:gd name="connsiteX7395" fmla="*/ 1256313 w 2105012"/>
              <a:gd name="connsiteY7395" fmla="*/ 226673 h 589548"/>
              <a:gd name="connsiteX7396" fmla="*/ 1248691 w 2105012"/>
              <a:gd name="connsiteY7396" fmla="*/ 225679 h 589548"/>
              <a:gd name="connsiteX7397" fmla="*/ 1006442 w 2105012"/>
              <a:gd name="connsiteY7397" fmla="*/ 259150 h 589548"/>
              <a:gd name="connsiteX7398" fmla="*/ 1005117 w 2105012"/>
              <a:gd name="connsiteY7398" fmla="*/ 255836 h 589548"/>
              <a:gd name="connsiteX7399" fmla="*/ 1005117 w 2105012"/>
              <a:gd name="connsiteY7399" fmla="*/ 254841 h 589548"/>
              <a:gd name="connsiteX7400" fmla="*/ 1007437 w 2105012"/>
              <a:gd name="connsiteY7400" fmla="*/ 254841 h 589548"/>
              <a:gd name="connsiteX7401" fmla="*/ 1005117 w 2105012"/>
              <a:gd name="connsiteY7401" fmla="*/ 254841 h 589548"/>
              <a:gd name="connsiteX7402" fmla="*/ 1005117 w 2105012"/>
              <a:gd name="connsiteY7402" fmla="*/ 255836 h 589548"/>
              <a:gd name="connsiteX7403" fmla="*/ 1006442 w 2105012"/>
              <a:gd name="connsiteY7403" fmla="*/ 259150 h 589548"/>
              <a:gd name="connsiteX7404" fmla="*/ 1005117 w 2105012"/>
              <a:gd name="connsiteY7404" fmla="*/ 272405 h 589548"/>
              <a:gd name="connsiteX7405" fmla="*/ 1004123 w 2105012"/>
              <a:gd name="connsiteY7405" fmla="*/ 276051 h 589548"/>
              <a:gd name="connsiteX7406" fmla="*/ 998820 w 2105012"/>
              <a:gd name="connsiteY7406" fmla="*/ 271080 h 589548"/>
              <a:gd name="connsiteX7407" fmla="*/ 998820 w 2105012"/>
              <a:gd name="connsiteY7407" fmla="*/ 271080 h 589548"/>
              <a:gd name="connsiteX7408" fmla="*/ 999815 w 2105012"/>
              <a:gd name="connsiteY7408" fmla="*/ 269754 h 589548"/>
              <a:gd name="connsiteX7409" fmla="*/ 998158 w 2105012"/>
              <a:gd name="connsiteY7409" fmla="*/ 268097 h 589548"/>
              <a:gd name="connsiteX7410" fmla="*/ 999815 w 2105012"/>
              <a:gd name="connsiteY7410" fmla="*/ 269754 h 589548"/>
              <a:gd name="connsiteX7411" fmla="*/ 1004785 w 2105012"/>
              <a:gd name="connsiteY7411" fmla="*/ 268760 h 589548"/>
              <a:gd name="connsiteX7412" fmla="*/ 1004785 w 2105012"/>
              <a:gd name="connsiteY7412" fmla="*/ 272405 h 589548"/>
              <a:gd name="connsiteX7413" fmla="*/ 894431 w 2105012"/>
              <a:gd name="connsiteY7413" fmla="*/ 256167 h 589548"/>
              <a:gd name="connsiteX7414" fmla="*/ 890455 w 2105012"/>
              <a:gd name="connsiteY7414" fmla="*/ 254841 h 589548"/>
              <a:gd name="connsiteX7415" fmla="*/ 894431 w 2105012"/>
              <a:gd name="connsiteY7415" fmla="*/ 256167 h 589548"/>
              <a:gd name="connsiteX7416" fmla="*/ 894431 w 2105012"/>
              <a:gd name="connsiteY7416" fmla="*/ 256167 h 589548"/>
              <a:gd name="connsiteX7417" fmla="*/ 858641 w 2105012"/>
              <a:gd name="connsiteY7417" fmla="*/ 261138 h 589548"/>
              <a:gd name="connsiteX7418" fmla="*/ 860298 w 2105012"/>
              <a:gd name="connsiteY7418" fmla="*/ 262464 h 589548"/>
              <a:gd name="connsiteX7419" fmla="*/ 862286 w 2105012"/>
              <a:gd name="connsiteY7419" fmla="*/ 262464 h 589548"/>
              <a:gd name="connsiteX7420" fmla="*/ 860298 w 2105012"/>
              <a:gd name="connsiteY7420" fmla="*/ 262464 h 589548"/>
              <a:gd name="connsiteX7421" fmla="*/ 858641 w 2105012"/>
              <a:gd name="connsiteY7421" fmla="*/ 261138 h 589548"/>
              <a:gd name="connsiteX7422" fmla="*/ 768833 w 2105012"/>
              <a:gd name="connsiteY7422" fmla="*/ 256167 h 589548"/>
              <a:gd name="connsiteX7423" fmla="*/ 764525 w 2105012"/>
              <a:gd name="connsiteY7423" fmla="*/ 249539 h 589548"/>
              <a:gd name="connsiteX7424" fmla="*/ 774135 w 2105012"/>
              <a:gd name="connsiteY7424" fmla="*/ 249539 h 589548"/>
              <a:gd name="connsiteX7425" fmla="*/ 775461 w 2105012"/>
              <a:gd name="connsiteY7425" fmla="*/ 257493 h 589548"/>
              <a:gd name="connsiteX7426" fmla="*/ 774467 w 2105012"/>
              <a:gd name="connsiteY7426" fmla="*/ 260144 h 589548"/>
              <a:gd name="connsiteX7427" fmla="*/ 774467 w 2105012"/>
              <a:gd name="connsiteY7427" fmla="*/ 260144 h 589548"/>
              <a:gd name="connsiteX7428" fmla="*/ 775461 w 2105012"/>
              <a:gd name="connsiteY7428" fmla="*/ 257493 h 589548"/>
              <a:gd name="connsiteX7429" fmla="*/ 769165 w 2105012"/>
              <a:gd name="connsiteY7429" fmla="*/ 256167 h 589548"/>
              <a:gd name="connsiteX7430" fmla="*/ 747624 w 2105012"/>
              <a:gd name="connsiteY7430" fmla="*/ 286324 h 589548"/>
              <a:gd name="connsiteX7431" fmla="*/ 744641 w 2105012"/>
              <a:gd name="connsiteY7431" fmla="*/ 282016 h 589548"/>
              <a:gd name="connsiteX7432" fmla="*/ 742322 w 2105012"/>
              <a:gd name="connsiteY7432" fmla="*/ 283010 h 589548"/>
              <a:gd name="connsiteX7433" fmla="*/ 742984 w 2105012"/>
              <a:gd name="connsiteY7433" fmla="*/ 288975 h 589548"/>
              <a:gd name="connsiteX7434" fmla="*/ 728735 w 2105012"/>
              <a:gd name="connsiteY7434" fmla="*/ 287649 h 589548"/>
              <a:gd name="connsiteX7435" fmla="*/ 727078 w 2105012"/>
              <a:gd name="connsiteY7435" fmla="*/ 287649 h 589548"/>
              <a:gd name="connsiteX7436" fmla="*/ 723101 w 2105012"/>
              <a:gd name="connsiteY7436" fmla="*/ 287649 h 589548"/>
              <a:gd name="connsiteX7437" fmla="*/ 715810 w 2105012"/>
              <a:gd name="connsiteY7437" fmla="*/ 285330 h 589548"/>
              <a:gd name="connsiteX7438" fmla="*/ 713159 w 2105012"/>
              <a:gd name="connsiteY7438" fmla="*/ 279696 h 589548"/>
              <a:gd name="connsiteX7439" fmla="*/ 715810 w 2105012"/>
              <a:gd name="connsiteY7439" fmla="*/ 278370 h 589548"/>
              <a:gd name="connsiteX7440" fmla="*/ 707525 w 2105012"/>
              <a:gd name="connsiteY7440" fmla="*/ 276713 h 589548"/>
              <a:gd name="connsiteX7441" fmla="*/ 702886 w 2105012"/>
              <a:gd name="connsiteY7441" fmla="*/ 278370 h 589548"/>
              <a:gd name="connsiteX7442" fmla="*/ 699241 w 2105012"/>
              <a:gd name="connsiteY7442" fmla="*/ 274725 h 589548"/>
              <a:gd name="connsiteX7443" fmla="*/ 695595 w 2105012"/>
              <a:gd name="connsiteY7443" fmla="*/ 272405 h 589548"/>
              <a:gd name="connsiteX7444" fmla="*/ 702886 w 2105012"/>
              <a:gd name="connsiteY7444" fmla="*/ 268429 h 589548"/>
              <a:gd name="connsiteX7445" fmla="*/ 709514 w 2105012"/>
              <a:gd name="connsiteY7445" fmla="*/ 270748 h 589548"/>
              <a:gd name="connsiteX7446" fmla="*/ 720781 w 2105012"/>
              <a:gd name="connsiteY7446" fmla="*/ 273731 h 589548"/>
              <a:gd name="connsiteX7447" fmla="*/ 720781 w 2105012"/>
              <a:gd name="connsiteY7447" fmla="*/ 273731 h 589548"/>
              <a:gd name="connsiteX7448" fmla="*/ 720781 w 2105012"/>
              <a:gd name="connsiteY7448" fmla="*/ 276051 h 589548"/>
              <a:gd name="connsiteX7449" fmla="*/ 724426 w 2105012"/>
              <a:gd name="connsiteY7449" fmla="*/ 282347 h 589548"/>
              <a:gd name="connsiteX7450" fmla="*/ 728403 w 2105012"/>
              <a:gd name="connsiteY7450" fmla="*/ 279696 h 589548"/>
              <a:gd name="connsiteX7451" fmla="*/ 730392 w 2105012"/>
              <a:gd name="connsiteY7451" fmla="*/ 278039 h 589548"/>
              <a:gd name="connsiteX7452" fmla="*/ 728403 w 2105012"/>
              <a:gd name="connsiteY7452" fmla="*/ 277045 h 589548"/>
              <a:gd name="connsiteX7453" fmla="*/ 738345 w 2105012"/>
              <a:gd name="connsiteY7453" fmla="*/ 279696 h 589548"/>
              <a:gd name="connsiteX7454" fmla="*/ 741990 w 2105012"/>
              <a:gd name="connsiteY7454" fmla="*/ 282347 h 589548"/>
              <a:gd name="connsiteX7455" fmla="*/ 744310 w 2105012"/>
              <a:gd name="connsiteY7455" fmla="*/ 281353 h 589548"/>
              <a:gd name="connsiteX7456" fmla="*/ 744310 w 2105012"/>
              <a:gd name="connsiteY7456" fmla="*/ 281353 h 589548"/>
              <a:gd name="connsiteX7457" fmla="*/ 744310 w 2105012"/>
              <a:gd name="connsiteY7457" fmla="*/ 281353 h 589548"/>
              <a:gd name="connsiteX7458" fmla="*/ 747293 w 2105012"/>
              <a:gd name="connsiteY7458" fmla="*/ 285661 h 589548"/>
              <a:gd name="connsiteX7459" fmla="*/ 738676 w 2105012"/>
              <a:gd name="connsiteY7459" fmla="*/ 350614 h 589548"/>
              <a:gd name="connsiteX7460" fmla="*/ 738014 w 2105012"/>
              <a:gd name="connsiteY7460" fmla="*/ 350614 h 589548"/>
              <a:gd name="connsiteX7461" fmla="*/ 738676 w 2105012"/>
              <a:gd name="connsiteY7461" fmla="*/ 350614 h 589548"/>
              <a:gd name="connsiteX7462" fmla="*/ 738676 w 2105012"/>
              <a:gd name="connsiteY7462" fmla="*/ 350614 h 589548"/>
              <a:gd name="connsiteX7463" fmla="*/ 436777 w 2105012"/>
              <a:gd name="connsiteY7463" fmla="*/ 217725 h 589548"/>
              <a:gd name="connsiteX7464" fmla="*/ 436777 w 2105012"/>
              <a:gd name="connsiteY7464" fmla="*/ 217725 h 589548"/>
              <a:gd name="connsiteX7465" fmla="*/ 427829 w 2105012"/>
              <a:gd name="connsiteY7465" fmla="*/ 218720 h 589548"/>
              <a:gd name="connsiteX7466" fmla="*/ 425509 w 2105012"/>
              <a:gd name="connsiteY7466" fmla="*/ 218720 h 589548"/>
              <a:gd name="connsiteX7467" fmla="*/ 418882 w 2105012"/>
              <a:gd name="connsiteY7467" fmla="*/ 225347 h 589548"/>
              <a:gd name="connsiteX7468" fmla="*/ 416562 w 2105012"/>
              <a:gd name="connsiteY7468" fmla="*/ 225347 h 589548"/>
              <a:gd name="connsiteX7469" fmla="*/ 408940 w 2105012"/>
              <a:gd name="connsiteY7469" fmla="*/ 221702 h 589548"/>
              <a:gd name="connsiteX7470" fmla="*/ 416562 w 2105012"/>
              <a:gd name="connsiteY7470" fmla="*/ 215406 h 589548"/>
              <a:gd name="connsiteX7471" fmla="*/ 420870 w 2105012"/>
              <a:gd name="connsiteY7471" fmla="*/ 215406 h 589548"/>
              <a:gd name="connsiteX7472" fmla="*/ 424184 w 2105012"/>
              <a:gd name="connsiteY7472" fmla="*/ 215406 h 589548"/>
              <a:gd name="connsiteX7473" fmla="*/ 426835 w 2105012"/>
              <a:gd name="connsiteY7473" fmla="*/ 216731 h 589548"/>
              <a:gd name="connsiteX7474" fmla="*/ 429155 w 2105012"/>
              <a:gd name="connsiteY7474" fmla="*/ 217063 h 589548"/>
              <a:gd name="connsiteX7475" fmla="*/ 427829 w 2105012"/>
              <a:gd name="connsiteY7475" fmla="*/ 219051 h 589548"/>
              <a:gd name="connsiteX7476" fmla="*/ 436777 w 2105012"/>
              <a:gd name="connsiteY7476" fmla="*/ 218057 h 589548"/>
              <a:gd name="connsiteX7477" fmla="*/ 437771 w 2105012"/>
              <a:gd name="connsiteY7477" fmla="*/ 217394 h 589548"/>
              <a:gd name="connsiteX7478" fmla="*/ 436777 w 2105012"/>
              <a:gd name="connsiteY7478" fmla="*/ 218057 h 589548"/>
              <a:gd name="connsiteX7479" fmla="*/ 397672 w 2105012"/>
              <a:gd name="connsiteY7479" fmla="*/ 261469 h 589548"/>
              <a:gd name="connsiteX7480" fmla="*/ 395684 w 2105012"/>
              <a:gd name="connsiteY7480" fmla="*/ 261469 h 589548"/>
              <a:gd name="connsiteX7481" fmla="*/ 397672 w 2105012"/>
              <a:gd name="connsiteY7481" fmla="*/ 261469 h 589548"/>
              <a:gd name="connsiteX7482" fmla="*/ 398998 w 2105012"/>
              <a:gd name="connsiteY7482" fmla="*/ 260807 h 589548"/>
              <a:gd name="connsiteX7483" fmla="*/ 397672 w 2105012"/>
              <a:gd name="connsiteY7483" fmla="*/ 261469 h 589548"/>
              <a:gd name="connsiteX7484" fmla="*/ 377457 w 2105012"/>
              <a:gd name="connsiteY7484" fmla="*/ 218720 h 589548"/>
              <a:gd name="connsiteX7485" fmla="*/ 378783 w 2105012"/>
              <a:gd name="connsiteY7485" fmla="*/ 220045 h 589548"/>
              <a:gd name="connsiteX7486" fmla="*/ 381103 w 2105012"/>
              <a:gd name="connsiteY7486" fmla="*/ 220045 h 589548"/>
              <a:gd name="connsiteX7487" fmla="*/ 383422 w 2105012"/>
              <a:gd name="connsiteY7487" fmla="*/ 219051 h 589548"/>
              <a:gd name="connsiteX7488" fmla="*/ 381103 w 2105012"/>
              <a:gd name="connsiteY7488" fmla="*/ 220045 h 589548"/>
              <a:gd name="connsiteX7489" fmla="*/ 378783 w 2105012"/>
              <a:gd name="connsiteY7489" fmla="*/ 220045 h 589548"/>
              <a:gd name="connsiteX7490" fmla="*/ 377457 w 2105012"/>
              <a:gd name="connsiteY7490" fmla="*/ 218720 h 589548"/>
              <a:gd name="connsiteX7491" fmla="*/ 321783 w 2105012"/>
              <a:gd name="connsiteY7491" fmla="*/ 131232 h 589548"/>
              <a:gd name="connsiteX7492" fmla="*/ 321783 w 2105012"/>
              <a:gd name="connsiteY7492" fmla="*/ 129906 h 589548"/>
              <a:gd name="connsiteX7493" fmla="*/ 321783 w 2105012"/>
              <a:gd name="connsiteY7493" fmla="*/ 127918 h 589548"/>
              <a:gd name="connsiteX7494" fmla="*/ 321783 w 2105012"/>
              <a:gd name="connsiteY7494" fmla="*/ 129906 h 589548"/>
              <a:gd name="connsiteX7495" fmla="*/ 321783 w 2105012"/>
              <a:gd name="connsiteY7495" fmla="*/ 131232 h 589548"/>
              <a:gd name="connsiteX7496" fmla="*/ 326754 w 2105012"/>
              <a:gd name="connsiteY7496" fmla="*/ 141174 h 589548"/>
              <a:gd name="connsiteX7497" fmla="*/ 326754 w 2105012"/>
              <a:gd name="connsiteY7497" fmla="*/ 141174 h 589548"/>
              <a:gd name="connsiteX7498" fmla="*/ 325760 w 2105012"/>
              <a:gd name="connsiteY7498" fmla="*/ 141174 h 589548"/>
              <a:gd name="connsiteX7499" fmla="*/ 326754 w 2105012"/>
              <a:gd name="connsiteY7499" fmla="*/ 141174 h 589548"/>
              <a:gd name="connsiteX7500" fmla="*/ 326423 w 2105012"/>
              <a:gd name="connsiteY7500" fmla="*/ 142499 h 589548"/>
              <a:gd name="connsiteX7501" fmla="*/ 326423 w 2105012"/>
              <a:gd name="connsiteY7501" fmla="*/ 143162 h 589548"/>
              <a:gd name="connsiteX7502" fmla="*/ 326423 w 2105012"/>
              <a:gd name="connsiteY7502" fmla="*/ 142499 h 589548"/>
              <a:gd name="connsiteX7503" fmla="*/ 676374 w 2105012"/>
              <a:gd name="connsiteY7503" fmla="*/ 130569 h 589548"/>
              <a:gd name="connsiteX7504" fmla="*/ 680020 w 2105012"/>
              <a:gd name="connsiteY7504" fmla="*/ 133220 h 589548"/>
              <a:gd name="connsiteX7505" fmla="*/ 672398 w 2105012"/>
              <a:gd name="connsiteY7505" fmla="*/ 137197 h 589548"/>
              <a:gd name="connsiteX7506" fmla="*/ 673392 w 2105012"/>
              <a:gd name="connsiteY7506" fmla="*/ 133552 h 589548"/>
              <a:gd name="connsiteX7507" fmla="*/ 676374 w 2105012"/>
              <a:gd name="connsiteY7507" fmla="*/ 130569 h 589548"/>
              <a:gd name="connsiteX7508" fmla="*/ 753920 w 2105012"/>
              <a:gd name="connsiteY7508" fmla="*/ 166359 h 589548"/>
              <a:gd name="connsiteX7509" fmla="*/ 754915 w 2105012"/>
              <a:gd name="connsiteY7509" fmla="*/ 169342 h 589548"/>
              <a:gd name="connsiteX7510" fmla="*/ 753920 w 2105012"/>
              <a:gd name="connsiteY7510" fmla="*/ 166359 h 589548"/>
              <a:gd name="connsiteX7511" fmla="*/ 753589 w 2105012"/>
              <a:gd name="connsiteY7511" fmla="*/ 164371 h 589548"/>
              <a:gd name="connsiteX7512" fmla="*/ 754583 w 2105012"/>
              <a:gd name="connsiteY7512" fmla="*/ 162714 h 589548"/>
              <a:gd name="connsiteX7513" fmla="*/ 754583 w 2105012"/>
              <a:gd name="connsiteY7513" fmla="*/ 162714 h 589548"/>
              <a:gd name="connsiteX7514" fmla="*/ 753589 w 2105012"/>
              <a:gd name="connsiteY7514" fmla="*/ 164371 h 589548"/>
              <a:gd name="connsiteX7515" fmla="*/ 753920 w 2105012"/>
              <a:gd name="connsiteY7515" fmla="*/ 166359 h 589548"/>
              <a:gd name="connsiteX7516" fmla="*/ 821856 w 2105012"/>
              <a:gd name="connsiteY7516" fmla="*/ 151778 h 589548"/>
              <a:gd name="connsiteX7517" fmla="*/ 822519 w 2105012"/>
              <a:gd name="connsiteY7517" fmla="*/ 152441 h 589548"/>
              <a:gd name="connsiteX7518" fmla="*/ 826164 w 2105012"/>
              <a:gd name="connsiteY7518" fmla="*/ 152441 h 589548"/>
              <a:gd name="connsiteX7519" fmla="*/ 826164 w 2105012"/>
              <a:gd name="connsiteY7519" fmla="*/ 152441 h 589548"/>
              <a:gd name="connsiteX7520" fmla="*/ 822519 w 2105012"/>
              <a:gd name="connsiteY7520" fmla="*/ 152441 h 589548"/>
              <a:gd name="connsiteX7521" fmla="*/ 822519 w 2105012"/>
              <a:gd name="connsiteY7521" fmla="*/ 152441 h 589548"/>
              <a:gd name="connsiteX7522" fmla="*/ 821856 w 2105012"/>
              <a:gd name="connsiteY7522" fmla="*/ 151778 h 589548"/>
              <a:gd name="connsiteX7523" fmla="*/ 928233 w 2105012"/>
              <a:gd name="connsiteY7523" fmla="*/ 217394 h 589548"/>
              <a:gd name="connsiteX7524" fmla="*/ 927902 w 2105012"/>
              <a:gd name="connsiteY7524" fmla="*/ 215737 h 589548"/>
              <a:gd name="connsiteX7525" fmla="*/ 923594 w 2105012"/>
              <a:gd name="connsiteY7525" fmla="*/ 217394 h 589548"/>
              <a:gd name="connsiteX7526" fmla="*/ 927902 w 2105012"/>
              <a:gd name="connsiteY7526" fmla="*/ 215737 h 589548"/>
              <a:gd name="connsiteX7527" fmla="*/ 928233 w 2105012"/>
              <a:gd name="connsiteY7527" fmla="*/ 217394 h 589548"/>
              <a:gd name="connsiteX7528" fmla="*/ 918954 w 2105012"/>
              <a:gd name="connsiteY7528" fmla="*/ 201819 h 589548"/>
              <a:gd name="connsiteX7529" fmla="*/ 915309 w 2105012"/>
              <a:gd name="connsiteY7529" fmla="*/ 201819 h 589548"/>
              <a:gd name="connsiteX7530" fmla="*/ 918954 w 2105012"/>
              <a:gd name="connsiteY7530" fmla="*/ 201819 h 589548"/>
              <a:gd name="connsiteX7531" fmla="*/ 924257 w 2105012"/>
              <a:gd name="connsiteY7531" fmla="*/ 201819 h 589548"/>
              <a:gd name="connsiteX7532" fmla="*/ 918954 w 2105012"/>
              <a:gd name="connsiteY7532" fmla="*/ 201819 h 589548"/>
              <a:gd name="connsiteX7533" fmla="*/ 723101 w 2105012"/>
              <a:gd name="connsiteY7533" fmla="*/ 325428 h 589548"/>
              <a:gd name="connsiteX7534" fmla="*/ 721775 w 2105012"/>
              <a:gd name="connsiteY7534" fmla="*/ 323440 h 589548"/>
              <a:gd name="connsiteX7535" fmla="*/ 723101 w 2105012"/>
              <a:gd name="connsiteY7535" fmla="*/ 325428 h 589548"/>
              <a:gd name="connsiteX7536" fmla="*/ 723101 w 2105012"/>
              <a:gd name="connsiteY7536" fmla="*/ 325428 h 589548"/>
              <a:gd name="connsiteX7537" fmla="*/ 719455 w 2105012"/>
              <a:gd name="connsiteY7537" fmla="*/ 329074 h 589548"/>
              <a:gd name="connsiteX7538" fmla="*/ 719455 w 2105012"/>
              <a:gd name="connsiteY7538" fmla="*/ 329074 h 589548"/>
              <a:gd name="connsiteX7539" fmla="*/ 718793 w 2105012"/>
              <a:gd name="connsiteY7539" fmla="*/ 326754 h 589548"/>
              <a:gd name="connsiteX7540" fmla="*/ 719455 w 2105012"/>
              <a:gd name="connsiteY7540" fmla="*/ 329074 h 589548"/>
              <a:gd name="connsiteX7541" fmla="*/ 717467 w 2105012"/>
              <a:gd name="connsiteY7541" fmla="*/ 333382 h 589548"/>
              <a:gd name="connsiteX7542" fmla="*/ 717799 w 2105012"/>
              <a:gd name="connsiteY7542" fmla="*/ 337027 h 589548"/>
              <a:gd name="connsiteX7543" fmla="*/ 717799 w 2105012"/>
              <a:gd name="connsiteY7543" fmla="*/ 337027 h 589548"/>
              <a:gd name="connsiteX7544" fmla="*/ 717467 w 2105012"/>
              <a:gd name="connsiteY7544" fmla="*/ 333382 h 589548"/>
              <a:gd name="connsiteX7545" fmla="*/ 683665 w 2105012"/>
              <a:gd name="connsiteY7545" fmla="*/ 297260 h 589548"/>
              <a:gd name="connsiteX7546" fmla="*/ 682339 w 2105012"/>
              <a:gd name="connsiteY7546" fmla="*/ 297260 h 589548"/>
              <a:gd name="connsiteX7547" fmla="*/ 672729 w 2105012"/>
              <a:gd name="connsiteY7547" fmla="*/ 301568 h 589548"/>
              <a:gd name="connsiteX7548" fmla="*/ 682339 w 2105012"/>
              <a:gd name="connsiteY7548" fmla="*/ 297260 h 589548"/>
              <a:gd name="connsiteX7549" fmla="*/ 682339 w 2105012"/>
              <a:gd name="connsiteY7549" fmla="*/ 295603 h 589548"/>
              <a:gd name="connsiteX7550" fmla="*/ 676043 w 2105012"/>
              <a:gd name="connsiteY7550" fmla="*/ 291295 h 589548"/>
              <a:gd name="connsiteX7551" fmla="*/ 673392 w 2105012"/>
              <a:gd name="connsiteY7551" fmla="*/ 288644 h 589548"/>
              <a:gd name="connsiteX7552" fmla="*/ 677700 w 2105012"/>
              <a:gd name="connsiteY7552" fmla="*/ 279033 h 589548"/>
              <a:gd name="connsiteX7553" fmla="*/ 678363 w 2105012"/>
              <a:gd name="connsiteY7553" fmla="*/ 274062 h 589548"/>
              <a:gd name="connsiteX7554" fmla="*/ 678363 w 2105012"/>
              <a:gd name="connsiteY7554" fmla="*/ 267766 h 589548"/>
              <a:gd name="connsiteX7555" fmla="*/ 678363 w 2105012"/>
              <a:gd name="connsiteY7555" fmla="*/ 267766 h 589548"/>
              <a:gd name="connsiteX7556" fmla="*/ 680683 w 2105012"/>
              <a:gd name="connsiteY7556" fmla="*/ 268760 h 589548"/>
              <a:gd name="connsiteX7557" fmla="*/ 679025 w 2105012"/>
              <a:gd name="connsiteY7557" fmla="*/ 271743 h 589548"/>
              <a:gd name="connsiteX7558" fmla="*/ 685985 w 2105012"/>
              <a:gd name="connsiteY7558" fmla="*/ 281684 h 589548"/>
              <a:gd name="connsiteX7559" fmla="*/ 690956 w 2105012"/>
              <a:gd name="connsiteY7559" fmla="*/ 283010 h 589548"/>
              <a:gd name="connsiteX7560" fmla="*/ 688636 w 2105012"/>
              <a:gd name="connsiteY7560" fmla="*/ 286655 h 589548"/>
              <a:gd name="connsiteX7561" fmla="*/ 691950 w 2105012"/>
              <a:gd name="connsiteY7561" fmla="*/ 286655 h 589548"/>
              <a:gd name="connsiteX7562" fmla="*/ 688636 w 2105012"/>
              <a:gd name="connsiteY7562" fmla="*/ 286655 h 589548"/>
              <a:gd name="connsiteX7563" fmla="*/ 688636 w 2105012"/>
              <a:gd name="connsiteY7563" fmla="*/ 297260 h 589548"/>
              <a:gd name="connsiteX7564" fmla="*/ 698578 w 2105012"/>
              <a:gd name="connsiteY7564" fmla="*/ 297260 h 589548"/>
              <a:gd name="connsiteX7565" fmla="*/ 701229 w 2105012"/>
              <a:gd name="connsiteY7565" fmla="*/ 297260 h 589548"/>
              <a:gd name="connsiteX7566" fmla="*/ 701229 w 2105012"/>
              <a:gd name="connsiteY7566" fmla="*/ 289969 h 589548"/>
              <a:gd name="connsiteX7567" fmla="*/ 706531 w 2105012"/>
              <a:gd name="connsiteY7567" fmla="*/ 291958 h 589548"/>
              <a:gd name="connsiteX7568" fmla="*/ 706531 w 2105012"/>
              <a:gd name="connsiteY7568" fmla="*/ 289306 h 589548"/>
              <a:gd name="connsiteX7569" fmla="*/ 706531 w 2105012"/>
              <a:gd name="connsiteY7569" fmla="*/ 291958 h 589548"/>
              <a:gd name="connsiteX7570" fmla="*/ 704211 w 2105012"/>
              <a:gd name="connsiteY7570" fmla="*/ 297260 h 589548"/>
              <a:gd name="connsiteX7571" fmla="*/ 704211 w 2105012"/>
              <a:gd name="connsiteY7571" fmla="*/ 297260 h 589548"/>
              <a:gd name="connsiteX7572" fmla="*/ 701229 w 2105012"/>
              <a:gd name="connsiteY7572" fmla="*/ 297260 h 589548"/>
              <a:gd name="connsiteX7573" fmla="*/ 698578 w 2105012"/>
              <a:gd name="connsiteY7573" fmla="*/ 297260 h 589548"/>
              <a:gd name="connsiteX7574" fmla="*/ 701229 w 2105012"/>
              <a:gd name="connsiteY7574" fmla="*/ 304550 h 589548"/>
              <a:gd name="connsiteX7575" fmla="*/ 705206 w 2105012"/>
              <a:gd name="connsiteY7575" fmla="*/ 301899 h 589548"/>
              <a:gd name="connsiteX7576" fmla="*/ 708188 w 2105012"/>
              <a:gd name="connsiteY7576" fmla="*/ 302231 h 589548"/>
              <a:gd name="connsiteX7577" fmla="*/ 706863 w 2105012"/>
              <a:gd name="connsiteY7577" fmla="*/ 309521 h 589548"/>
              <a:gd name="connsiteX7578" fmla="*/ 701560 w 2105012"/>
              <a:gd name="connsiteY7578" fmla="*/ 312504 h 589548"/>
              <a:gd name="connsiteX7579" fmla="*/ 701560 w 2105012"/>
              <a:gd name="connsiteY7579" fmla="*/ 312504 h 589548"/>
              <a:gd name="connsiteX7580" fmla="*/ 697252 w 2105012"/>
              <a:gd name="connsiteY7580" fmla="*/ 310847 h 589548"/>
              <a:gd name="connsiteX7581" fmla="*/ 697252 w 2105012"/>
              <a:gd name="connsiteY7581" fmla="*/ 309853 h 589548"/>
              <a:gd name="connsiteX7582" fmla="*/ 693607 w 2105012"/>
              <a:gd name="connsiteY7582" fmla="*/ 308196 h 589548"/>
              <a:gd name="connsiteX7583" fmla="*/ 691287 w 2105012"/>
              <a:gd name="connsiteY7583" fmla="*/ 304550 h 589548"/>
              <a:gd name="connsiteX7584" fmla="*/ 684659 w 2105012"/>
              <a:gd name="connsiteY7584" fmla="*/ 298254 h 589548"/>
              <a:gd name="connsiteX7585" fmla="*/ 683002 w 2105012"/>
              <a:gd name="connsiteY7585" fmla="*/ 298254 h 589548"/>
              <a:gd name="connsiteX7586" fmla="*/ 683002 w 2105012"/>
              <a:gd name="connsiteY7586" fmla="*/ 308196 h 589548"/>
              <a:gd name="connsiteX7587" fmla="*/ 683002 w 2105012"/>
              <a:gd name="connsiteY7587" fmla="*/ 298254 h 589548"/>
              <a:gd name="connsiteX7588" fmla="*/ 666101 w 2105012"/>
              <a:gd name="connsiteY7588" fmla="*/ 284004 h 589548"/>
              <a:gd name="connsiteX7589" fmla="*/ 660799 w 2105012"/>
              <a:gd name="connsiteY7589" fmla="*/ 284667 h 589548"/>
              <a:gd name="connsiteX7590" fmla="*/ 657816 w 2105012"/>
              <a:gd name="connsiteY7590" fmla="*/ 289638 h 589548"/>
              <a:gd name="connsiteX7591" fmla="*/ 650526 w 2105012"/>
              <a:gd name="connsiteY7591" fmla="*/ 281022 h 589548"/>
              <a:gd name="connsiteX7592" fmla="*/ 648206 w 2105012"/>
              <a:gd name="connsiteY7592" fmla="*/ 281022 h 589548"/>
              <a:gd name="connsiteX7593" fmla="*/ 651851 w 2105012"/>
              <a:gd name="connsiteY7593" fmla="*/ 276051 h 589548"/>
              <a:gd name="connsiteX7594" fmla="*/ 653508 w 2105012"/>
              <a:gd name="connsiteY7594" fmla="*/ 275056 h 589548"/>
              <a:gd name="connsiteX7595" fmla="*/ 653508 w 2105012"/>
              <a:gd name="connsiteY7595" fmla="*/ 271411 h 589548"/>
              <a:gd name="connsiteX7596" fmla="*/ 653508 w 2105012"/>
              <a:gd name="connsiteY7596" fmla="*/ 266109 h 589548"/>
              <a:gd name="connsiteX7597" fmla="*/ 655497 w 2105012"/>
              <a:gd name="connsiteY7597" fmla="*/ 259150 h 589548"/>
              <a:gd name="connsiteX7598" fmla="*/ 648206 w 2105012"/>
              <a:gd name="connsiteY7598" fmla="*/ 253847 h 589548"/>
              <a:gd name="connsiteX7599" fmla="*/ 660799 w 2105012"/>
              <a:gd name="connsiteY7599" fmla="*/ 253516 h 589548"/>
              <a:gd name="connsiteX7600" fmla="*/ 664776 w 2105012"/>
              <a:gd name="connsiteY7600" fmla="*/ 252522 h 589548"/>
              <a:gd name="connsiteX7601" fmla="*/ 669746 w 2105012"/>
              <a:gd name="connsiteY7601" fmla="*/ 253516 h 589548"/>
              <a:gd name="connsiteX7602" fmla="*/ 669746 w 2105012"/>
              <a:gd name="connsiteY7602" fmla="*/ 254179 h 589548"/>
              <a:gd name="connsiteX7603" fmla="*/ 669415 w 2105012"/>
              <a:gd name="connsiteY7603" fmla="*/ 254510 h 589548"/>
              <a:gd name="connsiteX7604" fmla="*/ 664444 w 2105012"/>
              <a:gd name="connsiteY7604" fmla="*/ 260807 h 589548"/>
              <a:gd name="connsiteX7605" fmla="*/ 664113 w 2105012"/>
              <a:gd name="connsiteY7605" fmla="*/ 268097 h 589548"/>
              <a:gd name="connsiteX7606" fmla="*/ 664444 w 2105012"/>
              <a:gd name="connsiteY7606" fmla="*/ 270086 h 589548"/>
              <a:gd name="connsiteX7607" fmla="*/ 663119 w 2105012"/>
              <a:gd name="connsiteY7607" fmla="*/ 276051 h 589548"/>
              <a:gd name="connsiteX7608" fmla="*/ 665438 w 2105012"/>
              <a:gd name="connsiteY7608" fmla="*/ 280359 h 589548"/>
              <a:gd name="connsiteX7609" fmla="*/ 665770 w 2105012"/>
              <a:gd name="connsiteY7609" fmla="*/ 284667 h 589548"/>
              <a:gd name="connsiteX7610" fmla="*/ 573642 w 2105012"/>
              <a:gd name="connsiteY7610" fmla="*/ 258487 h 589548"/>
              <a:gd name="connsiteX7611" fmla="*/ 573642 w 2105012"/>
              <a:gd name="connsiteY7611" fmla="*/ 258487 h 589548"/>
              <a:gd name="connsiteX7612" fmla="*/ 573311 w 2105012"/>
              <a:gd name="connsiteY7612" fmla="*/ 249539 h 589548"/>
              <a:gd name="connsiteX7613" fmla="*/ 579276 w 2105012"/>
              <a:gd name="connsiteY7613" fmla="*/ 247882 h 589548"/>
              <a:gd name="connsiteX7614" fmla="*/ 586898 w 2105012"/>
              <a:gd name="connsiteY7614" fmla="*/ 249539 h 589548"/>
              <a:gd name="connsiteX7615" fmla="*/ 588224 w 2105012"/>
              <a:gd name="connsiteY7615" fmla="*/ 254510 h 589548"/>
              <a:gd name="connsiteX7616" fmla="*/ 580270 w 2105012"/>
              <a:gd name="connsiteY7616" fmla="*/ 254510 h 589548"/>
              <a:gd name="connsiteX7617" fmla="*/ 573642 w 2105012"/>
              <a:gd name="connsiteY7617" fmla="*/ 258818 h 589548"/>
              <a:gd name="connsiteX7618" fmla="*/ 566683 w 2105012"/>
              <a:gd name="connsiteY7618" fmla="*/ 272074 h 589548"/>
              <a:gd name="connsiteX7619" fmla="*/ 566683 w 2105012"/>
              <a:gd name="connsiteY7619" fmla="*/ 272074 h 589548"/>
              <a:gd name="connsiteX7620" fmla="*/ 565357 w 2105012"/>
              <a:gd name="connsiteY7620" fmla="*/ 274394 h 589548"/>
              <a:gd name="connsiteX7621" fmla="*/ 566683 w 2105012"/>
              <a:gd name="connsiteY7621" fmla="*/ 272074 h 589548"/>
              <a:gd name="connsiteX7622" fmla="*/ 534869 w 2105012"/>
              <a:gd name="connsiteY7622" fmla="*/ 255504 h 589548"/>
              <a:gd name="connsiteX7623" fmla="*/ 525590 w 2105012"/>
              <a:gd name="connsiteY7623" fmla="*/ 257161 h 589548"/>
              <a:gd name="connsiteX7624" fmla="*/ 520619 w 2105012"/>
              <a:gd name="connsiteY7624" fmla="*/ 259812 h 589548"/>
              <a:gd name="connsiteX7625" fmla="*/ 516974 w 2105012"/>
              <a:gd name="connsiteY7625" fmla="*/ 258155 h 589548"/>
              <a:gd name="connsiteX7626" fmla="*/ 521945 w 2105012"/>
              <a:gd name="connsiteY7626" fmla="*/ 251859 h 589548"/>
              <a:gd name="connsiteX7627" fmla="*/ 530561 w 2105012"/>
              <a:gd name="connsiteY7627" fmla="*/ 253185 h 589548"/>
              <a:gd name="connsiteX7628" fmla="*/ 535863 w 2105012"/>
              <a:gd name="connsiteY7628" fmla="*/ 252190 h 589548"/>
              <a:gd name="connsiteX7629" fmla="*/ 535863 w 2105012"/>
              <a:gd name="connsiteY7629" fmla="*/ 252190 h 589548"/>
              <a:gd name="connsiteX7630" fmla="*/ 534869 w 2105012"/>
              <a:gd name="connsiteY7630" fmla="*/ 255504 h 589548"/>
              <a:gd name="connsiteX7631" fmla="*/ 528241 w 2105012"/>
              <a:gd name="connsiteY7631" fmla="*/ 259150 h 589548"/>
              <a:gd name="connsiteX7632" fmla="*/ 524596 w 2105012"/>
              <a:gd name="connsiteY7632" fmla="*/ 260475 h 589548"/>
              <a:gd name="connsiteX7633" fmla="*/ 528241 w 2105012"/>
              <a:gd name="connsiteY7633" fmla="*/ 259150 h 589548"/>
              <a:gd name="connsiteX7634" fmla="*/ 531887 w 2105012"/>
              <a:gd name="connsiteY7634" fmla="*/ 258155 h 589548"/>
              <a:gd name="connsiteX7635" fmla="*/ 528241 w 2105012"/>
              <a:gd name="connsiteY7635" fmla="*/ 259150 h 589548"/>
              <a:gd name="connsiteX7636" fmla="*/ 490794 w 2105012"/>
              <a:gd name="connsiteY7636" fmla="*/ 259150 h 589548"/>
              <a:gd name="connsiteX7637" fmla="*/ 488474 w 2105012"/>
              <a:gd name="connsiteY7637" fmla="*/ 258487 h 589548"/>
              <a:gd name="connsiteX7638" fmla="*/ 488474 w 2105012"/>
              <a:gd name="connsiteY7638" fmla="*/ 258487 h 589548"/>
              <a:gd name="connsiteX7639" fmla="*/ 488474 w 2105012"/>
              <a:gd name="connsiteY7639" fmla="*/ 257493 h 589548"/>
              <a:gd name="connsiteX7640" fmla="*/ 492120 w 2105012"/>
              <a:gd name="connsiteY7640" fmla="*/ 256167 h 589548"/>
              <a:gd name="connsiteX7641" fmla="*/ 488474 w 2105012"/>
              <a:gd name="connsiteY7641" fmla="*/ 257493 h 589548"/>
              <a:gd name="connsiteX7642" fmla="*/ 488474 w 2105012"/>
              <a:gd name="connsiteY7642" fmla="*/ 258487 h 589548"/>
              <a:gd name="connsiteX7643" fmla="*/ 490794 w 2105012"/>
              <a:gd name="connsiteY7643" fmla="*/ 259150 h 589548"/>
              <a:gd name="connsiteX7644" fmla="*/ 479527 w 2105012"/>
              <a:gd name="connsiteY7644" fmla="*/ 270086 h 589548"/>
              <a:gd name="connsiteX7645" fmla="*/ 479527 w 2105012"/>
              <a:gd name="connsiteY7645" fmla="*/ 270086 h 589548"/>
              <a:gd name="connsiteX7646" fmla="*/ 481515 w 2105012"/>
              <a:gd name="connsiteY7646" fmla="*/ 270086 h 589548"/>
              <a:gd name="connsiteX7647" fmla="*/ 479527 w 2105012"/>
              <a:gd name="connsiteY7647" fmla="*/ 270086 h 589548"/>
              <a:gd name="connsiteX7648" fmla="*/ 447050 w 2105012"/>
              <a:gd name="connsiteY7648" fmla="*/ 222365 h 589548"/>
              <a:gd name="connsiteX7649" fmla="*/ 447050 w 2105012"/>
              <a:gd name="connsiteY7649" fmla="*/ 221039 h 589548"/>
              <a:gd name="connsiteX7650" fmla="*/ 447050 w 2105012"/>
              <a:gd name="connsiteY7650" fmla="*/ 222365 h 589548"/>
              <a:gd name="connsiteX7651" fmla="*/ 447050 w 2105012"/>
              <a:gd name="connsiteY7651" fmla="*/ 223691 h 589548"/>
              <a:gd name="connsiteX7652" fmla="*/ 449701 w 2105012"/>
              <a:gd name="connsiteY7652" fmla="*/ 223691 h 589548"/>
              <a:gd name="connsiteX7653" fmla="*/ 447050 w 2105012"/>
              <a:gd name="connsiteY7653" fmla="*/ 223691 h 589548"/>
              <a:gd name="connsiteX7654" fmla="*/ 447050 w 2105012"/>
              <a:gd name="connsiteY7654" fmla="*/ 223691 h 589548"/>
              <a:gd name="connsiteX7655" fmla="*/ 640252 w 2105012"/>
              <a:gd name="connsiteY7655" fmla="*/ 104058 h 589548"/>
              <a:gd name="connsiteX7656" fmla="*/ 640252 w 2105012"/>
              <a:gd name="connsiteY7656" fmla="*/ 104058 h 589548"/>
              <a:gd name="connsiteX7657" fmla="*/ 641247 w 2105012"/>
              <a:gd name="connsiteY7657" fmla="*/ 104058 h 589548"/>
              <a:gd name="connsiteX7658" fmla="*/ 642241 w 2105012"/>
              <a:gd name="connsiteY7658" fmla="*/ 105383 h 589548"/>
              <a:gd name="connsiteX7659" fmla="*/ 641247 w 2105012"/>
              <a:gd name="connsiteY7659" fmla="*/ 104058 h 589548"/>
              <a:gd name="connsiteX7660" fmla="*/ 640252 w 2105012"/>
              <a:gd name="connsiteY7660" fmla="*/ 104058 h 589548"/>
              <a:gd name="connsiteX7661" fmla="*/ 642572 w 2105012"/>
              <a:gd name="connsiteY7661" fmla="*/ 106377 h 589548"/>
              <a:gd name="connsiteX7662" fmla="*/ 642904 w 2105012"/>
              <a:gd name="connsiteY7662" fmla="*/ 108034 h 589548"/>
              <a:gd name="connsiteX7663" fmla="*/ 642572 w 2105012"/>
              <a:gd name="connsiteY7663" fmla="*/ 106377 h 589548"/>
              <a:gd name="connsiteX7664" fmla="*/ 660136 w 2105012"/>
              <a:gd name="connsiteY7664" fmla="*/ 113337 h 589548"/>
              <a:gd name="connsiteX7665" fmla="*/ 652845 w 2105012"/>
              <a:gd name="connsiteY7665" fmla="*/ 114662 h 589548"/>
              <a:gd name="connsiteX7666" fmla="*/ 651851 w 2105012"/>
              <a:gd name="connsiteY7666" fmla="*/ 116982 h 589548"/>
              <a:gd name="connsiteX7667" fmla="*/ 652845 w 2105012"/>
              <a:gd name="connsiteY7667" fmla="*/ 114662 h 589548"/>
              <a:gd name="connsiteX7668" fmla="*/ 660136 w 2105012"/>
              <a:gd name="connsiteY7668" fmla="*/ 113337 h 589548"/>
              <a:gd name="connsiteX7669" fmla="*/ 681345 w 2105012"/>
              <a:gd name="connsiteY7669" fmla="*/ 133220 h 589548"/>
              <a:gd name="connsiteX7670" fmla="*/ 682671 w 2105012"/>
              <a:gd name="connsiteY7670" fmla="*/ 131563 h 589548"/>
              <a:gd name="connsiteX7671" fmla="*/ 681345 w 2105012"/>
              <a:gd name="connsiteY7671" fmla="*/ 133220 h 589548"/>
              <a:gd name="connsiteX7672" fmla="*/ 680683 w 2105012"/>
              <a:gd name="connsiteY7672" fmla="*/ 134877 h 589548"/>
              <a:gd name="connsiteX7673" fmla="*/ 680683 w 2105012"/>
              <a:gd name="connsiteY7673" fmla="*/ 134877 h 589548"/>
              <a:gd name="connsiteX7674" fmla="*/ 681345 w 2105012"/>
              <a:gd name="connsiteY7674" fmla="*/ 133220 h 589548"/>
              <a:gd name="connsiteX7675" fmla="*/ 721112 w 2105012"/>
              <a:gd name="connsiteY7675" fmla="*/ 141174 h 589548"/>
              <a:gd name="connsiteX7676" fmla="*/ 721112 w 2105012"/>
              <a:gd name="connsiteY7676" fmla="*/ 142499 h 589548"/>
              <a:gd name="connsiteX7677" fmla="*/ 721112 w 2105012"/>
              <a:gd name="connsiteY7677" fmla="*/ 141174 h 589548"/>
              <a:gd name="connsiteX7678" fmla="*/ 721444 w 2105012"/>
              <a:gd name="connsiteY7678" fmla="*/ 139848 h 589548"/>
              <a:gd name="connsiteX7679" fmla="*/ 721112 w 2105012"/>
              <a:gd name="connsiteY7679" fmla="*/ 141174 h 589548"/>
              <a:gd name="connsiteX7680" fmla="*/ 812246 w 2105012"/>
              <a:gd name="connsiteY7680" fmla="*/ 169673 h 589548"/>
              <a:gd name="connsiteX7681" fmla="*/ 811252 w 2105012"/>
              <a:gd name="connsiteY7681" fmla="*/ 171330 h 589548"/>
              <a:gd name="connsiteX7682" fmla="*/ 812246 w 2105012"/>
              <a:gd name="connsiteY7682" fmla="*/ 169673 h 589548"/>
              <a:gd name="connsiteX7683" fmla="*/ 825833 w 2105012"/>
              <a:gd name="connsiteY7683" fmla="*/ 154761 h 589548"/>
              <a:gd name="connsiteX7684" fmla="*/ 827821 w 2105012"/>
              <a:gd name="connsiteY7684" fmla="*/ 157412 h 589548"/>
              <a:gd name="connsiteX7685" fmla="*/ 825833 w 2105012"/>
              <a:gd name="connsiteY7685" fmla="*/ 154761 h 589548"/>
              <a:gd name="connsiteX7686" fmla="*/ 886478 w 2105012"/>
              <a:gd name="connsiteY7686" fmla="*/ 191545 h 589548"/>
              <a:gd name="connsiteX7687" fmla="*/ 885152 w 2105012"/>
              <a:gd name="connsiteY7687" fmla="*/ 190551 h 589548"/>
              <a:gd name="connsiteX7688" fmla="*/ 886478 w 2105012"/>
              <a:gd name="connsiteY7688" fmla="*/ 191545 h 589548"/>
              <a:gd name="connsiteX7689" fmla="*/ 898408 w 2105012"/>
              <a:gd name="connsiteY7689" fmla="*/ 190551 h 589548"/>
              <a:gd name="connsiteX7690" fmla="*/ 898408 w 2105012"/>
              <a:gd name="connsiteY7690" fmla="*/ 190551 h 589548"/>
              <a:gd name="connsiteX7691" fmla="*/ 898408 w 2105012"/>
              <a:gd name="connsiteY7691" fmla="*/ 191545 h 589548"/>
              <a:gd name="connsiteX7692" fmla="*/ 898408 w 2105012"/>
              <a:gd name="connsiteY7692" fmla="*/ 190551 h 589548"/>
              <a:gd name="connsiteX7693" fmla="*/ 884490 w 2105012"/>
              <a:gd name="connsiteY7693" fmla="*/ 190220 h 589548"/>
              <a:gd name="connsiteX7694" fmla="*/ 884158 w 2105012"/>
              <a:gd name="connsiteY7694" fmla="*/ 189557 h 589548"/>
              <a:gd name="connsiteX7695" fmla="*/ 883495 w 2105012"/>
              <a:gd name="connsiteY7695" fmla="*/ 188894 h 589548"/>
              <a:gd name="connsiteX7696" fmla="*/ 883164 w 2105012"/>
              <a:gd name="connsiteY7696" fmla="*/ 187237 h 589548"/>
              <a:gd name="connsiteX7697" fmla="*/ 883495 w 2105012"/>
              <a:gd name="connsiteY7697" fmla="*/ 188894 h 589548"/>
              <a:gd name="connsiteX7698" fmla="*/ 884158 w 2105012"/>
              <a:gd name="connsiteY7698" fmla="*/ 189557 h 589548"/>
              <a:gd name="connsiteX7699" fmla="*/ 884490 w 2105012"/>
              <a:gd name="connsiteY7699" fmla="*/ 190220 h 589548"/>
              <a:gd name="connsiteX7700" fmla="*/ 712828 w 2105012"/>
              <a:gd name="connsiteY7700" fmla="*/ 260807 h 589548"/>
              <a:gd name="connsiteX7701" fmla="*/ 716142 w 2105012"/>
              <a:gd name="connsiteY7701" fmla="*/ 260807 h 589548"/>
              <a:gd name="connsiteX7702" fmla="*/ 720450 w 2105012"/>
              <a:gd name="connsiteY7702" fmla="*/ 249539 h 589548"/>
              <a:gd name="connsiteX7703" fmla="*/ 722107 w 2105012"/>
              <a:gd name="connsiteY7703" fmla="*/ 235952 h 589548"/>
              <a:gd name="connsiteX7704" fmla="*/ 731717 w 2105012"/>
              <a:gd name="connsiteY7704" fmla="*/ 229656 h 589548"/>
              <a:gd name="connsiteX7705" fmla="*/ 735362 w 2105012"/>
              <a:gd name="connsiteY7705" fmla="*/ 234626 h 589548"/>
              <a:gd name="connsiteX7706" fmla="*/ 731386 w 2105012"/>
              <a:gd name="connsiteY7706" fmla="*/ 241254 h 589548"/>
              <a:gd name="connsiteX7707" fmla="*/ 727409 w 2105012"/>
              <a:gd name="connsiteY7707" fmla="*/ 249208 h 589548"/>
              <a:gd name="connsiteX7708" fmla="*/ 730723 w 2105012"/>
              <a:gd name="connsiteY7708" fmla="*/ 253516 h 589548"/>
              <a:gd name="connsiteX7709" fmla="*/ 725421 w 2105012"/>
              <a:gd name="connsiteY7709" fmla="*/ 259150 h 589548"/>
              <a:gd name="connsiteX7710" fmla="*/ 725421 w 2105012"/>
              <a:gd name="connsiteY7710" fmla="*/ 259150 h 589548"/>
              <a:gd name="connsiteX7711" fmla="*/ 728403 w 2105012"/>
              <a:gd name="connsiteY7711" fmla="*/ 263126 h 589548"/>
              <a:gd name="connsiteX7712" fmla="*/ 717799 w 2105012"/>
              <a:gd name="connsiteY7712" fmla="*/ 264120 h 589548"/>
              <a:gd name="connsiteX7713" fmla="*/ 714485 w 2105012"/>
              <a:gd name="connsiteY7713" fmla="*/ 264120 h 589548"/>
              <a:gd name="connsiteX7714" fmla="*/ 712828 w 2105012"/>
              <a:gd name="connsiteY7714" fmla="*/ 261469 h 589548"/>
              <a:gd name="connsiteX7715" fmla="*/ 671403 w 2105012"/>
              <a:gd name="connsiteY7715" fmla="*/ 260807 h 589548"/>
              <a:gd name="connsiteX7716" fmla="*/ 681014 w 2105012"/>
              <a:gd name="connsiteY7716" fmla="*/ 259481 h 589548"/>
              <a:gd name="connsiteX7717" fmla="*/ 680020 w 2105012"/>
              <a:gd name="connsiteY7717" fmla="*/ 262464 h 589548"/>
              <a:gd name="connsiteX7718" fmla="*/ 681014 w 2105012"/>
              <a:gd name="connsiteY7718" fmla="*/ 259481 h 589548"/>
              <a:gd name="connsiteX7719" fmla="*/ 671403 w 2105012"/>
              <a:gd name="connsiteY7719" fmla="*/ 260807 h 589548"/>
              <a:gd name="connsiteX7720" fmla="*/ 641578 w 2105012"/>
              <a:gd name="connsiteY7720" fmla="*/ 249871 h 589548"/>
              <a:gd name="connsiteX7721" fmla="*/ 641578 w 2105012"/>
              <a:gd name="connsiteY7721" fmla="*/ 249539 h 589548"/>
              <a:gd name="connsiteX7722" fmla="*/ 641578 w 2105012"/>
              <a:gd name="connsiteY7722" fmla="*/ 249871 h 589548"/>
              <a:gd name="connsiteX7723" fmla="*/ 599160 w 2105012"/>
              <a:gd name="connsiteY7723" fmla="*/ 254510 h 589548"/>
              <a:gd name="connsiteX7724" fmla="*/ 600154 w 2105012"/>
              <a:gd name="connsiteY7724" fmla="*/ 251859 h 589548"/>
              <a:gd name="connsiteX7725" fmla="*/ 604131 w 2105012"/>
              <a:gd name="connsiteY7725" fmla="*/ 253185 h 589548"/>
              <a:gd name="connsiteX7726" fmla="*/ 620369 w 2105012"/>
              <a:gd name="connsiteY7726" fmla="*/ 254179 h 589548"/>
              <a:gd name="connsiteX7727" fmla="*/ 620369 w 2105012"/>
              <a:gd name="connsiteY7727" fmla="*/ 259150 h 589548"/>
              <a:gd name="connsiteX7728" fmla="*/ 618049 w 2105012"/>
              <a:gd name="connsiteY7728" fmla="*/ 259150 h 589548"/>
              <a:gd name="connsiteX7729" fmla="*/ 616061 w 2105012"/>
              <a:gd name="connsiteY7729" fmla="*/ 259481 h 589548"/>
              <a:gd name="connsiteX7730" fmla="*/ 618049 w 2105012"/>
              <a:gd name="connsiteY7730" fmla="*/ 259150 h 589548"/>
              <a:gd name="connsiteX7731" fmla="*/ 612415 w 2105012"/>
              <a:gd name="connsiteY7731" fmla="*/ 257161 h 589548"/>
              <a:gd name="connsiteX7732" fmla="*/ 608107 w 2105012"/>
              <a:gd name="connsiteY7732" fmla="*/ 256498 h 589548"/>
              <a:gd name="connsiteX7733" fmla="*/ 602142 w 2105012"/>
              <a:gd name="connsiteY7733" fmla="*/ 259150 h 589548"/>
              <a:gd name="connsiteX7734" fmla="*/ 599822 w 2105012"/>
              <a:gd name="connsiteY7734" fmla="*/ 259150 h 589548"/>
              <a:gd name="connsiteX7735" fmla="*/ 598828 w 2105012"/>
              <a:gd name="connsiteY7735" fmla="*/ 254179 h 589548"/>
              <a:gd name="connsiteX7736" fmla="*/ 375800 w 2105012"/>
              <a:gd name="connsiteY7736" fmla="*/ 193202 h 589548"/>
              <a:gd name="connsiteX7737" fmla="*/ 375800 w 2105012"/>
              <a:gd name="connsiteY7737" fmla="*/ 193202 h 589548"/>
              <a:gd name="connsiteX7738" fmla="*/ 376463 w 2105012"/>
              <a:gd name="connsiteY7738" fmla="*/ 193202 h 589548"/>
              <a:gd name="connsiteX7739" fmla="*/ 378783 w 2105012"/>
              <a:gd name="connsiteY7739" fmla="*/ 184255 h 589548"/>
              <a:gd name="connsiteX7740" fmla="*/ 381103 w 2105012"/>
              <a:gd name="connsiteY7740" fmla="*/ 192208 h 589548"/>
              <a:gd name="connsiteX7741" fmla="*/ 376463 w 2105012"/>
              <a:gd name="connsiteY7741" fmla="*/ 193202 h 589548"/>
              <a:gd name="connsiteX7742" fmla="*/ 375800 w 2105012"/>
              <a:gd name="connsiteY7742" fmla="*/ 193202 h 589548"/>
              <a:gd name="connsiteX7743" fmla="*/ 385079 w 2105012"/>
              <a:gd name="connsiteY7743" fmla="*/ 197179 h 589548"/>
              <a:gd name="connsiteX7744" fmla="*/ 386074 w 2105012"/>
              <a:gd name="connsiteY7744" fmla="*/ 196185 h 589548"/>
              <a:gd name="connsiteX7745" fmla="*/ 385079 w 2105012"/>
              <a:gd name="connsiteY7745" fmla="*/ 197179 h 589548"/>
              <a:gd name="connsiteX7746" fmla="*/ 385079 w 2105012"/>
              <a:gd name="connsiteY7746" fmla="*/ 197179 h 589548"/>
              <a:gd name="connsiteX7747" fmla="*/ 400323 w 2105012"/>
              <a:gd name="connsiteY7747" fmla="*/ 195522 h 589548"/>
              <a:gd name="connsiteX7748" fmla="*/ 401318 w 2105012"/>
              <a:gd name="connsiteY7748" fmla="*/ 195522 h 589548"/>
              <a:gd name="connsiteX7749" fmla="*/ 400323 w 2105012"/>
              <a:gd name="connsiteY7749" fmla="*/ 195522 h 589548"/>
              <a:gd name="connsiteX7750" fmla="*/ 401980 w 2105012"/>
              <a:gd name="connsiteY7750" fmla="*/ 199830 h 589548"/>
              <a:gd name="connsiteX7751" fmla="*/ 404300 w 2105012"/>
              <a:gd name="connsiteY7751" fmla="*/ 196516 h 589548"/>
              <a:gd name="connsiteX7752" fmla="*/ 404300 w 2105012"/>
              <a:gd name="connsiteY7752" fmla="*/ 196516 h 589548"/>
              <a:gd name="connsiteX7753" fmla="*/ 401980 w 2105012"/>
              <a:gd name="connsiteY7753" fmla="*/ 199830 h 589548"/>
              <a:gd name="connsiteX7754" fmla="*/ 400323 w 2105012"/>
              <a:gd name="connsiteY7754" fmla="*/ 199830 h 589548"/>
              <a:gd name="connsiteX7755" fmla="*/ 401980 w 2105012"/>
              <a:gd name="connsiteY7755" fmla="*/ 199830 h 589548"/>
              <a:gd name="connsiteX7756" fmla="*/ 383754 w 2105012"/>
              <a:gd name="connsiteY7756" fmla="*/ 170999 h 589548"/>
              <a:gd name="connsiteX7757" fmla="*/ 384417 w 2105012"/>
              <a:gd name="connsiteY7757" fmla="*/ 170336 h 589548"/>
              <a:gd name="connsiteX7758" fmla="*/ 383754 w 2105012"/>
              <a:gd name="connsiteY7758" fmla="*/ 170999 h 589548"/>
              <a:gd name="connsiteX7759" fmla="*/ 374475 w 2105012"/>
              <a:gd name="connsiteY7759" fmla="*/ 180941 h 589548"/>
              <a:gd name="connsiteX7760" fmla="*/ 376132 w 2105012"/>
              <a:gd name="connsiteY7760" fmla="*/ 180941 h 589548"/>
              <a:gd name="connsiteX7761" fmla="*/ 374475 w 2105012"/>
              <a:gd name="connsiteY7761" fmla="*/ 180941 h 589548"/>
              <a:gd name="connsiteX7762" fmla="*/ 390382 w 2105012"/>
              <a:gd name="connsiteY7762" fmla="*/ 220045 h 589548"/>
              <a:gd name="connsiteX7763" fmla="*/ 390382 w 2105012"/>
              <a:gd name="connsiteY7763" fmla="*/ 222034 h 589548"/>
              <a:gd name="connsiteX7764" fmla="*/ 391376 w 2105012"/>
              <a:gd name="connsiteY7764" fmla="*/ 222696 h 589548"/>
              <a:gd name="connsiteX7765" fmla="*/ 390382 w 2105012"/>
              <a:gd name="connsiteY7765" fmla="*/ 222034 h 589548"/>
              <a:gd name="connsiteX7766" fmla="*/ 390382 w 2105012"/>
              <a:gd name="connsiteY7766" fmla="*/ 220045 h 589548"/>
              <a:gd name="connsiteX7767" fmla="*/ 430149 w 2105012"/>
              <a:gd name="connsiteY7767" fmla="*/ 189557 h 589548"/>
              <a:gd name="connsiteX7768" fmla="*/ 425841 w 2105012"/>
              <a:gd name="connsiteY7768" fmla="*/ 190883 h 589548"/>
              <a:gd name="connsiteX7769" fmla="*/ 430149 w 2105012"/>
              <a:gd name="connsiteY7769" fmla="*/ 189557 h 589548"/>
              <a:gd name="connsiteX7770" fmla="*/ 430149 w 2105012"/>
              <a:gd name="connsiteY7770" fmla="*/ 189557 h 589548"/>
              <a:gd name="connsiteX7771" fmla="*/ 430149 w 2105012"/>
              <a:gd name="connsiteY7771" fmla="*/ 182929 h 589548"/>
              <a:gd name="connsiteX7772" fmla="*/ 423190 w 2105012"/>
              <a:gd name="connsiteY7772" fmla="*/ 182929 h 589548"/>
              <a:gd name="connsiteX7773" fmla="*/ 430149 w 2105012"/>
              <a:gd name="connsiteY7773" fmla="*/ 182929 h 589548"/>
              <a:gd name="connsiteX7774" fmla="*/ 425178 w 2105012"/>
              <a:gd name="connsiteY7774" fmla="*/ 191877 h 589548"/>
              <a:gd name="connsiteX7775" fmla="*/ 427498 w 2105012"/>
              <a:gd name="connsiteY7775" fmla="*/ 197510 h 589548"/>
              <a:gd name="connsiteX7776" fmla="*/ 425178 w 2105012"/>
              <a:gd name="connsiteY7776" fmla="*/ 191877 h 589548"/>
              <a:gd name="connsiteX7777" fmla="*/ 425178 w 2105012"/>
              <a:gd name="connsiteY7777" fmla="*/ 191877 h 589548"/>
              <a:gd name="connsiteX7778" fmla="*/ 498747 w 2105012"/>
              <a:gd name="connsiteY7778" fmla="*/ 175307 h 589548"/>
              <a:gd name="connsiteX7779" fmla="*/ 487480 w 2105012"/>
              <a:gd name="connsiteY7779" fmla="*/ 175307 h 589548"/>
              <a:gd name="connsiteX7780" fmla="*/ 492451 w 2105012"/>
              <a:gd name="connsiteY7780" fmla="*/ 172987 h 589548"/>
              <a:gd name="connsiteX7781" fmla="*/ 498747 w 2105012"/>
              <a:gd name="connsiteY7781" fmla="*/ 175307 h 589548"/>
              <a:gd name="connsiteX7782" fmla="*/ 506369 w 2105012"/>
              <a:gd name="connsiteY7782" fmla="*/ 178952 h 589548"/>
              <a:gd name="connsiteX7783" fmla="*/ 507032 w 2105012"/>
              <a:gd name="connsiteY7783" fmla="*/ 179615 h 589548"/>
              <a:gd name="connsiteX7784" fmla="*/ 506369 w 2105012"/>
              <a:gd name="connsiteY7784" fmla="*/ 178952 h 589548"/>
              <a:gd name="connsiteX7785" fmla="*/ 506369 w 2105012"/>
              <a:gd name="connsiteY7785" fmla="*/ 178952 h 589548"/>
              <a:gd name="connsiteX7786" fmla="*/ 559724 w 2105012"/>
              <a:gd name="connsiteY7786" fmla="*/ 130569 h 589548"/>
              <a:gd name="connsiteX7787" fmla="*/ 559724 w 2105012"/>
              <a:gd name="connsiteY7787" fmla="*/ 131232 h 589548"/>
              <a:gd name="connsiteX7788" fmla="*/ 559724 w 2105012"/>
              <a:gd name="connsiteY7788" fmla="*/ 130569 h 589548"/>
              <a:gd name="connsiteX7789" fmla="*/ 600485 w 2105012"/>
              <a:gd name="connsiteY7789" fmla="*/ 130569 h 589548"/>
              <a:gd name="connsiteX7790" fmla="*/ 605788 w 2105012"/>
              <a:gd name="connsiteY7790" fmla="*/ 133883 h 589548"/>
              <a:gd name="connsiteX7791" fmla="*/ 600485 w 2105012"/>
              <a:gd name="connsiteY7791" fmla="*/ 130569 h 589548"/>
              <a:gd name="connsiteX7792" fmla="*/ 600485 w 2105012"/>
              <a:gd name="connsiteY7792" fmla="*/ 130569 h 589548"/>
              <a:gd name="connsiteX7793" fmla="*/ 667095 w 2105012"/>
              <a:gd name="connsiteY7793" fmla="*/ 173650 h 589548"/>
              <a:gd name="connsiteX7794" fmla="*/ 667758 w 2105012"/>
              <a:gd name="connsiteY7794" fmla="*/ 172987 h 589548"/>
              <a:gd name="connsiteX7795" fmla="*/ 667095 w 2105012"/>
              <a:gd name="connsiteY7795" fmla="*/ 173650 h 589548"/>
              <a:gd name="connsiteX7796" fmla="*/ 667095 w 2105012"/>
              <a:gd name="connsiteY7796" fmla="*/ 173650 h 589548"/>
              <a:gd name="connsiteX7797" fmla="*/ 677369 w 2105012"/>
              <a:gd name="connsiteY7797" fmla="*/ 150784 h 589548"/>
              <a:gd name="connsiteX7798" fmla="*/ 675712 w 2105012"/>
              <a:gd name="connsiteY7798" fmla="*/ 153435 h 589548"/>
              <a:gd name="connsiteX7799" fmla="*/ 677369 w 2105012"/>
              <a:gd name="connsiteY7799" fmla="*/ 150784 h 589548"/>
              <a:gd name="connsiteX7800" fmla="*/ 677369 w 2105012"/>
              <a:gd name="connsiteY7800" fmla="*/ 150784 h 589548"/>
              <a:gd name="connsiteX7801" fmla="*/ 716473 w 2105012"/>
              <a:gd name="connsiteY7801" fmla="*/ 157080 h 589548"/>
              <a:gd name="connsiteX7802" fmla="*/ 716473 w 2105012"/>
              <a:gd name="connsiteY7802" fmla="*/ 158737 h 589548"/>
              <a:gd name="connsiteX7803" fmla="*/ 716473 w 2105012"/>
              <a:gd name="connsiteY7803" fmla="*/ 157080 h 589548"/>
              <a:gd name="connsiteX7804" fmla="*/ 732380 w 2105012"/>
              <a:gd name="connsiteY7804" fmla="*/ 157080 h 589548"/>
              <a:gd name="connsiteX7805" fmla="*/ 732048 w 2105012"/>
              <a:gd name="connsiteY7805" fmla="*/ 158075 h 589548"/>
              <a:gd name="connsiteX7806" fmla="*/ 732380 w 2105012"/>
              <a:gd name="connsiteY7806" fmla="*/ 157080 h 589548"/>
              <a:gd name="connsiteX7807" fmla="*/ 729066 w 2105012"/>
              <a:gd name="connsiteY7807" fmla="*/ 170999 h 589548"/>
              <a:gd name="connsiteX7808" fmla="*/ 729397 w 2105012"/>
              <a:gd name="connsiteY7808" fmla="*/ 171993 h 589548"/>
              <a:gd name="connsiteX7809" fmla="*/ 725421 w 2105012"/>
              <a:gd name="connsiteY7809" fmla="*/ 178621 h 589548"/>
              <a:gd name="connsiteX7810" fmla="*/ 719455 w 2105012"/>
              <a:gd name="connsiteY7810" fmla="*/ 175970 h 589548"/>
              <a:gd name="connsiteX7811" fmla="*/ 723101 w 2105012"/>
              <a:gd name="connsiteY7811" fmla="*/ 169342 h 589548"/>
              <a:gd name="connsiteX7812" fmla="*/ 723432 w 2105012"/>
              <a:gd name="connsiteY7812" fmla="*/ 168679 h 589548"/>
              <a:gd name="connsiteX7813" fmla="*/ 724758 w 2105012"/>
              <a:gd name="connsiteY7813" fmla="*/ 164702 h 589548"/>
              <a:gd name="connsiteX7814" fmla="*/ 723432 w 2105012"/>
              <a:gd name="connsiteY7814" fmla="*/ 168679 h 589548"/>
              <a:gd name="connsiteX7815" fmla="*/ 723101 w 2105012"/>
              <a:gd name="connsiteY7815" fmla="*/ 169342 h 589548"/>
              <a:gd name="connsiteX7816" fmla="*/ 729066 w 2105012"/>
              <a:gd name="connsiteY7816" fmla="*/ 170999 h 589548"/>
              <a:gd name="connsiteX7817" fmla="*/ 740333 w 2105012"/>
              <a:gd name="connsiteY7817" fmla="*/ 230650 h 589548"/>
              <a:gd name="connsiteX7818" fmla="*/ 739008 w 2105012"/>
              <a:gd name="connsiteY7818" fmla="*/ 229656 h 589548"/>
              <a:gd name="connsiteX7819" fmla="*/ 740333 w 2105012"/>
              <a:gd name="connsiteY7819" fmla="*/ 230650 h 589548"/>
              <a:gd name="connsiteX7820" fmla="*/ 741328 w 2105012"/>
              <a:gd name="connsiteY7820" fmla="*/ 231313 h 589548"/>
              <a:gd name="connsiteX7821" fmla="*/ 740333 w 2105012"/>
              <a:gd name="connsiteY7821" fmla="*/ 230650 h 589548"/>
              <a:gd name="connsiteX7822" fmla="*/ 739671 w 2105012"/>
              <a:gd name="connsiteY7822" fmla="*/ 228330 h 589548"/>
              <a:gd name="connsiteX7823" fmla="*/ 737351 w 2105012"/>
              <a:gd name="connsiteY7823" fmla="*/ 227999 h 589548"/>
              <a:gd name="connsiteX7824" fmla="*/ 739671 w 2105012"/>
              <a:gd name="connsiteY7824" fmla="*/ 228330 h 589548"/>
              <a:gd name="connsiteX7825" fmla="*/ 739671 w 2105012"/>
              <a:gd name="connsiteY7825" fmla="*/ 228330 h 589548"/>
              <a:gd name="connsiteX7826" fmla="*/ 744310 w 2105012"/>
              <a:gd name="connsiteY7826" fmla="*/ 242249 h 589548"/>
              <a:gd name="connsiteX7827" fmla="*/ 743647 w 2105012"/>
              <a:gd name="connsiteY7827" fmla="*/ 243574 h 589548"/>
              <a:gd name="connsiteX7828" fmla="*/ 745304 w 2105012"/>
              <a:gd name="connsiteY7828" fmla="*/ 244237 h 589548"/>
              <a:gd name="connsiteX7829" fmla="*/ 743647 w 2105012"/>
              <a:gd name="connsiteY7829" fmla="*/ 243574 h 589548"/>
              <a:gd name="connsiteX7830" fmla="*/ 744310 w 2105012"/>
              <a:gd name="connsiteY7830" fmla="*/ 242249 h 589548"/>
              <a:gd name="connsiteX7831" fmla="*/ 745636 w 2105012"/>
              <a:gd name="connsiteY7831" fmla="*/ 250865 h 589548"/>
              <a:gd name="connsiteX7832" fmla="*/ 745636 w 2105012"/>
              <a:gd name="connsiteY7832" fmla="*/ 250865 h 589548"/>
              <a:gd name="connsiteX7833" fmla="*/ 744641 w 2105012"/>
              <a:gd name="connsiteY7833" fmla="*/ 250865 h 589548"/>
              <a:gd name="connsiteX7834" fmla="*/ 745636 w 2105012"/>
              <a:gd name="connsiteY7834" fmla="*/ 250865 h 589548"/>
              <a:gd name="connsiteX7835" fmla="*/ 753920 w 2105012"/>
              <a:gd name="connsiteY7835" fmla="*/ 213086 h 589548"/>
              <a:gd name="connsiteX7836" fmla="*/ 748287 w 2105012"/>
              <a:gd name="connsiteY7836" fmla="*/ 214080 h 589548"/>
              <a:gd name="connsiteX7837" fmla="*/ 749281 w 2105012"/>
              <a:gd name="connsiteY7837" fmla="*/ 215737 h 589548"/>
              <a:gd name="connsiteX7838" fmla="*/ 748287 w 2105012"/>
              <a:gd name="connsiteY7838" fmla="*/ 214080 h 589548"/>
              <a:gd name="connsiteX7839" fmla="*/ 753920 w 2105012"/>
              <a:gd name="connsiteY7839" fmla="*/ 213086 h 589548"/>
              <a:gd name="connsiteX7840" fmla="*/ 756903 w 2105012"/>
              <a:gd name="connsiteY7840" fmla="*/ 212755 h 589548"/>
              <a:gd name="connsiteX7841" fmla="*/ 753920 w 2105012"/>
              <a:gd name="connsiteY7841" fmla="*/ 213086 h 589548"/>
              <a:gd name="connsiteX7842" fmla="*/ 745304 w 2105012"/>
              <a:gd name="connsiteY7842" fmla="*/ 208778 h 589548"/>
              <a:gd name="connsiteX7843" fmla="*/ 741659 w 2105012"/>
              <a:gd name="connsiteY7843" fmla="*/ 212755 h 589548"/>
              <a:gd name="connsiteX7844" fmla="*/ 732711 w 2105012"/>
              <a:gd name="connsiteY7844" fmla="*/ 211429 h 589548"/>
              <a:gd name="connsiteX7845" fmla="*/ 740002 w 2105012"/>
              <a:gd name="connsiteY7845" fmla="*/ 201487 h 589548"/>
              <a:gd name="connsiteX7846" fmla="*/ 747955 w 2105012"/>
              <a:gd name="connsiteY7846" fmla="*/ 200162 h 589548"/>
              <a:gd name="connsiteX7847" fmla="*/ 745304 w 2105012"/>
              <a:gd name="connsiteY7847" fmla="*/ 208778 h 589548"/>
              <a:gd name="connsiteX7848" fmla="*/ 668090 w 2105012"/>
              <a:gd name="connsiteY7848" fmla="*/ 242911 h 589548"/>
              <a:gd name="connsiteX7849" fmla="*/ 668090 w 2105012"/>
              <a:gd name="connsiteY7849" fmla="*/ 235621 h 589548"/>
              <a:gd name="connsiteX7850" fmla="*/ 668090 w 2105012"/>
              <a:gd name="connsiteY7850" fmla="*/ 235621 h 589548"/>
              <a:gd name="connsiteX7851" fmla="*/ 668090 w 2105012"/>
              <a:gd name="connsiteY7851" fmla="*/ 242911 h 589548"/>
              <a:gd name="connsiteX7852" fmla="*/ 606119 w 2105012"/>
              <a:gd name="connsiteY7852" fmla="*/ 233632 h 589548"/>
              <a:gd name="connsiteX7853" fmla="*/ 600817 w 2105012"/>
              <a:gd name="connsiteY7853" fmla="*/ 237609 h 589548"/>
              <a:gd name="connsiteX7854" fmla="*/ 596840 w 2105012"/>
              <a:gd name="connsiteY7854" fmla="*/ 233301 h 589548"/>
              <a:gd name="connsiteX7855" fmla="*/ 596840 w 2105012"/>
              <a:gd name="connsiteY7855" fmla="*/ 230650 h 589548"/>
              <a:gd name="connsiteX7856" fmla="*/ 594520 w 2105012"/>
              <a:gd name="connsiteY7856" fmla="*/ 230650 h 589548"/>
              <a:gd name="connsiteX7857" fmla="*/ 585573 w 2105012"/>
              <a:gd name="connsiteY7857" fmla="*/ 232970 h 589548"/>
              <a:gd name="connsiteX7858" fmla="*/ 584247 w 2105012"/>
              <a:gd name="connsiteY7858" fmla="*/ 234295 h 589548"/>
              <a:gd name="connsiteX7859" fmla="*/ 577950 w 2105012"/>
              <a:gd name="connsiteY7859" fmla="*/ 234958 h 589548"/>
              <a:gd name="connsiteX7860" fmla="*/ 578945 w 2105012"/>
              <a:gd name="connsiteY7860" fmla="*/ 225679 h 589548"/>
              <a:gd name="connsiteX7861" fmla="*/ 578945 w 2105012"/>
              <a:gd name="connsiteY7861" fmla="*/ 223359 h 589548"/>
              <a:gd name="connsiteX7862" fmla="*/ 585241 w 2105012"/>
              <a:gd name="connsiteY7862" fmla="*/ 228330 h 589548"/>
              <a:gd name="connsiteX7863" fmla="*/ 594189 w 2105012"/>
              <a:gd name="connsiteY7863" fmla="*/ 229656 h 589548"/>
              <a:gd name="connsiteX7864" fmla="*/ 599160 w 2105012"/>
              <a:gd name="connsiteY7864" fmla="*/ 220708 h 589548"/>
              <a:gd name="connsiteX7865" fmla="*/ 601811 w 2105012"/>
              <a:gd name="connsiteY7865" fmla="*/ 218057 h 589548"/>
              <a:gd name="connsiteX7866" fmla="*/ 617055 w 2105012"/>
              <a:gd name="connsiteY7866" fmla="*/ 212423 h 589548"/>
              <a:gd name="connsiteX7867" fmla="*/ 617055 w 2105012"/>
              <a:gd name="connsiteY7867" fmla="*/ 213417 h 589548"/>
              <a:gd name="connsiteX7868" fmla="*/ 618049 w 2105012"/>
              <a:gd name="connsiteY7868" fmla="*/ 216731 h 589548"/>
              <a:gd name="connsiteX7869" fmla="*/ 616392 w 2105012"/>
              <a:gd name="connsiteY7869" fmla="*/ 220708 h 589548"/>
              <a:gd name="connsiteX7870" fmla="*/ 619375 w 2105012"/>
              <a:gd name="connsiteY7870" fmla="*/ 225679 h 589548"/>
              <a:gd name="connsiteX7871" fmla="*/ 604131 w 2105012"/>
              <a:gd name="connsiteY7871" fmla="*/ 227336 h 589548"/>
              <a:gd name="connsiteX7872" fmla="*/ 602805 w 2105012"/>
              <a:gd name="connsiteY7872" fmla="*/ 230650 h 589548"/>
              <a:gd name="connsiteX7873" fmla="*/ 605788 w 2105012"/>
              <a:gd name="connsiteY7873" fmla="*/ 233632 h 589548"/>
              <a:gd name="connsiteX7874" fmla="*/ 470910 w 2105012"/>
              <a:gd name="connsiteY7874" fmla="*/ 214080 h 589548"/>
              <a:gd name="connsiteX7875" fmla="*/ 463620 w 2105012"/>
              <a:gd name="connsiteY7875" fmla="*/ 214080 h 589548"/>
              <a:gd name="connsiteX7876" fmla="*/ 463620 w 2105012"/>
              <a:gd name="connsiteY7876" fmla="*/ 214080 h 589548"/>
              <a:gd name="connsiteX7877" fmla="*/ 467265 w 2105012"/>
              <a:gd name="connsiteY7877" fmla="*/ 207784 h 589548"/>
              <a:gd name="connsiteX7878" fmla="*/ 477538 w 2105012"/>
              <a:gd name="connsiteY7878" fmla="*/ 205464 h 589548"/>
              <a:gd name="connsiteX7879" fmla="*/ 477538 w 2105012"/>
              <a:gd name="connsiteY7879" fmla="*/ 205464 h 589548"/>
              <a:gd name="connsiteX7880" fmla="*/ 480852 w 2105012"/>
              <a:gd name="connsiteY7880" fmla="*/ 206458 h 589548"/>
              <a:gd name="connsiteX7881" fmla="*/ 478532 w 2105012"/>
              <a:gd name="connsiteY7881" fmla="*/ 210435 h 589548"/>
              <a:gd name="connsiteX7882" fmla="*/ 470910 w 2105012"/>
              <a:gd name="connsiteY7882" fmla="*/ 214080 h 589548"/>
              <a:gd name="connsiteX7883" fmla="*/ 512335 w 2105012"/>
              <a:gd name="connsiteY7883" fmla="*/ 197179 h 589548"/>
              <a:gd name="connsiteX7884" fmla="*/ 525590 w 2105012"/>
              <a:gd name="connsiteY7884" fmla="*/ 196516 h 589548"/>
              <a:gd name="connsiteX7885" fmla="*/ 525590 w 2105012"/>
              <a:gd name="connsiteY7885" fmla="*/ 202481 h 589548"/>
              <a:gd name="connsiteX7886" fmla="*/ 524596 w 2105012"/>
              <a:gd name="connsiteY7886" fmla="*/ 202481 h 589548"/>
              <a:gd name="connsiteX7887" fmla="*/ 512666 w 2105012"/>
              <a:gd name="connsiteY7887" fmla="*/ 196848 h 589548"/>
              <a:gd name="connsiteX7888" fmla="*/ 509352 w 2105012"/>
              <a:gd name="connsiteY7888" fmla="*/ 194859 h 589548"/>
              <a:gd name="connsiteX7889" fmla="*/ 512666 w 2105012"/>
              <a:gd name="connsiteY7889" fmla="*/ 196848 h 589548"/>
              <a:gd name="connsiteX7890" fmla="*/ 533212 w 2105012"/>
              <a:gd name="connsiteY7890" fmla="*/ 188563 h 589548"/>
              <a:gd name="connsiteX7891" fmla="*/ 533212 w 2105012"/>
              <a:gd name="connsiteY7891" fmla="*/ 187900 h 589548"/>
              <a:gd name="connsiteX7892" fmla="*/ 533212 w 2105012"/>
              <a:gd name="connsiteY7892" fmla="*/ 188563 h 589548"/>
              <a:gd name="connsiteX7893" fmla="*/ 536526 w 2105012"/>
              <a:gd name="connsiteY7893" fmla="*/ 188563 h 589548"/>
              <a:gd name="connsiteX7894" fmla="*/ 533212 w 2105012"/>
              <a:gd name="connsiteY7894" fmla="*/ 188563 h 589548"/>
              <a:gd name="connsiteX7895" fmla="*/ 473893 w 2105012"/>
              <a:gd name="connsiteY7895" fmla="*/ 244568 h 589548"/>
              <a:gd name="connsiteX7896" fmla="*/ 477870 w 2105012"/>
              <a:gd name="connsiteY7896" fmla="*/ 238272 h 589548"/>
              <a:gd name="connsiteX7897" fmla="*/ 473561 w 2105012"/>
              <a:gd name="connsiteY7897" fmla="*/ 236615 h 589548"/>
              <a:gd name="connsiteX7898" fmla="*/ 477870 w 2105012"/>
              <a:gd name="connsiteY7898" fmla="*/ 238272 h 589548"/>
              <a:gd name="connsiteX7899" fmla="*/ 473893 w 2105012"/>
              <a:gd name="connsiteY7899" fmla="*/ 244568 h 589548"/>
              <a:gd name="connsiteX7900" fmla="*/ 517968 w 2105012"/>
              <a:gd name="connsiteY7900" fmla="*/ 207784 h 589548"/>
              <a:gd name="connsiteX7901" fmla="*/ 527910 w 2105012"/>
              <a:gd name="connsiteY7901" fmla="*/ 207784 h 589548"/>
              <a:gd name="connsiteX7902" fmla="*/ 517968 w 2105012"/>
              <a:gd name="connsiteY7902" fmla="*/ 207784 h 589548"/>
              <a:gd name="connsiteX7903" fmla="*/ 517968 w 2105012"/>
              <a:gd name="connsiteY7903" fmla="*/ 205795 h 589548"/>
              <a:gd name="connsiteX7904" fmla="*/ 517968 w 2105012"/>
              <a:gd name="connsiteY7904" fmla="*/ 207784 h 589548"/>
              <a:gd name="connsiteX7905" fmla="*/ 489800 w 2105012"/>
              <a:gd name="connsiteY7905" fmla="*/ 227004 h 589548"/>
              <a:gd name="connsiteX7906" fmla="*/ 484829 w 2105012"/>
              <a:gd name="connsiteY7906" fmla="*/ 229656 h 589548"/>
              <a:gd name="connsiteX7907" fmla="*/ 489800 w 2105012"/>
              <a:gd name="connsiteY7907" fmla="*/ 227004 h 589548"/>
              <a:gd name="connsiteX7908" fmla="*/ 490794 w 2105012"/>
              <a:gd name="connsiteY7908" fmla="*/ 220708 h 589548"/>
              <a:gd name="connsiteX7909" fmla="*/ 489800 w 2105012"/>
              <a:gd name="connsiteY7909" fmla="*/ 227004 h 589548"/>
              <a:gd name="connsiteX7910" fmla="*/ 502724 w 2105012"/>
              <a:gd name="connsiteY7910" fmla="*/ 208446 h 589548"/>
              <a:gd name="connsiteX7911" fmla="*/ 506038 w 2105012"/>
              <a:gd name="connsiteY7911" fmla="*/ 208446 h 589548"/>
              <a:gd name="connsiteX7912" fmla="*/ 502724 w 2105012"/>
              <a:gd name="connsiteY7912" fmla="*/ 208446 h 589548"/>
              <a:gd name="connsiteX7913" fmla="*/ 512997 w 2105012"/>
              <a:gd name="connsiteY7913" fmla="*/ 223359 h 589548"/>
              <a:gd name="connsiteX7914" fmla="*/ 515648 w 2105012"/>
              <a:gd name="connsiteY7914" fmla="*/ 224022 h 589548"/>
              <a:gd name="connsiteX7915" fmla="*/ 512997 w 2105012"/>
              <a:gd name="connsiteY7915" fmla="*/ 223359 h 589548"/>
              <a:gd name="connsiteX7916" fmla="*/ 517637 w 2105012"/>
              <a:gd name="connsiteY7916" fmla="*/ 208115 h 589548"/>
              <a:gd name="connsiteX7917" fmla="*/ 517637 w 2105012"/>
              <a:gd name="connsiteY7917" fmla="*/ 208115 h 589548"/>
              <a:gd name="connsiteX7918" fmla="*/ 517637 w 2105012"/>
              <a:gd name="connsiteY7918" fmla="*/ 208115 h 589548"/>
              <a:gd name="connsiteX7919" fmla="*/ 526916 w 2105012"/>
              <a:gd name="connsiteY7919" fmla="*/ 210103 h 589548"/>
              <a:gd name="connsiteX7920" fmla="*/ 526916 w 2105012"/>
              <a:gd name="connsiteY7920" fmla="*/ 210435 h 589548"/>
              <a:gd name="connsiteX7921" fmla="*/ 526916 w 2105012"/>
              <a:gd name="connsiteY7921" fmla="*/ 210103 h 589548"/>
              <a:gd name="connsiteX7922" fmla="*/ 497090 w 2105012"/>
              <a:gd name="connsiteY7922" fmla="*/ 196848 h 589548"/>
              <a:gd name="connsiteX7923" fmla="*/ 501067 w 2105012"/>
              <a:gd name="connsiteY7923" fmla="*/ 198173 h 589548"/>
              <a:gd name="connsiteX7924" fmla="*/ 497090 w 2105012"/>
              <a:gd name="connsiteY7924" fmla="*/ 196848 h 589548"/>
              <a:gd name="connsiteX7925" fmla="*/ 497090 w 2105012"/>
              <a:gd name="connsiteY7925" fmla="*/ 196848 h 589548"/>
              <a:gd name="connsiteX7926" fmla="*/ 497090 w 2105012"/>
              <a:gd name="connsiteY7926" fmla="*/ 196848 h 589548"/>
              <a:gd name="connsiteX7927" fmla="*/ 497090 w 2105012"/>
              <a:gd name="connsiteY7927" fmla="*/ 197179 h 589548"/>
              <a:gd name="connsiteX7928" fmla="*/ 497090 w 2105012"/>
              <a:gd name="connsiteY7928" fmla="*/ 196848 h 589548"/>
              <a:gd name="connsiteX7929" fmla="*/ 496428 w 2105012"/>
              <a:gd name="connsiteY7929" fmla="*/ 199499 h 589548"/>
              <a:gd name="connsiteX7930" fmla="*/ 496428 w 2105012"/>
              <a:gd name="connsiteY7930" fmla="*/ 198505 h 589548"/>
              <a:gd name="connsiteX7931" fmla="*/ 496428 w 2105012"/>
              <a:gd name="connsiteY7931" fmla="*/ 199499 h 589548"/>
              <a:gd name="connsiteX7932" fmla="*/ 477207 w 2105012"/>
              <a:gd name="connsiteY7932" fmla="*/ 235952 h 589548"/>
              <a:gd name="connsiteX7933" fmla="*/ 474887 w 2105012"/>
              <a:gd name="connsiteY7933" fmla="*/ 232970 h 589548"/>
              <a:gd name="connsiteX7934" fmla="*/ 477207 w 2105012"/>
              <a:gd name="connsiteY7934" fmla="*/ 235952 h 589548"/>
              <a:gd name="connsiteX7935" fmla="*/ 477207 w 2105012"/>
              <a:gd name="connsiteY7935" fmla="*/ 235952 h 589548"/>
              <a:gd name="connsiteX7936" fmla="*/ 512666 w 2105012"/>
              <a:gd name="connsiteY7936" fmla="*/ 227004 h 589548"/>
              <a:gd name="connsiteX7937" fmla="*/ 508689 w 2105012"/>
              <a:gd name="connsiteY7937" fmla="*/ 227999 h 589548"/>
              <a:gd name="connsiteX7938" fmla="*/ 512666 w 2105012"/>
              <a:gd name="connsiteY7938" fmla="*/ 227004 h 589548"/>
              <a:gd name="connsiteX7939" fmla="*/ 512666 w 2105012"/>
              <a:gd name="connsiteY7939" fmla="*/ 227004 h 589548"/>
              <a:gd name="connsiteX7940" fmla="*/ 491125 w 2105012"/>
              <a:gd name="connsiteY7940" fmla="*/ 232970 h 589548"/>
              <a:gd name="connsiteX7941" fmla="*/ 491125 w 2105012"/>
              <a:gd name="connsiteY7941" fmla="*/ 232970 h 589548"/>
              <a:gd name="connsiteX7942" fmla="*/ 491125 w 2105012"/>
              <a:gd name="connsiteY7942" fmla="*/ 232970 h 589548"/>
              <a:gd name="connsiteX7943" fmla="*/ 539177 w 2105012"/>
              <a:gd name="connsiteY7943" fmla="*/ 242911 h 589548"/>
              <a:gd name="connsiteX7944" fmla="*/ 538515 w 2105012"/>
              <a:gd name="connsiteY7944" fmla="*/ 244568 h 589548"/>
              <a:gd name="connsiteX7945" fmla="*/ 539177 w 2105012"/>
              <a:gd name="connsiteY7945" fmla="*/ 242911 h 589548"/>
              <a:gd name="connsiteX7946" fmla="*/ 554421 w 2105012"/>
              <a:gd name="connsiteY7946" fmla="*/ 188894 h 589548"/>
              <a:gd name="connsiteX7947" fmla="*/ 557073 w 2105012"/>
              <a:gd name="connsiteY7947" fmla="*/ 189557 h 589548"/>
              <a:gd name="connsiteX7948" fmla="*/ 554421 w 2105012"/>
              <a:gd name="connsiteY7948" fmla="*/ 188894 h 589548"/>
              <a:gd name="connsiteX7949" fmla="*/ 547131 w 2105012"/>
              <a:gd name="connsiteY7949" fmla="*/ 192208 h 589548"/>
              <a:gd name="connsiteX7950" fmla="*/ 554421 w 2105012"/>
              <a:gd name="connsiteY7950" fmla="*/ 188894 h 589548"/>
              <a:gd name="connsiteX7951" fmla="*/ 550776 w 2105012"/>
              <a:gd name="connsiteY7951" fmla="*/ 167022 h 589548"/>
              <a:gd name="connsiteX7952" fmla="*/ 551108 w 2105012"/>
              <a:gd name="connsiteY7952" fmla="*/ 166028 h 589548"/>
              <a:gd name="connsiteX7953" fmla="*/ 558730 w 2105012"/>
              <a:gd name="connsiteY7953" fmla="*/ 167022 h 589548"/>
              <a:gd name="connsiteX7954" fmla="*/ 558730 w 2105012"/>
              <a:gd name="connsiteY7954" fmla="*/ 175307 h 589548"/>
              <a:gd name="connsiteX7955" fmla="*/ 563701 w 2105012"/>
              <a:gd name="connsiteY7955" fmla="*/ 174313 h 589548"/>
              <a:gd name="connsiteX7956" fmla="*/ 566352 w 2105012"/>
              <a:gd name="connsiteY7956" fmla="*/ 170336 h 589548"/>
              <a:gd name="connsiteX7957" fmla="*/ 572980 w 2105012"/>
              <a:gd name="connsiteY7957" fmla="*/ 167022 h 589548"/>
              <a:gd name="connsiteX7958" fmla="*/ 574305 w 2105012"/>
              <a:gd name="connsiteY7958" fmla="*/ 173319 h 589548"/>
              <a:gd name="connsiteX7959" fmla="*/ 572980 w 2105012"/>
              <a:gd name="connsiteY7959" fmla="*/ 178290 h 589548"/>
              <a:gd name="connsiteX7960" fmla="*/ 575299 w 2105012"/>
              <a:gd name="connsiteY7960" fmla="*/ 180278 h 589548"/>
              <a:gd name="connsiteX7961" fmla="*/ 573311 w 2105012"/>
              <a:gd name="connsiteY7961" fmla="*/ 182598 h 589548"/>
              <a:gd name="connsiteX7962" fmla="*/ 573311 w 2105012"/>
              <a:gd name="connsiteY7962" fmla="*/ 182598 h 589548"/>
              <a:gd name="connsiteX7963" fmla="*/ 571654 w 2105012"/>
              <a:gd name="connsiteY7963" fmla="*/ 182598 h 589548"/>
              <a:gd name="connsiteX7964" fmla="*/ 567677 w 2105012"/>
              <a:gd name="connsiteY7964" fmla="*/ 185580 h 589548"/>
              <a:gd name="connsiteX7965" fmla="*/ 559724 w 2105012"/>
              <a:gd name="connsiteY7965" fmla="*/ 185249 h 589548"/>
              <a:gd name="connsiteX7966" fmla="*/ 559061 w 2105012"/>
              <a:gd name="connsiteY7966" fmla="*/ 180609 h 589548"/>
              <a:gd name="connsiteX7967" fmla="*/ 550113 w 2105012"/>
              <a:gd name="connsiteY7967" fmla="*/ 172656 h 589548"/>
              <a:gd name="connsiteX7968" fmla="*/ 550113 w 2105012"/>
              <a:gd name="connsiteY7968" fmla="*/ 172656 h 589548"/>
              <a:gd name="connsiteX7969" fmla="*/ 551108 w 2105012"/>
              <a:gd name="connsiteY7969" fmla="*/ 167685 h 589548"/>
              <a:gd name="connsiteX7970" fmla="*/ 609433 w 2105012"/>
              <a:gd name="connsiteY7970" fmla="*/ 145482 h 589548"/>
              <a:gd name="connsiteX7971" fmla="*/ 610427 w 2105012"/>
              <a:gd name="connsiteY7971" fmla="*/ 146476 h 589548"/>
              <a:gd name="connsiteX7972" fmla="*/ 609433 w 2105012"/>
              <a:gd name="connsiteY7972" fmla="*/ 145482 h 589548"/>
              <a:gd name="connsiteX7973" fmla="*/ 609433 w 2105012"/>
              <a:gd name="connsiteY7973" fmla="*/ 145482 h 589548"/>
              <a:gd name="connsiteX7974" fmla="*/ 614735 w 2105012"/>
              <a:gd name="connsiteY7974" fmla="*/ 159400 h 589548"/>
              <a:gd name="connsiteX7975" fmla="*/ 617055 w 2105012"/>
              <a:gd name="connsiteY7975" fmla="*/ 157412 h 589548"/>
              <a:gd name="connsiteX7976" fmla="*/ 614735 w 2105012"/>
              <a:gd name="connsiteY7976" fmla="*/ 159400 h 589548"/>
              <a:gd name="connsiteX7977" fmla="*/ 620037 w 2105012"/>
              <a:gd name="connsiteY7977" fmla="*/ 162383 h 589548"/>
              <a:gd name="connsiteX7978" fmla="*/ 626334 w 2105012"/>
              <a:gd name="connsiteY7978" fmla="*/ 164040 h 589548"/>
              <a:gd name="connsiteX7979" fmla="*/ 623351 w 2105012"/>
              <a:gd name="connsiteY7979" fmla="*/ 166359 h 589548"/>
              <a:gd name="connsiteX7980" fmla="*/ 630973 w 2105012"/>
              <a:gd name="connsiteY7980" fmla="*/ 166359 h 589548"/>
              <a:gd name="connsiteX7981" fmla="*/ 636607 w 2105012"/>
              <a:gd name="connsiteY7981" fmla="*/ 167022 h 589548"/>
              <a:gd name="connsiteX7982" fmla="*/ 638927 w 2105012"/>
              <a:gd name="connsiteY7982" fmla="*/ 167685 h 589548"/>
              <a:gd name="connsiteX7983" fmla="*/ 633625 w 2105012"/>
              <a:gd name="connsiteY7983" fmla="*/ 169011 h 589548"/>
              <a:gd name="connsiteX7984" fmla="*/ 633625 w 2105012"/>
              <a:gd name="connsiteY7984" fmla="*/ 173650 h 589548"/>
              <a:gd name="connsiteX7985" fmla="*/ 624677 w 2105012"/>
              <a:gd name="connsiteY7985" fmla="*/ 174976 h 589548"/>
              <a:gd name="connsiteX7986" fmla="*/ 617055 w 2105012"/>
              <a:gd name="connsiteY7986" fmla="*/ 175970 h 589548"/>
              <a:gd name="connsiteX7987" fmla="*/ 620700 w 2105012"/>
              <a:gd name="connsiteY7987" fmla="*/ 178290 h 589548"/>
              <a:gd name="connsiteX7988" fmla="*/ 617055 w 2105012"/>
              <a:gd name="connsiteY7988" fmla="*/ 175970 h 589548"/>
              <a:gd name="connsiteX7989" fmla="*/ 615729 w 2105012"/>
              <a:gd name="connsiteY7989" fmla="*/ 175970 h 589548"/>
              <a:gd name="connsiteX7990" fmla="*/ 606450 w 2105012"/>
              <a:gd name="connsiteY7990" fmla="*/ 176633 h 589548"/>
              <a:gd name="connsiteX7991" fmla="*/ 600485 w 2105012"/>
              <a:gd name="connsiteY7991" fmla="*/ 173650 h 589548"/>
              <a:gd name="connsiteX7992" fmla="*/ 587892 w 2105012"/>
              <a:gd name="connsiteY7992" fmla="*/ 171993 h 589548"/>
              <a:gd name="connsiteX7993" fmla="*/ 580933 w 2105012"/>
              <a:gd name="connsiteY7993" fmla="*/ 173650 h 589548"/>
              <a:gd name="connsiteX7994" fmla="*/ 579607 w 2105012"/>
              <a:gd name="connsiteY7994" fmla="*/ 173319 h 589548"/>
              <a:gd name="connsiteX7995" fmla="*/ 579607 w 2105012"/>
              <a:gd name="connsiteY7995" fmla="*/ 172325 h 589548"/>
              <a:gd name="connsiteX7996" fmla="*/ 583584 w 2105012"/>
              <a:gd name="connsiteY7996" fmla="*/ 167022 h 589548"/>
              <a:gd name="connsiteX7997" fmla="*/ 580602 w 2105012"/>
              <a:gd name="connsiteY7997" fmla="*/ 165034 h 589548"/>
              <a:gd name="connsiteX7998" fmla="*/ 586898 w 2105012"/>
              <a:gd name="connsiteY7998" fmla="*/ 163377 h 589548"/>
              <a:gd name="connsiteX7999" fmla="*/ 592532 w 2105012"/>
              <a:gd name="connsiteY7999" fmla="*/ 159400 h 589548"/>
              <a:gd name="connsiteX8000" fmla="*/ 599822 w 2105012"/>
              <a:gd name="connsiteY8000" fmla="*/ 159400 h 589548"/>
              <a:gd name="connsiteX8001" fmla="*/ 600485 w 2105012"/>
              <a:gd name="connsiteY8001" fmla="*/ 156749 h 589548"/>
              <a:gd name="connsiteX8002" fmla="*/ 600485 w 2105012"/>
              <a:gd name="connsiteY8002" fmla="*/ 156086 h 589548"/>
              <a:gd name="connsiteX8003" fmla="*/ 600485 w 2105012"/>
              <a:gd name="connsiteY8003" fmla="*/ 156749 h 589548"/>
              <a:gd name="connsiteX8004" fmla="*/ 599822 w 2105012"/>
              <a:gd name="connsiteY8004" fmla="*/ 159400 h 589548"/>
              <a:gd name="connsiteX8005" fmla="*/ 603468 w 2105012"/>
              <a:gd name="connsiteY8005" fmla="*/ 159400 h 589548"/>
              <a:gd name="connsiteX8006" fmla="*/ 603468 w 2105012"/>
              <a:gd name="connsiteY8006" fmla="*/ 160394 h 589548"/>
              <a:gd name="connsiteX8007" fmla="*/ 603468 w 2105012"/>
              <a:gd name="connsiteY8007" fmla="*/ 160394 h 589548"/>
              <a:gd name="connsiteX8008" fmla="*/ 599491 w 2105012"/>
              <a:gd name="connsiteY8008" fmla="*/ 164371 h 589548"/>
              <a:gd name="connsiteX8009" fmla="*/ 599491 w 2105012"/>
              <a:gd name="connsiteY8009" fmla="*/ 171330 h 589548"/>
              <a:gd name="connsiteX8010" fmla="*/ 611753 w 2105012"/>
              <a:gd name="connsiteY8010" fmla="*/ 171662 h 589548"/>
              <a:gd name="connsiteX8011" fmla="*/ 615067 w 2105012"/>
              <a:gd name="connsiteY8011" fmla="*/ 169673 h 589548"/>
              <a:gd name="connsiteX8012" fmla="*/ 613078 w 2105012"/>
              <a:gd name="connsiteY8012" fmla="*/ 166691 h 589548"/>
              <a:gd name="connsiteX8013" fmla="*/ 619375 w 2105012"/>
              <a:gd name="connsiteY8013" fmla="*/ 161720 h 589548"/>
              <a:gd name="connsiteX8014" fmla="*/ 731054 w 2105012"/>
              <a:gd name="connsiteY8014" fmla="*/ 213749 h 589548"/>
              <a:gd name="connsiteX8015" fmla="*/ 730392 w 2105012"/>
              <a:gd name="connsiteY8015" fmla="*/ 214411 h 589548"/>
              <a:gd name="connsiteX8016" fmla="*/ 728403 w 2105012"/>
              <a:gd name="connsiteY8016" fmla="*/ 215074 h 589548"/>
              <a:gd name="connsiteX8017" fmla="*/ 730392 w 2105012"/>
              <a:gd name="connsiteY8017" fmla="*/ 214411 h 589548"/>
              <a:gd name="connsiteX8018" fmla="*/ 731054 w 2105012"/>
              <a:gd name="connsiteY8018" fmla="*/ 213749 h 589548"/>
              <a:gd name="connsiteX8019" fmla="*/ 732711 w 2105012"/>
              <a:gd name="connsiteY8019" fmla="*/ 212755 h 589548"/>
              <a:gd name="connsiteX8020" fmla="*/ 731054 w 2105012"/>
              <a:gd name="connsiteY8020" fmla="*/ 213749 h 589548"/>
              <a:gd name="connsiteX8021" fmla="*/ 636607 w 2105012"/>
              <a:gd name="connsiteY8021" fmla="*/ 233632 h 589548"/>
              <a:gd name="connsiteX8022" fmla="*/ 632299 w 2105012"/>
              <a:gd name="connsiteY8022" fmla="*/ 230318 h 589548"/>
              <a:gd name="connsiteX8023" fmla="*/ 634619 w 2105012"/>
              <a:gd name="connsiteY8023" fmla="*/ 228661 h 589548"/>
              <a:gd name="connsiteX8024" fmla="*/ 630311 w 2105012"/>
              <a:gd name="connsiteY8024" fmla="*/ 225679 h 589548"/>
              <a:gd name="connsiteX8025" fmla="*/ 630311 w 2105012"/>
              <a:gd name="connsiteY8025" fmla="*/ 225679 h 589548"/>
              <a:gd name="connsiteX8026" fmla="*/ 631305 w 2105012"/>
              <a:gd name="connsiteY8026" fmla="*/ 225679 h 589548"/>
              <a:gd name="connsiteX8027" fmla="*/ 631305 w 2105012"/>
              <a:gd name="connsiteY8027" fmla="*/ 225679 h 589548"/>
              <a:gd name="connsiteX8028" fmla="*/ 642572 w 2105012"/>
              <a:gd name="connsiteY8028" fmla="*/ 226342 h 589548"/>
              <a:gd name="connsiteX8029" fmla="*/ 642572 w 2105012"/>
              <a:gd name="connsiteY8029" fmla="*/ 231644 h 589548"/>
              <a:gd name="connsiteX8030" fmla="*/ 636607 w 2105012"/>
              <a:gd name="connsiteY8030" fmla="*/ 233301 h 589548"/>
              <a:gd name="connsiteX8031" fmla="*/ 579939 w 2105012"/>
              <a:gd name="connsiteY8031" fmla="*/ 134546 h 589548"/>
              <a:gd name="connsiteX8032" fmla="*/ 580602 w 2105012"/>
              <a:gd name="connsiteY8032" fmla="*/ 134546 h 589548"/>
              <a:gd name="connsiteX8033" fmla="*/ 581596 w 2105012"/>
              <a:gd name="connsiteY8033" fmla="*/ 134546 h 589548"/>
              <a:gd name="connsiteX8034" fmla="*/ 587892 w 2105012"/>
              <a:gd name="connsiteY8034" fmla="*/ 143162 h 589548"/>
              <a:gd name="connsiteX8035" fmla="*/ 585573 w 2105012"/>
              <a:gd name="connsiteY8035" fmla="*/ 143162 h 589548"/>
              <a:gd name="connsiteX8036" fmla="*/ 578945 w 2105012"/>
              <a:gd name="connsiteY8036" fmla="*/ 140511 h 589548"/>
              <a:gd name="connsiteX8037" fmla="*/ 578945 w 2105012"/>
              <a:gd name="connsiteY8037" fmla="*/ 137860 h 589548"/>
              <a:gd name="connsiteX8038" fmla="*/ 579607 w 2105012"/>
              <a:gd name="connsiteY8038" fmla="*/ 133883 h 589548"/>
              <a:gd name="connsiteX8039" fmla="*/ 580270 w 2105012"/>
              <a:gd name="connsiteY8039" fmla="*/ 133883 h 589548"/>
              <a:gd name="connsiteX8040" fmla="*/ 574968 w 2105012"/>
              <a:gd name="connsiteY8040" fmla="*/ 160063 h 589548"/>
              <a:gd name="connsiteX8041" fmla="*/ 576293 w 2105012"/>
              <a:gd name="connsiteY8041" fmla="*/ 160063 h 589548"/>
              <a:gd name="connsiteX8042" fmla="*/ 574968 w 2105012"/>
              <a:gd name="connsiteY8042" fmla="*/ 160063 h 589548"/>
              <a:gd name="connsiteX8043" fmla="*/ 574968 w 2105012"/>
              <a:gd name="connsiteY8043" fmla="*/ 160063 h 589548"/>
              <a:gd name="connsiteX8044" fmla="*/ 644892 w 2105012"/>
              <a:gd name="connsiteY8044" fmla="*/ 224685 h 589548"/>
              <a:gd name="connsiteX8045" fmla="*/ 643566 w 2105012"/>
              <a:gd name="connsiteY8045" fmla="*/ 224685 h 589548"/>
              <a:gd name="connsiteX8046" fmla="*/ 644892 w 2105012"/>
              <a:gd name="connsiteY8046" fmla="*/ 224685 h 589548"/>
              <a:gd name="connsiteX8047" fmla="*/ 648869 w 2105012"/>
              <a:gd name="connsiteY8047" fmla="*/ 223691 h 589548"/>
              <a:gd name="connsiteX8048" fmla="*/ 644892 w 2105012"/>
              <a:gd name="connsiteY8048" fmla="*/ 224685 h 589548"/>
              <a:gd name="connsiteX8049" fmla="*/ 639590 w 2105012"/>
              <a:gd name="connsiteY8049" fmla="*/ 188563 h 589548"/>
              <a:gd name="connsiteX8050" fmla="*/ 640252 w 2105012"/>
              <a:gd name="connsiteY8050" fmla="*/ 192871 h 589548"/>
              <a:gd name="connsiteX8051" fmla="*/ 640252 w 2105012"/>
              <a:gd name="connsiteY8051" fmla="*/ 192871 h 589548"/>
              <a:gd name="connsiteX8052" fmla="*/ 639590 w 2105012"/>
              <a:gd name="connsiteY8052" fmla="*/ 188563 h 589548"/>
              <a:gd name="connsiteX8053" fmla="*/ 633956 w 2105012"/>
              <a:gd name="connsiteY8053" fmla="*/ 196848 h 589548"/>
              <a:gd name="connsiteX8054" fmla="*/ 630973 w 2105012"/>
              <a:gd name="connsiteY8054" fmla="*/ 203144 h 589548"/>
              <a:gd name="connsiteX8055" fmla="*/ 628322 w 2105012"/>
              <a:gd name="connsiteY8055" fmla="*/ 207784 h 589548"/>
              <a:gd name="connsiteX8056" fmla="*/ 630973 w 2105012"/>
              <a:gd name="connsiteY8056" fmla="*/ 203144 h 589548"/>
              <a:gd name="connsiteX8057" fmla="*/ 633956 w 2105012"/>
              <a:gd name="connsiteY8057" fmla="*/ 196848 h 589548"/>
              <a:gd name="connsiteX8058" fmla="*/ 639921 w 2105012"/>
              <a:gd name="connsiteY8058" fmla="*/ 218388 h 589548"/>
              <a:gd name="connsiteX8059" fmla="*/ 639921 w 2105012"/>
              <a:gd name="connsiteY8059" fmla="*/ 219714 h 589548"/>
              <a:gd name="connsiteX8060" fmla="*/ 639921 w 2105012"/>
              <a:gd name="connsiteY8060" fmla="*/ 218388 h 589548"/>
              <a:gd name="connsiteX8061" fmla="*/ 639921 w 2105012"/>
              <a:gd name="connsiteY8061" fmla="*/ 218388 h 589548"/>
              <a:gd name="connsiteX8062" fmla="*/ 652845 w 2105012"/>
              <a:gd name="connsiteY8062" fmla="*/ 203144 h 589548"/>
              <a:gd name="connsiteX8063" fmla="*/ 652845 w 2105012"/>
              <a:gd name="connsiteY8063" fmla="*/ 203144 h 589548"/>
              <a:gd name="connsiteX8064" fmla="*/ 656822 w 2105012"/>
              <a:gd name="connsiteY8064" fmla="*/ 204138 h 589548"/>
              <a:gd name="connsiteX8065" fmla="*/ 652845 w 2105012"/>
              <a:gd name="connsiteY8065" fmla="*/ 203144 h 589548"/>
              <a:gd name="connsiteX8066" fmla="*/ 651520 w 2105012"/>
              <a:gd name="connsiteY8066" fmla="*/ 199167 h 589548"/>
              <a:gd name="connsiteX8067" fmla="*/ 651520 w 2105012"/>
              <a:gd name="connsiteY8067" fmla="*/ 199167 h 589548"/>
              <a:gd name="connsiteX8068" fmla="*/ 652183 w 2105012"/>
              <a:gd name="connsiteY8068" fmla="*/ 196516 h 589548"/>
              <a:gd name="connsiteX8069" fmla="*/ 651520 w 2105012"/>
              <a:gd name="connsiteY8069" fmla="*/ 199167 h 589548"/>
              <a:gd name="connsiteX8070" fmla="*/ 652845 w 2105012"/>
              <a:gd name="connsiteY8070" fmla="*/ 202813 h 589548"/>
              <a:gd name="connsiteX8071" fmla="*/ 652845 w 2105012"/>
              <a:gd name="connsiteY8071" fmla="*/ 202813 h 589548"/>
              <a:gd name="connsiteX8072" fmla="*/ 652845 w 2105012"/>
              <a:gd name="connsiteY8072" fmla="*/ 202813 h 589548"/>
              <a:gd name="connsiteX8073" fmla="*/ 646549 w 2105012"/>
              <a:gd name="connsiteY8073" fmla="*/ 204138 h 589548"/>
              <a:gd name="connsiteX8074" fmla="*/ 644892 w 2105012"/>
              <a:gd name="connsiteY8074" fmla="*/ 203144 h 589548"/>
              <a:gd name="connsiteX8075" fmla="*/ 646549 w 2105012"/>
              <a:gd name="connsiteY8075" fmla="*/ 204138 h 589548"/>
              <a:gd name="connsiteX8076" fmla="*/ 652845 w 2105012"/>
              <a:gd name="connsiteY8076" fmla="*/ 202813 h 589548"/>
              <a:gd name="connsiteX8077" fmla="*/ 632630 w 2105012"/>
              <a:gd name="connsiteY8077" fmla="*/ 186574 h 589548"/>
              <a:gd name="connsiteX8078" fmla="*/ 629648 w 2105012"/>
              <a:gd name="connsiteY8078" fmla="*/ 189888 h 589548"/>
              <a:gd name="connsiteX8079" fmla="*/ 629648 w 2105012"/>
              <a:gd name="connsiteY8079" fmla="*/ 189888 h 589548"/>
              <a:gd name="connsiteX8080" fmla="*/ 632630 w 2105012"/>
              <a:gd name="connsiteY8080" fmla="*/ 186574 h 589548"/>
              <a:gd name="connsiteX8081" fmla="*/ 629979 w 2105012"/>
              <a:gd name="connsiteY8081" fmla="*/ 190220 h 589548"/>
              <a:gd name="connsiteX8082" fmla="*/ 621363 w 2105012"/>
              <a:gd name="connsiteY8082" fmla="*/ 194197 h 589548"/>
              <a:gd name="connsiteX8083" fmla="*/ 629979 w 2105012"/>
              <a:gd name="connsiteY8083" fmla="*/ 190220 h 589548"/>
              <a:gd name="connsiteX8084" fmla="*/ 584578 w 2105012"/>
              <a:gd name="connsiteY8084" fmla="*/ 198173 h 589548"/>
              <a:gd name="connsiteX8085" fmla="*/ 584578 w 2105012"/>
              <a:gd name="connsiteY8085" fmla="*/ 198173 h 589548"/>
              <a:gd name="connsiteX8086" fmla="*/ 586235 w 2105012"/>
              <a:gd name="connsiteY8086" fmla="*/ 199830 h 589548"/>
              <a:gd name="connsiteX8087" fmla="*/ 584578 w 2105012"/>
              <a:gd name="connsiteY8087" fmla="*/ 198173 h 589548"/>
              <a:gd name="connsiteX8088" fmla="*/ 597171 w 2105012"/>
              <a:gd name="connsiteY8088" fmla="*/ 195522 h 589548"/>
              <a:gd name="connsiteX8089" fmla="*/ 597171 w 2105012"/>
              <a:gd name="connsiteY8089" fmla="*/ 195522 h 589548"/>
              <a:gd name="connsiteX8090" fmla="*/ 597171 w 2105012"/>
              <a:gd name="connsiteY8090" fmla="*/ 195522 h 589548"/>
              <a:gd name="connsiteX8091" fmla="*/ 570660 w 2105012"/>
              <a:gd name="connsiteY8091" fmla="*/ 197179 h 589548"/>
              <a:gd name="connsiteX8092" fmla="*/ 565357 w 2105012"/>
              <a:gd name="connsiteY8092" fmla="*/ 195522 h 589548"/>
              <a:gd name="connsiteX8093" fmla="*/ 564363 w 2105012"/>
              <a:gd name="connsiteY8093" fmla="*/ 195522 h 589548"/>
              <a:gd name="connsiteX8094" fmla="*/ 565357 w 2105012"/>
              <a:gd name="connsiteY8094" fmla="*/ 195522 h 589548"/>
              <a:gd name="connsiteX8095" fmla="*/ 570660 w 2105012"/>
              <a:gd name="connsiteY8095" fmla="*/ 197179 h 589548"/>
              <a:gd name="connsiteX8096" fmla="*/ 563369 w 2105012"/>
              <a:gd name="connsiteY8096" fmla="*/ 196185 h 589548"/>
              <a:gd name="connsiteX8097" fmla="*/ 562375 w 2105012"/>
              <a:gd name="connsiteY8097" fmla="*/ 196185 h 589548"/>
              <a:gd name="connsiteX8098" fmla="*/ 563369 w 2105012"/>
              <a:gd name="connsiteY8098" fmla="*/ 196185 h 589548"/>
              <a:gd name="connsiteX8099" fmla="*/ 560718 w 2105012"/>
              <a:gd name="connsiteY8099" fmla="*/ 196185 h 589548"/>
              <a:gd name="connsiteX8100" fmla="*/ 559061 w 2105012"/>
              <a:gd name="connsiteY8100" fmla="*/ 198173 h 589548"/>
              <a:gd name="connsiteX8101" fmla="*/ 560718 w 2105012"/>
              <a:gd name="connsiteY8101" fmla="*/ 196185 h 589548"/>
              <a:gd name="connsiteX8102" fmla="*/ 560718 w 2105012"/>
              <a:gd name="connsiteY8102" fmla="*/ 196185 h 589548"/>
              <a:gd name="connsiteX8103" fmla="*/ 552433 w 2105012"/>
              <a:gd name="connsiteY8103" fmla="*/ 207784 h 589548"/>
              <a:gd name="connsiteX8104" fmla="*/ 556410 w 2105012"/>
              <a:gd name="connsiteY8104" fmla="*/ 207784 h 589548"/>
              <a:gd name="connsiteX8105" fmla="*/ 552433 w 2105012"/>
              <a:gd name="connsiteY8105" fmla="*/ 207784 h 589548"/>
              <a:gd name="connsiteX8106" fmla="*/ 552433 w 2105012"/>
              <a:gd name="connsiteY8106" fmla="*/ 207784 h 589548"/>
              <a:gd name="connsiteX8107" fmla="*/ 557735 w 2105012"/>
              <a:gd name="connsiteY8107" fmla="*/ 211429 h 589548"/>
              <a:gd name="connsiteX8108" fmla="*/ 557735 w 2105012"/>
              <a:gd name="connsiteY8108" fmla="*/ 211429 h 589548"/>
              <a:gd name="connsiteX8109" fmla="*/ 557073 w 2105012"/>
              <a:gd name="connsiteY8109" fmla="*/ 212755 h 589548"/>
              <a:gd name="connsiteX8110" fmla="*/ 557735 w 2105012"/>
              <a:gd name="connsiteY8110" fmla="*/ 211429 h 589548"/>
              <a:gd name="connsiteX8111" fmla="*/ 560055 w 2105012"/>
              <a:gd name="connsiteY8111" fmla="*/ 212092 h 589548"/>
              <a:gd name="connsiteX8112" fmla="*/ 558398 w 2105012"/>
              <a:gd name="connsiteY8112" fmla="*/ 212092 h 589548"/>
              <a:gd name="connsiteX8113" fmla="*/ 560055 w 2105012"/>
              <a:gd name="connsiteY8113" fmla="*/ 212092 h 589548"/>
              <a:gd name="connsiteX8114" fmla="*/ 617055 w 2105012"/>
              <a:gd name="connsiteY8114" fmla="*/ 198836 h 589548"/>
              <a:gd name="connsiteX8115" fmla="*/ 618049 w 2105012"/>
              <a:gd name="connsiteY8115" fmla="*/ 198836 h 589548"/>
              <a:gd name="connsiteX8116" fmla="*/ 617055 w 2105012"/>
              <a:gd name="connsiteY8116" fmla="*/ 198836 h 589548"/>
              <a:gd name="connsiteX8117" fmla="*/ 617055 w 2105012"/>
              <a:gd name="connsiteY8117" fmla="*/ 198836 h 589548"/>
              <a:gd name="connsiteX8118" fmla="*/ 594189 w 2105012"/>
              <a:gd name="connsiteY8118" fmla="*/ 180609 h 589548"/>
              <a:gd name="connsiteX8119" fmla="*/ 593195 w 2105012"/>
              <a:gd name="connsiteY8119" fmla="*/ 178290 h 589548"/>
              <a:gd name="connsiteX8120" fmla="*/ 594189 w 2105012"/>
              <a:gd name="connsiteY8120" fmla="*/ 178290 h 589548"/>
              <a:gd name="connsiteX8121" fmla="*/ 593195 w 2105012"/>
              <a:gd name="connsiteY8121" fmla="*/ 178290 h 589548"/>
              <a:gd name="connsiteX8122" fmla="*/ 594189 w 2105012"/>
              <a:gd name="connsiteY8122" fmla="*/ 180609 h 589548"/>
              <a:gd name="connsiteX8123" fmla="*/ 579607 w 2105012"/>
              <a:gd name="connsiteY8123" fmla="*/ 179615 h 589548"/>
              <a:gd name="connsiteX8124" fmla="*/ 579607 w 2105012"/>
              <a:gd name="connsiteY8124" fmla="*/ 179615 h 589548"/>
              <a:gd name="connsiteX8125" fmla="*/ 576293 w 2105012"/>
              <a:gd name="connsiteY8125" fmla="*/ 180278 h 589548"/>
              <a:gd name="connsiteX8126" fmla="*/ 579607 w 2105012"/>
              <a:gd name="connsiteY8126" fmla="*/ 179615 h 589548"/>
              <a:gd name="connsiteX8127" fmla="*/ 573311 w 2105012"/>
              <a:gd name="connsiteY8127" fmla="*/ 185912 h 589548"/>
              <a:gd name="connsiteX8128" fmla="*/ 572648 w 2105012"/>
              <a:gd name="connsiteY8128" fmla="*/ 184586 h 589548"/>
              <a:gd name="connsiteX8129" fmla="*/ 573311 w 2105012"/>
              <a:gd name="connsiteY8129" fmla="*/ 185912 h 589548"/>
              <a:gd name="connsiteX8130" fmla="*/ 567677 w 2105012"/>
              <a:gd name="connsiteY8130" fmla="*/ 186906 h 589548"/>
              <a:gd name="connsiteX8131" fmla="*/ 559061 w 2105012"/>
              <a:gd name="connsiteY8131" fmla="*/ 191214 h 589548"/>
              <a:gd name="connsiteX8132" fmla="*/ 567677 w 2105012"/>
              <a:gd name="connsiteY8132" fmla="*/ 186906 h 589548"/>
              <a:gd name="connsiteX8133" fmla="*/ 567677 w 2105012"/>
              <a:gd name="connsiteY8133" fmla="*/ 186906 h 589548"/>
              <a:gd name="connsiteX8134" fmla="*/ 563701 w 2105012"/>
              <a:gd name="connsiteY8134" fmla="*/ 211429 h 589548"/>
              <a:gd name="connsiteX8135" fmla="*/ 560718 w 2105012"/>
              <a:gd name="connsiteY8135" fmla="*/ 211760 h 589548"/>
              <a:gd name="connsiteX8136" fmla="*/ 563701 w 2105012"/>
              <a:gd name="connsiteY8136" fmla="*/ 211429 h 589548"/>
              <a:gd name="connsiteX8137" fmla="*/ 569334 w 2105012"/>
              <a:gd name="connsiteY8137" fmla="*/ 213086 h 589548"/>
              <a:gd name="connsiteX8138" fmla="*/ 573311 w 2105012"/>
              <a:gd name="connsiteY8138" fmla="*/ 213086 h 589548"/>
              <a:gd name="connsiteX8139" fmla="*/ 569334 w 2105012"/>
              <a:gd name="connsiteY8139" fmla="*/ 213086 h 589548"/>
              <a:gd name="connsiteX8140" fmla="*/ 563701 w 2105012"/>
              <a:gd name="connsiteY8140" fmla="*/ 211429 h 589548"/>
              <a:gd name="connsiteX8141" fmla="*/ 576293 w 2105012"/>
              <a:gd name="connsiteY8141" fmla="*/ 224685 h 589548"/>
              <a:gd name="connsiteX8142" fmla="*/ 575631 w 2105012"/>
              <a:gd name="connsiteY8142" fmla="*/ 223359 h 589548"/>
              <a:gd name="connsiteX8143" fmla="*/ 576293 w 2105012"/>
              <a:gd name="connsiteY8143" fmla="*/ 224685 h 589548"/>
              <a:gd name="connsiteX8144" fmla="*/ 565026 w 2105012"/>
              <a:gd name="connsiteY8144" fmla="*/ 224685 h 589548"/>
              <a:gd name="connsiteX8145" fmla="*/ 576293 w 2105012"/>
              <a:gd name="connsiteY8145" fmla="*/ 224685 h 589548"/>
              <a:gd name="connsiteX8146" fmla="*/ 579276 w 2105012"/>
              <a:gd name="connsiteY8146" fmla="*/ 212423 h 589548"/>
              <a:gd name="connsiteX8147" fmla="*/ 579276 w 2105012"/>
              <a:gd name="connsiteY8147" fmla="*/ 212423 h 589548"/>
              <a:gd name="connsiteX8148" fmla="*/ 580602 w 2105012"/>
              <a:gd name="connsiteY8148" fmla="*/ 212423 h 589548"/>
              <a:gd name="connsiteX8149" fmla="*/ 579276 w 2105012"/>
              <a:gd name="connsiteY8149" fmla="*/ 212423 h 589548"/>
              <a:gd name="connsiteX8150" fmla="*/ 622357 w 2105012"/>
              <a:gd name="connsiteY8150" fmla="*/ 232638 h 589548"/>
              <a:gd name="connsiteX8151" fmla="*/ 626997 w 2105012"/>
              <a:gd name="connsiteY8151" fmla="*/ 231975 h 589548"/>
              <a:gd name="connsiteX8152" fmla="*/ 622357 w 2105012"/>
              <a:gd name="connsiteY8152" fmla="*/ 232638 h 589548"/>
              <a:gd name="connsiteX8153" fmla="*/ 622357 w 2105012"/>
              <a:gd name="connsiteY8153" fmla="*/ 232638 h 589548"/>
              <a:gd name="connsiteX8154" fmla="*/ 646880 w 2105012"/>
              <a:gd name="connsiteY8154" fmla="*/ 231975 h 589548"/>
              <a:gd name="connsiteX8155" fmla="*/ 645555 w 2105012"/>
              <a:gd name="connsiteY8155" fmla="*/ 231975 h 589548"/>
              <a:gd name="connsiteX8156" fmla="*/ 646880 w 2105012"/>
              <a:gd name="connsiteY8156" fmla="*/ 231975 h 589548"/>
              <a:gd name="connsiteX8157" fmla="*/ 664776 w 2105012"/>
              <a:gd name="connsiteY8157" fmla="*/ 230318 h 589548"/>
              <a:gd name="connsiteX8158" fmla="*/ 660467 w 2105012"/>
              <a:gd name="connsiteY8158" fmla="*/ 232970 h 589548"/>
              <a:gd name="connsiteX8159" fmla="*/ 660467 w 2105012"/>
              <a:gd name="connsiteY8159" fmla="*/ 232970 h 589548"/>
              <a:gd name="connsiteX8160" fmla="*/ 664776 w 2105012"/>
              <a:gd name="connsiteY8160" fmla="*/ 230318 h 589548"/>
              <a:gd name="connsiteX8161" fmla="*/ 715479 w 2105012"/>
              <a:gd name="connsiteY8161" fmla="*/ 250865 h 589548"/>
              <a:gd name="connsiteX8162" fmla="*/ 716473 w 2105012"/>
              <a:gd name="connsiteY8162" fmla="*/ 248876 h 589548"/>
              <a:gd name="connsiteX8163" fmla="*/ 715479 w 2105012"/>
              <a:gd name="connsiteY8163" fmla="*/ 250865 h 589548"/>
              <a:gd name="connsiteX8164" fmla="*/ 715479 w 2105012"/>
              <a:gd name="connsiteY8164" fmla="*/ 250865 h 589548"/>
              <a:gd name="connsiteX8165" fmla="*/ 703880 w 2105012"/>
              <a:gd name="connsiteY8165" fmla="*/ 227667 h 589548"/>
              <a:gd name="connsiteX8166" fmla="*/ 705537 w 2105012"/>
              <a:gd name="connsiteY8166" fmla="*/ 227667 h 589548"/>
              <a:gd name="connsiteX8167" fmla="*/ 703880 w 2105012"/>
              <a:gd name="connsiteY8167" fmla="*/ 227667 h 589548"/>
              <a:gd name="connsiteX8168" fmla="*/ 703880 w 2105012"/>
              <a:gd name="connsiteY8168" fmla="*/ 227667 h 589548"/>
              <a:gd name="connsiteX8169" fmla="*/ 710177 w 2105012"/>
              <a:gd name="connsiteY8169" fmla="*/ 226673 h 589548"/>
              <a:gd name="connsiteX8170" fmla="*/ 710177 w 2105012"/>
              <a:gd name="connsiteY8170" fmla="*/ 226673 h 589548"/>
              <a:gd name="connsiteX8171" fmla="*/ 707194 w 2105012"/>
              <a:gd name="connsiteY8171" fmla="*/ 227999 h 589548"/>
              <a:gd name="connsiteX8172" fmla="*/ 710177 w 2105012"/>
              <a:gd name="connsiteY8172" fmla="*/ 226673 h 589548"/>
              <a:gd name="connsiteX8173" fmla="*/ 711833 w 2105012"/>
              <a:gd name="connsiteY8173" fmla="*/ 226673 h 589548"/>
              <a:gd name="connsiteX8174" fmla="*/ 710177 w 2105012"/>
              <a:gd name="connsiteY8174" fmla="*/ 226673 h 589548"/>
              <a:gd name="connsiteX8175" fmla="*/ 711502 w 2105012"/>
              <a:gd name="connsiteY8175" fmla="*/ 233964 h 589548"/>
              <a:gd name="connsiteX8176" fmla="*/ 706863 w 2105012"/>
              <a:gd name="connsiteY8176" fmla="*/ 235621 h 589548"/>
              <a:gd name="connsiteX8177" fmla="*/ 708188 w 2105012"/>
              <a:gd name="connsiteY8177" fmla="*/ 236946 h 589548"/>
              <a:gd name="connsiteX8178" fmla="*/ 706863 w 2105012"/>
              <a:gd name="connsiteY8178" fmla="*/ 235621 h 589548"/>
              <a:gd name="connsiteX8179" fmla="*/ 711502 w 2105012"/>
              <a:gd name="connsiteY8179" fmla="*/ 233964 h 589548"/>
              <a:gd name="connsiteX8180" fmla="*/ 704211 w 2105012"/>
              <a:gd name="connsiteY8180" fmla="*/ 223691 h 589548"/>
              <a:gd name="connsiteX8181" fmla="*/ 704211 w 2105012"/>
              <a:gd name="connsiteY8181" fmla="*/ 223691 h 589548"/>
              <a:gd name="connsiteX8182" fmla="*/ 698246 w 2105012"/>
              <a:gd name="connsiteY8182" fmla="*/ 233632 h 589548"/>
              <a:gd name="connsiteX8183" fmla="*/ 696258 w 2105012"/>
              <a:gd name="connsiteY8183" fmla="*/ 233301 h 589548"/>
              <a:gd name="connsiteX8184" fmla="*/ 698246 w 2105012"/>
              <a:gd name="connsiteY8184" fmla="*/ 233632 h 589548"/>
              <a:gd name="connsiteX8185" fmla="*/ 693938 w 2105012"/>
              <a:gd name="connsiteY8185" fmla="*/ 228661 h 589548"/>
              <a:gd name="connsiteX8186" fmla="*/ 693938 w 2105012"/>
              <a:gd name="connsiteY8186" fmla="*/ 228661 h 589548"/>
              <a:gd name="connsiteX8187" fmla="*/ 693938 w 2105012"/>
              <a:gd name="connsiteY8187" fmla="*/ 228661 h 589548"/>
              <a:gd name="connsiteX8188" fmla="*/ 674386 w 2105012"/>
              <a:gd name="connsiteY8188" fmla="*/ 231313 h 589548"/>
              <a:gd name="connsiteX8189" fmla="*/ 677369 w 2105012"/>
              <a:gd name="connsiteY8189" fmla="*/ 230981 h 589548"/>
              <a:gd name="connsiteX8190" fmla="*/ 680020 w 2105012"/>
              <a:gd name="connsiteY8190" fmla="*/ 228993 h 589548"/>
              <a:gd name="connsiteX8191" fmla="*/ 680020 w 2105012"/>
              <a:gd name="connsiteY8191" fmla="*/ 228993 h 589548"/>
              <a:gd name="connsiteX8192" fmla="*/ 677369 w 2105012"/>
              <a:gd name="connsiteY8192" fmla="*/ 230981 h 589548"/>
              <a:gd name="connsiteX8193" fmla="*/ 674386 w 2105012"/>
              <a:gd name="connsiteY8193" fmla="*/ 231313 h 589548"/>
              <a:gd name="connsiteX8194" fmla="*/ 681014 w 2105012"/>
              <a:gd name="connsiteY8194" fmla="*/ 236615 h 589548"/>
              <a:gd name="connsiteX8195" fmla="*/ 681014 w 2105012"/>
              <a:gd name="connsiteY8195" fmla="*/ 232638 h 589548"/>
              <a:gd name="connsiteX8196" fmla="*/ 681014 w 2105012"/>
              <a:gd name="connsiteY8196" fmla="*/ 236615 h 589548"/>
              <a:gd name="connsiteX8197" fmla="*/ 681014 w 2105012"/>
              <a:gd name="connsiteY8197" fmla="*/ 236615 h 589548"/>
              <a:gd name="connsiteX8198" fmla="*/ 690293 w 2105012"/>
              <a:gd name="connsiteY8198" fmla="*/ 233964 h 589548"/>
              <a:gd name="connsiteX8199" fmla="*/ 689630 w 2105012"/>
              <a:gd name="connsiteY8199" fmla="*/ 233964 h 589548"/>
              <a:gd name="connsiteX8200" fmla="*/ 690293 w 2105012"/>
              <a:gd name="connsiteY8200" fmla="*/ 233964 h 589548"/>
              <a:gd name="connsiteX8201" fmla="*/ 695595 w 2105012"/>
              <a:gd name="connsiteY8201" fmla="*/ 232638 h 589548"/>
              <a:gd name="connsiteX8202" fmla="*/ 694270 w 2105012"/>
              <a:gd name="connsiteY8202" fmla="*/ 230981 h 589548"/>
              <a:gd name="connsiteX8203" fmla="*/ 695595 w 2105012"/>
              <a:gd name="connsiteY8203" fmla="*/ 232638 h 589548"/>
              <a:gd name="connsiteX8204" fmla="*/ 724426 w 2105012"/>
              <a:gd name="connsiteY8204" fmla="*/ 211098 h 589548"/>
              <a:gd name="connsiteX8205" fmla="*/ 721775 w 2105012"/>
              <a:gd name="connsiteY8205" fmla="*/ 216068 h 589548"/>
              <a:gd name="connsiteX8206" fmla="*/ 723432 w 2105012"/>
              <a:gd name="connsiteY8206" fmla="*/ 217394 h 589548"/>
              <a:gd name="connsiteX8207" fmla="*/ 725089 w 2105012"/>
              <a:gd name="connsiteY8207" fmla="*/ 217394 h 589548"/>
              <a:gd name="connsiteX8208" fmla="*/ 723432 w 2105012"/>
              <a:gd name="connsiteY8208" fmla="*/ 217394 h 589548"/>
              <a:gd name="connsiteX8209" fmla="*/ 721775 w 2105012"/>
              <a:gd name="connsiteY8209" fmla="*/ 216068 h 589548"/>
              <a:gd name="connsiteX8210" fmla="*/ 721775 w 2105012"/>
              <a:gd name="connsiteY8210" fmla="*/ 215074 h 589548"/>
              <a:gd name="connsiteX8211" fmla="*/ 714485 w 2105012"/>
              <a:gd name="connsiteY8211" fmla="*/ 220045 h 589548"/>
              <a:gd name="connsiteX8212" fmla="*/ 704211 w 2105012"/>
              <a:gd name="connsiteY8212" fmla="*/ 216068 h 589548"/>
              <a:gd name="connsiteX8213" fmla="*/ 701560 w 2105012"/>
              <a:gd name="connsiteY8213" fmla="*/ 218388 h 589548"/>
              <a:gd name="connsiteX8214" fmla="*/ 701560 w 2105012"/>
              <a:gd name="connsiteY8214" fmla="*/ 218388 h 589548"/>
              <a:gd name="connsiteX8215" fmla="*/ 694601 w 2105012"/>
              <a:gd name="connsiteY8215" fmla="*/ 213417 h 589548"/>
              <a:gd name="connsiteX8216" fmla="*/ 685322 w 2105012"/>
              <a:gd name="connsiteY8216" fmla="*/ 214743 h 589548"/>
              <a:gd name="connsiteX8217" fmla="*/ 682339 w 2105012"/>
              <a:gd name="connsiteY8217" fmla="*/ 218057 h 589548"/>
              <a:gd name="connsiteX8218" fmla="*/ 676374 w 2105012"/>
              <a:gd name="connsiteY8218" fmla="*/ 217394 h 589548"/>
              <a:gd name="connsiteX8219" fmla="*/ 671403 w 2105012"/>
              <a:gd name="connsiteY8219" fmla="*/ 217394 h 589548"/>
              <a:gd name="connsiteX8220" fmla="*/ 671403 w 2105012"/>
              <a:gd name="connsiteY8220" fmla="*/ 216400 h 589548"/>
              <a:gd name="connsiteX8221" fmla="*/ 671735 w 2105012"/>
              <a:gd name="connsiteY8221" fmla="*/ 213749 h 589548"/>
              <a:gd name="connsiteX8222" fmla="*/ 672398 w 2105012"/>
              <a:gd name="connsiteY8222" fmla="*/ 209441 h 589548"/>
              <a:gd name="connsiteX8223" fmla="*/ 660136 w 2105012"/>
              <a:gd name="connsiteY8223" fmla="*/ 210103 h 589548"/>
              <a:gd name="connsiteX8224" fmla="*/ 657154 w 2105012"/>
              <a:gd name="connsiteY8224" fmla="*/ 209441 h 589548"/>
              <a:gd name="connsiteX8225" fmla="*/ 658479 w 2105012"/>
              <a:gd name="connsiteY8225" fmla="*/ 207121 h 589548"/>
              <a:gd name="connsiteX8226" fmla="*/ 679025 w 2105012"/>
              <a:gd name="connsiteY8226" fmla="*/ 203476 h 589548"/>
              <a:gd name="connsiteX8227" fmla="*/ 679025 w 2105012"/>
              <a:gd name="connsiteY8227" fmla="*/ 202481 h 589548"/>
              <a:gd name="connsiteX8228" fmla="*/ 680020 w 2105012"/>
              <a:gd name="connsiteY8228" fmla="*/ 202481 h 589548"/>
              <a:gd name="connsiteX8229" fmla="*/ 681677 w 2105012"/>
              <a:gd name="connsiteY8229" fmla="*/ 197510 h 589548"/>
              <a:gd name="connsiteX8230" fmla="*/ 683996 w 2105012"/>
              <a:gd name="connsiteY8230" fmla="*/ 194528 h 589548"/>
              <a:gd name="connsiteX8231" fmla="*/ 701892 w 2105012"/>
              <a:gd name="connsiteY8231" fmla="*/ 194859 h 589548"/>
              <a:gd name="connsiteX8232" fmla="*/ 701892 w 2105012"/>
              <a:gd name="connsiteY8232" fmla="*/ 194859 h 589548"/>
              <a:gd name="connsiteX8233" fmla="*/ 706531 w 2105012"/>
              <a:gd name="connsiteY8233" fmla="*/ 192208 h 589548"/>
              <a:gd name="connsiteX8234" fmla="*/ 708851 w 2105012"/>
              <a:gd name="connsiteY8234" fmla="*/ 188563 h 589548"/>
              <a:gd name="connsiteX8235" fmla="*/ 705206 w 2105012"/>
              <a:gd name="connsiteY8235" fmla="*/ 187569 h 589548"/>
              <a:gd name="connsiteX8236" fmla="*/ 702886 w 2105012"/>
              <a:gd name="connsiteY8236" fmla="*/ 186243 h 589548"/>
              <a:gd name="connsiteX8237" fmla="*/ 702886 w 2105012"/>
              <a:gd name="connsiteY8237" fmla="*/ 184917 h 589548"/>
              <a:gd name="connsiteX8238" fmla="*/ 696258 w 2105012"/>
              <a:gd name="connsiteY8238" fmla="*/ 177295 h 589548"/>
              <a:gd name="connsiteX8239" fmla="*/ 702886 w 2105012"/>
              <a:gd name="connsiteY8239" fmla="*/ 184917 h 589548"/>
              <a:gd name="connsiteX8240" fmla="*/ 710508 w 2105012"/>
              <a:gd name="connsiteY8240" fmla="*/ 186243 h 589548"/>
              <a:gd name="connsiteX8241" fmla="*/ 721775 w 2105012"/>
              <a:gd name="connsiteY8241" fmla="*/ 187237 h 589548"/>
              <a:gd name="connsiteX8242" fmla="*/ 721775 w 2105012"/>
              <a:gd name="connsiteY8242" fmla="*/ 187237 h 589548"/>
              <a:gd name="connsiteX8243" fmla="*/ 723432 w 2105012"/>
              <a:gd name="connsiteY8243" fmla="*/ 187237 h 589548"/>
              <a:gd name="connsiteX8244" fmla="*/ 729729 w 2105012"/>
              <a:gd name="connsiteY8244" fmla="*/ 193534 h 589548"/>
              <a:gd name="connsiteX8245" fmla="*/ 726083 w 2105012"/>
              <a:gd name="connsiteY8245" fmla="*/ 196185 h 589548"/>
              <a:gd name="connsiteX8246" fmla="*/ 727078 w 2105012"/>
              <a:gd name="connsiteY8246" fmla="*/ 197510 h 589548"/>
              <a:gd name="connsiteX8247" fmla="*/ 728735 w 2105012"/>
              <a:gd name="connsiteY8247" fmla="*/ 198505 h 589548"/>
              <a:gd name="connsiteX8248" fmla="*/ 728735 w 2105012"/>
              <a:gd name="connsiteY8248" fmla="*/ 202481 h 589548"/>
              <a:gd name="connsiteX8249" fmla="*/ 724758 w 2105012"/>
              <a:gd name="connsiteY8249" fmla="*/ 211429 h 589548"/>
              <a:gd name="connsiteX8250" fmla="*/ 676043 w 2105012"/>
              <a:gd name="connsiteY8250" fmla="*/ 180609 h 589548"/>
              <a:gd name="connsiteX8251" fmla="*/ 676043 w 2105012"/>
              <a:gd name="connsiteY8251" fmla="*/ 180609 h 589548"/>
              <a:gd name="connsiteX8252" fmla="*/ 676043 w 2105012"/>
              <a:gd name="connsiteY8252" fmla="*/ 183261 h 589548"/>
              <a:gd name="connsiteX8253" fmla="*/ 676043 w 2105012"/>
              <a:gd name="connsiteY8253" fmla="*/ 180609 h 589548"/>
              <a:gd name="connsiteX8254" fmla="*/ 697584 w 2105012"/>
              <a:gd name="connsiteY8254" fmla="*/ 191214 h 589548"/>
              <a:gd name="connsiteX8255" fmla="*/ 685985 w 2105012"/>
              <a:gd name="connsiteY8255" fmla="*/ 192208 h 589548"/>
              <a:gd name="connsiteX8256" fmla="*/ 684991 w 2105012"/>
              <a:gd name="connsiteY8256" fmla="*/ 188231 h 589548"/>
              <a:gd name="connsiteX8257" fmla="*/ 688636 w 2105012"/>
              <a:gd name="connsiteY8257" fmla="*/ 185912 h 589548"/>
              <a:gd name="connsiteX8258" fmla="*/ 695264 w 2105012"/>
              <a:gd name="connsiteY8258" fmla="*/ 187237 h 589548"/>
              <a:gd name="connsiteX8259" fmla="*/ 697584 w 2105012"/>
              <a:gd name="connsiteY8259" fmla="*/ 191214 h 589548"/>
              <a:gd name="connsiteX8260" fmla="*/ 683334 w 2105012"/>
              <a:gd name="connsiteY8260" fmla="*/ 179284 h 589548"/>
              <a:gd name="connsiteX8261" fmla="*/ 683334 w 2105012"/>
              <a:gd name="connsiteY8261" fmla="*/ 176633 h 589548"/>
              <a:gd name="connsiteX8262" fmla="*/ 683334 w 2105012"/>
              <a:gd name="connsiteY8262" fmla="*/ 179284 h 589548"/>
              <a:gd name="connsiteX8263" fmla="*/ 738345 w 2105012"/>
              <a:gd name="connsiteY8263" fmla="*/ 193534 h 589548"/>
              <a:gd name="connsiteX8264" fmla="*/ 739671 w 2105012"/>
              <a:gd name="connsiteY8264" fmla="*/ 192540 h 589548"/>
              <a:gd name="connsiteX8265" fmla="*/ 740665 w 2105012"/>
              <a:gd name="connsiteY8265" fmla="*/ 191877 h 589548"/>
              <a:gd name="connsiteX8266" fmla="*/ 739671 w 2105012"/>
              <a:gd name="connsiteY8266" fmla="*/ 192540 h 589548"/>
              <a:gd name="connsiteX8267" fmla="*/ 738345 w 2105012"/>
              <a:gd name="connsiteY8267" fmla="*/ 193534 h 589548"/>
              <a:gd name="connsiteX8268" fmla="*/ 737682 w 2105012"/>
              <a:gd name="connsiteY8268" fmla="*/ 193865 h 589548"/>
              <a:gd name="connsiteX8269" fmla="*/ 738345 w 2105012"/>
              <a:gd name="connsiteY8269" fmla="*/ 193534 h 589548"/>
              <a:gd name="connsiteX8270" fmla="*/ 655828 w 2105012"/>
              <a:gd name="connsiteY8270" fmla="*/ 194197 h 589548"/>
              <a:gd name="connsiteX8271" fmla="*/ 659473 w 2105012"/>
              <a:gd name="connsiteY8271" fmla="*/ 194859 h 589548"/>
              <a:gd name="connsiteX8272" fmla="*/ 655828 w 2105012"/>
              <a:gd name="connsiteY8272" fmla="*/ 194197 h 589548"/>
              <a:gd name="connsiteX8273" fmla="*/ 637270 w 2105012"/>
              <a:gd name="connsiteY8273" fmla="*/ 176633 h 589548"/>
              <a:gd name="connsiteX8274" fmla="*/ 642241 w 2105012"/>
              <a:gd name="connsiteY8274" fmla="*/ 176964 h 589548"/>
              <a:gd name="connsiteX8275" fmla="*/ 637270 w 2105012"/>
              <a:gd name="connsiteY8275" fmla="*/ 176633 h 589548"/>
              <a:gd name="connsiteX8276" fmla="*/ 632630 w 2105012"/>
              <a:gd name="connsiteY8276" fmla="*/ 178290 h 589548"/>
              <a:gd name="connsiteX8277" fmla="*/ 628654 w 2105012"/>
              <a:gd name="connsiteY8277" fmla="*/ 178290 h 589548"/>
              <a:gd name="connsiteX8278" fmla="*/ 632630 w 2105012"/>
              <a:gd name="connsiteY8278" fmla="*/ 178290 h 589548"/>
              <a:gd name="connsiteX8279" fmla="*/ 635613 w 2105012"/>
              <a:gd name="connsiteY8279" fmla="*/ 176964 h 589548"/>
              <a:gd name="connsiteX8280" fmla="*/ 632630 w 2105012"/>
              <a:gd name="connsiteY8280" fmla="*/ 178290 h 589548"/>
              <a:gd name="connsiteX8281" fmla="*/ 591206 w 2105012"/>
              <a:gd name="connsiteY8281" fmla="*/ 151778 h 589548"/>
              <a:gd name="connsiteX8282" fmla="*/ 591206 w 2105012"/>
              <a:gd name="connsiteY8282" fmla="*/ 151778 h 589548"/>
              <a:gd name="connsiteX8283" fmla="*/ 576956 w 2105012"/>
              <a:gd name="connsiteY8283" fmla="*/ 151778 h 589548"/>
              <a:gd name="connsiteX8284" fmla="*/ 575962 w 2105012"/>
              <a:gd name="connsiteY8284" fmla="*/ 153767 h 589548"/>
              <a:gd name="connsiteX8285" fmla="*/ 577619 w 2105012"/>
              <a:gd name="connsiteY8285" fmla="*/ 159400 h 589548"/>
              <a:gd name="connsiteX8286" fmla="*/ 577619 w 2105012"/>
              <a:gd name="connsiteY8286" fmla="*/ 159400 h 589548"/>
              <a:gd name="connsiteX8287" fmla="*/ 575962 w 2105012"/>
              <a:gd name="connsiteY8287" fmla="*/ 153767 h 589548"/>
              <a:gd name="connsiteX8288" fmla="*/ 576956 w 2105012"/>
              <a:gd name="connsiteY8288" fmla="*/ 151778 h 589548"/>
              <a:gd name="connsiteX8289" fmla="*/ 576956 w 2105012"/>
              <a:gd name="connsiteY8289" fmla="*/ 151778 h 589548"/>
              <a:gd name="connsiteX8290" fmla="*/ 578945 w 2105012"/>
              <a:gd name="connsiteY8290" fmla="*/ 145813 h 589548"/>
              <a:gd name="connsiteX8291" fmla="*/ 585904 w 2105012"/>
              <a:gd name="connsiteY8291" fmla="*/ 146807 h 589548"/>
              <a:gd name="connsiteX8292" fmla="*/ 599822 w 2105012"/>
              <a:gd name="connsiteY8292" fmla="*/ 149458 h 589548"/>
              <a:gd name="connsiteX8293" fmla="*/ 591206 w 2105012"/>
              <a:gd name="connsiteY8293" fmla="*/ 152110 h 589548"/>
              <a:gd name="connsiteX8294" fmla="*/ 580602 w 2105012"/>
              <a:gd name="connsiteY8294" fmla="*/ 126261 h 589548"/>
              <a:gd name="connsiteX8295" fmla="*/ 578282 w 2105012"/>
              <a:gd name="connsiteY8295" fmla="*/ 131563 h 589548"/>
              <a:gd name="connsiteX8296" fmla="*/ 571985 w 2105012"/>
              <a:gd name="connsiteY8296" fmla="*/ 131563 h 589548"/>
              <a:gd name="connsiteX8297" fmla="*/ 571985 w 2105012"/>
              <a:gd name="connsiteY8297" fmla="*/ 127918 h 589548"/>
              <a:gd name="connsiteX8298" fmla="*/ 579276 w 2105012"/>
              <a:gd name="connsiteY8298" fmla="*/ 126261 h 589548"/>
              <a:gd name="connsiteX8299" fmla="*/ 580602 w 2105012"/>
              <a:gd name="connsiteY8299" fmla="*/ 126261 h 589548"/>
              <a:gd name="connsiteX8300" fmla="*/ 559392 w 2105012"/>
              <a:gd name="connsiteY8300" fmla="*/ 159400 h 589548"/>
              <a:gd name="connsiteX8301" fmla="*/ 559392 w 2105012"/>
              <a:gd name="connsiteY8301" fmla="*/ 159400 h 589548"/>
              <a:gd name="connsiteX8302" fmla="*/ 558398 w 2105012"/>
              <a:gd name="connsiteY8302" fmla="*/ 155423 h 589548"/>
              <a:gd name="connsiteX8303" fmla="*/ 559392 w 2105012"/>
              <a:gd name="connsiteY8303" fmla="*/ 159400 h 589548"/>
              <a:gd name="connsiteX8304" fmla="*/ 569003 w 2105012"/>
              <a:gd name="connsiteY8304" fmla="*/ 241917 h 589548"/>
              <a:gd name="connsiteX8305" fmla="*/ 567677 w 2105012"/>
              <a:gd name="connsiteY8305" fmla="*/ 243906 h 589548"/>
              <a:gd name="connsiteX8306" fmla="*/ 569003 w 2105012"/>
              <a:gd name="connsiteY8306" fmla="*/ 241917 h 589548"/>
              <a:gd name="connsiteX8307" fmla="*/ 568340 w 2105012"/>
              <a:gd name="connsiteY8307" fmla="*/ 240923 h 589548"/>
              <a:gd name="connsiteX8308" fmla="*/ 568340 w 2105012"/>
              <a:gd name="connsiteY8308" fmla="*/ 240923 h 589548"/>
              <a:gd name="connsiteX8309" fmla="*/ 571654 w 2105012"/>
              <a:gd name="connsiteY8309" fmla="*/ 239597 h 589548"/>
              <a:gd name="connsiteX8310" fmla="*/ 568340 w 2105012"/>
              <a:gd name="connsiteY8310" fmla="*/ 240923 h 589548"/>
              <a:gd name="connsiteX8311" fmla="*/ 573311 w 2105012"/>
              <a:gd name="connsiteY8311" fmla="*/ 235621 h 589548"/>
              <a:gd name="connsiteX8312" fmla="*/ 574637 w 2105012"/>
              <a:gd name="connsiteY8312" fmla="*/ 235621 h 589548"/>
              <a:gd name="connsiteX8313" fmla="*/ 573311 w 2105012"/>
              <a:gd name="connsiteY8313" fmla="*/ 235621 h 589548"/>
              <a:gd name="connsiteX8314" fmla="*/ 629648 w 2105012"/>
              <a:gd name="connsiteY8314" fmla="*/ 235621 h 589548"/>
              <a:gd name="connsiteX8315" fmla="*/ 635944 w 2105012"/>
              <a:gd name="connsiteY8315" fmla="*/ 236615 h 589548"/>
              <a:gd name="connsiteX8316" fmla="*/ 643235 w 2105012"/>
              <a:gd name="connsiteY8316" fmla="*/ 236615 h 589548"/>
              <a:gd name="connsiteX8317" fmla="*/ 641909 w 2105012"/>
              <a:gd name="connsiteY8317" fmla="*/ 235952 h 589548"/>
              <a:gd name="connsiteX8318" fmla="*/ 643235 w 2105012"/>
              <a:gd name="connsiteY8318" fmla="*/ 236615 h 589548"/>
              <a:gd name="connsiteX8319" fmla="*/ 635944 w 2105012"/>
              <a:gd name="connsiteY8319" fmla="*/ 236615 h 589548"/>
              <a:gd name="connsiteX8320" fmla="*/ 629648 w 2105012"/>
              <a:gd name="connsiteY8320" fmla="*/ 235621 h 589548"/>
              <a:gd name="connsiteX8321" fmla="*/ 640584 w 2105012"/>
              <a:gd name="connsiteY8321" fmla="*/ 235621 h 589548"/>
              <a:gd name="connsiteX8322" fmla="*/ 641247 w 2105012"/>
              <a:gd name="connsiteY8322" fmla="*/ 235621 h 589548"/>
              <a:gd name="connsiteX8323" fmla="*/ 640584 w 2105012"/>
              <a:gd name="connsiteY8323" fmla="*/ 235621 h 589548"/>
              <a:gd name="connsiteX8324" fmla="*/ 684659 w 2105012"/>
              <a:gd name="connsiteY8324" fmla="*/ 258155 h 589548"/>
              <a:gd name="connsiteX8325" fmla="*/ 684659 w 2105012"/>
              <a:gd name="connsiteY8325" fmla="*/ 258155 h 589548"/>
              <a:gd name="connsiteX8326" fmla="*/ 681677 w 2105012"/>
              <a:gd name="connsiteY8326" fmla="*/ 256830 h 589548"/>
              <a:gd name="connsiteX8327" fmla="*/ 684659 w 2105012"/>
              <a:gd name="connsiteY8327" fmla="*/ 258155 h 589548"/>
              <a:gd name="connsiteX8328" fmla="*/ 703217 w 2105012"/>
              <a:gd name="connsiteY8328" fmla="*/ 240260 h 589548"/>
              <a:gd name="connsiteX8329" fmla="*/ 703217 w 2105012"/>
              <a:gd name="connsiteY8329" fmla="*/ 240260 h 589548"/>
              <a:gd name="connsiteX8330" fmla="*/ 703217 w 2105012"/>
              <a:gd name="connsiteY8330" fmla="*/ 244237 h 589548"/>
              <a:gd name="connsiteX8331" fmla="*/ 703217 w 2105012"/>
              <a:gd name="connsiteY8331" fmla="*/ 240260 h 589548"/>
              <a:gd name="connsiteX8332" fmla="*/ 707194 w 2105012"/>
              <a:gd name="connsiteY8332" fmla="*/ 249539 h 589548"/>
              <a:gd name="connsiteX8333" fmla="*/ 706200 w 2105012"/>
              <a:gd name="connsiteY8333" fmla="*/ 251196 h 589548"/>
              <a:gd name="connsiteX8334" fmla="*/ 707194 w 2105012"/>
              <a:gd name="connsiteY8334" fmla="*/ 249539 h 589548"/>
              <a:gd name="connsiteX8335" fmla="*/ 746961 w 2105012"/>
              <a:gd name="connsiteY8335" fmla="*/ 195191 h 589548"/>
              <a:gd name="connsiteX8336" fmla="*/ 746961 w 2105012"/>
              <a:gd name="connsiteY8336" fmla="*/ 195191 h 589548"/>
              <a:gd name="connsiteX8337" fmla="*/ 749944 w 2105012"/>
              <a:gd name="connsiteY8337" fmla="*/ 194528 h 589548"/>
              <a:gd name="connsiteX8338" fmla="*/ 746961 w 2105012"/>
              <a:gd name="connsiteY8338" fmla="*/ 195191 h 589548"/>
              <a:gd name="connsiteX8339" fmla="*/ 747955 w 2105012"/>
              <a:gd name="connsiteY8339" fmla="*/ 189888 h 589548"/>
              <a:gd name="connsiteX8340" fmla="*/ 746298 w 2105012"/>
              <a:gd name="connsiteY8340" fmla="*/ 189226 h 589548"/>
              <a:gd name="connsiteX8341" fmla="*/ 747955 w 2105012"/>
              <a:gd name="connsiteY8341" fmla="*/ 189888 h 589548"/>
              <a:gd name="connsiteX8342" fmla="*/ 750275 w 2105012"/>
              <a:gd name="connsiteY8342" fmla="*/ 190220 h 589548"/>
              <a:gd name="connsiteX8343" fmla="*/ 747955 w 2105012"/>
              <a:gd name="connsiteY8343" fmla="*/ 189888 h 589548"/>
              <a:gd name="connsiteX8344" fmla="*/ 743647 w 2105012"/>
              <a:gd name="connsiteY8344" fmla="*/ 187569 h 589548"/>
              <a:gd name="connsiteX8345" fmla="*/ 740996 w 2105012"/>
              <a:gd name="connsiteY8345" fmla="*/ 187569 h 589548"/>
              <a:gd name="connsiteX8346" fmla="*/ 740996 w 2105012"/>
              <a:gd name="connsiteY8346" fmla="*/ 187569 h 589548"/>
              <a:gd name="connsiteX8347" fmla="*/ 743647 w 2105012"/>
              <a:gd name="connsiteY8347" fmla="*/ 187569 h 589548"/>
              <a:gd name="connsiteX8348" fmla="*/ 746298 w 2105012"/>
              <a:gd name="connsiteY8348" fmla="*/ 187569 h 589548"/>
              <a:gd name="connsiteX8349" fmla="*/ 743647 w 2105012"/>
              <a:gd name="connsiteY8349" fmla="*/ 187569 h 589548"/>
              <a:gd name="connsiteX8350" fmla="*/ 697915 w 2105012"/>
              <a:gd name="connsiteY8350" fmla="*/ 164371 h 589548"/>
              <a:gd name="connsiteX8351" fmla="*/ 693938 w 2105012"/>
              <a:gd name="connsiteY8351" fmla="*/ 163377 h 589548"/>
              <a:gd name="connsiteX8352" fmla="*/ 693938 w 2105012"/>
              <a:gd name="connsiteY8352" fmla="*/ 163377 h 589548"/>
              <a:gd name="connsiteX8353" fmla="*/ 697915 w 2105012"/>
              <a:gd name="connsiteY8353" fmla="*/ 164371 h 589548"/>
              <a:gd name="connsiteX8354" fmla="*/ 665438 w 2105012"/>
              <a:gd name="connsiteY8354" fmla="*/ 186243 h 589548"/>
              <a:gd name="connsiteX8355" fmla="*/ 666764 w 2105012"/>
              <a:gd name="connsiteY8355" fmla="*/ 185912 h 589548"/>
              <a:gd name="connsiteX8356" fmla="*/ 665438 w 2105012"/>
              <a:gd name="connsiteY8356" fmla="*/ 186243 h 589548"/>
              <a:gd name="connsiteX8357" fmla="*/ 662456 w 2105012"/>
              <a:gd name="connsiteY8357" fmla="*/ 186243 h 589548"/>
              <a:gd name="connsiteX8358" fmla="*/ 662456 w 2105012"/>
              <a:gd name="connsiteY8358" fmla="*/ 189557 h 589548"/>
              <a:gd name="connsiteX8359" fmla="*/ 662456 w 2105012"/>
              <a:gd name="connsiteY8359" fmla="*/ 186243 h 589548"/>
              <a:gd name="connsiteX8360" fmla="*/ 665438 w 2105012"/>
              <a:gd name="connsiteY8360" fmla="*/ 186243 h 589548"/>
              <a:gd name="connsiteX8361" fmla="*/ 663781 w 2105012"/>
              <a:gd name="connsiteY8361" fmla="*/ 192871 h 589548"/>
              <a:gd name="connsiteX8362" fmla="*/ 661462 w 2105012"/>
              <a:gd name="connsiteY8362" fmla="*/ 194197 h 589548"/>
              <a:gd name="connsiteX8363" fmla="*/ 661130 w 2105012"/>
              <a:gd name="connsiteY8363" fmla="*/ 194197 h 589548"/>
              <a:gd name="connsiteX8364" fmla="*/ 661462 w 2105012"/>
              <a:gd name="connsiteY8364" fmla="*/ 194197 h 589548"/>
              <a:gd name="connsiteX8365" fmla="*/ 663781 w 2105012"/>
              <a:gd name="connsiteY8365" fmla="*/ 192871 h 589548"/>
              <a:gd name="connsiteX8366" fmla="*/ 648537 w 2105012"/>
              <a:gd name="connsiteY8366" fmla="*/ 184255 h 589548"/>
              <a:gd name="connsiteX8367" fmla="*/ 651188 w 2105012"/>
              <a:gd name="connsiteY8367" fmla="*/ 183592 h 589548"/>
              <a:gd name="connsiteX8368" fmla="*/ 648537 w 2105012"/>
              <a:gd name="connsiteY8368" fmla="*/ 184255 h 589548"/>
              <a:gd name="connsiteX8369" fmla="*/ 630973 w 2105012"/>
              <a:gd name="connsiteY8369" fmla="*/ 142168 h 589548"/>
              <a:gd name="connsiteX8370" fmla="*/ 636607 w 2105012"/>
              <a:gd name="connsiteY8370" fmla="*/ 140842 h 589548"/>
              <a:gd name="connsiteX8371" fmla="*/ 630973 w 2105012"/>
              <a:gd name="connsiteY8371" fmla="*/ 142168 h 589548"/>
              <a:gd name="connsiteX8372" fmla="*/ 630973 w 2105012"/>
              <a:gd name="connsiteY8372" fmla="*/ 145813 h 589548"/>
              <a:gd name="connsiteX8373" fmla="*/ 626003 w 2105012"/>
              <a:gd name="connsiteY8373" fmla="*/ 145813 h 589548"/>
              <a:gd name="connsiteX8374" fmla="*/ 628985 w 2105012"/>
              <a:gd name="connsiteY8374" fmla="*/ 143493 h 589548"/>
              <a:gd name="connsiteX8375" fmla="*/ 626003 w 2105012"/>
              <a:gd name="connsiteY8375" fmla="*/ 145813 h 589548"/>
              <a:gd name="connsiteX8376" fmla="*/ 630973 w 2105012"/>
              <a:gd name="connsiteY8376" fmla="*/ 145813 h 589548"/>
              <a:gd name="connsiteX8377" fmla="*/ 616724 w 2105012"/>
              <a:gd name="connsiteY8377" fmla="*/ 145813 h 589548"/>
              <a:gd name="connsiteX8378" fmla="*/ 621363 w 2105012"/>
              <a:gd name="connsiteY8378" fmla="*/ 147801 h 589548"/>
              <a:gd name="connsiteX8379" fmla="*/ 620700 w 2105012"/>
              <a:gd name="connsiteY8379" fmla="*/ 154429 h 589548"/>
              <a:gd name="connsiteX8380" fmla="*/ 617718 w 2105012"/>
              <a:gd name="connsiteY8380" fmla="*/ 157080 h 589548"/>
              <a:gd name="connsiteX8381" fmla="*/ 617718 w 2105012"/>
              <a:gd name="connsiteY8381" fmla="*/ 157080 h 589548"/>
              <a:gd name="connsiteX8382" fmla="*/ 610427 w 2105012"/>
              <a:gd name="connsiteY8382" fmla="*/ 153104 h 589548"/>
              <a:gd name="connsiteX8383" fmla="*/ 607776 w 2105012"/>
              <a:gd name="connsiteY8383" fmla="*/ 151778 h 589548"/>
              <a:gd name="connsiteX8384" fmla="*/ 603799 w 2105012"/>
              <a:gd name="connsiteY8384" fmla="*/ 149458 h 589548"/>
              <a:gd name="connsiteX8385" fmla="*/ 616392 w 2105012"/>
              <a:gd name="connsiteY8385" fmla="*/ 148796 h 589548"/>
              <a:gd name="connsiteX8386" fmla="*/ 613078 w 2105012"/>
              <a:gd name="connsiteY8386" fmla="*/ 146807 h 589548"/>
              <a:gd name="connsiteX8387" fmla="*/ 616724 w 2105012"/>
              <a:gd name="connsiteY8387" fmla="*/ 145813 h 589548"/>
              <a:gd name="connsiteX8388" fmla="*/ 624346 w 2105012"/>
              <a:gd name="connsiteY8388" fmla="*/ 145813 h 589548"/>
              <a:gd name="connsiteX8389" fmla="*/ 616724 w 2105012"/>
              <a:gd name="connsiteY8389" fmla="*/ 145813 h 589548"/>
              <a:gd name="connsiteX8390" fmla="*/ 572648 w 2105012"/>
              <a:gd name="connsiteY8390" fmla="*/ 121290 h 589548"/>
              <a:gd name="connsiteX8391" fmla="*/ 572648 w 2105012"/>
              <a:gd name="connsiteY8391" fmla="*/ 121290 h 589548"/>
              <a:gd name="connsiteX8392" fmla="*/ 568671 w 2105012"/>
              <a:gd name="connsiteY8392" fmla="*/ 122947 h 589548"/>
              <a:gd name="connsiteX8393" fmla="*/ 572648 w 2105012"/>
              <a:gd name="connsiteY8393" fmla="*/ 121290 h 589548"/>
              <a:gd name="connsiteX8394" fmla="*/ 561049 w 2105012"/>
              <a:gd name="connsiteY8394" fmla="*/ 139848 h 589548"/>
              <a:gd name="connsiteX8395" fmla="*/ 560387 w 2105012"/>
              <a:gd name="connsiteY8395" fmla="*/ 138854 h 589548"/>
              <a:gd name="connsiteX8396" fmla="*/ 561049 w 2105012"/>
              <a:gd name="connsiteY8396" fmla="*/ 139848 h 589548"/>
              <a:gd name="connsiteX8397" fmla="*/ 560055 w 2105012"/>
              <a:gd name="connsiteY8397" fmla="*/ 152110 h 589548"/>
              <a:gd name="connsiteX8398" fmla="*/ 553427 w 2105012"/>
              <a:gd name="connsiteY8398" fmla="*/ 152772 h 589548"/>
              <a:gd name="connsiteX8399" fmla="*/ 553427 w 2105012"/>
              <a:gd name="connsiteY8399" fmla="*/ 153435 h 589548"/>
              <a:gd name="connsiteX8400" fmla="*/ 553427 w 2105012"/>
              <a:gd name="connsiteY8400" fmla="*/ 152772 h 589548"/>
              <a:gd name="connsiteX8401" fmla="*/ 556079 w 2105012"/>
              <a:gd name="connsiteY8401" fmla="*/ 147139 h 589548"/>
              <a:gd name="connsiteX8402" fmla="*/ 562706 w 2105012"/>
              <a:gd name="connsiteY8402" fmla="*/ 147801 h 589548"/>
              <a:gd name="connsiteX8403" fmla="*/ 560055 w 2105012"/>
              <a:gd name="connsiteY8403" fmla="*/ 152441 h 589548"/>
              <a:gd name="connsiteX8404" fmla="*/ 551108 w 2105012"/>
              <a:gd name="connsiteY8404" fmla="*/ 182598 h 589548"/>
              <a:gd name="connsiteX8405" fmla="*/ 551770 w 2105012"/>
              <a:gd name="connsiteY8405" fmla="*/ 179284 h 589548"/>
              <a:gd name="connsiteX8406" fmla="*/ 554090 w 2105012"/>
              <a:gd name="connsiteY8406" fmla="*/ 183923 h 589548"/>
              <a:gd name="connsiteX8407" fmla="*/ 541497 w 2105012"/>
              <a:gd name="connsiteY8407" fmla="*/ 186574 h 589548"/>
              <a:gd name="connsiteX8408" fmla="*/ 539177 w 2105012"/>
              <a:gd name="connsiteY8408" fmla="*/ 186243 h 589548"/>
              <a:gd name="connsiteX8409" fmla="*/ 541166 w 2105012"/>
              <a:gd name="connsiteY8409" fmla="*/ 178621 h 589548"/>
              <a:gd name="connsiteX8410" fmla="*/ 550776 w 2105012"/>
              <a:gd name="connsiteY8410" fmla="*/ 182598 h 589548"/>
              <a:gd name="connsiteX8411" fmla="*/ 523270 w 2105012"/>
              <a:gd name="connsiteY8411" fmla="*/ 185580 h 589548"/>
              <a:gd name="connsiteX8412" fmla="*/ 518962 w 2105012"/>
              <a:gd name="connsiteY8412" fmla="*/ 185580 h 589548"/>
              <a:gd name="connsiteX8413" fmla="*/ 518962 w 2105012"/>
              <a:gd name="connsiteY8413" fmla="*/ 185580 h 589548"/>
              <a:gd name="connsiteX8414" fmla="*/ 518962 w 2105012"/>
              <a:gd name="connsiteY8414" fmla="*/ 181935 h 589548"/>
              <a:gd name="connsiteX8415" fmla="*/ 520619 w 2105012"/>
              <a:gd name="connsiteY8415" fmla="*/ 177958 h 589548"/>
              <a:gd name="connsiteX8416" fmla="*/ 520619 w 2105012"/>
              <a:gd name="connsiteY8416" fmla="*/ 177958 h 589548"/>
              <a:gd name="connsiteX8417" fmla="*/ 522939 w 2105012"/>
              <a:gd name="connsiteY8417" fmla="*/ 182598 h 589548"/>
              <a:gd name="connsiteX8418" fmla="*/ 523270 w 2105012"/>
              <a:gd name="connsiteY8418" fmla="*/ 185580 h 589548"/>
              <a:gd name="connsiteX8419" fmla="*/ 472899 w 2105012"/>
              <a:gd name="connsiteY8419" fmla="*/ 175638 h 589548"/>
              <a:gd name="connsiteX8420" fmla="*/ 469585 w 2105012"/>
              <a:gd name="connsiteY8420" fmla="*/ 178952 h 589548"/>
              <a:gd name="connsiteX8421" fmla="*/ 477207 w 2105012"/>
              <a:gd name="connsiteY8421" fmla="*/ 178952 h 589548"/>
              <a:gd name="connsiteX8422" fmla="*/ 489468 w 2105012"/>
              <a:gd name="connsiteY8422" fmla="*/ 182598 h 589548"/>
              <a:gd name="connsiteX8423" fmla="*/ 488143 w 2105012"/>
              <a:gd name="connsiteY8423" fmla="*/ 186243 h 589548"/>
              <a:gd name="connsiteX8424" fmla="*/ 477870 w 2105012"/>
              <a:gd name="connsiteY8424" fmla="*/ 186243 h 589548"/>
              <a:gd name="connsiteX8425" fmla="*/ 476875 w 2105012"/>
              <a:gd name="connsiteY8425" fmla="*/ 178621 h 589548"/>
              <a:gd name="connsiteX8426" fmla="*/ 469253 w 2105012"/>
              <a:gd name="connsiteY8426" fmla="*/ 178621 h 589548"/>
              <a:gd name="connsiteX8427" fmla="*/ 472567 w 2105012"/>
              <a:gd name="connsiteY8427" fmla="*/ 175307 h 589548"/>
              <a:gd name="connsiteX8428" fmla="*/ 474887 w 2105012"/>
              <a:gd name="connsiteY8428" fmla="*/ 173650 h 589548"/>
              <a:gd name="connsiteX8429" fmla="*/ 474887 w 2105012"/>
              <a:gd name="connsiteY8429" fmla="*/ 173650 h 589548"/>
              <a:gd name="connsiteX8430" fmla="*/ 474887 w 2105012"/>
              <a:gd name="connsiteY8430" fmla="*/ 173650 h 589548"/>
              <a:gd name="connsiteX8431" fmla="*/ 476875 w 2105012"/>
              <a:gd name="connsiteY8431" fmla="*/ 174313 h 589548"/>
              <a:gd name="connsiteX8432" fmla="*/ 479527 w 2105012"/>
              <a:gd name="connsiteY8432" fmla="*/ 175970 h 589548"/>
              <a:gd name="connsiteX8433" fmla="*/ 476875 w 2105012"/>
              <a:gd name="connsiteY8433" fmla="*/ 174313 h 589548"/>
              <a:gd name="connsiteX8434" fmla="*/ 456329 w 2105012"/>
              <a:gd name="connsiteY8434" fmla="*/ 207784 h 589548"/>
              <a:gd name="connsiteX8435" fmla="*/ 456329 w 2105012"/>
              <a:gd name="connsiteY8435" fmla="*/ 207784 h 589548"/>
              <a:gd name="connsiteX8436" fmla="*/ 456329 w 2105012"/>
              <a:gd name="connsiteY8436" fmla="*/ 207784 h 589548"/>
              <a:gd name="connsiteX8437" fmla="*/ 454672 w 2105012"/>
              <a:gd name="connsiteY8437" fmla="*/ 209772 h 589548"/>
              <a:gd name="connsiteX8438" fmla="*/ 454672 w 2105012"/>
              <a:gd name="connsiteY8438" fmla="*/ 209772 h 589548"/>
              <a:gd name="connsiteX8439" fmla="*/ 454672 w 2105012"/>
              <a:gd name="connsiteY8439" fmla="*/ 209772 h 589548"/>
              <a:gd name="connsiteX8440" fmla="*/ 456660 w 2105012"/>
              <a:gd name="connsiteY8440" fmla="*/ 220708 h 589548"/>
              <a:gd name="connsiteX8441" fmla="*/ 461631 w 2105012"/>
              <a:gd name="connsiteY8441" fmla="*/ 224685 h 589548"/>
              <a:gd name="connsiteX8442" fmla="*/ 460306 w 2105012"/>
              <a:gd name="connsiteY8442" fmla="*/ 228330 h 589548"/>
              <a:gd name="connsiteX8443" fmla="*/ 456660 w 2105012"/>
              <a:gd name="connsiteY8443" fmla="*/ 226010 h 589548"/>
              <a:gd name="connsiteX8444" fmla="*/ 456660 w 2105012"/>
              <a:gd name="connsiteY8444" fmla="*/ 221039 h 589548"/>
              <a:gd name="connsiteX8445" fmla="*/ 554421 w 2105012"/>
              <a:gd name="connsiteY8445" fmla="*/ 244568 h 589548"/>
              <a:gd name="connsiteX8446" fmla="*/ 555084 w 2105012"/>
              <a:gd name="connsiteY8446" fmla="*/ 241254 h 589548"/>
              <a:gd name="connsiteX8447" fmla="*/ 554421 w 2105012"/>
              <a:gd name="connsiteY8447" fmla="*/ 244568 h 589548"/>
              <a:gd name="connsiteX8448" fmla="*/ 551439 w 2105012"/>
              <a:gd name="connsiteY8448" fmla="*/ 244568 h 589548"/>
              <a:gd name="connsiteX8449" fmla="*/ 554421 w 2105012"/>
              <a:gd name="connsiteY8449" fmla="*/ 244568 h 589548"/>
              <a:gd name="connsiteX8450" fmla="*/ 567346 w 2105012"/>
              <a:gd name="connsiteY8450" fmla="*/ 245894 h 589548"/>
              <a:gd name="connsiteX8451" fmla="*/ 567346 w 2105012"/>
              <a:gd name="connsiteY8451" fmla="*/ 244568 h 589548"/>
              <a:gd name="connsiteX8452" fmla="*/ 567346 w 2105012"/>
              <a:gd name="connsiteY8452" fmla="*/ 245894 h 589548"/>
              <a:gd name="connsiteX8453" fmla="*/ 573642 w 2105012"/>
              <a:gd name="connsiteY8453" fmla="*/ 245562 h 589548"/>
              <a:gd name="connsiteX8454" fmla="*/ 567346 w 2105012"/>
              <a:gd name="connsiteY8454" fmla="*/ 245894 h 589548"/>
              <a:gd name="connsiteX8455" fmla="*/ 578282 w 2105012"/>
              <a:gd name="connsiteY8455" fmla="*/ 246557 h 589548"/>
              <a:gd name="connsiteX8456" fmla="*/ 573642 w 2105012"/>
              <a:gd name="connsiteY8456" fmla="*/ 245562 h 589548"/>
              <a:gd name="connsiteX8457" fmla="*/ 578282 w 2105012"/>
              <a:gd name="connsiteY8457" fmla="*/ 246557 h 589548"/>
              <a:gd name="connsiteX8458" fmla="*/ 577288 w 2105012"/>
              <a:gd name="connsiteY8458" fmla="*/ 237609 h 589548"/>
              <a:gd name="connsiteX8459" fmla="*/ 577288 w 2105012"/>
              <a:gd name="connsiteY8459" fmla="*/ 237609 h 589548"/>
              <a:gd name="connsiteX8460" fmla="*/ 575962 w 2105012"/>
              <a:gd name="connsiteY8460" fmla="*/ 236283 h 589548"/>
              <a:gd name="connsiteX8461" fmla="*/ 575962 w 2105012"/>
              <a:gd name="connsiteY8461" fmla="*/ 236283 h 589548"/>
              <a:gd name="connsiteX8462" fmla="*/ 574637 w 2105012"/>
              <a:gd name="connsiteY8462" fmla="*/ 236283 h 589548"/>
              <a:gd name="connsiteX8463" fmla="*/ 575962 w 2105012"/>
              <a:gd name="connsiteY8463" fmla="*/ 236283 h 589548"/>
              <a:gd name="connsiteX8464" fmla="*/ 575962 w 2105012"/>
              <a:gd name="connsiteY8464" fmla="*/ 236283 h 589548"/>
              <a:gd name="connsiteX8465" fmla="*/ 577288 w 2105012"/>
              <a:gd name="connsiteY8465" fmla="*/ 237609 h 589548"/>
              <a:gd name="connsiteX8466" fmla="*/ 586567 w 2105012"/>
              <a:gd name="connsiteY8466" fmla="*/ 238272 h 589548"/>
              <a:gd name="connsiteX8467" fmla="*/ 577288 w 2105012"/>
              <a:gd name="connsiteY8467" fmla="*/ 237609 h 589548"/>
              <a:gd name="connsiteX8468" fmla="*/ 590212 w 2105012"/>
              <a:gd name="connsiteY8468" fmla="*/ 237609 h 589548"/>
              <a:gd name="connsiteX8469" fmla="*/ 590212 w 2105012"/>
              <a:gd name="connsiteY8469" fmla="*/ 237609 h 589548"/>
              <a:gd name="connsiteX8470" fmla="*/ 587892 w 2105012"/>
              <a:gd name="connsiteY8470" fmla="*/ 238272 h 589548"/>
              <a:gd name="connsiteX8471" fmla="*/ 590212 w 2105012"/>
              <a:gd name="connsiteY8471" fmla="*/ 237609 h 589548"/>
              <a:gd name="connsiteX8472" fmla="*/ 619375 w 2105012"/>
              <a:gd name="connsiteY8472" fmla="*/ 244237 h 589548"/>
              <a:gd name="connsiteX8473" fmla="*/ 618712 w 2105012"/>
              <a:gd name="connsiteY8473" fmla="*/ 241586 h 589548"/>
              <a:gd name="connsiteX8474" fmla="*/ 619375 w 2105012"/>
              <a:gd name="connsiteY8474" fmla="*/ 244237 h 589548"/>
              <a:gd name="connsiteX8475" fmla="*/ 621363 w 2105012"/>
              <a:gd name="connsiteY8475" fmla="*/ 247219 h 589548"/>
              <a:gd name="connsiteX8476" fmla="*/ 619375 w 2105012"/>
              <a:gd name="connsiteY8476" fmla="*/ 244237 h 589548"/>
              <a:gd name="connsiteX8477" fmla="*/ 688305 w 2105012"/>
              <a:gd name="connsiteY8477" fmla="*/ 269754 h 589548"/>
              <a:gd name="connsiteX8478" fmla="*/ 688967 w 2105012"/>
              <a:gd name="connsiteY8478" fmla="*/ 270417 h 589548"/>
              <a:gd name="connsiteX8479" fmla="*/ 688305 w 2105012"/>
              <a:gd name="connsiteY8479" fmla="*/ 269754 h 589548"/>
              <a:gd name="connsiteX8480" fmla="*/ 687310 w 2105012"/>
              <a:gd name="connsiteY8480" fmla="*/ 269754 h 589548"/>
              <a:gd name="connsiteX8481" fmla="*/ 688305 w 2105012"/>
              <a:gd name="connsiteY8481" fmla="*/ 269754 h 589548"/>
              <a:gd name="connsiteX8482" fmla="*/ 689299 w 2105012"/>
              <a:gd name="connsiteY8482" fmla="*/ 271411 h 589548"/>
              <a:gd name="connsiteX8483" fmla="*/ 689299 w 2105012"/>
              <a:gd name="connsiteY8483" fmla="*/ 270417 h 589548"/>
              <a:gd name="connsiteX8484" fmla="*/ 689299 w 2105012"/>
              <a:gd name="connsiteY8484" fmla="*/ 271411 h 589548"/>
              <a:gd name="connsiteX8485" fmla="*/ 695927 w 2105012"/>
              <a:gd name="connsiteY8485" fmla="*/ 246557 h 589548"/>
              <a:gd name="connsiteX8486" fmla="*/ 699572 w 2105012"/>
              <a:gd name="connsiteY8486" fmla="*/ 249208 h 589548"/>
              <a:gd name="connsiteX8487" fmla="*/ 695927 w 2105012"/>
              <a:gd name="connsiteY8487" fmla="*/ 246557 h 589548"/>
              <a:gd name="connsiteX8488" fmla="*/ 695927 w 2105012"/>
              <a:gd name="connsiteY8488" fmla="*/ 246557 h 589548"/>
              <a:gd name="connsiteX8489" fmla="*/ 706531 w 2105012"/>
              <a:gd name="connsiteY8489" fmla="*/ 252190 h 589548"/>
              <a:gd name="connsiteX8490" fmla="*/ 706200 w 2105012"/>
              <a:gd name="connsiteY8490" fmla="*/ 252853 h 589548"/>
              <a:gd name="connsiteX8491" fmla="*/ 708188 w 2105012"/>
              <a:gd name="connsiteY8491" fmla="*/ 252190 h 589548"/>
              <a:gd name="connsiteX8492" fmla="*/ 706200 w 2105012"/>
              <a:gd name="connsiteY8492" fmla="*/ 252853 h 589548"/>
              <a:gd name="connsiteX8493" fmla="*/ 706531 w 2105012"/>
              <a:gd name="connsiteY8493" fmla="*/ 252190 h 589548"/>
              <a:gd name="connsiteX8494" fmla="*/ 741328 w 2105012"/>
              <a:gd name="connsiteY8494" fmla="*/ 251859 h 589548"/>
              <a:gd name="connsiteX8495" fmla="*/ 743979 w 2105012"/>
              <a:gd name="connsiteY8495" fmla="*/ 252853 h 589548"/>
              <a:gd name="connsiteX8496" fmla="*/ 741659 w 2105012"/>
              <a:gd name="connsiteY8496" fmla="*/ 255173 h 589548"/>
              <a:gd name="connsiteX8497" fmla="*/ 743979 w 2105012"/>
              <a:gd name="connsiteY8497" fmla="*/ 252853 h 589548"/>
              <a:gd name="connsiteX8498" fmla="*/ 741328 w 2105012"/>
              <a:gd name="connsiteY8498" fmla="*/ 251859 h 589548"/>
              <a:gd name="connsiteX8499" fmla="*/ 800316 w 2105012"/>
              <a:gd name="connsiteY8499" fmla="*/ 197179 h 589548"/>
              <a:gd name="connsiteX8500" fmla="*/ 802967 w 2105012"/>
              <a:gd name="connsiteY8500" fmla="*/ 199167 h 589548"/>
              <a:gd name="connsiteX8501" fmla="*/ 800316 w 2105012"/>
              <a:gd name="connsiteY8501" fmla="*/ 197179 h 589548"/>
              <a:gd name="connsiteX8502" fmla="*/ 795676 w 2105012"/>
              <a:gd name="connsiteY8502" fmla="*/ 196185 h 589548"/>
              <a:gd name="connsiteX8503" fmla="*/ 800316 w 2105012"/>
              <a:gd name="connsiteY8503" fmla="*/ 197179 h 589548"/>
              <a:gd name="connsiteX8504" fmla="*/ 767176 w 2105012"/>
              <a:gd name="connsiteY8504" fmla="*/ 215406 h 589548"/>
              <a:gd name="connsiteX8505" fmla="*/ 767508 w 2105012"/>
              <a:gd name="connsiteY8505" fmla="*/ 217394 h 589548"/>
              <a:gd name="connsiteX8506" fmla="*/ 768502 w 2105012"/>
              <a:gd name="connsiteY8506" fmla="*/ 219051 h 589548"/>
              <a:gd name="connsiteX8507" fmla="*/ 767508 w 2105012"/>
              <a:gd name="connsiteY8507" fmla="*/ 217394 h 589548"/>
              <a:gd name="connsiteX8508" fmla="*/ 767176 w 2105012"/>
              <a:gd name="connsiteY8508" fmla="*/ 215406 h 589548"/>
              <a:gd name="connsiteX8509" fmla="*/ 767176 w 2105012"/>
              <a:gd name="connsiteY8509" fmla="*/ 215406 h 589548"/>
              <a:gd name="connsiteX8510" fmla="*/ 796007 w 2105012"/>
              <a:gd name="connsiteY8510" fmla="*/ 204801 h 589548"/>
              <a:gd name="connsiteX8511" fmla="*/ 796007 w 2105012"/>
              <a:gd name="connsiteY8511" fmla="*/ 204801 h 589548"/>
              <a:gd name="connsiteX8512" fmla="*/ 796007 w 2105012"/>
              <a:gd name="connsiteY8512" fmla="*/ 204801 h 589548"/>
              <a:gd name="connsiteX8513" fmla="*/ 796007 w 2105012"/>
              <a:gd name="connsiteY8513" fmla="*/ 204801 h 589548"/>
              <a:gd name="connsiteX8514" fmla="*/ 796007 w 2105012"/>
              <a:gd name="connsiteY8514" fmla="*/ 204801 h 589548"/>
              <a:gd name="connsiteX8515" fmla="*/ 793025 w 2105012"/>
              <a:gd name="connsiteY8515" fmla="*/ 202813 h 589548"/>
              <a:gd name="connsiteX8516" fmla="*/ 795345 w 2105012"/>
              <a:gd name="connsiteY8516" fmla="*/ 204138 h 589548"/>
              <a:gd name="connsiteX8517" fmla="*/ 793025 w 2105012"/>
              <a:gd name="connsiteY8517" fmla="*/ 202813 h 589548"/>
              <a:gd name="connsiteX8518" fmla="*/ 797333 w 2105012"/>
              <a:gd name="connsiteY8518" fmla="*/ 230650 h 589548"/>
              <a:gd name="connsiteX8519" fmla="*/ 797333 w 2105012"/>
              <a:gd name="connsiteY8519" fmla="*/ 230650 h 589548"/>
              <a:gd name="connsiteX8520" fmla="*/ 797333 w 2105012"/>
              <a:gd name="connsiteY8520" fmla="*/ 228330 h 589548"/>
              <a:gd name="connsiteX8521" fmla="*/ 797333 w 2105012"/>
              <a:gd name="connsiteY8521" fmla="*/ 228330 h 589548"/>
              <a:gd name="connsiteX8522" fmla="*/ 797333 w 2105012"/>
              <a:gd name="connsiteY8522" fmla="*/ 230650 h 589548"/>
              <a:gd name="connsiteX8523" fmla="*/ 815228 w 2105012"/>
              <a:gd name="connsiteY8523" fmla="*/ 198836 h 589548"/>
              <a:gd name="connsiteX8524" fmla="*/ 816222 w 2105012"/>
              <a:gd name="connsiteY8524" fmla="*/ 198836 h 589548"/>
              <a:gd name="connsiteX8525" fmla="*/ 816222 w 2105012"/>
              <a:gd name="connsiteY8525" fmla="*/ 198836 h 589548"/>
              <a:gd name="connsiteX8526" fmla="*/ 815228 w 2105012"/>
              <a:gd name="connsiteY8526" fmla="*/ 198836 h 589548"/>
              <a:gd name="connsiteX8527" fmla="*/ 808600 w 2105012"/>
              <a:gd name="connsiteY8527" fmla="*/ 201487 h 589548"/>
              <a:gd name="connsiteX8528" fmla="*/ 815228 w 2105012"/>
              <a:gd name="connsiteY8528" fmla="*/ 198836 h 589548"/>
              <a:gd name="connsiteX8529" fmla="*/ 844722 w 2105012"/>
              <a:gd name="connsiteY8529" fmla="*/ 201819 h 589548"/>
              <a:gd name="connsiteX8530" fmla="*/ 844722 w 2105012"/>
              <a:gd name="connsiteY8530" fmla="*/ 199830 h 589548"/>
              <a:gd name="connsiteX8531" fmla="*/ 846048 w 2105012"/>
              <a:gd name="connsiteY8531" fmla="*/ 199830 h 589548"/>
              <a:gd name="connsiteX8532" fmla="*/ 844722 w 2105012"/>
              <a:gd name="connsiteY8532" fmla="*/ 199830 h 589548"/>
              <a:gd name="connsiteX8533" fmla="*/ 844722 w 2105012"/>
              <a:gd name="connsiteY8533" fmla="*/ 201819 h 589548"/>
              <a:gd name="connsiteX8534" fmla="*/ 811583 w 2105012"/>
              <a:gd name="connsiteY8534" fmla="*/ 208778 h 589548"/>
              <a:gd name="connsiteX8535" fmla="*/ 808932 w 2105012"/>
              <a:gd name="connsiteY8535" fmla="*/ 209109 h 589548"/>
              <a:gd name="connsiteX8536" fmla="*/ 811252 w 2105012"/>
              <a:gd name="connsiteY8536" fmla="*/ 210435 h 589548"/>
              <a:gd name="connsiteX8537" fmla="*/ 808932 w 2105012"/>
              <a:gd name="connsiteY8537" fmla="*/ 209109 h 589548"/>
              <a:gd name="connsiteX8538" fmla="*/ 811583 w 2105012"/>
              <a:gd name="connsiteY8538" fmla="*/ 208778 h 589548"/>
              <a:gd name="connsiteX8539" fmla="*/ 827490 w 2105012"/>
              <a:gd name="connsiteY8539" fmla="*/ 203144 h 589548"/>
              <a:gd name="connsiteX8540" fmla="*/ 829478 w 2105012"/>
              <a:gd name="connsiteY8540" fmla="*/ 202813 h 589548"/>
              <a:gd name="connsiteX8541" fmla="*/ 827490 w 2105012"/>
              <a:gd name="connsiteY8541" fmla="*/ 203144 h 589548"/>
              <a:gd name="connsiteX8542" fmla="*/ 815228 w 2105012"/>
              <a:gd name="connsiteY8542" fmla="*/ 203144 h 589548"/>
              <a:gd name="connsiteX8543" fmla="*/ 827490 w 2105012"/>
              <a:gd name="connsiteY8543" fmla="*/ 203144 h 589548"/>
              <a:gd name="connsiteX8544" fmla="*/ 820862 w 2105012"/>
              <a:gd name="connsiteY8544" fmla="*/ 200824 h 589548"/>
              <a:gd name="connsiteX8545" fmla="*/ 821856 w 2105012"/>
              <a:gd name="connsiteY8545" fmla="*/ 200824 h 589548"/>
              <a:gd name="connsiteX8546" fmla="*/ 820862 w 2105012"/>
              <a:gd name="connsiteY8546" fmla="*/ 200824 h 589548"/>
              <a:gd name="connsiteX8547" fmla="*/ 839089 w 2105012"/>
              <a:gd name="connsiteY8547" fmla="*/ 196185 h 589548"/>
              <a:gd name="connsiteX8548" fmla="*/ 839089 w 2105012"/>
              <a:gd name="connsiteY8548" fmla="*/ 196185 h 589548"/>
              <a:gd name="connsiteX8549" fmla="*/ 839089 w 2105012"/>
              <a:gd name="connsiteY8549" fmla="*/ 196185 h 589548"/>
              <a:gd name="connsiteX8550" fmla="*/ 833786 w 2105012"/>
              <a:gd name="connsiteY8550" fmla="*/ 195522 h 589548"/>
              <a:gd name="connsiteX8551" fmla="*/ 839089 w 2105012"/>
              <a:gd name="connsiteY8551" fmla="*/ 196185 h 589548"/>
              <a:gd name="connsiteX8552" fmla="*/ 800647 w 2105012"/>
              <a:gd name="connsiteY8552" fmla="*/ 205132 h 589548"/>
              <a:gd name="connsiteX8553" fmla="*/ 804624 w 2105012"/>
              <a:gd name="connsiteY8553" fmla="*/ 205464 h 589548"/>
              <a:gd name="connsiteX8554" fmla="*/ 800647 w 2105012"/>
              <a:gd name="connsiteY8554" fmla="*/ 205132 h 589548"/>
              <a:gd name="connsiteX8555" fmla="*/ 795345 w 2105012"/>
              <a:gd name="connsiteY8555" fmla="*/ 224022 h 589548"/>
              <a:gd name="connsiteX8556" fmla="*/ 793356 w 2105012"/>
              <a:gd name="connsiteY8556" fmla="*/ 227667 h 589548"/>
              <a:gd name="connsiteX8557" fmla="*/ 795345 w 2105012"/>
              <a:gd name="connsiteY8557" fmla="*/ 224022 h 589548"/>
              <a:gd name="connsiteX8558" fmla="*/ 797002 w 2105012"/>
              <a:gd name="connsiteY8558" fmla="*/ 227667 h 589548"/>
              <a:gd name="connsiteX8559" fmla="*/ 797002 w 2105012"/>
              <a:gd name="connsiteY8559" fmla="*/ 227004 h 589548"/>
              <a:gd name="connsiteX8560" fmla="*/ 797002 w 2105012"/>
              <a:gd name="connsiteY8560" fmla="*/ 227667 h 589548"/>
              <a:gd name="connsiteX8561" fmla="*/ 807938 w 2105012"/>
              <a:gd name="connsiteY8561" fmla="*/ 214080 h 589548"/>
              <a:gd name="connsiteX8562" fmla="*/ 818874 w 2105012"/>
              <a:gd name="connsiteY8562" fmla="*/ 218388 h 589548"/>
              <a:gd name="connsiteX8563" fmla="*/ 822519 w 2105012"/>
              <a:gd name="connsiteY8563" fmla="*/ 218720 h 589548"/>
              <a:gd name="connsiteX8564" fmla="*/ 818874 w 2105012"/>
              <a:gd name="connsiteY8564" fmla="*/ 218388 h 589548"/>
              <a:gd name="connsiteX8565" fmla="*/ 807938 w 2105012"/>
              <a:gd name="connsiteY8565" fmla="*/ 214080 h 589548"/>
              <a:gd name="connsiteX8566" fmla="*/ 838094 w 2105012"/>
              <a:gd name="connsiteY8566" fmla="*/ 218057 h 589548"/>
              <a:gd name="connsiteX8567" fmla="*/ 838094 w 2105012"/>
              <a:gd name="connsiteY8567" fmla="*/ 218057 h 589548"/>
              <a:gd name="connsiteX8568" fmla="*/ 838094 w 2105012"/>
              <a:gd name="connsiteY8568" fmla="*/ 218057 h 589548"/>
              <a:gd name="connsiteX8569" fmla="*/ 838094 w 2105012"/>
              <a:gd name="connsiteY8569" fmla="*/ 218057 h 589548"/>
              <a:gd name="connsiteX8570" fmla="*/ 779438 w 2105012"/>
              <a:gd name="connsiteY8570" fmla="*/ 230318 h 589548"/>
              <a:gd name="connsiteX8571" fmla="*/ 780101 w 2105012"/>
              <a:gd name="connsiteY8571" fmla="*/ 231644 h 589548"/>
              <a:gd name="connsiteX8572" fmla="*/ 779438 w 2105012"/>
              <a:gd name="connsiteY8572" fmla="*/ 230318 h 589548"/>
              <a:gd name="connsiteX8573" fmla="*/ 786397 w 2105012"/>
              <a:gd name="connsiteY8573" fmla="*/ 230981 h 589548"/>
              <a:gd name="connsiteX8574" fmla="*/ 793688 w 2105012"/>
              <a:gd name="connsiteY8574" fmla="*/ 229324 h 589548"/>
              <a:gd name="connsiteX8575" fmla="*/ 793688 w 2105012"/>
              <a:gd name="connsiteY8575" fmla="*/ 228330 h 589548"/>
              <a:gd name="connsiteX8576" fmla="*/ 793688 w 2105012"/>
              <a:gd name="connsiteY8576" fmla="*/ 229324 h 589548"/>
              <a:gd name="connsiteX8577" fmla="*/ 786397 w 2105012"/>
              <a:gd name="connsiteY8577" fmla="*/ 230981 h 589548"/>
              <a:gd name="connsiteX8578" fmla="*/ 795345 w 2105012"/>
              <a:gd name="connsiteY8578" fmla="*/ 230981 h 589548"/>
              <a:gd name="connsiteX8579" fmla="*/ 795345 w 2105012"/>
              <a:gd name="connsiteY8579" fmla="*/ 230981 h 589548"/>
              <a:gd name="connsiteX8580" fmla="*/ 794019 w 2105012"/>
              <a:gd name="connsiteY8580" fmla="*/ 229656 h 589548"/>
              <a:gd name="connsiteX8581" fmla="*/ 795345 w 2105012"/>
              <a:gd name="connsiteY8581" fmla="*/ 230981 h 589548"/>
              <a:gd name="connsiteX8582" fmla="*/ 813903 w 2105012"/>
              <a:gd name="connsiteY8582" fmla="*/ 228330 h 589548"/>
              <a:gd name="connsiteX8583" fmla="*/ 808600 w 2105012"/>
              <a:gd name="connsiteY8583" fmla="*/ 230981 h 589548"/>
              <a:gd name="connsiteX8584" fmla="*/ 803629 w 2105012"/>
              <a:gd name="connsiteY8584" fmla="*/ 229656 h 589548"/>
              <a:gd name="connsiteX8585" fmla="*/ 813903 w 2105012"/>
              <a:gd name="connsiteY8585" fmla="*/ 228330 h 589548"/>
              <a:gd name="connsiteX8586" fmla="*/ 832129 w 2105012"/>
              <a:gd name="connsiteY8586" fmla="*/ 225679 h 589548"/>
              <a:gd name="connsiteX8587" fmla="*/ 827490 w 2105012"/>
              <a:gd name="connsiteY8587" fmla="*/ 229987 h 589548"/>
              <a:gd name="connsiteX8588" fmla="*/ 832129 w 2105012"/>
              <a:gd name="connsiteY8588" fmla="*/ 225679 h 589548"/>
              <a:gd name="connsiteX8589" fmla="*/ 835443 w 2105012"/>
              <a:gd name="connsiteY8589" fmla="*/ 221039 h 589548"/>
              <a:gd name="connsiteX8590" fmla="*/ 834449 w 2105012"/>
              <a:gd name="connsiteY8590" fmla="*/ 223028 h 589548"/>
              <a:gd name="connsiteX8591" fmla="*/ 831798 w 2105012"/>
              <a:gd name="connsiteY8591" fmla="*/ 223028 h 589548"/>
              <a:gd name="connsiteX8592" fmla="*/ 834449 w 2105012"/>
              <a:gd name="connsiteY8592" fmla="*/ 223028 h 589548"/>
              <a:gd name="connsiteX8593" fmla="*/ 835443 w 2105012"/>
              <a:gd name="connsiteY8593" fmla="*/ 221039 h 589548"/>
              <a:gd name="connsiteX8594" fmla="*/ 838094 w 2105012"/>
              <a:gd name="connsiteY8594" fmla="*/ 221702 h 589548"/>
              <a:gd name="connsiteX8595" fmla="*/ 835443 w 2105012"/>
              <a:gd name="connsiteY8595" fmla="*/ 221039 h 589548"/>
              <a:gd name="connsiteX8596" fmla="*/ 846048 w 2105012"/>
              <a:gd name="connsiteY8596" fmla="*/ 212755 h 589548"/>
              <a:gd name="connsiteX8597" fmla="*/ 848036 w 2105012"/>
              <a:gd name="connsiteY8597" fmla="*/ 212755 h 589548"/>
              <a:gd name="connsiteX8598" fmla="*/ 849362 w 2105012"/>
              <a:gd name="connsiteY8598" fmla="*/ 212755 h 589548"/>
              <a:gd name="connsiteX8599" fmla="*/ 848036 w 2105012"/>
              <a:gd name="connsiteY8599" fmla="*/ 212755 h 589548"/>
              <a:gd name="connsiteX8600" fmla="*/ 846048 w 2105012"/>
              <a:gd name="connsiteY8600" fmla="*/ 212755 h 589548"/>
              <a:gd name="connsiteX8601" fmla="*/ 850687 w 2105012"/>
              <a:gd name="connsiteY8601" fmla="*/ 215406 h 589548"/>
              <a:gd name="connsiteX8602" fmla="*/ 851682 w 2105012"/>
              <a:gd name="connsiteY8602" fmla="*/ 217725 h 589548"/>
              <a:gd name="connsiteX8603" fmla="*/ 850687 w 2105012"/>
              <a:gd name="connsiteY8603" fmla="*/ 215406 h 589548"/>
              <a:gd name="connsiteX8604" fmla="*/ 849693 w 2105012"/>
              <a:gd name="connsiteY8604" fmla="*/ 213417 h 589548"/>
              <a:gd name="connsiteX8605" fmla="*/ 850687 w 2105012"/>
              <a:gd name="connsiteY8605" fmla="*/ 215406 h 589548"/>
              <a:gd name="connsiteX8606" fmla="*/ 855658 w 2105012"/>
              <a:gd name="connsiteY8606" fmla="*/ 214743 h 589548"/>
              <a:gd name="connsiteX8607" fmla="*/ 857315 w 2105012"/>
              <a:gd name="connsiteY8607" fmla="*/ 214080 h 589548"/>
              <a:gd name="connsiteX8608" fmla="*/ 862286 w 2105012"/>
              <a:gd name="connsiteY8608" fmla="*/ 213086 h 589548"/>
              <a:gd name="connsiteX8609" fmla="*/ 857315 w 2105012"/>
              <a:gd name="connsiteY8609" fmla="*/ 214080 h 589548"/>
              <a:gd name="connsiteX8610" fmla="*/ 855658 w 2105012"/>
              <a:gd name="connsiteY8610" fmla="*/ 214743 h 589548"/>
              <a:gd name="connsiteX8611" fmla="*/ 839420 w 2105012"/>
              <a:gd name="connsiteY8611" fmla="*/ 155755 h 589548"/>
              <a:gd name="connsiteX8612" fmla="*/ 842071 w 2105012"/>
              <a:gd name="connsiteY8612" fmla="*/ 154429 h 589548"/>
              <a:gd name="connsiteX8613" fmla="*/ 842071 w 2105012"/>
              <a:gd name="connsiteY8613" fmla="*/ 154429 h 589548"/>
              <a:gd name="connsiteX8614" fmla="*/ 839420 w 2105012"/>
              <a:gd name="connsiteY8614" fmla="*/ 155755 h 589548"/>
              <a:gd name="connsiteX8615" fmla="*/ 844722 w 2105012"/>
              <a:gd name="connsiteY8615" fmla="*/ 148133 h 589548"/>
              <a:gd name="connsiteX8616" fmla="*/ 835775 w 2105012"/>
              <a:gd name="connsiteY8616" fmla="*/ 149458 h 589548"/>
              <a:gd name="connsiteX8617" fmla="*/ 835775 w 2105012"/>
              <a:gd name="connsiteY8617" fmla="*/ 149458 h 589548"/>
              <a:gd name="connsiteX8618" fmla="*/ 844722 w 2105012"/>
              <a:gd name="connsiteY8618" fmla="*/ 148133 h 589548"/>
              <a:gd name="connsiteX8619" fmla="*/ 844722 w 2105012"/>
              <a:gd name="connsiteY8619" fmla="*/ 148133 h 589548"/>
              <a:gd name="connsiteX8620" fmla="*/ 833786 w 2105012"/>
              <a:gd name="connsiteY8620" fmla="*/ 145482 h 589548"/>
              <a:gd name="connsiteX8621" fmla="*/ 832792 w 2105012"/>
              <a:gd name="connsiteY8621" fmla="*/ 145482 h 589548"/>
              <a:gd name="connsiteX8622" fmla="*/ 833786 w 2105012"/>
              <a:gd name="connsiteY8622" fmla="*/ 145482 h 589548"/>
              <a:gd name="connsiteX8623" fmla="*/ 762868 w 2105012"/>
              <a:gd name="connsiteY8623" fmla="*/ 211098 h 589548"/>
              <a:gd name="connsiteX8624" fmla="*/ 762868 w 2105012"/>
              <a:gd name="connsiteY8624" fmla="*/ 213086 h 589548"/>
              <a:gd name="connsiteX8625" fmla="*/ 762868 w 2105012"/>
              <a:gd name="connsiteY8625" fmla="*/ 213086 h 589548"/>
              <a:gd name="connsiteX8626" fmla="*/ 762868 w 2105012"/>
              <a:gd name="connsiteY8626" fmla="*/ 211098 h 589548"/>
              <a:gd name="connsiteX8627" fmla="*/ 817879 w 2105012"/>
              <a:gd name="connsiteY8627" fmla="*/ 230650 h 589548"/>
              <a:gd name="connsiteX8628" fmla="*/ 824507 w 2105012"/>
              <a:gd name="connsiteY8628" fmla="*/ 231975 h 589548"/>
              <a:gd name="connsiteX8629" fmla="*/ 824507 w 2105012"/>
              <a:gd name="connsiteY8629" fmla="*/ 231975 h 589548"/>
              <a:gd name="connsiteX8630" fmla="*/ 817879 w 2105012"/>
              <a:gd name="connsiteY8630" fmla="*/ 230650 h 589548"/>
              <a:gd name="connsiteX8631" fmla="*/ 833786 w 2105012"/>
              <a:gd name="connsiteY8631" fmla="*/ 235952 h 589548"/>
              <a:gd name="connsiteX8632" fmla="*/ 834449 w 2105012"/>
              <a:gd name="connsiteY8632" fmla="*/ 236283 h 589548"/>
              <a:gd name="connsiteX8633" fmla="*/ 833786 w 2105012"/>
              <a:gd name="connsiteY8633" fmla="*/ 235952 h 589548"/>
              <a:gd name="connsiteX8634" fmla="*/ 834781 w 2105012"/>
              <a:gd name="connsiteY8634" fmla="*/ 237609 h 589548"/>
              <a:gd name="connsiteX8635" fmla="*/ 834449 w 2105012"/>
              <a:gd name="connsiteY8635" fmla="*/ 236615 h 589548"/>
              <a:gd name="connsiteX8636" fmla="*/ 834781 w 2105012"/>
              <a:gd name="connsiteY8636" fmla="*/ 237609 h 589548"/>
              <a:gd name="connsiteX8637" fmla="*/ 832792 w 2105012"/>
              <a:gd name="connsiteY8637" fmla="*/ 233632 h 589548"/>
              <a:gd name="connsiteX8638" fmla="*/ 832792 w 2105012"/>
              <a:gd name="connsiteY8638" fmla="*/ 233632 h 589548"/>
              <a:gd name="connsiteX8639" fmla="*/ 838426 w 2105012"/>
              <a:gd name="connsiteY8639" fmla="*/ 236946 h 589548"/>
              <a:gd name="connsiteX8640" fmla="*/ 832792 w 2105012"/>
              <a:gd name="connsiteY8640" fmla="*/ 233632 h 589548"/>
              <a:gd name="connsiteX8641" fmla="*/ 858309 w 2105012"/>
              <a:gd name="connsiteY8641" fmla="*/ 234958 h 589548"/>
              <a:gd name="connsiteX8642" fmla="*/ 859304 w 2105012"/>
              <a:gd name="connsiteY8642" fmla="*/ 231313 h 589548"/>
              <a:gd name="connsiteX8643" fmla="*/ 859966 w 2105012"/>
              <a:gd name="connsiteY8643" fmla="*/ 227004 h 589548"/>
              <a:gd name="connsiteX8644" fmla="*/ 855990 w 2105012"/>
              <a:gd name="connsiteY8644" fmla="*/ 223359 h 589548"/>
              <a:gd name="connsiteX8645" fmla="*/ 854995 w 2105012"/>
              <a:gd name="connsiteY8645" fmla="*/ 222034 h 589548"/>
              <a:gd name="connsiteX8646" fmla="*/ 857315 w 2105012"/>
              <a:gd name="connsiteY8646" fmla="*/ 218057 h 589548"/>
              <a:gd name="connsiteX8647" fmla="*/ 877862 w 2105012"/>
              <a:gd name="connsiteY8647" fmla="*/ 217394 h 589548"/>
              <a:gd name="connsiteX8648" fmla="*/ 874879 w 2105012"/>
              <a:gd name="connsiteY8648" fmla="*/ 223028 h 589548"/>
              <a:gd name="connsiteX8649" fmla="*/ 867257 w 2105012"/>
              <a:gd name="connsiteY8649" fmla="*/ 223359 h 589548"/>
              <a:gd name="connsiteX8650" fmla="*/ 864937 w 2105012"/>
              <a:gd name="connsiteY8650" fmla="*/ 230650 h 589548"/>
              <a:gd name="connsiteX8651" fmla="*/ 864937 w 2105012"/>
              <a:gd name="connsiteY8651" fmla="*/ 233301 h 589548"/>
              <a:gd name="connsiteX8652" fmla="*/ 867257 w 2105012"/>
              <a:gd name="connsiteY8652" fmla="*/ 239597 h 589548"/>
              <a:gd name="connsiteX8653" fmla="*/ 867257 w 2105012"/>
              <a:gd name="connsiteY8653" fmla="*/ 239597 h 589548"/>
              <a:gd name="connsiteX8654" fmla="*/ 858641 w 2105012"/>
              <a:gd name="connsiteY8654" fmla="*/ 235952 h 589548"/>
              <a:gd name="connsiteX8655" fmla="*/ 858641 w 2105012"/>
              <a:gd name="connsiteY8655" fmla="*/ 235952 h 589548"/>
              <a:gd name="connsiteX8656" fmla="*/ 858641 w 2105012"/>
              <a:gd name="connsiteY8656" fmla="*/ 234958 h 589548"/>
              <a:gd name="connsiteX8657" fmla="*/ 882501 w 2105012"/>
              <a:gd name="connsiteY8657" fmla="*/ 183923 h 589548"/>
              <a:gd name="connsiteX8658" fmla="*/ 883827 w 2105012"/>
              <a:gd name="connsiteY8658" fmla="*/ 186243 h 589548"/>
              <a:gd name="connsiteX8659" fmla="*/ 882501 w 2105012"/>
              <a:gd name="connsiteY8659" fmla="*/ 183923 h 589548"/>
              <a:gd name="connsiteX8660" fmla="*/ 882501 w 2105012"/>
              <a:gd name="connsiteY8660" fmla="*/ 183923 h 589548"/>
              <a:gd name="connsiteX8661" fmla="*/ 875542 w 2105012"/>
              <a:gd name="connsiteY8661" fmla="*/ 205464 h 589548"/>
              <a:gd name="connsiteX8662" fmla="*/ 874879 w 2105012"/>
              <a:gd name="connsiteY8662" fmla="*/ 206789 h 589548"/>
              <a:gd name="connsiteX8663" fmla="*/ 874879 w 2105012"/>
              <a:gd name="connsiteY8663" fmla="*/ 211760 h 589548"/>
              <a:gd name="connsiteX8664" fmla="*/ 873222 w 2105012"/>
              <a:gd name="connsiteY8664" fmla="*/ 215737 h 589548"/>
              <a:gd name="connsiteX8665" fmla="*/ 866594 w 2105012"/>
              <a:gd name="connsiteY8665" fmla="*/ 215406 h 589548"/>
              <a:gd name="connsiteX8666" fmla="*/ 868914 w 2105012"/>
              <a:gd name="connsiteY8666" fmla="*/ 212092 h 589548"/>
              <a:gd name="connsiteX8667" fmla="*/ 864606 w 2105012"/>
              <a:gd name="connsiteY8667" fmla="*/ 211429 h 589548"/>
              <a:gd name="connsiteX8668" fmla="*/ 863612 w 2105012"/>
              <a:gd name="connsiteY8668" fmla="*/ 211760 h 589548"/>
              <a:gd name="connsiteX8669" fmla="*/ 857315 w 2105012"/>
              <a:gd name="connsiteY8669" fmla="*/ 206458 h 589548"/>
              <a:gd name="connsiteX8670" fmla="*/ 863612 w 2105012"/>
              <a:gd name="connsiteY8670" fmla="*/ 204138 h 589548"/>
              <a:gd name="connsiteX8671" fmla="*/ 865269 w 2105012"/>
              <a:gd name="connsiteY8671" fmla="*/ 203476 h 589548"/>
              <a:gd name="connsiteX8672" fmla="*/ 875542 w 2105012"/>
              <a:gd name="connsiteY8672" fmla="*/ 204801 h 589548"/>
              <a:gd name="connsiteX8673" fmla="*/ 843397 w 2105012"/>
              <a:gd name="connsiteY8673" fmla="*/ 158075 h 589548"/>
              <a:gd name="connsiteX8674" fmla="*/ 844722 w 2105012"/>
              <a:gd name="connsiteY8674" fmla="*/ 159732 h 589548"/>
              <a:gd name="connsiteX8675" fmla="*/ 843397 w 2105012"/>
              <a:gd name="connsiteY8675" fmla="*/ 158075 h 589548"/>
              <a:gd name="connsiteX8676" fmla="*/ 843397 w 2105012"/>
              <a:gd name="connsiteY8676" fmla="*/ 145150 h 589548"/>
              <a:gd name="connsiteX8677" fmla="*/ 839420 w 2105012"/>
              <a:gd name="connsiteY8677" fmla="*/ 144488 h 589548"/>
              <a:gd name="connsiteX8678" fmla="*/ 839420 w 2105012"/>
              <a:gd name="connsiteY8678" fmla="*/ 143162 h 589548"/>
              <a:gd name="connsiteX8679" fmla="*/ 839420 w 2105012"/>
              <a:gd name="connsiteY8679" fmla="*/ 144488 h 589548"/>
              <a:gd name="connsiteX8680" fmla="*/ 843397 w 2105012"/>
              <a:gd name="connsiteY8680" fmla="*/ 145150 h 589548"/>
              <a:gd name="connsiteX8681" fmla="*/ 846379 w 2105012"/>
              <a:gd name="connsiteY8681" fmla="*/ 147801 h 589548"/>
              <a:gd name="connsiteX8682" fmla="*/ 843397 w 2105012"/>
              <a:gd name="connsiteY8682" fmla="*/ 145150 h 589548"/>
              <a:gd name="connsiteX8683" fmla="*/ 825170 w 2105012"/>
              <a:gd name="connsiteY8683" fmla="*/ 145813 h 589548"/>
              <a:gd name="connsiteX8684" fmla="*/ 831467 w 2105012"/>
              <a:gd name="connsiteY8684" fmla="*/ 145813 h 589548"/>
              <a:gd name="connsiteX8685" fmla="*/ 831467 w 2105012"/>
              <a:gd name="connsiteY8685" fmla="*/ 145813 h 589548"/>
              <a:gd name="connsiteX8686" fmla="*/ 825170 w 2105012"/>
              <a:gd name="connsiteY8686" fmla="*/ 145813 h 589548"/>
              <a:gd name="connsiteX8687" fmla="*/ 825170 w 2105012"/>
              <a:gd name="connsiteY8687" fmla="*/ 145813 h 589548"/>
              <a:gd name="connsiteX8688" fmla="*/ 832461 w 2105012"/>
              <a:gd name="connsiteY8688" fmla="*/ 148796 h 589548"/>
              <a:gd name="connsiteX8689" fmla="*/ 828484 w 2105012"/>
              <a:gd name="connsiteY8689" fmla="*/ 152441 h 589548"/>
              <a:gd name="connsiteX8690" fmla="*/ 832461 w 2105012"/>
              <a:gd name="connsiteY8690" fmla="*/ 148796 h 589548"/>
              <a:gd name="connsiteX8691" fmla="*/ 811583 w 2105012"/>
              <a:gd name="connsiteY8691" fmla="*/ 172325 h 589548"/>
              <a:gd name="connsiteX8692" fmla="*/ 812246 w 2105012"/>
              <a:gd name="connsiteY8692" fmla="*/ 174976 h 589548"/>
              <a:gd name="connsiteX8693" fmla="*/ 803298 w 2105012"/>
              <a:gd name="connsiteY8693" fmla="*/ 174976 h 589548"/>
              <a:gd name="connsiteX8694" fmla="*/ 801973 w 2105012"/>
              <a:gd name="connsiteY8694" fmla="*/ 181935 h 589548"/>
              <a:gd name="connsiteX8695" fmla="*/ 798659 w 2105012"/>
              <a:gd name="connsiteY8695" fmla="*/ 174976 h 589548"/>
              <a:gd name="connsiteX8696" fmla="*/ 803298 w 2105012"/>
              <a:gd name="connsiteY8696" fmla="*/ 174976 h 589548"/>
              <a:gd name="connsiteX8697" fmla="*/ 812246 w 2105012"/>
              <a:gd name="connsiteY8697" fmla="*/ 174976 h 589548"/>
              <a:gd name="connsiteX8698" fmla="*/ 811583 w 2105012"/>
              <a:gd name="connsiteY8698" fmla="*/ 172325 h 589548"/>
              <a:gd name="connsiteX8699" fmla="*/ 794682 w 2105012"/>
              <a:gd name="connsiteY8699" fmla="*/ 196848 h 589548"/>
              <a:gd name="connsiteX8700" fmla="*/ 791699 w 2105012"/>
              <a:gd name="connsiteY8700" fmla="*/ 197510 h 589548"/>
              <a:gd name="connsiteX8701" fmla="*/ 794682 w 2105012"/>
              <a:gd name="connsiteY8701" fmla="*/ 196848 h 589548"/>
              <a:gd name="connsiteX8702" fmla="*/ 767508 w 2105012"/>
              <a:gd name="connsiteY8702" fmla="*/ 202150 h 589548"/>
              <a:gd name="connsiteX8703" fmla="*/ 767508 w 2105012"/>
              <a:gd name="connsiteY8703" fmla="*/ 202150 h 589548"/>
              <a:gd name="connsiteX8704" fmla="*/ 768502 w 2105012"/>
              <a:gd name="connsiteY8704" fmla="*/ 201487 h 589548"/>
              <a:gd name="connsiteX8705" fmla="*/ 767508 w 2105012"/>
              <a:gd name="connsiteY8705" fmla="*/ 202150 h 589548"/>
              <a:gd name="connsiteX8706" fmla="*/ 750938 w 2105012"/>
              <a:gd name="connsiteY8706" fmla="*/ 191877 h 589548"/>
              <a:gd name="connsiteX8707" fmla="*/ 750938 w 2105012"/>
              <a:gd name="connsiteY8707" fmla="*/ 191877 h 589548"/>
              <a:gd name="connsiteX8708" fmla="*/ 752264 w 2105012"/>
              <a:gd name="connsiteY8708" fmla="*/ 193202 h 589548"/>
              <a:gd name="connsiteX8709" fmla="*/ 750938 w 2105012"/>
              <a:gd name="connsiteY8709" fmla="*/ 191877 h 589548"/>
              <a:gd name="connsiteX8710" fmla="*/ 741990 w 2105012"/>
              <a:gd name="connsiteY8710" fmla="*/ 173982 h 589548"/>
              <a:gd name="connsiteX8711" fmla="*/ 741990 w 2105012"/>
              <a:gd name="connsiteY8711" fmla="*/ 173982 h 589548"/>
              <a:gd name="connsiteX8712" fmla="*/ 735031 w 2105012"/>
              <a:gd name="connsiteY8712" fmla="*/ 170005 h 589548"/>
              <a:gd name="connsiteX8713" fmla="*/ 741659 w 2105012"/>
              <a:gd name="connsiteY8713" fmla="*/ 169011 h 589548"/>
              <a:gd name="connsiteX8714" fmla="*/ 741990 w 2105012"/>
              <a:gd name="connsiteY8714" fmla="*/ 173982 h 589548"/>
              <a:gd name="connsiteX8715" fmla="*/ 741990 w 2105012"/>
              <a:gd name="connsiteY8715" fmla="*/ 173982 h 589548"/>
              <a:gd name="connsiteX8716" fmla="*/ 728403 w 2105012"/>
              <a:gd name="connsiteY8716" fmla="*/ 153767 h 589548"/>
              <a:gd name="connsiteX8717" fmla="*/ 720781 w 2105012"/>
              <a:gd name="connsiteY8717" fmla="*/ 160394 h 589548"/>
              <a:gd name="connsiteX8718" fmla="*/ 718130 w 2105012"/>
              <a:gd name="connsiteY8718" fmla="*/ 154098 h 589548"/>
              <a:gd name="connsiteX8719" fmla="*/ 724426 w 2105012"/>
              <a:gd name="connsiteY8719" fmla="*/ 152110 h 589548"/>
              <a:gd name="connsiteX8720" fmla="*/ 728403 w 2105012"/>
              <a:gd name="connsiteY8720" fmla="*/ 153767 h 589548"/>
              <a:gd name="connsiteX8721" fmla="*/ 709514 w 2105012"/>
              <a:gd name="connsiteY8721" fmla="*/ 165697 h 589548"/>
              <a:gd name="connsiteX8722" fmla="*/ 711833 w 2105012"/>
              <a:gd name="connsiteY8722" fmla="*/ 166359 h 589548"/>
              <a:gd name="connsiteX8723" fmla="*/ 709514 w 2105012"/>
              <a:gd name="connsiteY8723" fmla="*/ 165697 h 589548"/>
              <a:gd name="connsiteX8724" fmla="*/ 681014 w 2105012"/>
              <a:gd name="connsiteY8724" fmla="*/ 137197 h 589548"/>
              <a:gd name="connsiteX8725" fmla="*/ 680020 w 2105012"/>
              <a:gd name="connsiteY8725" fmla="*/ 138522 h 589548"/>
              <a:gd name="connsiteX8726" fmla="*/ 681014 w 2105012"/>
              <a:gd name="connsiteY8726" fmla="*/ 137197 h 589548"/>
              <a:gd name="connsiteX8727" fmla="*/ 673060 w 2105012"/>
              <a:gd name="connsiteY8727" fmla="*/ 149790 h 589548"/>
              <a:gd name="connsiteX8728" fmla="*/ 673060 w 2105012"/>
              <a:gd name="connsiteY8728" fmla="*/ 141505 h 589548"/>
              <a:gd name="connsiteX8729" fmla="*/ 671403 w 2105012"/>
              <a:gd name="connsiteY8729" fmla="*/ 140842 h 589548"/>
              <a:gd name="connsiteX8730" fmla="*/ 673060 w 2105012"/>
              <a:gd name="connsiteY8730" fmla="*/ 141505 h 589548"/>
              <a:gd name="connsiteX8731" fmla="*/ 673060 w 2105012"/>
              <a:gd name="connsiteY8731" fmla="*/ 149790 h 589548"/>
              <a:gd name="connsiteX8732" fmla="*/ 672066 w 2105012"/>
              <a:gd name="connsiteY8732" fmla="*/ 168016 h 589548"/>
              <a:gd name="connsiteX8733" fmla="*/ 678363 w 2105012"/>
              <a:gd name="connsiteY8733" fmla="*/ 171993 h 589548"/>
              <a:gd name="connsiteX8734" fmla="*/ 673723 w 2105012"/>
              <a:gd name="connsiteY8734" fmla="*/ 174644 h 589548"/>
              <a:gd name="connsiteX8735" fmla="*/ 668421 w 2105012"/>
              <a:gd name="connsiteY8735" fmla="*/ 174976 h 589548"/>
              <a:gd name="connsiteX8736" fmla="*/ 667758 w 2105012"/>
              <a:gd name="connsiteY8736" fmla="*/ 174976 h 589548"/>
              <a:gd name="connsiteX8737" fmla="*/ 668421 w 2105012"/>
              <a:gd name="connsiteY8737" fmla="*/ 174976 h 589548"/>
              <a:gd name="connsiteX8738" fmla="*/ 672398 w 2105012"/>
              <a:gd name="connsiteY8738" fmla="*/ 168016 h 589548"/>
              <a:gd name="connsiteX8739" fmla="*/ 666764 w 2105012"/>
              <a:gd name="connsiteY8739" fmla="*/ 175638 h 589548"/>
              <a:gd name="connsiteX8740" fmla="*/ 665107 w 2105012"/>
              <a:gd name="connsiteY8740" fmla="*/ 175638 h 589548"/>
              <a:gd name="connsiteX8741" fmla="*/ 656491 w 2105012"/>
              <a:gd name="connsiteY8741" fmla="*/ 180941 h 589548"/>
              <a:gd name="connsiteX8742" fmla="*/ 659473 w 2105012"/>
              <a:gd name="connsiteY8742" fmla="*/ 183923 h 589548"/>
              <a:gd name="connsiteX8743" fmla="*/ 656822 w 2105012"/>
              <a:gd name="connsiteY8743" fmla="*/ 185249 h 589548"/>
              <a:gd name="connsiteX8744" fmla="*/ 654171 w 2105012"/>
              <a:gd name="connsiteY8744" fmla="*/ 185249 h 589548"/>
              <a:gd name="connsiteX8745" fmla="*/ 651520 w 2105012"/>
              <a:gd name="connsiteY8745" fmla="*/ 185249 h 589548"/>
              <a:gd name="connsiteX8746" fmla="*/ 648206 w 2105012"/>
              <a:gd name="connsiteY8746" fmla="*/ 180941 h 589548"/>
              <a:gd name="connsiteX8747" fmla="*/ 652183 w 2105012"/>
              <a:gd name="connsiteY8747" fmla="*/ 180941 h 589548"/>
              <a:gd name="connsiteX8748" fmla="*/ 645555 w 2105012"/>
              <a:gd name="connsiteY8748" fmla="*/ 178290 h 589548"/>
              <a:gd name="connsiteX8749" fmla="*/ 645555 w 2105012"/>
              <a:gd name="connsiteY8749" fmla="*/ 177295 h 589548"/>
              <a:gd name="connsiteX8750" fmla="*/ 649863 w 2105012"/>
              <a:gd name="connsiteY8750" fmla="*/ 172987 h 589548"/>
              <a:gd name="connsiteX8751" fmla="*/ 655165 w 2105012"/>
              <a:gd name="connsiteY8751" fmla="*/ 164040 h 589548"/>
              <a:gd name="connsiteX8752" fmla="*/ 649863 w 2105012"/>
              <a:gd name="connsiteY8752" fmla="*/ 162383 h 589548"/>
              <a:gd name="connsiteX8753" fmla="*/ 649863 w 2105012"/>
              <a:gd name="connsiteY8753" fmla="*/ 159732 h 589548"/>
              <a:gd name="connsiteX8754" fmla="*/ 647212 w 2105012"/>
              <a:gd name="connsiteY8754" fmla="*/ 159400 h 589548"/>
              <a:gd name="connsiteX8755" fmla="*/ 642241 w 2105012"/>
              <a:gd name="connsiteY8755" fmla="*/ 162383 h 589548"/>
              <a:gd name="connsiteX8756" fmla="*/ 639590 w 2105012"/>
              <a:gd name="connsiteY8756" fmla="*/ 154761 h 589548"/>
              <a:gd name="connsiteX8757" fmla="*/ 639590 w 2105012"/>
              <a:gd name="connsiteY8757" fmla="*/ 153435 h 589548"/>
              <a:gd name="connsiteX8758" fmla="*/ 644561 w 2105012"/>
              <a:gd name="connsiteY8758" fmla="*/ 154429 h 589548"/>
              <a:gd name="connsiteX8759" fmla="*/ 644561 w 2105012"/>
              <a:gd name="connsiteY8759" fmla="*/ 154429 h 589548"/>
              <a:gd name="connsiteX8760" fmla="*/ 646880 w 2105012"/>
              <a:gd name="connsiteY8760" fmla="*/ 159400 h 589548"/>
              <a:gd name="connsiteX8761" fmla="*/ 649531 w 2105012"/>
              <a:gd name="connsiteY8761" fmla="*/ 159732 h 589548"/>
              <a:gd name="connsiteX8762" fmla="*/ 649531 w 2105012"/>
              <a:gd name="connsiteY8762" fmla="*/ 162383 h 589548"/>
              <a:gd name="connsiteX8763" fmla="*/ 654834 w 2105012"/>
              <a:gd name="connsiteY8763" fmla="*/ 159732 h 589548"/>
              <a:gd name="connsiteX8764" fmla="*/ 651851 w 2105012"/>
              <a:gd name="connsiteY8764" fmla="*/ 154761 h 589548"/>
              <a:gd name="connsiteX8765" fmla="*/ 655828 w 2105012"/>
              <a:gd name="connsiteY8765" fmla="*/ 153767 h 589548"/>
              <a:gd name="connsiteX8766" fmla="*/ 655828 w 2105012"/>
              <a:gd name="connsiteY8766" fmla="*/ 153767 h 589548"/>
              <a:gd name="connsiteX8767" fmla="*/ 659142 w 2105012"/>
              <a:gd name="connsiteY8767" fmla="*/ 155092 h 589548"/>
              <a:gd name="connsiteX8768" fmla="*/ 660467 w 2105012"/>
              <a:gd name="connsiteY8768" fmla="*/ 158737 h 589548"/>
              <a:gd name="connsiteX8769" fmla="*/ 665438 w 2105012"/>
              <a:gd name="connsiteY8769" fmla="*/ 176633 h 589548"/>
              <a:gd name="connsiteX8770" fmla="*/ 651520 w 2105012"/>
              <a:gd name="connsiteY8770" fmla="*/ 135540 h 589548"/>
              <a:gd name="connsiteX8771" fmla="*/ 651851 w 2105012"/>
              <a:gd name="connsiteY8771" fmla="*/ 136203 h 589548"/>
              <a:gd name="connsiteX8772" fmla="*/ 655165 w 2105012"/>
              <a:gd name="connsiteY8772" fmla="*/ 138854 h 589548"/>
              <a:gd name="connsiteX8773" fmla="*/ 658148 w 2105012"/>
              <a:gd name="connsiteY8773" fmla="*/ 138854 h 589548"/>
              <a:gd name="connsiteX8774" fmla="*/ 655165 w 2105012"/>
              <a:gd name="connsiteY8774" fmla="*/ 138854 h 589548"/>
              <a:gd name="connsiteX8775" fmla="*/ 651851 w 2105012"/>
              <a:gd name="connsiteY8775" fmla="*/ 136203 h 589548"/>
              <a:gd name="connsiteX8776" fmla="*/ 651520 w 2105012"/>
              <a:gd name="connsiteY8776" fmla="*/ 135540 h 589548"/>
              <a:gd name="connsiteX8777" fmla="*/ 660799 w 2105012"/>
              <a:gd name="connsiteY8777" fmla="*/ 142499 h 589548"/>
              <a:gd name="connsiteX8778" fmla="*/ 659473 w 2105012"/>
              <a:gd name="connsiteY8778" fmla="*/ 143825 h 589548"/>
              <a:gd name="connsiteX8779" fmla="*/ 660799 w 2105012"/>
              <a:gd name="connsiteY8779" fmla="*/ 142499 h 589548"/>
              <a:gd name="connsiteX8780" fmla="*/ 652845 w 2105012"/>
              <a:gd name="connsiteY8780" fmla="*/ 128912 h 589548"/>
              <a:gd name="connsiteX8781" fmla="*/ 650857 w 2105012"/>
              <a:gd name="connsiteY8781" fmla="*/ 129906 h 589548"/>
              <a:gd name="connsiteX8782" fmla="*/ 652845 w 2105012"/>
              <a:gd name="connsiteY8782" fmla="*/ 128912 h 589548"/>
              <a:gd name="connsiteX8783" fmla="*/ 654502 w 2105012"/>
              <a:gd name="connsiteY8783" fmla="*/ 132557 h 589548"/>
              <a:gd name="connsiteX8784" fmla="*/ 652845 w 2105012"/>
              <a:gd name="connsiteY8784" fmla="*/ 128912 h 589548"/>
              <a:gd name="connsiteX8785" fmla="*/ 645223 w 2105012"/>
              <a:gd name="connsiteY8785" fmla="*/ 123610 h 589548"/>
              <a:gd name="connsiteX8786" fmla="*/ 644561 w 2105012"/>
              <a:gd name="connsiteY8786" fmla="*/ 124604 h 589548"/>
              <a:gd name="connsiteX8787" fmla="*/ 645223 w 2105012"/>
              <a:gd name="connsiteY8787" fmla="*/ 123610 h 589548"/>
              <a:gd name="connsiteX8788" fmla="*/ 637933 w 2105012"/>
              <a:gd name="connsiteY8788" fmla="*/ 122284 h 589548"/>
              <a:gd name="connsiteX8789" fmla="*/ 635282 w 2105012"/>
              <a:gd name="connsiteY8789" fmla="*/ 119964 h 589548"/>
              <a:gd name="connsiteX8790" fmla="*/ 637933 w 2105012"/>
              <a:gd name="connsiteY8790" fmla="*/ 122284 h 589548"/>
              <a:gd name="connsiteX8791" fmla="*/ 637933 w 2105012"/>
              <a:gd name="connsiteY8791" fmla="*/ 122284 h 589548"/>
              <a:gd name="connsiteX8792" fmla="*/ 645223 w 2105012"/>
              <a:gd name="connsiteY8792" fmla="*/ 123610 h 589548"/>
              <a:gd name="connsiteX8793" fmla="*/ 643898 w 2105012"/>
              <a:gd name="connsiteY8793" fmla="*/ 134214 h 589548"/>
              <a:gd name="connsiteX8794" fmla="*/ 653508 w 2105012"/>
              <a:gd name="connsiteY8794" fmla="*/ 141505 h 589548"/>
              <a:gd name="connsiteX8795" fmla="*/ 658479 w 2105012"/>
              <a:gd name="connsiteY8795" fmla="*/ 143825 h 589548"/>
              <a:gd name="connsiteX8796" fmla="*/ 658479 w 2105012"/>
              <a:gd name="connsiteY8796" fmla="*/ 143825 h 589548"/>
              <a:gd name="connsiteX8797" fmla="*/ 653177 w 2105012"/>
              <a:gd name="connsiteY8797" fmla="*/ 147801 h 589548"/>
              <a:gd name="connsiteX8798" fmla="*/ 649531 w 2105012"/>
              <a:gd name="connsiteY8798" fmla="*/ 148464 h 589548"/>
              <a:gd name="connsiteX8799" fmla="*/ 640915 w 2105012"/>
              <a:gd name="connsiteY8799" fmla="*/ 146476 h 589548"/>
              <a:gd name="connsiteX8800" fmla="*/ 640915 w 2105012"/>
              <a:gd name="connsiteY8800" fmla="*/ 142831 h 589548"/>
              <a:gd name="connsiteX8801" fmla="*/ 631305 w 2105012"/>
              <a:gd name="connsiteY8801" fmla="*/ 138191 h 589548"/>
              <a:gd name="connsiteX8802" fmla="*/ 637601 w 2105012"/>
              <a:gd name="connsiteY8802" fmla="*/ 133883 h 589548"/>
              <a:gd name="connsiteX8803" fmla="*/ 644892 w 2105012"/>
              <a:gd name="connsiteY8803" fmla="*/ 133883 h 589548"/>
              <a:gd name="connsiteX8804" fmla="*/ 623020 w 2105012"/>
              <a:gd name="connsiteY8804" fmla="*/ 146144 h 589548"/>
              <a:gd name="connsiteX8805" fmla="*/ 621694 w 2105012"/>
              <a:gd name="connsiteY8805" fmla="*/ 145150 h 589548"/>
              <a:gd name="connsiteX8806" fmla="*/ 622357 w 2105012"/>
              <a:gd name="connsiteY8806" fmla="*/ 144488 h 589548"/>
              <a:gd name="connsiteX8807" fmla="*/ 621694 w 2105012"/>
              <a:gd name="connsiteY8807" fmla="*/ 145150 h 589548"/>
              <a:gd name="connsiteX8808" fmla="*/ 623020 w 2105012"/>
              <a:gd name="connsiteY8808" fmla="*/ 146144 h 589548"/>
              <a:gd name="connsiteX8809" fmla="*/ 622357 w 2105012"/>
              <a:gd name="connsiteY8809" fmla="*/ 144156 h 589548"/>
              <a:gd name="connsiteX8810" fmla="*/ 622357 w 2105012"/>
              <a:gd name="connsiteY8810" fmla="*/ 144156 h 589548"/>
              <a:gd name="connsiteX8811" fmla="*/ 622357 w 2105012"/>
              <a:gd name="connsiteY8811" fmla="*/ 144156 h 589548"/>
              <a:gd name="connsiteX8812" fmla="*/ 567014 w 2105012"/>
              <a:gd name="connsiteY8812" fmla="*/ 112674 h 589548"/>
              <a:gd name="connsiteX8813" fmla="*/ 568340 w 2105012"/>
              <a:gd name="connsiteY8813" fmla="*/ 112674 h 589548"/>
              <a:gd name="connsiteX8814" fmla="*/ 567014 w 2105012"/>
              <a:gd name="connsiteY8814" fmla="*/ 112674 h 589548"/>
              <a:gd name="connsiteX8815" fmla="*/ 544148 w 2105012"/>
              <a:gd name="connsiteY8815" fmla="*/ 136203 h 589548"/>
              <a:gd name="connsiteX8816" fmla="*/ 544811 w 2105012"/>
              <a:gd name="connsiteY8816" fmla="*/ 136534 h 589548"/>
              <a:gd name="connsiteX8817" fmla="*/ 544148 w 2105012"/>
              <a:gd name="connsiteY8817" fmla="*/ 136203 h 589548"/>
              <a:gd name="connsiteX8818" fmla="*/ 544148 w 2105012"/>
              <a:gd name="connsiteY8818" fmla="*/ 136203 h 589548"/>
              <a:gd name="connsiteX8819" fmla="*/ 536526 w 2105012"/>
              <a:gd name="connsiteY8819" fmla="*/ 133883 h 589548"/>
              <a:gd name="connsiteX8820" fmla="*/ 537852 w 2105012"/>
              <a:gd name="connsiteY8820" fmla="*/ 133883 h 589548"/>
              <a:gd name="connsiteX8821" fmla="*/ 536526 w 2105012"/>
              <a:gd name="connsiteY8821" fmla="*/ 133883 h 589548"/>
              <a:gd name="connsiteX8822" fmla="*/ 535863 w 2105012"/>
              <a:gd name="connsiteY8822" fmla="*/ 153435 h 589548"/>
              <a:gd name="connsiteX8823" fmla="*/ 533544 w 2105012"/>
              <a:gd name="connsiteY8823" fmla="*/ 148133 h 589548"/>
              <a:gd name="connsiteX8824" fmla="*/ 542160 w 2105012"/>
              <a:gd name="connsiteY8824" fmla="*/ 147801 h 589548"/>
              <a:gd name="connsiteX8825" fmla="*/ 538515 w 2105012"/>
              <a:gd name="connsiteY8825" fmla="*/ 154761 h 589548"/>
              <a:gd name="connsiteX8826" fmla="*/ 544811 w 2105012"/>
              <a:gd name="connsiteY8826" fmla="*/ 157412 h 589548"/>
              <a:gd name="connsiteX8827" fmla="*/ 544480 w 2105012"/>
              <a:gd name="connsiteY8827" fmla="*/ 161057 h 589548"/>
              <a:gd name="connsiteX8828" fmla="*/ 546468 w 2105012"/>
              <a:gd name="connsiteY8828" fmla="*/ 171662 h 589548"/>
              <a:gd name="connsiteX8829" fmla="*/ 540834 w 2105012"/>
              <a:gd name="connsiteY8829" fmla="*/ 172325 h 589548"/>
              <a:gd name="connsiteX8830" fmla="*/ 539840 w 2105012"/>
              <a:gd name="connsiteY8830" fmla="*/ 173982 h 589548"/>
              <a:gd name="connsiteX8831" fmla="*/ 539840 w 2105012"/>
              <a:gd name="connsiteY8831" fmla="*/ 173982 h 589548"/>
              <a:gd name="connsiteX8832" fmla="*/ 538846 w 2105012"/>
              <a:gd name="connsiteY8832" fmla="*/ 175307 h 589548"/>
              <a:gd name="connsiteX8833" fmla="*/ 531224 w 2105012"/>
              <a:gd name="connsiteY8833" fmla="*/ 173650 h 589548"/>
              <a:gd name="connsiteX8834" fmla="*/ 532550 w 2105012"/>
              <a:gd name="connsiteY8834" fmla="*/ 164371 h 589548"/>
              <a:gd name="connsiteX8835" fmla="*/ 528573 w 2105012"/>
              <a:gd name="connsiteY8835" fmla="*/ 156418 h 589548"/>
              <a:gd name="connsiteX8836" fmla="*/ 524596 w 2105012"/>
              <a:gd name="connsiteY8836" fmla="*/ 155423 h 589548"/>
              <a:gd name="connsiteX8837" fmla="*/ 532550 w 2105012"/>
              <a:gd name="connsiteY8837" fmla="*/ 154761 h 589548"/>
              <a:gd name="connsiteX8838" fmla="*/ 536195 w 2105012"/>
              <a:gd name="connsiteY8838" fmla="*/ 154098 h 589548"/>
              <a:gd name="connsiteX8839" fmla="*/ 523602 w 2105012"/>
              <a:gd name="connsiteY8839" fmla="*/ 152441 h 589548"/>
              <a:gd name="connsiteX8840" fmla="*/ 524927 w 2105012"/>
              <a:gd name="connsiteY8840" fmla="*/ 151447 h 589548"/>
              <a:gd name="connsiteX8841" fmla="*/ 523602 w 2105012"/>
              <a:gd name="connsiteY8841" fmla="*/ 152441 h 589548"/>
              <a:gd name="connsiteX8842" fmla="*/ 521945 w 2105012"/>
              <a:gd name="connsiteY8842" fmla="*/ 154761 h 589548"/>
              <a:gd name="connsiteX8843" fmla="*/ 520951 w 2105012"/>
              <a:gd name="connsiteY8843" fmla="*/ 156749 h 589548"/>
              <a:gd name="connsiteX8844" fmla="*/ 521945 w 2105012"/>
              <a:gd name="connsiteY8844" fmla="*/ 154761 h 589548"/>
              <a:gd name="connsiteX8845" fmla="*/ 522939 w 2105012"/>
              <a:gd name="connsiteY8845" fmla="*/ 152772 h 589548"/>
              <a:gd name="connsiteX8846" fmla="*/ 521945 w 2105012"/>
              <a:gd name="connsiteY8846" fmla="*/ 154761 h 589548"/>
              <a:gd name="connsiteX8847" fmla="*/ 512997 w 2105012"/>
              <a:gd name="connsiteY8847" fmla="*/ 178621 h 589548"/>
              <a:gd name="connsiteX8848" fmla="*/ 512997 w 2105012"/>
              <a:gd name="connsiteY8848" fmla="*/ 178621 h 589548"/>
              <a:gd name="connsiteX8849" fmla="*/ 509352 w 2105012"/>
              <a:gd name="connsiteY8849" fmla="*/ 178621 h 589548"/>
              <a:gd name="connsiteX8850" fmla="*/ 501730 w 2105012"/>
              <a:gd name="connsiteY8850" fmla="*/ 173319 h 589548"/>
              <a:gd name="connsiteX8851" fmla="*/ 514323 w 2105012"/>
              <a:gd name="connsiteY8851" fmla="*/ 175970 h 589548"/>
              <a:gd name="connsiteX8852" fmla="*/ 512666 w 2105012"/>
              <a:gd name="connsiteY8852" fmla="*/ 178290 h 589548"/>
              <a:gd name="connsiteX8853" fmla="*/ 468591 w 2105012"/>
              <a:gd name="connsiteY8853" fmla="*/ 175307 h 589548"/>
              <a:gd name="connsiteX8854" fmla="*/ 465939 w 2105012"/>
              <a:gd name="connsiteY8854" fmla="*/ 174313 h 589548"/>
              <a:gd name="connsiteX8855" fmla="*/ 468591 w 2105012"/>
              <a:gd name="connsiteY8855" fmla="*/ 175307 h 589548"/>
              <a:gd name="connsiteX8856" fmla="*/ 467928 w 2105012"/>
              <a:gd name="connsiteY8856" fmla="*/ 181272 h 589548"/>
              <a:gd name="connsiteX8857" fmla="*/ 465939 w 2105012"/>
              <a:gd name="connsiteY8857" fmla="*/ 181604 h 589548"/>
              <a:gd name="connsiteX8858" fmla="*/ 467928 w 2105012"/>
              <a:gd name="connsiteY8858" fmla="*/ 181272 h 589548"/>
              <a:gd name="connsiteX8859" fmla="*/ 458649 w 2105012"/>
              <a:gd name="connsiteY8859" fmla="*/ 201819 h 589548"/>
              <a:gd name="connsiteX8860" fmla="*/ 459974 w 2105012"/>
              <a:gd name="connsiteY8860" fmla="*/ 200162 h 589548"/>
              <a:gd name="connsiteX8861" fmla="*/ 459974 w 2105012"/>
              <a:gd name="connsiteY8861" fmla="*/ 200162 h 589548"/>
              <a:gd name="connsiteX8862" fmla="*/ 458649 w 2105012"/>
              <a:gd name="connsiteY8862" fmla="*/ 201819 h 589548"/>
              <a:gd name="connsiteX8863" fmla="*/ 459974 w 2105012"/>
              <a:gd name="connsiteY8863" fmla="*/ 205132 h 589548"/>
              <a:gd name="connsiteX8864" fmla="*/ 458649 w 2105012"/>
              <a:gd name="connsiteY8864" fmla="*/ 201819 h 589548"/>
              <a:gd name="connsiteX8865" fmla="*/ 450695 w 2105012"/>
              <a:gd name="connsiteY8865" fmla="*/ 197842 h 589548"/>
              <a:gd name="connsiteX8866" fmla="*/ 458649 w 2105012"/>
              <a:gd name="connsiteY8866" fmla="*/ 201819 h 589548"/>
              <a:gd name="connsiteX8867" fmla="*/ 433794 w 2105012"/>
              <a:gd name="connsiteY8867" fmla="*/ 169011 h 589548"/>
              <a:gd name="connsiteX8868" fmla="*/ 440091 w 2105012"/>
              <a:gd name="connsiteY8868" fmla="*/ 172656 h 589548"/>
              <a:gd name="connsiteX8869" fmla="*/ 433794 w 2105012"/>
              <a:gd name="connsiteY8869" fmla="*/ 169011 h 589548"/>
              <a:gd name="connsiteX8870" fmla="*/ 433794 w 2105012"/>
              <a:gd name="connsiteY8870" fmla="*/ 169011 h 589548"/>
              <a:gd name="connsiteX8871" fmla="*/ 376132 w 2105012"/>
              <a:gd name="connsiteY8871" fmla="*/ 203144 h 589548"/>
              <a:gd name="connsiteX8872" fmla="*/ 376132 w 2105012"/>
              <a:gd name="connsiteY8872" fmla="*/ 201156 h 589548"/>
              <a:gd name="connsiteX8873" fmla="*/ 376132 w 2105012"/>
              <a:gd name="connsiteY8873" fmla="*/ 203144 h 589548"/>
              <a:gd name="connsiteX8874" fmla="*/ 376132 w 2105012"/>
              <a:gd name="connsiteY8874" fmla="*/ 203144 h 589548"/>
              <a:gd name="connsiteX8875" fmla="*/ 386074 w 2105012"/>
              <a:gd name="connsiteY8875" fmla="*/ 223359 h 589548"/>
              <a:gd name="connsiteX8876" fmla="*/ 384085 w 2105012"/>
              <a:gd name="connsiteY8876" fmla="*/ 225347 h 589548"/>
              <a:gd name="connsiteX8877" fmla="*/ 386074 w 2105012"/>
              <a:gd name="connsiteY8877" fmla="*/ 223359 h 589548"/>
              <a:gd name="connsiteX8878" fmla="*/ 396678 w 2105012"/>
              <a:gd name="connsiteY8878" fmla="*/ 228330 h 589548"/>
              <a:gd name="connsiteX8879" fmla="*/ 396678 w 2105012"/>
              <a:gd name="connsiteY8879" fmla="*/ 230650 h 589548"/>
              <a:gd name="connsiteX8880" fmla="*/ 397672 w 2105012"/>
              <a:gd name="connsiteY8880" fmla="*/ 230650 h 589548"/>
              <a:gd name="connsiteX8881" fmla="*/ 396678 w 2105012"/>
              <a:gd name="connsiteY8881" fmla="*/ 230650 h 589548"/>
              <a:gd name="connsiteX8882" fmla="*/ 396678 w 2105012"/>
              <a:gd name="connsiteY8882" fmla="*/ 228330 h 589548"/>
              <a:gd name="connsiteX8883" fmla="*/ 397672 w 2105012"/>
              <a:gd name="connsiteY8883" fmla="*/ 253516 h 589548"/>
              <a:gd name="connsiteX8884" fmla="*/ 402312 w 2105012"/>
              <a:gd name="connsiteY8884" fmla="*/ 252190 h 589548"/>
              <a:gd name="connsiteX8885" fmla="*/ 406289 w 2105012"/>
              <a:gd name="connsiteY8885" fmla="*/ 250865 h 589548"/>
              <a:gd name="connsiteX8886" fmla="*/ 402312 w 2105012"/>
              <a:gd name="connsiteY8886" fmla="*/ 252190 h 589548"/>
              <a:gd name="connsiteX8887" fmla="*/ 397672 w 2105012"/>
              <a:gd name="connsiteY8887" fmla="*/ 253516 h 589548"/>
              <a:gd name="connsiteX8888" fmla="*/ 406951 w 2105012"/>
              <a:gd name="connsiteY8888" fmla="*/ 247882 h 589548"/>
              <a:gd name="connsiteX8889" fmla="*/ 407946 w 2105012"/>
              <a:gd name="connsiteY8889" fmla="*/ 246888 h 589548"/>
              <a:gd name="connsiteX8890" fmla="*/ 407946 w 2105012"/>
              <a:gd name="connsiteY8890" fmla="*/ 246888 h 589548"/>
              <a:gd name="connsiteX8891" fmla="*/ 406951 w 2105012"/>
              <a:gd name="connsiteY8891" fmla="*/ 247882 h 589548"/>
              <a:gd name="connsiteX8892" fmla="*/ 429155 w 2105012"/>
              <a:gd name="connsiteY8892" fmla="*/ 216400 h 589548"/>
              <a:gd name="connsiteX8893" fmla="*/ 433131 w 2105012"/>
              <a:gd name="connsiteY8893" fmla="*/ 217063 h 589548"/>
              <a:gd name="connsiteX8894" fmla="*/ 429155 w 2105012"/>
              <a:gd name="connsiteY8894" fmla="*/ 216400 h 589548"/>
              <a:gd name="connsiteX8895" fmla="*/ 429155 w 2105012"/>
              <a:gd name="connsiteY8895" fmla="*/ 216400 h 589548"/>
              <a:gd name="connsiteX8896" fmla="*/ 435783 w 2105012"/>
              <a:gd name="connsiteY8896" fmla="*/ 217725 h 589548"/>
              <a:gd name="connsiteX8897" fmla="*/ 438102 w 2105012"/>
              <a:gd name="connsiteY8897" fmla="*/ 216731 h 589548"/>
              <a:gd name="connsiteX8898" fmla="*/ 435783 w 2105012"/>
              <a:gd name="connsiteY8898" fmla="*/ 217725 h 589548"/>
              <a:gd name="connsiteX8899" fmla="*/ 434457 w 2105012"/>
              <a:gd name="connsiteY8899" fmla="*/ 217725 h 589548"/>
              <a:gd name="connsiteX8900" fmla="*/ 434457 w 2105012"/>
              <a:gd name="connsiteY8900" fmla="*/ 217725 h 589548"/>
              <a:gd name="connsiteX8901" fmla="*/ 435783 w 2105012"/>
              <a:gd name="connsiteY8901" fmla="*/ 217725 h 589548"/>
              <a:gd name="connsiteX8902" fmla="*/ 446387 w 2105012"/>
              <a:gd name="connsiteY8902" fmla="*/ 204470 h 589548"/>
              <a:gd name="connsiteX8903" fmla="*/ 448376 w 2105012"/>
              <a:gd name="connsiteY8903" fmla="*/ 204470 h 589548"/>
              <a:gd name="connsiteX8904" fmla="*/ 450364 w 2105012"/>
              <a:gd name="connsiteY8904" fmla="*/ 203807 h 589548"/>
              <a:gd name="connsiteX8905" fmla="*/ 448376 w 2105012"/>
              <a:gd name="connsiteY8905" fmla="*/ 204470 h 589548"/>
              <a:gd name="connsiteX8906" fmla="*/ 446387 w 2105012"/>
              <a:gd name="connsiteY8906" fmla="*/ 204470 h 589548"/>
              <a:gd name="connsiteX8907" fmla="*/ 444730 w 2105012"/>
              <a:gd name="connsiteY8907" fmla="*/ 205132 h 589548"/>
              <a:gd name="connsiteX8908" fmla="*/ 448044 w 2105012"/>
              <a:gd name="connsiteY8908" fmla="*/ 206789 h 589548"/>
              <a:gd name="connsiteX8909" fmla="*/ 444730 w 2105012"/>
              <a:gd name="connsiteY8909" fmla="*/ 205132 h 589548"/>
              <a:gd name="connsiteX8910" fmla="*/ 446387 w 2105012"/>
              <a:gd name="connsiteY8910" fmla="*/ 204470 h 589548"/>
              <a:gd name="connsiteX8911" fmla="*/ 449370 w 2105012"/>
              <a:gd name="connsiteY8911" fmla="*/ 211429 h 589548"/>
              <a:gd name="connsiteX8912" fmla="*/ 450033 w 2105012"/>
              <a:gd name="connsiteY8912" fmla="*/ 212092 h 589548"/>
              <a:gd name="connsiteX8913" fmla="*/ 450033 w 2105012"/>
              <a:gd name="connsiteY8913" fmla="*/ 212092 h 589548"/>
              <a:gd name="connsiteX8914" fmla="*/ 449370 w 2105012"/>
              <a:gd name="connsiteY8914" fmla="*/ 211429 h 589548"/>
              <a:gd name="connsiteX8915" fmla="*/ 449370 w 2105012"/>
              <a:gd name="connsiteY8915" fmla="*/ 211429 h 589548"/>
              <a:gd name="connsiteX8916" fmla="*/ 463951 w 2105012"/>
              <a:gd name="connsiteY8916" fmla="*/ 225679 h 589548"/>
              <a:gd name="connsiteX8917" fmla="*/ 463951 w 2105012"/>
              <a:gd name="connsiteY8917" fmla="*/ 226673 h 589548"/>
              <a:gd name="connsiteX8918" fmla="*/ 463951 w 2105012"/>
              <a:gd name="connsiteY8918" fmla="*/ 225679 h 589548"/>
              <a:gd name="connsiteX8919" fmla="*/ 464945 w 2105012"/>
              <a:gd name="connsiteY8919" fmla="*/ 225679 h 589548"/>
              <a:gd name="connsiteX8920" fmla="*/ 463951 w 2105012"/>
              <a:gd name="connsiteY8920" fmla="*/ 225679 h 589548"/>
              <a:gd name="connsiteX8921" fmla="*/ 597171 w 2105012"/>
              <a:gd name="connsiteY8921" fmla="*/ 261469 h 589548"/>
              <a:gd name="connsiteX8922" fmla="*/ 598165 w 2105012"/>
              <a:gd name="connsiteY8922" fmla="*/ 263458 h 589548"/>
              <a:gd name="connsiteX8923" fmla="*/ 597171 w 2105012"/>
              <a:gd name="connsiteY8923" fmla="*/ 261469 h 589548"/>
              <a:gd name="connsiteX8924" fmla="*/ 590543 w 2105012"/>
              <a:gd name="connsiteY8924" fmla="*/ 260807 h 589548"/>
              <a:gd name="connsiteX8925" fmla="*/ 597171 w 2105012"/>
              <a:gd name="connsiteY8925" fmla="*/ 261469 h 589548"/>
              <a:gd name="connsiteX8926" fmla="*/ 634950 w 2105012"/>
              <a:gd name="connsiteY8926" fmla="*/ 250865 h 589548"/>
              <a:gd name="connsiteX8927" fmla="*/ 634287 w 2105012"/>
              <a:gd name="connsiteY8927" fmla="*/ 250865 h 589548"/>
              <a:gd name="connsiteX8928" fmla="*/ 634950 w 2105012"/>
              <a:gd name="connsiteY8928" fmla="*/ 250865 h 589548"/>
              <a:gd name="connsiteX8929" fmla="*/ 697584 w 2105012"/>
              <a:gd name="connsiteY8929" fmla="*/ 338353 h 589548"/>
              <a:gd name="connsiteX8930" fmla="*/ 697584 w 2105012"/>
              <a:gd name="connsiteY8930" fmla="*/ 338353 h 589548"/>
              <a:gd name="connsiteX8931" fmla="*/ 696258 w 2105012"/>
              <a:gd name="connsiteY8931" fmla="*/ 338353 h 589548"/>
              <a:gd name="connsiteX8932" fmla="*/ 697584 w 2105012"/>
              <a:gd name="connsiteY8932" fmla="*/ 338353 h 589548"/>
              <a:gd name="connsiteX8933" fmla="*/ 704874 w 2105012"/>
              <a:gd name="connsiteY8933" fmla="*/ 319795 h 589548"/>
              <a:gd name="connsiteX8934" fmla="*/ 704874 w 2105012"/>
              <a:gd name="connsiteY8934" fmla="*/ 319795 h 589548"/>
              <a:gd name="connsiteX8935" fmla="*/ 702886 w 2105012"/>
              <a:gd name="connsiteY8935" fmla="*/ 325760 h 589548"/>
              <a:gd name="connsiteX8936" fmla="*/ 693938 w 2105012"/>
              <a:gd name="connsiteY8936" fmla="*/ 322114 h 589548"/>
              <a:gd name="connsiteX8937" fmla="*/ 698578 w 2105012"/>
              <a:gd name="connsiteY8937" fmla="*/ 318138 h 589548"/>
              <a:gd name="connsiteX8938" fmla="*/ 704874 w 2105012"/>
              <a:gd name="connsiteY8938" fmla="*/ 319795 h 589548"/>
              <a:gd name="connsiteX8939" fmla="*/ 688967 w 2105012"/>
              <a:gd name="connsiteY8939" fmla="*/ 316149 h 589548"/>
              <a:gd name="connsiteX8940" fmla="*/ 688636 w 2105012"/>
              <a:gd name="connsiteY8940" fmla="*/ 318469 h 589548"/>
              <a:gd name="connsiteX8941" fmla="*/ 688636 w 2105012"/>
              <a:gd name="connsiteY8941" fmla="*/ 318469 h 589548"/>
              <a:gd name="connsiteX8942" fmla="*/ 688967 w 2105012"/>
              <a:gd name="connsiteY8942" fmla="*/ 316149 h 589548"/>
              <a:gd name="connsiteX8943" fmla="*/ 688636 w 2105012"/>
              <a:gd name="connsiteY8943" fmla="*/ 324765 h 589548"/>
              <a:gd name="connsiteX8944" fmla="*/ 688636 w 2105012"/>
              <a:gd name="connsiteY8944" fmla="*/ 324765 h 589548"/>
              <a:gd name="connsiteX8945" fmla="*/ 685653 w 2105012"/>
              <a:gd name="connsiteY8945" fmla="*/ 319132 h 589548"/>
              <a:gd name="connsiteX8946" fmla="*/ 688636 w 2105012"/>
              <a:gd name="connsiteY8946" fmla="*/ 324765 h 589548"/>
              <a:gd name="connsiteX8947" fmla="*/ 702886 w 2105012"/>
              <a:gd name="connsiteY8947" fmla="*/ 286655 h 589548"/>
              <a:gd name="connsiteX8948" fmla="*/ 702886 w 2105012"/>
              <a:gd name="connsiteY8948" fmla="*/ 288312 h 589548"/>
              <a:gd name="connsiteX8949" fmla="*/ 702886 w 2105012"/>
              <a:gd name="connsiteY8949" fmla="*/ 286655 h 589548"/>
              <a:gd name="connsiteX8950" fmla="*/ 707525 w 2105012"/>
              <a:gd name="connsiteY8950" fmla="*/ 286655 h 589548"/>
              <a:gd name="connsiteX8951" fmla="*/ 702886 w 2105012"/>
              <a:gd name="connsiteY8951" fmla="*/ 286655 h 589548"/>
              <a:gd name="connsiteX8952" fmla="*/ 693938 w 2105012"/>
              <a:gd name="connsiteY8952" fmla="*/ 286655 h 589548"/>
              <a:gd name="connsiteX8953" fmla="*/ 694932 w 2105012"/>
              <a:gd name="connsiteY8953" fmla="*/ 286655 h 589548"/>
              <a:gd name="connsiteX8954" fmla="*/ 693938 w 2105012"/>
              <a:gd name="connsiteY8954" fmla="*/ 286655 h 589548"/>
              <a:gd name="connsiteX8955" fmla="*/ 738345 w 2105012"/>
              <a:gd name="connsiteY8955" fmla="*/ 265446 h 589548"/>
              <a:gd name="connsiteX8956" fmla="*/ 738345 w 2105012"/>
              <a:gd name="connsiteY8956" fmla="*/ 265446 h 589548"/>
              <a:gd name="connsiteX8957" fmla="*/ 741659 w 2105012"/>
              <a:gd name="connsiteY8957" fmla="*/ 264120 h 589548"/>
              <a:gd name="connsiteX8958" fmla="*/ 738345 w 2105012"/>
              <a:gd name="connsiteY8958" fmla="*/ 265446 h 589548"/>
              <a:gd name="connsiteX8959" fmla="*/ 782752 w 2105012"/>
              <a:gd name="connsiteY8959" fmla="*/ 243243 h 589548"/>
              <a:gd name="connsiteX8960" fmla="*/ 780763 w 2105012"/>
              <a:gd name="connsiteY8960" fmla="*/ 241917 h 589548"/>
              <a:gd name="connsiteX8961" fmla="*/ 782752 w 2105012"/>
              <a:gd name="connsiteY8961" fmla="*/ 243243 h 589548"/>
              <a:gd name="connsiteX8962" fmla="*/ 784077 w 2105012"/>
              <a:gd name="connsiteY8962" fmla="*/ 244568 h 589548"/>
              <a:gd name="connsiteX8963" fmla="*/ 790042 w 2105012"/>
              <a:gd name="connsiteY8963" fmla="*/ 244237 h 589548"/>
              <a:gd name="connsiteX8964" fmla="*/ 784077 w 2105012"/>
              <a:gd name="connsiteY8964" fmla="*/ 244568 h 589548"/>
              <a:gd name="connsiteX8965" fmla="*/ 784077 w 2105012"/>
              <a:gd name="connsiteY8965" fmla="*/ 244568 h 589548"/>
              <a:gd name="connsiteX8966" fmla="*/ 801310 w 2105012"/>
              <a:gd name="connsiteY8966" fmla="*/ 248214 h 589548"/>
              <a:gd name="connsiteX8967" fmla="*/ 801310 w 2105012"/>
              <a:gd name="connsiteY8967" fmla="*/ 248214 h 589548"/>
              <a:gd name="connsiteX8968" fmla="*/ 797996 w 2105012"/>
              <a:gd name="connsiteY8968" fmla="*/ 246557 h 589548"/>
              <a:gd name="connsiteX8969" fmla="*/ 801310 w 2105012"/>
              <a:gd name="connsiteY8969" fmla="*/ 248214 h 589548"/>
              <a:gd name="connsiteX8970" fmla="*/ 845385 w 2105012"/>
              <a:gd name="connsiteY8970" fmla="*/ 239597 h 589548"/>
              <a:gd name="connsiteX8971" fmla="*/ 846711 w 2105012"/>
              <a:gd name="connsiteY8971" fmla="*/ 239597 h 589548"/>
              <a:gd name="connsiteX8972" fmla="*/ 846711 w 2105012"/>
              <a:gd name="connsiteY8972" fmla="*/ 239597 h 589548"/>
              <a:gd name="connsiteX8973" fmla="*/ 845385 w 2105012"/>
              <a:gd name="connsiteY8973" fmla="*/ 239597 h 589548"/>
              <a:gd name="connsiteX8974" fmla="*/ 845385 w 2105012"/>
              <a:gd name="connsiteY8974" fmla="*/ 239597 h 589548"/>
              <a:gd name="connsiteX8975" fmla="*/ 866594 w 2105012"/>
              <a:gd name="connsiteY8975" fmla="*/ 259812 h 589548"/>
              <a:gd name="connsiteX8976" fmla="*/ 865931 w 2105012"/>
              <a:gd name="connsiteY8976" fmla="*/ 258155 h 589548"/>
              <a:gd name="connsiteX8977" fmla="*/ 865931 w 2105012"/>
              <a:gd name="connsiteY8977" fmla="*/ 257161 h 589548"/>
              <a:gd name="connsiteX8978" fmla="*/ 865931 w 2105012"/>
              <a:gd name="connsiteY8978" fmla="*/ 258155 h 589548"/>
              <a:gd name="connsiteX8979" fmla="*/ 866594 w 2105012"/>
              <a:gd name="connsiteY8979" fmla="*/ 259812 h 589548"/>
              <a:gd name="connsiteX8980" fmla="*/ 867257 w 2105012"/>
              <a:gd name="connsiteY8980" fmla="*/ 261469 h 589548"/>
              <a:gd name="connsiteX8981" fmla="*/ 866594 w 2105012"/>
              <a:gd name="connsiteY8981" fmla="*/ 259812 h 589548"/>
              <a:gd name="connsiteX8982" fmla="*/ 871897 w 2105012"/>
              <a:gd name="connsiteY8982" fmla="*/ 250865 h 589548"/>
              <a:gd name="connsiteX8983" fmla="*/ 874216 w 2105012"/>
              <a:gd name="connsiteY8983" fmla="*/ 250865 h 589548"/>
              <a:gd name="connsiteX8984" fmla="*/ 875873 w 2105012"/>
              <a:gd name="connsiteY8984" fmla="*/ 250865 h 589548"/>
              <a:gd name="connsiteX8985" fmla="*/ 875873 w 2105012"/>
              <a:gd name="connsiteY8985" fmla="*/ 250865 h 589548"/>
              <a:gd name="connsiteX8986" fmla="*/ 875873 w 2105012"/>
              <a:gd name="connsiteY8986" fmla="*/ 250865 h 589548"/>
              <a:gd name="connsiteX8987" fmla="*/ 874216 w 2105012"/>
              <a:gd name="connsiteY8987" fmla="*/ 250865 h 589548"/>
              <a:gd name="connsiteX8988" fmla="*/ 871897 w 2105012"/>
              <a:gd name="connsiteY8988" fmla="*/ 250865 h 589548"/>
              <a:gd name="connsiteX8989" fmla="*/ 878856 w 2105012"/>
              <a:gd name="connsiteY8989" fmla="*/ 249871 h 589548"/>
              <a:gd name="connsiteX8990" fmla="*/ 877530 w 2105012"/>
              <a:gd name="connsiteY8990" fmla="*/ 249871 h 589548"/>
              <a:gd name="connsiteX8991" fmla="*/ 878856 w 2105012"/>
              <a:gd name="connsiteY8991" fmla="*/ 249871 h 589548"/>
              <a:gd name="connsiteX8992" fmla="*/ 881507 w 2105012"/>
              <a:gd name="connsiteY8992" fmla="*/ 251196 h 589548"/>
              <a:gd name="connsiteX8993" fmla="*/ 881507 w 2105012"/>
              <a:gd name="connsiteY8993" fmla="*/ 251196 h 589548"/>
              <a:gd name="connsiteX8994" fmla="*/ 885484 w 2105012"/>
              <a:gd name="connsiteY8994" fmla="*/ 248876 h 589548"/>
              <a:gd name="connsiteX8995" fmla="*/ 881507 w 2105012"/>
              <a:gd name="connsiteY8995" fmla="*/ 251196 h 589548"/>
              <a:gd name="connsiteX8996" fmla="*/ 881507 w 2105012"/>
              <a:gd name="connsiteY8996" fmla="*/ 234626 h 589548"/>
              <a:gd name="connsiteX8997" fmla="*/ 879850 w 2105012"/>
              <a:gd name="connsiteY8997" fmla="*/ 238603 h 589548"/>
              <a:gd name="connsiteX8998" fmla="*/ 876536 w 2105012"/>
              <a:gd name="connsiteY8998" fmla="*/ 240923 h 589548"/>
              <a:gd name="connsiteX8999" fmla="*/ 877199 w 2105012"/>
              <a:gd name="connsiteY8999" fmla="*/ 241586 h 589548"/>
              <a:gd name="connsiteX9000" fmla="*/ 876536 w 2105012"/>
              <a:gd name="connsiteY9000" fmla="*/ 240923 h 589548"/>
              <a:gd name="connsiteX9001" fmla="*/ 879850 w 2105012"/>
              <a:gd name="connsiteY9001" fmla="*/ 238603 h 589548"/>
              <a:gd name="connsiteX9002" fmla="*/ 881507 w 2105012"/>
              <a:gd name="connsiteY9002" fmla="*/ 234626 h 589548"/>
              <a:gd name="connsiteX9003" fmla="*/ 882501 w 2105012"/>
              <a:gd name="connsiteY9003" fmla="*/ 234626 h 589548"/>
              <a:gd name="connsiteX9004" fmla="*/ 881507 w 2105012"/>
              <a:gd name="connsiteY9004" fmla="*/ 234626 h 589548"/>
              <a:gd name="connsiteX9005" fmla="*/ 885152 w 2105012"/>
              <a:gd name="connsiteY9005" fmla="*/ 209109 h 589548"/>
              <a:gd name="connsiteX9006" fmla="*/ 885815 w 2105012"/>
              <a:gd name="connsiteY9006" fmla="*/ 206458 h 589548"/>
              <a:gd name="connsiteX9007" fmla="*/ 885152 w 2105012"/>
              <a:gd name="connsiteY9007" fmla="*/ 209109 h 589548"/>
              <a:gd name="connsiteX9008" fmla="*/ 885152 w 2105012"/>
              <a:gd name="connsiteY9008" fmla="*/ 209109 h 589548"/>
              <a:gd name="connsiteX9009" fmla="*/ 908350 w 2105012"/>
              <a:gd name="connsiteY9009" fmla="*/ 205795 h 589548"/>
              <a:gd name="connsiteX9010" fmla="*/ 905699 w 2105012"/>
              <a:gd name="connsiteY9010" fmla="*/ 206789 h 589548"/>
              <a:gd name="connsiteX9011" fmla="*/ 908350 w 2105012"/>
              <a:gd name="connsiteY9011" fmla="*/ 205795 h 589548"/>
              <a:gd name="connsiteX9012" fmla="*/ 887472 w 2105012"/>
              <a:gd name="connsiteY9012" fmla="*/ 163708 h 589548"/>
              <a:gd name="connsiteX9013" fmla="*/ 888798 w 2105012"/>
              <a:gd name="connsiteY9013" fmla="*/ 164371 h 589548"/>
              <a:gd name="connsiteX9014" fmla="*/ 887472 w 2105012"/>
              <a:gd name="connsiteY9014" fmla="*/ 163708 h 589548"/>
              <a:gd name="connsiteX9015" fmla="*/ 866263 w 2105012"/>
              <a:gd name="connsiteY9015" fmla="*/ 163046 h 589548"/>
              <a:gd name="connsiteX9016" fmla="*/ 868914 w 2105012"/>
              <a:gd name="connsiteY9016" fmla="*/ 163046 h 589548"/>
              <a:gd name="connsiteX9017" fmla="*/ 866263 w 2105012"/>
              <a:gd name="connsiteY9017" fmla="*/ 163046 h 589548"/>
              <a:gd name="connsiteX9018" fmla="*/ 865269 w 2105012"/>
              <a:gd name="connsiteY9018" fmla="*/ 160063 h 589548"/>
              <a:gd name="connsiteX9019" fmla="*/ 866263 w 2105012"/>
              <a:gd name="connsiteY9019" fmla="*/ 158406 h 589548"/>
              <a:gd name="connsiteX9020" fmla="*/ 866263 w 2105012"/>
              <a:gd name="connsiteY9020" fmla="*/ 158406 h 589548"/>
              <a:gd name="connsiteX9021" fmla="*/ 865269 w 2105012"/>
              <a:gd name="connsiteY9021" fmla="*/ 160063 h 589548"/>
              <a:gd name="connsiteX9022" fmla="*/ 824176 w 2105012"/>
              <a:gd name="connsiteY9022" fmla="*/ 158075 h 589548"/>
              <a:gd name="connsiteX9023" fmla="*/ 825833 w 2105012"/>
              <a:gd name="connsiteY9023" fmla="*/ 159732 h 589548"/>
              <a:gd name="connsiteX9024" fmla="*/ 824176 w 2105012"/>
              <a:gd name="connsiteY9024" fmla="*/ 158075 h 589548"/>
              <a:gd name="connsiteX9025" fmla="*/ 821856 w 2105012"/>
              <a:gd name="connsiteY9025" fmla="*/ 157412 h 589548"/>
              <a:gd name="connsiteX9026" fmla="*/ 818211 w 2105012"/>
              <a:gd name="connsiteY9026" fmla="*/ 157412 h 589548"/>
              <a:gd name="connsiteX9027" fmla="*/ 821856 w 2105012"/>
              <a:gd name="connsiteY9027" fmla="*/ 157412 h 589548"/>
              <a:gd name="connsiteX9028" fmla="*/ 824176 w 2105012"/>
              <a:gd name="connsiteY9028" fmla="*/ 158075 h 589548"/>
              <a:gd name="connsiteX9029" fmla="*/ 772478 w 2105012"/>
              <a:gd name="connsiteY9029" fmla="*/ 201156 h 589548"/>
              <a:gd name="connsiteX9030" fmla="*/ 774135 w 2105012"/>
              <a:gd name="connsiteY9030" fmla="*/ 201487 h 589548"/>
              <a:gd name="connsiteX9031" fmla="*/ 772478 w 2105012"/>
              <a:gd name="connsiteY9031" fmla="*/ 201156 h 589548"/>
              <a:gd name="connsiteX9032" fmla="*/ 758229 w 2105012"/>
              <a:gd name="connsiteY9032" fmla="*/ 196516 h 589548"/>
              <a:gd name="connsiteX9033" fmla="*/ 753920 w 2105012"/>
              <a:gd name="connsiteY9033" fmla="*/ 198505 h 589548"/>
              <a:gd name="connsiteX9034" fmla="*/ 758229 w 2105012"/>
              <a:gd name="connsiteY9034" fmla="*/ 196516 h 589548"/>
              <a:gd name="connsiteX9035" fmla="*/ 759223 w 2105012"/>
              <a:gd name="connsiteY9035" fmla="*/ 195522 h 589548"/>
              <a:gd name="connsiteX9036" fmla="*/ 758229 w 2105012"/>
              <a:gd name="connsiteY9036" fmla="*/ 196516 h 589548"/>
              <a:gd name="connsiteX9037" fmla="*/ 701229 w 2105012"/>
              <a:gd name="connsiteY9037" fmla="*/ 131895 h 589548"/>
              <a:gd name="connsiteX9038" fmla="*/ 701229 w 2105012"/>
              <a:gd name="connsiteY9038" fmla="*/ 131895 h 589548"/>
              <a:gd name="connsiteX9039" fmla="*/ 702223 w 2105012"/>
              <a:gd name="connsiteY9039" fmla="*/ 129243 h 589548"/>
              <a:gd name="connsiteX9040" fmla="*/ 701229 w 2105012"/>
              <a:gd name="connsiteY9040" fmla="*/ 131895 h 589548"/>
              <a:gd name="connsiteX9041" fmla="*/ 688305 w 2105012"/>
              <a:gd name="connsiteY9041" fmla="*/ 129906 h 589548"/>
              <a:gd name="connsiteX9042" fmla="*/ 688636 w 2105012"/>
              <a:gd name="connsiteY9042" fmla="*/ 129575 h 589548"/>
              <a:gd name="connsiteX9043" fmla="*/ 688305 w 2105012"/>
              <a:gd name="connsiteY9043" fmla="*/ 129906 h 589548"/>
              <a:gd name="connsiteX9044" fmla="*/ 667758 w 2105012"/>
              <a:gd name="connsiteY9044" fmla="*/ 128581 h 589548"/>
              <a:gd name="connsiteX9045" fmla="*/ 665107 w 2105012"/>
              <a:gd name="connsiteY9045" fmla="*/ 127918 h 589548"/>
              <a:gd name="connsiteX9046" fmla="*/ 667758 w 2105012"/>
              <a:gd name="connsiteY9046" fmla="*/ 128581 h 589548"/>
              <a:gd name="connsiteX9047" fmla="*/ 668752 w 2105012"/>
              <a:gd name="connsiteY9047" fmla="*/ 128581 h 589548"/>
              <a:gd name="connsiteX9048" fmla="*/ 667758 w 2105012"/>
              <a:gd name="connsiteY9048" fmla="*/ 128581 h 589548"/>
              <a:gd name="connsiteX9049" fmla="*/ 661793 w 2105012"/>
              <a:gd name="connsiteY9049" fmla="*/ 126261 h 589548"/>
              <a:gd name="connsiteX9050" fmla="*/ 655828 w 2105012"/>
              <a:gd name="connsiteY9050" fmla="*/ 125267 h 589548"/>
              <a:gd name="connsiteX9051" fmla="*/ 661130 w 2105012"/>
              <a:gd name="connsiteY9051" fmla="*/ 121290 h 589548"/>
              <a:gd name="connsiteX9052" fmla="*/ 661793 w 2105012"/>
              <a:gd name="connsiteY9052" fmla="*/ 126261 h 589548"/>
              <a:gd name="connsiteX9053" fmla="*/ 654834 w 2105012"/>
              <a:gd name="connsiteY9053" fmla="*/ 106046 h 589548"/>
              <a:gd name="connsiteX9054" fmla="*/ 653840 w 2105012"/>
              <a:gd name="connsiteY9054" fmla="*/ 113668 h 589548"/>
              <a:gd name="connsiteX9055" fmla="*/ 645223 w 2105012"/>
              <a:gd name="connsiteY9055" fmla="*/ 111017 h 589548"/>
              <a:gd name="connsiteX9056" fmla="*/ 646549 w 2105012"/>
              <a:gd name="connsiteY9056" fmla="*/ 103395 h 589548"/>
              <a:gd name="connsiteX9057" fmla="*/ 654834 w 2105012"/>
              <a:gd name="connsiteY9057" fmla="*/ 106046 h 589548"/>
              <a:gd name="connsiteX9058" fmla="*/ 637601 w 2105012"/>
              <a:gd name="connsiteY9058" fmla="*/ 125929 h 589548"/>
              <a:gd name="connsiteX9059" fmla="*/ 635944 w 2105012"/>
              <a:gd name="connsiteY9059" fmla="*/ 125267 h 589548"/>
              <a:gd name="connsiteX9060" fmla="*/ 635944 w 2105012"/>
              <a:gd name="connsiteY9060" fmla="*/ 125267 h 589548"/>
              <a:gd name="connsiteX9061" fmla="*/ 637601 w 2105012"/>
              <a:gd name="connsiteY9061" fmla="*/ 125929 h 589548"/>
              <a:gd name="connsiteX9062" fmla="*/ 565026 w 2105012"/>
              <a:gd name="connsiteY9062" fmla="*/ 113668 h 589548"/>
              <a:gd name="connsiteX9063" fmla="*/ 565026 w 2105012"/>
              <a:gd name="connsiteY9063" fmla="*/ 113668 h 589548"/>
              <a:gd name="connsiteX9064" fmla="*/ 566020 w 2105012"/>
              <a:gd name="connsiteY9064" fmla="*/ 112342 h 589548"/>
              <a:gd name="connsiteX9065" fmla="*/ 565026 w 2105012"/>
              <a:gd name="connsiteY9065" fmla="*/ 113668 h 589548"/>
              <a:gd name="connsiteX9066" fmla="*/ 536526 w 2105012"/>
              <a:gd name="connsiteY9066" fmla="*/ 127918 h 589548"/>
              <a:gd name="connsiteX9067" fmla="*/ 536526 w 2105012"/>
              <a:gd name="connsiteY9067" fmla="*/ 127918 h 589548"/>
              <a:gd name="connsiteX9068" fmla="*/ 536526 w 2105012"/>
              <a:gd name="connsiteY9068" fmla="*/ 127918 h 589548"/>
              <a:gd name="connsiteX9069" fmla="*/ 534207 w 2105012"/>
              <a:gd name="connsiteY9069" fmla="*/ 127918 h 589548"/>
              <a:gd name="connsiteX9070" fmla="*/ 536526 w 2105012"/>
              <a:gd name="connsiteY9070" fmla="*/ 127918 h 589548"/>
              <a:gd name="connsiteX9071" fmla="*/ 531887 w 2105012"/>
              <a:gd name="connsiteY9071" fmla="*/ 148796 h 589548"/>
              <a:gd name="connsiteX9072" fmla="*/ 531555 w 2105012"/>
              <a:gd name="connsiteY9072" fmla="*/ 149458 h 589548"/>
              <a:gd name="connsiteX9073" fmla="*/ 531555 w 2105012"/>
              <a:gd name="connsiteY9073" fmla="*/ 149458 h 589548"/>
              <a:gd name="connsiteX9074" fmla="*/ 531887 w 2105012"/>
              <a:gd name="connsiteY9074" fmla="*/ 148796 h 589548"/>
              <a:gd name="connsiteX9075" fmla="*/ 497090 w 2105012"/>
              <a:gd name="connsiteY9075" fmla="*/ 136865 h 589548"/>
              <a:gd name="connsiteX9076" fmla="*/ 497090 w 2105012"/>
              <a:gd name="connsiteY9076" fmla="*/ 136865 h 589548"/>
              <a:gd name="connsiteX9077" fmla="*/ 497090 w 2105012"/>
              <a:gd name="connsiteY9077" fmla="*/ 136865 h 589548"/>
              <a:gd name="connsiteX9078" fmla="*/ 491457 w 2105012"/>
              <a:gd name="connsiteY9078" fmla="*/ 132557 h 589548"/>
              <a:gd name="connsiteX9079" fmla="*/ 492120 w 2105012"/>
              <a:gd name="connsiteY9079" fmla="*/ 132226 h 589548"/>
              <a:gd name="connsiteX9080" fmla="*/ 491457 w 2105012"/>
              <a:gd name="connsiteY9080" fmla="*/ 132557 h 589548"/>
              <a:gd name="connsiteX9081" fmla="*/ 497422 w 2105012"/>
              <a:gd name="connsiteY9081" fmla="*/ 139517 h 589548"/>
              <a:gd name="connsiteX9082" fmla="*/ 497422 w 2105012"/>
              <a:gd name="connsiteY9082" fmla="*/ 137860 h 589548"/>
              <a:gd name="connsiteX9083" fmla="*/ 497422 w 2105012"/>
              <a:gd name="connsiteY9083" fmla="*/ 139517 h 589548"/>
              <a:gd name="connsiteX9084" fmla="*/ 497422 w 2105012"/>
              <a:gd name="connsiteY9084" fmla="*/ 139517 h 589548"/>
              <a:gd name="connsiteX9085" fmla="*/ 496096 w 2105012"/>
              <a:gd name="connsiteY9085" fmla="*/ 158075 h 589548"/>
              <a:gd name="connsiteX9086" fmla="*/ 494439 w 2105012"/>
              <a:gd name="connsiteY9086" fmla="*/ 157743 h 589548"/>
              <a:gd name="connsiteX9087" fmla="*/ 496096 w 2105012"/>
              <a:gd name="connsiteY9087" fmla="*/ 158075 h 589548"/>
              <a:gd name="connsiteX9088" fmla="*/ 493114 w 2105012"/>
              <a:gd name="connsiteY9088" fmla="*/ 160726 h 589548"/>
              <a:gd name="connsiteX9089" fmla="*/ 492451 w 2105012"/>
              <a:gd name="connsiteY9089" fmla="*/ 157412 h 589548"/>
              <a:gd name="connsiteX9090" fmla="*/ 493445 w 2105012"/>
              <a:gd name="connsiteY9090" fmla="*/ 157412 h 589548"/>
              <a:gd name="connsiteX9091" fmla="*/ 492451 w 2105012"/>
              <a:gd name="connsiteY9091" fmla="*/ 157412 h 589548"/>
              <a:gd name="connsiteX9092" fmla="*/ 493114 w 2105012"/>
              <a:gd name="connsiteY9092" fmla="*/ 160726 h 589548"/>
              <a:gd name="connsiteX9093" fmla="*/ 465608 w 2105012"/>
              <a:gd name="connsiteY9093" fmla="*/ 182598 h 589548"/>
              <a:gd name="connsiteX9094" fmla="*/ 465608 w 2105012"/>
              <a:gd name="connsiteY9094" fmla="*/ 182598 h 589548"/>
              <a:gd name="connsiteX9095" fmla="*/ 465608 w 2105012"/>
              <a:gd name="connsiteY9095" fmla="*/ 182598 h 589548"/>
              <a:gd name="connsiteX9096" fmla="*/ 455998 w 2105012"/>
              <a:gd name="connsiteY9096" fmla="*/ 183923 h 589548"/>
              <a:gd name="connsiteX9097" fmla="*/ 452684 w 2105012"/>
              <a:gd name="connsiteY9097" fmla="*/ 182929 h 589548"/>
              <a:gd name="connsiteX9098" fmla="*/ 452684 w 2105012"/>
              <a:gd name="connsiteY9098" fmla="*/ 182929 h 589548"/>
              <a:gd name="connsiteX9099" fmla="*/ 455998 w 2105012"/>
              <a:gd name="connsiteY9099" fmla="*/ 183923 h 589548"/>
              <a:gd name="connsiteX9100" fmla="*/ 465608 w 2105012"/>
              <a:gd name="connsiteY9100" fmla="*/ 182598 h 589548"/>
              <a:gd name="connsiteX9101" fmla="*/ 452684 w 2105012"/>
              <a:gd name="connsiteY9101" fmla="*/ 182598 h 589548"/>
              <a:gd name="connsiteX9102" fmla="*/ 452684 w 2105012"/>
              <a:gd name="connsiteY9102" fmla="*/ 182598 h 589548"/>
              <a:gd name="connsiteX9103" fmla="*/ 452684 w 2105012"/>
              <a:gd name="connsiteY9103" fmla="*/ 182598 h 589548"/>
              <a:gd name="connsiteX9104" fmla="*/ 403306 w 2105012"/>
              <a:gd name="connsiteY9104" fmla="*/ 161389 h 589548"/>
              <a:gd name="connsiteX9105" fmla="*/ 398667 w 2105012"/>
              <a:gd name="connsiteY9105" fmla="*/ 158406 h 589548"/>
              <a:gd name="connsiteX9106" fmla="*/ 399329 w 2105012"/>
              <a:gd name="connsiteY9106" fmla="*/ 155755 h 589548"/>
              <a:gd name="connsiteX9107" fmla="*/ 400323 w 2105012"/>
              <a:gd name="connsiteY9107" fmla="*/ 155423 h 589548"/>
              <a:gd name="connsiteX9108" fmla="*/ 399329 w 2105012"/>
              <a:gd name="connsiteY9108" fmla="*/ 155755 h 589548"/>
              <a:gd name="connsiteX9109" fmla="*/ 398667 w 2105012"/>
              <a:gd name="connsiteY9109" fmla="*/ 158406 h 589548"/>
              <a:gd name="connsiteX9110" fmla="*/ 403306 w 2105012"/>
              <a:gd name="connsiteY9110" fmla="*/ 161389 h 589548"/>
              <a:gd name="connsiteX9111" fmla="*/ 355585 w 2105012"/>
              <a:gd name="connsiteY9111" fmla="*/ 154429 h 589548"/>
              <a:gd name="connsiteX9112" fmla="*/ 359231 w 2105012"/>
              <a:gd name="connsiteY9112" fmla="*/ 153435 h 589548"/>
              <a:gd name="connsiteX9113" fmla="*/ 355585 w 2105012"/>
              <a:gd name="connsiteY9113" fmla="*/ 154429 h 589548"/>
              <a:gd name="connsiteX9114" fmla="*/ 352271 w 2105012"/>
              <a:gd name="connsiteY9114" fmla="*/ 156418 h 589548"/>
              <a:gd name="connsiteX9115" fmla="*/ 351277 w 2105012"/>
              <a:gd name="connsiteY9115" fmla="*/ 155092 h 589548"/>
              <a:gd name="connsiteX9116" fmla="*/ 352271 w 2105012"/>
              <a:gd name="connsiteY9116" fmla="*/ 156418 h 589548"/>
              <a:gd name="connsiteX9117" fmla="*/ 353928 w 2105012"/>
              <a:gd name="connsiteY9117" fmla="*/ 155423 h 589548"/>
              <a:gd name="connsiteX9118" fmla="*/ 352271 w 2105012"/>
              <a:gd name="connsiteY9118" fmla="*/ 156418 h 589548"/>
              <a:gd name="connsiteX9119" fmla="*/ 348295 w 2105012"/>
              <a:gd name="connsiteY9119" fmla="*/ 168679 h 589548"/>
              <a:gd name="connsiteX9120" fmla="*/ 348295 w 2105012"/>
              <a:gd name="connsiteY9120" fmla="*/ 170668 h 589548"/>
              <a:gd name="connsiteX9121" fmla="*/ 348295 w 2105012"/>
              <a:gd name="connsiteY9121" fmla="*/ 168679 h 589548"/>
              <a:gd name="connsiteX9122" fmla="*/ 348295 w 2105012"/>
              <a:gd name="connsiteY9122" fmla="*/ 168679 h 589548"/>
              <a:gd name="connsiteX9123" fmla="*/ 348295 w 2105012"/>
              <a:gd name="connsiteY9123" fmla="*/ 167022 h 589548"/>
              <a:gd name="connsiteX9124" fmla="*/ 348295 w 2105012"/>
              <a:gd name="connsiteY9124" fmla="*/ 166028 h 589548"/>
              <a:gd name="connsiteX9125" fmla="*/ 348295 w 2105012"/>
              <a:gd name="connsiteY9125" fmla="*/ 167022 h 589548"/>
              <a:gd name="connsiteX9126" fmla="*/ 348295 w 2105012"/>
              <a:gd name="connsiteY9126" fmla="*/ 168679 h 589548"/>
              <a:gd name="connsiteX9127" fmla="*/ 352271 w 2105012"/>
              <a:gd name="connsiteY9127" fmla="*/ 166691 h 589548"/>
              <a:gd name="connsiteX9128" fmla="*/ 349952 w 2105012"/>
              <a:gd name="connsiteY9128" fmla="*/ 166691 h 589548"/>
              <a:gd name="connsiteX9129" fmla="*/ 352271 w 2105012"/>
              <a:gd name="connsiteY9129" fmla="*/ 166691 h 589548"/>
              <a:gd name="connsiteX9130" fmla="*/ 354591 w 2105012"/>
              <a:gd name="connsiteY9130" fmla="*/ 165697 h 589548"/>
              <a:gd name="connsiteX9131" fmla="*/ 355585 w 2105012"/>
              <a:gd name="connsiteY9131" fmla="*/ 164702 h 589548"/>
              <a:gd name="connsiteX9132" fmla="*/ 354591 w 2105012"/>
              <a:gd name="connsiteY9132" fmla="*/ 165697 h 589548"/>
              <a:gd name="connsiteX9133" fmla="*/ 353266 w 2105012"/>
              <a:gd name="connsiteY9133" fmla="*/ 166359 h 589548"/>
              <a:gd name="connsiteX9134" fmla="*/ 354591 w 2105012"/>
              <a:gd name="connsiteY9134" fmla="*/ 165697 h 589548"/>
              <a:gd name="connsiteX9135" fmla="*/ 380440 w 2105012"/>
              <a:gd name="connsiteY9135" fmla="*/ 212092 h 589548"/>
              <a:gd name="connsiteX9136" fmla="*/ 373812 w 2105012"/>
              <a:gd name="connsiteY9136" fmla="*/ 217725 h 589548"/>
              <a:gd name="connsiteX9137" fmla="*/ 373812 w 2105012"/>
              <a:gd name="connsiteY9137" fmla="*/ 217725 h 589548"/>
              <a:gd name="connsiteX9138" fmla="*/ 380440 w 2105012"/>
              <a:gd name="connsiteY9138" fmla="*/ 212092 h 589548"/>
              <a:gd name="connsiteX9139" fmla="*/ 384085 w 2105012"/>
              <a:gd name="connsiteY9139" fmla="*/ 226342 h 589548"/>
              <a:gd name="connsiteX9140" fmla="*/ 385742 w 2105012"/>
              <a:gd name="connsiteY9140" fmla="*/ 227004 h 589548"/>
              <a:gd name="connsiteX9141" fmla="*/ 384085 w 2105012"/>
              <a:gd name="connsiteY9141" fmla="*/ 226342 h 589548"/>
              <a:gd name="connsiteX9142" fmla="*/ 384085 w 2105012"/>
              <a:gd name="connsiteY9142" fmla="*/ 226342 h 589548"/>
              <a:gd name="connsiteX9143" fmla="*/ 415568 w 2105012"/>
              <a:gd name="connsiteY9143" fmla="*/ 245231 h 589548"/>
              <a:gd name="connsiteX9144" fmla="*/ 413911 w 2105012"/>
              <a:gd name="connsiteY9144" fmla="*/ 243574 h 589548"/>
              <a:gd name="connsiteX9145" fmla="*/ 415568 w 2105012"/>
              <a:gd name="connsiteY9145" fmla="*/ 245231 h 589548"/>
              <a:gd name="connsiteX9146" fmla="*/ 416562 w 2105012"/>
              <a:gd name="connsiteY9146" fmla="*/ 246557 h 589548"/>
              <a:gd name="connsiteX9147" fmla="*/ 415568 w 2105012"/>
              <a:gd name="connsiteY9147" fmla="*/ 245231 h 589548"/>
              <a:gd name="connsiteX9148" fmla="*/ 416893 w 2105012"/>
              <a:gd name="connsiteY9148" fmla="*/ 240260 h 589548"/>
              <a:gd name="connsiteX9149" fmla="*/ 416893 w 2105012"/>
              <a:gd name="connsiteY9149" fmla="*/ 240260 h 589548"/>
              <a:gd name="connsiteX9150" fmla="*/ 416893 w 2105012"/>
              <a:gd name="connsiteY9150" fmla="*/ 240260 h 589548"/>
              <a:gd name="connsiteX9151" fmla="*/ 416893 w 2105012"/>
              <a:gd name="connsiteY9151" fmla="*/ 239597 h 589548"/>
              <a:gd name="connsiteX9152" fmla="*/ 416893 w 2105012"/>
              <a:gd name="connsiteY9152" fmla="*/ 240260 h 589548"/>
              <a:gd name="connsiteX9153" fmla="*/ 410928 w 2105012"/>
              <a:gd name="connsiteY9153" fmla="*/ 240260 h 589548"/>
              <a:gd name="connsiteX9154" fmla="*/ 412585 w 2105012"/>
              <a:gd name="connsiteY9154" fmla="*/ 239597 h 589548"/>
              <a:gd name="connsiteX9155" fmla="*/ 410928 w 2105012"/>
              <a:gd name="connsiteY9155" fmla="*/ 240260 h 589548"/>
              <a:gd name="connsiteX9156" fmla="*/ 439759 w 2105012"/>
              <a:gd name="connsiteY9156" fmla="*/ 219051 h 589548"/>
              <a:gd name="connsiteX9157" fmla="*/ 438765 w 2105012"/>
              <a:gd name="connsiteY9157" fmla="*/ 219382 h 589548"/>
              <a:gd name="connsiteX9158" fmla="*/ 439759 w 2105012"/>
              <a:gd name="connsiteY9158" fmla="*/ 219051 h 589548"/>
              <a:gd name="connsiteX9159" fmla="*/ 445062 w 2105012"/>
              <a:gd name="connsiteY9159" fmla="*/ 216400 h 589548"/>
              <a:gd name="connsiteX9160" fmla="*/ 451027 w 2105012"/>
              <a:gd name="connsiteY9160" fmla="*/ 217063 h 589548"/>
              <a:gd name="connsiteX9161" fmla="*/ 445062 w 2105012"/>
              <a:gd name="connsiteY9161" fmla="*/ 216400 h 589548"/>
              <a:gd name="connsiteX9162" fmla="*/ 444067 w 2105012"/>
              <a:gd name="connsiteY9162" fmla="*/ 215406 h 589548"/>
              <a:gd name="connsiteX9163" fmla="*/ 445062 w 2105012"/>
              <a:gd name="connsiteY9163" fmla="*/ 216400 h 589548"/>
              <a:gd name="connsiteX9164" fmla="*/ 483172 w 2105012"/>
              <a:gd name="connsiteY9164" fmla="*/ 278702 h 589548"/>
              <a:gd name="connsiteX9165" fmla="*/ 483172 w 2105012"/>
              <a:gd name="connsiteY9165" fmla="*/ 278702 h 589548"/>
              <a:gd name="connsiteX9166" fmla="*/ 483172 w 2105012"/>
              <a:gd name="connsiteY9166" fmla="*/ 278702 h 589548"/>
              <a:gd name="connsiteX9167" fmla="*/ 483172 w 2105012"/>
              <a:gd name="connsiteY9167" fmla="*/ 278702 h 589548"/>
              <a:gd name="connsiteX9168" fmla="*/ 485492 w 2105012"/>
              <a:gd name="connsiteY9168" fmla="*/ 279365 h 589548"/>
              <a:gd name="connsiteX9169" fmla="*/ 483835 w 2105012"/>
              <a:gd name="connsiteY9169" fmla="*/ 279033 h 589548"/>
              <a:gd name="connsiteX9170" fmla="*/ 485492 w 2105012"/>
              <a:gd name="connsiteY9170" fmla="*/ 279365 h 589548"/>
              <a:gd name="connsiteX9171" fmla="*/ 518300 w 2105012"/>
              <a:gd name="connsiteY9171" fmla="*/ 266109 h 589548"/>
              <a:gd name="connsiteX9172" fmla="*/ 518300 w 2105012"/>
              <a:gd name="connsiteY9172" fmla="*/ 264783 h 589548"/>
              <a:gd name="connsiteX9173" fmla="*/ 520619 w 2105012"/>
              <a:gd name="connsiteY9173" fmla="*/ 263458 h 589548"/>
              <a:gd name="connsiteX9174" fmla="*/ 518300 w 2105012"/>
              <a:gd name="connsiteY9174" fmla="*/ 264783 h 589548"/>
              <a:gd name="connsiteX9175" fmla="*/ 518300 w 2105012"/>
              <a:gd name="connsiteY9175" fmla="*/ 266109 h 589548"/>
              <a:gd name="connsiteX9176" fmla="*/ 518300 w 2105012"/>
              <a:gd name="connsiteY9176" fmla="*/ 267766 h 589548"/>
              <a:gd name="connsiteX9177" fmla="*/ 518300 w 2105012"/>
              <a:gd name="connsiteY9177" fmla="*/ 266109 h 589548"/>
              <a:gd name="connsiteX9178" fmla="*/ 509352 w 2105012"/>
              <a:gd name="connsiteY9178" fmla="*/ 266109 h 589548"/>
              <a:gd name="connsiteX9179" fmla="*/ 518300 w 2105012"/>
              <a:gd name="connsiteY9179" fmla="*/ 266109 h 589548"/>
              <a:gd name="connsiteX9180" fmla="*/ 536195 w 2105012"/>
              <a:gd name="connsiteY9180" fmla="*/ 260807 h 589548"/>
              <a:gd name="connsiteX9181" fmla="*/ 539840 w 2105012"/>
              <a:gd name="connsiteY9181" fmla="*/ 258487 h 589548"/>
              <a:gd name="connsiteX9182" fmla="*/ 548788 w 2105012"/>
              <a:gd name="connsiteY9182" fmla="*/ 256167 h 589548"/>
              <a:gd name="connsiteX9183" fmla="*/ 558730 w 2105012"/>
              <a:gd name="connsiteY9183" fmla="*/ 257493 h 589548"/>
              <a:gd name="connsiteX9184" fmla="*/ 558730 w 2105012"/>
              <a:gd name="connsiteY9184" fmla="*/ 257493 h 589548"/>
              <a:gd name="connsiteX9185" fmla="*/ 568671 w 2105012"/>
              <a:gd name="connsiteY9185" fmla="*/ 260144 h 589548"/>
              <a:gd name="connsiteX9186" fmla="*/ 568671 w 2105012"/>
              <a:gd name="connsiteY9186" fmla="*/ 262132 h 589548"/>
              <a:gd name="connsiteX9187" fmla="*/ 565357 w 2105012"/>
              <a:gd name="connsiteY9187" fmla="*/ 262132 h 589548"/>
              <a:gd name="connsiteX9188" fmla="*/ 550776 w 2105012"/>
              <a:gd name="connsiteY9188" fmla="*/ 262132 h 589548"/>
              <a:gd name="connsiteX9189" fmla="*/ 547462 w 2105012"/>
              <a:gd name="connsiteY9189" fmla="*/ 260807 h 589548"/>
              <a:gd name="connsiteX9190" fmla="*/ 539509 w 2105012"/>
              <a:gd name="connsiteY9190" fmla="*/ 260807 h 589548"/>
              <a:gd name="connsiteX9191" fmla="*/ 535863 w 2105012"/>
              <a:gd name="connsiteY9191" fmla="*/ 260807 h 589548"/>
              <a:gd name="connsiteX9192" fmla="*/ 543486 w 2105012"/>
              <a:gd name="connsiteY9192" fmla="*/ 269091 h 589548"/>
              <a:gd name="connsiteX9193" fmla="*/ 541829 w 2105012"/>
              <a:gd name="connsiteY9193" fmla="*/ 265446 h 589548"/>
              <a:gd name="connsiteX9194" fmla="*/ 543486 w 2105012"/>
              <a:gd name="connsiteY9194" fmla="*/ 269091 h 589548"/>
              <a:gd name="connsiteX9195" fmla="*/ 546137 w 2105012"/>
              <a:gd name="connsiteY9195" fmla="*/ 268429 h 589548"/>
              <a:gd name="connsiteX9196" fmla="*/ 546799 w 2105012"/>
              <a:gd name="connsiteY9196" fmla="*/ 266440 h 589548"/>
              <a:gd name="connsiteX9197" fmla="*/ 546137 w 2105012"/>
              <a:gd name="connsiteY9197" fmla="*/ 268429 h 589548"/>
              <a:gd name="connsiteX9198" fmla="*/ 543486 w 2105012"/>
              <a:gd name="connsiteY9198" fmla="*/ 269091 h 589548"/>
              <a:gd name="connsiteX9199" fmla="*/ 543486 w 2105012"/>
              <a:gd name="connsiteY9199" fmla="*/ 269091 h 589548"/>
              <a:gd name="connsiteX9200" fmla="*/ 572648 w 2105012"/>
              <a:gd name="connsiteY9200" fmla="*/ 276051 h 589548"/>
              <a:gd name="connsiteX9201" fmla="*/ 574305 w 2105012"/>
              <a:gd name="connsiteY9201" fmla="*/ 276382 h 589548"/>
              <a:gd name="connsiteX9202" fmla="*/ 573642 w 2105012"/>
              <a:gd name="connsiteY9202" fmla="*/ 277708 h 589548"/>
              <a:gd name="connsiteX9203" fmla="*/ 574305 w 2105012"/>
              <a:gd name="connsiteY9203" fmla="*/ 276382 h 589548"/>
              <a:gd name="connsiteX9204" fmla="*/ 572648 w 2105012"/>
              <a:gd name="connsiteY9204" fmla="*/ 276051 h 589548"/>
              <a:gd name="connsiteX9205" fmla="*/ 597503 w 2105012"/>
              <a:gd name="connsiteY9205" fmla="*/ 276051 h 589548"/>
              <a:gd name="connsiteX9206" fmla="*/ 601148 w 2105012"/>
              <a:gd name="connsiteY9206" fmla="*/ 278370 h 589548"/>
              <a:gd name="connsiteX9207" fmla="*/ 597503 w 2105012"/>
              <a:gd name="connsiteY9207" fmla="*/ 276051 h 589548"/>
              <a:gd name="connsiteX9208" fmla="*/ 595846 w 2105012"/>
              <a:gd name="connsiteY9208" fmla="*/ 272074 h 589548"/>
              <a:gd name="connsiteX9209" fmla="*/ 597503 w 2105012"/>
              <a:gd name="connsiteY9209" fmla="*/ 276051 h 589548"/>
              <a:gd name="connsiteX9210" fmla="*/ 625008 w 2105012"/>
              <a:gd name="connsiteY9210" fmla="*/ 272405 h 589548"/>
              <a:gd name="connsiteX9211" fmla="*/ 631636 w 2105012"/>
              <a:gd name="connsiteY9211" fmla="*/ 272074 h 589548"/>
              <a:gd name="connsiteX9212" fmla="*/ 633956 w 2105012"/>
              <a:gd name="connsiteY9212" fmla="*/ 270417 h 589548"/>
              <a:gd name="connsiteX9213" fmla="*/ 631636 w 2105012"/>
              <a:gd name="connsiteY9213" fmla="*/ 272074 h 589548"/>
              <a:gd name="connsiteX9214" fmla="*/ 625008 w 2105012"/>
              <a:gd name="connsiteY9214" fmla="*/ 272405 h 589548"/>
              <a:gd name="connsiteX9215" fmla="*/ 644892 w 2105012"/>
              <a:gd name="connsiteY9215" fmla="*/ 305545 h 589548"/>
              <a:gd name="connsiteX9216" fmla="*/ 648206 w 2105012"/>
              <a:gd name="connsiteY9216" fmla="*/ 309521 h 589548"/>
              <a:gd name="connsiteX9217" fmla="*/ 644229 w 2105012"/>
              <a:gd name="connsiteY9217" fmla="*/ 311510 h 589548"/>
              <a:gd name="connsiteX9218" fmla="*/ 639258 w 2105012"/>
              <a:gd name="connsiteY9218" fmla="*/ 311510 h 589548"/>
              <a:gd name="connsiteX9219" fmla="*/ 638264 w 2105012"/>
              <a:gd name="connsiteY9219" fmla="*/ 311510 h 589548"/>
              <a:gd name="connsiteX9220" fmla="*/ 641909 w 2105012"/>
              <a:gd name="connsiteY9220" fmla="*/ 305213 h 589548"/>
              <a:gd name="connsiteX9221" fmla="*/ 644892 w 2105012"/>
              <a:gd name="connsiteY9221" fmla="*/ 305545 h 589548"/>
              <a:gd name="connsiteX9222" fmla="*/ 649863 w 2105012"/>
              <a:gd name="connsiteY9222" fmla="*/ 308527 h 589548"/>
              <a:gd name="connsiteX9223" fmla="*/ 650526 w 2105012"/>
              <a:gd name="connsiteY9223" fmla="*/ 307533 h 589548"/>
              <a:gd name="connsiteX9224" fmla="*/ 650526 w 2105012"/>
              <a:gd name="connsiteY9224" fmla="*/ 306207 h 589548"/>
              <a:gd name="connsiteX9225" fmla="*/ 650526 w 2105012"/>
              <a:gd name="connsiteY9225" fmla="*/ 307533 h 589548"/>
              <a:gd name="connsiteX9226" fmla="*/ 649863 w 2105012"/>
              <a:gd name="connsiteY9226" fmla="*/ 308527 h 589548"/>
              <a:gd name="connsiteX9227" fmla="*/ 687642 w 2105012"/>
              <a:gd name="connsiteY9227" fmla="*/ 338353 h 589548"/>
              <a:gd name="connsiteX9228" fmla="*/ 683334 w 2105012"/>
              <a:gd name="connsiteY9228" fmla="*/ 337027 h 589548"/>
              <a:gd name="connsiteX9229" fmla="*/ 687642 w 2105012"/>
              <a:gd name="connsiteY9229" fmla="*/ 338353 h 589548"/>
              <a:gd name="connsiteX9230" fmla="*/ 687642 w 2105012"/>
              <a:gd name="connsiteY9230" fmla="*/ 338353 h 589548"/>
              <a:gd name="connsiteX9231" fmla="*/ 688636 w 2105012"/>
              <a:gd name="connsiteY9231" fmla="*/ 338353 h 589548"/>
              <a:gd name="connsiteX9232" fmla="*/ 688636 w 2105012"/>
              <a:gd name="connsiteY9232" fmla="*/ 338353 h 589548"/>
              <a:gd name="connsiteX9233" fmla="*/ 688636 w 2105012"/>
              <a:gd name="connsiteY9233" fmla="*/ 339015 h 589548"/>
              <a:gd name="connsiteX9234" fmla="*/ 688636 w 2105012"/>
              <a:gd name="connsiteY9234" fmla="*/ 339015 h 589548"/>
              <a:gd name="connsiteX9235" fmla="*/ 688636 w 2105012"/>
              <a:gd name="connsiteY9235" fmla="*/ 338353 h 589548"/>
              <a:gd name="connsiteX9236" fmla="*/ 708520 w 2105012"/>
              <a:gd name="connsiteY9236" fmla="*/ 341335 h 589548"/>
              <a:gd name="connsiteX9237" fmla="*/ 708520 w 2105012"/>
              <a:gd name="connsiteY9237" fmla="*/ 340341 h 589548"/>
              <a:gd name="connsiteX9238" fmla="*/ 708520 w 2105012"/>
              <a:gd name="connsiteY9238" fmla="*/ 341335 h 589548"/>
              <a:gd name="connsiteX9239" fmla="*/ 707194 w 2105012"/>
              <a:gd name="connsiteY9239" fmla="*/ 344649 h 589548"/>
              <a:gd name="connsiteX9240" fmla="*/ 708520 w 2105012"/>
              <a:gd name="connsiteY9240" fmla="*/ 341335 h 589548"/>
              <a:gd name="connsiteX9241" fmla="*/ 735362 w 2105012"/>
              <a:gd name="connsiteY9241" fmla="*/ 331062 h 589548"/>
              <a:gd name="connsiteX9242" fmla="*/ 734037 w 2105012"/>
              <a:gd name="connsiteY9242" fmla="*/ 331725 h 589548"/>
              <a:gd name="connsiteX9243" fmla="*/ 735362 w 2105012"/>
              <a:gd name="connsiteY9243" fmla="*/ 331062 h 589548"/>
              <a:gd name="connsiteX9244" fmla="*/ 740996 w 2105012"/>
              <a:gd name="connsiteY9244" fmla="*/ 332719 h 589548"/>
              <a:gd name="connsiteX9245" fmla="*/ 740996 w 2105012"/>
              <a:gd name="connsiteY9245" fmla="*/ 332719 h 589548"/>
              <a:gd name="connsiteX9246" fmla="*/ 738014 w 2105012"/>
              <a:gd name="connsiteY9246" fmla="*/ 334044 h 589548"/>
              <a:gd name="connsiteX9247" fmla="*/ 740996 w 2105012"/>
              <a:gd name="connsiteY9247" fmla="*/ 332719 h 589548"/>
              <a:gd name="connsiteX9248" fmla="*/ 743316 w 2105012"/>
              <a:gd name="connsiteY9248" fmla="*/ 325760 h 589548"/>
              <a:gd name="connsiteX9249" fmla="*/ 739671 w 2105012"/>
              <a:gd name="connsiteY9249" fmla="*/ 327748 h 589548"/>
              <a:gd name="connsiteX9250" fmla="*/ 739671 w 2105012"/>
              <a:gd name="connsiteY9250" fmla="*/ 327748 h 589548"/>
              <a:gd name="connsiteX9251" fmla="*/ 743316 w 2105012"/>
              <a:gd name="connsiteY9251" fmla="*/ 325760 h 589548"/>
              <a:gd name="connsiteX9252" fmla="*/ 748618 w 2105012"/>
              <a:gd name="connsiteY9252" fmla="*/ 325760 h 589548"/>
              <a:gd name="connsiteX9253" fmla="*/ 743316 w 2105012"/>
              <a:gd name="connsiteY9253" fmla="*/ 325760 h 589548"/>
              <a:gd name="connsiteX9254" fmla="*/ 738345 w 2105012"/>
              <a:gd name="connsiteY9254" fmla="*/ 327748 h 589548"/>
              <a:gd name="connsiteX9255" fmla="*/ 738345 w 2105012"/>
              <a:gd name="connsiteY9255" fmla="*/ 327748 h 589548"/>
              <a:gd name="connsiteX9256" fmla="*/ 738345 w 2105012"/>
              <a:gd name="connsiteY9256" fmla="*/ 327748 h 589548"/>
              <a:gd name="connsiteX9257" fmla="*/ 743647 w 2105012"/>
              <a:gd name="connsiteY9257" fmla="*/ 283341 h 589548"/>
              <a:gd name="connsiteX9258" fmla="*/ 743647 w 2105012"/>
              <a:gd name="connsiteY9258" fmla="*/ 283341 h 589548"/>
              <a:gd name="connsiteX9259" fmla="*/ 743647 w 2105012"/>
              <a:gd name="connsiteY9259" fmla="*/ 283341 h 589548"/>
              <a:gd name="connsiteX9260" fmla="*/ 741990 w 2105012"/>
              <a:gd name="connsiteY9260" fmla="*/ 268097 h 589548"/>
              <a:gd name="connsiteX9261" fmla="*/ 741990 w 2105012"/>
              <a:gd name="connsiteY9261" fmla="*/ 268097 h 589548"/>
              <a:gd name="connsiteX9262" fmla="*/ 747293 w 2105012"/>
              <a:gd name="connsiteY9262" fmla="*/ 267103 h 589548"/>
              <a:gd name="connsiteX9263" fmla="*/ 741990 w 2105012"/>
              <a:gd name="connsiteY9263" fmla="*/ 268097 h 589548"/>
              <a:gd name="connsiteX9264" fmla="*/ 762205 w 2105012"/>
              <a:gd name="connsiteY9264" fmla="*/ 263126 h 589548"/>
              <a:gd name="connsiteX9265" fmla="*/ 762537 w 2105012"/>
              <a:gd name="connsiteY9265" fmla="*/ 263126 h 589548"/>
              <a:gd name="connsiteX9266" fmla="*/ 762205 w 2105012"/>
              <a:gd name="connsiteY9266" fmla="*/ 263126 h 589548"/>
              <a:gd name="connsiteX9267" fmla="*/ 762205 w 2105012"/>
              <a:gd name="connsiteY9267" fmla="*/ 263126 h 589548"/>
              <a:gd name="connsiteX9268" fmla="*/ 777118 w 2105012"/>
              <a:gd name="connsiteY9268" fmla="*/ 264452 h 589548"/>
              <a:gd name="connsiteX9269" fmla="*/ 777118 w 2105012"/>
              <a:gd name="connsiteY9269" fmla="*/ 264452 h 589548"/>
              <a:gd name="connsiteX9270" fmla="*/ 777118 w 2105012"/>
              <a:gd name="connsiteY9270" fmla="*/ 264452 h 589548"/>
              <a:gd name="connsiteX9271" fmla="*/ 808269 w 2105012"/>
              <a:gd name="connsiteY9271" fmla="*/ 256830 h 589548"/>
              <a:gd name="connsiteX9272" fmla="*/ 808269 w 2105012"/>
              <a:gd name="connsiteY9272" fmla="*/ 258155 h 589548"/>
              <a:gd name="connsiteX9273" fmla="*/ 808269 w 2105012"/>
              <a:gd name="connsiteY9273" fmla="*/ 258155 h 589548"/>
              <a:gd name="connsiteX9274" fmla="*/ 808269 w 2105012"/>
              <a:gd name="connsiteY9274" fmla="*/ 256830 h 589548"/>
              <a:gd name="connsiteX9275" fmla="*/ 811583 w 2105012"/>
              <a:gd name="connsiteY9275" fmla="*/ 259150 h 589548"/>
              <a:gd name="connsiteX9276" fmla="*/ 809926 w 2105012"/>
              <a:gd name="connsiteY9276" fmla="*/ 258487 h 589548"/>
              <a:gd name="connsiteX9277" fmla="*/ 811583 w 2105012"/>
              <a:gd name="connsiteY9277" fmla="*/ 259150 h 589548"/>
              <a:gd name="connsiteX9278" fmla="*/ 821193 w 2105012"/>
              <a:gd name="connsiteY9278" fmla="*/ 251859 h 589548"/>
              <a:gd name="connsiteX9279" fmla="*/ 821193 w 2105012"/>
              <a:gd name="connsiteY9279" fmla="*/ 254841 h 589548"/>
              <a:gd name="connsiteX9280" fmla="*/ 821193 w 2105012"/>
              <a:gd name="connsiteY9280" fmla="*/ 251859 h 589548"/>
              <a:gd name="connsiteX9281" fmla="*/ 822519 w 2105012"/>
              <a:gd name="connsiteY9281" fmla="*/ 251859 h 589548"/>
              <a:gd name="connsiteX9282" fmla="*/ 821193 w 2105012"/>
              <a:gd name="connsiteY9282" fmla="*/ 251859 h 589548"/>
              <a:gd name="connsiteX9283" fmla="*/ 831135 w 2105012"/>
              <a:gd name="connsiteY9283" fmla="*/ 252522 h 589548"/>
              <a:gd name="connsiteX9284" fmla="*/ 831135 w 2105012"/>
              <a:gd name="connsiteY9284" fmla="*/ 252522 h 589548"/>
              <a:gd name="connsiteX9285" fmla="*/ 827158 w 2105012"/>
              <a:gd name="connsiteY9285" fmla="*/ 251528 h 589548"/>
              <a:gd name="connsiteX9286" fmla="*/ 831135 w 2105012"/>
              <a:gd name="connsiteY9286" fmla="*/ 252522 h 589548"/>
              <a:gd name="connsiteX9287" fmla="*/ 850356 w 2105012"/>
              <a:gd name="connsiteY9287" fmla="*/ 252522 h 589548"/>
              <a:gd name="connsiteX9288" fmla="*/ 853670 w 2105012"/>
              <a:gd name="connsiteY9288" fmla="*/ 247882 h 589548"/>
              <a:gd name="connsiteX9289" fmla="*/ 850356 w 2105012"/>
              <a:gd name="connsiteY9289" fmla="*/ 252522 h 589548"/>
              <a:gd name="connsiteX9290" fmla="*/ 849030 w 2105012"/>
              <a:gd name="connsiteY9290" fmla="*/ 253516 h 589548"/>
              <a:gd name="connsiteX9291" fmla="*/ 850356 w 2105012"/>
              <a:gd name="connsiteY9291" fmla="*/ 252522 h 589548"/>
              <a:gd name="connsiteX9292" fmla="*/ 867257 w 2105012"/>
              <a:gd name="connsiteY9292" fmla="*/ 265115 h 589548"/>
              <a:gd name="connsiteX9293" fmla="*/ 869577 w 2105012"/>
              <a:gd name="connsiteY9293" fmla="*/ 264783 h 589548"/>
              <a:gd name="connsiteX9294" fmla="*/ 867257 w 2105012"/>
              <a:gd name="connsiteY9294" fmla="*/ 265115 h 589548"/>
              <a:gd name="connsiteX9295" fmla="*/ 865269 w 2105012"/>
              <a:gd name="connsiteY9295" fmla="*/ 269754 h 589548"/>
              <a:gd name="connsiteX9296" fmla="*/ 867257 w 2105012"/>
              <a:gd name="connsiteY9296" fmla="*/ 265115 h 589548"/>
              <a:gd name="connsiteX9297" fmla="*/ 872891 w 2105012"/>
              <a:gd name="connsiteY9297" fmla="*/ 258487 h 589548"/>
              <a:gd name="connsiteX9298" fmla="*/ 876867 w 2105012"/>
              <a:gd name="connsiteY9298" fmla="*/ 262464 h 589548"/>
              <a:gd name="connsiteX9299" fmla="*/ 870571 w 2105012"/>
              <a:gd name="connsiteY9299" fmla="*/ 263789 h 589548"/>
              <a:gd name="connsiteX9300" fmla="*/ 869908 w 2105012"/>
              <a:gd name="connsiteY9300" fmla="*/ 264120 h 589548"/>
              <a:gd name="connsiteX9301" fmla="*/ 870571 w 2105012"/>
              <a:gd name="connsiteY9301" fmla="*/ 263789 h 589548"/>
              <a:gd name="connsiteX9302" fmla="*/ 872891 w 2105012"/>
              <a:gd name="connsiteY9302" fmla="*/ 258487 h 589548"/>
              <a:gd name="connsiteX9303" fmla="*/ 881838 w 2105012"/>
              <a:gd name="connsiteY9303" fmla="*/ 270748 h 589548"/>
              <a:gd name="connsiteX9304" fmla="*/ 880181 w 2105012"/>
              <a:gd name="connsiteY9304" fmla="*/ 268429 h 589548"/>
              <a:gd name="connsiteX9305" fmla="*/ 881838 w 2105012"/>
              <a:gd name="connsiteY9305" fmla="*/ 270748 h 589548"/>
              <a:gd name="connsiteX9306" fmla="*/ 879519 w 2105012"/>
              <a:gd name="connsiteY9306" fmla="*/ 266772 h 589548"/>
              <a:gd name="connsiteX9307" fmla="*/ 879519 w 2105012"/>
              <a:gd name="connsiteY9307" fmla="*/ 266109 h 589548"/>
              <a:gd name="connsiteX9308" fmla="*/ 879519 w 2105012"/>
              <a:gd name="connsiteY9308" fmla="*/ 266772 h 589548"/>
              <a:gd name="connsiteX9309" fmla="*/ 928565 w 2105012"/>
              <a:gd name="connsiteY9309" fmla="*/ 222034 h 589548"/>
              <a:gd name="connsiteX9310" fmla="*/ 931879 w 2105012"/>
              <a:gd name="connsiteY9310" fmla="*/ 223691 h 589548"/>
              <a:gd name="connsiteX9311" fmla="*/ 935193 w 2105012"/>
              <a:gd name="connsiteY9311" fmla="*/ 225347 h 589548"/>
              <a:gd name="connsiteX9312" fmla="*/ 935193 w 2105012"/>
              <a:gd name="connsiteY9312" fmla="*/ 225347 h 589548"/>
              <a:gd name="connsiteX9313" fmla="*/ 931879 w 2105012"/>
              <a:gd name="connsiteY9313" fmla="*/ 223691 h 589548"/>
              <a:gd name="connsiteX9314" fmla="*/ 928565 w 2105012"/>
              <a:gd name="connsiteY9314" fmla="*/ 222034 h 589548"/>
              <a:gd name="connsiteX9315" fmla="*/ 949443 w 2105012"/>
              <a:gd name="connsiteY9315" fmla="*/ 66279 h 589548"/>
              <a:gd name="connsiteX9316" fmla="*/ 950105 w 2105012"/>
              <a:gd name="connsiteY9316" fmla="*/ 62965 h 589548"/>
              <a:gd name="connsiteX9317" fmla="*/ 950105 w 2105012"/>
              <a:gd name="connsiteY9317" fmla="*/ 62965 h 589548"/>
              <a:gd name="connsiteX9318" fmla="*/ 949443 w 2105012"/>
              <a:gd name="connsiteY9318" fmla="*/ 66279 h 589548"/>
              <a:gd name="connsiteX9319" fmla="*/ 946460 w 2105012"/>
              <a:gd name="connsiteY9319" fmla="*/ 68267 h 589548"/>
              <a:gd name="connsiteX9320" fmla="*/ 946460 w 2105012"/>
              <a:gd name="connsiteY9320" fmla="*/ 68267 h 589548"/>
              <a:gd name="connsiteX9321" fmla="*/ 946460 w 2105012"/>
              <a:gd name="connsiteY9321" fmla="*/ 68267 h 589548"/>
              <a:gd name="connsiteX9322" fmla="*/ 946460 w 2105012"/>
              <a:gd name="connsiteY9322" fmla="*/ 68267 h 589548"/>
              <a:gd name="connsiteX9323" fmla="*/ 948117 w 2105012"/>
              <a:gd name="connsiteY9323" fmla="*/ 120296 h 589548"/>
              <a:gd name="connsiteX9324" fmla="*/ 955408 w 2105012"/>
              <a:gd name="connsiteY9324" fmla="*/ 127586 h 589548"/>
              <a:gd name="connsiteX9325" fmla="*/ 951431 w 2105012"/>
              <a:gd name="connsiteY9325" fmla="*/ 130238 h 589548"/>
              <a:gd name="connsiteX9326" fmla="*/ 953088 w 2105012"/>
              <a:gd name="connsiteY9326" fmla="*/ 134546 h 589548"/>
              <a:gd name="connsiteX9327" fmla="*/ 944803 w 2105012"/>
              <a:gd name="connsiteY9327" fmla="*/ 125598 h 589548"/>
              <a:gd name="connsiteX9328" fmla="*/ 939169 w 2105012"/>
              <a:gd name="connsiteY9328" fmla="*/ 124273 h 589548"/>
              <a:gd name="connsiteX9329" fmla="*/ 933867 w 2105012"/>
              <a:gd name="connsiteY9329" fmla="*/ 122616 h 589548"/>
              <a:gd name="connsiteX9330" fmla="*/ 938175 w 2105012"/>
              <a:gd name="connsiteY9330" fmla="*/ 116650 h 589548"/>
              <a:gd name="connsiteX9331" fmla="*/ 941821 w 2105012"/>
              <a:gd name="connsiteY9331" fmla="*/ 113999 h 589548"/>
              <a:gd name="connsiteX9332" fmla="*/ 948449 w 2105012"/>
              <a:gd name="connsiteY9332" fmla="*/ 119964 h 589548"/>
              <a:gd name="connsiteX9333" fmla="*/ 1051512 w 2105012"/>
              <a:gd name="connsiteY9333" fmla="*/ 106377 h 589548"/>
              <a:gd name="connsiteX9334" fmla="*/ 1052506 w 2105012"/>
              <a:gd name="connsiteY9334" fmla="*/ 100081 h 589548"/>
              <a:gd name="connsiteX9335" fmla="*/ 1052506 w 2105012"/>
              <a:gd name="connsiteY9335" fmla="*/ 100081 h 589548"/>
              <a:gd name="connsiteX9336" fmla="*/ 1051512 w 2105012"/>
              <a:gd name="connsiteY9336" fmla="*/ 106377 h 589548"/>
              <a:gd name="connsiteX9337" fmla="*/ 1050849 w 2105012"/>
              <a:gd name="connsiteY9337" fmla="*/ 97761 h 589548"/>
              <a:gd name="connsiteX9338" fmla="*/ 1051181 w 2105012"/>
              <a:gd name="connsiteY9338" fmla="*/ 98755 h 589548"/>
              <a:gd name="connsiteX9339" fmla="*/ 1050849 w 2105012"/>
              <a:gd name="connsiteY9339" fmla="*/ 97761 h 589548"/>
              <a:gd name="connsiteX9340" fmla="*/ 1037593 w 2105012"/>
              <a:gd name="connsiteY9340" fmla="*/ 84837 h 589548"/>
              <a:gd name="connsiteX9341" fmla="*/ 1037593 w 2105012"/>
              <a:gd name="connsiteY9341" fmla="*/ 84837 h 589548"/>
              <a:gd name="connsiteX9342" fmla="*/ 1037593 w 2105012"/>
              <a:gd name="connsiteY9342" fmla="*/ 84837 h 589548"/>
              <a:gd name="connsiteX9343" fmla="*/ 1037593 w 2105012"/>
              <a:gd name="connsiteY9343" fmla="*/ 84837 h 589548"/>
              <a:gd name="connsiteX9344" fmla="*/ 1051843 w 2105012"/>
              <a:gd name="connsiteY9344" fmla="*/ 82186 h 589548"/>
              <a:gd name="connsiteX9345" fmla="*/ 1056814 w 2105012"/>
              <a:gd name="connsiteY9345" fmla="*/ 82186 h 589548"/>
              <a:gd name="connsiteX9346" fmla="*/ 1051843 w 2105012"/>
              <a:gd name="connsiteY9346" fmla="*/ 82186 h 589548"/>
              <a:gd name="connsiteX9347" fmla="*/ 1051181 w 2105012"/>
              <a:gd name="connsiteY9347" fmla="*/ 80529 h 589548"/>
              <a:gd name="connsiteX9348" fmla="*/ 1051843 w 2105012"/>
              <a:gd name="connsiteY9348" fmla="*/ 82186 h 589548"/>
              <a:gd name="connsiteX9349" fmla="*/ 1062448 w 2105012"/>
              <a:gd name="connsiteY9349" fmla="*/ 83511 h 589548"/>
              <a:gd name="connsiteX9350" fmla="*/ 1061785 w 2105012"/>
              <a:gd name="connsiteY9350" fmla="*/ 83511 h 589548"/>
              <a:gd name="connsiteX9351" fmla="*/ 1062117 w 2105012"/>
              <a:gd name="connsiteY9351" fmla="*/ 85168 h 589548"/>
              <a:gd name="connsiteX9352" fmla="*/ 1061785 w 2105012"/>
              <a:gd name="connsiteY9352" fmla="*/ 83511 h 589548"/>
              <a:gd name="connsiteX9353" fmla="*/ 1062448 w 2105012"/>
              <a:gd name="connsiteY9353" fmla="*/ 83511 h 589548"/>
              <a:gd name="connsiteX9354" fmla="*/ 1075704 w 2105012"/>
              <a:gd name="connsiteY9354" fmla="*/ 91133 h 589548"/>
              <a:gd name="connsiteX9355" fmla="*/ 1075704 w 2105012"/>
              <a:gd name="connsiteY9355" fmla="*/ 87156 h 589548"/>
              <a:gd name="connsiteX9356" fmla="*/ 1071396 w 2105012"/>
              <a:gd name="connsiteY9356" fmla="*/ 86162 h 589548"/>
              <a:gd name="connsiteX9357" fmla="*/ 1075704 w 2105012"/>
              <a:gd name="connsiteY9357" fmla="*/ 87156 h 589548"/>
              <a:gd name="connsiteX9358" fmla="*/ 1075704 w 2105012"/>
              <a:gd name="connsiteY9358" fmla="*/ 91133 h 589548"/>
              <a:gd name="connsiteX9359" fmla="*/ 1076366 w 2105012"/>
              <a:gd name="connsiteY9359" fmla="*/ 93784 h 589548"/>
              <a:gd name="connsiteX9360" fmla="*/ 1076366 w 2105012"/>
              <a:gd name="connsiteY9360" fmla="*/ 93784 h 589548"/>
              <a:gd name="connsiteX9361" fmla="*/ 1174459 w 2105012"/>
              <a:gd name="connsiteY9361" fmla="*/ 119633 h 589548"/>
              <a:gd name="connsiteX9362" fmla="*/ 1173796 w 2105012"/>
              <a:gd name="connsiteY9362" fmla="*/ 122947 h 589548"/>
              <a:gd name="connsiteX9363" fmla="*/ 1179099 w 2105012"/>
              <a:gd name="connsiteY9363" fmla="*/ 125598 h 589548"/>
              <a:gd name="connsiteX9364" fmla="*/ 1173796 w 2105012"/>
              <a:gd name="connsiteY9364" fmla="*/ 122947 h 589548"/>
              <a:gd name="connsiteX9365" fmla="*/ 1174459 w 2105012"/>
              <a:gd name="connsiteY9365" fmla="*/ 119633 h 589548"/>
              <a:gd name="connsiteX9366" fmla="*/ 1176116 w 2105012"/>
              <a:gd name="connsiteY9366" fmla="*/ 107703 h 589548"/>
              <a:gd name="connsiteX9367" fmla="*/ 1177110 w 2105012"/>
              <a:gd name="connsiteY9367" fmla="*/ 107703 h 589548"/>
              <a:gd name="connsiteX9368" fmla="*/ 1176116 w 2105012"/>
              <a:gd name="connsiteY9368" fmla="*/ 107703 h 589548"/>
              <a:gd name="connsiteX9369" fmla="*/ 1178436 w 2105012"/>
              <a:gd name="connsiteY9369" fmla="*/ 115325 h 589548"/>
              <a:gd name="connsiteX9370" fmla="*/ 1178104 w 2105012"/>
              <a:gd name="connsiteY9370" fmla="*/ 117976 h 589548"/>
              <a:gd name="connsiteX9371" fmla="*/ 1178436 w 2105012"/>
              <a:gd name="connsiteY9371" fmla="*/ 115325 h 589548"/>
              <a:gd name="connsiteX9372" fmla="*/ 1175453 w 2105012"/>
              <a:gd name="connsiteY9372" fmla="*/ 114331 h 589548"/>
              <a:gd name="connsiteX9373" fmla="*/ 1178436 w 2105012"/>
              <a:gd name="connsiteY9373" fmla="*/ 115325 h 589548"/>
              <a:gd name="connsiteX9374" fmla="*/ 1187052 w 2105012"/>
              <a:gd name="connsiteY9374" fmla="*/ 123278 h 589548"/>
              <a:gd name="connsiteX9375" fmla="*/ 1188046 w 2105012"/>
              <a:gd name="connsiteY9375" fmla="*/ 118970 h 589548"/>
              <a:gd name="connsiteX9376" fmla="*/ 1200308 w 2105012"/>
              <a:gd name="connsiteY9376" fmla="*/ 118970 h 589548"/>
              <a:gd name="connsiteX9377" fmla="*/ 1206604 w 2105012"/>
              <a:gd name="connsiteY9377" fmla="*/ 117313 h 589548"/>
              <a:gd name="connsiteX9378" fmla="*/ 1208924 w 2105012"/>
              <a:gd name="connsiteY9378" fmla="*/ 113337 h 589548"/>
              <a:gd name="connsiteX9379" fmla="*/ 1219528 w 2105012"/>
              <a:gd name="connsiteY9379" fmla="*/ 122616 h 589548"/>
              <a:gd name="connsiteX9380" fmla="*/ 1219528 w 2105012"/>
              <a:gd name="connsiteY9380" fmla="*/ 122616 h 589548"/>
              <a:gd name="connsiteX9381" fmla="*/ 1214889 w 2105012"/>
              <a:gd name="connsiteY9381" fmla="*/ 126924 h 589548"/>
              <a:gd name="connsiteX9382" fmla="*/ 1211575 w 2105012"/>
              <a:gd name="connsiteY9382" fmla="*/ 132557 h 589548"/>
              <a:gd name="connsiteX9383" fmla="*/ 1211575 w 2105012"/>
              <a:gd name="connsiteY9383" fmla="*/ 132557 h 589548"/>
              <a:gd name="connsiteX9384" fmla="*/ 1205610 w 2105012"/>
              <a:gd name="connsiteY9384" fmla="*/ 133552 h 589548"/>
              <a:gd name="connsiteX9385" fmla="*/ 1206273 w 2105012"/>
              <a:gd name="connsiteY9385" fmla="*/ 120959 h 589548"/>
              <a:gd name="connsiteX9386" fmla="*/ 1199313 w 2105012"/>
              <a:gd name="connsiteY9386" fmla="*/ 132557 h 589548"/>
              <a:gd name="connsiteX9387" fmla="*/ 1198982 w 2105012"/>
              <a:gd name="connsiteY9387" fmla="*/ 136534 h 589548"/>
              <a:gd name="connsiteX9388" fmla="*/ 1194343 w 2105012"/>
              <a:gd name="connsiteY9388" fmla="*/ 135540 h 589548"/>
              <a:gd name="connsiteX9389" fmla="*/ 1191360 w 2105012"/>
              <a:gd name="connsiteY9389" fmla="*/ 136534 h 589548"/>
              <a:gd name="connsiteX9390" fmla="*/ 1194343 w 2105012"/>
              <a:gd name="connsiteY9390" fmla="*/ 135540 h 589548"/>
              <a:gd name="connsiteX9391" fmla="*/ 1197656 w 2105012"/>
              <a:gd name="connsiteY9391" fmla="*/ 134877 h 589548"/>
              <a:gd name="connsiteX9392" fmla="*/ 1191360 w 2105012"/>
              <a:gd name="connsiteY9392" fmla="*/ 126261 h 589548"/>
              <a:gd name="connsiteX9393" fmla="*/ 1187052 w 2105012"/>
              <a:gd name="connsiteY9393" fmla="*/ 123278 h 589548"/>
              <a:gd name="connsiteX9394" fmla="*/ 1207598 w 2105012"/>
              <a:gd name="connsiteY9394" fmla="*/ 105383 h 589548"/>
              <a:gd name="connsiteX9395" fmla="*/ 1206935 w 2105012"/>
              <a:gd name="connsiteY9395" fmla="*/ 106377 h 589548"/>
              <a:gd name="connsiteX9396" fmla="*/ 1206935 w 2105012"/>
              <a:gd name="connsiteY9396" fmla="*/ 106377 h 589548"/>
              <a:gd name="connsiteX9397" fmla="*/ 1207598 w 2105012"/>
              <a:gd name="connsiteY9397" fmla="*/ 105383 h 589548"/>
              <a:gd name="connsiteX9398" fmla="*/ 1202959 w 2105012"/>
              <a:gd name="connsiteY9398" fmla="*/ 116650 h 589548"/>
              <a:gd name="connsiteX9399" fmla="*/ 1196662 w 2105012"/>
              <a:gd name="connsiteY9399" fmla="*/ 114993 h 589548"/>
              <a:gd name="connsiteX9400" fmla="*/ 1196994 w 2105012"/>
              <a:gd name="connsiteY9400" fmla="*/ 114331 h 589548"/>
              <a:gd name="connsiteX9401" fmla="*/ 1196662 w 2105012"/>
              <a:gd name="connsiteY9401" fmla="*/ 114993 h 589548"/>
              <a:gd name="connsiteX9402" fmla="*/ 1202959 w 2105012"/>
              <a:gd name="connsiteY9402" fmla="*/ 116650 h 589548"/>
              <a:gd name="connsiteX9403" fmla="*/ 1247366 w 2105012"/>
              <a:gd name="connsiteY9403" fmla="*/ 87488 h 589548"/>
              <a:gd name="connsiteX9404" fmla="*/ 1247366 w 2105012"/>
              <a:gd name="connsiteY9404" fmla="*/ 89145 h 589548"/>
              <a:gd name="connsiteX9405" fmla="*/ 1247366 w 2105012"/>
              <a:gd name="connsiteY9405" fmla="*/ 87488 h 589548"/>
              <a:gd name="connsiteX9406" fmla="*/ 1243720 w 2105012"/>
              <a:gd name="connsiteY9406" fmla="*/ 91133 h 589548"/>
              <a:gd name="connsiteX9407" fmla="*/ 1246371 w 2105012"/>
              <a:gd name="connsiteY9407" fmla="*/ 90470 h 589548"/>
              <a:gd name="connsiteX9408" fmla="*/ 1243720 w 2105012"/>
              <a:gd name="connsiteY9408" fmla="*/ 91133 h 589548"/>
              <a:gd name="connsiteX9409" fmla="*/ 1419359 w 2105012"/>
              <a:gd name="connsiteY9409" fmla="*/ 200824 h 589548"/>
              <a:gd name="connsiteX9410" fmla="*/ 1423004 w 2105012"/>
              <a:gd name="connsiteY9410" fmla="*/ 200824 h 589548"/>
              <a:gd name="connsiteX9411" fmla="*/ 1425655 w 2105012"/>
              <a:gd name="connsiteY9411" fmla="*/ 203144 h 589548"/>
              <a:gd name="connsiteX9412" fmla="*/ 1419359 w 2105012"/>
              <a:gd name="connsiteY9412" fmla="*/ 203807 h 589548"/>
              <a:gd name="connsiteX9413" fmla="*/ 1424330 w 2105012"/>
              <a:gd name="connsiteY9413" fmla="*/ 205795 h 589548"/>
              <a:gd name="connsiteX9414" fmla="*/ 1420684 w 2105012"/>
              <a:gd name="connsiteY9414" fmla="*/ 207121 h 589548"/>
              <a:gd name="connsiteX9415" fmla="*/ 1414719 w 2105012"/>
              <a:gd name="connsiteY9415" fmla="*/ 206127 h 589548"/>
              <a:gd name="connsiteX9416" fmla="*/ 1411405 w 2105012"/>
              <a:gd name="connsiteY9416" fmla="*/ 209772 h 589548"/>
              <a:gd name="connsiteX9417" fmla="*/ 1409417 w 2105012"/>
              <a:gd name="connsiteY9417" fmla="*/ 209441 h 589548"/>
              <a:gd name="connsiteX9418" fmla="*/ 1407760 w 2105012"/>
              <a:gd name="connsiteY9418" fmla="*/ 201819 h 589548"/>
              <a:gd name="connsiteX9419" fmla="*/ 1408423 w 2105012"/>
              <a:gd name="connsiteY9419" fmla="*/ 200824 h 589548"/>
              <a:gd name="connsiteX9420" fmla="*/ 1407760 w 2105012"/>
              <a:gd name="connsiteY9420" fmla="*/ 201819 h 589548"/>
              <a:gd name="connsiteX9421" fmla="*/ 1419359 w 2105012"/>
              <a:gd name="connsiteY9421" fmla="*/ 200824 h 589548"/>
              <a:gd name="connsiteX9422" fmla="*/ 1484975 w 2105012"/>
              <a:gd name="connsiteY9422" fmla="*/ 147801 h 589548"/>
              <a:gd name="connsiteX9423" fmla="*/ 1484975 w 2105012"/>
              <a:gd name="connsiteY9423" fmla="*/ 148464 h 589548"/>
              <a:gd name="connsiteX9424" fmla="*/ 1484975 w 2105012"/>
              <a:gd name="connsiteY9424" fmla="*/ 147801 h 589548"/>
              <a:gd name="connsiteX9425" fmla="*/ 1496574 w 2105012"/>
              <a:gd name="connsiteY9425" fmla="*/ 138522 h 589548"/>
              <a:gd name="connsiteX9426" fmla="*/ 1496574 w 2105012"/>
              <a:gd name="connsiteY9426" fmla="*/ 138522 h 589548"/>
              <a:gd name="connsiteX9427" fmla="*/ 1496574 w 2105012"/>
              <a:gd name="connsiteY9427" fmla="*/ 140179 h 589548"/>
              <a:gd name="connsiteX9428" fmla="*/ 1496574 w 2105012"/>
              <a:gd name="connsiteY9428" fmla="*/ 138522 h 589548"/>
              <a:gd name="connsiteX9429" fmla="*/ 1497568 w 2105012"/>
              <a:gd name="connsiteY9429" fmla="*/ 129243 h 589548"/>
              <a:gd name="connsiteX9430" fmla="*/ 1500219 w 2105012"/>
              <a:gd name="connsiteY9430" fmla="*/ 131563 h 589548"/>
              <a:gd name="connsiteX9431" fmla="*/ 1503201 w 2105012"/>
              <a:gd name="connsiteY9431" fmla="*/ 133220 h 589548"/>
              <a:gd name="connsiteX9432" fmla="*/ 1500219 w 2105012"/>
              <a:gd name="connsiteY9432" fmla="*/ 131563 h 589548"/>
              <a:gd name="connsiteX9433" fmla="*/ 1497568 w 2105012"/>
              <a:gd name="connsiteY9433" fmla="*/ 129243 h 589548"/>
              <a:gd name="connsiteX9434" fmla="*/ 1504196 w 2105012"/>
              <a:gd name="connsiteY9434" fmla="*/ 139517 h 589548"/>
              <a:gd name="connsiteX9435" fmla="*/ 1505853 w 2105012"/>
              <a:gd name="connsiteY9435" fmla="*/ 138522 h 589548"/>
              <a:gd name="connsiteX9436" fmla="*/ 1504196 w 2105012"/>
              <a:gd name="connsiteY9436" fmla="*/ 139517 h 589548"/>
              <a:gd name="connsiteX9437" fmla="*/ 1498230 w 2105012"/>
              <a:gd name="connsiteY9437" fmla="*/ 139517 h 589548"/>
              <a:gd name="connsiteX9438" fmla="*/ 1504196 w 2105012"/>
              <a:gd name="connsiteY9438" fmla="*/ 139517 h 589548"/>
              <a:gd name="connsiteX9439" fmla="*/ 1623166 w 2105012"/>
              <a:gd name="connsiteY9439" fmla="*/ 215074 h 589548"/>
              <a:gd name="connsiteX9440" fmla="*/ 1631119 w 2105012"/>
              <a:gd name="connsiteY9440" fmla="*/ 215737 h 589548"/>
              <a:gd name="connsiteX9441" fmla="*/ 1631119 w 2105012"/>
              <a:gd name="connsiteY9441" fmla="*/ 217063 h 589548"/>
              <a:gd name="connsiteX9442" fmla="*/ 1627143 w 2105012"/>
              <a:gd name="connsiteY9442" fmla="*/ 220708 h 589548"/>
              <a:gd name="connsiteX9443" fmla="*/ 1624823 w 2105012"/>
              <a:gd name="connsiteY9443" fmla="*/ 221039 h 589548"/>
              <a:gd name="connsiteX9444" fmla="*/ 1623166 w 2105012"/>
              <a:gd name="connsiteY9444" fmla="*/ 214743 h 589548"/>
              <a:gd name="connsiteX9445" fmla="*/ 1686131 w 2105012"/>
              <a:gd name="connsiteY9445" fmla="*/ 198505 h 589548"/>
              <a:gd name="connsiteX9446" fmla="*/ 1685468 w 2105012"/>
              <a:gd name="connsiteY9446" fmla="*/ 198173 h 589548"/>
              <a:gd name="connsiteX9447" fmla="*/ 1685468 w 2105012"/>
              <a:gd name="connsiteY9447" fmla="*/ 198173 h 589548"/>
              <a:gd name="connsiteX9448" fmla="*/ 1686131 w 2105012"/>
              <a:gd name="connsiteY9448" fmla="*/ 198505 h 589548"/>
              <a:gd name="connsiteX9449" fmla="*/ 1686131 w 2105012"/>
              <a:gd name="connsiteY9449" fmla="*/ 198505 h 589548"/>
              <a:gd name="connsiteX9450" fmla="*/ 1677183 w 2105012"/>
              <a:gd name="connsiteY9450" fmla="*/ 199499 h 589548"/>
              <a:gd name="connsiteX9451" fmla="*/ 1677183 w 2105012"/>
              <a:gd name="connsiteY9451" fmla="*/ 199499 h 589548"/>
              <a:gd name="connsiteX9452" fmla="*/ 1674532 w 2105012"/>
              <a:gd name="connsiteY9452" fmla="*/ 199499 h 589548"/>
              <a:gd name="connsiteX9453" fmla="*/ 1677183 w 2105012"/>
              <a:gd name="connsiteY9453" fmla="*/ 199499 h 589548"/>
              <a:gd name="connsiteX9454" fmla="*/ 1656305 w 2105012"/>
              <a:gd name="connsiteY9454" fmla="*/ 198505 h 589548"/>
              <a:gd name="connsiteX9455" fmla="*/ 1666578 w 2105012"/>
              <a:gd name="connsiteY9455" fmla="*/ 200162 h 589548"/>
              <a:gd name="connsiteX9456" fmla="*/ 1656305 w 2105012"/>
              <a:gd name="connsiteY9456" fmla="*/ 198505 h 589548"/>
              <a:gd name="connsiteX9457" fmla="*/ 1652991 w 2105012"/>
              <a:gd name="connsiteY9457" fmla="*/ 199499 h 589548"/>
              <a:gd name="connsiteX9458" fmla="*/ 1656305 w 2105012"/>
              <a:gd name="connsiteY9458" fmla="*/ 198505 h 589548"/>
              <a:gd name="connsiteX9459" fmla="*/ 1451504 w 2105012"/>
              <a:gd name="connsiteY9459" fmla="*/ 335039 h 589548"/>
              <a:gd name="connsiteX9460" fmla="*/ 1451835 w 2105012"/>
              <a:gd name="connsiteY9460" fmla="*/ 336364 h 589548"/>
              <a:gd name="connsiteX9461" fmla="*/ 1451504 w 2105012"/>
              <a:gd name="connsiteY9461" fmla="*/ 335039 h 589548"/>
              <a:gd name="connsiteX9462" fmla="*/ 1433277 w 2105012"/>
              <a:gd name="connsiteY9462" fmla="*/ 349289 h 589548"/>
              <a:gd name="connsiteX9463" fmla="*/ 1432946 w 2105012"/>
              <a:gd name="connsiteY9463" fmla="*/ 348294 h 589548"/>
              <a:gd name="connsiteX9464" fmla="*/ 1432283 w 2105012"/>
              <a:gd name="connsiteY9464" fmla="*/ 348294 h 589548"/>
              <a:gd name="connsiteX9465" fmla="*/ 1432946 w 2105012"/>
              <a:gd name="connsiteY9465" fmla="*/ 348294 h 589548"/>
              <a:gd name="connsiteX9466" fmla="*/ 1433277 w 2105012"/>
              <a:gd name="connsiteY9466" fmla="*/ 349289 h 589548"/>
              <a:gd name="connsiteX9467" fmla="*/ 1378266 w 2105012"/>
              <a:gd name="connsiteY9467" fmla="*/ 336696 h 589548"/>
              <a:gd name="connsiteX9468" fmla="*/ 1368987 w 2105012"/>
              <a:gd name="connsiteY9468" fmla="*/ 339347 h 589548"/>
              <a:gd name="connsiteX9469" fmla="*/ 1368987 w 2105012"/>
              <a:gd name="connsiteY9469" fmla="*/ 337690 h 589548"/>
              <a:gd name="connsiteX9470" fmla="*/ 1370313 w 2105012"/>
              <a:gd name="connsiteY9470" fmla="*/ 335370 h 589548"/>
              <a:gd name="connsiteX9471" fmla="*/ 1377935 w 2105012"/>
              <a:gd name="connsiteY9471" fmla="*/ 336696 h 589548"/>
              <a:gd name="connsiteX9472" fmla="*/ 1332202 w 2105012"/>
              <a:gd name="connsiteY9472" fmla="*/ 349620 h 589548"/>
              <a:gd name="connsiteX9473" fmla="*/ 1328557 w 2105012"/>
              <a:gd name="connsiteY9473" fmla="*/ 349620 h 589548"/>
              <a:gd name="connsiteX9474" fmla="*/ 1328557 w 2105012"/>
              <a:gd name="connsiteY9474" fmla="*/ 349620 h 589548"/>
              <a:gd name="connsiteX9475" fmla="*/ 1324580 w 2105012"/>
              <a:gd name="connsiteY9475" fmla="*/ 347963 h 589548"/>
              <a:gd name="connsiteX9476" fmla="*/ 1328557 w 2105012"/>
              <a:gd name="connsiteY9476" fmla="*/ 349620 h 589548"/>
              <a:gd name="connsiteX9477" fmla="*/ 1332202 w 2105012"/>
              <a:gd name="connsiteY9477" fmla="*/ 349620 h 589548"/>
              <a:gd name="connsiteX9478" fmla="*/ 1332202 w 2105012"/>
              <a:gd name="connsiteY9478" fmla="*/ 349620 h 589548"/>
              <a:gd name="connsiteX9479" fmla="*/ 1315964 w 2105012"/>
              <a:gd name="connsiteY9479" fmla="*/ 350283 h 589548"/>
              <a:gd name="connsiteX9480" fmla="*/ 1315633 w 2105012"/>
              <a:gd name="connsiteY9480" fmla="*/ 354591 h 589548"/>
              <a:gd name="connsiteX9481" fmla="*/ 1315964 w 2105012"/>
              <a:gd name="connsiteY9481" fmla="*/ 350283 h 589548"/>
              <a:gd name="connsiteX9482" fmla="*/ 1315964 w 2105012"/>
              <a:gd name="connsiteY9482" fmla="*/ 350283 h 589548"/>
              <a:gd name="connsiteX9483" fmla="*/ 1318284 w 2105012"/>
              <a:gd name="connsiteY9483" fmla="*/ 359562 h 589548"/>
              <a:gd name="connsiteX9484" fmla="*/ 1318284 w 2105012"/>
              <a:gd name="connsiteY9484" fmla="*/ 359562 h 589548"/>
              <a:gd name="connsiteX9485" fmla="*/ 1318284 w 2105012"/>
              <a:gd name="connsiteY9485" fmla="*/ 360887 h 589548"/>
              <a:gd name="connsiteX9486" fmla="*/ 1318284 w 2105012"/>
              <a:gd name="connsiteY9486" fmla="*/ 359562 h 589548"/>
              <a:gd name="connsiteX9487" fmla="*/ 1258302 w 2105012"/>
              <a:gd name="connsiteY9487" fmla="*/ 248876 h 589548"/>
              <a:gd name="connsiteX9488" fmla="*/ 1258633 w 2105012"/>
              <a:gd name="connsiteY9488" fmla="*/ 246225 h 589548"/>
              <a:gd name="connsiteX9489" fmla="*/ 1258633 w 2105012"/>
              <a:gd name="connsiteY9489" fmla="*/ 246225 h 589548"/>
              <a:gd name="connsiteX9490" fmla="*/ 1258302 w 2105012"/>
              <a:gd name="connsiteY9490" fmla="*/ 248876 h 589548"/>
              <a:gd name="connsiteX9491" fmla="*/ 1232121 w 2105012"/>
              <a:gd name="connsiteY9491" fmla="*/ 228330 h 589548"/>
              <a:gd name="connsiteX9492" fmla="*/ 1232121 w 2105012"/>
              <a:gd name="connsiteY9492" fmla="*/ 228330 h 589548"/>
              <a:gd name="connsiteX9493" fmla="*/ 1233447 w 2105012"/>
              <a:gd name="connsiteY9493" fmla="*/ 219382 h 589548"/>
              <a:gd name="connsiteX9494" fmla="*/ 1228145 w 2105012"/>
              <a:gd name="connsiteY9494" fmla="*/ 218388 h 589548"/>
              <a:gd name="connsiteX9495" fmla="*/ 1228145 w 2105012"/>
              <a:gd name="connsiteY9495" fmla="*/ 217063 h 589548"/>
              <a:gd name="connsiteX9496" fmla="*/ 1228145 w 2105012"/>
              <a:gd name="connsiteY9496" fmla="*/ 218388 h 589548"/>
              <a:gd name="connsiteX9497" fmla="*/ 1233447 w 2105012"/>
              <a:gd name="connsiteY9497" fmla="*/ 219382 h 589548"/>
              <a:gd name="connsiteX9498" fmla="*/ 1233447 w 2105012"/>
              <a:gd name="connsiteY9498" fmla="*/ 219382 h 589548"/>
              <a:gd name="connsiteX9499" fmla="*/ 1232121 w 2105012"/>
              <a:gd name="connsiteY9499" fmla="*/ 228330 h 589548"/>
              <a:gd name="connsiteX9500" fmla="*/ 1143639 w 2105012"/>
              <a:gd name="connsiteY9500" fmla="*/ 259150 h 589548"/>
              <a:gd name="connsiteX9501" fmla="*/ 1144302 w 2105012"/>
              <a:gd name="connsiteY9501" fmla="*/ 260144 h 589548"/>
              <a:gd name="connsiteX9502" fmla="*/ 1147947 w 2105012"/>
              <a:gd name="connsiteY9502" fmla="*/ 260807 h 589548"/>
              <a:gd name="connsiteX9503" fmla="*/ 1147947 w 2105012"/>
              <a:gd name="connsiteY9503" fmla="*/ 261801 h 589548"/>
              <a:gd name="connsiteX9504" fmla="*/ 1147947 w 2105012"/>
              <a:gd name="connsiteY9504" fmla="*/ 261801 h 589548"/>
              <a:gd name="connsiteX9505" fmla="*/ 1147947 w 2105012"/>
              <a:gd name="connsiteY9505" fmla="*/ 260807 h 589548"/>
              <a:gd name="connsiteX9506" fmla="*/ 1144302 w 2105012"/>
              <a:gd name="connsiteY9506" fmla="*/ 260144 h 589548"/>
              <a:gd name="connsiteX9507" fmla="*/ 1143639 w 2105012"/>
              <a:gd name="connsiteY9507" fmla="*/ 259150 h 589548"/>
              <a:gd name="connsiteX9508" fmla="*/ 1071727 w 2105012"/>
              <a:gd name="connsiteY9508" fmla="*/ 241254 h 589548"/>
              <a:gd name="connsiteX9509" fmla="*/ 1071727 w 2105012"/>
              <a:gd name="connsiteY9509" fmla="*/ 241254 h 589548"/>
              <a:gd name="connsiteX9510" fmla="*/ 1069076 w 2105012"/>
              <a:gd name="connsiteY9510" fmla="*/ 242580 h 589548"/>
              <a:gd name="connsiteX9511" fmla="*/ 1071727 w 2105012"/>
              <a:gd name="connsiteY9511" fmla="*/ 241254 h 589548"/>
              <a:gd name="connsiteX9512" fmla="*/ 1071727 w 2105012"/>
              <a:gd name="connsiteY9512" fmla="*/ 241254 h 589548"/>
              <a:gd name="connsiteX9513" fmla="*/ 1076698 w 2105012"/>
              <a:gd name="connsiteY9513" fmla="*/ 240260 h 589548"/>
              <a:gd name="connsiteX9514" fmla="*/ 1071727 w 2105012"/>
              <a:gd name="connsiteY9514" fmla="*/ 241254 h 589548"/>
              <a:gd name="connsiteX9515" fmla="*/ 1009425 w 2105012"/>
              <a:gd name="connsiteY9515" fmla="*/ 256498 h 589548"/>
              <a:gd name="connsiteX9516" fmla="*/ 1010419 w 2105012"/>
              <a:gd name="connsiteY9516" fmla="*/ 256167 h 589548"/>
              <a:gd name="connsiteX9517" fmla="*/ 1010419 w 2105012"/>
              <a:gd name="connsiteY9517" fmla="*/ 255173 h 589548"/>
              <a:gd name="connsiteX9518" fmla="*/ 1010419 w 2105012"/>
              <a:gd name="connsiteY9518" fmla="*/ 255173 h 589548"/>
              <a:gd name="connsiteX9519" fmla="*/ 1010419 w 2105012"/>
              <a:gd name="connsiteY9519" fmla="*/ 256167 h 589548"/>
              <a:gd name="connsiteX9520" fmla="*/ 1009425 w 2105012"/>
              <a:gd name="connsiteY9520" fmla="*/ 256498 h 589548"/>
              <a:gd name="connsiteX9521" fmla="*/ 954414 w 2105012"/>
              <a:gd name="connsiteY9521" fmla="*/ 276051 h 589548"/>
              <a:gd name="connsiteX9522" fmla="*/ 956071 w 2105012"/>
              <a:gd name="connsiteY9522" fmla="*/ 279696 h 589548"/>
              <a:gd name="connsiteX9523" fmla="*/ 956071 w 2105012"/>
              <a:gd name="connsiteY9523" fmla="*/ 279696 h 589548"/>
              <a:gd name="connsiteX9524" fmla="*/ 954414 w 2105012"/>
              <a:gd name="connsiteY9524" fmla="*/ 276051 h 589548"/>
              <a:gd name="connsiteX9525" fmla="*/ 962036 w 2105012"/>
              <a:gd name="connsiteY9525" fmla="*/ 276051 h 589548"/>
              <a:gd name="connsiteX9526" fmla="*/ 954745 w 2105012"/>
              <a:gd name="connsiteY9526" fmla="*/ 274725 h 589548"/>
              <a:gd name="connsiteX9527" fmla="*/ 951100 w 2105012"/>
              <a:gd name="connsiteY9527" fmla="*/ 273400 h 589548"/>
              <a:gd name="connsiteX9528" fmla="*/ 957065 w 2105012"/>
              <a:gd name="connsiteY9528" fmla="*/ 272074 h 589548"/>
              <a:gd name="connsiteX9529" fmla="*/ 970983 w 2105012"/>
              <a:gd name="connsiteY9529" fmla="*/ 270748 h 589548"/>
              <a:gd name="connsiteX9530" fmla="*/ 970983 w 2105012"/>
              <a:gd name="connsiteY9530" fmla="*/ 270086 h 589548"/>
              <a:gd name="connsiteX9531" fmla="*/ 970983 w 2105012"/>
              <a:gd name="connsiteY9531" fmla="*/ 270748 h 589548"/>
              <a:gd name="connsiteX9532" fmla="*/ 971315 w 2105012"/>
              <a:gd name="connsiteY9532" fmla="*/ 271743 h 589548"/>
              <a:gd name="connsiteX9533" fmla="*/ 973966 w 2105012"/>
              <a:gd name="connsiteY9533" fmla="*/ 271411 h 589548"/>
              <a:gd name="connsiteX9534" fmla="*/ 971315 w 2105012"/>
              <a:gd name="connsiteY9534" fmla="*/ 271743 h 589548"/>
              <a:gd name="connsiteX9535" fmla="*/ 973966 w 2105012"/>
              <a:gd name="connsiteY9535" fmla="*/ 279696 h 589548"/>
              <a:gd name="connsiteX9536" fmla="*/ 962367 w 2105012"/>
              <a:gd name="connsiteY9536" fmla="*/ 283673 h 589548"/>
              <a:gd name="connsiteX9537" fmla="*/ 961373 w 2105012"/>
              <a:gd name="connsiteY9537" fmla="*/ 283673 h 589548"/>
              <a:gd name="connsiteX9538" fmla="*/ 962367 w 2105012"/>
              <a:gd name="connsiteY9538" fmla="*/ 276713 h 589548"/>
              <a:gd name="connsiteX9539" fmla="*/ 950768 w 2105012"/>
              <a:gd name="connsiteY9539" fmla="*/ 218720 h 589548"/>
              <a:gd name="connsiteX9540" fmla="*/ 945797 w 2105012"/>
              <a:gd name="connsiteY9540" fmla="*/ 224022 h 589548"/>
              <a:gd name="connsiteX9541" fmla="*/ 943478 w 2105012"/>
              <a:gd name="connsiteY9541" fmla="*/ 219382 h 589548"/>
              <a:gd name="connsiteX9542" fmla="*/ 943478 w 2105012"/>
              <a:gd name="connsiteY9542" fmla="*/ 219382 h 589548"/>
              <a:gd name="connsiteX9543" fmla="*/ 950768 w 2105012"/>
              <a:gd name="connsiteY9543" fmla="*/ 218388 h 589548"/>
              <a:gd name="connsiteX9544" fmla="*/ 949111 w 2105012"/>
              <a:gd name="connsiteY9544" fmla="*/ 162714 h 589548"/>
              <a:gd name="connsiteX9545" fmla="*/ 949443 w 2105012"/>
              <a:gd name="connsiteY9545" fmla="*/ 163377 h 589548"/>
              <a:gd name="connsiteX9546" fmla="*/ 949111 w 2105012"/>
              <a:gd name="connsiteY9546" fmla="*/ 162714 h 589548"/>
              <a:gd name="connsiteX9547" fmla="*/ 917960 w 2105012"/>
              <a:gd name="connsiteY9547" fmla="*/ 157412 h 589548"/>
              <a:gd name="connsiteX9548" fmla="*/ 917960 w 2105012"/>
              <a:gd name="connsiteY9548" fmla="*/ 156086 h 589548"/>
              <a:gd name="connsiteX9549" fmla="*/ 924257 w 2105012"/>
              <a:gd name="connsiteY9549" fmla="*/ 153435 h 589548"/>
              <a:gd name="connsiteX9550" fmla="*/ 917960 w 2105012"/>
              <a:gd name="connsiteY9550" fmla="*/ 156086 h 589548"/>
              <a:gd name="connsiteX9551" fmla="*/ 917960 w 2105012"/>
              <a:gd name="connsiteY9551" fmla="*/ 157412 h 589548"/>
              <a:gd name="connsiteX9552" fmla="*/ 911001 w 2105012"/>
              <a:gd name="connsiteY9552" fmla="*/ 119302 h 589548"/>
              <a:gd name="connsiteX9553" fmla="*/ 912658 w 2105012"/>
              <a:gd name="connsiteY9553" fmla="*/ 120296 h 589548"/>
              <a:gd name="connsiteX9554" fmla="*/ 911664 w 2105012"/>
              <a:gd name="connsiteY9554" fmla="*/ 122616 h 589548"/>
              <a:gd name="connsiteX9555" fmla="*/ 912658 w 2105012"/>
              <a:gd name="connsiteY9555" fmla="*/ 120296 h 589548"/>
              <a:gd name="connsiteX9556" fmla="*/ 911001 w 2105012"/>
              <a:gd name="connsiteY9556" fmla="*/ 119302 h 589548"/>
              <a:gd name="connsiteX9557" fmla="*/ 930553 w 2105012"/>
              <a:gd name="connsiteY9557" fmla="*/ 159732 h 589548"/>
              <a:gd name="connsiteX9558" fmla="*/ 929559 w 2105012"/>
              <a:gd name="connsiteY9558" fmla="*/ 158406 h 589548"/>
              <a:gd name="connsiteX9559" fmla="*/ 928565 w 2105012"/>
              <a:gd name="connsiteY9559" fmla="*/ 156086 h 589548"/>
              <a:gd name="connsiteX9560" fmla="*/ 929559 w 2105012"/>
              <a:gd name="connsiteY9560" fmla="*/ 158406 h 589548"/>
              <a:gd name="connsiteX9561" fmla="*/ 930553 w 2105012"/>
              <a:gd name="connsiteY9561" fmla="*/ 159732 h 589548"/>
              <a:gd name="connsiteX9562" fmla="*/ 930553 w 2105012"/>
              <a:gd name="connsiteY9562" fmla="*/ 159732 h 589548"/>
              <a:gd name="connsiteX9563" fmla="*/ 918623 w 2105012"/>
              <a:gd name="connsiteY9563" fmla="*/ 121290 h 589548"/>
              <a:gd name="connsiteX9564" fmla="*/ 917629 w 2105012"/>
              <a:gd name="connsiteY9564" fmla="*/ 119302 h 589548"/>
              <a:gd name="connsiteX9565" fmla="*/ 917629 w 2105012"/>
              <a:gd name="connsiteY9565" fmla="*/ 119302 h 589548"/>
              <a:gd name="connsiteX9566" fmla="*/ 918623 w 2105012"/>
              <a:gd name="connsiteY9566" fmla="*/ 121290 h 589548"/>
              <a:gd name="connsiteX9567" fmla="*/ 923925 w 2105012"/>
              <a:gd name="connsiteY9567" fmla="*/ 143162 h 589548"/>
              <a:gd name="connsiteX9568" fmla="*/ 923925 w 2105012"/>
              <a:gd name="connsiteY9568" fmla="*/ 143162 h 589548"/>
              <a:gd name="connsiteX9569" fmla="*/ 923925 w 2105012"/>
              <a:gd name="connsiteY9569" fmla="*/ 143162 h 589548"/>
              <a:gd name="connsiteX9570" fmla="*/ 941158 w 2105012"/>
              <a:gd name="connsiteY9570" fmla="*/ 142831 h 589548"/>
              <a:gd name="connsiteX9571" fmla="*/ 941158 w 2105012"/>
              <a:gd name="connsiteY9571" fmla="*/ 142831 h 589548"/>
              <a:gd name="connsiteX9572" fmla="*/ 941158 w 2105012"/>
              <a:gd name="connsiteY9572" fmla="*/ 142831 h 589548"/>
              <a:gd name="connsiteX9573" fmla="*/ 941158 w 2105012"/>
              <a:gd name="connsiteY9573" fmla="*/ 142831 h 589548"/>
              <a:gd name="connsiteX9574" fmla="*/ 941158 w 2105012"/>
              <a:gd name="connsiteY9574" fmla="*/ 142831 h 589548"/>
              <a:gd name="connsiteX9575" fmla="*/ 941821 w 2105012"/>
              <a:gd name="connsiteY9575" fmla="*/ 157412 h 589548"/>
              <a:gd name="connsiteX9576" fmla="*/ 941821 w 2105012"/>
              <a:gd name="connsiteY9576" fmla="*/ 157412 h 589548"/>
              <a:gd name="connsiteX9577" fmla="*/ 942152 w 2105012"/>
              <a:gd name="connsiteY9577" fmla="*/ 154761 h 589548"/>
              <a:gd name="connsiteX9578" fmla="*/ 941821 w 2105012"/>
              <a:gd name="connsiteY9578" fmla="*/ 157412 h 589548"/>
              <a:gd name="connsiteX9579" fmla="*/ 941158 w 2105012"/>
              <a:gd name="connsiteY9579" fmla="*/ 142831 h 589548"/>
              <a:gd name="connsiteX9580" fmla="*/ 941158 w 2105012"/>
              <a:gd name="connsiteY9580" fmla="*/ 142831 h 589548"/>
              <a:gd name="connsiteX9581" fmla="*/ 944803 w 2105012"/>
              <a:gd name="connsiteY9581" fmla="*/ 141836 h 589548"/>
              <a:gd name="connsiteX9582" fmla="*/ 944803 w 2105012"/>
              <a:gd name="connsiteY9582" fmla="*/ 141836 h 589548"/>
              <a:gd name="connsiteX9583" fmla="*/ 941158 w 2105012"/>
              <a:gd name="connsiteY9583" fmla="*/ 142831 h 589548"/>
              <a:gd name="connsiteX9584" fmla="*/ 942483 w 2105012"/>
              <a:gd name="connsiteY9584" fmla="*/ 136865 h 589548"/>
              <a:gd name="connsiteX9585" fmla="*/ 942152 w 2105012"/>
              <a:gd name="connsiteY9585" fmla="*/ 135540 h 589548"/>
              <a:gd name="connsiteX9586" fmla="*/ 942483 w 2105012"/>
              <a:gd name="connsiteY9586" fmla="*/ 136865 h 589548"/>
              <a:gd name="connsiteX9587" fmla="*/ 947123 w 2105012"/>
              <a:gd name="connsiteY9587" fmla="*/ 144488 h 589548"/>
              <a:gd name="connsiteX9588" fmla="*/ 947123 w 2105012"/>
              <a:gd name="connsiteY9588" fmla="*/ 142168 h 589548"/>
              <a:gd name="connsiteX9589" fmla="*/ 947123 w 2105012"/>
              <a:gd name="connsiteY9589" fmla="*/ 142168 h 589548"/>
              <a:gd name="connsiteX9590" fmla="*/ 947123 w 2105012"/>
              <a:gd name="connsiteY9590" fmla="*/ 142168 h 589548"/>
              <a:gd name="connsiteX9591" fmla="*/ 947123 w 2105012"/>
              <a:gd name="connsiteY9591" fmla="*/ 142168 h 589548"/>
              <a:gd name="connsiteX9592" fmla="*/ 947123 w 2105012"/>
              <a:gd name="connsiteY9592" fmla="*/ 144488 h 589548"/>
              <a:gd name="connsiteX9593" fmla="*/ 946129 w 2105012"/>
              <a:gd name="connsiteY9593" fmla="*/ 145813 h 589548"/>
              <a:gd name="connsiteX9594" fmla="*/ 947123 w 2105012"/>
              <a:gd name="connsiteY9594" fmla="*/ 144488 h 589548"/>
              <a:gd name="connsiteX9595" fmla="*/ 942152 w 2105012"/>
              <a:gd name="connsiteY9595" fmla="*/ 133220 h 589548"/>
              <a:gd name="connsiteX9596" fmla="*/ 937181 w 2105012"/>
              <a:gd name="connsiteY9596" fmla="*/ 130900 h 589548"/>
              <a:gd name="connsiteX9597" fmla="*/ 942152 w 2105012"/>
              <a:gd name="connsiteY9597" fmla="*/ 133220 h 589548"/>
              <a:gd name="connsiteX9598" fmla="*/ 942152 w 2105012"/>
              <a:gd name="connsiteY9598" fmla="*/ 133220 h 589548"/>
              <a:gd name="connsiteX9599" fmla="*/ 924588 w 2105012"/>
              <a:gd name="connsiteY9599" fmla="*/ 138191 h 589548"/>
              <a:gd name="connsiteX9600" fmla="*/ 926908 w 2105012"/>
              <a:gd name="connsiteY9600" fmla="*/ 136534 h 589548"/>
              <a:gd name="connsiteX9601" fmla="*/ 926908 w 2105012"/>
              <a:gd name="connsiteY9601" fmla="*/ 136534 h 589548"/>
              <a:gd name="connsiteX9602" fmla="*/ 924588 w 2105012"/>
              <a:gd name="connsiteY9602" fmla="*/ 138191 h 589548"/>
              <a:gd name="connsiteX9603" fmla="*/ 926245 w 2105012"/>
              <a:gd name="connsiteY9603" fmla="*/ 135208 h 589548"/>
              <a:gd name="connsiteX9604" fmla="*/ 927239 w 2105012"/>
              <a:gd name="connsiteY9604" fmla="*/ 134214 h 589548"/>
              <a:gd name="connsiteX9605" fmla="*/ 926245 w 2105012"/>
              <a:gd name="connsiteY9605" fmla="*/ 135208 h 589548"/>
              <a:gd name="connsiteX9606" fmla="*/ 924588 w 2105012"/>
              <a:gd name="connsiteY9606" fmla="*/ 131895 h 589548"/>
              <a:gd name="connsiteX9607" fmla="*/ 926576 w 2105012"/>
              <a:gd name="connsiteY9607" fmla="*/ 131895 h 589548"/>
              <a:gd name="connsiteX9608" fmla="*/ 924588 w 2105012"/>
              <a:gd name="connsiteY9608" fmla="*/ 131895 h 589548"/>
              <a:gd name="connsiteX9609" fmla="*/ 919949 w 2105012"/>
              <a:gd name="connsiteY9609" fmla="*/ 133552 h 589548"/>
              <a:gd name="connsiteX9610" fmla="*/ 918292 w 2105012"/>
              <a:gd name="connsiteY9610" fmla="*/ 122947 h 589548"/>
              <a:gd name="connsiteX9611" fmla="*/ 925251 w 2105012"/>
              <a:gd name="connsiteY9611" fmla="*/ 125267 h 589548"/>
              <a:gd name="connsiteX9612" fmla="*/ 927571 w 2105012"/>
              <a:gd name="connsiteY9612" fmla="*/ 127918 h 589548"/>
              <a:gd name="connsiteX9613" fmla="*/ 924588 w 2105012"/>
              <a:gd name="connsiteY9613" fmla="*/ 131895 h 589548"/>
              <a:gd name="connsiteX9614" fmla="*/ 924588 w 2105012"/>
              <a:gd name="connsiteY9614" fmla="*/ 120296 h 589548"/>
              <a:gd name="connsiteX9615" fmla="*/ 923594 w 2105012"/>
              <a:gd name="connsiteY9615" fmla="*/ 119964 h 589548"/>
              <a:gd name="connsiteX9616" fmla="*/ 924588 w 2105012"/>
              <a:gd name="connsiteY9616" fmla="*/ 120296 h 589548"/>
              <a:gd name="connsiteX9617" fmla="*/ 924588 w 2105012"/>
              <a:gd name="connsiteY9617" fmla="*/ 120296 h 589548"/>
              <a:gd name="connsiteX9618" fmla="*/ 1011745 w 2105012"/>
              <a:gd name="connsiteY9618" fmla="*/ 145482 h 589548"/>
              <a:gd name="connsiteX9619" fmla="*/ 1011745 w 2105012"/>
              <a:gd name="connsiteY9619" fmla="*/ 145482 h 589548"/>
              <a:gd name="connsiteX9620" fmla="*/ 1011745 w 2105012"/>
              <a:gd name="connsiteY9620" fmla="*/ 145482 h 589548"/>
              <a:gd name="connsiteX9621" fmla="*/ 1011745 w 2105012"/>
              <a:gd name="connsiteY9621" fmla="*/ 145482 h 589548"/>
              <a:gd name="connsiteX9622" fmla="*/ 1159546 w 2105012"/>
              <a:gd name="connsiteY9622" fmla="*/ 106377 h 589548"/>
              <a:gd name="connsiteX9623" fmla="*/ 1165180 w 2105012"/>
              <a:gd name="connsiteY9623" fmla="*/ 108034 h 589548"/>
              <a:gd name="connsiteX9624" fmla="*/ 1159546 w 2105012"/>
              <a:gd name="connsiteY9624" fmla="*/ 106377 h 589548"/>
              <a:gd name="connsiteX9625" fmla="*/ 1158221 w 2105012"/>
              <a:gd name="connsiteY9625" fmla="*/ 107703 h 589548"/>
              <a:gd name="connsiteX9626" fmla="*/ 1158221 w 2105012"/>
              <a:gd name="connsiteY9626" fmla="*/ 107703 h 589548"/>
              <a:gd name="connsiteX9627" fmla="*/ 1159546 w 2105012"/>
              <a:gd name="connsiteY9627" fmla="*/ 106377 h 589548"/>
              <a:gd name="connsiteX9628" fmla="*/ 1159546 w 2105012"/>
              <a:gd name="connsiteY9628" fmla="*/ 106377 h 589548"/>
              <a:gd name="connsiteX9629" fmla="*/ 1154575 w 2105012"/>
              <a:gd name="connsiteY9629" fmla="*/ 106377 h 589548"/>
              <a:gd name="connsiteX9630" fmla="*/ 1152587 w 2105012"/>
              <a:gd name="connsiteY9630" fmla="*/ 107040 h 589548"/>
              <a:gd name="connsiteX9631" fmla="*/ 1154575 w 2105012"/>
              <a:gd name="connsiteY9631" fmla="*/ 106377 h 589548"/>
              <a:gd name="connsiteX9632" fmla="*/ 1154575 w 2105012"/>
              <a:gd name="connsiteY9632" fmla="*/ 106377 h 589548"/>
              <a:gd name="connsiteX9633" fmla="*/ 1177441 w 2105012"/>
              <a:gd name="connsiteY9633" fmla="*/ 129243 h 589548"/>
              <a:gd name="connsiteX9634" fmla="*/ 1179430 w 2105012"/>
              <a:gd name="connsiteY9634" fmla="*/ 130238 h 589548"/>
              <a:gd name="connsiteX9635" fmla="*/ 1177441 w 2105012"/>
              <a:gd name="connsiteY9635" fmla="*/ 129243 h 589548"/>
              <a:gd name="connsiteX9636" fmla="*/ 1177441 w 2105012"/>
              <a:gd name="connsiteY9636" fmla="*/ 129243 h 589548"/>
              <a:gd name="connsiteX9637" fmla="*/ 1309668 w 2105012"/>
              <a:gd name="connsiteY9637" fmla="*/ 138191 h 589548"/>
              <a:gd name="connsiteX9638" fmla="*/ 1308673 w 2105012"/>
              <a:gd name="connsiteY9638" fmla="*/ 134546 h 589548"/>
              <a:gd name="connsiteX9639" fmla="*/ 1310330 w 2105012"/>
              <a:gd name="connsiteY9639" fmla="*/ 134546 h 589548"/>
              <a:gd name="connsiteX9640" fmla="*/ 1308673 w 2105012"/>
              <a:gd name="connsiteY9640" fmla="*/ 134546 h 589548"/>
              <a:gd name="connsiteX9641" fmla="*/ 1309668 w 2105012"/>
              <a:gd name="connsiteY9641" fmla="*/ 138191 h 589548"/>
              <a:gd name="connsiteX9642" fmla="*/ 1370975 w 2105012"/>
              <a:gd name="connsiteY9642" fmla="*/ 206789 h 589548"/>
              <a:gd name="connsiteX9643" fmla="*/ 1375615 w 2105012"/>
              <a:gd name="connsiteY9643" fmla="*/ 207784 h 589548"/>
              <a:gd name="connsiteX9644" fmla="*/ 1379260 w 2105012"/>
              <a:gd name="connsiteY9644" fmla="*/ 207784 h 589548"/>
              <a:gd name="connsiteX9645" fmla="*/ 1375615 w 2105012"/>
              <a:gd name="connsiteY9645" fmla="*/ 207784 h 589548"/>
              <a:gd name="connsiteX9646" fmla="*/ 1370975 w 2105012"/>
              <a:gd name="connsiteY9646" fmla="*/ 206789 h 589548"/>
              <a:gd name="connsiteX9647" fmla="*/ 1387545 w 2105012"/>
              <a:gd name="connsiteY9647" fmla="*/ 217063 h 589548"/>
              <a:gd name="connsiteX9648" fmla="*/ 1387545 w 2105012"/>
              <a:gd name="connsiteY9648" fmla="*/ 217063 h 589548"/>
              <a:gd name="connsiteX9649" fmla="*/ 1384562 w 2105012"/>
              <a:gd name="connsiteY9649" fmla="*/ 217063 h 589548"/>
              <a:gd name="connsiteX9650" fmla="*/ 1373627 w 2105012"/>
              <a:gd name="connsiteY9650" fmla="*/ 217063 h 589548"/>
              <a:gd name="connsiteX9651" fmla="*/ 1369650 w 2105012"/>
              <a:gd name="connsiteY9651" fmla="*/ 220708 h 589548"/>
              <a:gd name="connsiteX9652" fmla="*/ 1369650 w 2105012"/>
              <a:gd name="connsiteY9652" fmla="*/ 222696 h 589548"/>
              <a:gd name="connsiteX9653" fmla="*/ 1369981 w 2105012"/>
              <a:gd name="connsiteY9653" fmla="*/ 223028 h 589548"/>
              <a:gd name="connsiteX9654" fmla="*/ 1369650 w 2105012"/>
              <a:gd name="connsiteY9654" fmla="*/ 222696 h 589548"/>
              <a:gd name="connsiteX9655" fmla="*/ 1369650 w 2105012"/>
              <a:gd name="connsiteY9655" fmla="*/ 220708 h 589548"/>
              <a:gd name="connsiteX9656" fmla="*/ 1362028 w 2105012"/>
              <a:gd name="connsiteY9656" fmla="*/ 221702 h 589548"/>
              <a:gd name="connsiteX9657" fmla="*/ 1369650 w 2105012"/>
              <a:gd name="connsiteY9657" fmla="*/ 220708 h 589548"/>
              <a:gd name="connsiteX9658" fmla="*/ 1373627 w 2105012"/>
              <a:gd name="connsiteY9658" fmla="*/ 217063 h 589548"/>
              <a:gd name="connsiteX9659" fmla="*/ 1371970 w 2105012"/>
              <a:gd name="connsiteY9659" fmla="*/ 217063 h 589548"/>
              <a:gd name="connsiteX9660" fmla="*/ 1371970 w 2105012"/>
              <a:gd name="connsiteY9660" fmla="*/ 217063 h 589548"/>
              <a:gd name="connsiteX9661" fmla="*/ 1373627 w 2105012"/>
              <a:gd name="connsiteY9661" fmla="*/ 217063 h 589548"/>
              <a:gd name="connsiteX9662" fmla="*/ 1384562 w 2105012"/>
              <a:gd name="connsiteY9662" fmla="*/ 217063 h 589548"/>
              <a:gd name="connsiteX9663" fmla="*/ 1384894 w 2105012"/>
              <a:gd name="connsiteY9663" fmla="*/ 211098 h 589548"/>
              <a:gd name="connsiteX9664" fmla="*/ 1387545 w 2105012"/>
              <a:gd name="connsiteY9664" fmla="*/ 204138 h 589548"/>
              <a:gd name="connsiteX9665" fmla="*/ 1384894 w 2105012"/>
              <a:gd name="connsiteY9665" fmla="*/ 211098 h 589548"/>
              <a:gd name="connsiteX9666" fmla="*/ 1384562 w 2105012"/>
              <a:gd name="connsiteY9666" fmla="*/ 217063 h 589548"/>
              <a:gd name="connsiteX9667" fmla="*/ 1387545 w 2105012"/>
              <a:gd name="connsiteY9667" fmla="*/ 217063 h 589548"/>
              <a:gd name="connsiteX9668" fmla="*/ 1377272 w 2105012"/>
              <a:gd name="connsiteY9668" fmla="*/ 224685 h 589548"/>
              <a:gd name="connsiteX9669" fmla="*/ 1379923 w 2105012"/>
              <a:gd name="connsiteY9669" fmla="*/ 223359 h 589548"/>
              <a:gd name="connsiteX9670" fmla="*/ 1377272 w 2105012"/>
              <a:gd name="connsiteY9670" fmla="*/ 224685 h 589548"/>
              <a:gd name="connsiteX9671" fmla="*/ 1374952 w 2105012"/>
              <a:gd name="connsiteY9671" fmla="*/ 228661 h 589548"/>
              <a:gd name="connsiteX9672" fmla="*/ 1377272 w 2105012"/>
              <a:gd name="connsiteY9672" fmla="*/ 224685 h 589548"/>
              <a:gd name="connsiteX9673" fmla="*/ 1584393 w 2105012"/>
              <a:gd name="connsiteY9673" fmla="*/ 167354 h 589548"/>
              <a:gd name="connsiteX9674" fmla="*/ 1585718 w 2105012"/>
              <a:gd name="connsiteY9674" fmla="*/ 167354 h 589548"/>
              <a:gd name="connsiteX9675" fmla="*/ 1595329 w 2105012"/>
              <a:gd name="connsiteY9675" fmla="*/ 166691 h 589548"/>
              <a:gd name="connsiteX9676" fmla="*/ 1592015 w 2105012"/>
              <a:gd name="connsiteY9676" fmla="*/ 169673 h 589548"/>
              <a:gd name="connsiteX9677" fmla="*/ 1569149 w 2105012"/>
              <a:gd name="connsiteY9677" fmla="*/ 173650 h 589548"/>
              <a:gd name="connsiteX9678" fmla="*/ 1566498 w 2105012"/>
              <a:gd name="connsiteY9678" fmla="*/ 170005 h 589548"/>
              <a:gd name="connsiteX9679" fmla="*/ 1568817 w 2105012"/>
              <a:gd name="connsiteY9679" fmla="*/ 170005 h 589548"/>
              <a:gd name="connsiteX9680" fmla="*/ 1584061 w 2105012"/>
              <a:gd name="connsiteY9680" fmla="*/ 167685 h 589548"/>
              <a:gd name="connsiteX9681" fmla="*/ 1589695 w 2105012"/>
              <a:gd name="connsiteY9681" fmla="*/ 163377 h 589548"/>
              <a:gd name="connsiteX9682" fmla="*/ 1589695 w 2105012"/>
              <a:gd name="connsiteY9682" fmla="*/ 163377 h 589548"/>
              <a:gd name="connsiteX9683" fmla="*/ 1588038 w 2105012"/>
              <a:gd name="connsiteY9683" fmla="*/ 165697 h 589548"/>
              <a:gd name="connsiteX9684" fmla="*/ 1589695 w 2105012"/>
              <a:gd name="connsiteY9684" fmla="*/ 163377 h 589548"/>
              <a:gd name="connsiteX9685" fmla="*/ 1595660 w 2105012"/>
              <a:gd name="connsiteY9685" fmla="*/ 177627 h 589548"/>
              <a:gd name="connsiteX9686" fmla="*/ 1594997 w 2105012"/>
              <a:gd name="connsiteY9686" fmla="*/ 174313 h 589548"/>
              <a:gd name="connsiteX9687" fmla="*/ 1594997 w 2105012"/>
              <a:gd name="connsiteY9687" fmla="*/ 170999 h 589548"/>
              <a:gd name="connsiteX9688" fmla="*/ 1594997 w 2105012"/>
              <a:gd name="connsiteY9688" fmla="*/ 174313 h 589548"/>
              <a:gd name="connsiteX9689" fmla="*/ 1595660 w 2105012"/>
              <a:gd name="connsiteY9689" fmla="*/ 177627 h 589548"/>
              <a:gd name="connsiteX9690" fmla="*/ 1648352 w 2105012"/>
              <a:gd name="connsiteY9690" fmla="*/ 225679 h 589548"/>
              <a:gd name="connsiteX9691" fmla="*/ 1650009 w 2105012"/>
              <a:gd name="connsiteY9691" fmla="*/ 226673 h 589548"/>
              <a:gd name="connsiteX9692" fmla="*/ 1648352 w 2105012"/>
              <a:gd name="connsiteY9692" fmla="*/ 225679 h 589548"/>
              <a:gd name="connsiteX9693" fmla="*/ 1654317 w 2105012"/>
              <a:gd name="connsiteY9693" fmla="*/ 231313 h 589548"/>
              <a:gd name="connsiteX9694" fmla="*/ 1645369 w 2105012"/>
              <a:gd name="connsiteY9694" fmla="*/ 240923 h 589548"/>
              <a:gd name="connsiteX9695" fmla="*/ 1647358 w 2105012"/>
              <a:gd name="connsiteY9695" fmla="*/ 242249 h 589548"/>
              <a:gd name="connsiteX9696" fmla="*/ 1645369 w 2105012"/>
              <a:gd name="connsiteY9696" fmla="*/ 240923 h 589548"/>
              <a:gd name="connsiteX9697" fmla="*/ 1654317 w 2105012"/>
              <a:gd name="connsiteY9697" fmla="*/ 231313 h 589548"/>
              <a:gd name="connsiteX9698" fmla="*/ 1660282 w 2105012"/>
              <a:gd name="connsiteY9698" fmla="*/ 287649 h 589548"/>
              <a:gd name="connsiteX9699" fmla="*/ 1651666 w 2105012"/>
              <a:gd name="connsiteY9699" fmla="*/ 285330 h 589548"/>
              <a:gd name="connsiteX9700" fmla="*/ 1651003 w 2105012"/>
              <a:gd name="connsiteY9700" fmla="*/ 284667 h 589548"/>
              <a:gd name="connsiteX9701" fmla="*/ 1649015 w 2105012"/>
              <a:gd name="connsiteY9701" fmla="*/ 284335 h 589548"/>
              <a:gd name="connsiteX9702" fmla="*/ 1651003 w 2105012"/>
              <a:gd name="connsiteY9702" fmla="*/ 284667 h 589548"/>
              <a:gd name="connsiteX9703" fmla="*/ 1651666 w 2105012"/>
              <a:gd name="connsiteY9703" fmla="*/ 285330 h 589548"/>
              <a:gd name="connsiteX9704" fmla="*/ 1660282 w 2105012"/>
              <a:gd name="connsiteY9704" fmla="*/ 287649 h 589548"/>
              <a:gd name="connsiteX9705" fmla="*/ 1660282 w 2105012"/>
              <a:gd name="connsiteY9705" fmla="*/ 287649 h 589548"/>
              <a:gd name="connsiteX9706" fmla="*/ 1637747 w 2105012"/>
              <a:gd name="connsiteY9706" fmla="*/ 295603 h 589548"/>
              <a:gd name="connsiteX9707" fmla="*/ 1637747 w 2105012"/>
              <a:gd name="connsiteY9707" fmla="*/ 295603 h 589548"/>
              <a:gd name="connsiteX9708" fmla="*/ 1637747 w 2105012"/>
              <a:gd name="connsiteY9708" fmla="*/ 297923 h 589548"/>
              <a:gd name="connsiteX9709" fmla="*/ 1637747 w 2105012"/>
              <a:gd name="connsiteY9709" fmla="*/ 297923 h 589548"/>
              <a:gd name="connsiteX9710" fmla="*/ 1637747 w 2105012"/>
              <a:gd name="connsiteY9710" fmla="*/ 295603 h 589548"/>
              <a:gd name="connsiteX9711" fmla="*/ 1639736 w 2105012"/>
              <a:gd name="connsiteY9711" fmla="*/ 267103 h 589548"/>
              <a:gd name="connsiteX9712" fmla="*/ 1650009 w 2105012"/>
              <a:gd name="connsiteY9712" fmla="*/ 265777 h 589548"/>
              <a:gd name="connsiteX9713" fmla="*/ 1639736 w 2105012"/>
              <a:gd name="connsiteY9713" fmla="*/ 267103 h 589548"/>
              <a:gd name="connsiteX9714" fmla="*/ 1639736 w 2105012"/>
              <a:gd name="connsiteY9714" fmla="*/ 267103 h 589548"/>
              <a:gd name="connsiteX9715" fmla="*/ 1470725 w 2105012"/>
              <a:gd name="connsiteY9715" fmla="*/ 299580 h 589548"/>
              <a:gd name="connsiteX9716" fmla="*/ 1470725 w 2105012"/>
              <a:gd name="connsiteY9716" fmla="*/ 299580 h 589548"/>
              <a:gd name="connsiteX9717" fmla="*/ 1470725 w 2105012"/>
              <a:gd name="connsiteY9717" fmla="*/ 299580 h 589548"/>
              <a:gd name="connsiteX9718" fmla="*/ 1400469 w 2105012"/>
              <a:gd name="connsiteY9718" fmla="*/ 366190 h 589548"/>
              <a:gd name="connsiteX9719" fmla="*/ 1398812 w 2105012"/>
              <a:gd name="connsiteY9719" fmla="*/ 366190 h 589548"/>
              <a:gd name="connsiteX9720" fmla="*/ 1400469 w 2105012"/>
              <a:gd name="connsiteY9720" fmla="*/ 366190 h 589548"/>
              <a:gd name="connsiteX9721" fmla="*/ 1370975 w 2105012"/>
              <a:gd name="connsiteY9721" fmla="*/ 324103 h 589548"/>
              <a:gd name="connsiteX9722" fmla="*/ 1369650 w 2105012"/>
              <a:gd name="connsiteY9722" fmla="*/ 323440 h 589548"/>
              <a:gd name="connsiteX9723" fmla="*/ 1368656 w 2105012"/>
              <a:gd name="connsiteY9723" fmla="*/ 323440 h 589548"/>
              <a:gd name="connsiteX9724" fmla="*/ 1369981 w 2105012"/>
              <a:gd name="connsiteY9724" fmla="*/ 327417 h 589548"/>
              <a:gd name="connsiteX9725" fmla="*/ 1368656 w 2105012"/>
              <a:gd name="connsiteY9725" fmla="*/ 323440 h 589548"/>
              <a:gd name="connsiteX9726" fmla="*/ 1369650 w 2105012"/>
              <a:gd name="connsiteY9726" fmla="*/ 323440 h 589548"/>
              <a:gd name="connsiteX9727" fmla="*/ 1370975 w 2105012"/>
              <a:gd name="connsiteY9727" fmla="*/ 324103 h 589548"/>
              <a:gd name="connsiteX9728" fmla="*/ 1347778 w 2105012"/>
              <a:gd name="connsiteY9728" fmla="*/ 316149 h 589548"/>
              <a:gd name="connsiteX9729" fmla="*/ 1350429 w 2105012"/>
              <a:gd name="connsiteY9729" fmla="*/ 320789 h 589548"/>
              <a:gd name="connsiteX9730" fmla="*/ 1349766 w 2105012"/>
              <a:gd name="connsiteY9730" fmla="*/ 321783 h 589548"/>
              <a:gd name="connsiteX9731" fmla="*/ 1350429 w 2105012"/>
              <a:gd name="connsiteY9731" fmla="*/ 320789 h 589548"/>
              <a:gd name="connsiteX9732" fmla="*/ 1347778 w 2105012"/>
              <a:gd name="connsiteY9732" fmla="*/ 316149 h 589548"/>
              <a:gd name="connsiteX9733" fmla="*/ 1336842 w 2105012"/>
              <a:gd name="connsiteY9733" fmla="*/ 326091 h 589548"/>
              <a:gd name="connsiteX9734" fmla="*/ 1341481 w 2105012"/>
              <a:gd name="connsiteY9734" fmla="*/ 328411 h 589548"/>
              <a:gd name="connsiteX9735" fmla="*/ 1336842 w 2105012"/>
              <a:gd name="connsiteY9735" fmla="*/ 326091 h 589548"/>
              <a:gd name="connsiteX9736" fmla="*/ 1336842 w 2105012"/>
              <a:gd name="connsiteY9736" fmla="*/ 326091 h 589548"/>
              <a:gd name="connsiteX9737" fmla="*/ 1438248 w 2105012"/>
              <a:gd name="connsiteY9737" fmla="*/ 201819 h 589548"/>
              <a:gd name="connsiteX9738" fmla="*/ 1435597 w 2105012"/>
              <a:gd name="connsiteY9738" fmla="*/ 205464 h 589548"/>
              <a:gd name="connsiteX9739" fmla="*/ 1431952 w 2105012"/>
              <a:gd name="connsiteY9739" fmla="*/ 200162 h 589548"/>
              <a:gd name="connsiteX9740" fmla="*/ 1437917 w 2105012"/>
              <a:gd name="connsiteY9740" fmla="*/ 201819 h 589548"/>
              <a:gd name="connsiteX9741" fmla="*/ 1548934 w 2105012"/>
              <a:gd name="connsiteY9741" fmla="*/ 162051 h 589548"/>
              <a:gd name="connsiteX9742" fmla="*/ 1545288 w 2105012"/>
              <a:gd name="connsiteY9742" fmla="*/ 165034 h 589548"/>
              <a:gd name="connsiteX9743" fmla="*/ 1549596 w 2105012"/>
              <a:gd name="connsiteY9743" fmla="*/ 166359 h 589548"/>
              <a:gd name="connsiteX9744" fmla="*/ 1545288 w 2105012"/>
              <a:gd name="connsiteY9744" fmla="*/ 165034 h 589548"/>
              <a:gd name="connsiteX9745" fmla="*/ 1548934 w 2105012"/>
              <a:gd name="connsiteY9745" fmla="*/ 162051 h 589548"/>
              <a:gd name="connsiteX9746" fmla="*/ 1595660 w 2105012"/>
              <a:gd name="connsiteY9746" fmla="*/ 193865 h 589548"/>
              <a:gd name="connsiteX9747" fmla="*/ 1595992 w 2105012"/>
              <a:gd name="connsiteY9747" fmla="*/ 199167 h 589548"/>
              <a:gd name="connsiteX9748" fmla="*/ 1599305 w 2105012"/>
              <a:gd name="connsiteY9748" fmla="*/ 196848 h 589548"/>
              <a:gd name="connsiteX9749" fmla="*/ 1595992 w 2105012"/>
              <a:gd name="connsiteY9749" fmla="*/ 199167 h 589548"/>
              <a:gd name="connsiteX9750" fmla="*/ 1595660 w 2105012"/>
              <a:gd name="connsiteY9750" fmla="*/ 193865 h 589548"/>
              <a:gd name="connsiteX9751" fmla="*/ 1493260 w 2105012"/>
              <a:gd name="connsiteY9751" fmla="*/ 242249 h 589548"/>
              <a:gd name="connsiteX9752" fmla="*/ 1493591 w 2105012"/>
              <a:gd name="connsiteY9752" fmla="*/ 244237 h 589548"/>
              <a:gd name="connsiteX9753" fmla="*/ 1493260 w 2105012"/>
              <a:gd name="connsiteY9753" fmla="*/ 242249 h 589548"/>
              <a:gd name="connsiteX9754" fmla="*/ 1487295 w 2105012"/>
              <a:gd name="connsiteY9754" fmla="*/ 237609 h 589548"/>
              <a:gd name="connsiteX9755" fmla="*/ 1487295 w 2105012"/>
              <a:gd name="connsiteY9755" fmla="*/ 236946 h 589548"/>
              <a:gd name="connsiteX9756" fmla="*/ 1487295 w 2105012"/>
              <a:gd name="connsiteY9756" fmla="*/ 237609 h 589548"/>
              <a:gd name="connsiteX9757" fmla="*/ 1455481 w 2105012"/>
              <a:gd name="connsiteY9757" fmla="*/ 278370 h 589548"/>
              <a:gd name="connsiteX9758" fmla="*/ 1464760 w 2105012"/>
              <a:gd name="connsiteY9758" fmla="*/ 284335 h 589548"/>
              <a:gd name="connsiteX9759" fmla="*/ 1462109 w 2105012"/>
              <a:gd name="connsiteY9759" fmla="*/ 286987 h 589548"/>
              <a:gd name="connsiteX9760" fmla="*/ 1458795 w 2105012"/>
              <a:gd name="connsiteY9760" fmla="*/ 289638 h 589548"/>
              <a:gd name="connsiteX9761" fmla="*/ 1456475 w 2105012"/>
              <a:gd name="connsiteY9761" fmla="*/ 289638 h 589548"/>
              <a:gd name="connsiteX9762" fmla="*/ 1452830 w 2105012"/>
              <a:gd name="connsiteY9762" fmla="*/ 293615 h 589548"/>
              <a:gd name="connsiteX9763" fmla="*/ 1456475 w 2105012"/>
              <a:gd name="connsiteY9763" fmla="*/ 289638 h 589548"/>
              <a:gd name="connsiteX9764" fmla="*/ 1451504 w 2105012"/>
              <a:gd name="connsiteY9764" fmla="*/ 286655 h 589548"/>
              <a:gd name="connsiteX9765" fmla="*/ 1448521 w 2105012"/>
              <a:gd name="connsiteY9765" fmla="*/ 289969 h 589548"/>
              <a:gd name="connsiteX9766" fmla="*/ 1446202 w 2105012"/>
              <a:gd name="connsiteY9766" fmla="*/ 289638 h 589548"/>
              <a:gd name="connsiteX9767" fmla="*/ 1441894 w 2105012"/>
              <a:gd name="connsiteY9767" fmla="*/ 286324 h 589548"/>
              <a:gd name="connsiteX9768" fmla="*/ 1446533 w 2105012"/>
              <a:gd name="connsiteY9768" fmla="*/ 282347 h 589548"/>
              <a:gd name="connsiteX9769" fmla="*/ 1452498 w 2105012"/>
              <a:gd name="connsiteY9769" fmla="*/ 275719 h 589548"/>
              <a:gd name="connsiteX9770" fmla="*/ 1455149 w 2105012"/>
              <a:gd name="connsiteY9770" fmla="*/ 278702 h 589548"/>
              <a:gd name="connsiteX9771" fmla="*/ 1460120 w 2105012"/>
              <a:gd name="connsiteY9771" fmla="*/ 294940 h 589548"/>
              <a:gd name="connsiteX9772" fmla="*/ 1457138 w 2105012"/>
              <a:gd name="connsiteY9772" fmla="*/ 294609 h 589548"/>
              <a:gd name="connsiteX9773" fmla="*/ 1460120 w 2105012"/>
              <a:gd name="connsiteY9773" fmla="*/ 294940 h 589548"/>
              <a:gd name="connsiteX9774" fmla="*/ 1456475 w 2105012"/>
              <a:gd name="connsiteY9774" fmla="*/ 294609 h 589548"/>
              <a:gd name="connsiteX9775" fmla="*/ 1455812 w 2105012"/>
              <a:gd name="connsiteY9775" fmla="*/ 294609 h 589548"/>
              <a:gd name="connsiteX9776" fmla="*/ 1456475 w 2105012"/>
              <a:gd name="connsiteY9776" fmla="*/ 294609 h 589548"/>
              <a:gd name="connsiteX9777" fmla="*/ 1430958 w 2105012"/>
              <a:gd name="connsiteY9777" fmla="*/ 326091 h 589548"/>
              <a:gd name="connsiteX9778" fmla="*/ 1430958 w 2105012"/>
              <a:gd name="connsiteY9778" fmla="*/ 326091 h 589548"/>
              <a:gd name="connsiteX9779" fmla="*/ 1430958 w 2105012"/>
              <a:gd name="connsiteY9779" fmla="*/ 326091 h 589548"/>
              <a:gd name="connsiteX9780" fmla="*/ 1432946 w 2105012"/>
              <a:gd name="connsiteY9780" fmla="*/ 328079 h 589548"/>
              <a:gd name="connsiteX9781" fmla="*/ 1430958 w 2105012"/>
              <a:gd name="connsiteY9781" fmla="*/ 326091 h 589548"/>
              <a:gd name="connsiteX9782" fmla="*/ 1359708 w 2105012"/>
              <a:gd name="connsiteY9782" fmla="*/ 321120 h 589548"/>
              <a:gd name="connsiteX9783" fmla="*/ 1361034 w 2105012"/>
              <a:gd name="connsiteY9783" fmla="*/ 317143 h 589548"/>
              <a:gd name="connsiteX9784" fmla="*/ 1359708 w 2105012"/>
              <a:gd name="connsiteY9784" fmla="*/ 321120 h 589548"/>
              <a:gd name="connsiteX9785" fmla="*/ 1358714 w 2105012"/>
              <a:gd name="connsiteY9785" fmla="*/ 323109 h 589548"/>
              <a:gd name="connsiteX9786" fmla="*/ 1359708 w 2105012"/>
              <a:gd name="connsiteY9786" fmla="*/ 321120 h 589548"/>
              <a:gd name="connsiteX9787" fmla="*/ 1367330 w 2105012"/>
              <a:gd name="connsiteY9787" fmla="*/ 297260 h 589548"/>
              <a:gd name="connsiteX9788" fmla="*/ 1367330 w 2105012"/>
              <a:gd name="connsiteY9788" fmla="*/ 297260 h 589548"/>
              <a:gd name="connsiteX9789" fmla="*/ 1370313 w 2105012"/>
              <a:gd name="connsiteY9789" fmla="*/ 297260 h 589548"/>
              <a:gd name="connsiteX9790" fmla="*/ 1369981 w 2105012"/>
              <a:gd name="connsiteY9790" fmla="*/ 306870 h 589548"/>
              <a:gd name="connsiteX9791" fmla="*/ 1369981 w 2105012"/>
              <a:gd name="connsiteY9791" fmla="*/ 307533 h 589548"/>
              <a:gd name="connsiteX9792" fmla="*/ 1369981 w 2105012"/>
              <a:gd name="connsiteY9792" fmla="*/ 306870 h 589548"/>
              <a:gd name="connsiteX9793" fmla="*/ 1365342 w 2105012"/>
              <a:gd name="connsiteY9793" fmla="*/ 299580 h 589548"/>
              <a:gd name="connsiteX9794" fmla="*/ 1365342 w 2105012"/>
              <a:gd name="connsiteY9794" fmla="*/ 299580 h 589548"/>
              <a:gd name="connsiteX9795" fmla="*/ 1367330 w 2105012"/>
              <a:gd name="connsiteY9795" fmla="*/ 296928 h 589548"/>
              <a:gd name="connsiteX9796" fmla="*/ 1367330 w 2105012"/>
              <a:gd name="connsiteY9796" fmla="*/ 316481 h 589548"/>
              <a:gd name="connsiteX9797" fmla="*/ 1367330 w 2105012"/>
              <a:gd name="connsiteY9797" fmla="*/ 316481 h 589548"/>
              <a:gd name="connsiteX9798" fmla="*/ 1368324 w 2105012"/>
              <a:gd name="connsiteY9798" fmla="*/ 319132 h 589548"/>
              <a:gd name="connsiteX9799" fmla="*/ 1367330 w 2105012"/>
              <a:gd name="connsiteY9799" fmla="*/ 316481 h 589548"/>
              <a:gd name="connsiteX9800" fmla="*/ 1379923 w 2105012"/>
              <a:gd name="connsiteY9800" fmla="*/ 300574 h 589548"/>
              <a:gd name="connsiteX9801" fmla="*/ 1391853 w 2105012"/>
              <a:gd name="connsiteY9801" fmla="*/ 294940 h 589548"/>
              <a:gd name="connsiteX9802" fmla="*/ 1390196 w 2105012"/>
              <a:gd name="connsiteY9802" fmla="*/ 302231 h 589548"/>
              <a:gd name="connsiteX9803" fmla="*/ 1379923 w 2105012"/>
              <a:gd name="connsiteY9803" fmla="*/ 300242 h 589548"/>
              <a:gd name="connsiteX9804" fmla="*/ 1378266 w 2105012"/>
              <a:gd name="connsiteY9804" fmla="*/ 279365 h 589548"/>
              <a:gd name="connsiteX9805" fmla="*/ 1377272 w 2105012"/>
              <a:gd name="connsiteY9805" fmla="*/ 275719 h 589548"/>
              <a:gd name="connsiteX9806" fmla="*/ 1378266 w 2105012"/>
              <a:gd name="connsiteY9806" fmla="*/ 279365 h 589548"/>
              <a:gd name="connsiteX9807" fmla="*/ 1389533 w 2105012"/>
              <a:gd name="connsiteY9807" fmla="*/ 264452 h 589548"/>
              <a:gd name="connsiteX9808" fmla="*/ 1389533 w 2105012"/>
              <a:gd name="connsiteY9808" fmla="*/ 264452 h 589548"/>
              <a:gd name="connsiteX9809" fmla="*/ 1388539 w 2105012"/>
              <a:gd name="connsiteY9809" fmla="*/ 265115 h 589548"/>
              <a:gd name="connsiteX9810" fmla="*/ 1389533 w 2105012"/>
              <a:gd name="connsiteY9810" fmla="*/ 264452 h 589548"/>
              <a:gd name="connsiteX9811" fmla="*/ 1415714 w 2105012"/>
              <a:gd name="connsiteY9811" fmla="*/ 232638 h 589548"/>
              <a:gd name="connsiteX9812" fmla="*/ 1415714 w 2105012"/>
              <a:gd name="connsiteY9812" fmla="*/ 232638 h 589548"/>
              <a:gd name="connsiteX9813" fmla="*/ 1416045 w 2105012"/>
              <a:gd name="connsiteY9813" fmla="*/ 231313 h 589548"/>
              <a:gd name="connsiteX9814" fmla="*/ 1415714 w 2105012"/>
              <a:gd name="connsiteY9814" fmla="*/ 232638 h 589548"/>
              <a:gd name="connsiteX9815" fmla="*/ 1418033 w 2105012"/>
              <a:gd name="connsiteY9815" fmla="*/ 229324 h 589548"/>
              <a:gd name="connsiteX9816" fmla="*/ 1419359 w 2105012"/>
              <a:gd name="connsiteY9816" fmla="*/ 228330 h 589548"/>
              <a:gd name="connsiteX9817" fmla="*/ 1418033 w 2105012"/>
              <a:gd name="connsiteY9817" fmla="*/ 229324 h 589548"/>
              <a:gd name="connsiteX9818" fmla="*/ 1440899 w 2105012"/>
              <a:gd name="connsiteY9818" fmla="*/ 273731 h 589548"/>
              <a:gd name="connsiteX9819" fmla="*/ 1438911 w 2105012"/>
              <a:gd name="connsiteY9819" fmla="*/ 273068 h 589548"/>
              <a:gd name="connsiteX9820" fmla="*/ 1432615 w 2105012"/>
              <a:gd name="connsiteY9820" fmla="*/ 266440 h 589548"/>
              <a:gd name="connsiteX9821" fmla="*/ 1430958 w 2105012"/>
              <a:gd name="connsiteY9821" fmla="*/ 268097 h 589548"/>
              <a:gd name="connsiteX9822" fmla="*/ 1430958 w 2105012"/>
              <a:gd name="connsiteY9822" fmla="*/ 268097 h 589548"/>
              <a:gd name="connsiteX9823" fmla="*/ 1432615 w 2105012"/>
              <a:gd name="connsiteY9823" fmla="*/ 266440 h 589548"/>
              <a:gd name="connsiteX9824" fmla="*/ 1431952 w 2105012"/>
              <a:gd name="connsiteY9824" fmla="*/ 264120 h 589548"/>
              <a:gd name="connsiteX9825" fmla="*/ 1431620 w 2105012"/>
              <a:gd name="connsiteY9825" fmla="*/ 262464 h 589548"/>
              <a:gd name="connsiteX9826" fmla="*/ 1431952 w 2105012"/>
              <a:gd name="connsiteY9826" fmla="*/ 264120 h 589548"/>
              <a:gd name="connsiteX9827" fmla="*/ 1432615 w 2105012"/>
              <a:gd name="connsiteY9827" fmla="*/ 266440 h 589548"/>
              <a:gd name="connsiteX9828" fmla="*/ 1438911 w 2105012"/>
              <a:gd name="connsiteY9828" fmla="*/ 273068 h 589548"/>
              <a:gd name="connsiteX9829" fmla="*/ 1440899 w 2105012"/>
              <a:gd name="connsiteY9829" fmla="*/ 273731 h 589548"/>
              <a:gd name="connsiteX9830" fmla="*/ 1418696 w 2105012"/>
              <a:gd name="connsiteY9830" fmla="*/ 323109 h 589548"/>
              <a:gd name="connsiteX9831" fmla="*/ 1420684 w 2105012"/>
              <a:gd name="connsiteY9831" fmla="*/ 323109 h 589548"/>
              <a:gd name="connsiteX9832" fmla="*/ 1418696 w 2105012"/>
              <a:gd name="connsiteY9832" fmla="*/ 323109 h 589548"/>
              <a:gd name="connsiteX9833" fmla="*/ 1432283 w 2105012"/>
              <a:gd name="connsiteY9833" fmla="*/ 321452 h 589548"/>
              <a:gd name="connsiteX9834" fmla="*/ 1432615 w 2105012"/>
              <a:gd name="connsiteY9834" fmla="*/ 319795 h 589548"/>
              <a:gd name="connsiteX9835" fmla="*/ 1432283 w 2105012"/>
              <a:gd name="connsiteY9835" fmla="*/ 321452 h 589548"/>
              <a:gd name="connsiteX9836" fmla="*/ 1429632 w 2105012"/>
              <a:gd name="connsiteY9836" fmla="*/ 322446 h 589548"/>
              <a:gd name="connsiteX9837" fmla="*/ 1432283 w 2105012"/>
              <a:gd name="connsiteY9837" fmla="*/ 321452 h 589548"/>
              <a:gd name="connsiteX9838" fmla="*/ 1433609 w 2105012"/>
              <a:gd name="connsiteY9838" fmla="*/ 316481 h 589548"/>
              <a:gd name="connsiteX9839" fmla="*/ 1433609 w 2105012"/>
              <a:gd name="connsiteY9839" fmla="*/ 315486 h 589548"/>
              <a:gd name="connsiteX9840" fmla="*/ 1433609 w 2105012"/>
              <a:gd name="connsiteY9840" fmla="*/ 316481 h 589548"/>
              <a:gd name="connsiteX9841" fmla="*/ 1424661 w 2105012"/>
              <a:gd name="connsiteY9841" fmla="*/ 321452 h 589548"/>
              <a:gd name="connsiteX9842" fmla="*/ 1424661 w 2105012"/>
              <a:gd name="connsiteY9842" fmla="*/ 321452 h 589548"/>
              <a:gd name="connsiteX9843" fmla="*/ 1417702 w 2105012"/>
              <a:gd name="connsiteY9843" fmla="*/ 320789 h 589548"/>
              <a:gd name="connsiteX9844" fmla="*/ 1424661 w 2105012"/>
              <a:gd name="connsiteY9844" fmla="*/ 321452 h 589548"/>
              <a:gd name="connsiteX9845" fmla="*/ 1401464 w 2105012"/>
              <a:gd name="connsiteY9845" fmla="*/ 313498 h 589548"/>
              <a:gd name="connsiteX9846" fmla="*/ 1404115 w 2105012"/>
              <a:gd name="connsiteY9846" fmla="*/ 314824 h 589548"/>
              <a:gd name="connsiteX9847" fmla="*/ 1407097 w 2105012"/>
              <a:gd name="connsiteY9847" fmla="*/ 314161 h 589548"/>
              <a:gd name="connsiteX9848" fmla="*/ 1404115 w 2105012"/>
              <a:gd name="connsiteY9848" fmla="*/ 314824 h 589548"/>
              <a:gd name="connsiteX9849" fmla="*/ 1401464 w 2105012"/>
              <a:gd name="connsiteY9849" fmla="*/ 313498 h 589548"/>
              <a:gd name="connsiteX9850" fmla="*/ 1420684 w 2105012"/>
              <a:gd name="connsiteY9850" fmla="*/ 256498 h 589548"/>
              <a:gd name="connsiteX9851" fmla="*/ 1422010 w 2105012"/>
              <a:gd name="connsiteY9851" fmla="*/ 256498 h 589548"/>
              <a:gd name="connsiteX9852" fmla="*/ 1420684 w 2105012"/>
              <a:gd name="connsiteY9852" fmla="*/ 256498 h 589548"/>
              <a:gd name="connsiteX9853" fmla="*/ 1420684 w 2105012"/>
              <a:gd name="connsiteY9853" fmla="*/ 256498 h 589548"/>
              <a:gd name="connsiteX9854" fmla="*/ 1430958 w 2105012"/>
              <a:gd name="connsiteY9854" fmla="*/ 237609 h 589548"/>
              <a:gd name="connsiteX9855" fmla="*/ 1430958 w 2105012"/>
              <a:gd name="connsiteY9855" fmla="*/ 237609 h 589548"/>
              <a:gd name="connsiteX9856" fmla="*/ 1427975 w 2105012"/>
              <a:gd name="connsiteY9856" fmla="*/ 237609 h 589548"/>
              <a:gd name="connsiteX9857" fmla="*/ 1430958 w 2105012"/>
              <a:gd name="connsiteY9857" fmla="*/ 237609 h 589548"/>
              <a:gd name="connsiteX9858" fmla="*/ 1426981 w 2105012"/>
              <a:gd name="connsiteY9858" fmla="*/ 238935 h 589548"/>
              <a:gd name="connsiteX9859" fmla="*/ 1435266 w 2105012"/>
              <a:gd name="connsiteY9859" fmla="*/ 238935 h 589548"/>
              <a:gd name="connsiteX9860" fmla="*/ 1426981 w 2105012"/>
              <a:gd name="connsiteY9860" fmla="*/ 238935 h 589548"/>
              <a:gd name="connsiteX9861" fmla="*/ 1426981 w 2105012"/>
              <a:gd name="connsiteY9861" fmla="*/ 238935 h 589548"/>
              <a:gd name="connsiteX9862" fmla="*/ 1432615 w 2105012"/>
              <a:gd name="connsiteY9862" fmla="*/ 260475 h 589548"/>
              <a:gd name="connsiteX9863" fmla="*/ 1432615 w 2105012"/>
              <a:gd name="connsiteY9863" fmla="*/ 260475 h 589548"/>
              <a:gd name="connsiteX9864" fmla="*/ 1427644 w 2105012"/>
              <a:gd name="connsiteY9864" fmla="*/ 256498 h 589548"/>
              <a:gd name="connsiteX9865" fmla="*/ 1432615 w 2105012"/>
              <a:gd name="connsiteY9865" fmla="*/ 260475 h 589548"/>
              <a:gd name="connsiteX9866" fmla="*/ 1391190 w 2105012"/>
              <a:gd name="connsiteY9866" fmla="*/ 276382 h 589548"/>
              <a:gd name="connsiteX9867" fmla="*/ 1391190 w 2105012"/>
              <a:gd name="connsiteY9867" fmla="*/ 276051 h 589548"/>
              <a:gd name="connsiteX9868" fmla="*/ 1391190 w 2105012"/>
              <a:gd name="connsiteY9868" fmla="*/ 276382 h 589548"/>
              <a:gd name="connsiteX9869" fmla="*/ 1414388 w 2105012"/>
              <a:gd name="connsiteY9869" fmla="*/ 274725 h 589548"/>
              <a:gd name="connsiteX9870" fmla="*/ 1414388 w 2105012"/>
              <a:gd name="connsiteY9870" fmla="*/ 275719 h 589548"/>
              <a:gd name="connsiteX9871" fmla="*/ 1414388 w 2105012"/>
              <a:gd name="connsiteY9871" fmla="*/ 275719 h 589548"/>
              <a:gd name="connsiteX9872" fmla="*/ 1414388 w 2105012"/>
              <a:gd name="connsiteY9872" fmla="*/ 274725 h 589548"/>
              <a:gd name="connsiteX9873" fmla="*/ 1432283 w 2105012"/>
              <a:gd name="connsiteY9873" fmla="*/ 292289 h 589548"/>
              <a:gd name="connsiteX9874" fmla="*/ 1432283 w 2105012"/>
              <a:gd name="connsiteY9874" fmla="*/ 294609 h 589548"/>
              <a:gd name="connsiteX9875" fmla="*/ 1432283 w 2105012"/>
              <a:gd name="connsiteY9875" fmla="*/ 294609 h 589548"/>
              <a:gd name="connsiteX9876" fmla="*/ 1432283 w 2105012"/>
              <a:gd name="connsiteY9876" fmla="*/ 292289 h 589548"/>
              <a:gd name="connsiteX9877" fmla="*/ 1431289 w 2105012"/>
              <a:gd name="connsiteY9877" fmla="*/ 282679 h 589548"/>
              <a:gd name="connsiteX9878" fmla="*/ 1432283 w 2105012"/>
              <a:gd name="connsiteY9878" fmla="*/ 292289 h 589548"/>
              <a:gd name="connsiteX9879" fmla="*/ 1432283 w 2105012"/>
              <a:gd name="connsiteY9879" fmla="*/ 294940 h 589548"/>
              <a:gd name="connsiteX9880" fmla="*/ 1432283 w 2105012"/>
              <a:gd name="connsiteY9880" fmla="*/ 294940 h 589548"/>
              <a:gd name="connsiteX9881" fmla="*/ 1432283 w 2105012"/>
              <a:gd name="connsiteY9881" fmla="*/ 294940 h 589548"/>
              <a:gd name="connsiteX9882" fmla="*/ 1416376 w 2105012"/>
              <a:gd name="connsiteY9882" fmla="*/ 278039 h 589548"/>
              <a:gd name="connsiteX9883" fmla="*/ 1416376 w 2105012"/>
              <a:gd name="connsiteY9883" fmla="*/ 278039 h 589548"/>
              <a:gd name="connsiteX9884" fmla="*/ 1420022 w 2105012"/>
              <a:gd name="connsiteY9884" fmla="*/ 276713 h 589548"/>
              <a:gd name="connsiteX9885" fmla="*/ 1416376 w 2105012"/>
              <a:gd name="connsiteY9885" fmla="*/ 278039 h 589548"/>
              <a:gd name="connsiteX9886" fmla="*/ 1414719 w 2105012"/>
              <a:gd name="connsiteY9886" fmla="*/ 279696 h 589548"/>
              <a:gd name="connsiteX9887" fmla="*/ 1416376 w 2105012"/>
              <a:gd name="connsiteY9887" fmla="*/ 278039 h 589548"/>
              <a:gd name="connsiteX9888" fmla="*/ 1425655 w 2105012"/>
              <a:gd name="connsiteY9888" fmla="*/ 269423 h 589548"/>
              <a:gd name="connsiteX9889" fmla="*/ 1424993 w 2105012"/>
              <a:gd name="connsiteY9889" fmla="*/ 271411 h 589548"/>
              <a:gd name="connsiteX9890" fmla="*/ 1425655 w 2105012"/>
              <a:gd name="connsiteY9890" fmla="*/ 269423 h 589548"/>
              <a:gd name="connsiteX9891" fmla="*/ 1425655 w 2105012"/>
              <a:gd name="connsiteY9891" fmla="*/ 269423 h 589548"/>
              <a:gd name="connsiteX9892" fmla="*/ 1423336 w 2105012"/>
              <a:gd name="connsiteY9892" fmla="*/ 285992 h 589548"/>
              <a:gd name="connsiteX9893" fmla="*/ 1423336 w 2105012"/>
              <a:gd name="connsiteY9893" fmla="*/ 285992 h 589548"/>
              <a:gd name="connsiteX9894" fmla="*/ 1421016 w 2105012"/>
              <a:gd name="connsiteY9894" fmla="*/ 286324 h 589548"/>
              <a:gd name="connsiteX9895" fmla="*/ 1423336 w 2105012"/>
              <a:gd name="connsiteY9895" fmla="*/ 285992 h 589548"/>
              <a:gd name="connsiteX9896" fmla="*/ 1423336 w 2105012"/>
              <a:gd name="connsiteY9896" fmla="*/ 268097 h 589548"/>
              <a:gd name="connsiteX9897" fmla="*/ 1424993 w 2105012"/>
              <a:gd name="connsiteY9897" fmla="*/ 268760 h 589548"/>
              <a:gd name="connsiteX9898" fmla="*/ 1423336 w 2105012"/>
              <a:gd name="connsiteY9898" fmla="*/ 268097 h 589548"/>
              <a:gd name="connsiteX9899" fmla="*/ 1422341 w 2105012"/>
              <a:gd name="connsiteY9899" fmla="*/ 268097 h 589548"/>
              <a:gd name="connsiteX9900" fmla="*/ 1422341 w 2105012"/>
              <a:gd name="connsiteY9900" fmla="*/ 268097 h 589548"/>
              <a:gd name="connsiteX9901" fmla="*/ 1423336 w 2105012"/>
              <a:gd name="connsiteY9901" fmla="*/ 268097 h 589548"/>
              <a:gd name="connsiteX9902" fmla="*/ 1415382 w 2105012"/>
              <a:gd name="connsiteY9902" fmla="*/ 272074 h 589548"/>
              <a:gd name="connsiteX9903" fmla="*/ 1425655 w 2105012"/>
              <a:gd name="connsiteY9903" fmla="*/ 269754 h 589548"/>
              <a:gd name="connsiteX9904" fmla="*/ 1425655 w 2105012"/>
              <a:gd name="connsiteY9904" fmla="*/ 269754 h 589548"/>
              <a:gd name="connsiteX9905" fmla="*/ 1415382 w 2105012"/>
              <a:gd name="connsiteY9905" fmla="*/ 272074 h 589548"/>
              <a:gd name="connsiteX9906" fmla="*/ 1415382 w 2105012"/>
              <a:gd name="connsiteY9906" fmla="*/ 272074 h 589548"/>
              <a:gd name="connsiteX9907" fmla="*/ 1404446 w 2105012"/>
              <a:gd name="connsiteY9907" fmla="*/ 296597 h 589548"/>
              <a:gd name="connsiteX9908" fmla="*/ 1404446 w 2105012"/>
              <a:gd name="connsiteY9908" fmla="*/ 296597 h 589548"/>
              <a:gd name="connsiteX9909" fmla="*/ 1404115 w 2105012"/>
              <a:gd name="connsiteY9909" fmla="*/ 297923 h 589548"/>
              <a:gd name="connsiteX9910" fmla="*/ 1404446 w 2105012"/>
              <a:gd name="connsiteY9910" fmla="*/ 296597 h 589548"/>
              <a:gd name="connsiteX9911" fmla="*/ 1406766 w 2105012"/>
              <a:gd name="connsiteY9911" fmla="*/ 292952 h 589548"/>
              <a:gd name="connsiteX9912" fmla="*/ 1412400 w 2105012"/>
              <a:gd name="connsiteY9912" fmla="*/ 289306 h 589548"/>
              <a:gd name="connsiteX9913" fmla="*/ 1412400 w 2105012"/>
              <a:gd name="connsiteY9913" fmla="*/ 289306 h 589548"/>
              <a:gd name="connsiteX9914" fmla="*/ 1406766 w 2105012"/>
              <a:gd name="connsiteY9914" fmla="*/ 292952 h 589548"/>
              <a:gd name="connsiteX9915" fmla="*/ 1419690 w 2105012"/>
              <a:gd name="connsiteY9915" fmla="*/ 288644 h 589548"/>
              <a:gd name="connsiteX9916" fmla="*/ 1419690 w 2105012"/>
              <a:gd name="connsiteY9916" fmla="*/ 288644 h 589548"/>
              <a:gd name="connsiteX9917" fmla="*/ 1424661 w 2105012"/>
              <a:gd name="connsiteY9917" fmla="*/ 295271 h 589548"/>
              <a:gd name="connsiteX9918" fmla="*/ 1424661 w 2105012"/>
              <a:gd name="connsiteY9918" fmla="*/ 295271 h 589548"/>
              <a:gd name="connsiteX9919" fmla="*/ 1417039 w 2105012"/>
              <a:gd name="connsiteY9919" fmla="*/ 291295 h 589548"/>
              <a:gd name="connsiteX9920" fmla="*/ 1419690 w 2105012"/>
              <a:gd name="connsiteY9920" fmla="*/ 288644 h 589548"/>
              <a:gd name="connsiteX9921" fmla="*/ 1415714 w 2105012"/>
              <a:gd name="connsiteY9921" fmla="*/ 297591 h 589548"/>
              <a:gd name="connsiteX9922" fmla="*/ 1419027 w 2105012"/>
              <a:gd name="connsiteY9922" fmla="*/ 298254 h 589548"/>
              <a:gd name="connsiteX9923" fmla="*/ 1415714 w 2105012"/>
              <a:gd name="connsiteY9923" fmla="*/ 297591 h 589548"/>
              <a:gd name="connsiteX9924" fmla="*/ 1414388 w 2105012"/>
              <a:gd name="connsiteY9924" fmla="*/ 297591 h 589548"/>
              <a:gd name="connsiteX9925" fmla="*/ 1415714 w 2105012"/>
              <a:gd name="connsiteY9925" fmla="*/ 297591 h 589548"/>
              <a:gd name="connsiteX9926" fmla="*/ 1425987 w 2105012"/>
              <a:gd name="connsiteY9926" fmla="*/ 287649 h 589548"/>
              <a:gd name="connsiteX9927" fmla="*/ 1425987 w 2105012"/>
              <a:gd name="connsiteY9927" fmla="*/ 287649 h 589548"/>
              <a:gd name="connsiteX9928" fmla="*/ 1425987 w 2105012"/>
              <a:gd name="connsiteY9928" fmla="*/ 295271 h 589548"/>
              <a:gd name="connsiteX9929" fmla="*/ 1425987 w 2105012"/>
              <a:gd name="connsiteY9929" fmla="*/ 287649 h 589548"/>
              <a:gd name="connsiteX9930" fmla="*/ 1427312 w 2105012"/>
              <a:gd name="connsiteY9930" fmla="*/ 266772 h 589548"/>
              <a:gd name="connsiteX9931" fmla="*/ 1424993 w 2105012"/>
              <a:gd name="connsiteY9931" fmla="*/ 264120 h 589548"/>
              <a:gd name="connsiteX9932" fmla="*/ 1427312 w 2105012"/>
              <a:gd name="connsiteY9932" fmla="*/ 266772 h 589548"/>
              <a:gd name="connsiteX9933" fmla="*/ 1428638 w 2105012"/>
              <a:gd name="connsiteY9933" fmla="*/ 267434 h 589548"/>
              <a:gd name="connsiteX9934" fmla="*/ 1427312 w 2105012"/>
              <a:gd name="connsiteY9934" fmla="*/ 266772 h 589548"/>
              <a:gd name="connsiteX9935" fmla="*/ 1411737 w 2105012"/>
              <a:gd name="connsiteY9935" fmla="*/ 274725 h 589548"/>
              <a:gd name="connsiteX9936" fmla="*/ 1412400 w 2105012"/>
              <a:gd name="connsiteY9936" fmla="*/ 271080 h 589548"/>
              <a:gd name="connsiteX9937" fmla="*/ 1411737 w 2105012"/>
              <a:gd name="connsiteY9937" fmla="*/ 274725 h 589548"/>
              <a:gd name="connsiteX9938" fmla="*/ 1408754 w 2105012"/>
              <a:gd name="connsiteY9938" fmla="*/ 274725 h 589548"/>
              <a:gd name="connsiteX9939" fmla="*/ 1405772 w 2105012"/>
              <a:gd name="connsiteY9939" fmla="*/ 275719 h 589548"/>
              <a:gd name="connsiteX9940" fmla="*/ 1408754 w 2105012"/>
              <a:gd name="connsiteY9940" fmla="*/ 274725 h 589548"/>
              <a:gd name="connsiteX9941" fmla="*/ 1411737 w 2105012"/>
              <a:gd name="connsiteY9941" fmla="*/ 274725 h 589548"/>
              <a:gd name="connsiteX9942" fmla="*/ 1390528 w 2105012"/>
              <a:gd name="connsiteY9942" fmla="*/ 288644 h 589548"/>
              <a:gd name="connsiteX9943" fmla="*/ 1393179 w 2105012"/>
              <a:gd name="connsiteY9943" fmla="*/ 288644 h 589548"/>
              <a:gd name="connsiteX9944" fmla="*/ 1396161 w 2105012"/>
              <a:gd name="connsiteY9944" fmla="*/ 287649 h 589548"/>
              <a:gd name="connsiteX9945" fmla="*/ 1393179 w 2105012"/>
              <a:gd name="connsiteY9945" fmla="*/ 288644 h 589548"/>
              <a:gd name="connsiteX9946" fmla="*/ 1390528 w 2105012"/>
              <a:gd name="connsiteY9946" fmla="*/ 288644 h 589548"/>
              <a:gd name="connsiteX9947" fmla="*/ 1387876 w 2105012"/>
              <a:gd name="connsiteY9947" fmla="*/ 288644 h 589548"/>
              <a:gd name="connsiteX9948" fmla="*/ 1390528 w 2105012"/>
              <a:gd name="connsiteY9948" fmla="*/ 288644 h 589548"/>
              <a:gd name="connsiteX9949" fmla="*/ 1408423 w 2105012"/>
              <a:gd name="connsiteY9949" fmla="*/ 304219 h 589548"/>
              <a:gd name="connsiteX9950" fmla="*/ 1409748 w 2105012"/>
              <a:gd name="connsiteY9950" fmla="*/ 304219 h 589548"/>
              <a:gd name="connsiteX9951" fmla="*/ 1412400 w 2105012"/>
              <a:gd name="connsiteY9951" fmla="*/ 300574 h 589548"/>
              <a:gd name="connsiteX9952" fmla="*/ 1412400 w 2105012"/>
              <a:gd name="connsiteY9952" fmla="*/ 297923 h 589548"/>
              <a:gd name="connsiteX9953" fmla="*/ 1410743 w 2105012"/>
              <a:gd name="connsiteY9953" fmla="*/ 296597 h 589548"/>
              <a:gd name="connsiteX9954" fmla="*/ 1412400 w 2105012"/>
              <a:gd name="connsiteY9954" fmla="*/ 297923 h 589548"/>
              <a:gd name="connsiteX9955" fmla="*/ 1413725 w 2105012"/>
              <a:gd name="connsiteY9955" fmla="*/ 297923 h 589548"/>
              <a:gd name="connsiteX9956" fmla="*/ 1412400 w 2105012"/>
              <a:gd name="connsiteY9956" fmla="*/ 297923 h 589548"/>
              <a:gd name="connsiteX9957" fmla="*/ 1412400 w 2105012"/>
              <a:gd name="connsiteY9957" fmla="*/ 300574 h 589548"/>
              <a:gd name="connsiteX9958" fmla="*/ 1409748 w 2105012"/>
              <a:gd name="connsiteY9958" fmla="*/ 304219 h 589548"/>
              <a:gd name="connsiteX9959" fmla="*/ 1408423 w 2105012"/>
              <a:gd name="connsiteY9959" fmla="*/ 304219 h 589548"/>
              <a:gd name="connsiteX9960" fmla="*/ 1416708 w 2105012"/>
              <a:gd name="connsiteY9960" fmla="*/ 304550 h 589548"/>
              <a:gd name="connsiteX9961" fmla="*/ 1415051 w 2105012"/>
              <a:gd name="connsiteY9961" fmla="*/ 304550 h 589548"/>
              <a:gd name="connsiteX9962" fmla="*/ 1416708 w 2105012"/>
              <a:gd name="connsiteY9962" fmla="*/ 304550 h 589548"/>
              <a:gd name="connsiteX9963" fmla="*/ 1423667 w 2105012"/>
              <a:gd name="connsiteY9963" fmla="*/ 302894 h 589548"/>
              <a:gd name="connsiteX9964" fmla="*/ 1431620 w 2105012"/>
              <a:gd name="connsiteY9964" fmla="*/ 306539 h 589548"/>
              <a:gd name="connsiteX9965" fmla="*/ 1423667 w 2105012"/>
              <a:gd name="connsiteY9965" fmla="*/ 302894 h 589548"/>
              <a:gd name="connsiteX9966" fmla="*/ 1423667 w 2105012"/>
              <a:gd name="connsiteY9966" fmla="*/ 302894 h 589548"/>
              <a:gd name="connsiteX9967" fmla="*/ 1441231 w 2105012"/>
              <a:gd name="connsiteY9967" fmla="*/ 296597 h 589548"/>
              <a:gd name="connsiteX9968" fmla="*/ 1442225 w 2105012"/>
              <a:gd name="connsiteY9968" fmla="*/ 299248 h 589548"/>
              <a:gd name="connsiteX9969" fmla="*/ 1441231 w 2105012"/>
              <a:gd name="connsiteY9969" fmla="*/ 296597 h 589548"/>
              <a:gd name="connsiteX9970" fmla="*/ 1441231 w 2105012"/>
              <a:gd name="connsiteY9970" fmla="*/ 296597 h 589548"/>
              <a:gd name="connsiteX9971" fmla="*/ 1437586 w 2105012"/>
              <a:gd name="connsiteY9971" fmla="*/ 294277 h 589548"/>
              <a:gd name="connsiteX9972" fmla="*/ 1437586 w 2105012"/>
              <a:gd name="connsiteY9972" fmla="*/ 294277 h 589548"/>
              <a:gd name="connsiteX9973" fmla="*/ 1441894 w 2105012"/>
              <a:gd name="connsiteY9973" fmla="*/ 292289 h 589548"/>
              <a:gd name="connsiteX9974" fmla="*/ 1437586 w 2105012"/>
              <a:gd name="connsiteY9974" fmla="*/ 294277 h 589548"/>
              <a:gd name="connsiteX9975" fmla="*/ 1444876 w 2105012"/>
              <a:gd name="connsiteY9975" fmla="*/ 250865 h 589548"/>
              <a:gd name="connsiteX9976" fmla="*/ 1447196 w 2105012"/>
              <a:gd name="connsiteY9976" fmla="*/ 251196 h 589548"/>
              <a:gd name="connsiteX9977" fmla="*/ 1444876 w 2105012"/>
              <a:gd name="connsiteY9977" fmla="*/ 250865 h 589548"/>
              <a:gd name="connsiteX9978" fmla="*/ 1444876 w 2105012"/>
              <a:gd name="connsiteY9978" fmla="*/ 250865 h 589548"/>
              <a:gd name="connsiteX9979" fmla="*/ 1448853 w 2105012"/>
              <a:gd name="connsiteY9979" fmla="*/ 255504 h 589548"/>
              <a:gd name="connsiteX9980" fmla="*/ 1448853 w 2105012"/>
              <a:gd name="connsiteY9980" fmla="*/ 255173 h 589548"/>
              <a:gd name="connsiteX9981" fmla="*/ 1448853 w 2105012"/>
              <a:gd name="connsiteY9981" fmla="*/ 255504 h 589548"/>
              <a:gd name="connsiteX9982" fmla="*/ 1406766 w 2105012"/>
              <a:gd name="connsiteY9982" fmla="*/ 262132 h 589548"/>
              <a:gd name="connsiteX9983" fmla="*/ 1403783 w 2105012"/>
              <a:gd name="connsiteY9983" fmla="*/ 262132 h 589548"/>
              <a:gd name="connsiteX9984" fmla="*/ 1406766 w 2105012"/>
              <a:gd name="connsiteY9984" fmla="*/ 262132 h 589548"/>
              <a:gd name="connsiteX9985" fmla="*/ 1386882 w 2105012"/>
              <a:gd name="connsiteY9985" fmla="*/ 278702 h 589548"/>
              <a:gd name="connsiteX9986" fmla="*/ 1387876 w 2105012"/>
              <a:gd name="connsiteY9986" fmla="*/ 278702 h 589548"/>
              <a:gd name="connsiteX9987" fmla="*/ 1386882 w 2105012"/>
              <a:gd name="connsiteY9987" fmla="*/ 278702 h 589548"/>
              <a:gd name="connsiteX9988" fmla="*/ 1385557 w 2105012"/>
              <a:gd name="connsiteY9988" fmla="*/ 276713 h 589548"/>
              <a:gd name="connsiteX9989" fmla="*/ 1386882 w 2105012"/>
              <a:gd name="connsiteY9989" fmla="*/ 278702 h 589548"/>
              <a:gd name="connsiteX9990" fmla="*/ 1383237 w 2105012"/>
              <a:gd name="connsiteY9990" fmla="*/ 285992 h 589548"/>
              <a:gd name="connsiteX9991" fmla="*/ 1383237 w 2105012"/>
              <a:gd name="connsiteY9991" fmla="*/ 285992 h 589548"/>
              <a:gd name="connsiteX9992" fmla="*/ 1382906 w 2105012"/>
              <a:gd name="connsiteY9992" fmla="*/ 286655 h 589548"/>
              <a:gd name="connsiteX9993" fmla="*/ 1383237 w 2105012"/>
              <a:gd name="connsiteY9993" fmla="*/ 285992 h 589548"/>
              <a:gd name="connsiteX9994" fmla="*/ 1400801 w 2105012"/>
              <a:gd name="connsiteY9994" fmla="*/ 312835 h 589548"/>
              <a:gd name="connsiteX9995" fmla="*/ 1399807 w 2105012"/>
              <a:gd name="connsiteY9995" fmla="*/ 310847 h 589548"/>
              <a:gd name="connsiteX9996" fmla="*/ 1400801 w 2105012"/>
              <a:gd name="connsiteY9996" fmla="*/ 312835 h 589548"/>
              <a:gd name="connsiteX9997" fmla="*/ 1402126 w 2105012"/>
              <a:gd name="connsiteY9997" fmla="*/ 319463 h 589548"/>
              <a:gd name="connsiteX9998" fmla="*/ 1402789 w 2105012"/>
              <a:gd name="connsiteY9998" fmla="*/ 317143 h 589548"/>
              <a:gd name="connsiteX9999" fmla="*/ 1402126 w 2105012"/>
              <a:gd name="connsiteY9999" fmla="*/ 319463 h 589548"/>
              <a:gd name="connsiteX10000" fmla="*/ 1399144 w 2105012"/>
              <a:gd name="connsiteY10000" fmla="*/ 323771 h 589548"/>
              <a:gd name="connsiteX10001" fmla="*/ 1402126 w 2105012"/>
              <a:gd name="connsiteY10001" fmla="*/ 319463 h 589548"/>
              <a:gd name="connsiteX10002" fmla="*/ 1414056 w 2105012"/>
              <a:gd name="connsiteY10002" fmla="*/ 334707 h 589548"/>
              <a:gd name="connsiteX10003" fmla="*/ 1414056 w 2105012"/>
              <a:gd name="connsiteY10003" fmla="*/ 334707 h 589548"/>
              <a:gd name="connsiteX10004" fmla="*/ 1414056 w 2105012"/>
              <a:gd name="connsiteY10004" fmla="*/ 334707 h 589548"/>
              <a:gd name="connsiteX10005" fmla="*/ 1431620 w 2105012"/>
              <a:gd name="connsiteY10005" fmla="*/ 333050 h 589548"/>
              <a:gd name="connsiteX10006" fmla="*/ 1430626 w 2105012"/>
              <a:gd name="connsiteY10006" fmla="*/ 332719 h 589548"/>
              <a:gd name="connsiteX10007" fmla="*/ 1431620 w 2105012"/>
              <a:gd name="connsiteY10007" fmla="*/ 333050 h 589548"/>
              <a:gd name="connsiteX10008" fmla="*/ 1432615 w 2105012"/>
              <a:gd name="connsiteY10008" fmla="*/ 313830 h 589548"/>
              <a:gd name="connsiteX10009" fmla="*/ 1422673 w 2105012"/>
              <a:gd name="connsiteY10009" fmla="*/ 315486 h 589548"/>
              <a:gd name="connsiteX10010" fmla="*/ 1422673 w 2105012"/>
              <a:gd name="connsiteY10010" fmla="*/ 318138 h 589548"/>
              <a:gd name="connsiteX10011" fmla="*/ 1420353 w 2105012"/>
              <a:gd name="connsiteY10011" fmla="*/ 318469 h 589548"/>
              <a:gd name="connsiteX10012" fmla="*/ 1419027 w 2105012"/>
              <a:gd name="connsiteY10012" fmla="*/ 319132 h 589548"/>
              <a:gd name="connsiteX10013" fmla="*/ 1420353 w 2105012"/>
              <a:gd name="connsiteY10013" fmla="*/ 318469 h 589548"/>
              <a:gd name="connsiteX10014" fmla="*/ 1422673 w 2105012"/>
              <a:gd name="connsiteY10014" fmla="*/ 318138 h 589548"/>
              <a:gd name="connsiteX10015" fmla="*/ 1422673 w 2105012"/>
              <a:gd name="connsiteY10015" fmla="*/ 315486 h 589548"/>
              <a:gd name="connsiteX10016" fmla="*/ 1421679 w 2105012"/>
              <a:gd name="connsiteY10016" fmla="*/ 314161 h 589548"/>
              <a:gd name="connsiteX10017" fmla="*/ 1432615 w 2105012"/>
              <a:gd name="connsiteY10017" fmla="*/ 309190 h 589548"/>
              <a:gd name="connsiteX10018" fmla="*/ 1432615 w 2105012"/>
              <a:gd name="connsiteY10018" fmla="*/ 312835 h 589548"/>
              <a:gd name="connsiteX10019" fmla="*/ 1432615 w 2105012"/>
              <a:gd name="connsiteY10019" fmla="*/ 313830 h 589548"/>
              <a:gd name="connsiteX10020" fmla="*/ 1454487 w 2105012"/>
              <a:gd name="connsiteY10020" fmla="*/ 268760 h 589548"/>
              <a:gd name="connsiteX10021" fmla="*/ 1453161 w 2105012"/>
              <a:gd name="connsiteY10021" fmla="*/ 267103 h 589548"/>
              <a:gd name="connsiteX10022" fmla="*/ 1454487 w 2105012"/>
              <a:gd name="connsiteY10022" fmla="*/ 268760 h 589548"/>
              <a:gd name="connsiteX10023" fmla="*/ 1456475 w 2105012"/>
              <a:gd name="connsiteY10023" fmla="*/ 270748 h 589548"/>
              <a:gd name="connsiteX10024" fmla="*/ 1454487 w 2105012"/>
              <a:gd name="connsiteY10024" fmla="*/ 268760 h 589548"/>
              <a:gd name="connsiteX10025" fmla="*/ 1445208 w 2105012"/>
              <a:gd name="connsiteY10025" fmla="*/ 259812 h 589548"/>
              <a:gd name="connsiteX10026" fmla="*/ 1442888 w 2105012"/>
              <a:gd name="connsiteY10026" fmla="*/ 258487 h 589548"/>
              <a:gd name="connsiteX10027" fmla="*/ 1440237 w 2105012"/>
              <a:gd name="connsiteY10027" fmla="*/ 258487 h 589548"/>
              <a:gd name="connsiteX10028" fmla="*/ 1441894 w 2105012"/>
              <a:gd name="connsiteY10028" fmla="*/ 256830 h 589548"/>
              <a:gd name="connsiteX10029" fmla="*/ 1440237 w 2105012"/>
              <a:gd name="connsiteY10029" fmla="*/ 258487 h 589548"/>
              <a:gd name="connsiteX10030" fmla="*/ 1442888 w 2105012"/>
              <a:gd name="connsiteY10030" fmla="*/ 258487 h 589548"/>
              <a:gd name="connsiteX10031" fmla="*/ 1445208 w 2105012"/>
              <a:gd name="connsiteY10031" fmla="*/ 259812 h 589548"/>
              <a:gd name="connsiteX10032" fmla="*/ 1449184 w 2105012"/>
              <a:gd name="connsiteY10032" fmla="*/ 256167 h 589548"/>
              <a:gd name="connsiteX10033" fmla="*/ 1449184 w 2105012"/>
              <a:gd name="connsiteY10033" fmla="*/ 256167 h 589548"/>
              <a:gd name="connsiteX10034" fmla="*/ 1445208 w 2105012"/>
              <a:gd name="connsiteY10034" fmla="*/ 259812 h 589548"/>
              <a:gd name="connsiteX10035" fmla="*/ 1464097 w 2105012"/>
              <a:gd name="connsiteY10035" fmla="*/ 219051 h 589548"/>
              <a:gd name="connsiteX10036" fmla="*/ 1460783 w 2105012"/>
              <a:gd name="connsiteY10036" fmla="*/ 218720 h 589548"/>
              <a:gd name="connsiteX10037" fmla="*/ 1460783 w 2105012"/>
              <a:gd name="connsiteY10037" fmla="*/ 218720 h 589548"/>
              <a:gd name="connsiteX10038" fmla="*/ 1464097 w 2105012"/>
              <a:gd name="connsiteY10038" fmla="*/ 219051 h 589548"/>
              <a:gd name="connsiteX10039" fmla="*/ 1470393 w 2105012"/>
              <a:gd name="connsiteY10039" fmla="*/ 222696 h 589548"/>
              <a:gd name="connsiteX10040" fmla="*/ 1468405 w 2105012"/>
              <a:gd name="connsiteY10040" fmla="*/ 228993 h 589548"/>
              <a:gd name="connsiteX10041" fmla="*/ 1468405 w 2105012"/>
              <a:gd name="connsiteY10041" fmla="*/ 228993 h 589548"/>
              <a:gd name="connsiteX10042" fmla="*/ 1470393 w 2105012"/>
              <a:gd name="connsiteY10042" fmla="*/ 222696 h 589548"/>
              <a:gd name="connsiteX10043" fmla="*/ 1471719 w 2105012"/>
              <a:gd name="connsiteY10043" fmla="*/ 218057 h 589548"/>
              <a:gd name="connsiteX10044" fmla="*/ 1472713 w 2105012"/>
              <a:gd name="connsiteY10044" fmla="*/ 219051 h 589548"/>
              <a:gd name="connsiteX10045" fmla="*/ 1471719 w 2105012"/>
              <a:gd name="connsiteY10045" fmla="*/ 218057 h 589548"/>
              <a:gd name="connsiteX10046" fmla="*/ 1468074 w 2105012"/>
              <a:gd name="connsiteY10046" fmla="*/ 239266 h 589548"/>
              <a:gd name="connsiteX10047" fmla="*/ 1470062 w 2105012"/>
              <a:gd name="connsiteY10047" fmla="*/ 238603 h 589548"/>
              <a:gd name="connsiteX10048" fmla="*/ 1468074 w 2105012"/>
              <a:gd name="connsiteY10048" fmla="*/ 239266 h 589548"/>
              <a:gd name="connsiteX10049" fmla="*/ 1465091 w 2105012"/>
              <a:gd name="connsiteY10049" fmla="*/ 240260 h 589548"/>
              <a:gd name="connsiteX10050" fmla="*/ 1468074 w 2105012"/>
              <a:gd name="connsiteY10050" fmla="*/ 239266 h 589548"/>
              <a:gd name="connsiteX10051" fmla="*/ 1471719 w 2105012"/>
              <a:gd name="connsiteY10051" fmla="*/ 237609 h 589548"/>
              <a:gd name="connsiteX10052" fmla="*/ 1473045 w 2105012"/>
              <a:gd name="connsiteY10052" fmla="*/ 237609 h 589548"/>
              <a:gd name="connsiteX10053" fmla="*/ 1473045 w 2105012"/>
              <a:gd name="connsiteY10053" fmla="*/ 237609 h 589548"/>
              <a:gd name="connsiteX10054" fmla="*/ 1471719 w 2105012"/>
              <a:gd name="connsiteY10054" fmla="*/ 237609 h 589548"/>
              <a:gd name="connsiteX10055" fmla="*/ 1471719 w 2105012"/>
              <a:gd name="connsiteY10055" fmla="*/ 237609 h 589548"/>
              <a:gd name="connsiteX10056" fmla="*/ 1474039 w 2105012"/>
              <a:gd name="connsiteY10056" fmla="*/ 240260 h 589548"/>
              <a:gd name="connsiteX10057" fmla="*/ 1473376 w 2105012"/>
              <a:gd name="connsiteY10057" fmla="*/ 239597 h 589548"/>
              <a:gd name="connsiteX10058" fmla="*/ 1474039 w 2105012"/>
              <a:gd name="connsiteY10058" fmla="*/ 240260 h 589548"/>
              <a:gd name="connsiteX10059" fmla="*/ 1464097 w 2105012"/>
              <a:gd name="connsiteY10059" fmla="*/ 241254 h 589548"/>
              <a:gd name="connsiteX10060" fmla="*/ 1464760 w 2105012"/>
              <a:gd name="connsiteY10060" fmla="*/ 240592 h 589548"/>
              <a:gd name="connsiteX10061" fmla="*/ 1464097 w 2105012"/>
              <a:gd name="connsiteY10061" fmla="*/ 241254 h 589548"/>
              <a:gd name="connsiteX10062" fmla="*/ 1462440 w 2105012"/>
              <a:gd name="connsiteY10062" fmla="*/ 241254 h 589548"/>
              <a:gd name="connsiteX10063" fmla="*/ 1464097 w 2105012"/>
              <a:gd name="connsiteY10063" fmla="*/ 241254 h 589548"/>
              <a:gd name="connsiteX10064" fmla="*/ 1480004 w 2105012"/>
              <a:gd name="connsiteY10064" fmla="*/ 225016 h 589548"/>
              <a:gd name="connsiteX10065" fmla="*/ 1480004 w 2105012"/>
              <a:gd name="connsiteY10065" fmla="*/ 226673 h 589548"/>
              <a:gd name="connsiteX10066" fmla="*/ 1480004 w 2105012"/>
              <a:gd name="connsiteY10066" fmla="*/ 226673 h 589548"/>
              <a:gd name="connsiteX10067" fmla="*/ 1480004 w 2105012"/>
              <a:gd name="connsiteY10067" fmla="*/ 225016 h 589548"/>
              <a:gd name="connsiteX10068" fmla="*/ 1492928 w 2105012"/>
              <a:gd name="connsiteY10068" fmla="*/ 202481 h 589548"/>
              <a:gd name="connsiteX10069" fmla="*/ 1494254 w 2105012"/>
              <a:gd name="connsiteY10069" fmla="*/ 204801 h 589548"/>
              <a:gd name="connsiteX10070" fmla="*/ 1491934 w 2105012"/>
              <a:gd name="connsiteY10070" fmla="*/ 211429 h 589548"/>
              <a:gd name="connsiteX10071" fmla="*/ 1492928 w 2105012"/>
              <a:gd name="connsiteY10071" fmla="*/ 213086 h 589548"/>
              <a:gd name="connsiteX10072" fmla="*/ 1491934 w 2105012"/>
              <a:gd name="connsiteY10072" fmla="*/ 211429 h 589548"/>
              <a:gd name="connsiteX10073" fmla="*/ 1485306 w 2105012"/>
              <a:gd name="connsiteY10073" fmla="*/ 208778 h 589548"/>
              <a:gd name="connsiteX10074" fmla="*/ 1492928 w 2105012"/>
              <a:gd name="connsiteY10074" fmla="*/ 202481 h 589548"/>
              <a:gd name="connsiteX10075" fmla="*/ 1531701 w 2105012"/>
              <a:gd name="connsiteY10075" fmla="*/ 179615 h 589548"/>
              <a:gd name="connsiteX10076" fmla="*/ 1532364 w 2105012"/>
              <a:gd name="connsiteY10076" fmla="*/ 179615 h 589548"/>
              <a:gd name="connsiteX10077" fmla="*/ 1531701 w 2105012"/>
              <a:gd name="connsiteY10077" fmla="*/ 179615 h 589548"/>
              <a:gd name="connsiteX10078" fmla="*/ 1545288 w 2105012"/>
              <a:gd name="connsiteY10078" fmla="*/ 193202 h 589548"/>
              <a:gd name="connsiteX10079" fmla="*/ 1554236 w 2105012"/>
              <a:gd name="connsiteY10079" fmla="*/ 190883 h 589548"/>
              <a:gd name="connsiteX10080" fmla="*/ 1545288 w 2105012"/>
              <a:gd name="connsiteY10080" fmla="*/ 193202 h 589548"/>
              <a:gd name="connsiteX10081" fmla="*/ 1545288 w 2105012"/>
              <a:gd name="connsiteY10081" fmla="*/ 193202 h 589548"/>
              <a:gd name="connsiteX10082" fmla="*/ 1573788 w 2105012"/>
              <a:gd name="connsiteY10082" fmla="*/ 197179 h 589548"/>
              <a:gd name="connsiteX10083" fmla="*/ 1574451 w 2105012"/>
              <a:gd name="connsiteY10083" fmla="*/ 195853 h 589548"/>
              <a:gd name="connsiteX10084" fmla="*/ 1574451 w 2105012"/>
              <a:gd name="connsiteY10084" fmla="*/ 195853 h 589548"/>
              <a:gd name="connsiteX10085" fmla="*/ 1573788 w 2105012"/>
              <a:gd name="connsiteY10085" fmla="*/ 197179 h 589548"/>
              <a:gd name="connsiteX10086" fmla="*/ 1580416 w 2105012"/>
              <a:gd name="connsiteY10086" fmla="*/ 192871 h 589548"/>
              <a:gd name="connsiteX10087" fmla="*/ 1580416 w 2105012"/>
              <a:gd name="connsiteY10087" fmla="*/ 194197 h 589548"/>
              <a:gd name="connsiteX10088" fmla="*/ 1580416 w 2105012"/>
              <a:gd name="connsiteY10088" fmla="*/ 192871 h 589548"/>
              <a:gd name="connsiteX10089" fmla="*/ 1578759 w 2105012"/>
              <a:gd name="connsiteY10089" fmla="*/ 196185 h 589548"/>
              <a:gd name="connsiteX10090" fmla="*/ 1579091 w 2105012"/>
              <a:gd name="connsiteY10090" fmla="*/ 196185 h 589548"/>
              <a:gd name="connsiteX10091" fmla="*/ 1578759 w 2105012"/>
              <a:gd name="connsiteY10091" fmla="*/ 196185 h 589548"/>
              <a:gd name="connsiteX10092" fmla="*/ 1553905 w 2105012"/>
              <a:gd name="connsiteY10092" fmla="*/ 218720 h 589548"/>
              <a:gd name="connsiteX10093" fmla="*/ 1553905 w 2105012"/>
              <a:gd name="connsiteY10093" fmla="*/ 218057 h 589548"/>
              <a:gd name="connsiteX10094" fmla="*/ 1553905 w 2105012"/>
              <a:gd name="connsiteY10094" fmla="*/ 218720 h 589548"/>
              <a:gd name="connsiteX10095" fmla="*/ 1553905 w 2105012"/>
              <a:gd name="connsiteY10095" fmla="*/ 218720 h 589548"/>
              <a:gd name="connsiteX10096" fmla="*/ 1527393 w 2105012"/>
              <a:gd name="connsiteY10096" fmla="*/ 236283 h 589548"/>
              <a:gd name="connsiteX10097" fmla="*/ 1526068 w 2105012"/>
              <a:gd name="connsiteY10097" fmla="*/ 240260 h 589548"/>
              <a:gd name="connsiteX10098" fmla="*/ 1526068 w 2105012"/>
              <a:gd name="connsiteY10098" fmla="*/ 240260 h 589548"/>
              <a:gd name="connsiteX10099" fmla="*/ 1527393 w 2105012"/>
              <a:gd name="connsiteY10099" fmla="*/ 236283 h 589548"/>
              <a:gd name="connsiteX10100" fmla="*/ 1502207 w 2105012"/>
              <a:gd name="connsiteY10100" fmla="*/ 222365 h 589548"/>
              <a:gd name="connsiteX10101" fmla="*/ 1502207 w 2105012"/>
              <a:gd name="connsiteY10101" fmla="*/ 222365 h 589548"/>
              <a:gd name="connsiteX10102" fmla="*/ 1494585 w 2105012"/>
              <a:gd name="connsiteY10102" fmla="*/ 220045 h 589548"/>
              <a:gd name="connsiteX10103" fmla="*/ 1494585 w 2105012"/>
              <a:gd name="connsiteY10103" fmla="*/ 220045 h 589548"/>
              <a:gd name="connsiteX10104" fmla="*/ 1502207 w 2105012"/>
              <a:gd name="connsiteY10104" fmla="*/ 222365 h 589548"/>
              <a:gd name="connsiteX10105" fmla="*/ 1530376 w 2105012"/>
              <a:gd name="connsiteY10105" fmla="*/ 193534 h 589548"/>
              <a:gd name="connsiteX10106" fmla="*/ 1531701 w 2105012"/>
              <a:gd name="connsiteY10106" fmla="*/ 193202 h 589548"/>
              <a:gd name="connsiteX10107" fmla="*/ 1531701 w 2105012"/>
              <a:gd name="connsiteY10107" fmla="*/ 193202 h 589548"/>
              <a:gd name="connsiteX10108" fmla="*/ 1530376 w 2105012"/>
              <a:gd name="connsiteY10108" fmla="*/ 193534 h 589548"/>
              <a:gd name="connsiteX10109" fmla="*/ 1528719 w 2105012"/>
              <a:gd name="connsiteY10109" fmla="*/ 202150 h 589548"/>
              <a:gd name="connsiteX10110" fmla="*/ 1528719 w 2105012"/>
              <a:gd name="connsiteY10110" fmla="*/ 198173 h 589548"/>
              <a:gd name="connsiteX10111" fmla="*/ 1528719 w 2105012"/>
              <a:gd name="connsiteY10111" fmla="*/ 198173 h 589548"/>
              <a:gd name="connsiteX10112" fmla="*/ 1528719 w 2105012"/>
              <a:gd name="connsiteY10112" fmla="*/ 201819 h 589548"/>
              <a:gd name="connsiteX10113" fmla="*/ 1528719 w 2105012"/>
              <a:gd name="connsiteY10113" fmla="*/ 201819 h 589548"/>
              <a:gd name="connsiteX10114" fmla="*/ 1527062 w 2105012"/>
              <a:gd name="connsiteY10114" fmla="*/ 203476 h 589548"/>
              <a:gd name="connsiteX10115" fmla="*/ 1528719 w 2105012"/>
              <a:gd name="connsiteY10115" fmla="*/ 201819 h 589548"/>
              <a:gd name="connsiteX10116" fmla="*/ 1545288 w 2105012"/>
              <a:gd name="connsiteY10116" fmla="*/ 193202 h 589548"/>
              <a:gd name="connsiteX10117" fmla="*/ 1545288 w 2105012"/>
              <a:gd name="connsiteY10117" fmla="*/ 193202 h 589548"/>
              <a:gd name="connsiteX10118" fmla="*/ 1545288 w 2105012"/>
              <a:gd name="connsiteY10118" fmla="*/ 193202 h 589548"/>
              <a:gd name="connsiteX10119" fmla="*/ 1560201 w 2105012"/>
              <a:gd name="connsiteY10119" fmla="*/ 180941 h 589548"/>
              <a:gd name="connsiteX10120" fmla="*/ 1561527 w 2105012"/>
              <a:gd name="connsiteY10120" fmla="*/ 179947 h 589548"/>
              <a:gd name="connsiteX10121" fmla="*/ 1560201 w 2105012"/>
              <a:gd name="connsiteY10121" fmla="*/ 180941 h 589548"/>
              <a:gd name="connsiteX10122" fmla="*/ 1558544 w 2105012"/>
              <a:gd name="connsiteY10122" fmla="*/ 181935 h 589548"/>
              <a:gd name="connsiteX10123" fmla="*/ 1560201 w 2105012"/>
              <a:gd name="connsiteY10123" fmla="*/ 180941 h 589548"/>
              <a:gd name="connsiteX10124" fmla="*/ 1558544 w 2105012"/>
              <a:gd name="connsiteY10124" fmla="*/ 181935 h 589548"/>
              <a:gd name="connsiteX10125" fmla="*/ 1487295 w 2105012"/>
              <a:gd name="connsiteY10125" fmla="*/ 237278 h 589548"/>
              <a:gd name="connsiteX10126" fmla="*/ 1487957 w 2105012"/>
              <a:gd name="connsiteY10126" fmla="*/ 234958 h 589548"/>
              <a:gd name="connsiteX10127" fmla="*/ 1489614 w 2105012"/>
              <a:gd name="connsiteY10127" fmla="*/ 233632 h 589548"/>
              <a:gd name="connsiteX10128" fmla="*/ 1487957 w 2105012"/>
              <a:gd name="connsiteY10128" fmla="*/ 234958 h 589548"/>
              <a:gd name="connsiteX10129" fmla="*/ 1487295 w 2105012"/>
              <a:gd name="connsiteY10129" fmla="*/ 237278 h 589548"/>
              <a:gd name="connsiteX10130" fmla="*/ 1518777 w 2105012"/>
              <a:gd name="connsiteY10130" fmla="*/ 199499 h 589548"/>
              <a:gd name="connsiteX10131" fmla="*/ 1518777 w 2105012"/>
              <a:gd name="connsiteY10131" fmla="*/ 199499 h 589548"/>
              <a:gd name="connsiteX10132" fmla="*/ 1514137 w 2105012"/>
              <a:gd name="connsiteY10132" fmla="*/ 197179 h 589548"/>
              <a:gd name="connsiteX10133" fmla="*/ 1518777 w 2105012"/>
              <a:gd name="connsiteY10133" fmla="*/ 199499 h 589548"/>
              <a:gd name="connsiteX10134" fmla="*/ 1532364 w 2105012"/>
              <a:gd name="connsiteY10134" fmla="*/ 248214 h 589548"/>
              <a:gd name="connsiteX10135" fmla="*/ 1530376 w 2105012"/>
              <a:gd name="connsiteY10135" fmla="*/ 249871 h 589548"/>
              <a:gd name="connsiteX10136" fmla="*/ 1532364 w 2105012"/>
              <a:gd name="connsiteY10136" fmla="*/ 248214 h 589548"/>
              <a:gd name="connsiteX10137" fmla="*/ 1533358 w 2105012"/>
              <a:gd name="connsiteY10137" fmla="*/ 245894 h 589548"/>
              <a:gd name="connsiteX10138" fmla="*/ 1532695 w 2105012"/>
              <a:gd name="connsiteY10138" fmla="*/ 247219 h 589548"/>
              <a:gd name="connsiteX10139" fmla="*/ 1533358 w 2105012"/>
              <a:gd name="connsiteY10139" fmla="*/ 245894 h 589548"/>
              <a:gd name="connsiteX10140" fmla="*/ 1533690 w 2105012"/>
              <a:gd name="connsiteY10140" fmla="*/ 244568 h 589548"/>
              <a:gd name="connsiteX10141" fmla="*/ 1533690 w 2105012"/>
              <a:gd name="connsiteY10141" fmla="*/ 244237 h 589548"/>
              <a:gd name="connsiteX10142" fmla="*/ 1533690 w 2105012"/>
              <a:gd name="connsiteY10142" fmla="*/ 244568 h 589548"/>
              <a:gd name="connsiteX10143" fmla="*/ 1533690 w 2105012"/>
              <a:gd name="connsiteY10143" fmla="*/ 244568 h 589548"/>
              <a:gd name="connsiteX10144" fmla="*/ 1548602 w 2105012"/>
              <a:gd name="connsiteY10144" fmla="*/ 225347 h 589548"/>
              <a:gd name="connsiteX10145" fmla="*/ 1548602 w 2105012"/>
              <a:gd name="connsiteY10145" fmla="*/ 225347 h 589548"/>
              <a:gd name="connsiteX10146" fmla="*/ 1550591 w 2105012"/>
              <a:gd name="connsiteY10146" fmla="*/ 225016 h 589548"/>
              <a:gd name="connsiteX10147" fmla="*/ 1548602 w 2105012"/>
              <a:gd name="connsiteY10147" fmla="*/ 225347 h 589548"/>
              <a:gd name="connsiteX10148" fmla="*/ 1555562 w 2105012"/>
              <a:gd name="connsiteY10148" fmla="*/ 216731 h 589548"/>
              <a:gd name="connsiteX10149" fmla="*/ 1554567 w 2105012"/>
              <a:gd name="connsiteY10149" fmla="*/ 218057 h 589548"/>
              <a:gd name="connsiteX10150" fmla="*/ 1555562 w 2105012"/>
              <a:gd name="connsiteY10150" fmla="*/ 216731 h 589548"/>
              <a:gd name="connsiteX10151" fmla="*/ 1561527 w 2105012"/>
              <a:gd name="connsiteY10151" fmla="*/ 209109 h 589548"/>
              <a:gd name="connsiteX10152" fmla="*/ 1557219 w 2105012"/>
              <a:gd name="connsiteY10152" fmla="*/ 208115 h 589548"/>
              <a:gd name="connsiteX10153" fmla="*/ 1561527 w 2105012"/>
              <a:gd name="connsiteY10153" fmla="*/ 209109 h 589548"/>
              <a:gd name="connsiteX10154" fmla="*/ 1561527 w 2105012"/>
              <a:gd name="connsiteY10154" fmla="*/ 209109 h 589548"/>
              <a:gd name="connsiteX10155" fmla="*/ 1586050 w 2105012"/>
              <a:gd name="connsiteY10155" fmla="*/ 199167 h 589548"/>
              <a:gd name="connsiteX10156" fmla="*/ 1588038 w 2105012"/>
              <a:gd name="connsiteY10156" fmla="*/ 199167 h 589548"/>
              <a:gd name="connsiteX10157" fmla="*/ 1586050 w 2105012"/>
              <a:gd name="connsiteY10157" fmla="*/ 199167 h 589548"/>
              <a:gd name="connsiteX10158" fmla="*/ 1582404 w 2105012"/>
              <a:gd name="connsiteY10158" fmla="*/ 202481 h 589548"/>
              <a:gd name="connsiteX10159" fmla="*/ 1588370 w 2105012"/>
              <a:gd name="connsiteY10159" fmla="*/ 210766 h 589548"/>
              <a:gd name="connsiteX10160" fmla="*/ 1582404 w 2105012"/>
              <a:gd name="connsiteY10160" fmla="*/ 202481 h 589548"/>
              <a:gd name="connsiteX10161" fmla="*/ 1586050 w 2105012"/>
              <a:gd name="connsiteY10161" fmla="*/ 199167 h 589548"/>
              <a:gd name="connsiteX10162" fmla="*/ 1580748 w 2105012"/>
              <a:gd name="connsiteY10162" fmla="*/ 183261 h 589548"/>
              <a:gd name="connsiteX10163" fmla="*/ 1576771 w 2105012"/>
              <a:gd name="connsiteY10163" fmla="*/ 182929 h 589548"/>
              <a:gd name="connsiteX10164" fmla="*/ 1580748 w 2105012"/>
              <a:gd name="connsiteY10164" fmla="*/ 183261 h 589548"/>
              <a:gd name="connsiteX10165" fmla="*/ 1575445 w 2105012"/>
              <a:gd name="connsiteY10165" fmla="*/ 189557 h 589548"/>
              <a:gd name="connsiteX10166" fmla="*/ 1577765 w 2105012"/>
              <a:gd name="connsiteY10166" fmla="*/ 188563 h 589548"/>
              <a:gd name="connsiteX10167" fmla="*/ 1580416 w 2105012"/>
              <a:gd name="connsiteY10167" fmla="*/ 188563 h 589548"/>
              <a:gd name="connsiteX10168" fmla="*/ 1580416 w 2105012"/>
              <a:gd name="connsiteY10168" fmla="*/ 188563 h 589548"/>
              <a:gd name="connsiteX10169" fmla="*/ 1577765 w 2105012"/>
              <a:gd name="connsiteY10169" fmla="*/ 188563 h 589548"/>
              <a:gd name="connsiteX10170" fmla="*/ 1575445 w 2105012"/>
              <a:gd name="connsiteY10170" fmla="*/ 189557 h 589548"/>
              <a:gd name="connsiteX10171" fmla="*/ 1573125 w 2105012"/>
              <a:gd name="connsiteY10171" fmla="*/ 189557 h 589548"/>
              <a:gd name="connsiteX10172" fmla="*/ 1575445 w 2105012"/>
              <a:gd name="connsiteY10172" fmla="*/ 189557 h 589548"/>
              <a:gd name="connsiteX10173" fmla="*/ 1570806 w 2105012"/>
              <a:gd name="connsiteY10173" fmla="*/ 188894 h 589548"/>
              <a:gd name="connsiteX10174" fmla="*/ 1572794 w 2105012"/>
              <a:gd name="connsiteY10174" fmla="*/ 189557 h 589548"/>
              <a:gd name="connsiteX10175" fmla="*/ 1570806 w 2105012"/>
              <a:gd name="connsiteY10175" fmla="*/ 188894 h 589548"/>
              <a:gd name="connsiteX10176" fmla="*/ 1564178 w 2105012"/>
              <a:gd name="connsiteY10176" fmla="*/ 180609 h 589548"/>
              <a:gd name="connsiteX10177" fmla="*/ 1564178 w 2105012"/>
              <a:gd name="connsiteY10177" fmla="*/ 180609 h 589548"/>
              <a:gd name="connsiteX10178" fmla="*/ 1564841 w 2105012"/>
              <a:gd name="connsiteY10178" fmla="*/ 180609 h 589548"/>
              <a:gd name="connsiteX10179" fmla="*/ 1564178 w 2105012"/>
              <a:gd name="connsiteY10179" fmla="*/ 180609 h 589548"/>
              <a:gd name="connsiteX10180" fmla="*/ 1561195 w 2105012"/>
              <a:gd name="connsiteY10180" fmla="*/ 179947 h 589548"/>
              <a:gd name="connsiteX10181" fmla="*/ 1561858 w 2105012"/>
              <a:gd name="connsiteY10181" fmla="*/ 178290 h 589548"/>
              <a:gd name="connsiteX10182" fmla="*/ 1561195 w 2105012"/>
              <a:gd name="connsiteY10182" fmla="*/ 179947 h 589548"/>
              <a:gd name="connsiteX10183" fmla="*/ 1561858 w 2105012"/>
              <a:gd name="connsiteY10183" fmla="*/ 178290 h 589548"/>
              <a:gd name="connsiteX10184" fmla="*/ 1557881 w 2105012"/>
              <a:gd name="connsiteY10184" fmla="*/ 178290 h 589548"/>
              <a:gd name="connsiteX10185" fmla="*/ 1561858 w 2105012"/>
              <a:gd name="connsiteY10185" fmla="*/ 178290 h 589548"/>
              <a:gd name="connsiteX10186" fmla="*/ 1561858 w 2105012"/>
              <a:gd name="connsiteY10186" fmla="*/ 178290 h 589548"/>
              <a:gd name="connsiteX10187" fmla="*/ 1546283 w 2105012"/>
              <a:gd name="connsiteY10187" fmla="*/ 185912 h 589548"/>
              <a:gd name="connsiteX10188" fmla="*/ 1543963 w 2105012"/>
              <a:gd name="connsiteY10188" fmla="*/ 189226 h 589548"/>
              <a:gd name="connsiteX10189" fmla="*/ 1546283 w 2105012"/>
              <a:gd name="connsiteY10189" fmla="*/ 185912 h 589548"/>
              <a:gd name="connsiteX10190" fmla="*/ 1546283 w 2105012"/>
              <a:gd name="connsiteY10190" fmla="*/ 185912 h 589548"/>
              <a:gd name="connsiteX10191" fmla="*/ 1539986 w 2105012"/>
              <a:gd name="connsiteY10191" fmla="*/ 179615 h 589548"/>
              <a:gd name="connsiteX10192" fmla="*/ 1540980 w 2105012"/>
              <a:gd name="connsiteY10192" fmla="*/ 180278 h 589548"/>
              <a:gd name="connsiteX10193" fmla="*/ 1542306 w 2105012"/>
              <a:gd name="connsiteY10193" fmla="*/ 182266 h 589548"/>
              <a:gd name="connsiteX10194" fmla="*/ 1540980 w 2105012"/>
              <a:gd name="connsiteY10194" fmla="*/ 180278 h 589548"/>
              <a:gd name="connsiteX10195" fmla="*/ 1539986 w 2105012"/>
              <a:gd name="connsiteY10195" fmla="*/ 179615 h 589548"/>
              <a:gd name="connsiteX10196" fmla="*/ 1539986 w 2105012"/>
              <a:gd name="connsiteY10196" fmla="*/ 179615 h 589548"/>
              <a:gd name="connsiteX10197" fmla="*/ 1533358 w 2105012"/>
              <a:gd name="connsiteY10197" fmla="*/ 180941 h 589548"/>
              <a:gd name="connsiteX10198" fmla="*/ 1533358 w 2105012"/>
              <a:gd name="connsiteY10198" fmla="*/ 180941 h 589548"/>
              <a:gd name="connsiteX10199" fmla="*/ 1536341 w 2105012"/>
              <a:gd name="connsiteY10199" fmla="*/ 179947 h 589548"/>
              <a:gd name="connsiteX10200" fmla="*/ 1533358 w 2105012"/>
              <a:gd name="connsiteY10200" fmla="*/ 180941 h 589548"/>
              <a:gd name="connsiteX10201" fmla="*/ 1513475 w 2105012"/>
              <a:gd name="connsiteY10201" fmla="*/ 179947 h 589548"/>
              <a:gd name="connsiteX10202" fmla="*/ 1508172 w 2105012"/>
              <a:gd name="connsiteY10202" fmla="*/ 177295 h 589548"/>
              <a:gd name="connsiteX10203" fmla="*/ 1513475 w 2105012"/>
              <a:gd name="connsiteY10203" fmla="*/ 179947 h 589548"/>
              <a:gd name="connsiteX10204" fmla="*/ 1513475 w 2105012"/>
              <a:gd name="connsiteY10204" fmla="*/ 179947 h 589548"/>
              <a:gd name="connsiteX10205" fmla="*/ 1503201 w 2105012"/>
              <a:gd name="connsiteY10205" fmla="*/ 173650 h 589548"/>
              <a:gd name="connsiteX10206" fmla="*/ 1503201 w 2105012"/>
              <a:gd name="connsiteY10206" fmla="*/ 171662 h 589548"/>
              <a:gd name="connsiteX10207" fmla="*/ 1503201 w 2105012"/>
              <a:gd name="connsiteY10207" fmla="*/ 173650 h 589548"/>
              <a:gd name="connsiteX10208" fmla="*/ 1501213 w 2105012"/>
              <a:gd name="connsiteY10208" fmla="*/ 174976 h 589548"/>
              <a:gd name="connsiteX10209" fmla="*/ 1503201 w 2105012"/>
              <a:gd name="connsiteY10209" fmla="*/ 173650 h 589548"/>
              <a:gd name="connsiteX10210" fmla="*/ 1496574 w 2105012"/>
              <a:gd name="connsiteY10210" fmla="*/ 173650 h 589548"/>
              <a:gd name="connsiteX10211" fmla="*/ 1496574 w 2105012"/>
              <a:gd name="connsiteY10211" fmla="*/ 173650 h 589548"/>
              <a:gd name="connsiteX10212" fmla="*/ 1499225 w 2105012"/>
              <a:gd name="connsiteY10212" fmla="*/ 171330 h 589548"/>
              <a:gd name="connsiteX10213" fmla="*/ 1496574 w 2105012"/>
              <a:gd name="connsiteY10213" fmla="*/ 173650 h 589548"/>
              <a:gd name="connsiteX10214" fmla="*/ 1490608 w 2105012"/>
              <a:gd name="connsiteY10214" fmla="*/ 192871 h 589548"/>
              <a:gd name="connsiteX10215" fmla="*/ 1488289 w 2105012"/>
              <a:gd name="connsiteY10215" fmla="*/ 191877 h 589548"/>
              <a:gd name="connsiteX10216" fmla="*/ 1490608 w 2105012"/>
              <a:gd name="connsiteY10216" fmla="*/ 192871 h 589548"/>
              <a:gd name="connsiteX10217" fmla="*/ 1490608 w 2105012"/>
              <a:gd name="connsiteY10217" fmla="*/ 192871 h 589548"/>
              <a:gd name="connsiteX10218" fmla="*/ 1492928 w 2105012"/>
              <a:gd name="connsiteY10218" fmla="*/ 194197 h 589548"/>
              <a:gd name="connsiteX10219" fmla="*/ 1491603 w 2105012"/>
              <a:gd name="connsiteY10219" fmla="*/ 199167 h 589548"/>
              <a:gd name="connsiteX10220" fmla="*/ 1491603 w 2105012"/>
              <a:gd name="connsiteY10220" fmla="*/ 199167 h 589548"/>
              <a:gd name="connsiteX10221" fmla="*/ 1492928 w 2105012"/>
              <a:gd name="connsiteY10221" fmla="*/ 194197 h 589548"/>
              <a:gd name="connsiteX10222" fmla="*/ 1483981 w 2105012"/>
              <a:gd name="connsiteY10222" fmla="*/ 203144 h 589548"/>
              <a:gd name="connsiteX10223" fmla="*/ 1483981 w 2105012"/>
              <a:gd name="connsiteY10223" fmla="*/ 203144 h 589548"/>
              <a:gd name="connsiteX10224" fmla="*/ 1487626 w 2105012"/>
              <a:gd name="connsiteY10224" fmla="*/ 200493 h 589548"/>
              <a:gd name="connsiteX10225" fmla="*/ 1483981 w 2105012"/>
              <a:gd name="connsiteY10225" fmla="*/ 203144 h 589548"/>
              <a:gd name="connsiteX10226" fmla="*/ 1482655 w 2105012"/>
              <a:gd name="connsiteY10226" fmla="*/ 208446 h 589548"/>
              <a:gd name="connsiteX10227" fmla="*/ 1480998 w 2105012"/>
              <a:gd name="connsiteY10227" fmla="*/ 208446 h 589548"/>
              <a:gd name="connsiteX10228" fmla="*/ 1482655 w 2105012"/>
              <a:gd name="connsiteY10228" fmla="*/ 208446 h 589548"/>
              <a:gd name="connsiteX10229" fmla="*/ 1483981 w 2105012"/>
              <a:gd name="connsiteY10229" fmla="*/ 215737 h 589548"/>
              <a:gd name="connsiteX10230" fmla="*/ 1481329 w 2105012"/>
              <a:gd name="connsiteY10230" fmla="*/ 215737 h 589548"/>
              <a:gd name="connsiteX10231" fmla="*/ 1483981 w 2105012"/>
              <a:gd name="connsiteY10231" fmla="*/ 215737 h 589548"/>
              <a:gd name="connsiteX10232" fmla="*/ 1482655 w 2105012"/>
              <a:gd name="connsiteY10232" fmla="*/ 208446 h 589548"/>
              <a:gd name="connsiteX10233" fmla="*/ 1480335 w 2105012"/>
              <a:gd name="connsiteY10233" fmla="*/ 222696 h 589548"/>
              <a:gd name="connsiteX10234" fmla="*/ 1477021 w 2105012"/>
              <a:gd name="connsiteY10234" fmla="*/ 223691 h 589548"/>
              <a:gd name="connsiteX10235" fmla="*/ 1478015 w 2105012"/>
              <a:gd name="connsiteY10235" fmla="*/ 226010 h 589548"/>
              <a:gd name="connsiteX10236" fmla="*/ 1477021 w 2105012"/>
              <a:gd name="connsiteY10236" fmla="*/ 223691 h 589548"/>
              <a:gd name="connsiteX10237" fmla="*/ 1480335 w 2105012"/>
              <a:gd name="connsiteY10237" fmla="*/ 222696 h 589548"/>
              <a:gd name="connsiteX10238" fmla="*/ 1471719 w 2105012"/>
              <a:gd name="connsiteY10238" fmla="*/ 218388 h 589548"/>
              <a:gd name="connsiteX10239" fmla="*/ 1467411 w 2105012"/>
              <a:gd name="connsiteY10239" fmla="*/ 218057 h 589548"/>
              <a:gd name="connsiteX10240" fmla="*/ 1471719 w 2105012"/>
              <a:gd name="connsiteY10240" fmla="*/ 218388 h 589548"/>
              <a:gd name="connsiteX10241" fmla="*/ 1471719 w 2105012"/>
              <a:gd name="connsiteY10241" fmla="*/ 218388 h 589548"/>
              <a:gd name="connsiteX10242" fmla="*/ 1455812 w 2105012"/>
              <a:gd name="connsiteY10242" fmla="*/ 218057 h 589548"/>
              <a:gd name="connsiteX10243" fmla="*/ 1454818 w 2105012"/>
              <a:gd name="connsiteY10243" fmla="*/ 222365 h 589548"/>
              <a:gd name="connsiteX10244" fmla="*/ 1455812 w 2105012"/>
              <a:gd name="connsiteY10244" fmla="*/ 218057 h 589548"/>
              <a:gd name="connsiteX10245" fmla="*/ 1455149 w 2105012"/>
              <a:gd name="connsiteY10245" fmla="*/ 216068 h 589548"/>
              <a:gd name="connsiteX10246" fmla="*/ 1455812 w 2105012"/>
              <a:gd name="connsiteY10246" fmla="*/ 218057 h 589548"/>
              <a:gd name="connsiteX10247" fmla="*/ 1452830 w 2105012"/>
              <a:gd name="connsiteY10247" fmla="*/ 247551 h 589548"/>
              <a:gd name="connsiteX10248" fmla="*/ 1456143 w 2105012"/>
              <a:gd name="connsiteY10248" fmla="*/ 246888 h 589548"/>
              <a:gd name="connsiteX10249" fmla="*/ 1452830 w 2105012"/>
              <a:gd name="connsiteY10249" fmla="*/ 247551 h 589548"/>
              <a:gd name="connsiteX10250" fmla="*/ 1452830 w 2105012"/>
              <a:gd name="connsiteY10250" fmla="*/ 243906 h 589548"/>
              <a:gd name="connsiteX10251" fmla="*/ 1452830 w 2105012"/>
              <a:gd name="connsiteY10251" fmla="*/ 247551 h 589548"/>
              <a:gd name="connsiteX10252" fmla="*/ 1423004 w 2105012"/>
              <a:gd name="connsiteY10252" fmla="*/ 240260 h 589548"/>
              <a:gd name="connsiteX10253" fmla="*/ 1423004 w 2105012"/>
              <a:gd name="connsiteY10253" fmla="*/ 238935 h 589548"/>
              <a:gd name="connsiteX10254" fmla="*/ 1423004 w 2105012"/>
              <a:gd name="connsiteY10254" fmla="*/ 240260 h 589548"/>
              <a:gd name="connsiteX10255" fmla="*/ 1422010 w 2105012"/>
              <a:gd name="connsiteY10255" fmla="*/ 242911 h 589548"/>
              <a:gd name="connsiteX10256" fmla="*/ 1412400 w 2105012"/>
              <a:gd name="connsiteY10256" fmla="*/ 248214 h 589548"/>
              <a:gd name="connsiteX10257" fmla="*/ 1411405 w 2105012"/>
              <a:gd name="connsiteY10257" fmla="*/ 252853 h 589548"/>
              <a:gd name="connsiteX10258" fmla="*/ 1406766 w 2105012"/>
              <a:gd name="connsiteY10258" fmla="*/ 252853 h 589548"/>
              <a:gd name="connsiteX10259" fmla="*/ 1408423 w 2105012"/>
              <a:gd name="connsiteY10259" fmla="*/ 244237 h 589548"/>
              <a:gd name="connsiteX10260" fmla="*/ 1408091 w 2105012"/>
              <a:gd name="connsiteY10260" fmla="*/ 242911 h 589548"/>
              <a:gd name="connsiteX10261" fmla="*/ 1410411 w 2105012"/>
              <a:gd name="connsiteY10261" fmla="*/ 241586 h 589548"/>
              <a:gd name="connsiteX10262" fmla="*/ 1423004 w 2105012"/>
              <a:gd name="connsiteY10262" fmla="*/ 240260 h 589548"/>
              <a:gd name="connsiteX10263" fmla="*/ 1395499 w 2105012"/>
              <a:gd name="connsiteY10263" fmla="*/ 247882 h 589548"/>
              <a:gd name="connsiteX10264" fmla="*/ 1399475 w 2105012"/>
              <a:gd name="connsiteY10264" fmla="*/ 248545 h 589548"/>
              <a:gd name="connsiteX10265" fmla="*/ 1397818 w 2105012"/>
              <a:gd name="connsiteY10265" fmla="*/ 255173 h 589548"/>
              <a:gd name="connsiteX10266" fmla="*/ 1397818 w 2105012"/>
              <a:gd name="connsiteY10266" fmla="*/ 255173 h 589548"/>
              <a:gd name="connsiteX10267" fmla="*/ 1395499 w 2105012"/>
              <a:gd name="connsiteY10267" fmla="*/ 247882 h 589548"/>
              <a:gd name="connsiteX10268" fmla="*/ 1388871 w 2105012"/>
              <a:gd name="connsiteY10268" fmla="*/ 245894 h 589548"/>
              <a:gd name="connsiteX10269" fmla="*/ 1390859 w 2105012"/>
              <a:gd name="connsiteY10269" fmla="*/ 245894 h 589548"/>
              <a:gd name="connsiteX10270" fmla="*/ 1388871 w 2105012"/>
              <a:gd name="connsiteY10270" fmla="*/ 245894 h 589548"/>
              <a:gd name="connsiteX10271" fmla="*/ 1377272 w 2105012"/>
              <a:gd name="connsiteY10271" fmla="*/ 275388 h 589548"/>
              <a:gd name="connsiteX10272" fmla="*/ 1378597 w 2105012"/>
              <a:gd name="connsiteY10272" fmla="*/ 273400 h 589548"/>
              <a:gd name="connsiteX10273" fmla="*/ 1377272 w 2105012"/>
              <a:gd name="connsiteY10273" fmla="*/ 275388 h 589548"/>
              <a:gd name="connsiteX10274" fmla="*/ 1369650 w 2105012"/>
              <a:gd name="connsiteY10274" fmla="*/ 279365 h 589548"/>
              <a:gd name="connsiteX10275" fmla="*/ 1377272 w 2105012"/>
              <a:gd name="connsiteY10275" fmla="*/ 275388 h 589548"/>
              <a:gd name="connsiteX10276" fmla="*/ 1369650 w 2105012"/>
              <a:gd name="connsiteY10276" fmla="*/ 289638 h 589548"/>
              <a:gd name="connsiteX10277" fmla="*/ 1377272 w 2105012"/>
              <a:gd name="connsiteY10277" fmla="*/ 288644 h 589548"/>
              <a:gd name="connsiteX10278" fmla="*/ 1374621 w 2105012"/>
              <a:gd name="connsiteY10278" fmla="*/ 290301 h 589548"/>
              <a:gd name="connsiteX10279" fmla="*/ 1375946 w 2105012"/>
              <a:gd name="connsiteY10279" fmla="*/ 291958 h 589548"/>
              <a:gd name="connsiteX10280" fmla="*/ 1379260 w 2105012"/>
              <a:gd name="connsiteY10280" fmla="*/ 294940 h 589548"/>
              <a:gd name="connsiteX10281" fmla="*/ 1375946 w 2105012"/>
              <a:gd name="connsiteY10281" fmla="*/ 291958 h 589548"/>
              <a:gd name="connsiteX10282" fmla="*/ 1373627 w 2105012"/>
              <a:gd name="connsiteY10282" fmla="*/ 293283 h 589548"/>
              <a:gd name="connsiteX10283" fmla="*/ 1369650 w 2105012"/>
              <a:gd name="connsiteY10283" fmla="*/ 289306 h 589548"/>
              <a:gd name="connsiteX10284" fmla="*/ 1365673 w 2105012"/>
              <a:gd name="connsiteY10284" fmla="*/ 289306 h 589548"/>
              <a:gd name="connsiteX10285" fmla="*/ 1369650 w 2105012"/>
              <a:gd name="connsiteY10285" fmla="*/ 289306 h 589548"/>
              <a:gd name="connsiteX10286" fmla="*/ 1377603 w 2105012"/>
              <a:gd name="connsiteY10286" fmla="*/ 320126 h 589548"/>
              <a:gd name="connsiteX10287" fmla="*/ 1377603 w 2105012"/>
              <a:gd name="connsiteY10287" fmla="*/ 320126 h 589548"/>
              <a:gd name="connsiteX10288" fmla="*/ 1377603 w 2105012"/>
              <a:gd name="connsiteY10288" fmla="*/ 321120 h 589548"/>
              <a:gd name="connsiteX10289" fmla="*/ 1377603 w 2105012"/>
              <a:gd name="connsiteY10289" fmla="*/ 320126 h 589548"/>
              <a:gd name="connsiteX10290" fmla="*/ 1382906 w 2105012"/>
              <a:gd name="connsiteY10290" fmla="*/ 307864 h 589548"/>
              <a:gd name="connsiteX10291" fmla="*/ 1379260 w 2105012"/>
              <a:gd name="connsiteY10291" fmla="*/ 307202 h 589548"/>
              <a:gd name="connsiteX10292" fmla="*/ 1382906 w 2105012"/>
              <a:gd name="connsiteY10292" fmla="*/ 307864 h 589548"/>
              <a:gd name="connsiteX10293" fmla="*/ 1386220 w 2105012"/>
              <a:gd name="connsiteY10293" fmla="*/ 310847 h 589548"/>
              <a:gd name="connsiteX10294" fmla="*/ 1382574 w 2105012"/>
              <a:gd name="connsiteY10294" fmla="*/ 313498 h 589548"/>
              <a:gd name="connsiteX10295" fmla="*/ 1386220 w 2105012"/>
              <a:gd name="connsiteY10295" fmla="*/ 310847 h 589548"/>
              <a:gd name="connsiteX10296" fmla="*/ 1382906 w 2105012"/>
              <a:gd name="connsiteY10296" fmla="*/ 307864 h 589548"/>
              <a:gd name="connsiteX10297" fmla="*/ 1390196 w 2105012"/>
              <a:gd name="connsiteY10297" fmla="*/ 317475 h 589548"/>
              <a:gd name="connsiteX10298" fmla="*/ 1390196 w 2105012"/>
              <a:gd name="connsiteY10298" fmla="*/ 317475 h 589548"/>
              <a:gd name="connsiteX10299" fmla="*/ 1391522 w 2105012"/>
              <a:gd name="connsiteY10299" fmla="*/ 311510 h 589548"/>
              <a:gd name="connsiteX10300" fmla="*/ 1391522 w 2105012"/>
              <a:gd name="connsiteY10300" fmla="*/ 311510 h 589548"/>
              <a:gd name="connsiteX10301" fmla="*/ 1392516 w 2105012"/>
              <a:gd name="connsiteY10301" fmla="*/ 311510 h 589548"/>
              <a:gd name="connsiteX10302" fmla="*/ 1398481 w 2105012"/>
              <a:gd name="connsiteY10302" fmla="*/ 319795 h 589548"/>
              <a:gd name="connsiteX10303" fmla="*/ 1391522 w 2105012"/>
              <a:gd name="connsiteY10303" fmla="*/ 321452 h 589548"/>
              <a:gd name="connsiteX10304" fmla="*/ 1391522 w 2105012"/>
              <a:gd name="connsiteY10304" fmla="*/ 321452 h 589548"/>
              <a:gd name="connsiteX10305" fmla="*/ 1390196 w 2105012"/>
              <a:gd name="connsiteY10305" fmla="*/ 317806 h 589548"/>
              <a:gd name="connsiteX10306" fmla="*/ 1391190 w 2105012"/>
              <a:gd name="connsiteY10306" fmla="*/ 323440 h 589548"/>
              <a:gd name="connsiteX10307" fmla="*/ 1390528 w 2105012"/>
              <a:gd name="connsiteY10307" fmla="*/ 324434 h 589548"/>
              <a:gd name="connsiteX10308" fmla="*/ 1391190 w 2105012"/>
              <a:gd name="connsiteY10308" fmla="*/ 323440 h 589548"/>
              <a:gd name="connsiteX10309" fmla="*/ 1412068 w 2105012"/>
              <a:gd name="connsiteY10309" fmla="*/ 335370 h 589548"/>
              <a:gd name="connsiteX10310" fmla="*/ 1412068 w 2105012"/>
              <a:gd name="connsiteY10310" fmla="*/ 335370 h 589548"/>
              <a:gd name="connsiteX10311" fmla="*/ 1409748 w 2105012"/>
              <a:gd name="connsiteY10311" fmla="*/ 336033 h 589548"/>
              <a:gd name="connsiteX10312" fmla="*/ 1412068 w 2105012"/>
              <a:gd name="connsiteY10312" fmla="*/ 335370 h 589548"/>
              <a:gd name="connsiteX10313" fmla="*/ 1415714 w 2105012"/>
              <a:gd name="connsiteY10313" fmla="*/ 338021 h 589548"/>
              <a:gd name="connsiteX10314" fmla="*/ 1415714 w 2105012"/>
              <a:gd name="connsiteY10314" fmla="*/ 338021 h 589548"/>
              <a:gd name="connsiteX10315" fmla="*/ 1411074 w 2105012"/>
              <a:gd name="connsiteY10315" fmla="*/ 337690 h 589548"/>
              <a:gd name="connsiteX10316" fmla="*/ 1415714 w 2105012"/>
              <a:gd name="connsiteY10316" fmla="*/ 338021 h 589548"/>
              <a:gd name="connsiteX10317" fmla="*/ 1431952 w 2105012"/>
              <a:gd name="connsiteY10317" fmla="*/ 334044 h 589548"/>
              <a:gd name="connsiteX10318" fmla="*/ 1431952 w 2105012"/>
              <a:gd name="connsiteY10318" fmla="*/ 334044 h 589548"/>
              <a:gd name="connsiteX10319" fmla="*/ 1428306 w 2105012"/>
              <a:gd name="connsiteY10319" fmla="*/ 340672 h 589548"/>
              <a:gd name="connsiteX10320" fmla="*/ 1431952 w 2105012"/>
              <a:gd name="connsiteY10320" fmla="*/ 334044 h 589548"/>
              <a:gd name="connsiteX10321" fmla="*/ 1452830 w 2105012"/>
              <a:gd name="connsiteY10321" fmla="*/ 298585 h 589548"/>
              <a:gd name="connsiteX10322" fmla="*/ 1452830 w 2105012"/>
              <a:gd name="connsiteY10322" fmla="*/ 298585 h 589548"/>
              <a:gd name="connsiteX10323" fmla="*/ 1452167 w 2105012"/>
              <a:gd name="connsiteY10323" fmla="*/ 298585 h 589548"/>
              <a:gd name="connsiteX10324" fmla="*/ 1452830 w 2105012"/>
              <a:gd name="connsiteY10324" fmla="*/ 298585 h 589548"/>
              <a:gd name="connsiteX10325" fmla="*/ 1466085 w 2105012"/>
              <a:gd name="connsiteY10325" fmla="*/ 266109 h 589548"/>
              <a:gd name="connsiteX10326" fmla="*/ 1459789 w 2105012"/>
              <a:gd name="connsiteY10326" fmla="*/ 273400 h 589548"/>
              <a:gd name="connsiteX10327" fmla="*/ 1457138 w 2105012"/>
              <a:gd name="connsiteY10327" fmla="*/ 271743 h 589548"/>
              <a:gd name="connsiteX10328" fmla="*/ 1457138 w 2105012"/>
              <a:gd name="connsiteY10328" fmla="*/ 271743 h 589548"/>
              <a:gd name="connsiteX10329" fmla="*/ 1459789 w 2105012"/>
              <a:gd name="connsiteY10329" fmla="*/ 273400 h 589548"/>
              <a:gd name="connsiteX10330" fmla="*/ 1466085 w 2105012"/>
              <a:gd name="connsiteY10330" fmla="*/ 266109 h 589548"/>
              <a:gd name="connsiteX10331" fmla="*/ 1475364 w 2105012"/>
              <a:gd name="connsiteY10331" fmla="*/ 266109 h 589548"/>
              <a:gd name="connsiteX10332" fmla="*/ 1466085 w 2105012"/>
              <a:gd name="connsiteY10332" fmla="*/ 266109 h 589548"/>
              <a:gd name="connsiteX10333" fmla="*/ 1469068 w 2105012"/>
              <a:gd name="connsiteY10333" fmla="*/ 261801 h 589548"/>
              <a:gd name="connsiteX10334" fmla="*/ 1466417 w 2105012"/>
              <a:gd name="connsiteY10334" fmla="*/ 263789 h 589548"/>
              <a:gd name="connsiteX10335" fmla="*/ 1459126 w 2105012"/>
              <a:gd name="connsiteY10335" fmla="*/ 263458 h 589548"/>
              <a:gd name="connsiteX10336" fmla="*/ 1459126 w 2105012"/>
              <a:gd name="connsiteY10336" fmla="*/ 263458 h 589548"/>
              <a:gd name="connsiteX10337" fmla="*/ 1453824 w 2105012"/>
              <a:gd name="connsiteY10337" fmla="*/ 264783 h 589548"/>
              <a:gd name="connsiteX10338" fmla="*/ 1450841 w 2105012"/>
              <a:gd name="connsiteY10338" fmla="*/ 263458 h 589548"/>
              <a:gd name="connsiteX10339" fmla="*/ 1449847 w 2105012"/>
              <a:gd name="connsiteY10339" fmla="*/ 263458 h 589548"/>
              <a:gd name="connsiteX10340" fmla="*/ 1448190 w 2105012"/>
              <a:gd name="connsiteY10340" fmla="*/ 264120 h 589548"/>
              <a:gd name="connsiteX10341" fmla="*/ 1449847 w 2105012"/>
              <a:gd name="connsiteY10341" fmla="*/ 263458 h 589548"/>
              <a:gd name="connsiteX10342" fmla="*/ 1450841 w 2105012"/>
              <a:gd name="connsiteY10342" fmla="*/ 263458 h 589548"/>
              <a:gd name="connsiteX10343" fmla="*/ 1452498 w 2105012"/>
              <a:gd name="connsiteY10343" fmla="*/ 258487 h 589548"/>
              <a:gd name="connsiteX10344" fmla="*/ 1461114 w 2105012"/>
              <a:gd name="connsiteY10344" fmla="*/ 254179 h 589548"/>
              <a:gd name="connsiteX10345" fmla="*/ 1471388 w 2105012"/>
              <a:gd name="connsiteY10345" fmla="*/ 255504 h 589548"/>
              <a:gd name="connsiteX10346" fmla="*/ 1475033 w 2105012"/>
              <a:gd name="connsiteY10346" fmla="*/ 255836 h 589548"/>
              <a:gd name="connsiteX10347" fmla="*/ 1475696 w 2105012"/>
              <a:gd name="connsiteY10347" fmla="*/ 255836 h 589548"/>
              <a:gd name="connsiteX10348" fmla="*/ 1475033 w 2105012"/>
              <a:gd name="connsiteY10348" fmla="*/ 255836 h 589548"/>
              <a:gd name="connsiteX10349" fmla="*/ 1468736 w 2105012"/>
              <a:gd name="connsiteY10349" fmla="*/ 261801 h 589548"/>
              <a:gd name="connsiteX10350" fmla="*/ 1489283 w 2105012"/>
              <a:gd name="connsiteY10350" fmla="*/ 243243 h 589548"/>
              <a:gd name="connsiteX10351" fmla="*/ 1493591 w 2105012"/>
              <a:gd name="connsiteY10351" fmla="*/ 241917 h 589548"/>
              <a:gd name="connsiteX10352" fmla="*/ 1493591 w 2105012"/>
              <a:gd name="connsiteY10352" fmla="*/ 241917 h 589548"/>
              <a:gd name="connsiteX10353" fmla="*/ 1489283 w 2105012"/>
              <a:gd name="connsiteY10353" fmla="*/ 243243 h 589548"/>
              <a:gd name="connsiteX10354" fmla="*/ 1487957 w 2105012"/>
              <a:gd name="connsiteY10354" fmla="*/ 244568 h 589548"/>
              <a:gd name="connsiteX10355" fmla="*/ 1489283 w 2105012"/>
              <a:gd name="connsiteY10355" fmla="*/ 243243 h 589548"/>
              <a:gd name="connsiteX10356" fmla="*/ 1508504 w 2105012"/>
              <a:gd name="connsiteY10356" fmla="*/ 238603 h 589548"/>
              <a:gd name="connsiteX10357" fmla="*/ 1508504 w 2105012"/>
              <a:gd name="connsiteY10357" fmla="*/ 238603 h 589548"/>
              <a:gd name="connsiteX10358" fmla="*/ 1508504 w 2105012"/>
              <a:gd name="connsiteY10358" fmla="*/ 238603 h 589548"/>
              <a:gd name="connsiteX10359" fmla="*/ 1512480 w 2105012"/>
              <a:gd name="connsiteY10359" fmla="*/ 234295 h 589548"/>
              <a:gd name="connsiteX10360" fmla="*/ 1514469 w 2105012"/>
              <a:gd name="connsiteY10360" fmla="*/ 235621 h 589548"/>
              <a:gd name="connsiteX10361" fmla="*/ 1512480 w 2105012"/>
              <a:gd name="connsiteY10361" fmla="*/ 234295 h 589548"/>
              <a:gd name="connsiteX10362" fmla="*/ 1510161 w 2105012"/>
              <a:gd name="connsiteY10362" fmla="*/ 237940 h 589548"/>
              <a:gd name="connsiteX10363" fmla="*/ 1512480 w 2105012"/>
              <a:gd name="connsiteY10363" fmla="*/ 234295 h 589548"/>
              <a:gd name="connsiteX10364" fmla="*/ 1526730 w 2105012"/>
              <a:gd name="connsiteY10364" fmla="*/ 251859 h 589548"/>
              <a:gd name="connsiteX10365" fmla="*/ 1521428 w 2105012"/>
              <a:gd name="connsiteY10365" fmla="*/ 250865 h 589548"/>
              <a:gd name="connsiteX10366" fmla="*/ 1526730 w 2105012"/>
              <a:gd name="connsiteY10366" fmla="*/ 251859 h 589548"/>
              <a:gd name="connsiteX10367" fmla="*/ 1541643 w 2105012"/>
              <a:gd name="connsiteY10367" fmla="*/ 257161 h 589548"/>
              <a:gd name="connsiteX10368" fmla="*/ 1540649 w 2105012"/>
              <a:gd name="connsiteY10368" fmla="*/ 254179 h 589548"/>
              <a:gd name="connsiteX10369" fmla="*/ 1541643 w 2105012"/>
              <a:gd name="connsiteY10369" fmla="*/ 257161 h 589548"/>
              <a:gd name="connsiteX10370" fmla="*/ 1541643 w 2105012"/>
              <a:gd name="connsiteY10370" fmla="*/ 262132 h 589548"/>
              <a:gd name="connsiteX10371" fmla="*/ 1543963 w 2105012"/>
              <a:gd name="connsiteY10371" fmla="*/ 264452 h 589548"/>
              <a:gd name="connsiteX10372" fmla="*/ 1541643 w 2105012"/>
              <a:gd name="connsiteY10372" fmla="*/ 262132 h 589548"/>
              <a:gd name="connsiteX10373" fmla="*/ 1541643 w 2105012"/>
              <a:gd name="connsiteY10373" fmla="*/ 257161 h 589548"/>
              <a:gd name="connsiteX10374" fmla="*/ 1544294 w 2105012"/>
              <a:gd name="connsiteY10374" fmla="*/ 232970 h 589548"/>
              <a:gd name="connsiteX10375" fmla="*/ 1545951 w 2105012"/>
              <a:gd name="connsiteY10375" fmla="*/ 233964 h 589548"/>
              <a:gd name="connsiteX10376" fmla="*/ 1544294 w 2105012"/>
              <a:gd name="connsiteY10376" fmla="*/ 232970 h 589548"/>
              <a:gd name="connsiteX10377" fmla="*/ 1548934 w 2105012"/>
              <a:gd name="connsiteY10377" fmla="*/ 234295 h 589548"/>
              <a:gd name="connsiteX10378" fmla="*/ 1548934 w 2105012"/>
              <a:gd name="connsiteY10378" fmla="*/ 234295 h 589548"/>
              <a:gd name="connsiteX10379" fmla="*/ 1548934 w 2105012"/>
              <a:gd name="connsiteY10379" fmla="*/ 234295 h 589548"/>
              <a:gd name="connsiteX10380" fmla="*/ 1561527 w 2105012"/>
              <a:gd name="connsiteY10380" fmla="*/ 219051 h 589548"/>
              <a:gd name="connsiteX10381" fmla="*/ 1563184 w 2105012"/>
              <a:gd name="connsiteY10381" fmla="*/ 221371 h 589548"/>
              <a:gd name="connsiteX10382" fmla="*/ 1563846 w 2105012"/>
              <a:gd name="connsiteY10382" fmla="*/ 222696 h 589548"/>
              <a:gd name="connsiteX10383" fmla="*/ 1563184 w 2105012"/>
              <a:gd name="connsiteY10383" fmla="*/ 221371 h 589548"/>
              <a:gd name="connsiteX10384" fmla="*/ 1561527 w 2105012"/>
              <a:gd name="connsiteY10384" fmla="*/ 219051 h 589548"/>
              <a:gd name="connsiteX10385" fmla="*/ 1578428 w 2105012"/>
              <a:gd name="connsiteY10385" fmla="*/ 211098 h 589548"/>
              <a:gd name="connsiteX10386" fmla="*/ 1579091 w 2105012"/>
              <a:gd name="connsiteY10386" fmla="*/ 210103 h 589548"/>
              <a:gd name="connsiteX10387" fmla="*/ 1578428 w 2105012"/>
              <a:gd name="connsiteY10387" fmla="*/ 211098 h 589548"/>
              <a:gd name="connsiteX10388" fmla="*/ 1575777 w 2105012"/>
              <a:gd name="connsiteY10388" fmla="*/ 214080 h 589548"/>
              <a:gd name="connsiteX10389" fmla="*/ 1578428 w 2105012"/>
              <a:gd name="connsiteY10389" fmla="*/ 211098 h 589548"/>
              <a:gd name="connsiteX10390" fmla="*/ 1596323 w 2105012"/>
              <a:gd name="connsiteY10390" fmla="*/ 255504 h 589548"/>
              <a:gd name="connsiteX10391" fmla="*/ 1595992 w 2105012"/>
              <a:gd name="connsiteY10391" fmla="*/ 255504 h 589548"/>
              <a:gd name="connsiteX10392" fmla="*/ 1596323 w 2105012"/>
              <a:gd name="connsiteY10392" fmla="*/ 255504 h 589548"/>
              <a:gd name="connsiteX10393" fmla="*/ 1583399 w 2105012"/>
              <a:gd name="connsiteY10393" fmla="*/ 255504 h 589548"/>
              <a:gd name="connsiteX10394" fmla="*/ 1584061 w 2105012"/>
              <a:gd name="connsiteY10394" fmla="*/ 255504 h 589548"/>
              <a:gd name="connsiteX10395" fmla="*/ 1583399 w 2105012"/>
              <a:gd name="connsiteY10395" fmla="*/ 255504 h 589548"/>
              <a:gd name="connsiteX10396" fmla="*/ 1583399 w 2105012"/>
              <a:gd name="connsiteY10396" fmla="*/ 255504 h 589548"/>
              <a:gd name="connsiteX10397" fmla="*/ 1596986 w 2105012"/>
              <a:gd name="connsiteY10397" fmla="*/ 268429 h 589548"/>
              <a:gd name="connsiteX10398" fmla="*/ 1595992 w 2105012"/>
              <a:gd name="connsiteY10398" fmla="*/ 262464 h 589548"/>
              <a:gd name="connsiteX10399" fmla="*/ 1599637 w 2105012"/>
              <a:gd name="connsiteY10399" fmla="*/ 259812 h 589548"/>
              <a:gd name="connsiteX10400" fmla="*/ 1600300 w 2105012"/>
              <a:gd name="connsiteY10400" fmla="*/ 257493 h 589548"/>
              <a:gd name="connsiteX10401" fmla="*/ 1599637 w 2105012"/>
              <a:gd name="connsiteY10401" fmla="*/ 259812 h 589548"/>
              <a:gd name="connsiteX10402" fmla="*/ 1602288 w 2105012"/>
              <a:gd name="connsiteY10402" fmla="*/ 266772 h 589548"/>
              <a:gd name="connsiteX10403" fmla="*/ 1596986 w 2105012"/>
              <a:gd name="connsiteY10403" fmla="*/ 268429 h 589548"/>
              <a:gd name="connsiteX10404" fmla="*/ 1594997 w 2105012"/>
              <a:gd name="connsiteY10404" fmla="*/ 214743 h 589548"/>
              <a:gd name="connsiteX10405" fmla="*/ 1594997 w 2105012"/>
              <a:gd name="connsiteY10405" fmla="*/ 213749 h 589548"/>
              <a:gd name="connsiteX10406" fmla="*/ 1606596 w 2105012"/>
              <a:gd name="connsiteY10406" fmla="*/ 208778 h 589548"/>
              <a:gd name="connsiteX10407" fmla="*/ 1607922 w 2105012"/>
              <a:gd name="connsiteY10407" fmla="*/ 211098 h 589548"/>
              <a:gd name="connsiteX10408" fmla="*/ 1595329 w 2105012"/>
              <a:gd name="connsiteY10408" fmla="*/ 214743 h 589548"/>
              <a:gd name="connsiteX10409" fmla="*/ 1600963 w 2105012"/>
              <a:gd name="connsiteY10409" fmla="*/ 186906 h 589548"/>
              <a:gd name="connsiteX10410" fmla="*/ 1599637 w 2105012"/>
              <a:gd name="connsiteY10410" fmla="*/ 186906 h 589548"/>
              <a:gd name="connsiteX10411" fmla="*/ 1599637 w 2105012"/>
              <a:gd name="connsiteY10411" fmla="*/ 186906 h 589548"/>
              <a:gd name="connsiteX10412" fmla="*/ 1600963 w 2105012"/>
              <a:gd name="connsiteY10412" fmla="*/ 186906 h 589548"/>
              <a:gd name="connsiteX10413" fmla="*/ 1543963 w 2105012"/>
              <a:gd name="connsiteY10413" fmla="*/ 173982 h 589548"/>
              <a:gd name="connsiteX10414" fmla="*/ 1543963 w 2105012"/>
              <a:gd name="connsiteY10414" fmla="*/ 173982 h 589548"/>
              <a:gd name="connsiteX10415" fmla="*/ 1544957 w 2105012"/>
              <a:gd name="connsiteY10415" fmla="*/ 176633 h 589548"/>
              <a:gd name="connsiteX10416" fmla="*/ 1543963 w 2105012"/>
              <a:gd name="connsiteY10416" fmla="*/ 173982 h 589548"/>
              <a:gd name="connsiteX10417" fmla="*/ 1537666 w 2105012"/>
              <a:gd name="connsiteY10417" fmla="*/ 174644 h 589548"/>
              <a:gd name="connsiteX10418" fmla="*/ 1543963 w 2105012"/>
              <a:gd name="connsiteY10418" fmla="*/ 173982 h 589548"/>
              <a:gd name="connsiteX10419" fmla="*/ 1519771 w 2105012"/>
              <a:gd name="connsiteY10419" fmla="*/ 136203 h 589548"/>
              <a:gd name="connsiteX10420" fmla="*/ 1519771 w 2105012"/>
              <a:gd name="connsiteY10420" fmla="*/ 136203 h 589548"/>
              <a:gd name="connsiteX10421" fmla="*/ 1521428 w 2105012"/>
              <a:gd name="connsiteY10421" fmla="*/ 133220 h 589548"/>
              <a:gd name="connsiteX10422" fmla="*/ 1519771 w 2105012"/>
              <a:gd name="connsiteY10422" fmla="*/ 136203 h 589548"/>
              <a:gd name="connsiteX10423" fmla="*/ 1519771 w 2105012"/>
              <a:gd name="connsiteY10423" fmla="*/ 162714 h 589548"/>
              <a:gd name="connsiteX10424" fmla="*/ 1520765 w 2105012"/>
              <a:gd name="connsiteY10424" fmla="*/ 161389 h 589548"/>
              <a:gd name="connsiteX10425" fmla="*/ 1519771 w 2105012"/>
              <a:gd name="connsiteY10425" fmla="*/ 162714 h 589548"/>
              <a:gd name="connsiteX10426" fmla="*/ 1517451 w 2105012"/>
              <a:gd name="connsiteY10426" fmla="*/ 163708 h 589548"/>
              <a:gd name="connsiteX10427" fmla="*/ 1519771 w 2105012"/>
              <a:gd name="connsiteY10427" fmla="*/ 162714 h 589548"/>
              <a:gd name="connsiteX10428" fmla="*/ 1525073 w 2105012"/>
              <a:gd name="connsiteY10428" fmla="*/ 175307 h 589548"/>
              <a:gd name="connsiteX10429" fmla="*/ 1527062 w 2105012"/>
              <a:gd name="connsiteY10429" fmla="*/ 172987 h 589548"/>
              <a:gd name="connsiteX10430" fmla="*/ 1525073 w 2105012"/>
              <a:gd name="connsiteY10430" fmla="*/ 175307 h 589548"/>
              <a:gd name="connsiteX10431" fmla="*/ 1516789 w 2105012"/>
              <a:gd name="connsiteY10431" fmla="*/ 170999 h 589548"/>
              <a:gd name="connsiteX10432" fmla="*/ 1525073 w 2105012"/>
              <a:gd name="connsiteY10432" fmla="*/ 175307 h 589548"/>
              <a:gd name="connsiteX10433" fmla="*/ 1473707 w 2105012"/>
              <a:gd name="connsiteY10433" fmla="*/ 217063 h 589548"/>
              <a:gd name="connsiteX10434" fmla="*/ 1476027 w 2105012"/>
              <a:gd name="connsiteY10434" fmla="*/ 216068 h 589548"/>
              <a:gd name="connsiteX10435" fmla="*/ 1476027 w 2105012"/>
              <a:gd name="connsiteY10435" fmla="*/ 216068 h 589548"/>
              <a:gd name="connsiteX10436" fmla="*/ 1473707 w 2105012"/>
              <a:gd name="connsiteY10436" fmla="*/ 217063 h 589548"/>
              <a:gd name="connsiteX10437" fmla="*/ 1468736 w 2105012"/>
              <a:gd name="connsiteY10437" fmla="*/ 212423 h 589548"/>
              <a:gd name="connsiteX10438" fmla="*/ 1473707 w 2105012"/>
              <a:gd name="connsiteY10438" fmla="*/ 217063 h 589548"/>
              <a:gd name="connsiteX10439" fmla="*/ 1451173 w 2105012"/>
              <a:gd name="connsiteY10439" fmla="*/ 189557 h 589548"/>
              <a:gd name="connsiteX10440" fmla="*/ 1451173 w 2105012"/>
              <a:gd name="connsiteY10440" fmla="*/ 189557 h 589548"/>
              <a:gd name="connsiteX10441" fmla="*/ 1451835 w 2105012"/>
              <a:gd name="connsiteY10441" fmla="*/ 191545 h 589548"/>
              <a:gd name="connsiteX10442" fmla="*/ 1451173 w 2105012"/>
              <a:gd name="connsiteY10442" fmla="*/ 189557 h 589548"/>
              <a:gd name="connsiteX10443" fmla="*/ 1447859 w 2105012"/>
              <a:gd name="connsiteY10443" fmla="*/ 184917 h 589548"/>
              <a:gd name="connsiteX10444" fmla="*/ 1448521 w 2105012"/>
              <a:gd name="connsiteY10444" fmla="*/ 183923 h 589548"/>
              <a:gd name="connsiteX10445" fmla="*/ 1447859 w 2105012"/>
              <a:gd name="connsiteY10445" fmla="*/ 184917 h 589548"/>
              <a:gd name="connsiteX10446" fmla="*/ 1417039 w 2105012"/>
              <a:gd name="connsiteY10446" fmla="*/ 222365 h 589548"/>
              <a:gd name="connsiteX10447" fmla="*/ 1421679 w 2105012"/>
              <a:gd name="connsiteY10447" fmla="*/ 222696 h 589548"/>
              <a:gd name="connsiteX10448" fmla="*/ 1410743 w 2105012"/>
              <a:gd name="connsiteY10448" fmla="*/ 224685 h 589548"/>
              <a:gd name="connsiteX10449" fmla="*/ 1410743 w 2105012"/>
              <a:gd name="connsiteY10449" fmla="*/ 222365 h 589548"/>
              <a:gd name="connsiteX10450" fmla="*/ 1416708 w 2105012"/>
              <a:gd name="connsiteY10450" fmla="*/ 222365 h 589548"/>
              <a:gd name="connsiteX10451" fmla="*/ 1407429 w 2105012"/>
              <a:gd name="connsiteY10451" fmla="*/ 225679 h 589548"/>
              <a:gd name="connsiteX10452" fmla="*/ 1407429 w 2105012"/>
              <a:gd name="connsiteY10452" fmla="*/ 224685 h 589548"/>
              <a:gd name="connsiteX10453" fmla="*/ 1407429 w 2105012"/>
              <a:gd name="connsiteY10453" fmla="*/ 225679 h 589548"/>
              <a:gd name="connsiteX10454" fmla="*/ 1395167 w 2105012"/>
              <a:gd name="connsiteY10454" fmla="*/ 246225 h 589548"/>
              <a:gd name="connsiteX10455" fmla="*/ 1394173 w 2105012"/>
              <a:gd name="connsiteY10455" fmla="*/ 246225 h 589548"/>
              <a:gd name="connsiteX10456" fmla="*/ 1395167 w 2105012"/>
              <a:gd name="connsiteY10456" fmla="*/ 246225 h 589548"/>
              <a:gd name="connsiteX10457" fmla="*/ 1396493 w 2105012"/>
              <a:gd name="connsiteY10457" fmla="*/ 242249 h 589548"/>
              <a:gd name="connsiteX10458" fmla="*/ 1395167 w 2105012"/>
              <a:gd name="connsiteY10458" fmla="*/ 246225 h 589548"/>
              <a:gd name="connsiteX10459" fmla="*/ 1393510 w 2105012"/>
              <a:gd name="connsiteY10459" fmla="*/ 244568 h 589548"/>
              <a:gd name="connsiteX10460" fmla="*/ 1394173 w 2105012"/>
              <a:gd name="connsiteY10460" fmla="*/ 243906 h 589548"/>
              <a:gd name="connsiteX10461" fmla="*/ 1394173 w 2105012"/>
              <a:gd name="connsiteY10461" fmla="*/ 243906 h 589548"/>
              <a:gd name="connsiteX10462" fmla="*/ 1393510 w 2105012"/>
              <a:gd name="connsiteY10462" fmla="*/ 244568 h 589548"/>
              <a:gd name="connsiteX10463" fmla="*/ 1387545 w 2105012"/>
              <a:gd name="connsiteY10463" fmla="*/ 241917 h 589548"/>
              <a:gd name="connsiteX10464" fmla="*/ 1390859 w 2105012"/>
              <a:gd name="connsiteY10464" fmla="*/ 242249 h 589548"/>
              <a:gd name="connsiteX10465" fmla="*/ 1387545 w 2105012"/>
              <a:gd name="connsiteY10465" fmla="*/ 241917 h 589548"/>
              <a:gd name="connsiteX10466" fmla="*/ 1387545 w 2105012"/>
              <a:gd name="connsiteY10466" fmla="*/ 241917 h 589548"/>
              <a:gd name="connsiteX10467" fmla="*/ 1356394 w 2105012"/>
              <a:gd name="connsiteY10467" fmla="*/ 245231 h 589548"/>
              <a:gd name="connsiteX10468" fmla="*/ 1348109 w 2105012"/>
              <a:gd name="connsiteY10468" fmla="*/ 246225 h 589548"/>
              <a:gd name="connsiteX10469" fmla="*/ 1345789 w 2105012"/>
              <a:gd name="connsiteY10469" fmla="*/ 250865 h 589548"/>
              <a:gd name="connsiteX10470" fmla="*/ 1334522 w 2105012"/>
              <a:gd name="connsiteY10470" fmla="*/ 243574 h 589548"/>
              <a:gd name="connsiteX10471" fmla="*/ 1334522 w 2105012"/>
              <a:gd name="connsiteY10471" fmla="*/ 243574 h 589548"/>
              <a:gd name="connsiteX10472" fmla="*/ 1349435 w 2105012"/>
              <a:gd name="connsiteY10472" fmla="*/ 229324 h 589548"/>
              <a:gd name="connsiteX10473" fmla="*/ 1349766 w 2105012"/>
              <a:gd name="connsiteY10473" fmla="*/ 234626 h 589548"/>
              <a:gd name="connsiteX10474" fmla="*/ 1352749 w 2105012"/>
              <a:gd name="connsiteY10474" fmla="*/ 237278 h 589548"/>
              <a:gd name="connsiteX10475" fmla="*/ 1341481 w 2105012"/>
              <a:gd name="connsiteY10475" fmla="*/ 242911 h 589548"/>
              <a:gd name="connsiteX10476" fmla="*/ 1355731 w 2105012"/>
              <a:gd name="connsiteY10476" fmla="*/ 243574 h 589548"/>
              <a:gd name="connsiteX10477" fmla="*/ 1356063 w 2105012"/>
              <a:gd name="connsiteY10477" fmla="*/ 245231 h 589548"/>
              <a:gd name="connsiteX10478" fmla="*/ 1279511 w 2105012"/>
              <a:gd name="connsiteY10478" fmla="*/ 242249 h 589548"/>
              <a:gd name="connsiteX10479" fmla="*/ 1275865 w 2105012"/>
              <a:gd name="connsiteY10479" fmla="*/ 239929 h 589548"/>
              <a:gd name="connsiteX10480" fmla="*/ 1279179 w 2105012"/>
              <a:gd name="connsiteY10480" fmla="*/ 237609 h 589548"/>
              <a:gd name="connsiteX10481" fmla="*/ 1284482 w 2105012"/>
              <a:gd name="connsiteY10481" fmla="*/ 238603 h 589548"/>
              <a:gd name="connsiteX10482" fmla="*/ 1279179 w 2105012"/>
              <a:gd name="connsiteY10482" fmla="*/ 242249 h 589548"/>
              <a:gd name="connsiteX10483" fmla="*/ 1273546 w 2105012"/>
              <a:gd name="connsiteY10483" fmla="*/ 227004 h 589548"/>
              <a:gd name="connsiteX10484" fmla="*/ 1267249 w 2105012"/>
              <a:gd name="connsiteY10484" fmla="*/ 229656 h 589548"/>
              <a:gd name="connsiteX10485" fmla="*/ 1268243 w 2105012"/>
              <a:gd name="connsiteY10485" fmla="*/ 235289 h 589548"/>
              <a:gd name="connsiteX10486" fmla="*/ 1267249 w 2105012"/>
              <a:gd name="connsiteY10486" fmla="*/ 229656 h 589548"/>
              <a:gd name="connsiteX10487" fmla="*/ 1273546 w 2105012"/>
              <a:gd name="connsiteY10487" fmla="*/ 227004 h 589548"/>
              <a:gd name="connsiteX10488" fmla="*/ 1282162 w 2105012"/>
              <a:gd name="connsiteY10488" fmla="*/ 224353 h 589548"/>
              <a:gd name="connsiteX10489" fmla="*/ 1273546 w 2105012"/>
              <a:gd name="connsiteY10489" fmla="*/ 227004 h 589548"/>
              <a:gd name="connsiteX10490" fmla="*/ 1258302 w 2105012"/>
              <a:gd name="connsiteY10490" fmla="*/ 243574 h 589548"/>
              <a:gd name="connsiteX10491" fmla="*/ 1258964 w 2105012"/>
              <a:gd name="connsiteY10491" fmla="*/ 243243 h 589548"/>
              <a:gd name="connsiteX10492" fmla="*/ 1258302 w 2105012"/>
              <a:gd name="connsiteY10492" fmla="*/ 243574 h 589548"/>
              <a:gd name="connsiteX10493" fmla="*/ 1127401 w 2105012"/>
              <a:gd name="connsiteY10493" fmla="*/ 170999 h 589548"/>
              <a:gd name="connsiteX10494" fmla="*/ 1127732 w 2105012"/>
              <a:gd name="connsiteY10494" fmla="*/ 174313 h 589548"/>
              <a:gd name="connsiteX10495" fmla="*/ 1127401 w 2105012"/>
              <a:gd name="connsiteY10495" fmla="*/ 170999 h 589548"/>
              <a:gd name="connsiteX10496" fmla="*/ 1132041 w 2105012"/>
              <a:gd name="connsiteY10496" fmla="*/ 170999 h 589548"/>
              <a:gd name="connsiteX10497" fmla="*/ 1127401 w 2105012"/>
              <a:gd name="connsiteY10497" fmla="*/ 170999 h 589548"/>
              <a:gd name="connsiteX10498" fmla="*/ 1104535 w 2105012"/>
              <a:gd name="connsiteY10498" fmla="*/ 173319 h 589548"/>
              <a:gd name="connsiteX10499" fmla="*/ 1104535 w 2105012"/>
              <a:gd name="connsiteY10499" fmla="*/ 173319 h 589548"/>
              <a:gd name="connsiteX10500" fmla="*/ 1102547 w 2105012"/>
              <a:gd name="connsiteY10500" fmla="*/ 173982 h 589548"/>
              <a:gd name="connsiteX10501" fmla="*/ 1104535 w 2105012"/>
              <a:gd name="connsiteY10501" fmla="*/ 173319 h 589548"/>
              <a:gd name="connsiteX10502" fmla="*/ 1104535 w 2105012"/>
              <a:gd name="connsiteY10502" fmla="*/ 173319 h 589548"/>
              <a:gd name="connsiteX10503" fmla="*/ 1106523 w 2105012"/>
              <a:gd name="connsiteY10503" fmla="*/ 181272 h 589548"/>
              <a:gd name="connsiteX10504" fmla="*/ 1104535 w 2105012"/>
              <a:gd name="connsiteY10504" fmla="*/ 178621 h 589548"/>
              <a:gd name="connsiteX10505" fmla="*/ 1106523 w 2105012"/>
              <a:gd name="connsiteY10505" fmla="*/ 176633 h 589548"/>
              <a:gd name="connsiteX10506" fmla="*/ 1104535 w 2105012"/>
              <a:gd name="connsiteY10506" fmla="*/ 178621 h 589548"/>
              <a:gd name="connsiteX10507" fmla="*/ 1106523 w 2105012"/>
              <a:gd name="connsiteY10507" fmla="*/ 181272 h 589548"/>
              <a:gd name="connsiteX10508" fmla="*/ 975954 w 2105012"/>
              <a:gd name="connsiteY10508" fmla="*/ 170999 h 589548"/>
              <a:gd name="connsiteX10509" fmla="*/ 973966 w 2105012"/>
              <a:gd name="connsiteY10509" fmla="*/ 168679 h 589548"/>
              <a:gd name="connsiteX10510" fmla="*/ 975954 w 2105012"/>
              <a:gd name="connsiteY10510" fmla="*/ 170999 h 589548"/>
              <a:gd name="connsiteX10511" fmla="*/ 978274 w 2105012"/>
              <a:gd name="connsiteY10511" fmla="*/ 170999 h 589548"/>
              <a:gd name="connsiteX10512" fmla="*/ 975954 w 2105012"/>
              <a:gd name="connsiteY10512" fmla="*/ 170999 h 589548"/>
              <a:gd name="connsiteX10513" fmla="*/ 964355 w 2105012"/>
              <a:gd name="connsiteY10513" fmla="*/ 170999 h 589548"/>
              <a:gd name="connsiteX10514" fmla="*/ 964024 w 2105012"/>
              <a:gd name="connsiteY10514" fmla="*/ 170999 h 589548"/>
              <a:gd name="connsiteX10515" fmla="*/ 964355 w 2105012"/>
              <a:gd name="connsiteY10515" fmla="*/ 170999 h 589548"/>
              <a:gd name="connsiteX10516" fmla="*/ 964355 w 2105012"/>
              <a:gd name="connsiteY10516" fmla="*/ 170999 h 589548"/>
              <a:gd name="connsiteX10517" fmla="*/ 1073384 w 2105012"/>
              <a:gd name="connsiteY10517" fmla="*/ 232638 h 589548"/>
              <a:gd name="connsiteX10518" fmla="*/ 1072721 w 2105012"/>
              <a:gd name="connsiteY10518" fmla="*/ 230318 h 589548"/>
              <a:gd name="connsiteX10519" fmla="*/ 1075041 w 2105012"/>
              <a:gd name="connsiteY10519" fmla="*/ 228993 h 589548"/>
              <a:gd name="connsiteX10520" fmla="*/ 1072721 w 2105012"/>
              <a:gd name="connsiteY10520" fmla="*/ 230318 h 589548"/>
              <a:gd name="connsiteX10521" fmla="*/ 1073384 w 2105012"/>
              <a:gd name="connsiteY10521" fmla="*/ 232638 h 589548"/>
              <a:gd name="connsiteX10522" fmla="*/ 1074047 w 2105012"/>
              <a:gd name="connsiteY10522" fmla="*/ 191214 h 589548"/>
              <a:gd name="connsiteX10523" fmla="*/ 1073715 w 2105012"/>
              <a:gd name="connsiteY10523" fmla="*/ 188563 h 589548"/>
              <a:gd name="connsiteX10524" fmla="*/ 1066093 w 2105012"/>
              <a:gd name="connsiteY10524" fmla="*/ 188231 h 589548"/>
              <a:gd name="connsiteX10525" fmla="*/ 1073715 w 2105012"/>
              <a:gd name="connsiteY10525" fmla="*/ 188563 h 589548"/>
              <a:gd name="connsiteX10526" fmla="*/ 1074047 w 2105012"/>
              <a:gd name="connsiteY10526" fmla="*/ 191214 h 589548"/>
              <a:gd name="connsiteX10527" fmla="*/ 1063111 w 2105012"/>
              <a:gd name="connsiteY10527" fmla="*/ 217725 h 589548"/>
              <a:gd name="connsiteX10528" fmla="*/ 1063111 w 2105012"/>
              <a:gd name="connsiteY10528" fmla="*/ 217063 h 589548"/>
              <a:gd name="connsiteX10529" fmla="*/ 1063111 w 2105012"/>
              <a:gd name="connsiteY10529" fmla="*/ 217725 h 589548"/>
              <a:gd name="connsiteX10530" fmla="*/ 1063111 w 2105012"/>
              <a:gd name="connsiteY10530" fmla="*/ 182598 h 589548"/>
              <a:gd name="connsiteX10531" fmla="*/ 1067419 w 2105012"/>
              <a:gd name="connsiteY10531" fmla="*/ 185580 h 589548"/>
              <a:gd name="connsiteX10532" fmla="*/ 1068082 w 2105012"/>
              <a:gd name="connsiteY10532" fmla="*/ 185580 h 589548"/>
              <a:gd name="connsiteX10533" fmla="*/ 1067419 w 2105012"/>
              <a:gd name="connsiteY10533" fmla="*/ 185580 h 589548"/>
              <a:gd name="connsiteX10534" fmla="*/ 1063111 w 2105012"/>
              <a:gd name="connsiteY10534" fmla="*/ 182598 h 589548"/>
              <a:gd name="connsiteX10535" fmla="*/ 1070401 w 2105012"/>
              <a:gd name="connsiteY10535" fmla="*/ 186243 h 589548"/>
              <a:gd name="connsiteX10536" fmla="*/ 1068744 w 2105012"/>
              <a:gd name="connsiteY10536" fmla="*/ 186243 h 589548"/>
              <a:gd name="connsiteX10537" fmla="*/ 1070401 w 2105012"/>
              <a:gd name="connsiteY10537" fmla="*/ 186243 h 589548"/>
              <a:gd name="connsiteX10538" fmla="*/ 1056814 w 2105012"/>
              <a:gd name="connsiteY10538" fmla="*/ 163377 h 589548"/>
              <a:gd name="connsiteX10539" fmla="*/ 1058803 w 2105012"/>
              <a:gd name="connsiteY10539" fmla="*/ 164702 h 589548"/>
              <a:gd name="connsiteX10540" fmla="*/ 1056814 w 2105012"/>
              <a:gd name="connsiteY10540" fmla="*/ 163377 h 589548"/>
              <a:gd name="connsiteX10541" fmla="*/ 1084983 w 2105012"/>
              <a:gd name="connsiteY10541" fmla="*/ 163046 h 589548"/>
              <a:gd name="connsiteX10542" fmla="*/ 1081337 w 2105012"/>
              <a:gd name="connsiteY10542" fmla="*/ 164371 h 589548"/>
              <a:gd name="connsiteX10543" fmla="*/ 1084983 w 2105012"/>
              <a:gd name="connsiteY10543" fmla="*/ 163046 h 589548"/>
              <a:gd name="connsiteX10544" fmla="*/ 1084983 w 2105012"/>
              <a:gd name="connsiteY10544" fmla="*/ 163046 h 589548"/>
              <a:gd name="connsiteX10545" fmla="*/ 1043890 w 2105012"/>
              <a:gd name="connsiteY10545" fmla="*/ 184255 h 589548"/>
              <a:gd name="connsiteX10546" fmla="*/ 1044553 w 2105012"/>
              <a:gd name="connsiteY10546" fmla="*/ 184586 h 589548"/>
              <a:gd name="connsiteX10547" fmla="*/ 1043890 w 2105012"/>
              <a:gd name="connsiteY10547" fmla="*/ 184255 h 589548"/>
              <a:gd name="connsiteX10548" fmla="*/ 1046210 w 2105012"/>
              <a:gd name="connsiteY10548" fmla="*/ 217394 h 589548"/>
              <a:gd name="connsiteX10549" fmla="*/ 1042233 w 2105012"/>
              <a:gd name="connsiteY10549" fmla="*/ 218057 h 589548"/>
              <a:gd name="connsiteX10550" fmla="*/ 1046210 w 2105012"/>
              <a:gd name="connsiteY10550" fmla="*/ 217394 h 589548"/>
              <a:gd name="connsiteX10551" fmla="*/ 1066093 w 2105012"/>
              <a:gd name="connsiteY10551" fmla="*/ 210103 h 589548"/>
              <a:gd name="connsiteX10552" fmla="*/ 1066093 w 2105012"/>
              <a:gd name="connsiteY10552" fmla="*/ 210103 h 589548"/>
              <a:gd name="connsiteX10553" fmla="*/ 1069076 w 2105012"/>
              <a:gd name="connsiteY10553" fmla="*/ 209772 h 589548"/>
              <a:gd name="connsiteX10554" fmla="*/ 1066093 w 2105012"/>
              <a:gd name="connsiteY10554" fmla="*/ 210103 h 589548"/>
              <a:gd name="connsiteX10555" fmla="*/ 1085314 w 2105012"/>
              <a:gd name="connsiteY10555" fmla="*/ 162051 h 589548"/>
              <a:gd name="connsiteX10556" fmla="*/ 1082663 w 2105012"/>
              <a:gd name="connsiteY10556" fmla="*/ 162051 h 589548"/>
              <a:gd name="connsiteX10557" fmla="*/ 1078355 w 2105012"/>
              <a:gd name="connsiteY10557" fmla="*/ 162714 h 589548"/>
              <a:gd name="connsiteX10558" fmla="*/ 1082663 w 2105012"/>
              <a:gd name="connsiteY10558" fmla="*/ 162051 h 589548"/>
              <a:gd name="connsiteX10559" fmla="*/ 1082663 w 2105012"/>
              <a:gd name="connsiteY10559" fmla="*/ 153435 h 589548"/>
              <a:gd name="connsiteX10560" fmla="*/ 1081337 w 2105012"/>
              <a:gd name="connsiteY10560" fmla="*/ 152110 h 589548"/>
              <a:gd name="connsiteX10561" fmla="*/ 1081337 w 2105012"/>
              <a:gd name="connsiteY10561" fmla="*/ 152110 h 589548"/>
              <a:gd name="connsiteX10562" fmla="*/ 1082663 w 2105012"/>
              <a:gd name="connsiteY10562" fmla="*/ 153435 h 589548"/>
              <a:gd name="connsiteX10563" fmla="*/ 1085314 w 2105012"/>
              <a:gd name="connsiteY10563" fmla="*/ 162383 h 589548"/>
              <a:gd name="connsiteX10564" fmla="*/ 1032954 w 2105012"/>
              <a:gd name="connsiteY10564" fmla="*/ 171993 h 589548"/>
              <a:gd name="connsiteX10565" fmla="*/ 1032954 w 2105012"/>
              <a:gd name="connsiteY10565" fmla="*/ 172656 h 589548"/>
              <a:gd name="connsiteX10566" fmla="*/ 1039250 w 2105012"/>
              <a:gd name="connsiteY10566" fmla="*/ 173319 h 589548"/>
              <a:gd name="connsiteX10567" fmla="*/ 1045878 w 2105012"/>
              <a:gd name="connsiteY10567" fmla="*/ 165697 h 589548"/>
              <a:gd name="connsiteX10568" fmla="*/ 1049524 w 2105012"/>
              <a:gd name="connsiteY10568" fmla="*/ 169011 h 589548"/>
              <a:gd name="connsiteX10569" fmla="*/ 1043227 w 2105012"/>
              <a:gd name="connsiteY10569" fmla="*/ 173650 h 589548"/>
              <a:gd name="connsiteX10570" fmla="*/ 1043227 w 2105012"/>
              <a:gd name="connsiteY10570" fmla="*/ 173650 h 589548"/>
              <a:gd name="connsiteX10571" fmla="*/ 1040576 w 2105012"/>
              <a:gd name="connsiteY10571" fmla="*/ 175307 h 589548"/>
              <a:gd name="connsiteX10572" fmla="*/ 1040576 w 2105012"/>
              <a:gd name="connsiteY10572" fmla="*/ 177627 h 589548"/>
              <a:gd name="connsiteX10573" fmla="*/ 1043890 w 2105012"/>
              <a:gd name="connsiteY10573" fmla="*/ 178621 h 589548"/>
              <a:gd name="connsiteX10574" fmla="*/ 1041570 w 2105012"/>
              <a:gd name="connsiteY10574" fmla="*/ 182598 h 589548"/>
              <a:gd name="connsiteX10575" fmla="*/ 1025332 w 2105012"/>
              <a:gd name="connsiteY10575" fmla="*/ 183923 h 589548"/>
              <a:gd name="connsiteX10576" fmla="*/ 1025332 w 2105012"/>
              <a:gd name="connsiteY10576" fmla="*/ 173982 h 589548"/>
              <a:gd name="connsiteX10577" fmla="*/ 1032954 w 2105012"/>
              <a:gd name="connsiteY10577" fmla="*/ 172656 h 589548"/>
              <a:gd name="connsiteX10578" fmla="*/ 1030634 w 2105012"/>
              <a:gd name="connsiteY10578" fmla="*/ 194197 h 589548"/>
              <a:gd name="connsiteX10579" fmla="*/ 1030634 w 2105012"/>
              <a:gd name="connsiteY10579" fmla="*/ 193202 h 589548"/>
              <a:gd name="connsiteX10580" fmla="*/ 1029971 w 2105012"/>
              <a:gd name="connsiteY10580" fmla="*/ 192208 h 589548"/>
              <a:gd name="connsiteX10581" fmla="*/ 1030634 w 2105012"/>
              <a:gd name="connsiteY10581" fmla="*/ 193202 h 589548"/>
              <a:gd name="connsiteX10582" fmla="*/ 1030634 w 2105012"/>
              <a:gd name="connsiteY10582" fmla="*/ 194197 h 589548"/>
              <a:gd name="connsiteX10583" fmla="*/ 1030634 w 2105012"/>
              <a:gd name="connsiteY10583" fmla="*/ 194859 h 589548"/>
              <a:gd name="connsiteX10584" fmla="*/ 1030634 w 2105012"/>
              <a:gd name="connsiteY10584" fmla="*/ 195853 h 589548"/>
              <a:gd name="connsiteX10585" fmla="*/ 1030634 w 2105012"/>
              <a:gd name="connsiteY10585" fmla="*/ 198173 h 589548"/>
              <a:gd name="connsiteX10586" fmla="*/ 1030634 w 2105012"/>
              <a:gd name="connsiteY10586" fmla="*/ 195853 h 589548"/>
              <a:gd name="connsiteX10587" fmla="*/ 1030634 w 2105012"/>
              <a:gd name="connsiteY10587" fmla="*/ 194859 h 589548"/>
              <a:gd name="connsiteX10588" fmla="*/ 1030634 w 2105012"/>
              <a:gd name="connsiteY10588" fmla="*/ 194859 h 589548"/>
              <a:gd name="connsiteX10589" fmla="*/ 1004123 w 2105012"/>
              <a:gd name="connsiteY10589" fmla="*/ 147139 h 589548"/>
              <a:gd name="connsiteX10590" fmla="*/ 1004123 w 2105012"/>
              <a:gd name="connsiteY10590" fmla="*/ 147139 h 589548"/>
              <a:gd name="connsiteX10591" fmla="*/ 1004454 w 2105012"/>
              <a:gd name="connsiteY10591" fmla="*/ 144488 h 589548"/>
              <a:gd name="connsiteX10592" fmla="*/ 1004123 w 2105012"/>
              <a:gd name="connsiteY10592" fmla="*/ 147139 h 589548"/>
              <a:gd name="connsiteX10593" fmla="*/ 1015390 w 2105012"/>
              <a:gd name="connsiteY10593" fmla="*/ 174644 h 589548"/>
              <a:gd name="connsiteX10594" fmla="*/ 1016716 w 2105012"/>
              <a:gd name="connsiteY10594" fmla="*/ 174644 h 589548"/>
              <a:gd name="connsiteX10595" fmla="*/ 1016716 w 2105012"/>
              <a:gd name="connsiteY10595" fmla="*/ 174644 h 589548"/>
              <a:gd name="connsiteX10596" fmla="*/ 1015390 w 2105012"/>
              <a:gd name="connsiteY10596" fmla="*/ 174644 h 589548"/>
              <a:gd name="connsiteX10597" fmla="*/ 1015390 w 2105012"/>
              <a:gd name="connsiteY10597" fmla="*/ 174644 h 589548"/>
              <a:gd name="connsiteX10598" fmla="*/ 1005117 w 2105012"/>
              <a:gd name="connsiteY10598" fmla="*/ 141836 h 589548"/>
              <a:gd name="connsiteX10599" fmla="*/ 1006774 w 2105012"/>
              <a:gd name="connsiteY10599" fmla="*/ 140179 h 589548"/>
              <a:gd name="connsiteX10600" fmla="*/ 1005117 w 2105012"/>
              <a:gd name="connsiteY10600" fmla="*/ 141836 h 589548"/>
              <a:gd name="connsiteX10601" fmla="*/ 987222 w 2105012"/>
              <a:gd name="connsiteY10601" fmla="*/ 132557 h 589548"/>
              <a:gd name="connsiteX10602" fmla="*/ 987222 w 2105012"/>
              <a:gd name="connsiteY10602" fmla="*/ 132557 h 589548"/>
              <a:gd name="connsiteX10603" fmla="*/ 984902 w 2105012"/>
              <a:gd name="connsiteY10603" fmla="*/ 133883 h 589548"/>
              <a:gd name="connsiteX10604" fmla="*/ 980262 w 2105012"/>
              <a:gd name="connsiteY10604" fmla="*/ 133883 h 589548"/>
              <a:gd name="connsiteX10605" fmla="*/ 984902 w 2105012"/>
              <a:gd name="connsiteY10605" fmla="*/ 133883 h 589548"/>
              <a:gd name="connsiteX10606" fmla="*/ 987222 w 2105012"/>
              <a:gd name="connsiteY10606" fmla="*/ 132557 h 589548"/>
              <a:gd name="connsiteX10607" fmla="*/ 971977 w 2105012"/>
              <a:gd name="connsiteY10607" fmla="*/ 120296 h 589548"/>
              <a:gd name="connsiteX10608" fmla="*/ 971977 w 2105012"/>
              <a:gd name="connsiteY10608" fmla="*/ 120296 h 589548"/>
              <a:gd name="connsiteX10609" fmla="*/ 970652 w 2105012"/>
              <a:gd name="connsiteY10609" fmla="*/ 117645 h 589548"/>
              <a:gd name="connsiteX10610" fmla="*/ 969658 w 2105012"/>
              <a:gd name="connsiteY10610" fmla="*/ 115656 h 589548"/>
              <a:gd name="connsiteX10611" fmla="*/ 970652 w 2105012"/>
              <a:gd name="connsiteY10611" fmla="*/ 117645 h 589548"/>
              <a:gd name="connsiteX10612" fmla="*/ 971977 w 2105012"/>
              <a:gd name="connsiteY10612" fmla="*/ 120296 h 589548"/>
              <a:gd name="connsiteX10613" fmla="*/ 971977 w 2105012"/>
              <a:gd name="connsiteY10613" fmla="*/ 170668 h 589548"/>
              <a:gd name="connsiteX10614" fmla="*/ 971977 w 2105012"/>
              <a:gd name="connsiteY10614" fmla="*/ 170005 h 589548"/>
              <a:gd name="connsiteX10615" fmla="*/ 971977 w 2105012"/>
              <a:gd name="connsiteY10615" fmla="*/ 170668 h 589548"/>
              <a:gd name="connsiteX10616" fmla="*/ 971646 w 2105012"/>
              <a:gd name="connsiteY10616" fmla="*/ 171662 h 589548"/>
              <a:gd name="connsiteX10617" fmla="*/ 971646 w 2105012"/>
              <a:gd name="connsiteY10617" fmla="*/ 171993 h 589548"/>
              <a:gd name="connsiteX10618" fmla="*/ 971646 w 2105012"/>
              <a:gd name="connsiteY10618" fmla="*/ 171662 h 589548"/>
              <a:gd name="connsiteX10619" fmla="*/ 989210 w 2105012"/>
              <a:gd name="connsiteY10619" fmla="*/ 152441 h 589548"/>
              <a:gd name="connsiteX10620" fmla="*/ 989873 w 2105012"/>
              <a:gd name="connsiteY10620" fmla="*/ 151778 h 589548"/>
              <a:gd name="connsiteX10621" fmla="*/ 989210 w 2105012"/>
              <a:gd name="connsiteY10621" fmla="*/ 152441 h 589548"/>
              <a:gd name="connsiteX10622" fmla="*/ 991861 w 2105012"/>
              <a:gd name="connsiteY10622" fmla="*/ 150784 h 589548"/>
              <a:gd name="connsiteX10623" fmla="*/ 991861 w 2105012"/>
              <a:gd name="connsiteY10623" fmla="*/ 151778 h 589548"/>
              <a:gd name="connsiteX10624" fmla="*/ 991198 w 2105012"/>
              <a:gd name="connsiteY10624" fmla="*/ 151778 h 589548"/>
              <a:gd name="connsiteX10625" fmla="*/ 991861 w 2105012"/>
              <a:gd name="connsiteY10625" fmla="*/ 151778 h 589548"/>
              <a:gd name="connsiteX10626" fmla="*/ 991861 w 2105012"/>
              <a:gd name="connsiteY10626" fmla="*/ 150784 h 589548"/>
              <a:gd name="connsiteX10627" fmla="*/ 992524 w 2105012"/>
              <a:gd name="connsiteY10627" fmla="*/ 151447 h 589548"/>
              <a:gd name="connsiteX10628" fmla="*/ 996169 w 2105012"/>
              <a:gd name="connsiteY10628" fmla="*/ 155755 h 589548"/>
              <a:gd name="connsiteX10629" fmla="*/ 992524 w 2105012"/>
              <a:gd name="connsiteY10629" fmla="*/ 151447 h 589548"/>
              <a:gd name="connsiteX10630" fmla="*/ 992524 w 2105012"/>
              <a:gd name="connsiteY10630" fmla="*/ 151447 h 589548"/>
              <a:gd name="connsiteX10631" fmla="*/ 992524 w 2105012"/>
              <a:gd name="connsiteY10631" fmla="*/ 151447 h 589548"/>
              <a:gd name="connsiteX10632" fmla="*/ 1013733 w 2105012"/>
              <a:gd name="connsiteY10632" fmla="*/ 173319 h 589548"/>
              <a:gd name="connsiteX10633" fmla="*/ 1012739 w 2105012"/>
              <a:gd name="connsiteY10633" fmla="*/ 172656 h 589548"/>
              <a:gd name="connsiteX10634" fmla="*/ 1013733 w 2105012"/>
              <a:gd name="connsiteY10634" fmla="*/ 173319 h 589548"/>
              <a:gd name="connsiteX10635" fmla="*/ 1032622 w 2105012"/>
              <a:gd name="connsiteY10635" fmla="*/ 202813 h 589548"/>
              <a:gd name="connsiteX10636" fmla="*/ 1029971 w 2105012"/>
              <a:gd name="connsiteY10636" fmla="*/ 202813 h 589548"/>
              <a:gd name="connsiteX10637" fmla="*/ 1029971 w 2105012"/>
              <a:gd name="connsiteY10637" fmla="*/ 202813 h 589548"/>
              <a:gd name="connsiteX10638" fmla="*/ 1032622 w 2105012"/>
              <a:gd name="connsiteY10638" fmla="*/ 202813 h 589548"/>
              <a:gd name="connsiteX10639" fmla="*/ 1052506 w 2105012"/>
              <a:gd name="connsiteY10639" fmla="*/ 263126 h 589548"/>
              <a:gd name="connsiteX10640" fmla="*/ 1053500 w 2105012"/>
              <a:gd name="connsiteY10640" fmla="*/ 264120 h 589548"/>
              <a:gd name="connsiteX10641" fmla="*/ 1052506 w 2105012"/>
              <a:gd name="connsiteY10641" fmla="*/ 263126 h 589548"/>
              <a:gd name="connsiteX10642" fmla="*/ 1050518 w 2105012"/>
              <a:gd name="connsiteY10642" fmla="*/ 262795 h 589548"/>
              <a:gd name="connsiteX10643" fmla="*/ 1050518 w 2105012"/>
              <a:gd name="connsiteY10643" fmla="*/ 262795 h 589548"/>
              <a:gd name="connsiteX10644" fmla="*/ 1052506 w 2105012"/>
              <a:gd name="connsiteY10644" fmla="*/ 263126 h 589548"/>
              <a:gd name="connsiteX10645" fmla="*/ 1078023 w 2105012"/>
              <a:gd name="connsiteY10645" fmla="*/ 230981 h 589548"/>
              <a:gd name="connsiteX10646" fmla="*/ 1077361 w 2105012"/>
              <a:gd name="connsiteY10646" fmla="*/ 229656 h 589548"/>
              <a:gd name="connsiteX10647" fmla="*/ 1081669 w 2105012"/>
              <a:gd name="connsiteY10647" fmla="*/ 229656 h 589548"/>
              <a:gd name="connsiteX10648" fmla="*/ 1077361 w 2105012"/>
              <a:gd name="connsiteY10648" fmla="*/ 229656 h 589548"/>
              <a:gd name="connsiteX10649" fmla="*/ 1078023 w 2105012"/>
              <a:gd name="connsiteY10649" fmla="*/ 230981 h 589548"/>
              <a:gd name="connsiteX10650" fmla="*/ 1080012 w 2105012"/>
              <a:gd name="connsiteY10650" fmla="*/ 232307 h 589548"/>
              <a:gd name="connsiteX10651" fmla="*/ 1078023 w 2105012"/>
              <a:gd name="connsiteY10651" fmla="*/ 231313 h 589548"/>
              <a:gd name="connsiteX10652" fmla="*/ 1080012 w 2105012"/>
              <a:gd name="connsiteY10652" fmla="*/ 232307 h 589548"/>
              <a:gd name="connsiteX10653" fmla="*/ 1063442 w 2105012"/>
              <a:gd name="connsiteY10653" fmla="*/ 203476 h 589548"/>
              <a:gd name="connsiteX10654" fmla="*/ 1064105 w 2105012"/>
              <a:gd name="connsiteY10654" fmla="*/ 204470 h 589548"/>
              <a:gd name="connsiteX10655" fmla="*/ 1063442 w 2105012"/>
              <a:gd name="connsiteY10655" fmla="*/ 203476 h 589548"/>
              <a:gd name="connsiteX10656" fmla="*/ 1076366 w 2105012"/>
              <a:gd name="connsiteY10656" fmla="*/ 204470 h 589548"/>
              <a:gd name="connsiteX10657" fmla="*/ 1063442 w 2105012"/>
              <a:gd name="connsiteY10657" fmla="*/ 203476 h 589548"/>
              <a:gd name="connsiteX10658" fmla="*/ 1094262 w 2105012"/>
              <a:gd name="connsiteY10658" fmla="*/ 178621 h 589548"/>
              <a:gd name="connsiteX10659" fmla="*/ 1095587 w 2105012"/>
              <a:gd name="connsiteY10659" fmla="*/ 177958 h 589548"/>
              <a:gd name="connsiteX10660" fmla="*/ 1094262 w 2105012"/>
              <a:gd name="connsiteY10660" fmla="*/ 178621 h 589548"/>
              <a:gd name="connsiteX10661" fmla="*/ 1167168 w 2105012"/>
              <a:gd name="connsiteY10661" fmla="*/ 147470 h 589548"/>
              <a:gd name="connsiteX10662" fmla="*/ 1172802 w 2105012"/>
              <a:gd name="connsiteY10662" fmla="*/ 146144 h 589548"/>
              <a:gd name="connsiteX10663" fmla="*/ 1175122 w 2105012"/>
              <a:gd name="connsiteY10663" fmla="*/ 147139 h 589548"/>
              <a:gd name="connsiteX10664" fmla="*/ 1175122 w 2105012"/>
              <a:gd name="connsiteY10664" fmla="*/ 147139 h 589548"/>
              <a:gd name="connsiteX10665" fmla="*/ 1172802 w 2105012"/>
              <a:gd name="connsiteY10665" fmla="*/ 146144 h 589548"/>
              <a:gd name="connsiteX10666" fmla="*/ 1172802 w 2105012"/>
              <a:gd name="connsiteY10666" fmla="*/ 146144 h 589548"/>
              <a:gd name="connsiteX10667" fmla="*/ 1167168 w 2105012"/>
              <a:gd name="connsiteY10667" fmla="*/ 147470 h 589548"/>
              <a:gd name="connsiteX10668" fmla="*/ 1165843 w 2105012"/>
              <a:gd name="connsiteY10668" fmla="*/ 148796 h 589548"/>
              <a:gd name="connsiteX10669" fmla="*/ 1167168 w 2105012"/>
              <a:gd name="connsiteY10669" fmla="*/ 147470 h 589548"/>
              <a:gd name="connsiteX10670" fmla="*/ 1160209 w 2105012"/>
              <a:gd name="connsiteY10670" fmla="*/ 145482 h 589548"/>
              <a:gd name="connsiteX10671" fmla="*/ 1167168 w 2105012"/>
              <a:gd name="connsiteY10671" fmla="*/ 147470 h 589548"/>
              <a:gd name="connsiteX10672" fmla="*/ 1299726 w 2105012"/>
              <a:gd name="connsiteY10672" fmla="*/ 140842 h 589548"/>
              <a:gd name="connsiteX10673" fmla="*/ 1299726 w 2105012"/>
              <a:gd name="connsiteY10673" fmla="*/ 140842 h 589548"/>
              <a:gd name="connsiteX10674" fmla="*/ 1293761 w 2105012"/>
              <a:gd name="connsiteY10674" fmla="*/ 142499 h 589548"/>
              <a:gd name="connsiteX10675" fmla="*/ 1299726 w 2105012"/>
              <a:gd name="connsiteY10675" fmla="*/ 140842 h 589548"/>
              <a:gd name="connsiteX10676" fmla="*/ 1293429 w 2105012"/>
              <a:gd name="connsiteY10676" fmla="*/ 148796 h 589548"/>
              <a:gd name="connsiteX10677" fmla="*/ 1302377 w 2105012"/>
              <a:gd name="connsiteY10677" fmla="*/ 152441 h 589548"/>
              <a:gd name="connsiteX10678" fmla="*/ 1302377 w 2105012"/>
              <a:gd name="connsiteY10678" fmla="*/ 152441 h 589548"/>
              <a:gd name="connsiteX10679" fmla="*/ 1302377 w 2105012"/>
              <a:gd name="connsiteY10679" fmla="*/ 155092 h 589548"/>
              <a:gd name="connsiteX10680" fmla="*/ 1308673 w 2105012"/>
              <a:gd name="connsiteY10680" fmla="*/ 160394 h 589548"/>
              <a:gd name="connsiteX10681" fmla="*/ 1309999 w 2105012"/>
              <a:gd name="connsiteY10681" fmla="*/ 158075 h 589548"/>
              <a:gd name="connsiteX10682" fmla="*/ 1306685 w 2105012"/>
              <a:gd name="connsiteY10682" fmla="*/ 152772 h 589548"/>
              <a:gd name="connsiteX10683" fmla="*/ 1306685 w 2105012"/>
              <a:gd name="connsiteY10683" fmla="*/ 152772 h 589548"/>
              <a:gd name="connsiteX10684" fmla="*/ 1309005 w 2105012"/>
              <a:gd name="connsiteY10684" fmla="*/ 146807 h 589548"/>
              <a:gd name="connsiteX10685" fmla="*/ 1316627 w 2105012"/>
              <a:gd name="connsiteY10685" fmla="*/ 143825 h 589548"/>
              <a:gd name="connsiteX10686" fmla="*/ 1321598 w 2105012"/>
              <a:gd name="connsiteY10686" fmla="*/ 149127 h 589548"/>
              <a:gd name="connsiteX10687" fmla="*/ 1309999 w 2105012"/>
              <a:gd name="connsiteY10687" fmla="*/ 158406 h 589548"/>
              <a:gd name="connsiteX10688" fmla="*/ 1308673 w 2105012"/>
              <a:gd name="connsiteY10688" fmla="*/ 160726 h 589548"/>
              <a:gd name="connsiteX10689" fmla="*/ 1310330 w 2105012"/>
              <a:gd name="connsiteY10689" fmla="*/ 165697 h 589548"/>
              <a:gd name="connsiteX10690" fmla="*/ 1303702 w 2105012"/>
              <a:gd name="connsiteY10690" fmla="*/ 168016 h 589548"/>
              <a:gd name="connsiteX10691" fmla="*/ 1303702 w 2105012"/>
              <a:gd name="connsiteY10691" fmla="*/ 168016 h 589548"/>
              <a:gd name="connsiteX10692" fmla="*/ 1300057 w 2105012"/>
              <a:gd name="connsiteY10692" fmla="*/ 163377 h 589548"/>
              <a:gd name="connsiteX10693" fmla="*/ 1295749 w 2105012"/>
              <a:gd name="connsiteY10693" fmla="*/ 155755 h 589548"/>
              <a:gd name="connsiteX10694" fmla="*/ 1293429 w 2105012"/>
              <a:gd name="connsiteY10694" fmla="*/ 154429 h 589548"/>
              <a:gd name="connsiteX10695" fmla="*/ 1293429 w 2105012"/>
              <a:gd name="connsiteY10695" fmla="*/ 157080 h 589548"/>
              <a:gd name="connsiteX10696" fmla="*/ 1293429 w 2105012"/>
              <a:gd name="connsiteY10696" fmla="*/ 157080 h 589548"/>
              <a:gd name="connsiteX10697" fmla="*/ 1293429 w 2105012"/>
              <a:gd name="connsiteY10697" fmla="*/ 154429 h 589548"/>
              <a:gd name="connsiteX10698" fmla="*/ 1293429 w 2105012"/>
              <a:gd name="connsiteY10698" fmla="*/ 149458 h 589548"/>
              <a:gd name="connsiteX10699" fmla="*/ 1346121 w 2105012"/>
              <a:gd name="connsiteY10699" fmla="*/ 180278 h 589548"/>
              <a:gd name="connsiteX10700" fmla="*/ 1346121 w 2105012"/>
              <a:gd name="connsiteY10700" fmla="*/ 178952 h 589548"/>
              <a:gd name="connsiteX10701" fmla="*/ 1346121 w 2105012"/>
              <a:gd name="connsiteY10701" fmla="*/ 180278 h 589548"/>
              <a:gd name="connsiteX10702" fmla="*/ 1346121 w 2105012"/>
              <a:gd name="connsiteY10702" fmla="*/ 178952 h 589548"/>
              <a:gd name="connsiteX10703" fmla="*/ 1347115 w 2105012"/>
              <a:gd name="connsiteY10703" fmla="*/ 173650 h 589548"/>
              <a:gd name="connsiteX10704" fmla="*/ 1347115 w 2105012"/>
              <a:gd name="connsiteY10704" fmla="*/ 173650 h 589548"/>
              <a:gd name="connsiteX10705" fmla="*/ 1346121 w 2105012"/>
              <a:gd name="connsiteY10705" fmla="*/ 178952 h 589548"/>
              <a:gd name="connsiteX10706" fmla="*/ 1341813 w 2105012"/>
              <a:gd name="connsiteY10706" fmla="*/ 170668 h 589548"/>
              <a:gd name="connsiteX10707" fmla="*/ 1344133 w 2105012"/>
              <a:gd name="connsiteY10707" fmla="*/ 172656 h 589548"/>
              <a:gd name="connsiteX10708" fmla="*/ 1341813 w 2105012"/>
              <a:gd name="connsiteY10708" fmla="*/ 170668 h 589548"/>
              <a:gd name="connsiteX10709" fmla="*/ 1341813 w 2105012"/>
              <a:gd name="connsiteY10709" fmla="*/ 142499 h 589548"/>
              <a:gd name="connsiteX10710" fmla="*/ 1341813 w 2105012"/>
              <a:gd name="connsiteY10710" fmla="*/ 137197 h 589548"/>
              <a:gd name="connsiteX10711" fmla="*/ 1341813 w 2105012"/>
              <a:gd name="connsiteY10711" fmla="*/ 137197 h 589548"/>
              <a:gd name="connsiteX10712" fmla="*/ 1341813 w 2105012"/>
              <a:gd name="connsiteY10712" fmla="*/ 142499 h 589548"/>
              <a:gd name="connsiteX10713" fmla="*/ 1342807 w 2105012"/>
              <a:gd name="connsiteY10713" fmla="*/ 144819 h 589548"/>
              <a:gd name="connsiteX10714" fmla="*/ 1341813 w 2105012"/>
              <a:gd name="connsiteY10714" fmla="*/ 142499 h 589548"/>
              <a:gd name="connsiteX10715" fmla="*/ 1355068 w 2105012"/>
              <a:gd name="connsiteY10715" fmla="*/ 192540 h 589548"/>
              <a:gd name="connsiteX10716" fmla="*/ 1351755 w 2105012"/>
              <a:gd name="connsiteY10716" fmla="*/ 192871 h 589548"/>
              <a:gd name="connsiteX10717" fmla="*/ 1351092 w 2105012"/>
              <a:gd name="connsiteY10717" fmla="*/ 194859 h 589548"/>
              <a:gd name="connsiteX10718" fmla="*/ 1351423 w 2105012"/>
              <a:gd name="connsiteY10718" fmla="*/ 196185 h 589548"/>
              <a:gd name="connsiteX10719" fmla="*/ 1354406 w 2105012"/>
              <a:gd name="connsiteY10719" fmla="*/ 197842 h 589548"/>
              <a:gd name="connsiteX10720" fmla="*/ 1354406 w 2105012"/>
              <a:gd name="connsiteY10720" fmla="*/ 197842 h 589548"/>
              <a:gd name="connsiteX10721" fmla="*/ 1351423 w 2105012"/>
              <a:gd name="connsiteY10721" fmla="*/ 196185 h 589548"/>
              <a:gd name="connsiteX10722" fmla="*/ 1351092 w 2105012"/>
              <a:gd name="connsiteY10722" fmla="*/ 194859 h 589548"/>
              <a:gd name="connsiteX10723" fmla="*/ 1351755 w 2105012"/>
              <a:gd name="connsiteY10723" fmla="*/ 192871 h 589548"/>
              <a:gd name="connsiteX10724" fmla="*/ 1355068 w 2105012"/>
              <a:gd name="connsiteY10724" fmla="*/ 192540 h 589548"/>
              <a:gd name="connsiteX10725" fmla="*/ 1223174 w 2105012"/>
              <a:gd name="connsiteY10725" fmla="*/ 197179 h 589548"/>
              <a:gd name="connsiteX10726" fmla="*/ 1222511 w 2105012"/>
              <a:gd name="connsiteY10726" fmla="*/ 198505 h 589548"/>
              <a:gd name="connsiteX10727" fmla="*/ 1223174 w 2105012"/>
              <a:gd name="connsiteY10727" fmla="*/ 197179 h 589548"/>
              <a:gd name="connsiteX10728" fmla="*/ 1223505 w 2105012"/>
              <a:gd name="connsiteY10728" fmla="*/ 195853 h 589548"/>
              <a:gd name="connsiteX10729" fmla="*/ 1223174 w 2105012"/>
              <a:gd name="connsiteY10729" fmla="*/ 197179 h 589548"/>
              <a:gd name="connsiteX10730" fmla="*/ 1211575 w 2105012"/>
              <a:gd name="connsiteY10730" fmla="*/ 224685 h 589548"/>
              <a:gd name="connsiteX10731" fmla="*/ 1211575 w 2105012"/>
              <a:gd name="connsiteY10731" fmla="*/ 225347 h 589548"/>
              <a:gd name="connsiteX10732" fmla="*/ 1211575 w 2105012"/>
              <a:gd name="connsiteY10732" fmla="*/ 224685 h 589548"/>
              <a:gd name="connsiteX10733" fmla="*/ 1206273 w 2105012"/>
              <a:gd name="connsiteY10733" fmla="*/ 225347 h 589548"/>
              <a:gd name="connsiteX10734" fmla="*/ 1206273 w 2105012"/>
              <a:gd name="connsiteY10734" fmla="*/ 226673 h 589548"/>
              <a:gd name="connsiteX10735" fmla="*/ 1208593 w 2105012"/>
              <a:gd name="connsiteY10735" fmla="*/ 227336 h 589548"/>
              <a:gd name="connsiteX10736" fmla="*/ 1206273 w 2105012"/>
              <a:gd name="connsiteY10736" fmla="*/ 226673 h 589548"/>
              <a:gd name="connsiteX10737" fmla="*/ 1206273 w 2105012"/>
              <a:gd name="connsiteY10737" fmla="*/ 225347 h 589548"/>
              <a:gd name="connsiteX10738" fmla="*/ 1207930 w 2105012"/>
              <a:gd name="connsiteY10738" fmla="*/ 189557 h 589548"/>
              <a:gd name="connsiteX10739" fmla="*/ 1207930 w 2105012"/>
              <a:gd name="connsiteY10739" fmla="*/ 194528 h 589548"/>
              <a:gd name="connsiteX10740" fmla="*/ 1207930 w 2105012"/>
              <a:gd name="connsiteY10740" fmla="*/ 194528 h 589548"/>
              <a:gd name="connsiteX10741" fmla="*/ 1207930 w 2105012"/>
              <a:gd name="connsiteY10741" fmla="*/ 189557 h 589548"/>
              <a:gd name="connsiteX10742" fmla="*/ 1176779 w 2105012"/>
              <a:gd name="connsiteY10742" fmla="*/ 224685 h 589548"/>
              <a:gd name="connsiteX10743" fmla="*/ 1176779 w 2105012"/>
              <a:gd name="connsiteY10743" fmla="*/ 226010 h 589548"/>
              <a:gd name="connsiteX10744" fmla="*/ 1176779 w 2105012"/>
              <a:gd name="connsiteY10744" fmla="*/ 224685 h 589548"/>
              <a:gd name="connsiteX10745" fmla="*/ 1177773 w 2105012"/>
              <a:gd name="connsiteY10745" fmla="*/ 222365 h 589548"/>
              <a:gd name="connsiteX10746" fmla="*/ 1177773 w 2105012"/>
              <a:gd name="connsiteY10746" fmla="*/ 221702 h 589548"/>
              <a:gd name="connsiteX10747" fmla="*/ 1174790 w 2105012"/>
              <a:gd name="connsiteY10747" fmla="*/ 221702 h 589548"/>
              <a:gd name="connsiteX10748" fmla="*/ 1177773 w 2105012"/>
              <a:gd name="connsiteY10748" fmla="*/ 221702 h 589548"/>
              <a:gd name="connsiteX10749" fmla="*/ 1177773 w 2105012"/>
              <a:gd name="connsiteY10749" fmla="*/ 222365 h 589548"/>
              <a:gd name="connsiteX10750" fmla="*/ 1159878 w 2105012"/>
              <a:gd name="connsiteY10750" fmla="*/ 241917 h 589548"/>
              <a:gd name="connsiteX10751" fmla="*/ 1156232 w 2105012"/>
              <a:gd name="connsiteY10751" fmla="*/ 241586 h 589548"/>
              <a:gd name="connsiteX10752" fmla="*/ 1153913 w 2105012"/>
              <a:gd name="connsiteY10752" fmla="*/ 239266 h 589548"/>
              <a:gd name="connsiteX10753" fmla="*/ 1158552 w 2105012"/>
              <a:gd name="connsiteY10753" fmla="*/ 236615 h 589548"/>
              <a:gd name="connsiteX10754" fmla="*/ 1160209 w 2105012"/>
              <a:gd name="connsiteY10754" fmla="*/ 241917 h 589548"/>
              <a:gd name="connsiteX10755" fmla="*/ 1109174 w 2105012"/>
              <a:gd name="connsiteY10755" fmla="*/ 150121 h 589548"/>
              <a:gd name="connsiteX10756" fmla="*/ 1109174 w 2105012"/>
              <a:gd name="connsiteY10756" fmla="*/ 150121 h 589548"/>
              <a:gd name="connsiteX10757" fmla="*/ 1110169 w 2105012"/>
              <a:gd name="connsiteY10757" fmla="*/ 151115 h 589548"/>
              <a:gd name="connsiteX10758" fmla="*/ 1109174 w 2105012"/>
              <a:gd name="connsiteY10758" fmla="*/ 150121 h 589548"/>
              <a:gd name="connsiteX10759" fmla="*/ 1148279 w 2105012"/>
              <a:gd name="connsiteY10759" fmla="*/ 169673 h 589548"/>
              <a:gd name="connsiteX10760" fmla="*/ 1158552 w 2105012"/>
              <a:gd name="connsiteY10760" fmla="*/ 172987 h 589548"/>
              <a:gd name="connsiteX10761" fmla="*/ 1158552 w 2105012"/>
              <a:gd name="connsiteY10761" fmla="*/ 172987 h 589548"/>
              <a:gd name="connsiteX10762" fmla="*/ 1158552 w 2105012"/>
              <a:gd name="connsiteY10762" fmla="*/ 172987 h 589548"/>
              <a:gd name="connsiteX10763" fmla="*/ 1148279 w 2105012"/>
              <a:gd name="connsiteY10763" fmla="*/ 170005 h 589548"/>
              <a:gd name="connsiteX10764" fmla="*/ 1137674 w 2105012"/>
              <a:gd name="connsiteY10764" fmla="*/ 168016 h 589548"/>
              <a:gd name="connsiteX10765" fmla="*/ 1148279 w 2105012"/>
              <a:gd name="connsiteY10765" fmla="*/ 170005 h 589548"/>
              <a:gd name="connsiteX10766" fmla="*/ 1199645 w 2105012"/>
              <a:gd name="connsiteY10766" fmla="*/ 169011 h 589548"/>
              <a:gd name="connsiteX10767" fmla="*/ 1205941 w 2105012"/>
              <a:gd name="connsiteY10767" fmla="*/ 168348 h 589548"/>
              <a:gd name="connsiteX10768" fmla="*/ 1199645 w 2105012"/>
              <a:gd name="connsiteY10768" fmla="*/ 169011 h 589548"/>
              <a:gd name="connsiteX10769" fmla="*/ 1198982 w 2105012"/>
              <a:gd name="connsiteY10769" fmla="*/ 171330 h 589548"/>
              <a:gd name="connsiteX10770" fmla="*/ 1199645 w 2105012"/>
              <a:gd name="connsiteY10770" fmla="*/ 169011 h 589548"/>
              <a:gd name="connsiteX10771" fmla="*/ 1198319 w 2105012"/>
              <a:gd name="connsiteY10771" fmla="*/ 166359 h 589548"/>
              <a:gd name="connsiteX10772" fmla="*/ 1202296 w 2105012"/>
              <a:gd name="connsiteY10772" fmla="*/ 166359 h 589548"/>
              <a:gd name="connsiteX10773" fmla="*/ 1198319 w 2105012"/>
              <a:gd name="connsiteY10773" fmla="*/ 166359 h 589548"/>
              <a:gd name="connsiteX10774" fmla="*/ 1199645 w 2105012"/>
              <a:gd name="connsiteY10774" fmla="*/ 169011 h 589548"/>
              <a:gd name="connsiteX10775" fmla="*/ 1190697 w 2105012"/>
              <a:gd name="connsiteY10775" fmla="*/ 162714 h 589548"/>
              <a:gd name="connsiteX10776" fmla="*/ 1186389 w 2105012"/>
              <a:gd name="connsiteY10776" fmla="*/ 161389 h 589548"/>
              <a:gd name="connsiteX10777" fmla="*/ 1190697 w 2105012"/>
              <a:gd name="connsiteY10777" fmla="*/ 162714 h 589548"/>
              <a:gd name="connsiteX10778" fmla="*/ 1190697 w 2105012"/>
              <a:gd name="connsiteY10778" fmla="*/ 160063 h 589548"/>
              <a:gd name="connsiteX10779" fmla="*/ 1190697 w 2105012"/>
              <a:gd name="connsiteY10779" fmla="*/ 160063 h 589548"/>
              <a:gd name="connsiteX10780" fmla="*/ 1190697 w 2105012"/>
              <a:gd name="connsiteY10780" fmla="*/ 162714 h 589548"/>
              <a:gd name="connsiteX10781" fmla="*/ 1196994 w 2105012"/>
              <a:gd name="connsiteY10781" fmla="*/ 166359 h 589548"/>
              <a:gd name="connsiteX10782" fmla="*/ 1190697 w 2105012"/>
              <a:gd name="connsiteY10782" fmla="*/ 162714 h 589548"/>
              <a:gd name="connsiteX10783" fmla="*/ 1171145 w 2105012"/>
              <a:gd name="connsiteY10783" fmla="*/ 185912 h 589548"/>
              <a:gd name="connsiteX10784" fmla="*/ 1170151 w 2105012"/>
              <a:gd name="connsiteY10784" fmla="*/ 182929 h 589548"/>
              <a:gd name="connsiteX10785" fmla="*/ 1170814 w 2105012"/>
              <a:gd name="connsiteY10785" fmla="*/ 182598 h 589548"/>
              <a:gd name="connsiteX10786" fmla="*/ 1170151 w 2105012"/>
              <a:gd name="connsiteY10786" fmla="*/ 182929 h 589548"/>
              <a:gd name="connsiteX10787" fmla="*/ 1171145 w 2105012"/>
              <a:gd name="connsiteY10787" fmla="*/ 185912 h 589548"/>
              <a:gd name="connsiteX10788" fmla="*/ 1162529 w 2105012"/>
              <a:gd name="connsiteY10788" fmla="*/ 221371 h 589548"/>
              <a:gd name="connsiteX10789" fmla="*/ 1161203 w 2105012"/>
              <a:gd name="connsiteY10789" fmla="*/ 221371 h 589548"/>
              <a:gd name="connsiteX10790" fmla="*/ 1162529 w 2105012"/>
              <a:gd name="connsiteY10790" fmla="*/ 221371 h 589548"/>
              <a:gd name="connsiteX10791" fmla="*/ 1162529 w 2105012"/>
              <a:gd name="connsiteY10791" fmla="*/ 221371 h 589548"/>
              <a:gd name="connsiteX10792" fmla="*/ 1154907 w 2105012"/>
              <a:gd name="connsiteY10792" fmla="*/ 197179 h 589548"/>
              <a:gd name="connsiteX10793" fmla="*/ 1157889 w 2105012"/>
              <a:gd name="connsiteY10793" fmla="*/ 197842 h 589548"/>
              <a:gd name="connsiteX10794" fmla="*/ 1159878 w 2105012"/>
              <a:gd name="connsiteY10794" fmla="*/ 197179 h 589548"/>
              <a:gd name="connsiteX10795" fmla="*/ 1157889 w 2105012"/>
              <a:gd name="connsiteY10795" fmla="*/ 197842 h 589548"/>
              <a:gd name="connsiteX10796" fmla="*/ 1157558 w 2105012"/>
              <a:gd name="connsiteY10796" fmla="*/ 198505 h 589548"/>
              <a:gd name="connsiteX10797" fmla="*/ 1166506 w 2105012"/>
              <a:gd name="connsiteY10797" fmla="*/ 199499 h 589548"/>
              <a:gd name="connsiteX10798" fmla="*/ 1166506 w 2105012"/>
              <a:gd name="connsiteY10798" fmla="*/ 200493 h 589548"/>
              <a:gd name="connsiteX10799" fmla="*/ 1155238 w 2105012"/>
              <a:gd name="connsiteY10799" fmla="*/ 202813 h 589548"/>
              <a:gd name="connsiteX10800" fmla="*/ 1155238 w 2105012"/>
              <a:gd name="connsiteY10800" fmla="*/ 202813 h 589548"/>
              <a:gd name="connsiteX10801" fmla="*/ 1157558 w 2105012"/>
              <a:gd name="connsiteY10801" fmla="*/ 198173 h 589548"/>
              <a:gd name="connsiteX10802" fmla="*/ 1157889 w 2105012"/>
              <a:gd name="connsiteY10802" fmla="*/ 197510 h 589548"/>
              <a:gd name="connsiteX10803" fmla="*/ 1154907 w 2105012"/>
              <a:gd name="connsiteY10803" fmla="*/ 196848 h 589548"/>
              <a:gd name="connsiteX10804" fmla="*/ 1165180 w 2105012"/>
              <a:gd name="connsiteY10804" fmla="*/ 183261 h 589548"/>
              <a:gd name="connsiteX10805" fmla="*/ 1175785 w 2105012"/>
              <a:gd name="connsiteY10805" fmla="*/ 181935 h 589548"/>
              <a:gd name="connsiteX10806" fmla="*/ 1175785 w 2105012"/>
              <a:gd name="connsiteY10806" fmla="*/ 181935 h 589548"/>
              <a:gd name="connsiteX10807" fmla="*/ 1165180 w 2105012"/>
              <a:gd name="connsiteY10807" fmla="*/ 183261 h 589548"/>
              <a:gd name="connsiteX10808" fmla="*/ 1160209 w 2105012"/>
              <a:gd name="connsiteY10808" fmla="*/ 157080 h 589548"/>
              <a:gd name="connsiteX10809" fmla="*/ 1161203 w 2105012"/>
              <a:gd name="connsiteY10809" fmla="*/ 157080 h 589548"/>
              <a:gd name="connsiteX10810" fmla="*/ 1160209 w 2105012"/>
              <a:gd name="connsiteY10810" fmla="*/ 157080 h 589548"/>
              <a:gd name="connsiteX10811" fmla="*/ 1158884 w 2105012"/>
              <a:gd name="connsiteY10811" fmla="*/ 173319 h 589548"/>
              <a:gd name="connsiteX10812" fmla="*/ 1158884 w 2105012"/>
              <a:gd name="connsiteY10812" fmla="*/ 173982 h 589548"/>
              <a:gd name="connsiteX10813" fmla="*/ 1160872 w 2105012"/>
              <a:gd name="connsiteY10813" fmla="*/ 175307 h 589548"/>
              <a:gd name="connsiteX10814" fmla="*/ 1158884 w 2105012"/>
              <a:gd name="connsiteY10814" fmla="*/ 173982 h 589548"/>
              <a:gd name="connsiteX10815" fmla="*/ 1158884 w 2105012"/>
              <a:gd name="connsiteY10815" fmla="*/ 173319 h 589548"/>
              <a:gd name="connsiteX10816" fmla="*/ 1161203 w 2105012"/>
              <a:gd name="connsiteY10816" fmla="*/ 195191 h 589548"/>
              <a:gd name="connsiteX10817" fmla="*/ 1160209 w 2105012"/>
              <a:gd name="connsiteY10817" fmla="*/ 196848 h 589548"/>
              <a:gd name="connsiteX10818" fmla="*/ 1161203 w 2105012"/>
              <a:gd name="connsiteY10818" fmla="*/ 195191 h 589548"/>
              <a:gd name="connsiteX10819" fmla="*/ 1150267 w 2105012"/>
              <a:gd name="connsiteY10819" fmla="*/ 205795 h 589548"/>
              <a:gd name="connsiteX10820" fmla="*/ 1150267 w 2105012"/>
              <a:gd name="connsiteY10820" fmla="*/ 205795 h 589548"/>
              <a:gd name="connsiteX10821" fmla="*/ 1148610 w 2105012"/>
              <a:gd name="connsiteY10821" fmla="*/ 203476 h 589548"/>
              <a:gd name="connsiteX10822" fmla="*/ 1150267 w 2105012"/>
              <a:gd name="connsiteY10822" fmla="*/ 205795 h 589548"/>
              <a:gd name="connsiteX10823" fmla="*/ 1176116 w 2105012"/>
              <a:gd name="connsiteY10823" fmla="*/ 165034 h 589548"/>
              <a:gd name="connsiteX10824" fmla="*/ 1179430 w 2105012"/>
              <a:gd name="connsiteY10824" fmla="*/ 162714 h 589548"/>
              <a:gd name="connsiteX10825" fmla="*/ 1179430 w 2105012"/>
              <a:gd name="connsiteY10825" fmla="*/ 162714 h 589548"/>
              <a:gd name="connsiteX10826" fmla="*/ 1176116 w 2105012"/>
              <a:gd name="connsiteY10826" fmla="*/ 165034 h 589548"/>
              <a:gd name="connsiteX10827" fmla="*/ 1186389 w 2105012"/>
              <a:gd name="connsiteY10827" fmla="*/ 161389 h 589548"/>
              <a:gd name="connsiteX10828" fmla="*/ 1183738 w 2105012"/>
              <a:gd name="connsiteY10828" fmla="*/ 162051 h 589548"/>
              <a:gd name="connsiteX10829" fmla="*/ 1186389 w 2105012"/>
              <a:gd name="connsiteY10829" fmla="*/ 161389 h 589548"/>
              <a:gd name="connsiteX10830" fmla="*/ 1186389 w 2105012"/>
              <a:gd name="connsiteY10830" fmla="*/ 155092 h 589548"/>
              <a:gd name="connsiteX10831" fmla="*/ 1184401 w 2105012"/>
              <a:gd name="connsiteY10831" fmla="*/ 156749 h 589548"/>
              <a:gd name="connsiteX10832" fmla="*/ 1186389 w 2105012"/>
              <a:gd name="connsiteY10832" fmla="*/ 155092 h 589548"/>
              <a:gd name="connsiteX10833" fmla="*/ 1190034 w 2105012"/>
              <a:gd name="connsiteY10833" fmla="*/ 153104 h 589548"/>
              <a:gd name="connsiteX10834" fmla="*/ 1186389 w 2105012"/>
              <a:gd name="connsiteY10834" fmla="*/ 155092 h 589548"/>
              <a:gd name="connsiteX10835" fmla="*/ 1151593 w 2105012"/>
              <a:gd name="connsiteY10835" fmla="*/ 205795 h 589548"/>
              <a:gd name="connsiteX10836" fmla="*/ 1155569 w 2105012"/>
              <a:gd name="connsiteY10836" fmla="*/ 206458 h 589548"/>
              <a:gd name="connsiteX10837" fmla="*/ 1155569 w 2105012"/>
              <a:gd name="connsiteY10837" fmla="*/ 205795 h 589548"/>
              <a:gd name="connsiteX10838" fmla="*/ 1155569 w 2105012"/>
              <a:gd name="connsiteY10838" fmla="*/ 206458 h 589548"/>
              <a:gd name="connsiteX10839" fmla="*/ 1151593 w 2105012"/>
              <a:gd name="connsiteY10839" fmla="*/ 205795 h 589548"/>
              <a:gd name="connsiteX10840" fmla="*/ 1154244 w 2105012"/>
              <a:gd name="connsiteY10840" fmla="*/ 245562 h 589548"/>
              <a:gd name="connsiteX10841" fmla="*/ 1152256 w 2105012"/>
              <a:gd name="connsiteY10841" fmla="*/ 246557 h 589548"/>
              <a:gd name="connsiteX10842" fmla="*/ 1154244 w 2105012"/>
              <a:gd name="connsiteY10842" fmla="*/ 245562 h 589548"/>
              <a:gd name="connsiteX10843" fmla="*/ 1156895 w 2105012"/>
              <a:gd name="connsiteY10843" fmla="*/ 245562 h 589548"/>
              <a:gd name="connsiteX10844" fmla="*/ 1154244 w 2105012"/>
              <a:gd name="connsiteY10844" fmla="*/ 245562 h 589548"/>
              <a:gd name="connsiteX10845" fmla="*/ 1154244 w 2105012"/>
              <a:gd name="connsiteY10845" fmla="*/ 238935 h 589548"/>
              <a:gd name="connsiteX10846" fmla="*/ 1154907 w 2105012"/>
              <a:gd name="connsiteY10846" fmla="*/ 233632 h 589548"/>
              <a:gd name="connsiteX10847" fmla="*/ 1154244 w 2105012"/>
              <a:gd name="connsiteY10847" fmla="*/ 238935 h 589548"/>
              <a:gd name="connsiteX10848" fmla="*/ 1154244 w 2105012"/>
              <a:gd name="connsiteY10848" fmla="*/ 238935 h 589548"/>
              <a:gd name="connsiteX10849" fmla="*/ 1156232 w 2105012"/>
              <a:gd name="connsiteY10849" fmla="*/ 233301 h 589548"/>
              <a:gd name="connsiteX10850" fmla="*/ 1155569 w 2105012"/>
              <a:gd name="connsiteY10850" fmla="*/ 233301 h 589548"/>
              <a:gd name="connsiteX10851" fmla="*/ 1156232 w 2105012"/>
              <a:gd name="connsiteY10851" fmla="*/ 233301 h 589548"/>
              <a:gd name="connsiteX10852" fmla="*/ 1171808 w 2105012"/>
              <a:gd name="connsiteY10852" fmla="*/ 193202 h 589548"/>
              <a:gd name="connsiteX10853" fmla="*/ 1171808 w 2105012"/>
              <a:gd name="connsiteY10853" fmla="*/ 193202 h 589548"/>
              <a:gd name="connsiteX10854" fmla="*/ 1173796 w 2105012"/>
              <a:gd name="connsiteY10854" fmla="*/ 193202 h 589548"/>
              <a:gd name="connsiteX10855" fmla="*/ 1173796 w 2105012"/>
              <a:gd name="connsiteY10855" fmla="*/ 193202 h 589548"/>
              <a:gd name="connsiteX10856" fmla="*/ 1171808 w 2105012"/>
              <a:gd name="connsiteY10856" fmla="*/ 193202 h 589548"/>
              <a:gd name="connsiteX10857" fmla="*/ 1211575 w 2105012"/>
              <a:gd name="connsiteY10857" fmla="*/ 148464 h 589548"/>
              <a:gd name="connsiteX10858" fmla="*/ 1212569 w 2105012"/>
              <a:gd name="connsiteY10858" fmla="*/ 151778 h 589548"/>
              <a:gd name="connsiteX10859" fmla="*/ 1214226 w 2105012"/>
              <a:gd name="connsiteY10859" fmla="*/ 155092 h 589548"/>
              <a:gd name="connsiteX10860" fmla="*/ 1215552 w 2105012"/>
              <a:gd name="connsiteY10860" fmla="*/ 155092 h 589548"/>
              <a:gd name="connsiteX10861" fmla="*/ 1215552 w 2105012"/>
              <a:gd name="connsiteY10861" fmla="*/ 156749 h 589548"/>
              <a:gd name="connsiteX10862" fmla="*/ 1215552 w 2105012"/>
              <a:gd name="connsiteY10862" fmla="*/ 155092 h 589548"/>
              <a:gd name="connsiteX10863" fmla="*/ 1214226 w 2105012"/>
              <a:gd name="connsiteY10863" fmla="*/ 155092 h 589548"/>
              <a:gd name="connsiteX10864" fmla="*/ 1214226 w 2105012"/>
              <a:gd name="connsiteY10864" fmla="*/ 155092 h 589548"/>
              <a:gd name="connsiteX10865" fmla="*/ 1212569 w 2105012"/>
              <a:gd name="connsiteY10865" fmla="*/ 151778 h 589548"/>
              <a:gd name="connsiteX10866" fmla="*/ 1211575 w 2105012"/>
              <a:gd name="connsiteY10866" fmla="*/ 148464 h 589548"/>
              <a:gd name="connsiteX10867" fmla="*/ 1226819 w 2105012"/>
              <a:gd name="connsiteY10867" fmla="*/ 133220 h 589548"/>
              <a:gd name="connsiteX10868" fmla="*/ 1226819 w 2105012"/>
              <a:gd name="connsiteY10868" fmla="*/ 132557 h 589548"/>
              <a:gd name="connsiteX10869" fmla="*/ 1227813 w 2105012"/>
              <a:gd name="connsiteY10869" fmla="*/ 130900 h 589548"/>
              <a:gd name="connsiteX10870" fmla="*/ 1227150 w 2105012"/>
              <a:gd name="connsiteY10870" fmla="*/ 129906 h 589548"/>
              <a:gd name="connsiteX10871" fmla="*/ 1227813 w 2105012"/>
              <a:gd name="connsiteY10871" fmla="*/ 130900 h 589548"/>
              <a:gd name="connsiteX10872" fmla="*/ 1226819 w 2105012"/>
              <a:gd name="connsiteY10872" fmla="*/ 132557 h 589548"/>
              <a:gd name="connsiteX10873" fmla="*/ 1226819 w 2105012"/>
              <a:gd name="connsiteY10873" fmla="*/ 133220 h 589548"/>
              <a:gd name="connsiteX10874" fmla="*/ 1229139 w 2105012"/>
              <a:gd name="connsiteY10874" fmla="*/ 134877 h 589548"/>
              <a:gd name="connsiteX10875" fmla="*/ 1226819 w 2105012"/>
              <a:gd name="connsiteY10875" fmla="*/ 133220 h 589548"/>
              <a:gd name="connsiteX10876" fmla="*/ 1273214 w 2105012"/>
              <a:gd name="connsiteY10876" fmla="*/ 153104 h 589548"/>
              <a:gd name="connsiteX10877" fmla="*/ 1271889 w 2105012"/>
              <a:gd name="connsiteY10877" fmla="*/ 151447 h 589548"/>
              <a:gd name="connsiteX10878" fmla="*/ 1271889 w 2105012"/>
              <a:gd name="connsiteY10878" fmla="*/ 151447 h 589548"/>
              <a:gd name="connsiteX10879" fmla="*/ 1273214 w 2105012"/>
              <a:gd name="connsiteY10879" fmla="*/ 153104 h 589548"/>
              <a:gd name="connsiteX10880" fmla="*/ 1329551 w 2105012"/>
              <a:gd name="connsiteY10880" fmla="*/ 238272 h 589548"/>
              <a:gd name="connsiteX10881" fmla="*/ 1328226 w 2105012"/>
              <a:gd name="connsiteY10881" fmla="*/ 237278 h 589548"/>
              <a:gd name="connsiteX10882" fmla="*/ 1329551 w 2105012"/>
              <a:gd name="connsiteY10882" fmla="*/ 235289 h 589548"/>
              <a:gd name="connsiteX10883" fmla="*/ 1328226 w 2105012"/>
              <a:gd name="connsiteY10883" fmla="*/ 237278 h 589548"/>
              <a:gd name="connsiteX10884" fmla="*/ 1329551 w 2105012"/>
              <a:gd name="connsiteY10884" fmla="*/ 238272 h 589548"/>
              <a:gd name="connsiteX10885" fmla="*/ 1243057 w 2105012"/>
              <a:gd name="connsiteY10885" fmla="*/ 197842 h 589548"/>
              <a:gd name="connsiteX10886" fmla="*/ 1243057 w 2105012"/>
              <a:gd name="connsiteY10886" fmla="*/ 196516 h 589548"/>
              <a:gd name="connsiteX10887" fmla="*/ 1243057 w 2105012"/>
              <a:gd name="connsiteY10887" fmla="*/ 197842 h 589548"/>
              <a:gd name="connsiteX10888" fmla="*/ 1243057 w 2105012"/>
              <a:gd name="connsiteY10888" fmla="*/ 197842 h 589548"/>
              <a:gd name="connsiteX10889" fmla="*/ 1292104 w 2105012"/>
              <a:gd name="connsiteY10889" fmla="*/ 160726 h 589548"/>
              <a:gd name="connsiteX10890" fmla="*/ 1293098 w 2105012"/>
              <a:gd name="connsiteY10890" fmla="*/ 163377 h 589548"/>
              <a:gd name="connsiteX10891" fmla="*/ 1292104 w 2105012"/>
              <a:gd name="connsiteY10891" fmla="*/ 160726 h 589548"/>
              <a:gd name="connsiteX10892" fmla="*/ 1286470 w 2105012"/>
              <a:gd name="connsiteY10892" fmla="*/ 171993 h 589548"/>
              <a:gd name="connsiteX10893" fmla="*/ 1283156 w 2105012"/>
              <a:gd name="connsiteY10893" fmla="*/ 169342 h 589548"/>
              <a:gd name="connsiteX10894" fmla="*/ 1286470 w 2105012"/>
              <a:gd name="connsiteY10894" fmla="*/ 171993 h 589548"/>
              <a:gd name="connsiteX10895" fmla="*/ 1333859 w 2105012"/>
              <a:gd name="connsiteY10895" fmla="*/ 221702 h 589548"/>
              <a:gd name="connsiteX10896" fmla="*/ 1336842 w 2105012"/>
              <a:gd name="connsiteY10896" fmla="*/ 217063 h 589548"/>
              <a:gd name="connsiteX10897" fmla="*/ 1336842 w 2105012"/>
              <a:gd name="connsiteY10897" fmla="*/ 215074 h 589548"/>
              <a:gd name="connsiteX10898" fmla="*/ 1336842 w 2105012"/>
              <a:gd name="connsiteY10898" fmla="*/ 217063 h 589548"/>
              <a:gd name="connsiteX10899" fmla="*/ 1333859 w 2105012"/>
              <a:gd name="connsiteY10899" fmla="*/ 221702 h 589548"/>
              <a:gd name="connsiteX10900" fmla="*/ 1336842 w 2105012"/>
              <a:gd name="connsiteY10900" fmla="*/ 213086 h 589548"/>
              <a:gd name="connsiteX10901" fmla="*/ 1335848 w 2105012"/>
              <a:gd name="connsiteY10901" fmla="*/ 210766 h 589548"/>
              <a:gd name="connsiteX10902" fmla="*/ 1333528 w 2105012"/>
              <a:gd name="connsiteY10902" fmla="*/ 210766 h 589548"/>
              <a:gd name="connsiteX10903" fmla="*/ 1335848 w 2105012"/>
              <a:gd name="connsiteY10903" fmla="*/ 210766 h 589548"/>
              <a:gd name="connsiteX10904" fmla="*/ 1336842 w 2105012"/>
              <a:gd name="connsiteY10904" fmla="*/ 213086 h 589548"/>
              <a:gd name="connsiteX10905" fmla="*/ 1342807 w 2105012"/>
              <a:gd name="connsiteY10905" fmla="*/ 215737 h 589548"/>
              <a:gd name="connsiteX10906" fmla="*/ 1336842 w 2105012"/>
              <a:gd name="connsiteY10906" fmla="*/ 213086 h 589548"/>
              <a:gd name="connsiteX10907" fmla="*/ 1320603 w 2105012"/>
              <a:gd name="connsiteY10907" fmla="*/ 186243 h 589548"/>
              <a:gd name="connsiteX10908" fmla="*/ 1320603 w 2105012"/>
              <a:gd name="connsiteY10908" fmla="*/ 186906 h 589548"/>
              <a:gd name="connsiteX10909" fmla="*/ 1319609 w 2105012"/>
              <a:gd name="connsiteY10909" fmla="*/ 190220 h 589548"/>
              <a:gd name="connsiteX10910" fmla="*/ 1320272 w 2105012"/>
              <a:gd name="connsiteY10910" fmla="*/ 190883 h 589548"/>
              <a:gd name="connsiteX10911" fmla="*/ 1319941 w 2105012"/>
              <a:gd name="connsiteY10911" fmla="*/ 192208 h 589548"/>
              <a:gd name="connsiteX10912" fmla="*/ 1320272 w 2105012"/>
              <a:gd name="connsiteY10912" fmla="*/ 190883 h 589548"/>
              <a:gd name="connsiteX10913" fmla="*/ 1319609 w 2105012"/>
              <a:gd name="connsiteY10913" fmla="*/ 190220 h 589548"/>
              <a:gd name="connsiteX10914" fmla="*/ 1311987 w 2105012"/>
              <a:gd name="connsiteY10914" fmla="*/ 190220 h 589548"/>
              <a:gd name="connsiteX10915" fmla="*/ 1315633 w 2105012"/>
              <a:gd name="connsiteY10915" fmla="*/ 186243 h 589548"/>
              <a:gd name="connsiteX10916" fmla="*/ 1318284 w 2105012"/>
              <a:gd name="connsiteY10916" fmla="*/ 186243 h 589548"/>
              <a:gd name="connsiteX10917" fmla="*/ 1318284 w 2105012"/>
              <a:gd name="connsiteY10917" fmla="*/ 186243 h 589548"/>
              <a:gd name="connsiteX10918" fmla="*/ 1320603 w 2105012"/>
              <a:gd name="connsiteY10918" fmla="*/ 186906 h 589548"/>
              <a:gd name="connsiteX10919" fmla="*/ 1320603 w 2105012"/>
              <a:gd name="connsiteY10919" fmla="*/ 186243 h 589548"/>
              <a:gd name="connsiteX10920" fmla="*/ 1320603 w 2105012"/>
              <a:gd name="connsiteY10920" fmla="*/ 186243 h 589548"/>
              <a:gd name="connsiteX10921" fmla="*/ 1323586 w 2105012"/>
              <a:gd name="connsiteY10921" fmla="*/ 189226 h 589548"/>
              <a:gd name="connsiteX10922" fmla="*/ 1320603 w 2105012"/>
              <a:gd name="connsiteY10922" fmla="*/ 186243 h 589548"/>
              <a:gd name="connsiteX10923" fmla="*/ 1300389 w 2105012"/>
              <a:gd name="connsiteY10923" fmla="*/ 194197 h 589548"/>
              <a:gd name="connsiteX10924" fmla="*/ 1300389 w 2105012"/>
              <a:gd name="connsiteY10924" fmla="*/ 194197 h 589548"/>
              <a:gd name="connsiteX10925" fmla="*/ 1297075 w 2105012"/>
              <a:gd name="connsiteY10925" fmla="*/ 195191 h 589548"/>
              <a:gd name="connsiteX10926" fmla="*/ 1300389 w 2105012"/>
              <a:gd name="connsiteY10926" fmla="*/ 194197 h 589548"/>
              <a:gd name="connsiteX10927" fmla="*/ 1268575 w 2105012"/>
              <a:gd name="connsiteY10927" fmla="*/ 177627 h 589548"/>
              <a:gd name="connsiteX10928" fmla="*/ 1268575 w 2105012"/>
              <a:gd name="connsiteY10928" fmla="*/ 176633 h 589548"/>
              <a:gd name="connsiteX10929" fmla="*/ 1268575 w 2105012"/>
              <a:gd name="connsiteY10929" fmla="*/ 177627 h 589548"/>
              <a:gd name="connsiteX10930" fmla="*/ 1268575 w 2105012"/>
              <a:gd name="connsiteY10930" fmla="*/ 177627 h 589548"/>
              <a:gd name="connsiteX10931" fmla="*/ 1283819 w 2105012"/>
              <a:gd name="connsiteY10931" fmla="*/ 184917 h 589548"/>
              <a:gd name="connsiteX10932" fmla="*/ 1278517 w 2105012"/>
              <a:gd name="connsiteY10932" fmla="*/ 186243 h 589548"/>
              <a:gd name="connsiteX10933" fmla="*/ 1283819 w 2105012"/>
              <a:gd name="connsiteY10933" fmla="*/ 184917 h 589548"/>
              <a:gd name="connsiteX10934" fmla="*/ 1286139 w 2105012"/>
              <a:gd name="connsiteY10934" fmla="*/ 182598 h 589548"/>
              <a:gd name="connsiteX10935" fmla="*/ 1283819 w 2105012"/>
              <a:gd name="connsiteY10935" fmla="*/ 184917 h 589548"/>
              <a:gd name="connsiteX10936" fmla="*/ 1268575 w 2105012"/>
              <a:gd name="connsiteY10936" fmla="*/ 168679 h 589548"/>
              <a:gd name="connsiteX10937" fmla="*/ 1268575 w 2105012"/>
              <a:gd name="connsiteY10937" fmla="*/ 168679 h 589548"/>
              <a:gd name="connsiteX10938" fmla="*/ 1270894 w 2105012"/>
              <a:gd name="connsiteY10938" fmla="*/ 169673 h 589548"/>
              <a:gd name="connsiteX10939" fmla="*/ 1268575 w 2105012"/>
              <a:gd name="connsiteY10939" fmla="*/ 168679 h 589548"/>
              <a:gd name="connsiteX10940" fmla="*/ 1267249 w 2105012"/>
              <a:gd name="connsiteY10940" fmla="*/ 170668 h 589548"/>
              <a:gd name="connsiteX10941" fmla="*/ 1266586 w 2105012"/>
              <a:gd name="connsiteY10941" fmla="*/ 170668 h 589548"/>
              <a:gd name="connsiteX10942" fmla="*/ 1267249 w 2105012"/>
              <a:gd name="connsiteY10942" fmla="*/ 170668 h 589548"/>
              <a:gd name="connsiteX10943" fmla="*/ 1265592 w 2105012"/>
              <a:gd name="connsiteY10943" fmla="*/ 177958 h 589548"/>
              <a:gd name="connsiteX10944" fmla="*/ 1264267 w 2105012"/>
              <a:gd name="connsiteY10944" fmla="*/ 178621 h 589548"/>
              <a:gd name="connsiteX10945" fmla="*/ 1265592 w 2105012"/>
              <a:gd name="connsiteY10945" fmla="*/ 177958 h 589548"/>
              <a:gd name="connsiteX10946" fmla="*/ 1279842 w 2105012"/>
              <a:gd name="connsiteY10946" fmla="*/ 197842 h 589548"/>
              <a:gd name="connsiteX10947" fmla="*/ 1279842 w 2105012"/>
              <a:gd name="connsiteY10947" fmla="*/ 195522 h 589548"/>
              <a:gd name="connsiteX10948" fmla="*/ 1281168 w 2105012"/>
              <a:gd name="connsiteY10948" fmla="*/ 195522 h 589548"/>
              <a:gd name="connsiteX10949" fmla="*/ 1281168 w 2105012"/>
              <a:gd name="connsiteY10949" fmla="*/ 190551 h 589548"/>
              <a:gd name="connsiteX10950" fmla="*/ 1281168 w 2105012"/>
              <a:gd name="connsiteY10950" fmla="*/ 195522 h 589548"/>
              <a:gd name="connsiteX10951" fmla="*/ 1279842 w 2105012"/>
              <a:gd name="connsiteY10951" fmla="*/ 195522 h 589548"/>
              <a:gd name="connsiteX10952" fmla="*/ 1279842 w 2105012"/>
              <a:gd name="connsiteY10952" fmla="*/ 197842 h 589548"/>
              <a:gd name="connsiteX10953" fmla="*/ 1277191 w 2105012"/>
              <a:gd name="connsiteY10953" fmla="*/ 197842 h 589548"/>
              <a:gd name="connsiteX10954" fmla="*/ 1279842 w 2105012"/>
              <a:gd name="connsiteY10954" fmla="*/ 197842 h 589548"/>
              <a:gd name="connsiteX10955" fmla="*/ 1290447 w 2105012"/>
              <a:gd name="connsiteY10955" fmla="*/ 208115 h 589548"/>
              <a:gd name="connsiteX10956" fmla="*/ 1288790 w 2105012"/>
              <a:gd name="connsiteY10956" fmla="*/ 203144 h 589548"/>
              <a:gd name="connsiteX10957" fmla="*/ 1293429 w 2105012"/>
              <a:gd name="connsiteY10957" fmla="*/ 200493 h 589548"/>
              <a:gd name="connsiteX10958" fmla="*/ 1299394 w 2105012"/>
              <a:gd name="connsiteY10958" fmla="*/ 199167 h 589548"/>
              <a:gd name="connsiteX10959" fmla="*/ 1300720 w 2105012"/>
              <a:gd name="connsiteY10959" fmla="*/ 200162 h 589548"/>
              <a:gd name="connsiteX10960" fmla="*/ 1290447 w 2105012"/>
              <a:gd name="connsiteY10960" fmla="*/ 207784 h 589548"/>
              <a:gd name="connsiteX10961" fmla="*/ 1288790 w 2105012"/>
              <a:gd name="connsiteY10961" fmla="*/ 180278 h 589548"/>
              <a:gd name="connsiteX10962" fmla="*/ 1287464 w 2105012"/>
              <a:gd name="connsiteY10962" fmla="*/ 180278 h 589548"/>
              <a:gd name="connsiteX10963" fmla="*/ 1288790 w 2105012"/>
              <a:gd name="connsiteY10963" fmla="*/ 180278 h 589548"/>
              <a:gd name="connsiteX10964" fmla="*/ 1292766 w 2105012"/>
              <a:gd name="connsiteY10964" fmla="*/ 180278 h 589548"/>
              <a:gd name="connsiteX10965" fmla="*/ 1288790 w 2105012"/>
              <a:gd name="connsiteY10965" fmla="*/ 180278 h 589548"/>
              <a:gd name="connsiteX10966" fmla="*/ 1272552 w 2105012"/>
              <a:gd name="connsiteY10966" fmla="*/ 174644 h 589548"/>
              <a:gd name="connsiteX10967" fmla="*/ 1273546 w 2105012"/>
              <a:gd name="connsiteY10967" fmla="*/ 174644 h 589548"/>
              <a:gd name="connsiteX10968" fmla="*/ 1272552 w 2105012"/>
              <a:gd name="connsiteY10968" fmla="*/ 174644 h 589548"/>
              <a:gd name="connsiteX10969" fmla="*/ 1265924 w 2105012"/>
              <a:gd name="connsiteY10969" fmla="*/ 163708 h 589548"/>
              <a:gd name="connsiteX10970" fmla="*/ 1268575 w 2105012"/>
              <a:gd name="connsiteY10970" fmla="*/ 163708 h 589548"/>
              <a:gd name="connsiteX10971" fmla="*/ 1268575 w 2105012"/>
              <a:gd name="connsiteY10971" fmla="*/ 165034 h 589548"/>
              <a:gd name="connsiteX10972" fmla="*/ 1268575 w 2105012"/>
              <a:gd name="connsiteY10972" fmla="*/ 163708 h 589548"/>
              <a:gd name="connsiteX10973" fmla="*/ 1265924 w 2105012"/>
              <a:gd name="connsiteY10973" fmla="*/ 163708 h 589548"/>
              <a:gd name="connsiteX10974" fmla="*/ 1263272 w 2105012"/>
              <a:gd name="connsiteY10974" fmla="*/ 163708 h 589548"/>
              <a:gd name="connsiteX10975" fmla="*/ 1265924 w 2105012"/>
              <a:gd name="connsiteY10975" fmla="*/ 163708 h 589548"/>
              <a:gd name="connsiteX10976" fmla="*/ 1260290 w 2105012"/>
              <a:gd name="connsiteY10976" fmla="*/ 171330 h 589548"/>
              <a:gd name="connsiteX10977" fmla="*/ 1257307 w 2105012"/>
              <a:gd name="connsiteY10977" fmla="*/ 171662 h 589548"/>
              <a:gd name="connsiteX10978" fmla="*/ 1257307 w 2105012"/>
              <a:gd name="connsiteY10978" fmla="*/ 171662 h 589548"/>
              <a:gd name="connsiteX10979" fmla="*/ 1260290 w 2105012"/>
              <a:gd name="connsiteY10979" fmla="*/ 171330 h 589548"/>
              <a:gd name="connsiteX10980" fmla="*/ 1226819 w 2105012"/>
              <a:gd name="connsiteY10980" fmla="*/ 165365 h 589548"/>
              <a:gd name="connsiteX10981" fmla="*/ 1222511 w 2105012"/>
              <a:gd name="connsiteY10981" fmla="*/ 165365 h 589548"/>
              <a:gd name="connsiteX10982" fmla="*/ 1226819 w 2105012"/>
              <a:gd name="connsiteY10982" fmla="*/ 165365 h 589548"/>
              <a:gd name="connsiteX10983" fmla="*/ 1226819 w 2105012"/>
              <a:gd name="connsiteY10983" fmla="*/ 165365 h 589548"/>
              <a:gd name="connsiteX10984" fmla="*/ 1225494 w 2105012"/>
              <a:gd name="connsiteY10984" fmla="*/ 163708 h 589548"/>
              <a:gd name="connsiteX10985" fmla="*/ 1223505 w 2105012"/>
              <a:gd name="connsiteY10985" fmla="*/ 163377 h 589548"/>
              <a:gd name="connsiteX10986" fmla="*/ 1225494 w 2105012"/>
              <a:gd name="connsiteY10986" fmla="*/ 163708 h 589548"/>
              <a:gd name="connsiteX10987" fmla="*/ 1225494 w 2105012"/>
              <a:gd name="connsiteY10987" fmla="*/ 163708 h 589548"/>
              <a:gd name="connsiteX10988" fmla="*/ 1237092 w 2105012"/>
              <a:gd name="connsiteY10988" fmla="*/ 163708 h 589548"/>
              <a:gd name="connsiteX10989" fmla="*/ 1237092 w 2105012"/>
              <a:gd name="connsiteY10989" fmla="*/ 163708 h 589548"/>
              <a:gd name="connsiteX10990" fmla="*/ 1237092 w 2105012"/>
              <a:gd name="connsiteY10990" fmla="*/ 163708 h 589548"/>
              <a:gd name="connsiteX10991" fmla="*/ 1221517 w 2105012"/>
              <a:gd name="connsiteY10991" fmla="*/ 178952 h 589548"/>
              <a:gd name="connsiteX10992" fmla="*/ 1217872 w 2105012"/>
              <a:gd name="connsiteY10992" fmla="*/ 175307 h 589548"/>
              <a:gd name="connsiteX10993" fmla="*/ 1216546 w 2105012"/>
              <a:gd name="connsiteY10993" fmla="*/ 175307 h 589548"/>
              <a:gd name="connsiteX10994" fmla="*/ 1217872 w 2105012"/>
              <a:gd name="connsiteY10994" fmla="*/ 175307 h 589548"/>
              <a:gd name="connsiteX10995" fmla="*/ 1221517 w 2105012"/>
              <a:gd name="connsiteY10995" fmla="*/ 178952 h 589548"/>
              <a:gd name="connsiteX10996" fmla="*/ 1222842 w 2105012"/>
              <a:gd name="connsiteY10996" fmla="*/ 180278 h 589548"/>
              <a:gd name="connsiteX10997" fmla="*/ 1221517 w 2105012"/>
              <a:gd name="connsiteY10997" fmla="*/ 178952 h 589548"/>
              <a:gd name="connsiteX10998" fmla="*/ 1290115 w 2105012"/>
              <a:gd name="connsiteY10998" fmla="*/ 214080 h 589548"/>
              <a:gd name="connsiteX10999" fmla="*/ 1290115 w 2105012"/>
              <a:gd name="connsiteY10999" fmla="*/ 214080 h 589548"/>
              <a:gd name="connsiteX11000" fmla="*/ 1290115 w 2105012"/>
              <a:gd name="connsiteY11000" fmla="*/ 214080 h 589548"/>
              <a:gd name="connsiteX11001" fmla="*/ 1305028 w 2105012"/>
              <a:gd name="connsiteY11001" fmla="*/ 219382 h 589548"/>
              <a:gd name="connsiteX11002" fmla="*/ 1290115 w 2105012"/>
              <a:gd name="connsiteY11002" fmla="*/ 214411 h 589548"/>
              <a:gd name="connsiteX11003" fmla="*/ 1324249 w 2105012"/>
              <a:gd name="connsiteY11003" fmla="*/ 234295 h 589548"/>
              <a:gd name="connsiteX11004" fmla="*/ 1325906 w 2105012"/>
              <a:gd name="connsiteY11004" fmla="*/ 236615 h 589548"/>
              <a:gd name="connsiteX11005" fmla="*/ 1324249 w 2105012"/>
              <a:gd name="connsiteY11005" fmla="*/ 234295 h 589548"/>
              <a:gd name="connsiteX11006" fmla="*/ 1324249 w 2105012"/>
              <a:gd name="connsiteY11006" fmla="*/ 234295 h 589548"/>
              <a:gd name="connsiteX11007" fmla="*/ 1339493 w 2105012"/>
              <a:gd name="connsiteY11007" fmla="*/ 205795 h 589548"/>
              <a:gd name="connsiteX11008" fmla="*/ 1339493 w 2105012"/>
              <a:gd name="connsiteY11008" fmla="*/ 205795 h 589548"/>
              <a:gd name="connsiteX11009" fmla="*/ 1352086 w 2105012"/>
              <a:gd name="connsiteY11009" fmla="*/ 205132 h 589548"/>
              <a:gd name="connsiteX11010" fmla="*/ 1339493 w 2105012"/>
              <a:gd name="connsiteY11010" fmla="*/ 205795 h 589548"/>
              <a:gd name="connsiteX11011" fmla="*/ 1334522 w 2105012"/>
              <a:gd name="connsiteY11011" fmla="*/ 205795 h 589548"/>
              <a:gd name="connsiteX11012" fmla="*/ 1333528 w 2105012"/>
              <a:gd name="connsiteY11012" fmla="*/ 201819 h 589548"/>
              <a:gd name="connsiteX11013" fmla="*/ 1334522 w 2105012"/>
              <a:gd name="connsiteY11013" fmla="*/ 205795 h 589548"/>
              <a:gd name="connsiteX11014" fmla="*/ 1334522 w 2105012"/>
              <a:gd name="connsiteY11014" fmla="*/ 205795 h 589548"/>
              <a:gd name="connsiteX11015" fmla="*/ 1304034 w 2105012"/>
              <a:gd name="connsiteY11015" fmla="*/ 180278 h 589548"/>
              <a:gd name="connsiteX11016" fmla="*/ 1296080 w 2105012"/>
              <a:gd name="connsiteY11016" fmla="*/ 175970 h 589548"/>
              <a:gd name="connsiteX11017" fmla="*/ 1287464 w 2105012"/>
              <a:gd name="connsiteY11017" fmla="*/ 173650 h 589548"/>
              <a:gd name="connsiteX11018" fmla="*/ 1287464 w 2105012"/>
              <a:gd name="connsiteY11018" fmla="*/ 174313 h 589548"/>
              <a:gd name="connsiteX11019" fmla="*/ 1287464 w 2105012"/>
              <a:gd name="connsiteY11019" fmla="*/ 177627 h 589548"/>
              <a:gd name="connsiteX11020" fmla="*/ 1287464 w 2105012"/>
              <a:gd name="connsiteY11020" fmla="*/ 174313 h 589548"/>
              <a:gd name="connsiteX11021" fmla="*/ 1287464 w 2105012"/>
              <a:gd name="connsiteY11021" fmla="*/ 173650 h 589548"/>
              <a:gd name="connsiteX11022" fmla="*/ 1287464 w 2105012"/>
              <a:gd name="connsiteY11022" fmla="*/ 173650 h 589548"/>
              <a:gd name="connsiteX11023" fmla="*/ 1296080 w 2105012"/>
              <a:gd name="connsiteY11023" fmla="*/ 175970 h 589548"/>
              <a:gd name="connsiteX11024" fmla="*/ 1304034 w 2105012"/>
              <a:gd name="connsiteY11024" fmla="*/ 180278 h 589548"/>
              <a:gd name="connsiteX11025" fmla="*/ 1307679 w 2105012"/>
              <a:gd name="connsiteY11025" fmla="*/ 177958 h 589548"/>
              <a:gd name="connsiteX11026" fmla="*/ 1304034 w 2105012"/>
              <a:gd name="connsiteY11026" fmla="*/ 180278 h 589548"/>
              <a:gd name="connsiteX11027" fmla="*/ 1293761 w 2105012"/>
              <a:gd name="connsiteY11027" fmla="*/ 158737 h 589548"/>
              <a:gd name="connsiteX11028" fmla="*/ 1292766 w 2105012"/>
              <a:gd name="connsiteY11028" fmla="*/ 157412 h 589548"/>
              <a:gd name="connsiteX11029" fmla="*/ 1292766 w 2105012"/>
              <a:gd name="connsiteY11029" fmla="*/ 157412 h 589548"/>
              <a:gd name="connsiteX11030" fmla="*/ 1293761 w 2105012"/>
              <a:gd name="connsiteY11030" fmla="*/ 158737 h 589548"/>
              <a:gd name="connsiteX11031" fmla="*/ 1293761 w 2105012"/>
              <a:gd name="connsiteY11031" fmla="*/ 158737 h 589548"/>
              <a:gd name="connsiteX11032" fmla="*/ 1282493 w 2105012"/>
              <a:gd name="connsiteY11032" fmla="*/ 158737 h 589548"/>
              <a:gd name="connsiteX11033" fmla="*/ 1277854 w 2105012"/>
              <a:gd name="connsiteY11033" fmla="*/ 163708 h 589548"/>
              <a:gd name="connsiteX11034" fmla="*/ 1282493 w 2105012"/>
              <a:gd name="connsiteY11034" fmla="*/ 158737 h 589548"/>
              <a:gd name="connsiteX11035" fmla="*/ 1282493 w 2105012"/>
              <a:gd name="connsiteY11035" fmla="*/ 158737 h 589548"/>
              <a:gd name="connsiteX11036" fmla="*/ 1212569 w 2105012"/>
              <a:gd name="connsiteY11036" fmla="*/ 185249 h 589548"/>
              <a:gd name="connsiteX11037" fmla="*/ 1211575 w 2105012"/>
              <a:gd name="connsiteY11037" fmla="*/ 183261 h 589548"/>
              <a:gd name="connsiteX11038" fmla="*/ 1212569 w 2105012"/>
              <a:gd name="connsiteY11038" fmla="*/ 185249 h 589548"/>
              <a:gd name="connsiteX11039" fmla="*/ 1212569 w 2105012"/>
              <a:gd name="connsiteY11039" fmla="*/ 185249 h 589548"/>
              <a:gd name="connsiteX11040" fmla="*/ 1223837 w 2105012"/>
              <a:gd name="connsiteY11040" fmla="*/ 194197 h 589548"/>
              <a:gd name="connsiteX11041" fmla="*/ 1223837 w 2105012"/>
              <a:gd name="connsiteY11041" fmla="*/ 195191 h 589548"/>
              <a:gd name="connsiteX11042" fmla="*/ 1223837 w 2105012"/>
              <a:gd name="connsiteY11042" fmla="*/ 195191 h 589548"/>
              <a:gd name="connsiteX11043" fmla="*/ 1223837 w 2105012"/>
              <a:gd name="connsiteY11043" fmla="*/ 194197 h 589548"/>
              <a:gd name="connsiteX11044" fmla="*/ 1226156 w 2105012"/>
              <a:gd name="connsiteY11044" fmla="*/ 192540 h 589548"/>
              <a:gd name="connsiteX11045" fmla="*/ 1223837 w 2105012"/>
              <a:gd name="connsiteY11045" fmla="*/ 194197 h 589548"/>
              <a:gd name="connsiteX11046" fmla="*/ 1325574 w 2105012"/>
              <a:gd name="connsiteY11046" fmla="*/ 239929 h 589548"/>
              <a:gd name="connsiteX11047" fmla="*/ 1325574 w 2105012"/>
              <a:gd name="connsiteY11047" fmla="*/ 239929 h 589548"/>
              <a:gd name="connsiteX11048" fmla="*/ 1321598 w 2105012"/>
              <a:gd name="connsiteY11048" fmla="*/ 238935 h 589548"/>
              <a:gd name="connsiteX11049" fmla="*/ 1325574 w 2105012"/>
              <a:gd name="connsiteY11049" fmla="*/ 239929 h 589548"/>
              <a:gd name="connsiteX11050" fmla="*/ 1329551 w 2105012"/>
              <a:gd name="connsiteY11050" fmla="*/ 235289 h 589548"/>
              <a:gd name="connsiteX11051" fmla="*/ 1332202 w 2105012"/>
              <a:gd name="connsiteY11051" fmla="*/ 234295 h 589548"/>
              <a:gd name="connsiteX11052" fmla="*/ 1329551 w 2105012"/>
              <a:gd name="connsiteY11052" fmla="*/ 235289 h 589548"/>
              <a:gd name="connsiteX11053" fmla="*/ 1347115 w 2105012"/>
              <a:gd name="connsiteY11053" fmla="*/ 227667 h 589548"/>
              <a:gd name="connsiteX11054" fmla="*/ 1347115 w 2105012"/>
              <a:gd name="connsiteY11054" fmla="*/ 224685 h 589548"/>
              <a:gd name="connsiteX11055" fmla="*/ 1347115 w 2105012"/>
              <a:gd name="connsiteY11055" fmla="*/ 224685 h 589548"/>
              <a:gd name="connsiteX11056" fmla="*/ 1347115 w 2105012"/>
              <a:gd name="connsiteY11056" fmla="*/ 227667 h 589548"/>
              <a:gd name="connsiteX11057" fmla="*/ 1348772 w 2105012"/>
              <a:gd name="connsiteY11057" fmla="*/ 228661 h 589548"/>
              <a:gd name="connsiteX11058" fmla="*/ 1347115 w 2105012"/>
              <a:gd name="connsiteY11058" fmla="*/ 227667 h 589548"/>
              <a:gd name="connsiteX11059" fmla="*/ 1341813 w 2105012"/>
              <a:gd name="connsiteY11059" fmla="*/ 229656 h 589548"/>
              <a:gd name="connsiteX11060" fmla="*/ 1347115 w 2105012"/>
              <a:gd name="connsiteY11060" fmla="*/ 227667 h 589548"/>
              <a:gd name="connsiteX11061" fmla="*/ 1273546 w 2105012"/>
              <a:gd name="connsiteY11061" fmla="*/ 145482 h 589548"/>
              <a:gd name="connsiteX11062" fmla="*/ 1277191 w 2105012"/>
              <a:gd name="connsiteY11062" fmla="*/ 143493 h 589548"/>
              <a:gd name="connsiteX11063" fmla="*/ 1274871 w 2105012"/>
              <a:gd name="connsiteY11063" fmla="*/ 137528 h 589548"/>
              <a:gd name="connsiteX11064" fmla="*/ 1277191 w 2105012"/>
              <a:gd name="connsiteY11064" fmla="*/ 143493 h 589548"/>
              <a:gd name="connsiteX11065" fmla="*/ 1273546 w 2105012"/>
              <a:gd name="connsiteY11065" fmla="*/ 145482 h 589548"/>
              <a:gd name="connsiteX11066" fmla="*/ 1263272 w 2105012"/>
              <a:gd name="connsiteY11066" fmla="*/ 145482 h 589548"/>
              <a:gd name="connsiteX11067" fmla="*/ 1270894 w 2105012"/>
              <a:gd name="connsiteY11067" fmla="*/ 148464 h 589548"/>
              <a:gd name="connsiteX11068" fmla="*/ 1270894 w 2105012"/>
              <a:gd name="connsiteY11068" fmla="*/ 149458 h 589548"/>
              <a:gd name="connsiteX11069" fmla="*/ 1267249 w 2105012"/>
              <a:gd name="connsiteY11069" fmla="*/ 150784 h 589548"/>
              <a:gd name="connsiteX11070" fmla="*/ 1261284 w 2105012"/>
              <a:gd name="connsiteY11070" fmla="*/ 146144 h 589548"/>
              <a:gd name="connsiteX11071" fmla="*/ 1263604 w 2105012"/>
              <a:gd name="connsiteY11071" fmla="*/ 145813 h 589548"/>
              <a:gd name="connsiteX11072" fmla="*/ 1249685 w 2105012"/>
              <a:gd name="connsiteY11072" fmla="*/ 157080 h 589548"/>
              <a:gd name="connsiteX11073" fmla="*/ 1239081 w 2105012"/>
              <a:gd name="connsiteY11073" fmla="*/ 150453 h 589548"/>
              <a:gd name="connsiteX11074" fmla="*/ 1249685 w 2105012"/>
              <a:gd name="connsiteY11074" fmla="*/ 157080 h 589548"/>
              <a:gd name="connsiteX11075" fmla="*/ 1254656 w 2105012"/>
              <a:gd name="connsiteY11075" fmla="*/ 159400 h 589548"/>
              <a:gd name="connsiteX11076" fmla="*/ 1249685 w 2105012"/>
              <a:gd name="connsiteY11076" fmla="*/ 157080 h 589548"/>
              <a:gd name="connsiteX11077" fmla="*/ 1225494 w 2105012"/>
              <a:gd name="connsiteY11077" fmla="*/ 125267 h 589548"/>
              <a:gd name="connsiteX11078" fmla="*/ 1229139 w 2105012"/>
              <a:gd name="connsiteY11078" fmla="*/ 125267 h 589548"/>
              <a:gd name="connsiteX11079" fmla="*/ 1225494 w 2105012"/>
              <a:gd name="connsiteY11079" fmla="*/ 125267 h 589548"/>
              <a:gd name="connsiteX11080" fmla="*/ 1225494 w 2105012"/>
              <a:gd name="connsiteY11080" fmla="*/ 124935 h 589548"/>
              <a:gd name="connsiteX11081" fmla="*/ 1225494 w 2105012"/>
              <a:gd name="connsiteY11081" fmla="*/ 125267 h 589548"/>
              <a:gd name="connsiteX11082" fmla="*/ 1224831 w 2105012"/>
              <a:gd name="connsiteY11082" fmla="*/ 139185 h 589548"/>
              <a:gd name="connsiteX11083" fmla="*/ 1226156 w 2105012"/>
              <a:gd name="connsiteY11083" fmla="*/ 136865 h 589548"/>
              <a:gd name="connsiteX11084" fmla="*/ 1224831 w 2105012"/>
              <a:gd name="connsiteY11084" fmla="*/ 136865 h 589548"/>
              <a:gd name="connsiteX11085" fmla="*/ 1226156 w 2105012"/>
              <a:gd name="connsiteY11085" fmla="*/ 136865 h 589548"/>
              <a:gd name="connsiteX11086" fmla="*/ 1227813 w 2105012"/>
              <a:gd name="connsiteY11086" fmla="*/ 136865 h 589548"/>
              <a:gd name="connsiteX11087" fmla="*/ 1228808 w 2105012"/>
              <a:gd name="connsiteY11087" fmla="*/ 137528 h 589548"/>
              <a:gd name="connsiteX11088" fmla="*/ 1233116 w 2105012"/>
              <a:gd name="connsiteY11088" fmla="*/ 142499 h 589548"/>
              <a:gd name="connsiteX11089" fmla="*/ 1228808 w 2105012"/>
              <a:gd name="connsiteY11089" fmla="*/ 144819 h 589548"/>
              <a:gd name="connsiteX11090" fmla="*/ 1224831 w 2105012"/>
              <a:gd name="connsiteY11090" fmla="*/ 139517 h 589548"/>
              <a:gd name="connsiteX11091" fmla="*/ 1221848 w 2105012"/>
              <a:gd name="connsiteY11091" fmla="*/ 139517 h 589548"/>
              <a:gd name="connsiteX11092" fmla="*/ 1224831 w 2105012"/>
              <a:gd name="connsiteY11092" fmla="*/ 139517 h 589548"/>
              <a:gd name="connsiteX11093" fmla="*/ 1216215 w 2105012"/>
              <a:gd name="connsiteY11093" fmla="*/ 145813 h 589548"/>
              <a:gd name="connsiteX11094" fmla="*/ 1227813 w 2105012"/>
              <a:gd name="connsiteY11094" fmla="*/ 152110 h 589548"/>
              <a:gd name="connsiteX11095" fmla="*/ 1227150 w 2105012"/>
              <a:gd name="connsiteY11095" fmla="*/ 155755 h 589548"/>
              <a:gd name="connsiteX11096" fmla="*/ 1227150 w 2105012"/>
              <a:gd name="connsiteY11096" fmla="*/ 155755 h 589548"/>
              <a:gd name="connsiteX11097" fmla="*/ 1227150 w 2105012"/>
              <a:gd name="connsiteY11097" fmla="*/ 155755 h 589548"/>
              <a:gd name="connsiteX11098" fmla="*/ 1217209 w 2105012"/>
              <a:gd name="connsiteY11098" fmla="*/ 149458 h 589548"/>
              <a:gd name="connsiteX11099" fmla="*/ 1217209 w 2105012"/>
              <a:gd name="connsiteY11099" fmla="*/ 149458 h 589548"/>
              <a:gd name="connsiteX11100" fmla="*/ 1214889 w 2105012"/>
              <a:gd name="connsiteY11100" fmla="*/ 145813 h 589548"/>
              <a:gd name="connsiteX11101" fmla="*/ 1215883 w 2105012"/>
              <a:gd name="connsiteY11101" fmla="*/ 145813 h 589548"/>
              <a:gd name="connsiteX11102" fmla="*/ 1210581 w 2105012"/>
              <a:gd name="connsiteY11102" fmla="*/ 142831 h 589548"/>
              <a:gd name="connsiteX11103" fmla="*/ 1211906 w 2105012"/>
              <a:gd name="connsiteY11103" fmla="*/ 144156 h 589548"/>
              <a:gd name="connsiteX11104" fmla="*/ 1210581 w 2105012"/>
              <a:gd name="connsiteY11104" fmla="*/ 142831 h 589548"/>
              <a:gd name="connsiteX11105" fmla="*/ 1204284 w 2105012"/>
              <a:gd name="connsiteY11105" fmla="*/ 166359 h 589548"/>
              <a:gd name="connsiteX11106" fmla="*/ 1207930 w 2105012"/>
              <a:gd name="connsiteY11106" fmla="*/ 162051 h 589548"/>
              <a:gd name="connsiteX11107" fmla="*/ 1207930 w 2105012"/>
              <a:gd name="connsiteY11107" fmla="*/ 162051 h 589548"/>
              <a:gd name="connsiteX11108" fmla="*/ 1204284 w 2105012"/>
              <a:gd name="connsiteY11108" fmla="*/ 166359 h 589548"/>
              <a:gd name="connsiteX11109" fmla="*/ 1191029 w 2105012"/>
              <a:gd name="connsiteY11109" fmla="*/ 149458 h 589548"/>
              <a:gd name="connsiteX11110" fmla="*/ 1189703 w 2105012"/>
              <a:gd name="connsiteY11110" fmla="*/ 148464 h 589548"/>
              <a:gd name="connsiteX11111" fmla="*/ 1188378 w 2105012"/>
              <a:gd name="connsiteY11111" fmla="*/ 147470 h 589548"/>
              <a:gd name="connsiteX11112" fmla="*/ 1189703 w 2105012"/>
              <a:gd name="connsiteY11112" fmla="*/ 148464 h 589548"/>
              <a:gd name="connsiteX11113" fmla="*/ 1191029 w 2105012"/>
              <a:gd name="connsiteY11113" fmla="*/ 149458 h 589548"/>
              <a:gd name="connsiteX11114" fmla="*/ 1183738 w 2105012"/>
              <a:gd name="connsiteY11114" fmla="*/ 144488 h 589548"/>
              <a:gd name="connsiteX11115" fmla="*/ 1180424 w 2105012"/>
              <a:gd name="connsiteY11115" fmla="*/ 147801 h 589548"/>
              <a:gd name="connsiteX11116" fmla="*/ 1183738 w 2105012"/>
              <a:gd name="connsiteY11116" fmla="*/ 144488 h 589548"/>
              <a:gd name="connsiteX11117" fmla="*/ 1187383 w 2105012"/>
              <a:gd name="connsiteY11117" fmla="*/ 143162 h 589548"/>
              <a:gd name="connsiteX11118" fmla="*/ 1183738 w 2105012"/>
              <a:gd name="connsiteY11118" fmla="*/ 144488 h 589548"/>
              <a:gd name="connsiteX11119" fmla="*/ 1150267 w 2105012"/>
              <a:gd name="connsiteY11119" fmla="*/ 142831 h 589548"/>
              <a:gd name="connsiteX11120" fmla="*/ 1151924 w 2105012"/>
              <a:gd name="connsiteY11120" fmla="*/ 139185 h 589548"/>
              <a:gd name="connsiteX11121" fmla="*/ 1150267 w 2105012"/>
              <a:gd name="connsiteY11121" fmla="*/ 142831 h 589548"/>
              <a:gd name="connsiteX11122" fmla="*/ 1147616 w 2105012"/>
              <a:gd name="connsiteY11122" fmla="*/ 144819 h 589548"/>
              <a:gd name="connsiteX11123" fmla="*/ 1150267 w 2105012"/>
              <a:gd name="connsiteY11123" fmla="*/ 142831 h 589548"/>
              <a:gd name="connsiteX11124" fmla="*/ 1112488 w 2105012"/>
              <a:gd name="connsiteY11124" fmla="*/ 134214 h 589548"/>
              <a:gd name="connsiteX11125" fmla="*/ 1112488 w 2105012"/>
              <a:gd name="connsiteY11125" fmla="*/ 134214 h 589548"/>
              <a:gd name="connsiteX11126" fmla="*/ 1112488 w 2105012"/>
              <a:gd name="connsiteY11126" fmla="*/ 136534 h 589548"/>
              <a:gd name="connsiteX11127" fmla="*/ 1112488 w 2105012"/>
              <a:gd name="connsiteY11127" fmla="*/ 134214 h 589548"/>
              <a:gd name="connsiteX11128" fmla="*/ 1107517 w 2105012"/>
              <a:gd name="connsiteY11128" fmla="*/ 158737 h 589548"/>
              <a:gd name="connsiteX11129" fmla="*/ 1107517 w 2105012"/>
              <a:gd name="connsiteY11129" fmla="*/ 160726 h 589548"/>
              <a:gd name="connsiteX11130" fmla="*/ 1107517 w 2105012"/>
              <a:gd name="connsiteY11130" fmla="*/ 160726 h 589548"/>
              <a:gd name="connsiteX11131" fmla="*/ 1107517 w 2105012"/>
              <a:gd name="connsiteY11131" fmla="*/ 158737 h 589548"/>
              <a:gd name="connsiteX11132" fmla="*/ 1108843 w 2105012"/>
              <a:gd name="connsiteY11132" fmla="*/ 164702 h 589548"/>
              <a:gd name="connsiteX11133" fmla="*/ 1108843 w 2105012"/>
              <a:gd name="connsiteY11133" fmla="*/ 163377 h 589548"/>
              <a:gd name="connsiteX11134" fmla="*/ 1108843 w 2105012"/>
              <a:gd name="connsiteY11134" fmla="*/ 164702 h 589548"/>
              <a:gd name="connsiteX11135" fmla="*/ 1111163 w 2105012"/>
              <a:gd name="connsiteY11135" fmla="*/ 167022 h 589548"/>
              <a:gd name="connsiteX11136" fmla="*/ 1114145 w 2105012"/>
              <a:gd name="connsiteY11136" fmla="*/ 168348 h 589548"/>
              <a:gd name="connsiteX11137" fmla="*/ 1111163 w 2105012"/>
              <a:gd name="connsiteY11137" fmla="*/ 167022 h 589548"/>
              <a:gd name="connsiteX11138" fmla="*/ 1108843 w 2105012"/>
              <a:gd name="connsiteY11138" fmla="*/ 164702 h 589548"/>
              <a:gd name="connsiteX11139" fmla="*/ 1148610 w 2105012"/>
              <a:gd name="connsiteY11139" fmla="*/ 247882 h 589548"/>
              <a:gd name="connsiteX11140" fmla="*/ 1148610 w 2105012"/>
              <a:gd name="connsiteY11140" fmla="*/ 250865 h 589548"/>
              <a:gd name="connsiteX11141" fmla="*/ 1148610 w 2105012"/>
              <a:gd name="connsiteY11141" fmla="*/ 247882 h 589548"/>
              <a:gd name="connsiteX11142" fmla="*/ 1151924 w 2105012"/>
              <a:gd name="connsiteY11142" fmla="*/ 254841 h 589548"/>
              <a:gd name="connsiteX11143" fmla="*/ 1152256 w 2105012"/>
              <a:gd name="connsiteY11143" fmla="*/ 257161 h 589548"/>
              <a:gd name="connsiteX11144" fmla="*/ 1151924 w 2105012"/>
              <a:gd name="connsiteY11144" fmla="*/ 254841 h 589548"/>
              <a:gd name="connsiteX11145" fmla="*/ 1149273 w 2105012"/>
              <a:gd name="connsiteY11145" fmla="*/ 252190 h 589548"/>
              <a:gd name="connsiteX11146" fmla="*/ 1151924 w 2105012"/>
              <a:gd name="connsiteY11146" fmla="*/ 254841 h 589548"/>
              <a:gd name="connsiteX11147" fmla="*/ 1164186 w 2105012"/>
              <a:gd name="connsiteY11147" fmla="*/ 258487 h 589548"/>
              <a:gd name="connsiteX11148" fmla="*/ 1162860 w 2105012"/>
              <a:gd name="connsiteY11148" fmla="*/ 258155 h 589548"/>
              <a:gd name="connsiteX11149" fmla="*/ 1164186 w 2105012"/>
              <a:gd name="connsiteY11149" fmla="*/ 258487 h 589548"/>
              <a:gd name="connsiteX11150" fmla="*/ 1163854 w 2105012"/>
              <a:gd name="connsiteY11150" fmla="*/ 238272 h 589548"/>
              <a:gd name="connsiteX11151" fmla="*/ 1163854 w 2105012"/>
              <a:gd name="connsiteY11151" fmla="*/ 241917 h 589548"/>
              <a:gd name="connsiteX11152" fmla="*/ 1163854 w 2105012"/>
              <a:gd name="connsiteY11152" fmla="*/ 241917 h 589548"/>
              <a:gd name="connsiteX11153" fmla="*/ 1163854 w 2105012"/>
              <a:gd name="connsiteY11153" fmla="*/ 238272 h 589548"/>
              <a:gd name="connsiteX11154" fmla="*/ 1177773 w 2105012"/>
              <a:gd name="connsiteY11154" fmla="*/ 225347 h 589548"/>
              <a:gd name="connsiteX11155" fmla="*/ 1177773 w 2105012"/>
              <a:gd name="connsiteY11155" fmla="*/ 225679 h 589548"/>
              <a:gd name="connsiteX11156" fmla="*/ 1177773 w 2105012"/>
              <a:gd name="connsiteY11156" fmla="*/ 225679 h 589548"/>
              <a:gd name="connsiteX11157" fmla="*/ 1177773 w 2105012"/>
              <a:gd name="connsiteY11157" fmla="*/ 225347 h 589548"/>
              <a:gd name="connsiteX11158" fmla="*/ 1181087 w 2105012"/>
              <a:gd name="connsiteY11158" fmla="*/ 227004 h 589548"/>
              <a:gd name="connsiteX11159" fmla="*/ 1179761 w 2105012"/>
              <a:gd name="connsiteY11159" fmla="*/ 226010 h 589548"/>
              <a:gd name="connsiteX11160" fmla="*/ 1181087 w 2105012"/>
              <a:gd name="connsiteY11160" fmla="*/ 227004 h 589548"/>
              <a:gd name="connsiteX11161" fmla="*/ 1171145 w 2105012"/>
              <a:gd name="connsiteY11161" fmla="*/ 215737 h 589548"/>
              <a:gd name="connsiteX11162" fmla="*/ 1172802 w 2105012"/>
              <a:gd name="connsiteY11162" fmla="*/ 211760 h 589548"/>
              <a:gd name="connsiteX11163" fmla="*/ 1172802 w 2105012"/>
              <a:gd name="connsiteY11163" fmla="*/ 211760 h 589548"/>
              <a:gd name="connsiteX11164" fmla="*/ 1171145 w 2105012"/>
              <a:gd name="connsiteY11164" fmla="*/ 215737 h 589548"/>
              <a:gd name="connsiteX11165" fmla="*/ 1211906 w 2105012"/>
              <a:gd name="connsiteY11165" fmla="*/ 182598 h 589548"/>
              <a:gd name="connsiteX11166" fmla="*/ 1211906 w 2105012"/>
              <a:gd name="connsiteY11166" fmla="*/ 182598 h 589548"/>
              <a:gd name="connsiteX11167" fmla="*/ 1211906 w 2105012"/>
              <a:gd name="connsiteY11167" fmla="*/ 182598 h 589548"/>
              <a:gd name="connsiteX11168" fmla="*/ 1211906 w 2105012"/>
              <a:gd name="connsiteY11168" fmla="*/ 182598 h 589548"/>
              <a:gd name="connsiteX11169" fmla="*/ 1204284 w 2105012"/>
              <a:gd name="connsiteY11169" fmla="*/ 191877 h 589548"/>
              <a:gd name="connsiteX11170" fmla="*/ 1202959 w 2105012"/>
              <a:gd name="connsiteY11170" fmla="*/ 191877 h 589548"/>
              <a:gd name="connsiteX11171" fmla="*/ 1204284 w 2105012"/>
              <a:gd name="connsiteY11171" fmla="*/ 191877 h 589548"/>
              <a:gd name="connsiteX11172" fmla="*/ 1208261 w 2105012"/>
              <a:gd name="connsiteY11172" fmla="*/ 223691 h 589548"/>
              <a:gd name="connsiteX11173" fmla="*/ 1208261 w 2105012"/>
              <a:gd name="connsiteY11173" fmla="*/ 223691 h 589548"/>
              <a:gd name="connsiteX11174" fmla="*/ 1206604 w 2105012"/>
              <a:gd name="connsiteY11174" fmla="*/ 223691 h 589548"/>
              <a:gd name="connsiteX11175" fmla="*/ 1208261 w 2105012"/>
              <a:gd name="connsiteY11175" fmla="*/ 223691 h 589548"/>
              <a:gd name="connsiteX11176" fmla="*/ 1212238 w 2105012"/>
              <a:gd name="connsiteY11176" fmla="*/ 222034 h 589548"/>
              <a:gd name="connsiteX11177" fmla="*/ 1215883 w 2105012"/>
              <a:gd name="connsiteY11177" fmla="*/ 221371 h 589548"/>
              <a:gd name="connsiteX11178" fmla="*/ 1212238 w 2105012"/>
              <a:gd name="connsiteY11178" fmla="*/ 222034 h 589548"/>
              <a:gd name="connsiteX11179" fmla="*/ 1212238 w 2105012"/>
              <a:gd name="connsiteY11179" fmla="*/ 222034 h 589548"/>
              <a:gd name="connsiteX11180" fmla="*/ 1224499 w 2105012"/>
              <a:gd name="connsiteY11180" fmla="*/ 201819 h 589548"/>
              <a:gd name="connsiteX11181" fmla="*/ 1224831 w 2105012"/>
              <a:gd name="connsiteY11181" fmla="*/ 200493 h 589548"/>
              <a:gd name="connsiteX11182" fmla="*/ 1223837 w 2105012"/>
              <a:gd name="connsiteY11182" fmla="*/ 199167 h 589548"/>
              <a:gd name="connsiteX11183" fmla="*/ 1224831 w 2105012"/>
              <a:gd name="connsiteY11183" fmla="*/ 200493 h 589548"/>
              <a:gd name="connsiteX11184" fmla="*/ 1224499 w 2105012"/>
              <a:gd name="connsiteY11184" fmla="*/ 201819 h 589548"/>
              <a:gd name="connsiteX11185" fmla="*/ 1259959 w 2105012"/>
              <a:gd name="connsiteY11185" fmla="*/ 215737 h 589548"/>
              <a:gd name="connsiteX11186" fmla="*/ 1257970 w 2105012"/>
              <a:gd name="connsiteY11186" fmla="*/ 216400 h 589548"/>
              <a:gd name="connsiteX11187" fmla="*/ 1259959 w 2105012"/>
              <a:gd name="connsiteY11187" fmla="*/ 215737 h 589548"/>
              <a:gd name="connsiteX11188" fmla="*/ 1263272 w 2105012"/>
              <a:gd name="connsiteY11188" fmla="*/ 223028 h 589548"/>
              <a:gd name="connsiteX11189" fmla="*/ 1262278 w 2105012"/>
              <a:gd name="connsiteY11189" fmla="*/ 226010 h 589548"/>
              <a:gd name="connsiteX11190" fmla="*/ 1263272 w 2105012"/>
              <a:gd name="connsiteY11190" fmla="*/ 223028 h 589548"/>
              <a:gd name="connsiteX11191" fmla="*/ 1263272 w 2105012"/>
              <a:gd name="connsiteY11191" fmla="*/ 223028 h 589548"/>
              <a:gd name="connsiteX11192" fmla="*/ 1257639 w 2105012"/>
              <a:gd name="connsiteY11192" fmla="*/ 231975 h 589548"/>
              <a:gd name="connsiteX11193" fmla="*/ 1260621 w 2105012"/>
              <a:gd name="connsiteY11193" fmla="*/ 231975 h 589548"/>
              <a:gd name="connsiteX11194" fmla="*/ 1260621 w 2105012"/>
              <a:gd name="connsiteY11194" fmla="*/ 231975 h 589548"/>
              <a:gd name="connsiteX11195" fmla="*/ 1260953 w 2105012"/>
              <a:gd name="connsiteY11195" fmla="*/ 233632 h 589548"/>
              <a:gd name="connsiteX11196" fmla="*/ 1260621 w 2105012"/>
              <a:gd name="connsiteY11196" fmla="*/ 231975 h 589548"/>
              <a:gd name="connsiteX11197" fmla="*/ 1257639 w 2105012"/>
              <a:gd name="connsiteY11197" fmla="*/ 231975 h 589548"/>
              <a:gd name="connsiteX11198" fmla="*/ 1256976 w 2105012"/>
              <a:gd name="connsiteY11198" fmla="*/ 231975 h 589548"/>
              <a:gd name="connsiteX11199" fmla="*/ 1257639 w 2105012"/>
              <a:gd name="connsiteY11199" fmla="*/ 231975 h 589548"/>
              <a:gd name="connsiteX11200" fmla="*/ 1261947 w 2105012"/>
              <a:gd name="connsiteY11200" fmla="*/ 243243 h 589548"/>
              <a:gd name="connsiteX11201" fmla="*/ 1260953 w 2105012"/>
              <a:gd name="connsiteY11201" fmla="*/ 243243 h 589548"/>
              <a:gd name="connsiteX11202" fmla="*/ 1261947 w 2105012"/>
              <a:gd name="connsiteY11202" fmla="*/ 243243 h 589548"/>
              <a:gd name="connsiteX11203" fmla="*/ 1266255 w 2105012"/>
              <a:gd name="connsiteY11203" fmla="*/ 230650 h 589548"/>
              <a:gd name="connsiteX11204" fmla="*/ 1263935 w 2105012"/>
              <a:gd name="connsiteY11204" fmla="*/ 231644 h 589548"/>
              <a:gd name="connsiteX11205" fmla="*/ 1266255 w 2105012"/>
              <a:gd name="connsiteY11205" fmla="*/ 230650 h 589548"/>
              <a:gd name="connsiteX11206" fmla="*/ 1327231 w 2105012"/>
              <a:gd name="connsiteY11206" fmla="*/ 243574 h 589548"/>
              <a:gd name="connsiteX11207" fmla="*/ 1327231 w 2105012"/>
              <a:gd name="connsiteY11207" fmla="*/ 243574 h 589548"/>
              <a:gd name="connsiteX11208" fmla="*/ 1376278 w 2105012"/>
              <a:gd name="connsiteY11208" fmla="*/ 197179 h 589548"/>
              <a:gd name="connsiteX11209" fmla="*/ 1376278 w 2105012"/>
              <a:gd name="connsiteY11209" fmla="*/ 197179 h 589548"/>
              <a:gd name="connsiteX11210" fmla="*/ 1376278 w 2105012"/>
              <a:gd name="connsiteY11210" fmla="*/ 197179 h 589548"/>
              <a:gd name="connsiteX11211" fmla="*/ 1360702 w 2105012"/>
              <a:gd name="connsiteY11211" fmla="*/ 161057 h 589548"/>
              <a:gd name="connsiteX11212" fmla="*/ 1361696 w 2105012"/>
              <a:gd name="connsiteY11212" fmla="*/ 165034 h 589548"/>
              <a:gd name="connsiteX11213" fmla="*/ 1360702 w 2105012"/>
              <a:gd name="connsiteY11213" fmla="*/ 161057 h 589548"/>
              <a:gd name="connsiteX11214" fmla="*/ 1360702 w 2105012"/>
              <a:gd name="connsiteY11214" fmla="*/ 161057 h 589548"/>
              <a:gd name="connsiteX11215" fmla="*/ 1341150 w 2105012"/>
              <a:gd name="connsiteY11215" fmla="*/ 130569 h 589548"/>
              <a:gd name="connsiteX11216" fmla="*/ 1341150 w 2105012"/>
              <a:gd name="connsiteY11216" fmla="*/ 130569 h 589548"/>
              <a:gd name="connsiteX11217" fmla="*/ 1349435 w 2105012"/>
              <a:gd name="connsiteY11217" fmla="*/ 127255 h 589548"/>
              <a:gd name="connsiteX11218" fmla="*/ 1341150 w 2105012"/>
              <a:gd name="connsiteY11218" fmla="*/ 130569 h 589548"/>
              <a:gd name="connsiteX11219" fmla="*/ 1343801 w 2105012"/>
              <a:gd name="connsiteY11219" fmla="*/ 120296 h 589548"/>
              <a:gd name="connsiteX11220" fmla="*/ 1341813 w 2105012"/>
              <a:gd name="connsiteY11220" fmla="*/ 122947 h 589548"/>
              <a:gd name="connsiteX11221" fmla="*/ 1343801 w 2105012"/>
              <a:gd name="connsiteY11221" fmla="*/ 120296 h 589548"/>
              <a:gd name="connsiteX11222" fmla="*/ 1343801 w 2105012"/>
              <a:gd name="connsiteY11222" fmla="*/ 120296 h 589548"/>
              <a:gd name="connsiteX11223" fmla="*/ 1338499 w 2105012"/>
              <a:gd name="connsiteY11223" fmla="*/ 138191 h 589548"/>
              <a:gd name="connsiteX11224" fmla="*/ 1337836 w 2105012"/>
              <a:gd name="connsiteY11224" fmla="*/ 138854 h 589548"/>
              <a:gd name="connsiteX11225" fmla="*/ 1338499 w 2105012"/>
              <a:gd name="connsiteY11225" fmla="*/ 138191 h 589548"/>
              <a:gd name="connsiteX11226" fmla="*/ 1336842 w 2105012"/>
              <a:gd name="connsiteY11226" fmla="*/ 134214 h 589548"/>
              <a:gd name="connsiteX11227" fmla="*/ 1338499 w 2105012"/>
              <a:gd name="connsiteY11227" fmla="*/ 138191 h 589548"/>
              <a:gd name="connsiteX11228" fmla="*/ 1337505 w 2105012"/>
              <a:gd name="connsiteY11228" fmla="*/ 153104 h 589548"/>
              <a:gd name="connsiteX11229" fmla="*/ 1329883 w 2105012"/>
              <a:gd name="connsiteY11229" fmla="*/ 155755 h 589548"/>
              <a:gd name="connsiteX11230" fmla="*/ 1327563 w 2105012"/>
              <a:gd name="connsiteY11230" fmla="*/ 158406 h 589548"/>
              <a:gd name="connsiteX11231" fmla="*/ 1329883 w 2105012"/>
              <a:gd name="connsiteY11231" fmla="*/ 155755 h 589548"/>
              <a:gd name="connsiteX11232" fmla="*/ 1337505 w 2105012"/>
              <a:gd name="connsiteY11232" fmla="*/ 153104 h 589548"/>
              <a:gd name="connsiteX11233" fmla="*/ 1293098 w 2105012"/>
              <a:gd name="connsiteY11233" fmla="*/ 126924 h 589548"/>
              <a:gd name="connsiteX11234" fmla="*/ 1293429 w 2105012"/>
              <a:gd name="connsiteY11234" fmla="*/ 126924 h 589548"/>
              <a:gd name="connsiteX11235" fmla="*/ 1293098 w 2105012"/>
              <a:gd name="connsiteY11235" fmla="*/ 126924 h 589548"/>
              <a:gd name="connsiteX11236" fmla="*/ 1289121 w 2105012"/>
              <a:gd name="connsiteY11236" fmla="*/ 129243 h 589548"/>
              <a:gd name="connsiteX11237" fmla="*/ 1293098 w 2105012"/>
              <a:gd name="connsiteY11237" fmla="*/ 126924 h 589548"/>
              <a:gd name="connsiteX11238" fmla="*/ 1239412 w 2105012"/>
              <a:gd name="connsiteY11238" fmla="*/ 114993 h 589548"/>
              <a:gd name="connsiteX11239" fmla="*/ 1239412 w 2105012"/>
              <a:gd name="connsiteY11239" fmla="*/ 114993 h 589548"/>
              <a:gd name="connsiteX11240" fmla="*/ 1239412 w 2105012"/>
              <a:gd name="connsiteY11240" fmla="*/ 114993 h 589548"/>
              <a:gd name="connsiteX11241" fmla="*/ 1239412 w 2105012"/>
              <a:gd name="connsiteY11241" fmla="*/ 114993 h 589548"/>
              <a:gd name="connsiteX11242" fmla="*/ 1230133 w 2105012"/>
              <a:gd name="connsiteY11242" fmla="*/ 111348 h 589548"/>
              <a:gd name="connsiteX11243" fmla="*/ 1232784 w 2105012"/>
              <a:gd name="connsiteY11243" fmla="*/ 108366 h 589548"/>
              <a:gd name="connsiteX11244" fmla="*/ 1230133 w 2105012"/>
              <a:gd name="connsiteY11244" fmla="*/ 111348 h 589548"/>
              <a:gd name="connsiteX11245" fmla="*/ 1206604 w 2105012"/>
              <a:gd name="connsiteY11245" fmla="*/ 141836 h 589548"/>
              <a:gd name="connsiteX11246" fmla="*/ 1206273 w 2105012"/>
              <a:gd name="connsiteY11246" fmla="*/ 143493 h 589548"/>
              <a:gd name="connsiteX11247" fmla="*/ 1206604 w 2105012"/>
              <a:gd name="connsiteY11247" fmla="*/ 141836 h 589548"/>
              <a:gd name="connsiteX11248" fmla="*/ 1210249 w 2105012"/>
              <a:gd name="connsiteY11248" fmla="*/ 141836 h 589548"/>
              <a:gd name="connsiteX11249" fmla="*/ 1206604 w 2105012"/>
              <a:gd name="connsiteY11249" fmla="*/ 141836 h 589548"/>
              <a:gd name="connsiteX11250" fmla="*/ 1178104 w 2105012"/>
              <a:gd name="connsiteY11250" fmla="*/ 140179 h 589548"/>
              <a:gd name="connsiteX11251" fmla="*/ 1169157 w 2105012"/>
              <a:gd name="connsiteY11251" fmla="*/ 143162 h 589548"/>
              <a:gd name="connsiteX11252" fmla="*/ 1178104 w 2105012"/>
              <a:gd name="connsiteY11252" fmla="*/ 140179 h 589548"/>
              <a:gd name="connsiteX11253" fmla="*/ 1188378 w 2105012"/>
              <a:gd name="connsiteY11253" fmla="*/ 137860 h 589548"/>
              <a:gd name="connsiteX11254" fmla="*/ 1178104 w 2105012"/>
              <a:gd name="connsiteY11254" fmla="*/ 140179 h 589548"/>
              <a:gd name="connsiteX11255" fmla="*/ 1160540 w 2105012"/>
              <a:gd name="connsiteY11255" fmla="*/ 139185 h 589548"/>
              <a:gd name="connsiteX11256" fmla="*/ 1159546 w 2105012"/>
              <a:gd name="connsiteY11256" fmla="*/ 137197 h 589548"/>
              <a:gd name="connsiteX11257" fmla="*/ 1160540 w 2105012"/>
              <a:gd name="connsiteY11257" fmla="*/ 139185 h 589548"/>
              <a:gd name="connsiteX11258" fmla="*/ 1160540 w 2105012"/>
              <a:gd name="connsiteY11258" fmla="*/ 139185 h 589548"/>
              <a:gd name="connsiteX11259" fmla="*/ 1126407 w 2105012"/>
              <a:gd name="connsiteY11259" fmla="*/ 122284 h 589548"/>
              <a:gd name="connsiteX11260" fmla="*/ 1129721 w 2105012"/>
              <a:gd name="connsiteY11260" fmla="*/ 122284 h 589548"/>
              <a:gd name="connsiteX11261" fmla="*/ 1126407 w 2105012"/>
              <a:gd name="connsiteY11261" fmla="*/ 122284 h 589548"/>
              <a:gd name="connsiteX11262" fmla="*/ 1124419 w 2105012"/>
              <a:gd name="connsiteY11262" fmla="*/ 122947 h 589548"/>
              <a:gd name="connsiteX11263" fmla="*/ 1126407 w 2105012"/>
              <a:gd name="connsiteY11263" fmla="*/ 122284 h 589548"/>
              <a:gd name="connsiteX11264" fmla="*/ 1105529 w 2105012"/>
              <a:gd name="connsiteY11264" fmla="*/ 144156 h 589548"/>
              <a:gd name="connsiteX11265" fmla="*/ 1105529 w 2105012"/>
              <a:gd name="connsiteY11265" fmla="*/ 144156 h 589548"/>
              <a:gd name="connsiteX11266" fmla="*/ 1110169 w 2105012"/>
              <a:gd name="connsiteY11266" fmla="*/ 137860 h 589548"/>
              <a:gd name="connsiteX11267" fmla="*/ 1105529 w 2105012"/>
              <a:gd name="connsiteY11267" fmla="*/ 144156 h 589548"/>
              <a:gd name="connsiteX11268" fmla="*/ 1100890 w 2105012"/>
              <a:gd name="connsiteY11268" fmla="*/ 150453 h 589548"/>
              <a:gd name="connsiteX11269" fmla="*/ 1098238 w 2105012"/>
              <a:gd name="connsiteY11269" fmla="*/ 150121 h 589548"/>
              <a:gd name="connsiteX11270" fmla="*/ 1100890 w 2105012"/>
              <a:gd name="connsiteY11270" fmla="*/ 150453 h 589548"/>
              <a:gd name="connsiteX11271" fmla="*/ 1100890 w 2105012"/>
              <a:gd name="connsiteY11271" fmla="*/ 150453 h 589548"/>
              <a:gd name="connsiteX11272" fmla="*/ 1090948 w 2105012"/>
              <a:gd name="connsiteY11272" fmla="*/ 163046 h 589548"/>
              <a:gd name="connsiteX11273" fmla="*/ 1090948 w 2105012"/>
              <a:gd name="connsiteY11273" fmla="*/ 156086 h 589548"/>
              <a:gd name="connsiteX11274" fmla="*/ 1090948 w 2105012"/>
              <a:gd name="connsiteY11274" fmla="*/ 163046 h 589548"/>
              <a:gd name="connsiteX11275" fmla="*/ 1094262 w 2105012"/>
              <a:gd name="connsiteY11275" fmla="*/ 170336 h 589548"/>
              <a:gd name="connsiteX11276" fmla="*/ 1090948 w 2105012"/>
              <a:gd name="connsiteY11276" fmla="*/ 163046 h 589548"/>
              <a:gd name="connsiteX11277" fmla="*/ 1041239 w 2105012"/>
              <a:gd name="connsiteY11277" fmla="*/ 127586 h 589548"/>
              <a:gd name="connsiteX11278" fmla="*/ 1041239 w 2105012"/>
              <a:gd name="connsiteY11278" fmla="*/ 127586 h 589548"/>
              <a:gd name="connsiteX11279" fmla="*/ 1041239 w 2105012"/>
              <a:gd name="connsiteY11279" fmla="*/ 127586 h 589548"/>
              <a:gd name="connsiteX11280" fmla="*/ 1044884 w 2105012"/>
              <a:gd name="connsiteY11280" fmla="*/ 124935 h 589548"/>
              <a:gd name="connsiteX11281" fmla="*/ 1041239 w 2105012"/>
              <a:gd name="connsiteY11281" fmla="*/ 127586 h 589548"/>
              <a:gd name="connsiteX11282" fmla="*/ 971315 w 2105012"/>
              <a:gd name="connsiteY11282" fmla="*/ 185912 h 589548"/>
              <a:gd name="connsiteX11283" fmla="*/ 971315 w 2105012"/>
              <a:gd name="connsiteY11283" fmla="*/ 182266 h 589548"/>
              <a:gd name="connsiteX11284" fmla="*/ 977611 w 2105012"/>
              <a:gd name="connsiteY11284" fmla="*/ 175638 h 589548"/>
              <a:gd name="connsiteX11285" fmla="*/ 985565 w 2105012"/>
              <a:gd name="connsiteY11285" fmla="*/ 170005 h 589548"/>
              <a:gd name="connsiteX11286" fmla="*/ 985565 w 2105012"/>
              <a:gd name="connsiteY11286" fmla="*/ 169342 h 589548"/>
              <a:gd name="connsiteX11287" fmla="*/ 987553 w 2105012"/>
              <a:gd name="connsiteY11287" fmla="*/ 166359 h 589548"/>
              <a:gd name="connsiteX11288" fmla="*/ 994512 w 2105012"/>
              <a:gd name="connsiteY11288" fmla="*/ 171993 h 589548"/>
              <a:gd name="connsiteX11289" fmla="*/ 994512 w 2105012"/>
              <a:gd name="connsiteY11289" fmla="*/ 171993 h 589548"/>
              <a:gd name="connsiteX11290" fmla="*/ 998489 w 2105012"/>
              <a:gd name="connsiteY11290" fmla="*/ 178290 h 589548"/>
              <a:gd name="connsiteX11291" fmla="*/ 1006774 w 2105012"/>
              <a:gd name="connsiteY11291" fmla="*/ 181272 h 589548"/>
              <a:gd name="connsiteX11292" fmla="*/ 1014396 w 2105012"/>
              <a:gd name="connsiteY11292" fmla="*/ 189888 h 589548"/>
              <a:gd name="connsiteX11293" fmla="*/ 1012076 w 2105012"/>
              <a:gd name="connsiteY11293" fmla="*/ 199830 h 589548"/>
              <a:gd name="connsiteX11294" fmla="*/ 1013070 w 2105012"/>
              <a:gd name="connsiteY11294" fmla="*/ 200824 h 589548"/>
              <a:gd name="connsiteX11295" fmla="*/ 1017710 w 2105012"/>
              <a:gd name="connsiteY11295" fmla="*/ 202150 h 589548"/>
              <a:gd name="connsiteX11296" fmla="*/ 1013070 w 2105012"/>
              <a:gd name="connsiteY11296" fmla="*/ 200824 h 589548"/>
              <a:gd name="connsiteX11297" fmla="*/ 1012076 w 2105012"/>
              <a:gd name="connsiteY11297" fmla="*/ 199830 h 589548"/>
              <a:gd name="connsiteX11298" fmla="*/ 1008431 w 2105012"/>
              <a:gd name="connsiteY11298" fmla="*/ 198836 h 589548"/>
              <a:gd name="connsiteX11299" fmla="*/ 1005780 w 2105012"/>
              <a:gd name="connsiteY11299" fmla="*/ 208778 h 589548"/>
              <a:gd name="connsiteX11300" fmla="*/ 1000809 w 2105012"/>
              <a:gd name="connsiteY11300" fmla="*/ 214080 h 589548"/>
              <a:gd name="connsiteX11301" fmla="*/ 994181 w 2105012"/>
              <a:gd name="connsiteY11301" fmla="*/ 211760 h 589548"/>
              <a:gd name="connsiteX11302" fmla="*/ 997495 w 2105012"/>
              <a:gd name="connsiteY11302" fmla="*/ 209109 h 589548"/>
              <a:gd name="connsiteX11303" fmla="*/ 994181 w 2105012"/>
              <a:gd name="connsiteY11303" fmla="*/ 206458 h 589548"/>
              <a:gd name="connsiteX11304" fmla="*/ 985233 w 2105012"/>
              <a:gd name="connsiteY11304" fmla="*/ 205132 h 589548"/>
              <a:gd name="connsiteX11305" fmla="*/ 982913 w 2105012"/>
              <a:gd name="connsiteY11305" fmla="*/ 194859 h 589548"/>
              <a:gd name="connsiteX11306" fmla="*/ 973303 w 2105012"/>
              <a:gd name="connsiteY11306" fmla="*/ 189888 h 589548"/>
              <a:gd name="connsiteX11307" fmla="*/ 972309 w 2105012"/>
              <a:gd name="connsiteY11307" fmla="*/ 188563 h 589548"/>
              <a:gd name="connsiteX11308" fmla="*/ 970983 w 2105012"/>
              <a:gd name="connsiteY11308" fmla="*/ 185912 h 589548"/>
              <a:gd name="connsiteX11309" fmla="*/ 993518 w 2105012"/>
              <a:gd name="connsiteY11309" fmla="*/ 249871 h 589548"/>
              <a:gd name="connsiteX11310" fmla="*/ 994512 w 2105012"/>
              <a:gd name="connsiteY11310" fmla="*/ 245562 h 589548"/>
              <a:gd name="connsiteX11311" fmla="*/ 996169 w 2105012"/>
              <a:gd name="connsiteY11311" fmla="*/ 241254 h 589548"/>
              <a:gd name="connsiteX11312" fmla="*/ 1007105 w 2105012"/>
              <a:gd name="connsiteY11312" fmla="*/ 248214 h 589548"/>
              <a:gd name="connsiteX11313" fmla="*/ 1007105 w 2105012"/>
              <a:gd name="connsiteY11313" fmla="*/ 248214 h 589548"/>
              <a:gd name="connsiteX11314" fmla="*/ 1007105 w 2105012"/>
              <a:gd name="connsiteY11314" fmla="*/ 248214 h 589548"/>
              <a:gd name="connsiteX11315" fmla="*/ 1006111 w 2105012"/>
              <a:gd name="connsiteY11315" fmla="*/ 250533 h 589548"/>
              <a:gd name="connsiteX11316" fmla="*/ 993849 w 2105012"/>
              <a:gd name="connsiteY11316" fmla="*/ 249871 h 589548"/>
              <a:gd name="connsiteX11317" fmla="*/ 974629 w 2105012"/>
              <a:gd name="connsiteY11317" fmla="*/ 263126 h 589548"/>
              <a:gd name="connsiteX11318" fmla="*/ 973966 w 2105012"/>
              <a:gd name="connsiteY11318" fmla="*/ 265777 h 589548"/>
              <a:gd name="connsiteX11319" fmla="*/ 972972 w 2105012"/>
              <a:gd name="connsiteY11319" fmla="*/ 265777 h 589548"/>
              <a:gd name="connsiteX11320" fmla="*/ 973966 w 2105012"/>
              <a:gd name="connsiteY11320" fmla="*/ 265777 h 589548"/>
              <a:gd name="connsiteX11321" fmla="*/ 974629 w 2105012"/>
              <a:gd name="connsiteY11321" fmla="*/ 263126 h 589548"/>
              <a:gd name="connsiteX11322" fmla="*/ 975291 w 2105012"/>
              <a:gd name="connsiteY11322" fmla="*/ 260475 h 589548"/>
              <a:gd name="connsiteX11323" fmla="*/ 974629 w 2105012"/>
              <a:gd name="connsiteY11323" fmla="*/ 263126 h 589548"/>
              <a:gd name="connsiteX11324" fmla="*/ 1014727 w 2105012"/>
              <a:gd name="connsiteY11324" fmla="*/ 222696 h 589548"/>
              <a:gd name="connsiteX11325" fmla="*/ 1008431 w 2105012"/>
              <a:gd name="connsiteY11325" fmla="*/ 223028 h 589548"/>
              <a:gd name="connsiteX11326" fmla="*/ 1014727 w 2105012"/>
              <a:gd name="connsiteY11326" fmla="*/ 222696 h 589548"/>
              <a:gd name="connsiteX11327" fmla="*/ 1016384 w 2105012"/>
              <a:gd name="connsiteY11327" fmla="*/ 221371 h 589548"/>
              <a:gd name="connsiteX11328" fmla="*/ 1014727 w 2105012"/>
              <a:gd name="connsiteY11328" fmla="*/ 222696 h 589548"/>
              <a:gd name="connsiteX11329" fmla="*/ 1007105 w 2105012"/>
              <a:gd name="connsiteY11329" fmla="*/ 245562 h 589548"/>
              <a:gd name="connsiteX11330" fmla="*/ 1007105 w 2105012"/>
              <a:gd name="connsiteY11330" fmla="*/ 244900 h 589548"/>
              <a:gd name="connsiteX11331" fmla="*/ 1007105 w 2105012"/>
              <a:gd name="connsiteY11331" fmla="*/ 245562 h 589548"/>
              <a:gd name="connsiteX11332" fmla="*/ 968995 w 2105012"/>
              <a:gd name="connsiteY11332" fmla="*/ 259812 h 589548"/>
              <a:gd name="connsiteX11333" fmla="*/ 968995 w 2105012"/>
              <a:gd name="connsiteY11333" fmla="*/ 258818 h 589548"/>
              <a:gd name="connsiteX11334" fmla="*/ 968995 w 2105012"/>
              <a:gd name="connsiteY11334" fmla="*/ 259812 h 589548"/>
              <a:gd name="connsiteX11335" fmla="*/ 970652 w 2105012"/>
              <a:gd name="connsiteY11335" fmla="*/ 245894 h 589548"/>
              <a:gd name="connsiteX11336" fmla="*/ 969658 w 2105012"/>
              <a:gd name="connsiteY11336" fmla="*/ 243574 h 589548"/>
              <a:gd name="connsiteX11337" fmla="*/ 970320 w 2105012"/>
              <a:gd name="connsiteY11337" fmla="*/ 243574 h 589548"/>
              <a:gd name="connsiteX11338" fmla="*/ 969658 w 2105012"/>
              <a:gd name="connsiteY11338" fmla="*/ 243574 h 589548"/>
              <a:gd name="connsiteX11339" fmla="*/ 970652 w 2105012"/>
              <a:gd name="connsiteY11339" fmla="*/ 245894 h 589548"/>
              <a:gd name="connsiteX11340" fmla="*/ 970652 w 2105012"/>
              <a:gd name="connsiteY11340" fmla="*/ 245894 h 589548"/>
              <a:gd name="connsiteX11341" fmla="*/ 971646 w 2105012"/>
              <a:gd name="connsiteY11341" fmla="*/ 246557 h 589548"/>
              <a:gd name="connsiteX11342" fmla="*/ 970652 w 2105012"/>
              <a:gd name="connsiteY11342" fmla="*/ 245894 h 589548"/>
              <a:gd name="connsiteX11343" fmla="*/ 990204 w 2105012"/>
              <a:gd name="connsiteY11343" fmla="*/ 240592 h 589548"/>
              <a:gd name="connsiteX11344" fmla="*/ 990204 w 2105012"/>
              <a:gd name="connsiteY11344" fmla="*/ 240592 h 589548"/>
              <a:gd name="connsiteX11345" fmla="*/ 990204 w 2105012"/>
              <a:gd name="connsiteY11345" fmla="*/ 240592 h 589548"/>
              <a:gd name="connsiteX11346" fmla="*/ 990204 w 2105012"/>
              <a:gd name="connsiteY11346" fmla="*/ 240592 h 589548"/>
              <a:gd name="connsiteX11347" fmla="*/ 989541 w 2105012"/>
              <a:gd name="connsiteY11347" fmla="*/ 207452 h 589548"/>
              <a:gd name="connsiteX11348" fmla="*/ 989541 w 2105012"/>
              <a:gd name="connsiteY11348" fmla="*/ 207452 h 589548"/>
              <a:gd name="connsiteX11349" fmla="*/ 991198 w 2105012"/>
              <a:gd name="connsiteY11349" fmla="*/ 206127 h 589548"/>
              <a:gd name="connsiteX11350" fmla="*/ 989541 w 2105012"/>
              <a:gd name="connsiteY11350" fmla="*/ 207452 h 589548"/>
              <a:gd name="connsiteX11351" fmla="*/ 968332 w 2105012"/>
              <a:gd name="connsiteY11351" fmla="*/ 239929 h 589548"/>
              <a:gd name="connsiteX11352" fmla="*/ 967007 w 2105012"/>
              <a:gd name="connsiteY11352" fmla="*/ 238603 h 589548"/>
              <a:gd name="connsiteX11353" fmla="*/ 968332 w 2105012"/>
              <a:gd name="connsiteY11353" fmla="*/ 239929 h 589548"/>
              <a:gd name="connsiteX11354" fmla="*/ 971977 w 2105012"/>
              <a:gd name="connsiteY11354" fmla="*/ 265777 h 589548"/>
              <a:gd name="connsiteX11355" fmla="*/ 968995 w 2105012"/>
              <a:gd name="connsiteY11355" fmla="*/ 266772 h 589548"/>
              <a:gd name="connsiteX11356" fmla="*/ 971977 w 2105012"/>
              <a:gd name="connsiteY11356" fmla="*/ 265777 h 589548"/>
              <a:gd name="connsiteX11357" fmla="*/ 971977 w 2105012"/>
              <a:gd name="connsiteY11357" fmla="*/ 265777 h 589548"/>
              <a:gd name="connsiteX11358" fmla="*/ 986227 w 2105012"/>
              <a:gd name="connsiteY11358" fmla="*/ 254510 h 589548"/>
              <a:gd name="connsiteX11359" fmla="*/ 984570 w 2105012"/>
              <a:gd name="connsiteY11359" fmla="*/ 259150 h 589548"/>
              <a:gd name="connsiteX11360" fmla="*/ 984570 w 2105012"/>
              <a:gd name="connsiteY11360" fmla="*/ 260807 h 589548"/>
              <a:gd name="connsiteX11361" fmla="*/ 984570 w 2105012"/>
              <a:gd name="connsiteY11361" fmla="*/ 260807 h 589548"/>
              <a:gd name="connsiteX11362" fmla="*/ 984570 w 2105012"/>
              <a:gd name="connsiteY11362" fmla="*/ 259150 h 589548"/>
              <a:gd name="connsiteX11363" fmla="*/ 982251 w 2105012"/>
              <a:gd name="connsiteY11363" fmla="*/ 256167 h 589548"/>
              <a:gd name="connsiteX11364" fmla="*/ 980594 w 2105012"/>
              <a:gd name="connsiteY11364" fmla="*/ 250865 h 589548"/>
              <a:gd name="connsiteX11365" fmla="*/ 984239 w 2105012"/>
              <a:gd name="connsiteY11365" fmla="*/ 248876 h 589548"/>
              <a:gd name="connsiteX11366" fmla="*/ 986227 w 2105012"/>
              <a:gd name="connsiteY11366" fmla="*/ 254179 h 589548"/>
              <a:gd name="connsiteX11367" fmla="*/ 988547 w 2105012"/>
              <a:gd name="connsiteY11367" fmla="*/ 253847 h 589548"/>
              <a:gd name="connsiteX11368" fmla="*/ 992855 w 2105012"/>
              <a:gd name="connsiteY11368" fmla="*/ 252522 h 589548"/>
              <a:gd name="connsiteX11369" fmla="*/ 988547 w 2105012"/>
              <a:gd name="connsiteY11369" fmla="*/ 253847 h 589548"/>
              <a:gd name="connsiteX11370" fmla="*/ 986227 w 2105012"/>
              <a:gd name="connsiteY11370" fmla="*/ 254179 h 589548"/>
              <a:gd name="connsiteX11371" fmla="*/ 1007437 w 2105012"/>
              <a:gd name="connsiteY11371" fmla="*/ 247882 h 589548"/>
              <a:gd name="connsiteX11372" fmla="*/ 1007437 w 2105012"/>
              <a:gd name="connsiteY11372" fmla="*/ 247882 h 589548"/>
              <a:gd name="connsiteX11373" fmla="*/ 1007437 w 2105012"/>
              <a:gd name="connsiteY11373" fmla="*/ 247882 h 589548"/>
              <a:gd name="connsiteX11374" fmla="*/ 968001 w 2105012"/>
              <a:gd name="connsiteY11374" fmla="*/ 255504 h 589548"/>
              <a:gd name="connsiteX11375" fmla="*/ 968332 w 2105012"/>
              <a:gd name="connsiteY11375" fmla="*/ 253847 h 589548"/>
              <a:gd name="connsiteX11376" fmla="*/ 968332 w 2105012"/>
              <a:gd name="connsiteY11376" fmla="*/ 252190 h 589548"/>
              <a:gd name="connsiteX11377" fmla="*/ 968332 w 2105012"/>
              <a:gd name="connsiteY11377" fmla="*/ 253847 h 589548"/>
              <a:gd name="connsiteX11378" fmla="*/ 968001 w 2105012"/>
              <a:gd name="connsiteY11378" fmla="*/ 255504 h 589548"/>
              <a:gd name="connsiteX11379" fmla="*/ 967007 w 2105012"/>
              <a:gd name="connsiteY11379" fmla="*/ 256498 h 589548"/>
              <a:gd name="connsiteX11380" fmla="*/ 968001 w 2105012"/>
              <a:gd name="connsiteY11380" fmla="*/ 255504 h 589548"/>
              <a:gd name="connsiteX11381" fmla="*/ 974297 w 2105012"/>
              <a:gd name="connsiteY11381" fmla="*/ 284667 h 589548"/>
              <a:gd name="connsiteX11382" fmla="*/ 975623 w 2105012"/>
              <a:gd name="connsiteY11382" fmla="*/ 282347 h 589548"/>
              <a:gd name="connsiteX11383" fmla="*/ 977943 w 2105012"/>
              <a:gd name="connsiteY11383" fmla="*/ 280690 h 589548"/>
              <a:gd name="connsiteX11384" fmla="*/ 975623 w 2105012"/>
              <a:gd name="connsiteY11384" fmla="*/ 282347 h 589548"/>
              <a:gd name="connsiteX11385" fmla="*/ 974297 w 2105012"/>
              <a:gd name="connsiteY11385" fmla="*/ 284667 h 589548"/>
              <a:gd name="connsiteX11386" fmla="*/ 971646 w 2105012"/>
              <a:gd name="connsiteY11386" fmla="*/ 285661 h 589548"/>
              <a:gd name="connsiteX11387" fmla="*/ 974297 w 2105012"/>
              <a:gd name="connsiteY11387" fmla="*/ 284667 h 589548"/>
              <a:gd name="connsiteX11388" fmla="*/ 994181 w 2105012"/>
              <a:gd name="connsiteY11388" fmla="*/ 262795 h 589548"/>
              <a:gd name="connsiteX11389" fmla="*/ 994181 w 2105012"/>
              <a:gd name="connsiteY11389" fmla="*/ 262795 h 589548"/>
              <a:gd name="connsiteX11390" fmla="*/ 994181 w 2105012"/>
              <a:gd name="connsiteY11390" fmla="*/ 262795 h 589548"/>
              <a:gd name="connsiteX11391" fmla="*/ 1002466 w 2105012"/>
              <a:gd name="connsiteY11391" fmla="*/ 257161 h 589548"/>
              <a:gd name="connsiteX11392" fmla="*/ 1003128 w 2105012"/>
              <a:gd name="connsiteY11392" fmla="*/ 256167 h 589548"/>
              <a:gd name="connsiteX11393" fmla="*/ 1002466 w 2105012"/>
              <a:gd name="connsiteY11393" fmla="*/ 257161 h 589548"/>
              <a:gd name="connsiteX11394" fmla="*/ 1004785 w 2105012"/>
              <a:gd name="connsiteY11394" fmla="*/ 253847 h 589548"/>
              <a:gd name="connsiteX11395" fmla="*/ 1004785 w 2105012"/>
              <a:gd name="connsiteY11395" fmla="*/ 253847 h 589548"/>
              <a:gd name="connsiteX11396" fmla="*/ 1003460 w 2105012"/>
              <a:gd name="connsiteY11396" fmla="*/ 255504 h 589548"/>
              <a:gd name="connsiteX11397" fmla="*/ 1004785 w 2105012"/>
              <a:gd name="connsiteY11397" fmla="*/ 253847 h 589548"/>
              <a:gd name="connsiteX11398" fmla="*/ 1011082 w 2105012"/>
              <a:gd name="connsiteY11398" fmla="*/ 239929 h 589548"/>
              <a:gd name="connsiteX11399" fmla="*/ 1011082 w 2105012"/>
              <a:gd name="connsiteY11399" fmla="*/ 239929 h 589548"/>
              <a:gd name="connsiteX11400" fmla="*/ 1013733 w 2105012"/>
              <a:gd name="connsiteY11400" fmla="*/ 247882 h 589548"/>
              <a:gd name="connsiteX11401" fmla="*/ 1011082 w 2105012"/>
              <a:gd name="connsiteY11401" fmla="*/ 239929 h 589548"/>
              <a:gd name="connsiteX11402" fmla="*/ 1025995 w 2105012"/>
              <a:gd name="connsiteY11402" fmla="*/ 208778 h 589548"/>
              <a:gd name="connsiteX11403" fmla="*/ 1019698 w 2105012"/>
              <a:gd name="connsiteY11403" fmla="*/ 208778 h 589548"/>
              <a:gd name="connsiteX11404" fmla="*/ 1016053 w 2105012"/>
              <a:gd name="connsiteY11404" fmla="*/ 208778 h 589548"/>
              <a:gd name="connsiteX11405" fmla="*/ 1019698 w 2105012"/>
              <a:gd name="connsiteY11405" fmla="*/ 208778 h 589548"/>
              <a:gd name="connsiteX11406" fmla="*/ 1025995 w 2105012"/>
              <a:gd name="connsiteY11406" fmla="*/ 208778 h 589548"/>
              <a:gd name="connsiteX11407" fmla="*/ 1028314 w 2105012"/>
              <a:gd name="connsiteY11407" fmla="*/ 207121 h 589548"/>
              <a:gd name="connsiteX11408" fmla="*/ 1025995 w 2105012"/>
              <a:gd name="connsiteY11408" fmla="*/ 208778 h 589548"/>
              <a:gd name="connsiteX11409" fmla="*/ 1057146 w 2105012"/>
              <a:gd name="connsiteY11409" fmla="*/ 253185 h 589548"/>
              <a:gd name="connsiteX11410" fmla="*/ 1060460 w 2105012"/>
              <a:gd name="connsiteY11410" fmla="*/ 250202 h 589548"/>
              <a:gd name="connsiteX11411" fmla="*/ 1062117 w 2105012"/>
              <a:gd name="connsiteY11411" fmla="*/ 248214 h 589548"/>
              <a:gd name="connsiteX11412" fmla="*/ 1060460 w 2105012"/>
              <a:gd name="connsiteY11412" fmla="*/ 250202 h 589548"/>
              <a:gd name="connsiteX11413" fmla="*/ 1057146 w 2105012"/>
              <a:gd name="connsiteY11413" fmla="*/ 253185 h 589548"/>
              <a:gd name="connsiteX11414" fmla="*/ 1078023 w 2105012"/>
              <a:gd name="connsiteY11414" fmla="*/ 208446 h 589548"/>
              <a:gd name="connsiteX11415" fmla="*/ 1080012 w 2105012"/>
              <a:gd name="connsiteY11415" fmla="*/ 207121 h 589548"/>
              <a:gd name="connsiteX11416" fmla="*/ 1078023 w 2105012"/>
              <a:gd name="connsiteY11416" fmla="*/ 208446 h 589548"/>
              <a:gd name="connsiteX11417" fmla="*/ 1080343 w 2105012"/>
              <a:gd name="connsiteY11417" fmla="*/ 210766 h 589548"/>
              <a:gd name="connsiteX11418" fmla="*/ 1078023 w 2105012"/>
              <a:gd name="connsiteY11418" fmla="*/ 208446 h 589548"/>
              <a:gd name="connsiteX11419" fmla="*/ 1091942 w 2105012"/>
              <a:gd name="connsiteY11419" fmla="*/ 195522 h 589548"/>
              <a:gd name="connsiteX11420" fmla="*/ 1090285 w 2105012"/>
              <a:gd name="connsiteY11420" fmla="*/ 195191 h 589548"/>
              <a:gd name="connsiteX11421" fmla="*/ 1091942 w 2105012"/>
              <a:gd name="connsiteY11421" fmla="*/ 195522 h 589548"/>
              <a:gd name="connsiteX11422" fmla="*/ 1104866 w 2105012"/>
              <a:gd name="connsiteY11422" fmla="*/ 172987 h 589548"/>
              <a:gd name="connsiteX11423" fmla="*/ 1104866 w 2105012"/>
              <a:gd name="connsiteY11423" fmla="*/ 172987 h 589548"/>
              <a:gd name="connsiteX11424" fmla="*/ 1109837 w 2105012"/>
              <a:gd name="connsiteY11424" fmla="*/ 171993 h 589548"/>
              <a:gd name="connsiteX11425" fmla="*/ 1118453 w 2105012"/>
              <a:gd name="connsiteY11425" fmla="*/ 171993 h 589548"/>
              <a:gd name="connsiteX11426" fmla="*/ 1109837 w 2105012"/>
              <a:gd name="connsiteY11426" fmla="*/ 171993 h 589548"/>
              <a:gd name="connsiteX11427" fmla="*/ 1104866 w 2105012"/>
              <a:gd name="connsiteY11427" fmla="*/ 172987 h 589548"/>
              <a:gd name="connsiteX11428" fmla="*/ 1136349 w 2105012"/>
              <a:gd name="connsiteY11428" fmla="*/ 241586 h 589548"/>
              <a:gd name="connsiteX11429" fmla="*/ 1136349 w 2105012"/>
              <a:gd name="connsiteY11429" fmla="*/ 241586 h 589548"/>
              <a:gd name="connsiteX11430" fmla="*/ 1130052 w 2105012"/>
              <a:gd name="connsiteY11430" fmla="*/ 243906 h 589548"/>
              <a:gd name="connsiteX11431" fmla="*/ 1136349 w 2105012"/>
              <a:gd name="connsiteY11431" fmla="*/ 241586 h 589548"/>
              <a:gd name="connsiteX11432" fmla="*/ 1151593 w 2105012"/>
              <a:gd name="connsiteY11432" fmla="*/ 268429 h 589548"/>
              <a:gd name="connsiteX11433" fmla="*/ 1150599 w 2105012"/>
              <a:gd name="connsiteY11433" fmla="*/ 268429 h 589548"/>
              <a:gd name="connsiteX11434" fmla="*/ 1151593 w 2105012"/>
              <a:gd name="connsiteY11434" fmla="*/ 268429 h 589548"/>
              <a:gd name="connsiteX11435" fmla="*/ 1162860 w 2105012"/>
              <a:gd name="connsiteY11435" fmla="*/ 274394 h 589548"/>
              <a:gd name="connsiteX11436" fmla="*/ 1162860 w 2105012"/>
              <a:gd name="connsiteY11436" fmla="*/ 274394 h 589548"/>
              <a:gd name="connsiteX11437" fmla="*/ 1162860 w 2105012"/>
              <a:gd name="connsiteY11437" fmla="*/ 274394 h 589548"/>
              <a:gd name="connsiteX11438" fmla="*/ 1158884 w 2105012"/>
              <a:gd name="connsiteY11438" fmla="*/ 272074 h 589548"/>
              <a:gd name="connsiteX11439" fmla="*/ 1162860 w 2105012"/>
              <a:gd name="connsiteY11439" fmla="*/ 274394 h 589548"/>
              <a:gd name="connsiteX11440" fmla="*/ 1166506 w 2105012"/>
              <a:gd name="connsiteY11440" fmla="*/ 260475 h 589548"/>
              <a:gd name="connsiteX11441" fmla="*/ 1164849 w 2105012"/>
              <a:gd name="connsiteY11441" fmla="*/ 258818 h 589548"/>
              <a:gd name="connsiteX11442" fmla="*/ 1166506 w 2105012"/>
              <a:gd name="connsiteY11442" fmla="*/ 260475 h 589548"/>
              <a:gd name="connsiteX11443" fmla="*/ 1166506 w 2105012"/>
              <a:gd name="connsiteY11443" fmla="*/ 246557 h 589548"/>
              <a:gd name="connsiteX11444" fmla="*/ 1162860 w 2105012"/>
              <a:gd name="connsiteY11444" fmla="*/ 247882 h 589548"/>
              <a:gd name="connsiteX11445" fmla="*/ 1166506 w 2105012"/>
              <a:gd name="connsiteY11445" fmla="*/ 246557 h 589548"/>
              <a:gd name="connsiteX11446" fmla="*/ 1170151 w 2105012"/>
              <a:gd name="connsiteY11446" fmla="*/ 245231 h 589548"/>
              <a:gd name="connsiteX11447" fmla="*/ 1166506 w 2105012"/>
              <a:gd name="connsiteY11447" fmla="*/ 246557 h 589548"/>
              <a:gd name="connsiteX11448" fmla="*/ 1171476 w 2105012"/>
              <a:gd name="connsiteY11448" fmla="*/ 242580 h 589548"/>
              <a:gd name="connsiteX11449" fmla="*/ 1172139 w 2105012"/>
              <a:gd name="connsiteY11449" fmla="*/ 241254 h 589548"/>
              <a:gd name="connsiteX11450" fmla="*/ 1174459 w 2105012"/>
              <a:gd name="connsiteY11450" fmla="*/ 239266 h 589548"/>
              <a:gd name="connsiteX11451" fmla="*/ 1172139 w 2105012"/>
              <a:gd name="connsiteY11451" fmla="*/ 241254 h 589548"/>
              <a:gd name="connsiteX11452" fmla="*/ 1171476 w 2105012"/>
              <a:gd name="connsiteY11452" fmla="*/ 242580 h 589548"/>
              <a:gd name="connsiteX11453" fmla="*/ 1182412 w 2105012"/>
              <a:gd name="connsiteY11453" fmla="*/ 205132 h 589548"/>
              <a:gd name="connsiteX11454" fmla="*/ 1180755 w 2105012"/>
              <a:gd name="connsiteY11454" fmla="*/ 208778 h 589548"/>
              <a:gd name="connsiteX11455" fmla="*/ 1179099 w 2105012"/>
              <a:gd name="connsiteY11455" fmla="*/ 209441 h 589548"/>
              <a:gd name="connsiteX11456" fmla="*/ 1180755 w 2105012"/>
              <a:gd name="connsiteY11456" fmla="*/ 208778 h 589548"/>
              <a:gd name="connsiteX11457" fmla="*/ 1182412 w 2105012"/>
              <a:gd name="connsiteY11457" fmla="*/ 205132 h 589548"/>
              <a:gd name="connsiteX11458" fmla="*/ 1184732 w 2105012"/>
              <a:gd name="connsiteY11458" fmla="*/ 205132 h 589548"/>
              <a:gd name="connsiteX11459" fmla="*/ 1182412 w 2105012"/>
              <a:gd name="connsiteY11459" fmla="*/ 205132 h 589548"/>
              <a:gd name="connsiteX11460" fmla="*/ 1211244 w 2105012"/>
              <a:gd name="connsiteY11460" fmla="*/ 244237 h 589548"/>
              <a:gd name="connsiteX11461" fmla="*/ 1212569 w 2105012"/>
              <a:gd name="connsiteY11461" fmla="*/ 244237 h 589548"/>
              <a:gd name="connsiteX11462" fmla="*/ 1212569 w 2105012"/>
              <a:gd name="connsiteY11462" fmla="*/ 244237 h 589548"/>
              <a:gd name="connsiteX11463" fmla="*/ 1212569 w 2105012"/>
              <a:gd name="connsiteY11463" fmla="*/ 248214 h 589548"/>
              <a:gd name="connsiteX11464" fmla="*/ 1212569 w 2105012"/>
              <a:gd name="connsiteY11464" fmla="*/ 248214 h 589548"/>
              <a:gd name="connsiteX11465" fmla="*/ 1212569 w 2105012"/>
              <a:gd name="connsiteY11465" fmla="*/ 244237 h 589548"/>
              <a:gd name="connsiteX11466" fmla="*/ 1211244 w 2105012"/>
              <a:gd name="connsiteY11466" fmla="*/ 244237 h 589548"/>
              <a:gd name="connsiteX11467" fmla="*/ 1226488 w 2105012"/>
              <a:gd name="connsiteY11467" fmla="*/ 224353 h 589548"/>
              <a:gd name="connsiteX11468" fmla="*/ 1211244 w 2105012"/>
              <a:gd name="connsiteY11468" fmla="*/ 221371 h 589548"/>
              <a:gd name="connsiteX11469" fmla="*/ 1211244 w 2105012"/>
              <a:gd name="connsiteY11469" fmla="*/ 221371 h 589548"/>
              <a:gd name="connsiteX11470" fmla="*/ 1226488 w 2105012"/>
              <a:gd name="connsiteY11470" fmla="*/ 224353 h 589548"/>
              <a:gd name="connsiteX11471" fmla="*/ 1226488 w 2105012"/>
              <a:gd name="connsiteY11471" fmla="*/ 224353 h 589548"/>
              <a:gd name="connsiteX11472" fmla="*/ 1219860 w 2105012"/>
              <a:gd name="connsiteY11472" fmla="*/ 220708 h 589548"/>
              <a:gd name="connsiteX11473" fmla="*/ 1228145 w 2105012"/>
              <a:gd name="connsiteY11473" fmla="*/ 222696 h 589548"/>
              <a:gd name="connsiteX11474" fmla="*/ 1219860 w 2105012"/>
              <a:gd name="connsiteY11474" fmla="*/ 220708 h 589548"/>
              <a:gd name="connsiteX11475" fmla="*/ 1242395 w 2105012"/>
              <a:gd name="connsiteY11475" fmla="*/ 217394 h 589548"/>
              <a:gd name="connsiteX11476" fmla="*/ 1241732 w 2105012"/>
              <a:gd name="connsiteY11476" fmla="*/ 217394 h 589548"/>
              <a:gd name="connsiteX11477" fmla="*/ 1242395 w 2105012"/>
              <a:gd name="connsiteY11477" fmla="*/ 217394 h 589548"/>
              <a:gd name="connsiteX11478" fmla="*/ 1254325 w 2105012"/>
              <a:gd name="connsiteY11478" fmla="*/ 213086 h 589548"/>
              <a:gd name="connsiteX11479" fmla="*/ 1253662 w 2105012"/>
              <a:gd name="connsiteY11479" fmla="*/ 216068 h 589548"/>
              <a:gd name="connsiteX11480" fmla="*/ 1253662 w 2105012"/>
              <a:gd name="connsiteY11480" fmla="*/ 216068 h 589548"/>
              <a:gd name="connsiteX11481" fmla="*/ 1256645 w 2105012"/>
              <a:gd name="connsiteY11481" fmla="*/ 216068 h 589548"/>
              <a:gd name="connsiteX11482" fmla="*/ 1253662 w 2105012"/>
              <a:gd name="connsiteY11482" fmla="*/ 216068 h 589548"/>
              <a:gd name="connsiteX11483" fmla="*/ 1253662 w 2105012"/>
              <a:gd name="connsiteY11483" fmla="*/ 216068 h 589548"/>
              <a:gd name="connsiteX11484" fmla="*/ 1254325 w 2105012"/>
              <a:gd name="connsiteY11484" fmla="*/ 213086 h 589548"/>
              <a:gd name="connsiteX11485" fmla="*/ 1255319 w 2105012"/>
              <a:gd name="connsiteY11485" fmla="*/ 239266 h 589548"/>
              <a:gd name="connsiteX11486" fmla="*/ 1253993 w 2105012"/>
              <a:gd name="connsiteY11486" fmla="*/ 237940 h 589548"/>
              <a:gd name="connsiteX11487" fmla="*/ 1255319 w 2105012"/>
              <a:gd name="connsiteY11487" fmla="*/ 239266 h 589548"/>
              <a:gd name="connsiteX11488" fmla="*/ 1264929 w 2105012"/>
              <a:gd name="connsiteY11488" fmla="*/ 235952 h 589548"/>
              <a:gd name="connsiteX11489" fmla="*/ 1267581 w 2105012"/>
              <a:gd name="connsiteY11489" fmla="*/ 239266 h 589548"/>
              <a:gd name="connsiteX11490" fmla="*/ 1270894 w 2105012"/>
              <a:gd name="connsiteY11490" fmla="*/ 240260 h 589548"/>
              <a:gd name="connsiteX11491" fmla="*/ 1267581 w 2105012"/>
              <a:gd name="connsiteY11491" fmla="*/ 239266 h 589548"/>
              <a:gd name="connsiteX11492" fmla="*/ 1264929 w 2105012"/>
              <a:gd name="connsiteY11492" fmla="*/ 235952 h 589548"/>
              <a:gd name="connsiteX11493" fmla="*/ 1282825 w 2105012"/>
              <a:gd name="connsiteY11493" fmla="*/ 254510 h 589548"/>
              <a:gd name="connsiteX11494" fmla="*/ 1283487 w 2105012"/>
              <a:gd name="connsiteY11494" fmla="*/ 255504 h 589548"/>
              <a:gd name="connsiteX11495" fmla="*/ 1282825 w 2105012"/>
              <a:gd name="connsiteY11495" fmla="*/ 254510 h 589548"/>
              <a:gd name="connsiteX11496" fmla="*/ 1281499 w 2105012"/>
              <a:gd name="connsiteY11496" fmla="*/ 255173 h 589548"/>
              <a:gd name="connsiteX11497" fmla="*/ 1282825 w 2105012"/>
              <a:gd name="connsiteY11497" fmla="*/ 254510 h 589548"/>
              <a:gd name="connsiteX11498" fmla="*/ 1284150 w 2105012"/>
              <a:gd name="connsiteY11498" fmla="*/ 256167 h 589548"/>
              <a:gd name="connsiteX11499" fmla="*/ 1288127 w 2105012"/>
              <a:gd name="connsiteY11499" fmla="*/ 254510 h 589548"/>
              <a:gd name="connsiteX11500" fmla="*/ 1289453 w 2105012"/>
              <a:gd name="connsiteY11500" fmla="*/ 256830 h 589548"/>
              <a:gd name="connsiteX11501" fmla="*/ 1293429 w 2105012"/>
              <a:gd name="connsiteY11501" fmla="*/ 253847 h 589548"/>
              <a:gd name="connsiteX11502" fmla="*/ 1289453 w 2105012"/>
              <a:gd name="connsiteY11502" fmla="*/ 256830 h 589548"/>
              <a:gd name="connsiteX11503" fmla="*/ 1288127 w 2105012"/>
              <a:gd name="connsiteY11503" fmla="*/ 254510 h 589548"/>
              <a:gd name="connsiteX11504" fmla="*/ 1284150 w 2105012"/>
              <a:gd name="connsiteY11504" fmla="*/ 256167 h 589548"/>
              <a:gd name="connsiteX11505" fmla="*/ 1329883 w 2105012"/>
              <a:gd name="connsiteY11505" fmla="*/ 264452 h 589548"/>
              <a:gd name="connsiteX11506" fmla="*/ 1336179 w 2105012"/>
              <a:gd name="connsiteY11506" fmla="*/ 260807 h 589548"/>
              <a:gd name="connsiteX11507" fmla="*/ 1329883 w 2105012"/>
              <a:gd name="connsiteY11507" fmla="*/ 264452 h 589548"/>
              <a:gd name="connsiteX11508" fmla="*/ 1329883 w 2105012"/>
              <a:gd name="connsiteY11508" fmla="*/ 264452 h 589548"/>
              <a:gd name="connsiteX11509" fmla="*/ 1350098 w 2105012"/>
              <a:gd name="connsiteY11509" fmla="*/ 259481 h 589548"/>
              <a:gd name="connsiteX11510" fmla="*/ 1347778 w 2105012"/>
              <a:gd name="connsiteY11510" fmla="*/ 254510 h 589548"/>
              <a:gd name="connsiteX11511" fmla="*/ 1347778 w 2105012"/>
              <a:gd name="connsiteY11511" fmla="*/ 254510 h 589548"/>
              <a:gd name="connsiteX11512" fmla="*/ 1357388 w 2105012"/>
              <a:gd name="connsiteY11512" fmla="*/ 260475 h 589548"/>
              <a:gd name="connsiteX11513" fmla="*/ 1355400 w 2105012"/>
              <a:gd name="connsiteY11513" fmla="*/ 260807 h 589548"/>
              <a:gd name="connsiteX11514" fmla="*/ 1353743 w 2105012"/>
              <a:gd name="connsiteY11514" fmla="*/ 261801 h 589548"/>
              <a:gd name="connsiteX11515" fmla="*/ 1352417 w 2105012"/>
              <a:gd name="connsiteY11515" fmla="*/ 261801 h 589548"/>
              <a:gd name="connsiteX11516" fmla="*/ 1351092 w 2105012"/>
              <a:gd name="connsiteY11516" fmla="*/ 261801 h 589548"/>
              <a:gd name="connsiteX11517" fmla="*/ 1349766 w 2105012"/>
              <a:gd name="connsiteY11517" fmla="*/ 259150 h 589548"/>
              <a:gd name="connsiteX11518" fmla="*/ 1359377 w 2105012"/>
              <a:gd name="connsiteY11518" fmla="*/ 272737 h 589548"/>
              <a:gd name="connsiteX11519" fmla="*/ 1363353 w 2105012"/>
              <a:gd name="connsiteY11519" fmla="*/ 268760 h 589548"/>
              <a:gd name="connsiteX11520" fmla="*/ 1360371 w 2105012"/>
              <a:gd name="connsiteY11520" fmla="*/ 268760 h 589548"/>
              <a:gd name="connsiteX11521" fmla="*/ 1371638 w 2105012"/>
              <a:gd name="connsiteY11521" fmla="*/ 268760 h 589548"/>
              <a:gd name="connsiteX11522" fmla="*/ 1367993 w 2105012"/>
              <a:gd name="connsiteY11522" fmla="*/ 275056 h 589548"/>
              <a:gd name="connsiteX11523" fmla="*/ 1363022 w 2105012"/>
              <a:gd name="connsiteY11523" fmla="*/ 275056 h 589548"/>
              <a:gd name="connsiteX11524" fmla="*/ 1360039 w 2105012"/>
              <a:gd name="connsiteY11524" fmla="*/ 275056 h 589548"/>
              <a:gd name="connsiteX11525" fmla="*/ 1363022 w 2105012"/>
              <a:gd name="connsiteY11525" fmla="*/ 275056 h 589548"/>
              <a:gd name="connsiteX11526" fmla="*/ 1359377 w 2105012"/>
              <a:gd name="connsiteY11526" fmla="*/ 273068 h 589548"/>
              <a:gd name="connsiteX11527" fmla="*/ 1340819 w 2105012"/>
              <a:gd name="connsiteY11527" fmla="*/ 320789 h 589548"/>
              <a:gd name="connsiteX11528" fmla="*/ 1348109 w 2105012"/>
              <a:gd name="connsiteY11528" fmla="*/ 321783 h 589548"/>
              <a:gd name="connsiteX11529" fmla="*/ 1340819 w 2105012"/>
              <a:gd name="connsiteY11529" fmla="*/ 320789 h 589548"/>
              <a:gd name="connsiteX11530" fmla="*/ 1332534 w 2105012"/>
              <a:gd name="connsiteY11530" fmla="*/ 315818 h 589548"/>
              <a:gd name="connsiteX11531" fmla="*/ 1340819 w 2105012"/>
              <a:gd name="connsiteY11531" fmla="*/ 320789 h 589548"/>
              <a:gd name="connsiteX11532" fmla="*/ 1343138 w 2105012"/>
              <a:gd name="connsiteY11532" fmla="*/ 343324 h 589548"/>
              <a:gd name="connsiteX11533" fmla="*/ 1342475 w 2105012"/>
              <a:gd name="connsiteY11533" fmla="*/ 342329 h 589548"/>
              <a:gd name="connsiteX11534" fmla="*/ 1341150 w 2105012"/>
              <a:gd name="connsiteY11534" fmla="*/ 342329 h 589548"/>
              <a:gd name="connsiteX11535" fmla="*/ 1342475 w 2105012"/>
              <a:gd name="connsiteY11535" fmla="*/ 342329 h 589548"/>
              <a:gd name="connsiteX11536" fmla="*/ 1343138 w 2105012"/>
              <a:gd name="connsiteY11536" fmla="*/ 343324 h 589548"/>
              <a:gd name="connsiteX11537" fmla="*/ 1355731 w 2105012"/>
              <a:gd name="connsiteY11537" fmla="*/ 339678 h 589548"/>
              <a:gd name="connsiteX11538" fmla="*/ 1357388 w 2105012"/>
              <a:gd name="connsiteY11538" fmla="*/ 338684 h 589548"/>
              <a:gd name="connsiteX11539" fmla="*/ 1362028 w 2105012"/>
              <a:gd name="connsiteY11539" fmla="*/ 340010 h 589548"/>
              <a:gd name="connsiteX11540" fmla="*/ 1365010 w 2105012"/>
              <a:gd name="connsiteY11540" fmla="*/ 339347 h 589548"/>
              <a:gd name="connsiteX11541" fmla="*/ 1362028 w 2105012"/>
              <a:gd name="connsiteY11541" fmla="*/ 340010 h 589548"/>
              <a:gd name="connsiteX11542" fmla="*/ 1357388 w 2105012"/>
              <a:gd name="connsiteY11542" fmla="*/ 338684 h 589548"/>
              <a:gd name="connsiteX11543" fmla="*/ 1355731 w 2105012"/>
              <a:gd name="connsiteY11543" fmla="*/ 339678 h 589548"/>
              <a:gd name="connsiteX11544" fmla="*/ 1394173 w 2105012"/>
              <a:gd name="connsiteY11544" fmla="*/ 327085 h 589548"/>
              <a:gd name="connsiteX11545" fmla="*/ 1391853 w 2105012"/>
              <a:gd name="connsiteY11545" fmla="*/ 328411 h 589548"/>
              <a:gd name="connsiteX11546" fmla="*/ 1391853 w 2105012"/>
              <a:gd name="connsiteY11546" fmla="*/ 328411 h 589548"/>
              <a:gd name="connsiteX11547" fmla="*/ 1394173 w 2105012"/>
              <a:gd name="connsiteY11547" fmla="*/ 327085 h 589548"/>
              <a:gd name="connsiteX11548" fmla="*/ 1407760 w 2105012"/>
              <a:gd name="connsiteY11548" fmla="*/ 338021 h 589548"/>
              <a:gd name="connsiteX11549" fmla="*/ 1406766 w 2105012"/>
              <a:gd name="connsiteY11549" fmla="*/ 338684 h 589548"/>
              <a:gd name="connsiteX11550" fmla="*/ 1406766 w 2105012"/>
              <a:gd name="connsiteY11550" fmla="*/ 338684 h 589548"/>
              <a:gd name="connsiteX11551" fmla="*/ 1407760 w 2105012"/>
              <a:gd name="connsiteY11551" fmla="*/ 338021 h 589548"/>
              <a:gd name="connsiteX11552" fmla="*/ 1439905 w 2105012"/>
              <a:gd name="connsiteY11552" fmla="*/ 328411 h 589548"/>
              <a:gd name="connsiteX11553" fmla="*/ 1435929 w 2105012"/>
              <a:gd name="connsiteY11553" fmla="*/ 328411 h 589548"/>
              <a:gd name="connsiteX11554" fmla="*/ 1439905 w 2105012"/>
              <a:gd name="connsiteY11554" fmla="*/ 328411 h 589548"/>
              <a:gd name="connsiteX11555" fmla="*/ 1443882 w 2105012"/>
              <a:gd name="connsiteY11555" fmla="*/ 327417 h 589548"/>
              <a:gd name="connsiteX11556" fmla="*/ 1447527 w 2105012"/>
              <a:gd name="connsiteY11556" fmla="*/ 328742 h 589548"/>
              <a:gd name="connsiteX11557" fmla="*/ 1443882 w 2105012"/>
              <a:gd name="connsiteY11557" fmla="*/ 327417 h 589548"/>
              <a:gd name="connsiteX11558" fmla="*/ 1439905 w 2105012"/>
              <a:gd name="connsiteY11558" fmla="*/ 328411 h 589548"/>
              <a:gd name="connsiteX11559" fmla="*/ 1452498 w 2105012"/>
              <a:gd name="connsiteY11559" fmla="*/ 309521 h 589548"/>
              <a:gd name="connsiteX11560" fmla="*/ 1452830 w 2105012"/>
              <a:gd name="connsiteY11560" fmla="*/ 307202 h 589548"/>
              <a:gd name="connsiteX11561" fmla="*/ 1452167 w 2105012"/>
              <a:gd name="connsiteY11561" fmla="*/ 305876 h 589548"/>
              <a:gd name="connsiteX11562" fmla="*/ 1448521 w 2105012"/>
              <a:gd name="connsiteY11562" fmla="*/ 302894 h 589548"/>
              <a:gd name="connsiteX11563" fmla="*/ 1452167 w 2105012"/>
              <a:gd name="connsiteY11563" fmla="*/ 305876 h 589548"/>
              <a:gd name="connsiteX11564" fmla="*/ 1458795 w 2105012"/>
              <a:gd name="connsiteY11564" fmla="*/ 304219 h 589548"/>
              <a:gd name="connsiteX11565" fmla="*/ 1460783 w 2105012"/>
              <a:gd name="connsiteY11565" fmla="*/ 304219 h 589548"/>
              <a:gd name="connsiteX11566" fmla="*/ 1458795 w 2105012"/>
              <a:gd name="connsiteY11566" fmla="*/ 304219 h 589548"/>
              <a:gd name="connsiteX11567" fmla="*/ 1452167 w 2105012"/>
              <a:gd name="connsiteY11567" fmla="*/ 305876 h 589548"/>
              <a:gd name="connsiteX11568" fmla="*/ 1452830 w 2105012"/>
              <a:gd name="connsiteY11568" fmla="*/ 307202 h 589548"/>
              <a:gd name="connsiteX11569" fmla="*/ 1463766 w 2105012"/>
              <a:gd name="connsiteY11569" fmla="*/ 312173 h 589548"/>
              <a:gd name="connsiteX11570" fmla="*/ 1463766 w 2105012"/>
              <a:gd name="connsiteY11570" fmla="*/ 312173 h 589548"/>
              <a:gd name="connsiteX11571" fmla="*/ 1459126 w 2105012"/>
              <a:gd name="connsiteY11571" fmla="*/ 314161 h 589548"/>
              <a:gd name="connsiteX11572" fmla="*/ 1452498 w 2105012"/>
              <a:gd name="connsiteY11572" fmla="*/ 312173 h 589548"/>
              <a:gd name="connsiteX11573" fmla="*/ 1452498 w 2105012"/>
              <a:gd name="connsiteY11573" fmla="*/ 309521 h 589548"/>
              <a:gd name="connsiteX11574" fmla="*/ 1469399 w 2105012"/>
              <a:gd name="connsiteY11574" fmla="*/ 300574 h 589548"/>
              <a:gd name="connsiteX11575" fmla="*/ 1469399 w 2105012"/>
              <a:gd name="connsiteY11575" fmla="*/ 300574 h 589548"/>
              <a:gd name="connsiteX11576" fmla="*/ 1464760 w 2105012"/>
              <a:gd name="connsiteY11576" fmla="*/ 309853 h 589548"/>
              <a:gd name="connsiteX11577" fmla="*/ 1469399 w 2105012"/>
              <a:gd name="connsiteY11577" fmla="*/ 300574 h 589548"/>
              <a:gd name="connsiteX11578" fmla="*/ 1473045 w 2105012"/>
              <a:gd name="connsiteY11578" fmla="*/ 303225 h 589548"/>
              <a:gd name="connsiteX11579" fmla="*/ 1472382 w 2105012"/>
              <a:gd name="connsiteY11579" fmla="*/ 304550 h 589548"/>
              <a:gd name="connsiteX11580" fmla="*/ 1473045 w 2105012"/>
              <a:gd name="connsiteY11580" fmla="*/ 303225 h 589548"/>
              <a:gd name="connsiteX11581" fmla="*/ 1484312 w 2105012"/>
              <a:gd name="connsiteY11581" fmla="*/ 258487 h 589548"/>
              <a:gd name="connsiteX11582" fmla="*/ 1482324 w 2105012"/>
              <a:gd name="connsiteY11582" fmla="*/ 256830 h 589548"/>
              <a:gd name="connsiteX11583" fmla="*/ 1476690 w 2105012"/>
              <a:gd name="connsiteY11583" fmla="*/ 257824 h 589548"/>
              <a:gd name="connsiteX11584" fmla="*/ 1477684 w 2105012"/>
              <a:gd name="connsiteY11584" fmla="*/ 254179 h 589548"/>
              <a:gd name="connsiteX11585" fmla="*/ 1477684 w 2105012"/>
              <a:gd name="connsiteY11585" fmla="*/ 254179 h 589548"/>
              <a:gd name="connsiteX11586" fmla="*/ 1486300 w 2105012"/>
              <a:gd name="connsiteY11586" fmla="*/ 248545 h 589548"/>
              <a:gd name="connsiteX11587" fmla="*/ 1487626 w 2105012"/>
              <a:gd name="connsiteY11587" fmla="*/ 253185 h 589548"/>
              <a:gd name="connsiteX11588" fmla="*/ 1483981 w 2105012"/>
              <a:gd name="connsiteY11588" fmla="*/ 258487 h 589548"/>
              <a:gd name="connsiteX11589" fmla="*/ 1493922 w 2105012"/>
              <a:gd name="connsiteY11589" fmla="*/ 286324 h 589548"/>
              <a:gd name="connsiteX11590" fmla="*/ 1492928 w 2105012"/>
              <a:gd name="connsiteY11590" fmla="*/ 288644 h 589548"/>
              <a:gd name="connsiteX11591" fmla="*/ 1492928 w 2105012"/>
              <a:gd name="connsiteY11591" fmla="*/ 288644 h 589548"/>
              <a:gd name="connsiteX11592" fmla="*/ 1493922 w 2105012"/>
              <a:gd name="connsiteY11592" fmla="*/ 286324 h 589548"/>
              <a:gd name="connsiteX11593" fmla="*/ 1513475 w 2105012"/>
              <a:gd name="connsiteY11593" fmla="*/ 230318 h 589548"/>
              <a:gd name="connsiteX11594" fmla="*/ 1511818 w 2105012"/>
              <a:gd name="connsiteY11594" fmla="*/ 231313 h 589548"/>
              <a:gd name="connsiteX11595" fmla="*/ 1513475 w 2105012"/>
              <a:gd name="connsiteY11595" fmla="*/ 230318 h 589548"/>
              <a:gd name="connsiteX11596" fmla="*/ 1516457 w 2105012"/>
              <a:gd name="connsiteY11596" fmla="*/ 230318 h 589548"/>
              <a:gd name="connsiteX11597" fmla="*/ 1513475 w 2105012"/>
              <a:gd name="connsiteY11597" fmla="*/ 230318 h 589548"/>
              <a:gd name="connsiteX11598" fmla="*/ 1520765 w 2105012"/>
              <a:gd name="connsiteY11598" fmla="*/ 231313 h 589548"/>
              <a:gd name="connsiteX11599" fmla="*/ 1517783 w 2105012"/>
              <a:gd name="connsiteY11599" fmla="*/ 230650 h 589548"/>
              <a:gd name="connsiteX11600" fmla="*/ 1520765 w 2105012"/>
              <a:gd name="connsiteY11600" fmla="*/ 231313 h 589548"/>
              <a:gd name="connsiteX11601" fmla="*/ 1522091 w 2105012"/>
              <a:gd name="connsiteY11601" fmla="*/ 243906 h 589548"/>
              <a:gd name="connsiteX11602" fmla="*/ 1520434 w 2105012"/>
              <a:gd name="connsiteY11602" fmla="*/ 248876 h 589548"/>
              <a:gd name="connsiteX11603" fmla="*/ 1519771 w 2105012"/>
              <a:gd name="connsiteY11603" fmla="*/ 251528 h 589548"/>
              <a:gd name="connsiteX11604" fmla="*/ 1520434 w 2105012"/>
              <a:gd name="connsiteY11604" fmla="*/ 248876 h 589548"/>
              <a:gd name="connsiteX11605" fmla="*/ 1522091 w 2105012"/>
              <a:gd name="connsiteY11605" fmla="*/ 243906 h 589548"/>
              <a:gd name="connsiteX11606" fmla="*/ 1521428 w 2105012"/>
              <a:gd name="connsiteY11606" fmla="*/ 251859 h 589548"/>
              <a:gd name="connsiteX11607" fmla="*/ 1523416 w 2105012"/>
              <a:gd name="connsiteY11607" fmla="*/ 252853 h 589548"/>
              <a:gd name="connsiteX11608" fmla="*/ 1523416 w 2105012"/>
              <a:gd name="connsiteY11608" fmla="*/ 252853 h 589548"/>
              <a:gd name="connsiteX11609" fmla="*/ 1521428 w 2105012"/>
              <a:gd name="connsiteY11609" fmla="*/ 251859 h 589548"/>
              <a:gd name="connsiteX11610" fmla="*/ 1520434 w 2105012"/>
              <a:gd name="connsiteY11610" fmla="*/ 251859 h 589548"/>
              <a:gd name="connsiteX11611" fmla="*/ 1521428 w 2105012"/>
              <a:gd name="connsiteY11611" fmla="*/ 251859 h 589548"/>
              <a:gd name="connsiteX11612" fmla="*/ 1536009 w 2105012"/>
              <a:gd name="connsiteY11612" fmla="*/ 259812 h 589548"/>
              <a:gd name="connsiteX11613" fmla="*/ 1533690 w 2105012"/>
              <a:gd name="connsiteY11613" fmla="*/ 263126 h 589548"/>
              <a:gd name="connsiteX11614" fmla="*/ 1533690 w 2105012"/>
              <a:gd name="connsiteY11614" fmla="*/ 263126 h 589548"/>
              <a:gd name="connsiteX11615" fmla="*/ 1536009 w 2105012"/>
              <a:gd name="connsiteY11615" fmla="*/ 259812 h 589548"/>
              <a:gd name="connsiteX11616" fmla="*/ 1588701 w 2105012"/>
              <a:gd name="connsiteY11616" fmla="*/ 274394 h 589548"/>
              <a:gd name="connsiteX11617" fmla="*/ 1586381 w 2105012"/>
              <a:gd name="connsiteY11617" fmla="*/ 274394 h 589548"/>
              <a:gd name="connsiteX11618" fmla="*/ 1588701 w 2105012"/>
              <a:gd name="connsiteY11618" fmla="*/ 274394 h 589548"/>
              <a:gd name="connsiteX11619" fmla="*/ 1590358 w 2105012"/>
              <a:gd name="connsiteY11619" fmla="*/ 277045 h 589548"/>
              <a:gd name="connsiteX11620" fmla="*/ 1590358 w 2105012"/>
              <a:gd name="connsiteY11620" fmla="*/ 273400 h 589548"/>
              <a:gd name="connsiteX11621" fmla="*/ 1590358 w 2105012"/>
              <a:gd name="connsiteY11621" fmla="*/ 273400 h 589548"/>
              <a:gd name="connsiteX11622" fmla="*/ 1589032 w 2105012"/>
              <a:gd name="connsiteY11622" fmla="*/ 272074 h 589548"/>
              <a:gd name="connsiteX11623" fmla="*/ 1590358 w 2105012"/>
              <a:gd name="connsiteY11623" fmla="*/ 273400 h 589548"/>
              <a:gd name="connsiteX11624" fmla="*/ 1590358 w 2105012"/>
              <a:gd name="connsiteY11624" fmla="*/ 277045 h 589548"/>
              <a:gd name="connsiteX11625" fmla="*/ 1589364 w 2105012"/>
              <a:gd name="connsiteY11625" fmla="*/ 279365 h 589548"/>
              <a:gd name="connsiteX11626" fmla="*/ 1590358 w 2105012"/>
              <a:gd name="connsiteY11626" fmla="*/ 281022 h 589548"/>
              <a:gd name="connsiteX11627" fmla="*/ 1589364 w 2105012"/>
              <a:gd name="connsiteY11627" fmla="*/ 279365 h 589548"/>
              <a:gd name="connsiteX11628" fmla="*/ 1590358 w 2105012"/>
              <a:gd name="connsiteY11628" fmla="*/ 277045 h 589548"/>
              <a:gd name="connsiteX11629" fmla="*/ 1612893 w 2105012"/>
              <a:gd name="connsiteY11629" fmla="*/ 282679 h 589548"/>
              <a:gd name="connsiteX11630" fmla="*/ 1615875 w 2105012"/>
              <a:gd name="connsiteY11630" fmla="*/ 282347 h 589548"/>
              <a:gd name="connsiteX11631" fmla="*/ 1618195 w 2105012"/>
              <a:gd name="connsiteY11631" fmla="*/ 285330 h 589548"/>
              <a:gd name="connsiteX11632" fmla="*/ 1615875 w 2105012"/>
              <a:gd name="connsiteY11632" fmla="*/ 282347 h 589548"/>
              <a:gd name="connsiteX11633" fmla="*/ 1612893 w 2105012"/>
              <a:gd name="connsiteY11633" fmla="*/ 282679 h 589548"/>
              <a:gd name="connsiteX11634" fmla="*/ 1610904 w 2105012"/>
              <a:gd name="connsiteY11634" fmla="*/ 284998 h 589548"/>
              <a:gd name="connsiteX11635" fmla="*/ 1612893 w 2105012"/>
              <a:gd name="connsiteY11635" fmla="*/ 282679 h 589548"/>
              <a:gd name="connsiteX11636" fmla="*/ 1645038 w 2105012"/>
              <a:gd name="connsiteY11636" fmla="*/ 290301 h 589548"/>
              <a:gd name="connsiteX11637" fmla="*/ 1647358 w 2105012"/>
              <a:gd name="connsiteY11637" fmla="*/ 288312 h 589548"/>
              <a:gd name="connsiteX11638" fmla="*/ 1649677 w 2105012"/>
              <a:gd name="connsiteY11638" fmla="*/ 287649 h 589548"/>
              <a:gd name="connsiteX11639" fmla="*/ 1647358 w 2105012"/>
              <a:gd name="connsiteY11639" fmla="*/ 288312 h 589548"/>
              <a:gd name="connsiteX11640" fmla="*/ 1645038 w 2105012"/>
              <a:gd name="connsiteY11640" fmla="*/ 290301 h 589548"/>
              <a:gd name="connsiteX11641" fmla="*/ 1643050 w 2105012"/>
              <a:gd name="connsiteY11641" fmla="*/ 290963 h 589548"/>
              <a:gd name="connsiteX11642" fmla="*/ 1645038 w 2105012"/>
              <a:gd name="connsiteY11642" fmla="*/ 290301 h 589548"/>
              <a:gd name="connsiteX11643" fmla="*/ 1646363 w 2105012"/>
              <a:gd name="connsiteY11643" fmla="*/ 226010 h 589548"/>
              <a:gd name="connsiteX11644" fmla="*/ 1646032 w 2105012"/>
              <a:gd name="connsiteY11644" fmla="*/ 226010 h 589548"/>
              <a:gd name="connsiteX11645" fmla="*/ 1646363 w 2105012"/>
              <a:gd name="connsiteY11645" fmla="*/ 226010 h 589548"/>
              <a:gd name="connsiteX11646" fmla="*/ 1641392 w 2105012"/>
              <a:gd name="connsiteY11646" fmla="*/ 226673 h 589548"/>
              <a:gd name="connsiteX11647" fmla="*/ 1641392 w 2105012"/>
              <a:gd name="connsiteY11647" fmla="*/ 227667 h 589548"/>
              <a:gd name="connsiteX11648" fmla="*/ 1641392 w 2105012"/>
              <a:gd name="connsiteY11648" fmla="*/ 226673 h 589548"/>
              <a:gd name="connsiteX11649" fmla="*/ 1642055 w 2105012"/>
              <a:gd name="connsiteY11649" fmla="*/ 225016 h 589548"/>
              <a:gd name="connsiteX11650" fmla="*/ 1642055 w 2105012"/>
              <a:gd name="connsiteY11650" fmla="*/ 225016 h 589548"/>
              <a:gd name="connsiteX11651" fmla="*/ 1642055 w 2105012"/>
              <a:gd name="connsiteY11651" fmla="*/ 225016 h 589548"/>
              <a:gd name="connsiteX11652" fmla="*/ 1637747 w 2105012"/>
              <a:gd name="connsiteY11652" fmla="*/ 231644 h 589548"/>
              <a:gd name="connsiteX11653" fmla="*/ 1639404 w 2105012"/>
              <a:gd name="connsiteY11653" fmla="*/ 231975 h 589548"/>
              <a:gd name="connsiteX11654" fmla="*/ 1637747 w 2105012"/>
              <a:gd name="connsiteY11654" fmla="*/ 231644 h 589548"/>
              <a:gd name="connsiteX11655" fmla="*/ 1634765 w 2105012"/>
              <a:gd name="connsiteY11655" fmla="*/ 232638 h 589548"/>
              <a:gd name="connsiteX11656" fmla="*/ 1632445 w 2105012"/>
              <a:gd name="connsiteY11656" fmla="*/ 236615 h 589548"/>
              <a:gd name="connsiteX11657" fmla="*/ 1634765 w 2105012"/>
              <a:gd name="connsiteY11657" fmla="*/ 232638 h 589548"/>
              <a:gd name="connsiteX11658" fmla="*/ 1637416 w 2105012"/>
              <a:gd name="connsiteY11658" fmla="*/ 231644 h 589548"/>
              <a:gd name="connsiteX11659" fmla="*/ 1634765 w 2105012"/>
              <a:gd name="connsiteY11659" fmla="*/ 232638 h 589548"/>
              <a:gd name="connsiteX11660" fmla="*/ 1593341 w 2105012"/>
              <a:gd name="connsiteY11660" fmla="*/ 164371 h 589548"/>
              <a:gd name="connsiteX11661" fmla="*/ 1594997 w 2105012"/>
              <a:gd name="connsiteY11661" fmla="*/ 164371 h 589548"/>
              <a:gd name="connsiteX11662" fmla="*/ 1593341 w 2105012"/>
              <a:gd name="connsiteY11662" fmla="*/ 164371 h 589548"/>
              <a:gd name="connsiteX11663" fmla="*/ 1586050 w 2105012"/>
              <a:gd name="connsiteY11663" fmla="*/ 151115 h 589548"/>
              <a:gd name="connsiteX11664" fmla="*/ 1585056 w 2105012"/>
              <a:gd name="connsiteY11664" fmla="*/ 151115 h 589548"/>
              <a:gd name="connsiteX11665" fmla="*/ 1586050 w 2105012"/>
              <a:gd name="connsiteY11665" fmla="*/ 151115 h 589548"/>
              <a:gd name="connsiteX11666" fmla="*/ 1588701 w 2105012"/>
              <a:gd name="connsiteY11666" fmla="*/ 144488 h 589548"/>
              <a:gd name="connsiteX11667" fmla="*/ 1586050 w 2105012"/>
              <a:gd name="connsiteY11667" fmla="*/ 151115 h 589548"/>
              <a:gd name="connsiteX11668" fmla="*/ 1594003 w 2105012"/>
              <a:gd name="connsiteY11668" fmla="*/ 121621 h 589548"/>
              <a:gd name="connsiteX11669" fmla="*/ 1594003 w 2105012"/>
              <a:gd name="connsiteY11669" fmla="*/ 121621 h 589548"/>
              <a:gd name="connsiteX11670" fmla="*/ 1594003 w 2105012"/>
              <a:gd name="connsiteY11670" fmla="*/ 121621 h 589548"/>
              <a:gd name="connsiteX11671" fmla="*/ 1594003 w 2105012"/>
              <a:gd name="connsiteY11671" fmla="*/ 121953 h 589548"/>
              <a:gd name="connsiteX11672" fmla="*/ 1592678 w 2105012"/>
              <a:gd name="connsiteY11672" fmla="*/ 122616 h 589548"/>
              <a:gd name="connsiteX11673" fmla="*/ 1594003 w 2105012"/>
              <a:gd name="connsiteY11673" fmla="*/ 121953 h 589548"/>
              <a:gd name="connsiteX11674" fmla="*/ 1577765 w 2105012"/>
              <a:gd name="connsiteY11674" fmla="*/ 165697 h 589548"/>
              <a:gd name="connsiteX11675" fmla="*/ 1573788 w 2105012"/>
              <a:gd name="connsiteY11675" fmla="*/ 166359 h 589548"/>
              <a:gd name="connsiteX11676" fmla="*/ 1573788 w 2105012"/>
              <a:gd name="connsiteY11676" fmla="*/ 166359 h 589548"/>
              <a:gd name="connsiteX11677" fmla="*/ 1577765 w 2105012"/>
              <a:gd name="connsiteY11677" fmla="*/ 165697 h 589548"/>
              <a:gd name="connsiteX11678" fmla="*/ 1580085 w 2105012"/>
              <a:gd name="connsiteY11678" fmla="*/ 167022 h 589548"/>
              <a:gd name="connsiteX11679" fmla="*/ 1577765 w 2105012"/>
              <a:gd name="connsiteY11679" fmla="*/ 165697 h 589548"/>
              <a:gd name="connsiteX11680" fmla="*/ 1569811 w 2105012"/>
              <a:gd name="connsiteY11680" fmla="*/ 162383 h 589548"/>
              <a:gd name="connsiteX11681" fmla="*/ 1573788 w 2105012"/>
              <a:gd name="connsiteY11681" fmla="*/ 164371 h 589548"/>
              <a:gd name="connsiteX11682" fmla="*/ 1569811 w 2105012"/>
              <a:gd name="connsiteY11682" fmla="*/ 162383 h 589548"/>
              <a:gd name="connsiteX11683" fmla="*/ 1569811 w 2105012"/>
              <a:gd name="connsiteY11683" fmla="*/ 162383 h 589548"/>
              <a:gd name="connsiteX11684" fmla="*/ 1561195 w 2105012"/>
              <a:gd name="connsiteY11684" fmla="*/ 161057 h 589548"/>
              <a:gd name="connsiteX11685" fmla="*/ 1561858 w 2105012"/>
              <a:gd name="connsiteY11685" fmla="*/ 158406 h 589548"/>
              <a:gd name="connsiteX11686" fmla="*/ 1561195 w 2105012"/>
              <a:gd name="connsiteY11686" fmla="*/ 161057 h 589548"/>
              <a:gd name="connsiteX11687" fmla="*/ 1567492 w 2105012"/>
              <a:gd name="connsiteY11687" fmla="*/ 163377 h 589548"/>
              <a:gd name="connsiteX11688" fmla="*/ 1561195 w 2105012"/>
              <a:gd name="connsiteY11688" fmla="*/ 161057 h 589548"/>
              <a:gd name="connsiteX11689" fmla="*/ 1542969 w 2105012"/>
              <a:gd name="connsiteY11689" fmla="*/ 146807 h 589548"/>
              <a:gd name="connsiteX11690" fmla="*/ 1542969 w 2105012"/>
              <a:gd name="connsiteY11690" fmla="*/ 146807 h 589548"/>
              <a:gd name="connsiteX11691" fmla="*/ 1542969 w 2105012"/>
              <a:gd name="connsiteY11691" fmla="*/ 146807 h 589548"/>
              <a:gd name="connsiteX11692" fmla="*/ 1542969 w 2105012"/>
              <a:gd name="connsiteY11692" fmla="*/ 147139 h 589548"/>
              <a:gd name="connsiteX11693" fmla="*/ 1544626 w 2105012"/>
              <a:gd name="connsiteY11693" fmla="*/ 148133 h 589548"/>
              <a:gd name="connsiteX11694" fmla="*/ 1542969 w 2105012"/>
              <a:gd name="connsiteY11694" fmla="*/ 147139 h 589548"/>
              <a:gd name="connsiteX11695" fmla="*/ 1520102 w 2105012"/>
              <a:gd name="connsiteY11695" fmla="*/ 121953 h 589548"/>
              <a:gd name="connsiteX11696" fmla="*/ 1523416 w 2105012"/>
              <a:gd name="connsiteY11696" fmla="*/ 123941 h 589548"/>
              <a:gd name="connsiteX11697" fmla="*/ 1520102 w 2105012"/>
              <a:gd name="connsiteY11697" fmla="*/ 121953 h 589548"/>
              <a:gd name="connsiteX11698" fmla="*/ 1512480 w 2105012"/>
              <a:gd name="connsiteY11698" fmla="*/ 130900 h 589548"/>
              <a:gd name="connsiteX11699" fmla="*/ 1512480 w 2105012"/>
              <a:gd name="connsiteY11699" fmla="*/ 130900 h 589548"/>
              <a:gd name="connsiteX11700" fmla="*/ 1514800 w 2105012"/>
              <a:gd name="connsiteY11700" fmla="*/ 125267 h 589548"/>
              <a:gd name="connsiteX11701" fmla="*/ 1512480 w 2105012"/>
              <a:gd name="connsiteY11701" fmla="*/ 130900 h 589548"/>
              <a:gd name="connsiteX11702" fmla="*/ 1520102 w 2105012"/>
              <a:gd name="connsiteY11702" fmla="*/ 149458 h 589548"/>
              <a:gd name="connsiteX11703" fmla="*/ 1518777 w 2105012"/>
              <a:gd name="connsiteY11703" fmla="*/ 148133 h 589548"/>
              <a:gd name="connsiteX11704" fmla="*/ 1520102 w 2105012"/>
              <a:gd name="connsiteY11704" fmla="*/ 149458 h 589548"/>
              <a:gd name="connsiteX11705" fmla="*/ 1512480 w 2105012"/>
              <a:gd name="connsiteY11705" fmla="*/ 158406 h 589548"/>
              <a:gd name="connsiteX11706" fmla="*/ 1513475 w 2105012"/>
              <a:gd name="connsiteY11706" fmla="*/ 162383 h 589548"/>
              <a:gd name="connsiteX11707" fmla="*/ 1512480 w 2105012"/>
              <a:gd name="connsiteY11707" fmla="*/ 162383 h 589548"/>
              <a:gd name="connsiteX11708" fmla="*/ 1513143 w 2105012"/>
              <a:gd name="connsiteY11708" fmla="*/ 163377 h 589548"/>
              <a:gd name="connsiteX11709" fmla="*/ 1512480 w 2105012"/>
              <a:gd name="connsiteY11709" fmla="*/ 162383 h 589548"/>
              <a:gd name="connsiteX11710" fmla="*/ 1506847 w 2105012"/>
              <a:gd name="connsiteY11710" fmla="*/ 163377 h 589548"/>
              <a:gd name="connsiteX11711" fmla="*/ 1506184 w 2105012"/>
              <a:gd name="connsiteY11711" fmla="*/ 154429 h 589548"/>
              <a:gd name="connsiteX11712" fmla="*/ 1511818 w 2105012"/>
              <a:gd name="connsiteY11712" fmla="*/ 156086 h 589548"/>
              <a:gd name="connsiteX11713" fmla="*/ 1512149 w 2105012"/>
              <a:gd name="connsiteY11713" fmla="*/ 158406 h 589548"/>
              <a:gd name="connsiteX11714" fmla="*/ 1505521 w 2105012"/>
              <a:gd name="connsiteY11714" fmla="*/ 143825 h 589548"/>
              <a:gd name="connsiteX11715" fmla="*/ 1508504 w 2105012"/>
              <a:gd name="connsiteY11715" fmla="*/ 143493 h 589548"/>
              <a:gd name="connsiteX11716" fmla="*/ 1505521 w 2105012"/>
              <a:gd name="connsiteY11716" fmla="*/ 143825 h 589548"/>
              <a:gd name="connsiteX11717" fmla="*/ 1468074 w 2105012"/>
              <a:gd name="connsiteY11717" fmla="*/ 190551 h 589548"/>
              <a:gd name="connsiteX11718" fmla="*/ 1470062 w 2105012"/>
              <a:gd name="connsiteY11718" fmla="*/ 190551 h 589548"/>
              <a:gd name="connsiteX11719" fmla="*/ 1470062 w 2105012"/>
              <a:gd name="connsiteY11719" fmla="*/ 190551 h 589548"/>
              <a:gd name="connsiteX11720" fmla="*/ 1468074 w 2105012"/>
              <a:gd name="connsiteY11720" fmla="*/ 190551 h 589548"/>
              <a:gd name="connsiteX11721" fmla="*/ 1452498 w 2105012"/>
              <a:gd name="connsiteY11721" fmla="*/ 190551 h 589548"/>
              <a:gd name="connsiteX11722" fmla="*/ 1451504 w 2105012"/>
              <a:gd name="connsiteY11722" fmla="*/ 190551 h 589548"/>
              <a:gd name="connsiteX11723" fmla="*/ 1452498 w 2105012"/>
              <a:gd name="connsiteY11723" fmla="*/ 190551 h 589548"/>
              <a:gd name="connsiteX11724" fmla="*/ 1455481 w 2105012"/>
              <a:gd name="connsiteY11724" fmla="*/ 190551 h 589548"/>
              <a:gd name="connsiteX11725" fmla="*/ 1452498 w 2105012"/>
              <a:gd name="connsiteY11725" fmla="*/ 190551 h 589548"/>
              <a:gd name="connsiteX11726" fmla="*/ 1452498 w 2105012"/>
              <a:gd name="connsiteY11726" fmla="*/ 179947 h 589548"/>
              <a:gd name="connsiteX11727" fmla="*/ 1452498 w 2105012"/>
              <a:gd name="connsiteY11727" fmla="*/ 179947 h 589548"/>
              <a:gd name="connsiteX11728" fmla="*/ 1453824 w 2105012"/>
              <a:gd name="connsiteY11728" fmla="*/ 180278 h 589548"/>
              <a:gd name="connsiteX11729" fmla="*/ 1453824 w 2105012"/>
              <a:gd name="connsiteY11729" fmla="*/ 180278 h 589548"/>
              <a:gd name="connsiteX11730" fmla="*/ 1452498 w 2105012"/>
              <a:gd name="connsiteY11730" fmla="*/ 179947 h 589548"/>
              <a:gd name="connsiteX11731" fmla="*/ 1452498 w 2105012"/>
              <a:gd name="connsiteY11731" fmla="*/ 179947 h 589548"/>
              <a:gd name="connsiteX11732" fmla="*/ 1449847 w 2105012"/>
              <a:gd name="connsiteY11732" fmla="*/ 181604 h 589548"/>
              <a:gd name="connsiteX11733" fmla="*/ 1449847 w 2105012"/>
              <a:gd name="connsiteY11733" fmla="*/ 181604 h 589548"/>
              <a:gd name="connsiteX11734" fmla="*/ 1449847 w 2105012"/>
              <a:gd name="connsiteY11734" fmla="*/ 181604 h 589548"/>
              <a:gd name="connsiteX11735" fmla="*/ 1451173 w 2105012"/>
              <a:gd name="connsiteY11735" fmla="*/ 182266 h 589548"/>
              <a:gd name="connsiteX11736" fmla="*/ 1449847 w 2105012"/>
              <a:gd name="connsiteY11736" fmla="*/ 181604 h 589548"/>
              <a:gd name="connsiteX11737" fmla="*/ 1443882 w 2105012"/>
              <a:gd name="connsiteY11737" fmla="*/ 176301 h 589548"/>
              <a:gd name="connsiteX11738" fmla="*/ 1444876 w 2105012"/>
              <a:gd name="connsiteY11738" fmla="*/ 180278 h 589548"/>
              <a:gd name="connsiteX11739" fmla="*/ 1448521 w 2105012"/>
              <a:gd name="connsiteY11739" fmla="*/ 180278 h 589548"/>
              <a:gd name="connsiteX11740" fmla="*/ 1444876 w 2105012"/>
              <a:gd name="connsiteY11740" fmla="*/ 180278 h 589548"/>
              <a:gd name="connsiteX11741" fmla="*/ 1443882 w 2105012"/>
              <a:gd name="connsiteY11741" fmla="*/ 176301 h 589548"/>
              <a:gd name="connsiteX11742" fmla="*/ 1424661 w 2105012"/>
              <a:gd name="connsiteY11742" fmla="*/ 177958 h 589548"/>
              <a:gd name="connsiteX11743" fmla="*/ 1424661 w 2105012"/>
              <a:gd name="connsiteY11743" fmla="*/ 177958 h 589548"/>
              <a:gd name="connsiteX11744" fmla="*/ 1423336 w 2105012"/>
              <a:gd name="connsiteY11744" fmla="*/ 175307 h 589548"/>
              <a:gd name="connsiteX11745" fmla="*/ 1424661 w 2105012"/>
              <a:gd name="connsiteY11745" fmla="*/ 177958 h 589548"/>
              <a:gd name="connsiteX11746" fmla="*/ 1421679 w 2105012"/>
              <a:gd name="connsiteY11746" fmla="*/ 191545 h 589548"/>
              <a:gd name="connsiteX11747" fmla="*/ 1422673 w 2105012"/>
              <a:gd name="connsiteY11747" fmla="*/ 188894 h 589548"/>
              <a:gd name="connsiteX11748" fmla="*/ 1423998 w 2105012"/>
              <a:gd name="connsiteY11748" fmla="*/ 187900 h 589548"/>
              <a:gd name="connsiteX11749" fmla="*/ 1422673 w 2105012"/>
              <a:gd name="connsiteY11749" fmla="*/ 188894 h 589548"/>
              <a:gd name="connsiteX11750" fmla="*/ 1421679 w 2105012"/>
              <a:gd name="connsiteY11750" fmla="*/ 191545 h 589548"/>
              <a:gd name="connsiteX11751" fmla="*/ 1421679 w 2105012"/>
              <a:gd name="connsiteY11751" fmla="*/ 193202 h 589548"/>
              <a:gd name="connsiteX11752" fmla="*/ 1420684 w 2105012"/>
              <a:gd name="connsiteY11752" fmla="*/ 193865 h 589548"/>
              <a:gd name="connsiteX11753" fmla="*/ 1421679 w 2105012"/>
              <a:gd name="connsiteY11753" fmla="*/ 193202 h 589548"/>
              <a:gd name="connsiteX11754" fmla="*/ 1421679 w 2105012"/>
              <a:gd name="connsiteY11754" fmla="*/ 191545 h 589548"/>
              <a:gd name="connsiteX11755" fmla="*/ 1401464 w 2105012"/>
              <a:gd name="connsiteY11755" fmla="*/ 228661 h 589548"/>
              <a:gd name="connsiteX11756" fmla="*/ 1395830 w 2105012"/>
              <a:gd name="connsiteY11756" fmla="*/ 236946 h 589548"/>
              <a:gd name="connsiteX11757" fmla="*/ 1390528 w 2105012"/>
              <a:gd name="connsiteY11757" fmla="*/ 239929 h 589548"/>
              <a:gd name="connsiteX11758" fmla="*/ 1390528 w 2105012"/>
              <a:gd name="connsiteY11758" fmla="*/ 236283 h 589548"/>
              <a:gd name="connsiteX11759" fmla="*/ 1387876 w 2105012"/>
              <a:gd name="connsiteY11759" fmla="*/ 231644 h 589548"/>
              <a:gd name="connsiteX11760" fmla="*/ 1384894 w 2105012"/>
              <a:gd name="connsiteY11760" fmla="*/ 235952 h 589548"/>
              <a:gd name="connsiteX11761" fmla="*/ 1382574 w 2105012"/>
              <a:gd name="connsiteY11761" fmla="*/ 239929 h 589548"/>
              <a:gd name="connsiteX11762" fmla="*/ 1381249 w 2105012"/>
              <a:gd name="connsiteY11762" fmla="*/ 241254 h 589548"/>
              <a:gd name="connsiteX11763" fmla="*/ 1381249 w 2105012"/>
              <a:gd name="connsiteY11763" fmla="*/ 241254 h 589548"/>
              <a:gd name="connsiteX11764" fmla="*/ 1378929 w 2105012"/>
              <a:gd name="connsiteY11764" fmla="*/ 241254 h 589548"/>
              <a:gd name="connsiteX11765" fmla="*/ 1372301 w 2105012"/>
              <a:gd name="connsiteY11765" fmla="*/ 246225 h 589548"/>
              <a:gd name="connsiteX11766" fmla="*/ 1360702 w 2105012"/>
              <a:gd name="connsiteY11766" fmla="*/ 243906 h 589548"/>
              <a:gd name="connsiteX11767" fmla="*/ 1361034 w 2105012"/>
              <a:gd name="connsiteY11767" fmla="*/ 241254 h 589548"/>
              <a:gd name="connsiteX11768" fmla="*/ 1361034 w 2105012"/>
              <a:gd name="connsiteY11768" fmla="*/ 241254 h 589548"/>
              <a:gd name="connsiteX11769" fmla="*/ 1365673 w 2105012"/>
              <a:gd name="connsiteY11769" fmla="*/ 238603 h 589548"/>
              <a:gd name="connsiteX11770" fmla="*/ 1371970 w 2105012"/>
              <a:gd name="connsiteY11770" fmla="*/ 241917 h 589548"/>
              <a:gd name="connsiteX11771" fmla="*/ 1376609 w 2105012"/>
              <a:gd name="connsiteY11771" fmla="*/ 233301 h 589548"/>
              <a:gd name="connsiteX11772" fmla="*/ 1377935 w 2105012"/>
              <a:gd name="connsiteY11772" fmla="*/ 230981 h 589548"/>
              <a:gd name="connsiteX11773" fmla="*/ 1384231 w 2105012"/>
              <a:gd name="connsiteY11773" fmla="*/ 222696 h 589548"/>
              <a:gd name="connsiteX11774" fmla="*/ 1389865 w 2105012"/>
              <a:gd name="connsiteY11774" fmla="*/ 225347 h 589548"/>
              <a:gd name="connsiteX11775" fmla="*/ 1393179 w 2105012"/>
              <a:gd name="connsiteY11775" fmla="*/ 220708 h 589548"/>
              <a:gd name="connsiteX11776" fmla="*/ 1400801 w 2105012"/>
              <a:gd name="connsiteY11776" fmla="*/ 222034 h 589548"/>
              <a:gd name="connsiteX11777" fmla="*/ 1400801 w 2105012"/>
              <a:gd name="connsiteY11777" fmla="*/ 223359 h 589548"/>
              <a:gd name="connsiteX11778" fmla="*/ 1400801 w 2105012"/>
              <a:gd name="connsiteY11778" fmla="*/ 228661 h 589548"/>
              <a:gd name="connsiteX11779" fmla="*/ 1393510 w 2105012"/>
              <a:gd name="connsiteY11779" fmla="*/ 212755 h 589548"/>
              <a:gd name="connsiteX11780" fmla="*/ 1390859 w 2105012"/>
              <a:gd name="connsiteY11780" fmla="*/ 212423 h 589548"/>
              <a:gd name="connsiteX11781" fmla="*/ 1393510 w 2105012"/>
              <a:gd name="connsiteY11781" fmla="*/ 212755 h 589548"/>
              <a:gd name="connsiteX11782" fmla="*/ 1388539 w 2105012"/>
              <a:gd name="connsiteY11782" fmla="*/ 195191 h 589548"/>
              <a:gd name="connsiteX11783" fmla="*/ 1388539 w 2105012"/>
              <a:gd name="connsiteY11783" fmla="*/ 195191 h 589548"/>
              <a:gd name="connsiteX11784" fmla="*/ 1392516 w 2105012"/>
              <a:gd name="connsiteY11784" fmla="*/ 190551 h 589548"/>
              <a:gd name="connsiteX11785" fmla="*/ 1388539 w 2105012"/>
              <a:gd name="connsiteY11785" fmla="*/ 195191 h 589548"/>
              <a:gd name="connsiteX11786" fmla="*/ 1385225 w 2105012"/>
              <a:gd name="connsiteY11786" fmla="*/ 193865 h 589548"/>
              <a:gd name="connsiteX11787" fmla="*/ 1383900 w 2105012"/>
              <a:gd name="connsiteY11787" fmla="*/ 188231 h 589548"/>
              <a:gd name="connsiteX11788" fmla="*/ 1385225 w 2105012"/>
              <a:gd name="connsiteY11788" fmla="*/ 193865 h 589548"/>
              <a:gd name="connsiteX11789" fmla="*/ 1386551 w 2105012"/>
              <a:gd name="connsiteY11789" fmla="*/ 194528 h 589548"/>
              <a:gd name="connsiteX11790" fmla="*/ 1385225 w 2105012"/>
              <a:gd name="connsiteY11790" fmla="*/ 193865 h 589548"/>
              <a:gd name="connsiteX11791" fmla="*/ 1377272 w 2105012"/>
              <a:gd name="connsiteY11791" fmla="*/ 194197 h 589548"/>
              <a:gd name="connsiteX11792" fmla="*/ 1374621 w 2105012"/>
              <a:gd name="connsiteY11792" fmla="*/ 196185 h 589548"/>
              <a:gd name="connsiteX11793" fmla="*/ 1374621 w 2105012"/>
              <a:gd name="connsiteY11793" fmla="*/ 196185 h 589548"/>
              <a:gd name="connsiteX11794" fmla="*/ 1377272 w 2105012"/>
              <a:gd name="connsiteY11794" fmla="*/ 194197 h 589548"/>
              <a:gd name="connsiteX11795" fmla="*/ 1380586 w 2105012"/>
              <a:gd name="connsiteY11795" fmla="*/ 194528 h 589548"/>
              <a:gd name="connsiteX11796" fmla="*/ 1377272 w 2105012"/>
              <a:gd name="connsiteY11796" fmla="*/ 194197 h 589548"/>
              <a:gd name="connsiteX11797" fmla="*/ 1367330 w 2105012"/>
              <a:gd name="connsiteY11797" fmla="*/ 178952 h 589548"/>
              <a:gd name="connsiteX11798" fmla="*/ 1367993 w 2105012"/>
              <a:gd name="connsiteY11798" fmla="*/ 180609 h 589548"/>
              <a:gd name="connsiteX11799" fmla="*/ 1367330 w 2105012"/>
              <a:gd name="connsiteY11799" fmla="*/ 178952 h 589548"/>
              <a:gd name="connsiteX11800" fmla="*/ 1368324 w 2105012"/>
              <a:gd name="connsiteY11800" fmla="*/ 174976 h 589548"/>
              <a:gd name="connsiteX11801" fmla="*/ 1366999 w 2105012"/>
              <a:gd name="connsiteY11801" fmla="*/ 171993 h 589548"/>
              <a:gd name="connsiteX11802" fmla="*/ 1368324 w 2105012"/>
              <a:gd name="connsiteY11802" fmla="*/ 174976 h 589548"/>
              <a:gd name="connsiteX11803" fmla="*/ 1368324 w 2105012"/>
              <a:gd name="connsiteY11803" fmla="*/ 174976 h 589548"/>
              <a:gd name="connsiteX11804" fmla="*/ 1358051 w 2105012"/>
              <a:gd name="connsiteY11804" fmla="*/ 151778 h 589548"/>
              <a:gd name="connsiteX11805" fmla="*/ 1359045 w 2105012"/>
              <a:gd name="connsiteY11805" fmla="*/ 154429 h 589548"/>
              <a:gd name="connsiteX11806" fmla="*/ 1358051 w 2105012"/>
              <a:gd name="connsiteY11806" fmla="*/ 151778 h 589548"/>
              <a:gd name="connsiteX11807" fmla="*/ 1362028 w 2105012"/>
              <a:gd name="connsiteY11807" fmla="*/ 151447 h 589548"/>
              <a:gd name="connsiteX11808" fmla="*/ 1358051 w 2105012"/>
              <a:gd name="connsiteY11808" fmla="*/ 151778 h 589548"/>
              <a:gd name="connsiteX11809" fmla="*/ 1358051 w 2105012"/>
              <a:gd name="connsiteY11809" fmla="*/ 151778 h 589548"/>
              <a:gd name="connsiteX11810" fmla="*/ 1356725 w 2105012"/>
              <a:gd name="connsiteY11810" fmla="*/ 152110 h 589548"/>
              <a:gd name="connsiteX11811" fmla="*/ 1358051 w 2105012"/>
              <a:gd name="connsiteY11811" fmla="*/ 151778 h 589548"/>
              <a:gd name="connsiteX11812" fmla="*/ 1358051 w 2105012"/>
              <a:gd name="connsiteY11812" fmla="*/ 151778 h 589548"/>
              <a:gd name="connsiteX11813" fmla="*/ 1307679 w 2105012"/>
              <a:gd name="connsiteY11813" fmla="*/ 101075 h 589548"/>
              <a:gd name="connsiteX11814" fmla="*/ 1307679 w 2105012"/>
              <a:gd name="connsiteY11814" fmla="*/ 101075 h 589548"/>
              <a:gd name="connsiteX11815" fmla="*/ 1306022 w 2105012"/>
              <a:gd name="connsiteY11815" fmla="*/ 100412 h 589548"/>
              <a:gd name="connsiteX11816" fmla="*/ 1307679 w 2105012"/>
              <a:gd name="connsiteY11816" fmla="*/ 101075 h 589548"/>
              <a:gd name="connsiteX11817" fmla="*/ 1307679 w 2105012"/>
              <a:gd name="connsiteY11817" fmla="*/ 98092 h 589548"/>
              <a:gd name="connsiteX11818" fmla="*/ 1309005 w 2105012"/>
              <a:gd name="connsiteY11818" fmla="*/ 99087 h 589548"/>
              <a:gd name="connsiteX11819" fmla="*/ 1307679 w 2105012"/>
              <a:gd name="connsiteY11819" fmla="*/ 98092 h 589548"/>
              <a:gd name="connsiteX11820" fmla="*/ 1306685 w 2105012"/>
              <a:gd name="connsiteY11820" fmla="*/ 103726 h 589548"/>
              <a:gd name="connsiteX11821" fmla="*/ 1307348 w 2105012"/>
              <a:gd name="connsiteY11821" fmla="*/ 105052 h 589548"/>
              <a:gd name="connsiteX11822" fmla="*/ 1307348 w 2105012"/>
              <a:gd name="connsiteY11822" fmla="*/ 105052 h 589548"/>
              <a:gd name="connsiteX11823" fmla="*/ 1306685 w 2105012"/>
              <a:gd name="connsiteY11823" fmla="*/ 103726 h 589548"/>
              <a:gd name="connsiteX11824" fmla="*/ 1295749 w 2105012"/>
              <a:gd name="connsiteY11824" fmla="*/ 112674 h 589548"/>
              <a:gd name="connsiteX11825" fmla="*/ 1295749 w 2105012"/>
              <a:gd name="connsiteY11825" fmla="*/ 112674 h 589548"/>
              <a:gd name="connsiteX11826" fmla="*/ 1290778 w 2105012"/>
              <a:gd name="connsiteY11826" fmla="*/ 111348 h 589548"/>
              <a:gd name="connsiteX11827" fmla="*/ 1295749 w 2105012"/>
              <a:gd name="connsiteY11827" fmla="*/ 112674 h 589548"/>
              <a:gd name="connsiteX11828" fmla="*/ 1295749 w 2105012"/>
              <a:gd name="connsiteY11828" fmla="*/ 116319 h 589548"/>
              <a:gd name="connsiteX11829" fmla="*/ 1291109 w 2105012"/>
              <a:gd name="connsiteY11829" fmla="*/ 116982 h 589548"/>
              <a:gd name="connsiteX11830" fmla="*/ 1291772 w 2105012"/>
              <a:gd name="connsiteY11830" fmla="*/ 118639 h 589548"/>
              <a:gd name="connsiteX11831" fmla="*/ 1291109 w 2105012"/>
              <a:gd name="connsiteY11831" fmla="*/ 116982 h 589548"/>
              <a:gd name="connsiteX11832" fmla="*/ 1295749 w 2105012"/>
              <a:gd name="connsiteY11832" fmla="*/ 116319 h 589548"/>
              <a:gd name="connsiteX11833" fmla="*/ 1287133 w 2105012"/>
              <a:gd name="connsiteY11833" fmla="*/ 125267 h 589548"/>
              <a:gd name="connsiteX11834" fmla="*/ 1279842 w 2105012"/>
              <a:gd name="connsiteY11834" fmla="*/ 124604 h 589548"/>
              <a:gd name="connsiteX11835" fmla="*/ 1277522 w 2105012"/>
              <a:gd name="connsiteY11835" fmla="*/ 126261 h 589548"/>
              <a:gd name="connsiteX11836" fmla="*/ 1279842 w 2105012"/>
              <a:gd name="connsiteY11836" fmla="*/ 124604 h 589548"/>
              <a:gd name="connsiteX11837" fmla="*/ 1286801 w 2105012"/>
              <a:gd name="connsiteY11837" fmla="*/ 117645 h 589548"/>
              <a:gd name="connsiteX11838" fmla="*/ 1286801 w 2105012"/>
              <a:gd name="connsiteY11838" fmla="*/ 124935 h 589548"/>
              <a:gd name="connsiteX11839" fmla="*/ 1232453 w 2105012"/>
              <a:gd name="connsiteY11839" fmla="*/ 103726 h 589548"/>
              <a:gd name="connsiteX11840" fmla="*/ 1232453 w 2105012"/>
              <a:gd name="connsiteY11840" fmla="*/ 103726 h 589548"/>
              <a:gd name="connsiteX11841" fmla="*/ 1237424 w 2105012"/>
              <a:gd name="connsiteY11841" fmla="*/ 104389 h 589548"/>
              <a:gd name="connsiteX11842" fmla="*/ 1232453 w 2105012"/>
              <a:gd name="connsiteY11842" fmla="*/ 103726 h 589548"/>
              <a:gd name="connsiteX11843" fmla="*/ 1171808 w 2105012"/>
              <a:gd name="connsiteY11843" fmla="*/ 122616 h 589548"/>
              <a:gd name="connsiteX11844" fmla="*/ 1170151 w 2105012"/>
              <a:gd name="connsiteY11844" fmla="*/ 128912 h 589548"/>
              <a:gd name="connsiteX11845" fmla="*/ 1170151 w 2105012"/>
              <a:gd name="connsiteY11845" fmla="*/ 129906 h 589548"/>
              <a:gd name="connsiteX11846" fmla="*/ 1163523 w 2105012"/>
              <a:gd name="connsiteY11846" fmla="*/ 130900 h 589548"/>
              <a:gd name="connsiteX11847" fmla="*/ 1153913 w 2105012"/>
              <a:gd name="connsiteY11847" fmla="*/ 122616 h 589548"/>
              <a:gd name="connsiteX11848" fmla="*/ 1145959 w 2105012"/>
              <a:gd name="connsiteY11848" fmla="*/ 122616 h 589548"/>
              <a:gd name="connsiteX11849" fmla="*/ 1143971 w 2105012"/>
              <a:gd name="connsiteY11849" fmla="*/ 120296 h 589548"/>
              <a:gd name="connsiteX11850" fmla="*/ 1145959 w 2105012"/>
              <a:gd name="connsiteY11850" fmla="*/ 119633 h 589548"/>
              <a:gd name="connsiteX11851" fmla="*/ 1147285 w 2105012"/>
              <a:gd name="connsiteY11851" fmla="*/ 114662 h 589548"/>
              <a:gd name="connsiteX11852" fmla="*/ 1170482 w 2105012"/>
              <a:gd name="connsiteY11852" fmla="*/ 112011 h 589548"/>
              <a:gd name="connsiteX11853" fmla="*/ 1169157 w 2105012"/>
              <a:gd name="connsiteY11853" fmla="*/ 118307 h 589548"/>
              <a:gd name="connsiteX11854" fmla="*/ 1171808 w 2105012"/>
              <a:gd name="connsiteY11854" fmla="*/ 122284 h 589548"/>
              <a:gd name="connsiteX11855" fmla="*/ 1171808 w 2105012"/>
              <a:gd name="connsiteY11855" fmla="*/ 122284 h 589548"/>
              <a:gd name="connsiteX11856" fmla="*/ 1163523 w 2105012"/>
              <a:gd name="connsiteY11856" fmla="*/ 100412 h 589548"/>
              <a:gd name="connsiteX11857" fmla="*/ 1165180 w 2105012"/>
              <a:gd name="connsiteY11857" fmla="*/ 101738 h 589548"/>
              <a:gd name="connsiteX11858" fmla="*/ 1163523 w 2105012"/>
              <a:gd name="connsiteY11858" fmla="*/ 100412 h 589548"/>
              <a:gd name="connsiteX11859" fmla="*/ 1161535 w 2105012"/>
              <a:gd name="connsiteY11859" fmla="*/ 101075 h 589548"/>
              <a:gd name="connsiteX11860" fmla="*/ 1161535 w 2105012"/>
              <a:gd name="connsiteY11860" fmla="*/ 101075 h 589548"/>
              <a:gd name="connsiteX11861" fmla="*/ 1160872 w 2105012"/>
              <a:gd name="connsiteY11861" fmla="*/ 98424 h 589548"/>
              <a:gd name="connsiteX11862" fmla="*/ 1161535 w 2105012"/>
              <a:gd name="connsiteY11862" fmla="*/ 101075 h 589548"/>
              <a:gd name="connsiteX11863" fmla="*/ 1151593 w 2105012"/>
              <a:gd name="connsiteY11863" fmla="*/ 101075 h 589548"/>
              <a:gd name="connsiteX11864" fmla="*/ 1152587 w 2105012"/>
              <a:gd name="connsiteY11864" fmla="*/ 100744 h 589548"/>
              <a:gd name="connsiteX11865" fmla="*/ 1152587 w 2105012"/>
              <a:gd name="connsiteY11865" fmla="*/ 100744 h 589548"/>
              <a:gd name="connsiteX11866" fmla="*/ 1151593 w 2105012"/>
              <a:gd name="connsiteY11866" fmla="*/ 101075 h 589548"/>
              <a:gd name="connsiteX11867" fmla="*/ 1128395 w 2105012"/>
              <a:gd name="connsiteY11867" fmla="*/ 102401 h 589548"/>
              <a:gd name="connsiteX11868" fmla="*/ 1128395 w 2105012"/>
              <a:gd name="connsiteY11868" fmla="*/ 102401 h 589548"/>
              <a:gd name="connsiteX11869" fmla="*/ 1131378 w 2105012"/>
              <a:gd name="connsiteY11869" fmla="*/ 103063 h 589548"/>
              <a:gd name="connsiteX11870" fmla="*/ 1128395 w 2105012"/>
              <a:gd name="connsiteY11870" fmla="*/ 102401 h 589548"/>
              <a:gd name="connsiteX11871" fmla="*/ 1128395 w 2105012"/>
              <a:gd name="connsiteY11871" fmla="*/ 99418 h 589548"/>
              <a:gd name="connsiteX11872" fmla="*/ 1128395 w 2105012"/>
              <a:gd name="connsiteY11872" fmla="*/ 98424 h 589548"/>
              <a:gd name="connsiteX11873" fmla="*/ 1128395 w 2105012"/>
              <a:gd name="connsiteY11873" fmla="*/ 98424 h 589548"/>
              <a:gd name="connsiteX11874" fmla="*/ 1128395 w 2105012"/>
              <a:gd name="connsiteY11874" fmla="*/ 99418 h 589548"/>
              <a:gd name="connsiteX11875" fmla="*/ 1117128 w 2105012"/>
              <a:gd name="connsiteY11875" fmla="*/ 115325 h 589548"/>
              <a:gd name="connsiteX11876" fmla="*/ 1115802 w 2105012"/>
              <a:gd name="connsiteY11876" fmla="*/ 117645 h 589548"/>
              <a:gd name="connsiteX11877" fmla="*/ 1115802 w 2105012"/>
              <a:gd name="connsiteY11877" fmla="*/ 117645 h 589548"/>
              <a:gd name="connsiteX11878" fmla="*/ 1117128 w 2105012"/>
              <a:gd name="connsiteY11878" fmla="*/ 115325 h 589548"/>
              <a:gd name="connsiteX11879" fmla="*/ 1119116 w 2105012"/>
              <a:gd name="connsiteY11879" fmla="*/ 114662 h 589548"/>
              <a:gd name="connsiteX11880" fmla="*/ 1117128 w 2105012"/>
              <a:gd name="connsiteY11880" fmla="*/ 115325 h 589548"/>
              <a:gd name="connsiteX11881" fmla="*/ 1085314 w 2105012"/>
              <a:gd name="connsiteY11881" fmla="*/ 145150 h 589548"/>
              <a:gd name="connsiteX11882" fmla="*/ 1086640 w 2105012"/>
              <a:gd name="connsiteY11882" fmla="*/ 145150 h 589548"/>
              <a:gd name="connsiteX11883" fmla="*/ 1085314 w 2105012"/>
              <a:gd name="connsiteY11883" fmla="*/ 145150 h 589548"/>
              <a:gd name="connsiteX11884" fmla="*/ 1061122 w 2105012"/>
              <a:gd name="connsiteY11884" fmla="*/ 118970 h 589548"/>
              <a:gd name="connsiteX11885" fmla="*/ 1063111 w 2105012"/>
              <a:gd name="connsiteY11885" fmla="*/ 118970 h 589548"/>
              <a:gd name="connsiteX11886" fmla="*/ 1061122 w 2105012"/>
              <a:gd name="connsiteY11886" fmla="*/ 118970 h 589548"/>
              <a:gd name="connsiteX11887" fmla="*/ 1067087 w 2105012"/>
              <a:gd name="connsiteY11887" fmla="*/ 98755 h 589548"/>
              <a:gd name="connsiteX11888" fmla="*/ 1067750 w 2105012"/>
              <a:gd name="connsiteY11888" fmla="*/ 98755 h 589548"/>
              <a:gd name="connsiteX11889" fmla="*/ 1067087 w 2105012"/>
              <a:gd name="connsiteY11889" fmla="*/ 98755 h 589548"/>
              <a:gd name="connsiteX11890" fmla="*/ 1061454 w 2105012"/>
              <a:gd name="connsiteY11890" fmla="*/ 98755 h 589548"/>
              <a:gd name="connsiteX11891" fmla="*/ 1059465 w 2105012"/>
              <a:gd name="connsiteY11891" fmla="*/ 100081 h 589548"/>
              <a:gd name="connsiteX11892" fmla="*/ 1059465 w 2105012"/>
              <a:gd name="connsiteY11892" fmla="*/ 100081 h 589548"/>
              <a:gd name="connsiteX11893" fmla="*/ 1061454 w 2105012"/>
              <a:gd name="connsiteY11893" fmla="*/ 98755 h 589548"/>
              <a:gd name="connsiteX11894" fmla="*/ 1061454 w 2105012"/>
              <a:gd name="connsiteY11894" fmla="*/ 88482 h 589548"/>
              <a:gd name="connsiteX11895" fmla="*/ 1061454 w 2105012"/>
              <a:gd name="connsiteY11895" fmla="*/ 85499 h 589548"/>
              <a:gd name="connsiteX11896" fmla="*/ 1061454 w 2105012"/>
              <a:gd name="connsiteY11896" fmla="*/ 88482 h 589548"/>
              <a:gd name="connsiteX11897" fmla="*/ 1048861 w 2105012"/>
              <a:gd name="connsiteY11897" fmla="*/ 78872 h 589548"/>
              <a:gd name="connsiteX11898" fmla="*/ 1048861 w 2105012"/>
              <a:gd name="connsiteY11898" fmla="*/ 78872 h 589548"/>
              <a:gd name="connsiteX11899" fmla="*/ 1048861 w 2105012"/>
              <a:gd name="connsiteY11899" fmla="*/ 78872 h 589548"/>
              <a:gd name="connsiteX11900" fmla="*/ 1047867 w 2105012"/>
              <a:gd name="connsiteY11900" fmla="*/ 84174 h 589548"/>
              <a:gd name="connsiteX11901" fmla="*/ 1047867 w 2105012"/>
              <a:gd name="connsiteY11901" fmla="*/ 84174 h 589548"/>
              <a:gd name="connsiteX11902" fmla="*/ 1048529 w 2105012"/>
              <a:gd name="connsiteY11902" fmla="*/ 84505 h 589548"/>
              <a:gd name="connsiteX11903" fmla="*/ 1048529 w 2105012"/>
              <a:gd name="connsiteY11903" fmla="*/ 84505 h 589548"/>
              <a:gd name="connsiteX11904" fmla="*/ 1047867 w 2105012"/>
              <a:gd name="connsiteY11904" fmla="*/ 84174 h 589548"/>
              <a:gd name="connsiteX11905" fmla="*/ 1057146 w 2105012"/>
              <a:gd name="connsiteY11905" fmla="*/ 119964 h 589548"/>
              <a:gd name="connsiteX11906" fmla="*/ 1059465 w 2105012"/>
              <a:gd name="connsiteY11906" fmla="*/ 118970 h 589548"/>
              <a:gd name="connsiteX11907" fmla="*/ 1057146 w 2105012"/>
              <a:gd name="connsiteY11907" fmla="*/ 119964 h 589548"/>
              <a:gd name="connsiteX11908" fmla="*/ 1057146 w 2105012"/>
              <a:gd name="connsiteY11908" fmla="*/ 119964 h 589548"/>
              <a:gd name="connsiteX11909" fmla="*/ 1057146 w 2105012"/>
              <a:gd name="connsiteY11909" fmla="*/ 119964 h 589548"/>
              <a:gd name="connsiteX11910" fmla="*/ 1030634 w 2105012"/>
              <a:gd name="connsiteY11910" fmla="*/ 120959 h 589548"/>
              <a:gd name="connsiteX11911" fmla="*/ 1030634 w 2105012"/>
              <a:gd name="connsiteY11911" fmla="*/ 120959 h 589548"/>
              <a:gd name="connsiteX11912" fmla="*/ 1039913 w 2105012"/>
              <a:gd name="connsiteY11912" fmla="*/ 123278 h 589548"/>
              <a:gd name="connsiteX11913" fmla="*/ 1030634 w 2105012"/>
              <a:gd name="connsiteY11913" fmla="*/ 120959 h 589548"/>
              <a:gd name="connsiteX11914" fmla="*/ 993518 w 2105012"/>
              <a:gd name="connsiteY11914" fmla="*/ 119964 h 589548"/>
              <a:gd name="connsiteX11915" fmla="*/ 994844 w 2105012"/>
              <a:gd name="connsiteY11915" fmla="*/ 121290 h 589548"/>
              <a:gd name="connsiteX11916" fmla="*/ 984902 w 2105012"/>
              <a:gd name="connsiteY11916" fmla="*/ 127255 h 589548"/>
              <a:gd name="connsiteX11917" fmla="*/ 984902 w 2105012"/>
              <a:gd name="connsiteY11917" fmla="*/ 127255 h 589548"/>
              <a:gd name="connsiteX11918" fmla="*/ 984239 w 2105012"/>
              <a:gd name="connsiteY11918" fmla="*/ 122616 h 589548"/>
              <a:gd name="connsiteX11919" fmla="*/ 984570 w 2105012"/>
              <a:gd name="connsiteY11919" fmla="*/ 119964 h 589548"/>
              <a:gd name="connsiteX11920" fmla="*/ 993187 w 2105012"/>
              <a:gd name="connsiteY11920" fmla="*/ 119964 h 589548"/>
              <a:gd name="connsiteX11921" fmla="*/ 973303 w 2105012"/>
              <a:gd name="connsiteY11921" fmla="*/ 103395 h 589548"/>
              <a:gd name="connsiteX11922" fmla="*/ 973303 w 2105012"/>
              <a:gd name="connsiteY11922" fmla="*/ 103395 h 589548"/>
              <a:gd name="connsiteX11923" fmla="*/ 964355 w 2105012"/>
              <a:gd name="connsiteY11923" fmla="*/ 104720 h 589548"/>
              <a:gd name="connsiteX11924" fmla="*/ 973303 w 2105012"/>
              <a:gd name="connsiteY11924" fmla="*/ 103395 h 589548"/>
              <a:gd name="connsiteX11925" fmla="*/ 960379 w 2105012"/>
              <a:gd name="connsiteY11925" fmla="*/ 117313 h 589548"/>
              <a:gd name="connsiteX11926" fmla="*/ 961704 w 2105012"/>
              <a:gd name="connsiteY11926" fmla="*/ 118639 h 589548"/>
              <a:gd name="connsiteX11927" fmla="*/ 960379 w 2105012"/>
              <a:gd name="connsiteY11927" fmla="*/ 117313 h 589548"/>
              <a:gd name="connsiteX11928" fmla="*/ 960379 w 2105012"/>
              <a:gd name="connsiteY11928" fmla="*/ 117313 h 589548"/>
              <a:gd name="connsiteX11929" fmla="*/ 938507 w 2105012"/>
              <a:gd name="connsiteY11929" fmla="*/ 101075 h 589548"/>
              <a:gd name="connsiteX11930" fmla="*/ 943478 w 2105012"/>
              <a:gd name="connsiteY11930" fmla="*/ 99418 h 589548"/>
              <a:gd name="connsiteX11931" fmla="*/ 943478 w 2105012"/>
              <a:gd name="connsiteY11931" fmla="*/ 98092 h 589548"/>
              <a:gd name="connsiteX11932" fmla="*/ 943478 w 2105012"/>
              <a:gd name="connsiteY11932" fmla="*/ 99749 h 589548"/>
              <a:gd name="connsiteX11933" fmla="*/ 938507 w 2105012"/>
              <a:gd name="connsiteY11933" fmla="*/ 101406 h 589548"/>
              <a:gd name="connsiteX11934" fmla="*/ 943146 w 2105012"/>
              <a:gd name="connsiteY11934" fmla="*/ 97430 h 589548"/>
              <a:gd name="connsiteX11935" fmla="*/ 943146 w 2105012"/>
              <a:gd name="connsiteY11935" fmla="*/ 95773 h 589548"/>
              <a:gd name="connsiteX11936" fmla="*/ 943146 w 2105012"/>
              <a:gd name="connsiteY11936" fmla="*/ 97430 h 589548"/>
              <a:gd name="connsiteX11937" fmla="*/ 928233 w 2105012"/>
              <a:gd name="connsiteY11937" fmla="*/ 115656 h 589548"/>
              <a:gd name="connsiteX11938" fmla="*/ 929890 w 2105012"/>
              <a:gd name="connsiteY11938" fmla="*/ 113668 h 589548"/>
              <a:gd name="connsiteX11939" fmla="*/ 928233 w 2105012"/>
              <a:gd name="connsiteY11939" fmla="*/ 115656 h 589548"/>
              <a:gd name="connsiteX11940" fmla="*/ 924588 w 2105012"/>
              <a:gd name="connsiteY11940" fmla="*/ 117313 h 589548"/>
              <a:gd name="connsiteX11941" fmla="*/ 928233 w 2105012"/>
              <a:gd name="connsiteY11941" fmla="*/ 115656 h 589548"/>
              <a:gd name="connsiteX11942" fmla="*/ 910670 w 2105012"/>
              <a:gd name="connsiteY11942" fmla="*/ 122284 h 589548"/>
              <a:gd name="connsiteX11943" fmla="*/ 911664 w 2105012"/>
              <a:gd name="connsiteY11943" fmla="*/ 123278 h 589548"/>
              <a:gd name="connsiteX11944" fmla="*/ 911664 w 2105012"/>
              <a:gd name="connsiteY11944" fmla="*/ 123941 h 589548"/>
              <a:gd name="connsiteX11945" fmla="*/ 911664 w 2105012"/>
              <a:gd name="connsiteY11945" fmla="*/ 123278 h 589548"/>
              <a:gd name="connsiteX11946" fmla="*/ 910670 w 2105012"/>
              <a:gd name="connsiteY11946" fmla="*/ 122284 h 589548"/>
              <a:gd name="connsiteX11947" fmla="*/ 910670 w 2105012"/>
              <a:gd name="connsiteY11947" fmla="*/ 122284 h 589548"/>
              <a:gd name="connsiteX11948" fmla="*/ 905699 w 2105012"/>
              <a:gd name="connsiteY11948" fmla="*/ 136203 h 589548"/>
              <a:gd name="connsiteX11949" fmla="*/ 908018 w 2105012"/>
              <a:gd name="connsiteY11949" fmla="*/ 138522 h 589548"/>
              <a:gd name="connsiteX11950" fmla="*/ 911001 w 2105012"/>
              <a:gd name="connsiteY11950" fmla="*/ 138854 h 589548"/>
              <a:gd name="connsiteX11951" fmla="*/ 908018 w 2105012"/>
              <a:gd name="connsiteY11951" fmla="*/ 138522 h 589548"/>
              <a:gd name="connsiteX11952" fmla="*/ 905699 w 2105012"/>
              <a:gd name="connsiteY11952" fmla="*/ 136203 h 589548"/>
              <a:gd name="connsiteX11953" fmla="*/ 905699 w 2105012"/>
              <a:gd name="connsiteY11953" fmla="*/ 136203 h 589548"/>
              <a:gd name="connsiteX11954" fmla="*/ 942483 w 2105012"/>
              <a:gd name="connsiteY11954" fmla="*/ 166359 h 589548"/>
              <a:gd name="connsiteX11955" fmla="*/ 942483 w 2105012"/>
              <a:gd name="connsiteY11955" fmla="*/ 165697 h 589548"/>
              <a:gd name="connsiteX11956" fmla="*/ 942483 w 2105012"/>
              <a:gd name="connsiteY11956" fmla="*/ 165697 h 589548"/>
              <a:gd name="connsiteX11957" fmla="*/ 942483 w 2105012"/>
              <a:gd name="connsiteY11957" fmla="*/ 166359 h 589548"/>
              <a:gd name="connsiteX11958" fmla="*/ 942483 w 2105012"/>
              <a:gd name="connsiteY11958" fmla="*/ 167022 h 589548"/>
              <a:gd name="connsiteX11959" fmla="*/ 942483 w 2105012"/>
              <a:gd name="connsiteY11959" fmla="*/ 166359 h 589548"/>
              <a:gd name="connsiteX11960" fmla="*/ 948117 w 2105012"/>
              <a:gd name="connsiteY11960" fmla="*/ 164371 h 589548"/>
              <a:gd name="connsiteX11961" fmla="*/ 943809 w 2105012"/>
              <a:gd name="connsiteY11961" fmla="*/ 167354 h 589548"/>
              <a:gd name="connsiteX11962" fmla="*/ 948117 w 2105012"/>
              <a:gd name="connsiteY11962" fmla="*/ 164371 h 589548"/>
              <a:gd name="connsiteX11963" fmla="*/ 948117 w 2105012"/>
              <a:gd name="connsiteY11963" fmla="*/ 164371 h 589548"/>
              <a:gd name="connsiteX11964" fmla="*/ 956733 w 2105012"/>
              <a:gd name="connsiteY11964" fmla="*/ 206127 h 589548"/>
              <a:gd name="connsiteX11965" fmla="*/ 958390 w 2105012"/>
              <a:gd name="connsiteY11965" fmla="*/ 206127 h 589548"/>
              <a:gd name="connsiteX11966" fmla="*/ 961373 w 2105012"/>
              <a:gd name="connsiteY11966" fmla="*/ 206458 h 589548"/>
              <a:gd name="connsiteX11967" fmla="*/ 958390 w 2105012"/>
              <a:gd name="connsiteY11967" fmla="*/ 206127 h 589548"/>
              <a:gd name="connsiteX11968" fmla="*/ 956733 w 2105012"/>
              <a:gd name="connsiteY11968" fmla="*/ 206127 h 589548"/>
              <a:gd name="connsiteX11969" fmla="*/ 952094 w 2105012"/>
              <a:gd name="connsiteY11969" fmla="*/ 206127 h 589548"/>
              <a:gd name="connsiteX11970" fmla="*/ 956733 w 2105012"/>
              <a:gd name="connsiteY11970" fmla="*/ 206127 h 589548"/>
              <a:gd name="connsiteX11971" fmla="*/ 947786 w 2105012"/>
              <a:gd name="connsiteY11971" fmla="*/ 240260 h 589548"/>
              <a:gd name="connsiteX11972" fmla="*/ 947786 w 2105012"/>
              <a:gd name="connsiteY11972" fmla="*/ 240260 h 589548"/>
              <a:gd name="connsiteX11973" fmla="*/ 944472 w 2105012"/>
              <a:gd name="connsiteY11973" fmla="*/ 240260 h 589548"/>
              <a:gd name="connsiteX11974" fmla="*/ 947786 w 2105012"/>
              <a:gd name="connsiteY11974" fmla="*/ 240260 h 589548"/>
              <a:gd name="connsiteX11975" fmla="*/ 947786 w 2105012"/>
              <a:gd name="connsiteY11975" fmla="*/ 267103 h 589548"/>
              <a:gd name="connsiteX11976" fmla="*/ 947786 w 2105012"/>
              <a:gd name="connsiteY11976" fmla="*/ 267103 h 589548"/>
              <a:gd name="connsiteX11977" fmla="*/ 944140 w 2105012"/>
              <a:gd name="connsiteY11977" fmla="*/ 266109 h 589548"/>
              <a:gd name="connsiteX11978" fmla="*/ 944140 w 2105012"/>
              <a:gd name="connsiteY11978" fmla="*/ 266109 h 589548"/>
              <a:gd name="connsiteX11979" fmla="*/ 947786 w 2105012"/>
              <a:gd name="connsiteY11979" fmla="*/ 267103 h 589548"/>
              <a:gd name="connsiteX11980" fmla="*/ 949774 w 2105012"/>
              <a:gd name="connsiteY11980" fmla="*/ 314161 h 589548"/>
              <a:gd name="connsiteX11981" fmla="*/ 951100 w 2105012"/>
              <a:gd name="connsiteY11981" fmla="*/ 314161 h 589548"/>
              <a:gd name="connsiteX11982" fmla="*/ 949774 w 2105012"/>
              <a:gd name="connsiteY11982" fmla="*/ 314161 h 589548"/>
              <a:gd name="connsiteX11983" fmla="*/ 952757 w 2105012"/>
              <a:gd name="connsiteY11983" fmla="*/ 324103 h 589548"/>
              <a:gd name="connsiteX11984" fmla="*/ 954082 w 2105012"/>
              <a:gd name="connsiteY11984" fmla="*/ 320789 h 589548"/>
              <a:gd name="connsiteX11985" fmla="*/ 952757 w 2105012"/>
              <a:gd name="connsiteY11985" fmla="*/ 324103 h 589548"/>
              <a:gd name="connsiteX11986" fmla="*/ 950768 w 2105012"/>
              <a:gd name="connsiteY11986" fmla="*/ 322777 h 589548"/>
              <a:gd name="connsiteX11987" fmla="*/ 952757 w 2105012"/>
              <a:gd name="connsiteY11987" fmla="*/ 324103 h 589548"/>
              <a:gd name="connsiteX11988" fmla="*/ 954082 w 2105012"/>
              <a:gd name="connsiteY11988" fmla="*/ 319463 h 589548"/>
              <a:gd name="connsiteX11989" fmla="*/ 954414 w 2105012"/>
              <a:gd name="connsiteY11989" fmla="*/ 315818 h 589548"/>
              <a:gd name="connsiteX11990" fmla="*/ 954082 w 2105012"/>
              <a:gd name="connsiteY11990" fmla="*/ 319463 h 589548"/>
              <a:gd name="connsiteX11991" fmla="*/ 967338 w 2105012"/>
              <a:gd name="connsiteY11991" fmla="*/ 305876 h 589548"/>
              <a:gd name="connsiteX11992" fmla="*/ 967338 w 2105012"/>
              <a:gd name="connsiteY11992" fmla="*/ 305545 h 589548"/>
              <a:gd name="connsiteX11993" fmla="*/ 967338 w 2105012"/>
              <a:gd name="connsiteY11993" fmla="*/ 305876 h 589548"/>
              <a:gd name="connsiteX11994" fmla="*/ 965681 w 2105012"/>
              <a:gd name="connsiteY11994" fmla="*/ 292620 h 589548"/>
              <a:gd name="connsiteX11995" fmla="*/ 966012 w 2105012"/>
              <a:gd name="connsiteY11995" fmla="*/ 293946 h 589548"/>
              <a:gd name="connsiteX11996" fmla="*/ 965681 w 2105012"/>
              <a:gd name="connsiteY11996" fmla="*/ 292620 h 589548"/>
              <a:gd name="connsiteX11997" fmla="*/ 968663 w 2105012"/>
              <a:gd name="connsiteY11997" fmla="*/ 292620 h 589548"/>
              <a:gd name="connsiteX11998" fmla="*/ 965681 w 2105012"/>
              <a:gd name="connsiteY11998" fmla="*/ 292620 h 589548"/>
              <a:gd name="connsiteX11999" fmla="*/ 981919 w 2105012"/>
              <a:gd name="connsiteY11999" fmla="*/ 281022 h 589548"/>
              <a:gd name="connsiteX12000" fmla="*/ 981919 w 2105012"/>
              <a:gd name="connsiteY12000" fmla="*/ 281022 h 589548"/>
              <a:gd name="connsiteX12001" fmla="*/ 982913 w 2105012"/>
              <a:gd name="connsiteY12001" fmla="*/ 281684 h 589548"/>
              <a:gd name="connsiteX12002" fmla="*/ 981919 w 2105012"/>
              <a:gd name="connsiteY12002" fmla="*/ 281022 h 589548"/>
              <a:gd name="connsiteX12003" fmla="*/ 986227 w 2105012"/>
              <a:gd name="connsiteY12003" fmla="*/ 276051 h 589548"/>
              <a:gd name="connsiteX12004" fmla="*/ 985233 w 2105012"/>
              <a:gd name="connsiteY12004" fmla="*/ 278039 h 589548"/>
              <a:gd name="connsiteX12005" fmla="*/ 985233 w 2105012"/>
              <a:gd name="connsiteY12005" fmla="*/ 279033 h 589548"/>
              <a:gd name="connsiteX12006" fmla="*/ 985233 w 2105012"/>
              <a:gd name="connsiteY12006" fmla="*/ 278039 h 589548"/>
              <a:gd name="connsiteX12007" fmla="*/ 986227 w 2105012"/>
              <a:gd name="connsiteY12007" fmla="*/ 276051 h 589548"/>
              <a:gd name="connsiteX12008" fmla="*/ 986890 w 2105012"/>
              <a:gd name="connsiteY12008" fmla="*/ 274062 h 589548"/>
              <a:gd name="connsiteX12009" fmla="*/ 986227 w 2105012"/>
              <a:gd name="connsiteY12009" fmla="*/ 276051 h 589548"/>
              <a:gd name="connsiteX12010" fmla="*/ 1012407 w 2105012"/>
              <a:gd name="connsiteY12010" fmla="*/ 249539 h 589548"/>
              <a:gd name="connsiteX12011" fmla="*/ 1008431 w 2105012"/>
              <a:gd name="connsiteY12011" fmla="*/ 249539 h 589548"/>
              <a:gd name="connsiteX12012" fmla="*/ 1012407 w 2105012"/>
              <a:gd name="connsiteY12012" fmla="*/ 249539 h 589548"/>
              <a:gd name="connsiteX12013" fmla="*/ 1014064 w 2105012"/>
              <a:gd name="connsiteY12013" fmla="*/ 249208 h 589548"/>
              <a:gd name="connsiteX12014" fmla="*/ 1016384 w 2105012"/>
              <a:gd name="connsiteY12014" fmla="*/ 247219 h 589548"/>
              <a:gd name="connsiteX12015" fmla="*/ 1014064 w 2105012"/>
              <a:gd name="connsiteY12015" fmla="*/ 249208 h 589548"/>
              <a:gd name="connsiteX12016" fmla="*/ 1012407 w 2105012"/>
              <a:gd name="connsiteY12016" fmla="*/ 249539 h 589548"/>
              <a:gd name="connsiteX12017" fmla="*/ 1056814 w 2105012"/>
              <a:gd name="connsiteY12017" fmla="*/ 272405 h 589548"/>
              <a:gd name="connsiteX12018" fmla="*/ 1055820 w 2105012"/>
              <a:gd name="connsiteY12018" fmla="*/ 272405 h 589548"/>
              <a:gd name="connsiteX12019" fmla="*/ 1056814 w 2105012"/>
              <a:gd name="connsiteY12019" fmla="*/ 272405 h 589548"/>
              <a:gd name="connsiteX12020" fmla="*/ 1063111 w 2105012"/>
              <a:gd name="connsiteY12020" fmla="*/ 241917 h 589548"/>
              <a:gd name="connsiteX12021" fmla="*/ 1061122 w 2105012"/>
              <a:gd name="connsiteY12021" fmla="*/ 240923 h 589548"/>
              <a:gd name="connsiteX12022" fmla="*/ 1063111 w 2105012"/>
              <a:gd name="connsiteY12022" fmla="*/ 241917 h 589548"/>
              <a:gd name="connsiteX12023" fmla="*/ 1063111 w 2105012"/>
              <a:gd name="connsiteY12023" fmla="*/ 244237 h 589548"/>
              <a:gd name="connsiteX12024" fmla="*/ 1063111 w 2105012"/>
              <a:gd name="connsiteY12024" fmla="*/ 241917 h 589548"/>
              <a:gd name="connsiteX12025" fmla="*/ 1087634 w 2105012"/>
              <a:gd name="connsiteY12025" fmla="*/ 239266 h 589548"/>
              <a:gd name="connsiteX12026" fmla="*/ 1087634 w 2105012"/>
              <a:gd name="connsiteY12026" fmla="*/ 239266 h 589548"/>
              <a:gd name="connsiteX12027" fmla="*/ 1087302 w 2105012"/>
              <a:gd name="connsiteY12027" fmla="*/ 239929 h 589548"/>
              <a:gd name="connsiteX12028" fmla="*/ 1087634 w 2105012"/>
              <a:gd name="connsiteY12028" fmla="*/ 239266 h 589548"/>
              <a:gd name="connsiteX12029" fmla="*/ 1104204 w 2105012"/>
              <a:gd name="connsiteY12029" fmla="*/ 206127 h 589548"/>
              <a:gd name="connsiteX12030" fmla="*/ 1105529 w 2105012"/>
              <a:gd name="connsiteY12030" fmla="*/ 208446 h 589548"/>
              <a:gd name="connsiteX12031" fmla="*/ 1105198 w 2105012"/>
              <a:gd name="connsiteY12031" fmla="*/ 209772 h 589548"/>
              <a:gd name="connsiteX12032" fmla="*/ 1098901 w 2105012"/>
              <a:gd name="connsiteY12032" fmla="*/ 209772 h 589548"/>
              <a:gd name="connsiteX12033" fmla="*/ 1098901 w 2105012"/>
              <a:gd name="connsiteY12033" fmla="*/ 209772 h 589548"/>
              <a:gd name="connsiteX12034" fmla="*/ 1090616 w 2105012"/>
              <a:gd name="connsiteY12034" fmla="*/ 208446 h 589548"/>
              <a:gd name="connsiteX12035" fmla="*/ 1085314 w 2105012"/>
              <a:gd name="connsiteY12035" fmla="*/ 205795 h 589548"/>
              <a:gd name="connsiteX12036" fmla="*/ 1084983 w 2105012"/>
              <a:gd name="connsiteY12036" fmla="*/ 198173 h 589548"/>
              <a:gd name="connsiteX12037" fmla="*/ 1091942 w 2105012"/>
              <a:gd name="connsiteY12037" fmla="*/ 198173 h 589548"/>
              <a:gd name="connsiteX12038" fmla="*/ 1096913 w 2105012"/>
              <a:gd name="connsiteY12038" fmla="*/ 195853 h 589548"/>
              <a:gd name="connsiteX12039" fmla="*/ 1096913 w 2105012"/>
              <a:gd name="connsiteY12039" fmla="*/ 195853 h 589548"/>
              <a:gd name="connsiteX12040" fmla="*/ 1100227 w 2105012"/>
              <a:gd name="connsiteY12040" fmla="*/ 201156 h 589548"/>
              <a:gd name="connsiteX12041" fmla="*/ 1104535 w 2105012"/>
              <a:gd name="connsiteY12041" fmla="*/ 190883 h 589548"/>
              <a:gd name="connsiteX12042" fmla="*/ 1109506 w 2105012"/>
              <a:gd name="connsiteY12042" fmla="*/ 191877 h 589548"/>
              <a:gd name="connsiteX12043" fmla="*/ 1119779 w 2105012"/>
              <a:gd name="connsiteY12043" fmla="*/ 193202 h 589548"/>
              <a:gd name="connsiteX12044" fmla="*/ 1123093 w 2105012"/>
              <a:gd name="connsiteY12044" fmla="*/ 197842 h 589548"/>
              <a:gd name="connsiteX12045" fmla="*/ 1121105 w 2105012"/>
              <a:gd name="connsiteY12045" fmla="*/ 201156 h 589548"/>
              <a:gd name="connsiteX12046" fmla="*/ 1107186 w 2105012"/>
              <a:gd name="connsiteY12046" fmla="*/ 202481 h 589548"/>
              <a:gd name="connsiteX12047" fmla="*/ 1104535 w 2105012"/>
              <a:gd name="connsiteY12047" fmla="*/ 206127 h 589548"/>
              <a:gd name="connsiteX12048" fmla="*/ 1096250 w 2105012"/>
              <a:gd name="connsiteY12048" fmla="*/ 195522 h 589548"/>
              <a:gd name="connsiteX12049" fmla="*/ 1096250 w 2105012"/>
              <a:gd name="connsiteY12049" fmla="*/ 195522 h 589548"/>
              <a:gd name="connsiteX12050" fmla="*/ 1096250 w 2105012"/>
              <a:gd name="connsiteY12050" fmla="*/ 195522 h 589548"/>
              <a:gd name="connsiteX12051" fmla="*/ 1168162 w 2105012"/>
              <a:gd name="connsiteY12051" fmla="*/ 247551 h 589548"/>
              <a:gd name="connsiteX12052" fmla="*/ 1170151 w 2105012"/>
              <a:gd name="connsiteY12052" fmla="*/ 245562 h 589548"/>
              <a:gd name="connsiteX12053" fmla="*/ 1180093 w 2105012"/>
              <a:gd name="connsiteY12053" fmla="*/ 238272 h 589548"/>
              <a:gd name="connsiteX12054" fmla="*/ 1183738 w 2105012"/>
              <a:gd name="connsiteY12054" fmla="*/ 236615 h 589548"/>
              <a:gd name="connsiteX12055" fmla="*/ 1185063 w 2105012"/>
              <a:gd name="connsiteY12055" fmla="*/ 240592 h 589548"/>
              <a:gd name="connsiteX12056" fmla="*/ 1183738 w 2105012"/>
              <a:gd name="connsiteY12056" fmla="*/ 236615 h 589548"/>
              <a:gd name="connsiteX12057" fmla="*/ 1180093 w 2105012"/>
              <a:gd name="connsiteY12057" fmla="*/ 238272 h 589548"/>
              <a:gd name="connsiteX12058" fmla="*/ 1170151 w 2105012"/>
              <a:gd name="connsiteY12058" fmla="*/ 245562 h 589548"/>
              <a:gd name="connsiteX12059" fmla="*/ 1168162 w 2105012"/>
              <a:gd name="connsiteY12059" fmla="*/ 247551 h 589548"/>
              <a:gd name="connsiteX12060" fmla="*/ 1184401 w 2105012"/>
              <a:gd name="connsiteY12060" fmla="*/ 209441 h 589548"/>
              <a:gd name="connsiteX12061" fmla="*/ 1182744 w 2105012"/>
              <a:gd name="connsiteY12061" fmla="*/ 213749 h 589548"/>
              <a:gd name="connsiteX12062" fmla="*/ 1181087 w 2105012"/>
              <a:gd name="connsiteY12062" fmla="*/ 215737 h 589548"/>
              <a:gd name="connsiteX12063" fmla="*/ 1182744 w 2105012"/>
              <a:gd name="connsiteY12063" fmla="*/ 213749 h 589548"/>
              <a:gd name="connsiteX12064" fmla="*/ 1184401 w 2105012"/>
              <a:gd name="connsiteY12064" fmla="*/ 209441 h 589548"/>
              <a:gd name="connsiteX12065" fmla="*/ 1185726 w 2105012"/>
              <a:gd name="connsiteY12065" fmla="*/ 206789 h 589548"/>
              <a:gd name="connsiteX12066" fmla="*/ 1184401 w 2105012"/>
              <a:gd name="connsiteY12066" fmla="*/ 209441 h 589548"/>
              <a:gd name="connsiteX12067" fmla="*/ 1199645 w 2105012"/>
              <a:gd name="connsiteY12067" fmla="*/ 244900 h 589548"/>
              <a:gd name="connsiteX12068" fmla="*/ 1199645 w 2105012"/>
              <a:gd name="connsiteY12068" fmla="*/ 245894 h 589548"/>
              <a:gd name="connsiteX12069" fmla="*/ 1199645 w 2105012"/>
              <a:gd name="connsiteY12069" fmla="*/ 244900 h 589548"/>
              <a:gd name="connsiteX12070" fmla="*/ 1200308 w 2105012"/>
              <a:gd name="connsiteY12070" fmla="*/ 249208 h 589548"/>
              <a:gd name="connsiteX12071" fmla="*/ 1199313 w 2105012"/>
              <a:gd name="connsiteY12071" fmla="*/ 248214 h 589548"/>
              <a:gd name="connsiteX12072" fmla="*/ 1200308 w 2105012"/>
              <a:gd name="connsiteY12072" fmla="*/ 249208 h 589548"/>
              <a:gd name="connsiteX12073" fmla="*/ 1200308 w 2105012"/>
              <a:gd name="connsiteY12073" fmla="*/ 249208 h 589548"/>
              <a:gd name="connsiteX12074" fmla="*/ 1223174 w 2105012"/>
              <a:gd name="connsiteY12074" fmla="*/ 247882 h 589548"/>
              <a:gd name="connsiteX12075" fmla="*/ 1222180 w 2105012"/>
              <a:gd name="connsiteY12075" fmla="*/ 247219 h 589548"/>
              <a:gd name="connsiteX12076" fmla="*/ 1223174 w 2105012"/>
              <a:gd name="connsiteY12076" fmla="*/ 247882 h 589548"/>
              <a:gd name="connsiteX12077" fmla="*/ 1224168 w 2105012"/>
              <a:gd name="connsiteY12077" fmla="*/ 247882 h 589548"/>
              <a:gd name="connsiteX12078" fmla="*/ 1223174 w 2105012"/>
              <a:gd name="connsiteY12078" fmla="*/ 247882 h 589548"/>
              <a:gd name="connsiteX12079" fmla="*/ 1228476 w 2105012"/>
              <a:gd name="connsiteY12079" fmla="*/ 227004 h 589548"/>
              <a:gd name="connsiteX12080" fmla="*/ 1226819 w 2105012"/>
              <a:gd name="connsiteY12080" fmla="*/ 227004 h 589548"/>
              <a:gd name="connsiteX12081" fmla="*/ 1228476 w 2105012"/>
              <a:gd name="connsiteY12081" fmla="*/ 227004 h 589548"/>
              <a:gd name="connsiteX12082" fmla="*/ 1235104 w 2105012"/>
              <a:gd name="connsiteY12082" fmla="*/ 229656 h 589548"/>
              <a:gd name="connsiteX12083" fmla="*/ 1235104 w 2105012"/>
              <a:gd name="connsiteY12083" fmla="*/ 229656 h 589548"/>
              <a:gd name="connsiteX12084" fmla="*/ 1235104 w 2105012"/>
              <a:gd name="connsiteY12084" fmla="*/ 229656 h 589548"/>
              <a:gd name="connsiteX12085" fmla="*/ 1243389 w 2105012"/>
              <a:gd name="connsiteY12085" fmla="*/ 226673 h 589548"/>
              <a:gd name="connsiteX12086" fmla="*/ 1233447 w 2105012"/>
              <a:gd name="connsiteY12086" fmla="*/ 225016 h 589548"/>
              <a:gd name="connsiteX12087" fmla="*/ 1238418 w 2105012"/>
              <a:gd name="connsiteY12087" fmla="*/ 222365 h 589548"/>
              <a:gd name="connsiteX12088" fmla="*/ 1246371 w 2105012"/>
              <a:gd name="connsiteY12088" fmla="*/ 224022 h 589548"/>
              <a:gd name="connsiteX12089" fmla="*/ 1243389 w 2105012"/>
              <a:gd name="connsiteY12089" fmla="*/ 226673 h 589548"/>
              <a:gd name="connsiteX12090" fmla="*/ 1243389 w 2105012"/>
              <a:gd name="connsiteY12090" fmla="*/ 228993 h 589548"/>
              <a:gd name="connsiteX12091" fmla="*/ 1243389 w 2105012"/>
              <a:gd name="connsiteY12091" fmla="*/ 226673 h 589548"/>
              <a:gd name="connsiteX12092" fmla="*/ 1251674 w 2105012"/>
              <a:gd name="connsiteY12092" fmla="*/ 242249 h 589548"/>
              <a:gd name="connsiteX12093" fmla="*/ 1251674 w 2105012"/>
              <a:gd name="connsiteY12093" fmla="*/ 244568 h 589548"/>
              <a:gd name="connsiteX12094" fmla="*/ 1251674 w 2105012"/>
              <a:gd name="connsiteY12094" fmla="*/ 244568 h 589548"/>
              <a:gd name="connsiteX12095" fmla="*/ 1251674 w 2105012"/>
              <a:gd name="connsiteY12095" fmla="*/ 242249 h 589548"/>
              <a:gd name="connsiteX12096" fmla="*/ 1278848 w 2105012"/>
              <a:gd name="connsiteY12096" fmla="*/ 292620 h 589548"/>
              <a:gd name="connsiteX12097" fmla="*/ 1277522 w 2105012"/>
              <a:gd name="connsiteY12097" fmla="*/ 289306 h 589548"/>
              <a:gd name="connsiteX12098" fmla="*/ 1278848 w 2105012"/>
              <a:gd name="connsiteY12098" fmla="*/ 292620 h 589548"/>
              <a:gd name="connsiteX12099" fmla="*/ 1287464 w 2105012"/>
              <a:gd name="connsiteY12099" fmla="*/ 290632 h 589548"/>
              <a:gd name="connsiteX12100" fmla="*/ 1278848 w 2105012"/>
              <a:gd name="connsiteY12100" fmla="*/ 292620 h 589548"/>
              <a:gd name="connsiteX12101" fmla="*/ 1281830 w 2105012"/>
              <a:gd name="connsiteY12101" fmla="*/ 281684 h 589548"/>
              <a:gd name="connsiteX12102" fmla="*/ 1283487 w 2105012"/>
              <a:gd name="connsiteY12102" fmla="*/ 281353 h 589548"/>
              <a:gd name="connsiteX12103" fmla="*/ 1286470 w 2105012"/>
              <a:gd name="connsiteY12103" fmla="*/ 277708 h 589548"/>
              <a:gd name="connsiteX12104" fmla="*/ 1283487 w 2105012"/>
              <a:gd name="connsiteY12104" fmla="*/ 281353 h 589548"/>
              <a:gd name="connsiteX12105" fmla="*/ 1281830 w 2105012"/>
              <a:gd name="connsiteY12105" fmla="*/ 281684 h 589548"/>
              <a:gd name="connsiteX12106" fmla="*/ 1331871 w 2105012"/>
              <a:gd name="connsiteY12106" fmla="*/ 279696 h 589548"/>
              <a:gd name="connsiteX12107" fmla="*/ 1334522 w 2105012"/>
              <a:gd name="connsiteY12107" fmla="*/ 279033 h 589548"/>
              <a:gd name="connsiteX12108" fmla="*/ 1331871 w 2105012"/>
              <a:gd name="connsiteY12108" fmla="*/ 279696 h 589548"/>
              <a:gd name="connsiteX12109" fmla="*/ 1328888 w 2105012"/>
              <a:gd name="connsiteY12109" fmla="*/ 278702 h 589548"/>
              <a:gd name="connsiteX12110" fmla="*/ 1331871 w 2105012"/>
              <a:gd name="connsiteY12110" fmla="*/ 279696 h 589548"/>
              <a:gd name="connsiteX12111" fmla="*/ 1332534 w 2105012"/>
              <a:gd name="connsiteY12111" fmla="*/ 291958 h 589548"/>
              <a:gd name="connsiteX12112" fmla="*/ 1330877 w 2105012"/>
              <a:gd name="connsiteY12112" fmla="*/ 288975 h 589548"/>
              <a:gd name="connsiteX12113" fmla="*/ 1330877 w 2105012"/>
              <a:gd name="connsiteY12113" fmla="*/ 288975 h 589548"/>
              <a:gd name="connsiteX12114" fmla="*/ 1334191 w 2105012"/>
              <a:gd name="connsiteY12114" fmla="*/ 286324 h 589548"/>
              <a:gd name="connsiteX12115" fmla="*/ 1339162 w 2105012"/>
              <a:gd name="connsiteY12115" fmla="*/ 287318 h 589548"/>
              <a:gd name="connsiteX12116" fmla="*/ 1346784 w 2105012"/>
              <a:gd name="connsiteY12116" fmla="*/ 285330 h 589548"/>
              <a:gd name="connsiteX12117" fmla="*/ 1350760 w 2105012"/>
              <a:gd name="connsiteY12117" fmla="*/ 280359 h 589548"/>
              <a:gd name="connsiteX12118" fmla="*/ 1349766 w 2105012"/>
              <a:gd name="connsiteY12118" fmla="*/ 277045 h 589548"/>
              <a:gd name="connsiteX12119" fmla="*/ 1350760 w 2105012"/>
              <a:gd name="connsiteY12119" fmla="*/ 280359 h 589548"/>
              <a:gd name="connsiteX12120" fmla="*/ 1361365 w 2105012"/>
              <a:gd name="connsiteY12120" fmla="*/ 281353 h 589548"/>
              <a:gd name="connsiteX12121" fmla="*/ 1359377 w 2105012"/>
              <a:gd name="connsiteY12121" fmla="*/ 286655 h 589548"/>
              <a:gd name="connsiteX12122" fmla="*/ 1354406 w 2105012"/>
              <a:gd name="connsiteY12122" fmla="*/ 292952 h 589548"/>
              <a:gd name="connsiteX12123" fmla="*/ 1353412 w 2105012"/>
              <a:gd name="connsiteY12123" fmla="*/ 300905 h 589548"/>
              <a:gd name="connsiteX12124" fmla="*/ 1353080 w 2105012"/>
              <a:gd name="connsiteY12124" fmla="*/ 300905 h 589548"/>
              <a:gd name="connsiteX12125" fmla="*/ 1349435 w 2105012"/>
              <a:gd name="connsiteY12125" fmla="*/ 304550 h 589548"/>
              <a:gd name="connsiteX12126" fmla="*/ 1327231 w 2105012"/>
              <a:gd name="connsiteY12126" fmla="*/ 293946 h 589548"/>
              <a:gd name="connsiteX12127" fmla="*/ 1332202 w 2105012"/>
              <a:gd name="connsiteY12127" fmla="*/ 292620 h 589548"/>
              <a:gd name="connsiteX12128" fmla="*/ 1325574 w 2105012"/>
              <a:gd name="connsiteY12128" fmla="*/ 329405 h 589548"/>
              <a:gd name="connsiteX12129" fmla="*/ 1328888 w 2105012"/>
              <a:gd name="connsiteY12129" fmla="*/ 330399 h 589548"/>
              <a:gd name="connsiteX12130" fmla="*/ 1327894 w 2105012"/>
              <a:gd name="connsiteY12130" fmla="*/ 339678 h 589548"/>
              <a:gd name="connsiteX12131" fmla="*/ 1328557 w 2105012"/>
              <a:gd name="connsiteY12131" fmla="*/ 340672 h 589548"/>
              <a:gd name="connsiteX12132" fmla="*/ 1329551 w 2105012"/>
              <a:gd name="connsiteY12132" fmla="*/ 341998 h 589548"/>
              <a:gd name="connsiteX12133" fmla="*/ 1332534 w 2105012"/>
              <a:gd name="connsiteY12133" fmla="*/ 344980 h 589548"/>
              <a:gd name="connsiteX12134" fmla="*/ 1329551 w 2105012"/>
              <a:gd name="connsiteY12134" fmla="*/ 341998 h 589548"/>
              <a:gd name="connsiteX12135" fmla="*/ 1319278 w 2105012"/>
              <a:gd name="connsiteY12135" fmla="*/ 344649 h 589548"/>
              <a:gd name="connsiteX12136" fmla="*/ 1319278 w 2105012"/>
              <a:gd name="connsiteY12136" fmla="*/ 341998 h 589548"/>
              <a:gd name="connsiteX12137" fmla="*/ 1319278 w 2105012"/>
              <a:gd name="connsiteY12137" fmla="*/ 336696 h 589548"/>
              <a:gd name="connsiteX12138" fmla="*/ 1319278 w 2105012"/>
              <a:gd name="connsiteY12138" fmla="*/ 336696 h 589548"/>
              <a:gd name="connsiteX12139" fmla="*/ 1319278 w 2105012"/>
              <a:gd name="connsiteY12139" fmla="*/ 334376 h 589548"/>
              <a:gd name="connsiteX12140" fmla="*/ 1325906 w 2105012"/>
              <a:gd name="connsiteY12140" fmla="*/ 329405 h 589548"/>
              <a:gd name="connsiteX12141" fmla="*/ 1310330 w 2105012"/>
              <a:gd name="connsiteY12141" fmla="*/ 339347 h 589548"/>
              <a:gd name="connsiteX12142" fmla="*/ 1311987 w 2105012"/>
              <a:gd name="connsiteY12142" fmla="*/ 337690 h 589548"/>
              <a:gd name="connsiteX12143" fmla="*/ 1310330 w 2105012"/>
              <a:gd name="connsiteY12143" fmla="*/ 339347 h 589548"/>
              <a:gd name="connsiteX12144" fmla="*/ 1306354 w 2105012"/>
              <a:gd name="connsiteY12144" fmla="*/ 358568 h 589548"/>
              <a:gd name="connsiteX12145" fmla="*/ 1309005 w 2105012"/>
              <a:gd name="connsiteY12145" fmla="*/ 357573 h 589548"/>
              <a:gd name="connsiteX12146" fmla="*/ 1311656 w 2105012"/>
              <a:gd name="connsiteY12146" fmla="*/ 356911 h 589548"/>
              <a:gd name="connsiteX12147" fmla="*/ 1309005 w 2105012"/>
              <a:gd name="connsiteY12147" fmla="*/ 357573 h 589548"/>
              <a:gd name="connsiteX12148" fmla="*/ 1306354 w 2105012"/>
              <a:gd name="connsiteY12148" fmla="*/ 358568 h 589548"/>
              <a:gd name="connsiteX12149" fmla="*/ 1306354 w 2105012"/>
              <a:gd name="connsiteY12149" fmla="*/ 358568 h 589548"/>
              <a:gd name="connsiteX12150" fmla="*/ 1312650 w 2105012"/>
              <a:gd name="connsiteY12150" fmla="*/ 360225 h 589548"/>
              <a:gd name="connsiteX12151" fmla="*/ 1311656 w 2105012"/>
              <a:gd name="connsiteY12151" fmla="*/ 362213 h 589548"/>
              <a:gd name="connsiteX12152" fmla="*/ 1312319 w 2105012"/>
              <a:gd name="connsiteY12152" fmla="*/ 362876 h 589548"/>
              <a:gd name="connsiteX12153" fmla="*/ 1311656 w 2105012"/>
              <a:gd name="connsiteY12153" fmla="*/ 362213 h 589548"/>
              <a:gd name="connsiteX12154" fmla="*/ 1312650 w 2105012"/>
              <a:gd name="connsiteY12154" fmla="*/ 360225 h 589548"/>
              <a:gd name="connsiteX12155" fmla="*/ 1335185 w 2105012"/>
              <a:gd name="connsiteY12155" fmla="*/ 360225 h 589548"/>
              <a:gd name="connsiteX12156" fmla="*/ 1338167 w 2105012"/>
              <a:gd name="connsiteY12156" fmla="*/ 359562 h 589548"/>
              <a:gd name="connsiteX12157" fmla="*/ 1335185 w 2105012"/>
              <a:gd name="connsiteY12157" fmla="*/ 360225 h 589548"/>
              <a:gd name="connsiteX12158" fmla="*/ 1351092 w 2105012"/>
              <a:gd name="connsiteY12158" fmla="*/ 348957 h 589548"/>
              <a:gd name="connsiteX12159" fmla="*/ 1348109 w 2105012"/>
              <a:gd name="connsiteY12159" fmla="*/ 350283 h 589548"/>
              <a:gd name="connsiteX12160" fmla="*/ 1348109 w 2105012"/>
              <a:gd name="connsiteY12160" fmla="*/ 350283 h 589548"/>
              <a:gd name="connsiteX12161" fmla="*/ 1351092 w 2105012"/>
              <a:gd name="connsiteY12161" fmla="*/ 348957 h 589548"/>
              <a:gd name="connsiteX12162" fmla="*/ 1353743 w 2105012"/>
              <a:gd name="connsiteY12162" fmla="*/ 357905 h 589548"/>
              <a:gd name="connsiteX12163" fmla="*/ 1353080 w 2105012"/>
              <a:gd name="connsiteY12163" fmla="*/ 358899 h 589548"/>
              <a:gd name="connsiteX12164" fmla="*/ 1353743 w 2105012"/>
              <a:gd name="connsiteY12164" fmla="*/ 357905 h 589548"/>
              <a:gd name="connsiteX12165" fmla="*/ 1353080 w 2105012"/>
              <a:gd name="connsiteY12165" fmla="*/ 356579 h 589548"/>
              <a:gd name="connsiteX12166" fmla="*/ 1353080 w 2105012"/>
              <a:gd name="connsiteY12166" fmla="*/ 356579 h 589548"/>
              <a:gd name="connsiteX12167" fmla="*/ 1359377 w 2105012"/>
              <a:gd name="connsiteY12167" fmla="*/ 356579 h 589548"/>
              <a:gd name="connsiteX12168" fmla="*/ 1353080 w 2105012"/>
              <a:gd name="connsiteY12168" fmla="*/ 356579 h 589548"/>
              <a:gd name="connsiteX12169" fmla="*/ 1363685 w 2105012"/>
              <a:gd name="connsiteY12169" fmla="*/ 348957 h 589548"/>
              <a:gd name="connsiteX12170" fmla="*/ 1360702 w 2105012"/>
              <a:gd name="connsiteY12170" fmla="*/ 353928 h 589548"/>
              <a:gd name="connsiteX12171" fmla="*/ 1363685 w 2105012"/>
              <a:gd name="connsiteY12171" fmla="*/ 348957 h 589548"/>
              <a:gd name="connsiteX12172" fmla="*/ 1365010 w 2105012"/>
              <a:gd name="connsiteY12172" fmla="*/ 348294 h 589548"/>
              <a:gd name="connsiteX12173" fmla="*/ 1364016 w 2105012"/>
              <a:gd name="connsiteY12173" fmla="*/ 348626 h 589548"/>
              <a:gd name="connsiteX12174" fmla="*/ 1365010 w 2105012"/>
              <a:gd name="connsiteY12174" fmla="*/ 348294 h 589548"/>
              <a:gd name="connsiteX12175" fmla="*/ 1469068 w 2105012"/>
              <a:gd name="connsiteY12175" fmla="*/ 322446 h 589548"/>
              <a:gd name="connsiteX12176" fmla="*/ 1466417 w 2105012"/>
              <a:gd name="connsiteY12176" fmla="*/ 323109 h 589548"/>
              <a:gd name="connsiteX12177" fmla="*/ 1469068 w 2105012"/>
              <a:gd name="connsiteY12177" fmla="*/ 322446 h 589548"/>
              <a:gd name="connsiteX12178" fmla="*/ 1469399 w 2105012"/>
              <a:gd name="connsiteY12178" fmla="*/ 318800 h 589548"/>
              <a:gd name="connsiteX12179" fmla="*/ 1469399 w 2105012"/>
              <a:gd name="connsiteY12179" fmla="*/ 318800 h 589548"/>
              <a:gd name="connsiteX12180" fmla="*/ 1470062 w 2105012"/>
              <a:gd name="connsiteY12180" fmla="*/ 317475 h 589548"/>
              <a:gd name="connsiteX12181" fmla="*/ 1469399 w 2105012"/>
              <a:gd name="connsiteY12181" fmla="*/ 318800 h 589548"/>
              <a:gd name="connsiteX12182" fmla="*/ 1473045 w 2105012"/>
              <a:gd name="connsiteY12182" fmla="*/ 312173 h 589548"/>
              <a:gd name="connsiteX12183" fmla="*/ 1471719 w 2105012"/>
              <a:gd name="connsiteY12183" fmla="*/ 313830 h 589548"/>
              <a:gd name="connsiteX12184" fmla="*/ 1473045 w 2105012"/>
              <a:gd name="connsiteY12184" fmla="*/ 312173 h 589548"/>
              <a:gd name="connsiteX12185" fmla="*/ 1475696 w 2105012"/>
              <a:gd name="connsiteY12185" fmla="*/ 310847 h 589548"/>
              <a:gd name="connsiteX12186" fmla="*/ 1473045 w 2105012"/>
              <a:gd name="connsiteY12186" fmla="*/ 311841 h 589548"/>
              <a:gd name="connsiteX12187" fmla="*/ 1475696 w 2105012"/>
              <a:gd name="connsiteY12187" fmla="*/ 310847 h 589548"/>
              <a:gd name="connsiteX12188" fmla="*/ 1494254 w 2105012"/>
              <a:gd name="connsiteY12188" fmla="*/ 290301 h 589548"/>
              <a:gd name="connsiteX12189" fmla="*/ 1491603 w 2105012"/>
              <a:gd name="connsiteY12189" fmla="*/ 288644 h 589548"/>
              <a:gd name="connsiteX12190" fmla="*/ 1494254 w 2105012"/>
              <a:gd name="connsiteY12190" fmla="*/ 290301 h 589548"/>
              <a:gd name="connsiteX12191" fmla="*/ 1551585 w 2105012"/>
              <a:gd name="connsiteY12191" fmla="*/ 288644 h 589548"/>
              <a:gd name="connsiteX12192" fmla="*/ 1553242 w 2105012"/>
              <a:gd name="connsiteY12192" fmla="*/ 279365 h 589548"/>
              <a:gd name="connsiteX12193" fmla="*/ 1553242 w 2105012"/>
              <a:gd name="connsiteY12193" fmla="*/ 277045 h 589548"/>
              <a:gd name="connsiteX12194" fmla="*/ 1553242 w 2105012"/>
              <a:gd name="connsiteY12194" fmla="*/ 279365 h 589548"/>
              <a:gd name="connsiteX12195" fmla="*/ 1551585 w 2105012"/>
              <a:gd name="connsiteY12195" fmla="*/ 288644 h 589548"/>
              <a:gd name="connsiteX12196" fmla="*/ 1599637 w 2105012"/>
              <a:gd name="connsiteY12196" fmla="*/ 310847 h 589548"/>
              <a:gd name="connsiteX12197" fmla="*/ 1600300 w 2105012"/>
              <a:gd name="connsiteY12197" fmla="*/ 310847 h 589548"/>
              <a:gd name="connsiteX12198" fmla="*/ 1599637 w 2105012"/>
              <a:gd name="connsiteY12198" fmla="*/ 310847 h 589548"/>
              <a:gd name="connsiteX12199" fmla="*/ 1599637 w 2105012"/>
              <a:gd name="connsiteY12199" fmla="*/ 310847 h 589548"/>
              <a:gd name="connsiteX12200" fmla="*/ 1612893 w 2105012"/>
              <a:gd name="connsiteY12200" fmla="*/ 308527 h 589548"/>
              <a:gd name="connsiteX12201" fmla="*/ 1611567 w 2105012"/>
              <a:gd name="connsiteY12201" fmla="*/ 307864 h 589548"/>
              <a:gd name="connsiteX12202" fmla="*/ 1612893 w 2105012"/>
              <a:gd name="connsiteY12202" fmla="*/ 308527 h 589548"/>
              <a:gd name="connsiteX12203" fmla="*/ 1612893 w 2105012"/>
              <a:gd name="connsiteY12203" fmla="*/ 308527 h 589548"/>
              <a:gd name="connsiteX12204" fmla="*/ 1615212 w 2105012"/>
              <a:gd name="connsiteY12204" fmla="*/ 299580 h 589548"/>
              <a:gd name="connsiteX12205" fmla="*/ 1615212 w 2105012"/>
              <a:gd name="connsiteY12205" fmla="*/ 299580 h 589548"/>
              <a:gd name="connsiteX12206" fmla="*/ 1603614 w 2105012"/>
              <a:gd name="connsiteY12206" fmla="*/ 303225 h 589548"/>
              <a:gd name="connsiteX12207" fmla="*/ 1604939 w 2105012"/>
              <a:gd name="connsiteY12207" fmla="*/ 297260 h 589548"/>
              <a:gd name="connsiteX12208" fmla="*/ 1615212 w 2105012"/>
              <a:gd name="connsiteY12208" fmla="*/ 288312 h 589548"/>
              <a:gd name="connsiteX12209" fmla="*/ 1617864 w 2105012"/>
              <a:gd name="connsiteY12209" fmla="*/ 286655 h 589548"/>
              <a:gd name="connsiteX12210" fmla="*/ 1618858 w 2105012"/>
              <a:gd name="connsiteY12210" fmla="*/ 286655 h 589548"/>
              <a:gd name="connsiteX12211" fmla="*/ 1624160 w 2105012"/>
              <a:gd name="connsiteY12211" fmla="*/ 293283 h 589548"/>
              <a:gd name="connsiteX12212" fmla="*/ 1623166 w 2105012"/>
              <a:gd name="connsiteY12212" fmla="*/ 295934 h 589548"/>
              <a:gd name="connsiteX12213" fmla="*/ 1626480 w 2105012"/>
              <a:gd name="connsiteY12213" fmla="*/ 300905 h 589548"/>
              <a:gd name="connsiteX12214" fmla="*/ 1626480 w 2105012"/>
              <a:gd name="connsiteY12214" fmla="*/ 300905 h 589548"/>
              <a:gd name="connsiteX12215" fmla="*/ 1623829 w 2105012"/>
              <a:gd name="connsiteY12215" fmla="*/ 304219 h 589548"/>
              <a:gd name="connsiteX12216" fmla="*/ 1620846 w 2105012"/>
              <a:gd name="connsiteY12216" fmla="*/ 300905 h 589548"/>
              <a:gd name="connsiteX12217" fmla="*/ 1615212 w 2105012"/>
              <a:gd name="connsiteY12217" fmla="*/ 299911 h 589548"/>
              <a:gd name="connsiteX12218" fmla="*/ 1608253 w 2105012"/>
              <a:gd name="connsiteY12218" fmla="*/ 306870 h 589548"/>
              <a:gd name="connsiteX12219" fmla="*/ 1608253 w 2105012"/>
              <a:gd name="connsiteY12219" fmla="*/ 306870 h 589548"/>
              <a:gd name="connsiteX12220" fmla="*/ 1608253 w 2105012"/>
              <a:gd name="connsiteY12220" fmla="*/ 306870 h 589548"/>
              <a:gd name="connsiteX12221" fmla="*/ 1616869 w 2105012"/>
              <a:gd name="connsiteY12221" fmla="*/ 308859 h 589548"/>
              <a:gd name="connsiteX12222" fmla="*/ 1616207 w 2105012"/>
              <a:gd name="connsiteY12222" fmla="*/ 307533 h 589548"/>
              <a:gd name="connsiteX12223" fmla="*/ 1616869 w 2105012"/>
              <a:gd name="connsiteY12223" fmla="*/ 308859 h 589548"/>
              <a:gd name="connsiteX12224" fmla="*/ 1695078 w 2105012"/>
              <a:gd name="connsiteY12224" fmla="*/ 216731 h 589548"/>
              <a:gd name="connsiteX12225" fmla="*/ 1695078 w 2105012"/>
              <a:gd name="connsiteY12225" fmla="*/ 216731 h 589548"/>
              <a:gd name="connsiteX12226" fmla="*/ 1706346 w 2105012"/>
              <a:gd name="connsiteY12226" fmla="*/ 216731 h 589548"/>
              <a:gd name="connsiteX12227" fmla="*/ 1695078 w 2105012"/>
              <a:gd name="connsiteY12227" fmla="*/ 216731 h 589548"/>
              <a:gd name="connsiteX12228" fmla="*/ 1666910 w 2105012"/>
              <a:gd name="connsiteY12228" fmla="*/ 175970 h 589548"/>
              <a:gd name="connsiteX12229" fmla="*/ 1667904 w 2105012"/>
              <a:gd name="connsiteY12229" fmla="*/ 175307 h 589548"/>
              <a:gd name="connsiteX12230" fmla="*/ 1666910 w 2105012"/>
              <a:gd name="connsiteY12230" fmla="*/ 175970 h 589548"/>
              <a:gd name="connsiteX12231" fmla="*/ 1663264 w 2105012"/>
              <a:gd name="connsiteY12231" fmla="*/ 173319 h 589548"/>
              <a:gd name="connsiteX12232" fmla="*/ 1659951 w 2105012"/>
              <a:gd name="connsiteY12232" fmla="*/ 171993 h 589548"/>
              <a:gd name="connsiteX12233" fmla="*/ 1663264 w 2105012"/>
              <a:gd name="connsiteY12233" fmla="*/ 173319 h 589548"/>
              <a:gd name="connsiteX12234" fmla="*/ 1666910 w 2105012"/>
              <a:gd name="connsiteY12234" fmla="*/ 175970 h 589548"/>
              <a:gd name="connsiteX12235" fmla="*/ 1655642 w 2105012"/>
              <a:gd name="connsiteY12235" fmla="*/ 187569 h 589548"/>
              <a:gd name="connsiteX12236" fmla="*/ 1653985 w 2105012"/>
              <a:gd name="connsiteY12236" fmla="*/ 187569 h 589548"/>
              <a:gd name="connsiteX12237" fmla="*/ 1655642 w 2105012"/>
              <a:gd name="connsiteY12237" fmla="*/ 187569 h 589548"/>
              <a:gd name="connsiteX12238" fmla="*/ 1655642 w 2105012"/>
              <a:gd name="connsiteY12238" fmla="*/ 187569 h 589548"/>
              <a:gd name="connsiteX12239" fmla="*/ 1655642 w 2105012"/>
              <a:gd name="connsiteY12239" fmla="*/ 187569 h 589548"/>
              <a:gd name="connsiteX12240" fmla="*/ 1658625 w 2105012"/>
              <a:gd name="connsiteY12240" fmla="*/ 186243 h 589548"/>
              <a:gd name="connsiteX12241" fmla="*/ 1659288 w 2105012"/>
              <a:gd name="connsiteY12241" fmla="*/ 185912 h 589548"/>
              <a:gd name="connsiteX12242" fmla="*/ 1658625 w 2105012"/>
              <a:gd name="connsiteY12242" fmla="*/ 186243 h 589548"/>
              <a:gd name="connsiteX12243" fmla="*/ 1632776 w 2105012"/>
              <a:gd name="connsiteY12243" fmla="*/ 200162 h 589548"/>
              <a:gd name="connsiteX12244" fmla="*/ 1638741 w 2105012"/>
              <a:gd name="connsiteY12244" fmla="*/ 201156 h 589548"/>
              <a:gd name="connsiteX12245" fmla="*/ 1647358 w 2105012"/>
              <a:gd name="connsiteY12245" fmla="*/ 196516 h 589548"/>
              <a:gd name="connsiteX12246" fmla="*/ 1638741 w 2105012"/>
              <a:gd name="connsiteY12246" fmla="*/ 201156 h 589548"/>
              <a:gd name="connsiteX12247" fmla="*/ 1638741 w 2105012"/>
              <a:gd name="connsiteY12247" fmla="*/ 203144 h 589548"/>
              <a:gd name="connsiteX12248" fmla="*/ 1647026 w 2105012"/>
              <a:gd name="connsiteY12248" fmla="*/ 205795 h 589548"/>
              <a:gd name="connsiteX12249" fmla="*/ 1653323 w 2105012"/>
              <a:gd name="connsiteY12249" fmla="*/ 208115 h 589548"/>
              <a:gd name="connsiteX12250" fmla="*/ 1652329 w 2105012"/>
              <a:gd name="connsiteY12250" fmla="*/ 210766 h 589548"/>
              <a:gd name="connsiteX12251" fmla="*/ 1657299 w 2105012"/>
              <a:gd name="connsiteY12251" fmla="*/ 211098 h 589548"/>
              <a:gd name="connsiteX12252" fmla="*/ 1652329 w 2105012"/>
              <a:gd name="connsiteY12252" fmla="*/ 210766 h 589548"/>
              <a:gd name="connsiteX12253" fmla="*/ 1647026 w 2105012"/>
              <a:gd name="connsiteY12253" fmla="*/ 214411 h 589548"/>
              <a:gd name="connsiteX12254" fmla="*/ 1641724 w 2105012"/>
              <a:gd name="connsiteY12254" fmla="*/ 221039 h 589548"/>
              <a:gd name="connsiteX12255" fmla="*/ 1640730 w 2105012"/>
              <a:gd name="connsiteY12255" fmla="*/ 223359 h 589548"/>
              <a:gd name="connsiteX12256" fmla="*/ 1642387 w 2105012"/>
              <a:gd name="connsiteY12256" fmla="*/ 223359 h 589548"/>
              <a:gd name="connsiteX12257" fmla="*/ 1642387 w 2105012"/>
              <a:gd name="connsiteY12257" fmla="*/ 223359 h 589548"/>
              <a:gd name="connsiteX12258" fmla="*/ 1640730 w 2105012"/>
              <a:gd name="connsiteY12258" fmla="*/ 223359 h 589548"/>
              <a:gd name="connsiteX12259" fmla="*/ 1640730 w 2105012"/>
              <a:gd name="connsiteY12259" fmla="*/ 223359 h 589548"/>
              <a:gd name="connsiteX12260" fmla="*/ 1641724 w 2105012"/>
              <a:gd name="connsiteY12260" fmla="*/ 221039 h 589548"/>
              <a:gd name="connsiteX12261" fmla="*/ 1634433 w 2105012"/>
              <a:gd name="connsiteY12261" fmla="*/ 216068 h 589548"/>
              <a:gd name="connsiteX12262" fmla="*/ 1628137 w 2105012"/>
              <a:gd name="connsiteY12262" fmla="*/ 213749 h 589548"/>
              <a:gd name="connsiteX12263" fmla="*/ 1618858 w 2105012"/>
              <a:gd name="connsiteY12263" fmla="*/ 212092 h 589548"/>
              <a:gd name="connsiteX12264" fmla="*/ 1618858 w 2105012"/>
              <a:gd name="connsiteY12264" fmla="*/ 209441 h 589548"/>
              <a:gd name="connsiteX12265" fmla="*/ 1618195 w 2105012"/>
              <a:gd name="connsiteY12265" fmla="*/ 209441 h 589548"/>
              <a:gd name="connsiteX12266" fmla="*/ 1617532 w 2105012"/>
              <a:gd name="connsiteY12266" fmla="*/ 209441 h 589548"/>
              <a:gd name="connsiteX12267" fmla="*/ 1612561 w 2105012"/>
              <a:gd name="connsiteY12267" fmla="*/ 210435 h 589548"/>
              <a:gd name="connsiteX12268" fmla="*/ 1613555 w 2105012"/>
              <a:gd name="connsiteY12268" fmla="*/ 202813 h 589548"/>
              <a:gd name="connsiteX12269" fmla="*/ 1613555 w 2105012"/>
              <a:gd name="connsiteY12269" fmla="*/ 202813 h 589548"/>
              <a:gd name="connsiteX12270" fmla="*/ 1616207 w 2105012"/>
              <a:gd name="connsiteY12270" fmla="*/ 202813 h 589548"/>
              <a:gd name="connsiteX12271" fmla="*/ 1627474 w 2105012"/>
              <a:gd name="connsiteY12271" fmla="*/ 198836 h 589548"/>
              <a:gd name="connsiteX12272" fmla="*/ 1628800 w 2105012"/>
              <a:gd name="connsiteY12272" fmla="*/ 198836 h 589548"/>
              <a:gd name="connsiteX12273" fmla="*/ 1632445 w 2105012"/>
              <a:gd name="connsiteY12273" fmla="*/ 200493 h 589548"/>
              <a:gd name="connsiteX12274" fmla="*/ 1621177 w 2105012"/>
              <a:gd name="connsiteY12274" fmla="*/ 191214 h 589548"/>
              <a:gd name="connsiteX12275" fmla="*/ 1619189 w 2105012"/>
              <a:gd name="connsiteY12275" fmla="*/ 189888 h 589548"/>
              <a:gd name="connsiteX12276" fmla="*/ 1621177 w 2105012"/>
              <a:gd name="connsiteY12276" fmla="*/ 191214 h 589548"/>
              <a:gd name="connsiteX12277" fmla="*/ 1621840 w 2105012"/>
              <a:gd name="connsiteY12277" fmla="*/ 191214 h 589548"/>
              <a:gd name="connsiteX12278" fmla="*/ 1621177 w 2105012"/>
              <a:gd name="connsiteY12278" fmla="*/ 191214 h 589548"/>
              <a:gd name="connsiteX12279" fmla="*/ 1594666 w 2105012"/>
              <a:gd name="connsiteY12279" fmla="*/ 126261 h 589548"/>
              <a:gd name="connsiteX12280" fmla="*/ 1596654 w 2105012"/>
              <a:gd name="connsiteY12280" fmla="*/ 127918 h 589548"/>
              <a:gd name="connsiteX12281" fmla="*/ 1594666 w 2105012"/>
              <a:gd name="connsiteY12281" fmla="*/ 126261 h 589548"/>
              <a:gd name="connsiteX12282" fmla="*/ 1590689 w 2105012"/>
              <a:gd name="connsiteY12282" fmla="*/ 118970 h 589548"/>
              <a:gd name="connsiteX12283" fmla="*/ 1590689 w 2105012"/>
              <a:gd name="connsiteY12283" fmla="*/ 118970 h 589548"/>
              <a:gd name="connsiteX12284" fmla="*/ 1594666 w 2105012"/>
              <a:gd name="connsiteY12284" fmla="*/ 119302 h 589548"/>
              <a:gd name="connsiteX12285" fmla="*/ 1590689 w 2105012"/>
              <a:gd name="connsiteY12285" fmla="*/ 118970 h 589548"/>
              <a:gd name="connsiteX12286" fmla="*/ 1560864 w 2105012"/>
              <a:gd name="connsiteY12286" fmla="*/ 126261 h 589548"/>
              <a:gd name="connsiteX12287" fmla="*/ 1560864 w 2105012"/>
              <a:gd name="connsiteY12287" fmla="*/ 126261 h 589548"/>
              <a:gd name="connsiteX12288" fmla="*/ 1555230 w 2105012"/>
              <a:gd name="connsiteY12288" fmla="*/ 127586 h 589548"/>
              <a:gd name="connsiteX12289" fmla="*/ 1555230 w 2105012"/>
              <a:gd name="connsiteY12289" fmla="*/ 127586 h 589548"/>
              <a:gd name="connsiteX12290" fmla="*/ 1560864 w 2105012"/>
              <a:gd name="connsiteY12290" fmla="*/ 126261 h 589548"/>
              <a:gd name="connsiteX12291" fmla="*/ 1538992 w 2105012"/>
              <a:gd name="connsiteY12291" fmla="*/ 136534 h 589548"/>
              <a:gd name="connsiteX12292" fmla="*/ 1538661 w 2105012"/>
              <a:gd name="connsiteY12292" fmla="*/ 136203 h 589548"/>
              <a:gd name="connsiteX12293" fmla="*/ 1538992 w 2105012"/>
              <a:gd name="connsiteY12293" fmla="*/ 136534 h 589548"/>
              <a:gd name="connsiteX12294" fmla="*/ 1538992 w 2105012"/>
              <a:gd name="connsiteY12294" fmla="*/ 136534 h 589548"/>
              <a:gd name="connsiteX12295" fmla="*/ 1537666 w 2105012"/>
              <a:gd name="connsiteY12295" fmla="*/ 135208 h 589548"/>
              <a:gd name="connsiteX12296" fmla="*/ 1537666 w 2105012"/>
              <a:gd name="connsiteY12296" fmla="*/ 135208 h 589548"/>
              <a:gd name="connsiteX12297" fmla="*/ 1532364 w 2105012"/>
              <a:gd name="connsiteY12297" fmla="*/ 136865 h 589548"/>
              <a:gd name="connsiteX12298" fmla="*/ 1537666 w 2105012"/>
              <a:gd name="connsiteY12298" fmla="*/ 135208 h 589548"/>
              <a:gd name="connsiteX12299" fmla="*/ 1524742 w 2105012"/>
              <a:gd name="connsiteY12299" fmla="*/ 104389 h 589548"/>
              <a:gd name="connsiteX12300" fmla="*/ 1524742 w 2105012"/>
              <a:gd name="connsiteY12300" fmla="*/ 103395 h 589548"/>
              <a:gd name="connsiteX12301" fmla="*/ 1524742 w 2105012"/>
              <a:gd name="connsiteY12301" fmla="*/ 102069 h 589548"/>
              <a:gd name="connsiteX12302" fmla="*/ 1524742 w 2105012"/>
              <a:gd name="connsiteY12302" fmla="*/ 103395 h 589548"/>
              <a:gd name="connsiteX12303" fmla="*/ 1524742 w 2105012"/>
              <a:gd name="connsiteY12303" fmla="*/ 104389 h 589548"/>
              <a:gd name="connsiteX12304" fmla="*/ 1524742 w 2105012"/>
              <a:gd name="connsiteY12304" fmla="*/ 106377 h 589548"/>
              <a:gd name="connsiteX12305" fmla="*/ 1524742 w 2105012"/>
              <a:gd name="connsiteY12305" fmla="*/ 104389 h 589548"/>
              <a:gd name="connsiteX12306" fmla="*/ 1517120 w 2105012"/>
              <a:gd name="connsiteY12306" fmla="*/ 81854 h 589548"/>
              <a:gd name="connsiteX12307" fmla="*/ 1519771 w 2105012"/>
              <a:gd name="connsiteY12307" fmla="*/ 80860 h 589548"/>
              <a:gd name="connsiteX12308" fmla="*/ 1517120 w 2105012"/>
              <a:gd name="connsiteY12308" fmla="*/ 81854 h 589548"/>
              <a:gd name="connsiteX12309" fmla="*/ 1509498 w 2105012"/>
              <a:gd name="connsiteY12309" fmla="*/ 135540 h 589548"/>
              <a:gd name="connsiteX12310" fmla="*/ 1509498 w 2105012"/>
              <a:gd name="connsiteY12310" fmla="*/ 135540 h 589548"/>
              <a:gd name="connsiteX12311" fmla="*/ 1514800 w 2105012"/>
              <a:gd name="connsiteY12311" fmla="*/ 141505 h 589548"/>
              <a:gd name="connsiteX12312" fmla="*/ 1512149 w 2105012"/>
              <a:gd name="connsiteY12312" fmla="*/ 144156 h 589548"/>
              <a:gd name="connsiteX12313" fmla="*/ 1513475 w 2105012"/>
              <a:gd name="connsiteY12313" fmla="*/ 146807 h 589548"/>
              <a:gd name="connsiteX12314" fmla="*/ 1513475 w 2105012"/>
              <a:gd name="connsiteY12314" fmla="*/ 146807 h 589548"/>
              <a:gd name="connsiteX12315" fmla="*/ 1512149 w 2105012"/>
              <a:gd name="connsiteY12315" fmla="*/ 144156 h 589548"/>
              <a:gd name="connsiteX12316" fmla="*/ 1511155 w 2105012"/>
              <a:gd name="connsiteY12316" fmla="*/ 144488 h 589548"/>
              <a:gd name="connsiteX12317" fmla="*/ 1509829 w 2105012"/>
              <a:gd name="connsiteY12317" fmla="*/ 146144 h 589548"/>
              <a:gd name="connsiteX12318" fmla="*/ 1511155 w 2105012"/>
              <a:gd name="connsiteY12318" fmla="*/ 144488 h 589548"/>
              <a:gd name="connsiteX12319" fmla="*/ 1507510 w 2105012"/>
              <a:gd name="connsiteY12319" fmla="*/ 138191 h 589548"/>
              <a:gd name="connsiteX12320" fmla="*/ 1509829 w 2105012"/>
              <a:gd name="connsiteY12320" fmla="*/ 135540 h 589548"/>
              <a:gd name="connsiteX12321" fmla="*/ 1460452 w 2105012"/>
              <a:gd name="connsiteY12321" fmla="*/ 186243 h 589548"/>
              <a:gd name="connsiteX12322" fmla="*/ 1460452 w 2105012"/>
              <a:gd name="connsiteY12322" fmla="*/ 186243 h 589548"/>
              <a:gd name="connsiteX12323" fmla="*/ 1460452 w 2105012"/>
              <a:gd name="connsiteY12323" fmla="*/ 186243 h 589548"/>
              <a:gd name="connsiteX12324" fmla="*/ 1430958 w 2105012"/>
              <a:gd name="connsiteY12324" fmla="*/ 157412 h 589548"/>
              <a:gd name="connsiteX12325" fmla="*/ 1430958 w 2105012"/>
              <a:gd name="connsiteY12325" fmla="*/ 158406 h 589548"/>
              <a:gd name="connsiteX12326" fmla="*/ 1430958 w 2105012"/>
              <a:gd name="connsiteY12326" fmla="*/ 158406 h 589548"/>
              <a:gd name="connsiteX12327" fmla="*/ 1430958 w 2105012"/>
              <a:gd name="connsiteY12327" fmla="*/ 157412 h 589548"/>
              <a:gd name="connsiteX12328" fmla="*/ 1431620 w 2105012"/>
              <a:gd name="connsiteY12328" fmla="*/ 154098 h 589548"/>
              <a:gd name="connsiteX12329" fmla="*/ 1430958 w 2105012"/>
              <a:gd name="connsiteY12329" fmla="*/ 157412 h 589548"/>
              <a:gd name="connsiteX12330" fmla="*/ 1426649 w 2105012"/>
              <a:gd name="connsiteY12330" fmla="*/ 172656 h 589548"/>
              <a:gd name="connsiteX12331" fmla="*/ 1426649 w 2105012"/>
              <a:gd name="connsiteY12331" fmla="*/ 171330 h 589548"/>
              <a:gd name="connsiteX12332" fmla="*/ 1425655 w 2105012"/>
              <a:gd name="connsiteY12332" fmla="*/ 171330 h 589548"/>
              <a:gd name="connsiteX12333" fmla="*/ 1426649 w 2105012"/>
              <a:gd name="connsiteY12333" fmla="*/ 171330 h 589548"/>
              <a:gd name="connsiteX12334" fmla="*/ 1426649 w 2105012"/>
              <a:gd name="connsiteY12334" fmla="*/ 172656 h 589548"/>
              <a:gd name="connsiteX12335" fmla="*/ 1415382 w 2105012"/>
              <a:gd name="connsiteY12335" fmla="*/ 192871 h 589548"/>
              <a:gd name="connsiteX12336" fmla="*/ 1412731 w 2105012"/>
              <a:gd name="connsiteY12336" fmla="*/ 195522 h 589548"/>
              <a:gd name="connsiteX12337" fmla="*/ 1412731 w 2105012"/>
              <a:gd name="connsiteY12337" fmla="*/ 199499 h 589548"/>
              <a:gd name="connsiteX12338" fmla="*/ 1412731 w 2105012"/>
              <a:gd name="connsiteY12338" fmla="*/ 199499 h 589548"/>
              <a:gd name="connsiteX12339" fmla="*/ 1412731 w 2105012"/>
              <a:gd name="connsiteY12339" fmla="*/ 195522 h 589548"/>
              <a:gd name="connsiteX12340" fmla="*/ 1409086 w 2105012"/>
              <a:gd name="connsiteY12340" fmla="*/ 196848 h 589548"/>
              <a:gd name="connsiteX12341" fmla="*/ 1407097 w 2105012"/>
              <a:gd name="connsiteY12341" fmla="*/ 189557 h 589548"/>
              <a:gd name="connsiteX12342" fmla="*/ 1415382 w 2105012"/>
              <a:gd name="connsiteY12342" fmla="*/ 192871 h 589548"/>
              <a:gd name="connsiteX12343" fmla="*/ 1406434 w 2105012"/>
              <a:gd name="connsiteY12343" fmla="*/ 197842 h 589548"/>
              <a:gd name="connsiteX12344" fmla="*/ 1407097 w 2105012"/>
              <a:gd name="connsiteY12344" fmla="*/ 197842 h 589548"/>
              <a:gd name="connsiteX12345" fmla="*/ 1406434 w 2105012"/>
              <a:gd name="connsiteY12345" fmla="*/ 197842 h 589548"/>
              <a:gd name="connsiteX12346" fmla="*/ 1404115 w 2105012"/>
              <a:gd name="connsiteY12346" fmla="*/ 197842 h 589548"/>
              <a:gd name="connsiteX12347" fmla="*/ 1404115 w 2105012"/>
              <a:gd name="connsiteY12347" fmla="*/ 197842 h 589548"/>
              <a:gd name="connsiteX12348" fmla="*/ 1406434 w 2105012"/>
              <a:gd name="connsiteY12348" fmla="*/ 197842 h 589548"/>
              <a:gd name="connsiteX12349" fmla="*/ 1399475 w 2105012"/>
              <a:gd name="connsiteY12349" fmla="*/ 214080 h 589548"/>
              <a:gd name="connsiteX12350" fmla="*/ 1393842 w 2105012"/>
              <a:gd name="connsiteY12350" fmla="*/ 214743 h 589548"/>
              <a:gd name="connsiteX12351" fmla="*/ 1388208 w 2105012"/>
              <a:gd name="connsiteY12351" fmla="*/ 219382 h 589548"/>
              <a:gd name="connsiteX12352" fmla="*/ 1393842 w 2105012"/>
              <a:gd name="connsiteY12352" fmla="*/ 214743 h 589548"/>
              <a:gd name="connsiteX12353" fmla="*/ 1399475 w 2105012"/>
              <a:gd name="connsiteY12353" fmla="*/ 214080 h 589548"/>
              <a:gd name="connsiteX12354" fmla="*/ 1393179 w 2105012"/>
              <a:gd name="connsiteY12354" fmla="*/ 195191 h 589548"/>
              <a:gd name="connsiteX12355" fmla="*/ 1393179 w 2105012"/>
              <a:gd name="connsiteY12355" fmla="*/ 196185 h 589548"/>
              <a:gd name="connsiteX12356" fmla="*/ 1393179 w 2105012"/>
              <a:gd name="connsiteY12356" fmla="*/ 195191 h 589548"/>
              <a:gd name="connsiteX12357" fmla="*/ 1393179 w 2105012"/>
              <a:gd name="connsiteY12357" fmla="*/ 193202 h 589548"/>
              <a:gd name="connsiteX12358" fmla="*/ 1393179 w 2105012"/>
              <a:gd name="connsiteY12358" fmla="*/ 195191 h 589548"/>
              <a:gd name="connsiteX12359" fmla="*/ 1392184 w 2105012"/>
              <a:gd name="connsiteY12359" fmla="*/ 190551 h 589548"/>
              <a:gd name="connsiteX12360" fmla="*/ 1392184 w 2105012"/>
              <a:gd name="connsiteY12360" fmla="*/ 190551 h 589548"/>
              <a:gd name="connsiteX12361" fmla="*/ 1397818 w 2105012"/>
              <a:gd name="connsiteY12361" fmla="*/ 190220 h 589548"/>
              <a:gd name="connsiteX12362" fmla="*/ 1392184 w 2105012"/>
              <a:gd name="connsiteY12362" fmla="*/ 190551 h 589548"/>
              <a:gd name="connsiteX12363" fmla="*/ 1395830 w 2105012"/>
              <a:gd name="connsiteY12363" fmla="*/ 169011 h 589548"/>
              <a:gd name="connsiteX12364" fmla="*/ 1392184 w 2105012"/>
              <a:gd name="connsiteY12364" fmla="*/ 164371 h 589548"/>
              <a:gd name="connsiteX12365" fmla="*/ 1395830 w 2105012"/>
              <a:gd name="connsiteY12365" fmla="*/ 169011 h 589548"/>
              <a:gd name="connsiteX12366" fmla="*/ 1395830 w 2105012"/>
              <a:gd name="connsiteY12366" fmla="*/ 169011 h 589548"/>
              <a:gd name="connsiteX12367" fmla="*/ 1371970 w 2105012"/>
              <a:gd name="connsiteY12367" fmla="*/ 182598 h 589548"/>
              <a:gd name="connsiteX12368" fmla="*/ 1366999 w 2105012"/>
              <a:gd name="connsiteY12368" fmla="*/ 182598 h 589548"/>
              <a:gd name="connsiteX12369" fmla="*/ 1371970 w 2105012"/>
              <a:gd name="connsiteY12369" fmla="*/ 182598 h 589548"/>
              <a:gd name="connsiteX12370" fmla="*/ 1374621 w 2105012"/>
              <a:gd name="connsiteY12370" fmla="*/ 182598 h 589548"/>
              <a:gd name="connsiteX12371" fmla="*/ 1371970 w 2105012"/>
              <a:gd name="connsiteY12371" fmla="*/ 182598 h 589548"/>
              <a:gd name="connsiteX12372" fmla="*/ 1332534 w 2105012"/>
              <a:gd name="connsiteY12372" fmla="*/ 124273 h 589548"/>
              <a:gd name="connsiteX12373" fmla="*/ 1332534 w 2105012"/>
              <a:gd name="connsiteY12373" fmla="*/ 124273 h 589548"/>
              <a:gd name="connsiteX12374" fmla="*/ 1322592 w 2105012"/>
              <a:gd name="connsiteY12374" fmla="*/ 125598 h 589548"/>
              <a:gd name="connsiteX12375" fmla="*/ 1319609 w 2105012"/>
              <a:gd name="connsiteY12375" fmla="*/ 132557 h 589548"/>
              <a:gd name="connsiteX12376" fmla="*/ 1322592 w 2105012"/>
              <a:gd name="connsiteY12376" fmla="*/ 125598 h 589548"/>
              <a:gd name="connsiteX12377" fmla="*/ 1332534 w 2105012"/>
              <a:gd name="connsiteY12377" fmla="*/ 124273 h 589548"/>
              <a:gd name="connsiteX12378" fmla="*/ 1312981 w 2105012"/>
              <a:gd name="connsiteY12378" fmla="*/ 117313 h 589548"/>
              <a:gd name="connsiteX12379" fmla="*/ 1314970 w 2105012"/>
              <a:gd name="connsiteY12379" fmla="*/ 117313 h 589548"/>
              <a:gd name="connsiteX12380" fmla="*/ 1312981 w 2105012"/>
              <a:gd name="connsiteY12380" fmla="*/ 117313 h 589548"/>
              <a:gd name="connsiteX12381" fmla="*/ 1308342 w 2105012"/>
              <a:gd name="connsiteY12381" fmla="*/ 119302 h 589548"/>
              <a:gd name="connsiteX12382" fmla="*/ 1308342 w 2105012"/>
              <a:gd name="connsiteY12382" fmla="*/ 119302 h 589548"/>
              <a:gd name="connsiteX12383" fmla="*/ 1309999 w 2105012"/>
              <a:gd name="connsiteY12383" fmla="*/ 118307 h 589548"/>
              <a:gd name="connsiteX12384" fmla="*/ 1308342 w 2105012"/>
              <a:gd name="connsiteY12384" fmla="*/ 119302 h 589548"/>
              <a:gd name="connsiteX12385" fmla="*/ 1279179 w 2105012"/>
              <a:gd name="connsiteY12385" fmla="*/ 110354 h 589548"/>
              <a:gd name="connsiteX12386" fmla="*/ 1276860 w 2105012"/>
              <a:gd name="connsiteY12386" fmla="*/ 111017 h 589548"/>
              <a:gd name="connsiteX12387" fmla="*/ 1279179 w 2105012"/>
              <a:gd name="connsiteY12387" fmla="*/ 110354 h 589548"/>
              <a:gd name="connsiteX12388" fmla="*/ 1279179 w 2105012"/>
              <a:gd name="connsiteY12388" fmla="*/ 110354 h 589548"/>
              <a:gd name="connsiteX12389" fmla="*/ 1279179 w 2105012"/>
              <a:gd name="connsiteY12389" fmla="*/ 110354 h 589548"/>
              <a:gd name="connsiteX12390" fmla="*/ 1279842 w 2105012"/>
              <a:gd name="connsiteY12390" fmla="*/ 108697 h 589548"/>
              <a:gd name="connsiteX12391" fmla="*/ 1280174 w 2105012"/>
              <a:gd name="connsiteY12391" fmla="*/ 108034 h 589548"/>
              <a:gd name="connsiteX12392" fmla="*/ 1279842 w 2105012"/>
              <a:gd name="connsiteY12392" fmla="*/ 108697 h 589548"/>
              <a:gd name="connsiteX12393" fmla="*/ 1279179 w 2105012"/>
              <a:gd name="connsiteY12393" fmla="*/ 100744 h 589548"/>
              <a:gd name="connsiteX12394" fmla="*/ 1279179 w 2105012"/>
              <a:gd name="connsiteY12394" fmla="*/ 99749 h 589548"/>
              <a:gd name="connsiteX12395" fmla="*/ 1278848 w 2105012"/>
              <a:gd name="connsiteY12395" fmla="*/ 99749 h 589548"/>
              <a:gd name="connsiteX12396" fmla="*/ 1279179 w 2105012"/>
              <a:gd name="connsiteY12396" fmla="*/ 99749 h 589548"/>
              <a:gd name="connsiteX12397" fmla="*/ 1279179 w 2105012"/>
              <a:gd name="connsiteY12397" fmla="*/ 100744 h 589548"/>
              <a:gd name="connsiteX12398" fmla="*/ 1277854 w 2105012"/>
              <a:gd name="connsiteY12398" fmla="*/ 99087 h 589548"/>
              <a:gd name="connsiteX12399" fmla="*/ 1277191 w 2105012"/>
              <a:gd name="connsiteY12399" fmla="*/ 97430 h 589548"/>
              <a:gd name="connsiteX12400" fmla="*/ 1277854 w 2105012"/>
              <a:gd name="connsiteY12400" fmla="*/ 99087 h 589548"/>
              <a:gd name="connsiteX12401" fmla="*/ 1277854 w 2105012"/>
              <a:gd name="connsiteY12401" fmla="*/ 99087 h 589548"/>
              <a:gd name="connsiteX12402" fmla="*/ 1276528 w 2105012"/>
              <a:gd name="connsiteY12402" fmla="*/ 97098 h 589548"/>
              <a:gd name="connsiteX12403" fmla="*/ 1274871 w 2105012"/>
              <a:gd name="connsiteY12403" fmla="*/ 94778 h 589548"/>
              <a:gd name="connsiteX12404" fmla="*/ 1276528 w 2105012"/>
              <a:gd name="connsiteY12404" fmla="*/ 97098 h 589548"/>
              <a:gd name="connsiteX12405" fmla="*/ 1263604 w 2105012"/>
              <a:gd name="connsiteY12405" fmla="*/ 102732 h 589548"/>
              <a:gd name="connsiteX12406" fmla="*/ 1260621 w 2105012"/>
              <a:gd name="connsiteY12406" fmla="*/ 101738 h 589548"/>
              <a:gd name="connsiteX12407" fmla="*/ 1257307 w 2105012"/>
              <a:gd name="connsiteY12407" fmla="*/ 101738 h 589548"/>
              <a:gd name="connsiteX12408" fmla="*/ 1257307 w 2105012"/>
              <a:gd name="connsiteY12408" fmla="*/ 101738 h 589548"/>
              <a:gd name="connsiteX12409" fmla="*/ 1250017 w 2105012"/>
              <a:gd name="connsiteY12409" fmla="*/ 101738 h 589548"/>
              <a:gd name="connsiteX12410" fmla="*/ 1250017 w 2105012"/>
              <a:gd name="connsiteY12410" fmla="*/ 106046 h 589548"/>
              <a:gd name="connsiteX12411" fmla="*/ 1243720 w 2105012"/>
              <a:gd name="connsiteY12411" fmla="*/ 103063 h 589548"/>
              <a:gd name="connsiteX12412" fmla="*/ 1243720 w 2105012"/>
              <a:gd name="connsiteY12412" fmla="*/ 100744 h 589548"/>
              <a:gd name="connsiteX12413" fmla="*/ 1244714 w 2105012"/>
              <a:gd name="connsiteY12413" fmla="*/ 100412 h 589548"/>
              <a:gd name="connsiteX12414" fmla="*/ 1249685 w 2105012"/>
              <a:gd name="connsiteY12414" fmla="*/ 101075 h 589548"/>
              <a:gd name="connsiteX12415" fmla="*/ 1249685 w 2105012"/>
              <a:gd name="connsiteY12415" fmla="*/ 101075 h 589548"/>
              <a:gd name="connsiteX12416" fmla="*/ 1250017 w 2105012"/>
              <a:gd name="connsiteY12416" fmla="*/ 101738 h 589548"/>
              <a:gd name="connsiteX12417" fmla="*/ 1257307 w 2105012"/>
              <a:gd name="connsiteY12417" fmla="*/ 101738 h 589548"/>
              <a:gd name="connsiteX12418" fmla="*/ 1260621 w 2105012"/>
              <a:gd name="connsiteY12418" fmla="*/ 101738 h 589548"/>
              <a:gd name="connsiteX12419" fmla="*/ 1263604 w 2105012"/>
              <a:gd name="connsiteY12419" fmla="*/ 102732 h 589548"/>
              <a:gd name="connsiteX12420" fmla="*/ 1242726 w 2105012"/>
              <a:gd name="connsiteY12420" fmla="*/ 85499 h 589548"/>
              <a:gd name="connsiteX12421" fmla="*/ 1242726 w 2105012"/>
              <a:gd name="connsiteY12421" fmla="*/ 85499 h 589548"/>
              <a:gd name="connsiteX12422" fmla="*/ 1242726 w 2105012"/>
              <a:gd name="connsiteY12422" fmla="*/ 85499 h 589548"/>
              <a:gd name="connsiteX12423" fmla="*/ 1242726 w 2105012"/>
              <a:gd name="connsiteY12423" fmla="*/ 85499 h 589548"/>
              <a:gd name="connsiteX12424" fmla="*/ 1208261 w 2105012"/>
              <a:gd name="connsiteY12424" fmla="*/ 101738 h 589548"/>
              <a:gd name="connsiteX12425" fmla="*/ 1209255 w 2105012"/>
              <a:gd name="connsiteY12425" fmla="*/ 101738 h 589548"/>
              <a:gd name="connsiteX12426" fmla="*/ 1208261 w 2105012"/>
              <a:gd name="connsiteY12426" fmla="*/ 101738 h 589548"/>
              <a:gd name="connsiteX12427" fmla="*/ 1201302 w 2105012"/>
              <a:gd name="connsiteY12427" fmla="*/ 95773 h 589548"/>
              <a:gd name="connsiteX12428" fmla="*/ 1200308 w 2105012"/>
              <a:gd name="connsiteY12428" fmla="*/ 97430 h 589548"/>
              <a:gd name="connsiteX12429" fmla="*/ 1201302 w 2105012"/>
              <a:gd name="connsiteY12429" fmla="*/ 95773 h 589548"/>
              <a:gd name="connsiteX12430" fmla="*/ 1202959 w 2105012"/>
              <a:gd name="connsiteY12430" fmla="*/ 102069 h 589548"/>
              <a:gd name="connsiteX12431" fmla="*/ 1200308 w 2105012"/>
              <a:gd name="connsiteY12431" fmla="*/ 99418 h 589548"/>
              <a:gd name="connsiteX12432" fmla="*/ 1200308 w 2105012"/>
              <a:gd name="connsiteY12432" fmla="*/ 97761 h 589548"/>
              <a:gd name="connsiteX12433" fmla="*/ 1200308 w 2105012"/>
              <a:gd name="connsiteY12433" fmla="*/ 99418 h 589548"/>
              <a:gd name="connsiteX12434" fmla="*/ 1202959 w 2105012"/>
              <a:gd name="connsiteY12434" fmla="*/ 102069 h 589548"/>
              <a:gd name="connsiteX12435" fmla="*/ 1195005 w 2105012"/>
              <a:gd name="connsiteY12435" fmla="*/ 100744 h 589548"/>
              <a:gd name="connsiteX12436" fmla="*/ 1198651 w 2105012"/>
              <a:gd name="connsiteY12436" fmla="*/ 103395 h 589548"/>
              <a:gd name="connsiteX12437" fmla="*/ 1195005 w 2105012"/>
              <a:gd name="connsiteY12437" fmla="*/ 100744 h 589548"/>
              <a:gd name="connsiteX12438" fmla="*/ 1193680 w 2105012"/>
              <a:gd name="connsiteY12438" fmla="*/ 100744 h 589548"/>
              <a:gd name="connsiteX12439" fmla="*/ 1195005 w 2105012"/>
              <a:gd name="connsiteY12439" fmla="*/ 100744 h 589548"/>
              <a:gd name="connsiteX12440" fmla="*/ 1183738 w 2105012"/>
              <a:gd name="connsiteY12440" fmla="*/ 116982 h 589548"/>
              <a:gd name="connsiteX12441" fmla="*/ 1181418 w 2105012"/>
              <a:gd name="connsiteY12441" fmla="*/ 116319 h 589548"/>
              <a:gd name="connsiteX12442" fmla="*/ 1183738 w 2105012"/>
              <a:gd name="connsiteY12442" fmla="*/ 116982 h 589548"/>
              <a:gd name="connsiteX12443" fmla="*/ 1183738 w 2105012"/>
              <a:gd name="connsiteY12443" fmla="*/ 116982 h 589548"/>
              <a:gd name="connsiteX12444" fmla="*/ 1154244 w 2105012"/>
              <a:gd name="connsiteY12444" fmla="*/ 96767 h 589548"/>
              <a:gd name="connsiteX12445" fmla="*/ 1154244 w 2105012"/>
              <a:gd name="connsiteY12445" fmla="*/ 96767 h 589548"/>
              <a:gd name="connsiteX12446" fmla="*/ 1155569 w 2105012"/>
              <a:gd name="connsiteY12446" fmla="*/ 95441 h 589548"/>
              <a:gd name="connsiteX12447" fmla="*/ 1154244 w 2105012"/>
              <a:gd name="connsiteY12447" fmla="*/ 96767 h 589548"/>
              <a:gd name="connsiteX12448" fmla="*/ 1148942 w 2105012"/>
              <a:gd name="connsiteY12448" fmla="*/ 98424 h 589548"/>
              <a:gd name="connsiteX12449" fmla="*/ 1150599 w 2105012"/>
              <a:gd name="connsiteY12449" fmla="*/ 97761 h 589548"/>
              <a:gd name="connsiteX12450" fmla="*/ 1148942 w 2105012"/>
              <a:gd name="connsiteY12450" fmla="*/ 98424 h 589548"/>
              <a:gd name="connsiteX12451" fmla="*/ 1136680 w 2105012"/>
              <a:gd name="connsiteY12451" fmla="*/ 102732 h 589548"/>
              <a:gd name="connsiteX12452" fmla="*/ 1138337 w 2105012"/>
              <a:gd name="connsiteY12452" fmla="*/ 101406 h 589548"/>
              <a:gd name="connsiteX12453" fmla="*/ 1136680 w 2105012"/>
              <a:gd name="connsiteY12453" fmla="*/ 102732 h 589548"/>
              <a:gd name="connsiteX12454" fmla="*/ 1134360 w 2105012"/>
              <a:gd name="connsiteY12454" fmla="*/ 101406 h 589548"/>
              <a:gd name="connsiteX12455" fmla="*/ 1136680 w 2105012"/>
              <a:gd name="connsiteY12455" fmla="*/ 102732 h 589548"/>
              <a:gd name="connsiteX12456" fmla="*/ 1120110 w 2105012"/>
              <a:gd name="connsiteY12456" fmla="*/ 106377 h 589548"/>
              <a:gd name="connsiteX12457" fmla="*/ 1121105 w 2105012"/>
              <a:gd name="connsiteY12457" fmla="*/ 106377 h 589548"/>
              <a:gd name="connsiteX12458" fmla="*/ 1120110 w 2105012"/>
              <a:gd name="connsiteY12458" fmla="*/ 106377 h 589548"/>
              <a:gd name="connsiteX12459" fmla="*/ 1117791 w 2105012"/>
              <a:gd name="connsiteY12459" fmla="*/ 101738 h 589548"/>
              <a:gd name="connsiteX12460" fmla="*/ 1120110 w 2105012"/>
              <a:gd name="connsiteY12460" fmla="*/ 106377 h 589548"/>
              <a:gd name="connsiteX12461" fmla="*/ 1112157 w 2105012"/>
              <a:gd name="connsiteY12461" fmla="*/ 108697 h 589548"/>
              <a:gd name="connsiteX12462" fmla="*/ 1111494 w 2105012"/>
              <a:gd name="connsiteY12462" fmla="*/ 108034 h 589548"/>
              <a:gd name="connsiteX12463" fmla="*/ 1112157 w 2105012"/>
              <a:gd name="connsiteY12463" fmla="*/ 108697 h 589548"/>
              <a:gd name="connsiteX12464" fmla="*/ 1115140 w 2105012"/>
              <a:gd name="connsiteY12464" fmla="*/ 111680 h 589548"/>
              <a:gd name="connsiteX12465" fmla="*/ 1113151 w 2105012"/>
              <a:gd name="connsiteY12465" fmla="*/ 109360 h 589548"/>
              <a:gd name="connsiteX12466" fmla="*/ 1115140 w 2105012"/>
              <a:gd name="connsiteY12466" fmla="*/ 111680 h 589548"/>
              <a:gd name="connsiteX12467" fmla="*/ 1108843 w 2105012"/>
              <a:gd name="connsiteY12467" fmla="*/ 114662 h 589548"/>
              <a:gd name="connsiteX12468" fmla="*/ 1108843 w 2105012"/>
              <a:gd name="connsiteY12468" fmla="*/ 114662 h 589548"/>
              <a:gd name="connsiteX12469" fmla="*/ 1115140 w 2105012"/>
              <a:gd name="connsiteY12469" fmla="*/ 111680 h 589548"/>
              <a:gd name="connsiteX12470" fmla="*/ 1087302 w 2105012"/>
              <a:gd name="connsiteY12470" fmla="*/ 106709 h 589548"/>
              <a:gd name="connsiteX12471" fmla="*/ 1087302 w 2105012"/>
              <a:gd name="connsiteY12471" fmla="*/ 106709 h 589548"/>
              <a:gd name="connsiteX12472" fmla="*/ 1085977 w 2105012"/>
              <a:gd name="connsiteY12472" fmla="*/ 108034 h 589548"/>
              <a:gd name="connsiteX12473" fmla="*/ 1082332 w 2105012"/>
              <a:gd name="connsiteY12473" fmla="*/ 113999 h 589548"/>
              <a:gd name="connsiteX12474" fmla="*/ 1081006 w 2105012"/>
              <a:gd name="connsiteY12474" fmla="*/ 116982 h 589548"/>
              <a:gd name="connsiteX12475" fmla="*/ 1077029 w 2105012"/>
              <a:gd name="connsiteY12475" fmla="*/ 119302 h 589548"/>
              <a:gd name="connsiteX12476" fmla="*/ 1073384 w 2105012"/>
              <a:gd name="connsiteY12476" fmla="*/ 124604 h 589548"/>
              <a:gd name="connsiteX12477" fmla="*/ 1069407 w 2105012"/>
              <a:gd name="connsiteY12477" fmla="*/ 127918 h 589548"/>
              <a:gd name="connsiteX12478" fmla="*/ 1061785 w 2105012"/>
              <a:gd name="connsiteY12478" fmla="*/ 121953 h 589548"/>
              <a:gd name="connsiteX12479" fmla="*/ 1061785 w 2105012"/>
              <a:gd name="connsiteY12479" fmla="*/ 120296 h 589548"/>
              <a:gd name="connsiteX12480" fmla="*/ 1063111 w 2105012"/>
              <a:gd name="connsiteY12480" fmla="*/ 118970 h 589548"/>
              <a:gd name="connsiteX12481" fmla="*/ 1071727 w 2105012"/>
              <a:gd name="connsiteY12481" fmla="*/ 113337 h 589548"/>
              <a:gd name="connsiteX12482" fmla="*/ 1075704 w 2105012"/>
              <a:gd name="connsiteY12482" fmla="*/ 104720 h 589548"/>
              <a:gd name="connsiteX12483" fmla="*/ 1075704 w 2105012"/>
              <a:gd name="connsiteY12483" fmla="*/ 104720 h 589548"/>
              <a:gd name="connsiteX12484" fmla="*/ 1085977 w 2105012"/>
              <a:gd name="connsiteY12484" fmla="*/ 107371 h 589548"/>
              <a:gd name="connsiteX12485" fmla="*/ 1087302 w 2105012"/>
              <a:gd name="connsiteY12485" fmla="*/ 106046 h 589548"/>
              <a:gd name="connsiteX12486" fmla="*/ 1077029 w 2105012"/>
              <a:gd name="connsiteY12486" fmla="*/ 91465 h 589548"/>
              <a:gd name="connsiteX12487" fmla="*/ 1077029 w 2105012"/>
              <a:gd name="connsiteY12487" fmla="*/ 94116 h 589548"/>
              <a:gd name="connsiteX12488" fmla="*/ 1077029 w 2105012"/>
              <a:gd name="connsiteY12488" fmla="*/ 91465 h 589548"/>
              <a:gd name="connsiteX12489" fmla="*/ 1074709 w 2105012"/>
              <a:gd name="connsiteY12489" fmla="*/ 86494 h 589548"/>
              <a:gd name="connsiteX12490" fmla="*/ 1074047 w 2105012"/>
              <a:gd name="connsiteY12490" fmla="*/ 87156 h 589548"/>
              <a:gd name="connsiteX12491" fmla="*/ 1074709 w 2105012"/>
              <a:gd name="connsiteY12491" fmla="*/ 86494 h 589548"/>
              <a:gd name="connsiteX12492" fmla="*/ 1077361 w 2105012"/>
              <a:gd name="connsiteY12492" fmla="*/ 86494 h 589548"/>
              <a:gd name="connsiteX12493" fmla="*/ 1074709 w 2105012"/>
              <a:gd name="connsiteY12493" fmla="*/ 86494 h 589548"/>
              <a:gd name="connsiteX12494" fmla="*/ 1071064 w 2105012"/>
              <a:gd name="connsiteY12494" fmla="*/ 78872 h 589548"/>
              <a:gd name="connsiteX12495" fmla="*/ 1068413 w 2105012"/>
              <a:gd name="connsiteY12495" fmla="*/ 78872 h 589548"/>
              <a:gd name="connsiteX12496" fmla="*/ 1071064 w 2105012"/>
              <a:gd name="connsiteY12496" fmla="*/ 78872 h 589548"/>
              <a:gd name="connsiteX12497" fmla="*/ 1072058 w 2105012"/>
              <a:gd name="connsiteY12497" fmla="*/ 77877 h 589548"/>
              <a:gd name="connsiteX12498" fmla="*/ 1071064 w 2105012"/>
              <a:gd name="connsiteY12498" fmla="*/ 78872 h 589548"/>
              <a:gd name="connsiteX12499" fmla="*/ 1046872 w 2105012"/>
              <a:gd name="connsiteY12499" fmla="*/ 71581 h 589548"/>
              <a:gd name="connsiteX12500" fmla="*/ 1046872 w 2105012"/>
              <a:gd name="connsiteY12500" fmla="*/ 72907 h 589548"/>
              <a:gd name="connsiteX12501" fmla="*/ 1048198 w 2105012"/>
              <a:gd name="connsiteY12501" fmla="*/ 79203 h 589548"/>
              <a:gd name="connsiteX12502" fmla="*/ 1046872 w 2105012"/>
              <a:gd name="connsiteY12502" fmla="*/ 72907 h 589548"/>
              <a:gd name="connsiteX12503" fmla="*/ 1046872 w 2105012"/>
              <a:gd name="connsiteY12503" fmla="*/ 71581 h 589548"/>
              <a:gd name="connsiteX12504" fmla="*/ 1047535 w 2105012"/>
              <a:gd name="connsiteY12504" fmla="*/ 68598 h 589548"/>
              <a:gd name="connsiteX12505" fmla="*/ 1049192 w 2105012"/>
              <a:gd name="connsiteY12505" fmla="*/ 66610 h 589548"/>
              <a:gd name="connsiteX12506" fmla="*/ 1047535 w 2105012"/>
              <a:gd name="connsiteY12506" fmla="*/ 68598 h 589548"/>
              <a:gd name="connsiteX12507" fmla="*/ 1046872 w 2105012"/>
              <a:gd name="connsiteY12507" fmla="*/ 91465 h 589548"/>
              <a:gd name="connsiteX12508" fmla="*/ 1052175 w 2105012"/>
              <a:gd name="connsiteY12508" fmla="*/ 91465 h 589548"/>
              <a:gd name="connsiteX12509" fmla="*/ 1052175 w 2105012"/>
              <a:gd name="connsiteY12509" fmla="*/ 91465 h 589548"/>
              <a:gd name="connsiteX12510" fmla="*/ 1046872 w 2105012"/>
              <a:gd name="connsiteY12510" fmla="*/ 91465 h 589548"/>
              <a:gd name="connsiteX12511" fmla="*/ 1046872 w 2105012"/>
              <a:gd name="connsiteY12511" fmla="*/ 91465 h 589548"/>
              <a:gd name="connsiteX12512" fmla="*/ 1043227 w 2105012"/>
              <a:gd name="connsiteY12512" fmla="*/ 114331 h 589548"/>
              <a:gd name="connsiteX12513" fmla="*/ 1044553 w 2105012"/>
              <a:gd name="connsiteY12513" fmla="*/ 114331 h 589548"/>
              <a:gd name="connsiteX12514" fmla="*/ 1043227 w 2105012"/>
              <a:gd name="connsiteY12514" fmla="*/ 114331 h 589548"/>
              <a:gd name="connsiteX12515" fmla="*/ 1040245 w 2105012"/>
              <a:gd name="connsiteY12515" fmla="*/ 114993 h 589548"/>
              <a:gd name="connsiteX12516" fmla="*/ 1041902 w 2105012"/>
              <a:gd name="connsiteY12516" fmla="*/ 114331 h 589548"/>
              <a:gd name="connsiteX12517" fmla="*/ 1040245 w 2105012"/>
              <a:gd name="connsiteY12517" fmla="*/ 114993 h 589548"/>
              <a:gd name="connsiteX12518" fmla="*/ 1038588 w 2105012"/>
              <a:gd name="connsiteY12518" fmla="*/ 117976 h 589548"/>
              <a:gd name="connsiteX12519" fmla="*/ 1038588 w 2105012"/>
              <a:gd name="connsiteY12519" fmla="*/ 117976 h 589548"/>
              <a:gd name="connsiteX12520" fmla="*/ 1038588 w 2105012"/>
              <a:gd name="connsiteY12520" fmla="*/ 117976 h 589548"/>
              <a:gd name="connsiteX12521" fmla="*/ 1038588 w 2105012"/>
              <a:gd name="connsiteY12521" fmla="*/ 117976 h 589548"/>
              <a:gd name="connsiteX12522" fmla="*/ 1006442 w 2105012"/>
              <a:gd name="connsiteY12522" fmla="*/ 111017 h 589548"/>
              <a:gd name="connsiteX12523" fmla="*/ 1009094 w 2105012"/>
              <a:gd name="connsiteY12523" fmla="*/ 111017 h 589548"/>
              <a:gd name="connsiteX12524" fmla="*/ 1006442 w 2105012"/>
              <a:gd name="connsiteY12524" fmla="*/ 111017 h 589548"/>
              <a:gd name="connsiteX12525" fmla="*/ 1003791 w 2105012"/>
              <a:gd name="connsiteY12525" fmla="*/ 110354 h 589548"/>
              <a:gd name="connsiteX12526" fmla="*/ 1003460 w 2105012"/>
              <a:gd name="connsiteY12526" fmla="*/ 111017 h 589548"/>
              <a:gd name="connsiteX12527" fmla="*/ 1003791 w 2105012"/>
              <a:gd name="connsiteY12527" fmla="*/ 110354 h 589548"/>
              <a:gd name="connsiteX12528" fmla="*/ 1004785 w 2105012"/>
              <a:gd name="connsiteY12528" fmla="*/ 110354 h 589548"/>
              <a:gd name="connsiteX12529" fmla="*/ 1003791 w 2105012"/>
              <a:gd name="connsiteY12529" fmla="*/ 110354 h 589548"/>
              <a:gd name="connsiteX12530" fmla="*/ 975954 w 2105012"/>
              <a:gd name="connsiteY12530" fmla="*/ 90802 h 589548"/>
              <a:gd name="connsiteX12531" fmla="*/ 976948 w 2105012"/>
              <a:gd name="connsiteY12531" fmla="*/ 91133 h 589548"/>
              <a:gd name="connsiteX12532" fmla="*/ 975954 w 2105012"/>
              <a:gd name="connsiteY12532" fmla="*/ 90802 h 589548"/>
              <a:gd name="connsiteX12533" fmla="*/ 969658 w 2105012"/>
              <a:gd name="connsiteY12533" fmla="*/ 93453 h 589548"/>
              <a:gd name="connsiteX12534" fmla="*/ 969658 w 2105012"/>
              <a:gd name="connsiteY12534" fmla="*/ 93453 h 589548"/>
              <a:gd name="connsiteX12535" fmla="*/ 973303 w 2105012"/>
              <a:gd name="connsiteY12535" fmla="*/ 93784 h 589548"/>
              <a:gd name="connsiteX12536" fmla="*/ 969658 w 2105012"/>
              <a:gd name="connsiteY12536" fmla="*/ 93453 h 589548"/>
              <a:gd name="connsiteX12537" fmla="*/ 961704 w 2105012"/>
              <a:gd name="connsiteY12537" fmla="*/ 82186 h 589548"/>
              <a:gd name="connsiteX12538" fmla="*/ 958722 w 2105012"/>
              <a:gd name="connsiteY12538" fmla="*/ 82517 h 589548"/>
              <a:gd name="connsiteX12539" fmla="*/ 959716 w 2105012"/>
              <a:gd name="connsiteY12539" fmla="*/ 84837 h 589548"/>
              <a:gd name="connsiteX12540" fmla="*/ 956733 w 2105012"/>
              <a:gd name="connsiteY12540" fmla="*/ 84837 h 589548"/>
              <a:gd name="connsiteX12541" fmla="*/ 955739 w 2105012"/>
              <a:gd name="connsiteY12541" fmla="*/ 84174 h 589548"/>
              <a:gd name="connsiteX12542" fmla="*/ 954745 w 2105012"/>
              <a:gd name="connsiteY12542" fmla="*/ 84505 h 589548"/>
              <a:gd name="connsiteX12543" fmla="*/ 962698 w 2105012"/>
              <a:gd name="connsiteY12543" fmla="*/ 94116 h 589548"/>
              <a:gd name="connsiteX12544" fmla="*/ 955076 w 2105012"/>
              <a:gd name="connsiteY12544" fmla="*/ 96767 h 589548"/>
              <a:gd name="connsiteX12545" fmla="*/ 955739 w 2105012"/>
              <a:gd name="connsiteY12545" fmla="*/ 100081 h 589548"/>
              <a:gd name="connsiteX12546" fmla="*/ 955076 w 2105012"/>
              <a:gd name="connsiteY12546" fmla="*/ 103395 h 589548"/>
              <a:gd name="connsiteX12547" fmla="*/ 955739 w 2105012"/>
              <a:gd name="connsiteY12547" fmla="*/ 100081 h 589548"/>
              <a:gd name="connsiteX12548" fmla="*/ 952757 w 2105012"/>
              <a:gd name="connsiteY12548" fmla="*/ 106377 h 589548"/>
              <a:gd name="connsiteX12549" fmla="*/ 949443 w 2105012"/>
              <a:gd name="connsiteY12549" fmla="*/ 114993 h 589548"/>
              <a:gd name="connsiteX12550" fmla="*/ 948780 w 2105012"/>
              <a:gd name="connsiteY12550" fmla="*/ 115325 h 589548"/>
              <a:gd name="connsiteX12551" fmla="*/ 949443 w 2105012"/>
              <a:gd name="connsiteY12551" fmla="*/ 114993 h 589548"/>
              <a:gd name="connsiteX12552" fmla="*/ 941489 w 2105012"/>
              <a:gd name="connsiteY12552" fmla="*/ 105052 h 589548"/>
              <a:gd name="connsiteX12553" fmla="*/ 941489 w 2105012"/>
              <a:gd name="connsiteY12553" fmla="*/ 101406 h 589548"/>
              <a:gd name="connsiteX12554" fmla="*/ 946129 w 2105012"/>
              <a:gd name="connsiteY12554" fmla="*/ 101406 h 589548"/>
              <a:gd name="connsiteX12555" fmla="*/ 944140 w 2105012"/>
              <a:gd name="connsiteY12555" fmla="*/ 96435 h 589548"/>
              <a:gd name="connsiteX12556" fmla="*/ 949443 w 2105012"/>
              <a:gd name="connsiteY12556" fmla="*/ 90470 h 589548"/>
              <a:gd name="connsiteX12557" fmla="*/ 944803 w 2105012"/>
              <a:gd name="connsiteY12557" fmla="*/ 88813 h 589548"/>
              <a:gd name="connsiteX12558" fmla="*/ 944803 w 2105012"/>
              <a:gd name="connsiteY12558" fmla="*/ 88813 h 589548"/>
              <a:gd name="connsiteX12559" fmla="*/ 948449 w 2105012"/>
              <a:gd name="connsiteY12559" fmla="*/ 85499 h 589548"/>
              <a:gd name="connsiteX12560" fmla="*/ 945135 w 2105012"/>
              <a:gd name="connsiteY12560" fmla="*/ 83511 h 589548"/>
              <a:gd name="connsiteX12561" fmla="*/ 941158 w 2105012"/>
              <a:gd name="connsiteY12561" fmla="*/ 73569 h 589548"/>
              <a:gd name="connsiteX12562" fmla="*/ 941158 w 2105012"/>
              <a:gd name="connsiteY12562" fmla="*/ 71250 h 589548"/>
              <a:gd name="connsiteX12563" fmla="*/ 955739 w 2105012"/>
              <a:gd name="connsiteY12563" fmla="*/ 80197 h 589548"/>
              <a:gd name="connsiteX12564" fmla="*/ 958059 w 2105012"/>
              <a:gd name="connsiteY12564" fmla="*/ 80860 h 589548"/>
              <a:gd name="connsiteX12565" fmla="*/ 961373 w 2105012"/>
              <a:gd name="connsiteY12565" fmla="*/ 81191 h 589548"/>
              <a:gd name="connsiteX12566" fmla="*/ 961373 w 2105012"/>
              <a:gd name="connsiteY12566" fmla="*/ 82186 h 589548"/>
              <a:gd name="connsiteX12567" fmla="*/ 938838 w 2105012"/>
              <a:gd name="connsiteY12567" fmla="*/ 61308 h 589548"/>
              <a:gd name="connsiteX12568" fmla="*/ 941821 w 2105012"/>
              <a:gd name="connsiteY12568" fmla="*/ 63628 h 589548"/>
              <a:gd name="connsiteX12569" fmla="*/ 938838 w 2105012"/>
              <a:gd name="connsiteY12569" fmla="*/ 61308 h 589548"/>
              <a:gd name="connsiteX12570" fmla="*/ 922600 w 2105012"/>
              <a:gd name="connsiteY12570" fmla="*/ 79866 h 589548"/>
              <a:gd name="connsiteX12571" fmla="*/ 928896 w 2105012"/>
              <a:gd name="connsiteY12571" fmla="*/ 82517 h 589548"/>
              <a:gd name="connsiteX12572" fmla="*/ 932542 w 2105012"/>
              <a:gd name="connsiteY12572" fmla="*/ 88482 h 589548"/>
              <a:gd name="connsiteX12573" fmla="*/ 923594 w 2105012"/>
              <a:gd name="connsiteY12573" fmla="*/ 91465 h 589548"/>
              <a:gd name="connsiteX12574" fmla="*/ 923594 w 2105012"/>
              <a:gd name="connsiteY12574" fmla="*/ 91465 h 589548"/>
              <a:gd name="connsiteX12575" fmla="*/ 920943 w 2105012"/>
              <a:gd name="connsiteY12575" fmla="*/ 86162 h 589548"/>
              <a:gd name="connsiteX12576" fmla="*/ 920943 w 2105012"/>
              <a:gd name="connsiteY12576" fmla="*/ 86162 h 589548"/>
              <a:gd name="connsiteX12577" fmla="*/ 920943 w 2105012"/>
              <a:gd name="connsiteY12577" fmla="*/ 83843 h 589548"/>
              <a:gd name="connsiteX12578" fmla="*/ 922600 w 2105012"/>
              <a:gd name="connsiteY12578" fmla="*/ 80197 h 589548"/>
              <a:gd name="connsiteX12579" fmla="*/ 919617 w 2105012"/>
              <a:gd name="connsiteY12579" fmla="*/ 94447 h 589548"/>
              <a:gd name="connsiteX12580" fmla="*/ 918292 w 2105012"/>
              <a:gd name="connsiteY12580" fmla="*/ 96104 h 589548"/>
              <a:gd name="connsiteX12581" fmla="*/ 919617 w 2105012"/>
              <a:gd name="connsiteY12581" fmla="*/ 94447 h 589548"/>
              <a:gd name="connsiteX12582" fmla="*/ 916966 w 2105012"/>
              <a:gd name="connsiteY12582" fmla="*/ 84174 h 589548"/>
              <a:gd name="connsiteX12583" fmla="*/ 913984 w 2105012"/>
              <a:gd name="connsiteY12583" fmla="*/ 84505 h 589548"/>
              <a:gd name="connsiteX12584" fmla="*/ 916966 w 2105012"/>
              <a:gd name="connsiteY12584" fmla="*/ 84174 h 589548"/>
              <a:gd name="connsiteX12585" fmla="*/ 904042 w 2105012"/>
              <a:gd name="connsiteY12585" fmla="*/ 82848 h 589548"/>
              <a:gd name="connsiteX12586" fmla="*/ 905699 w 2105012"/>
              <a:gd name="connsiteY12586" fmla="*/ 81191 h 589548"/>
              <a:gd name="connsiteX12587" fmla="*/ 904042 w 2105012"/>
              <a:gd name="connsiteY12587" fmla="*/ 82848 h 589548"/>
              <a:gd name="connsiteX12588" fmla="*/ 913984 w 2105012"/>
              <a:gd name="connsiteY12588" fmla="*/ 105714 h 589548"/>
              <a:gd name="connsiteX12589" fmla="*/ 916303 w 2105012"/>
              <a:gd name="connsiteY12589" fmla="*/ 100412 h 589548"/>
              <a:gd name="connsiteX12590" fmla="*/ 918623 w 2105012"/>
              <a:gd name="connsiteY12590" fmla="*/ 97430 h 589548"/>
              <a:gd name="connsiteX12591" fmla="*/ 918623 w 2105012"/>
              <a:gd name="connsiteY12591" fmla="*/ 96104 h 589548"/>
              <a:gd name="connsiteX12592" fmla="*/ 918623 w 2105012"/>
              <a:gd name="connsiteY12592" fmla="*/ 97430 h 589548"/>
              <a:gd name="connsiteX12593" fmla="*/ 924257 w 2105012"/>
              <a:gd name="connsiteY12593" fmla="*/ 95773 h 589548"/>
              <a:gd name="connsiteX12594" fmla="*/ 924257 w 2105012"/>
              <a:gd name="connsiteY12594" fmla="*/ 100412 h 589548"/>
              <a:gd name="connsiteX12595" fmla="*/ 926908 w 2105012"/>
              <a:gd name="connsiteY12595" fmla="*/ 103395 h 589548"/>
              <a:gd name="connsiteX12596" fmla="*/ 921937 w 2105012"/>
              <a:gd name="connsiteY12596" fmla="*/ 103395 h 589548"/>
              <a:gd name="connsiteX12597" fmla="*/ 921274 w 2105012"/>
              <a:gd name="connsiteY12597" fmla="*/ 106377 h 589548"/>
              <a:gd name="connsiteX12598" fmla="*/ 921274 w 2105012"/>
              <a:gd name="connsiteY12598" fmla="*/ 107371 h 589548"/>
              <a:gd name="connsiteX12599" fmla="*/ 925582 w 2105012"/>
              <a:gd name="connsiteY12599" fmla="*/ 109028 h 589548"/>
              <a:gd name="connsiteX12600" fmla="*/ 925914 w 2105012"/>
              <a:gd name="connsiteY12600" fmla="*/ 111348 h 589548"/>
              <a:gd name="connsiteX12601" fmla="*/ 925582 w 2105012"/>
              <a:gd name="connsiteY12601" fmla="*/ 109028 h 589548"/>
              <a:gd name="connsiteX12602" fmla="*/ 921274 w 2105012"/>
              <a:gd name="connsiteY12602" fmla="*/ 107371 h 589548"/>
              <a:gd name="connsiteX12603" fmla="*/ 921274 w 2105012"/>
              <a:gd name="connsiteY12603" fmla="*/ 106377 h 589548"/>
              <a:gd name="connsiteX12604" fmla="*/ 916303 w 2105012"/>
              <a:gd name="connsiteY12604" fmla="*/ 107040 h 589548"/>
              <a:gd name="connsiteX12605" fmla="*/ 913984 w 2105012"/>
              <a:gd name="connsiteY12605" fmla="*/ 105383 h 589548"/>
              <a:gd name="connsiteX12606" fmla="*/ 913984 w 2105012"/>
              <a:gd name="connsiteY12606" fmla="*/ 105383 h 589548"/>
              <a:gd name="connsiteX12607" fmla="*/ 908350 w 2105012"/>
              <a:gd name="connsiteY12607" fmla="*/ 112674 h 589548"/>
              <a:gd name="connsiteX12608" fmla="*/ 906693 w 2105012"/>
              <a:gd name="connsiteY12608" fmla="*/ 113337 h 589548"/>
              <a:gd name="connsiteX12609" fmla="*/ 908350 w 2105012"/>
              <a:gd name="connsiteY12609" fmla="*/ 112674 h 589548"/>
              <a:gd name="connsiteX12610" fmla="*/ 910007 w 2105012"/>
              <a:gd name="connsiteY12610" fmla="*/ 111017 h 589548"/>
              <a:gd name="connsiteX12611" fmla="*/ 908350 w 2105012"/>
              <a:gd name="connsiteY12611" fmla="*/ 112674 h 589548"/>
              <a:gd name="connsiteX12612" fmla="*/ 905036 w 2105012"/>
              <a:gd name="connsiteY12612" fmla="*/ 121621 h 589548"/>
              <a:gd name="connsiteX12613" fmla="*/ 902385 w 2105012"/>
              <a:gd name="connsiteY12613" fmla="*/ 122284 h 589548"/>
              <a:gd name="connsiteX12614" fmla="*/ 905036 w 2105012"/>
              <a:gd name="connsiteY12614" fmla="*/ 121621 h 589548"/>
              <a:gd name="connsiteX12615" fmla="*/ 905036 w 2105012"/>
              <a:gd name="connsiteY12615" fmla="*/ 114331 h 589548"/>
              <a:gd name="connsiteX12616" fmla="*/ 906362 w 2105012"/>
              <a:gd name="connsiteY12616" fmla="*/ 113999 h 589548"/>
              <a:gd name="connsiteX12617" fmla="*/ 905036 w 2105012"/>
              <a:gd name="connsiteY12617" fmla="*/ 114331 h 589548"/>
              <a:gd name="connsiteX12618" fmla="*/ 898408 w 2105012"/>
              <a:gd name="connsiteY12618" fmla="*/ 127255 h 589548"/>
              <a:gd name="connsiteX12619" fmla="*/ 898408 w 2105012"/>
              <a:gd name="connsiteY12619" fmla="*/ 127255 h 589548"/>
              <a:gd name="connsiteX12620" fmla="*/ 901391 w 2105012"/>
              <a:gd name="connsiteY12620" fmla="*/ 122947 h 589548"/>
              <a:gd name="connsiteX12621" fmla="*/ 898408 w 2105012"/>
              <a:gd name="connsiteY12621" fmla="*/ 127255 h 589548"/>
              <a:gd name="connsiteX12622" fmla="*/ 895426 w 2105012"/>
              <a:gd name="connsiteY12622" fmla="*/ 127586 h 589548"/>
              <a:gd name="connsiteX12623" fmla="*/ 893437 w 2105012"/>
              <a:gd name="connsiteY12623" fmla="*/ 127586 h 589548"/>
              <a:gd name="connsiteX12624" fmla="*/ 895426 w 2105012"/>
              <a:gd name="connsiteY12624" fmla="*/ 127586 h 589548"/>
              <a:gd name="connsiteX12625" fmla="*/ 900065 w 2105012"/>
              <a:gd name="connsiteY12625" fmla="*/ 161057 h 589548"/>
              <a:gd name="connsiteX12626" fmla="*/ 900065 w 2105012"/>
              <a:gd name="connsiteY12626" fmla="*/ 158737 h 589548"/>
              <a:gd name="connsiteX12627" fmla="*/ 901059 w 2105012"/>
              <a:gd name="connsiteY12627" fmla="*/ 157412 h 589548"/>
              <a:gd name="connsiteX12628" fmla="*/ 902716 w 2105012"/>
              <a:gd name="connsiteY12628" fmla="*/ 154761 h 589548"/>
              <a:gd name="connsiteX12629" fmla="*/ 901722 w 2105012"/>
              <a:gd name="connsiteY12629" fmla="*/ 153435 h 589548"/>
              <a:gd name="connsiteX12630" fmla="*/ 902716 w 2105012"/>
              <a:gd name="connsiteY12630" fmla="*/ 154761 h 589548"/>
              <a:gd name="connsiteX12631" fmla="*/ 906362 w 2105012"/>
              <a:gd name="connsiteY12631" fmla="*/ 157080 h 589548"/>
              <a:gd name="connsiteX12632" fmla="*/ 907356 w 2105012"/>
              <a:gd name="connsiteY12632" fmla="*/ 163708 h 589548"/>
              <a:gd name="connsiteX12633" fmla="*/ 907356 w 2105012"/>
              <a:gd name="connsiteY12633" fmla="*/ 164702 h 589548"/>
              <a:gd name="connsiteX12634" fmla="*/ 917629 w 2105012"/>
              <a:gd name="connsiteY12634" fmla="*/ 176301 h 589548"/>
              <a:gd name="connsiteX12635" fmla="*/ 920280 w 2105012"/>
              <a:gd name="connsiteY12635" fmla="*/ 180278 h 589548"/>
              <a:gd name="connsiteX12636" fmla="*/ 932873 w 2105012"/>
              <a:gd name="connsiteY12636" fmla="*/ 178952 h 589548"/>
              <a:gd name="connsiteX12637" fmla="*/ 937844 w 2105012"/>
              <a:gd name="connsiteY12637" fmla="*/ 177627 h 589548"/>
              <a:gd name="connsiteX12638" fmla="*/ 945466 w 2105012"/>
              <a:gd name="connsiteY12638" fmla="*/ 176301 h 589548"/>
              <a:gd name="connsiteX12639" fmla="*/ 946792 w 2105012"/>
              <a:gd name="connsiteY12639" fmla="*/ 176301 h 589548"/>
              <a:gd name="connsiteX12640" fmla="*/ 950768 w 2105012"/>
              <a:gd name="connsiteY12640" fmla="*/ 169342 h 589548"/>
              <a:gd name="connsiteX12641" fmla="*/ 954414 w 2105012"/>
              <a:gd name="connsiteY12641" fmla="*/ 172325 h 589548"/>
              <a:gd name="connsiteX12642" fmla="*/ 955739 w 2105012"/>
              <a:gd name="connsiteY12642" fmla="*/ 172325 h 589548"/>
              <a:gd name="connsiteX12643" fmla="*/ 958390 w 2105012"/>
              <a:gd name="connsiteY12643" fmla="*/ 180609 h 589548"/>
              <a:gd name="connsiteX12644" fmla="*/ 959385 w 2105012"/>
              <a:gd name="connsiteY12644" fmla="*/ 186243 h 589548"/>
              <a:gd name="connsiteX12645" fmla="*/ 958390 w 2105012"/>
              <a:gd name="connsiteY12645" fmla="*/ 186243 h 589548"/>
              <a:gd name="connsiteX12646" fmla="*/ 947786 w 2105012"/>
              <a:gd name="connsiteY12646" fmla="*/ 192540 h 589548"/>
              <a:gd name="connsiteX12647" fmla="*/ 947786 w 2105012"/>
              <a:gd name="connsiteY12647" fmla="*/ 196516 h 589548"/>
              <a:gd name="connsiteX12648" fmla="*/ 945135 w 2105012"/>
              <a:gd name="connsiteY12648" fmla="*/ 197179 h 589548"/>
              <a:gd name="connsiteX12649" fmla="*/ 946460 w 2105012"/>
              <a:gd name="connsiteY12649" fmla="*/ 201487 h 589548"/>
              <a:gd name="connsiteX12650" fmla="*/ 945135 w 2105012"/>
              <a:gd name="connsiteY12650" fmla="*/ 197179 h 589548"/>
              <a:gd name="connsiteX12651" fmla="*/ 937844 w 2105012"/>
              <a:gd name="connsiteY12651" fmla="*/ 194528 h 589548"/>
              <a:gd name="connsiteX12652" fmla="*/ 941158 w 2105012"/>
              <a:gd name="connsiteY12652" fmla="*/ 201487 h 589548"/>
              <a:gd name="connsiteX12653" fmla="*/ 934861 w 2105012"/>
              <a:gd name="connsiteY12653" fmla="*/ 201487 h 589548"/>
              <a:gd name="connsiteX12654" fmla="*/ 928565 w 2105012"/>
              <a:gd name="connsiteY12654" fmla="*/ 202150 h 589548"/>
              <a:gd name="connsiteX12655" fmla="*/ 911995 w 2105012"/>
              <a:gd name="connsiteY12655" fmla="*/ 198836 h 589548"/>
              <a:gd name="connsiteX12656" fmla="*/ 912989 w 2105012"/>
              <a:gd name="connsiteY12656" fmla="*/ 198836 h 589548"/>
              <a:gd name="connsiteX12657" fmla="*/ 918292 w 2105012"/>
              <a:gd name="connsiteY12657" fmla="*/ 182266 h 589548"/>
              <a:gd name="connsiteX12658" fmla="*/ 914646 w 2105012"/>
              <a:gd name="connsiteY12658" fmla="*/ 183923 h 589548"/>
              <a:gd name="connsiteX12659" fmla="*/ 910007 w 2105012"/>
              <a:gd name="connsiteY12659" fmla="*/ 186574 h 589548"/>
              <a:gd name="connsiteX12660" fmla="*/ 914646 w 2105012"/>
              <a:gd name="connsiteY12660" fmla="*/ 183923 h 589548"/>
              <a:gd name="connsiteX12661" fmla="*/ 907687 w 2105012"/>
              <a:gd name="connsiteY12661" fmla="*/ 181272 h 589548"/>
              <a:gd name="connsiteX12662" fmla="*/ 907024 w 2105012"/>
              <a:gd name="connsiteY12662" fmla="*/ 177295 h 589548"/>
              <a:gd name="connsiteX12663" fmla="*/ 895757 w 2105012"/>
              <a:gd name="connsiteY12663" fmla="*/ 170668 h 589548"/>
              <a:gd name="connsiteX12664" fmla="*/ 895757 w 2105012"/>
              <a:gd name="connsiteY12664" fmla="*/ 170668 h 589548"/>
              <a:gd name="connsiteX12665" fmla="*/ 889460 w 2105012"/>
              <a:gd name="connsiteY12665" fmla="*/ 165697 h 589548"/>
              <a:gd name="connsiteX12666" fmla="*/ 899402 w 2105012"/>
              <a:gd name="connsiteY12666" fmla="*/ 160394 h 589548"/>
              <a:gd name="connsiteX12667" fmla="*/ 875211 w 2105012"/>
              <a:gd name="connsiteY12667" fmla="*/ 162714 h 589548"/>
              <a:gd name="connsiteX12668" fmla="*/ 875211 w 2105012"/>
              <a:gd name="connsiteY12668" fmla="*/ 162714 h 589548"/>
              <a:gd name="connsiteX12669" fmla="*/ 868583 w 2105012"/>
              <a:gd name="connsiteY12669" fmla="*/ 164702 h 589548"/>
              <a:gd name="connsiteX12670" fmla="*/ 875211 w 2105012"/>
              <a:gd name="connsiteY12670" fmla="*/ 162714 h 589548"/>
              <a:gd name="connsiteX12671" fmla="*/ 864937 w 2105012"/>
              <a:gd name="connsiteY12671" fmla="*/ 165034 h 589548"/>
              <a:gd name="connsiteX12672" fmla="*/ 866263 w 2105012"/>
              <a:gd name="connsiteY12672" fmla="*/ 165034 h 589548"/>
              <a:gd name="connsiteX12673" fmla="*/ 866263 w 2105012"/>
              <a:gd name="connsiteY12673" fmla="*/ 165034 h 589548"/>
              <a:gd name="connsiteX12674" fmla="*/ 864937 w 2105012"/>
              <a:gd name="connsiteY12674" fmla="*/ 165034 h 589548"/>
              <a:gd name="connsiteX12675" fmla="*/ 866594 w 2105012"/>
              <a:gd name="connsiteY12675" fmla="*/ 159400 h 589548"/>
              <a:gd name="connsiteX12676" fmla="*/ 865931 w 2105012"/>
              <a:gd name="connsiteY12676" fmla="*/ 157743 h 589548"/>
              <a:gd name="connsiteX12677" fmla="*/ 863612 w 2105012"/>
              <a:gd name="connsiteY12677" fmla="*/ 157743 h 589548"/>
              <a:gd name="connsiteX12678" fmla="*/ 865931 w 2105012"/>
              <a:gd name="connsiteY12678" fmla="*/ 157743 h 589548"/>
              <a:gd name="connsiteX12679" fmla="*/ 866594 w 2105012"/>
              <a:gd name="connsiteY12679" fmla="*/ 159400 h 589548"/>
              <a:gd name="connsiteX12680" fmla="*/ 866263 w 2105012"/>
              <a:gd name="connsiteY12680" fmla="*/ 153767 h 589548"/>
              <a:gd name="connsiteX12681" fmla="*/ 863612 w 2105012"/>
              <a:gd name="connsiteY12681" fmla="*/ 155755 h 589548"/>
              <a:gd name="connsiteX12682" fmla="*/ 866263 w 2105012"/>
              <a:gd name="connsiteY12682" fmla="*/ 153767 h 589548"/>
              <a:gd name="connsiteX12683" fmla="*/ 866926 w 2105012"/>
              <a:gd name="connsiteY12683" fmla="*/ 153104 h 589548"/>
              <a:gd name="connsiteX12684" fmla="*/ 866263 w 2105012"/>
              <a:gd name="connsiteY12684" fmla="*/ 153767 h 589548"/>
              <a:gd name="connsiteX12685" fmla="*/ 845054 w 2105012"/>
              <a:gd name="connsiteY12685" fmla="*/ 128581 h 589548"/>
              <a:gd name="connsiteX12686" fmla="*/ 844391 w 2105012"/>
              <a:gd name="connsiteY12686" fmla="*/ 134546 h 589548"/>
              <a:gd name="connsiteX12687" fmla="*/ 845054 w 2105012"/>
              <a:gd name="connsiteY12687" fmla="*/ 128581 h 589548"/>
              <a:gd name="connsiteX12688" fmla="*/ 845054 w 2105012"/>
              <a:gd name="connsiteY12688" fmla="*/ 128581 h 589548"/>
              <a:gd name="connsiteX12689" fmla="*/ 830472 w 2105012"/>
              <a:gd name="connsiteY12689" fmla="*/ 111680 h 589548"/>
              <a:gd name="connsiteX12690" fmla="*/ 830472 w 2105012"/>
              <a:gd name="connsiteY12690" fmla="*/ 111680 h 589548"/>
              <a:gd name="connsiteX12691" fmla="*/ 832129 w 2105012"/>
              <a:gd name="connsiteY12691" fmla="*/ 110685 h 589548"/>
              <a:gd name="connsiteX12692" fmla="*/ 830472 w 2105012"/>
              <a:gd name="connsiteY12692" fmla="*/ 111680 h 589548"/>
              <a:gd name="connsiteX12693" fmla="*/ 777118 w 2105012"/>
              <a:gd name="connsiteY12693" fmla="*/ 187900 h 589548"/>
              <a:gd name="connsiteX12694" fmla="*/ 774467 w 2105012"/>
              <a:gd name="connsiteY12694" fmla="*/ 192208 h 589548"/>
              <a:gd name="connsiteX12695" fmla="*/ 777118 w 2105012"/>
              <a:gd name="connsiteY12695" fmla="*/ 187900 h 589548"/>
              <a:gd name="connsiteX12696" fmla="*/ 777118 w 2105012"/>
              <a:gd name="connsiteY12696" fmla="*/ 186574 h 589548"/>
              <a:gd name="connsiteX12697" fmla="*/ 777118 w 2105012"/>
              <a:gd name="connsiteY12697" fmla="*/ 187900 h 589548"/>
              <a:gd name="connsiteX12698" fmla="*/ 762205 w 2105012"/>
              <a:gd name="connsiteY12698" fmla="*/ 188894 h 589548"/>
              <a:gd name="connsiteX12699" fmla="*/ 759886 w 2105012"/>
              <a:gd name="connsiteY12699" fmla="*/ 187900 h 589548"/>
              <a:gd name="connsiteX12700" fmla="*/ 762205 w 2105012"/>
              <a:gd name="connsiteY12700" fmla="*/ 188894 h 589548"/>
              <a:gd name="connsiteX12701" fmla="*/ 765519 w 2105012"/>
              <a:gd name="connsiteY12701" fmla="*/ 189557 h 589548"/>
              <a:gd name="connsiteX12702" fmla="*/ 762205 w 2105012"/>
              <a:gd name="connsiteY12702" fmla="*/ 188894 h 589548"/>
              <a:gd name="connsiteX12703" fmla="*/ 747624 w 2105012"/>
              <a:gd name="connsiteY12703" fmla="*/ 156749 h 589548"/>
              <a:gd name="connsiteX12704" fmla="*/ 750275 w 2105012"/>
              <a:gd name="connsiteY12704" fmla="*/ 158406 h 589548"/>
              <a:gd name="connsiteX12705" fmla="*/ 747624 w 2105012"/>
              <a:gd name="connsiteY12705" fmla="*/ 156749 h 589548"/>
              <a:gd name="connsiteX12706" fmla="*/ 715810 w 2105012"/>
              <a:gd name="connsiteY12706" fmla="*/ 132889 h 589548"/>
              <a:gd name="connsiteX12707" fmla="*/ 717799 w 2105012"/>
              <a:gd name="connsiteY12707" fmla="*/ 133883 h 589548"/>
              <a:gd name="connsiteX12708" fmla="*/ 715810 w 2105012"/>
              <a:gd name="connsiteY12708" fmla="*/ 132889 h 589548"/>
              <a:gd name="connsiteX12709" fmla="*/ 685985 w 2105012"/>
              <a:gd name="connsiteY12709" fmla="*/ 128249 h 589548"/>
              <a:gd name="connsiteX12710" fmla="*/ 686979 w 2105012"/>
              <a:gd name="connsiteY12710" fmla="*/ 126924 h 589548"/>
              <a:gd name="connsiteX12711" fmla="*/ 685985 w 2105012"/>
              <a:gd name="connsiteY12711" fmla="*/ 128249 h 589548"/>
              <a:gd name="connsiteX12712" fmla="*/ 667758 w 2105012"/>
              <a:gd name="connsiteY12712" fmla="*/ 129243 h 589548"/>
              <a:gd name="connsiteX12713" fmla="*/ 666764 w 2105012"/>
              <a:gd name="connsiteY12713" fmla="*/ 129575 h 589548"/>
              <a:gd name="connsiteX12714" fmla="*/ 667758 w 2105012"/>
              <a:gd name="connsiteY12714" fmla="*/ 129243 h 589548"/>
              <a:gd name="connsiteX12715" fmla="*/ 667095 w 2105012"/>
              <a:gd name="connsiteY12715" fmla="*/ 127255 h 589548"/>
              <a:gd name="connsiteX12716" fmla="*/ 667758 w 2105012"/>
              <a:gd name="connsiteY12716" fmla="*/ 124273 h 589548"/>
              <a:gd name="connsiteX12717" fmla="*/ 667095 w 2105012"/>
              <a:gd name="connsiteY12717" fmla="*/ 127255 h 589548"/>
              <a:gd name="connsiteX12718" fmla="*/ 667758 w 2105012"/>
              <a:gd name="connsiteY12718" fmla="*/ 129243 h 589548"/>
              <a:gd name="connsiteX12719" fmla="*/ 646218 w 2105012"/>
              <a:gd name="connsiteY12719" fmla="*/ 99749 h 589548"/>
              <a:gd name="connsiteX12720" fmla="*/ 645555 w 2105012"/>
              <a:gd name="connsiteY12720" fmla="*/ 98092 h 589548"/>
              <a:gd name="connsiteX12721" fmla="*/ 646218 w 2105012"/>
              <a:gd name="connsiteY12721" fmla="*/ 99749 h 589548"/>
              <a:gd name="connsiteX12722" fmla="*/ 647543 w 2105012"/>
              <a:gd name="connsiteY12722" fmla="*/ 99749 h 589548"/>
              <a:gd name="connsiteX12723" fmla="*/ 646218 w 2105012"/>
              <a:gd name="connsiteY12723" fmla="*/ 99749 h 589548"/>
              <a:gd name="connsiteX12724" fmla="*/ 610758 w 2105012"/>
              <a:gd name="connsiteY12724" fmla="*/ 120296 h 589548"/>
              <a:gd name="connsiteX12725" fmla="*/ 602474 w 2105012"/>
              <a:gd name="connsiteY12725" fmla="*/ 122947 h 589548"/>
              <a:gd name="connsiteX12726" fmla="*/ 601811 w 2105012"/>
              <a:gd name="connsiteY12726" fmla="*/ 115656 h 589548"/>
              <a:gd name="connsiteX12727" fmla="*/ 603136 w 2105012"/>
              <a:gd name="connsiteY12727" fmla="*/ 114993 h 589548"/>
              <a:gd name="connsiteX12728" fmla="*/ 611753 w 2105012"/>
              <a:gd name="connsiteY12728" fmla="*/ 115325 h 589548"/>
              <a:gd name="connsiteX12729" fmla="*/ 610758 w 2105012"/>
              <a:gd name="connsiteY12729" fmla="*/ 120296 h 589548"/>
              <a:gd name="connsiteX12730" fmla="*/ 538183 w 2105012"/>
              <a:gd name="connsiteY12730" fmla="*/ 119302 h 589548"/>
              <a:gd name="connsiteX12731" fmla="*/ 548125 w 2105012"/>
              <a:gd name="connsiteY12731" fmla="*/ 120959 h 589548"/>
              <a:gd name="connsiteX12732" fmla="*/ 543486 w 2105012"/>
              <a:gd name="connsiteY12732" fmla="*/ 125267 h 589548"/>
              <a:gd name="connsiteX12733" fmla="*/ 536195 w 2105012"/>
              <a:gd name="connsiteY12733" fmla="*/ 125267 h 589548"/>
              <a:gd name="connsiteX12734" fmla="*/ 535532 w 2105012"/>
              <a:gd name="connsiteY12734" fmla="*/ 121953 h 589548"/>
              <a:gd name="connsiteX12735" fmla="*/ 538183 w 2105012"/>
              <a:gd name="connsiteY12735" fmla="*/ 119302 h 589548"/>
              <a:gd name="connsiteX12736" fmla="*/ 507364 w 2105012"/>
              <a:gd name="connsiteY12736" fmla="*/ 150453 h 589548"/>
              <a:gd name="connsiteX12737" fmla="*/ 505375 w 2105012"/>
              <a:gd name="connsiteY12737" fmla="*/ 154761 h 589548"/>
              <a:gd name="connsiteX12738" fmla="*/ 505375 w 2105012"/>
              <a:gd name="connsiteY12738" fmla="*/ 155755 h 589548"/>
              <a:gd name="connsiteX12739" fmla="*/ 505375 w 2105012"/>
              <a:gd name="connsiteY12739" fmla="*/ 154761 h 589548"/>
              <a:gd name="connsiteX12740" fmla="*/ 507364 w 2105012"/>
              <a:gd name="connsiteY12740" fmla="*/ 150453 h 589548"/>
              <a:gd name="connsiteX12741" fmla="*/ 493776 w 2105012"/>
              <a:gd name="connsiteY12741" fmla="*/ 159400 h 589548"/>
              <a:gd name="connsiteX12742" fmla="*/ 496428 w 2105012"/>
              <a:gd name="connsiteY12742" fmla="*/ 158406 h 589548"/>
              <a:gd name="connsiteX12743" fmla="*/ 496428 w 2105012"/>
              <a:gd name="connsiteY12743" fmla="*/ 158406 h 589548"/>
              <a:gd name="connsiteX12744" fmla="*/ 493776 w 2105012"/>
              <a:gd name="connsiteY12744" fmla="*/ 159400 h 589548"/>
              <a:gd name="connsiteX12745" fmla="*/ 499410 w 2105012"/>
              <a:gd name="connsiteY12745" fmla="*/ 138191 h 589548"/>
              <a:gd name="connsiteX12746" fmla="*/ 499410 w 2105012"/>
              <a:gd name="connsiteY12746" fmla="*/ 138191 h 589548"/>
              <a:gd name="connsiteX12747" fmla="*/ 494108 w 2105012"/>
              <a:gd name="connsiteY12747" fmla="*/ 138191 h 589548"/>
              <a:gd name="connsiteX12748" fmla="*/ 494108 w 2105012"/>
              <a:gd name="connsiteY12748" fmla="*/ 138191 h 589548"/>
              <a:gd name="connsiteX12749" fmla="*/ 497753 w 2105012"/>
              <a:gd name="connsiteY12749" fmla="*/ 136865 h 589548"/>
              <a:gd name="connsiteX12750" fmla="*/ 494108 w 2105012"/>
              <a:gd name="connsiteY12750" fmla="*/ 138191 h 589548"/>
              <a:gd name="connsiteX12751" fmla="*/ 487480 w 2105012"/>
              <a:gd name="connsiteY12751" fmla="*/ 97430 h 589548"/>
              <a:gd name="connsiteX12752" fmla="*/ 477538 w 2105012"/>
              <a:gd name="connsiteY12752" fmla="*/ 95110 h 589548"/>
              <a:gd name="connsiteX12753" fmla="*/ 487480 w 2105012"/>
              <a:gd name="connsiteY12753" fmla="*/ 97430 h 589548"/>
              <a:gd name="connsiteX12754" fmla="*/ 471242 w 2105012"/>
              <a:gd name="connsiteY12754" fmla="*/ 119302 h 589548"/>
              <a:gd name="connsiteX12755" fmla="*/ 469253 w 2105012"/>
              <a:gd name="connsiteY12755" fmla="*/ 119302 h 589548"/>
              <a:gd name="connsiteX12756" fmla="*/ 471242 w 2105012"/>
              <a:gd name="connsiteY12756" fmla="*/ 119302 h 589548"/>
              <a:gd name="connsiteX12757" fmla="*/ 481184 w 2105012"/>
              <a:gd name="connsiteY12757" fmla="*/ 123278 h 589548"/>
              <a:gd name="connsiteX12758" fmla="*/ 482178 w 2105012"/>
              <a:gd name="connsiteY12758" fmla="*/ 124273 h 589548"/>
              <a:gd name="connsiteX12759" fmla="*/ 481184 w 2105012"/>
              <a:gd name="connsiteY12759" fmla="*/ 123278 h 589548"/>
              <a:gd name="connsiteX12760" fmla="*/ 474887 w 2105012"/>
              <a:gd name="connsiteY12760" fmla="*/ 120627 h 589548"/>
              <a:gd name="connsiteX12761" fmla="*/ 481184 w 2105012"/>
              <a:gd name="connsiteY12761" fmla="*/ 123278 h 589548"/>
              <a:gd name="connsiteX12762" fmla="*/ 486486 w 2105012"/>
              <a:gd name="connsiteY12762" fmla="*/ 125598 h 589548"/>
              <a:gd name="connsiteX12763" fmla="*/ 486486 w 2105012"/>
              <a:gd name="connsiteY12763" fmla="*/ 125598 h 589548"/>
              <a:gd name="connsiteX12764" fmla="*/ 483503 w 2105012"/>
              <a:gd name="connsiteY12764" fmla="*/ 126592 h 589548"/>
              <a:gd name="connsiteX12765" fmla="*/ 486486 w 2105012"/>
              <a:gd name="connsiteY12765" fmla="*/ 125598 h 589548"/>
              <a:gd name="connsiteX12766" fmla="*/ 486486 w 2105012"/>
              <a:gd name="connsiteY12766" fmla="*/ 148796 h 589548"/>
              <a:gd name="connsiteX12767" fmla="*/ 488806 w 2105012"/>
              <a:gd name="connsiteY12767" fmla="*/ 151778 h 589548"/>
              <a:gd name="connsiteX12768" fmla="*/ 486486 w 2105012"/>
              <a:gd name="connsiteY12768" fmla="*/ 151778 h 589548"/>
              <a:gd name="connsiteX12769" fmla="*/ 490794 w 2105012"/>
              <a:gd name="connsiteY12769" fmla="*/ 155092 h 589548"/>
              <a:gd name="connsiteX12770" fmla="*/ 476213 w 2105012"/>
              <a:gd name="connsiteY12770" fmla="*/ 154429 h 589548"/>
              <a:gd name="connsiteX12771" fmla="*/ 476213 w 2105012"/>
              <a:gd name="connsiteY12771" fmla="*/ 153104 h 589548"/>
              <a:gd name="connsiteX12772" fmla="*/ 477538 w 2105012"/>
              <a:gd name="connsiteY12772" fmla="*/ 151778 h 589548"/>
              <a:gd name="connsiteX12773" fmla="*/ 486817 w 2105012"/>
              <a:gd name="connsiteY12773" fmla="*/ 148464 h 589548"/>
              <a:gd name="connsiteX12774" fmla="*/ 437108 w 2105012"/>
              <a:gd name="connsiteY12774" fmla="*/ 143825 h 589548"/>
              <a:gd name="connsiteX12775" fmla="*/ 440754 w 2105012"/>
              <a:gd name="connsiteY12775" fmla="*/ 141836 h 589548"/>
              <a:gd name="connsiteX12776" fmla="*/ 437108 w 2105012"/>
              <a:gd name="connsiteY12776" fmla="*/ 143825 h 589548"/>
              <a:gd name="connsiteX12777" fmla="*/ 419213 w 2105012"/>
              <a:gd name="connsiteY12777" fmla="*/ 136865 h 589548"/>
              <a:gd name="connsiteX12778" fmla="*/ 421201 w 2105012"/>
              <a:gd name="connsiteY12778" fmla="*/ 136865 h 589548"/>
              <a:gd name="connsiteX12779" fmla="*/ 419213 w 2105012"/>
              <a:gd name="connsiteY12779" fmla="*/ 136865 h 589548"/>
              <a:gd name="connsiteX12780" fmla="*/ 419213 w 2105012"/>
              <a:gd name="connsiteY12780" fmla="*/ 136865 h 589548"/>
              <a:gd name="connsiteX12781" fmla="*/ 405294 w 2105012"/>
              <a:gd name="connsiteY12781" fmla="*/ 154098 h 589548"/>
              <a:gd name="connsiteX12782" fmla="*/ 401980 w 2105012"/>
              <a:gd name="connsiteY12782" fmla="*/ 157743 h 589548"/>
              <a:gd name="connsiteX12783" fmla="*/ 405294 w 2105012"/>
              <a:gd name="connsiteY12783" fmla="*/ 154098 h 589548"/>
              <a:gd name="connsiteX12784" fmla="*/ 408277 w 2105012"/>
              <a:gd name="connsiteY12784" fmla="*/ 156086 h 589548"/>
              <a:gd name="connsiteX12785" fmla="*/ 405294 w 2105012"/>
              <a:gd name="connsiteY12785" fmla="*/ 154098 h 589548"/>
              <a:gd name="connsiteX12786" fmla="*/ 402975 w 2105012"/>
              <a:gd name="connsiteY12786" fmla="*/ 145482 h 589548"/>
              <a:gd name="connsiteX12787" fmla="*/ 403637 w 2105012"/>
              <a:gd name="connsiteY12787" fmla="*/ 144156 h 589548"/>
              <a:gd name="connsiteX12788" fmla="*/ 402975 w 2105012"/>
              <a:gd name="connsiteY12788" fmla="*/ 145482 h 589548"/>
              <a:gd name="connsiteX12789" fmla="*/ 407283 w 2105012"/>
              <a:gd name="connsiteY12789" fmla="*/ 145482 h 589548"/>
              <a:gd name="connsiteX12790" fmla="*/ 402975 w 2105012"/>
              <a:gd name="connsiteY12790" fmla="*/ 145482 h 589548"/>
              <a:gd name="connsiteX12791" fmla="*/ 320126 w 2105012"/>
              <a:gd name="connsiteY12791" fmla="*/ 153435 h 589548"/>
              <a:gd name="connsiteX12792" fmla="*/ 324103 w 2105012"/>
              <a:gd name="connsiteY12792" fmla="*/ 149790 h 589548"/>
              <a:gd name="connsiteX12793" fmla="*/ 324103 w 2105012"/>
              <a:gd name="connsiteY12793" fmla="*/ 149790 h 589548"/>
              <a:gd name="connsiteX12794" fmla="*/ 320126 w 2105012"/>
              <a:gd name="connsiteY12794" fmla="*/ 153435 h 589548"/>
              <a:gd name="connsiteX12795" fmla="*/ 324103 w 2105012"/>
              <a:gd name="connsiteY12795" fmla="*/ 161057 h 589548"/>
              <a:gd name="connsiteX12796" fmla="*/ 327417 w 2105012"/>
              <a:gd name="connsiteY12796" fmla="*/ 162714 h 589548"/>
              <a:gd name="connsiteX12797" fmla="*/ 324103 w 2105012"/>
              <a:gd name="connsiteY12797" fmla="*/ 161057 h 589548"/>
              <a:gd name="connsiteX12798" fmla="*/ 324103 w 2105012"/>
              <a:gd name="connsiteY12798" fmla="*/ 161057 h 589548"/>
              <a:gd name="connsiteX12799" fmla="*/ 336696 w 2105012"/>
              <a:gd name="connsiteY12799" fmla="*/ 177627 h 589548"/>
              <a:gd name="connsiteX12800" fmla="*/ 339678 w 2105012"/>
              <a:gd name="connsiteY12800" fmla="*/ 175638 h 589548"/>
              <a:gd name="connsiteX12801" fmla="*/ 336696 w 2105012"/>
              <a:gd name="connsiteY12801" fmla="*/ 177627 h 589548"/>
              <a:gd name="connsiteX12802" fmla="*/ 334045 w 2105012"/>
              <a:gd name="connsiteY12802" fmla="*/ 176964 h 589548"/>
              <a:gd name="connsiteX12803" fmla="*/ 336696 w 2105012"/>
              <a:gd name="connsiteY12803" fmla="*/ 177627 h 589548"/>
              <a:gd name="connsiteX12804" fmla="*/ 346306 w 2105012"/>
              <a:gd name="connsiteY12804" fmla="*/ 181272 h 589548"/>
              <a:gd name="connsiteX12805" fmla="*/ 350614 w 2105012"/>
              <a:gd name="connsiteY12805" fmla="*/ 181935 h 589548"/>
              <a:gd name="connsiteX12806" fmla="*/ 346306 w 2105012"/>
              <a:gd name="connsiteY12806" fmla="*/ 181272 h 589548"/>
              <a:gd name="connsiteX12807" fmla="*/ 359562 w 2105012"/>
              <a:gd name="connsiteY12807" fmla="*/ 198836 h 589548"/>
              <a:gd name="connsiteX12808" fmla="*/ 363539 w 2105012"/>
              <a:gd name="connsiteY12808" fmla="*/ 198173 h 589548"/>
              <a:gd name="connsiteX12809" fmla="*/ 359562 w 2105012"/>
              <a:gd name="connsiteY12809" fmla="*/ 198836 h 589548"/>
              <a:gd name="connsiteX12810" fmla="*/ 358568 w 2105012"/>
              <a:gd name="connsiteY12810" fmla="*/ 197842 h 589548"/>
              <a:gd name="connsiteX12811" fmla="*/ 359562 w 2105012"/>
              <a:gd name="connsiteY12811" fmla="*/ 198836 h 589548"/>
              <a:gd name="connsiteX12812" fmla="*/ 361882 w 2105012"/>
              <a:gd name="connsiteY12812" fmla="*/ 205795 h 589548"/>
              <a:gd name="connsiteX12813" fmla="*/ 359562 w 2105012"/>
              <a:gd name="connsiteY12813" fmla="*/ 205795 h 589548"/>
              <a:gd name="connsiteX12814" fmla="*/ 361882 w 2105012"/>
              <a:gd name="connsiteY12814" fmla="*/ 205795 h 589548"/>
              <a:gd name="connsiteX12815" fmla="*/ 384085 w 2105012"/>
              <a:gd name="connsiteY12815" fmla="*/ 248545 h 589548"/>
              <a:gd name="connsiteX12816" fmla="*/ 389056 w 2105012"/>
              <a:gd name="connsiteY12816" fmla="*/ 247551 h 589548"/>
              <a:gd name="connsiteX12817" fmla="*/ 384085 w 2105012"/>
              <a:gd name="connsiteY12817" fmla="*/ 248545 h 589548"/>
              <a:gd name="connsiteX12818" fmla="*/ 381103 w 2105012"/>
              <a:gd name="connsiteY12818" fmla="*/ 250865 h 589548"/>
              <a:gd name="connsiteX12819" fmla="*/ 384085 w 2105012"/>
              <a:gd name="connsiteY12819" fmla="*/ 248545 h 589548"/>
              <a:gd name="connsiteX12820" fmla="*/ 393033 w 2105012"/>
              <a:gd name="connsiteY12820" fmla="*/ 267766 h 589548"/>
              <a:gd name="connsiteX12821" fmla="*/ 388393 w 2105012"/>
              <a:gd name="connsiteY12821" fmla="*/ 267103 h 589548"/>
              <a:gd name="connsiteX12822" fmla="*/ 393033 w 2105012"/>
              <a:gd name="connsiteY12822" fmla="*/ 267766 h 589548"/>
              <a:gd name="connsiteX12823" fmla="*/ 395353 w 2105012"/>
              <a:gd name="connsiteY12823" fmla="*/ 267766 h 589548"/>
              <a:gd name="connsiteX12824" fmla="*/ 397672 w 2105012"/>
              <a:gd name="connsiteY12824" fmla="*/ 267766 h 589548"/>
              <a:gd name="connsiteX12825" fmla="*/ 395353 w 2105012"/>
              <a:gd name="connsiteY12825" fmla="*/ 267766 h 589548"/>
              <a:gd name="connsiteX12826" fmla="*/ 395353 w 2105012"/>
              <a:gd name="connsiteY12826" fmla="*/ 267766 h 589548"/>
              <a:gd name="connsiteX12827" fmla="*/ 398667 w 2105012"/>
              <a:gd name="connsiteY12827" fmla="*/ 264120 h 589548"/>
              <a:gd name="connsiteX12828" fmla="*/ 398667 w 2105012"/>
              <a:gd name="connsiteY12828" fmla="*/ 264120 h 589548"/>
              <a:gd name="connsiteX12829" fmla="*/ 405626 w 2105012"/>
              <a:gd name="connsiteY12829" fmla="*/ 262464 h 589548"/>
              <a:gd name="connsiteX12830" fmla="*/ 407946 w 2105012"/>
              <a:gd name="connsiteY12830" fmla="*/ 260144 h 589548"/>
              <a:gd name="connsiteX12831" fmla="*/ 405626 w 2105012"/>
              <a:gd name="connsiteY12831" fmla="*/ 262464 h 589548"/>
              <a:gd name="connsiteX12832" fmla="*/ 409934 w 2105012"/>
              <a:gd name="connsiteY12832" fmla="*/ 264452 h 589548"/>
              <a:gd name="connsiteX12833" fmla="*/ 405626 w 2105012"/>
              <a:gd name="connsiteY12833" fmla="*/ 262464 h 589548"/>
              <a:gd name="connsiteX12834" fmla="*/ 398667 w 2105012"/>
              <a:gd name="connsiteY12834" fmla="*/ 264120 h 589548"/>
              <a:gd name="connsiteX12835" fmla="*/ 410928 w 2105012"/>
              <a:gd name="connsiteY12835" fmla="*/ 252853 h 589548"/>
              <a:gd name="connsiteX12836" fmla="*/ 412585 w 2105012"/>
              <a:gd name="connsiteY12836" fmla="*/ 253847 h 589548"/>
              <a:gd name="connsiteX12837" fmla="*/ 415236 w 2105012"/>
              <a:gd name="connsiteY12837" fmla="*/ 250202 h 589548"/>
              <a:gd name="connsiteX12838" fmla="*/ 413911 w 2105012"/>
              <a:gd name="connsiteY12838" fmla="*/ 248545 h 589548"/>
              <a:gd name="connsiteX12839" fmla="*/ 413911 w 2105012"/>
              <a:gd name="connsiteY12839" fmla="*/ 248545 h 589548"/>
              <a:gd name="connsiteX12840" fmla="*/ 415236 w 2105012"/>
              <a:gd name="connsiteY12840" fmla="*/ 250202 h 589548"/>
              <a:gd name="connsiteX12841" fmla="*/ 415236 w 2105012"/>
              <a:gd name="connsiteY12841" fmla="*/ 250202 h 589548"/>
              <a:gd name="connsiteX12842" fmla="*/ 412585 w 2105012"/>
              <a:gd name="connsiteY12842" fmla="*/ 253847 h 589548"/>
              <a:gd name="connsiteX12843" fmla="*/ 412585 w 2105012"/>
              <a:gd name="connsiteY12843" fmla="*/ 255173 h 589548"/>
              <a:gd name="connsiteX12844" fmla="*/ 412585 w 2105012"/>
              <a:gd name="connsiteY12844" fmla="*/ 253847 h 589548"/>
              <a:gd name="connsiteX12845" fmla="*/ 410928 w 2105012"/>
              <a:gd name="connsiteY12845" fmla="*/ 252853 h 589548"/>
              <a:gd name="connsiteX12846" fmla="*/ 415236 w 2105012"/>
              <a:gd name="connsiteY12846" fmla="*/ 238272 h 589548"/>
              <a:gd name="connsiteX12847" fmla="*/ 412254 w 2105012"/>
              <a:gd name="connsiteY12847" fmla="*/ 236946 h 589548"/>
              <a:gd name="connsiteX12848" fmla="*/ 408608 w 2105012"/>
              <a:gd name="connsiteY12848" fmla="*/ 234295 h 589548"/>
              <a:gd name="connsiteX12849" fmla="*/ 412254 w 2105012"/>
              <a:gd name="connsiteY12849" fmla="*/ 236946 h 589548"/>
              <a:gd name="connsiteX12850" fmla="*/ 415236 w 2105012"/>
              <a:gd name="connsiteY12850" fmla="*/ 238272 h 589548"/>
              <a:gd name="connsiteX12851" fmla="*/ 420538 w 2105012"/>
              <a:gd name="connsiteY12851" fmla="*/ 236283 h 589548"/>
              <a:gd name="connsiteX12852" fmla="*/ 415236 w 2105012"/>
              <a:gd name="connsiteY12852" fmla="*/ 238272 h 589548"/>
              <a:gd name="connsiteX12853" fmla="*/ 475550 w 2105012"/>
              <a:gd name="connsiteY12853" fmla="*/ 279696 h 589548"/>
              <a:gd name="connsiteX12854" fmla="*/ 479527 w 2105012"/>
              <a:gd name="connsiteY12854" fmla="*/ 279696 h 589548"/>
              <a:gd name="connsiteX12855" fmla="*/ 475550 w 2105012"/>
              <a:gd name="connsiteY12855" fmla="*/ 279696 h 589548"/>
              <a:gd name="connsiteX12856" fmla="*/ 475550 w 2105012"/>
              <a:gd name="connsiteY12856" fmla="*/ 279696 h 589548"/>
              <a:gd name="connsiteX12857" fmla="*/ 565689 w 2105012"/>
              <a:gd name="connsiteY12857" fmla="*/ 318469 h 589548"/>
              <a:gd name="connsiteX12858" fmla="*/ 571654 w 2105012"/>
              <a:gd name="connsiteY12858" fmla="*/ 318469 h 589548"/>
              <a:gd name="connsiteX12859" fmla="*/ 571654 w 2105012"/>
              <a:gd name="connsiteY12859" fmla="*/ 318469 h 589548"/>
              <a:gd name="connsiteX12860" fmla="*/ 565689 w 2105012"/>
              <a:gd name="connsiteY12860" fmla="*/ 318469 h 589548"/>
              <a:gd name="connsiteX12861" fmla="*/ 586898 w 2105012"/>
              <a:gd name="connsiteY12861" fmla="*/ 311178 h 589548"/>
              <a:gd name="connsiteX12862" fmla="*/ 587561 w 2105012"/>
              <a:gd name="connsiteY12862" fmla="*/ 312173 h 589548"/>
              <a:gd name="connsiteX12863" fmla="*/ 586898 w 2105012"/>
              <a:gd name="connsiteY12863" fmla="*/ 311178 h 589548"/>
              <a:gd name="connsiteX12864" fmla="*/ 586898 w 2105012"/>
              <a:gd name="connsiteY12864" fmla="*/ 311178 h 589548"/>
              <a:gd name="connsiteX12865" fmla="*/ 586898 w 2105012"/>
              <a:gd name="connsiteY12865" fmla="*/ 311841 h 589548"/>
              <a:gd name="connsiteX12866" fmla="*/ 586898 w 2105012"/>
              <a:gd name="connsiteY12866" fmla="*/ 314492 h 589548"/>
              <a:gd name="connsiteX12867" fmla="*/ 586898 w 2105012"/>
              <a:gd name="connsiteY12867" fmla="*/ 315818 h 589548"/>
              <a:gd name="connsiteX12868" fmla="*/ 586898 w 2105012"/>
              <a:gd name="connsiteY12868" fmla="*/ 314492 h 589548"/>
              <a:gd name="connsiteX12869" fmla="*/ 586898 w 2105012"/>
              <a:gd name="connsiteY12869" fmla="*/ 311841 h 589548"/>
              <a:gd name="connsiteX12870" fmla="*/ 566352 w 2105012"/>
              <a:gd name="connsiteY12870" fmla="*/ 314824 h 589548"/>
              <a:gd name="connsiteX12871" fmla="*/ 564032 w 2105012"/>
              <a:gd name="connsiteY12871" fmla="*/ 317143 h 589548"/>
              <a:gd name="connsiteX12872" fmla="*/ 562706 w 2105012"/>
              <a:gd name="connsiteY12872" fmla="*/ 318469 h 589548"/>
              <a:gd name="connsiteX12873" fmla="*/ 562706 w 2105012"/>
              <a:gd name="connsiteY12873" fmla="*/ 319795 h 589548"/>
              <a:gd name="connsiteX12874" fmla="*/ 562706 w 2105012"/>
              <a:gd name="connsiteY12874" fmla="*/ 318469 h 589548"/>
              <a:gd name="connsiteX12875" fmla="*/ 564032 w 2105012"/>
              <a:gd name="connsiteY12875" fmla="*/ 317143 h 589548"/>
              <a:gd name="connsiteX12876" fmla="*/ 566352 w 2105012"/>
              <a:gd name="connsiteY12876" fmla="*/ 314824 h 589548"/>
              <a:gd name="connsiteX12877" fmla="*/ 538515 w 2105012"/>
              <a:gd name="connsiteY12877" fmla="*/ 322446 h 589548"/>
              <a:gd name="connsiteX12878" fmla="*/ 538515 w 2105012"/>
              <a:gd name="connsiteY12878" fmla="*/ 320457 h 589548"/>
              <a:gd name="connsiteX12879" fmla="*/ 538515 w 2105012"/>
              <a:gd name="connsiteY12879" fmla="*/ 322446 h 589548"/>
              <a:gd name="connsiteX12880" fmla="*/ 536195 w 2105012"/>
              <a:gd name="connsiteY12880" fmla="*/ 325428 h 589548"/>
              <a:gd name="connsiteX12881" fmla="*/ 538515 w 2105012"/>
              <a:gd name="connsiteY12881" fmla="*/ 322446 h 589548"/>
              <a:gd name="connsiteX12882" fmla="*/ 551439 w 2105012"/>
              <a:gd name="connsiteY12882" fmla="*/ 339347 h 589548"/>
              <a:gd name="connsiteX12883" fmla="*/ 552433 w 2105012"/>
              <a:gd name="connsiteY12883" fmla="*/ 339347 h 589548"/>
              <a:gd name="connsiteX12884" fmla="*/ 551439 w 2105012"/>
              <a:gd name="connsiteY12884" fmla="*/ 339347 h 589548"/>
              <a:gd name="connsiteX12885" fmla="*/ 546468 w 2105012"/>
              <a:gd name="connsiteY12885" fmla="*/ 298917 h 589548"/>
              <a:gd name="connsiteX12886" fmla="*/ 547131 w 2105012"/>
              <a:gd name="connsiteY12886" fmla="*/ 298917 h 589548"/>
              <a:gd name="connsiteX12887" fmla="*/ 546468 w 2105012"/>
              <a:gd name="connsiteY12887" fmla="*/ 298917 h 589548"/>
              <a:gd name="connsiteX12888" fmla="*/ 545805 w 2105012"/>
              <a:gd name="connsiteY12888" fmla="*/ 301899 h 589548"/>
              <a:gd name="connsiteX12889" fmla="*/ 546468 w 2105012"/>
              <a:gd name="connsiteY12889" fmla="*/ 298917 h 589548"/>
              <a:gd name="connsiteX12890" fmla="*/ 556079 w 2105012"/>
              <a:gd name="connsiteY12890" fmla="*/ 292289 h 589548"/>
              <a:gd name="connsiteX12891" fmla="*/ 559061 w 2105012"/>
              <a:gd name="connsiteY12891" fmla="*/ 292289 h 589548"/>
              <a:gd name="connsiteX12892" fmla="*/ 556079 w 2105012"/>
              <a:gd name="connsiteY12892" fmla="*/ 292289 h 589548"/>
              <a:gd name="connsiteX12893" fmla="*/ 556079 w 2105012"/>
              <a:gd name="connsiteY12893" fmla="*/ 292289 h 589548"/>
              <a:gd name="connsiteX12894" fmla="*/ 570660 w 2105012"/>
              <a:gd name="connsiteY12894" fmla="*/ 326754 h 589548"/>
              <a:gd name="connsiteX12895" fmla="*/ 576956 w 2105012"/>
              <a:gd name="connsiteY12895" fmla="*/ 328079 h 589548"/>
              <a:gd name="connsiteX12896" fmla="*/ 575299 w 2105012"/>
              <a:gd name="connsiteY12896" fmla="*/ 333050 h 589548"/>
              <a:gd name="connsiteX12897" fmla="*/ 571654 w 2105012"/>
              <a:gd name="connsiteY12897" fmla="*/ 329405 h 589548"/>
              <a:gd name="connsiteX12898" fmla="*/ 571654 w 2105012"/>
              <a:gd name="connsiteY12898" fmla="*/ 337027 h 589548"/>
              <a:gd name="connsiteX12899" fmla="*/ 571654 w 2105012"/>
              <a:gd name="connsiteY12899" fmla="*/ 329405 h 589548"/>
              <a:gd name="connsiteX12900" fmla="*/ 569334 w 2105012"/>
              <a:gd name="connsiteY12900" fmla="*/ 329074 h 589548"/>
              <a:gd name="connsiteX12901" fmla="*/ 570660 w 2105012"/>
              <a:gd name="connsiteY12901" fmla="*/ 326754 h 589548"/>
              <a:gd name="connsiteX12902" fmla="*/ 582921 w 2105012"/>
              <a:gd name="connsiteY12902" fmla="*/ 359562 h 589548"/>
              <a:gd name="connsiteX12903" fmla="*/ 583584 w 2105012"/>
              <a:gd name="connsiteY12903" fmla="*/ 358568 h 589548"/>
              <a:gd name="connsiteX12904" fmla="*/ 582921 w 2105012"/>
              <a:gd name="connsiteY12904" fmla="*/ 359562 h 589548"/>
              <a:gd name="connsiteX12905" fmla="*/ 581596 w 2105012"/>
              <a:gd name="connsiteY12905" fmla="*/ 359562 h 589548"/>
              <a:gd name="connsiteX12906" fmla="*/ 582921 w 2105012"/>
              <a:gd name="connsiteY12906" fmla="*/ 359562 h 589548"/>
              <a:gd name="connsiteX12907" fmla="*/ 665107 w 2105012"/>
              <a:gd name="connsiteY12907" fmla="*/ 316149 h 589548"/>
              <a:gd name="connsiteX12908" fmla="*/ 664776 w 2105012"/>
              <a:gd name="connsiteY12908" fmla="*/ 319132 h 589548"/>
              <a:gd name="connsiteX12909" fmla="*/ 665107 w 2105012"/>
              <a:gd name="connsiteY12909" fmla="*/ 316149 h 589548"/>
              <a:gd name="connsiteX12910" fmla="*/ 665107 w 2105012"/>
              <a:gd name="connsiteY12910" fmla="*/ 316149 h 589548"/>
              <a:gd name="connsiteX12911" fmla="*/ 714153 w 2105012"/>
              <a:gd name="connsiteY12911" fmla="*/ 356248 h 589548"/>
              <a:gd name="connsiteX12912" fmla="*/ 714816 w 2105012"/>
              <a:gd name="connsiteY12912" fmla="*/ 354259 h 589548"/>
              <a:gd name="connsiteX12913" fmla="*/ 704543 w 2105012"/>
              <a:gd name="connsiteY12913" fmla="*/ 349620 h 589548"/>
              <a:gd name="connsiteX12914" fmla="*/ 714816 w 2105012"/>
              <a:gd name="connsiteY12914" fmla="*/ 354259 h 589548"/>
              <a:gd name="connsiteX12915" fmla="*/ 714153 w 2105012"/>
              <a:gd name="connsiteY12915" fmla="*/ 356248 h 589548"/>
              <a:gd name="connsiteX12916" fmla="*/ 726415 w 2105012"/>
              <a:gd name="connsiteY12916" fmla="*/ 354591 h 589548"/>
              <a:gd name="connsiteX12917" fmla="*/ 722769 w 2105012"/>
              <a:gd name="connsiteY12917" fmla="*/ 351940 h 589548"/>
              <a:gd name="connsiteX12918" fmla="*/ 726415 w 2105012"/>
              <a:gd name="connsiteY12918" fmla="*/ 354591 h 589548"/>
              <a:gd name="connsiteX12919" fmla="*/ 727409 w 2105012"/>
              <a:gd name="connsiteY12919" fmla="*/ 358236 h 589548"/>
              <a:gd name="connsiteX12920" fmla="*/ 726415 w 2105012"/>
              <a:gd name="connsiteY12920" fmla="*/ 354591 h 589548"/>
              <a:gd name="connsiteX12921" fmla="*/ 728072 w 2105012"/>
              <a:gd name="connsiteY12921" fmla="*/ 353597 h 589548"/>
              <a:gd name="connsiteX12922" fmla="*/ 729066 w 2105012"/>
              <a:gd name="connsiteY12922" fmla="*/ 353597 h 589548"/>
              <a:gd name="connsiteX12923" fmla="*/ 728072 w 2105012"/>
              <a:gd name="connsiteY12923" fmla="*/ 353597 h 589548"/>
              <a:gd name="connsiteX12924" fmla="*/ 742984 w 2105012"/>
              <a:gd name="connsiteY12924" fmla="*/ 350614 h 589548"/>
              <a:gd name="connsiteX12925" fmla="*/ 744973 w 2105012"/>
              <a:gd name="connsiteY12925" fmla="*/ 350614 h 589548"/>
              <a:gd name="connsiteX12926" fmla="*/ 742984 w 2105012"/>
              <a:gd name="connsiteY12926" fmla="*/ 350614 h 589548"/>
              <a:gd name="connsiteX12927" fmla="*/ 735362 w 2105012"/>
              <a:gd name="connsiteY12927" fmla="*/ 347632 h 589548"/>
              <a:gd name="connsiteX12928" fmla="*/ 735362 w 2105012"/>
              <a:gd name="connsiteY12928" fmla="*/ 347632 h 589548"/>
              <a:gd name="connsiteX12929" fmla="*/ 731717 w 2105012"/>
              <a:gd name="connsiteY12929" fmla="*/ 347963 h 589548"/>
              <a:gd name="connsiteX12930" fmla="*/ 731717 w 2105012"/>
              <a:gd name="connsiteY12930" fmla="*/ 347963 h 589548"/>
              <a:gd name="connsiteX12931" fmla="*/ 729066 w 2105012"/>
              <a:gd name="connsiteY12931" fmla="*/ 341667 h 589548"/>
              <a:gd name="connsiteX12932" fmla="*/ 726415 w 2105012"/>
              <a:gd name="connsiteY12932" fmla="*/ 341667 h 589548"/>
              <a:gd name="connsiteX12933" fmla="*/ 729066 w 2105012"/>
              <a:gd name="connsiteY12933" fmla="*/ 341667 h 589548"/>
              <a:gd name="connsiteX12934" fmla="*/ 733705 w 2105012"/>
              <a:gd name="connsiteY12934" fmla="*/ 341335 h 589548"/>
              <a:gd name="connsiteX12935" fmla="*/ 737351 w 2105012"/>
              <a:gd name="connsiteY12935" fmla="*/ 339678 h 589548"/>
              <a:gd name="connsiteX12936" fmla="*/ 739339 w 2105012"/>
              <a:gd name="connsiteY12936" fmla="*/ 345312 h 589548"/>
              <a:gd name="connsiteX12937" fmla="*/ 735362 w 2105012"/>
              <a:gd name="connsiteY12937" fmla="*/ 347632 h 589548"/>
              <a:gd name="connsiteX12938" fmla="*/ 851682 w 2105012"/>
              <a:gd name="connsiteY12938" fmla="*/ 263458 h 589548"/>
              <a:gd name="connsiteX12939" fmla="*/ 850025 w 2105012"/>
              <a:gd name="connsiteY12939" fmla="*/ 272737 h 589548"/>
              <a:gd name="connsiteX12940" fmla="*/ 854333 w 2105012"/>
              <a:gd name="connsiteY12940" fmla="*/ 275056 h 589548"/>
              <a:gd name="connsiteX12941" fmla="*/ 850025 w 2105012"/>
              <a:gd name="connsiteY12941" fmla="*/ 272737 h 589548"/>
              <a:gd name="connsiteX12942" fmla="*/ 851682 w 2105012"/>
              <a:gd name="connsiteY12942" fmla="*/ 263458 h 589548"/>
              <a:gd name="connsiteX12943" fmla="*/ 853339 w 2105012"/>
              <a:gd name="connsiteY12943" fmla="*/ 278039 h 589548"/>
              <a:gd name="connsiteX12944" fmla="*/ 854995 w 2105012"/>
              <a:gd name="connsiteY12944" fmla="*/ 277045 h 589548"/>
              <a:gd name="connsiteX12945" fmla="*/ 854995 w 2105012"/>
              <a:gd name="connsiteY12945" fmla="*/ 277045 h 589548"/>
              <a:gd name="connsiteX12946" fmla="*/ 853339 w 2105012"/>
              <a:gd name="connsiteY12946" fmla="*/ 278039 h 589548"/>
              <a:gd name="connsiteX12947" fmla="*/ 856984 w 2105012"/>
              <a:gd name="connsiteY12947" fmla="*/ 276713 h 589548"/>
              <a:gd name="connsiteX12948" fmla="*/ 855990 w 2105012"/>
              <a:gd name="connsiteY12948" fmla="*/ 276713 h 589548"/>
              <a:gd name="connsiteX12949" fmla="*/ 856984 w 2105012"/>
              <a:gd name="connsiteY12949" fmla="*/ 276713 h 589548"/>
              <a:gd name="connsiteX12950" fmla="*/ 863612 w 2105012"/>
              <a:gd name="connsiteY12950" fmla="*/ 279696 h 589548"/>
              <a:gd name="connsiteX12951" fmla="*/ 863612 w 2105012"/>
              <a:gd name="connsiteY12951" fmla="*/ 279696 h 589548"/>
              <a:gd name="connsiteX12952" fmla="*/ 867920 w 2105012"/>
              <a:gd name="connsiteY12952" fmla="*/ 277376 h 589548"/>
              <a:gd name="connsiteX12953" fmla="*/ 863612 w 2105012"/>
              <a:gd name="connsiteY12953" fmla="*/ 279696 h 589548"/>
              <a:gd name="connsiteX12954" fmla="*/ 862618 w 2105012"/>
              <a:gd name="connsiteY12954" fmla="*/ 273068 h 589548"/>
              <a:gd name="connsiteX12955" fmla="*/ 872891 w 2105012"/>
              <a:gd name="connsiteY12955" fmla="*/ 268097 h 589548"/>
              <a:gd name="connsiteX12956" fmla="*/ 876205 w 2105012"/>
              <a:gd name="connsiteY12956" fmla="*/ 275719 h 589548"/>
              <a:gd name="connsiteX12957" fmla="*/ 869908 w 2105012"/>
              <a:gd name="connsiteY12957" fmla="*/ 275719 h 589548"/>
              <a:gd name="connsiteX12958" fmla="*/ 862286 w 2105012"/>
              <a:gd name="connsiteY12958" fmla="*/ 273400 h 589548"/>
              <a:gd name="connsiteX12959" fmla="*/ 882833 w 2105012"/>
              <a:gd name="connsiteY12959" fmla="*/ 275719 h 589548"/>
              <a:gd name="connsiteX12960" fmla="*/ 882833 w 2105012"/>
              <a:gd name="connsiteY12960" fmla="*/ 272074 h 589548"/>
              <a:gd name="connsiteX12961" fmla="*/ 891449 w 2105012"/>
              <a:gd name="connsiteY12961" fmla="*/ 272405 h 589548"/>
              <a:gd name="connsiteX12962" fmla="*/ 887472 w 2105012"/>
              <a:gd name="connsiteY12962" fmla="*/ 277376 h 589548"/>
              <a:gd name="connsiteX12963" fmla="*/ 882501 w 2105012"/>
              <a:gd name="connsiteY12963" fmla="*/ 275388 h 589548"/>
              <a:gd name="connsiteX12964" fmla="*/ 915972 w 2105012"/>
              <a:gd name="connsiteY12964" fmla="*/ 227667 h 589548"/>
              <a:gd name="connsiteX12965" fmla="*/ 908018 w 2105012"/>
              <a:gd name="connsiteY12965" fmla="*/ 223359 h 589548"/>
              <a:gd name="connsiteX12966" fmla="*/ 915972 w 2105012"/>
              <a:gd name="connsiteY12966" fmla="*/ 227667 h 589548"/>
              <a:gd name="connsiteX12967" fmla="*/ 915972 w 2105012"/>
              <a:gd name="connsiteY12967" fmla="*/ 227667 h 589548"/>
              <a:gd name="connsiteX12968" fmla="*/ 908018 w 2105012"/>
              <a:gd name="connsiteY12968" fmla="*/ 228993 h 589548"/>
              <a:gd name="connsiteX12969" fmla="*/ 906030 w 2105012"/>
              <a:gd name="connsiteY12969" fmla="*/ 229987 h 589548"/>
              <a:gd name="connsiteX12970" fmla="*/ 908018 w 2105012"/>
              <a:gd name="connsiteY12970" fmla="*/ 228993 h 589548"/>
              <a:gd name="connsiteX12971" fmla="*/ 932542 w 2105012"/>
              <a:gd name="connsiteY12971" fmla="*/ 229987 h 589548"/>
              <a:gd name="connsiteX12972" fmla="*/ 932542 w 2105012"/>
              <a:gd name="connsiteY12972" fmla="*/ 228661 h 589548"/>
              <a:gd name="connsiteX12973" fmla="*/ 932542 w 2105012"/>
              <a:gd name="connsiteY12973" fmla="*/ 229987 h 589548"/>
              <a:gd name="connsiteX12974" fmla="*/ 948780 w 2105012"/>
              <a:gd name="connsiteY12974" fmla="*/ 248214 h 589548"/>
              <a:gd name="connsiteX12975" fmla="*/ 948780 w 2105012"/>
              <a:gd name="connsiteY12975" fmla="*/ 248214 h 589548"/>
              <a:gd name="connsiteX12976" fmla="*/ 948780 w 2105012"/>
              <a:gd name="connsiteY12976" fmla="*/ 248214 h 589548"/>
              <a:gd name="connsiteX12977" fmla="*/ 953419 w 2105012"/>
              <a:gd name="connsiteY12977" fmla="*/ 246225 h 589548"/>
              <a:gd name="connsiteX12978" fmla="*/ 953419 w 2105012"/>
              <a:gd name="connsiteY12978" fmla="*/ 246225 h 589548"/>
              <a:gd name="connsiteX12979" fmla="*/ 955076 w 2105012"/>
              <a:gd name="connsiteY12979" fmla="*/ 247882 h 589548"/>
              <a:gd name="connsiteX12980" fmla="*/ 958390 w 2105012"/>
              <a:gd name="connsiteY12980" fmla="*/ 251528 h 589548"/>
              <a:gd name="connsiteX12981" fmla="*/ 955076 w 2105012"/>
              <a:gd name="connsiteY12981" fmla="*/ 247882 h 589548"/>
              <a:gd name="connsiteX12982" fmla="*/ 950105 w 2105012"/>
              <a:gd name="connsiteY12982" fmla="*/ 250865 h 589548"/>
              <a:gd name="connsiteX12983" fmla="*/ 955076 w 2105012"/>
              <a:gd name="connsiteY12983" fmla="*/ 247882 h 589548"/>
              <a:gd name="connsiteX12984" fmla="*/ 953419 w 2105012"/>
              <a:gd name="connsiteY12984" fmla="*/ 246225 h 589548"/>
              <a:gd name="connsiteX12985" fmla="*/ 946129 w 2105012"/>
              <a:gd name="connsiteY12985" fmla="*/ 283341 h 589548"/>
              <a:gd name="connsiteX12986" fmla="*/ 945466 w 2105012"/>
              <a:gd name="connsiteY12986" fmla="*/ 279696 h 589548"/>
              <a:gd name="connsiteX12987" fmla="*/ 946129 w 2105012"/>
              <a:gd name="connsiteY12987" fmla="*/ 283341 h 589548"/>
              <a:gd name="connsiteX12988" fmla="*/ 941489 w 2105012"/>
              <a:gd name="connsiteY12988" fmla="*/ 285661 h 589548"/>
              <a:gd name="connsiteX12989" fmla="*/ 946129 w 2105012"/>
              <a:gd name="connsiteY12989" fmla="*/ 283341 h 589548"/>
              <a:gd name="connsiteX12990" fmla="*/ 967669 w 2105012"/>
              <a:gd name="connsiteY12990" fmla="*/ 293946 h 589548"/>
              <a:gd name="connsiteX12991" fmla="*/ 972640 w 2105012"/>
              <a:gd name="connsiteY12991" fmla="*/ 292289 h 589548"/>
              <a:gd name="connsiteX12992" fmla="*/ 978274 w 2105012"/>
              <a:gd name="connsiteY12992" fmla="*/ 290301 h 589548"/>
              <a:gd name="connsiteX12993" fmla="*/ 972640 w 2105012"/>
              <a:gd name="connsiteY12993" fmla="*/ 292289 h 589548"/>
              <a:gd name="connsiteX12994" fmla="*/ 976617 w 2105012"/>
              <a:gd name="connsiteY12994" fmla="*/ 293283 h 589548"/>
              <a:gd name="connsiteX12995" fmla="*/ 982582 w 2105012"/>
              <a:gd name="connsiteY12995" fmla="*/ 293615 h 589548"/>
              <a:gd name="connsiteX12996" fmla="*/ 976617 w 2105012"/>
              <a:gd name="connsiteY12996" fmla="*/ 293283 h 589548"/>
              <a:gd name="connsiteX12997" fmla="*/ 972640 w 2105012"/>
              <a:gd name="connsiteY12997" fmla="*/ 292289 h 589548"/>
              <a:gd name="connsiteX12998" fmla="*/ 967669 w 2105012"/>
              <a:gd name="connsiteY12998" fmla="*/ 293946 h 589548"/>
              <a:gd name="connsiteX12999" fmla="*/ 981588 w 2105012"/>
              <a:gd name="connsiteY12999" fmla="*/ 289969 h 589548"/>
              <a:gd name="connsiteX13000" fmla="*/ 981588 w 2105012"/>
              <a:gd name="connsiteY13000" fmla="*/ 287981 h 589548"/>
              <a:gd name="connsiteX13001" fmla="*/ 981588 w 2105012"/>
              <a:gd name="connsiteY13001" fmla="*/ 289969 h 589548"/>
              <a:gd name="connsiteX13002" fmla="*/ 984239 w 2105012"/>
              <a:gd name="connsiteY13002" fmla="*/ 292289 h 589548"/>
              <a:gd name="connsiteX13003" fmla="*/ 981588 w 2105012"/>
              <a:gd name="connsiteY13003" fmla="*/ 289969 h 589548"/>
              <a:gd name="connsiteX13004" fmla="*/ 1002466 w 2105012"/>
              <a:gd name="connsiteY13004" fmla="*/ 270748 h 589548"/>
              <a:gd name="connsiteX13005" fmla="*/ 1002466 w 2105012"/>
              <a:gd name="connsiteY13005" fmla="*/ 270748 h 589548"/>
              <a:gd name="connsiteX13006" fmla="*/ 1002466 w 2105012"/>
              <a:gd name="connsiteY13006" fmla="*/ 271743 h 589548"/>
              <a:gd name="connsiteX13007" fmla="*/ 1002466 w 2105012"/>
              <a:gd name="connsiteY13007" fmla="*/ 270748 h 589548"/>
              <a:gd name="connsiteX13008" fmla="*/ 1052506 w 2105012"/>
              <a:gd name="connsiteY13008" fmla="*/ 280027 h 589548"/>
              <a:gd name="connsiteX13009" fmla="*/ 1056483 w 2105012"/>
              <a:gd name="connsiteY13009" fmla="*/ 282347 h 589548"/>
              <a:gd name="connsiteX13010" fmla="*/ 1042233 w 2105012"/>
              <a:gd name="connsiteY13010" fmla="*/ 282679 h 589548"/>
              <a:gd name="connsiteX13011" fmla="*/ 1052175 w 2105012"/>
              <a:gd name="connsiteY13011" fmla="*/ 280027 h 589548"/>
              <a:gd name="connsiteX13012" fmla="*/ 1061454 w 2105012"/>
              <a:gd name="connsiteY13012" fmla="*/ 282347 h 589548"/>
              <a:gd name="connsiteX13013" fmla="*/ 1061454 w 2105012"/>
              <a:gd name="connsiteY13013" fmla="*/ 280027 h 589548"/>
              <a:gd name="connsiteX13014" fmla="*/ 1061785 w 2105012"/>
              <a:gd name="connsiteY13014" fmla="*/ 276382 h 589548"/>
              <a:gd name="connsiteX13015" fmla="*/ 1064105 w 2105012"/>
              <a:gd name="connsiteY13015" fmla="*/ 277708 h 589548"/>
              <a:gd name="connsiteX13016" fmla="*/ 1068082 w 2105012"/>
              <a:gd name="connsiteY13016" fmla="*/ 282679 h 589548"/>
              <a:gd name="connsiteX13017" fmla="*/ 1064105 w 2105012"/>
              <a:gd name="connsiteY13017" fmla="*/ 285661 h 589548"/>
              <a:gd name="connsiteX13018" fmla="*/ 1066093 w 2105012"/>
              <a:gd name="connsiteY13018" fmla="*/ 288312 h 589548"/>
              <a:gd name="connsiteX13019" fmla="*/ 1060791 w 2105012"/>
              <a:gd name="connsiteY13019" fmla="*/ 288975 h 589548"/>
              <a:gd name="connsiteX13020" fmla="*/ 1060791 w 2105012"/>
              <a:gd name="connsiteY13020" fmla="*/ 287649 h 589548"/>
              <a:gd name="connsiteX13021" fmla="*/ 1061785 w 2105012"/>
              <a:gd name="connsiteY13021" fmla="*/ 282347 h 589548"/>
              <a:gd name="connsiteX13022" fmla="*/ 1098238 w 2105012"/>
              <a:gd name="connsiteY13022" fmla="*/ 222034 h 589548"/>
              <a:gd name="connsiteX13023" fmla="*/ 1096250 w 2105012"/>
              <a:gd name="connsiteY13023" fmla="*/ 221702 h 589548"/>
              <a:gd name="connsiteX13024" fmla="*/ 1098238 w 2105012"/>
              <a:gd name="connsiteY13024" fmla="*/ 222034 h 589548"/>
              <a:gd name="connsiteX13025" fmla="*/ 1136017 w 2105012"/>
              <a:gd name="connsiteY13025" fmla="*/ 267766 h 589548"/>
              <a:gd name="connsiteX13026" fmla="*/ 1135354 w 2105012"/>
              <a:gd name="connsiteY13026" fmla="*/ 267103 h 589548"/>
              <a:gd name="connsiteX13027" fmla="*/ 1136017 w 2105012"/>
              <a:gd name="connsiteY13027" fmla="*/ 267766 h 589548"/>
              <a:gd name="connsiteX13028" fmla="*/ 1182744 w 2105012"/>
              <a:gd name="connsiteY13028" fmla="*/ 255836 h 589548"/>
              <a:gd name="connsiteX13029" fmla="*/ 1184069 w 2105012"/>
              <a:gd name="connsiteY13029" fmla="*/ 248214 h 589548"/>
              <a:gd name="connsiteX13030" fmla="*/ 1182744 w 2105012"/>
              <a:gd name="connsiteY13030" fmla="*/ 255836 h 589548"/>
              <a:gd name="connsiteX13031" fmla="*/ 1188046 w 2105012"/>
              <a:gd name="connsiteY13031" fmla="*/ 256830 h 589548"/>
              <a:gd name="connsiteX13032" fmla="*/ 1182744 w 2105012"/>
              <a:gd name="connsiteY13032" fmla="*/ 255836 h 589548"/>
              <a:gd name="connsiteX13033" fmla="*/ 1207930 w 2105012"/>
              <a:gd name="connsiteY13033" fmla="*/ 253516 h 589548"/>
              <a:gd name="connsiteX13034" fmla="*/ 1207930 w 2105012"/>
              <a:gd name="connsiteY13034" fmla="*/ 253516 h 589548"/>
              <a:gd name="connsiteX13035" fmla="*/ 1207930 w 2105012"/>
              <a:gd name="connsiteY13035" fmla="*/ 253516 h 589548"/>
              <a:gd name="connsiteX13036" fmla="*/ 1207930 w 2105012"/>
              <a:gd name="connsiteY13036" fmla="*/ 253516 h 589548"/>
              <a:gd name="connsiteX13037" fmla="*/ 1225162 w 2105012"/>
              <a:gd name="connsiteY13037" fmla="*/ 248876 h 589548"/>
              <a:gd name="connsiteX13038" fmla="*/ 1223505 w 2105012"/>
              <a:gd name="connsiteY13038" fmla="*/ 249539 h 589548"/>
              <a:gd name="connsiteX13039" fmla="*/ 1225162 w 2105012"/>
              <a:gd name="connsiteY13039" fmla="*/ 248876 h 589548"/>
              <a:gd name="connsiteX13040" fmla="*/ 1227150 w 2105012"/>
              <a:gd name="connsiteY13040" fmla="*/ 247882 h 589548"/>
              <a:gd name="connsiteX13041" fmla="*/ 1225162 w 2105012"/>
              <a:gd name="connsiteY13041" fmla="*/ 248876 h 589548"/>
              <a:gd name="connsiteX13042" fmla="*/ 1242726 w 2105012"/>
              <a:gd name="connsiteY13042" fmla="*/ 237278 h 589548"/>
              <a:gd name="connsiteX13043" fmla="*/ 1245046 w 2105012"/>
              <a:gd name="connsiteY13043" fmla="*/ 234626 h 589548"/>
              <a:gd name="connsiteX13044" fmla="*/ 1242726 w 2105012"/>
              <a:gd name="connsiteY13044" fmla="*/ 237278 h 589548"/>
              <a:gd name="connsiteX13045" fmla="*/ 1242726 w 2105012"/>
              <a:gd name="connsiteY13045" fmla="*/ 238272 h 589548"/>
              <a:gd name="connsiteX13046" fmla="*/ 1242726 w 2105012"/>
              <a:gd name="connsiteY13046" fmla="*/ 237278 h 589548"/>
              <a:gd name="connsiteX13047" fmla="*/ 1251342 w 2105012"/>
              <a:gd name="connsiteY13047" fmla="*/ 260475 h 589548"/>
              <a:gd name="connsiteX13048" fmla="*/ 1252999 w 2105012"/>
              <a:gd name="connsiteY13048" fmla="*/ 260475 h 589548"/>
              <a:gd name="connsiteX13049" fmla="*/ 1251342 w 2105012"/>
              <a:gd name="connsiteY13049" fmla="*/ 260475 h 589548"/>
              <a:gd name="connsiteX13050" fmla="*/ 1247697 w 2105012"/>
              <a:gd name="connsiteY13050" fmla="*/ 260475 h 589548"/>
              <a:gd name="connsiteX13051" fmla="*/ 1251342 w 2105012"/>
              <a:gd name="connsiteY13051" fmla="*/ 260475 h 589548"/>
              <a:gd name="connsiteX13052" fmla="*/ 1255982 w 2105012"/>
              <a:gd name="connsiteY13052" fmla="*/ 258818 h 589548"/>
              <a:gd name="connsiteX13053" fmla="*/ 1255982 w 2105012"/>
              <a:gd name="connsiteY13053" fmla="*/ 261138 h 589548"/>
              <a:gd name="connsiteX13054" fmla="*/ 1255982 w 2105012"/>
              <a:gd name="connsiteY13054" fmla="*/ 261138 h 589548"/>
              <a:gd name="connsiteX13055" fmla="*/ 1255982 w 2105012"/>
              <a:gd name="connsiteY13055" fmla="*/ 258818 h 589548"/>
              <a:gd name="connsiteX13056" fmla="*/ 1271557 w 2105012"/>
              <a:gd name="connsiteY13056" fmla="*/ 320126 h 589548"/>
              <a:gd name="connsiteX13057" fmla="*/ 1270232 w 2105012"/>
              <a:gd name="connsiteY13057" fmla="*/ 318138 h 589548"/>
              <a:gd name="connsiteX13058" fmla="*/ 1271557 w 2105012"/>
              <a:gd name="connsiteY13058" fmla="*/ 320126 h 589548"/>
              <a:gd name="connsiteX13059" fmla="*/ 1309005 w 2105012"/>
              <a:gd name="connsiteY13059" fmla="*/ 341998 h 589548"/>
              <a:gd name="connsiteX13060" fmla="*/ 1305691 w 2105012"/>
              <a:gd name="connsiteY13060" fmla="*/ 342661 h 589548"/>
              <a:gd name="connsiteX13061" fmla="*/ 1304697 w 2105012"/>
              <a:gd name="connsiteY13061" fmla="*/ 343655 h 589548"/>
              <a:gd name="connsiteX13062" fmla="*/ 1305691 w 2105012"/>
              <a:gd name="connsiteY13062" fmla="*/ 342661 h 589548"/>
              <a:gd name="connsiteX13063" fmla="*/ 1309005 w 2105012"/>
              <a:gd name="connsiteY13063" fmla="*/ 341998 h 589548"/>
              <a:gd name="connsiteX13064" fmla="*/ 1310993 w 2105012"/>
              <a:gd name="connsiteY13064" fmla="*/ 373149 h 589548"/>
              <a:gd name="connsiteX13065" fmla="*/ 1313313 w 2105012"/>
              <a:gd name="connsiteY13065" fmla="*/ 373149 h 589548"/>
              <a:gd name="connsiteX13066" fmla="*/ 1313313 w 2105012"/>
              <a:gd name="connsiteY13066" fmla="*/ 374806 h 589548"/>
              <a:gd name="connsiteX13067" fmla="*/ 1313313 w 2105012"/>
              <a:gd name="connsiteY13067" fmla="*/ 373149 h 589548"/>
              <a:gd name="connsiteX13068" fmla="*/ 1310993 w 2105012"/>
              <a:gd name="connsiteY13068" fmla="*/ 373149 h 589548"/>
              <a:gd name="connsiteX13069" fmla="*/ 1305028 w 2105012"/>
              <a:gd name="connsiteY13069" fmla="*/ 371161 h 589548"/>
              <a:gd name="connsiteX13070" fmla="*/ 1310993 w 2105012"/>
              <a:gd name="connsiteY13070" fmla="*/ 373149 h 589548"/>
              <a:gd name="connsiteX13071" fmla="*/ 1313313 w 2105012"/>
              <a:gd name="connsiteY13071" fmla="*/ 375469 h 589548"/>
              <a:gd name="connsiteX13072" fmla="*/ 1313976 w 2105012"/>
              <a:gd name="connsiteY13072" fmla="*/ 376131 h 589548"/>
              <a:gd name="connsiteX13073" fmla="*/ 1313313 w 2105012"/>
              <a:gd name="connsiteY13073" fmla="*/ 375469 h 589548"/>
              <a:gd name="connsiteX13074" fmla="*/ 1313313 w 2105012"/>
              <a:gd name="connsiteY13074" fmla="*/ 375469 h 589548"/>
              <a:gd name="connsiteX13075" fmla="*/ 1318615 w 2105012"/>
              <a:gd name="connsiteY13075" fmla="*/ 373149 h 589548"/>
              <a:gd name="connsiteX13076" fmla="*/ 1318615 w 2105012"/>
              <a:gd name="connsiteY13076" fmla="*/ 373149 h 589548"/>
              <a:gd name="connsiteX13077" fmla="*/ 1316627 w 2105012"/>
              <a:gd name="connsiteY13077" fmla="*/ 373149 h 589548"/>
              <a:gd name="connsiteX13078" fmla="*/ 1318615 w 2105012"/>
              <a:gd name="connsiteY13078" fmla="*/ 373149 h 589548"/>
              <a:gd name="connsiteX13079" fmla="*/ 1320603 w 2105012"/>
              <a:gd name="connsiteY13079" fmla="*/ 357905 h 589548"/>
              <a:gd name="connsiteX13080" fmla="*/ 1322923 w 2105012"/>
              <a:gd name="connsiteY13080" fmla="*/ 358236 h 589548"/>
              <a:gd name="connsiteX13081" fmla="*/ 1320603 w 2105012"/>
              <a:gd name="connsiteY13081" fmla="*/ 357905 h 589548"/>
              <a:gd name="connsiteX13082" fmla="*/ 1325243 w 2105012"/>
              <a:gd name="connsiteY13082" fmla="*/ 355585 h 589548"/>
              <a:gd name="connsiteX13083" fmla="*/ 1326237 w 2105012"/>
              <a:gd name="connsiteY13083" fmla="*/ 355254 h 589548"/>
              <a:gd name="connsiteX13084" fmla="*/ 1325243 w 2105012"/>
              <a:gd name="connsiteY13084" fmla="*/ 355585 h 589548"/>
              <a:gd name="connsiteX13085" fmla="*/ 1323917 w 2105012"/>
              <a:gd name="connsiteY13085" fmla="*/ 358236 h 589548"/>
              <a:gd name="connsiteX13086" fmla="*/ 1325243 w 2105012"/>
              <a:gd name="connsiteY13086" fmla="*/ 355585 h 589548"/>
              <a:gd name="connsiteX13087" fmla="*/ 1346121 w 2105012"/>
              <a:gd name="connsiteY13087" fmla="*/ 360225 h 589548"/>
              <a:gd name="connsiteX13088" fmla="*/ 1343801 w 2105012"/>
              <a:gd name="connsiteY13088" fmla="*/ 357905 h 589548"/>
              <a:gd name="connsiteX13089" fmla="*/ 1338499 w 2105012"/>
              <a:gd name="connsiteY13089" fmla="*/ 360225 h 589548"/>
              <a:gd name="connsiteX13090" fmla="*/ 1343801 w 2105012"/>
              <a:gd name="connsiteY13090" fmla="*/ 357905 h 589548"/>
              <a:gd name="connsiteX13091" fmla="*/ 1346121 w 2105012"/>
              <a:gd name="connsiteY13091" fmla="*/ 360225 h 589548"/>
              <a:gd name="connsiteX13092" fmla="*/ 1346121 w 2105012"/>
              <a:gd name="connsiteY13092" fmla="*/ 361550 h 589548"/>
              <a:gd name="connsiteX13093" fmla="*/ 1346121 w 2105012"/>
              <a:gd name="connsiteY13093" fmla="*/ 360225 h 589548"/>
              <a:gd name="connsiteX13094" fmla="*/ 1347778 w 2105012"/>
              <a:gd name="connsiteY13094" fmla="*/ 367847 h 589548"/>
              <a:gd name="connsiteX13095" fmla="*/ 1347778 w 2105012"/>
              <a:gd name="connsiteY13095" fmla="*/ 367847 h 589548"/>
              <a:gd name="connsiteX13096" fmla="*/ 1345789 w 2105012"/>
              <a:gd name="connsiteY13096" fmla="*/ 365195 h 589548"/>
              <a:gd name="connsiteX13097" fmla="*/ 1347778 w 2105012"/>
              <a:gd name="connsiteY13097" fmla="*/ 367847 h 589548"/>
              <a:gd name="connsiteX13098" fmla="*/ 1352086 w 2105012"/>
              <a:gd name="connsiteY13098" fmla="*/ 368178 h 589548"/>
              <a:gd name="connsiteX13099" fmla="*/ 1351423 w 2105012"/>
              <a:gd name="connsiteY13099" fmla="*/ 368178 h 589548"/>
              <a:gd name="connsiteX13100" fmla="*/ 1352086 w 2105012"/>
              <a:gd name="connsiteY13100" fmla="*/ 368178 h 589548"/>
              <a:gd name="connsiteX13101" fmla="*/ 1352417 w 2105012"/>
              <a:gd name="connsiteY13101" fmla="*/ 368178 h 589548"/>
              <a:gd name="connsiteX13102" fmla="*/ 1352749 w 2105012"/>
              <a:gd name="connsiteY13102" fmla="*/ 368841 h 589548"/>
              <a:gd name="connsiteX13103" fmla="*/ 1352417 w 2105012"/>
              <a:gd name="connsiteY13103" fmla="*/ 368178 h 589548"/>
              <a:gd name="connsiteX13104" fmla="*/ 1351755 w 2105012"/>
              <a:gd name="connsiteY13104" fmla="*/ 362544 h 589548"/>
              <a:gd name="connsiteX13105" fmla="*/ 1351423 w 2105012"/>
              <a:gd name="connsiteY13105" fmla="*/ 362544 h 589548"/>
              <a:gd name="connsiteX13106" fmla="*/ 1351755 w 2105012"/>
              <a:gd name="connsiteY13106" fmla="*/ 362544 h 589548"/>
              <a:gd name="connsiteX13107" fmla="*/ 1351755 w 2105012"/>
              <a:gd name="connsiteY13107" fmla="*/ 362544 h 589548"/>
              <a:gd name="connsiteX13108" fmla="*/ 1360371 w 2105012"/>
              <a:gd name="connsiteY13108" fmla="*/ 357242 h 589548"/>
              <a:gd name="connsiteX13109" fmla="*/ 1359045 w 2105012"/>
              <a:gd name="connsiteY13109" fmla="*/ 357242 h 589548"/>
              <a:gd name="connsiteX13110" fmla="*/ 1360371 w 2105012"/>
              <a:gd name="connsiteY13110" fmla="*/ 357242 h 589548"/>
              <a:gd name="connsiteX13111" fmla="*/ 1360371 w 2105012"/>
              <a:gd name="connsiteY13111" fmla="*/ 357242 h 589548"/>
              <a:gd name="connsiteX13112" fmla="*/ 1378597 w 2105012"/>
              <a:gd name="connsiteY13112" fmla="*/ 337027 h 589548"/>
              <a:gd name="connsiteX13113" fmla="*/ 1379260 w 2105012"/>
              <a:gd name="connsiteY13113" fmla="*/ 339347 h 589548"/>
              <a:gd name="connsiteX13114" fmla="*/ 1380586 w 2105012"/>
              <a:gd name="connsiteY13114" fmla="*/ 341335 h 589548"/>
              <a:gd name="connsiteX13115" fmla="*/ 1379260 w 2105012"/>
              <a:gd name="connsiteY13115" fmla="*/ 339347 h 589548"/>
              <a:gd name="connsiteX13116" fmla="*/ 1378597 w 2105012"/>
              <a:gd name="connsiteY13116" fmla="*/ 337027 h 589548"/>
              <a:gd name="connsiteX13117" fmla="*/ 1406103 w 2105012"/>
              <a:gd name="connsiteY13117" fmla="*/ 373812 h 589548"/>
              <a:gd name="connsiteX13118" fmla="*/ 1406103 w 2105012"/>
              <a:gd name="connsiteY13118" fmla="*/ 373812 h 589548"/>
              <a:gd name="connsiteX13119" fmla="*/ 1389865 w 2105012"/>
              <a:gd name="connsiteY13119" fmla="*/ 374806 h 589548"/>
              <a:gd name="connsiteX13120" fmla="*/ 1406103 w 2105012"/>
              <a:gd name="connsiteY13120" fmla="*/ 373812 h 589548"/>
              <a:gd name="connsiteX13121" fmla="*/ 1392847 w 2105012"/>
              <a:gd name="connsiteY13121" fmla="*/ 381765 h 589548"/>
              <a:gd name="connsiteX13122" fmla="*/ 1393179 w 2105012"/>
              <a:gd name="connsiteY13122" fmla="*/ 383091 h 589548"/>
              <a:gd name="connsiteX13123" fmla="*/ 1394173 w 2105012"/>
              <a:gd name="connsiteY13123" fmla="*/ 383753 h 589548"/>
              <a:gd name="connsiteX13124" fmla="*/ 1393179 w 2105012"/>
              <a:gd name="connsiteY13124" fmla="*/ 383091 h 589548"/>
              <a:gd name="connsiteX13125" fmla="*/ 1392847 w 2105012"/>
              <a:gd name="connsiteY13125" fmla="*/ 381765 h 589548"/>
              <a:gd name="connsiteX13126" fmla="*/ 1398150 w 2105012"/>
              <a:gd name="connsiteY13126" fmla="*/ 389387 h 589548"/>
              <a:gd name="connsiteX13127" fmla="*/ 1395499 w 2105012"/>
              <a:gd name="connsiteY13127" fmla="*/ 389387 h 589548"/>
              <a:gd name="connsiteX13128" fmla="*/ 1398150 w 2105012"/>
              <a:gd name="connsiteY13128" fmla="*/ 389387 h 589548"/>
              <a:gd name="connsiteX13129" fmla="*/ 1411405 w 2105012"/>
              <a:gd name="connsiteY13129" fmla="*/ 385079 h 589548"/>
              <a:gd name="connsiteX13130" fmla="*/ 1415714 w 2105012"/>
              <a:gd name="connsiteY13130" fmla="*/ 384416 h 589548"/>
              <a:gd name="connsiteX13131" fmla="*/ 1411405 w 2105012"/>
              <a:gd name="connsiteY13131" fmla="*/ 385079 h 589548"/>
              <a:gd name="connsiteX13132" fmla="*/ 1408754 w 2105012"/>
              <a:gd name="connsiteY13132" fmla="*/ 386736 h 589548"/>
              <a:gd name="connsiteX13133" fmla="*/ 1411405 w 2105012"/>
              <a:gd name="connsiteY13133" fmla="*/ 385079 h 589548"/>
              <a:gd name="connsiteX13134" fmla="*/ 1419690 w 2105012"/>
              <a:gd name="connsiteY13134" fmla="*/ 383091 h 589548"/>
              <a:gd name="connsiteX13135" fmla="*/ 1419359 w 2105012"/>
              <a:gd name="connsiteY13135" fmla="*/ 384416 h 589548"/>
              <a:gd name="connsiteX13136" fmla="*/ 1419690 w 2105012"/>
              <a:gd name="connsiteY13136" fmla="*/ 383091 h 589548"/>
              <a:gd name="connsiteX13137" fmla="*/ 1419690 w 2105012"/>
              <a:gd name="connsiteY13137" fmla="*/ 383091 h 589548"/>
              <a:gd name="connsiteX13138" fmla="*/ 1428969 w 2105012"/>
              <a:gd name="connsiteY13138" fmla="*/ 383422 h 589548"/>
              <a:gd name="connsiteX13139" fmla="*/ 1426318 w 2105012"/>
              <a:gd name="connsiteY13139" fmla="*/ 385742 h 589548"/>
              <a:gd name="connsiteX13140" fmla="*/ 1428969 w 2105012"/>
              <a:gd name="connsiteY13140" fmla="*/ 383422 h 589548"/>
              <a:gd name="connsiteX13141" fmla="*/ 1429963 w 2105012"/>
              <a:gd name="connsiteY13141" fmla="*/ 383422 h 589548"/>
              <a:gd name="connsiteX13142" fmla="*/ 1428969 w 2105012"/>
              <a:gd name="connsiteY13142" fmla="*/ 383422 h 589548"/>
              <a:gd name="connsiteX13143" fmla="*/ 1435266 w 2105012"/>
              <a:gd name="connsiteY13143" fmla="*/ 354259 h 589548"/>
              <a:gd name="connsiteX13144" fmla="*/ 1435266 w 2105012"/>
              <a:gd name="connsiteY13144" fmla="*/ 354259 h 589548"/>
              <a:gd name="connsiteX13145" fmla="*/ 1436923 w 2105012"/>
              <a:gd name="connsiteY13145" fmla="*/ 354259 h 589548"/>
              <a:gd name="connsiteX13146" fmla="*/ 1435266 w 2105012"/>
              <a:gd name="connsiteY13146" fmla="*/ 354259 h 589548"/>
              <a:gd name="connsiteX13147" fmla="*/ 1449184 w 2105012"/>
              <a:gd name="connsiteY13147" fmla="*/ 345643 h 589548"/>
              <a:gd name="connsiteX13148" fmla="*/ 1456806 w 2105012"/>
              <a:gd name="connsiteY13148" fmla="*/ 343986 h 589548"/>
              <a:gd name="connsiteX13149" fmla="*/ 1456806 w 2105012"/>
              <a:gd name="connsiteY13149" fmla="*/ 343986 h 589548"/>
              <a:gd name="connsiteX13150" fmla="*/ 1449184 w 2105012"/>
              <a:gd name="connsiteY13150" fmla="*/ 345643 h 589548"/>
              <a:gd name="connsiteX13151" fmla="*/ 1449184 w 2105012"/>
              <a:gd name="connsiteY13151" fmla="*/ 345643 h 589548"/>
              <a:gd name="connsiteX13152" fmla="*/ 1456806 w 2105012"/>
              <a:gd name="connsiteY13152" fmla="*/ 343986 h 589548"/>
              <a:gd name="connsiteX13153" fmla="*/ 1452830 w 2105012"/>
              <a:gd name="connsiteY13153" fmla="*/ 341667 h 589548"/>
              <a:gd name="connsiteX13154" fmla="*/ 1456806 w 2105012"/>
              <a:gd name="connsiteY13154" fmla="*/ 343986 h 589548"/>
              <a:gd name="connsiteX13155" fmla="*/ 1456806 w 2105012"/>
              <a:gd name="connsiteY13155" fmla="*/ 343986 h 589548"/>
              <a:gd name="connsiteX13156" fmla="*/ 1478347 w 2105012"/>
              <a:gd name="connsiteY13156" fmla="*/ 311178 h 589548"/>
              <a:gd name="connsiteX13157" fmla="*/ 1476027 w 2105012"/>
              <a:gd name="connsiteY13157" fmla="*/ 311178 h 589548"/>
              <a:gd name="connsiteX13158" fmla="*/ 1478347 w 2105012"/>
              <a:gd name="connsiteY13158" fmla="*/ 311178 h 589548"/>
              <a:gd name="connsiteX13159" fmla="*/ 1478347 w 2105012"/>
              <a:gd name="connsiteY13159" fmla="*/ 311178 h 589548"/>
              <a:gd name="connsiteX13160" fmla="*/ 1489614 w 2105012"/>
              <a:gd name="connsiteY13160" fmla="*/ 307533 h 589548"/>
              <a:gd name="connsiteX13161" fmla="*/ 1492265 w 2105012"/>
              <a:gd name="connsiteY13161" fmla="*/ 308527 h 589548"/>
              <a:gd name="connsiteX13162" fmla="*/ 1489614 w 2105012"/>
              <a:gd name="connsiteY13162" fmla="*/ 307533 h 589548"/>
              <a:gd name="connsiteX13163" fmla="*/ 1478347 w 2105012"/>
              <a:gd name="connsiteY13163" fmla="*/ 311178 h 589548"/>
              <a:gd name="connsiteX13164" fmla="*/ 1481329 w 2105012"/>
              <a:gd name="connsiteY13164" fmla="*/ 306539 h 589548"/>
              <a:gd name="connsiteX13165" fmla="*/ 1480004 w 2105012"/>
              <a:gd name="connsiteY13165" fmla="*/ 308527 h 589548"/>
              <a:gd name="connsiteX13166" fmla="*/ 1481329 w 2105012"/>
              <a:gd name="connsiteY13166" fmla="*/ 306539 h 589548"/>
              <a:gd name="connsiteX13167" fmla="*/ 1500882 w 2105012"/>
              <a:gd name="connsiteY13167" fmla="*/ 321452 h 589548"/>
              <a:gd name="connsiteX13168" fmla="*/ 1499556 w 2105012"/>
              <a:gd name="connsiteY13168" fmla="*/ 321452 h 589548"/>
              <a:gd name="connsiteX13169" fmla="*/ 1500882 w 2105012"/>
              <a:gd name="connsiteY13169" fmla="*/ 321452 h 589548"/>
              <a:gd name="connsiteX13170" fmla="*/ 1516126 w 2105012"/>
              <a:gd name="connsiteY13170" fmla="*/ 292620 h 589548"/>
              <a:gd name="connsiteX13171" fmla="*/ 1520434 w 2105012"/>
              <a:gd name="connsiteY13171" fmla="*/ 294609 h 589548"/>
              <a:gd name="connsiteX13172" fmla="*/ 1524079 w 2105012"/>
              <a:gd name="connsiteY13172" fmla="*/ 294609 h 589548"/>
              <a:gd name="connsiteX13173" fmla="*/ 1520434 w 2105012"/>
              <a:gd name="connsiteY13173" fmla="*/ 294609 h 589548"/>
              <a:gd name="connsiteX13174" fmla="*/ 1516126 w 2105012"/>
              <a:gd name="connsiteY13174" fmla="*/ 292620 h 589548"/>
              <a:gd name="connsiteX13175" fmla="*/ 1537998 w 2105012"/>
              <a:gd name="connsiteY13175" fmla="*/ 308196 h 589548"/>
              <a:gd name="connsiteX13176" fmla="*/ 1537004 w 2105012"/>
              <a:gd name="connsiteY13176" fmla="*/ 305876 h 589548"/>
              <a:gd name="connsiteX13177" fmla="*/ 1537004 w 2105012"/>
              <a:gd name="connsiteY13177" fmla="*/ 305876 h 589548"/>
              <a:gd name="connsiteX13178" fmla="*/ 1537998 w 2105012"/>
              <a:gd name="connsiteY13178" fmla="*/ 308196 h 589548"/>
              <a:gd name="connsiteX13179" fmla="*/ 1552248 w 2105012"/>
              <a:gd name="connsiteY13179" fmla="*/ 291958 h 589548"/>
              <a:gd name="connsiteX13180" fmla="*/ 1557219 w 2105012"/>
              <a:gd name="connsiteY13180" fmla="*/ 285661 h 589548"/>
              <a:gd name="connsiteX13181" fmla="*/ 1552248 w 2105012"/>
              <a:gd name="connsiteY13181" fmla="*/ 291958 h 589548"/>
              <a:gd name="connsiteX13182" fmla="*/ 1552248 w 2105012"/>
              <a:gd name="connsiteY13182" fmla="*/ 294277 h 589548"/>
              <a:gd name="connsiteX13183" fmla="*/ 1552248 w 2105012"/>
              <a:gd name="connsiteY13183" fmla="*/ 291958 h 589548"/>
              <a:gd name="connsiteX13184" fmla="*/ 1572463 w 2105012"/>
              <a:gd name="connsiteY13184" fmla="*/ 296928 h 589548"/>
              <a:gd name="connsiteX13185" fmla="*/ 1574782 w 2105012"/>
              <a:gd name="connsiteY13185" fmla="*/ 296928 h 589548"/>
              <a:gd name="connsiteX13186" fmla="*/ 1579422 w 2105012"/>
              <a:gd name="connsiteY13186" fmla="*/ 297591 h 589548"/>
              <a:gd name="connsiteX13187" fmla="*/ 1574782 w 2105012"/>
              <a:gd name="connsiteY13187" fmla="*/ 296928 h 589548"/>
              <a:gd name="connsiteX13188" fmla="*/ 1572463 w 2105012"/>
              <a:gd name="connsiteY13188" fmla="*/ 296928 h 589548"/>
              <a:gd name="connsiteX13189" fmla="*/ 1572463 w 2105012"/>
              <a:gd name="connsiteY13189" fmla="*/ 296928 h 589548"/>
              <a:gd name="connsiteX13190" fmla="*/ 1592678 w 2105012"/>
              <a:gd name="connsiteY13190" fmla="*/ 305876 h 589548"/>
              <a:gd name="connsiteX13191" fmla="*/ 1594997 w 2105012"/>
              <a:gd name="connsiteY13191" fmla="*/ 307202 h 589548"/>
              <a:gd name="connsiteX13192" fmla="*/ 1592678 w 2105012"/>
              <a:gd name="connsiteY13192" fmla="*/ 305876 h 589548"/>
              <a:gd name="connsiteX13193" fmla="*/ 1591352 w 2105012"/>
              <a:gd name="connsiteY13193" fmla="*/ 305545 h 589548"/>
              <a:gd name="connsiteX13194" fmla="*/ 1592678 w 2105012"/>
              <a:gd name="connsiteY13194" fmla="*/ 305876 h 589548"/>
              <a:gd name="connsiteX13195" fmla="*/ 1603945 w 2105012"/>
              <a:gd name="connsiteY13195" fmla="*/ 327748 h 589548"/>
              <a:gd name="connsiteX13196" fmla="*/ 1603945 w 2105012"/>
              <a:gd name="connsiteY13196" fmla="*/ 327085 h 589548"/>
              <a:gd name="connsiteX13197" fmla="*/ 1603945 w 2105012"/>
              <a:gd name="connsiteY13197" fmla="*/ 327748 h 589548"/>
              <a:gd name="connsiteX13198" fmla="*/ 1610573 w 2105012"/>
              <a:gd name="connsiteY13198" fmla="*/ 331062 h 589548"/>
              <a:gd name="connsiteX13199" fmla="*/ 1610573 w 2105012"/>
              <a:gd name="connsiteY13199" fmla="*/ 330068 h 589548"/>
              <a:gd name="connsiteX13200" fmla="*/ 1610573 w 2105012"/>
              <a:gd name="connsiteY13200" fmla="*/ 331062 h 589548"/>
              <a:gd name="connsiteX13201" fmla="*/ 1609910 w 2105012"/>
              <a:gd name="connsiteY13201" fmla="*/ 325428 h 589548"/>
              <a:gd name="connsiteX13202" fmla="*/ 1609247 w 2105012"/>
              <a:gd name="connsiteY13202" fmla="*/ 323771 h 589548"/>
              <a:gd name="connsiteX13203" fmla="*/ 1609247 w 2105012"/>
              <a:gd name="connsiteY13203" fmla="*/ 323771 h 589548"/>
              <a:gd name="connsiteX13204" fmla="*/ 1609910 w 2105012"/>
              <a:gd name="connsiteY13204" fmla="*/ 325428 h 589548"/>
              <a:gd name="connsiteX13205" fmla="*/ 1609579 w 2105012"/>
              <a:gd name="connsiteY13205" fmla="*/ 326754 h 589548"/>
              <a:gd name="connsiteX13206" fmla="*/ 1607922 w 2105012"/>
              <a:gd name="connsiteY13206" fmla="*/ 329405 h 589548"/>
              <a:gd name="connsiteX13207" fmla="*/ 1607590 w 2105012"/>
              <a:gd name="connsiteY13207" fmla="*/ 329405 h 589548"/>
              <a:gd name="connsiteX13208" fmla="*/ 1607922 w 2105012"/>
              <a:gd name="connsiteY13208" fmla="*/ 329405 h 589548"/>
              <a:gd name="connsiteX13209" fmla="*/ 1609579 w 2105012"/>
              <a:gd name="connsiteY13209" fmla="*/ 326754 h 589548"/>
              <a:gd name="connsiteX13210" fmla="*/ 1637747 w 2105012"/>
              <a:gd name="connsiteY13210" fmla="*/ 316149 h 589548"/>
              <a:gd name="connsiteX13211" fmla="*/ 1643712 w 2105012"/>
              <a:gd name="connsiteY13211" fmla="*/ 314824 h 589548"/>
              <a:gd name="connsiteX13212" fmla="*/ 1637747 w 2105012"/>
              <a:gd name="connsiteY13212" fmla="*/ 316149 h 589548"/>
              <a:gd name="connsiteX13213" fmla="*/ 1669230 w 2105012"/>
              <a:gd name="connsiteY13213" fmla="*/ 327085 h 589548"/>
              <a:gd name="connsiteX13214" fmla="*/ 1669230 w 2105012"/>
              <a:gd name="connsiteY13214" fmla="*/ 327085 h 589548"/>
              <a:gd name="connsiteX13215" fmla="*/ 1674532 w 2105012"/>
              <a:gd name="connsiteY13215" fmla="*/ 324434 h 589548"/>
              <a:gd name="connsiteX13216" fmla="*/ 1677183 w 2105012"/>
              <a:gd name="connsiteY13216" fmla="*/ 324765 h 589548"/>
              <a:gd name="connsiteX13217" fmla="*/ 1674532 w 2105012"/>
              <a:gd name="connsiteY13217" fmla="*/ 328742 h 589548"/>
              <a:gd name="connsiteX13218" fmla="*/ 1677846 w 2105012"/>
              <a:gd name="connsiteY13218" fmla="*/ 329405 h 589548"/>
              <a:gd name="connsiteX13219" fmla="*/ 1679503 w 2105012"/>
              <a:gd name="connsiteY13219" fmla="*/ 330399 h 589548"/>
              <a:gd name="connsiteX13220" fmla="*/ 1677846 w 2105012"/>
              <a:gd name="connsiteY13220" fmla="*/ 329405 h 589548"/>
              <a:gd name="connsiteX13221" fmla="*/ 1671881 w 2105012"/>
              <a:gd name="connsiteY13221" fmla="*/ 329736 h 589548"/>
              <a:gd name="connsiteX13222" fmla="*/ 1669230 w 2105012"/>
              <a:gd name="connsiteY13222" fmla="*/ 326422 h 589548"/>
              <a:gd name="connsiteX13223" fmla="*/ 1656637 w 2105012"/>
              <a:gd name="connsiteY13223" fmla="*/ 299580 h 589548"/>
              <a:gd name="connsiteX13224" fmla="*/ 1657962 w 2105012"/>
              <a:gd name="connsiteY13224" fmla="*/ 298917 h 589548"/>
              <a:gd name="connsiteX13225" fmla="*/ 1657962 w 2105012"/>
              <a:gd name="connsiteY13225" fmla="*/ 298917 h 589548"/>
              <a:gd name="connsiteX13226" fmla="*/ 1656637 w 2105012"/>
              <a:gd name="connsiteY13226" fmla="*/ 299580 h 589548"/>
              <a:gd name="connsiteX13227" fmla="*/ 1657631 w 2105012"/>
              <a:gd name="connsiteY13227" fmla="*/ 298254 h 589548"/>
              <a:gd name="connsiteX13228" fmla="*/ 1657631 w 2105012"/>
              <a:gd name="connsiteY13228" fmla="*/ 298254 h 589548"/>
              <a:gd name="connsiteX13229" fmla="*/ 1658625 w 2105012"/>
              <a:gd name="connsiteY13229" fmla="*/ 295271 h 589548"/>
              <a:gd name="connsiteX13230" fmla="*/ 1657631 w 2105012"/>
              <a:gd name="connsiteY13230" fmla="*/ 298254 h 589548"/>
              <a:gd name="connsiteX13231" fmla="*/ 1694747 w 2105012"/>
              <a:gd name="connsiteY13231" fmla="*/ 299248 h 589548"/>
              <a:gd name="connsiteX13232" fmla="*/ 1694747 w 2105012"/>
              <a:gd name="connsiteY13232" fmla="*/ 299248 h 589548"/>
              <a:gd name="connsiteX13233" fmla="*/ 1693090 w 2105012"/>
              <a:gd name="connsiteY13233" fmla="*/ 302562 h 589548"/>
              <a:gd name="connsiteX13234" fmla="*/ 1694747 w 2105012"/>
              <a:gd name="connsiteY13234" fmla="*/ 299248 h 589548"/>
              <a:gd name="connsiteX13235" fmla="*/ 1713636 w 2105012"/>
              <a:gd name="connsiteY13235" fmla="*/ 288975 h 589548"/>
              <a:gd name="connsiteX13236" fmla="*/ 1711648 w 2105012"/>
              <a:gd name="connsiteY13236" fmla="*/ 292620 h 589548"/>
              <a:gd name="connsiteX13237" fmla="*/ 1713636 w 2105012"/>
              <a:gd name="connsiteY13237" fmla="*/ 288975 h 589548"/>
              <a:gd name="connsiteX13238" fmla="*/ 1714631 w 2105012"/>
              <a:gd name="connsiteY13238" fmla="*/ 273731 h 589548"/>
              <a:gd name="connsiteX13239" fmla="*/ 1713636 w 2105012"/>
              <a:gd name="connsiteY13239" fmla="*/ 288975 h 589548"/>
              <a:gd name="connsiteX13240" fmla="*/ 1709991 w 2105012"/>
              <a:gd name="connsiteY13240" fmla="*/ 291626 h 589548"/>
              <a:gd name="connsiteX13241" fmla="*/ 1711317 w 2105012"/>
              <a:gd name="connsiteY13241" fmla="*/ 292289 h 589548"/>
              <a:gd name="connsiteX13242" fmla="*/ 1709991 w 2105012"/>
              <a:gd name="connsiteY13242" fmla="*/ 291626 h 589548"/>
              <a:gd name="connsiteX13243" fmla="*/ 1798473 w 2105012"/>
              <a:gd name="connsiteY13243" fmla="*/ 210103 h 589548"/>
              <a:gd name="connsiteX13244" fmla="*/ 1802118 w 2105012"/>
              <a:gd name="connsiteY13244" fmla="*/ 210103 h 589548"/>
              <a:gd name="connsiteX13245" fmla="*/ 1798473 w 2105012"/>
              <a:gd name="connsiteY13245" fmla="*/ 210103 h 589548"/>
              <a:gd name="connsiteX13246" fmla="*/ 1797479 w 2105012"/>
              <a:gd name="connsiteY13246" fmla="*/ 210103 h 589548"/>
              <a:gd name="connsiteX13247" fmla="*/ 1798473 w 2105012"/>
              <a:gd name="connsiteY13247" fmla="*/ 210103 h 589548"/>
              <a:gd name="connsiteX13248" fmla="*/ 1810403 w 2105012"/>
              <a:gd name="connsiteY13248" fmla="*/ 222365 h 589548"/>
              <a:gd name="connsiteX13249" fmla="*/ 1813054 w 2105012"/>
              <a:gd name="connsiteY13249" fmla="*/ 222365 h 589548"/>
              <a:gd name="connsiteX13250" fmla="*/ 1810403 w 2105012"/>
              <a:gd name="connsiteY13250" fmla="*/ 222365 h 589548"/>
              <a:gd name="connsiteX13251" fmla="*/ 1831281 w 2105012"/>
              <a:gd name="connsiteY13251" fmla="*/ 239266 h 589548"/>
              <a:gd name="connsiteX13252" fmla="*/ 1835921 w 2105012"/>
              <a:gd name="connsiteY13252" fmla="*/ 235289 h 589548"/>
              <a:gd name="connsiteX13253" fmla="*/ 1831281 w 2105012"/>
              <a:gd name="connsiteY13253" fmla="*/ 239266 h 589548"/>
              <a:gd name="connsiteX13254" fmla="*/ 1831281 w 2105012"/>
              <a:gd name="connsiteY13254" fmla="*/ 239266 h 589548"/>
              <a:gd name="connsiteX13255" fmla="*/ 1867072 w 2105012"/>
              <a:gd name="connsiteY13255" fmla="*/ 337358 h 589548"/>
              <a:gd name="connsiteX13256" fmla="*/ 1869723 w 2105012"/>
              <a:gd name="connsiteY13256" fmla="*/ 338353 h 589548"/>
              <a:gd name="connsiteX13257" fmla="*/ 1872043 w 2105012"/>
              <a:gd name="connsiteY13257" fmla="*/ 341667 h 589548"/>
              <a:gd name="connsiteX13258" fmla="*/ 1869723 w 2105012"/>
              <a:gd name="connsiteY13258" fmla="*/ 338353 h 589548"/>
              <a:gd name="connsiteX13259" fmla="*/ 1867072 w 2105012"/>
              <a:gd name="connsiteY13259" fmla="*/ 337358 h 589548"/>
              <a:gd name="connsiteX13260" fmla="*/ 1864752 w 2105012"/>
              <a:gd name="connsiteY13260" fmla="*/ 337690 h 589548"/>
              <a:gd name="connsiteX13261" fmla="*/ 1867072 w 2105012"/>
              <a:gd name="connsiteY13261" fmla="*/ 337358 h 589548"/>
              <a:gd name="connsiteX13262" fmla="*/ 1919100 w 2105012"/>
              <a:gd name="connsiteY13262" fmla="*/ 316812 h 589548"/>
              <a:gd name="connsiteX13263" fmla="*/ 1929042 w 2105012"/>
              <a:gd name="connsiteY13263" fmla="*/ 321452 h 589548"/>
              <a:gd name="connsiteX13264" fmla="*/ 1925728 w 2105012"/>
              <a:gd name="connsiteY13264" fmla="*/ 324103 h 589548"/>
              <a:gd name="connsiteX13265" fmla="*/ 1924071 w 2105012"/>
              <a:gd name="connsiteY13265" fmla="*/ 324103 h 589548"/>
              <a:gd name="connsiteX13266" fmla="*/ 1917112 w 2105012"/>
              <a:gd name="connsiteY13266" fmla="*/ 324103 h 589548"/>
              <a:gd name="connsiteX13267" fmla="*/ 1919100 w 2105012"/>
              <a:gd name="connsiteY13267" fmla="*/ 316481 h 589548"/>
              <a:gd name="connsiteX13268" fmla="*/ 1931362 w 2105012"/>
              <a:gd name="connsiteY13268" fmla="*/ 330731 h 589548"/>
              <a:gd name="connsiteX13269" fmla="*/ 1934344 w 2105012"/>
              <a:gd name="connsiteY13269" fmla="*/ 333050 h 589548"/>
              <a:gd name="connsiteX13270" fmla="*/ 1935339 w 2105012"/>
              <a:gd name="connsiteY13270" fmla="*/ 333050 h 589548"/>
              <a:gd name="connsiteX13271" fmla="*/ 1934344 w 2105012"/>
              <a:gd name="connsiteY13271" fmla="*/ 333050 h 589548"/>
              <a:gd name="connsiteX13272" fmla="*/ 1931362 w 2105012"/>
              <a:gd name="connsiteY13272" fmla="*/ 330731 h 589548"/>
              <a:gd name="connsiteX13273" fmla="*/ 1931362 w 2105012"/>
              <a:gd name="connsiteY13273" fmla="*/ 330731 h 589548"/>
              <a:gd name="connsiteX13274" fmla="*/ 1940972 w 2105012"/>
              <a:gd name="connsiteY13274" fmla="*/ 278702 h 589548"/>
              <a:gd name="connsiteX13275" fmla="*/ 1942629 w 2105012"/>
              <a:gd name="connsiteY13275" fmla="*/ 276051 h 589548"/>
              <a:gd name="connsiteX13276" fmla="*/ 1942961 w 2105012"/>
              <a:gd name="connsiteY13276" fmla="*/ 274062 h 589548"/>
              <a:gd name="connsiteX13277" fmla="*/ 1942629 w 2105012"/>
              <a:gd name="connsiteY13277" fmla="*/ 276051 h 589548"/>
              <a:gd name="connsiteX13278" fmla="*/ 1940972 w 2105012"/>
              <a:gd name="connsiteY13278" fmla="*/ 278702 h 589548"/>
              <a:gd name="connsiteX13279" fmla="*/ 1940972 w 2105012"/>
              <a:gd name="connsiteY13279" fmla="*/ 279696 h 589548"/>
              <a:gd name="connsiteX13280" fmla="*/ 1941304 w 2105012"/>
              <a:gd name="connsiteY13280" fmla="*/ 281684 h 589548"/>
              <a:gd name="connsiteX13281" fmla="*/ 1940972 w 2105012"/>
              <a:gd name="connsiteY13281" fmla="*/ 279696 h 589548"/>
              <a:gd name="connsiteX13282" fmla="*/ 1940972 w 2105012"/>
              <a:gd name="connsiteY13282" fmla="*/ 278702 h 589548"/>
              <a:gd name="connsiteX13283" fmla="*/ 1947269 w 2105012"/>
              <a:gd name="connsiteY13283" fmla="*/ 277376 h 589548"/>
              <a:gd name="connsiteX13284" fmla="*/ 1944618 w 2105012"/>
              <a:gd name="connsiteY13284" fmla="*/ 276382 h 589548"/>
              <a:gd name="connsiteX13285" fmla="*/ 1945612 w 2105012"/>
              <a:gd name="connsiteY13285" fmla="*/ 274394 h 589548"/>
              <a:gd name="connsiteX13286" fmla="*/ 1956216 w 2105012"/>
              <a:gd name="connsiteY13286" fmla="*/ 274394 h 589548"/>
              <a:gd name="connsiteX13287" fmla="*/ 1956216 w 2105012"/>
              <a:gd name="connsiteY13287" fmla="*/ 274394 h 589548"/>
              <a:gd name="connsiteX13288" fmla="*/ 1956216 w 2105012"/>
              <a:gd name="connsiteY13288" fmla="*/ 274394 h 589548"/>
              <a:gd name="connsiteX13289" fmla="*/ 1956216 w 2105012"/>
              <a:gd name="connsiteY13289" fmla="*/ 274394 h 589548"/>
              <a:gd name="connsiteX13290" fmla="*/ 1962513 w 2105012"/>
              <a:gd name="connsiteY13290" fmla="*/ 270748 h 589548"/>
              <a:gd name="connsiteX13291" fmla="*/ 1966158 w 2105012"/>
              <a:gd name="connsiteY13291" fmla="*/ 272074 h 589548"/>
              <a:gd name="connsiteX13292" fmla="*/ 1966158 w 2105012"/>
              <a:gd name="connsiteY13292" fmla="*/ 275388 h 589548"/>
              <a:gd name="connsiteX13293" fmla="*/ 1963838 w 2105012"/>
              <a:gd name="connsiteY13293" fmla="*/ 277045 h 589548"/>
              <a:gd name="connsiteX13294" fmla="*/ 1957211 w 2105012"/>
              <a:gd name="connsiteY13294" fmla="*/ 277045 h 589548"/>
              <a:gd name="connsiteX13295" fmla="*/ 1958536 w 2105012"/>
              <a:gd name="connsiteY13295" fmla="*/ 274394 h 589548"/>
              <a:gd name="connsiteX13296" fmla="*/ 1956216 w 2105012"/>
              <a:gd name="connsiteY13296" fmla="*/ 274394 h 589548"/>
              <a:gd name="connsiteX13297" fmla="*/ 1947269 w 2105012"/>
              <a:gd name="connsiteY13297" fmla="*/ 276713 h 589548"/>
              <a:gd name="connsiteX13298" fmla="*/ 1948594 w 2105012"/>
              <a:gd name="connsiteY13298" fmla="*/ 279365 h 589548"/>
              <a:gd name="connsiteX13299" fmla="*/ 1949589 w 2105012"/>
              <a:gd name="connsiteY13299" fmla="*/ 280359 h 589548"/>
              <a:gd name="connsiteX13300" fmla="*/ 1948594 w 2105012"/>
              <a:gd name="connsiteY13300" fmla="*/ 279365 h 589548"/>
              <a:gd name="connsiteX13301" fmla="*/ 1947269 w 2105012"/>
              <a:gd name="connsiteY13301" fmla="*/ 276713 h 589548"/>
              <a:gd name="connsiteX13302" fmla="*/ 1998966 w 2105012"/>
              <a:gd name="connsiteY13302" fmla="*/ 276382 h 589548"/>
              <a:gd name="connsiteX13303" fmla="*/ 1998966 w 2105012"/>
              <a:gd name="connsiteY13303" fmla="*/ 276382 h 589548"/>
              <a:gd name="connsiteX13304" fmla="*/ 2001617 w 2105012"/>
              <a:gd name="connsiteY13304" fmla="*/ 274725 h 589548"/>
              <a:gd name="connsiteX13305" fmla="*/ 1998966 w 2105012"/>
              <a:gd name="connsiteY13305" fmla="*/ 276382 h 589548"/>
              <a:gd name="connsiteX13306" fmla="*/ 1964170 w 2105012"/>
              <a:gd name="connsiteY13306" fmla="*/ 287318 h 589548"/>
              <a:gd name="connsiteX13307" fmla="*/ 1964170 w 2105012"/>
              <a:gd name="connsiteY13307" fmla="*/ 287318 h 589548"/>
              <a:gd name="connsiteX13308" fmla="*/ 1963838 w 2105012"/>
              <a:gd name="connsiteY13308" fmla="*/ 287318 h 589548"/>
              <a:gd name="connsiteX13309" fmla="*/ 1964170 w 2105012"/>
              <a:gd name="connsiteY13309" fmla="*/ 287318 h 589548"/>
              <a:gd name="connsiteX13310" fmla="*/ 1966821 w 2105012"/>
              <a:gd name="connsiteY13310" fmla="*/ 287318 h 589548"/>
              <a:gd name="connsiteX13311" fmla="*/ 1969472 w 2105012"/>
              <a:gd name="connsiteY13311" fmla="*/ 287318 h 589548"/>
              <a:gd name="connsiteX13312" fmla="*/ 1966821 w 2105012"/>
              <a:gd name="connsiteY13312" fmla="*/ 287318 h 589548"/>
              <a:gd name="connsiteX13313" fmla="*/ 1974112 w 2105012"/>
              <a:gd name="connsiteY13313" fmla="*/ 284998 h 589548"/>
              <a:gd name="connsiteX13314" fmla="*/ 1974112 w 2105012"/>
              <a:gd name="connsiteY13314" fmla="*/ 284998 h 589548"/>
              <a:gd name="connsiteX13315" fmla="*/ 1975437 w 2105012"/>
              <a:gd name="connsiteY13315" fmla="*/ 283673 h 589548"/>
              <a:gd name="connsiteX13316" fmla="*/ 1974112 w 2105012"/>
              <a:gd name="connsiteY13316" fmla="*/ 284998 h 589548"/>
              <a:gd name="connsiteX13317" fmla="*/ 1985379 w 2105012"/>
              <a:gd name="connsiteY13317" fmla="*/ 276051 h 589548"/>
              <a:gd name="connsiteX13318" fmla="*/ 1990350 w 2105012"/>
              <a:gd name="connsiteY13318" fmla="*/ 276051 h 589548"/>
              <a:gd name="connsiteX13319" fmla="*/ 1985379 w 2105012"/>
              <a:gd name="connsiteY13319" fmla="*/ 276051 h 589548"/>
              <a:gd name="connsiteX13320" fmla="*/ 1974774 w 2105012"/>
              <a:gd name="connsiteY13320" fmla="*/ 279033 h 589548"/>
              <a:gd name="connsiteX13321" fmla="*/ 1974774 w 2105012"/>
              <a:gd name="connsiteY13321" fmla="*/ 279033 h 589548"/>
              <a:gd name="connsiteX13322" fmla="*/ 1984385 w 2105012"/>
              <a:gd name="connsiteY13322" fmla="*/ 276382 h 589548"/>
              <a:gd name="connsiteX13323" fmla="*/ 1974774 w 2105012"/>
              <a:gd name="connsiteY13323" fmla="*/ 279033 h 589548"/>
              <a:gd name="connsiteX13324" fmla="*/ 1949257 w 2105012"/>
              <a:gd name="connsiteY13324" fmla="*/ 284335 h 589548"/>
              <a:gd name="connsiteX13325" fmla="*/ 1950914 w 2105012"/>
              <a:gd name="connsiteY13325" fmla="*/ 282347 h 589548"/>
              <a:gd name="connsiteX13326" fmla="*/ 1952571 w 2105012"/>
              <a:gd name="connsiteY13326" fmla="*/ 281022 h 589548"/>
              <a:gd name="connsiteX13327" fmla="*/ 1950914 w 2105012"/>
              <a:gd name="connsiteY13327" fmla="*/ 282347 h 589548"/>
              <a:gd name="connsiteX13328" fmla="*/ 1949257 w 2105012"/>
              <a:gd name="connsiteY13328" fmla="*/ 284335 h 589548"/>
              <a:gd name="connsiteX13329" fmla="*/ 1965164 w 2105012"/>
              <a:gd name="connsiteY13329" fmla="*/ 293615 h 589548"/>
              <a:gd name="connsiteX13330" fmla="*/ 1965164 w 2105012"/>
              <a:gd name="connsiteY13330" fmla="*/ 293615 h 589548"/>
              <a:gd name="connsiteX13331" fmla="*/ 1965164 w 2105012"/>
              <a:gd name="connsiteY13331" fmla="*/ 293615 h 589548"/>
              <a:gd name="connsiteX13332" fmla="*/ 2006920 w 2105012"/>
              <a:gd name="connsiteY13332" fmla="*/ 293615 h 589548"/>
              <a:gd name="connsiteX13333" fmla="*/ 2007583 w 2105012"/>
              <a:gd name="connsiteY13333" fmla="*/ 293615 h 589548"/>
              <a:gd name="connsiteX13334" fmla="*/ 2006920 w 2105012"/>
              <a:gd name="connsiteY13334" fmla="*/ 293615 h 589548"/>
              <a:gd name="connsiteX13335" fmla="*/ 2005263 w 2105012"/>
              <a:gd name="connsiteY13335" fmla="*/ 291626 h 589548"/>
              <a:gd name="connsiteX13336" fmla="*/ 2006920 w 2105012"/>
              <a:gd name="connsiteY13336" fmla="*/ 293615 h 589548"/>
              <a:gd name="connsiteX13337" fmla="*/ 1996646 w 2105012"/>
              <a:gd name="connsiteY13337" fmla="*/ 272074 h 589548"/>
              <a:gd name="connsiteX13338" fmla="*/ 1979083 w 2105012"/>
              <a:gd name="connsiteY13338" fmla="*/ 271080 h 589548"/>
              <a:gd name="connsiteX13339" fmla="*/ 1979745 w 2105012"/>
              <a:gd name="connsiteY13339" fmla="*/ 275056 h 589548"/>
              <a:gd name="connsiteX13340" fmla="*/ 1974112 w 2105012"/>
              <a:gd name="connsiteY13340" fmla="*/ 271743 h 589548"/>
              <a:gd name="connsiteX13341" fmla="*/ 1974112 w 2105012"/>
              <a:gd name="connsiteY13341" fmla="*/ 277376 h 589548"/>
              <a:gd name="connsiteX13342" fmla="*/ 1974112 w 2105012"/>
              <a:gd name="connsiteY13342" fmla="*/ 277376 h 589548"/>
              <a:gd name="connsiteX13343" fmla="*/ 1974112 w 2105012"/>
              <a:gd name="connsiteY13343" fmla="*/ 271743 h 589548"/>
              <a:gd name="connsiteX13344" fmla="*/ 1968478 w 2105012"/>
              <a:gd name="connsiteY13344" fmla="*/ 266772 h 589548"/>
              <a:gd name="connsiteX13345" fmla="*/ 1968478 w 2105012"/>
              <a:gd name="connsiteY13345" fmla="*/ 265446 h 589548"/>
              <a:gd name="connsiteX13346" fmla="*/ 1970135 w 2105012"/>
              <a:gd name="connsiteY13346" fmla="*/ 265115 h 589548"/>
              <a:gd name="connsiteX13347" fmla="*/ 1968478 w 2105012"/>
              <a:gd name="connsiteY13347" fmla="*/ 264452 h 589548"/>
              <a:gd name="connsiteX13348" fmla="*/ 1968478 w 2105012"/>
              <a:gd name="connsiteY13348" fmla="*/ 263126 h 589548"/>
              <a:gd name="connsiteX13349" fmla="*/ 1971129 w 2105012"/>
              <a:gd name="connsiteY13349" fmla="*/ 260807 h 589548"/>
              <a:gd name="connsiteX13350" fmla="*/ 1972123 w 2105012"/>
              <a:gd name="connsiteY13350" fmla="*/ 260807 h 589548"/>
              <a:gd name="connsiteX13351" fmla="*/ 1974774 w 2105012"/>
              <a:gd name="connsiteY13351" fmla="*/ 258155 h 589548"/>
              <a:gd name="connsiteX13352" fmla="*/ 1977426 w 2105012"/>
              <a:gd name="connsiteY13352" fmla="*/ 258155 h 589548"/>
              <a:gd name="connsiteX13353" fmla="*/ 1978420 w 2105012"/>
              <a:gd name="connsiteY13353" fmla="*/ 251859 h 589548"/>
              <a:gd name="connsiteX13354" fmla="*/ 1978751 w 2105012"/>
              <a:gd name="connsiteY13354" fmla="*/ 250865 h 589548"/>
              <a:gd name="connsiteX13355" fmla="*/ 1984716 w 2105012"/>
              <a:gd name="connsiteY13355" fmla="*/ 253185 h 589548"/>
              <a:gd name="connsiteX13356" fmla="*/ 1986705 w 2105012"/>
              <a:gd name="connsiteY13356" fmla="*/ 250202 h 589548"/>
              <a:gd name="connsiteX13357" fmla="*/ 1984716 w 2105012"/>
              <a:gd name="connsiteY13357" fmla="*/ 253185 h 589548"/>
              <a:gd name="connsiteX13358" fmla="*/ 1986042 w 2105012"/>
              <a:gd name="connsiteY13358" fmla="*/ 256498 h 589548"/>
              <a:gd name="connsiteX13359" fmla="*/ 1978420 w 2105012"/>
              <a:gd name="connsiteY13359" fmla="*/ 258155 h 589548"/>
              <a:gd name="connsiteX13360" fmla="*/ 1978420 w 2105012"/>
              <a:gd name="connsiteY13360" fmla="*/ 261801 h 589548"/>
              <a:gd name="connsiteX13361" fmla="*/ 1992338 w 2105012"/>
              <a:gd name="connsiteY13361" fmla="*/ 260807 h 589548"/>
              <a:gd name="connsiteX13362" fmla="*/ 1994658 w 2105012"/>
              <a:gd name="connsiteY13362" fmla="*/ 260807 h 589548"/>
              <a:gd name="connsiteX13363" fmla="*/ 1998635 w 2105012"/>
              <a:gd name="connsiteY13363" fmla="*/ 267103 h 589548"/>
              <a:gd name="connsiteX13364" fmla="*/ 2001617 w 2105012"/>
              <a:gd name="connsiteY13364" fmla="*/ 267103 h 589548"/>
              <a:gd name="connsiteX13365" fmla="*/ 1998635 w 2105012"/>
              <a:gd name="connsiteY13365" fmla="*/ 267103 h 589548"/>
              <a:gd name="connsiteX13366" fmla="*/ 1995984 w 2105012"/>
              <a:gd name="connsiteY13366" fmla="*/ 272074 h 589548"/>
              <a:gd name="connsiteX13367" fmla="*/ 2001949 w 2105012"/>
              <a:gd name="connsiteY13367" fmla="*/ 274062 h 589548"/>
              <a:gd name="connsiteX13368" fmla="*/ 1995984 w 2105012"/>
              <a:gd name="connsiteY13368" fmla="*/ 272074 h 589548"/>
              <a:gd name="connsiteX13369" fmla="*/ 2003274 w 2105012"/>
              <a:gd name="connsiteY13369" fmla="*/ 240592 h 589548"/>
              <a:gd name="connsiteX13370" fmla="*/ 1999629 w 2105012"/>
              <a:gd name="connsiteY13370" fmla="*/ 240260 h 589548"/>
              <a:gd name="connsiteX13371" fmla="*/ 2003274 w 2105012"/>
              <a:gd name="connsiteY13371" fmla="*/ 240592 h 589548"/>
              <a:gd name="connsiteX13372" fmla="*/ 2003274 w 2105012"/>
              <a:gd name="connsiteY13372" fmla="*/ 240592 h 589548"/>
              <a:gd name="connsiteX13373" fmla="*/ 1998966 w 2105012"/>
              <a:gd name="connsiteY13373" fmla="*/ 216068 h 589548"/>
              <a:gd name="connsiteX13374" fmla="*/ 1998966 w 2105012"/>
              <a:gd name="connsiteY13374" fmla="*/ 216068 h 589548"/>
              <a:gd name="connsiteX13375" fmla="*/ 1998966 w 2105012"/>
              <a:gd name="connsiteY13375" fmla="*/ 214743 h 589548"/>
              <a:gd name="connsiteX13376" fmla="*/ 1998966 w 2105012"/>
              <a:gd name="connsiteY13376" fmla="*/ 216068 h 589548"/>
              <a:gd name="connsiteX13377" fmla="*/ 1997972 w 2105012"/>
              <a:gd name="connsiteY13377" fmla="*/ 183923 h 589548"/>
              <a:gd name="connsiteX13378" fmla="*/ 1998966 w 2105012"/>
              <a:gd name="connsiteY13378" fmla="*/ 182929 h 589548"/>
              <a:gd name="connsiteX13379" fmla="*/ 1999629 w 2105012"/>
              <a:gd name="connsiteY13379" fmla="*/ 180941 h 589548"/>
              <a:gd name="connsiteX13380" fmla="*/ 1998966 w 2105012"/>
              <a:gd name="connsiteY13380" fmla="*/ 182929 h 589548"/>
              <a:gd name="connsiteX13381" fmla="*/ 1997972 w 2105012"/>
              <a:gd name="connsiteY13381" fmla="*/ 183923 h 589548"/>
              <a:gd name="connsiteX13382" fmla="*/ 1933019 w 2105012"/>
              <a:gd name="connsiteY13382" fmla="*/ 195853 h 589548"/>
              <a:gd name="connsiteX13383" fmla="*/ 1933019 w 2105012"/>
              <a:gd name="connsiteY13383" fmla="*/ 195853 h 589548"/>
              <a:gd name="connsiteX13384" fmla="*/ 1934676 w 2105012"/>
              <a:gd name="connsiteY13384" fmla="*/ 195853 h 589548"/>
              <a:gd name="connsiteX13385" fmla="*/ 1933019 w 2105012"/>
              <a:gd name="connsiteY13385" fmla="*/ 195853 h 589548"/>
              <a:gd name="connsiteX13386" fmla="*/ 1924403 w 2105012"/>
              <a:gd name="connsiteY13386" fmla="*/ 168679 h 589548"/>
              <a:gd name="connsiteX13387" fmla="*/ 1917775 w 2105012"/>
              <a:gd name="connsiteY13387" fmla="*/ 169342 h 589548"/>
              <a:gd name="connsiteX13388" fmla="*/ 1917775 w 2105012"/>
              <a:gd name="connsiteY13388" fmla="*/ 169342 h 589548"/>
              <a:gd name="connsiteX13389" fmla="*/ 1924403 w 2105012"/>
              <a:gd name="connsiteY13389" fmla="*/ 168679 h 589548"/>
              <a:gd name="connsiteX13390" fmla="*/ 1917443 w 2105012"/>
              <a:gd name="connsiteY13390" fmla="*/ 177295 h 589548"/>
              <a:gd name="connsiteX13391" fmla="*/ 1917443 w 2105012"/>
              <a:gd name="connsiteY13391" fmla="*/ 175638 h 589548"/>
              <a:gd name="connsiteX13392" fmla="*/ 1915124 w 2105012"/>
              <a:gd name="connsiteY13392" fmla="*/ 175638 h 589548"/>
              <a:gd name="connsiteX13393" fmla="*/ 1917443 w 2105012"/>
              <a:gd name="connsiteY13393" fmla="*/ 175638 h 589548"/>
              <a:gd name="connsiteX13394" fmla="*/ 1917443 w 2105012"/>
              <a:gd name="connsiteY13394" fmla="*/ 177295 h 589548"/>
              <a:gd name="connsiteX13395" fmla="*/ 1892257 w 2105012"/>
              <a:gd name="connsiteY13395" fmla="*/ 205795 h 589548"/>
              <a:gd name="connsiteX13396" fmla="*/ 1897228 w 2105012"/>
              <a:gd name="connsiteY13396" fmla="*/ 204470 h 589548"/>
              <a:gd name="connsiteX13397" fmla="*/ 1896566 w 2105012"/>
              <a:gd name="connsiteY13397" fmla="*/ 200162 h 589548"/>
              <a:gd name="connsiteX13398" fmla="*/ 1897228 w 2105012"/>
              <a:gd name="connsiteY13398" fmla="*/ 204470 h 589548"/>
              <a:gd name="connsiteX13399" fmla="*/ 1892257 w 2105012"/>
              <a:gd name="connsiteY13399" fmla="*/ 205795 h 589548"/>
              <a:gd name="connsiteX13400" fmla="*/ 1889606 w 2105012"/>
              <a:gd name="connsiteY13400" fmla="*/ 206127 h 589548"/>
              <a:gd name="connsiteX13401" fmla="*/ 1892257 w 2105012"/>
              <a:gd name="connsiteY13401" fmla="*/ 205795 h 589548"/>
              <a:gd name="connsiteX13402" fmla="*/ 1863095 w 2105012"/>
              <a:gd name="connsiteY13402" fmla="*/ 205795 h 589548"/>
              <a:gd name="connsiteX13403" fmla="*/ 1863095 w 2105012"/>
              <a:gd name="connsiteY13403" fmla="*/ 205795 h 589548"/>
              <a:gd name="connsiteX13404" fmla="*/ 1863095 w 2105012"/>
              <a:gd name="connsiteY13404" fmla="*/ 205795 h 589548"/>
              <a:gd name="connsiteX13405" fmla="*/ 1866409 w 2105012"/>
              <a:gd name="connsiteY13405" fmla="*/ 206458 h 589548"/>
              <a:gd name="connsiteX13406" fmla="*/ 1863095 w 2105012"/>
              <a:gd name="connsiteY13406" fmla="*/ 205795 h 589548"/>
              <a:gd name="connsiteX13407" fmla="*/ 1857793 w 2105012"/>
              <a:gd name="connsiteY13407" fmla="*/ 213417 h 589548"/>
              <a:gd name="connsiteX13408" fmla="*/ 1856798 w 2105012"/>
              <a:gd name="connsiteY13408" fmla="*/ 217394 h 589548"/>
              <a:gd name="connsiteX13409" fmla="*/ 1856798 w 2105012"/>
              <a:gd name="connsiteY13409" fmla="*/ 223359 h 589548"/>
              <a:gd name="connsiteX13410" fmla="*/ 1856798 w 2105012"/>
              <a:gd name="connsiteY13410" fmla="*/ 229656 h 589548"/>
              <a:gd name="connsiteX13411" fmla="*/ 1862101 w 2105012"/>
              <a:gd name="connsiteY13411" fmla="*/ 228661 h 589548"/>
              <a:gd name="connsiteX13412" fmla="*/ 1870385 w 2105012"/>
              <a:gd name="connsiteY13412" fmla="*/ 229656 h 589548"/>
              <a:gd name="connsiteX13413" fmla="*/ 1873037 w 2105012"/>
              <a:gd name="connsiteY13413" fmla="*/ 228661 h 589548"/>
              <a:gd name="connsiteX13414" fmla="*/ 1870385 w 2105012"/>
              <a:gd name="connsiteY13414" fmla="*/ 229656 h 589548"/>
              <a:gd name="connsiteX13415" fmla="*/ 1867403 w 2105012"/>
              <a:gd name="connsiteY13415" fmla="*/ 231313 h 589548"/>
              <a:gd name="connsiteX13416" fmla="*/ 1869060 w 2105012"/>
              <a:gd name="connsiteY13416" fmla="*/ 233964 h 589548"/>
              <a:gd name="connsiteX13417" fmla="*/ 1871711 w 2105012"/>
              <a:gd name="connsiteY13417" fmla="*/ 236283 h 589548"/>
              <a:gd name="connsiteX13418" fmla="*/ 1874031 w 2105012"/>
              <a:gd name="connsiteY13418" fmla="*/ 239929 h 589548"/>
              <a:gd name="connsiteX13419" fmla="*/ 1871711 w 2105012"/>
              <a:gd name="connsiteY13419" fmla="*/ 239929 h 589548"/>
              <a:gd name="connsiteX13420" fmla="*/ 1879002 w 2105012"/>
              <a:gd name="connsiteY13420" fmla="*/ 241254 h 589548"/>
              <a:gd name="connsiteX13421" fmla="*/ 1882978 w 2105012"/>
              <a:gd name="connsiteY13421" fmla="*/ 241254 h 589548"/>
              <a:gd name="connsiteX13422" fmla="*/ 1882978 w 2105012"/>
              <a:gd name="connsiteY13422" fmla="*/ 241254 h 589548"/>
              <a:gd name="connsiteX13423" fmla="*/ 1879002 w 2105012"/>
              <a:gd name="connsiteY13423" fmla="*/ 241254 h 589548"/>
              <a:gd name="connsiteX13424" fmla="*/ 1875688 w 2105012"/>
              <a:gd name="connsiteY13424" fmla="*/ 242249 h 589548"/>
              <a:gd name="connsiteX13425" fmla="*/ 1869060 w 2105012"/>
              <a:gd name="connsiteY13425" fmla="*/ 248545 h 589548"/>
              <a:gd name="connsiteX13426" fmla="*/ 1864089 w 2105012"/>
              <a:gd name="connsiteY13426" fmla="*/ 248876 h 589548"/>
              <a:gd name="connsiteX13427" fmla="*/ 1860112 w 2105012"/>
              <a:gd name="connsiteY13427" fmla="*/ 242249 h 589548"/>
              <a:gd name="connsiteX13428" fmla="*/ 1866409 w 2105012"/>
              <a:gd name="connsiteY13428" fmla="*/ 239929 h 589548"/>
              <a:gd name="connsiteX13429" fmla="*/ 1861769 w 2105012"/>
              <a:gd name="connsiteY13429" fmla="*/ 238603 h 589548"/>
              <a:gd name="connsiteX13430" fmla="*/ 1861106 w 2105012"/>
              <a:gd name="connsiteY13430" fmla="*/ 231313 h 589548"/>
              <a:gd name="connsiteX13431" fmla="*/ 1856798 w 2105012"/>
              <a:gd name="connsiteY13431" fmla="*/ 236283 h 589548"/>
              <a:gd name="connsiteX13432" fmla="*/ 1857461 w 2105012"/>
              <a:gd name="connsiteY13432" fmla="*/ 240923 h 589548"/>
              <a:gd name="connsiteX13433" fmla="*/ 1854147 w 2105012"/>
              <a:gd name="connsiteY13433" fmla="*/ 239929 h 589548"/>
              <a:gd name="connsiteX13434" fmla="*/ 1851496 w 2105012"/>
              <a:gd name="connsiteY13434" fmla="*/ 235952 h 589548"/>
              <a:gd name="connsiteX13435" fmla="*/ 1840229 w 2105012"/>
              <a:gd name="connsiteY13435" fmla="*/ 236615 h 589548"/>
              <a:gd name="connsiteX13436" fmla="*/ 1840229 w 2105012"/>
              <a:gd name="connsiteY13436" fmla="*/ 236615 h 589548"/>
              <a:gd name="connsiteX13437" fmla="*/ 1851496 w 2105012"/>
              <a:gd name="connsiteY13437" fmla="*/ 235952 h 589548"/>
              <a:gd name="connsiteX13438" fmla="*/ 1851496 w 2105012"/>
              <a:gd name="connsiteY13438" fmla="*/ 234958 h 589548"/>
              <a:gd name="connsiteX13439" fmla="*/ 1851496 w 2105012"/>
              <a:gd name="connsiteY13439" fmla="*/ 224685 h 589548"/>
              <a:gd name="connsiteX13440" fmla="*/ 1843543 w 2105012"/>
              <a:gd name="connsiteY13440" fmla="*/ 220045 h 589548"/>
              <a:gd name="connsiteX13441" fmla="*/ 1845200 w 2105012"/>
              <a:gd name="connsiteY13441" fmla="*/ 216068 h 589548"/>
              <a:gd name="connsiteX13442" fmla="*/ 1857793 w 2105012"/>
              <a:gd name="connsiteY13442" fmla="*/ 213086 h 589548"/>
              <a:gd name="connsiteX13443" fmla="*/ 1857793 w 2105012"/>
              <a:gd name="connsiteY13443" fmla="*/ 213086 h 589548"/>
              <a:gd name="connsiteX13444" fmla="*/ 1857793 w 2105012"/>
              <a:gd name="connsiteY13444" fmla="*/ 213749 h 589548"/>
              <a:gd name="connsiteX13445" fmla="*/ 1820345 w 2105012"/>
              <a:gd name="connsiteY13445" fmla="*/ 173319 h 589548"/>
              <a:gd name="connsiteX13446" fmla="*/ 1817694 w 2105012"/>
              <a:gd name="connsiteY13446" fmla="*/ 174976 h 589548"/>
              <a:gd name="connsiteX13447" fmla="*/ 1816368 w 2105012"/>
              <a:gd name="connsiteY13447" fmla="*/ 175307 h 589548"/>
              <a:gd name="connsiteX13448" fmla="*/ 1817694 w 2105012"/>
              <a:gd name="connsiteY13448" fmla="*/ 174976 h 589548"/>
              <a:gd name="connsiteX13449" fmla="*/ 1820345 w 2105012"/>
              <a:gd name="connsiteY13449" fmla="*/ 173319 h 589548"/>
              <a:gd name="connsiteX13450" fmla="*/ 1822996 w 2105012"/>
              <a:gd name="connsiteY13450" fmla="*/ 171662 h 589548"/>
              <a:gd name="connsiteX13451" fmla="*/ 1820345 w 2105012"/>
              <a:gd name="connsiteY13451" fmla="*/ 173319 h 589548"/>
              <a:gd name="connsiteX13452" fmla="*/ 1814711 w 2105012"/>
              <a:gd name="connsiteY13452" fmla="*/ 174976 h 589548"/>
              <a:gd name="connsiteX13453" fmla="*/ 1813054 w 2105012"/>
              <a:gd name="connsiteY13453" fmla="*/ 173650 h 589548"/>
              <a:gd name="connsiteX13454" fmla="*/ 1814711 w 2105012"/>
              <a:gd name="connsiteY13454" fmla="*/ 174976 h 589548"/>
              <a:gd name="connsiteX13455" fmla="*/ 1816037 w 2105012"/>
              <a:gd name="connsiteY13455" fmla="*/ 174976 h 589548"/>
              <a:gd name="connsiteX13456" fmla="*/ 1814711 w 2105012"/>
              <a:gd name="connsiteY13456" fmla="*/ 174976 h 589548"/>
              <a:gd name="connsiteX13457" fmla="*/ 1762683 w 2105012"/>
              <a:gd name="connsiteY13457" fmla="*/ 187900 h 589548"/>
              <a:gd name="connsiteX13458" fmla="*/ 1763677 w 2105012"/>
              <a:gd name="connsiteY13458" fmla="*/ 187569 h 589548"/>
              <a:gd name="connsiteX13459" fmla="*/ 1762683 w 2105012"/>
              <a:gd name="connsiteY13459" fmla="*/ 187900 h 589548"/>
              <a:gd name="connsiteX13460" fmla="*/ 1764008 w 2105012"/>
              <a:gd name="connsiteY13460" fmla="*/ 189226 h 589548"/>
              <a:gd name="connsiteX13461" fmla="*/ 1762683 w 2105012"/>
              <a:gd name="connsiteY13461" fmla="*/ 187900 h 589548"/>
              <a:gd name="connsiteX13462" fmla="*/ 1738491 w 2105012"/>
              <a:gd name="connsiteY13462" fmla="*/ 199167 h 589548"/>
              <a:gd name="connsiteX13463" fmla="*/ 1731863 w 2105012"/>
              <a:gd name="connsiteY13463" fmla="*/ 199167 h 589548"/>
              <a:gd name="connsiteX13464" fmla="*/ 1738491 w 2105012"/>
              <a:gd name="connsiteY13464" fmla="*/ 199167 h 589548"/>
              <a:gd name="connsiteX13465" fmla="*/ 1721590 w 2105012"/>
              <a:gd name="connsiteY13465" fmla="*/ 205464 h 589548"/>
              <a:gd name="connsiteX13466" fmla="*/ 1722915 w 2105012"/>
              <a:gd name="connsiteY13466" fmla="*/ 207784 h 589548"/>
              <a:gd name="connsiteX13467" fmla="*/ 1721590 w 2105012"/>
              <a:gd name="connsiteY13467" fmla="*/ 205464 h 589548"/>
              <a:gd name="connsiteX13468" fmla="*/ 1694747 w 2105012"/>
              <a:gd name="connsiteY13468" fmla="*/ 199499 h 589548"/>
              <a:gd name="connsiteX13469" fmla="*/ 1694747 w 2105012"/>
              <a:gd name="connsiteY13469" fmla="*/ 199499 h 589548"/>
              <a:gd name="connsiteX13470" fmla="*/ 1694747 w 2105012"/>
              <a:gd name="connsiteY13470" fmla="*/ 199499 h 589548"/>
              <a:gd name="connsiteX13471" fmla="*/ 1680497 w 2105012"/>
              <a:gd name="connsiteY13471" fmla="*/ 174976 h 589548"/>
              <a:gd name="connsiteX13472" fmla="*/ 1681160 w 2105012"/>
              <a:gd name="connsiteY13472" fmla="*/ 175638 h 589548"/>
              <a:gd name="connsiteX13473" fmla="*/ 1680497 w 2105012"/>
              <a:gd name="connsiteY13473" fmla="*/ 174976 h 589548"/>
              <a:gd name="connsiteX13474" fmla="*/ 1675857 w 2105012"/>
              <a:gd name="connsiteY13474" fmla="*/ 177295 h 589548"/>
              <a:gd name="connsiteX13475" fmla="*/ 1677183 w 2105012"/>
              <a:gd name="connsiteY13475" fmla="*/ 177295 h 589548"/>
              <a:gd name="connsiteX13476" fmla="*/ 1675857 w 2105012"/>
              <a:gd name="connsiteY13476" fmla="*/ 177295 h 589548"/>
              <a:gd name="connsiteX13477" fmla="*/ 1674201 w 2105012"/>
              <a:gd name="connsiteY13477" fmla="*/ 177295 h 589548"/>
              <a:gd name="connsiteX13478" fmla="*/ 1672544 w 2105012"/>
              <a:gd name="connsiteY13478" fmla="*/ 172325 h 589548"/>
              <a:gd name="connsiteX13479" fmla="*/ 1671881 w 2105012"/>
              <a:gd name="connsiteY13479" fmla="*/ 172325 h 589548"/>
              <a:gd name="connsiteX13480" fmla="*/ 1672544 w 2105012"/>
              <a:gd name="connsiteY13480" fmla="*/ 172325 h 589548"/>
              <a:gd name="connsiteX13481" fmla="*/ 1672544 w 2105012"/>
              <a:gd name="connsiteY13481" fmla="*/ 172325 h 589548"/>
              <a:gd name="connsiteX13482" fmla="*/ 1674201 w 2105012"/>
              <a:gd name="connsiteY13482" fmla="*/ 177295 h 589548"/>
              <a:gd name="connsiteX13483" fmla="*/ 1675195 w 2105012"/>
              <a:gd name="connsiteY13483" fmla="*/ 177295 h 589548"/>
              <a:gd name="connsiteX13484" fmla="*/ 1674201 w 2105012"/>
              <a:gd name="connsiteY13484" fmla="*/ 177295 h 589548"/>
              <a:gd name="connsiteX13485" fmla="*/ 1624160 w 2105012"/>
              <a:gd name="connsiteY13485" fmla="*/ 145813 h 589548"/>
              <a:gd name="connsiteX13486" fmla="*/ 1624160 w 2105012"/>
              <a:gd name="connsiteY13486" fmla="*/ 145813 h 589548"/>
              <a:gd name="connsiteX13487" fmla="*/ 1624160 w 2105012"/>
              <a:gd name="connsiteY13487" fmla="*/ 157412 h 589548"/>
              <a:gd name="connsiteX13488" fmla="*/ 1624160 w 2105012"/>
              <a:gd name="connsiteY13488" fmla="*/ 145813 h 589548"/>
              <a:gd name="connsiteX13489" fmla="*/ 1602620 w 2105012"/>
              <a:gd name="connsiteY13489" fmla="*/ 124935 h 589548"/>
              <a:gd name="connsiteX13490" fmla="*/ 1597980 w 2105012"/>
              <a:gd name="connsiteY13490" fmla="*/ 126924 h 589548"/>
              <a:gd name="connsiteX13491" fmla="*/ 1602620 w 2105012"/>
              <a:gd name="connsiteY13491" fmla="*/ 124935 h 589548"/>
              <a:gd name="connsiteX13492" fmla="*/ 1603614 w 2105012"/>
              <a:gd name="connsiteY13492" fmla="*/ 122616 h 589548"/>
              <a:gd name="connsiteX13493" fmla="*/ 1602620 w 2105012"/>
              <a:gd name="connsiteY13493" fmla="*/ 124935 h 589548"/>
              <a:gd name="connsiteX13494" fmla="*/ 1598643 w 2105012"/>
              <a:gd name="connsiteY13494" fmla="*/ 101406 h 589548"/>
              <a:gd name="connsiteX13495" fmla="*/ 1596323 w 2105012"/>
              <a:gd name="connsiteY13495" fmla="*/ 99087 h 589548"/>
              <a:gd name="connsiteX13496" fmla="*/ 1596323 w 2105012"/>
              <a:gd name="connsiteY13496" fmla="*/ 93784 h 589548"/>
              <a:gd name="connsiteX13497" fmla="*/ 1599637 w 2105012"/>
              <a:gd name="connsiteY13497" fmla="*/ 93784 h 589548"/>
              <a:gd name="connsiteX13498" fmla="*/ 1599637 w 2105012"/>
              <a:gd name="connsiteY13498" fmla="*/ 98755 h 589548"/>
              <a:gd name="connsiteX13499" fmla="*/ 1598311 w 2105012"/>
              <a:gd name="connsiteY13499" fmla="*/ 101075 h 589548"/>
              <a:gd name="connsiteX13500" fmla="*/ 1570806 w 2105012"/>
              <a:gd name="connsiteY13500" fmla="*/ 113999 h 589548"/>
              <a:gd name="connsiteX13501" fmla="*/ 1582073 w 2105012"/>
              <a:gd name="connsiteY13501" fmla="*/ 113668 h 589548"/>
              <a:gd name="connsiteX13502" fmla="*/ 1570806 w 2105012"/>
              <a:gd name="connsiteY13502" fmla="*/ 113999 h 589548"/>
              <a:gd name="connsiteX13503" fmla="*/ 1570806 w 2105012"/>
              <a:gd name="connsiteY13503" fmla="*/ 110354 h 589548"/>
              <a:gd name="connsiteX13504" fmla="*/ 1570806 w 2105012"/>
              <a:gd name="connsiteY13504" fmla="*/ 113999 h 589548"/>
              <a:gd name="connsiteX13505" fmla="*/ 1555893 w 2105012"/>
              <a:gd name="connsiteY13505" fmla="*/ 129575 h 589548"/>
              <a:gd name="connsiteX13506" fmla="*/ 1550259 w 2105012"/>
              <a:gd name="connsiteY13506" fmla="*/ 138191 h 589548"/>
              <a:gd name="connsiteX13507" fmla="*/ 1542637 w 2105012"/>
              <a:gd name="connsiteY13507" fmla="*/ 135540 h 589548"/>
              <a:gd name="connsiteX13508" fmla="*/ 1542637 w 2105012"/>
              <a:gd name="connsiteY13508" fmla="*/ 135540 h 589548"/>
              <a:gd name="connsiteX13509" fmla="*/ 1555893 w 2105012"/>
              <a:gd name="connsiteY13509" fmla="*/ 129575 h 589548"/>
              <a:gd name="connsiteX13510" fmla="*/ 1531038 w 2105012"/>
              <a:gd name="connsiteY13510" fmla="*/ 120296 h 589548"/>
              <a:gd name="connsiteX13511" fmla="*/ 1532364 w 2105012"/>
              <a:gd name="connsiteY13511" fmla="*/ 119302 h 589548"/>
              <a:gd name="connsiteX13512" fmla="*/ 1531038 w 2105012"/>
              <a:gd name="connsiteY13512" fmla="*/ 120296 h 589548"/>
              <a:gd name="connsiteX13513" fmla="*/ 1526399 w 2105012"/>
              <a:gd name="connsiteY13513" fmla="*/ 109028 h 589548"/>
              <a:gd name="connsiteX13514" fmla="*/ 1523748 w 2105012"/>
              <a:gd name="connsiteY13514" fmla="*/ 109028 h 589548"/>
              <a:gd name="connsiteX13515" fmla="*/ 1523748 w 2105012"/>
              <a:gd name="connsiteY13515" fmla="*/ 109028 h 589548"/>
              <a:gd name="connsiteX13516" fmla="*/ 1526399 w 2105012"/>
              <a:gd name="connsiteY13516" fmla="*/ 109028 h 589548"/>
              <a:gd name="connsiteX13517" fmla="*/ 1531701 w 2105012"/>
              <a:gd name="connsiteY13517" fmla="*/ 110023 h 589548"/>
              <a:gd name="connsiteX13518" fmla="*/ 1526399 w 2105012"/>
              <a:gd name="connsiteY13518" fmla="*/ 109028 h 589548"/>
              <a:gd name="connsiteX13519" fmla="*/ 1521428 w 2105012"/>
              <a:gd name="connsiteY13519" fmla="*/ 79866 h 589548"/>
              <a:gd name="connsiteX13520" fmla="*/ 1521428 w 2105012"/>
              <a:gd name="connsiteY13520" fmla="*/ 79866 h 589548"/>
              <a:gd name="connsiteX13521" fmla="*/ 1521428 w 2105012"/>
              <a:gd name="connsiteY13521" fmla="*/ 79866 h 589548"/>
              <a:gd name="connsiteX13522" fmla="*/ 1521428 w 2105012"/>
              <a:gd name="connsiteY13522" fmla="*/ 79866 h 589548"/>
              <a:gd name="connsiteX13523" fmla="*/ 1488289 w 2105012"/>
              <a:gd name="connsiteY13523" fmla="*/ 125598 h 589548"/>
              <a:gd name="connsiteX13524" fmla="*/ 1490940 w 2105012"/>
              <a:gd name="connsiteY13524" fmla="*/ 122947 h 589548"/>
              <a:gd name="connsiteX13525" fmla="*/ 1488289 w 2105012"/>
              <a:gd name="connsiteY13525" fmla="*/ 125598 h 589548"/>
              <a:gd name="connsiteX13526" fmla="*/ 1486300 w 2105012"/>
              <a:gd name="connsiteY13526" fmla="*/ 124935 h 589548"/>
              <a:gd name="connsiteX13527" fmla="*/ 1488289 w 2105012"/>
              <a:gd name="connsiteY13527" fmla="*/ 125598 h 589548"/>
              <a:gd name="connsiteX13528" fmla="*/ 1485969 w 2105012"/>
              <a:gd name="connsiteY13528" fmla="*/ 132226 h 589548"/>
              <a:gd name="connsiteX13529" fmla="*/ 1490940 w 2105012"/>
              <a:gd name="connsiteY13529" fmla="*/ 133552 h 589548"/>
              <a:gd name="connsiteX13530" fmla="*/ 1490940 w 2105012"/>
              <a:gd name="connsiteY13530" fmla="*/ 133552 h 589548"/>
              <a:gd name="connsiteX13531" fmla="*/ 1485969 w 2105012"/>
              <a:gd name="connsiteY13531" fmla="*/ 132226 h 589548"/>
              <a:gd name="connsiteX13532" fmla="*/ 1485969 w 2105012"/>
              <a:gd name="connsiteY13532" fmla="*/ 132226 h 589548"/>
              <a:gd name="connsiteX13533" fmla="*/ 1439905 w 2105012"/>
              <a:gd name="connsiteY13533" fmla="*/ 147470 h 589548"/>
              <a:gd name="connsiteX13534" fmla="*/ 1439905 w 2105012"/>
              <a:gd name="connsiteY13534" fmla="*/ 147470 h 589548"/>
              <a:gd name="connsiteX13535" fmla="*/ 1439905 w 2105012"/>
              <a:gd name="connsiteY13535" fmla="*/ 147470 h 589548"/>
              <a:gd name="connsiteX13536" fmla="*/ 1430626 w 2105012"/>
              <a:gd name="connsiteY13536" fmla="*/ 148796 h 589548"/>
              <a:gd name="connsiteX13537" fmla="*/ 1439905 w 2105012"/>
              <a:gd name="connsiteY13537" fmla="*/ 147470 h 589548"/>
              <a:gd name="connsiteX13538" fmla="*/ 1425987 w 2105012"/>
              <a:gd name="connsiteY13538" fmla="*/ 138191 h 589548"/>
              <a:gd name="connsiteX13539" fmla="*/ 1426649 w 2105012"/>
              <a:gd name="connsiteY13539" fmla="*/ 138191 h 589548"/>
              <a:gd name="connsiteX13540" fmla="*/ 1425987 w 2105012"/>
              <a:gd name="connsiteY13540" fmla="*/ 138191 h 589548"/>
              <a:gd name="connsiteX13541" fmla="*/ 1385557 w 2105012"/>
              <a:gd name="connsiteY13541" fmla="*/ 180278 h 589548"/>
              <a:gd name="connsiteX13542" fmla="*/ 1385557 w 2105012"/>
              <a:gd name="connsiteY13542" fmla="*/ 180278 h 589548"/>
              <a:gd name="connsiteX13543" fmla="*/ 1387545 w 2105012"/>
              <a:gd name="connsiteY13543" fmla="*/ 180609 h 589548"/>
              <a:gd name="connsiteX13544" fmla="*/ 1385557 w 2105012"/>
              <a:gd name="connsiteY13544" fmla="*/ 180278 h 589548"/>
              <a:gd name="connsiteX13545" fmla="*/ 1359377 w 2105012"/>
              <a:gd name="connsiteY13545" fmla="*/ 131895 h 589548"/>
              <a:gd name="connsiteX13546" fmla="*/ 1361034 w 2105012"/>
              <a:gd name="connsiteY13546" fmla="*/ 134214 h 589548"/>
              <a:gd name="connsiteX13547" fmla="*/ 1359377 w 2105012"/>
              <a:gd name="connsiteY13547" fmla="*/ 131895 h 589548"/>
              <a:gd name="connsiteX13548" fmla="*/ 1351092 w 2105012"/>
              <a:gd name="connsiteY13548" fmla="*/ 102401 h 589548"/>
              <a:gd name="connsiteX13549" fmla="*/ 1351092 w 2105012"/>
              <a:gd name="connsiteY13549" fmla="*/ 102401 h 589548"/>
              <a:gd name="connsiteX13550" fmla="*/ 1351092 w 2105012"/>
              <a:gd name="connsiteY13550" fmla="*/ 102401 h 589548"/>
              <a:gd name="connsiteX13551" fmla="*/ 1351092 w 2105012"/>
              <a:gd name="connsiteY13551" fmla="*/ 105383 h 589548"/>
              <a:gd name="connsiteX13552" fmla="*/ 1351755 w 2105012"/>
              <a:gd name="connsiteY13552" fmla="*/ 105383 h 589548"/>
              <a:gd name="connsiteX13553" fmla="*/ 1351092 w 2105012"/>
              <a:gd name="connsiteY13553" fmla="*/ 105383 h 589548"/>
              <a:gd name="connsiteX13554" fmla="*/ 1351092 w 2105012"/>
              <a:gd name="connsiteY13554" fmla="*/ 105383 h 589548"/>
              <a:gd name="connsiteX13555" fmla="*/ 1283819 w 2105012"/>
              <a:gd name="connsiteY13555" fmla="*/ 106709 h 589548"/>
              <a:gd name="connsiteX13556" fmla="*/ 1283819 w 2105012"/>
              <a:gd name="connsiteY13556" fmla="*/ 106709 h 589548"/>
              <a:gd name="connsiteX13557" fmla="*/ 1286470 w 2105012"/>
              <a:gd name="connsiteY13557" fmla="*/ 100412 h 589548"/>
              <a:gd name="connsiteX13558" fmla="*/ 1283819 w 2105012"/>
              <a:gd name="connsiteY13558" fmla="*/ 106709 h 589548"/>
              <a:gd name="connsiteX13559" fmla="*/ 1286470 w 2105012"/>
              <a:gd name="connsiteY13559" fmla="*/ 84837 h 589548"/>
              <a:gd name="connsiteX13560" fmla="*/ 1280174 w 2105012"/>
              <a:gd name="connsiteY13560" fmla="*/ 88151 h 589548"/>
              <a:gd name="connsiteX13561" fmla="*/ 1275203 w 2105012"/>
              <a:gd name="connsiteY13561" fmla="*/ 85831 h 589548"/>
              <a:gd name="connsiteX13562" fmla="*/ 1284150 w 2105012"/>
              <a:gd name="connsiteY13562" fmla="*/ 79534 h 589548"/>
              <a:gd name="connsiteX13563" fmla="*/ 1284150 w 2105012"/>
              <a:gd name="connsiteY13563" fmla="*/ 79534 h 589548"/>
              <a:gd name="connsiteX13564" fmla="*/ 1286470 w 2105012"/>
              <a:gd name="connsiteY13564" fmla="*/ 84837 h 589548"/>
              <a:gd name="connsiteX13565" fmla="*/ 1265261 w 2105012"/>
              <a:gd name="connsiteY13565" fmla="*/ 71250 h 589548"/>
              <a:gd name="connsiteX13566" fmla="*/ 1265261 w 2105012"/>
              <a:gd name="connsiteY13566" fmla="*/ 71250 h 589548"/>
              <a:gd name="connsiteX13567" fmla="*/ 1262610 w 2105012"/>
              <a:gd name="connsiteY13567" fmla="*/ 69924 h 589548"/>
              <a:gd name="connsiteX13568" fmla="*/ 1262610 w 2105012"/>
              <a:gd name="connsiteY13568" fmla="*/ 69924 h 589548"/>
              <a:gd name="connsiteX13569" fmla="*/ 1265261 w 2105012"/>
              <a:gd name="connsiteY13569" fmla="*/ 71250 h 589548"/>
              <a:gd name="connsiteX13570" fmla="*/ 1265261 w 2105012"/>
              <a:gd name="connsiteY13570" fmla="*/ 71250 h 589548"/>
              <a:gd name="connsiteX13571" fmla="*/ 1260290 w 2105012"/>
              <a:gd name="connsiteY13571" fmla="*/ 79534 h 589548"/>
              <a:gd name="connsiteX13572" fmla="*/ 1260290 w 2105012"/>
              <a:gd name="connsiteY13572" fmla="*/ 77546 h 589548"/>
              <a:gd name="connsiteX13573" fmla="*/ 1260290 w 2105012"/>
              <a:gd name="connsiteY13573" fmla="*/ 79534 h 589548"/>
              <a:gd name="connsiteX13574" fmla="*/ 1247366 w 2105012"/>
              <a:gd name="connsiteY13574" fmla="*/ 79534 h 589548"/>
              <a:gd name="connsiteX13575" fmla="*/ 1247366 w 2105012"/>
              <a:gd name="connsiteY13575" fmla="*/ 79534 h 589548"/>
              <a:gd name="connsiteX13576" fmla="*/ 1247366 w 2105012"/>
              <a:gd name="connsiteY13576" fmla="*/ 79534 h 589548"/>
              <a:gd name="connsiteX13577" fmla="*/ 1246040 w 2105012"/>
              <a:gd name="connsiteY13577" fmla="*/ 79866 h 589548"/>
              <a:gd name="connsiteX13578" fmla="*/ 1244383 w 2105012"/>
              <a:gd name="connsiteY13578" fmla="*/ 79866 h 589548"/>
              <a:gd name="connsiteX13579" fmla="*/ 1246040 w 2105012"/>
              <a:gd name="connsiteY13579" fmla="*/ 79866 h 589548"/>
              <a:gd name="connsiteX13580" fmla="*/ 1246040 w 2105012"/>
              <a:gd name="connsiteY13580" fmla="*/ 79866 h 589548"/>
              <a:gd name="connsiteX13581" fmla="*/ 1242063 w 2105012"/>
              <a:gd name="connsiteY13581" fmla="*/ 67273 h 589548"/>
              <a:gd name="connsiteX13582" fmla="*/ 1243057 w 2105012"/>
              <a:gd name="connsiteY13582" fmla="*/ 66941 h 589548"/>
              <a:gd name="connsiteX13583" fmla="*/ 1242063 w 2105012"/>
              <a:gd name="connsiteY13583" fmla="*/ 67273 h 589548"/>
              <a:gd name="connsiteX13584" fmla="*/ 1236098 w 2105012"/>
              <a:gd name="connsiteY13584" fmla="*/ 78209 h 589548"/>
              <a:gd name="connsiteX13585" fmla="*/ 1240075 w 2105012"/>
              <a:gd name="connsiteY13585" fmla="*/ 79534 h 589548"/>
              <a:gd name="connsiteX13586" fmla="*/ 1236098 w 2105012"/>
              <a:gd name="connsiteY13586" fmla="*/ 78209 h 589548"/>
              <a:gd name="connsiteX13587" fmla="*/ 1231790 w 2105012"/>
              <a:gd name="connsiteY13587" fmla="*/ 73901 h 589548"/>
              <a:gd name="connsiteX13588" fmla="*/ 1236098 w 2105012"/>
              <a:gd name="connsiteY13588" fmla="*/ 78209 h 589548"/>
              <a:gd name="connsiteX13589" fmla="*/ 1192354 w 2105012"/>
              <a:gd name="connsiteY13589" fmla="*/ 102069 h 589548"/>
              <a:gd name="connsiteX13590" fmla="*/ 1188378 w 2105012"/>
              <a:gd name="connsiteY13590" fmla="*/ 103063 h 589548"/>
              <a:gd name="connsiteX13591" fmla="*/ 1188378 w 2105012"/>
              <a:gd name="connsiteY13591" fmla="*/ 103063 h 589548"/>
              <a:gd name="connsiteX13592" fmla="*/ 1192354 w 2105012"/>
              <a:gd name="connsiteY13592" fmla="*/ 102069 h 589548"/>
              <a:gd name="connsiteX13593" fmla="*/ 1182412 w 2105012"/>
              <a:gd name="connsiteY13593" fmla="*/ 105052 h 589548"/>
              <a:gd name="connsiteX13594" fmla="*/ 1182412 w 2105012"/>
              <a:gd name="connsiteY13594" fmla="*/ 105052 h 589548"/>
              <a:gd name="connsiteX13595" fmla="*/ 1183738 w 2105012"/>
              <a:gd name="connsiteY13595" fmla="*/ 109691 h 589548"/>
              <a:gd name="connsiteX13596" fmla="*/ 1182412 w 2105012"/>
              <a:gd name="connsiteY13596" fmla="*/ 105052 h 589548"/>
              <a:gd name="connsiteX13597" fmla="*/ 1159878 w 2105012"/>
              <a:gd name="connsiteY13597" fmla="*/ 87819 h 589548"/>
              <a:gd name="connsiteX13598" fmla="*/ 1156895 w 2105012"/>
              <a:gd name="connsiteY13598" fmla="*/ 87819 h 589548"/>
              <a:gd name="connsiteX13599" fmla="*/ 1154244 w 2105012"/>
              <a:gd name="connsiteY13599" fmla="*/ 89476 h 589548"/>
              <a:gd name="connsiteX13600" fmla="*/ 1152587 w 2105012"/>
              <a:gd name="connsiteY13600" fmla="*/ 89476 h 589548"/>
              <a:gd name="connsiteX13601" fmla="*/ 1152587 w 2105012"/>
              <a:gd name="connsiteY13601" fmla="*/ 89476 h 589548"/>
              <a:gd name="connsiteX13602" fmla="*/ 1154244 w 2105012"/>
              <a:gd name="connsiteY13602" fmla="*/ 89476 h 589548"/>
              <a:gd name="connsiteX13603" fmla="*/ 1156895 w 2105012"/>
              <a:gd name="connsiteY13603" fmla="*/ 87819 h 589548"/>
              <a:gd name="connsiteX13604" fmla="*/ 1159878 w 2105012"/>
              <a:gd name="connsiteY13604" fmla="*/ 87819 h 589548"/>
              <a:gd name="connsiteX13605" fmla="*/ 1142977 w 2105012"/>
              <a:gd name="connsiteY13605" fmla="*/ 82186 h 589548"/>
              <a:gd name="connsiteX13606" fmla="*/ 1141320 w 2105012"/>
              <a:gd name="connsiteY13606" fmla="*/ 81854 h 589548"/>
              <a:gd name="connsiteX13607" fmla="*/ 1138006 w 2105012"/>
              <a:gd name="connsiteY13607" fmla="*/ 80197 h 589548"/>
              <a:gd name="connsiteX13608" fmla="*/ 1141320 w 2105012"/>
              <a:gd name="connsiteY13608" fmla="*/ 81854 h 589548"/>
              <a:gd name="connsiteX13609" fmla="*/ 1142977 w 2105012"/>
              <a:gd name="connsiteY13609" fmla="*/ 82186 h 589548"/>
              <a:gd name="connsiteX13610" fmla="*/ 1142977 w 2105012"/>
              <a:gd name="connsiteY13610" fmla="*/ 82186 h 589548"/>
              <a:gd name="connsiteX13611" fmla="*/ 1116134 w 2105012"/>
              <a:gd name="connsiteY13611" fmla="*/ 71912 h 589548"/>
              <a:gd name="connsiteX13612" fmla="*/ 1118453 w 2105012"/>
              <a:gd name="connsiteY13612" fmla="*/ 72244 h 589548"/>
              <a:gd name="connsiteX13613" fmla="*/ 1116134 w 2105012"/>
              <a:gd name="connsiteY13613" fmla="*/ 71912 h 589548"/>
              <a:gd name="connsiteX13614" fmla="*/ 1116134 w 2105012"/>
              <a:gd name="connsiteY13614" fmla="*/ 71912 h 589548"/>
              <a:gd name="connsiteX13615" fmla="*/ 1095256 w 2105012"/>
              <a:gd name="connsiteY13615" fmla="*/ 97761 h 589548"/>
              <a:gd name="connsiteX13616" fmla="*/ 1096250 w 2105012"/>
              <a:gd name="connsiteY13616" fmla="*/ 99749 h 589548"/>
              <a:gd name="connsiteX13617" fmla="*/ 1095256 w 2105012"/>
              <a:gd name="connsiteY13617" fmla="*/ 97761 h 589548"/>
              <a:gd name="connsiteX13618" fmla="*/ 1092273 w 2105012"/>
              <a:gd name="connsiteY13618" fmla="*/ 96435 h 589548"/>
              <a:gd name="connsiteX13619" fmla="*/ 1092273 w 2105012"/>
              <a:gd name="connsiteY13619" fmla="*/ 96435 h 589548"/>
              <a:gd name="connsiteX13620" fmla="*/ 1095256 w 2105012"/>
              <a:gd name="connsiteY13620" fmla="*/ 97761 h 589548"/>
              <a:gd name="connsiteX13621" fmla="*/ 1083657 w 2105012"/>
              <a:gd name="connsiteY13621" fmla="*/ 101075 h 589548"/>
              <a:gd name="connsiteX13622" fmla="*/ 1078355 w 2105012"/>
              <a:gd name="connsiteY13622" fmla="*/ 95110 h 589548"/>
              <a:gd name="connsiteX13623" fmla="*/ 1078023 w 2105012"/>
              <a:gd name="connsiteY13623" fmla="*/ 93122 h 589548"/>
              <a:gd name="connsiteX13624" fmla="*/ 1078355 w 2105012"/>
              <a:gd name="connsiteY13624" fmla="*/ 95110 h 589548"/>
              <a:gd name="connsiteX13625" fmla="*/ 1084320 w 2105012"/>
              <a:gd name="connsiteY13625" fmla="*/ 96435 h 589548"/>
              <a:gd name="connsiteX13626" fmla="*/ 1083326 w 2105012"/>
              <a:gd name="connsiteY13626" fmla="*/ 101406 h 589548"/>
              <a:gd name="connsiteX13627" fmla="*/ 1081006 w 2105012"/>
              <a:gd name="connsiteY13627" fmla="*/ 84505 h 589548"/>
              <a:gd name="connsiteX13628" fmla="*/ 1082663 w 2105012"/>
              <a:gd name="connsiteY13628" fmla="*/ 82517 h 589548"/>
              <a:gd name="connsiteX13629" fmla="*/ 1083657 w 2105012"/>
              <a:gd name="connsiteY13629" fmla="*/ 82517 h 589548"/>
              <a:gd name="connsiteX13630" fmla="*/ 1082663 w 2105012"/>
              <a:gd name="connsiteY13630" fmla="*/ 82517 h 589548"/>
              <a:gd name="connsiteX13631" fmla="*/ 1081006 w 2105012"/>
              <a:gd name="connsiteY13631" fmla="*/ 84505 h 589548"/>
              <a:gd name="connsiteX13632" fmla="*/ 1078023 w 2105012"/>
              <a:gd name="connsiteY13632" fmla="*/ 69261 h 589548"/>
              <a:gd name="connsiteX13633" fmla="*/ 1078023 w 2105012"/>
              <a:gd name="connsiteY13633" fmla="*/ 67936 h 589548"/>
              <a:gd name="connsiteX13634" fmla="*/ 1078023 w 2105012"/>
              <a:gd name="connsiteY13634" fmla="*/ 69261 h 589548"/>
              <a:gd name="connsiteX13635" fmla="*/ 1065099 w 2105012"/>
              <a:gd name="connsiteY13635" fmla="*/ 70587 h 589548"/>
              <a:gd name="connsiteX13636" fmla="*/ 1066093 w 2105012"/>
              <a:gd name="connsiteY13636" fmla="*/ 72244 h 589548"/>
              <a:gd name="connsiteX13637" fmla="*/ 1066093 w 2105012"/>
              <a:gd name="connsiteY13637" fmla="*/ 72244 h 589548"/>
              <a:gd name="connsiteX13638" fmla="*/ 1065099 w 2105012"/>
              <a:gd name="connsiteY13638" fmla="*/ 70587 h 589548"/>
              <a:gd name="connsiteX13639" fmla="*/ 1049192 w 2105012"/>
              <a:gd name="connsiteY13639" fmla="*/ 61971 h 589548"/>
              <a:gd name="connsiteX13640" fmla="*/ 1051181 w 2105012"/>
              <a:gd name="connsiteY13640" fmla="*/ 61971 h 589548"/>
              <a:gd name="connsiteX13641" fmla="*/ 1049192 w 2105012"/>
              <a:gd name="connsiteY13641" fmla="*/ 61971 h 589548"/>
              <a:gd name="connsiteX13642" fmla="*/ 1033285 w 2105012"/>
              <a:gd name="connsiteY13642" fmla="*/ 58988 h 589548"/>
              <a:gd name="connsiteX13643" fmla="*/ 1033285 w 2105012"/>
              <a:gd name="connsiteY13643" fmla="*/ 59319 h 589548"/>
              <a:gd name="connsiteX13644" fmla="*/ 1033285 w 2105012"/>
              <a:gd name="connsiteY13644" fmla="*/ 59319 h 589548"/>
              <a:gd name="connsiteX13645" fmla="*/ 1033285 w 2105012"/>
              <a:gd name="connsiteY13645" fmla="*/ 58988 h 589548"/>
              <a:gd name="connsiteX13646" fmla="*/ 1024338 w 2105012"/>
              <a:gd name="connsiteY13646" fmla="*/ 65616 h 589548"/>
              <a:gd name="connsiteX13647" fmla="*/ 1024338 w 2105012"/>
              <a:gd name="connsiteY13647" fmla="*/ 65616 h 589548"/>
              <a:gd name="connsiteX13648" fmla="*/ 1024338 w 2105012"/>
              <a:gd name="connsiteY13648" fmla="*/ 65616 h 589548"/>
              <a:gd name="connsiteX13649" fmla="*/ 1024669 w 2105012"/>
              <a:gd name="connsiteY13649" fmla="*/ 64290 h 589548"/>
              <a:gd name="connsiteX13650" fmla="*/ 1024338 w 2105012"/>
              <a:gd name="connsiteY13650" fmla="*/ 65616 h 589548"/>
              <a:gd name="connsiteX13651" fmla="*/ 1024338 w 2105012"/>
              <a:gd name="connsiteY13651" fmla="*/ 55343 h 589548"/>
              <a:gd name="connsiteX13652" fmla="*/ 1024338 w 2105012"/>
              <a:gd name="connsiteY13652" fmla="*/ 55343 h 589548"/>
              <a:gd name="connsiteX13653" fmla="*/ 1025332 w 2105012"/>
              <a:gd name="connsiteY13653" fmla="*/ 55343 h 589548"/>
              <a:gd name="connsiteX13654" fmla="*/ 1024338 w 2105012"/>
              <a:gd name="connsiteY13654" fmla="*/ 55343 h 589548"/>
              <a:gd name="connsiteX13655" fmla="*/ 1025332 w 2105012"/>
              <a:gd name="connsiteY13655" fmla="*/ 92459 h 589548"/>
              <a:gd name="connsiteX13656" fmla="*/ 1025332 w 2105012"/>
              <a:gd name="connsiteY13656" fmla="*/ 92790 h 589548"/>
              <a:gd name="connsiteX13657" fmla="*/ 1025332 w 2105012"/>
              <a:gd name="connsiteY13657" fmla="*/ 92459 h 589548"/>
              <a:gd name="connsiteX13658" fmla="*/ 1020692 w 2105012"/>
              <a:gd name="connsiteY13658" fmla="*/ 90470 h 589548"/>
              <a:gd name="connsiteX13659" fmla="*/ 1025332 w 2105012"/>
              <a:gd name="connsiteY13659" fmla="*/ 92459 h 589548"/>
              <a:gd name="connsiteX13660" fmla="*/ 1026657 w 2105012"/>
              <a:gd name="connsiteY13660" fmla="*/ 94447 h 589548"/>
              <a:gd name="connsiteX13661" fmla="*/ 1026657 w 2105012"/>
              <a:gd name="connsiteY13661" fmla="*/ 94447 h 589548"/>
              <a:gd name="connsiteX13662" fmla="*/ 1029309 w 2105012"/>
              <a:gd name="connsiteY13662" fmla="*/ 93784 h 589548"/>
              <a:gd name="connsiteX13663" fmla="*/ 1029309 w 2105012"/>
              <a:gd name="connsiteY13663" fmla="*/ 93784 h 589548"/>
              <a:gd name="connsiteX13664" fmla="*/ 1040576 w 2105012"/>
              <a:gd name="connsiteY13664" fmla="*/ 97098 h 589548"/>
              <a:gd name="connsiteX13665" fmla="*/ 1044553 w 2105012"/>
              <a:gd name="connsiteY13665" fmla="*/ 99418 h 589548"/>
              <a:gd name="connsiteX13666" fmla="*/ 1047204 w 2105012"/>
              <a:gd name="connsiteY13666" fmla="*/ 106046 h 589548"/>
              <a:gd name="connsiteX13667" fmla="*/ 1047204 w 2105012"/>
              <a:gd name="connsiteY13667" fmla="*/ 106046 h 589548"/>
              <a:gd name="connsiteX13668" fmla="*/ 1031297 w 2105012"/>
              <a:gd name="connsiteY13668" fmla="*/ 97761 h 589548"/>
              <a:gd name="connsiteX13669" fmla="*/ 1029309 w 2105012"/>
              <a:gd name="connsiteY13669" fmla="*/ 95773 h 589548"/>
              <a:gd name="connsiteX13670" fmla="*/ 1025663 w 2105012"/>
              <a:gd name="connsiteY13670" fmla="*/ 95110 h 589548"/>
              <a:gd name="connsiteX13671" fmla="*/ 1026657 w 2105012"/>
              <a:gd name="connsiteY13671" fmla="*/ 94116 h 589548"/>
              <a:gd name="connsiteX13672" fmla="*/ 1011413 w 2105012"/>
              <a:gd name="connsiteY13672" fmla="*/ 101406 h 589548"/>
              <a:gd name="connsiteX13673" fmla="*/ 1013070 w 2105012"/>
              <a:gd name="connsiteY13673" fmla="*/ 102069 h 589548"/>
              <a:gd name="connsiteX13674" fmla="*/ 1015721 w 2105012"/>
              <a:gd name="connsiteY13674" fmla="*/ 102732 h 589548"/>
              <a:gd name="connsiteX13675" fmla="*/ 1013070 w 2105012"/>
              <a:gd name="connsiteY13675" fmla="*/ 102069 h 589548"/>
              <a:gd name="connsiteX13676" fmla="*/ 1011413 w 2105012"/>
              <a:gd name="connsiteY13676" fmla="*/ 101406 h 589548"/>
              <a:gd name="connsiteX13677" fmla="*/ 1002466 w 2105012"/>
              <a:gd name="connsiteY13677" fmla="*/ 103395 h 589548"/>
              <a:gd name="connsiteX13678" fmla="*/ 1002466 w 2105012"/>
              <a:gd name="connsiteY13678" fmla="*/ 103395 h 589548"/>
              <a:gd name="connsiteX13679" fmla="*/ 999483 w 2105012"/>
              <a:gd name="connsiteY13679" fmla="*/ 100744 h 589548"/>
              <a:gd name="connsiteX13680" fmla="*/ 1002466 w 2105012"/>
              <a:gd name="connsiteY13680" fmla="*/ 103395 h 589548"/>
              <a:gd name="connsiteX13681" fmla="*/ 979931 w 2105012"/>
              <a:gd name="connsiteY13681" fmla="*/ 92127 h 589548"/>
              <a:gd name="connsiteX13682" fmla="*/ 979931 w 2105012"/>
              <a:gd name="connsiteY13682" fmla="*/ 92127 h 589548"/>
              <a:gd name="connsiteX13683" fmla="*/ 979931 w 2105012"/>
              <a:gd name="connsiteY13683" fmla="*/ 92127 h 589548"/>
              <a:gd name="connsiteX13684" fmla="*/ 979931 w 2105012"/>
              <a:gd name="connsiteY13684" fmla="*/ 92127 h 589548"/>
              <a:gd name="connsiteX13685" fmla="*/ 976948 w 2105012"/>
              <a:gd name="connsiteY13685" fmla="*/ 85168 h 589548"/>
              <a:gd name="connsiteX13686" fmla="*/ 978274 w 2105012"/>
              <a:gd name="connsiteY13686" fmla="*/ 84174 h 589548"/>
              <a:gd name="connsiteX13687" fmla="*/ 976948 w 2105012"/>
              <a:gd name="connsiteY13687" fmla="*/ 85168 h 589548"/>
              <a:gd name="connsiteX13688" fmla="*/ 976286 w 2105012"/>
              <a:gd name="connsiteY13688" fmla="*/ 86825 h 589548"/>
              <a:gd name="connsiteX13689" fmla="*/ 974629 w 2105012"/>
              <a:gd name="connsiteY13689" fmla="*/ 87819 h 589548"/>
              <a:gd name="connsiteX13690" fmla="*/ 976286 w 2105012"/>
              <a:gd name="connsiteY13690" fmla="*/ 86825 h 589548"/>
              <a:gd name="connsiteX13691" fmla="*/ 976286 w 2105012"/>
              <a:gd name="connsiteY13691" fmla="*/ 86825 h 589548"/>
              <a:gd name="connsiteX13692" fmla="*/ 965681 w 2105012"/>
              <a:gd name="connsiteY13692" fmla="*/ 73238 h 589548"/>
              <a:gd name="connsiteX13693" fmla="*/ 967007 w 2105012"/>
              <a:gd name="connsiteY13693" fmla="*/ 74232 h 589548"/>
              <a:gd name="connsiteX13694" fmla="*/ 959385 w 2105012"/>
              <a:gd name="connsiteY13694" fmla="*/ 75226 h 589548"/>
              <a:gd name="connsiteX13695" fmla="*/ 955408 w 2105012"/>
              <a:gd name="connsiteY13695" fmla="*/ 66610 h 589548"/>
              <a:gd name="connsiteX13696" fmla="*/ 955408 w 2105012"/>
              <a:gd name="connsiteY13696" fmla="*/ 66610 h 589548"/>
              <a:gd name="connsiteX13697" fmla="*/ 961041 w 2105012"/>
              <a:gd name="connsiteY13697" fmla="*/ 61308 h 589548"/>
              <a:gd name="connsiteX13698" fmla="*/ 967007 w 2105012"/>
              <a:gd name="connsiteY13698" fmla="*/ 61971 h 589548"/>
              <a:gd name="connsiteX13699" fmla="*/ 964355 w 2105012"/>
              <a:gd name="connsiteY13699" fmla="*/ 70587 h 589548"/>
              <a:gd name="connsiteX13700" fmla="*/ 965681 w 2105012"/>
              <a:gd name="connsiteY13700" fmla="*/ 73569 h 589548"/>
              <a:gd name="connsiteX13701" fmla="*/ 909675 w 2105012"/>
              <a:gd name="connsiteY13701" fmla="*/ 65947 h 589548"/>
              <a:gd name="connsiteX13702" fmla="*/ 910338 w 2105012"/>
              <a:gd name="connsiteY13702" fmla="*/ 60645 h 589548"/>
              <a:gd name="connsiteX13703" fmla="*/ 914978 w 2105012"/>
              <a:gd name="connsiteY13703" fmla="*/ 61639 h 589548"/>
              <a:gd name="connsiteX13704" fmla="*/ 915641 w 2105012"/>
              <a:gd name="connsiteY13704" fmla="*/ 67604 h 589548"/>
              <a:gd name="connsiteX13705" fmla="*/ 921274 w 2105012"/>
              <a:gd name="connsiteY13705" fmla="*/ 68267 h 589548"/>
              <a:gd name="connsiteX13706" fmla="*/ 921937 w 2105012"/>
              <a:gd name="connsiteY13706" fmla="*/ 75889 h 589548"/>
              <a:gd name="connsiteX13707" fmla="*/ 921606 w 2105012"/>
              <a:gd name="connsiteY13707" fmla="*/ 75889 h 589548"/>
              <a:gd name="connsiteX13708" fmla="*/ 918623 w 2105012"/>
              <a:gd name="connsiteY13708" fmla="*/ 75889 h 589548"/>
              <a:gd name="connsiteX13709" fmla="*/ 909675 w 2105012"/>
              <a:gd name="connsiteY13709" fmla="*/ 73238 h 589548"/>
              <a:gd name="connsiteX13710" fmla="*/ 909675 w 2105012"/>
              <a:gd name="connsiteY13710" fmla="*/ 65947 h 589548"/>
              <a:gd name="connsiteX13711" fmla="*/ 903379 w 2105012"/>
              <a:gd name="connsiteY13711" fmla="*/ 88813 h 589548"/>
              <a:gd name="connsiteX13712" fmla="*/ 901722 w 2105012"/>
              <a:gd name="connsiteY13712" fmla="*/ 90470 h 589548"/>
              <a:gd name="connsiteX13713" fmla="*/ 903379 w 2105012"/>
              <a:gd name="connsiteY13713" fmla="*/ 88813 h 589548"/>
              <a:gd name="connsiteX13714" fmla="*/ 904373 w 2105012"/>
              <a:gd name="connsiteY13714" fmla="*/ 86494 h 589548"/>
              <a:gd name="connsiteX13715" fmla="*/ 904042 w 2105012"/>
              <a:gd name="connsiteY13715" fmla="*/ 87488 h 589548"/>
              <a:gd name="connsiteX13716" fmla="*/ 904373 w 2105012"/>
              <a:gd name="connsiteY13716" fmla="*/ 86494 h 589548"/>
              <a:gd name="connsiteX13717" fmla="*/ 870240 w 2105012"/>
              <a:gd name="connsiteY13717" fmla="*/ 79534 h 589548"/>
              <a:gd name="connsiteX13718" fmla="*/ 868251 w 2105012"/>
              <a:gd name="connsiteY13718" fmla="*/ 86825 h 589548"/>
              <a:gd name="connsiteX13719" fmla="*/ 870240 w 2105012"/>
              <a:gd name="connsiteY13719" fmla="*/ 79534 h 589548"/>
              <a:gd name="connsiteX13720" fmla="*/ 873554 w 2105012"/>
              <a:gd name="connsiteY13720" fmla="*/ 81191 h 589548"/>
              <a:gd name="connsiteX13721" fmla="*/ 870240 w 2105012"/>
              <a:gd name="connsiteY13721" fmla="*/ 79534 h 589548"/>
              <a:gd name="connsiteX13722" fmla="*/ 891780 w 2105012"/>
              <a:gd name="connsiteY13722" fmla="*/ 53686 h 589548"/>
              <a:gd name="connsiteX13723" fmla="*/ 891780 w 2105012"/>
              <a:gd name="connsiteY13723" fmla="*/ 53686 h 589548"/>
              <a:gd name="connsiteX13724" fmla="*/ 895426 w 2105012"/>
              <a:gd name="connsiteY13724" fmla="*/ 52360 h 589548"/>
              <a:gd name="connsiteX13725" fmla="*/ 891780 w 2105012"/>
              <a:gd name="connsiteY13725" fmla="*/ 53686 h 589548"/>
              <a:gd name="connsiteX13726" fmla="*/ 886809 w 2105012"/>
              <a:gd name="connsiteY13726" fmla="*/ 62302 h 589548"/>
              <a:gd name="connsiteX13727" fmla="*/ 886809 w 2105012"/>
              <a:gd name="connsiteY13727" fmla="*/ 62302 h 589548"/>
              <a:gd name="connsiteX13728" fmla="*/ 886809 w 2105012"/>
              <a:gd name="connsiteY13728" fmla="*/ 62302 h 589548"/>
              <a:gd name="connsiteX13729" fmla="*/ 884158 w 2105012"/>
              <a:gd name="connsiteY13729" fmla="*/ 63959 h 589548"/>
              <a:gd name="connsiteX13730" fmla="*/ 884158 w 2105012"/>
              <a:gd name="connsiteY13730" fmla="*/ 63959 h 589548"/>
              <a:gd name="connsiteX13731" fmla="*/ 885815 w 2105012"/>
              <a:gd name="connsiteY13731" fmla="*/ 63296 h 589548"/>
              <a:gd name="connsiteX13732" fmla="*/ 884158 w 2105012"/>
              <a:gd name="connsiteY13732" fmla="*/ 63959 h 589548"/>
              <a:gd name="connsiteX13733" fmla="*/ 881838 w 2105012"/>
              <a:gd name="connsiteY13733" fmla="*/ 70587 h 589548"/>
              <a:gd name="connsiteX13734" fmla="*/ 885815 w 2105012"/>
              <a:gd name="connsiteY13734" fmla="*/ 69593 h 589548"/>
              <a:gd name="connsiteX13735" fmla="*/ 891449 w 2105012"/>
              <a:gd name="connsiteY13735" fmla="*/ 70918 h 589548"/>
              <a:gd name="connsiteX13736" fmla="*/ 885815 w 2105012"/>
              <a:gd name="connsiteY13736" fmla="*/ 76220 h 589548"/>
              <a:gd name="connsiteX13737" fmla="*/ 880844 w 2105012"/>
              <a:gd name="connsiteY13737" fmla="*/ 74895 h 589548"/>
              <a:gd name="connsiteX13738" fmla="*/ 880844 w 2105012"/>
              <a:gd name="connsiteY13738" fmla="*/ 73569 h 589548"/>
              <a:gd name="connsiteX13739" fmla="*/ 882170 w 2105012"/>
              <a:gd name="connsiteY13739" fmla="*/ 70255 h 589548"/>
              <a:gd name="connsiteX13740" fmla="*/ 812909 w 2105012"/>
              <a:gd name="connsiteY13740" fmla="*/ 139517 h 589548"/>
              <a:gd name="connsiteX13741" fmla="*/ 811583 w 2105012"/>
              <a:gd name="connsiteY13741" fmla="*/ 139517 h 589548"/>
              <a:gd name="connsiteX13742" fmla="*/ 810920 w 2105012"/>
              <a:gd name="connsiteY13742" fmla="*/ 139517 h 589548"/>
              <a:gd name="connsiteX13743" fmla="*/ 810920 w 2105012"/>
              <a:gd name="connsiteY13743" fmla="*/ 139517 h 589548"/>
              <a:gd name="connsiteX13744" fmla="*/ 811583 w 2105012"/>
              <a:gd name="connsiteY13744" fmla="*/ 139517 h 589548"/>
              <a:gd name="connsiteX13745" fmla="*/ 812909 w 2105012"/>
              <a:gd name="connsiteY13745" fmla="*/ 139517 h 589548"/>
              <a:gd name="connsiteX13746" fmla="*/ 793025 w 2105012"/>
              <a:gd name="connsiteY13746" fmla="*/ 145150 h 589548"/>
              <a:gd name="connsiteX13747" fmla="*/ 793025 w 2105012"/>
              <a:gd name="connsiteY13747" fmla="*/ 145150 h 589548"/>
              <a:gd name="connsiteX13748" fmla="*/ 793025 w 2105012"/>
              <a:gd name="connsiteY13748" fmla="*/ 146476 h 589548"/>
              <a:gd name="connsiteX13749" fmla="*/ 793025 w 2105012"/>
              <a:gd name="connsiteY13749" fmla="*/ 146476 h 589548"/>
              <a:gd name="connsiteX13750" fmla="*/ 793025 w 2105012"/>
              <a:gd name="connsiteY13750" fmla="*/ 145150 h 589548"/>
              <a:gd name="connsiteX13751" fmla="*/ 785071 w 2105012"/>
              <a:gd name="connsiteY13751" fmla="*/ 148796 h 589548"/>
              <a:gd name="connsiteX13752" fmla="*/ 781758 w 2105012"/>
              <a:gd name="connsiteY13752" fmla="*/ 150784 h 589548"/>
              <a:gd name="connsiteX13753" fmla="*/ 785071 w 2105012"/>
              <a:gd name="connsiteY13753" fmla="*/ 148796 h 589548"/>
              <a:gd name="connsiteX13754" fmla="*/ 785734 w 2105012"/>
              <a:gd name="connsiteY13754" fmla="*/ 145482 h 589548"/>
              <a:gd name="connsiteX13755" fmla="*/ 785403 w 2105012"/>
              <a:gd name="connsiteY13755" fmla="*/ 144819 h 589548"/>
              <a:gd name="connsiteX13756" fmla="*/ 785403 w 2105012"/>
              <a:gd name="connsiteY13756" fmla="*/ 144819 h 589548"/>
              <a:gd name="connsiteX13757" fmla="*/ 785734 w 2105012"/>
              <a:gd name="connsiteY13757" fmla="*/ 145482 h 589548"/>
              <a:gd name="connsiteX13758" fmla="*/ 785071 w 2105012"/>
              <a:gd name="connsiteY13758" fmla="*/ 148796 h 589548"/>
              <a:gd name="connsiteX13759" fmla="*/ 782752 w 2105012"/>
              <a:gd name="connsiteY13759" fmla="*/ 138854 h 589548"/>
              <a:gd name="connsiteX13760" fmla="*/ 782752 w 2105012"/>
              <a:gd name="connsiteY13760" fmla="*/ 138854 h 589548"/>
              <a:gd name="connsiteX13761" fmla="*/ 784409 w 2105012"/>
              <a:gd name="connsiteY13761" fmla="*/ 138522 h 589548"/>
              <a:gd name="connsiteX13762" fmla="*/ 782752 w 2105012"/>
              <a:gd name="connsiteY13762" fmla="*/ 138854 h 589548"/>
              <a:gd name="connsiteX13763" fmla="*/ 780432 w 2105012"/>
              <a:gd name="connsiteY13763" fmla="*/ 147801 h 589548"/>
              <a:gd name="connsiteX13764" fmla="*/ 780432 w 2105012"/>
              <a:gd name="connsiteY13764" fmla="*/ 147801 h 589548"/>
              <a:gd name="connsiteX13765" fmla="*/ 778775 w 2105012"/>
              <a:gd name="connsiteY13765" fmla="*/ 147801 h 589548"/>
              <a:gd name="connsiteX13766" fmla="*/ 775130 w 2105012"/>
              <a:gd name="connsiteY13766" fmla="*/ 147470 h 589548"/>
              <a:gd name="connsiteX13767" fmla="*/ 778775 w 2105012"/>
              <a:gd name="connsiteY13767" fmla="*/ 147801 h 589548"/>
              <a:gd name="connsiteX13768" fmla="*/ 780432 w 2105012"/>
              <a:gd name="connsiteY13768" fmla="*/ 147801 h 589548"/>
              <a:gd name="connsiteX13769" fmla="*/ 740665 w 2105012"/>
              <a:gd name="connsiteY13769" fmla="*/ 134877 h 589548"/>
              <a:gd name="connsiteX13770" fmla="*/ 737019 w 2105012"/>
              <a:gd name="connsiteY13770" fmla="*/ 133552 h 589548"/>
              <a:gd name="connsiteX13771" fmla="*/ 737019 w 2105012"/>
              <a:gd name="connsiteY13771" fmla="*/ 130238 h 589548"/>
              <a:gd name="connsiteX13772" fmla="*/ 737019 w 2105012"/>
              <a:gd name="connsiteY13772" fmla="*/ 130238 h 589548"/>
              <a:gd name="connsiteX13773" fmla="*/ 745636 w 2105012"/>
              <a:gd name="connsiteY13773" fmla="*/ 131232 h 589548"/>
              <a:gd name="connsiteX13774" fmla="*/ 740665 w 2105012"/>
              <a:gd name="connsiteY13774" fmla="*/ 135208 h 589548"/>
              <a:gd name="connsiteX13775" fmla="*/ 725421 w 2105012"/>
              <a:gd name="connsiteY13775" fmla="*/ 136203 h 589548"/>
              <a:gd name="connsiteX13776" fmla="*/ 725421 w 2105012"/>
              <a:gd name="connsiteY13776" fmla="*/ 138854 h 589548"/>
              <a:gd name="connsiteX13777" fmla="*/ 725421 w 2105012"/>
              <a:gd name="connsiteY13777" fmla="*/ 138854 h 589548"/>
              <a:gd name="connsiteX13778" fmla="*/ 725421 w 2105012"/>
              <a:gd name="connsiteY13778" fmla="*/ 136203 h 589548"/>
              <a:gd name="connsiteX13779" fmla="*/ 724426 w 2105012"/>
              <a:gd name="connsiteY13779" fmla="*/ 133883 h 589548"/>
              <a:gd name="connsiteX13780" fmla="*/ 723101 w 2105012"/>
              <a:gd name="connsiteY13780" fmla="*/ 132557 h 589548"/>
              <a:gd name="connsiteX13781" fmla="*/ 723101 w 2105012"/>
              <a:gd name="connsiteY13781" fmla="*/ 132557 h 589548"/>
              <a:gd name="connsiteX13782" fmla="*/ 724426 w 2105012"/>
              <a:gd name="connsiteY13782" fmla="*/ 133883 h 589548"/>
              <a:gd name="connsiteX13783" fmla="*/ 725421 w 2105012"/>
              <a:gd name="connsiteY13783" fmla="*/ 136203 h 589548"/>
              <a:gd name="connsiteX13784" fmla="*/ 688305 w 2105012"/>
              <a:gd name="connsiteY13784" fmla="*/ 121290 h 589548"/>
              <a:gd name="connsiteX13785" fmla="*/ 688305 w 2105012"/>
              <a:gd name="connsiteY13785" fmla="*/ 121290 h 589548"/>
              <a:gd name="connsiteX13786" fmla="*/ 696921 w 2105012"/>
              <a:gd name="connsiteY13786" fmla="*/ 121290 h 589548"/>
              <a:gd name="connsiteX13787" fmla="*/ 688305 w 2105012"/>
              <a:gd name="connsiteY13787" fmla="*/ 121290 h 589548"/>
              <a:gd name="connsiteX13788" fmla="*/ 661130 w 2105012"/>
              <a:gd name="connsiteY13788" fmla="*/ 80197 h 589548"/>
              <a:gd name="connsiteX13789" fmla="*/ 664113 w 2105012"/>
              <a:gd name="connsiteY13789" fmla="*/ 82517 h 589548"/>
              <a:gd name="connsiteX13790" fmla="*/ 661130 w 2105012"/>
              <a:gd name="connsiteY13790" fmla="*/ 80197 h 589548"/>
              <a:gd name="connsiteX13791" fmla="*/ 661130 w 2105012"/>
              <a:gd name="connsiteY13791" fmla="*/ 80197 h 589548"/>
              <a:gd name="connsiteX13792" fmla="*/ 663450 w 2105012"/>
              <a:gd name="connsiteY13792" fmla="*/ 78872 h 589548"/>
              <a:gd name="connsiteX13793" fmla="*/ 664776 w 2105012"/>
              <a:gd name="connsiteY13793" fmla="*/ 78872 h 589548"/>
              <a:gd name="connsiteX13794" fmla="*/ 663450 w 2105012"/>
              <a:gd name="connsiteY13794" fmla="*/ 78872 h 589548"/>
              <a:gd name="connsiteX13795" fmla="*/ 650526 w 2105012"/>
              <a:gd name="connsiteY13795" fmla="*/ 72907 h 589548"/>
              <a:gd name="connsiteX13796" fmla="*/ 651520 w 2105012"/>
              <a:gd name="connsiteY13796" fmla="*/ 72907 h 589548"/>
              <a:gd name="connsiteX13797" fmla="*/ 650526 w 2105012"/>
              <a:gd name="connsiteY13797" fmla="*/ 72907 h 589548"/>
              <a:gd name="connsiteX13798" fmla="*/ 648206 w 2105012"/>
              <a:gd name="connsiteY13798" fmla="*/ 75558 h 589548"/>
              <a:gd name="connsiteX13799" fmla="*/ 648206 w 2105012"/>
              <a:gd name="connsiteY13799" fmla="*/ 75558 h 589548"/>
              <a:gd name="connsiteX13800" fmla="*/ 648206 w 2105012"/>
              <a:gd name="connsiteY13800" fmla="*/ 75558 h 589548"/>
              <a:gd name="connsiteX13801" fmla="*/ 648206 w 2105012"/>
              <a:gd name="connsiteY13801" fmla="*/ 75558 h 589548"/>
              <a:gd name="connsiteX13802" fmla="*/ 601479 w 2105012"/>
              <a:gd name="connsiteY13802" fmla="*/ 81523 h 589548"/>
              <a:gd name="connsiteX13803" fmla="*/ 602142 w 2105012"/>
              <a:gd name="connsiteY13803" fmla="*/ 79866 h 589548"/>
              <a:gd name="connsiteX13804" fmla="*/ 601479 w 2105012"/>
              <a:gd name="connsiteY13804" fmla="*/ 81523 h 589548"/>
              <a:gd name="connsiteX13805" fmla="*/ 607776 w 2105012"/>
              <a:gd name="connsiteY13805" fmla="*/ 77877 h 589548"/>
              <a:gd name="connsiteX13806" fmla="*/ 607776 w 2105012"/>
              <a:gd name="connsiteY13806" fmla="*/ 75558 h 589548"/>
              <a:gd name="connsiteX13807" fmla="*/ 609433 w 2105012"/>
              <a:gd name="connsiteY13807" fmla="*/ 76552 h 589548"/>
              <a:gd name="connsiteX13808" fmla="*/ 607776 w 2105012"/>
              <a:gd name="connsiteY13808" fmla="*/ 75558 h 589548"/>
              <a:gd name="connsiteX13809" fmla="*/ 607776 w 2105012"/>
              <a:gd name="connsiteY13809" fmla="*/ 77877 h 589548"/>
              <a:gd name="connsiteX13810" fmla="*/ 607776 w 2105012"/>
              <a:gd name="connsiteY13810" fmla="*/ 77877 h 589548"/>
              <a:gd name="connsiteX13811" fmla="*/ 609433 w 2105012"/>
              <a:gd name="connsiteY13811" fmla="*/ 81523 h 589548"/>
              <a:gd name="connsiteX13812" fmla="*/ 607776 w 2105012"/>
              <a:gd name="connsiteY13812" fmla="*/ 77877 h 589548"/>
              <a:gd name="connsiteX13813" fmla="*/ 611421 w 2105012"/>
              <a:gd name="connsiteY13813" fmla="*/ 76552 h 589548"/>
              <a:gd name="connsiteX13814" fmla="*/ 610096 w 2105012"/>
              <a:gd name="connsiteY13814" fmla="*/ 76552 h 589548"/>
              <a:gd name="connsiteX13815" fmla="*/ 611421 w 2105012"/>
              <a:gd name="connsiteY13815" fmla="*/ 76552 h 589548"/>
              <a:gd name="connsiteX13816" fmla="*/ 610427 w 2105012"/>
              <a:gd name="connsiteY13816" fmla="*/ 70587 h 589548"/>
              <a:gd name="connsiteX13817" fmla="*/ 609433 w 2105012"/>
              <a:gd name="connsiteY13817" fmla="*/ 70587 h 589548"/>
              <a:gd name="connsiteX13818" fmla="*/ 610427 w 2105012"/>
              <a:gd name="connsiteY13818" fmla="*/ 70587 h 589548"/>
              <a:gd name="connsiteX13819" fmla="*/ 608107 w 2105012"/>
              <a:gd name="connsiteY13819" fmla="*/ 69924 h 589548"/>
              <a:gd name="connsiteX13820" fmla="*/ 607776 w 2105012"/>
              <a:gd name="connsiteY13820" fmla="*/ 69261 h 589548"/>
              <a:gd name="connsiteX13821" fmla="*/ 609433 w 2105012"/>
              <a:gd name="connsiteY13821" fmla="*/ 69261 h 589548"/>
              <a:gd name="connsiteX13822" fmla="*/ 607776 w 2105012"/>
              <a:gd name="connsiteY13822" fmla="*/ 69261 h 589548"/>
              <a:gd name="connsiteX13823" fmla="*/ 608107 w 2105012"/>
              <a:gd name="connsiteY13823" fmla="*/ 69924 h 589548"/>
              <a:gd name="connsiteX13824" fmla="*/ 602805 w 2105012"/>
              <a:gd name="connsiteY13824" fmla="*/ 68930 h 589548"/>
              <a:gd name="connsiteX13825" fmla="*/ 602142 w 2105012"/>
              <a:gd name="connsiteY13825" fmla="*/ 72907 h 589548"/>
              <a:gd name="connsiteX13826" fmla="*/ 599160 w 2105012"/>
              <a:gd name="connsiteY13826" fmla="*/ 74895 h 589548"/>
              <a:gd name="connsiteX13827" fmla="*/ 602474 w 2105012"/>
              <a:gd name="connsiteY13827" fmla="*/ 79534 h 589548"/>
              <a:gd name="connsiteX13828" fmla="*/ 597503 w 2105012"/>
              <a:gd name="connsiteY13828" fmla="*/ 80529 h 589548"/>
              <a:gd name="connsiteX13829" fmla="*/ 597171 w 2105012"/>
              <a:gd name="connsiteY13829" fmla="*/ 75889 h 589548"/>
              <a:gd name="connsiteX13830" fmla="*/ 602474 w 2105012"/>
              <a:gd name="connsiteY13830" fmla="*/ 67936 h 589548"/>
              <a:gd name="connsiteX13831" fmla="*/ 602805 w 2105012"/>
              <a:gd name="connsiteY13831" fmla="*/ 69261 h 589548"/>
              <a:gd name="connsiteX13832" fmla="*/ 591206 w 2105012"/>
              <a:gd name="connsiteY13832" fmla="*/ 64290 h 589548"/>
              <a:gd name="connsiteX13833" fmla="*/ 590543 w 2105012"/>
              <a:gd name="connsiteY13833" fmla="*/ 61971 h 589548"/>
              <a:gd name="connsiteX13834" fmla="*/ 591206 w 2105012"/>
              <a:gd name="connsiteY13834" fmla="*/ 64290 h 589548"/>
              <a:gd name="connsiteX13835" fmla="*/ 591206 w 2105012"/>
              <a:gd name="connsiteY13835" fmla="*/ 64290 h 589548"/>
              <a:gd name="connsiteX13836" fmla="*/ 574637 w 2105012"/>
              <a:gd name="connsiteY13836" fmla="*/ 94778 h 589548"/>
              <a:gd name="connsiteX13837" fmla="*/ 574637 w 2105012"/>
              <a:gd name="connsiteY13837" fmla="*/ 94778 h 589548"/>
              <a:gd name="connsiteX13838" fmla="*/ 581264 w 2105012"/>
              <a:gd name="connsiteY13838" fmla="*/ 94778 h 589548"/>
              <a:gd name="connsiteX13839" fmla="*/ 591206 w 2105012"/>
              <a:gd name="connsiteY13839" fmla="*/ 96767 h 589548"/>
              <a:gd name="connsiteX13840" fmla="*/ 593526 w 2105012"/>
              <a:gd name="connsiteY13840" fmla="*/ 94778 h 589548"/>
              <a:gd name="connsiteX13841" fmla="*/ 596177 w 2105012"/>
              <a:gd name="connsiteY13841" fmla="*/ 93122 h 589548"/>
              <a:gd name="connsiteX13842" fmla="*/ 608770 w 2105012"/>
              <a:gd name="connsiteY13842" fmla="*/ 90802 h 589548"/>
              <a:gd name="connsiteX13843" fmla="*/ 618049 w 2105012"/>
              <a:gd name="connsiteY13843" fmla="*/ 89145 h 589548"/>
              <a:gd name="connsiteX13844" fmla="*/ 624014 w 2105012"/>
              <a:gd name="connsiteY13844" fmla="*/ 89476 h 589548"/>
              <a:gd name="connsiteX13845" fmla="*/ 625340 w 2105012"/>
              <a:gd name="connsiteY13845" fmla="*/ 89145 h 589548"/>
              <a:gd name="connsiteX13846" fmla="*/ 626997 w 2105012"/>
              <a:gd name="connsiteY13846" fmla="*/ 84505 h 589548"/>
              <a:gd name="connsiteX13847" fmla="*/ 625340 w 2105012"/>
              <a:gd name="connsiteY13847" fmla="*/ 89145 h 589548"/>
              <a:gd name="connsiteX13848" fmla="*/ 624014 w 2105012"/>
              <a:gd name="connsiteY13848" fmla="*/ 89476 h 589548"/>
              <a:gd name="connsiteX13849" fmla="*/ 617718 w 2105012"/>
              <a:gd name="connsiteY13849" fmla="*/ 95441 h 589548"/>
              <a:gd name="connsiteX13850" fmla="*/ 616392 w 2105012"/>
              <a:gd name="connsiteY13850" fmla="*/ 103063 h 589548"/>
              <a:gd name="connsiteX13851" fmla="*/ 609101 w 2105012"/>
              <a:gd name="connsiteY13851" fmla="*/ 105052 h 589548"/>
              <a:gd name="connsiteX13852" fmla="*/ 605456 w 2105012"/>
              <a:gd name="connsiteY13852" fmla="*/ 103395 h 589548"/>
              <a:gd name="connsiteX13853" fmla="*/ 604131 w 2105012"/>
              <a:gd name="connsiteY13853" fmla="*/ 102069 h 589548"/>
              <a:gd name="connsiteX13854" fmla="*/ 597834 w 2105012"/>
              <a:gd name="connsiteY13854" fmla="*/ 99749 h 589548"/>
              <a:gd name="connsiteX13855" fmla="*/ 597834 w 2105012"/>
              <a:gd name="connsiteY13855" fmla="*/ 99749 h 589548"/>
              <a:gd name="connsiteX13856" fmla="*/ 578613 w 2105012"/>
              <a:gd name="connsiteY13856" fmla="*/ 99749 h 589548"/>
              <a:gd name="connsiteX13857" fmla="*/ 576293 w 2105012"/>
              <a:gd name="connsiteY13857" fmla="*/ 103726 h 589548"/>
              <a:gd name="connsiteX13858" fmla="*/ 573311 w 2105012"/>
              <a:gd name="connsiteY13858" fmla="*/ 105714 h 589548"/>
              <a:gd name="connsiteX13859" fmla="*/ 568009 w 2105012"/>
              <a:gd name="connsiteY13859" fmla="*/ 102732 h 589548"/>
              <a:gd name="connsiteX13860" fmla="*/ 571654 w 2105012"/>
              <a:gd name="connsiteY13860" fmla="*/ 101738 h 589548"/>
              <a:gd name="connsiteX13861" fmla="*/ 567346 w 2105012"/>
              <a:gd name="connsiteY13861" fmla="*/ 101075 h 589548"/>
              <a:gd name="connsiteX13862" fmla="*/ 563038 w 2105012"/>
              <a:gd name="connsiteY13862" fmla="*/ 99749 h 589548"/>
              <a:gd name="connsiteX13863" fmla="*/ 574968 w 2105012"/>
              <a:gd name="connsiteY13863" fmla="*/ 94778 h 589548"/>
              <a:gd name="connsiteX13864" fmla="*/ 543154 w 2105012"/>
              <a:gd name="connsiteY13864" fmla="*/ 109691 h 589548"/>
              <a:gd name="connsiteX13865" fmla="*/ 541166 w 2105012"/>
              <a:gd name="connsiteY13865" fmla="*/ 111348 h 589548"/>
              <a:gd name="connsiteX13866" fmla="*/ 541166 w 2105012"/>
              <a:gd name="connsiteY13866" fmla="*/ 111348 h 589548"/>
              <a:gd name="connsiteX13867" fmla="*/ 543154 w 2105012"/>
              <a:gd name="connsiteY13867" fmla="*/ 109691 h 589548"/>
              <a:gd name="connsiteX13868" fmla="*/ 541829 w 2105012"/>
              <a:gd name="connsiteY13868" fmla="*/ 106709 h 589548"/>
              <a:gd name="connsiteX13869" fmla="*/ 543154 w 2105012"/>
              <a:gd name="connsiteY13869" fmla="*/ 109691 h 589548"/>
              <a:gd name="connsiteX13870" fmla="*/ 547794 w 2105012"/>
              <a:gd name="connsiteY13870" fmla="*/ 109691 h 589548"/>
              <a:gd name="connsiteX13871" fmla="*/ 543154 w 2105012"/>
              <a:gd name="connsiteY13871" fmla="*/ 109691 h 589548"/>
              <a:gd name="connsiteX13872" fmla="*/ 512335 w 2105012"/>
              <a:gd name="connsiteY13872" fmla="*/ 136865 h 589548"/>
              <a:gd name="connsiteX13873" fmla="*/ 511009 w 2105012"/>
              <a:gd name="connsiteY13873" fmla="*/ 136203 h 589548"/>
              <a:gd name="connsiteX13874" fmla="*/ 510015 w 2105012"/>
              <a:gd name="connsiteY13874" fmla="*/ 136534 h 589548"/>
              <a:gd name="connsiteX13875" fmla="*/ 511009 w 2105012"/>
              <a:gd name="connsiteY13875" fmla="*/ 136203 h 589548"/>
              <a:gd name="connsiteX13876" fmla="*/ 512335 w 2105012"/>
              <a:gd name="connsiteY13876" fmla="*/ 136865 h 589548"/>
              <a:gd name="connsiteX13877" fmla="*/ 512335 w 2105012"/>
              <a:gd name="connsiteY13877" fmla="*/ 136865 h 589548"/>
              <a:gd name="connsiteX13878" fmla="*/ 501067 w 2105012"/>
              <a:gd name="connsiteY13878" fmla="*/ 148133 h 589548"/>
              <a:gd name="connsiteX13879" fmla="*/ 504381 w 2105012"/>
              <a:gd name="connsiteY13879" fmla="*/ 152110 h 589548"/>
              <a:gd name="connsiteX13880" fmla="*/ 501067 w 2105012"/>
              <a:gd name="connsiteY13880" fmla="*/ 148133 h 589548"/>
              <a:gd name="connsiteX13881" fmla="*/ 506369 w 2105012"/>
              <a:gd name="connsiteY13881" fmla="*/ 144819 h 589548"/>
              <a:gd name="connsiteX13882" fmla="*/ 501067 w 2105012"/>
              <a:gd name="connsiteY13882" fmla="*/ 148133 h 589548"/>
              <a:gd name="connsiteX13883" fmla="*/ 501730 w 2105012"/>
              <a:gd name="connsiteY13883" fmla="*/ 134214 h 589548"/>
              <a:gd name="connsiteX13884" fmla="*/ 503387 w 2105012"/>
              <a:gd name="connsiteY13884" fmla="*/ 134214 h 589548"/>
              <a:gd name="connsiteX13885" fmla="*/ 501730 w 2105012"/>
              <a:gd name="connsiteY13885" fmla="*/ 134214 h 589548"/>
              <a:gd name="connsiteX13886" fmla="*/ 501067 w 2105012"/>
              <a:gd name="connsiteY13886" fmla="*/ 123941 h 589548"/>
              <a:gd name="connsiteX13887" fmla="*/ 502061 w 2105012"/>
              <a:gd name="connsiteY13887" fmla="*/ 125267 h 589548"/>
              <a:gd name="connsiteX13888" fmla="*/ 501067 w 2105012"/>
              <a:gd name="connsiteY13888" fmla="*/ 123941 h 589548"/>
              <a:gd name="connsiteX13889" fmla="*/ 504381 w 2105012"/>
              <a:gd name="connsiteY13889" fmla="*/ 121290 h 589548"/>
              <a:gd name="connsiteX13890" fmla="*/ 501067 w 2105012"/>
              <a:gd name="connsiteY13890" fmla="*/ 123941 h 589548"/>
              <a:gd name="connsiteX13891" fmla="*/ 494439 w 2105012"/>
              <a:gd name="connsiteY13891" fmla="*/ 79203 h 589548"/>
              <a:gd name="connsiteX13892" fmla="*/ 494439 w 2105012"/>
              <a:gd name="connsiteY13892" fmla="*/ 79203 h 589548"/>
              <a:gd name="connsiteX13893" fmla="*/ 505707 w 2105012"/>
              <a:gd name="connsiteY13893" fmla="*/ 79203 h 589548"/>
              <a:gd name="connsiteX13894" fmla="*/ 505707 w 2105012"/>
              <a:gd name="connsiteY13894" fmla="*/ 79203 h 589548"/>
              <a:gd name="connsiteX13895" fmla="*/ 494439 w 2105012"/>
              <a:gd name="connsiteY13895" fmla="*/ 79203 h 589548"/>
              <a:gd name="connsiteX13896" fmla="*/ 479858 w 2105012"/>
              <a:gd name="connsiteY13896" fmla="*/ 78540 h 589548"/>
              <a:gd name="connsiteX13897" fmla="*/ 478864 w 2105012"/>
              <a:gd name="connsiteY13897" fmla="*/ 80197 h 589548"/>
              <a:gd name="connsiteX13898" fmla="*/ 476875 w 2105012"/>
              <a:gd name="connsiteY13898" fmla="*/ 81854 h 589548"/>
              <a:gd name="connsiteX13899" fmla="*/ 476875 w 2105012"/>
              <a:gd name="connsiteY13899" fmla="*/ 81854 h 589548"/>
              <a:gd name="connsiteX13900" fmla="*/ 476875 w 2105012"/>
              <a:gd name="connsiteY13900" fmla="*/ 81854 h 589548"/>
              <a:gd name="connsiteX13901" fmla="*/ 478864 w 2105012"/>
              <a:gd name="connsiteY13901" fmla="*/ 80197 h 589548"/>
              <a:gd name="connsiteX13902" fmla="*/ 479858 w 2105012"/>
              <a:gd name="connsiteY13902" fmla="*/ 78540 h 589548"/>
              <a:gd name="connsiteX13903" fmla="*/ 461963 w 2105012"/>
              <a:gd name="connsiteY13903" fmla="*/ 119302 h 589548"/>
              <a:gd name="connsiteX13904" fmla="*/ 460968 w 2105012"/>
              <a:gd name="connsiteY13904" fmla="*/ 119302 h 589548"/>
              <a:gd name="connsiteX13905" fmla="*/ 458649 w 2105012"/>
              <a:gd name="connsiteY13905" fmla="*/ 118639 h 589548"/>
              <a:gd name="connsiteX13906" fmla="*/ 460968 w 2105012"/>
              <a:gd name="connsiteY13906" fmla="*/ 119302 h 589548"/>
              <a:gd name="connsiteX13907" fmla="*/ 461963 w 2105012"/>
              <a:gd name="connsiteY13907" fmla="*/ 119302 h 589548"/>
              <a:gd name="connsiteX13908" fmla="*/ 450033 w 2105012"/>
              <a:gd name="connsiteY13908" fmla="*/ 155423 h 589548"/>
              <a:gd name="connsiteX13909" fmla="*/ 446387 w 2105012"/>
              <a:gd name="connsiteY13909" fmla="*/ 156749 h 589548"/>
              <a:gd name="connsiteX13910" fmla="*/ 450033 w 2105012"/>
              <a:gd name="connsiteY13910" fmla="*/ 155423 h 589548"/>
              <a:gd name="connsiteX13911" fmla="*/ 450033 w 2105012"/>
              <a:gd name="connsiteY13911" fmla="*/ 154429 h 589548"/>
              <a:gd name="connsiteX13912" fmla="*/ 450033 w 2105012"/>
              <a:gd name="connsiteY13912" fmla="*/ 154429 h 589548"/>
              <a:gd name="connsiteX13913" fmla="*/ 451027 w 2105012"/>
              <a:gd name="connsiteY13913" fmla="*/ 149790 h 589548"/>
              <a:gd name="connsiteX13914" fmla="*/ 450033 w 2105012"/>
              <a:gd name="connsiteY13914" fmla="*/ 154429 h 589548"/>
              <a:gd name="connsiteX13915" fmla="*/ 450033 w 2105012"/>
              <a:gd name="connsiteY13915" fmla="*/ 155423 h 589548"/>
              <a:gd name="connsiteX13916" fmla="*/ 414905 w 2105012"/>
              <a:gd name="connsiteY13916" fmla="*/ 126261 h 589548"/>
              <a:gd name="connsiteX13917" fmla="*/ 415568 w 2105012"/>
              <a:gd name="connsiteY13917" fmla="*/ 125598 h 589548"/>
              <a:gd name="connsiteX13918" fmla="*/ 417556 w 2105012"/>
              <a:gd name="connsiteY13918" fmla="*/ 123610 h 589548"/>
              <a:gd name="connsiteX13919" fmla="*/ 415568 w 2105012"/>
              <a:gd name="connsiteY13919" fmla="*/ 125598 h 589548"/>
              <a:gd name="connsiteX13920" fmla="*/ 414905 w 2105012"/>
              <a:gd name="connsiteY13920" fmla="*/ 126261 h 589548"/>
              <a:gd name="connsiteX13921" fmla="*/ 412254 w 2105012"/>
              <a:gd name="connsiteY13921" fmla="*/ 128581 h 589548"/>
              <a:gd name="connsiteX13922" fmla="*/ 409271 w 2105012"/>
              <a:gd name="connsiteY13922" fmla="*/ 134877 h 589548"/>
              <a:gd name="connsiteX13923" fmla="*/ 400986 w 2105012"/>
              <a:gd name="connsiteY13923" fmla="*/ 134214 h 589548"/>
              <a:gd name="connsiteX13924" fmla="*/ 400986 w 2105012"/>
              <a:gd name="connsiteY13924" fmla="*/ 135540 h 589548"/>
              <a:gd name="connsiteX13925" fmla="*/ 402312 w 2105012"/>
              <a:gd name="connsiteY13925" fmla="*/ 137197 h 589548"/>
              <a:gd name="connsiteX13926" fmla="*/ 400986 w 2105012"/>
              <a:gd name="connsiteY13926" fmla="*/ 135540 h 589548"/>
              <a:gd name="connsiteX13927" fmla="*/ 400986 w 2105012"/>
              <a:gd name="connsiteY13927" fmla="*/ 134214 h 589548"/>
              <a:gd name="connsiteX13928" fmla="*/ 389719 w 2105012"/>
              <a:gd name="connsiteY13928" fmla="*/ 140179 h 589548"/>
              <a:gd name="connsiteX13929" fmla="*/ 386736 w 2105012"/>
              <a:gd name="connsiteY13929" fmla="*/ 130238 h 589548"/>
              <a:gd name="connsiteX13930" fmla="*/ 386736 w 2105012"/>
              <a:gd name="connsiteY13930" fmla="*/ 127918 h 589548"/>
              <a:gd name="connsiteX13931" fmla="*/ 391376 w 2105012"/>
              <a:gd name="connsiteY13931" fmla="*/ 128581 h 589548"/>
              <a:gd name="connsiteX13932" fmla="*/ 395684 w 2105012"/>
              <a:gd name="connsiteY13932" fmla="*/ 126261 h 589548"/>
              <a:gd name="connsiteX13933" fmla="*/ 411922 w 2105012"/>
              <a:gd name="connsiteY13933" fmla="*/ 128912 h 589548"/>
              <a:gd name="connsiteX13934" fmla="*/ 414573 w 2105012"/>
              <a:gd name="connsiteY13934" fmla="*/ 126592 h 589548"/>
              <a:gd name="connsiteX13935" fmla="*/ 399661 w 2105012"/>
              <a:gd name="connsiteY13935" fmla="*/ 113668 h 589548"/>
              <a:gd name="connsiteX13936" fmla="*/ 400323 w 2105012"/>
              <a:gd name="connsiteY13936" fmla="*/ 114331 h 589548"/>
              <a:gd name="connsiteX13937" fmla="*/ 399661 w 2105012"/>
              <a:gd name="connsiteY13937" fmla="*/ 113668 h 589548"/>
              <a:gd name="connsiteX13938" fmla="*/ 401318 w 2105012"/>
              <a:gd name="connsiteY13938" fmla="*/ 113668 h 589548"/>
              <a:gd name="connsiteX13939" fmla="*/ 399661 w 2105012"/>
              <a:gd name="connsiteY13939" fmla="*/ 113668 h 589548"/>
              <a:gd name="connsiteX13940" fmla="*/ 397672 w 2105012"/>
              <a:gd name="connsiteY13940" fmla="*/ 114331 h 589548"/>
              <a:gd name="connsiteX13941" fmla="*/ 398667 w 2105012"/>
              <a:gd name="connsiteY13941" fmla="*/ 114331 h 589548"/>
              <a:gd name="connsiteX13942" fmla="*/ 397672 w 2105012"/>
              <a:gd name="connsiteY13942" fmla="*/ 114331 h 589548"/>
              <a:gd name="connsiteX13943" fmla="*/ 390713 w 2105012"/>
              <a:gd name="connsiteY13943" fmla="*/ 107040 h 589548"/>
              <a:gd name="connsiteX13944" fmla="*/ 390713 w 2105012"/>
              <a:gd name="connsiteY13944" fmla="*/ 107040 h 589548"/>
              <a:gd name="connsiteX13945" fmla="*/ 392039 w 2105012"/>
              <a:gd name="connsiteY13945" fmla="*/ 105714 h 589548"/>
              <a:gd name="connsiteX13946" fmla="*/ 390713 w 2105012"/>
              <a:gd name="connsiteY13946" fmla="*/ 107040 h 589548"/>
              <a:gd name="connsiteX13947" fmla="*/ 373149 w 2105012"/>
              <a:gd name="connsiteY13947" fmla="*/ 100744 h 589548"/>
              <a:gd name="connsiteX13948" fmla="*/ 373812 w 2105012"/>
              <a:gd name="connsiteY13948" fmla="*/ 100081 h 589548"/>
              <a:gd name="connsiteX13949" fmla="*/ 373149 w 2105012"/>
              <a:gd name="connsiteY13949" fmla="*/ 100744 h 589548"/>
              <a:gd name="connsiteX13950" fmla="*/ 373149 w 2105012"/>
              <a:gd name="connsiteY13950" fmla="*/ 100744 h 589548"/>
              <a:gd name="connsiteX13951" fmla="*/ 353928 w 2105012"/>
              <a:gd name="connsiteY13951" fmla="*/ 118639 h 589548"/>
              <a:gd name="connsiteX13952" fmla="*/ 354591 w 2105012"/>
              <a:gd name="connsiteY13952" fmla="*/ 117313 h 589548"/>
              <a:gd name="connsiteX13953" fmla="*/ 353928 w 2105012"/>
              <a:gd name="connsiteY13953" fmla="*/ 118639 h 589548"/>
              <a:gd name="connsiteX13954" fmla="*/ 337359 w 2105012"/>
              <a:gd name="connsiteY13954" fmla="*/ 100412 h 589548"/>
              <a:gd name="connsiteX13955" fmla="*/ 335702 w 2105012"/>
              <a:gd name="connsiteY13955" fmla="*/ 107371 h 589548"/>
              <a:gd name="connsiteX13956" fmla="*/ 335702 w 2105012"/>
              <a:gd name="connsiteY13956" fmla="*/ 107371 h 589548"/>
              <a:gd name="connsiteX13957" fmla="*/ 335702 w 2105012"/>
              <a:gd name="connsiteY13957" fmla="*/ 107371 h 589548"/>
              <a:gd name="connsiteX13958" fmla="*/ 337359 w 2105012"/>
              <a:gd name="connsiteY13958" fmla="*/ 100412 h 589548"/>
              <a:gd name="connsiteX13959" fmla="*/ 334708 w 2105012"/>
              <a:gd name="connsiteY13959" fmla="*/ 116319 h 589548"/>
              <a:gd name="connsiteX13960" fmla="*/ 334708 w 2105012"/>
              <a:gd name="connsiteY13960" fmla="*/ 126261 h 589548"/>
              <a:gd name="connsiteX13961" fmla="*/ 335370 w 2105012"/>
              <a:gd name="connsiteY13961" fmla="*/ 126261 h 589548"/>
              <a:gd name="connsiteX13962" fmla="*/ 334708 w 2105012"/>
              <a:gd name="connsiteY13962" fmla="*/ 126261 h 589548"/>
              <a:gd name="connsiteX13963" fmla="*/ 332056 w 2105012"/>
              <a:gd name="connsiteY13963" fmla="*/ 136203 h 589548"/>
              <a:gd name="connsiteX13964" fmla="*/ 331062 w 2105012"/>
              <a:gd name="connsiteY13964" fmla="*/ 136203 h 589548"/>
              <a:gd name="connsiteX13965" fmla="*/ 327417 w 2105012"/>
              <a:gd name="connsiteY13965" fmla="*/ 134546 h 589548"/>
              <a:gd name="connsiteX13966" fmla="*/ 330068 w 2105012"/>
              <a:gd name="connsiteY13966" fmla="*/ 132889 h 589548"/>
              <a:gd name="connsiteX13967" fmla="*/ 328411 w 2105012"/>
              <a:gd name="connsiteY13967" fmla="*/ 132557 h 589548"/>
              <a:gd name="connsiteX13968" fmla="*/ 331062 w 2105012"/>
              <a:gd name="connsiteY13968" fmla="*/ 120627 h 589548"/>
              <a:gd name="connsiteX13969" fmla="*/ 328411 w 2105012"/>
              <a:gd name="connsiteY13969" fmla="*/ 116319 h 589548"/>
              <a:gd name="connsiteX13970" fmla="*/ 333382 w 2105012"/>
              <a:gd name="connsiteY13970" fmla="*/ 114993 h 589548"/>
              <a:gd name="connsiteX13971" fmla="*/ 334708 w 2105012"/>
              <a:gd name="connsiteY13971" fmla="*/ 116319 h 589548"/>
              <a:gd name="connsiteX13972" fmla="*/ 325760 w 2105012"/>
              <a:gd name="connsiteY13972" fmla="*/ 117645 h 589548"/>
              <a:gd name="connsiteX13973" fmla="*/ 325760 w 2105012"/>
              <a:gd name="connsiteY13973" fmla="*/ 117645 h 589548"/>
              <a:gd name="connsiteX13974" fmla="*/ 327085 w 2105012"/>
              <a:gd name="connsiteY13974" fmla="*/ 116650 h 589548"/>
              <a:gd name="connsiteX13975" fmla="*/ 325760 w 2105012"/>
              <a:gd name="connsiteY13975" fmla="*/ 117645 h 589548"/>
              <a:gd name="connsiteX13976" fmla="*/ 326423 w 2105012"/>
              <a:gd name="connsiteY13976" fmla="*/ 209441 h 589548"/>
              <a:gd name="connsiteX13977" fmla="*/ 328411 w 2105012"/>
              <a:gd name="connsiteY13977" fmla="*/ 212755 h 589548"/>
              <a:gd name="connsiteX13978" fmla="*/ 328411 w 2105012"/>
              <a:gd name="connsiteY13978" fmla="*/ 212755 h 589548"/>
              <a:gd name="connsiteX13979" fmla="*/ 326423 w 2105012"/>
              <a:gd name="connsiteY13979" fmla="*/ 209441 h 589548"/>
              <a:gd name="connsiteX13980" fmla="*/ 323109 w 2105012"/>
              <a:gd name="connsiteY13980" fmla="*/ 215737 h 589548"/>
              <a:gd name="connsiteX13981" fmla="*/ 322115 w 2105012"/>
              <a:gd name="connsiteY13981" fmla="*/ 215737 h 589548"/>
              <a:gd name="connsiteX13982" fmla="*/ 323109 w 2105012"/>
              <a:gd name="connsiteY13982" fmla="*/ 215737 h 589548"/>
              <a:gd name="connsiteX13983" fmla="*/ 355254 w 2105012"/>
              <a:gd name="connsiteY13983" fmla="*/ 205132 h 589548"/>
              <a:gd name="connsiteX13984" fmla="*/ 358568 w 2105012"/>
              <a:gd name="connsiteY13984" fmla="*/ 205132 h 589548"/>
              <a:gd name="connsiteX13985" fmla="*/ 358568 w 2105012"/>
              <a:gd name="connsiteY13985" fmla="*/ 205132 h 589548"/>
              <a:gd name="connsiteX13986" fmla="*/ 355254 w 2105012"/>
              <a:gd name="connsiteY13986" fmla="*/ 205132 h 589548"/>
              <a:gd name="connsiteX13987" fmla="*/ 353928 w 2105012"/>
              <a:gd name="connsiteY13987" fmla="*/ 204138 h 589548"/>
              <a:gd name="connsiteX13988" fmla="*/ 355254 w 2105012"/>
              <a:gd name="connsiteY13988" fmla="*/ 205132 h 589548"/>
              <a:gd name="connsiteX13989" fmla="*/ 359231 w 2105012"/>
              <a:gd name="connsiteY13989" fmla="*/ 210435 h 589548"/>
              <a:gd name="connsiteX13990" fmla="*/ 361550 w 2105012"/>
              <a:gd name="connsiteY13990" fmla="*/ 210435 h 589548"/>
              <a:gd name="connsiteX13991" fmla="*/ 359231 w 2105012"/>
              <a:gd name="connsiteY13991" fmla="*/ 210435 h 589548"/>
              <a:gd name="connsiteX13992" fmla="*/ 358237 w 2105012"/>
              <a:gd name="connsiteY13992" fmla="*/ 210435 h 589548"/>
              <a:gd name="connsiteX13993" fmla="*/ 359231 w 2105012"/>
              <a:gd name="connsiteY13993" fmla="*/ 210435 h 589548"/>
              <a:gd name="connsiteX13994" fmla="*/ 376132 w 2105012"/>
              <a:gd name="connsiteY13994" fmla="*/ 243574 h 589548"/>
              <a:gd name="connsiteX13995" fmla="*/ 375138 w 2105012"/>
              <a:gd name="connsiteY13995" fmla="*/ 245231 h 589548"/>
              <a:gd name="connsiteX13996" fmla="*/ 376132 w 2105012"/>
              <a:gd name="connsiteY13996" fmla="*/ 243574 h 589548"/>
              <a:gd name="connsiteX13997" fmla="*/ 385079 w 2105012"/>
              <a:gd name="connsiteY13997" fmla="*/ 266109 h 589548"/>
              <a:gd name="connsiteX13998" fmla="*/ 386736 w 2105012"/>
              <a:gd name="connsiteY13998" fmla="*/ 267434 h 589548"/>
              <a:gd name="connsiteX13999" fmla="*/ 385079 w 2105012"/>
              <a:gd name="connsiteY13999" fmla="*/ 266109 h 589548"/>
              <a:gd name="connsiteX14000" fmla="*/ 382760 w 2105012"/>
              <a:gd name="connsiteY14000" fmla="*/ 265446 h 589548"/>
              <a:gd name="connsiteX14001" fmla="*/ 385079 w 2105012"/>
              <a:gd name="connsiteY14001" fmla="*/ 266109 h 589548"/>
              <a:gd name="connsiteX14002" fmla="*/ 447050 w 2105012"/>
              <a:gd name="connsiteY14002" fmla="*/ 246888 h 589548"/>
              <a:gd name="connsiteX14003" fmla="*/ 450033 w 2105012"/>
              <a:gd name="connsiteY14003" fmla="*/ 248214 h 589548"/>
              <a:gd name="connsiteX14004" fmla="*/ 450033 w 2105012"/>
              <a:gd name="connsiteY14004" fmla="*/ 248214 h 589548"/>
              <a:gd name="connsiteX14005" fmla="*/ 447050 w 2105012"/>
              <a:gd name="connsiteY14005" fmla="*/ 246888 h 589548"/>
              <a:gd name="connsiteX14006" fmla="*/ 460637 w 2105012"/>
              <a:gd name="connsiteY14006" fmla="*/ 254179 h 589548"/>
              <a:gd name="connsiteX14007" fmla="*/ 460637 w 2105012"/>
              <a:gd name="connsiteY14007" fmla="*/ 257161 h 589548"/>
              <a:gd name="connsiteX14008" fmla="*/ 460637 w 2105012"/>
              <a:gd name="connsiteY14008" fmla="*/ 257161 h 589548"/>
              <a:gd name="connsiteX14009" fmla="*/ 460637 w 2105012"/>
              <a:gd name="connsiteY14009" fmla="*/ 254179 h 589548"/>
              <a:gd name="connsiteX14010" fmla="*/ 452352 w 2105012"/>
              <a:gd name="connsiteY14010" fmla="*/ 282347 h 589548"/>
              <a:gd name="connsiteX14011" fmla="*/ 466271 w 2105012"/>
              <a:gd name="connsiteY14011" fmla="*/ 283010 h 589548"/>
              <a:gd name="connsiteX14012" fmla="*/ 474556 w 2105012"/>
              <a:gd name="connsiteY14012" fmla="*/ 278702 h 589548"/>
              <a:gd name="connsiteX14013" fmla="*/ 475550 w 2105012"/>
              <a:gd name="connsiteY14013" fmla="*/ 291295 h 589548"/>
              <a:gd name="connsiteX14014" fmla="*/ 480189 w 2105012"/>
              <a:gd name="connsiteY14014" fmla="*/ 290632 h 589548"/>
              <a:gd name="connsiteX14015" fmla="*/ 475550 w 2105012"/>
              <a:gd name="connsiteY14015" fmla="*/ 291295 h 589548"/>
              <a:gd name="connsiteX14016" fmla="*/ 472567 w 2105012"/>
              <a:gd name="connsiteY14016" fmla="*/ 293946 h 589548"/>
              <a:gd name="connsiteX14017" fmla="*/ 471904 w 2105012"/>
              <a:gd name="connsiteY14017" fmla="*/ 294940 h 589548"/>
              <a:gd name="connsiteX14018" fmla="*/ 472567 w 2105012"/>
              <a:gd name="connsiteY14018" fmla="*/ 293946 h 589548"/>
              <a:gd name="connsiteX14019" fmla="*/ 467596 w 2105012"/>
              <a:gd name="connsiteY14019" fmla="*/ 290963 h 589548"/>
              <a:gd name="connsiteX14020" fmla="*/ 462625 w 2105012"/>
              <a:gd name="connsiteY14020" fmla="*/ 292289 h 589548"/>
              <a:gd name="connsiteX14021" fmla="*/ 457323 w 2105012"/>
              <a:gd name="connsiteY14021" fmla="*/ 291295 h 589548"/>
              <a:gd name="connsiteX14022" fmla="*/ 453346 w 2105012"/>
              <a:gd name="connsiteY14022" fmla="*/ 291295 h 589548"/>
              <a:gd name="connsiteX14023" fmla="*/ 444399 w 2105012"/>
              <a:gd name="connsiteY14023" fmla="*/ 288644 h 589548"/>
              <a:gd name="connsiteX14024" fmla="*/ 439759 w 2105012"/>
              <a:gd name="connsiteY14024" fmla="*/ 284998 h 589548"/>
              <a:gd name="connsiteX14025" fmla="*/ 439759 w 2105012"/>
              <a:gd name="connsiteY14025" fmla="*/ 284998 h 589548"/>
              <a:gd name="connsiteX14026" fmla="*/ 452021 w 2105012"/>
              <a:gd name="connsiteY14026" fmla="*/ 282347 h 589548"/>
              <a:gd name="connsiteX14027" fmla="*/ 450033 w 2105012"/>
              <a:gd name="connsiteY14027" fmla="*/ 296597 h 589548"/>
              <a:gd name="connsiteX14028" fmla="*/ 450033 w 2105012"/>
              <a:gd name="connsiteY14028" fmla="*/ 296597 h 589548"/>
              <a:gd name="connsiteX14029" fmla="*/ 444399 w 2105012"/>
              <a:gd name="connsiteY14029" fmla="*/ 299248 h 589548"/>
              <a:gd name="connsiteX14030" fmla="*/ 450033 w 2105012"/>
              <a:gd name="connsiteY14030" fmla="*/ 296597 h 589548"/>
              <a:gd name="connsiteX14031" fmla="*/ 457655 w 2105012"/>
              <a:gd name="connsiteY14031" fmla="*/ 380108 h 589548"/>
              <a:gd name="connsiteX14032" fmla="*/ 457655 w 2105012"/>
              <a:gd name="connsiteY14032" fmla="*/ 380108 h 589548"/>
              <a:gd name="connsiteX14033" fmla="*/ 455998 w 2105012"/>
              <a:gd name="connsiteY14033" fmla="*/ 380108 h 589548"/>
              <a:gd name="connsiteX14034" fmla="*/ 457655 w 2105012"/>
              <a:gd name="connsiteY14034" fmla="*/ 380108 h 589548"/>
              <a:gd name="connsiteX14035" fmla="*/ 497090 w 2105012"/>
              <a:gd name="connsiteY14035" fmla="*/ 386736 h 589548"/>
              <a:gd name="connsiteX14036" fmla="*/ 500404 w 2105012"/>
              <a:gd name="connsiteY14036" fmla="*/ 386736 h 589548"/>
              <a:gd name="connsiteX14037" fmla="*/ 497090 w 2105012"/>
              <a:gd name="connsiteY14037" fmla="*/ 386736 h 589548"/>
              <a:gd name="connsiteX14038" fmla="*/ 495765 w 2105012"/>
              <a:gd name="connsiteY14038" fmla="*/ 390713 h 589548"/>
              <a:gd name="connsiteX14039" fmla="*/ 497090 w 2105012"/>
              <a:gd name="connsiteY14039" fmla="*/ 386736 h 589548"/>
              <a:gd name="connsiteX14040" fmla="*/ 499742 w 2105012"/>
              <a:gd name="connsiteY14040" fmla="*/ 378451 h 589548"/>
              <a:gd name="connsiteX14041" fmla="*/ 500404 w 2105012"/>
              <a:gd name="connsiteY14041" fmla="*/ 376463 h 589548"/>
              <a:gd name="connsiteX14042" fmla="*/ 495433 w 2105012"/>
              <a:gd name="connsiteY14042" fmla="*/ 375137 h 589548"/>
              <a:gd name="connsiteX14043" fmla="*/ 500404 w 2105012"/>
              <a:gd name="connsiteY14043" fmla="*/ 376463 h 589548"/>
              <a:gd name="connsiteX14044" fmla="*/ 499742 w 2105012"/>
              <a:gd name="connsiteY14044" fmla="*/ 378451 h 589548"/>
              <a:gd name="connsiteX14045" fmla="*/ 515980 w 2105012"/>
              <a:gd name="connsiteY14045" fmla="*/ 361219 h 589548"/>
              <a:gd name="connsiteX14046" fmla="*/ 515980 w 2105012"/>
              <a:gd name="connsiteY14046" fmla="*/ 361219 h 589548"/>
              <a:gd name="connsiteX14047" fmla="*/ 520951 w 2105012"/>
              <a:gd name="connsiteY14047" fmla="*/ 351940 h 589548"/>
              <a:gd name="connsiteX14048" fmla="*/ 526253 w 2105012"/>
              <a:gd name="connsiteY14048" fmla="*/ 349620 h 589548"/>
              <a:gd name="connsiteX14049" fmla="*/ 527579 w 2105012"/>
              <a:gd name="connsiteY14049" fmla="*/ 345643 h 589548"/>
              <a:gd name="connsiteX14050" fmla="*/ 530893 w 2105012"/>
              <a:gd name="connsiteY14050" fmla="*/ 341667 h 589548"/>
              <a:gd name="connsiteX14051" fmla="*/ 530893 w 2105012"/>
              <a:gd name="connsiteY14051" fmla="*/ 341667 h 589548"/>
              <a:gd name="connsiteX14052" fmla="*/ 534869 w 2105012"/>
              <a:gd name="connsiteY14052" fmla="*/ 341667 h 589548"/>
              <a:gd name="connsiteX14053" fmla="*/ 534869 w 2105012"/>
              <a:gd name="connsiteY14053" fmla="*/ 335701 h 589548"/>
              <a:gd name="connsiteX14054" fmla="*/ 536195 w 2105012"/>
              <a:gd name="connsiteY14054" fmla="*/ 335701 h 589548"/>
              <a:gd name="connsiteX14055" fmla="*/ 543817 w 2105012"/>
              <a:gd name="connsiteY14055" fmla="*/ 337027 h 589548"/>
              <a:gd name="connsiteX14056" fmla="*/ 539840 w 2105012"/>
              <a:gd name="connsiteY14056" fmla="*/ 340010 h 589548"/>
              <a:gd name="connsiteX14057" fmla="*/ 541166 w 2105012"/>
              <a:gd name="connsiteY14057" fmla="*/ 341998 h 589548"/>
              <a:gd name="connsiteX14058" fmla="*/ 541166 w 2105012"/>
              <a:gd name="connsiteY14058" fmla="*/ 343324 h 589548"/>
              <a:gd name="connsiteX14059" fmla="*/ 541166 w 2105012"/>
              <a:gd name="connsiteY14059" fmla="*/ 343324 h 589548"/>
              <a:gd name="connsiteX14060" fmla="*/ 541166 w 2105012"/>
              <a:gd name="connsiteY14060" fmla="*/ 341998 h 589548"/>
              <a:gd name="connsiteX14061" fmla="*/ 537189 w 2105012"/>
              <a:gd name="connsiteY14061" fmla="*/ 349289 h 589548"/>
              <a:gd name="connsiteX14062" fmla="*/ 531224 w 2105012"/>
              <a:gd name="connsiteY14062" fmla="*/ 350946 h 589548"/>
              <a:gd name="connsiteX14063" fmla="*/ 531224 w 2105012"/>
              <a:gd name="connsiteY14063" fmla="*/ 352271 h 589548"/>
              <a:gd name="connsiteX14064" fmla="*/ 529567 w 2105012"/>
              <a:gd name="connsiteY14064" fmla="*/ 355916 h 589548"/>
              <a:gd name="connsiteX14065" fmla="*/ 523270 w 2105012"/>
              <a:gd name="connsiteY14065" fmla="*/ 361219 h 589548"/>
              <a:gd name="connsiteX14066" fmla="*/ 521945 w 2105012"/>
              <a:gd name="connsiteY14066" fmla="*/ 366190 h 589548"/>
              <a:gd name="connsiteX14067" fmla="*/ 520619 w 2105012"/>
              <a:gd name="connsiteY14067" fmla="*/ 366852 h 589548"/>
              <a:gd name="connsiteX14068" fmla="*/ 521945 w 2105012"/>
              <a:gd name="connsiteY14068" fmla="*/ 366190 h 589548"/>
              <a:gd name="connsiteX14069" fmla="*/ 523270 w 2105012"/>
              <a:gd name="connsiteY14069" fmla="*/ 361219 h 589548"/>
              <a:gd name="connsiteX14070" fmla="*/ 515648 w 2105012"/>
              <a:gd name="connsiteY14070" fmla="*/ 361219 h 589548"/>
              <a:gd name="connsiteX14071" fmla="*/ 520619 w 2105012"/>
              <a:gd name="connsiteY14071" fmla="*/ 367184 h 589548"/>
              <a:gd name="connsiteX14072" fmla="*/ 520288 w 2105012"/>
              <a:gd name="connsiteY14072" fmla="*/ 367847 h 589548"/>
              <a:gd name="connsiteX14073" fmla="*/ 520619 w 2105012"/>
              <a:gd name="connsiteY14073" fmla="*/ 367184 h 589548"/>
              <a:gd name="connsiteX14074" fmla="*/ 520288 w 2105012"/>
              <a:gd name="connsiteY14074" fmla="*/ 367847 h 589548"/>
              <a:gd name="connsiteX14075" fmla="*/ 520951 w 2105012"/>
              <a:gd name="connsiteY14075" fmla="*/ 369172 h 589548"/>
              <a:gd name="connsiteX14076" fmla="*/ 522608 w 2105012"/>
              <a:gd name="connsiteY14076" fmla="*/ 370498 h 589548"/>
              <a:gd name="connsiteX14077" fmla="*/ 520951 w 2105012"/>
              <a:gd name="connsiteY14077" fmla="*/ 369172 h 589548"/>
              <a:gd name="connsiteX14078" fmla="*/ 520288 w 2105012"/>
              <a:gd name="connsiteY14078" fmla="*/ 367847 h 589548"/>
              <a:gd name="connsiteX14079" fmla="*/ 536195 w 2105012"/>
              <a:gd name="connsiteY14079" fmla="*/ 364864 h 589548"/>
              <a:gd name="connsiteX14080" fmla="*/ 536195 w 2105012"/>
              <a:gd name="connsiteY14080" fmla="*/ 364864 h 589548"/>
              <a:gd name="connsiteX14081" fmla="*/ 536195 w 2105012"/>
              <a:gd name="connsiteY14081" fmla="*/ 366852 h 589548"/>
              <a:gd name="connsiteX14082" fmla="*/ 536195 w 2105012"/>
              <a:gd name="connsiteY14082" fmla="*/ 364864 h 589548"/>
              <a:gd name="connsiteX14083" fmla="*/ 568009 w 2105012"/>
              <a:gd name="connsiteY14083" fmla="*/ 361219 h 589548"/>
              <a:gd name="connsiteX14084" fmla="*/ 556410 w 2105012"/>
              <a:gd name="connsiteY14084" fmla="*/ 362213 h 589548"/>
              <a:gd name="connsiteX14085" fmla="*/ 558067 w 2105012"/>
              <a:gd name="connsiteY14085" fmla="*/ 364864 h 589548"/>
              <a:gd name="connsiteX14086" fmla="*/ 558067 w 2105012"/>
              <a:gd name="connsiteY14086" fmla="*/ 364864 h 589548"/>
              <a:gd name="connsiteX14087" fmla="*/ 556410 w 2105012"/>
              <a:gd name="connsiteY14087" fmla="*/ 362213 h 589548"/>
              <a:gd name="connsiteX14088" fmla="*/ 555084 w 2105012"/>
              <a:gd name="connsiteY14088" fmla="*/ 356911 h 589548"/>
              <a:gd name="connsiteX14089" fmla="*/ 556410 w 2105012"/>
              <a:gd name="connsiteY14089" fmla="*/ 355585 h 589548"/>
              <a:gd name="connsiteX14090" fmla="*/ 561049 w 2105012"/>
              <a:gd name="connsiteY14090" fmla="*/ 356248 h 589548"/>
              <a:gd name="connsiteX14091" fmla="*/ 564032 w 2105012"/>
              <a:gd name="connsiteY14091" fmla="*/ 349289 h 589548"/>
              <a:gd name="connsiteX14092" fmla="*/ 561381 w 2105012"/>
              <a:gd name="connsiteY14092" fmla="*/ 339015 h 589548"/>
              <a:gd name="connsiteX14093" fmla="*/ 569003 w 2105012"/>
              <a:gd name="connsiteY14093" fmla="*/ 336364 h 589548"/>
              <a:gd name="connsiteX14094" fmla="*/ 571654 w 2105012"/>
              <a:gd name="connsiteY14094" fmla="*/ 337690 h 589548"/>
              <a:gd name="connsiteX14095" fmla="*/ 571654 w 2105012"/>
              <a:gd name="connsiteY14095" fmla="*/ 346969 h 589548"/>
              <a:gd name="connsiteX14096" fmla="*/ 571654 w 2105012"/>
              <a:gd name="connsiteY14096" fmla="*/ 347963 h 589548"/>
              <a:gd name="connsiteX14097" fmla="*/ 571654 w 2105012"/>
              <a:gd name="connsiteY14097" fmla="*/ 355585 h 589548"/>
              <a:gd name="connsiteX14098" fmla="*/ 571654 w 2105012"/>
              <a:gd name="connsiteY14098" fmla="*/ 356911 h 589548"/>
              <a:gd name="connsiteX14099" fmla="*/ 569003 w 2105012"/>
              <a:gd name="connsiteY14099" fmla="*/ 360556 h 589548"/>
              <a:gd name="connsiteX14100" fmla="*/ 567677 w 2105012"/>
              <a:gd name="connsiteY14100" fmla="*/ 360556 h 589548"/>
              <a:gd name="connsiteX14101" fmla="*/ 576625 w 2105012"/>
              <a:gd name="connsiteY14101" fmla="*/ 356248 h 589548"/>
              <a:gd name="connsiteX14102" fmla="*/ 573974 w 2105012"/>
              <a:gd name="connsiteY14102" fmla="*/ 356911 h 589548"/>
              <a:gd name="connsiteX14103" fmla="*/ 576625 w 2105012"/>
              <a:gd name="connsiteY14103" fmla="*/ 356248 h 589548"/>
              <a:gd name="connsiteX14104" fmla="*/ 577619 w 2105012"/>
              <a:gd name="connsiteY14104" fmla="*/ 359893 h 589548"/>
              <a:gd name="connsiteX14105" fmla="*/ 576625 w 2105012"/>
              <a:gd name="connsiteY14105" fmla="*/ 356248 h 589548"/>
              <a:gd name="connsiteX14106" fmla="*/ 580602 w 2105012"/>
              <a:gd name="connsiteY14106" fmla="*/ 358899 h 589548"/>
              <a:gd name="connsiteX14107" fmla="*/ 582590 w 2105012"/>
              <a:gd name="connsiteY14107" fmla="*/ 358899 h 589548"/>
              <a:gd name="connsiteX14108" fmla="*/ 580602 w 2105012"/>
              <a:gd name="connsiteY14108" fmla="*/ 358899 h 589548"/>
              <a:gd name="connsiteX14109" fmla="*/ 579276 w 2105012"/>
              <a:gd name="connsiteY14109" fmla="*/ 359562 h 589548"/>
              <a:gd name="connsiteX14110" fmla="*/ 580602 w 2105012"/>
              <a:gd name="connsiteY14110" fmla="*/ 358899 h 589548"/>
              <a:gd name="connsiteX14111" fmla="*/ 609433 w 2105012"/>
              <a:gd name="connsiteY14111" fmla="*/ 391707 h 589548"/>
              <a:gd name="connsiteX14112" fmla="*/ 603468 w 2105012"/>
              <a:gd name="connsiteY14112" fmla="*/ 390381 h 589548"/>
              <a:gd name="connsiteX14113" fmla="*/ 601479 w 2105012"/>
              <a:gd name="connsiteY14113" fmla="*/ 388724 h 589548"/>
              <a:gd name="connsiteX14114" fmla="*/ 603468 w 2105012"/>
              <a:gd name="connsiteY14114" fmla="*/ 390381 h 589548"/>
              <a:gd name="connsiteX14115" fmla="*/ 609433 w 2105012"/>
              <a:gd name="connsiteY14115" fmla="*/ 391707 h 589548"/>
              <a:gd name="connsiteX14116" fmla="*/ 610758 w 2105012"/>
              <a:gd name="connsiteY14116" fmla="*/ 393033 h 589548"/>
              <a:gd name="connsiteX14117" fmla="*/ 609433 w 2105012"/>
              <a:gd name="connsiteY14117" fmla="*/ 391707 h 589548"/>
              <a:gd name="connsiteX14118" fmla="*/ 613741 w 2105012"/>
              <a:gd name="connsiteY14118" fmla="*/ 373812 h 589548"/>
              <a:gd name="connsiteX14119" fmla="*/ 613741 w 2105012"/>
              <a:gd name="connsiteY14119" fmla="*/ 373812 h 589548"/>
              <a:gd name="connsiteX14120" fmla="*/ 613741 w 2105012"/>
              <a:gd name="connsiteY14120" fmla="*/ 373812 h 589548"/>
              <a:gd name="connsiteX14121" fmla="*/ 613741 w 2105012"/>
              <a:gd name="connsiteY14121" fmla="*/ 373812 h 589548"/>
              <a:gd name="connsiteX14122" fmla="*/ 637601 w 2105012"/>
              <a:gd name="connsiteY14122" fmla="*/ 328079 h 589548"/>
              <a:gd name="connsiteX14123" fmla="*/ 637601 w 2105012"/>
              <a:gd name="connsiteY14123" fmla="*/ 330399 h 589548"/>
              <a:gd name="connsiteX14124" fmla="*/ 637601 w 2105012"/>
              <a:gd name="connsiteY14124" fmla="*/ 328079 h 589548"/>
              <a:gd name="connsiteX14125" fmla="*/ 629979 w 2105012"/>
              <a:gd name="connsiteY14125" fmla="*/ 326754 h 589548"/>
              <a:gd name="connsiteX14126" fmla="*/ 637601 w 2105012"/>
              <a:gd name="connsiteY14126" fmla="*/ 328079 h 589548"/>
              <a:gd name="connsiteX14127" fmla="*/ 637933 w 2105012"/>
              <a:gd name="connsiteY14127" fmla="*/ 342992 h 589548"/>
              <a:gd name="connsiteX14128" fmla="*/ 644229 w 2105012"/>
              <a:gd name="connsiteY14128" fmla="*/ 346637 h 589548"/>
              <a:gd name="connsiteX14129" fmla="*/ 648537 w 2105012"/>
              <a:gd name="connsiteY14129" fmla="*/ 347300 h 589548"/>
              <a:gd name="connsiteX14130" fmla="*/ 644229 w 2105012"/>
              <a:gd name="connsiteY14130" fmla="*/ 346637 h 589548"/>
              <a:gd name="connsiteX14131" fmla="*/ 637933 w 2105012"/>
              <a:gd name="connsiteY14131" fmla="*/ 342992 h 589548"/>
              <a:gd name="connsiteX14132" fmla="*/ 676043 w 2105012"/>
              <a:gd name="connsiteY14132" fmla="*/ 357242 h 589548"/>
              <a:gd name="connsiteX14133" fmla="*/ 674717 w 2105012"/>
              <a:gd name="connsiteY14133" fmla="*/ 357242 h 589548"/>
              <a:gd name="connsiteX14134" fmla="*/ 676043 w 2105012"/>
              <a:gd name="connsiteY14134" fmla="*/ 357242 h 589548"/>
              <a:gd name="connsiteX14135" fmla="*/ 683334 w 2105012"/>
              <a:gd name="connsiteY14135" fmla="*/ 350946 h 589548"/>
              <a:gd name="connsiteX14136" fmla="*/ 687642 w 2105012"/>
              <a:gd name="connsiteY14136" fmla="*/ 354591 h 589548"/>
              <a:gd name="connsiteX14137" fmla="*/ 683334 w 2105012"/>
              <a:gd name="connsiteY14137" fmla="*/ 350946 h 589548"/>
              <a:gd name="connsiteX14138" fmla="*/ 682339 w 2105012"/>
              <a:gd name="connsiteY14138" fmla="*/ 350946 h 589548"/>
              <a:gd name="connsiteX14139" fmla="*/ 683334 w 2105012"/>
              <a:gd name="connsiteY14139" fmla="*/ 350946 h 589548"/>
              <a:gd name="connsiteX14140" fmla="*/ 698909 w 2105012"/>
              <a:gd name="connsiteY14140" fmla="*/ 364864 h 589548"/>
              <a:gd name="connsiteX14141" fmla="*/ 697252 w 2105012"/>
              <a:gd name="connsiteY14141" fmla="*/ 362876 h 589548"/>
              <a:gd name="connsiteX14142" fmla="*/ 698909 w 2105012"/>
              <a:gd name="connsiteY14142" fmla="*/ 364864 h 589548"/>
              <a:gd name="connsiteX14143" fmla="*/ 698909 w 2105012"/>
              <a:gd name="connsiteY14143" fmla="*/ 364864 h 589548"/>
              <a:gd name="connsiteX14144" fmla="*/ 703549 w 2105012"/>
              <a:gd name="connsiteY14144" fmla="*/ 362544 h 589548"/>
              <a:gd name="connsiteX14145" fmla="*/ 705868 w 2105012"/>
              <a:gd name="connsiteY14145" fmla="*/ 365527 h 589548"/>
              <a:gd name="connsiteX14146" fmla="*/ 703549 w 2105012"/>
              <a:gd name="connsiteY14146" fmla="*/ 362544 h 589548"/>
              <a:gd name="connsiteX14147" fmla="*/ 726746 w 2105012"/>
              <a:gd name="connsiteY14147" fmla="*/ 362213 h 589548"/>
              <a:gd name="connsiteX14148" fmla="*/ 726746 w 2105012"/>
              <a:gd name="connsiteY14148" fmla="*/ 362213 h 589548"/>
              <a:gd name="connsiteX14149" fmla="*/ 724426 w 2105012"/>
              <a:gd name="connsiteY14149" fmla="*/ 362213 h 589548"/>
              <a:gd name="connsiteX14150" fmla="*/ 726746 w 2105012"/>
              <a:gd name="connsiteY14150" fmla="*/ 362213 h 589548"/>
              <a:gd name="connsiteX14151" fmla="*/ 732048 w 2105012"/>
              <a:gd name="connsiteY14151" fmla="*/ 368509 h 589548"/>
              <a:gd name="connsiteX14152" fmla="*/ 732048 w 2105012"/>
              <a:gd name="connsiteY14152" fmla="*/ 368509 h 589548"/>
              <a:gd name="connsiteX14153" fmla="*/ 732048 w 2105012"/>
              <a:gd name="connsiteY14153" fmla="*/ 367184 h 589548"/>
              <a:gd name="connsiteX14154" fmla="*/ 732048 w 2105012"/>
              <a:gd name="connsiteY14154" fmla="*/ 368509 h 589548"/>
              <a:gd name="connsiteX14155" fmla="*/ 733043 w 2105012"/>
              <a:gd name="connsiteY14155" fmla="*/ 368509 h 589548"/>
              <a:gd name="connsiteX14156" fmla="*/ 734037 w 2105012"/>
              <a:gd name="connsiteY14156" fmla="*/ 370166 h 589548"/>
              <a:gd name="connsiteX14157" fmla="*/ 733043 w 2105012"/>
              <a:gd name="connsiteY14157" fmla="*/ 368509 h 589548"/>
              <a:gd name="connsiteX14158" fmla="*/ 767508 w 2105012"/>
              <a:gd name="connsiteY14158" fmla="*/ 344649 h 589548"/>
              <a:gd name="connsiteX14159" fmla="*/ 766845 w 2105012"/>
              <a:gd name="connsiteY14159" fmla="*/ 344649 h 589548"/>
              <a:gd name="connsiteX14160" fmla="*/ 765851 w 2105012"/>
              <a:gd name="connsiteY14160" fmla="*/ 343986 h 589548"/>
              <a:gd name="connsiteX14161" fmla="*/ 777449 w 2105012"/>
              <a:gd name="connsiteY14161" fmla="*/ 342329 h 589548"/>
              <a:gd name="connsiteX14162" fmla="*/ 777449 w 2105012"/>
              <a:gd name="connsiteY14162" fmla="*/ 341335 h 589548"/>
              <a:gd name="connsiteX14163" fmla="*/ 771816 w 2105012"/>
              <a:gd name="connsiteY14163" fmla="*/ 338353 h 589548"/>
              <a:gd name="connsiteX14164" fmla="*/ 777449 w 2105012"/>
              <a:gd name="connsiteY14164" fmla="*/ 341335 h 589548"/>
              <a:gd name="connsiteX14165" fmla="*/ 777449 w 2105012"/>
              <a:gd name="connsiteY14165" fmla="*/ 342329 h 589548"/>
              <a:gd name="connsiteX14166" fmla="*/ 779769 w 2105012"/>
              <a:gd name="connsiteY14166" fmla="*/ 348294 h 589548"/>
              <a:gd name="connsiteX14167" fmla="*/ 773473 w 2105012"/>
              <a:gd name="connsiteY14167" fmla="*/ 349951 h 589548"/>
              <a:gd name="connsiteX14168" fmla="*/ 773473 w 2105012"/>
              <a:gd name="connsiteY14168" fmla="*/ 349951 h 589548"/>
              <a:gd name="connsiteX14169" fmla="*/ 769827 w 2105012"/>
              <a:gd name="connsiteY14169" fmla="*/ 347300 h 589548"/>
              <a:gd name="connsiteX14170" fmla="*/ 767176 w 2105012"/>
              <a:gd name="connsiteY14170" fmla="*/ 351608 h 589548"/>
              <a:gd name="connsiteX14171" fmla="*/ 769827 w 2105012"/>
              <a:gd name="connsiteY14171" fmla="*/ 347300 h 589548"/>
              <a:gd name="connsiteX14172" fmla="*/ 767176 w 2105012"/>
              <a:gd name="connsiteY14172" fmla="*/ 345312 h 589548"/>
              <a:gd name="connsiteX14173" fmla="*/ 863612 w 2105012"/>
              <a:gd name="connsiteY14173" fmla="*/ 302231 h 589548"/>
              <a:gd name="connsiteX14174" fmla="*/ 863612 w 2105012"/>
              <a:gd name="connsiteY14174" fmla="*/ 300905 h 589548"/>
              <a:gd name="connsiteX14175" fmla="*/ 863612 w 2105012"/>
              <a:gd name="connsiteY14175" fmla="*/ 302231 h 589548"/>
              <a:gd name="connsiteX14176" fmla="*/ 861955 w 2105012"/>
              <a:gd name="connsiteY14176" fmla="*/ 312504 h 589548"/>
              <a:gd name="connsiteX14177" fmla="*/ 860298 w 2105012"/>
              <a:gd name="connsiteY14177" fmla="*/ 312835 h 589548"/>
              <a:gd name="connsiteX14178" fmla="*/ 860298 w 2105012"/>
              <a:gd name="connsiteY14178" fmla="*/ 312835 h 589548"/>
              <a:gd name="connsiteX14179" fmla="*/ 861955 w 2105012"/>
              <a:gd name="connsiteY14179" fmla="*/ 312504 h 589548"/>
              <a:gd name="connsiteX14180" fmla="*/ 838426 w 2105012"/>
              <a:gd name="connsiteY14180" fmla="*/ 320126 h 589548"/>
              <a:gd name="connsiteX14181" fmla="*/ 840746 w 2105012"/>
              <a:gd name="connsiteY14181" fmla="*/ 320789 h 589548"/>
              <a:gd name="connsiteX14182" fmla="*/ 840746 w 2105012"/>
              <a:gd name="connsiteY14182" fmla="*/ 323109 h 589548"/>
              <a:gd name="connsiteX14183" fmla="*/ 840746 w 2105012"/>
              <a:gd name="connsiteY14183" fmla="*/ 320789 h 589548"/>
              <a:gd name="connsiteX14184" fmla="*/ 838426 w 2105012"/>
              <a:gd name="connsiteY14184" fmla="*/ 320126 h 589548"/>
              <a:gd name="connsiteX14185" fmla="*/ 842734 w 2105012"/>
              <a:gd name="connsiteY14185" fmla="*/ 325097 h 589548"/>
              <a:gd name="connsiteX14186" fmla="*/ 841408 w 2105012"/>
              <a:gd name="connsiteY14186" fmla="*/ 323771 h 589548"/>
              <a:gd name="connsiteX14187" fmla="*/ 842734 w 2105012"/>
              <a:gd name="connsiteY14187" fmla="*/ 325097 h 589548"/>
              <a:gd name="connsiteX14188" fmla="*/ 837100 w 2105012"/>
              <a:gd name="connsiteY14188" fmla="*/ 312835 h 589548"/>
              <a:gd name="connsiteX14189" fmla="*/ 828484 w 2105012"/>
              <a:gd name="connsiteY14189" fmla="*/ 311841 h 589548"/>
              <a:gd name="connsiteX14190" fmla="*/ 837100 w 2105012"/>
              <a:gd name="connsiteY14190" fmla="*/ 312835 h 589548"/>
              <a:gd name="connsiteX14191" fmla="*/ 840414 w 2105012"/>
              <a:gd name="connsiteY14191" fmla="*/ 315486 h 589548"/>
              <a:gd name="connsiteX14192" fmla="*/ 837100 w 2105012"/>
              <a:gd name="connsiteY14192" fmla="*/ 312835 h 589548"/>
              <a:gd name="connsiteX14193" fmla="*/ 778775 w 2105012"/>
              <a:gd name="connsiteY14193" fmla="*/ 332056 h 589548"/>
              <a:gd name="connsiteX14194" fmla="*/ 777118 w 2105012"/>
              <a:gd name="connsiteY14194" fmla="*/ 329405 h 589548"/>
              <a:gd name="connsiteX14195" fmla="*/ 778775 w 2105012"/>
              <a:gd name="connsiteY14195" fmla="*/ 332056 h 589548"/>
              <a:gd name="connsiteX14196" fmla="*/ 778775 w 2105012"/>
              <a:gd name="connsiteY14196" fmla="*/ 332388 h 589548"/>
              <a:gd name="connsiteX14197" fmla="*/ 778775 w 2105012"/>
              <a:gd name="connsiteY14197" fmla="*/ 334376 h 589548"/>
              <a:gd name="connsiteX14198" fmla="*/ 778775 w 2105012"/>
              <a:gd name="connsiteY14198" fmla="*/ 334376 h 589548"/>
              <a:gd name="connsiteX14199" fmla="*/ 778775 w 2105012"/>
              <a:gd name="connsiteY14199" fmla="*/ 332388 h 589548"/>
              <a:gd name="connsiteX14200" fmla="*/ 771484 w 2105012"/>
              <a:gd name="connsiteY14200" fmla="*/ 356248 h 589548"/>
              <a:gd name="connsiteX14201" fmla="*/ 770490 w 2105012"/>
              <a:gd name="connsiteY14201" fmla="*/ 356911 h 589548"/>
              <a:gd name="connsiteX14202" fmla="*/ 769827 w 2105012"/>
              <a:gd name="connsiteY14202" fmla="*/ 357242 h 589548"/>
              <a:gd name="connsiteX14203" fmla="*/ 765188 w 2105012"/>
              <a:gd name="connsiteY14203" fmla="*/ 358568 h 589548"/>
              <a:gd name="connsiteX14204" fmla="*/ 769827 w 2105012"/>
              <a:gd name="connsiteY14204" fmla="*/ 357242 h 589548"/>
              <a:gd name="connsiteX14205" fmla="*/ 770490 w 2105012"/>
              <a:gd name="connsiteY14205" fmla="*/ 356911 h 589548"/>
              <a:gd name="connsiteX14206" fmla="*/ 771484 w 2105012"/>
              <a:gd name="connsiteY14206" fmla="*/ 356248 h 589548"/>
              <a:gd name="connsiteX14207" fmla="*/ 771484 w 2105012"/>
              <a:gd name="connsiteY14207" fmla="*/ 355585 h 589548"/>
              <a:gd name="connsiteX14208" fmla="*/ 771484 w 2105012"/>
              <a:gd name="connsiteY14208" fmla="*/ 356248 h 589548"/>
              <a:gd name="connsiteX14209" fmla="*/ 795345 w 2105012"/>
              <a:gd name="connsiteY14209" fmla="*/ 321452 h 589548"/>
              <a:gd name="connsiteX14210" fmla="*/ 794019 w 2105012"/>
              <a:gd name="connsiteY14210" fmla="*/ 321452 h 589548"/>
              <a:gd name="connsiteX14211" fmla="*/ 795345 w 2105012"/>
              <a:gd name="connsiteY14211" fmla="*/ 321452 h 589548"/>
              <a:gd name="connsiteX14212" fmla="*/ 798990 w 2105012"/>
              <a:gd name="connsiteY14212" fmla="*/ 324765 h 589548"/>
              <a:gd name="connsiteX14213" fmla="*/ 799653 w 2105012"/>
              <a:gd name="connsiteY14213" fmla="*/ 324103 h 589548"/>
              <a:gd name="connsiteX14214" fmla="*/ 799653 w 2105012"/>
              <a:gd name="connsiteY14214" fmla="*/ 324103 h 589548"/>
              <a:gd name="connsiteX14215" fmla="*/ 798990 w 2105012"/>
              <a:gd name="connsiteY14215" fmla="*/ 324765 h 589548"/>
              <a:gd name="connsiteX14216" fmla="*/ 818874 w 2105012"/>
              <a:gd name="connsiteY14216" fmla="*/ 324434 h 589548"/>
              <a:gd name="connsiteX14217" fmla="*/ 817879 w 2105012"/>
              <a:gd name="connsiteY14217" fmla="*/ 324434 h 589548"/>
              <a:gd name="connsiteX14218" fmla="*/ 818874 w 2105012"/>
              <a:gd name="connsiteY14218" fmla="*/ 324434 h 589548"/>
              <a:gd name="connsiteX14219" fmla="*/ 820531 w 2105012"/>
              <a:gd name="connsiteY14219" fmla="*/ 324434 h 589548"/>
              <a:gd name="connsiteX14220" fmla="*/ 818874 w 2105012"/>
              <a:gd name="connsiteY14220" fmla="*/ 324434 h 589548"/>
              <a:gd name="connsiteX14221" fmla="*/ 844722 w 2105012"/>
              <a:gd name="connsiteY14221" fmla="*/ 326754 h 589548"/>
              <a:gd name="connsiteX14222" fmla="*/ 849030 w 2105012"/>
              <a:gd name="connsiteY14222" fmla="*/ 325760 h 589548"/>
              <a:gd name="connsiteX14223" fmla="*/ 844722 w 2105012"/>
              <a:gd name="connsiteY14223" fmla="*/ 326754 h 589548"/>
              <a:gd name="connsiteX14224" fmla="*/ 844722 w 2105012"/>
              <a:gd name="connsiteY14224" fmla="*/ 326754 h 589548"/>
              <a:gd name="connsiteX14225" fmla="*/ 849693 w 2105012"/>
              <a:gd name="connsiteY14225" fmla="*/ 312835 h 589548"/>
              <a:gd name="connsiteX14226" fmla="*/ 849693 w 2105012"/>
              <a:gd name="connsiteY14226" fmla="*/ 312835 h 589548"/>
              <a:gd name="connsiteX14227" fmla="*/ 851019 w 2105012"/>
              <a:gd name="connsiteY14227" fmla="*/ 316812 h 589548"/>
              <a:gd name="connsiteX14228" fmla="*/ 849693 w 2105012"/>
              <a:gd name="connsiteY14228" fmla="*/ 312835 h 589548"/>
              <a:gd name="connsiteX14229" fmla="*/ 861292 w 2105012"/>
              <a:gd name="connsiteY14229" fmla="*/ 308859 h 589548"/>
              <a:gd name="connsiteX14230" fmla="*/ 859304 w 2105012"/>
              <a:gd name="connsiteY14230" fmla="*/ 302231 h 589548"/>
              <a:gd name="connsiteX14231" fmla="*/ 861292 w 2105012"/>
              <a:gd name="connsiteY14231" fmla="*/ 308859 h 589548"/>
              <a:gd name="connsiteX14232" fmla="*/ 865931 w 2105012"/>
              <a:gd name="connsiteY14232" fmla="*/ 307864 h 589548"/>
              <a:gd name="connsiteX14233" fmla="*/ 865931 w 2105012"/>
              <a:gd name="connsiteY14233" fmla="*/ 307864 h 589548"/>
              <a:gd name="connsiteX14234" fmla="*/ 861292 w 2105012"/>
              <a:gd name="connsiteY14234" fmla="*/ 308859 h 589548"/>
              <a:gd name="connsiteX14235" fmla="*/ 866263 w 2105012"/>
              <a:gd name="connsiteY14235" fmla="*/ 306539 h 589548"/>
              <a:gd name="connsiteX14236" fmla="*/ 867257 w 2105012"/>
              <a:gd name="connsiteY14236" fmla="*/ 304219 h 589548"/>
              <a:gd name="connsiteX14237" fmla="*/ 867257 w 2105012"/>
              <a:gd name="connsiteY14237" fmla="*/ 294940 h 589548"/>
              <a:gd name="connsiteX14238" fmla="*/ 864937 w 2105012"/>
              <a:gd name="connsiteY14238" fmla="*/ 289638 h 589548"/>
              <a:gd name="connsiteX14239" fmla="*/ 863280 w 2105012"/>
              <a:gd name="connsiteY14239" fmla="*/ 286987 h 589548"/>
              <a:gd name="connsiteX14240" fmla="*/ 860298 w 2105012"/>
              <a:gd name="connsiteY14240" fmla="*/ 288644 h 589548"/>
              <a:gd name="connsiteX14241" fmla="*/ 856652 w 2105012"/>
              <a:gd name="connsiteY14241" fmla="*/ 290632 h 589548"/>
              <a:gd name="connsiteX14242" fmla="*/ 851350 w 2105012"/>
              <a:gd name="connsiteY14242" fmla="*/ 293615 h 589548"/>
              <a:gd name="connsiteX14243" fmla="*/ 850025 w 2105012"/>
              <a:gd name="connsiteY14243" fmla="*/ 293615 h 589548"/>
              <a:gd name="connsiteX14244" fmla="*/ 844391 w 2105012"/>
              <a:gd name="connsiteY14244" fmla="*/ 293615 h 589548"/>
              <a:gd name="connsiteX14245" fmla="*/ 850025 w 2105012"/>
              <a:gd name="connsiteY14245" fmla="*/ 293615 h 589548"/>
              <a:gd name="connsiteX14246" fmla="*/ 842403 w 2105012"/>
              <a:gd name="connsiteY14246" fmla="*/ 286987 h 589548"/>
              <a:gd name="connsiteX14247" fmla="*/ 838426 w 2105012"/>
              <a:gd name="connsiteY14247" fmla="*/ 288312 h 589548"/>
              <a:gd name="connsiteX14248" fmla="*/ 838426 w 2105012"/>
              <a:gd name="connsiteY14248" fmla="*/ 288312 h 589548"/>
              <a:gd name="connsiteX14249" fmla="*/ 839751 w 2105012"/>
              <a:gd name="connsiteY14249" fmla="*/ 295934 h 589548"/>
              <a:gd name="connsiteX14250" fmla="*/ 847705 w 2105012"/>
              <a:gd name="connsiteY14250" fmla="*/ 303225 h 589548"/>
              <a:gd name="connsiteX14251" fmla="*/ 850025 w 2105012"/>
              <a:gd name="connsiteY14251" fmla="*/ 303225 h 589548"/>
              <a:gd name="connsiteX14252" fmla="*/ 854333 w 2105012"/>
              <a:gd name="connsiteY14252" fmla="*/ 303225 h 589548"/>
              <a:gd name="connsiteX14253" fmla="*/ 850025 w 2105012"/>
              <a:gd name="connsiteY14253" fmla="*/ 303225 h 589548"/>
              <a:gd name="connsiteX14254" fmla="*/ 845716 w 2105012"/>
              <a:gd name="connsiteY14254" fmla="*/ 307864 h 589548"/>
              <a:gd name="connsiteX14255" fmla="*/ 847373 w 2105012"/>
              <a:gd name="connsiteY14255" fmla="*/ 309853 h 589548"/>
              <a:gd name="connsiteX14256" fmla="*/ 831798 w 2105012"/>
              <a:gd name="connsiteY14256" fmla="*/ 305545 h 589548"/>
              <a:gd name="connsiteX14257" fmla="*/ 819868 w 2105012"/>
              <a:gd name="connsiteY14257" fmla="*/ 303888 h 589548"/>
              <a:gd name="connsiteX14258" fmla="*/ 814565 w 2105012"/>
              <a:gd name="connsiteY14258" fmla="*/ 308859 h 589548"/>
              <a:gd name="connsiteX14259" fmla="*/ 811914 w 2105012"/>
              <a:gd name="connsiteY14259" fmla="*/ 308859 h 589548"/>
              <a:gd name="connsiteX14260" fmla="*/ 804624 w 2105012"/>
              <a:gd name="connsiteY14260" fmla="*/ 307202 h 589548"/>
              <a:gd name="connsiteX14261" fmla="*/ 799653 w 2105012"/>
              <a:gd name="connsiteY14261" fmla="*/ 302562 h 589548"/>
              <a:gd name="connsiteX14262" fmla="*/ 794682 w 2105012"/>
              <a:gd name="connsiteY14262" fmla="*/ 304550 h 589548"/>
              <a:gd name="connsiteX14263" fmla="*/ 787060 w 2105012"/>
              <a:gd name="connsiteY14263" fmla="*/ 302231 h 589548"/>
              <a:gd name="connsiteX14264" fmla="*/ 787391 w 2105012"/>
              <a:gd name="connsiteY14264" fmla="*/ 304550 h 589548"/>
              <a:gd name="connsiteX14265" fmla="*/ 784740 w 2105012"/>
              <a:gd name="connsiteY14265" fmla="*/ 309521 h 589548"/>
              <a:gd name="connsiteX14266" fmla="*/ 783746 w 2105012"/>
              <a:gd name="connsiteY14266" fmla="*/ 309521 h 589548"/>
              <a:gd name="connsiteX14267" fmla="*/ 782752 w 2105012"/>
              <a:gd name="connsiteY14267" fmla="*/ 309521 h 589548"/>
              <a:gd name="connsiteX14268" fmla="*/ 773141 w 2105012"/>
              <a:gd name="connsiteY14268" fmla="*/ 312835 h 589548"/>
              <a:gd name="connsiteX14269" fmla="*/ 775130 w 2105012"/>
              <a:gd name="connsiteY14269" fmla="*/ 319795 h 589548"/>
              <a:gd name="connsiteX14270" fmla="*/ 775130 w 2105012"/>
              <a:gd name="connsiteY14270" fmla="*/ 319795 h 589548"/>
              <a:gd name="connsiteX14271" fmla="*/ 775130 w 2105012"/>
              <a:gd name="connsiteY14271" fmla="*/ 321120 h 589548"/>
              <a:gd name="connsiteX14272" fmla="*/ 775130 w 2105012"/>
              <a:gd name="connsiteY14272" fmla="*/ 325097 h 589548"/>
              <a:gd name="connsiteX14273" fmla="*/ 775461 w 2105012"/>
              <a:gd name="connsiteY14273" fmla="*/ 327748 h 589548"/>
              <a:gd name="connsiteX14274" fmla="*/ 775461 w 2105012"/>
              <a:gd name="connsiteY14274" fmla="*/ 327748 h 589548"/>
              <a:gd name="connsiteX14275" fmla="*/ 771153 w 2105012"/>
              <a:gd name="connsiteY14275" fmla="*/ 335039 h 589548"/>
              <a:gd name="connsiteX14276" fmla="*/ 763200 w 2105012"/>
              <a:gd name="connsiteY14276" fmla="*/ 335370 h 589548"/>
              <a:gd name="connsiteX14277" fmla="*/ 762205 w 2105012"/>
              <a:gd name="connsiteY14277" fmla="*/ 335039 h 589548"/>
              <a:gd name="connsiteX14278" fmla="*/ 756240 w 2105012"/>
              <a:gd name="connsiteY14278" fmla="*/ 333713 h 589548"/>
              <a:gd name="connsiteX14279" fmla="*/ 751269 w 2105012"/>
              <a:gd name="connsiteY14279" fmla="*/ 332056 h 589548"/>
              <a:gd name="connsiteX14280" fmla="*/ 752595 w 2105012"/>
              <a:gd name="connsiteY14280" fmla="*/ 324434 h 589548"/>
              <a:gd name="connsiteX14281" fmla="*/ 755577 w 2105012"/>
              <a:gd name="connsiteY14281" fmla="*/ 325428 h 589548"/>
              <a:gd name="connsiteX14282" fmla="*/ 762537 w 2105012"/>
              <a:gd name="connsiteY14282" fmla="*/ 324103 h 589548"/>
              <a:gd name="connsiteX14283" fmla="*/ 761874 w 2105012"/>
              <a:gd name="connsiteY14283" fmla="*/ 324103 h 589548"/>
              <a:gd name="connsiteX14284" fmla="*/ 765851 w 2105012"/>
              <a:gd name="connsiteY14284" fmla="*/ 321452 h 589548"/>
              <a:gd name="connsiteX14285" fmla="*/ 757897 w 2105012"/>
              <a:gd name="connsiteY14285" fmla="*/ 319795 h 589548"/>
              <a:gd name="connsiteX14286" fmla="*/ 749281 w 2105012"/>
              <a:gd name="connsiteY14286" fmla="*/ 319132 h 589548"/>
              <a:gd name="connsiteX14287" fmla="*/ 742653 w 2105012"/>
              <a:gd name="connsiteY14287" fmla="*/ 315818 h 589548"/>
              <a:gd name="connsiteX14288" fmla="*/ 749281 w 2105012"/>
              <a:gd name="connsiteY14288" fmla="*/ 319132 h 589548"/>
              <a:gd name="connsiteX14289" fmla="*/ 753258 w 2105012"/>
              <a:gd name="connsiteY14289" fmla="*/ 312835 h 589548"/>
              <a:gd name="connsiteX14290" fmla="*/ 755577 w 2105012"/>
              <a:gd name="connsiteY14290" fmla="*/ 312835 h 589548"/>
              <a:gd name="connsiteX14291" fmla="*/ 765188 w 2105012"/>
              <a:gd name="connsiteY14291" fmla="*/ 315818 h 589548"/>
              <a:gd name="connsiteX14292" fmla="*/ 765519 w 2105012"/>
              <a:gd name="connsiteY14292" fmla="*/ 303888 h 589548"/>
              <a:gd name="connsiteX14293" fmla="*/ 763200 w 2105012"/>
              <a:gd name="connsiteY14293" fmla="*/ 302562 h 589548"/>
              <a:gd name="connsiteX14294" fmla="*/ 763200 w 2105012"/>
              <a:gd name="connsiteY14294" fmla="*/ 302562 h 589548"/>
              <a:gd name="connsiteX14295" fmla="*/ 764525 w 2105012"/>
              <a:gd name="connsiteY14295" fmla="*/ 298917 h 589548"/>
              <a:gd name="connsiteX14296" fmla="*/ 763200 w 2105012"/>
              <a:gd name="connsiteY14296" fmla="*/ 293615 h 589548"/>
              <a:gd name="connsiteX14297" fmla="*/ 759223 w 2105012"/>
              <a:gd name="connsiteY14297" fmla="*/ 289969 h 589548"/>
              <a:gd name="connsiteX14298" fmla="*/ 748950 w 2105012"/>
              <a:gd name="connsiteY14298" fmla="*/ 289969 h 589548"/>
              <a:gd name="connsiteX14299" fmla="*/ 748950 w 2105012"/>
              <a:gd name="connsiteY14299" fmla="*/ 289969 h 589548"/>
              <a:gd name="connsiteX14300" fmla="*/ 748950 w 2105012"/>
              <a:gd name="connsiteY14300" fmla="*/ 286324 h 589548"/>
              <a:gd name="connsiteX14301" fmla="*/ 748950 w 2105012"/>
              <a:gd name="connsiteY14301" fmla="*/ 283673 h 589548"/>
              <a:gd name="connsiteX14302" fmla="*/ 748950 w 2105012"/>
              <a:gd name="connsiteY14302" fmla="*/ 281353 h 589548"/>
              <a:gd name="connsiteX14303" fmla="*/ 747955 w 2105012"/>
              <a:gd name="connsiteY14303" fmla="*/ 280027 h 589548"/>
              <a:gd name="connsiteX14304" fmla="*/ 744973 w 2105012"/>
              <a:gd name="connsiteY14304" fmla="*/ 279365 h 589548"/>
              <a:gd name="connsiteX14305" fmla="*/ 747955 w 2105012"/>
              <a:gd name="connsiteY14305" fmla="*/ 280027 h 589548"/>
              <a:gd name="connsiteX14306" fmla="*/ 754252 w 2105012"/>
              <a:gd name="connsiteY14306" fmla="*/ 276382 h 589548"/>
              <a:gd name="connsiteX14307" fmla="*/ 759223 w 2105012"/>
              <a:gd name="connsiteY14307" fmla="*/ 276051 h 589548"/>
              <a:gd name="connsiteX14308" fmla="*/ 760880 w 2105012"/>
              <a:gd name="connsiteY14308" fmla="*/ 276051 h 589548"/>
              <a:gd name="connsiteX14309" fmla="*/ 777118 w 2105012"/>
              <a:gd name="connsiteY14309" fmla="*/ 278370 h 589548"/>
              <a:gd name="connsiteX14310" fmla="*/ 779769 w 2105012"/>
              <a:gd name="connsiteY14310" fmla="*/ 279696 h 589548"/>
              <a:gd name="connsiteX14311" fmla="*/ 790705 w 2105012"/>
              <a:gd name="connsiteY14311" fmla="*/ 278039 h 589548"/>
              <a:gd name="connsiteX14312" fmla="*/ 798659 w 2105012"/>
              <a:gd name="connsiteY14312" fmla="*/ 279696 h 589548"/>
              <a:gd name="connsiteX14313" fmla="*/ 800647 w 2105012"/>
              <a:gd name="connsiteY14313" fmla="*/ 275056 h 589548"/>
              <a:gd name="connsiteX14314" fmla="*/ 807606 w 2105012"/>
              <a:gd name="connsiteY14314" fmla="*/ 273400 h 589548"/>
              <a:gd name="connsiteX14315" fmla="*/ 807606 w 2105012"/>
              <a:gd name="connsiteY14315" fmla="*/ 273400 h 589548"/>
              <a:gd name="connsiteX14316" fmla="*/ 811252 w 2105012"/>
              <a:gd name="connsiteY14316" fmla="*/ 274725 h 589548"/>
              <a:gd name="connsiteX14317" fmla="*/ 807606 w 2105012"/>
              <a:gd name="connsiteY14317" fmla="*/ 278370 h 589548"/>
              <a:gd name="connsiteX14318" fmla="*/ 798659 w 2105012"/>
              <a:gd name="connsiteY14318" fmla="*/ 279696 h 589548"/>
              <a:gd name="connsiteX14319" fmla="*/ 798659 w 2105012"/>
              <a:gd name="connsiteY14319" fmla="*/ 289969 h 589548"/>
              <a:gd name="connsiteX14320" fmla="*/ 798659 w 2105012"/>
              <a:gd name="connsiteY14320" fmla="*/ 297260 h 589548"/>
              <a:gd name="connsiteX14321" fmla="*/ 805286 w 2105012"/>
              <a:gd name="connsiteY14321" fmla="*/ 298254 h 589548"/>
              <a:gd name="connsiteX14322" fmla="*/ 806281 w 2105012"/>
              <a:gd name="connsiteY14322" fmla="*/ 301237 h 589548"/>
              <a:gd name="connsiteX14323" fmla="*/ 815228 w 2105012"/>
              <a:gd name="connsiteY14323" fmla="*/ 298585 h 589548"/>
              <a:gd name="connsiteX14324" fmla="*/ 809263 w 2105012"/>
              <a:gd name="connsiteY14324" fmla="*/ 294277 h 589548"/>
              <a:gd name="connsiteX14325" fmla="*/ 815228 w 2105012"/>
              <a:gd name="connsiteY14325" fmla="*/ 298585 h 589548"/>
              <a:gd name="connsiteX14326" fmla="*/ 818874 w 2105012"/>
              <a:gd name="connsiteY14326" fmla="*/ 295934 h 589548"/>
              <a:gd name="connsiteX14327" fmla="*/ 821856 w 2105012"/>
              <a:gd name="connsiteY14327" fmla="*/ 293283 h 589548"/>
              <a:gd name="connsiteX14328" fmla="*/ 818874 w 2105012"/>
              <a:gd name="connsiteY14328" fmla="*/ 280359 h 589548"/>
              <a:gd name="connsiteX14329" fmla="*/ 818874 w 2105012"/>
              <a:gd name="connsiteY14329" fmla="*/ 275388 h 589548"/>
              <a:gd name="connsiteX14330" fmla="*/ 830141 w 2105012"/>
              <a:gd name="connsiteY14330" fmla="*/ 274394 h 589548"/>
              <a:gd name="connsiteX14331" fmla="*/ 840414 w 2105012"/>
              <a:gd name="connsiteY14331" fmla="*/ 278039 h 589548"/>
              <a:gd name="connsiteX14332" fmla="*/ 840414 w 2105012"/>
              <a:gd name="connsiteY14332" fmla="*/ 278039 h 589548"/>
              <a:gd name="connsiteX14333" fmla="*/ 845385 w 2105012"/>
              <a:gd name="connsiteY14333" fmla="*/ 276713 h 589548"/>
              <a:gd name="connsiteX14334" fmla="*/ 845385 w 2105012"/>
              <a:gd name="connsiteY14334" fmla="*/ 276713 h 589548"/>
              <a:gd name="connsiteX14335" fmla="*/ 850687 w 2105012"/>
              <a:gd name="connsiteY14335" fmla="*/ 283010 h 589548"/>
              <a:gd name="connsiteX14336" fmla="*/ 853670 w 2105012"/>
              <a:gd name="connsiteY14336" fmla="*/ 281684 h 589548"/>
              <a:gd name="connsiteX14337" fmla="*/ 859966 w 2105012"/>
              <a:gd name="connsiteY14337" fmla="*/ 279365 h 589548"/>
              <a:gd name="connsiteX14338" fmla="*/ 865269 w 2105012"/>
              <a:gd name="connsiteY14338" fmla="*/ 283673 h 589548"/>
              <a:gd name="connsiteX14339" fmla="*/ 868583 w 2105012"/>
              <a:gd name="connsiteY14339" fmla="*/ 281684 h 589548"/>
              <a:gd name="connsiteX14340" fmla="*/ 876205 w 2105012"/>
              <a:gd name="connsiteY14340" fmla="*/ 284004 h 589548"/>
              <a:gd name="connsiteX14341" fmla="*/ 876205 w 2105012"/>
              <a:gd name="connsiteY14341" fmla="*/ 285330 h 589548"/>
              <a:gd name="connsiteX14342" fmla="*/ 873554 w 2105012"/>
              <a:gd name="connsiteY14342" fmla="*/ 290632 h 589548"/>
              <a:gd name="connsiteX14343" fmla="*/ 874879 w 2105012"/>
              <a:gd name="connsiteY14343" fmla="*/ 299580 h 589548"/>
              <a:gd name="connsiteX14344" fmla="*/ 874879 w 2105012"/>
              <a:gd name="connsiteY14344" fmla="*/ 299580 h 589548"/>
              <a:gd name="connsiteX14345" fmla="*/ 873554 w 2105012"/>
              <a:gd name="connsiteY14345" fmla="*/ 303556 h 589548"/>
              <a:gd name="connsiteX14346" fmla="*/ 872559 w 2105012"/>
              <a:gd name="connsiteY14346" fmla="*/ 307202 h 589548"/>
              <a:gd name="connsiteX14347" fmla="*/ 866263 w 2105012"/>
              <a:gd name="connsiteY14347" fmla="*/ 305876 h 589548"/>
              <a:gd name="connsiteX14348" fmla="*/ 875542 w 2105012"/>
              <a:gd name="connsiteY14348" fmla="*/ 300242 h 589548"/>
              <a:gd name="connsiteX14349" fmla="*/ 875873 w 2105012"/>
              <a:gd name="connsiteY14349" fmla="*/ 300242 h 589548"/>
              <a:gd name="connsiteX14350" fmla="*/ 875542 w 2105012"/>
              <a:gd name="connsiteY14350" fmla="*/ 300242 h 589548"/>
              <a:gd name="connsiteX14351" fmla="*/ 880513 w 2105012"/>
              <a:gd name="connsiteY14351" fmla="*/ 303225 h 589548"/>
              <a:gd name="connsiteX14352" fmla="*/ 879519 w 2105012"/>
              <a:gd name="connsiteY14352" fmla="*/ 303225 h 589548"/>
              <a:gd name="connsiteX14353" fmla="*/ 880513 w 2105012"/>
              <a:gd name="connsiteY14353" fmla="*/ 303225 h 589548"/>
              <a:gd name="connsiteX14354" fmla="*/ 892112 w 2105012"/>
              <a:gd name="connsiteY14354" fmla="*/ 285330 h 589548"/>
              <a:gd name="connsiteX14355" fmla="*/ 888798 w 2105012"/>
              <a:gd name="connsiteY14355" fmla="*/ 284004 h 589548"/>
              <a:gd name="connsiteX14356" fmla="*/ 892112 w 2105012"/>
              <a:gd name="connsiteY14356" fmla="*/ 285330 h 589548"/>
              <a:gd name="connsiteX14357" fmla="*/ 893769 w 2105012"/>
              <a:gd name="connsiteY14357" fmla="*/ 286324 h 589548"/>
              <a:gd name="connsiteX14358" fmla="*/ 892112 w 2105012"/>
              <a:gd name="connsiteY14358" fmla="*/ 285330 h 589548"/>
              <a:gd name="connsiteX14359" fmla="*/ 901059 w 2105012"/>
              <a:gd name="connsiteY14359" fmla="*/ 230650 h 589548"/>
              <a:gd name="connsiteX14360" fmla="*/ 900728 w 2105012"/>
              <a:gd name="connsiteY14360" fmla="*/ 231975 h 589548"/>
              <a:gd name="connsiteX14361" fmla="*/ 900728 w 2105012"/>
              <a:gd name="connsiteY14361" fmla="*/ 231975 h 589548"/>
              <a:gd name="connsiteX14362" fmla="*/ 901059 w 2105012"/>
              <a:gd name="connsiteY14362" fmla="*/ 230650 h 589548"/>
              <a:gd name="connsiteX14363" fmla="*/ 903048 w 2105012"/>
              <a:gd name="connsiteY14363" fmla="*/ 231644 h 589548"/>
              <a:gd name="connsiteX14364" fmla="*/ 905367 w 2105012"/>
              <a:gd name="connsiteY14364" fmla="*/ 228993 h 589548"/>
              <a:gd name="connsiteX14365" fmla="*/ 903048 w 2105012"/>
              <a:gd name="connsiteY14365" fmla="*/ 231644 h 589548"/>
              <a:gd name="connsiteX14366" fmla="*/ 901059 w 2105012"/>
              <a:gd name="connsiteY14366" fmla="*/ 231975 h 589548"/>
              <a:gd name="connsiteX14367" fmla="*/ 903048 w 2105012"/>
              <a:gd name="connsiteY14367" fmla="*/ 231644 h 589548"/>
              <a:gd name="connsiteX14368" fmla="*/ 939501 w 2105012"/>
              <a:gd name="connsiteY14368" fmla="*/ 243906 h 589548"/>
              <a:gd name="connsiteX14369" fmla="*/ 940164 w 2105012"/>
              <a:gd name="connsiteY14369" fmla="*/ 243906 h 589548"/>
              <a:gd name="connsiteX14370" fmla="*/ 939501 w 2105012"/>
              <a:gd name="connsiteY14370" fmla="*/ 243906 h 589548"/>
              <a:gd name="connsiteX14371" fmla="*/ 939501 w 2105012"/>
              <a:gd name="connsiteY14371" fmla="*/ 243906 h 589548"/>
              <a:gd name="connsiteX14372" fmla="*/ 948449 w 2105012"/>
              <a:gd name="connsiteY14372" fmla="*/ 248876 h 589548"/>
              <a:gd name="connsiteX14373" fmla="*/ 944803 w 2105012"/>
              <a:gd name="connsiteY14373" fmla="*/ 248214 h 589548"/>
              <a:gd name="connsiteX14374" fmla="*/ 948449 w 2105012"/>
              <a:gd name="connsiteY14374" fmla="*/ 248876 h 589548"/>
              <a:gd name="connsiteX14375" fmla="*/ 974629 w 2105012"/>
              <a:gd name="connsiteY14375" fmla="*/ 322446 h 589548"/>
              <a:gd name="connsiteX14376" fmla="*/ 977943 w 2105012"/>
              <a:gd name="connsiteY14376" fmla="*/ 318138 h 589548"/>
              <a:gd name="connsiteX14377" fmla="*/ 978937 w 2105012"/>
              <a:gd name="connsiteY14377" fmla="*/ 315818 h 589548"/>
              <a:gd name="connsiteX14378" fmla="*/ 977611 w 2105012"/>
              <a:gd name="connsiteY14378" fmla="*/ 314824 h 589548"/>
              <a:gd name="connsiteX14379" fmla="*/ 974297 w 2105012"/>
              <a:gd name="connsiteY14379" fmla="*/ 314824 h 589548"/>
              <a:gd name="connsiteX14380" fmla="*/ 977611 w 2105012"/>
              <a:gd name="connsiteY14380" fmla="*/ 314824 h 589548"/>
              <a:gd name="connsiteX14381" fmla="*/ 978937 w 2105012"/>
              <a:gd name="connsiteY14381" fmla="*/ 315818 h 589548"/>
              <a:gd name="connsiteX14382" fmla="*/ 977943 w 2105012"/>
              <a:gd name="connsiteY14382" fmla="*/ 318138 h 589548"/>
              <a:gd name="connsiteX14383" fmla="*/ 974629 w 2105012"/>
              <a:gd name="connsiteY14383" fmla="*/ 322446 h 589548"/>
              <a:gd name="connsiteX14384" fmla="*/ 1004454 w 2105012"/>
              <a:gd name="connsiteY14384" fmla="*/ 280359 h 589548"/>
              <a:gd name="connsiteX14385" fmla="*/ 1003460 w 2105012"/>
              <a:gd name="connsiteY14385" fmla="*/ 280027 h 589548"/>
              <a:gd name="connsiteX14386" fmla="*/ 1006111 w 2105012"/>
              <a:gd name="connsiteY14386" fmla="*/ 275388 h 589548"/>
              <a:gd name="connsiteX14387" fmla="*/ 1012407 w 2105012"/>
              <a:gd name="connsiteY14387" fmla="*/ 275056 h 589548"/>
              <a:gd name="connsiteX14388" fmla="*/ 1020361 w 2105012"/>
              <a:gd name="connsiteY14388" fmla="*/ 275719 h 589548"/>
              <a:gd name="connsiteX14389" fmla="*/ 1022349 w 2105012"/>
              <a:gd name="connsiteY14389" fmla="*/ 279033 h 589548"/>
              <a:gd name="connsiteX14390" fmla="*/ 1004454 w 2105012"/>
              <a:gd name="connsiteY14390" fmla="*/ 280690 h 589548"/>
              <a:gd name="connsiteX14391" fmla="*/ 1071727 w 2105012"/>
              <a:gd name="connsiteY14391" fmla="*/ 293946 h 589548"/>
              <a:gd name="connsiteX14392" fmla="*/ 1074047 w 2105012"/>
              <a:gd name="connsiteY14392" fmla="*/ 291295 h 589548"/>
              <a:gd name="connsiteX14393" fmla="*/ 1071727 w 2105012"/>
              <a:gd name="connsiteY14393" fmla="*/ 293946 h 589548"/>
              <a:gd name="connsiteX14394" fmla="*/ 1071727 w 2105012"/>
              <a:gd name="connsiteY14394" fmla="*/ 293946 h 589548"/>
              <a:gd name="connsiteX14395" fmla="*/ 1075704 w 2105012"/>
              <a:gd name="connsiteY14395" fmla="*/ 288644 h 589548"/>
              <a:gd name="connsiteX14396" fmla="*/ 1077361 w 2105012"/>
              <a:gd name="connsiteY14396" fmla="*/ 290301 h 589548"/>
              <a:gd name="connsiteX14397" fmla="*/ 1080012 w 2105012"/>
              <a:gd name="connsiteY14397" fmla="*/ 289969 h 589548"/>
              <a:gd name="connsiteX14398" fmla="*/ 1077361 w 2105012"/>
              <a:gd name="connsiteY14398" fmla="*/ 290301 h 589548"/>
              <a:gd name="connsiteX14399" fmla="*/ 1075704 w 2105012"/>
              <a:gd name="connsiteY14399" fmla="*/ 288644 h 589548"/>
              <a:gd name="connsiteX14400" fmla="*/ 1090285 w 2105012"/>
              <a:gd name="connsiteY14400" fmla="*/ 273731 h 589548"/>
              <a:gd name="connsiteX14401" fmla="*/ 1091279 w 2105012"/>
              <a:gd name="connsiteY14401" fmla="*/ 275056 h 589548"/>
              <a:gd name="connsiteX14402" fmla="*/ 1092273 w 2105012"/>
              <a:gd name="connsiteY14402" fmla="*/ 275056 h 589548"/>
              <a:gd name="connsiteX14403" fmla="*/ 1092273 w 2105012"/>
              <a:gd name="connsiteY14403" fmla="*/ 275056 h 589548"/>
              <a:gd name="connsiteX14404" fmla="*/ 1091279 w 2105012"/>
              <a:gd name="connsiteY14404" fmla="*/ 275056 h 589548"/>
              <a:gd name="connsiteX14405" fmla="*/ 1090285 w 2105012"/>
              <a:gd name="connsiteY14405" fmla="*/ 273731 h 589548"/>
              <a:gd name="connsiteX14406" fmla="*/ 1091611 w 2105012"/>
              <a:gd name="connsiteY14406" fmla="*/ 248214 h 589548"/>
              <a:gd name="connsiteX14407" fmla="*/ 1092936 w 2105012"/>
              <a:gd name="connsiteY14407" fmla="*/ 246888 h 589548"/>
              <a:gd name="connsiteX14408" fmla="*/ 1091611 w 2105012"/>
              <a:gd name="connsiteY14408" fmla="*/ 248214 h 589548"/>
              <a:gd name="connsiteX14409" fmla="*/ 1088297 w 2105012"/>
              <a:gd name="connsiteY14409" fmla="*/ 230650 h 589548"/>
              <a:gd name="connsiteX14410" fmla="*/ 1088297 w 2105012"/>
              <a:gd name="connsiteY14410" fmla="*/ 230650 h 589548"/>
              <a:gd name="connsiteX14411" fmla="*/ 1089954 w 2105012"/>
              <a:gd name="connsiteY14411" fmla="*/ 230650 h 589548"/>
              <a:gd name="connsiteX14412" fmla="*/ 1089954 w 2105012"/>
              <a:gd name="connsiteY14412" fmla="*/ 230650 h 589548"/>
              <a:gd name="connsiteX14413" fmla="*/ 1088297 w 2105012"/>
              <a:gd name="connsiteY14413" fmla="*/ 230650 h 589548"/>
              <a:gd name="connsiteX14414" fmla="*/ 1112488 w 2105012"/>
              <a:gd name="connsiteY14414" fmla="*/ 229656 h 589548"/>
              <a:gd name="connsiteX14415" fmla="*/ 1114808 w 2105012"/>
              <a:gd name="connsiteY14415" fmla="*/ 233632 h 589548"/>
              <a:gd name="connsiteX14416" fmla="*/ 1108843 w 2105012"/>
              <a:gd name="connsiteY14416" fmla="*/ 234958 h 589548"/>
              <a:gd name="connsiteX14417" fmla="*/ 1108843 w 2105012"/>
              <a:gd name="connsiteY14417" fmla="*/ 234958 h 589548"/>
              <a:gd name="connsiteX14418" fmla="*/ 1103541 w 2105012"/>
              <a:gd name="connsiteY14418" fmla="*/ 235621 h 589548"/>
              <a:gd name="connsiteX14419" fmla="*/ 1112488 w 2105012"/>
              <a:gd name="connsiteY14419" fmla="*/ 229656 h 589548"/>
              <a:gd name="connsiteX14420" fmla="*/ 1154244 w 2105012"/>
              <a:gd name="connsiteY14420" fmla="*/ 290963 h 589548"/>
              <a:gd name="connsiteX14421" fmla="*/ 1153913 w 2105012"/>
              <a:gd name="connsiteY14421" fmla="*/ 290963 h 589548"/>
              <a:gd name="connsiteX14422" fmla="*/ 1154244 w 2105012"/>
              <a:gd name="connsiteY14422" fmla="*/ 290963 h 589548"/>
              <a:gd name="connsiteX14423" fmla="*/ 1168825 w 2105012"/>
              <a:gd name="connsiteY14423" fmla="*/ 260144 h 589548"/>
              <a:gd name="connsiteX14424" fmla="*/ 1168825 w 2105012"/>
              <a:gd name="connsiteY14424" fmla="*/ 260144 h 589548"/>
              <a:gd name="connsiteX14425" fmla="*/ 1170482 w 2105012"/>
              <a:gd name="connsiteY14425" fmla="*/ 261138 h 589548"/>
              <a:gd name="connsiteX14426" fmla="*/ 1168825 w 2105012"/>
              <a:gd name="connsiteY14426" fmla="*/ 260144 h 589548"/>
              <a:gd name="connsiteX14427" fmla="*/ 1186058 w 2105012"/>
              <a:gd name="connsiteY14427" fmla="*/ 260144 h 589548"/>
              <a:gd name="connsiteX14428" fmla="*/ 1188046 w 2105012"/>
              <a:gd name="connsiteY14428" fmla="*/ 256830 h 589548"/>
              <a:gd name="connsiteX14429" fmla="*/ 1192686 w 2105012"/>
              <a:gd name="connsiteY14429" fmla="*/ 256498 h 589548"/>
              <a:gd name="connsiteX14430" fmla="*/ 1196331 w 2105012"/>
              <a:gd name="connsiteY14430" fmla="*/ 261138 h 589548"/>
              <a:gd name="connsiteX14431" fmla="*/ 1198982 w 2105012"/>
              <a:gd name="connsiteY14431" fmla="*/ 264120 h 589548"/>
              <a:gd name="connsiteX14432" fmla="*/ 1196331 w 2105012"/>
              <a:gd name="connsiteY14432" fmla="*/ 261138 h 589548"/>
              <a:gd name="connsiteX14433" fmla="*/ 1190034 w 2105012"/>
              <a:gd name="connsiteY14433" fmla="*/ 261801 h 589548"/>
              <a:gd name="connsiteX14434" fmla="*/ 1189040 w 2105012"/>
              <a:gd name="connsiteY14434" fmla="*/ 261469 h 589548"/>
              <a:gd name="connsiteX14435" fmla="*/ 1185726 w 2105012"/>
              <a:gd name="connsiteY14435" fmla="*/ 260144 h 589548"/>
              <a:gd name="connsiteX14436" fmla="*/ 1184732 w 2105012"/>
              <a:gd name="connsiteY14436" fmla="*/ 262132 h 589548"/>
              <a:gd name="connsiteX14437" fmla="*/ 1183738 w 2105012"/>
              <a:gd name="connsiteY14437" fmla="*/ 263126 h 589548"/>
              <a:gd name="connsiteX14438" fmla="*/ 1183738 w 2105012"/>
              <a:gd name="connsiteY14438" fmla="*/ 263126 h 589548"/>
              <a:gd name="connsiteX14439" fmla="*/ 1184732 w 2105012"/>
              <a:gd name="connsiteY14439" fmla="*/ 262132 h 589548"/>
              <a:gd name="connsiteX14440" fmla="*/ 1200639 w 2105012"/>
              <a:gd name="connsiteY14440" fmla="*/ 264120 h 589548"/>
              <a:gd name="connsiteX14441" fmla="*/ 1200639 w 2105012"/>
              <a:gd name="connsiteY14441" fmla="*/ 264120 h 589548"/>
              <a:gd name="connsiteX14442" fmla="*/ 1205610 w 2105012"/>
              <a:gd name="connsiteY14442" fmla="*/ 262795 h 589548"/>
              <a:gd name="connsiteX14443" fmla="*/ 1200639 w 2105012"/>
              <a:gd name="connsiteY14443" fmla="*/ 264120 h 589548"/>
              <a:gd name="connsiteX14444" fmla="*/ 1210581 w 2105012"/>
              <a:gd name="connsiteY14444" fmla="*/ 265446 h 589548"/>
              <a:gd name="connsiteX14445" fmla="*/ 1211906 w 2105012"/>
              <a:gd name="connsiteY14445" fmla="*/ 266772 h 589548"/>
              <a:gd name="connsiteX14446" fmla="*/ 1210581 w 2105012"/>
              <a:gd name="connsiteY14446" fmla="*/ 265446 h 589548"/>
              <a:gd name="connsiteX14447" fmla="*/ 1210581 w 2105012"/>
              <a:gd name="connsiteY14447" fmla="*/ 265446 h 589548"/>
              <a:gd name="connsiteX14448" fmla="*/ 1215220 w 2105012"/>
              <a:gd name="connsiteY14448" fmla="*/ 263789 h 589548"/>
              <a:gd name="connsiteX14449" fmla="*/ 1212238 w 2105012"/>
              <a:gd name="connsiteY14449" fmla="*/ 265777 h 589548"/>
              <a:gd name="connsiteX14450" fmla="*/ 1212238 w 2105012"/>
              <a:gd name="connsiteY14450" fmla="*/ 266772 h 589548"/>
              <a:gd name="connsiteX14451" fmla="*/ 1212238 w 2105012"/>
              <a:gd name="connsiteY14451" fmla="*/ 266772 h 589548"/>
              <a:gd name="connsiteX14452" fmla="*/ 1212238 w 2105012"/>
              <a:gd name="connsiteY14452" fmla="*/ 265777 h 589548"/>
              <a:gd name="connsiteX14453" fmla="*/ 1215220 w 2105012"/>
              <a:gd name="connsiteY14453" fmla="*/ 263789 h 589548"/>
              <a:gd name="connsiteX14454" fmla="*/ 1215883 w 2105012"/>
              <a:gd name="connsiteY14454" fmla="*/ 262132 h 589548"/>
              <a:gd name="connsiteX14455" fmla="*/ 1215220 w 2105012"/>
              <a:gd name="connsiteY14455" fmla="*/ 263789 h 589548"/>
              <a:gd name="connsiteX14456" fmla="*/ 1227150 w 2105012"/>
              <a:gd name="connsiteY14456" fmla="*/ 255836 h 589548"/>
              <a:gd name="connsiteX14457" fmla="*/ 1230465 w 2105012"/>
              <a:gd name="connsiteY14457" fmla="*/ 252522 h 589548"/>
              <a:gd name="connsiteX14458" fmla="*/ 1227150 w 2105012"/>
              <a:gd name="connsiteY14458" fmla="*/ 255836 h 589548"/>
              <a:gd name="connsiteX14459" fmla="*/ 1219860 w 2105012"/>
              <a:gd name="connsiteY14459" fmla="*/ 259812 h 589548"/>
              <a:gd name="connsiteX14460" fmla="*/ 1227150 w 2105012"/>
              <a:gd name="connsiteY14460" fmla="*/ 255836 h 589548"/>
              <a:gd name="connsiteX14461" fmla="*/ 1229802 w 2105012"/>
              <a:gd name="connsiteY14461" fmla="*/ 250533 h 589548"/>
              <a:gd name="connsiteX14462" fmla="*/ 1229802 w 2105012"/>
              <a:gd name="connsiteY14462" fmla="*/ 250533 h 589548"/>
              <a:gd name="connsiteX14463" fmla="*/ 1230796 w 2105012"/>
              <a:gd name="connsiteY14463" fmla="*/ 250533 h 589548"/>
              <a:gd name="connsiteX14464" fmla="*/ 1229802 w 2105012"/>
              <a:gd name="connsiteY14464" fmla="*/ 250533 h 589548"/>
              <a:gd name="connsiteX14465" fmla="*/ 1276528 w 2105012"/>
              <a:gd name="connsiteY14465" fmla="*/ 330068 h 589548"/>
              <a:gd name="connsiteX14466" fmla="*/ 1278185 w 2105012"/>
              <a:gd name="connsiteY14466" fmla="*/ 331393 h 589548"/>
              <a:gd name="connsiteX14467" fmla="*/ 1280836 w 2105012"/>
              <a:gd name="connsiteY14467" fmla="*/ 332719 h 589548"/>
              <a:gd name="connsiteX14468" fmla="*/ 1278185 w 2105012"/>
              <a:gd name="connsiteY14468" fmla="*/ 331393 h 589548"/>
              <a:gd name="connsiteX14469" fmla="*/ 1276528 w 2105012"/>
              <a:gd name="connsiteY14469" fmla="*/ 330068 h 589548"/>
              <a:gd name="connsiteX14470" fmla="*/ 1283819 w 2105012"/>
              <a:gd name="connsiteY14470" fmla="*/ 332388 h 589548"/>
              <a:gd name="connsiteX14471" fmla="*/ 1282162 w 2105012"/>
              <a:gd name="connsiteY14471" fmla="*/ 332719 h 589548"/>
              <a:gd name="connsiteX14472" fmla="*/ 1283819 w 2105012"/>
              <a:gd name="connsiteY14472" fmla="*/ 332388 h 589548"/>
              <a:gd name="connsiteX14473" fmla="*/ 1297075 w 2105012"/>
              <a:gd name="connsiteY14473" fmla="*/ 363207 h 589548"/>
              <a:gd name="connsiteX14474" fmla="*/ 1297075 w 2105012"/>
              <a:gd name="connsiteY14474" fmla="*/ 363207 h 589548"/>
              <a:gd name="connsiteX14475" fmla="*/ 1294755 w 2105012"/>
              <a:gd name="connsiteY14475" fmla="*/ 362213 h 589548"/>
              <a:gd name="connsiteX14476" fmla="*/ 1288458 w 2105012"/>
              <a:gd name="connsiteY14476" fmla="*/ 360887 h 589548"/>
              <a:gd name="connsiteX14477" fmla="*/ 1288458 w 2105012"/>
              <a:gd name="connsiteY14477" fmla="*/ 359893 h 589548"/>
              <a:gd name="connsiteX14478" fmla="*/ 1288458 w 2105012"/>
              <a:gd name="connsiteY14478" fmla="*/ 359893 h 589548"/>
              <a:gd name="connsiteX14479" fmla="*/ 1292766 w 2105012"/>
              <a:gd name="connsiteY14479" fmla="*/ 358236 h 589548"/>
              <a:gd name="connsiteX14480" fmla="*/ 1290778 w 2105012"/>
              <a:gd name="connsiteY14480" fmla="*/ 352271 h 589548"/>
              <a:gd name="connsiteX14481" fmla="*/ 1292104 w 2105012"/>
              <a:gd name="connsiteY14481" fmla="*/ 350946 h 589548"/>
              <a:gd name="connsiteX14482" fmla="*/ 1294423 w 2105012"/>
              <a:gd name="connsiteY14482" fmla="*/ 348957 h 589548"/>
              <a:gd name="connsiteX14483" fmla="*/ 1297075 w 2105012"/>
              <a:gd name="connsiteY14483" fmla="*/ 363539 h 589548"/>
              <a:gd name="connsiteX14484" fmla="*/ 1286470 w 2105012"/>
              <a:gd name="connsiteY14484" fmla="*/ 356911 h 589548"/>
              <a:gd name="connsiteX14485" fmla="*/ 1286139 w 2105012"/>
              <a:gd name="connsiteY14485" fmla="*/ 356911 h 589548"/>
              <a:gd name="connsiteX14486" fmla="*/ 1286470 w 2105012"/>
              <a:gd name="connsiteY14486" fmla="*/ 356911 h 589548"/>
              <a:gd name="connsiteX14487" fmla="*/ 1281499 w 2105012"/>
              <a:gd name="connsiteY14487" fmla="*/ 369835 h 589548"/>
              <a:gd name="connsiteX14488" fmla="*/ 1282825 w 2105012"/>
              <a:gd name="connsiteY14488" fmla="*/ 365527 h 589548"/>
              <a:gd name="connsiteX14489" fmla="*/ 1281499 w 2105012"/>
              <a:gd name="connsiteY14489" fmla="*/ 369835 h 589548"/>
              <a:gd name="connsiteX14490" fmla="*/ 1277522 w 2105012"/>
              <a:gd name="connsiteY14490" fmla="*/ 373149 h 589548"/>
              <a:gd name="connsiteX14491" fmla="*/ 1281499 w 2105012"/>
              <a:gd name="connsiteY14491" fmla="*/ 369835 h 589548"/>
              <a:gd name="connsiteX14492" fmla="*/ 1243720 w 2105012"/>
              <a:gd name="connsiteY14492" fmla="*/ 386073 h 589548"/>
              <a:gd name="connsiteX14493" fmla="*/ 1242395 w 2105012"/>
              <a:gd name="connsiteY14493" fmla="*/ 381434 h 589548"/>
              <a:gd name="connsiteX14494" fmla="*/ 1240075 w 2105012"/>
              <a:gd name="connsiteY14494" fmla="*/ 380440 h 589548"/>
              <a:gd name="connsiteX14495" fmla="*/ 1242395 w 2105012"/>
              <a:gd name="connsiteY14495" fmla="*/ 381434 h 589548"/>
              <a:gd name="connsiteX14496" fmla="*/ 1243720 w 2105012"/>
              <a:gd name="connsiteY14496" fmla="*/ 386073 h 589548"/>
              <a:gd name="connsiteX14497" fmla="*/ 1234773 w 2105012"/>
              <a:gd name="connsiteY14497" fmla="*/ 387067 h 589548"/>
              <a:gd name="connsiteX14498" fmla="*/ 1233116 w 2105012"/>
              <a:gd name="connsiteY14498" fmla="*/ 382759 h 589548"/>
              <a:gd name="connsiteX14499" fmla="*/ 1233116 w 2105012"/>
              <a:gd name="connsiteY14499" fmla="*/ 382759 h 589548"/>
              <a:gd name="connsiteX14500" fmla="*/ 1234773 w 2105012"/>
              <a:gd name="connsiteY14500" fmla="*/ 387067 h 589548"/>
              <a:gd name="connsiteX14501" fmla="*/ 1223174 w 2105012"/>
              <a:gd name="connsiteY14501" fmla="*/ 382759 h 589548"/>
              <a:gd name="connsiteX14502" fmla="*/ 1224499 w 2105012"/>
              <a:gd name="connsiteY14502" fmla="*/ 380108 h 589548"/>
              <a:gd name="connsiteX14503" fmla="*/ 1224499 w 2105012"/>
              <a:gd name="connsiteY14503" fmla="*/ 380108 h 589548"/>
              <a:gd name="connsiteX14504" fmla="*/ 1223174 w 2105012"/>
              <a:gd name="connsiteY14504" fmla="*/ 382759 h 589548"/>
              <a:gd name="connsiteX14505" fmla="*/ 1216215 w 2105012"/>
              <a:gd name="connsiteY14505" fmla="*/ 404300 h 589548"/>
              <a:gd name="connsiteX14506" fmla="*/ 1205279 w 2105012"/>
              <a:gd name="connsiteY14506" fmla="*/ 402643 h 589548"/>
              <a:gd name="connsiteX14507" fmla="*/ 1202296 w 2105012"/>
              <a:gd name="connsiteY14507" fmla="*/ 400655 h 589548"/>
              <a:gd name="connsiteX14508" fmla="*/ 1202296 w 2105012"/>
              <a:gd name="connsiteY14508" fmla="*/ 400655 h 589548"/>
              <a:gd name="connsiteX14509" fmla="*/ 1201633 w 2105012"/>
              <a:gd name="connsiteY14509" fmla="*/ 399329 h 589548"/>
              <a:gd name="connsiteX14510" fmla="*/ 1201965 w 2105012"/>
              <a:gd name="connsiteY14510" fmla="*/ 398003 h 589548"/>
              <a:gd name="connsiteX14511" fmla="*/ 1215552 w 2105012"/>
              <a:gd name="connsiteY14511" fmla="*/ 398003 h 589548"/>
              <a:gd name="connsiteX14512" fmla="*/ 1216215 w 2105012"/>
              <a:gd name="connsiteY14512" fmla="*/ 404300 h 589548"/>
              <a:gd name="connsiteX14513" fmla="*/ 1216877 w 2105012"/>
              <a:gd name="connsiteY14513" fmla="*/ 404300 h 589548"/>
              <a:gd name="connsiteX14514" fmla="*/ 1216215 w 2105012"/>
              <a:gd name="connsiteY14514" fmla="*/ 404300 h 589548"/>
              <a:gd name="connsiteX14515" fmla="*/ 1164517 w 2105012"/>
              <a:gd name="connsiteY14515" fmla="*/ 431143 h 589548"/>
              <a:gd name="connsiteX14516" fmla="*/ 1164517 w 2105012"/>
              <a:gd name="connsiteY14516" fmla="*/ 431143 h 589548"/>
              <a:gd name="connsiteX14517" fmla="*/ 1164517 w 2105012"/>
              <a:gd name="connsiteY14517" fmla="*/ 432468 h 589548"/>
              <a:gd name="connsiteX14518" fmla="*/ 1164517 w 2105012"/>
              <a:gd name="connsiteY14518" fmla="*/ 431143 h 589548"/>
              <a:gd name="connsiteX14519" fmla="*/ 1083657 w 2105012"/>
              <a:gd name="connsiteY14519" fmla="*/ 440422 h 589548"/>
              <a:gd name="connsiteX14520" fmla="*/ 1085645 w 2105012"/>
              <a:gd name="connsiteY14520" fmla="*/ 443073 h 589548"/>
              <a:gd name="connsiteX14521" fmla="*/ 1083657 w 2105012"/>
              <a:gd name="connsiteY14521" fmla="*/ 440422 h 589548"/>
              <a:gd name="connsiteX14522" fmla="*/ 1177773 w 2105012"/>
              <a:gd name="connsiteY14522" fmla="*/ 398666 h 589548"/>
              <a:gd name="connsiteX14523" fmla="*/ 1177110 w 2105012"/>
              <a:gd name="connsiteY14523" fmla="*/ 401980 h 589548"/>
              <a:gd name="connsiteX14524" fmla="*/ 1177110 w 2105012"/>
              <a:gd name="connsiteY14524" fmla="*/ 401980 h 589548"/>
              <a:gd name="connsiteX14525" fmla="*/ 1177773 w 2105012"/>
              <a:gd name="connsiteY14525" fmla="*/ 398666 h 589548"/>
              <a:gd name="connsiteX14526" fmla="*/ 1178436 w 2105012"/>
              <a:gd name="connsiteY14526" fmla="*/ 413248 h 589548"/>
              <a:gd name="connsiteX14527" fmla="*/ 1169819 w 2105012"/>
              <a:gd name="connsiteY14527" fmla="*/ 419875 h 589548"/>
              <a:gd name="connsiteX14528" fmla="*/ 1165511 w 2105012"/>
              <a:gd name="connsiteY14528" fmla="*/ 414242 h 589548"/>
              <a:gd name="connsiteX14529" fmla="*/ 1164849 w 2105012"/>
              <a:gd name="connsiteY14529" fmla="*/ 415236 h 589548"/>
              <a:gd name="connsiteX14530" fmla="*/ 1163523 w 2105012"/>
              <a:gd name="connsiteY14530" fmla="*/ 416893 h 589548"/>
              <a:gd name="connsiteX14531" fmla="*/ 1164849 w 2105012"/>
              <a:gd name="connsiteY14531" fmla="*/ 415236 h 589548"/>
              <a:gd name="connsiteX14532" fmla="*/ 1165511 w 2105012"/>
              <a:gd name="connsiteY14532" fmla="*/ 414242 h 589548"/>
              <a:gd name="connsiteX14533" fmla="*/ 1165511 w 2105012"/>
              <a:gd name="connsiteY14533" fmla="*/ 412916 h 589548"/>
              <a:gd name="connsiteX14534" fmla="*/ 1166506 w 2105012"/>
              <a:gd name="connsiteY14534" fmla="*/ 412916 h 589548"/>
              <a:gd name="connsiteX14535" fmla="*/ 1167831 w 2105012"/>
              <a:gd name="connsiteY14535" fmla="*/ 409271 h 589548"/>
              <a:gd name="connsiteX14536" fmla="*/ 1168494 w 2105012"/>
              <a:gd name="connsiteY14536" fmla="*/ 406951 h 589548"/>
              <a:gd name="connsiteX14537" fmla="*/ 1167831 w 2105012"/>
              <a:gd name="connsiteY14537" fmla="*/ 409271 h 589548"/>
              <a:gd name="connsiteX14538" fmla="*/ 1167831 w 2105012"/>
              <a:gd name="connsiteY14538" fmla="*/ 409271 h 589548"/>
              <a:gd name="connsiteX14539" fmla="*/ 1166506 w 2105012"/>
              <a:gd name="connsiteY14539" fmla="*/ 412916 h 589548"/>
              <a:gd name="connsiteX14540" fmla="*/ 1171808 w 2105012"/>
              <a:gd name="connsiteY14540" fmla="*/ 409271 h 589548"/>
              <a:gd name="connsiteX14541" fmla="*/ 1177441 w 2105012"/>
              <a:gd name="connsiteY14541" fmla="*/ 409271 h 589548"/>
              <a:gd name="connsiteX14542" fmla="*/ 1178104 w 2105012"/>
              <a:gd name="connsiteY14542" fmla="*/ 413248 h 589548"/>
              <a:gd name="connsiteX14543" fmla="*/ 1178104 w 2105012"/>
              <a:gd name="connsiteY14543" fmla="*/ 413248 h 589548"/>
              <a:gd name="connsiteX14544" fmla="*/ 1165511 w 2105012"/>
              <a:gd name="connsiteY14544" fmla="*/ 426172 h 589548"/>
              <a:gd name="connsiteX14545" fmla="*/ 1165511 w 2105012"/>
              <a:gd name="connsiteY14545" fmla="*/ 425509 h 589548"/>
              <a:gd name="connsiteX14546" fmla="*/ 1165511 w 2105012"/>
              <a:gd name="connsiteY14546" fmla="*/ 425509 h 589548"/>
              <a:gd name="connsiteX14547" fmla="*/ 1165511 w 2105012"/>
              <a:gd name="connsiteY14547" fmla="*/ 426172 h 589548"/>
              <a:gd name="connsiteX14548" fmla="*/ 1165511 w 2105012"/>
              <a:gd name="connsiteY14548" fmla="*/ 426172 h 589548"/>
              <a:gd name="connsiteX14549" fmla="*/ 1154244 w 2105012"/>
              <a:gd name="connsiteY14549" fmla="*/ 411591 h 589548"/>
              <a:gd name="connsiteX14550" fmla="*/ 1154244 w 2105012"/>
              <a:gd name="connsiteY14550" fmla="*/ 411591 h 589548"/>
              <a:gd name="connsiteX14551" fmla="*/ 1154244 w 2105012"/>
              <a:gd name="connsiteY14551" fmla="*/ 411591 h 589548"/>
              <a:gd name="connsiteX14552" fmla="*/ 1159546 w 2105012"/>
              <a:gd name="connsiteY14552" fmla="*/ 418881 h 589548"/>
              <a:gd name="connsiteX14553" fmla="*/ 1161535 w 2105012"/>
              <a:gd name="connsiteY14553" fmla="*/ 418550 h 589548"/>
              <a:gd name="connsiteX14554" fmla="*/ 1159546 w 2105012"/>
              <a:gd name="connsiteY14554" fmla="*/ 418881 h 589548"/>
              <a:gd name="connsiteX14555" fmla="*/ 1155569 w 2105012"/>
              <a:gd name="connsiteY14555" fmla="*/ 415899 h 589548"/>
              <a:gd name="connsiteX14556" fmla="*/ 1155569 w 2105012"/>
              <a:gd name="connsiteY14556" fmla="*/ 415899 h 589548"/>
              <a:gd name="connsiteX14557" fmla="*/ 1150930 w 2105012"/>
              <a:gd name="connsiteY14557" fmla="*/ 412916 h 589548"/>
              <a:gd name="connsiteX14558" fmla="*/ 1155569 w 2105012"/>
              <a:gd name="connsiteY14558" fmla="*/ 415899 h 589548"/>
              <a:gd name="connsiteX14559" fmla="*/ 1179099 w 2105012"/>
              <a:gd name="connsiteY14559" fmla="*/ 402643 h 589548"/>
              <a:gd name="connsiteX14560" fmla="*/ 1180093 w 2105012"/>
              <a:gd name="connsiteY14560" fmla="*/ 403968 h 589548"/>
              <a:gd name="connsiteX14561" fmla="*/ 1179099 w 2105012"/>
              <a:gd name="connsiteY14561" fmla="*/ 402643 h 589548"/>
              <a:gd name="connsiteX14562" fmla="*/ 1175785 w 2105012"/>
              <a:gd name="connsiteY14562" fmla="*/ 377788 h 589548"/>
              <a:gd name="connsiteX14563" fmla="*/ 1179099 w 2105012"/>
              <a:gd name="connsiteY14563" fmla="*/ 377788 h 589548"/>
              <a:gd name="connsiteX14564" fmla="*/ 1175785 w 2105012"/>
              <a:gd name="connsiteY14564" fmla="*/ 377788 h 589548"/>
              <a:gd name="connsiteX14565" fmla="*/ 1173796 w 2105012"/>
              <a:gd name="connsiteY14565" fmla="*/ 380440 h 589548"/>
              <a:gd name="connsiteX14566" fmla="*/ 1175785 w 2105012"/>
              <a:gd name="connsiteY14566" fmla="*/ 377788 h 589548"/>
              <a:gd name="connsiteX14567" fmla="*/ 1188709 w 2105012"/>
              <a:gd name="connsiteY14567" fmla="*/ 373812 h 589548"/>
              <a:gd name="connsiteX14568" fmla="*/ 1190034 w 2105012"/>
              <a:gd name="connsiteY14568" fmla="*/ 375137 h 589548"/>
              <a:gd name="connsiteX14569" fmla="*/ 1192354 w 2105012"/>
              <a:gd name="connsiteY14569" fmla="*/ 378451 h 589548"/>
              <a:gd name="connsiteX14570" fmla="*/ 1194343 w 2105012"/>
              <a:gd name="connsiteY14570" fmla="*/ 379777 h 589548"/>
              <a:gd name="connsiteX14571" fmla="*/ 1192354 w 2105012"/>
              <a:gd name="connsiteY14571" fmla="*/ 378451 h 589548"/>
              <a:gd name="connsiteX14572" fmla="*/ 1190034 w 2105012"/>
              <a:gd name="connsiteY14572" fmla="*/ 375137 h 589548"/>
              <a:gd name="connsiteX14573" fmla="*/ 1188709 w 2105012"/>
              <a:gd name="connsiteY14573" fmla="*/ 373812 h 589548"/>
              <a:gd name="connsiteX14574" fmla="*/ 1184732 w 2105012"/>
              <a:gd name="connsiteY14574" fmla="*/ 396678 h 589548"/>
              <a:gd name="connsiteX14575" fmla="*/ 1184732 w 2105012"/>
              <a:gd name="connsiteY14575" fmla="*/ 396678 h 589548"/>
              <a:gd name="connsiteX14576" fmla="*/ 1176779 w 2105012"/>
              <a:gd name="connsiteY14576" fmla="*/ 386073 h 589548"/>
              <a:gd name="connsiteX14577" fmla="*/ 1178436 w 2105012"/>
              <a:gd name="connsiteY14577" fmla="*/ 385079 h 589548"/>
              <a:gd name="connsiteX14578" fmla="*/ 1178436 w 2105012"/>
              <a:gd name="connsiteY14578" fmla="*/ 384416 h 589548"/>
              <a:gd name="connsiteX14579" fmla="*/ 1178436 w 2105012"/>
              <a:gd name="connsiteY14579" fmla="*/ 385079 h 589548"/>
              <a:gd name="connsiteX14580" fmla="*/ 1176779 w 2105012"/>
              <a:gd name="connsiteY14580" fmla="*/ 386073 h 589548"/>
              <a:gd name="connsiteX14581" fmla="*/ 1178436 w 2105012"/>
              <a:gd name="connsiteY14581" fmla="*/ 383753 h 589548"/>
              <a:gd name="connsiteX14582" fmla="*/ 1179099 w 2105012"/>
              <a:gd name="connsiteY14582" fmla="*/ 382428 h 589548"/>
              <a:gd name="connsiteX14583" fmla="*/ 1178436 w 2105012"/>
              <a:gd name="connsiteY14583" fmla="*/ 383753 h 589548"/>
              <a:gd name="connsiteX14584" fmla="*/ 1179099 w 2105012"/>
              <a:gd name="connsiteY14584" fmla="*/ 382428 h 589548"/>
              <a:gd name="connsiteX14585" fmla="*/ 1179761 w 2105012"/>
              <a:gd name="connsiteY14585" fmla="*/ 382097 h 589548"/>
              <a:gd name="connsiteX14586" fmla="*/ 1179099 w 2105012"/>
              <a:gd name="connsiteY14586" fmla="*/ 382428 h 589548"/>
              <a:gd name="connsiteX14587" fmla="*/ 1174459 w 2105012"/>
              <a:gd name="connsiteY14587" fmla="*/ 390381 h 589548"/>
              <a:gd name="connsiteX14588" fmla="*/ 1173465 w 2105012"/>
              <a:gd name="connsiteY14588" fmla="*/ 391376 h 589548"/>
              <a:gd name="connsiteX14589" fmla="*/ 1174459 w 2105012"/>
              <a:gd name="connsiteY14589" fmla="*/ 390381 h 589548"/>
              <a:gd name="connsiteX14590" fmla="*/ 1197325 w 2105012"/>
              <a:gd name="connsiteY14590" fmla="*/ 411259 h 589548"/>
              <a:gd name="connsiteX14591" fmla="*/ 1194674 w 2105012"/>
              <a:gd name="connsiteY14591" fmla="*/ 413579 h 589548"/>
              <a:gd name="connsiteX14592" fmla="*/ 1195668 w 2105012"/>
              <a:gd name="connsiteY14592" fmla="*/ 417224 h 589548"/>
              <a:gd name="connsiteX14593" fmla="*/ 1194343 w 2105012"/>
              <a:gd name="connsiteY14593" fmla="*/ 417887 h 589548"/>
              <a:gd name="connsiteX14594" fmla="*/ 1195668 w 2105012"/>
              <a:gd name="connsiteY14594" fmla="*/ 417224 h 589548"/>
              <a:gd name="connsiteX14595" fmla="*/ 1194674 w 2105012"/>
              <a:gd name="connsiteY14595" fmla="*/ 413579 h 589548"/>
              <a:gd name="connsiteX14596" fmla="*/ 1197325 w 2105012"/>
              <a:gd name="connsiteY14596" fmla="*/ 411259 h 589548"/>
              <a:gd name="connsiteX14597" fmla="*/ 1198982 w 2105012"/>
              <a:gd name="connsiteY14597" fmla="*/ 408277 h 589548"/>
              <a:gd name="connsiteX14598" fmla="*/ 1198319 w 2105012"/>
              <a:gd name="connsiteY14598" fmla="*/ 405957 h 589548"/>
              <a:gd name="connsiteX14599" fmla="*/ 1195668 w 2105012"/>
              <a:gd name="connsiteY14599" fmla="*/ 402974 h 589548"/>
              <a:gd name="connsiteX14600" fmla="*/ 1198319 w 2105012"/>
              <a:gd name="connsiteY14600" fmla="*/ 405957 h 589548"/>
              <a:gd name="connsiteX14601" fmla="*/ 1198982 w 2105012"/>
              <a:gd name="connsiteY14601" fmla="*/ 408277 h 589548"/>
              <a:gd name="connsiteX14602" fmla="*/ 1198982 w 2105012"/>
              <a:gd name="connsiteY14602" fmla="*/ 408277 h 589548"/>
              <a:gd name="connsiteX14603" fmla="*/ 1197325 w 2105012"/>
              <a:gd name="connsiteY14603" fmla="*/ 411259 h 589548"/>
              <a:gd name="connsiteX14604" fmla="*/ 1202296 w 2105012"/>
              <a:gd name="connsiteY14604" fmla="*/ 405625 h 589548"/>
              <a:gd name="connsiteX14605" fmla="*/ 1202627 w 2105012"/>
              <a:gd name="connsiteY14605" fmla="*/ 405957 h 589548"/>
              <a:gd name="connsiteX14606" fmla="*/ 1203622 w 2105012"/>
              <a:gd name="connsiteY14606" fmla="*/ 406620 h 589548"/>
              <a:gd name="connsiteX14607" fmla="*/ 1202627 w 2105012"/>
              <a:gd name="connsiteY14607" fmla="*/ 405957 h 589548"/>
              <a:gd name="connsiteX14608" fmla="*/ 1202296 w 2105012"/>
              <a:gd name="connsiteY14608" fmla="*/ 405625 h 589548"/>
              <a:gd name="connsiteX14609" fmla="*/ 1202296 w 2105012"/>
              <a:gd name="connsiteY14609" fmla="*/ 405625 h 589548"/>
              <a:gd name="connsiteX14610" fmla="*/ 1193348 w 2105012"/>
              <a:gd name="connsiteY14610" fmla="*/ 391707 h 589548"/>
              <a:gd name="connsiteX14611" fmla="*/ 1193348 w 2105012"/>
              <a:gd name="connsiteY14611" fmla="*/ 391707 h 589548"/>
              <a:gd name="connsiteX14612" fmla="*/ 1193348 w 2105012"/>
              <a:gd name="connsiteY14612" fmla="*/ 392701 h 589548"/>
              <a:gd name="connsiteX14613" fmla="*/ 1193348 w 2105012"/>
              <a:gd name="connsiteY14613" fmla="*/ 391707 h 589548"/>
              <a:gd name="connsiteX14614" fmla="*/ 1161535 w 2105012"/>
              <a:gd name="connsiteY14614" fmla="*/ 398335 h 589548"/>
              <a:gd name="connsiteX14615" fmla="*/ 1161535 w 2105012"/>
              <a:gd name="connsiteY14615" fmla="*/ 398335 h 589548"/>
              <a:gd name="connsiteX14616" fmla="*/ 1161535 w 2105012"/>
              <a:gd name="connsiteY14616" fmla="*/ 396015 h 589548"/>
              <a:gd name="connsiteX14617" fmla="*/ 1161535 w 2105012"/>
              <a:gd name="connsiteY14617" fmla="*/ 398335 h 589548"/>
              <a:gd name="connsiteX14618" fmla="*/ 1146291 w 2105012"/>
              <a:gd name="connsiteY14618" fmla="*/ 402643 h 589548"/>
              <a:gd name="connsiteX14619" fmla="*/ 1147616 w 2105012"/>
              <a:gd name="connsiteY14619" fmla="*/ 400655 h 589548"/>
              <a:gd name="connsiteX14620" fmla="*/ 1147616 w 2105012"/>
              <a:gd name="connsiteY14620" fmla="*/ 400655 h 589548"/>
              <a:gd name="connsiteX14621" fmla="*/ 1146291 w 2105012"/>
              <a:gd name="connsiteY14621" fmla="*/ 402643 h 589548"/>
              <a:gd name="connsiteX14622" fmla="*/ 1131046 w 2105012"/>
              <a:gd name="connsiteY14622" fmla="*/ 413579 h 589548"/>
              <a:gd name="connsiteX14623" fmla="*/ 1131046 w 2105012"/>
              <a:gd name="connsiteY14623" fmla="*/ 413579 h 589548"/>
              <a:gd name="connsiteX14624" fmla="*/ 1129058 w 2105012"/>
              <a:gd name="connsiteY14624" fmla="*/ 412916 h 589548"/>
              <a:gd name="connsiteX14625" fmla="*/ 1131046 w 2105012"/>
              <a:gd name="connsiteY14625" fmla="*/ 413579 h 589548"/>
              <a:gd name="connsiteX14626" fmla="*/ 1118785 w 2105012"/>
              <a:gd name="connsiteY14626" fmla="*/ 441416 h 589548"/>
              <a:gd name="connsiteX14627" fmla="*/ 1118785 w 2105012"/>
              <a:gd name="connsiteY14627" fmla="*/ 441416 h 589548"/>
              <a:gd name="connsiteX14628" fmla="*/ 1117128 w 2105012"/>
              <a:gd name="connsiteY14628" fmla="*/ 441416 h 589548"/>
              <a:gd name="connsiteX14629" fmla="*/ 1118785 w 2105012"/>
              <a:gd name="connsiteY14629" fmla="*/ 441416 h 589548"/>
              <a:gd name="connsiteX14630" fmla="*/ 1128395 w 2105012"/>
              <a:gd name="connsiteY14630" fmla="*/ 432137 h 589548"/>
              <a:gd name="connsiteX14631" fmla="*/ 1125081 w 2105012"/>
              <a:gd name="connsiteY14631" fmla="*/ 433794 h 589548"/>
              <a:gd name="connsiteX14632" fmla="*/ 1128395 w 2105012"/>
              <a:gd name="connsiteY14632" fmla="*/ 432137 h 589548"/>
              <a:gd name="connsiteX14633" fmla="*/ 1134360 w 2105012"/>
              <a:gd name="connsiteY14633" fmla="*/ 413248 h 589548"/>
              <a:gd name="connsiteX14634" fmla="*/ 1133366 w 2105012"/>
              <a:gd name="connsiteY14634" fmla="*/ 413248 h 589548"/>
              <a:gd name="connsiteX14635" fmla="*/ 1134360 w 2105012"/>
              <a:gd name="connsiteY14635" fmla="*/ 413248 h 589548"/>
              <a:gd name="connsiteX14636" fmla="*/ 1136349 w 2105012"/>
              <a:gd name="connsiteY14636" fmla="*/ 398998 h 589548"/>
              <a:gd name="connsiteX14637" fmla="*/ 1138337 w 2105012"/>
              <a:gd name="connsiteY14637" fmla="*/ 396015 h 589548"/>
              <a:gd name="connsiteX14638" fmla="*/ 1136349 w 2105012"/>
              <a:gd name="connsiteY14638" fmla="*/ 398998 h 589548"/>
              <a:gd name="connsiteX14639" fmla="*/ 1141320 w 2105012"/>
              <a:gd name="connsiteY14639" fmla="*/ 395684 h 589548"/>
              <a:gd name="connsiteX14640" fmla="*/ 1138668 w 2105012"/>
              <a:gd name="connsiteY14640" fmla="*/ 395684 h 589548"/>
              <a:gd name="connsiteX14641" fmla="*/ 1138668 w 2105012"/>
              <a:gd name="connsiteY14641" fmla="*/ 395684 h 589548"/>
              <a:gd name="connsiteX14642" fmla="*/ 1141320 w 2105012"/>
              <a:gd name="connsiteY14642" fmla="*/ 395684 h 589548"/>
              <a:gd name="connsiteX14643" fmla="*/ 1141320 w 2105012"/>
              <a:gd name="connsiteY14643" fmla="*/ 395684 h 589548"/>
              <a:gd name="connsiteX14644" fmla="*/ 1132372 w 2105012"/>
              <a:gd name="connsiteY14644" fmla="*/ 404631 h 589548"/>
              <a:gd name="connsiteX14645" fmla="*/ 1131378 w 2105012"/>
              <a:gd name="connsiteY14645" fmla="*/ 405625 h 589548"/>
              <a:gd name="connsiteX14646" fmla="*/ 1137012 w 2105012"/>
              <a:gd name="connsiteY14646" fmla="*/ 407282 h 589548"/>
              <a:gd name="connsiteX14647" fmla="*/ 1131378 w 2105012"/>
              <a:gd name="connsiteY14647" fmla="*/ 405625 h 589548"/>
              <a:gd name="connsiteX14648" fmla="*/ 1132372 w 2105012"/>
              <a:gd name="connsiteY14648" fmla="*/ 404631 h 589548"/>
              <a:gd name="connsiteX14649" fmla="*/ 1126075 w 2105012"/>
              <a:gd name="connsiteY14649" fmla="*/ 417887 h 589548"/>
              <a:gd name="connsiteX14650" fmla="*/ 1121105 w 2105012"/>
              <a:gd name="connsiteY14650" fmla="*/ 424515 h 589548"/>
              <a:gd name="connsiteX14651" fmla="*/ 1121105 w 2105012"/>
              <a:gd name="connsiteY14651" fmla="*/ 424515 h 589548"/>
              <a:gd name="connsiteX14652" fmla="*/ 1119779 w 2105012"/>
              <a:gd name="connsiteY14652" fmla="*/ 423521 h 589548"/>
              <a:gd name="connsiteX14653" fmla="*/ 1119779 w 2105012"/>
              <a:gd name="connsiteY14653" fmla="*/ 423521 h 589548"/>
              <a:gd name="connsiteX14654" fmla="*/ 1119779 w 2105012"/>
              <a:gd name="connsiteY14654" fmla="*/ 415899 h 589548"/>
              <a:gd name="connsiteX14655" fmla="*/ 1123756 w 2105012"/>
              <a:gd name="connsiteY14655" fmla="*/ 413248 h 589548"/>
              <a:gd name="connsiteX14656" fmla="*/ 1126407 w 2105012"/>
              <a:gd name="connsiteY14656" fmla="*/ 417887 h 589548"/>
              <a:gd name="connsiteX14657" fmla="*/ 1118122 w 2105012"/>
              <a:gd name="connsiteY14657" fmla="*/ 415236 h 589548"/>
              <a:gd name="connsiteX14658" fmla="*/ 1114477 w 2105012"/>
              <a:gd name="connsiteY14658" fmla="*/ 412253 h 589548"/>
              <a:gd name="connsiteX14659" fmla="*/ 1112157 w 2105012"/>
              <a:gd name="connsiteY14659" fmla="*/ 413579 h 589548"/>
              <a:gd name="connsiteX14660" fmla="*/ 1114477 w 2105012"/>
              <a:gd name="connsiteY14660" fmla="*/ 412253 h 589548"/>
              <a:gd name="connsiteX14661" fmla="*/ 1118122 w 2105012"/>
              <a:gd name="connsiteY14661" fmla="*/ 415236 h 589548"/>
              <a:gd name="connsiteX14662" fmla="*/ 1096581 w 2105012"/>
              <a:gd name="connsiteY14662" fmla="*/ 433131 h 589548"/>
              <a:gd name="connsiteX14663" fmla="*/ 1096581 w 2105012"/>
              <a:gd name="connsiteY14663" fmla="*/ 433131 h 589548"/>
              <a:gd name="connsiteX14664" fmla="*/ 1096913 w 2105012"/>
              <a:gd name="connsiteY14664" fmla="*/ 434457 h 589548"/>
              <a:gd name="connsiteX14665" fmla="*/ 1096913 w 2105012"/>
              <a:gd name="connsiteY14665" fmla="*/ 434457 h 589548"/>
              <a:gd name="connsiteX14666" fmla="*/ 1096581 w 2105012"/>
              <a:gd name="connsiteY14666" fmla="*/ 433131 h 589548"/>
              <a:gd name="connsiteX14667" fmla="*/ 1155238 w 2105012"/>
              <a:gd name="connsiteY14667" fmla="*/ 433462 h 589548"/>
              <a:gd name="connsiteX14668" fmla="*/ 1155569 w 2105012"/>
              <a:gd name="connsiteY14668" fmla="*/ 431474 h 589548"/>
              <a:gd name="connsiteX14669" fmla="*/ 1155238 w 2105012"/>
              <a:gd name="connsiteY14669" fmla="*/ 433462 h 589548"/>
              <a:gd name="connsiteX14670" fmla="*/ 1153913 w 2105012"/>
              <a:gd name="connsiteY14670" fmla="*/ 434457 h 589548"/>
              <a:gd name="connsiteX14671" fmla="*/ 1155238 w 2105012"/>
              <a:gd name="connsiteY14671" fmla="*/ 433462 h 589548"/>
              <a:gd name="connsiteX14672" fmla="*/ 1160209 w 2105012"/>
              <a:gd name="connsiteY14672" fmla="*/ 429817 h 589548"/>
              <a:gd name="connsiteX14673" fmla="*/ 1156564 w 2105012"/>
              <a:gd name="connsiteY14673" fmla="*/ 430480 h 589548"/>
              <a:gd name="connsiteX14674" fmla="*/ 1160209 w 2105012"/>
              <a:gd name="connsiteY14674" fmla="*/ 429817 h 589548"/>
              <a:gd name="connsiteX14675" fmla="*/ 1174459 w 2105012"/>
              <a:gd name="connsiteY14675" fmla="*/ 423521 h 589548"/>
              <a:gd name="connsiteX14676" fmla="*/ 1175785 w 2105012"/>
              <a:gd name="connsiteY14676" fmla="*/ 423189 h 589548"/>
              <a:gd name="connsiteX14677" fmla="*/ 1174459 w 2105012"/>
              <a:gd name="connsiteY14677" fmla="*/ 423521 h 589548"/>
              <a:gd name="connsiteX14678" fmla="*/ 1173465 w 2105012"/>
              <a:gd name="connsiteY14678" fmla="*/ 424515 h 589548"/>
              <a:gd name="connsiteX14679" fmla="*/ 1174459 w 2105012"/>
              <a:gd name="connsiteY14679" fmla="*/ 423521 h 589548"/>
              <a:gd name="connsiteX14680" fmla="*/ 1175453 w 2105012"/>
              <a:gd name="connsiteY14680" fmla="*/ 395684 h 589548"/>
              <a:gd name="connsiteX14681" fmla="*/ 1173133 w 2105012"/>
              <a:gd name="connsiteY14681" fmla="*/ 393695 h 589548"/>
              <a:gd name="connsiteX14682" fmla="*/ 1172802 w 2105012"/>
              <a:gd name="connsiteY14682" fmla="*/ 392701 h 589548"/>
              <a:gd name="connsiteX14683" fmla="*/ 1173133 w 2105012"/>
              <a:gd name="connsiteY14683" fmla="*/ 391707 h 589548"/>
              <a:gd name="connsiteX14684" fmla="*/ 1172802 w 2105012"/>
              <a:gd name="connsiteY14684" fmla="*/ 392701 h 589548"/>
              <a:gd name="connsiteX14685" fmla="*/ 1173133 w 2105012"/>
              <a:gd name="connsiteY14685" fmla="*/ 393695 h 589548"/>
              <a:gd name="connsiteX14686" fmla="*/ 1175453 w 2105012"/>
              <a:gd name="connsiteY14686" fmla="*/ 395684 h 589548"/>
              <a:gd name="connsiteX14687" fmla="*/ 1176447 w 2105012"/>
              <a:gd name="connsiteY14687" fmla="*/ 395684 h 589548"/>
              <a:gd name="connsiteX14688" fmla="*/ 1175453 w 2105012"/>
              <a:gd name="connsiteY14688" fmla="*/ 395684 h 589548"/>
              <a:gd name="connsiteX14689" fmla="*/ 1205279 w 2105012"/>
              <a:gd name="connsiteY14689" fmla="*/ 424515 h 589548"/>
              <a:gd name="connsiteX14690" fmla="*/ 1204284 w 2105012"/>
              <a:gd name="connsiteY14690" fmla="*/ 424846 h 589548"/>
              <a:gd name="connsiteX14691" fmla="*/ 1205279 w 2105012"/>
              <a:gd name="connsiteY14691" fmla="*/ 424515 h 589548"/>
              <a:gd name="connsiteX14692" fmla="*/ 1213563 w 2105012"/>
              <a:gd name="connsiteY14692" fmla="*/ 395684 h 589548"/>
              <a:gd name="connsiteX14693" fmla="*/ 1214889 w 2105012"/>
              <a:gd name="connsiteY14693" fmla="*/ 393033 h 589548"/>
              <a:gd name="connsiteX14694" fmla="*/ 1214889 w 2105012"/>
              <a:gd name="connsiteY14694" fmla="*/ 393033 h 589548"/>
              <a:gd name="connsiteX14695" fmla="*/ 1213563 w 2105012"/>
              <a:gd name="connsiteY14695" fmla="*/ 395684 h 589548"/>
              <a:gd name="connsiteX14696" fmla="*/ 1210912 w 2105012"/>
              <a:gd name="connsiteY14696" fmla="*/ 380440 h 589548"/>
              <a:gd name="connsiteX14697" fmla="*/ 1210912 w 2105012"/>
              <a:gd name="connsiteY14697" fmla="*/ 380440 h 589548"/>
              <a:gd name="connsiteX14698" fmla="*/ 1214558 w 2105012"/>
              <a:gd name="connsiteY14698" fmla="*/ 378120 h 589548"/>
              <a:gd name="connsiteX14699" fmla="*/ 1217540 w 2105012"/>
              <a:gd name="connsiteY14699" fmla="*/ 379777 h 589548"/>
              <a:gd name="connsiteX14700" fmla="*/ 1214558 w 2105012"/>
              <a:gd name="connsiteY14700" fmla="*/ 378120 h 589548"/>
              <a:gd name="connsiteX14701" fmla="*/ 1210912 w 2105012"/>
              <a:gd name="connsiteY14701" fmla="*/ 380440 h 589548"/>
              <a:gd name="connsiteX14702" fmla="*/ 1191691 w 2105012"/>
              <a:gd name="connsiteY14702" fmla="*/ 358899 h 589548"/>
              <a:gd name="connsiteX14703" fmla="*/ 1191691 w 2105012"/>
              <a:gd name="connsiteY14703" fmla="*/ 358899 h 589548"/>
              <a:gd name="connsiteX14704" fmla="*/ 1191691 w 2105012"/>
              <a:gd name="connsiteY14704" fmla="*/ 361219 h 589548"/>
              <a:gd name="connsiteX14705" fmla="*/ 1191691 w 2105012"/>
              <a:gd name="connsiteY14705" fmla="*/ 358899 h 589548"/>
              <a:gd name="connsiteX14706" fmla="*/ 1193680 w 2105012"/>
              <a:gd name="connsiteY14706" fmla="*/ 360887 h 589548"/>
              <a:gd name="connsiteX14707" fmla="*/ 1194674 w 2105012"/>
              <a:gd name="connsiteY14707" fmla="*/ 361219 h 589548"/>
              <a:gd name="connsiteX14708" fmla="*/ 1193680 w 2105012"/>
              <a:gd name="connsiteY14708" fmla="*/ 360887 h 589548"/>
              <a:gd name="connsiteX14709" fmla="*/ 1175453 w 2105012"/>
              <a:gd name="connsiteY14709" fmla="*/ 369172 h 589548"/>
              <a:gd name="connsiteX14710" fmla="*/ 1179761 w 2105012"/>
              <a:gd name="connsiteY14710" fmla="*/ 363870 h 589548"/>
              <a:gd name="connsiteX14711" fmla="*/ 1179761 w 2105012"/>
              <a:gd name="connsiteY14711" fmla="*/ 363870 h 589548"/>
              <a:gd name="connsiteX14712" fmla="*/ 1175453 w 2105012"/>
              <a:gd name="connsiteY14712" fmla="*/ 369172 h 589548"/>
              <a:gd name="connsiteX14713" fmla="*/ 1175453 w 2105012"/>
              <a:gd name="connsiteY14713" fmla="*/ 363207 h 589548"/>
              <a:gd name="connsiteX14714" fmla="*/ 1177773 w 2105012"/>
              <a:gd name="connsiteY14714" fmla="*/ 363870 h 589548"/>
              <a:gd name="connsiteX14715" fmla="*/ 1175453 w 2105012"/>
              <a:gd name="connsiteY14715" fmla="*/ 363207 h 589548"/>
              <a:gd name="connsiteX14716" fmla="*/ 1168825 w 2105012"/>
              <a:gd name="connsiteY14716" fmla="*/ 363207 h 589548"/>
              <a:gd name="connsiteX14717" fmla="*/ 1168825 w 2105012"/>
              <a:gd name="connsiteY14717" fmla="*/ 362544 h 589548"/>
              <a:gd name="connsiteX14718" fmla="*/ 1168825 w 2105012"/>
              <a:gd name="connsiteY14718" fmla="*/ 362544 h 589548"/>
              <a:gd name="connsiteX14719" fmla="*/ 1168825 w 2105012"/>
              <a:gd name="connsiteY14719" fmla="*/ 363207 h 589548"/>
              <a:gd name="connsiteX14720" fmla="*/ 1169488 w 2105012"/>
              <a:gd name="connsiteY14720" fmla="*/ 364533 h 589548"/>
              <a:gd name="connsiteX14721" fmla="*/ 1168825 w 2105012"/>
              <a:gd name="connsiteY14721" fmla="*/ 363207 h 589548"/>
              <a:gd name="connsiteX14722" fmla="*/ 1119116 w 2105012"/>
              <a:gd name="connsiteY14722" fmla="*/ 403306 h 589548"/>
              <a:gd name="connsiteX14723" fmla="*/ 1119116 w 2105012"/>
              <a:gd name="connsiteY14723" fmla="*/ 403306 h 589548"/>
              <a:gd name="connsiteX14724" fmla="*/ 1119116 w 2105012"/>
              <a:gd name="connsiteY14724" fmla="*/ 404631 h 589548"/>
              <a:gd name="connsiteX14725" fmla="*/ 1119116 w 2105012"/>
              <a:gd name="connsiteY14725" fmla="*/ 403306 h 589548"/>
              <a:gd name="connsiteX14726" fmla="*/ 1113151 w 2105012"/>
              <a:gd name="connsiteY14726" fmla="*/ 410265 h 589548"/>
              <a:gd name="connsiteX14727" fmla="*/ 1107849 w 2105012"/>
              <a:gd name="connsiteY14727" fmla="*/ 407282 h 589548"/>
              <a:gd name="connsiteX14728" fmla="*/ 1102547 w 2105012"/>
              <a:gd name="connsiteY14728" fmla="*/ 407282 h 589548"/>
              <a:gd name="connsiteX14729" fmla="*/ 1100227 w 2105012"/>
              <a:gd name="connsiteY14729" fmla="*/ 406620 h 589548"/>
              <a:gd name="connsiteX14730" fmla="*/ 1102547 w 2105012"/>
              <a:gd name="connsiteY14730" fmla="*/ 407282 h 589548"/>
              <a:gd name="connsiteX14731" fmla="*/ 1107849 w 2105012"/>
              <a:gd name="connsiteY14731" fmla="*/ 407282 h 589548"/>
              <a:gd name="connsiteX14732" fmla="*/ 1113151 w 2105012"/>
              <a:gd name="connsiteY14732" fmla="*/ 410265 h 589548"/>
              <a:gd name="connsiteX14733" fmla="*/ 1111163 w 2105012"/>
              <a:gd name="connsiteY14733" fmla="*/ 456329 h 589548"/>
              <a:gd name="connsiteX14734" fmla="*/ 1110169 w 2105012"/>
              <a:gd name="connsiteY14734" fmla="*/ 457986 h 589548"/>
              <a:gd name="connsiteX14735" fmla="*/ 1111163 w 2105012"/>
              <a:gd name="connsiteY14735" fmla="*/ 456329 h 589548"/>
              <a:gd name="connsiteX14736" fmla="*/ 1136349 w 2105012"/>
              <a:gd name="connsiteY14736" fmla="*/ 428492 h 589548"/>
              <a:gd name="connsiteX14737" fmla="*/ 1135686 w 2105012"/>
              <a:gd name="connsiteY14737" fmla="*/ 429154 h 589548"/>
              <a:gd name="connsiteX14738" fmla="*/ 1136349 w 2105012"/>
              <a:gd name="connsiteY14738" fmla="*/ 428492 h 589548"/>
              <a:gd name="connsiteX14739" fmla="*/ 1137674 w 2105012"/>
              <a:gd name="connsiteY14739" fmla="*/ 427497 h 589548"/>
              <a:gd name="connsiteX14740" fmla="*/ 1137012 w 2105012"/>
              <a:gd name="connsiteY14740" fmla="*/ 427829 h 589548"/>
              <a:gd name="connsiteX14741" fmla="*/ 1137674 w 2105012"/>
              <a:gd name="connsiteY14741" fmla="*/ 427497 h 589548"/>
              <a:gd name="connsiteX14742" fmla="*/ 1163854 w 2105012"/>
              <a:gd name="connsiteY14742" fmla="*/ 433131 h 589548"/>
              <a:gd name="connsiteX14743" fmla="*/ 1164517 w 2105012"/>
              <a:gd name="connsiteY14743" fmla="*/ 434125 h 589548"/>
              <a:gd name="connsiteX14744" fmla="*/ 1163854 w 2105012"/>
              <a:gd name="connsiteY14744" fmla="*/ 433131 h 589548"/>
              <a:gd name="connsiteX14745" fmla="*/ 1201965 w 2105012"/>
              <a:gd name="connsiteY14745" fmla="*/ 448044 h 589548"/>
              <a:gd name="connsiteX14746" fmla="*/ 1201633 w 2105012"/>
              <a:gd name="connsiteY14746" fmla="*/ 448707 h 589548"/>
              <a:gd name="connsiteX14747" fmla="*/ 1201633 w 2105012"/>
              <a:gd name="connsiteY14747" fmla="*/ 450032 h 589548"/>
              <a:gd name="connsiteX14748" fmla="*/ 1201633 w 2105012"/>
              <a:gd name="connsiteY14748" fmla="*/ 448707 h 589548"/>
              <a:gd name="connsiteX14749" fmla="*/ 1201965 w 2105012"/>
              <a:gd name="connsiteY14749" fmla="*/ 448044 h 589548"/>
              <a:gd name="connsiteX14750" fmla="*/ 1219197 w 2105012"/>
              <a:gd name="connsiteY14750" fmla="*/ 421864 h 589548"/>
              <a:gd name="connsiteX14751" fmla="*/ 1219197 w 2105012"/>
              <a:gd name="connsiteY14751" fmla="*/ 422527 h 589548"/>
              <a:gd name="connsiteX14752" fmla="*/ 1219197 w 2105012"/>
              <a:gd name="connsiteY14752" fmla="*/ 421864 h 589548"/>
              <a:gd name="connsiteX14753" fmla="*/ 1217872 w 2105012"/>
              <a:gd name="connsiteY14753" fmla="*/ 394358 h 589548"/>
              <a:gd name="connsiteX14754" fmla="*/ 1214226 w 2105012"/>
              <a:gd name="connsiteY14754" fmla="*/ 393033 h 589548"/>
              <a:gd name="connsiteX14755" fmla="*/ 1214226 w 2105012"/>
              <a:gd name="connsiteY14755" fmla="*/ 387067 h 589548"/>
              <a:gd name="connsiteX14756" fmla="*/ 1221517 w 2105012"/>
              <a:gd name="connsiteY14756" fmla="*/ 388062 h 589548"/>
              <a:gd name="connsiteX14757" fmla="*/ 1221517 w 2105012"/>
              <a:gd name="connsiteY14757" fmla="*/ 393033 h 589548"/>
              <a:gd name="connsiteX14758" fmla="*/ 1217872 w 2105012"/>
              <a:gd name="connsiteY14758" fmla="*/ 394358 h 589548"/>
              <a:gd name="connsiteX14759" fmla="*/ 1228145 w 2105012"/>
              <a:gd name="connsiteY14759" fmla="*/ 405294 h 589548"/>
              <a:gd name="connsiteX14760" fmla="*/ 1226488 w 2105012"/>
              <a:gd name="connsiteY14760" fmla="*/ 403637 h 589548"/>
              <a:gd name="connsiteX14761" fmla="*/ 1228145 w 2105012"/>
              <a:gd name="connsiteY14761" fmla="*/ 405294 h 589548"/>
              <a:gd name="connsiteX14762" fmla="*/ 1230796 w 2105012"/>
              <a:gd name="connsiteY14762" fmla="*/ 408608 h 589548"/>
              <a:gd name="connsiteX14763" fmla="*/ 1229470 w 2105012"/>
              <a:gd name="connsiteY14763" fmla="*/ 408939 h 589548"/>
              <a:gd name="connsiteX14764" fmla="*/ 1230796 w 2105012"/>
              <a:gd name="connsiteY14764" fmla="*/ 408608 h 589548"/>
              <a:gd name="connsiteX14765" fmla="*/ 1241400 w 2105012"/>
              <a:gd name="connsiteY14765" fmla="*/ 454009 h 589548"/>
              <a:gd name="connsiteX14766" fmla="*/ 1243057 w 2105012"/>
              <a:gd name="connsiteY14766" fmla="*/ 454009 h 589548"/>
              <a:gd name="connsiteX14767" fmla="*/ 1244714 w 2105012"/>
              <a:gd name="connsiteY14767" fmla="*/ 454009 h 589548"/>
              <a:gd name="connsiteX14768" fmla="*/ 1244714 w 2105012"/>
              <a:gd name="connsiteY14768" fmla="*/ 454009 h 589548"/>
              <a:gd name="connsiteX14769" fmla="*/ 1243057 w 2105012"/>
              <a:gd name="connsiteY14769" fmla="*/ 454009 h 589548"/>
              <a:gd name="connsiteX14770" fmla="*/ 1241400 w 2105012"/>
              <a:gd name="connsiteY14770" fmla="*/ 454009 h 589548"/>
              <a:gd name="connsiteX14771" fmla="*/ 1243057 w 2105012"/>
              <a:gd name="connsiteY14771" fmla="*/ 450032 h 589548"/>
              <a:gd name="connsiteX14772" fmla="*/ 1242726 w 2105012"/>
              <a:gd name="connsiteY14772" fmla="*/ 449038 h 589548"/>
              <a:gd name="connsiteX14773" fmla="*/ 1239743 w 2105012"/>
              <a:gd name="connsiteY14773" fmla="*/ 445393 h 589548"/>
              <a:gd name="connsiteX14774" fmla="*/ 1242726 w 2105012"/>
              <a:gd name="connsiteY14774" fmla="*/ 449038 h 589548"/>
              <a:gd name="connsiteX14775" fmla="*/ 1243057 w 2105012"/>
              <a:gd name="connsiteY14775" fmla="*/ 450032 h 589548"/>
              <a:gd name="connsiteX14776" fmla="*/ 1252999 w 2105012"/>
              <a:gd name="connsiteY14776" fmla="*/ 429817 h 589548"/>
              <a:gd name="connsiteX14777" fmla="*/ 1245377 w 2105012"/>
              <a:gd name="connsiteY14777" fmla="*/ 429817 h 589548"/>
              <a:gd name="connsiteX14778" fmla="*/ 1252999 w 2105012"/>
              <a:gd name="connsiteY14778" fmla="*/ 429817 h 589548"/>
              <a:gd name="connsiteX14779" fmla="*/ 1255650 w 2105012"/>
              <a:gd name="connsiteY14779" fmla="*/ 428492 h 589548"/>
              <a:gd name="connsiteX14780" fmla="*/ 1254656 w 2105012"/>
              <a:gd name="connsiteY14780" fmla="*/ 426835 h 589548"/>
              <a:gd name="connsiteX14781" fmla="*/ 1255650 w 2105012"/>
              <a:gd name="connsiteY14781" fmla="*/ 428492 h 589548"/>
              <a:gd name="connsiteX14782" fmla="*/ 1252999 w 2105012"/>
              <a:gd name="connsiteY14782" fmla="*/ 429817 h 589548"/>
              <a:gd name="connsiteX14783" fmla="*/ 1283487 w 2105012"/>
              <a:gd name="connsiteY14783" fmla="*/ 390381 h 589548"/>
              <a:gd name="connsiteX14784" fmla="*/ 1283487 w 2105012"/>
              <a:gd name="connsiteY14784" fmla="*/ 385410 h 589548"/>
              <a:gd name="connsiteX14785" fmla="*/ 1283487 w 2105012"/>
              <a:gd name="connsiteY14785" fmla="*/ 385410 h 589548"/>
              <a:gd name="connsiteX14786" fmla="*/ 1283487 w 2105012"/>
              <a:gd name="connsiteY14786" fmla="*/ 390381 h 589548"/>
              <a:gd name="connsiteX14787" fmla="*/ 1281499 w 2105012"/>
              <a:gd name="connsiteY14787" fmla="*/ 392038 h 589548"/>
              <a:gd name="connsiteX14788" fmla="*/ 1283487 w 2105012"/>
              <a:gd name="connsiteY14788" fmla="*/ 390381 h 589548"/>
              <a:gd name="connsiteX14789" fmla="*/ 1300389 w 2105012"/>
              <a:gd name="connsiteY14789" fmla="*/ 389387 h 589548"/>
              <a:gd name="connsiteX14790" fmla="*/ 1297406 w 2105012"/>
              <a:gd name="connsiteY14790" fmla="*/ 389387 h 589548"/>
              <a:gd name="connsiteX14791" fmla="*/ 1300389 w 2105012"/>
              <a:gd name="connsiteY14791" fmla="*/ 389387 h 589548"/>
              <a:gd name="connsiteX14792" fmla="*/ 1302708 w 2105012"/>
              <a:gd name="connsiteY14792" fmla="*/ 386073 h 589548"/>
              <a:gd name="connsiteX14793" fmla="*/ 1304034 w 2105012"/>
              <a:gd name="connsiteY14793" fmla="*/ 388062 h 589548"/>
              <a:gd name="connsiteX14794" fmla="*/ 1306685 w 2105012"/>
              <a:gd name="connsiteY14794" fmla="*/ 388062 h 589548"/>
              <a:gd name="connsiteX14795" fmla="*/ 1303702 w 2105012"/>
              <a:gd name="connsiteY14795" fmla="*/ 380440 h 589548"/>
              <a:gd name="connsiteX14796" fmla="*/ 1303702 w 2105012"/>
              <a:gd name="connsiteY14796" fmla="*/ 379445 h 589548"/>
              <a:gd name="connsiteX14797" fmla="*/ 1312650 w 2105012"/>
              <a:gd name="connsiteY14797" fmla="*/ 380771 h 589548"/>
              <a:gd name="connsiteX14798" fmla="*/ 1315964 w 2105012"/>
              <a:gd name="connsiteY14798" fmla="*/ 388393 h 589548"/>
              <a:gd name="connsiteX14799" fmla="*/ 1311656 w 2105012"/>
              <a:gd name="connsiteY14799" fmla="*/ 389056 h 589548"/>
              <a:gd name="connsiteX14800" fmla="*/ 1311656 w 2105012"/>
              <a:gd name="connsiteY14800" fmla="*/ 389719 h 589548"/>
              <a:gd name="connsiteX14801" fmla="*/ 1311656 w 2105012"/>
              <a:gd name="connsiteY14801" fmla="*/ 389056 h 589548"/>
              <a:gd name="connsiteX14802" fmla="*/ 1306685 w 2105012"/>
              <a:gd name="connsiteY14802" fmla="*/ 388062 h 589548"/>
              <a:gd name="connsiteX14803" fmla="*/ 1304034 w 2105012"/>
              <a:gd name="connsiteY14803" fmla="*/ 388062 h 589548"/>
              <a:gd name="connsiteX14804" fmla="*/ 1304034 w 2105012"/>
              <a:gd name="connsiteY14804" fmla="*/ 389387 h 589548"/>
              <a:gd name="connsiteX14805" fmla="*/ 1304034 w 2105012"/>
              <a:gd name="connsiteY14805" fmla="*/ 389387 h 589548"/>
              <a:gd name="connsiteX14806" fmla="*/ 1304034 w 2105012"/>
              <a:gd name="connsiteY14806" fmla="*/ 388062 h 589548"/>
              <a:gd name="connsiteX14807" fmla="*/ 1302708 w 2105012"/>
              <a:gd name="connsiteY14807" fmla="*/ 386073 h 589548"/>
              <a:gd name="connsiteX14808" fmla="*/ 1319278 w 2105012"/>
              <a:gd name="connsiteY14808" fmla="*/ 402312 h 589548"/>
              <a:gd name="connsiteX14809" fmla="*/ 1319278 w 2105012"/>
              <a:gd name="connsiteY14809" fmla="*/ 402312 h 589548"/>
              <a:gd name="connsiteX14810" fmla="*/ 1320272 w 2105012"/>
              <a:gd name="connsiteY14810" fmla="*/ 402312 h 589548"/>
              <a:gd name="connsiteX14811" fmla="*/ 1319278 w 2105012"/>
              <a:gd name="connsiteY14811" fmla="*/ 402312 h 589548"/>
              <a:gd name="connsiteX14812" fmla="*/ 1319278 w 2105012"/>
              <a:gd name="connsiteY14812" fmla="*/ 404300 h 589548"/>
              <a:gd name="connsiteX14813" fmla="*/ 1319278 w 2105012"/>
              <a:gd name="connsiteY14813" fmla="*/ 403968 h 589548"/>
              <a:gd name="connsiteX14814" fmla="*/ 1319278 w 2105012"/>
              <a:gd name="connsiteY14814" fmla="*/ 404300 h 589548"/>
              <a:gd name="connsiteX14815" fmla="*/ 1345127 w 2105012"/>
              <a:gd name="connsiteY14815" fmla="*/ 368178 h 589548"/>
              <a:gd name="connsiteX14816" fmla="*/ 1345127 w 2105012"/>
              <a:gd name="connsiteY14816" fmla="*/ 372818 h 589548"/>
              <a:gd name="connsiteX14817" fmla="*/ 1346121 w 2105012"/>
              <a:gd name="connsiteY14817" fmla="*/ 375137 h 589548"/>
              <a:gd name="connsiteX14818" fmla="*/ 1345127 w 2105012"/>
              <a:gd name="connsiteY14818" fmla="*/ 372818 h 589548"/>
              <a:gd name="connsiteX14819" fmla="*/ 1345127 w 2105012"/>
              <a:gd name="connsiteY14819" fmla="*/ 368178 h 589548"/>
              <a:gd name="connsiteX14820" fmla="*/ 1348441 w 2105012"/>
              <a:gd name="connsiteY14820" fmla="*/ 375469 h 589548"/>
              <a:gd name="connsiteX14821" fmla="*/ 1348441 w 2105012"/>
              <a:gd name="connsiteY14821" fmla="*/ 375469 h 589548"/>
              <a:gd name="connsiteX14822" fmla="*/ 1377603 w 2105012"/>
              <a:gd name="connsiteY14822" fmla="*/ 346637 h 589548"/>
              <a:gd name="connsiteX14823" fmla="*/ 1378929 w 2105012"/>
              <a:gd name="connsiteY14823" fmla="*/ 346637 h 589548"/>
              <a:gd name="connsiteX14824" fmla="*/ 1377603 w 2105012"/>
              <a:gd name="connsiteY14824" fmla="*/ 346637 h 589548"/>
              <a:gd name="connsiteX14825" fmla="*/ 1372632 w 2105012"/>
              <a:gd name="connsiteY14825" fmla="*/ 351608 h 589548"/>
              <a:gd name="connsiteX14826" fmla="*/ 1377603 w 2105012"/>
              <a:gd name="connsiteY14826" fmla="*/ 346637 h 589548"/>
              <a:gd name="connsiteX14827" fmla="*/ 1391522 w 2105012"/>
              <a:gd name="connsiteY14827" fmla="*/ 401980 h 589548"/>
              <a:gd name="connsiteX14828" fmla="*/ 1391522 w 2105012"/>
              <a:gd name="connsiteY14828" fmla="*/ 401980 h 589548"/>
              <a:gd name="connsiteX14829" fmla="*/ 1394173 w 2105012"/>
              <a:gd name="connsiteY14829" fmla="*/ 399660 h 589548"/>
              <a:gd name="connsiteX14830" fmla="*/ 1391522 w 2105012"/>
              <a:gd name="connsiteY14830" fmla="*/ 401980 h 589548"/>
              <a:gd name="connsiteX14831" fmla="*/ 1391522 w 2105012"/>
              <a:gd name="connsiteY14831" fmla="*/ 401980 h 589548"/>
              <a:gd name="connsiteX14832" fmla="*/ 1388208 w 2105012"/>
              <a:gd name="connsiteY14832" fmla="*/ 401980 h 589548"/>
              <a:gd name="connsiteX14833" fmla="*/ 1391522 w 2105012"/>
              <a:gd name="connsiteY14833" fmla="*/ 401980 h 589548"/>
              <a:gd name="connsiteX14834" fmla="*/ 1393510 w 2105012"/>
              <a:gd name="connsiteY14834" fmla="*/ 404631 h 589548"/>
              <a:gd name="connsiteX14835" fmla="*/ 1394836 w 2105012"/>
              <a:gd name="connsiteY14835" fmla="*/ 405625 h 589548"/>
              <a:gd name="connsiteX14836" fmla="*/ 1393510 w 2105012"/>
              <a:gd name="connsiteY14836" fmla="*/ 404631 h 589548"/>
              <a:gd name="connsiteX14837" fmla="*/ 1392184 w 2105012"/>
              <a:gd name="connsiteY14837" fmla="*/ 403637 h 589548"/>
              <a:gd name="connsiteX14838" fmla="*/ 1393510 w 2105012"/>
              <a:gd name="connsiteY14838" fmla="*/ 404631 h 589548"/>
              <a:gd name="connsiteX14839" fmla="*/ 1395499 w 2105012"/>
              <a:gd name="connsiteY14839" fmla="*/ 407282 h 589548"/>
              <a:gd name="connsiteX14840" fmla="*/ 1396493 w 2105012"/>
              <a:gd name="connsiteY14840" fmla="*/ 409271 h 589548"/>
              <a:gd name="connsiteX14841" fmla="*/ 1395499 w 2105012"/>
              <a:gd name="connsiteY14841" fmla="*/ 407282 h 589548"/>
              <a:gd name="connsiteX14842" fmla="*/ 1395167 w 2105012"/>
              <a:gd name="connsiteY14842" fmla="*/ 405625 h 589548"/>
              <a:gd name="connsiteX14843" fmla="*/ 1395499 w 2105012"/>
              <a:gd name="connsiteY14843" fmla="*/ 407282 h 589548"/>
              <a:gd name="connsiteX14844" fmla="*/ 1447859 w 2105012"/>
              <a:gd name="connsiteY14844" fmla="*/ 348957 h 589548"/>
              <a:gd name="connsiteX14845" fmla="*/ 1442556 w 2105012"/>
              <a:gd name="connsiteY14845" fmla="*/ 351608 h 589548"/>
              <a:gd name="connsiteX14846" fmla="*/ 1442556 w 2105012"/>
              <a:gd name="connsiteY14846" fmla="*/ 351608 h 589548"/>
              <a:gd name="connsiteX14847" fmla="*/ 1447859 w 2105012"/>
              <a:gd name="connsiteY14847" fmla="*/ 348957 h 589548"/>
              <a:gd name="connsiteX14848" fmla="*/ 1447859 w 2105012"/>
              <a:gd name="connsiteY14848" fmla="*/ 348957 h 589548"/>
              <a:gd name="connsiteX14849" fmla="*/ 1455149 w 2105012"/>
              <a:gd name="connsiteY14849" fmla="*/ 338684 h 589548"/>
              <a:gd name="connsiteX14850" fmla="*/ 1455149 w 2105012"/>
              <a:gd name="connsiteY14850" fmla="*/ 338684 h 589548"/>
              <a:gd name="connsiteX14851" fmla="*/ 1460120 w 2105012"/>
              <a:gd name="connsiteY14851" fmla="*/ 340010 h 589548"/>
              <a:gd name="connsiteX14852" fmla="*/ 1455149 w 2105012"/>
              <a:gd name="connsiteY14852" fmla="*/ 338684 h 589548"/>
              <a:gd name="connsiteX14853" fmla="*/ 1467080 w 2105012"/>
              <a:gd name="connsiteY14853" fmla="*/ 336033 h 589548"/>
              <a:gd name="connsiteX14854" fmla="*/ 1464760 w 2105012"/>
              <a:gd name="connsiteY14854" fmla="*/ 335701 h 589548"/>
              <a:gd name="connsiteX14855" fmla="*/ 1467080 w 2105012"/>
              <a:gd name="connsiteY14855" fmla="*/ 336033 h 589548"/>
              <a:gd name="connsiteX14856" fmla="*/ 1484312 w 2105012"/>
              <a:gd name="connsiteY14856" fmla="*/ 332056 h 589548"/>
              <a:gd name="connsiteX14857" fmla="*/ 1484312 w 2105012"/>
              <a:gd name="connsiteY14857" fmla="*/ 332056 h 589548"/>
              <a:gd name="connsiteX14858" fmla="*/ 1480004 w 2105012"/>
              <a:gd name="connsiteY14858" fmla="*/ 335370 h 589548"/>
              <a:gd name="connsiteX14859" fmla="*/ 1484312 w 2105012"/>
              <a:gd name="connsiteY14859" fmla="*/ 332056 h 589548"/>
              <a:gd name="connsiteX14860" fmla="*/ 1494917 w 2105012"/>
              <a:gd name="connsiteY14860" fmla="*/ 319463 h 589548"/>
              <a:gd name="connsiteX14861" fmla="*/ 1494917 w 2105012"/>
              <a:gd name="connsiteY14861" fmla="*/ 319463 h 589548"/>
              <a:gd name="connsiteX14862" fmla="*/ 1493591 w 2105012"/>
              <a:gd name="connsiteY14862" fmla="*/ 320457 h 589548"/>
              <a:gd name="connsiteX14863" fmla="*/ 1494917 w 2105012"/>
              <a:gd name="connsiteY14863" fmla="*/ 319463 h 589548"/>
              <a:gd name="connsiteX14864" fmla="*/ 1507510 w 2105012"/>
              <a:gd name="connsiteY14864" fmla="*/ 320789 h 589548"/>
              <a:gd name="connsiteX14865" fmla="*/ 1508835 w 2105012"/>
              <a:gd name="connsiteY14865" fmla="*/ 322446 h 589548"/>
              <a:gd name="connsiteX14866" fmla="*/ 1507510 w 2105012"/>
              <a:gd name="connsiteY14866" fmla="*/ 320789 h 589548"/>
              <a:gd name="connsiteX14867" fmla="*/ 1505521 w 2105012"/>
              <a:gd name="connsiteY14867" fmla="*/ 320789 h 589548"/>
              <a:gd name="connsiteX14868" fmla="*/ 1507510 w 2105012"/>
              <a:gd name="connsiteY14868" fmla="*/ 320789 h 589548"/>
              <a:gd name="connsiteX14869" fmla="*/ 1511486 w 2105012"/>
              <a:gd name="connsiteY14869" fmla="*/ 325097 h 589548"/>
              <a:gd name="connsiteX14870" fmla="*/ 1509498 w 2105012"/>
              <a:gd name="connsiteY14870" fmla="*/ 322777 h 589548"/>
              <a:gd name="connsiteX14871" fmla="*/ 1511486 w 2105012"/>
              <a:gd name="connsiteY14871" fmla="*/ 325097 h 589548"/>
              <a:gd name="connsiteX14872" fmla="*/ 1513806 w 2105012"/>
              <a:gd name="connsiteY14872" fmla="*/ 316481 h 589548"/>
              <a:gd name="connsiteX14873" fmla="*/ 1513806 w 2105012"/>
              <a:gd name="connsiteY14873" fmla="*/ 314161 h 589548"/>
              <a:gd name="connsiteX14874" fmla="*/ 1513806 w 2105012"/>
              <a:gd name="connsiteY14874" fmla="*/ 316481 h 589548"/>
              <a:gd name="connsiteX14875" fmla="*/ 1537998 w 2105012"/>
              <a:gd name="connsiteY14875" fmla="*/ 320457 h 589548"/>
              <a:gd name="connsiteX14876" fmla="*/ 1540317 w 2105012"/>
              <a:gd name="connsiteY14876" fmla="*/ 320457 h 589548"/>
              <a:gd name="connsiteX14877" fmla="*/ 1537998 w 2105012"/>
              <a:gd name="connsiteY14877" fmla="*/ 320457 h 589548"/>
              <a:gd name="connsiteX14878" fmla="*/ 1537998 w 2105012"/>
              <a:gd name="connsiteY14878" fmla="*/ 320457 h 589548"/>
              <a:gd name="connsiteX14879" fmla="*/ 1570806 w 2105012"/>
              <a:gd name="connsiteY14879" fmla="*/ 296266 h 589548"/>
              <a:gd name="connsiteX14880" fmla="*/ 1570806 w 2105012"/>
              <a:gd name="connsiteY14880" fmla="*/ 296266 h 589548"/>
              <a:gd name="connsiteX14881" fmla="*/ 1570806 w 2105012"/>
              <a:gd name="connsiteY14881" fmla="*/ 296266 h 589548"/>
              <a:gd name="connsiteX14882" fmla="*/ 1581742 w 2105012"/>
              <a:gd name="connsiteY14882" fmla="*/ 302231 h 589548"/>
              <a:gd name="connsiteX14883" fmla="*/ 1581742 w 2105012"/>
              <a:gd name="connsiteY14883" fmla="*/ 302231 h 589548"/>
              <a:gd name="connsiteX14884" fmla="*/ 1577434 w 2105012"/>
              <a:gd name="connsiteY14884" fmla="*/ 302231 h 589548"/>
              <a:gd name="connsiteX14885" fmla="*/ 1581742 w 2105012"/>
              <a:gd name="connsiteY14885" fmla="*/ 302231 h 589548"/>
              <a:gd name="connsiteX14886" fmla="*/ 1596323 w 2105012"/>
              <a:gd name="connsiteY14886" fmla="*/ 329736 h 589548"/>
              <a:gd name="connsiteX14887" fmla="*/ 1598974 w 2105012"/>
              <a:gd name="connsiteY14887" fmla="*/ 328742 h 589548"/>
              <a:gd name="connsiteX14888" fmla="*/ 1598974 w 2105012"/>
              <a:gd name="connsiteY14888" fmla="*/ 328742 h 589548"/>
              <a:gd name="connsiteX14889" fmla="*/ 1596323 w 2105012"/>
              <a:gd name="connsiteY14889" fmla="*/ 329736 h 589548"/>
              <a:gd name="connsiteX14890" fmla="*/ 1593672 w 2105012"/>
              <a:gd name="connsiteY14890" fmla="*/ 331062 h 589548"/>
              <a:gd name="connsiteX14891" fmla="*/ 1596323 w 2105012"/>
              <a:gd name="connsiteY14891" fmla="*/ 329736 h 589548"/>
              <a:gd name="connsiteX14892" fmla="*/ 1613224 w 2105012"/>
              <a:gd name="connsiteY14892" fmla="*/ 338684 h 589548"/>
              <a:gd name="connsiteX14893" fmla="*/ 1610573 w 2105012"/>
              <a:gd name="connsiteY14893" fmla="*/ 338684 h 589548"/>
              <a:gd name="connsiteX14894" fmla="*/ 1613224 w 2105012"/>
              <a:gd name="connsiteY14894" fmla="*/ 338684 h 589548"/>
              <a:gd name="connsiteX14895" fmla="*/ 1670224 w 2105012"/>
              <a:gd name="connsiteY14895" fmla="*/ 331393 h 589548"/>
              <a:gd name="connsiteX14896" fmla="*/ 1672544 w 2105012"/>
              <a:gd name="connsiteY14896" fmla="*/ 335370 h 589548"/>
              <a:gd name="connsiteX14897" fmla="*/ 1674201 w 2105012"/>
              <a:gd name="connsiteY14897" fmla="*/ 338353 h 589548"/>
              <a:gd name="connsiteX14898" fmla="*/ 1672544 w 2105012"/>
              <a:gd name="connsiteY14898" fmla="*/ 335370 h 589548"/>
              <a:gd name="connsiteX14899" fmla="*/ 1672544 w 2105012"/>
              <a:gd name="connsiteY14899" fmla="*/ 335370 h 589548"/>
              <a:gd name="connsiteX14900" fmla="*/ 1670224 w 2105012"/>
              <a:gd name="connsiteY14900" fmla="*/ 331393 h 589548"/>
              <a:gd name="connsiteX14901" fmla="*/ 1682485 w 2105012"/>
              <a:gd name="connsiteY14901" fmla="*/ 333713 h 589548"/>
              <a:gd name="connsiteX14902" fmla="*/ 1680828 w 2105012"/>
              <a:gd name="connsiteY14902" fmla="*/ 333050 h 589548"/>
              <a:gd name="connsiteX14903" fmla="*/ 1682485 w 2105012"/>
              <a:gd name="connsiteY14903" fmla="*/ 333713 h 589548"/>
              <a:gd name="connsiteX14904" fmla="*/ 1686794 w 2105012"/>
              <a:gd name="connsiteY14904" fmla="*/ 306870 h 589548"/>
              <a:gd name="connsiteX14905" fmla="*/ 1687456 w 2105012"/>
              <a:gd name="connsiteY14905" fmla="*/ 308527 h 589548"/>
              <a:gd name="connsiteX14906" fmla="*/ 1686794 w 2105012"/>
              <a:gd name="connsiteY14906" fmla="*/ 306870 h 589548"/>
              <a:gd name="connsiteX14907" fmla="*/ 1687788 w 2105012"/>
              <a:gd name="connsiteY14907" fmla="*/ 305213 h 589548"/>
              <a:gd name="connsiteX14908" fmla="*/ 1680166 w 2105012"/>
              <a:gd name="connsiteY14908" fmla="*/ 302562 h 589548"/>
              <a:gd name="connsiteX14909" fmla="*/ 1672544 w 2105012"/>
              <a:gd name="connsiteY14909" fmla="*/ 302562 h 589548"/>
              <a:gd name="connsiteX14910" fmla="*/ 1667241 w 2105012"/>
              <a:gd name="connsiteY14910" fmla="*/ 297591 h 589548"/>
              <a:gd name="connsiteX14911" fmla="*/ 1662270 w 2105012"/>
              <a:gd name="connsiteY14911" fmla="*/ 299911 h 589548"/>
              <a:gd name="connsiteX14912" fmla="*/ 1656305 w 2105012"/>
              <a:gd name="connsiteY14912" fmla="*/ 298585 h 589548"/>
              <a:gd name="connsiteX14913" fmla="*/ 1668898 w 2105012"/>
              <a:gd name="connsiteY14913" fmla="*/ 292289 h 589548"/>
              <a:gd name="connsiteX14914" fmla="*/ 1677846 w 2105012"/>
              <a:gd name="connsiteY14914" fmla="*/ 288312 h 589548"/>
              <a:gd name="connsiteX14915" fmla="*/ 1688450 w 2105012"/>
              <a:gd name="connsiteY14915" fmla="*/ 288312 h 589548"/>
              <a:gd name="connsiteX14916" fmla="*/ 1686794 w 2105012"/>
              <a:gd name="connsiteY14916" fmla="*/ 294609 h 589548"/>
              <a:gd name="connsiteX14917" fmla="*/ 1684474 w 2105012"/>
              <a:gd name="connsiteY14917" fmla="*/ 294609 h 589548"/>
              <a:gd name="connsiteX14918" fmla="*/ 1680497 w 2105012"/>
              <a:gd name="connsiteY14918" fmla="*/ 302231 h 589548"/>
              <a:gd name="connsiteX14919" fmla="*/ 1688119 w 2105012"/>
              <a:gd name="connsiteY14919" fmla="*/ 304882 h 589548"/>
              <a:gd name="connsiteX14920" fmla="*/ 1688119 w 2105012"/>
              <a:gd name="connsiteY14920" fmla="*/ 304882 h 589548"/>
              <a:gd name="connsiteX14921" fmla="*/ 1697398 w 2105012"/>
              <a:gd name="connsiteY14921" fmla="*/ 301237 h 589548"/>
              <a:gd name="connsiteX14922" fmla="*/ 1700381 w 2105012"/>
              <a:gd name="connsiteY14922" fmla="*/ 299911 h 589548"/>
              <a:gd name="connsiteX14923" fmla="*/ 1700381 w 2105012"/>
              <a:gd name="connsiteY14923" fmla="*/ 299911 h 589548"/>
              <a:gd name="connsiteX14924" fmla="*/ 1697398 w 2105012"/>
              <a:gd name="connsiteY14924" fmla="*/ 301237 h 589548"/>
              <a:gd name="connsiteX14925" fmla="*/ 1713305 w 2105012"/>
              <a:gd name="connsiteY14925" fmla="*/ 301899 h 589548"/>
              <a:gd name="connsiteX14926" fmla="*/ 1708997 w 2105012"/>
              <a:gd name="connsiteY14926" fmla="*/ 301899 h 589548"/>
              <a:gd name="connsiteX14927" fmla="*/ 1713305 w 2105012"/>
              <a:gd name="connsiteY14927" fmla="*/ 301899 h 589548"/>
              <a:gd name="connsiteX14928" fmla="*/ 1726229 w 2105012"/>
              <a:gd name="connsiteY14928" fmla="*/ 304882 h 589548"/>
              <a:gd name="connsiteX14929" fmla="*/ 1721921 w 2105012"/>
              <a:gd name="connsiteY14929" fmla="*/ 306207 h 589548"/>
              <a:gd name="connsiteX14930" fmla="*/ 1717944 w 2105012"/>
              <a:gd name="connsiteY14930" fmla="*/ 301237 h 589548"/>
              <a:gd name="connsiteX14931" fmla="*/ 1717944 w 2105012"/>
              <a:gd name="connsiteY14931" fmla="*/ 301237 h 589548"/>
              <a:gd name="connsiteX14932" fmla="*/ 1715625 w 2105012"/>
              <a:gd name="connsiteY14932" fmla="*/ 294609 h 589548"/>
              <a:gd name="connsiteX14933" fmla="*/ 1713636 w 2105012"/>
              <a:gd name="connsiteY14933" fmla="*/ 296928 h 589548"/>
              <a:gd name="connsiteX14934" fmla="*/ 1716950 w 2105012"/>
              <a:gd name="connsiteY14934" fmla="*/ 288312 h 589548"/>
              <a:gd name="connsiteX14935" fmla="*/ 1723247 w 2105012"/>
              <a:gd name="connsiteY14935" fmla="*/ 283341 h 589548"/>
              <a:gd name="connsiteX14936" fmla="*/ 1728218 w 2105012"/>
              <a:gd name="connsiteY14936" fmla="*/ 285992 h 589548"/>
              <a:gd name="connsiteX14937" fmla="*/ 1728218 w 2105012"/>
              <a:gd name="connsiteY14937" fmla="*/ 286987 h 589548"/>
              <a:gd name="connsiteX14938" fmla="*/ 1728218 w 2105012"/>
              <a:gd name="connsiteY14938" fmla="*/ 286987 h 589548"/>
              <a:gd name="connsiteX14939" fmla="*/ 1730537 w 2105012"/>
              <a:gd name="connsiteY14939" fmla="*/ 292289 h 589548"/>
              <a:gd name="connsiteX14940" fmla="*/ 1733189 w 2105012"/>
              <a:gd name="connsiteY14940" fmla="*/ 293615 h 589548"/>
              <a:gd name="connsiteX14941" fmla="*/ 1742468 w 2105012"/>
              <a:gd name="connsiteY14941" fmla="*/ 292952 h 589548"/>
              <a:gd name="connsiteX14942" fmla="*/ 1742136 w 2105012"/>
              <a:gd name="connsiteY14942" fmla="*/ 298254 h 589548"/>
              <a:gd name="connsiteX14943" fmla="*/ 1743793 w 2105012"/>
              <a:gd name="connsiteY14943" fmla="*/ 299911 h 589548"/>
              <a:gd name="connsiteX14944" fmla="*/ 1737497 w 2105012"/>
              <a:gd name="connsiteY14944" fmla="*/ 302562 h 589548"/>
              <a:gd name="connsiteX14945" fmla="*/ 1733851 w 2105012"/>
              <a:gd name="connsiteY14945" fmla="*/ 302562 h 589548"/>
              <a:gd name="connsiteX14946" fmla="*/ 1733189 w 2105012"/>
              <a:gd name="connsiteY14946" fmla="*/ 297591 h 589548"/>
              <a:gd name="connsiteX14947" fmla="*/ 1726561 w 2105012"/>
              <a:gd name="connsiteY14947" fmla="*/ 305213 h 589548"/>
              <a:gd name="connsiteX14948" fmla="*/ 1738822 w 2105012"/>
              <a:gd name="connsiteY14948" fmla="*/ 306539 h 589548"/>
              <a:gd name="connsiteX14949" fmla="*/ 1736171 w 2105012"/>
              <a:gd name="connsiteY14949" fmla="*/ 307202 h 589548"/>
              <a:gd name="connsiteX14950" fmla="*/ 1738822 w 2105012"/>
              <a:gd name="connsiteY14950" fmla="*/ 306539 h 589548"/>
              <a:gd name="connsiteX14951" fmla="*/ 1749758 w 2105012"/>
              <a:gd name="connsiteY14951" fmla="*/ 300574 h 589548"/>
              <a:gd name="connsiteX14952" fmla="*/ 1738822 w 2105012"/>
              <a:gd name="connsiteY14952" fmla="*/ 306539 h 589548"/>
              <a:gd name="connsiteX14953" fmla="*/ 1757049 w 2105012"/>
              <a:gd name="connsiteY14953" fmla="*/ 307864 h 589548"/>
              <a:gd name="connsiteX14954" fmla="*/ 1757049 w 2105012"/>
              <a:gd name="connsiteY14954" fmla="*/ 307864 h 589548"/>
              <a:gd name="connsiteX14955" fmla="*/ 1757049 w 2105012"/>
              <a:gd name="connsiteY14955" fmla="*/ 307864 h 589548"/>
              <a:gd name="connsiteX14956" fmla="*/ 1759369 w 2105012"/>
              <a:gd name="connsiteY14956" fmla="*/ 308527 h 589548"/>
              <a:gd name="connsiteX14957" fmla="*/ 1758706 w 2105012"/>
              <a:gd name="connsiteY14957" fmla="*/ 308196 h 589548"/>
              <a:gd name="connsiteX14958" fmla="*/ 1759369 w 2105012"/>
              <a:gd name="connsiteY14958" fmla="*/ 308527 h 589548"/>
              <a:gd name="connsiteX14959" fmla="*/ 1761688 w 2105012"/>
              <a:gd name="connsiteY14959" fmla="*/ 309853 h 589548"/>
              <a:gd name="connsiteX14960" fmla="*/ 1761688 w 2105012"/>
              <a:gd name="connsiteY14960" fmla="*/ 309853 h 589548"/>
              <a:gd name="connsiteX14961" fmla="*/ 1760363 w 2105012"/>
              <a:gd name="connsiteY14961" fmla="*/ 308859 h 589548"/>
              <a:gd name="connsiteX14962" fmla="*/ 1761688 w 2105012"/>
              <a:gd name="connsiteY14962" fmla="*/ 309853 h 589548"/>
              <a:gd name="connsiteX14963" fmla="*/ 1767985 w 2105012"/>
              <a:gd name="connsiteY14963" fmla="*/ 311178 h 589548"/>
              <a:gd name="connsiteX14964" fmla="*/ 1766659 w 2105012"/>
              <a:gd name="connsiteY14964" fmla="*/ 311178 h 589548"/>
              <a:gd name="connsiteX14965" fmla="*/ 1767985 w 2105012"/>
              <a:gd name="connsiteY14965" fmla="*/ 311178 h 589548"/>
              <a:gd name="connsiteX14966" fmla="*/ 1777927 w 2105012"/>
              <a:gd name="connsiteY14966" fmla="*/ 296597 h 589548"/>
              <a:gd name="connsiteX14967" fmla="*/ 1777927 w 2105012"/>
              <a:gd name="connsiteY14967" fmla="*/ 297923 h 589548"/>
              <a:gd name="connsiteX14968" fmla="*/ 1780246 w 2105012"/>
              <a:gd name="connsiteY14968" fmla="*/ 298917 h 589548"/>
              <a:gd name="connsiteX14969" fmla="*/ 1777927 w 2105012"/>
              <a:gd name="connsiteY14969" fmla="*/ 297923 h 589548"/>
              <a:gd name="connsiteX14970" fmla="*/ 1777927 w 2105012"/>
              <a:gd name="connsiteY14970" fmla="*/ 296597 h 589548"/>
              <a:gd name="connsiteX14971" fmla="*/ 1786543 w 2105012"/>
              <a:gd name="connsiteY14971" fmla="*/ 296597 h 589548"/>
              <a:gd name="connsiteX14972" fmla="*/ 1787206 w 2105012"/>
              <a:gd name="connsiteY14972" fmla="*/ 294609 h 589548"/>
              <a:gd name="connsiteX14973" fmla="*/ 1791845 w 2105012"/>
              <a:gd name="connsiteY14973" fmla="*/ 294277 h 589548"/>
              <a:gd name="connsiteX14974" fmla="*/ 1787206 w 2105012"/>
              <a:gd name="connsiteY14974" fmla="*/ 294609 h 589548"/>
              <a:gd name="connsiteX14975" fmla="*/ 1786543 w 2105012"/>
              <a:gd name="connsiteY14975" fmla="*/ 296597 h 589548"/>
              <a:gd name="connsiteX14976" fmla="*/ 1784886 w 2105012"/>
              <a:gd name="connsiteY14976" fmla="*/ 297591 h 589548"/>
              <a:gd name="connsiteX14977" fmla="*/ 1786543 w 2105012"/>
              <a:gd name="connsiteY14977" fmla="*/ 296597 h 589548"/>
              <a:gd name="connsiteX14978" fmla="*/ 1792177 w 2105012"/>
              <a:gd name="connsiteY14978" fmla="*/ 314492 h 589548"/>
              <a:gd name="connsiteX14979" fmla="*/ 1793834 w 2105012"/>
              <a:gd name="connsiteY14979" fmla="*/ 314492 h 589548"/>
              <a:gd name="connsiteX14980" fmla="*/ 1795822 w 2105012"/>
              <a:gd name="connsiteY14980" fmla="*/ 315155 h 589548"/>
              <a:gd name="connsiteX14981" fmla="*/ 1793834 w 2105012"/>
              <a:gd name="connsiteY14981" fmla="*/ 314492 h 589548"/>
              <a:gd name="connsiteX14982" fmla="*/ 1792177 w 2105012"/>
              <a:gd name="connsiteY14982" fmla="*/ 314492 h 589548"/>
              <a:gd name="connsiteX14983" fmla="*/ 1791845 w 2105012"/>
              <a:gd name="connsiteY14983" fmla="*/ 305876 h 589548"/>
              <a:gd name="connsiteX14984" fmla="*/ 1793171 w 2105012"/>
              <a:gd name="connsiteY14984" fmla="*/ 305876 h 589548"/>
              <a:gd name="connsiteX14985" fmla="*/ 1791845 w 2105012"/>
              <a:gd name="connsiteY14985" fmla="*/ 305876 h 589548"/>
              <a:gd name="connsiteX14986" fmla="*/ 1791845 w 2105012"/>
              <a:gd name="connsiteY14986" fmla="*/ 316812 h 589548"/>
              <a:gd name="connsiteX14987" fmla="*/ 1790520 w 2105012"/>
              <a:gd name="connsiteY14987" fmla="*/ 316812 h 589548"/>
              <a:gd name="connsiteX14988" fmla="*/ 1791845 w 2105012"/>
              <a:gd name="connsiteY14988" fmla="*/ 316812 h 589548"/>
              <a:gd name="connsiteX14989" fmla="*/ 1852822 w 2105012"/>
              <a:gd name="connsiteY14989" fmla="*/ 305545 h 589548"/>
              <a:gd name="connsiteX14990" fmla="*/ 1852822 w 2105012"/>
              <a:gd name="connsiteY14990" fmla="*/ 305545 h 589548"/>
              <a:gd name="connsiteX14991" fmla="*/ 1846857 w 2105012"/>
              <a:gd name="connsiteY14991" fmla="*/ 303556 h 589548"/>
              <a:gd name="connsiteX14992" fmla="*/ 1852822 w 2105012"/>
              <a:gd name="connsiteY14992" fmla="*/ 305545 h 589548"/>
              <a:gd name="connsiteX14993" fmla="*/ 1859450 w 2105012"/>
              <a:gd name="connsiteY14993" fmla="*/ 345643 h 589548"/>
              <a:gd name="connsiteX14994" fmla="*/ 1859450 w 2105012"/>
              <a:gd name="connsiteY14994" fmla="*/ 343986 h 589548"/>
              <a:gd name="connsiteX14995" fmla="*/ 1857130 w 2105012"/>
              <a:gd name="connsiteY14995" fmla="*/ 343986 h 589548"/>
              <a:gd name="connsiteX14996" fmla="*/ 1859450 w 2105012"/>
              <a:gd name="connsiteY14996" fmla="*/ 343986 h 589548"/>
              <a:gd name="connsiteX14997" fmla="*/ 1859450 w 2105012"/>
              <a:gd name="connsiteY14997" fmla="*/ 345643 h 589548"/>
              <a:gd name="connsiteX14998" fmla="*/ 1872043 w 2105012"/>
              <a:gd name="connsiteY14998" fmla="*/ 351940 h 589548"/>
              <a:gd name="connsiteX14999" fmla="*/ 1871380 w 2105012"/>
              <a:gd name="connsiteY14999" fmla="*/ 351277 h 589548"/>
              <a:gd name="connsiteX15000" fmla="*/ 1871380 w 2105012"/>
              <a:gd name="connsiteY15000" fmla="*/ 351277 h 589548"/>
              <a:gd name="connsiteX15001" fmla="*/ 1872043 w 2105012"/>
              <a:gd name="connsiteY15001" fmla="*/ 351940 h 589548"/>
              <a:gd name="connsiteX15002" fmla="*/ 1872043 w 2105012"/>
              <a:gd name="connsiteY15002" fmla="*/ 351940 h 589548"/>
              <a:gd name="connsiteX15003" fmla="*/ 1903525 w 2105012"/>
              <a:gd name="connsiteY15003" fmla="*/ 324434 h 589548"/>
              <a:gd name="connsiteX15004" fmla="*/ 1904850 w 2105012"/>
              <a:gd name="connsiteY15004" fmla="*/ 325097 h 589548"/>
              <a:gd name="connsiteX15005" fmla="*/ 1904850 w 2105012"/>
              <a:gd name="connsiteY15005" fmla="*/ 325097 h 589548"/>
              <a:gd name="connsiteX15006" fmla="*/ 1903525 w 2105012"/>
              <a:gd name="connsiteY15006" fmla="*/ 324434 h 589548"/>
              <a:gd name="connsiteX15007" fmla="*/ 1901205 w 2105012"/>
              <a:gd name="connsiteY15007" fmla="*/ 322777 h 589548"/>
              <a:gd name="connsiteX15008" fmla="*/ 1903525 w 2105012"/>
              <a:gd name="connsiteY15008" fmla="*/ 324434 h 589548"/>
              <a:gd name="connsiteX15009" fmla="*/ 1936333 w 2105012"/>
              <a:gd name="connsiteY15009" fmla="*/ 334044 h 589548"/>
              <a:gd name="connsiteX15010" fmla="*/ 1936333 w 2105012"/>
              <a:gd name="connsiteY15010" fmla="*/ 337358 h 589548"/>
              <a:gd name="connsiteX15011" fmla="*/ 1936333 w 2105012"/>
              <a:gd name="connsiteY15011" fmla="*/ 334044 h 589548"/>
              <a:gd name="connsiteX15012" fmla="*/ 1934013 w 2105012"/>
              <a:gd name="connsiteY15012" fmla="*/ 334044 h 589548"/>
              <a:gd name="connsiteX15013" fmla="*/ 1936333 w 2105012"/>
              <a:gd name="connsiteY15013" fmla="*/ 334044 h 589548"/>
              <a:gd name="connsiteX15014" fmla="*/ 1946606 w 2105012"/>
              <a:gd name="connsiteY15014" fmla="*/ 323771 h 589548"/>
              <a:gd name="connsiteX15015" fmla="*/ 1946606 w 2105012"/>
              <a:gd name="connsiteY15015" fmla="*/ 323771 h 589548"/>
              <a:gd name="connsiteX15016" fmla="*/ 1941635 w 2105012"/>
              <a:gd name="connsiteY15016" fmla="*/ 321452 h 589548"/>
              <a:gd name="connsiteX15017" fmla="*/ 1937990 w 2105012"/>
              <a:gd name="connsiteY15017" fmla="*/ 318800 h 589548"/>
              <a:gd name="connsiteX15018" fmla="*/ 1938984 w 2105012"/>
              <a:gd name="connsiteY15018" fmla="*/ 317806 h 589548"/>
              <a:gd name="connsiteX15019" fmla="*/ 1941304 w 2105012"/>
              <a:gd name="connsiteY15019" fmla="*/ 316481 h 589548"/>
              <a:gd name="connsiteX15020" fmla="*/ 1941304 w 2105012"/>
              <a:gd name="connsiteY15020" fmla="*/ 307864 h 589548"/>
              <a:gd name="connsiteX15021" fmla="*/ 1937990 w 2105012"/>
              <a:gd name="connsiteY15021" fmla="*/ 307202 h 589548"/>
              <a:gd name="connsiteX15022" fmla="*/ 1936001 w 2105012"/>
              <a:gd name="connsiteY15022" fmla="*/ 297260 h 589548"/>
              <a:gd name="connsiteX15023" fmla="*/ 1936333 w 2105012"/>
              <a:gd name="connsiteY15023" fmla="*/ 296266 h 589548"/>
              <a:gd name="connsiteX15024" fmla="*/ 1942298 w 2105012"/>
              <a:gd name="connsiteY15024" fmla="*/ 292289 h 589548"/>
              <a:gd name="connsiteX15025" fmla="*/ 1948594 w 2105012"/>
              <a:gd name="connsiteY15025" fmla="*/ 290301 h 589548"/>
              <a:gd name="connsiteX15026" fmla="*/ 1949920 w 2105012"/>
              <a:gd name="connsiteY15026" fmla="*/ 285992 h 589548"/>
              <a:gd name="connsiteX15027" fmla="*/ 1953565 w 2105012"/>
              <a:gd name="connsiteY15027" fmla="*/ 285992 h 589548"/>
              <a:gd name="connsiteX15028" fmla="*/ 1960856 w 2105012"/>
              <a:gd name="connsiteY15028" fmla="*/ 287318 h 589548"/>
              <a:gd name="connsiteX15029" fmla="*/ 1959862 w 2105012"/>
              <a:gd name="connsiteY15029" fmla="*/ 294609 h 589548"/>
              <a:gd name="connsiteX15030" fmla="*/ 1959862 w 2105012"/>
              <a:gd name="connsiteY15030" fmla="*/ 294609 h 589548"/>
              <a:gd name="connsiteX15031" fmla="*/ 1960525 w 2105012"/>
              <a:gd name="connsiteY15031" fmla="*/ 298585 h 589548"/>
              <a:gd name="connsiteX15032" fmla="*/ 1953897 w 2105012"/>
              <a:gd name="connsiteY15032" fmla="*/ 296928 h 589548"/>
              <a:gd name="connsiteX15033" fmla="*/ 1952903 w 2105012"/>
              <a:gd name="connsiteY15033" fmla="*/ 302562 h 589548"/>
              <a:gd name="connsiteX15034" fmla="*/ 1956548 w 2105012"/>
              <a:gd name="connsiteY15034" fmla="*/ 305545 h 589548"/>
              <a:gd name="connsiteX15035" fmla="*/ 1952903 w 2105012"/>
              <a:gd name="connsiteY15035" fmla="*/ 305545 h 589548"/>
              <a:gd name="connsiteX15036" fmla="*/ 1955222 w 2105012"/>
              <a:gd name="connsiteY15036" fmla="*/ 307533 h 589548"/>
              <a:gd name="connsiteX15037" fmla="*/ 1950251 w 2105012"/>
              <a:gd name="connsiteY15037" fmla="*/ 308859 h 589548"/>
              <a:gd name="connsiteX15038" fmla="*/ 1952240 w 2105012"/>
              <a:gd name="connsiteY15038" fmla="*/ 310516 h 589548"/>
              <a:gd name="connsiteX15039" fmla="*/ 1951577 w 2105012"/>
              <a:gd name="connsiteY15039" fmla="*/ 317806 h 589548"/>
              <a:gd name="connsiteX15040" fmla="*/ 1952903 w 2105012"/>
              <a:gd name="connsiteY15040" fmla="*/ 317806 h 589548"/>
              <a:gd name="connsiteX15041" fmla="*/ 1951577 w 2105012"/>
              <a:gd name="connsiteY15041" fmla="*/ 317806 h 589548"/>
              <a:gd name="connsiteX15042" fmla="*/ 1946275 w 2105012"/>
              <a:gd name="connsiteY15042" fmla="*/ 324103 h 589548"/>
              <a:gd name="connsiteX15043" fmla="*/ 1962513 w 2105012"/>
              <a:gd name="connsiteY15043" fmla="*/ 341335 h 589548"/>
              <a:gd name="connsiteX15044" fmla="*/ 1962182 w 2105012"/>
              <a:gd name="connsiteY15044" fmla="*/ 342992 h 589548"/>
              <a:gd name="connsiteX15045" fmla="*/ 1962513 w 2105012"/>
              <a:gd name="connsiteY15045" fmla="*/ 341335 h 589548"/>
              <a:gd name="connsiteX15046" fmla="*/ 1969472 w 2105012"/>
              <a:gd name="connsiteY15046" fmla="*/ 332388 h 589548"/>
              <a:gd name="connsiteX15047" fmla="*/ 1968147 w 2105012"/>
              <a:gd name="connsiteY15047" fmla="*/ 332388 h 589548"/>
              <a:gd name="connsiteX15048" fmla="*/ 1969472 w 2105012"/>
              <a:gd name="connsiteY15048" fmla="*/ 332388 h 589548"/>
              <a:gd name="connsiteX15049" fmla="*/ 2017193 w 2105012"/>
              <a:gd name="connsiteY15049" fmla="*/ 296928 h 589548"/>
              <a:gd name="connsiteX15050" fmla="*/ 2010565 w 2105012"/>
              <a:gd name="connsiteY15050" fmla="*/ 295271 h 589548"/>
              <a:gd name="connsiteX15051" fmla="*/ 2016530 w 2105012"/>
              <a:gd name="connsiteY15051" fmla="*/ 289638 h 589548"/>
              <a:gd name="connsiteX15052" fmla="*/ 2017193 w 2105012"/>
              <a:gd name="connsiteY15052" fmla="*/ 296928 h 589548"/>
              <a:gd name="connsiteX15053" fmla="*/ 2002612 w 2105012"/>
              <a:gd name="connsiteY15053" fmla="*/ 241917 h 589548"/>
              <a:gd name="connsiteX15054" fmla="*/ 2003937 w 2105012"/>
              <a:gd name="connsiteY15054" fmla="*/ 242911 h 589548"/>
              <a:gd name="connsiteX15055" fmla="*/ 2002612 w 2105012"/>
              <a:gd name="connsiteY15055" fmla="*/ 241917 h 589548"/>
              <a:gd name="connsiteX15056" fmla="*/ 1997641 w 2105012"/>
              <a:gd name="connsiteY15056" fmla="*/ 238603 h 589548"/>
              <a:gd name="connsiteX15057" fmla="*/ 1995321 w 2105012"/>
              <a:gd name="connsiteY15057" fmla="*/ 238603 h 589548"/>
              <a:gd name="connsiteX15058" fmla="*/ 1997641 w 2105012"/>
              <a:gd name="connsiteY15058" fmla="*/ 238603 h 589548"/>
              <a:gd name="connsiteX15059" fmla="*/ 1997972 w 2105012"/>
              <a:gd name="connsiteY15059" fmla="*/ 236283 h 589548"/>
              <a:gd name="connsiteX15060" fmla="*/ 1997641 w 2105012"/>
              <a:gd name="connsiteY15060" fmla="*/ 238603 h 589548"/>
              <a:gd name="connsiteX15061" fmla="*/ 2002943 w 2105012"/>
              <a:gd name="connsiteY15061" fmla="*/ 176301 h 589548"/>
              <a:gd name="connsiteX15062" fmla="*/ 2002943 w 2105012"/>
              <a:gd name="connsiteY15062" fmla="*/ 176301 h 589548"/>
              <a:gd name="connsiteX15063" fmla="*/ 2002943 w 2105012"/>
              <a:gd name="connsiteY15063" fmla="*/ 175307 h 589548"/>
              <a:gd name="connsiteX15064" fmla="*/ 2002943 w 2105012"/>
              <a:gd name="connsiteY15064" fmla="*/ 175307 h 589548"/>
              <a:gd name="connsiteX15065" fmla="*/ 2002943 w 2105012"/>
              <a:gd name="connsiteY15065" fmla="*/ 176301 h 589548"/>
              <a:gd name="connsiteX15066" fmla="*/ 2003937 w 2105012"/>
              <a:gd name="connsiteY15066" fmla="*/ 167354 h 589548"/>
              <a:gd name="connsiteX15067" fmla="*/ 2003274 w 2105012"/>
              <a:gd name="connsiteY15067" fmla="*/ 165034 h 589548"/>
              <a:gd name="connsiteX15068" fmla="*/ 2003937 w 2105012"/>
              <a:gd name="connsiteY15068" fmla="*/ 167354 h 589548"/>
              <a:gd name="connsiteX15069" fmla="*/ 1970135 w 2105012"/>
              <a:gd name="connsiteY15069" fmla="*/ 170336 h 589548"/>
              <a:gd name="connsiteX15070" fmla="*/ 1969472 w 2105012"/>
              <a:gd name="connsiteY15070" fmla="*/ 170336 h 589548"/>
              <a:gd name="connsiteX15071" fmla="*/ 1970135 w 2105012"/>
              <a:gd name="connsiteY15071" fmla="*/ 170336 h 589548"/>
              <a:gd name="connsiteX15072" fmla="*/ 1970135 w 2105012"/>
              <a:gd name="connsiteY15072" fmla="*/ 170336 h 589548"/>
              <a:gd name="connsiteX15073" fmla="*/ 1920094 w 2105012"/>
              <a:gd name="connsiteY15073" fmla="*/ 159732 h 589548"/>
              <a:gd name="connsiteX15074" fmla="*/ 1920094 w 2105012"/>
              <a:gd name="connsiteY15074" fmla="*/ 159732 h 589548"/>
              <a:gd name="connsiteX15075" fmla="*/ 1920094 w 2105012"/>
              <a:gd name="connsiteY15075" fmla="*/ 159732 h 589548"/>
              <a:gd name="connsiteX15076" fmla="*/ 1920094 w 2105012"/>
              <a:gd name="connsiteY15076" fmla="*/ 159732 h 589548"/>
              <a:gd name="connsiteX15077" fmla="*/ 1882647 w 2105012"/>
              <a:gd name="connsiteY15077" fmla="*/ 193202 h 589548"/>
              <a:gd name="connsiteX15078" fmla="*/ 1881984 w 2105012"/>
              <a:gd name="connsiteY15078" fmla="*/ 195191 h 589548"/>
              <a:gd name="connsiteX15079" fmla="*/ 1879665 w 2105012"/>
              <a:gd name="connsiteY15079" fmla="*/ 195191 h 589548"/>
              <a:gd name="connsiteX15080" fmla="*/ 1881984 w 2105012"/>
              <a:gd name="connsiteY15080" fmla="*/ 195191 h 589548"/>
              <a:gd name="connsiteX15081" fmla="*/ 1882647 w 2105012"/>
              <a:gd name="connsiteY15081" fmla="*/ 193202 h 589548"/>
              <a:gd name="connsiteX15082" fmla="*/ 1885961 w 2105012"/>
              <a:gd name="connsiteY15082" fmla="*/ 207121 h 589548"/>
              <a:gd name="connsiteX15083" fmla="*/ 1874694 w 2105012"/>
              <a:gd name="connsiteY15083" fmla="*/ 207121 h 589548"/>
              <a:gd name="connsiteX15084" fmla="*/ 1875025 w 2105012"/>
              <a:gd name="connsiteY15084" fmla="*/ 206127 h 589548"/>
              <a:gd name="connsiteX15085" fmla="*/ 1877013 w 2105012"/>
              <a:gd name="connsiteY15085" fmla="*/ 202150 h 589548"/>
              <a:gd name="connsiteX15086" fmla="*/ 1875025 w 2105012"/>
              <a:gd name="connsiteY15086" fmla="*/ 206127 h 589548"/>
              <a:gd name="connsiteX15087" fmla="*/ 1874694 w 2105012"/>
              <a:gd name="connsiteY15087" fmla="*/ 207121 h 589548"/>
              <a:gd name="connsiteX15088" fmla="*/ 1885961 w 2105012"/>
              <a:gd name="connsiteY15088" fmla="*/ 207121 h 589548"/>
              <a:gd name="connsiteX15089" fmla="*/ 1857793 w 2105012"/>
              <a:gd name="connsiteY15089" fmla="*/ 205795 h 589548"/>
              <a:gd name="connsiteX15090" fmla="*/ 1857793 w 2105012"/>
              <a:gd name="connsiteY15090" fmla="*/ 205795 h 589548"/>
              <a:gd name="connsiteX15091" fmla="*/ 1855141 w 2105012"/>
              <a:gd name="connsiteY15091" fmla="*/ 207121 h 589548"/>
              <a:gd name="connsiteX15092" fmla="*/ 1855141 w 2105012"/>
              <a:gd name="connsiteY15092" fmla="*/ 207121 h 589548"/>
              <a:gd name="connsiteX15093" fmla="*/ 1857793 w 2105012"/>
              <a:gd name="connsiteY15093" fmla="*/ 205795 h 589548"/>
              <a:gd name="connsiteX15094" fmla="*/ 1821008 w 2105012"/>
              <a:gd name="connsiteY15094" fmla="*/ 165697 h 589548"/>
              <a:gd name="connsiteX15095" fmla="*/ 1821339 w 2105012"/>
              <a:gd name="connsiteY15095" fmla="*/ 164371 h 589548"/>
              <a:gd name="connsiteX15096" fmla="*/ 1821008 w 2105012"/>
              <a:gd name="connsiteY15096" fmla="*/ 165697 h 589548"/>
              <a:gd name="connsiteX15097" fmla="*/ 1821008 w 2105012"/>
              <a:gd name="connsiteY15097" fmla="*/ 169011 h 589548"/>
              <a:gd name="connsiteX15098" fmla="*/ 1821008 w 2105012"/>
              <a:gd name="connsiteY15098" fmla="*/ 169011 h 589548"/>
              <a:gd name="connsiteX15099" fmla="*/ 1815374 w 2105012"/>
              <a:gd name="connsiteY15099" fmla="*/ 167354 h 589548"/>
              <a:gd name="connsiteX15100" fmla="*/ 1821008 w 2105012"/>
              <a:gd name="connsiteY15100" fmla="*/ 169011 h 589548"/>
              <a:gd name="connsiteX15101" fmla="*/ 1789194 w 2105012"/>
              <a:gd name="connsiteY15101" fmla="*/ 195522 h 589548"/>
              <a:gd name="connsiteX15102" fmla="*/ 1787537 w 2105012"/>
              <a:gd name="connsiteY15102" fmla="*/ 196185 h 589548"/>
              <a:gd name="connsiteX15103" fmla="*/ 1789194 w 2105012"/>
              <a:gd name="connsiteY15103" fmla="*/ 195522 h 589548"/>
              <a:gd name="connsiteX15104" fmla="*/ 1790520 w 2105012"/>
              <a:gd name="connsiteY15104" fmla="*/ 195522 h 589548"/>
              <a:gd name="connsiteX15105" fmla="*/ 1789194 w 2105012"/>
              <a:gd name="connsiteY15105" fmla="*/ 195522 h 589548"/>
              <a:gd name="connsiteX15106" fmla="*/ 1772956 w 2105012"/>
              <a:gd name="connsiteY15106" fmla="*/ 183261 h 589548"/>
              <a:gd name="connsiteX15107" fmla="*/ 1767322 w 2105012"/>
              <a:gd name="connsiteY15107" fmla="*/ 184255 h 589548"/>
              <a:gd name="connsiteX15108" fmla="*/ 1763345 w 2105012"/>
              <a:gd name="connsiteY15108" fmla="*/ 178621 h 589548"/>
              <a:gd name="connsiteX15109" fmla="*/ 1763345 w 2105012"/>
              <a:gd name="connsiteY15109" fmla="*/ 175638 h 589548"/>
              <a:gd name="connsiteX15110" fmla="*/ 1773287 w 2105012"/>
              <a:gd name="connsiteY15110" fmla="*/ 175638 h 589548"/>
              <a:gd name="connsiteX15111" fmla="*/ 1772956 w 2105012"/>
              <a:gd name="connsiteY15111" fmla="*/ 183592 h 589548"/>
              <a:gd name="connsiteX15112" fmla="*/ 1757049 w 2105012"/>
              <a:gd name="connsiteY15112" fmla="*/ 183592 h 589548"/>
              <a:gd name="connsiteX15113" fmla="*/ 1752078 w 2105012"/>
              <a:gd name="connsiteY15113" fmla="*/ 182929 h 589548"/>
              <a:gd name="connsiteX15114" fmla="*/ 1752078 w 2105012"/>
              <a:gd name="connsiteY15114" fmla="*/ 182929 h 589548"/>
              <a:gd name="connsiteX15115" fmla="*/ 1752078 w 2105012"/>
              <a:gd name="connsiteY15115" fmla="*/ 182929 h 589548"/>
              <a:gd name="connsiteX15116" fmla="*/ 1757049 w 2105012"/>
              <a:gd name="connsiteY15116" fmla="*/ 183592 h 589548"/>
              <a:gd name="connsiteX15117" fmla="*/ 1759037 w 2105012"/>
              <a:gd name="connsiteY15117" fmla="*/ 183923 h 589548"/>
              <a:gd name="connsiteX15118" fmla="*/ 1757049 w 2105012"/>
              <a:gd name="connsiteY15118" fmla="*/ 183592 h 589548"/>
              <a:gd name="connsiteX15119" fmla="*/ 1747438 w 2105012"/>
              <a:gd name="connsiteY15119" fmla="*/ 170999 h 589548"/>
              <a:gd name="connsiteX15120" fmla="*/ 1748101 w 2105012"/>
              <a:gd name="connsiteY15120" fmla="*/ 170999 h 589548"/>
              <a:gd name="connsiteX15121" fmla="*/ 1747438 w 2105012"/>
              <a:gd name="connsiteY15121" fmla="*/ 170999 h 589548"/>
              <a:gd name="connsiteX15122" fmla="*/ 1742799 w 2105012"/>
              <a:gd name="connsiteY15122" fmla="*/ 175307 h 589548"/>
              <a:gd name="connsiteX15123" fmla="*/ 1744787 w 2105012"/>
              <a:gd name="connsiteY15123" fmla="*/ 175970 h 589548"/>
              <a:gd name="connsiteX15124" fmla="*/ 1742799 w 2105012"/>
              <a:gd name="connsiteY15124" fmla="*/ 175307 h 589548"/>
              <a:gd name="connsiteX15125" fmla="*/ 1716288 w 2105012"/>
              <a:gd name="connsiteY15125" fmla="*/ 182598 h 589548"/>
              <a:gd name="connsiteX15126" fmla="*/ 1713305 w 2105012"/>
              <a:gd name="connsiteY15126" fmla="*/ 183261 h 589548"/>
              <a:gd name="connsiteX15127" fmla="*/ 1712311 w 2105012"/>
              <a:gd name="connsiteY15127" fmla="*/ 185912 h 589548"/>
              <a:gd name="connsiteX15128" fmla="*/ 1713305 w 2105012"/>
              <a:gd name="connsiteY15128" fmla="*/ 183261 h 589548"/>
              <a:gd name="connsiteX15129" fmla="*/ 1716288 w 2105012"/>
              <a:gd name="connsiteY15129" fmla="*/ 182598 h 589548"/>
              <a:gd name="connsiteX15130" fmla="*/ 1716288 w 2105012"/>
              <a:gd name="connsiteY15130" fmla="*/ 180278 h 589548"/>
              <a:gd name="connsiteX15131" fmla="*/ 1716288 w 2105012"/>
              <a:gd name="connsiteY15131" fmla="*/ 182598 h 589548"/>
              <a:gd name="connsiteX15132" fmla="*/ 1714631 w 2105012"/>
              <a:gd name="connsiteY15132" fmla="*/ 190551 h 589548"/>
              <a:gd name="connsiteX15133" fmla="*/ 1713305 w 2105012"/>
              <a:gd name="connsiteY15133" fmla="*/ 191545 h 589548"/>
              <a:gd name="connsiteX15134" fmla="*/ 1714631 w 2105012"/>
              <a:gd name="connsiteY15134" fmla="*/ 190551 h 589548"/>
              <a:gd name="connsiteX15135" fmla="*/ 1723578 w 2105012"/>
              <a:gd name="connsiteY15135" fmla="*/ 186243 h 589548"/>
              <a:gd name="connsiteX15136" fmla="*/ 1724241 w 2105012"/>
              <a:gd name="connsiteY15136" fmla="*/ 187900 h 589548"/>
              <a:gd name="connsiteX15137" fmla="*/ 1723578 w 2105012"/>
              <a:gd name="connsiteY15137" fmla="*/ 186243 h 589548"/>
              <a:gd name="connsiteX15138" fmla="*/ 1692096 w 2105012"/>
              <a:gd name="connsiteY15138" fmla="*/ 173650 h 589548"/>
              <a:gd name="connsiteX15139" fmla="*/ 1690770 w 2105012"/>
              <a:gd name="connsiteY15139" fmla="*/ 173650 h 589548"/>
              <a:gd name="connsiteX15140" fmla="*/ 1689445 w 2105012"/>
              <a:gd name="connsiteY15140" fmla="*/ 176301 h 589548"/>
              <a:gd name="connsiteX15141" fmla="*/ 1689445 w 2105012"/>
              <a:gd name="connsiteY15141" fmla="*/ 176301 h 589548"/>
              <a:gd name="connsiteX15142" fmla="*/ 1690770 w 2105012"/>
              <a:gd name="connsiteY15142" fmla="*/ 173650 h 589548"/>
              <a:gd name="connsiteX15143" fmla="*/ 1692096 w 2105012"/>
              <a:gd name="connsiteY15143" fmla="*/ 173650 h 589548"/>
              <a:gd name="connsiteX15144" fmla="*/ 1692096 w 2105012"/>
              <a:gd name="connsiteY15144" fmla="*/ 169673 h 589548"/>
              <a:gd name="connsiteX15145" fmla="*/ 1692096 w 2105012"/>
              <a:gd name="connsiteY15145" fmla="*/ 173650 h 589548"/>
              <a:gd name="connsiteX15146" fmla="*/ 1640067 w 2105012"/>
              <a:gd name="connsiteY15146" fmla="*/ 169673 h 589548"/>
              <a:gd name="connsiteX15147" fmla="*/ 1637416 w 2105012"/>
              <a:gd name="connsiteY15147" fmla="*/ 168348 h 589548"/>
              <a:gd name="connsiteX15148" fmla="*/ 1640067 w 2105012"/>
              <a:gd name="connsiteY15148" fmla="*/ 169673 h 589548"/>
              <a:gd name="connsiteX15149" fmla="*/ 1647358 w 2105012"/>
              <a:gd name="connsiteY15149" fmla="*/ 170999 h 589548"/>
              <a:gd name="connsiteX15150" fmla="*/ 1640067 w 2105012"/>
              <a:gd name="connsiteY15150" fmla="*/ 169673 h 589548"/>
              <a:gd name="connsiteX15151" fmla="*/ 1630788 w 2105012"/>
              <a:gd name="connsiteY15151" fmla="*/ 91133 h 589548"/>
              <a:gd name="connsiteX15152" fmla="*/ 1630125 w 2105012"/>
              <a:gd name="connsiteY15152" fmla="*/ 91133 h 589548"/>
              <a:gd name="connsiteX15153" fmla="*/ 1630788 w 2105012"/>
              <a:gd name="connsiteY15153" fmla="*/ 91133 h 589548"/>
              <a:gd name="connsiteX15154" fmla="*/ 1634433 w 2105012"/>
              <a:gd name="connsiteY15154" fmla="*/ 92127 h 589548"/>
              <a:gd name="connsiteX15155" fmla="*/ 1630788 w 2105012"/>
              <a:gd name="connsiteY15155" fmla="*/ 91133 h 589548"/>
              <a:gd name="connsiteX15156" fmla="*/ 1547277 w 2105012"/>
              <a:gd name="connsiteY15156" fmla="*/ 106046 h 589548"/>
              <a:gd name="connsiteX15157" fmla="*/ 1548271 w 2105012"/>
              <a:gd name="connsiteY15157" fmla="*/ 106046 h 589548"/>
              <a:gd name="connsiteX15158" fmla="*/ 1560864 w 2105012"/>
              <a:gd name="connsiteY15158" fmla="*/ 108697 h 589548"/>
              <a:gd name="connsiteX15159" fmla="*/ 1560864 w 2105012"/>
              <a:gd name="connsiteY15159" fmla="*/ 109691 h 589548"/>
              <a:gd name="connsiteX15160" fmla="*/ 1554899 w 2105012"/>
              <a:gd name="connsiteY15160" fmla="*/ 113668 h 589548"/>
              <a:gd name="connsiteX15161" fmla="*/ 1548602 w 2105012"/>
              <a:gd name="connsiteY15161" fmla="*/ 119964 h 589548"/>
              <a:gd name="connsiteX15162" fmla="*/ 1548602 w 2105012"/>
              <a:gd name="connsiteY15162" fmla="*/ 119964 h 589548"/>
              <a:gd name="connsiteX15163" fmla="*/ 1543631 w 2105012"/>
              <a:gd name="connsiteY15163" fmla="*/ 123278 h 589548"/>
              <a:gd name="connsiteX15164" fmla="*/ 1541312 w 2105012"/>
              <a:gd name="connsiteY15164" fmla="*/ 119964 h 589548"/>
              <a:gd name="connsiteX15165" fmla="*/ 1533690 w 2105012"/>
              <a:gd name="connsiteY15165" fmla="*/ 115988 h 589548"/>
              <a:gd name="connsiteX15166" fmla="*/ 1531038 w 2105012"/>
              <a:gd name="connsiteY15166" fmla="*/ 116319 h 589548"/>
              <a:gd name="connsiteX15167" fmla="*/ 1531038 w 2105012"/>
              <a:gd name="connsiteY15167" fmla="*/ 116319 h 589548"/>
              <a:gd name="connsiteX15168" fmla="*/ 1529713 w 2105012"/>
              <a:gd name="connsiteY15168" fmla="*/ 114662 h 589548"/>
              <a:gd name="connsiteX15169" fmla="*/ 1531370 w 2105012"/>
              <a:gd name="connsiteY15169" fmla="*/ 114662 h 589548"/>
              <a:gd name="connsiteX15170" fmla="*/ 1532364 w 2105012"/>
              <a:gd name="connsiteY15170" fmla="*/ 110685 h 589548"/>
              <a:gd name="connsiteX15171" fmla="*/ 1532364 w 2105012"/>
              <a:gd name="connsiteY15171" fmla="*/ 107040 h 589548"/>
              <a:gd name="connsiteX15172" fmla="*/ 1537335 w 2105012"/>
              <a:gd name="connsiteY15172" fmla="*/ 103063 h 589548"/>
              <a:gd name="connsiteX15173" fmla="*/ 1537335 w 2105012"/>
              <a:gd name="connsiteY15173" fmla="*/ 103063 h 589548"/>
              <a:gd name="connsiteX15174" fmla="*/ 1538661 w 2105012"/>
              <a:gd name="connsiteY15174" fmla="*/ 104720 h 589548"/>
              <a:gd name="connsiteX15175" fmla="*/ 1547608 w 2105012"/>
              <a:gd name="connsiteY15175" fmla="*/ 105714 h 589548"/>
              <a:gd name="connsiteX15176" fmla="*/ 1521759 w 2105012"/>
              <a:gd name="connsiteY15176" fmla="*/ 74232 h 589548"/>
              <a:gd name="connsiteX15177" fmla="*/ 1517783 w 2105012"/>
              <a:gd name="connsiteY15177" fmla="*/ 74232 h 589548"/>
              <a:gd name="connsiteX15178" fmla="*/ 1515132 w 2105012"/>
              <a:gd name="connsiteY15178" fmla="*/ 75226 h 589548"/>
              <a:gd name="connsiteX15179" fmla="*/ 1517783 w 2105012"/>
              <a:gd name="connsiteY15179" fmla="*/ 74232 h 589548"/>
              <a:gd name="connsiteX15180" fmla="*/ 1521759 w 2105012"/>
              <a:gd name="connsiteY15180" fmla="*/ 74232 h 589548"/>
              <a:gd name="connsiteX15181" fmla="*/ 1506515 w 2105012"/>
              <a:gd name="connsiteY15181" fmla="*/ 90802 h 589548"/>
              <a:gd name="connsiteX15182" fmla="*/ 1507841 w 2105012"/>
              <a:gd name="connsiteY15182" fmla="*/ 93122 h 589548"/>
              <a:gd name="connsiteX15183" fmla="*/ 1506515 w 2105012"/>
              <a:gd name="connsiteY15183" fmla="*/ 90802 h 589548"/>
              <a:gd name="connsiteX15184" fmla="*/ 1506515 w 2105012"/>
              <a:gd name="connsiteY15184" fmla="*/ 86825 h 589548"/>
              <a:gd name="connsiteX15185" fmla="*/ 1506515 w 2105012"/>
              <a:gd name="connsiteY15185" fmla="*/ 90802 h 589548"/>
              <a:gd name="connsiteX15186" fmla="*/ 1451835 w 2105012"/>
              <a:gd name="connsiteY15186" fmla="*/ 140511 h 589548"/>
              <a:gd name="connsiteX15187" fmla="*/ 1451835 w 2105012"/>
              <a:gd name="connsiteY15187" fmla="*/ 140511 h 589548"/>
              <a:gd name="connsiteX15188" fmla="*/ 1451835 w 2105012"/>
              <a:gd name="connsiteY15188" fmla="*/ 140511 h 589548"/>
              <a:gd name="connsiteX15189" fmla="*/ 1445208 w 2105012"/>
              <a:gd name="connsiteY15189" fmla="*/ 145482 h 589548"/>
              <a:gd name="connsiteX15190" fmla="*/ 1437917 w 2105012"/>
              <a:gd name="connsiteY15190" fmla="*/ 146807 h 589548"/>
              <a:gd name="connsiteX15191" fmla="*/ 1437917 w 2105012"/>
              <a:gd name="connsiteY15191" fmla="*/ 146807 h 589548"/>
              <a:gd name="connsiteX15192" fmla="*/ 1445208 w 2105012"/>
              <a:gd name="connsiteY15192" fmla="*/ 145482 h 589548"/>
              <a:gd name="connsiteX15193" fmla="*/ 1445208 w 2105012"/>
              <a:gd name="connsiteY15193" fmla="*/ 141836 h 589548"/>
              <a:gd name="connsiteX15194" fmla="*/ 1445208 w 2105012"/>
              <a:gd name="connsiteY15194" fmla="*/ 145482 h 589548"/>
              <a:gd name="connsiteX15195" fmla="*/ 1424993 w 2105012"/>
              <a:gd name="connsiteY15195" fmla="*/ 128912 h 589548"/>
              <a:gd name="connsiteX15196" fmla="*/ 1424993 w 2105012"/>
              <a:gd name="connsiteY15196" fmla="*/ 128912 h 589548"/>
              <a:gd name="connsiteX15197" fmla="*/ 1427312 w 2105012"/>
              <a:gd name="connsiteY15197" fmla="*/ 128249 h 589548"/>
              <a:gd name="connsiteX15198" fmla="*/ 1424993 w 2105012"/>
              <a:gd name="connsiteY15198" fmla="*/ 128912 h 589548"/>
              <a:gd name="connsiteX15199" fmla="*/ 1423667 w 2105012"/>
              <a:gd name="connsiteY15199" fmla="*/ 141505 h 589548"/>
              <a:gd name="connsiteX15200" fmla="*/ 1423336 w 2105012"/>
              <a:gd name="connsiteY15200" fmla="*/ 142831 h 589548"/>
              <a:gd name="connsiteX15201" fmla="*/ 1423667 w 2105012"/>
              <a:gd name="connsiteY15201" fmla="*/ 141505 h 589548"/>
              <a:gd name="connsiteX15202" fmla="*/ 1421016 w 2105012"/>
              <a:gd name="connsiteY15202" fmla="*/ 138191 h 589548"/>
              <a:gd name="connsiteX15203" fmla="*/ 1423667 w 2105012"/>
              <a:gd name="connsiteY15203" fmla="*/ 141505 h 589548"/>
              <a:gd name="connsiteX15204" fmla="*/ 1404777 w 2105012"/>
              <a:gd name="connsiteY15204" fmla="*/ 173650 h 589548"/>
              <a:gd name="connsiteX15205" fmla="*/ 1404446 w 2105012"/>
              <a:gd name="connsiteY15205" fmla="*/ 177295 h 589548"/>
              <a:gd name="connsiteX15206" fmla="*/ 1404446 w 2105012"/>
              <a:gd name="connsiteY15206" fmla="*/ 177295 h 589548"/>
              <a:gd name="connsiteX15207" fmla="*/ 1404777 w 2105012"/>
              <a:gd name="connsiteY15207" fmla="*/ 173650 h 589548"/>
              <a:gd name="connsiteX15208" fmla="*/ 1395830 w 2105012"/>
              <a:gd name="connsiteY15208" fmla="*/ 135540 h 589548"/>
              <a:gd name="connsiteX15209" fmla="*/ 1394173 w 2105012"/>
              <a:gd name="connsiteY15209" fmla="*/ 137528 h 589548"/>
              <a:gd name="connsiteX15210" fmla="*/ 1395830 w 2105012"/>
              <a:gd name="connsiteY15210" fmla="*/ 135540 h 589548"/>
              <a:gd name="connsiteX15211" fmla="*/ 1397155 w 2105012"/>
              <a:gd name="connsiteY15211" fmla="*/ 135540 h 589548"/>
              <a:gd name="connsiteX15212" fmla="*/ 1395830 w 2105012"/>
              <a:gd name="connsiteY15212" fmla="*/ 135540 h 589548"/>
              <a:gd name="connsiteX15213" fmla="*/ 1363353 w 2105012"/>
              <a:gd name="connsiteY15213" fmla="*/ 124935 h 589548"/>
              <a:gd name="connsiteX15214" fmla="*/ 1363353 w 2105012"/>
              <a:gd name="connsiteY15214" fmla="*/ 125929 h 589548"/>
              <a:gd name="connsiteX15215" fmla="*/ 1363353 w 2105012"/>
              <a:gd name="connsiteY15215" fmla="*/ 124935 h 589548"/>
              <a:gd name="connsiteX15216" fmla="*/ 1376278 w 2105012"/>
              <a:gd name="connsiteY15216" fmla="*/ 82848 h 589548"/>
              <a:gd name="connsiteX15217" fmla="*/ 1374952 w 2105012"/>
              <a:gd name="connsiteY15217" fmla="*/ 81191 h 589548"/>
              <a:gd name="connsiteX15218" fmla="*/ 1371970 w 2105012"/>
              <a:gd name="connsiteY15218" fmla="*/ 79534 h 589548"/>
              <a:gd name="connsiteX15219" fmla="*/ 1374952 w 2105012"/>
              <a:gd name="connsiteY15219" fmla="*/ 81191 h 589548"/>
              <a:gd name="connsiteX15220" fmla="*/ 1376278 w 2105012"/>
              <a:gd name="connsiteY15220" fmla="*/ 82848 h 589548"/>
              <a:gd name="connsiteX15221" fmla="*/ 1376278 w 2105012"/>
              <a:gd name="connsiteY15221" fmla="*/ 82848 h 589548"/>
              <a:gd name="connsiteX15222" fmla="*/ 1287796 w 2105012"/>
              <a:gd name="connsiteY15222" fmla="*/ 78209 h 589548"/>
              <a:gd name="connsiteX15223" fmla="*/ 1288127 w 2105012"/>
              <a:gd name="connsiteY15223" fmla="*/ 78872 h 589548"/>
              <a:gd name="connsiteX15224" fmla="*/ 1287796 w 2105012"/>
              <a:gd name="connsiteY15224" fmla="*/ 78209 h 589548"/>
              <a:gd name="connsiteX15225" fmla="*/ 1288790 w 2105012"/>
              <a:gd name="connsiteY15225" fmla="*/ 78209 h 589548"/>
              <a:gd name="connsiteX15226" fmla="*/ 1287796 w 2105012"/>
              <a:gd name="connsiteY15226" fmla="*/ 78209 h 589548"/>
              <a:gd name="connsiteX15227" fmla="*/ 1275865 w 2105012"/>
              <a:gd name="connsiteY15227" fmla="*/ 67273 h 589548"/>
              <a:gd name="connsiteX15228" fmla="*/ 1275865 w 2105012"/>
              <a:gd name="connsiteY15228" fmla="*/ 67273 h 589548"/>
              <a:gd name="connsiteX15229" fmla="*/ 1275865 w 2105012"/>
              <a:gd name="connsiteY15229" fmla="*/ 67273 h 589548"/>
              <a:gd name="connsiteX15230" fmla="*/ 1275203 w 2105012"/>
              <a:gd name="connsiteY15230" fmla="*/ 66610 h 589548"/>
              <a:gd name="connsiteX15231" fmla="*/ 1275203 w 2105012"/>
              <a:gd name="connsiteY15231" fmla="*/ 66610 h 589548"/>
              <a:gd name="connsiteX15232" fmla="*/ 1275203 w 2105012"/>
              <a:gd name="connsiteY15232" fmla="*/ 69593 h 589548"/>
              <a:gd name="connsiteX15233" fmla="*/ 1275203 w 2105012"/>
              <a:gd name="connsiteY15233" fmla="*/ 66610 h 589548"/>
              <a:gd name="connsiteX15234" fmla="*/ 1275203 w 2105012"/>
              <a:gd name="connsiteY15234" fmla="*/ 66610 h 589548"/>
              <a:gd name="connsiteX15235" fmla="*/ 1248028 w 2105012"/>
              <a:gd name="connsiteY15235" fmla="*/ 75558 h 589548"/>
              <a:gd name="connsiteX15236" fmla="*/ 1252668 w 2105012"/>
              <a:gd name="connsiteY15236" fmla="*/ 75226 h 589548"/>
              <a:gd name="connsiteX15237" fmla="*/ 1248028 w 2105012"/>
              <a:gd name="connsiteY15237" fmla="*/ 75558 h 589548"/>
              <a:gd name="connsiteX15238" fmla="*/ 1247034 w 2105012"/>
              <a:gd name="connsiteY15238" fmla="*/ 76220 h 589548"/>
              <a:gd name="connsiteX15239" fmla="*/ 1248028 w 2105012"/>
              <a:gd name="connsiteY15239" fmla="*/ 75558 h 589548"/>
              <a:gd name="connsiteX15240" fmla="*/ 1247034 w 2105012"/>
              <a:gd name="connsiteY15240" fmla="*/ 76220 h 589548"/>
              <a:gd name="connsiteX15241" fmla="*/ 1247034 w 2105012"/>
              <a:gd name="connsiteY15241" fmla="*/ 63628 h 589548"/>
              <a:gd name="connsiteX15242" fmla="*/ 1245709 w 2105012"/>
              <a:gd name="connsiteY15242" fmla="*/ 63628 h 589548"/>
              <a:gd name="connsiteX15243" fmla="*/ 1243389 w 2105012"/>
              <a:gd name="connsiteY15243" fmla="*/ 64290 h 589548"/>
              <a:gd name="connsiteX15244" fmla="*/ 1245709 w 2105012"/>
              <a:gd name="connsiteY15244" fmla="*/ 63628 h 589548"/>
              <a:gd name="connsiteX15245" fmla="*/ 1247034 w 2105012"/>
              <a:gd name="connsiteY15245" fmla="*/ 63628 h 589548"/>
              <a:gd name="connsiteX15246" fmla="*/ 1237092 w 2105012"/>
              <a:gd name="connsiteY15246" fmla="*/ 56337 h 589548"/>
              <a:gd name="connsiteX15247" fmla="*/ 1237424 w 2105012"/>
              <a:gd name="connsiteY15247" fmla="*/ 56668 h 589548"/>
              <a:gd name="connsiteX15248" fmla="*/ 1237092 w 2105012"/>
              <a:gd name="connsiteY15248" fmla="*/ 56337 h 589548"/>
              <a:gd name="connsiteX15249" fmla="*/ 1205279 w 2105012"/>
              <a:gd name="connsiteY15249" fmla="*/ 68598 h 589548"/>
              <a:gd name="connsiteX15250" fmla="*/ 1200971 w 2105012"/>
              <a:gd name="connsiteY15250" fmla="*/ 64953 h 589548"/>
              <a:gd name="connsiteX15251" fmla="*/ 1200971 w 2105012"/>
              <a:gd name="connsiteY15251" fmla="*/ 63959 h 589548"/>
              <a:gd name="connsiteX15252" fmla="*/ 1200971 w 2105012"/>
              <a:gd name="connsiteY15252" fmla="*/ 63959 h 589548"/>
              <a:gd name="connsiteX15253" fmla="*/ 1202959 w 2105012"/>
              <a:gd name="connsiteY15253" fmla="*/ 59982 h 589548"/>
              <a:gd name="connsiteX15254" fmla="*/ 1206273 w 2105012"/>
              <a:gd name="connsiteY15254" fmla="*/ 61971 h 589548"/>
              <a:gd name="connsiteX15255" fmla="*/ 1205279 w 2105012"/>
              <a:gd name="connsiteY15255" fmla="*/ 68598 h 589548"/>
              <a:gd name="connsiteX15256" fmla="*/ 1195005 w 2105012"/>
              <a:gd name="connsiteY15256" fmla="*/ 47389 h 589548"/>
              <a:gd name="connsiteX15257" fmla="*/ 1196994 w 2105012"/>
              <a:gd name="connsiteY15257" fmla="*/ 47389 h 589548"/>
              <a:gd name="connsiteX15258" fmla="*/ 1195005 w 2105012"/>
              <a:gd name="connsiteY15258" fmla="*/ 47389 h 589548"/>
              <a:gd name="connsiteX15259" fmla="*/ 1052175 w 2105012"/>
              <a:gd name="connsiteY15259" fmla="*/ 50703 h 589548"/>
              <a:gd name="connsiteX15260" fmla="*/ 1048198 w 2105012"/>
              <a:gd name="connsiteY15260" fmla="*/ 51697 h 589548"/>
              <a:gd name="connsiteX15261" fmla="*/ 1052175 w 2105012"/>
              <a:gd name="connsiteY15261" fmla="*/ 50703 h 589548"/>
              <a:gd name="connsiteX15262" fmla="*/ 1047535 w 2105012"/>
              <a:gd name="connsiteY15262" fmla="*/ 52692 h 589548"/>
              <a:gd name="connsiteX15263" fmla="*/ 1043227 w 2105012"/>
              <a:gd name="connsiteY15263" fmla="*/ 55343 h 589548"/>
              <a:gd name="connsiteX15264" fmla="*/ 1047535 w 2105012"/>
              <a:gd name="connsiteY15264" fmla="*/ 52692 h 589548"/>
              <a:gd name="connsiteX15265" fmla="*/ 1047535 w 2105012"/>
              <a:gd name="connsiteY15265" fmla="*/ 52692 h 589548"/>
              <a:gd name="connsiteX15266" fmla="*/ 1030966 w 2105012"/>
              <a:gd name="connsiteY15266" fmla="*/ 54349 h 589548"/>
              <a:gd name="connsiteX15267" fmla="*/ 1030634 w 2105012"/>
              <a:gd name="connsiteY15267" fmla="*/ 53354 h 589548"/>
              <a:gd name="connsiteX15268" fmla="*/ 1030966 w 2105012"/>
              <a:gd name="connsiteY15268" fmla="*/ 54349 h 589548"/>
              <a:gd name="connsiteX15269" fmla="*/ 1033948 w 2105012"/>
              <a:gd name="connsiteY15269" fmla="*/ 54349 h 589548"/>
              <a:gd name="connsiteX15270" fmla="*/ 1030966 w 2105012"/>
              <a:gd name="connsiteY15270" fmla="*/ 54349 h 589548"/>
              <a:gd name="connsiteX15271" fmla="*/ 994512 w 2105012"/>
              <a:gd name="connsiteY15271" fmla="*/ 64622 h 589548"/>
              <a:gd name="connsiteX15272" fmla="*/ 991861 w 2105012"/>
              <a:gd name="connsiteY15272" fmla="*/ 66279 h 589548"/>
              <a:gd name="connsiteX15273" fmla="*/ 994512 w 2105012"/>
              <a:gd name="connsiteY15273" fmla="*/ 64622 h 589548"/>
              <a:gd name="connsiteX15274" fmla="*/ 987553 w 2105012"/>
              <a:gd name="connsiteY15274" fmla="*/ 64953 h 589548"/>
              <a:gd name="connsiteX15275" fmla="*/ 985233 w 2105012"/>
              <a:gd name="connsiteY15275" fmla="*/ 66941 h 589548"/>
              <a:gd name="connsiteX15276" fmla="*/ 994181 w 2105012"/>
              <a:gd name="connsiteY15276" fmla="*/ 70918 h 589548"/>
              <a:gd name="connsiteX15277" fmla="*/ 996832 w 2105012"/>
              <a:gd name="connsiteY15277" fmla="*/ 70587 h 589548"/>
              <a:gd name="connsiteX15278" fmla="*/ 999815 w 2105012"/>
              <a:gd name="connsiteY15278" fmla="*/ 76220 h 589548"/>
              <a:gd name="connsiteX15279" fmla="*/ 1005448 w 2105012"/>
              <a:gd name="connsiteY15279" fmla="*/ 78209 h 589548"/>
              <a:gd name="connsiteX15280" fmla="*/ 1005448 w 2105012"/>
              <a:gd name="connsiteY15280" fmla="*/ 77215 h 589548"/>
              <a:gd name="connsiteX15281" fmla="*/ 1003128 w 2105012"/>
              <a:gd name="connsiteY15281" fmla="*/ 75889 h 589548"/>
              <a:gd name="connsiteX15282" fmla="*/ 1003128 w 2105012"/>
              <a:gd name="connsiteY15282" fmla="*/ 60645 h 589548"/>
              <a:gd name="connsiteX15283" fmla="*/ 1009094 w 2105012"/>
              <a:gd name="connsiteY15283" fmla="*/ 59651 h 589548"/>
              <a:gd name="connsiteX15284" fmla="*/ 1010419 w 2105012"/>
              <a:gd name="connsiteY15284" fmla="*/ 76220 h 589548"/>
              <a:gd name="connsiteX15285" fmla="*/ 1017047 w 2105012"/>
              <a:gd name="connsiteY15285" fmla="*/ 77215 h 589548"/>
              <a:gd name="connsiteX15286" fmla="*/ 1015721 w 2105012"/>
              <a:gd name="connsiteY15286" fmla="*/ 79866 h 589548"/>
              <a:gd name="connsiteX15287" fmla="*/ 1018373 w 2105012"/>
              <a:gd name="connsiteY15287" fmla="*/ 79866 h 589548"/>
              <a:gd name="connsiteX15288" fmla="*/ 1015721 w 2105012"/>
              <a:gd name="connsiteY15288" fmla="*/ 79866 h 589548"/>
              <a:gd name="connsiteX15289" fmla="*/ 1015721 w 2105012"/>
              <a:gd name="connsiteY15289" fmla="*/ 82186 h 589548"/>
              <a:gd name="connsiteX15290" fmla="*/ 1014396 w 2105012"/>
              <a:gd name="connsiteY15290" fmla="*/ 86162 h 589548"/>
              <a:gd name="connsiteX15291" fmla="*/ 1014396 w 2105012"/>
              <a:gd name="connsiteY15291" fmla="*/ 91133 h 589548"/>
              <a:gd name="connsiteX15292" fmla="*/ 1013733 w 2105012"/>
              <a:gd name="connsiteY15292" fmla="*/ 93784 h 589548"/>
              <a:gd name="connsiteX15293" fmla="*/ 1012076 w 2105012"/>
              <a:gd name="connsiteY15293" fmla="*/ 97430 h 589548"/>
              <a:gd name="connsiteX15294" fmla="*/ 1007105 w 2105012"/>
              <a:gd name="connsiteY15294" fmla="*/ 98755 h 589548"/>
              <a:gd name="connsiteX15295" fmla="*/ 1001140 w 2105012"/>
              <a:gd name="connsiteY15295" fmla="*/ 99749 h 589548"/>
              <a:gd name="connsiteX15296" fmla="*/ 1000477 w 2105012"/>
              <a:gd name="connsiteY15296" fmla="*/ 98755 h 589548"/>
              <a:gd name="connsiteX15297" fmla="*/ 1004123 w 2105012"/>
              <a:gd name="connsiteY15297" fmla="*/ 93784 h 589548"/>
              <a:gd name="connsiteX15298" fmla="*/ 994181 w 2105012"/>
              <a:gd name="connsiteY15298" fmla="*/ 95110 h 589548"/>
              <a:gd name="connsiteX15299" fmla="*/ 992855 w 2105012"/>
              <a:gd name="connsiteY15299" fmla="*/ 95110 h 589548"/>
              <a:gd name="connsiteX15300" fmla="*/ 987884 w 2105012"/>
              <a:gd name="connsiteY15300" fmla="*/ 90470 h 589548"/>
              <a:gd name="connsiteX15301" fmla="*/ 987884 w 2105012"/>
              <a:gd name="connsiteY15301" fmla="*/ 83511 h 589548"/>
              <a:gd name="connsiteX15302" fmla="*/ 989210 w 2105012"/>
              <a:gd name="connsiteY15302" fmla="*/ 82517 h 589548"/>
              <a:gd name="connsiteX15303" fmla="*/ 990204 w 2105012"/>
              <a:gd name="connsiteY15303" fmla="*/ 82517 h 589548"/>
              <a:gd name="connsiteX15304" fmla="*/ 980262 w 2105012"/>
              <a:gd name="connsiteY15304" fmla="*/ 81191 h 589548"/>
              <a:gd name="connsiteX15305" fmla="*/ 980262 w 2105012"/>
              <a:gd name="connsiteY15305" fmla="*/ 82186 h 589548"/>
              <a:gd name="connsiteX15306" fmla="*/ 975623 w 2105012"/>
              <a:gd name="connsiteY15306" fmla="*/ 82186 h 589548"/>
              <a:gd name="connsiteX15307" fmla="*/ 972972 w 2105012"/>
              <a:gd name="connsiteY15307" fmla="*/ 80860 h 589548"/>
              <a:gd name="connsiteX15308" fmla="*/ 974960 w 2105012"/>
              <a:gd name="connsiteY15308" fmla="*/ 73238 h 589548"/>
              <a:gd name="connsiteX15309" fmla="*/ 975291 w 2105012"/>
              <a:gd name="connsiteY15309" fmla="*/ 70587 h 589548"/>
              <a:gd name="connsiteX15310" fmla="*/ 981256 w 2105012"/>
              <a:gd name="connsiteY15310" fmla="*/ 70587 h 589548"/>
              <a:gd name="connsiteX15311" fmla="*/ 981256 w 2105012"/>
              <a:gd name="connsiteY15311" fmla="*/ 75226 h 589548"/>
              <a:gd name="connsiteX15312" fmla="*/ 986559 w 2105012"/>
              <a:gd name="connsiteY15312" fmla="*/ 75889 h 589548"/>
              <a:gd name="connsiteX15313" fmla="*/ 980594 w 2105012"/>
              <a:gd name="connsiteY15313" fmla="*/ 66941 h 589548"/>
              <a:gd name="connsiteX15314" fmla="*/ 977943 w 2105012"/>
              <a:gd name="connsiteY15314" fmla="*/ 64290 h 589548"/>
              <a:gd name="connsiteX15315" fmla="*/ 980262 w 2105012"/>
              <a:gd name="connsiteY15315" fmla="*/ 61971 h 589548"/>
              <a:gd name="connsiteX15316" fmla="*/ 980262 w 2105012"/>
              <a:gd name="connsiteY15316" fmla="*/ 61971 h 589548"/>
              <a:gd name="connsiteX15317" fmla="*/ 987553 w 2105012"/>
              <a:gd name="connsiteY15317" fmla="*/ 64953 h 589548"/>
              <a:gd name="connsiteX15318" fmla="*/ 998820 w 2105012"/>
              <a:gd name="connsiteY15318" fmla="*/ 64953 h 589548"/>
              <a:gd name="connsiteX15319" fmla="*/ 1000146 w 2105012"/>
              <a:gd name="connsiteY15319" fmla="*/ 64290 h 589548"/>
              <a:gd name="connsiteX15320" fmla="*/ 998820 w 2105012"/>
              <a:gd name="connsiteY15320" fmla="*/ 64953 h 589548"/>
              <a:gd name="connsiteX15321" fmla="*/ 872891 w 2105012"/>
              <a:gd name="connsiteY15321" fmla="*/ 60976 h 589548"/>
              <a:gd name="connsiteX15322" fmla="*/ 871234 w 2105012"/>
              <a:gd name="connsiteY15322" fmla="*/ 61639 h 589548"/>
              <a:gd name="connsiteX15323" fmla="*/ 872891 w 2105012"/>
              <a:gd name="connsiteY15323" fmla="*/ 60976 h 589548"/>
              <a:gd name="connsiteX15324" fmla="*/ 872559 w 2105012"/>
              <a:gd name="connsiteY15324" fmla="*/ 63959 h 589548"/>
              <a:gd name="connsiteX15325" fmla="*/ 869908 w 2105012"/>
              <a:gd name="connsiteY15325" fmla="*/ 62633 h 589548"/>
              <a:gd name="connsiteX15326" fmla="*/ 870902 w 2105012"/>
              <a:gd name="connsiteY15326" fmla="*/ 61971 h 589548"/>
              <a:gd name="connsiteX15327" fmla="*/ 869908 w 2105012"/>
              <a:gd name="connsiteY15327" fmla="*/ 62633 h 589548"/>
              <a:gd name="connsiteX15328" fmla="*/ 872559 w 2105012"/>
              <a:gd name="connsiteY15328" fmla="*/ 63959 h 589548"/>
              <a:gd name="connsiteX15329" fmla="*/ 868583 w 2105012"/>
              <a:gd name="connsiteY15329" fmla="*/ 65284 h 589548"/>
              <a:gd name="connsiteX15330" fmla="*/ 865931 w 2105012"/>
              <a:gd name="connsiteY15330" fmla="*/ 68930 h 589548"/>
              <a:gd name="connsiteX15331" fmla="*/ 863612 w 2105012"/>
              <a:gd name="connsiteY15331" fmla="*/ 68930 h 589548"/>
              <a:gd name="connsiteX15332" fmla="*/ 865931 w 2105012"/>
              <a:gd name="connsiteY15332" fmla="*/ 68930 h 589548"/>
              <a:gd name="connsiteX15333" fmla="*/ 868583 w 2105012"/>
              <a:gd name="connsiteY15333" fmla="*/ 65284 h 589548"/>
              <a:gd name="connsiteX15334" fmla="*/ 849030 w 2105012"/>
              <a:gd name="connsiteY15334" fmla="*/ 54680 h 589548"/>
              <a:gd name="connsiteX15335" fmla="*/ 845385 w 2105012"/>
              <a:gd name="connsiteY15335" fmla="*/ 54680 h 589548"/>
              <a:gd name="connsiteX15336" fmla="*/ 845385 w 2105012"/>
              <a:gd name="connsiteY15336" fmla="*/ 54680 h 589548"/>
              <a:gd name="connsiteX15337" fmla="*/ 837763 w 2105012"/>
              <a:gd name="connsiteY15337" fmla="*/ 52692 h 589548"/>
              <a:gd name="connsiteX15338" fmla="*/ 836106 w 2105012"/>
              <a:gd name="connsiteY15338" fmla="*/ 48715 h 589548"/>
              <a:gd name="connsiteX15339" fmla="*/ 849362 w 2105012"/>
              <a:gd name="connsiteY15339" fmla="*/ 48715 h 589548"/>
              <a:gd name="connsiteX15340" fmla="*/ 849362 w 2105012"/>
              <a:gd name="connsiteY15340" fmla="*/ 54680 h 589548"/>
              <a:gd name="connsiteX15341" fmla="*/ 836106 w 2105012"/>
              <a:gd name="connsiteY15341" fmla="*/ 48715 h 589548"/>
              <a:gd name="connsiteX15342" fmla="*/ 836106 w 2105012"/>
              <a:gd name="connsiteY15342" fmla="*/ 48715 h 589548"/>
              <a:gd name="connsiteX15343" fmla="*/ 835112 w 2105012"/>
              <a:gd name="connsiteY15343" fmla="*/ 48715 h 589548"/>
              <a:gd name="connsiteX15344" fmla="*/ 836106 w 2105012"/>
              <a:gd name="connsiteY15344" fmla="*/ 48715 h 589548"/>
              <a:gd name="connsiteX15345" fmla="*/ 812577 w 2105012"/>
              <a:gd name="connsiteY15345" fmla="*/ 60314 h 589548"/>
              <a:gd name="connsiteX15346" fmla="*/ 815228 w 2105012"/>
              <a:gd name="connsiteY15346" fmla="*/ 60314 h 589548"/>
              <a:gd name="connsiteX15347" fmla="*/ 812577 w 2105012"/>
              <a:gd name="connsiteY15347" fmla="*/ 60314 h 589548"/>
              <a:gd name="connsiteX15348" fmla="*/ 812577 w 2105012"/>
              <a:gd name="connsiteY15348" fmla="*/ 60314 h 589548"/>
              <a:gd name="connsiteX15349" fmla="*/ 782089 w 2105012"/>
              <a:gd name="connsiteY15349" fmla="*/ 121290 h 589548"/>
              <a:gd name="connsiteX15350" fmla="*/ 779769 w 2105012"/>
              <a:gd name="connsiteY15350" fmla="*/ 120959 h 589548"/>
              <a:gd name="connsiteX15351" fmla="*/ 779769 w 2105012"/>
              <a:gd name="connsiteY15351" fmla="*/ 120296 h 589548"/>
              <a:gd name="connsiteX15352" fmla="*/ 784409 w 2105012"/>
              <a:gd name="connsiteY15352" fmla="*/ 118970 h 589548"/>
              <a:gd name="connsiteX15353" fmla="*/ 784409 w 2105012"/>
              <a:gd name="connsiteY15353" fmla="*/ 113668 h 589548"/>
              <a:gd name="connsiteX15354" fmla="*/ 787723 w 2105012"/>
              <a:gd name="connsiteY15354" fmla="*/ 109691 h 589548"/>
              <a:gd name="connsiteX15355" fmla="*/ 792031 w 2105012"/>
              <a:gd name="connsiteY15355" fmla="*/ 121290 h 589548"/>
              <a:gd name="connsiteX15356" fmla="*/ 794350 w 2105012"/>
              <a:gd name="connsiteY15356" fmla="*/ 122947 h 589548"/>
              <a:gd name="connsiteX15357" fmla="*/ 788054 w 2105012"/>
              <a:gd name="connsiteY15357" fmla="*/ 124935 h 589548"/>
              <a:gd name="connsiteX15358" fmla="*/ 792362 w 2105012"/>
              <a:gd name="connsiteY15358" fmla="*/ 125929 h 589548"/>
              <a:gd name="connsiteX15359" fmla="*/ 797002 w 2105012"/>
              <a:gd name="connsiteY15359" fmla="*/ 132889 h 589548"/>
              <a:gd name="connsiteX15360" fmla="*/ 797002 w 2105012"/>
              <a:gd name="connsiteY15360" fmla="*/ 130569 h 589548"/>
              <a:gd name="connsiteX15361" fmla="*/ 802967 w 2105012"/>
              <a:gd name="connsiteY15361" fmla="*/ 127918 h 589548"/>
              <a:gd name="connsiteX15362" fmla="*/ 805618 w 2105012"/>
              <a:gd name="connsiteY15362" fmla="*/ 129906 h 589548"/>
              <a:gd name="connsiteX15363" fmla="*/ 800978 w 2105012"/>
              <a:gd name="connsiteY15363" fmla="*/ 133220 h 589548"/>
              <a:gd name="connsiteX15364" fmla="*/ 797002 w 2105012"/>
              <a:gd name="connsiteY15364" fmla="*/ 133220 h 589548"/>
              <a:gd name="connsiteX15365" fmla="*/ 791699 w 2105012"/>
              <a:gd name="connsiteY15365" fmla="*/ 136865 h 589548"/>
              <a:gd name="connsiteX15366" fmla="*/ 783083 w 2105012"/>
              <a:gd name="connsiteY15366" fmla="*/ 134546 h 589548"/>
              <a:gd name="connsiteX15367" fmla="*/ 783083 w 2105012"/>
              <a:gd name="connsiteY15367" fmla="*/ 134546 h 589548"/>
              <a:gd name="connsiteX15368" fmla="*/ 781758 w 2105012"/>
              <a:gd name="connsiteY15368" fmla="*/ 121953 h 589548"/>
              <a:gd name="connsiteX15369" fmla="*/ 755577 w 2105012"/>
              <a:gd name="connsiteY15369" fmla="*/ 137860 h 589548"/>
              <a:gd name="connsiteX15370" fmla="*/ 755577 w 2105012"/>
              <a:gd name="connsiteY15370" fmla="*/ 133883 h 589548"/>
              <a:gd name="connsiteX15371" fmla="*/ 755577 w 2105012"/>
              <a:gd name="connsiteY15371" fmla="*/ 137860 h 589548"/>
              <a:gd name="connsiteX15372" fmla="*/ 755577 w 2105012"/>
              <a:gd name="connsiteY15372" fmla="*/ 137860 h 589548"/>
              <a:gd name="connsiteX15373" fmla="*/ 733705 w 2105012"/>
              <a:gd name="connsiteY15373" fmla="*/ 98755 h 589548"/>
              <a:gd name="connsiteX15374" fmla="*/ 733705 w 2105012"/>
              <a:gd name="connsiteY15374" fmla="*/ 98755 h 589548"/>
              <a:gd name="connsiteX15375" fmla="*/ 733705 w 2105012"/>
              <a:gd name="connsiteY15375" fmla="*/ 98755 h 589548"/>
              <a:gd name="connsiteX15376" fmla="*/ 735362 w 2105012"/>
              <a:gd name="connsiteY15376" fmla="*/ 98755 h 589548"/>
              <a:gd name="connsiteX15377" fmla="*/ 733705 w 2105012"/>
              <a:gd name="connsiteY15377" fmla="*/ 98755 h 589548"/>
              <a:gd name="connsiteX15378" fmla="*/ 726083 w 2105012"/>
              <a:gd name="connsiteY15378" fmla="*/ 93453 h 589548"/>
              <a:gd name="connsiteX15379" fmla="*/ 723764 w 2105012"/>
              <a:gd name="connsiteY15379" fmla="*/ 92459 h 589548"/>
              <a:gd name="connsiteX15380" fmla="*/ 726083 w 2105012"/>
              <a:gd name="connsiteY15380" fmla="*/ 93453 h 589548"/>
              <a:gd name="connsiteX15381" fmla="*/ 730060 w 2105012"/>
              <a:gd name="connsiteY15381" fmla="*/ 93453 h 589548"/>
              <a:gd name="connsiteX15382" fmla="*/ 726083 w 2105012"/>
              <a:gd name="connsiteY15382" fmla="*/ 93453 h 589548"/>
              <a:gd name="connsiteX15383" fmla="*/ 651188 w 2105012"/>
              <a:gd name="connsiteY15383" fmla="*/ 72244 h 589548"/>
              <a:gd name="connsiteX15384" fmla="*/ 652183 w 2105012"/>
              <a:gd name="connsiteY15384" fmla="*/ 72244 h 589548"/>
              <a:gd name="connsiteX15385" fmla="*/ 650526 w 2105012"/>
              <a:gd name="connsiteY15385" fmla="*/ 69924 h 589548"/>
              <a:gd name="connsiteX15386" fmla="*/ 652183 w 2105012"/>
              <a:gd name="connsiteY15386" fmla="*/ 72244 h 589548"/>
              <a:gd name="connsiteX15387" fmla="*/ 651188 w 2105012"/>
              <a:gd name="connsiteY15387" fmla="*/ 72244 h 589548"/>
              <a:gd name="connsiteX15388" fmla="*/ 648206 w 2105012"/>
              <a:gd name="connsiteY15388" fmla="*/ 66610 h 589548"/>
              <a:gd name="connsiteX15389" fmla="*/ 648869 w 2105012"/>
              <a:gd name="connsiteY15389" fmla="*/ 68267 h 589548"/>
              <a:gd name="connsiteX15390" fmla="*/ 648206 w 2105012"/>
              <a:gd name="connsiteY15390" fmla="*/ 66610 h 589548"/>
              <a:gd name="connsiteX15391" fmla="*/ 615729 w 2105012"/>
              <a:gd name="connsiteY15391" fmla="*/ 71912 h 589548"/>
              <a:gd name="connsiteX15392" fmla="*/ 614072 w 2105012"/>
              <a:gd name="connsiteY15392" fmla="*/ 71912 h 589548"/>
              <a:gd name="connsiteX15393" fmla="*/ 612415 w 2105012"/>
              <a:gd name="connsiteY15393" fmla="*/ 74564 h 589548"/>
              <a:gd name="connsiteX15394" fmla="*/ 614072 w 2105012"/>
              <a:gd name="connsiteY15394" fmla="*/ 71912 h 589548"/>
              <a:gd name="connsiteX15395" fmla="*/ 615729 w 2105012"/>
              <a:gd name="connsiteY15395" fmla="*/ 71912 h 589548"/>
              <a:gd name="connsiteX15396" fmla="*/ 619043 w 2105012"/>
              <a:gd name="connsiteY15396" fmla="*/ 71912 h 589548"/>
              <a:gd name="connsiteX15397" fmla="*/ 615729 w 2105012"/>
              <a:gd name="connsiteY15397" fmla="*/ 71912 h 589548"/>
              <a:gd name="connsiteX15398" fmla="*/ 587229 w 2105012"/>
              <a:gd name="connsiteY15398" fmla="*/ 70587 h 589548"/>
              <a:gd name="connsiteX15399" fmla="*/ 590543 w 2105012"/>
              <a:gd name="connsiteY15399" fmla="*/ 71250 h 589548"/>
              <a:gd name="connsiteX15400" fmla="*/ 588555 w 2105012"/>
              <a:gd name="connsiteY15400" fmla="*/ 75226 h 589548"/>
              <a:gd name="connsiteX15401" fmla="*/ 588555 w 2105012"/>
              <a:gd name="connsiteY15401" fmla="*/ 75226 h 589548"/>
              <a:gd name="connsiteX15402" fmla="*/ 585573 w 2105012"/>
              <a:gd name="connsiteY15402" fmla="*/ 76552 h 589548"/>
              <a:gd name="connsiteX15403" fmla="*/ 569666 w 2105012"/>
              <a:gd name="connsiteY15403" fmla="*/ 76552 h 589548"/>
              <a:gd name="connsiteX15404" fmla="*/ 570991 w 2105012"/>
              <a:gd name="connsiteY15404" fmla="*/ 79203 h 589548"/>
              <a:gd name="connsiteX15405" fmla="*/ 570991 w 2105012"/>
              <a:gd name="connsiteY15405" fmla="*/ 79203 h 589548"/>
              <a:gd name="connsiteX15406" fmla="*/ 564695 w 2105012"/>
              <a:gd name="connsiteY15406" fmla="*/ 71912 h 589548"/>
              <a:gd name="connsiteX15407" fmla="*/ 570991 w 2105012"/>
              <a:gd name="connsiteY15407" fmla="*/ 71912 h 589548"/>
              <a:gd name="connsiteX15408" fmla="*/ 587561 w 2105012"/>
              <a:gd name="connsiteY15408" fmla="*/ 70587 h 589548"/>
              <a:gd name="connsiteX15409" fmla="*/ 520951 w 2105012"/>
              <a:gd name="connsiteY15409" fmla="*/ 112011 h 589548"/>
              <a:gd name="connsiteX15410" fmla="*/ 516974 w 2105012"/>
              <a:gd name="connsiteY15410" fmla="*/ 114662 h 589548"/>
              <a:gd name="connsiteX15411" fmla="*/ 520951 w 2105012"/>
              <a:gd name="connsiteY15411" fmla="*/ 112011 h 589548"/>
              <a:gd name="connsiteX15412" fmla="*/ 524596 w 2105012"/>
              <a:gd name="connsiteY15412" fmla="*/ 107703 h 589548"/>
              <a:gd name="connsiteX15413" fmla="*/ 520951 w 2105012"/>
              <a:gd name="connsiteY15413" fmla="*/ 112011 h 589548"/>
              <a:gd name="connsiteX15414" fmla="*/ 500073 w 2105012"/>
              <a:gd name="connsiteY15414" fmla="*/ 132889 h 589548"/>
              <a:gd name="connsiteX15415" fmla="*/ 502061 w 2105012"/>
              <a:gd name="connsiteY15415" fmla="*/ 133552 h 589548"/>
              <a:gd name="connsiteX15416" fmla="*/ 500073 w 2105012"/>
              <a:gd name="connsiteY15416" fmla="*/ 132889 h 589548"/>
              <a:gd name="connsiteX15417" fmla="*/ 498416 w 2105012"/>
              <a:gd name="connsiteY15417" fmla="*/ 104058 h 589548"/>
              <a:gd name="connsiteX15418" fmla="*/ 500404 w 2105012"/>
              <a:gd name="connsiteY15418" fmla="*/ 102401 h 589548"/>
              <a:gd name="connsiteX15419" fmla="*/ 498416 w 2105012"/>
              <a:gd name="connsiteY15419" fmla="*/ 104058 h 589548"/>
              <a:gd name="connsiteX15420" fmla="*/ 517305 w 2105012"/>
              <a:gd name="connsiteY15420" fmla="*/ 71912 h 589548"/>
              <a:gd name="connsiteX15421" fmla="*/ 517305 w 2105012"/>
              <a:gd name="connsiteY15421" fmla="*/ 71912 h 589548"/>
              <a:gd name="connsiteX15422" fmla="*/ 518631 w 2105012"/>
              <a:gd name="connsiteY15422" fmla="*/ 71912 h 589548"/>
              <a:gd name="connsiteX15423" fmla="*/ 517305 w 2105012"/>
              <a:gd name="connsiteY15423" fmla="*/ 71912 h 589548"/>
              <a:gd name="connsiteX15424" fmla="*/ 500736 w 2105012"/>
              <a:gd name="connsiteY15424" fmla="*/ 56668 h 589548"/>
              <a:gd name="connsiteX15425" fmla="*/ 502393 w 2105012"/>
              <a:gd name="connsiteY15425" fmla="*/ 56668 h 589548"/>
              <a:gd name="connsiteX15426" fmla="*/ 500736 w 2105012"/>
              <a:gd name="connsiteY15426" fmla="*/ 56668 h 589548"/>
              <a:gd name="connsiteX15427" fmla="*/ 495765 w 2105012"/>
              <a:gd name="connsiteY15427" fmla="*/ 60314 h 589548"/>
              <a:gd name="connsiteX15428" fmla="*/ 495765 w 2105012"/>
              <a:gd name="connsiteY15428" fmla="*/ 60314 h 589548"/>
              <a:gd name="connsiteX15429" fmla="*/ 491457 w 2105012"/>
              <a:gd name="connsiteY15429" fmla="*/ 58325 h 589548"/>
              <a:gd name="connsiteX15430" fmla="*/ 495765 w 2105012"/>
              <a:gd name="connsiteY15430" fmla="*/ 60314 h 589548"/>
              <a:gd name="connsiteX15431" fmla="*/ 495765 w 2105012"/>
              <a:gd name="connsiteY15431" fmla="*/ 60314 h 589548"/>
              <a:gd name="connsiteX15432" fmla="*/ 462625 w 2105012"/>
              <a:gd name="connsiteY15432" fmla="*/ 83180 h 589548"/>
              <a:gd name="connsiteX15433" fmla="*/ 463951 w 2105012"/>
              <a:gd name="connsiteY15433" fmla="*/ 83843 h 589548"/>
              <a:gd name="connsiteX15434" fmla="*/ 467596 w 2105012"/>
              <a:gd name="connsiteY15434" fmla="*/ 83180 h 589548"/>
              <a:gd name="connsiteX15435" fmla="*/ 463951 w 2105012"/>
              <a:gd name="connsiteY15435" fmla="*/ 83843 h 589548"/>
              <a:gd name="connsiteX15436" fmla="*/ 462625 w 2105012"/>
              <a:gd name="connsiteY15436" fmla="*/ 83180 h 589548"/>
              <a:gd name="connsiteX15437" fmla="*/ 462625 w 2105012"/>
              <a:gd name="connsiteY15437" fmla="*/ 83180 h 589548"/>
              <a:gd name="connsiteX15438" fmla="*/ 454341 w 2105012"/>
              <a:gd name="connsiteY15438" fmla="*/ 102401 h 589548"/>
              <a:gd name="connsiteX15439" fmla="*/ 455666 w 2105012"/>
              <a:gd name="connsiteY15439" fmla="*/ 102401 h 589548"/>
              <a:gd name="connsiteX15440" fmla="*/ 454341 w 2105012"/>
              <a:gd name="connsiteY15440" fmla="*/ 102401 h 589548"/>
              <a:gd name="connsiteX15441" fmla="*/ 450695 w 2105012"/>
              <a:gd name="connsiteY15441" fmla="*/ 132226 h 589548"/>
              <a:gd name="connsiteX15442" fmla="*/ 451027 w 2105012"/>
              <a:gd name="connsiteY15442" fmla="*/ 130238 h 589548"/>
              <a:gd name="connsiteX15443" fmla="*/ 471242 w 2105012"/>
              <a:gd name="connsiteY15443" fmla="*/ 130238 h 589548"/>
              <a:gd name="connsiteX15444" fmla="*/ 471242 w 2105012"/>
              <a:gd name="connsiteY15444" fmla="*/ 132889 h 589548"/>
              <a:gd name="connsiteX15445" fmla="*/ 455998 w 2105012"/>
              <a:gd name="connsiteY15445" fmla="*/ 134214 h 589548"/>
              <a:gd name="connsiteX15446" fmla="*/ 458317 w 2105012"/>
              <a:gd name="connsiteY15446" fmla="*/ 136865 h 589548"/>
              <a:gd name="connsiteX15447" fmla="*/ 452021 w 2105012"/>
              <a:gd name="connsiteY15447" fmla="*/ 143162 h 589548"/>
              <a:gd name="connsiteX15448" fmla="*/ 450695 w 2105012"/>
              <a:gd name="connsiteY15448" fmla="*/ 143162 h 589548"/>
              <a:gd name="connsiteX15449" fmla="*/ 450695 w 2105012"/>
              <a:gd name="connsiteY15449" fmla="*/ 146807 h 589548"/>
              <a:gd name="connsiteX15450" fmla="*/ 451027 w 2105012"/>
              <a:gd name="connsiteY15450" fmla="*/ 148796 h 589548"/>
              <a:gd name="connsiteX15451" fmla="*/ 450695 w 2105012"/>
              <a:gd name="connsiteY15451" fmla="*/ 146807 h 589548"/>
              <a:gd name="connsiteX15452" fmla="*/ 450695 w 2105012"/>
              <a:gd name="connsiteY15452" fmla="*/ 143162 h 589548"/>
              <a:gd name="connsiteX15453" fmla="*/ 443073 w 2105012"/>
              <a:gd name="connsiteY15453" fmla="*/ 143162 h 589548"/>
              <a:gd name="connsiteX15454" fmla="*/ 445724 w 2105012"/>
              <a:gd name="connsiteY15454" fmla="*/ 136534 h 589548"/>
              <a:gd name="connsiteX15455" fmla="*/ 443073 w 2105012"/>
              <a:gd name="connsiteY15455" fmla="*/ 134877 h 589548"/>
              <a:gd name="connsiteX15456" fmla="*/ 445724 w 2105012"/>
              <a:gd name="connsiteY15456" fmla="*/ 132889 h 589548"/>
              <a:gd name="connsiteX15457" fmla="*/ 450364 w 2105012"/>
              <a:gd name="connsiteY15457" fmla="*/ 132557 h 589548"/>
              <a:gd name="connsiteX15458" fmla="*/ 430812 w 2105012"/>
              <a:gd name="connsiteY15458" fmla="*/ 119302 h 589548"/>
              <a:gd name="connsiteX15459" fmla="*/ 431474 w 2105012"/>
              <a:gd name="connsiteY15459" fmla="*/ 113005 h 589548"/>
              <a:gd name="connsiteX15460" fmla="*/ 431474 w 2105012"/>
              <a:gd name="connsiteY15460" fmla="*/ 113005 h 589548"/>
              <a:gd name="connsiteX15461" fmla="*/ 430812 w 2105012"/>
              <a:gd name="connsiteY15461" fmla="*/ 119302 h 589548"/>
              <a:gd name="connsiteX15462" fmla="*/ 414573 w 2105012"/>
              <a:gd name="connsiteY15462" fmla="*/ 107040 h 589548"/>
              <a:gd name="connsiteX15463" fmla="*/ 416893 w 2105012"/>
              <a:gd name="connsiteY15463" fmla="*/ 107040 h 589548"/>
              <a:gd name="connsiteX15464" fmla="*/ 414573 w 2105012"/>
              <a:gd name="connsiteY15464" fmla="*/ 107040 h 589548"/>
              <a:gd name="connsiteX15465" fmla="*/ 397672 w 2105012"/>
              <a:gd name="connsiteY15465" fmla="*/ 113668 h 589548"/>
              <a:gd name="connsiteX15466" fmla="*/ 396015 w 2105012"/>
              <a:gd name="connsiteY15466" fmla="*/ 115325 h 589548"/>
              <a:gd name="connsiteX15467" fmla="*/ 397672 w 2105012"/>
              <a:gd name="connsiteY15467" fmla="*/ 113668 h 589548"/>
              <a:gd name="connsiteX15468" fmla="*/ 399661 w 2105012"/>
              <a:gd name="connsiteY15468" fmla="*/ 114331 h 589548"/>
              <a:gd name="connsiteX15469" fmla="*/ 397672 w 2105012"/>
              <a:gd name="connsiteY15469" fmla="*/ 113668 h 589548"/>
              <a:gd name="connsiteX15470" fmla="*/ 381434 w 2105012"/>
              <a:gd name="connsiteY15470" fmla="*/ 96435 h 589548"/>
              <a:gd name="connsiteX15471" fmla="*/ 382760 w 2105012"/>
              <a:gd name="connsiteY15471" fmla="*/ 96767 h 589548"/>
              <a:gd name="connsiteX15472" fmla="*/ 381434 w 2105012"/>
              <a:gd name="connsiteY15472" fmla="*/ 96435 h 589548"/>
              <a:gd name="connsiteX15473" fmla="*/ 374475 w 2105012"/>
              <a:gd name="connsiteY15473" fmla="*/ 103063 h 589548"/>
              <a:gd name="connsiteX15474" fmla="*/ 374475 w 2105012"/>
              <a:gd name="connsiteY15474" fmla="*/ 103063 h 589548"/>
              <a:gd name="connsiteX15475" fmla="*/ 383091 w 2105012"/>
              <a:gd name="connsiteY15475" fmla="*/ 104389 h 589548"/>
              <a:gd name="connsiteX15476" fmla="*/ 383091 w 2105012"/>
              <a:gd name="connsiteY15476" fmla="*/ 104389 h 589548"/>
              <a:gd name="connsiteX15477" fmla="*/ 380771 w 2105012"/>
              <a:gd name="connsiteY15477" fmla="*/ 114993 h 589548"/>
              <a:gd name="connsiteX15478" fmla="*/ 374475 w 2105012"/>
              <a:gd name="connsiteY15478" fmla="*/ 112011 h 589548"/>
              <a:gd name="connsiteX15479" fmla="*/ 374475 w 2105012"/>
              <a:gd name="connsiteY15479" fmla="*/ 112011 h 589548"/>
              <a:gd name="connsiteX15480" fmla="*/ 368178 w 2105012"/>
              <a:gd name="connsiteY15480" fmla="*/ 99418 h 589548"/>
              <a:gd name="connsiteX15481" fmla="*/ 370829 w 2105012"/>
              <a:gd name="connsiteY15481" fmla="*/ 99418 h 589548"/>
              <a:gd name="connsiteX15482" fmla="*/ 370829 w 2105012"/>
              <a:gd name="connsiteY15482" fmla="*/ 99418 h 589548"/>
              <a:gd name="connsiteX15483" fmla="*/ 374475 w 2105012"/>
              <a:gd name="connsiteY15483" fmla="*/ 103395 h 589548"/>
              <a:gd name="connsiteX15484" fmla="*/ 368178 w 2105012"/>
              <a:gd name="connsiteY15484" fmla="*/ 91465 h 589548"/>
              <a:gd name="connsiteX15485" fmla="*/ 368510 w 2105012"/>
              <a:gd name="connsiteY15485" fmla="*/ 91465 h 589548"/>
              <a:gd name="connsiteX15486" fmla="*/ 368178 w 2105012"/>
              <a:gd name="connsiteY15486" fmla="*/ 91465 h 589548"/>
              <a:gd name="connsiteX15487" fmla="*/ 369172 w 2105012"/>
              <a:gd name="connsiteY15487" fmla="*/ 90802 h 589548"/>
              <a:gd name="connsiteX15488" fmla="*/ 369172 w 2105012"/>
              <a:gd name="connsiteY15488" fmla="*/ 90802 h 589548"/>
              <a:gd name="connsiteX15489" fmla="*/ 367184 w 2105012"/>
              <a:gd name="connsiteY15489" fmla="*/ 90802 h 589548"/>
              <a:gd name="connsiteX15490" fmla="*/ 369172 w 2105012"/>
              <a:gd name="connsiteY15490" fmla="*/ 90802 h 589548"/>
              <a:gd name="connsiteX15491" fmla="*/ 369172 w 2105012"/>
              <a:gd name="connsiteY15491" fmla="*/ 90802 h 589548"/>
              <a:gd name="connsiteX15492" fmla="*/ 361882 w 2105012"/>
              <a:gd name="connsiteY15492" fmla="*/ 85499 h 589548"/>
              <a:gd name="connsiteX15493" fmla="*/ 361882 w 2105012"/>
              <a:gd name="connsiteY15493" fmla="*/ 84505 h 589548"/>
              <a:gd name="connsiteX15494" fmla="*/ 361219 w 2105012"/>
              <a:gd name="connsiteY15494" fmla="*/ 83511 h 589548"/>
              <a:gd name="connsiteX15495" fmla="*/ 361882 w 2105012"/>
              <a:gd name="connsiteY15495" fmla="*/ 84505 h 589548"/>
              <a:gd name="connsiteX15496" fmla="*/ 361882 w 2105012"/>
              <a:gd name="connsiteY15496" fmla="*/ 85499 h 589548"/>
              <a:gd name="connsiteX15497" fmla="*/ 329074 w 2105012"/>
              <a:gd name="connsiteY15497" fmla="*/ 105383 h 589548"/>
              <a:gd name="connsiteX15498" fmla="*/ 327417 w 2105012"/>
              <a:gd name="connsiteY15498" fmla="*/ 103395 h 589548"/>
              <a:gd name="connsiteX15499" fmla="*/ 329074 w 2105012"/>
              <a:gd name="connsiteY15499" fmla="*/ 105383 h 589548"/>
              <a:gd name="connsiteX15500" fmla="*/ 325097 w 2105012"/>
              <a:gd name="connsiteY15500" fmla="*/ 107703 h 589548"/>
              <a:gd name="connsiteX15501" fmla="*/ 327417 w 2105012"/>
              <a:gd name="connsiteY15501" fmla="*/ 107040 h 589548"/>
              <a:gd name="connsiteX15502" fmla="*/ 325097 w 2105012"/>
              <a:gd name="connsiteY15502" fmla="*/ 107703 h 589548"/>
              <a:gd name="connsiteX15503" fmla="*/ 316150 w 2105012"/>
              <a:gd name="connsiteY15503" fmla="*/ 165697 h 589548"/>
              <a:gd name="connsiteX15504" fmla="*/ 317806 w 2105012"/>
              <a:gd name="connsiteY15504" fmla="*/ 165697 h 589548"/>
              <a:gd name="connsiteX15505" fmla="*/ 318801 w 2105012"/>
              <a:gd name="connsiteY15505" fmla="*/ 168016 h 589548"/>
              <a:gd name="connsiteX15506" fmla="*/ 323440 w 2105012"/>
              <a:gd name="connsiteY15506" fmla="*/ 171330 h 589548"/>
              <a:gd name="connsiteX15507" fmla="*/ 318801 w 2105012"/>
              <a:gd name="connsiteY15507" fmla="*/ 168016 h 589548"/>
              <a:gd name="connsiteX15508" fmla="*/ 314824 w 2105012"/>
              <a:gd name="connsiteY15508" fmla="*/ 166691 h 589548"/>
              <a:gd name="connsiteX15509" fmla="*/ 316150 w 2105012"/>
              <a:gd name="connsiteY15509" fmla="*/ 165365 h 589548"/>
              <a:gd name="connsiteX15510" fmla="*/ 324766 w 2105012"/>
              <a:gd name="connsiteY15510" fmla="*/ 205132 h 589548"/>
              <a:gd name="connsiteX15511" fmla="*/ 323109 w 2105012"/>
              <a:gd name="connsiteY15511" fmla="*/ 204470 h 589548"/>
              <a:gd name="connsiteX15512" fmla="*/ 324766 w 2105012"/>
              <a:gd name="connsiteY15512" fmla="*/ 205132 h 589548"/>
              <a:gd name="connsiteX15513" fmla="*/ 319132 w 2105012"/>
              <a:gd name="connsiteY15513" fmla="*/ 203807 h 589548"/>
              <a:gd name="connsiteX15514" fmla="*/ 320789 w 2105012"/>
              <a:gd name="connsiteY15514" fmla="*/ 203807 h 589548"/>
              <a:gd name="connsiteX15515" fmla="*/ 319132 w 2105012"/>
              <a:gd name="connsiteY15515" fmla="*/ 203807 h 589548"/>
              <a:gd name="connsiteX15516" fmla="*/ 312836 w 2105012"/>
              <a:gd name="connsiteY15516" fmla="*/ 232307 h 589548"/>
              <a:gd name="connsiteX15517" fmla="*/ 309853 w 2105012"/>
              <a:gd name="connsiteY15517" fmla="*/ 231313 h 589548"/>
              <a:gd name="connsiteX15518" fmla="*/ 316150 w 2105012"/>
              <a:gd name="connsiteY15518" fmla="*/ 228993 h 589548"/>
              <a:gd name="connsiteX15519" fmla="*/ 318801 w 2105012"/>
              <a:gd name="connsiteY15519" fmla="*/ 227999 h 589548"/>
              <a:gd name="connsiteX15520" fmla="*/ 318801 w 2105012"/>
              <a:gd name="connsiteY15520" fmla="*/ 227999 h 589548"/>
              <a:gd name="connsiteX15521" fmla="*/ 318801 w 2105012"/>
              <a:gd name="connsiteY15521" fmla="*/ 235289 h 589548"/>
              <a:gd name="connsiteX15522" fmla="*/ 310184 w 2105012"/>
              <a:gd name="connsiteY15522" fmla="*/ 235289 h 589548"/>
              <a:gd name="connsiteX15523" fmla="*/ 308859 w 2105012"/>
              <a:gd name="connsiteY15523" fmla="*/ 233964 h 589548"/>
              <a:gd name="connsiteX15524" fmla="*/ 313167 w 2105012"/>
              <a:gd name="connsiteY15524" fmla="*/ 231644 h 589548"/>
              <a:gd name="connsiteX15525" fmla="*/ 315487 w 2105012"/>
              <a:gd name="connsiteY15525" fmla="*/ 244237 h 589548"/>
              <a:gd name="connsiteX15526" fmla="*/ 316150 w 2105012"/>
              <a:gd name="connsiteY15526" fmla="*/ 244237 h 589548"/>
              <a:gd name="connsiteX15527" fmla="*/ 315487 w 2105012"/>
              <a:gd name="connsiteY15527" fmla="*/ 244237 h 589548"/>
              <a:gd name="connsiteX15528" fmla="*/ 337690 w 2105012"/>
              <a:gd name="connsiteY15528" fmla="*/ 214411 h 589548"/>
              <a:gd name="connsiteX15529" fmla="*/ 336696 w 2105012"/>
              <a:gd name="connsiteY15529" fmla="*/ 214080 h 589548"/>
              <a:gd name="connsiteX15530" fmla="*/ 340341 w 2105012"/>
              <a:gd name="connsiteY15530" fmla="*/ 208778 h 589548"/>
              <a:gd name="connsiteX15531" fmla="*/ 349289 w 2105012"/>
              <a:gd name="connsiteY15531" fmla="*/ 207784 h 589548"/>
              <a:gd name="connsiteX15532" fmla="*/ 351609 w 2105012"/>
              <a:gd name="connsiteY15532" fmla="*/ 208778 h 589548"/>
              <a:gd name="connsiteX15533" fmla="*/ 353597 w 2105012"/>
              <a:gd name="connsiteY15533" fmla="*/ 209109 h 589548"/>
              <a:gd name="connsiteX15534" fmla="*/ 351609 w 2105012"/>
              <a:gd name="connsiteY15534" fmla="*/ 208778 h 589548"/>
              <a:gd name="connsiteX15535" fmla="*/ 349289 w 2105012"/>
              <a:gd name="connsiteY15535" fmla="*/ 207784 h 589548"/>
              <a:gd name="connsiteX15536" fmla="*/ 349289 w 2105012"/>
              <a:gd name="connsiteY15536" fmla="*/ 216400 h 589548"/>
              <a:gd name="connsiteX15537" fmla="*/ 346969 w 2105012"/>
              <a:gd name="connsiteY15537" fmla="*/ 216400 h 589548"/>
              <a:gd name="connsiteX15538" fmla="*/ 338021 w 2105012"/>
              <a:gd name="connsiteY15538" fmla="*/ 214411 h 589548"/>
              <a:gd name="connsiteX15539" fmla="*/ 355254 w 2105012"/>
              <a:gd name="connsiteY15539" fmla="*/ 226010 h 589548"/>
              <a:gd name="connsiteX15540" fmla="*/ 349620 w 2105012"/>
              <a:gd name="connsiteY15540" fmla="*/ 225347 h 589548"/>
              <a:gd name="connsiteX15541" fmla="*/ 355254 w 2105012"/>
              <a:gd name="connsiteY15541" fmla="*/ 226010 h 589548"/>
              <a:gd name="connsiteX15542" fmla="*/ 369172 w 2105012"/>
              <a:gd name="connsiteY15542" fmla="*/ 247219 h 589548"/>
              <a:gd name="connsiteX15543" fmla="*/ 370829 w 2105012"/>
              <a:gd name="connsiteY15543" fmla="*/ 246888 h 589548"/>
              <a:gd name="connsiteX15544" fmla="*/ 370829 w 2105012"/>
              <a:gd name="connsiteY15544" fmla="*/ 246888 h 589548"/>
              <a:gd name="connsiteX15545" fmla="*/ 369172 w 2105012"/>
              <a:gd name="connsiteY15545" fmla="*/ 247219 h 589548"/>
              <a:gd name="connsiteX15546" fmla="*/ 369172 w 2105012"/>
              <a:gd name="connsiteY15546" fmla="*/ 247219 h 589548"/>
              <a:gd name="connsiteX15547" fmla="*/ 369172 w 2105012"/>
              <a:gd name="connsiteY15547" fmla="*/ 247219 h 589548"/>
              <a:gd name="connsiteX15548" fmla="*/ 364202 w 2105012"/>
              <a:gd name="connsiteY15548" fmla="*/ 247219 h 589548"/>
              <a:gd name="connsiteX15549" fmla="*/ 369172 w 2105012"/>
              <a:gd name="connsiteY15549" fmla="*/ 247219 h 589548"/>
              <a:gd name="connsiteX15550" fmla="*/ 380771 w 2105012"/>
              <a:gd name="connsiteY15550" fmla="*/ 275056 h 589548"/>
              <a:gd name="connsiteX15551" fmla="*/ 382097 w 2105012"/>
              <a:gd name="connsiteY15551" fmla="*/ 273731 h 589548"/>
              <a:gd name="connsiteX15552" fmla="*/ 382097 w 2105012"/>
              <a:gd name="connsiteY15552" fmla="*/ 273731 h 589548"/>
              <a:gd name="connsiteX15553" fmla="*/ 380771 w 2105012"/>
              <a:gd name="connsiteY15553" fmla="*/ 275056 h 589548"/>
              <a:gd name="connsiteX15554" fmla="*/ 402643 w 2105012"/>
              <a:gd name="connsiteY15554" fmla="*/ 271411 h 589548"/>
              <a:gd name="connsiteX15555" fmla="*/ 402643 w 2105012"/>
              <a:gd name="connsiteY15555" fmla="*/ 270086 h 589548"/>
              <a:gd name="connsiteX15556" fmla="*/ 406620 w 2105012"/>
              <a:gd name="connsiteY15556" fmla="*/ 268429 h 589548"/>
              <a:gd name="connsiteX15557" fmla="*/ 411591 w 2105012"/>
              <a:gd name="connsiteY15557" fmla="*/ 269754 h 589548"/>
              <a:gd name="connsiteX15558" fmla="*/ 411259 w 2105012"/>
              <a:gd name="connsiteY15558" fmla="*/ 275056 h 589548"/>
              <a:gd name="connsiteX15559" fmla="*/ 420207 w 2105012"/>
              <a:gd name="connsiteY15559" fmla="*/ 275056 h 589548"/>
              <a:gd name="connsiteX15560" fmla="*/ 421533 w 2105012"/>
              <a:gd name="connsiteY15560" fmla="*/ 276713 h 589548"/>
              <a:gd name="connsiteX15561" fmla="*/ 420207 w 2105012"/>
              <a:gd name="connsiteY15561" fmla="*/ 275056 h 589548"/>
              <a:gd name="connsiteX15562" fmla="*/ 411259 w 2105012"/>
              <a:gd name="connsiteY15562" fmla="*/ 275056 h 589548"/>
              <a:gd name="connsiteX15563" fmla="*/ 410597 w 2105012"/>
              <a:gd name="connsiteY15563" fmla="*/ 275056 h 589548"/>
              <a:gd name="connsiteX15564" fmla="*/ 409934 w 2105012"/>
              <a:gd name="connsiteY15564" fmla="*/ 275056 h 589548"/>
              <a:gd name="connsiteX15565" fmla="*/ 402312 w 2105012"/>
              <a:gd name="connsiteY15565" fmla="*/ 271411 h 589548"/>
              <a:gd name="connsiteX15566" fmla="*/ 402312 w 2105012"/>
              <a:gd name="connsiteY15566" fmla="*/ 271411 h 589548"/>
              <a:gd name="connsiteX15567" fmla="*/ 408940 w 2105012"/>
              <a:gd name="connsiteY15567" fmla="*/ 286324 h 589548"/>
              <a:gd name="connsiteX15568" fmla="*/ 404963 w 2105012"/>
              <a:gd name="connsiteY15568" fmla="*/ 286324 h 589548"/>
              <a:gd name="connsiteX15569" fmla="*/ 408940 w 2105012"/>
              <a:gd name="connsiteY15569" fmla="*/ 286324 h 589548"/>
              <a:gd name="connsiteX15570" fmla="*/ 408940 w 2105012"/>
              <a:gd name="connsiteY15570" fmla="*/ 295934 h 589548"/>
              <a:gd name="connsiteX15571" fmla="*/ 408277 w 2105012"/>
              <a:gd name="connsiteY15571" fmla="*/ 295934 h 589548"/>
              <a:gd name="connsiteX15572" fmla="*/ 408940 w 2105012"/>
              <a:gd name="connsiteY15572" fmla="*/ 295934 h 589548"/>
              <a:gd name="connsiteX15573" fmla="*/ 412254 w 2105012"/>
              <a:gd name="connsiteY15573" fmla="*/ 289306 h 589548"/>
              <a:gd name="connsiteX15574" fmla="*/ 409934 w 2105012"/>
              <a:gd name="connsiteY15574" fmla="*/ 286655 h 589548"/>
              <a:gd name="connsiteX15575" fmla="*/ 412254 w 2105012"/>
              <a:gd name="connsiteY15575" fmla="*/ 289306 h 589548"/>
              <a:gd name="connsiteX15576" fmla="*/ 412254 w 2105012"/>
              <a:gd name="connsiteY15576" fmla="*/ 289306 h 589548"/>
              <a:gd name="connsiteX15577" fmla="*/ 420207 w 2105012"/>
              <a:gd name="connsiteY15577" fmla="*/ 284667 h 589548"/>
              <a:gd name="connsiteX15578" fmla="*/ 420207 w 2105012"/>
              <a:gd name="connsiteY15578" fmla="*/ 284667 h 589548"/>
              <a:gd name="connsiteX15579" fmla="*/ 420207 w 2105012"/>
              <a:gd name="connsiteY15579" fmla="*/ 283341 h 589548"/>
              <a:gd name="connsiteX15580" fmla="*/ 420207 w 2105012"/>
              <a:gd name="connsiteY15580" fmla="*/ 284667 h 589548"/>
              <a:gd name="connsiteX15581" fmla="*/ 425509 w 2105012"/>
              <a:gd name="connsiteY15581" fmla="*/ 268760 h 589548"/>
              <a:gd name="connsiteX15582" fmla="*/ 422858 w 2105012"/>
              <a:gd name="connsiteY15582" fmla="*/ 266772 h 589548"/>
              <a:gd name="connsiteX15583" fmla="*/ 416893 w 2105012"/>
              <a:gd name="connsiteY15583" fmla="*/ 263126 h 589548"/>
              <a:gd name="connsiteX15584" fmla="*/ 418882 w 2105012"/>
              <a:gd name="connsiteY15584" fmla="*/ 260144 h 589548"/>
              <a:gd name="connsiteX15585" fmla="*/ 419213 w 2105012"/>
              <a:gd name="connsiteY15585" fmla="*/ 258818 h 589548"/>
              <a:gd name="connsiteX15586" fmla="*/ 422527 w 2105012"/>
              <a:gd name="connsiteY15586" fmla="*/ 254510 h 589548"/>
              <a:gd name="connsiteX15587" fmla="*/ 429155 w 2105012"/>
              <a:gd name="connsiteY15587" fmla="*/ 255504 h 589548"/>
              <a:gd name="connsiteX15588" fmla="*/ 426504 w 2105012"/>
              <a:gd name="connsiteY15588" fmla="*/ 253847 h 589548"/>
              <a:gd name="connsiteX15589" fmla="*/ 443073 w 2105012"/>
              <a:gd name="connsiteY15589" fmla="*/ 252190 h 589548"/>
              <a:gd name="connsiteX15590" fmla="*/ 444399 w 2105012"/>
              <a:gd name="connsiteY15590" fmla="*/ 250865 h 589548"/>
              <a:gd name="connsiteX15591" fmla="*/ 450364 w 2105012"/>
              <a:gd name="connsiteY15591" fmla="*/ 249871 h 589548"/>
              <a:gd name="connsiteX15592" fmla="*/ 451027 w 2105012"/>
              <a:gd name="connsiteY15592" fmla="*/ 257161 h 589548"/>
              <a:gd name="connsiteX15593" fmla="*/ 447050 w 2105012"/>
              <a:gd name="connsiteY15593" fmla="*/ 267103 h 589548"/>
              <a:gd name="connsiteX15594" fmla="*/ 447050 w 2105012"/>
              <a:gd name="connsiteY15594" fmla="*/ 267103 h 589548"/>
              <a:gd name="connsiteX15595" fmla="*/ 430812 w 2105012"/>
              <a:gd name="connsiteY15595" fmla="*/ 270748 h 589548"/>
              <a:gd name="connsiteX15596" fmla="*/ 431474 w 2105012"/>
              <a:gd name="connsiteY15596" fmla="*/ 275056 h 589548"/>
              <a:gd name="connsiteX15597" fmla="*/ 430480 w 2105012"/>
              <a:gd name="connsiteY15597" fmla="*/ 275388 h 589548"/>
              <a:gd name="connsiteX15598" fmla="*/ 425509 w 2105012"/>
              <a:gd name="connsiteY15598" fmla="*/ 268429 h 589548"/>
              <a:gd name="connsiteX15599" fmla="*/ 422527 w 2105012"/>
              <a:gd name="connsiteY15599" fmla="*/ 309853 h 589548"/>
              <a:gd name="connsiteX15600" fmla="*/ 419544 w 2105012"/>
              <a:gd name="connsiteY15600" fmla="*/ 309190 h 589548"/>
              <a:gd name="connsiteX15601" fmla="*/ 422527 w 2105012"/>
              <a:gd name="connsiteY15601" fmla="*/ 309853 h 589548"/>
              <a:gd name="connsiteX15602" fmla="*/ 364202 w 2105012"/>
              <a:gd name="connsiteY15602" fmla="*/ 334044 h 589548"/>
              <a:gd name="connsiteX15603" fmla="*/ 369504 w 2105012"/>
              <a:gd name="connsiteY15603" fmla="*/ 336696 h 589548"/>
              <a:gd name="connsiteX15604" fmla="*/ 369504 w 2105012"/>
              <a:gd name="connsiteY15604" fmla="*/ 341667 h 589548"/>
              <a:gd name="connsiteX15605" fmla="*/ 369504 w 2105012"/>
              <a:gd name="connsiteY15605" fmla="*/ 342992 h 589548"/>
              <a:gd name="connsiteX15606" fmla="*/ 367184 w 2105012"/>
              <a:gd name="connsiteY15606" fmla="*/ 342992 h 589548"/>
              <a:gd name="connsiteX15607" fmla="*/ 356911 w 2105012"/>
              <a:gd name="connsiteY15607" fmla="*/ 336696 h 589548"/>
              <a:gd name="connsiteX15608" fmla="*/ 356911 w 2105012"/>
              <a:gd name="connsiteY15608" fmla="*/ 334044 h 589548"/>
              <a:gd name="connsiteX15609" fmla="*/ 356911 w 2105012"/>
              <a:gd name="connsiteY15609" fmla="*/ 334044 h 589548"/>
              <a:gd name="connsiteX15610" fmla="*/ 357242 w 2105012"/>
              <a:gd name="connsiteY15610" fmla="*/ 333050 h 589548"/>
              <a:gd name="connsiteX15611" fmla="*/ 364533 w 2105012"/>
              <a:gd name="connsiteY15611" fmla="*/ 334044 h 589548"/>
              <a:gd name="connsiteX15612" fmla="*/ 349952 w 2105012"/>
              <a:gd name="connsiteY15612" fmla="*/ 319795 h 589548"/>
              <a:gd name="connsiteX15613" fmla="*/ 349952 w 2105012"/>
              <a:gd name="connsiteY15613" fmla="*/ 319795 h 589548"/>
              <a:gd name="connsiteX15614" fmla="*/ 352603 w 2105012"/>
              <a:gd name="connsiteY15614" fmla="*/ 322446 h 589548"/>
              <a:gd name="connsiteX15615" fmla="*/ 349952 w 2105012"/>
              <a:gd name="connsiteY15615" fmla="*/ 319795 h 589548"/>
              <a:gd name="connsiteX15616" fmla="*/ 307202 w 2105012"/>
              <a:gd name="connsiteY15616" fmla="*/ 313498 h 589548"/>
              <a:gd name="connsiteX15617" fmla="*/ 306539 w 2105012"/>
              <a:gd name="connsiteY15617" fmla="*/ 314492 h 589548"/>
              <a:gd name="connsiteX15618" fmla="*/ 307202 w 2105012"/>
              <a:gd name="connsiteY15618" fmla="*/ 313498 h 589548"/>
              <a:gd name="connsiteX15619" fmla="*/ 308196 w 2105012"/>
              <a:gd name="connsiteY15619" fmla="*/ 351608 h 589548"/>
              <a:gd name="connsiteX15620" fmla="*/ 304551 w 2105012"/>
              <a:gd name="connsiteY15620" fmla="*/ 350283 h 589548"/>
              <a:gd name="connsiteX15621" fmla="*/ 308196 w 2105012"/>
              <a:gd name="connsiteY15621" fmla="*/ 351608 h 589548"/>
              <a:gd name="connsiteX15622" fmla="*/ 308196 w 2105012"/>
              <a:gd name="connsiteY15622" fmla="*/ 351608 h 589548"/>
              <a:gd name="connsiteX15623" fmla="*/ 308196 w 2105012"/>
              <a:gd name="connsiteY15623" fmla="*/ 356248 h 589548"/>
              <a:gd name="connsiteX15624" fmla="*/ 308196 w 2105012"/>
              <a:gd name="connsiteY15624" fmla="*/ 351608 h 589548"/>
              <a:gd name="connsiteX15625" fmla="*/ 308196 w 2105012"/>
              <a:gd name="connsiteY15625" fmla="*/ 351608 h 589548"/>
              <a:gd name="connsiteX15626" fmla="*/ 328742 w 2105012"/>
              <a:gd name="connsiteY15626" fmla="*/ 362876 h 589548"/>
              <a:gd name="connsiteX15627" fmla="*/ 328742 w 2105012"/>
              <a:gd name="connsiteY15627" fmla="*/ 356579 h 589548"/>
              <a:gd name="connsiteX15628" fmla="*/ 335039 w 2105012"/>
              <a:gd name="connsiteY15628" fmla="*/ 356579 h 589548"/>
              <a:gd name="connsiteX15629" fmla="*/ 336365 w 2105012"/>
              <a:gd name="connsiteY15629" fmla="*/ 357242 h 589548"/>
              <a:gd name="connsiteX15630" fmla="*/ 342661 w 2105012"/>
              <a:gd name="connsiteY15630" fmla="*/ 357242 h 589548"/>
              <a:gd name="connsiteX15631" fmla="*/ 341998 w 2105012"/>
              <a:gd name="connsiteY15631" fmla="*/ 362544 h 589548"/>
              <a:gd name="connsiteX15632" fmla="*/ 336365 w 2105012"/>
              <a:gd name="connsiteY15632" fmla="*/ 363539 h 589548"/>
              <a:gd name="connsiteX15633" fmla="*/ 337690 w 2105012"/>
              <a:gd name="connsiteY15633" fmla="*/ 364864 h 589548"/>
              <a:gd name="connsiteX15634" fmla="*/ 337690 w 2105012"/>
              <a:gd name="connsiteY15634" fmla="*/ 366190 h 589548"/>
              <a:gd name="connsiteX15635" fmla="*/ 330068 w 2105012"/>
              <a:gd name="connsiteY15635" fmla="*/ 364864 h 589548"/>
              <a:gd name="connsiteX15636" fmla="*/ 328742 w 2105012"/>
              <a:gd name="connsiteY15636" fmla="*/ 363539 h 589548"/>
              <a:gd name="connsiteX15637" fmla="*/ 331725 w 2105012"/>
              <a:gd name="connsiteY15637" fmla="*/ 373480 h 589548"/>
              <a:gd name="connsiteX15638" fmla="*/ 329074 w 2105012"/>
              <a:gd name="connsiteY15638" fmla="*/ 375469 h 589548"/>
              <a:gd name="connsiteX15639" fmla="*/ 331725 w 2105012"/>
              <a:gd name="connsiteY15639" fmla="*/ 373480 h 589548"/>
              <a:gd name="connsiteX15640" fmla="*/ 392701 w 2105012"/>
              <a:gd name="connsiteY15640" fmla="*/ 392038 h 589548"/>
              <a:gd name="connsiteX15641" fmla="*/ 392701 w 2105012"/>
              <a:gd name="connsiteY15641" fmla="*/ 392038 h 589548"/>
              <a:gd name="connsiteX15642" fmla="*/ 392701 w 2105012"/>
              <a:gd name="connsiteY15642" fmla="*/ 392038 h 589548"/>
              <a:gd name="connsiteX15643" fmla="*/ 408277 w 2105012"/>
              <a:gd name="connsiteY15643" fmla="*/ 396015 h 589548"/>
              <a:gd name="connsiteX15644" fmla="*/ 409934 w 2105012"/>
              <a:gd name="connsiteY15644" fmla="*/ 395684 h 589548"/>
              <a:gd name="connsiteX15645" fmla="*/ 408277 w 2105012"/>
              <a:gd name="connsiteY15645" fmla="*/ 396015 h 589548"/>
              <a:gd name="connsiteX15646" fmla="*/ 408277 w 2105012"/>
              <a:gd name="connsiteY15646" fmla="*/ 396015 h 589548"/>
              <a:gd name="connsiteX15647" fmla="*/ 451358 w 2105012"/>
              <a:gd name="connsiteY15647" fmla="*/ 380440 h 589548"/>
              <a:gd name="connsiteX15648" fmla="*/ 450033 w 2105012"/>
              <a:gd name="connsiteY15648" fmla="*/ 384748 h 589548"/>
              <a:gd name="connsiteX15649" fmla="*/ 450033 w 2105012"/>
              <a:gd name="connsiteY15649" fmla="*/ 384748 h 589548"/>
              <a:gd name="connsiteX15650" fmla="*/ 451358 w 2105012"/>
              <a:gd name="connsiteY15650" fmla="*/ 380440 h 589548"/>
              <a:gd name="connsiteX15651" fmla="*/ 451358 w 2105012"/>
              <a:gd name="connsiteY15651" fmla="*/ 380440 h 589548"/>
              <a:gd name="connsiteX15652" fmla="*/ 451358 w 2105012"/>
              <a:gd name="connsiteY15652" fmla="*/ 392370 h 589548"/>
              <a:gd name="connsiteX15653" fmla="*/ 455003 w 2105012"/>
              <a:gd name="connsiteY15653" fmla="*/ 393364 h 589548"/>
              <a:gd name="connsiteX15654" fmla="*/ 455003 w 2105012"/>
              <a:gd name="connsiteY15654" fmla="*/ 389719 h 589548"/>
              <a:gd name="connsiteX15655" fmla="*/ 451027 w 2105012"/>
              <a:gd name="connsiteY15655" fmla="*/ 388724 h 589548"/>
              <a:gd name="connsiteX15656" fmla="*/ 455003 w 2105012"/>
              <a:gd name="connsiteY15656" fmla="*/ 389719 h 589548"/>
              <a:gd name="connsiteX15657" fmla="*/ 455003 w 2105012"/>
              <a:gd name="connsiteY15657" fmla="*/ 393364 h 589548"/>
              <a:gd name="connsiteX15658" fmla="*/ 455003 w 2105012"/>
              <a:gd name="connsiteY15658" fmla="*/ 400986 h 589548"/>
              <a:gd name="connsiteX15659" fmla="*/ 450364 w 2105012"/>
              <a:gd name="connsiteY15659" fmla="*/ 401980 h 589548"/>
              <a:gd name="connsiteX15660" fmla="*/ 451358 w 2105012"/>
              <a:gd name="connsiteY15660" fmla="*/ 392370 h 589548"/>
              <a:gd name="connsiteX15661" fmla="*/ 489468 w 2105012"/>
              <a:gd name="connsiteY15661" fmla="*/ 405957 h 589548"/>
              <a:gd name="connsiteX15662" fmla="*/ 489468 w 2105012"/>
              <a:gd name="connsiteY15662" fmla="*/ 405957 h 589548"/>
              <a:gd name="connsiteX15663" fmla="*/ 490794 w 2105012"/>
              <a:gd name="connsiteY15663" fmla="*/ 407614 h 589548"/>
              <a:gd name="connsiteX15664" fmla="*/ 489468 w 2105012"/>
              <a:gd name="connsiteY15664" fmla="*/ 405957 h 589548"/>
              <a:gd name="connsiteX15665" fmla="*/ 501067 w 2105012"/>
              <a:gd name="connsiteY15665" fmla="*/ 415567 h 589548"/>
              <a:gd name="connsiteX15666" fmla="*/ 503056 w 2105012"/>
              <a:gd name="connsiteY15666" fmla="*/ 417224 h 589548"/>
              <a:gd name="connsiteX15667" fmla="*/ 501067 w 2105012"/>
              <a:gd name="connsiteY15667" fmla="*/ 415567 h 589548"/>
              <a:gd name="connsiteX15668" fmla="*/ 501067 w 2105012"/>
              <a:gd name="connsiteY15668" fmla="*/ 415567 h 589548"/>
              <a:gd name="connsiteX15669" fmla="*/ 512997 w 2105012"/>
              <a:gd name="connsiteY15669" fmla="*/ 415899 h 589548"/>
              <a:gd name="connsiteX15670" fmla="*/ 511340 w 2105012"/>
              <a:gd name="connsiteY15670" fmla="*/ 415899 h 589548"/>
              <a:gd name="connsiteX15671" fmla="*/ 512997 w 2105012"/>
              <a:gd name="connsiteY15671" fmla="*/ 415899 h 589548"/>
              <a:gd name="connsiteX15672" fmla="*/ 515317 w 2105012"/>
              <a:gd name="connsiteY15672" fmla="*/ 412585 h 589548"/>
              <a:gd name="connsiteX15673" fmla="*/ 512997 w 2105012"/>
              <a:gd name="connsiteY15673" fmla="*/ 415899 h 589548"/>
              <a:gd name="connsiteX15674" fmla="*/ 511340 w 2105012"/>
              <a:gd name="connsiteY15674" fmla="*/ 427497 h 589548"/>
              <a:gd name="connsiteX15675" fmla="*/ 511340 w 2105012"/>
              <a:gd name="connsiteY15675" fmla="*/ 429817 h 589548"/>
              <a:gd name="connsiteX15676" fmla="*/ 512335 w 2105012"/>
              <a:gd name="connsiteY15676" fmla="*/ 431474 h 589548"/>
              <a:gd name="connsiteX15677" fmla="*/ 511340 w 2105012"/>
              <a:gd name="connsiteY15677" fmla="*/ 429817 h 589548"/>
              <a:gd name="connsiteX15678" fmla="*/ 511340 w 2105012"/>
              <a:gd name="connsiteY15678" fmla="*/ 427497 h 589548"/>
              <a:gd name="connsiteX15679" fmla="*/ 530561 w 2105012"/>
              <a:gd name="connsiteY15679" fmla="*/ 417556 h 589548"/>
              <a:gd name="connsiteX15680" fmla="*/ 525922 w 2105012"/>
              <a:gd name="connsiteY15680" fmla="*/ 420207 h 589548"/>
              <a:gd name="connsiteX15681" fmla="*/ 530561 w 2105012"/>
              <a:gd name="connsiteY15681" fmla="*/ 417556 h 589548"/>
              <a:gd name="connsiteX15682" fmla="*/ 539509 w 2105012"/>
              <a:gd name="connsiteY15682" fmla="*/ 390713 h 589548"/>
              <a:gd name="connsiteX15683" fmla="*/ 540834 w 2105012"/>
              <a:gd name="connsiteY15683" fmla="*/ 390713 h 589548"/>
              <a:gd name="connsiteX15684" fmla="*/ 540834 w 2105012"/>
              <a:gd name="connsiteY15684" fmla="*/ 390713 h 589548"/>
              <a:gd name="connsiteX15685" fmla="*/ 539509 w 2105012"/>
              <a:gd name="connsiteY15685" fmla="*/ 390713 h 589548"/>
              <a:gd name="connsiteX15686" fmla="*/ 537189 w 2105012"/>
              <a:gd name="connsiteY15686" fmla="*/ 391707 h 589548"/>
              <a:gd name="connsiteX15687" fmla="*/ 539509 w 2105012"/>
              <a:gd name="connsiteY15687" fmla="*/ 390713 h 589548"/>
              <a:gd name="connsiteX15688" fmla="*/ 537189 w 2105012"/>
              <a:gd name="connsiteY15688" fmla="*/ 386405 h 589548"/>
              <a:gd name="connsiteX15689" fmla="*/ 531555 w 2105012"/>
              <a:gd name="connsiteY15689" fmla="*/ 394358 h 589548"/>
              <a:gd name="connsiteX15690" fmla="*/ 537852 w 2105012"/>
              <a:gd name="connsiteY15690" fmla="*/ 397009 h 589548"/>
              <a:gd name="connsiteX15691" fmla="*/ 536858 w 2105012"/>
              <a:gd name="connsiteY15691" fmla="*/ 405294 h 589548"/>
              <a:gd name="connsiteX15692" fmla="*/ 531555 w 2105012"/>
              <a:gd name="connsiteY15692" fmla="*/ 403968 h 589548"/>
              <a:gd name="connsiteX15693" fmla="*/ 531555 w 2105012"/>
              <a:gd name="connsiteY15693" fmla="*/ 405957 h 589548"/>
              <a:gd name="connsiteX15694" fmla="*/ 510346 w 2105012"/>
              <a:gd name="connsiteY15694" fmla="*/ 406951 h 589548"/>
              <a:gd name="connsiteX15695" fmla="*/ 506038 w 2105012"/>
              <a:gd name="connsiteY15695" fmla="*/ 406951 h 589548"/>
              <a:gd name="connsiteX15696" fmla="*/ 501067 w 2105012"/>
              <a:gd name="connsiteY15696" fmla="*/ 404631 h 589548"/>
              <a:gd name="connsiteX15697" fmla="*/ 489468 w 2105012"/>
              <a:gd name="connsiteY15697" fmla="*/ 404631 h 589548"/>
              <a:gd name="connsiteX15698" fmla="*/ 490794 w 2105012"/>
              <a:gd name="connsiteY15698" fmla="*/ 401980 h 589548"/>
              <a:gd name="connsiteX15699" fmla="*/ 510678 w 2105012"/>
              <a:gd name="connsiteY15699" fmla="*/ 399329 h 589548"/>
              <a:gd name="connsiteX15700" fmla="*/ 503387 w 2105012"/>
              <a:gd name="connsiteY15700" fmla="*/ 397009 h 589548"/>
              <a:gd name="connsiteX15701" fmla="*/ 492120 w 2105012"/>
              <a:gd name="connsiteY15701" fmla="*/ 397009 h 589548"/>
              <a:gd name="connsiteX15702" fmla="*/ 489800 w 2105012"/>
              <a:gd name="connsiteY15702" fmla="*/ 398998 h 589548"/>
              <a:gd name="connsiteX15703" fmla="*/ 492120 w 2105012"/>
              <a:gd name="connsiteY15703" fmla="*/ 397009 h 589548"/>
              <a:gd name="connsiteX15704" fmla="*/ 490794 w 2105012"/>
              <a:gd name="connsiteY15704" fmla="*/ 394358 h 589548"/>
              <a:gd name="connsiteX15705" fmla="*/ 494439 w 2105012"/>
              <a:gd name="connsiteY15705" fmla="*/ 393033 h 589548"/>
              <a:gd name="connsiteX15706" fmla="*/ 505707 w 2105012"/>
              <a:gd name="connsiteY15706" fmla="*/ 390381 h 589548"/>
              <a:gd name="connsiteX15707" fmla="*/ 511009 w 2105012"/>
              <a:gd name="connsiteY15707" fmla="*/ 387399 h 589548"/>
              <a:gd name="connsiteX15708" fmla="*/ 508026 w 2105012"/>
              <a:gd name="connsiteY15708" fmla="*/ 387399 h 589548"/>
              <a:gd name="connsiteX15709" fmla="*/ 509683 w 2105012"/>
              <a:gd name="connsiteY15709" fmla="*/ 383091 h 589548"/>
              <a:gd name="connsiteX15710" fmla="*/ 502724 w 2105012"/>
              <a:gd name="connsiteY15710" fmla="*/ 385410 h 589548"/>
              <a:gd name="connsiteX15711" fmla="*/ 500404 w 2105012"/>
              <a:gd name="connsiteY15711" fmla="*/ 381102 h 589548"/>
              <a:gd name="connsiteX15712" fmla="*/ 498085 w 2105012"/>
              <a:gd name="connsiteY15712" fmla="*/ 380440 h 589548"/>
              <a:gd name="connsiteX15713" fmla="*/ 495765 w 2105012"/>
              <a:gd name="connsiteY15713" fmla="*/ 379114 h 589548"/>
              <a:gd name="connsiteX15714" fmla="*/ 510015 w 2105012"/>
              <a:gd name="connsiteY15714" fmla="*/ 370166 h 589548"/>
              <a:gd name="connsiteX15715" fmla="*/ 517305 w 2105012"/>
              <a:gd name="connsiteY15715" fmla="*/ 371161 h 589548"/>
              <a:gd name="connsiteX15716" fmla="*/ 531224 w 2105012"/>
              <a:gd name="connsiteY15716" fmla="*/ 376463 h 589548"/>
              <a:gd name="connsiteX15717" fmla="*/ 531224 w 2105012"/>
              <a:gd name="connsiteY15717" fmla="*/ 370166 h 589548"/>
              <a:gd name="connsiteX15718" fmla="*/ 533875 w 2105012"/>
              <a:gd name="connsiteY15718" fmla="*/ 369172 h 589548"/>
              <a:gd name="connsiteX15719" fmla="*/ 539840 w 2105012"/>
              <a:gd name="connsiteY15719" fmla="*/ 371492 h 589548"/>
              <a:gd name="connsiteX15720" fmla="*/ 539177 w 2105012"/>
              <a:gd name="connsiteY15720" fmla="*/ 375800 h 589548"/>
              <a:gd name="connsiteX15721" fmla="*/ 544811 w 2105012"/>
              <a:gd name="connsiteY15721" fmla="*/ 376463 h 589548"/>
              <a:gd name="connsiteX15722" fmla="*/ 543817 w 2105012"/>
              <a:gd name="connsiteY15722" fmla="*/ 380108 h 589548"/>
              <a:gd name="connsiteX15723" fmla="*/ 536858 w 2105012"/>
              <a:gd name="connsiteY15723" fmla="*/ 386405 h 589548"/>
              <a:gd name="connsiteX15724" fmla="*/ 557404 w 2105012"/>
              <a:gd name="connsiteY15724" fmla="*/ 371823 h 589548"/>
              <a:gd name="connsiteX15725" fmla="*/ 555747 w 2105012"/>
              <a:gd name="connsiteY15725" fmla="*/ 371161 h 589548"/>
              <a:gd name="connsiteX15726" fmla="*/ 557404 w 2105012"/>
              <a:gd name="connsiteY15726" fmla="*/ 371823 h 589548"/>
              <a:gd name="connsiteX15727" fmla="*/ 586235 w 2105012"/>
              <a:gd name="connsiteY15727" fmla="*/ 371492 h 589548"/>
              <a:gd name="connsiteX15728" fmla="*/ 587892 w 2105012"/>
              <a:gd name="connsiteY15728" fmla="*/ 368509 h 589548"/>
              <a:gd name="connsiteX15729" fmla="*/ 586235 w 2105012"/>
              <a:gd name="connsiteY15729" fmla="*/ 371492 h 589548"/>
              <a:gd name="connsiteX15730" fmla="*/ 570991 w 2105012"/>
              <a:gd name="connsiteY15730" fmla="*/ 369504 h 589548"/>
              <a:gd name="connsiteX15731" fmla="*/ 570991 w 2105012"/>
              <a:gd name="connsiteY15731" fmla="*/ 369504 h 589548"/>
              <a:gd name="connsiteX15732" fmla="*/ 586235 w 2105012"/>
              <a:gd name="connsiteY15732" fmla="*/ 371492 h 589548"/>
              <a:gd name="connsiteX15733" fmla="*/ 600485 w 2105012"/>
              <a:gd name="connsiteY15733" fmla="*/ 397009 h 589548"/>
              <a:gd name="connsiteX15734" fmla="*/ 599822 w 2105012"/>
              <a:gd name="connsiteY15734" fmla="*/ 398003 h 589548"/>
              <a:gd name="connsiteX15735" fmla="*/ 600485 w 2105012"/>
              <a:gd name="connsiteY15735" fmla="*/ 397009 h 589548"/>
              <a:gd name="connsiteX15736" fmla="*/ 600485 w 2105012"/>
              <a:gd name="connsiteY15736" fmla="*/ 397009 h 589548"/>
              <a:gd name="connsiteX15737" fmla="*/ 597834 w 2105012"/>
              <a:gd name="connsiteY15737" fmla="*/ 403306 h 589548"/>
              <a:gd name="connsiteX15738" fmla="*/ 597834 w 2105012"/>
              <a:gd name="connsiteY15738" fmla="*/ 402974 h 589548"/>
              <a:gd name="connsiteX15739" fmla="*/ 597834 w 2105012"/>
              <a:gd name="connsiteY15739" fmla="*/ 403306 h 589548"/>
              <a:gd name="connsiteX15740" fmla="*/ 597171 w 2105012"/>
              <a:gd name="connsiteY15740" fmla="*/ 404963 h 589548"/>
              <a:gd name="connsiteX15741" fmla="*/ 597834 w 2105012"/>
              <a:gd name="connsiteY15741" fmla="*/ 403306 h 589548"/>
              <a:gd name="connsiteX15742" fmla="*/ 610096 w 2105012"/>
              <a:gd name="connsiteY15742" fmla="*/ 395684 h 589548"/>
              <a:gd name="connsiteX15743" fmla="*/ 608770 w 2105012"/>
              <a:gd name="connsiteY15743" fmla="*/ 396346 h 589548"/>
              <a:gd name="connsiteX15744" fmla="*/ 610096 w 2105012"/>
              <a:gd name="connsiteY15744" fmla="*/ 395684 h 589548"/>
              <a:gd name="connsiteX15745" fmla="*/ 610096 w 2105012"/>
              <a:gd name="connsiteY15745" fmla="*/ 335370 h 589548"/>
              <a:gd name="connsiteX15746" fmla="*/ 610427 w 2105012"/>
              <a:gd name="connsiteY15746" fmla="*/ 335370 h 589548"/>
              <a:gd name="connsiteX15747" fmla="*/ 610096 w 2105012"/>
              <a:gd name="connsiteY15747" fmla="*/ 335370 h 589548"/>
              <a:gd name="connsiteX15748" fmla="*/ 633293 w 2105012"/>
              <a:gd name="connsiteY15748" fmla="*/ 357242 h 589548"/>
              <a:gd name="connsiteX15749" fmla="*/ 633293 w 2105012"/>
              <a:gd name="connsiteY15749" fmla="*/ 355916 h 589548"/>
              <a:gd name="connsiteX15750" fmla="*/ 633293 w 2105012"/>
              <a:gd name="connsiteY15750" fmla="*/ 357242 h 589548"/>
              <a:gd name="connsiteX15751" fmla="*/ 631968 w 2105012"/>
              <a:gd name="connsiteY15751" fmla="*/ 356579 h 589548"/>
              <a:gd name="connsiteX15752" fmla="*/ 633293 w 2105012"/>
              <a:gd name="connsiteY15752" fmla="*/ 357242 h 589548"/>
              <a:gd name="connsiteX15753" fmla="*/ 663781 w 2105012"/>
              <a:gd name="connsiteY15753" fmla="*/ 371492 h 589548"/>
              <a:gd name="connsiteX15754" fmla="*/ 668421 w 2105012"/>
              <a:gd name="connsiteY15754" fmla="*/ 371492 h 589548"/>
              <a:gd name="connsiteX15755" fmla="*/ 683002 w 2105012"/>
              <a:gd name="connsiteY15755" fmla="*/ 375469 h 589548"/>
              <a:gd name="connsiteX15756" fmla="*/ 668421 w 2105012"/>
              <a:gd name="connsiteY15756" fmla="*/ 371492 h 589548"/>
              <a:gd name="connsiteX15757" fmla="*/ 663781 w 2105012"/>
              <a:gd name="connsiteY15757" fmla="*/ 371492 h 589548"/>
              <a:gd name="connsiteX15758" fmla="*/ 674055 w 2105012"/>
              <a:gd name="connsiteY15758" fmla="*/ 370498 h 589548"/>
              <a:gd name="connsiteX15759" fmla="*/ 670078 w 2105012"/>
              <a:gd name="connsiteY15759" fmla="*/ 371823 h 589548"/>
              <a:gd name="connsiteX15760" fmla="*/ 674055 w 2105012"/>
              <a:gd name="connsiteY15760" fmla="*/ 370498 h 589548"/>
              <a:gd name="connsiteX15761" fmla="*/ 666433 w 2105012"/>
              <a:gd name="connsiteY15761" fmla="*/ 362544 h 589548"/>
              <a:gd name="connsiteX15762" fmla="*/ 666433 w 2105012"/>
              <a:gd name="connsiteY15762" fmla="*/ 362544 h 589548"/>
              <a:gd name="connsiteX15763" fmla="*/ 670409 w 2105012"/>
              <a:gd name="connsiteY15763" fmla="*/ 360556 h 589548"/>
              <a:gd name="connsiteX15764" fmla="*/ 677700 w 2105012"/>
              <a:gd name="connsiteY15764" fmla="*/ 366521 h 589548"/>
              <a:gd name="connsiteX15765" fmla="*/ 674055 w 2105012"/>
              <a:gd name="connsiteY15765" fmla="*/ 357905 h 589548"/>
              <a:gd name="connsiteX15766" fmla="*/ 676706 w 2105012"/>
              <a:gd name="connsiteY15766" fmla="*/ 355254 h 589548"/>
              <a:gd name="connsiteX15767" fmla="*/ 675380 w 2105012"/>
              <a:gd name="connsiteY15767" fmla="*/ 352934 h 589548"/>
              <a:gd name="connsiteX15768" fmla="*/ 670741 w 2105012"/>
              <a:gd name="connsiteY15768" fmla="*/ 348294 h 589548"/>
              <a:gd name="connsiteX15769" fmla="*/ 675380 w 2105012"/>
              <a:gd name="connsiteY15769" fmla="*/ 352934 h 589548"/>
              <a:gd name="connsiteX15770" fmla="*/ 675380 w 2105012"/>
              <a:gd name="connsiteY15770" fmla="*/ 352934 h 589548"/>
              <a:gd name="connsiteX15771" fmla="*/ 676706 w 2105012"/>
              <a:gd name="connsiteY15771" fmla="*/ 355254 h 589548"/>
              <a:gd name="connsiteX15772" fmla="*/ 691950 w 2105012"/>
              <a:gd name="connsiteY15772" fmla="*/ 356248 h 589548"/>
              <a:gd name="connsiteX15773" fmla="*/ 694270 w 2105012"/>
              <a:gd name="connsiteY15773" fmla="*/ 357573 h 589548"/>
              <a:gd name="connsiteX15774" fmla="*/ 689299 w 2105012"/>
              <a:gd name="connsiteY15774" fmla="*/ 362876 h 589548"/>
              <a:gd name="connsiteX15775" fmla="*/ 689961 w 2105012"/>
              <a:gd name="connsiteY15775" fmla="*/ 362876 h 589548"/>
              <a:gd name="connsiteX15776" fmla="*/ 689299 w 2105012"/>
              <a:gd name="connsiteY15776" fmla="*/ 362876 h 589548"/>
              <a:gd name="connsiteX15777" fmla="*/ 684328 w 2105012"/>
              <a:gd name="connsiteY15777" fmla="*/ 371823 h 589548"/>
              <a:gd name="connsiteX15778" fmla="*/ 674055 w 2105012"/>
              <a:gd name="connsiteY15778" fmla="*/ 370829 h 589548"/>
              <a:gd name="connsiteX15779" fmla="*/ 725089 w 2105012"/>
              <a:gd name="connsiteY15779" fmla="*/ 364864 h 589548"/>
              <a:gd name="connsiteX15780" fmla="*/ 725089 w 2105012"/>
              <a:gd name="connsiteY15780" fmla="*/ 364864 h 589548"/>
              <a:gd name="connsiteX15781" fmla="*/ 721444 w 2105012"/>
              <a:gd name="connsiteY15781" fmla="*/ 366521 h 589548"/>
              <a:gd name="connsiteX15782" fmla="*/ 725089 w 2105012"/>
              <a:gd name="connsiteY15782" fmla="*/ 364864 h 589548"/>
              <a:gd name="connsiteX15783" fmla="*/ 753258 w 2105012"/>
              <a:gd name="connsiteY15783" fmla="*/ 366521 h 589548"/>
              <a:gd name="connsiteX15784" fmla="*/ 747624 w 2105012"/>
              <a:gd name="connsiteY15784" fmla="*/ 360225 h 589548"/>
              <a:gd name="connsiteX15785" fmla="*/ 747624 w 2105012"/>
              <a:gd name="connsiteY15785" fmla="*/ 360225 h 589548"/>
              <a:gd name="connsiteX15786" fmla="*/ 753258 w 2105012"/>
              <a:gd name="connsiteY15786" fmla="*/ 366521 h 589548"/>
              <a:gd name="connsiteX15787" fmla="*/ 760217 w 2105012"/>
              <a:gd name="connsiteY15787" fmla="*/ 371492 h 589548"/>
              <a:gd name="connsiteX15788" fmla="*/ 758229 w 2105012"/>
              <a:gd name="connsiteY15788" fmla="*/ 372155 h 589548"/>
              <a:gd name="connsiteX15789" fmla="*/ 760217 w 2105012"/>
              <a:gd name="connsiteY15789" fmla="*/ 371492 h 589548"/>
              <a:gd name="connsiteX15790" fmla="*/ 753258 w 2105012"/>
              <a:gd name="connsiteY15790" fmla="*/ 366521 h 589548"/>
              <a:gd name="connsiteX15791" fmla="*/ 783414 w 2105012"/>
              <a:gd name="connsiteY15791" fmla="*/ 353928 h 589548"/>
              <a:gd name="connsiteX15792" fmla="*/ 783414 w 2105012"/>
              <a:gd name="connsiteY15792" fmla="*/ 353928 h 589548"/>
              <a:gd name="connsiteX15793" fmla="*/ 779769 w 2105012"/>
              <a:gd name="connsiteY15793" fmla="*/ 352603 h 589548"/>
              <a:gd name="connsiteX15794" fmla="*/ 783414 w 2105012"/>
              <a:gd name="connsiteY15794" fmla="*/ 353928 h 589548"/>
              <a:gd name="connsiteX15795" fmla="*/ 815228 w 2105012"/>
              <a:gd name="connsiteY15795" fmla="*/ 332388 h 589548"/>
              <a:gd name="connsiteX15796" fmla="*/ 814565 w 2105012"/>
              <a:gd name="connsiteY15796" fmla="*/ 332056 h 589548"/>
              <a:gd name="connsiteX15797" fmla="*/ 815228 w 2105012"/>
              <a:gd name="connsiteY15797" fmla="*/ 332388 h 589548"/>
              <a:gd name="connsiteX15798" fmla="*/ 815228 w 2105012"/>
              <a:gd name="connsiteY15798" fmla="*/ 332388 h 589548"/>
              <a:gd name="connsiteX15799" fmla="*/ 818542 w 2105012"/>
              <a:gd name="connsiteY15799" fmla="*/ 329405 h 589548"/>
              <a:gd name="connsiteX15800" fmla="*/ 823845 w 2105012"/>
              <a:gd name="connsiteY15800" fmla="*/ 330731 h 589548"/>
              <a:gd name="connsiteX15801" fmla="*/ 818542 w 2105012"/>
              <a:gd name="connsiteY15801" fmla="*/ 329405 h 589548"/>
              <a:gd name="connsiteX15802" fmla="*/ 818542 w 2105012"/>
              <a:gd name="connsiteY15802" fmla="*/ 329405 h 589548"/>
              <a:gd name="connsiteX15803" fmla="*/ 833786 w 2105012"/>
              <a:gd name="connsiteY15803" fmla="*/ 331725 h 589548"/>
              <a:gd name="connsiteX15804" fmla="*/ 838757 w 2105012"/>
              <a:gd name="connsiteY15804" fmla="*/ 336696 h 589548"/>
              <a:gd name="connsiteX15805" fmla="*/ 843065 w 2105012"/>
              <a:gd name="connsiteY15805" fmla="*/ 340010 h 589548"/>
              <a:gd name="connsiteX15806" fmla="*/ 840746 w 2105012"/>
              <a:gd name="connsiteY15806" fmla="*/ 344980 h 589548"/>
              <a:gd name="connsiteX15807" fmla="*/ 838094 w 2105012"/>
              <a:gd name="connsiteY15807" fmla="*/ 348626 h 589548"/>
              <a:gd name="connsiteX15808" fmla="*/ 836769 w 2105012"/>
              <a:gd name="connsiteY15808" fmla="*/ 348626 h 589548"/>
              <a:gd name="connsiteX15809" fmla="*/ 830804 w 2105012"/>
              <a:gd name="connsiteY15809" fmla="*/ 342992 h 589548"/>
              <a:gd name="connsiteX15810" fmla="*/ 832792 w 2105012"/>
              <a:gd name="connsiteY15810" fmla="*/ 332388 h 589548"/>
              <a:gd name="connsiteX15811" fmla="*/ 833786 w 2105012"/>
              <a:gd name="connsiteY15811" fmla="*/ 332388 h 589548"/>
              <a:gd name="connsiteX15812" fmla="*/ 845054 w 2105012"/>
              <a:gd name="connsiteY15812" fmla="*/ 342661 h 589548"/>
              <a:gd name="connsiteX15813" fmla="*/ 846379 w 2105012"/>
              <a:gd name="connsiteY15813" fmla="*/ 342329 h 589548"/>
              <a:gd name="connsiteX15814" fmla="*/ 845054 w 2105012"/>
              <a:gd name="connsiteY15814" fmla="*/ 342661 h 589548"/>
              <a:gd name="connsiteX15815" fmla="*/ 849030 w 2105012"/>
              <a:gd name="connsiteY15815" fmla="*/ 321120 h 589548"/>
              <a:gd name="connsiteX15816" fmla="*/ 852344 w 2105012"/>
              <a:gd name="connsiteY15816" fmla="*/ 324434 h 589548"/>
              <a:gd name="connsiteX15817" fmla="*/ 853007 w 2105012"/>
              <a:gd name="connsiteY15817" fmla="*/ 325428 h 589548"/>
              <a:gd name="connsiteX15818" fmla="*/ 852344 w 2105012"/>
              <a:gd name="connsiteY15818" fmla="*/ 324434 h 589548"/>
              <a:gd name="connsiteX15819" fmla="*/ 849030 w 2105012"/>
              <a:gd name="connsiteY15819" fmla="*/ 321120 h 589548"/>
              <a:gd name="connsiteX15820" fmla="*/ 883827 w 2105012"/>
              <a:gd name="connsiteY15820" fmla="*/ 301568 h 589548"/>
              <a:gd name="connsiteX15821" fmla="*/ 883827 w 2105012"/>
              <a:gd name="connsiteY15821" fmla="*/ 301568 h 589548"/>
              <a:gd name="connsiteX15822" fmla="*/ 885152 w 2105012"/>
              <a:gd name="connsiteY15822" fmla="*/ 301568 h 589548"/>
              <a:gd name="connsiteX15823" fmla="*/ 886478 w 2105012"/>
              <a:gd name="connsiteY15823" fmla="*/ 302231 h 589548"/>
              <a:gd name="connsiteX15824" fmla="*/ 885152 w 2105012"/>
              <a:gd name="connsiteY15824" fmla="*/ 301568 h 589548"/>
              <a:gd name="connsiteX15825" fmla="*/ 883827 w 2105012"/>
              <a:gd name="connsiteY15825" fmla="*/ 301568 h 589548"/>
              <a:gd name="connsiteX15826" fmla="*/ 891780 w 2105012"/>
              <a:gd name="connsiteY15826" fmla="*/ 301568 h 589548"/>
              <a:gd name="connsiteX15827" fmla="*/ 889792 w 2105012"/>
              <a:gd name="connsiteY15827" fmla="*/ 301568 h 589548"/>
              <a:gd name="connsiteX15828" fmla="*/ 891780 w 2105012"/>
              <a:gd name="connsiteY15828" fmla="*/ 301568 h 589548"/>
              <a:gd name="connsiteX15829" fmla="*/ 934861 w 2105012"/>
              <a:gd name="connsiteY15829" fmla="*/ 258487 h 589548"/>
              <a:gd name="connsiteX15830" fmla="*/ 937181 w 2105012"/>
              <a:gd name="connsiteY15830" fmla="*/ 256830 h 589548"/>
              <a:gd name="connsiteX15831" fmla="*/ 937844 w 2105012"/>
              <a:gd name="connsiteY15831" fmla="*/ 253847 h 589548"/>
              <a:gd name="connsiteX15832" fmla="*/ 937181 w 2105012"/>
              <a:gd name="connsiteY15832" fmla="*/ 250533 h 589548"/>
              <a:gd name="connsiteX15833" fmla="*/ 936518 w 2105012"/>
              <a:gd name="connsiteY15833" fmla="*/ 247219 h 589548"/>
              <a:gd name="connsiteX15834" fmla="*/ 937181 w 2105012"/>
              <a:gd name="connsiteY15834" fmla="*/ 250533 h 589548"/>
              <a:gd name="connsiteX15835" fmla="*/ 937844 w 2105012"/>
              <a:gd name="connsiteY15835" fmla="*/ 253847 h 589548"/>
              <a:gd name="connsiteX15836" fmla="*/ 937181 w 2105012"/>
              <a:gd name="connsiteY15836" fmla="*/ 256830 h 589548"/>
              <a:gd name="connsiteX15837" fmla="*/ 934861 w 2105012"/>
              <a:gd name="connsiteY15837" fmla="*/ 258487 h 589548"/>
              <a:gd name="connsiteX15838" fmla="*/ 934861 w 2105012"/>
              <a:gd name="connsiteY15838" fmla="*/ 261801 h 589548"/>
              <a:gd name="connsiteX15839" fmla="*/ 936850 w 2105012"/>
              <a:gd name="connsiteY15839" fmla="*/ 263126 h 589548"/>
              <a:gd name="connsiteX15840" fmla="*/ 934861 w 2105012"/>
              <a:gd name="connsiteY15840" fmla="*/ 261801 h 589548"/>
              <a:gd name="connsiteX15841" fmla="*/ 934861 w 2105012"/>
              <a:gd name="connsiteY15841" fmla="*/ 263126 h 589548"/>
              <a:gd name="connsiteX15842" fmla="*/ 925251 w 2105012"/>
              <a:gd name="connsiteY15842" fmla="*/ 261469 h 589548"/>
              <a:gd name="connsiteX15843" fmla="*/ 925251 w 2105012"/>
              <a:gd name="connsiteY15843" fmla="*/ 255836 h 589548"/>
              <a:gd name="connsiteX15844" fmla="*/ 935193 w 2105012"/>
              <a:gd name="connsiteY15844" fmla="*/ 258487 h 589548"/>
              <a:gd name="connsiteX15845" fmla="*/ 927571 w 2105012"/>
              <a:gd name="connsiteY15845" fmla="*/ 333382 h 589548"/>
              <a:gd name="connsiteX15846" fmla="*/ 927571 w 2105012"/>
              <a:gd name="connsiteY15846" fmla="*/ 333382 h 589548"/>
              <a:gd name="connsiteX15847" fmla="*/ 922931 w 2105012"/>
              <a:gd name="connsiteY15847" fmla="*/ 331062 h 589548"/>
              <a:gd name="connsiteX15848" fmla="*/ 927571 w 2105012"/>
              <a:gd name="connsiteY15848" fmla="*/ 333382 h 589548"/>
              <a:gd name="connsiteX15849" fmla="*/ 949443 w 2105012"/>
              <a:gd name="connsiteY15849" fmla="*/ 332719 h 589548"/>
              <a:gd name="connsiteX15850" fmla="*/ 946460 w 2105012"/>
              <a:gd name="connsiteY15850" fmla="*/ 329405 h 589548"/>
              <a:gd name="connsiteX15851" fmla="*/ 946460 w 2105012"/>
              <a:gd name="connsiteY15851" fmla="*/ 329405 h 589548"/>
              <a:gd name="connsiteX15852" fmla="*/ 949443 w 2105012"/>
              <a:gd name="connsiteY15852" fmla="*/ 332719 h 589548"/>
              <a:gd name="connsiteX15853" fmla="*/ 952094 w 2105012"/>
              <a:gd name="connsiteY15853" fmla="*/ 333713 h 589548"/>
              <a:gd name="connsiteX15854" fmla="*/ 949443 w 2105012"/>
              <a:gd name="connsiteY15854" fmla="*/ 332719 h 589548"/>
              <a:gd name="connsiteX15855" fmla="*/ 971646 w 2105012"/>
              <a:gd name="connsiteY15855" fmla="*/ 330068 h 589548"/>
              <a:gd name="connsiteX15856" fmla="*/ 973303 w 2105012"/>
              <a:gd name="connsiteY15856" fmla="*/ 328079 h 589548"/>
              <a:gd name="connsiteX15857" fmla="*/ 974297 w 2105012"/>
              <a:gd name="connsiteY15857" fmla="*/ 328079 h 589548"/>
              <a:gd name="connsiteX15858" fmla="*/ 973303 w 2105012"/>
              <a:gd name="connsiteY15858" fmla="*/ 328079 h 589548"/>
              <a:gd name="connsiteX15859" fmla="*/ 971646 w 2105012"/>
              <a:gd name="connsiteY15859" fmla="*/ 330068 h 589548"/>
              <a:gd name="connsiteX15860" fmla="*/ 969989 w 2105012"/>
              <a:gd name="connsiteY15860" fmla="*/ 332388 h 589548"/>
              <a:gd name="connsiteX15861" fmla="*/ 971646 w 2105012"/>
              <a:gd name="connsiteY15861" fmla="*/ 330068 h 589548"/>
              <a:gd name="connsiteX15862" fmla="*/ 1073715 w 2105012"/>
              <a:gd name="connsiteY15862" fmla="*/ 305213 h 589548"/>
              <a:gd name="connsiteX15863" fmla="*/ 1068413 w 2105012"/>
              <a:gd name="connsiteY15863" fmla="*/ 303556 h 589548"/>
              <a:gd name="connsiteX15864" fmla="*/ 1068413 w 2105012"/>
              <a:gd name="connsiteY15864" fmla="*/ 303556 h 589548"/>
              <a:gd name="connsiteX15865" fmla="*/ 1059465 w 2105012"/>
              <a:gd name="connsiteY15865" fmla="*/ 295934 h 589548"/>
              <a:gd name="connsiteX15866" fmla="*/ 1068413 w 2105012"/>
              <a:gd name="connsiteY15866" fmla="*/ 294940 h 589548"/>
              <a:gd name="connsiteX15867" fmla="*/ 1077029 w 2105012"/>
              <a:gd name="connsiteY15867" fmla="*/ 300242 h 589548"/>
              <a:gd name="connsiteX15868" fmla="*/ 1077029 w 2105012"/>
              <a:gd name="connsiteY15868" fmla="*/ 300242 h 589548"/>
              <a:gd name="connsiteX15869" fmla="*/ 1073715 w 2105012"/>
              <a:gd name="connsiteY15869" fmla="*/ 305545 h 589548"/>
              <a:gd name="connsiteX15870" fmla="*/ 1077692 w 2105012"/>
              <a:gd name="connsiteY15870" fmla="*/ 299580 h 589548"/>
              <a:gd name="connsiteX15871" fmla="*/ 1077692 w 2105012"/>
              <a:gd name="connsiteY15871" fmla="*/ 299580 h 589548"/>
              <a:gd name="connsiteX15872" fmla="*/ 1077692 w 2105012"/>
              <a:gd name="connsiteY15872" fmla="*/ 299580 h 589548"/>
              <a:gd name="connsiteX15873" fmla="*/ 1078023 w 2105012"/>
              <a:gd name="connsiteY15873" fmla="*/ 303888 h 589548"/>
              <a:gd name="connsiteX15874" fmla="*/ 1078023 w 2105012"/>
              <a:gd name="connsiteY15874" fmla="*/ 304882 h 589548"/>
              <a:gd name="connsiteX15875" fmla="*/ 1078023 w 2105012"/>
              <a:gd name="connsiteY15875" fmla="*/ 303888 h 589548"/>
              <a:gd name="connsiteX15876" fmla="*/ 1078355 w 2105012"/>
              <a:gd name="connsiteY15876" fmla="*/ 302562 h 589548"/>
              <a:gd name="connsiteX15877" fmla="*/ 1078355 w 2105012"/>
              <a:gd name="connsiteY15877" fmla="*/ 302562 h 589548"/>
              <a:gd name="connsiteX15878" fmla="*/ 1078355 w 2105012"/>
              <a:gd name="connsiteY15878" fmla="*/ 302562 h 589548"/>
              <a:gd name="connsiteX15879" fmla="*/ 1083657 w 2105012"/>
              <a:gd name="connsiteY15879" fmla="*/ 306539 h 589548"/>
              <a:gd name="connsiteX15880" fmla="*/ 1083657 w 2105012"/>
              <a:gd name="connsiteY15880" fmla="*/ 306539 h 589548"/>
              <a:gd name="connsiteX15881" fmla="*/ 1082332 w 2105012"/>
              <a:gd name="connsiteY15881" fmla="*/ 306539 h 589548"/>
              <a:gd name="connsiteX15882" fmla="*/ 1083657 w 2105012"/>
              <a:gd name="connsiteY15882" fmla="*/ 306539 h 589548"/>
              <a:gd name="connsiteX15883" fmla="*/ 1088628 w 2105012"/>
              <a:gd name="connsiteY15883" fmla="*/ 288644 h 589548"/>
              <a:gd name="connsiteX15884" fmla="*/ 1083326 w 2105012"/>
              <a:gd name="connsiteY15884" fmla="*/ 286987 h 589548"/>
              <a:gd name="connsiteX15885" fmla="*/ 1088628 w 2105012"/>
              <a:gd name="connsiteY15885" fmla="*/ 288644 h 589548"/>
              <a:gd name="connsiteX15886" fmla="*/ 1089954 w 2105012"/>
              <a:gd name="connsiteY15886" fmla="*/ 290301 h 589548"/>
              <a:gd name="connsiteX15887" fmla="*/ 1088628 w 2105012"/>
              <a:gd name="connsiteY15887" fmla="*/ 288644 h 589548"/>
              <a:gd name="connsiteX15888" fmla="*/ 1084983 w 2105012"/>
              <a:gd name="connsiteY15888" fmla="*/ 278370 h 589548"/>
              <a:gd name="connsiteX15889" fmla="*/ 1082663 w 2105012"/>
              <a:gd name="connsiteY15889" fmla="*/ 278370 h 589548"/>
              <a:gd name="connsiteX15890" fmla="*/ 1084983 w 2105012"/>
              <a:gd name="connsiteY15890" fmla="*/ 278370 h 589548"/>
              <a:gd name="connsiteX15891" fmla="*/ 1087302 w 2105012"/>
              <a:gd name="connsiteY15891" fmla="*/ 279365 h 589548"/>
              <a:gd name="connsiteX15892" fmla="*/ 1084983 w 2105012"/>
              <a:gd name="connsiteY15892" fmla="*/ 278370 h 589548"/>
              <a:gd name="connsiteX15893" fmla="*/ 1088959 w 2105012"/>
              <a:gd name="connsiteY15893" fmla="*/ 274725 h 589548"/>
              <a:gd name="connsiteX15894" fmla="*/ 1089291 w 2105012"/>
              <a:gd name="connsiteY15894" fmla="*/ 275719 h 589548"/>
              <a:gd name="connsiteX15895" fmla="*/ 1088959 w 2105012"/>
              <a:gd name="connsiteY15895" fmla="*/ 274725 h 589548"/>
              <a:gd name="connsiteX15896" fmla="*/ 1089291 w 2105012"/>
              <a:gd name="connsiteY15896" fmla="*/ 275719 h 589548"/>
              <a:gd name="connsiteX15897" fmla="*/ 1091942 w 2105012"/>
              <a:gd name="connsiteY15897" fmla="*/ 277045 h 589548"/>
              <a:gd name="connsiteX15898" fmla="*/ 1089291 w 2105012"/>
              <a:gd name="connsiteY15898" fmla="*/ 275719 h 589548"/>
              <a:gd name="connsiteX15899" fmla="*/ 1128727 w 2105012"/>
              <a:gd name="connsiteY15899" fmla="*/ 268097 h 589548"/>
              <a:gd name="connsiteX15900" fmla="*/ 1125744 w 2105012"/>
              <a:gd name="connsiteY15900" fmla="*/ 271411 h 589548"/>
              <a:gd name="connsiteX15901" fmla="*/ 1128727 w 2105012"/>
              <a:gd name="connsiteY15901" fmla="*/ 268097 h 589548"/>
              <a:gd name="connsiteX15902" fmla="*/ 1172471 w 2105012"/>
              <a:gd name="connsiteY15902" fmla="*/ 273400 h 589548"/>
              <a:gd name="connsiteX15903" fmla="*/ 1174459 w 2105012"/>
              <a:gd name="connsiteY15903" fmla="*/ 271080 h 589548"/>
              <a:gd name="connsiteX15904" fmla="*/ 1172471 w 2105012"/>
              <a:gd name="connsiteY15904" fmla="*/ 273400 h 589548"/>
              <a:gd name="connsiteX15905" fmla="*/ 1172471 w 2105012"/>
              <a:gd name="connsiteY15905" fmla="*/ 273400 h 589548"/>
              <a:gd name="connsiteX15906" fmla="*/ 1178436 w 2105012"/>
              <a:gd name="connsiteY15906" fmla="*/ 265446 h 589548"/>
              <a:gd name="connsiteX15907" fmla="*/ 1178436 w 2105012"/>
              <a:gd name="connsiteY15907" fmla="*/ 265446 h 589548"/>
              <a:gd name="connsiteX15908" fmla="*/ 1179761 w 2105012"/>
              <a:gd name="connsiteY15908" fmla="*/ 263126 h 589548"/>
              <a:gd name="connsiteX15909" fmla="*/ 1178436 w 2105012"/>
              <a:gd name="connsiteY15909" fmla="*/ 265446 h 589548"/>
              <a:gd name="connsiteX15910" fmla="*/ 1178436 w 2105012"/>
              <a:gd name="connsiteY15910" fmla="*/ 265446 h 589548"/>
              <a:gd name="connsiteX15911" fmla="*/ 1206935 w 2105012"/>
              <a:gd name="connsiteY15911" fmla="*/ 265446 h 589548"/>
              <a:gd name="connsiteX15912" fmla="*/ 1207598 w 2105012"/>
              <a:gd name="connsiteY15912" fmla="*/ 265446 h 589548"/>
              <a:gd name="connsiteX15913" fmla="*/ 1206935 w 2105012"/>
              <a:gd name="connsiteY15913" fmla="*/ 265446 h 589548"/>
              <a:gd name="connsiteX15914" fmla="*/ 1205941 w 2105012"/>
              <a:gd name="connsiteY15914" fmla="*/ 268429 h 589548"/>
              <a:gd name="connsiteX15915" fmla="*/ 1206935 w 2105012"/>
              <a:gd name="connsiteY15915" fmla="*/ 265446 h 589548"/>
              <a:gd name="connsiteX15916" fmla="*/ 1256645 w 2105012"/>
              <a:gd name="connsiteY15916" fmla="*/ 293946 h 589548"/>
              <a:gd name="connsiteX15917" fmla="*/ 1261284 w 2105012"/>
              <a:gd name="connsiteY15917" fmla="*/ 298254 h 589548"/>
              <a:gd name="connsiteX15918" fmla="*/ 1261284 w 2105012"/>
              <a:gd name="connsiteY15918" fmla="*/ 298254 h 589548"/>
              <a:gd name="connsiteX15919" fmla="*/ 1256645 w 2105012"/>
              <a:gd name="connsiteY15919" fmla="*/ 293946 h 589548"/>
              <a:gd name="connsiteX15920" fmla="*/ 1253993 w 2105012"/>
              <a:gd name="connsiteY15920" fmla="*/ 290632 h 589548"/>
              <a:gd name="connsiteX15921" fmla="*/ 1256645 w 2105012"/>
              <a:gd name="connsiteY15921" fmla="*/ 293946 h 589548"/>
              <a:gd name="connsiteX15922" fmla="*/ 1243057 w 2105012"/>
              <a:gd name="connsiteY15922" fmla="*/ 319463 h 589548"/>
              <a:gd name="connsiteX15923" fmla="*/ 1241069 w 2105012"/>
              <a:gd name="connsiteY15923" fmla="*/ 318800 h 589548"/>
              <a:gd name="connsiteX15924" fmla="*/ 1243057 w 2105012"/>
              <a:gd name="connsiteY15924" fmla="*/ 319463 h 589548"/>
              <a:gd name="connsiteX15925" fmla="*/ 1254988 w 2105012"/>
              <a:gd name="connsiteY15925" fmla="*/ 322114 h 589548"/>
              <a:gd name="connsiteX15926" fmla="*/ 1259627 w 2105012"/>
              <a:gd name="connsiteY15926" fmla="*/ 321452 h 589548"/>
              <a:gd name="connsiteX15927" fmla="*/ 1254988 w 2105012"/>
              <a:gd name="connsiteY15927" fmla="*/ 322114 h 589548"/>
              <a:gd name="connsiteX15928" fmla="*/ 1254988 w 2105012"/>
              <a:gd name="connsiteY15928" fmla="*/ 322114 h 589548"/>
              <a:gd name="connsiteX15929" fmla="*/ 1259627 w 2105012"/>
              <a:gd name="connsiteY15929" fmla="*/ 326754 h 589548"/>
              <a:gd name="connsiteX15930" fmla="*/ 1260953 w 2105012"/>
              <a:gd name="connsiteY15930" fmla="*/ 324765 h 589548"/>
              <a:gd name="connsiteX15931" fmla="*/ 1261284 w 2105012"/>
              <a:gd name="connsiteY15931" fmla="*/ 322446 h 589548"/>
              <a:gd name="connsiteX15932" fmla="*/ 1261284 w 2105012"/>
              <a:gd name="connsiteY15932" fmla="*/ 321452 h 589548"/>
              <a:gd name="connsiteX15933" fmla="*/ 1261284 w 2105012"/>
              <a:gd name="connsiteY15933" fmla="*/ 321452 h 589548"/>
              <a:gd name="connsiteX15934" fmla="*/ 1261284 w 2105012"/>
              <a:gd name="connsiteY15934" fmla="*/ 322446 h 589548"/>
              <a:gd name="connsiteX15935" fmla="*/ 1260953 w 2105012"/>
              <a:gd name="connsiteY15935" fmla="*/ 324765 h 589548"/>
              <a:gd name="connsiteX15936" fmla="*/ 1259627 w 2105012"/>
              <a:gd name="connsiteY15936" fmla="*/ 326754 h 589548"/>
              <a:gd name="connsiteX15937" fmla="*/ 1258302 w 2105012"/>
              <a:gd name="connsiteY15937" fmla="*/ 328742 h 589548"/>
              <a:gd name="connsiteX15938" fmla="*/ 1259627 w 2105012"/>
              <a:gd name="connsiteY15938" fmla="*/ 326754 h 589548"/>
              <a:gd name="connsiteX15939" fmla="*/ 1281830 w 2105012"/>
              <a:gd name="connsiteY15939" fmla="*/ 332388 h 589548"/>
              <a:gd name="connsiteX15940" fmla="*/ 1281830 w 2105012"/>
              <a:gd name="connsiteY15940" fmla="*/ 328742 h 589548"/>
              <a:gd name="connsiteX15941" fmla="*/ 1281830 w 2105012"/>
              <a:gd name="connsiteY15941" fmla="*/ 332388 h 589548"/>
              <a:gd name="connsiteX15942" fmla="*/ 1281830 w 2105012"/>
              <a:gd name="connsiteY15942" fmla="*/ 334044 h 589548"/>
              <a:gd name="connsiteX15943" fmla="*/ 1281830 w 2105012"/>
              <a:gd name="connsiteY15943" fmla="*/ 332388 h 589548"/>
              <a:gd name="connsiteX15944" fmla="*/ 1281830 w 2105012"/>
              <a:gd name="connsiteY15944" fmla="*/ 328742 h 589548"/>
              <a:gd name="connsiteX15945" fmla="*/ 1289784 w 2105012"/>
              <a:gd name="connsiteY15945" fmla="*/ 335370 h 589548"/>
              <a:gd name="connsiteX15946" fmla="*/ 1297075 w 2105012"/>
              <a:gd name="connsiteY15946" fmla="*/ 340010 h 589548"/>
              <a:gd name="connsiteX15947" fmla="*/ 1297075 w 2105012"/>
              <a:gd name="connsiteY15947" fmla="*/ 341667 h 589548"/>
              <a:gd name="connsiteX15948" fmla="*/ 1297075 w 2105012"/>
              <a:gd name="connsiteY15948" fmla="*/ 340010 h 589548"/>
              <a:gd name="connsiteX15949" fmla="*/ 1289784 w 2105012"/>
              <a:gd name="connsiteY15949" fmla="*/ 336364 h 589548"/>
              <a:gd name="connsiteX15950" fmla="*/ 1289784 w 2105012"/>
              <a:gd name="connsiteY15950" fmla="*/ 335370 h 589548"/>
              <a:gd name="connsiteX15951" fmla="*/ 1281830 w 2105012"/>
              <a:gd name="connsiteY15951" fmla="*/ 328742 h 589548"/>
              <a:gd name="connsiteX15952" fmla="*/ 1275534 w 2105012"/>
              <a:gd name="connsiteY15952" fmla="*/ 350946 h 589548"/>
              <a:gd name="connsiteX15953" fmla="*/ 1278517 w 2105012"/>
              <a:gd name="connsiteY15953" fmla="*/ 351940 h 589548"/>
              <a:gd name="connsiteX15954" fmla="*/ 1275534 w 2105012"/>
              <a:gd name="connsiteY15954" fmla="*/ 350946 h 589548"/>
              <a:gd name="connsiteX15955" fmla="*/ 1255319 w 2105012"/>
              <a:gd name="connsiteY15955" fmla="*/ 353928 h 589548"/>
              <a:gd name="connsiteX15956" fmla="*/ 1255319 w 2105012"/>
              <a:gd name="connsiteY15956" fmla="*/ 353928 h 589548"/>
              <a:gd name="connsiteX15957" fmla="*/ 1253662 w 2105012"/>
              <a:gd name="connsiteY15957" fmla="*/ 355916 h 589548"/>
              <a:gd name="connsiteX15958" fmla="*/ 1255319 w 2105012"/>
              <a:gd name="connsiteY15958" fmla="*/ 353928 h 589548"/>
              <a:gd name="connsiteX15959" fmla="*/ 1252668 w 2105012"/>
              <a:gd name="connsiteY15959" fmla="*/ 355585 h 589548"/>
              <a:gd name="connsiteX15960" fmla="*/ 1250017 w 2105012"/>
              <a:gd name="connsiteY15960" fmla="*/ 354259 h 589548"/>
              <a:gd name="connsiteX15961" fmla="*/ 1247366 w 2105012"/>
              <a:gd name="connsiteY15961" fmla="*/ 354259 h 589548"/>
              <a:gd name="connsiteX15962" fmla="*/ 1250017 w 2105012"/>
              <a:gd name="connsiteY15962" fmla="*/ 354259 h 589548"/>
              <a:gd name="connsiteX15963" fmla="*/ 1252668 w 2105012"/>
              <a:gd name="connsiteY15963" fmla="*/ 355585 h 589548"/>
              <a:gd name="connsiteX15964" fmla="*/ 1252668 w 2105012"/>
              <a:gd name="connsiteY15964" fmla="*/ 355585 h 589548"/>
              <a:gd name="connsiteX15965" fmla="*/ 1198982 w 2105012"/>
              <a:gd name="connsiteY15965" fmla="*/ 358236 h 589548"/>
              <a:gd name="connsiteX15966" fmla="*/ 1196994 w 2105012"/>
              <a:gd name="connsiteY15966" fmla="*/ 358236 h 589548"/>
              <a:gd name="connsiteX15967" fmla="*/ 1198982 w 2105012"/>
              <a:gd name="connsiteY15967" fmla="*/ 358236 h 589548"/>
              <a:gd name="connsiteX15968" fmla="*/ 1198982 w 2105012"/>
              <a:gd name="connsiteY15968" fmla="*/ 356911 h 589548"/>
              <a:gd name="connsiteX15969" fmla="*/ 1198982 w 2105012"/>
              <a:gd name="connsiteY15969" fmla="*/ 358236 h 589548"/>
              <a:gd name="connsiteX15970" fmla="*/ 1180093 w 2105012"/>
              <a:gd name="connsiteY15970" fmla="*/ 353265 h 589548"/>
              <a:gd name="connsiteX15971" fmla="*/ 1180093 w 2105012"/>
              <a:gd name="connsiteY15971" fmla="*/ 353265 h 589548"/>
              <a:gd name="connsiteX15972" fmla="*/ 1181418 w 2105012"/>
              <a:gd name="connsiteY15972" fmla="*/ 353265 h 589548"/>
              <a:gd name="connsiteX15973" fmla="*/ 1180093 w 2105012"/>
              <a:gd name="connsiteY15973" fmla="*/ 353265 h 589548"/>
              <a:gd name="connsiteX15974" fmla="*/ 1173796 w 2105012"/>
              <a:gd name="connsiteY15974" fmla="*/ 350946 h 589548"/>
              <a:gd name="connsiteX15975" fmla="*/ 1173796 w 2105012"/>
              <a:gd name="connsiteY15975" fmla="*/ 350946 h 589548"/>
              <a:gd name="connsiteX15976" fmla="*/ 1172139 w 2105012"/>
              <a:gd name="connsiteY15976" fmla="*/ 353597 h 589548"/>
              <a:gd name="connsiteX15977" fmla="*/ 1169488 w 2105012"/>
              <a:gd name="connsiteY15977" fmla="*/ 354259 h 589548"/>
              <a:gd name="connsiteX15978" fmla="*/ 1172139 w 2105012"/>
              <a:gd name="connsiteY15978" fmla="*/ 353597 h 589548"/>
              <a:gd name="connsiteX15979" fmla="*/ 1173796 w 2105012"/>
              <a:gd name="connsiteY15979" fmla="*/ 350946 h 589548"/>
              <a:gd name="connsiteX15980" fmla="*/ 1166174 w 2105012"/>
              <a:gd name="connsiteY15980" fmla="*/ 358568 h 589548"/>
              <a:gd name="connsiteX15981" fmla="*/ 1164517 w 2105012"/>
              <a:gd name="connsiteY15981" fmla="*/ 355916 h 589548"/>
              <a:gd name="connsiteX15982" fmla="*/ 1162529 w 2105012"/>
              <a:gd name="connsiteY15982" fmla="*/ 355254 h 589548"/>
              <a:gd name="connsiteX15983" fmla="*/ 1164517 w 2105012"/>
              <a:gd name="connsiteY15983" fmla="*/ 355916 h 589548"/>
              <a:gd name="connsiteX15984" fmla="*/ 1166174 w 2105012"/>
              <a:gd name="connsiteY15984" fmla="*/ 358568 h 589548"/>
              <a:gd name="connsiteX15985" fmla="*/ 1161203 w 2105012"/>
              <a:gd name="connsiteY15985" fmla="*/ 354591 h 589548"/>
              <a:gd name="connsiteX15986" fmla="*/ 1161203 w 2105012"/>
              <a:gd name="connsiteY15986" fmla="*/ 354591 h 589548"/>
              <a:gd name="connsiteX15987" fmla="*/ 1159546 w 2105012"/>
              <a:gd name="connsiteY15987" fmla="*/ 355254 h 589548"/>
              <a:gd name="connsiteX15988" fmla="*/ 1161203 w 2105012"/>
              <a:gd name="connsiteY15988" fmla="*/ 354591 h 589548"/>
              <a:gd name="connsiteX15989" fmla="*/ 1116796 w 2105012"/>
              <a:gd name="connsiteY15989" fmla="*/ 386405 h 589548"/>
              <a:gd name="connsiteX15990" fmla="*/ 1114477 w 2105012"/>
              <a:gd name="connsiteY15990" fmla="*/ 387399 h 589548"/>
              <a:gd name="connsiteX15991" fmla="*/ 1112488 w 2105012"/>
              <a:gd name="connsiteY15991" fmla="*/ 387399 h 589548"/>
              <a:gd name="connsiteX15992" fmla="*/ 1114477 w 2105012"/>
              <a:gd name="connsiteY15992" fmla="*/ 387399 h 589548"/>
              <a:gd name="connsiteX15993" fmla="*/ 1116796 w 2105012"/>
              <a:gd name="connsiteY15993" fmla="*/ 386405 h 589548"/>
              <a:gd name="connsiteX15994" fmla="*/ 1126738 w 2105012"/>
              <a:gd name="connsiteY15994" fmla="*/ 383091 h 589548"/>
              <a:gd name="connsiteX15995" fmla="*/ 1116796 w 2105012"/>
              <a:gd name="connsiteY15995" fmla="*/ 386405 h 589548"/>
              <a:gd name="connsiteX15996" fmla="*/ 1114477 w 2105012"/>
              <a:gd name="connsiteY15996" fmla="*/ 392370 h 589548"/>
              <a:gd name="connsiteX15997" fmla="*/ 1112820 w 2105012"/>
              <a:gd name="connsiteY15997" fmla="*/ 388724 h 589548"/>
              <a:gd name="connsiteX15998" fmla="*/ 1119116 w 2105012"/>
              <a:gd name="connsiteY15998" fmla="*/ 388724 h 589548"/>
              <a:gd name="connsiteX15999" fmla="*/ 1119116 w 2105012"/>
              <a:gd name="connsiteY15999" fmla="*/ 391044 h 589548"/>
              <a:gd name="connsiteX16000" fmla="*/ 1118122 w 2105012"/>
              <a:gd name="connsiteY16000" fmla="*/ 391376 h 589548"/>
              <a:gd name="connsiteX16001" fmla="*/ 1111826 w 2105012"/>
              <a:gd name="connsiteY16001" fmla="*/ 396015 h 589548"/>
              <a:gd name="connsiteX16002" fmla="*/ 1096913 w 2105012"/>
              <a:gd name="connsiteY16002" fmla="*/ 399329 h 589548"/>
              <a:gd name="connsiteX16003" fmla="*/ 1092936 w 2105012"/>
              <a:gd name="connsiteY16003" fmla="*/ 398335 h 589548"/>
              <a:gd name="connsiteX16004" fmla="*/ 1090616 w 2105012"/>
              <a:gd name="connsiteY16004" fmla="*/ 396015 h 589548"/>
              <a:gd name="connsiteX16005" fmla="*/ 1093268 w 2105012"/>
              <a:gd name="connsiteY16005" fmla="*/ 391376 h 589548"/>
              <a:gd name="connsiteX16006" fmla="*/ 1092936 w 2105012"/>
              <a:gd name="connsiteY16006" fmla="*/ 391044 h 589548"/>
              <a:gd name="connsiteX16007" fmla="*/ 1093268 w 2105012"/>
              <a:gd name="connsiteY16007" fmla="*/ 391376 h 589548"/>
              <a:gd name="connsiteX16008" fmla="*/ 1096581 w 2105012"/>
              <a:gd name="connsiteY16008" fmla="*/ 390050 h 589548"/>
              <a:gd name="connsiteX16009" fmla="*/ 1114808 w 2105012"/>
              <a:gd name="connsiteY16009" fmla="*/ 392038 h 589548"/>
              <a:gd name="connsiteX16010" fmla="*/ 1075704 w 2105012"/>
              <a:gd name="connsiteY16010" fmla="*/ 387730 h 589548"/>
              <a:gd name="connsiteX16011" fmla="*/ 1074378 w 2105012"/>
              <a:gd name="connsiteY16011" fmla="*/ 386405 h 589548"/>
              <a:gd name="connsiteX16012" fmla="*/ 1075704 w 2105012"/>
              <a:gd name="connsiteY16012" fmla="*/ 387730 h 589548"/>
              <a:gd name="connsiteX16013" fmla="*/ 1055820 w 2105012"/>
              <a:gd name="connsiteY16013" fmla="*/ 453346 h 589548"/>
              <a:gd name="connsiteX16014" fmla="*/ 1055820 w 2105012"/>
              <a:gd name="connsiteY16014" fmla="*/ 452352 h 589548"/>
              <a:gd name="connsiteX16015" fmla="*/ 1055820 w 2105012"/>
              <a:gd name="connsiteY16015" fmla="*/ 453346 h 589548"/>
              <a:gd name="connsiteX16016" fmla="*/ 1062779 w 2105012"/>
              <a:gd name="connsiteY16016" fmla="*/ 453346 h 589548"/>
              <a:gd name="connsiteX16017" fmla="*/ 1055820 w 2105012"/>
              <a:gd name="connsiteY16017" fmla="*/ 453346 h 589548"/>
              <a:gd name="connsiteX16018" fmla="*/ 1128064 w 2105012"/>
              <a:gd name="connsiteY16018" fmla="*/ 460968 h 589548"/>
              <a:gd name="connsiteX16019" fmla="*/ 1128064 w 2105012"/>
              <a:gd name="connsiteY16019" fmla="*/ 460968 h 589548"/>
              <a:gd name="connsiteX16020" fmla="*/ 1126075 w 2105012"/>
              <a:gd name="connsiteY16020" fmla="*/ 460968 h 589548"/>
              <a:gd name="connsiteX16021" fmla="*/ 1128064 w 2105012"/>
              <a:gd name="connsiteY16021" fmla="*/ 460968 h 589548"/>
              <a:gd name="connsiteX16022" fmla="*/ 1219197 w 2105012"/>
              <a:gd name="connsiteY16022" fmla="*/ 418218 h 589548"/>
              <a:gd name="connsiteX16023" fmla="*/ 1217872 w 2105012"/>
              <a:gd name="connsiteY16023" fmla="*/ 418218 h 589548"/>
              <a:gd name="connsiteX16024" fmla="*/ 1219197 w 2105012"/>
              <a:gd name="connsiteY16024" fmla="*/ 418218 h 589548"/>
              <a:gd name="connsiteX16025" fmla="*/ 1219197 w 2105012"/>
              <a:gd name="connsiteY16025" fmla="*/ 407614 h 589548"/>
              <a:gd name="connsiteX16026" fmla="*/ 1219860 w 2105012"/>
              <a:gd name="connsiteY16026" fmla="*/ 402974 h 589548"/>
              <a:gd name="connsiteX16027" fmla="*/ 1219860 w 2105012"/>
              <a:gd name="connsiteY16027" fmla="*/ 399329 h 589548"/>
              <a:gd name="connsiteX16028" fmla="*/ 1223174 w 2105012"/>
              <a:gd name="connsiteY16028" fmla="*/ 400655 h 589548"/>
              <a:gd name="connsiteX16029" fmla="*/ 1219860 w 2105012"/>
              <a:gd name="connsiteY16029" fmla="*/ 399329 h 589548"/>
              <a:gd name="connsiteX16030" fmla="*/ 1219860 w 2105012"/>
              <a:gd name="connsiteY16030" fmla="*/ 402974 h 589548"/>
              <a:gd name="connsiteX16031" fmla="*/ 1227150 w 2105012"/>
              <a:gd name="connsiteY16031" fmla="*/ 421864 h 589548"/>
              <a:gd name="connsiteX16032" fmla="*/ 1227150 w 2105012"/>
              <a:gd name="connsiteY16032" fmla="*/ 427166 h 589548"/>
              <a:gd name="connsiteX16033" fmla="*/ 1226156 w 2105012"/>
              <a:gd name="connsiteY16033" fmla="*/ 432137 h 589548"/>
              <a:gd name="connsiteX16034" fmla="*/ 1226156 w 2105012"/>
              <a:gd name="connsiteY16034" fmla="*/ 432137 h 589548"/>
              <a:gd name="connsiteX16035" fmla="*/ 1227150 w 2105012"/>
              <a:gd name="connsiteY16035" fmla="*/ 427166 h 589548"/>
              <a:gd name="connsiteX16036" fmla="*/ 1219528 w 2105012"/>
              <a:gd name="connsiteY16036" fmla="*/ 428492 h 589548"/>
              <a:gd name="connsiteX16037" fmla="*/ 1219528 w 2105012"/>
              <a:gd name="connsiteY16037" fmla="*/ 418550 h 589548"/>
              <a:gd name="connsiteX16038" fmla="*/ 1226156 w 2105012"/>
              <a:gd name="connsiteY16038" fmla="*/ 446055 h 589548"/>
              <a:gd name="connsiteX16039" fmla="*/ 1228476 w 2105012"/>
              <a:gd name="connsiteY16039" fmla="*/ 446055 h 589548"/>
              <a:gd name="connsiteX16040" fmla="*/ 1228476 w 2105012"/>
              <a:gd name="connsiteY16040" fmla="*/ 446055 h 589548"/>
              <a:gd name="connsiteX16041" fmla="*/ 1226156 w 2105012"/>
              <a:gd name="connsiteY16041" fmla="*/ 446055 h 589548"/>
              <a:gd name="connsiteX16042" fmla="*/ 1223505 w 2105012"/>
              <a:gd name="connsiteY16042" fmla="*/ 441085 h 589548"/>
              <a:gd name="connsiteX16043" fmla="*/ 1226156 w 2105012"/>
              <a:gd name="connsiteY16043" fmla="*/ 446055 h 589548"/>
              <a:gd name="connsiteX16044" fmla="*/ 1234773 w 2105012"/>
              <a:gd name="connsiteY16044" fmla="*/ 458980 h 589548"/>
              <a:gd name="connsiteX16045" fmla="*/ 1235767 w 2105012"/>
              <a:gd name="connsiteY16045" fmla="*/ 458648 h 589548"/>
              <a:gd name="connsiteX16046" fmla="*/ 1235767 w 2105012"/>
              <a:gd name="connsiteY16046" fmla="*/ 457986 h 589548"/>
              <a:gd name="connsiteX16047" fmla="*/ 1235767 w 2105012"/>
              <a:gd name="connsiteY16047" fmla="*/ 458648 h 589548"/>
              <a:gd name="connsiteX16048" fmla="*/ 1234773 w 2105012"/>
              <a:gd name="connsiteY16048" fmla="*/ 458980 h 589548"/>
              <a:gd name="connsiteX16049" fmla="*/ 1260621 w 2105012"/>
              <a:gd name="connsiteY16049" fmla="*/ 456991 h 589548"/>
              <a:gd name="connsiteX16050" fmla="*/ 1259959 w 2105012"/>
              <a:gd name="connsiteY16050" fmla="*/ 458317 h 589548"/>
              <a:gd name="connsiteX16051" fmla="*/ 1260621 w 2105012"/>
              <a:gd name="connsiteY16051" fmla="*/ 456991 h 589548"/>
              <a:gd name="connsiteX16052" fmla="*/ 1271557 w 2105012"/>
              <a:gd name="connsiteY16052" fmla="*/ 449038 h 589548"/>
              <a:gd name="connsiteX16053" fmla="*/ 1272883 w 2105012"/>
              <a:gd name="connsiteY16053" fmla="*/ 448044 h 589548"/>
              <a:gd name="connsiteX16054" fmla="*/ 1271557 w 2105012"/>
              <a:gd name="connsiteY16054" fmla="*/ 449038 h 589548"/>
              <a:gd name="connsiteX16055" fmla="*/ 1255319 w 2105012"/>
              <a:gd name="connsiteY16055" fmla="*/ 424515 h 589548"/>
              <a:gd name="connsiteX16056" fmla="*/ 1255319 w 2105012"/>
              <a:gd name="connsiteY16056" fmla="*/ 420870 h 589548"/>
              <a:gd name="connsiteX16057" fmla="*/ 1255319 w 2105012"/>
              <a:gd name="connsiteY16057" fmla="*/ 419213 h 589548"/>
              <a:gd name="connsiteX16058" fmla="*/ 1255319 w 2105012"/>
              <a:gd name="connsiteY16058" fmla="*/ 420870 h 589548"/>
              <a:gd name="connsiteX16059" fmla="*/ 1255319 w 2105012"/>
              <a:gd name="connsiteY16059" fmla="*/ 424515 h 589548"/>
              <a:gd name="connsiteX16060" fmla="*/ 1307016 w 2105012"/>
              <a:gd name="connsiteY16060" fmla="*/ 393033 h 589548"/>
              <a:gd name="connsiteX16061" fmla="*/ 1308673 w 2105012"/>
              <a:gd name="connsiteY16061" fmla="*/ 397672 h 589548"/>
              <a:gd name="connsiteX16062" fmla="*/ 1307016 w 2105012"/>
              <a:gd name="connsiteY16062" fmla="*/ 393033 h 589548"/>
              <a:gd name="connsiteX16063" fmla="*/ 1302046 w 2105012"/>
              <a:gd name="connsiteY16063" fmla="*/ 393033 h 589548"/>
              <a:gd name="connsiteX16064" fmla="*/ 1307016 w 2105012"/>
              <a:gd name="connsiteY16064" fmla="*/ 393033 h 589548"/>
              <a:gd name="connsiteX16065" fmla="*/ 1318615 w 2105012"/>
              <a:gd name="connsiteY16065" fmla="*/ 403306 h 589548"/>
              <a:gd name="connsiteX16066" fmla="*/ 1318615 w 2105012"/>
              <a:gd name="connsiteY16066" fmla="*/ 403306 h 589548"/>
              <a:gd name="connsiteX16067" fmla="*/ 1316958 w 2105012"/>
              <a:gd name="connsiteY16067" fmla="*/ 403968 h 589548"/>
              <a:gd name="connsiteX16068" fmla="*/ 1318615 w 2105012"/>
              <a:gd name="connsiteY16068" fmla="*/ 403306 h 589548"/>
              <a:gd name="connsiteX16069" fmla="*/ 1321929 w 2105012"/>
              <a:gd name="connsiteY16069" fmla="*/ 408608 h 589548"/>
              <a:gd name="connsiteX16070" fmla="*/ 1320935 w 2105012"/>
              <a:gd name="connsiteY16070" fmla="*/ 408608 h 589548"/>
              <a:gd name="connsiteX16071" fmla="*/ 1321929 w 2105012"/>
              <a:gd name="connsiteY16071" fmla="*/ 408608 h 589548"/>
              <a:gd name="connsiteX16072" fmla="*/ 1322592 w 2105012"/>
              <a:gd name="connsiteY16072" fmla="*/ 408608 h 589548"/>
              <a:gd name="connsiteX16073" fmla="*/ 1323586 w 2105012"/>
              <a:gd name="connsiteY16073" fmla="*/ 407945 h 589548"/>
              <a:gd name="connsiteX16074" fmla="*/ 1322592 w 2105012"/>
              <a:gd name="connsiteY16074" fmla="*/ 408608 h 589548"/>
              <a:gd name="connsiteX16075" fmla="*/ 1324912 w 2105012"/>
              <a:gd name="connsiteY16075" fmla="*/ 404963 h 589548"/>
              <a:gd name="connsiteX16076" fmla="*/ 1324912 w 2105012"/>
              <a:gd name="connsiteY16076" fmla="*/ 404963 h 589548"/>
              <a:gd name="connsiteX16077" fmla="*/ 1327563 w 2105012"/>
              <a:gd name="connsiteY16077" fmla="*/ 403968 h 589548"/>
              <a:gd name="connsiteX16078" fmla="*/ 1324912 w 2105012"/>
              <a:gd name="connsiteY16078" fmla="*/ 404963 h 589548"/>
              <a:gd name="connsiteX16079" fmla="*/ 1346452 w 2105012"/>
              <a:gd name="connsiteY16079" fmla="*/ 375800 h 589548"/>
              <a:gd name="connsiteX16080" fmla="*/ 1350098 w 2105012"/>
              <a:gd name="connsiteY16080" fmla="*/ 386736 h 589548"/>
              <a:gd name="connsiteX16081" fmla="*/ 1352749 w 2105012"/>
              <a:gd name="connsiteY16081" fmla="*/ 390381 h 589548"/>
              <a:gd name="connsiteX16082" fmla="*/ 1350098 w 2105012"/>
              <a:gd name="connsiteY16082" fmla="*/ 386736 h 589548"/>
              <a:gd name="connsiteX16083" fmla="*/ 1346452 w 2105012"/>
              <a:gd name="connsiteY16083" fmla="*/ 375800 h 589548"/>
              <a:gd name="connsiteX16084" fmla="*/ 1344464 w 2105012"/>
              <a:gd name="connsiteY16084" fmla="*/ 375800 h 589548"/>
              <a:gd name="connsiteX16085" fmla="*/ 1346452 w 2105012"/>
              <a:gd name="connsiteY16085" fmla="*/ 375800 h 589548"/>
              <a:gd name="connsiteX16086" fmla="*/ 1372964 w 2105012"/>
              <a:gd name="connsiteY16086" fmla="*/ 365858 h 589548"/>
              <a:gd name="connsiteX16087" fmla="*/ 1372301 w 2105012"/>
              <a:gd name="connsiteY16087" fmla="*/ 366521 h 589548"/>
              <a:gd name="connsiteX16088" fmla="*/ 1372964 w 2105012"/>
              <a:gd name="connsiteY16088" fmla="*/ 365858 h 589548"/>
              <a:gd name="connsiteX16089" fmla="*/ 1382243 w 2105012"/>
              <a:gd name="connsiteY16089" fmla="*/ 373149 h 589548"/>
              <a:gd name="connsiteX16090" fmla="*/ 1382243 w 2105012"/>
              <a:gd name="connsiteY16090" fmla="*/ 373149 h 589548"/>
              <a:gd name="connsiteX16091" fmla="*/ 1375283 w 2105012"/>
              <a:gd name="connsiteY16091" fmla="*/ 370498 h 589548"/>
              <a:gd name="connsiteX16092" fmla="*/ 1382243 w 2105012"/>
              <a:gd name="connsiteY16092" fmla="*/ 373149 h 589548"/>
              <a:gd name="connsiteX16093" fmla="*/ 1377272 w 2105012"/>
              <a:gd name="connsiteY16093" fmla="*/ 376131 h 589548"/>
              <a:gd name="connsiteX16094" fmla="*/ 1376609 w 2105012"/>
              <a:gd name="connsiteY16094" fmla="*/ 377788 h 589548"/>
              <a:gd name="connsiteX16095" fmla="*/ 1377272 w 2105012"/>
              <a:gd name="connsiteY16095" fmla="*/ 376131 h 589548"/>
              <a:gd name="connsiteX16096" fmla="*/ 1387214 w 2105012"/>
              <a:gd name="connsiteY16096" fmla="*/ 415236 h 589548"/>
              <a:gd name="connsiteX16097" fmla="*/ 1387214 w 2105012"/>
              <a:gd name="connsiteY16097" fmla="*/ 412916 h 589548"/>
              <a:gd name="connsiteX16098" fmla="*/ 1387214 w 2105012"/>
              <a:gd name="connsiteY16098" fmla="*/ 415567 h 589548"/>
              <a:gd name="connsiteX16099" fmla="*/ 1387214 w 2105012"/>
              <a:gd name="connsiteY16099" fmla="*/ 416230 h 589548"/>
              <a:gd name="connsiteX16100" fmla="*/ 1387214 w 2105012"/>
              <a:gd name="connsiteY16100" fmla="*/ 415567 h 589548"/>
              <a:gd name="connsiteX16101" fmla="*/ 1387214 w 2105012"/>
              <a:gd name="connsiteY16101" fmla="*/ 412916 h 589548"/>
              <a:gd name="connsiteX16102" fmla="*/ 1387214 w 2105012"/>
              <a:gd name="connsiteY16102" fmla="*/ 411591 h 589548"/>
              <a:gd name="connsiteX16103" fmla="*/ 1387214 w 2105012"/>
              <a:gd name="connsiteY16103" fmla="*/ 412916 h 589548"/>
              <a:gd name="connsiteX16104" fmla="*/ 1444213 w 2105012"/>
              <a:gd name="connsiteY16104" fmla="*/ 412253 h 589548"/>
              <a:gd name="connsiteX16105" fmla="*/ 1444213 w 2105012"/>
              <a:gd name="connsiteY16105" fmla="*/ 412253 h 589548"/>
              <a:gd name="connsiteX16106" fmla="*/ 1444213 w 2105012"/>
              <a:gd name="connsiteY16106" fmla="*/ 412916 h 589548"/>
              <a:gd name="connsiteX16107" fmla="*/ 1444213 w 2105012"/>
              <a:gd name="connsiteY16107" fmla="*/ 412253 h 589548"/>
              <a:gd name="connsiteX16108" fmla="*/ 1448190 w 2105012"/>
              <a:gd name="connsiteY16108" fmla="*/ 400986 h 589548"/>
              <a:gd name="connsiteX16109" fmla="*/ 1447196 w 2105012"/>
              <a:gd name="connsiteY16109" fmla="*/ 400986 h 589548"/>
              <a:gd name="connsiteX16110" fmla="*/ 1448190 w 2105012"/>
              <a:gd name="connsiteY16110" fmla="*/ 400986 h 589548"/>
              <a:gd name="connsiteX16111" fmla="*/ 1448190 w 2105012"/>
              <a:gd name="connsiteY16111" fmla="*/ 400986 h 589548"/>
              <a:gd name="connsiteX16112" fmla="*/ 1454487 w 2105012"/>
              <a:gd name="connsiteY16112" fmla="*/ 404963 h 589548"/>
              <a:gd name="connsiteX16113" fmla="*/ 1452498 w 2105012"/>
              <a:gd name="connsiteY16113" fmla="*/ 405625 h 589548"/>
              <a:gd name="connsiteX16114" fmla="*/ 1454487 w 2105012"/>
              <a:gd name="connsiteY16114" fmla="*/ 404963 h 589548"/>
              <a:gd name="connsiteX16115" fmla="*/ 1454487 w 2105012"/>
              <a:gd name="connsiteY16115" fmla="*/ 404963 h 589548"/>
              <a:gd name="connsiteX16116" fmla="*/ 1461446 w 2105012"/>
              <a:gd name="connsiteY16116" fmla="*/ 398998 h 589548"/>
              <a:gd name="connsiteX16117" fmla="*/ 1461446 w 2105012"/>
              <a:gd name="connsiteY16117" fmla="*/ 396346 h 589548"/>
              <a:gd name="connsiteX16118" fmla="*/ 1461446 w 2105012"/>
              <a:gd name="connsiteY16118" fmla="*/ 398998 h 589548"/>
              <a:gd name="connsiteX16119" fmla="*/ 1460783 w 2105012"/>
              <a:gd name="connsiteY16119" fmla="*/ 395021 h 589548"/>
              <a:gd name="connsiteX16120" fmla="*/ 1455149 w 2105012"/>
              <a:gd name="connsiteY16120" fmla="*/ 399992 h 589548"/>
              <a:gd name="connsiteX16121" fmla="*/ 1460783 w 2105012"/>
              <a:gd name="connsiteY16121" fmla="*/ 395021 h 589548"/>
              <a:gd name="connsiteX16122" fmla="*/ 1460783 w 2105012"/>
              <a:gd name="connsiteY16122" fmla="*/ 395021 h 589548"/>
              <a:gd name="connsiteX16123" fmla="*/ 1469399 w 2105012"/>
              <a:gd name="connsiteY16123" fmla="*/ 408608 h 589548"/>
              <a:gd name="connsiteX16124" fmla="*/ 1472050 w 2105012"/>
              <a:gd name="connsiteY16124" fmla="*/ 408608 h 589548"/>
              <a:gd name="connsiteX16125" fmla="*/ 1472050 w 2105012"/>
              <a:gd name="connsiteY16125" fmla="*/ 409271 h 589548"/>
              <a:gd name="connsiteX16126" fmla="*/ 1472050 w 2105012"/>
              <a:gd name="connsiteY16126" fmla="*/ 408608 h 589548"/>
              <a:gd name="connsiteX16127" fmla="*/ 1469399 w 2105012"/>
              <a:gd name="connsiteY16127" fmla="*/ 408608 h 589548"/>
              <a:gd name="connsiteX16128" fmla="*/ 1469399 w 2105012"/>
              <a:gd name="connsiteY16128" fmla="*/ 408608 h 589548"/>
              <a:gd name="connsiteX16129" fmla="*/ 1468405 w 2105012"/>
              <a:gd name="connsiteY16129" fmla="*/ 409602 h 589548"/>
              <a:gd name="connsiteX16130" fmla="*/ 1469399 w 2105012"/>
              <a:gd name="connsiteY16130" fmla="*/ 408608 h 589548"/>
              <a:gd name="connsiteX16131" fmla="*/ 1468074 w 2105012"/>
              <a:gd name="connsiteY16131" fmla="*/ 413579 h 589548"/>
              <a:gd name="connsiteX16132" fmla="*/ 1474702 w 2105012"/>
              <a:gd name="connsiteY16132" fmla="*/ 416230 h 589548"/>
              <a:gd name="connsiteX16133" fmla="*/ 1468074 w 2105012"/>
              <a:gd name="connsiteY16133" fmla="*/ 413579 h 589548"/>
              <a:gd name="connsiteX16134" fmla="*/ 1468074 w 2105012"/>
              <a:gd name="connsiteY16134" fmla="*/ 413579 h 589548"/>
              <a:gd name="connsiteX16135" fmla="*/ 1489946 w 2105012"/>
              <a:gd name="connsiteY16135" fmla="*/ 411922 h 589548"/>
              <a:gd name="connsiteX16136" fmla="*/ 1488951 w 2105012"/>
              <a:gd name="connsiteY16136" fmla="*/ 412253 h 589548"/>
              <a:gd name="connsiteX16137" fmla="*/ 1489946 w 2105012"/>
              <a:gd name="connsiteY16137" fmla="*/ 411922 h 589548"/>
              <a:gd name="connsiteX16138" fmla="*/ 1466085 w 2105012"/>
              <a:gd name="connsiteY16138" fmla="*/ 403306 h 589548"/>
              <a:gd name="connsiteX16139" fmla="*/ 1468736 w 2105012"/>
              <a:gd name="connsiteY16139" fmla="*/ 404300 h 589548"/>
              <a:gd name="connsiteX16140" fmla="*/ 1466085 w 2105012"/>
              <a:gd name="connsiteY16140" fmla="*/ 403306 h 589548"/>
              <a:gd name="connsiteX16141" fmla="*/ 1466085 w 2105012"/>
              <a:gd name="connsiteY16141" fmla="*/ 400986 h 589548"/>
              <a:gd name="connsiteX16142" fmla="*/ 1466085 w 2105012"/>
              <a:gd name="connsiteY16142" fmla="*/ 403306 h 589548"/>
              <a:gd name="connsiteX16143" fmla="*/ 1466085 w 2105012"/>
              <a:gd name="connsiteY16143" fmla="*/ 409602 h 589548"/>
              <a:gd name="connsiteX16144" fmla="*/ 1467080 w 2105012"/>
              <a:gd name="connsiteY16144" fmla="*/ 413248 h 589548"/>
              <a:gd name="connsiteX16145" fmla="*/ 1467080 w 2105012"/>
              <a:gd name="connsiteY16145" fmla="*/ 413248 h 589548"/>
              <a:gd name="connsiteX16146" fmla="*/ 1466085 w 2105012"/>
              <a:gd name="connsiteY16146" fmla="*/ 419875 h 589548"/>
              <a:gd name="connsiteX16147" fmla="*/ 1467080 w 2105012"/>
              <a:gd name="connsiteY16147" fmla="*/ 413248 h 589548"/>
              <a:gd name="connsiteX16148" fmla="*/ 1466085 w 2105012"/>
              <a:gd name="connsiteY16148" fmla="*/ 409602 h 589548"/>
              <a:gd name="connsiteX16149" fmla="*/ 1489946 w 2105012"/>
              <a:gd name="connsiteY16149" fmla="*/ 416230 h 589548"/>
              <a:gd name="connsiteX16150" fmla="*/ 1491271 w 2105012"/>
              <a:gd name="connsiteY16150" fmla="*/ 424183 h 589548"/>
              <a:gd name="connsiteX16151" fmla="*/ 1488951 w 2105012"/>
              <a:gd name="connsiteY16151" fmla="*/ 423521 h 589548"/>
              <a:gd name="connsiteX16152" fmla="*/ 1487957 w 2105012"/>
              <a:gd name="connsiteY16152" fmla="*/ 423521 h 589548"/>
              <a:gd name="connsiteX16153" fmla="*/ 1488951 w 2105012"/>
              <a:gd name="connsiteY16153" fmla="*/ 423521 h 589548"/>
              <a:gd name="connsiteX16154" fmla="*/ 1489946 w 2105012"/>
              <a:gd name="connsiteY16154" fmla="*/ 416230 h 589548"/>
              <a:gd name="connsiteX16155" fmla="*/ 1489946 w 2105012"/>
              <a:gd name="connsiteY16155" fmla="*/ 403637 h 589548"/>
              <a:gd name="connsiteX16156" fmla="*/ 1493260 w 2105012"/>
              <a:gd name="connsiteY16156" fmla="*/ 402312 h 589548"/>
              <a:gd name="connsiteX16157" fmla="*/ 1491603 w 2105012"/>
              <a:gd name="connsiteY16157" fmla="*/ 398998 h 589548"/>
              <a:gd name="connsiteX16158" fmla="*/ 1486300 w 2105012"/>
              <a:gd name="connsiteY16158" fmla="*/ 395021 h 589548"/>
              <a:gd name="connsiteX16159" fmla="*/ 1491603 w 2105012"/>
              <a:gd name="connsiteY16159" fmla="*/ 398998 h 589548"/>
              <a:gd name="connsiteX16160" fmla="*/ 1493260 w 2105012"/>
              <a:gd name="connsiteY16160" fmla="*/ 402312 h 589548"/>
              <a:gd name="connsiteX16161" fmla="*/ 1489946 w 2105012"/>
              <a:gd name="connsiteY16161" fmla="*/ 403637 h 589548"/>
              <a:gd name="connsiteX16162" fmla="*/ 1498230 w 2105012"/>
              <a:gd name="connsiteY16162" fmla="*/ 398003 h 589548"/>
              <a:gd name="connsiteX16163" fmla="*/ 1498893 w 2105012"/>
              <a:gd name="connsiteY16163" fmla="*/ 398335 h 589548"/>
              <a:gd name="connsiteX16164" fmla="*/ 1498230 w 2105012"/>
              <a:gd name="connsiteY16164" fmla="*/ 398003 h 589548"/>
              <a:gd name="connsiteX16165" fmla="*/ 1498230 w 2105012"/>
              <a:gd name="connsiteY16165" fmla="*/ 398003 h 589548"/>
              <a:gd name="connsiteX16166" fmla="*/ 1496242 w 2105012"/>
              <a:gd name="connsiteY16166" fmla="*/ 393033 h 589548"/>
              <a:gd name="connsiteX16167" fmla="*/ 1494254 w 2105012"/>
              <a:gd name="connsiteY16167" fmla="*/ 392038 h 589548"/>
              <a:gd name="connsiteX16168" fmla="*/ 1496242 w 2105012"/>
              <a:gd name="connsiteY16168" fmla="*/ 393033 h 589548"/>
              <a:gd name="connsiteX16169" fmla="*/ 1496242 w 2105012"/>
              <a:gd name="connsiteY16169" fmla="*/ 397341 h 589548"/>
              <a:gd name="connsiteX16170" fmla="*/ 1494585 w 2105012"/>
              <a:gd name="connsiteY16170" fmla="*/ 397009 h 589548"/>
              <a:gd name="connsiteX16171" fmla="*/ 1496242 w 2105012"/>
              <a:gd name="connsiteY16171" fmla="*/ 397341 h 589548"/>
              <a:gd name="connsiteX16172" fmla="*/ 1504527 w 2105012"/>
              <a:gd name="connsiteY16172" fmla="*/ 403968 h 589548"/>
              <a:gd name="connsiteX16173" fmla="*/ 1501544 w 2105012"/>
              <a:gd name="connsiteY16173" fmla="*/ 402312 h 589548"/>
              <a:gd name="connsiteX16174" fmla="*/ 1500882 w 2105012"/>
              <a:gd name="connsiteY16174" fmla="*/ 402312 h 589548"/>
              <a:gd name="connsiteX16175" fmla="*/ 1501544 w 2105012"/>
              <a:gd name="connsiteY16175" fmla="*/ 402312 h 589548"/>
              <a:gd name="connsiteX16176" fmla="*/ 1504527 w 2105012"/>
              <a:gd name="connsiteY16176" fmla="*/ 403968 h 589548"/>
              <a:gd name="connsiteX16177" fmla="*/ 1492928 w 2105012"/>
              <a:gd name="connsiteY16177" fmla="*/ 391707 h 589548"/>
              <a:gd name="connsiteX16178" fmla="*/ 1491271 w 2105012"/>
              <a:gd name="connsiteY16178" fmla="*/ 391707 h 589548"/>
              <a:gd name="connsiteX16179" fmla="*/ 1490277 w 2105012"/>
              <a:gd name="connsiteY16179" fmla="*/ 392038 h 589548"/>
              <a:gd name="connsiteX16180" fmla="*/ 1491271 w 2105012"/>
              <a:gd name="connsiteY16180" fmla="*/ 391707 h 589548"/>
              <a:gd name="connsiteX16181" fmla="*/ 1492928 w 2105012"/>
              <a:gd name="connsiteY16181" fmla="*/ 391707 h 589548"/>
              <a:gd name="connsiteX16182" fmla="*/ 1478015 w 2105012"/>
              <a:gd name="connsiteY16182" fmla="*/ 373812 h 589548"/>
              <a:gd name="connsiteX16183" fmla="*/ 1478015 w 2105012"/>
              <a:gd name="connsiteY16183" fmla="*/ 373812 h 589548"/>
              <a:gd name="connsiteX16184" fmla="*/ 1482986 w 2105012"/>
              <a:gd name="connsiteY16184" fmla="*/ 370829 h 589548"/>
              <a:gd name="connsiteX16185" fmla="*/ 1478015 w 2105012"/>
              <a:gd name="connsiteY16185" fmla="*/ 373812 h 589548"/>
              <a:gd name="connsiteX16186" fmla="*/ 1462109 w 2105012"/>
              <a:gd name="connsiteY16186" fmla="*/ 384416 h 589548"/>
              <a:gd name="connsiteX16187" fmla="*/ 1465754 w 2105012"/>
              <a:gd name="connsiteY16187" fmla="*/ 384416 h 589548"/>
              <a:gd name="connsiteX16188" fmla="*/ 1462109 w 2105012"/>
              <a:gd name="connsiteY16188" fmla="*/ 392038 h 589548"/>
              <a:gd name="connsiteX16189" fmla="*/ 1460783 w 2105012"/>
              <a:gd name="connsiteY16189" fmla="*/ 390713 h 589548"/>
              <a:gd name="connsiteX16190" fmla="*/ 1453161 w 2105012"/>
              <a:gd name="connsiteY16190" fmla="*/ 390713 h 589548"/>
              <a:gd name="connsiteX16191" fmla="*/ 1446864 w 2105012"/>
              <a:gd name="connsiteY16191" fmla="*/ 386736 h 589548"/>
              <a:gd name="connsiteX16192" fmla="*/ 1459457 w 2105012"/>
              <a:gd name="connsiteY16192" fmla="*/ 384416 h 589548"/>
              <a:gd name="connsiteX16193" fmla="*/ 1462109 w 2105012"/>
              <a:gd name="connsiteY16193" fmla="*/ 384416 h 589548"/>
              <a:gd name="connsiteX16194" fmla="*/ 1440568 w 2105012"/>
              <a:gd name="connsiteY16194" fmla="*/ 406288 h 589548"/>
              <a:gd name="connsiteX16195" fmla="*/ 1429632 w 2105012"/>
              <a:gd name="connsiteY16195" fmla="*/ 408277 h 589548"/>
              <a:gd name="connsiteX16196" fmla="*/ 1424661 w 2105012"/>
              <a:gd name="connsiteY16196" fmla="*/ 411591 h 589548"/>
              <a:gd name="connsiteX16197" fmla="*/ 1412731 w 2105012"/>
              <a:gd name="connsiteY16197" fmla="*/ 410596 h 589548"/>
              <a:gd name="connsiteX16198" fmla="*/ 1410080 w 2105012"/>
              <a:gd name="connsiteY16198" fmla="*/ 408277 h 589548"/>
              <a:gd name="connsiteX16199" fmla="*/ 1407429 w 2105012"/>
              <a:gd name="connsiteY16199" fmla="*/ 405957 h 589548"/>
              <a:gd name="connsiteX16200" fmla="*/ 1407429 w 2105012"/>
              <a:gd name="connsiteY16200" fmla="*/ 405957 h 589548"/>
              <a:gd name="connsiteX16201" fmla="*/ 1405109 w 2105012"/>
              <a:gd name="connsiteY16201" fmla="*/ 401980 h 589548"/>
              <a:gd name="connsiteX16202" fmla="*/ 1405440 w 2105012"/>
              <a:gd name="connsiteY16202" fmla="*/ 397009 h 589548"/>
              <a:gd name="connsiteX16203" fmla="*/ 1402789 w 2105012"/>
              <a:gd name="connsiteY16203" fmla="*/ 397009 h 589548"/>
              <a:gd name="connsiteX16204" fmla="*/ 1405440 w 2105012"/>
              <a:gd name="connsiteY16204" fmla="*/ 397009 h 589548"/>
              <a:gd name="connsiteX16205" fmla="*/ 1410080 w 2105012"/>
              <a:gd name="connsiteY16205" fmla="*/ 391707 h 589548"/>
              <a:gd name="connsiteX16206" fmla="*/ 1407429 w 2105012"/>
              <a:gd name="connsiteY16206" fmla="*/ 389387 h 589548"/>
              <a:gd name="connsiteX16207" fmla="*/ 1410080 w 2105012"/>
              <a:gd name="connsiteY16207" fmla="*/ 391707 h 589548"/>
              <a:gd name="connsiteX16208" fmla="*/ 1416708 w 2105012"/>
              <a:gd name="connsiteY16208" fmla="*/ 394358 h 589548"/>
              <a:gd name="connsiteX16209" fmla="*/ 1416045 w 2105012"/>
              <a:gd name="connsiteY16209" fmla="*/ 396678 h 589548"/>
              <a:gd name="connsiteX16210" fmla="*/ 1416708 w 2105012"/>
              <a:gd name="connsiteY16210" fmla="*/ 396678 h 589548"/>
              <a:gd name="connsiteX16211" fmla="*/ 1423004 w 2105012"/>
              <a:gd name="connsiteY16211" fmla="*/ 398003 h 589548"/>
              <a:gd name="connsiteX16212" fmla="*/ 1421016 w 2105012"/>
              <a:gd name="connsiteY16212" fmla="*/ 402974 h 589548"/>
              <a:gd name="connsiteX16213" fmla="*/ 1434934 w 2105012"/>
              <a:gd name="connsiteY16213" fmla="*/ 401980 h 589548"/>
              <a:gd name="connsiteX16214" fmla="*/ 1444545 w 2105012"/>
              <a:gd name="connsiteY16214" fmla="*/ 397672 h 589548"/>
              <a:gd name="connsiteX16215" fmla="*/ 1440899 w 2105012"/>
              <a:gd name="connsiteY16215" fmla="*/ 405957 h 589548"/>
              <a:gd name="connsiteX16216" fmla="*/ 1429301 w 2105012"/>
              <a:gd name="connsiteY16216" fmla="*/ 376794 h 589548"/>
              <a:gd name="connsiteX16217" fmla="*/ 1429963 w 2105012"/>
              <a:gd name="connsiteY16217" fmla="*/ 375137 h 589548"/>
              <a:gd name="connsiteX16218" fmla="*/ 1429301 w 2105012"/>
              <a:gd name="connsiteY16218" fmla="*/ 376794 h 589548"/>
              <a:gd name="connsiteX16219" fmla="*/ 1453492 w 2105012"/>
              <a:gd name="connsiteY16219" fmla="*/ 354591 h 589548"/>
              <a:gd name="connsiteX16220" fmla="*/ 1454487 w 2105012"/>
              <a:gd name="connsiteY16220" fmla="*/ 353597 h 589548"/>
              <a:gd name="connsiteX16221" fmla="*/ 1458463 w 2105012"/>
              <a:gd name="connsiteY16221" fmla="*/ 351608 h 589548"/>
              <a:gd name="connsiteX16222" fmla="*/ 1454487 w 2105012"/>
              <a:gd name="connsiteY16222" fmla="*/ 353597 h 589548"/>
              <a:gd name="connsiteX16223" fmla="*/ 1453492 w 2105012"/>
              <a:gd name="connsiteY16223" fmla="*/ 354591 h 589548"/>
              <a:gd name="connsiteX16224" fmla="*/ 1451173 w 2105012"/>
              <a:gd name="connsiteY16224" fmla="*/ 356248 h 589548"/>
              <a:gd name="connsiteX16225" fmla="*/ 1453492 w 2105012"/>
              <a:gd name="connsiteY16225" fmla="*/ 354591 h 589548"/>
              <a:gd name="connsiteX16226" fmla="*/ 1493922 w 2105012"/>
              <a:gd name="connsiteY16226" fmla="*/ 325760 h 589548"/>
              <a:gd name="connsiteX16227" fmla="*/ 1490608 w 2105012"/>
              <a:gd name="connsiteY16227" fmla="*/ 325760 h 589548"/>
              <a:gd name="connsiteX16228" fmla="*/ 1493922 w 2105012"/>
              <a:gd name="connsiteY16228" fmla="*/ 325760 h 589548"/>
              <a:gd name="connsiteX16229" fmla="*/ 1515463 w 2105012"/>
              <a:gd name="connsiteY16229" fmla="*/ 309190 h 589548"/>
              <a:gd name="connsiteX16230" fmla="*/ 1515463 w 2105012"/>
              <a:gd name="connsiteY16230" fmla="*/ 310516 h 589548"/>
              <a:gd name="connsiteX16231" fmla="*/ 1515463 w 2105012"/>
              <a:gd name="connsiteY16231" fmla="*/ 309190 h 589548"/>
              <a:gd name="connsiteX16232" fmla="*/ 1516457 w 2105012"/>
              <a:gd name="connsiteY16232" fmla="*/ 309190 h 589548"/>
              <a:gd name="connsiteX16233" fmla="*/ 1515463 w 2105012"/>
              <a:gd name="connsiteY16233" fmla="*/ 309190 h 589548"/>
              <a:gd name="connsiteX16234" fmla="*/ 1535678 w 2105012"/>
              <a:gd name="connsiteY16234" fmla="*/ 328079 h 589548"/>
              <a:gd name="connsiteX16235" fmla="*/ 1535678 w 2105012"/>
              <a:gd name="connsiteY16235" fmla="*/ 328079 h 589548"/>
              <a:gd name="connsiteX16236" fmla="*/ 1533690 w 2105012"/>
              <a:gd name="connsiteY16236" fmla="*/ 328079 h 589548"/>
              <a:gd name="connsiteX16237" fmla="*/ 1535678 w 2105012"/>
              <a:gd name="connsiteY16237" fmla="*/ 328079 h 589548"/>
              <a:gd name="connsiteX16238" fmla="*/ 1543300 w 2105012"/>
              <a:gd name="connsiteY16238" fmla="*/ 325760 h 589548"/>
              <a:gd name="connsiteX16239" fmla="*/ 1543300 w 2105012"/>
              <a:gd name="connsiteY16239" fmla="*/ 325760 h 589548"/>
              <a:gd name="connsiteX16240" fmla="*/ 1608585 w 2105012"/>
              <a:gd name="connsiteY16240" fmla="*/ 348294 h 589548"/>
              <a:gd name="connsiteX16241" fmla="*/ 1615875 w 2105012"/>
              <a:gd name="connsiteY16241" fmla="*/ 348294 h 589548"/>
              <a:gd name="connsiteX16242" fmla="*/ 1615875 w 2105012"/>
              <a:gd name="connsiteY16242" fmla="*/ 348294 h 589548"/>
              <a:gd name="connsiteX16243" fmla="*/ 1608585 w 2105012"/>
              <a:gd name="connsiteY16243" fmla="*/ 348294 h 589548"/>
              <a:gd name="connsiteX16244" fmla="*/ 1619521 w 2105012"/>
              <a:gd name="connsiteY16244" fmla="*/ 346637 h 589548"/>
              <a:gd name="connsiteX16245" fmla="*/ 1617201 w 2105012"/>
              <a:gd name="connsiteY16245" fmla="*/ 348294 h 589548"/>
              <a:gd name="connsiteX16246" fmla="*/ 1619521 w 2105012"/>
              <a:gd name="connsiteY16246" fmla="*/ 346637 h 589548"/>
              <a:gd name="connsiteX16247" fmla="*/ 1621177 w 2105012"/>
              <a:gd name="connsiteY16247" fmla="*/ 345312 h 589548"/>
              <a:gd name="connsiteX16248" fmla="*/ 1620846 w 2105012"/>
              <a:gd name="connsiteY16248" fmla="*/ 345975 h 589548"/>
              <a:gd name="connsiteX16249" fmla="*/ 1620846 w 2105012"/>
              <a:gd name="connsiteY16249" fmla="*/ 345975 h 589548"/>
              <a:gd name="connsiteX16250" fmla="*/ 1621177 w 2105012"/>
              <a:gd name="connsiteY16250" fmla="*/ 345312 h 589548"/>
              <a:gd name="connsiteX16251" fmla="*/ 1702038 w 2105012"/>
              <a:gd name="connsiteY16251" fmla="*/ 302231 h 589548"/>
              <a:gd name="connsiteX16252" fmla="*/ 1702038 w 2105012"/>
              <a:gd name="connsiteY16252" fmla="*/ 302231 h 589548"/>
              <a:gd name="connsiteX16253" fmla="*/ 1705351 w 2105012"/>
              <a:gd name="connsiteY16253" fmla="*/ 304882 h 589548"/>
              <a:gd name="connsiteX16254" fmla="*/ 1702038 w 2105012"/>
              <a:gd name="connsiteY16254" fmla="*/ 302231 h 589548"/>
              <a:gd name="connsiteX16255" fmla="*/ 1711317 w 2105012"/>
              <a:gd name="connsiteY16255" fmla="*/ 304882 h 589548"/>
              <a:gd name="connsiteX16256" fmla="*/ 1711317 w 2105012"/>
              <a:gd name="connsiteY16256" fmla="*/ 304882 h 589548"/>
              <a:gd name="connsiteX16257" fmla="*/ 1707340 w 2105012"/>
              <a:gd name="connsiteY16257" fmla="*/ 305545 h 589548"/>
              <a:gd name="connsiteX16258" fmla="*/ 1711317 w 2105012"/>
              <a:gd name="connsiteY16258" fmla="*/ 304882 h 589548"/>
              <a:gd name="connsiteX16259" fmla="*/ 1733851 w 2105012"/>
              <a:gd name="connsiteY16259" fmla="*/ 329074 h 589548"/>
              <a:gd name="connsiteX16260" fmla="*/ 1733189 w 2105012"/>
              <a:gd name="connsiteY16260" fmla="*/ 329405 h 589548"/>
              <a:gd name="connsiteX16261" fmla="*/ 1733851 w 2105012"/>
              <a:gd name="connsiteY16261" fmla="*/ 329074 h 589548"/>
              <a:gd name="connsiteX16262" fmla="*/ 1738822 w 2105012"/>
              <a:gd name="connsiteY16262" fmla="*/ 329736 h 589548"/>
              <a:gd name="connsiteX16263" fmla="*/ 1740811 w 2105012"/>
              <a:gd name="connsiteY16263" fmla="*/ 329736 h 589548"/>
              <a:gd name="connsiteX16264" fmla="*/ 1738822 w 2105012"/>
              <a:gd name="connsiteY16264" fmla="*/ 329736 h 589548"/>
              <a:gd name="connsiteX16265" fmla="*/ 1746444 w 2105012"/>
              <a:gd name="connsiteY16265" fmla="*/ 310184 h 589548"/>
              <a:gd name="connsiteX16266" fmla="*/ 1751415 w 2105012"/>
              <a:gd name="connsiteY16266" fmla="*/ 316481 h 589548"/>
              <a:gd name="connsiteX16267" fmla="*/ 1758043 w 2105012"/>
              <a:gd name="connsiteY16267" fmla="*/ 315155 h 589548"/>
              <a:gd name="connsiteX16268" fmla="*/ 1751415 w 2105012"/>
              <a:gd name="connsiteY16268" fmla="*/ 316481 h 589548"/>
              <a:gd name="connsiteX16269" fmla="*/ 1746444 w 2105012"/>
              <a:gd name="connsiteY16269" fmla="*/ 310184 h 589548"/>
              <a:gd name="connsiteX16270" fmla="*/ 1780909 w 2105012"/>
              <a:gd name="connsiteY16270" fmla="*/ 311841 h 589548"/>
              <a:gd name="connsiteX16271" fmla="*/ 1780246 w 2105012"/>
              <a:gd name="connsiteY16271" fmla="*/ 311841 h 589548"/>
              <a:gd name="connsiteX16272" fmla="*/ 1780909 w 2105012"/>
              <a:gd name="connsiteY16272" fmla="*/ 311841 h 589548"/>
              <a:gd name="connsiteX16273" fmla="*/ 1811729 w 2105012"/>
              <a:gd name="connsiteY16273" fmla="*/ 316149 h 589548"/>
              <a:gd name="connsiteX16274" fmla="*/ 1812723 w 2105012"/>
              <a:gd name="connsiteY16274" fmla="*/ 316149 h 589548"/>
              <a:gd name="connsiteX16275" fmla="*/ 1814711 w 2105012"/>
              <a:gd name="connsiteY16275" fmla="*/ 316149 h 589548"/>
              <a:gd name="connsiteX16276" fmla="*/ 1814711 w 2105012"/>
              <a:gd name="connsiteY16276" fmla="*/ 318138 h 589548"/>
              <a:gd name="connsiteX16277" fmla="*/ 1814711 w 2105012"/>
              <a:gd name="connsiteY16277" fmla="*/ 316149 h 589548"/>
              <a:gd name="connsiteX16278" fmla="*/ 1812723 w 2105012"/>
              <a:gd name="connsiteY16278" fmla="*/ 316149 h 589548"/>
              <a:gd name="connsiteX16279" fmla="*/ 1811729 w 2105012"/>
              <a:gd name="connsiteY16279" fmla="*/ 316149 h 589548"/>
              <a:gd name="connsiteX16280" fmla="*/ 1833932 w 2105012"/>
              <a:gd name="connsiteY16280" fmla="*/ 307533 h 589548"/>
              <a:gd name="connsiteX16281" fmla="*/ 1835258 w 2105012"/>
              <a:gd name="connsiteY16281" fmla="*/ 306870 h 589548"/>
              <a:gd name="connsiteX16282" fmla="*/ 1836583 w 2105012"/>
              <a:gd name="connsiteY16282" fmla="*/ 306870 h 589548"/>
              <a:gd name="connsiteX16283" fmla="*/ 1835258 w 2105012"/>
              <a:gd name="connsiteY16283" fmla="*/ 306870 h 589548"/>
              <a:gd name="connsiteX16284" fmla="*/ 1833932 w 2105012"/>
              <a:gd name="connsiteY16284" fmla="*/ 307533 h 589548"/>
              <a:gd name="connsiteX16285" fmla="*/ 1833932 w 2105012"/>
              <a:gd name="connsiteY16285" fmla="*/ 307533 h 589548"/>
              <a:gd name="connsiteX16286" fmla="*/ 1845531 w 2105012"/>
              <a:gd name="connsiteY16286" fmla="*/ 310184 h 589548"/>
              <a:gd name="connsiteX16287" fmla="*/ 1849176 w 2105012"/>
              <a:gd name="connsiteY16287" fmla="*/ 310847 h 589548"/>
              <a:gd name="connsiteX16288" fmla="*/ 1845531 w 2105012"/>
              <a:gd name="connsiteY16288" fmla="*/ 310184 h 589548"/>
              <a:gd name="connsiteX16289" fmla="*/ 1845531 w 2105012"/>
              <a:gd name="connsiteY16289" fmla="*/ 310184 h 589548"/>
              <a:gd name="connsiteX16290" fmla="*/ 1854479 w 2105012"/>
              <a:gd name="connsiteY16290" fmla="*/ 335701 h 589548"/>
              <a:gd name="connsiteX16291" fmla="*/ 1855804 w 2105012"/>
              <a:gd name="connsiteY16291" fmla="*/ 337027 h 589548"/>
              <a:gd name="connsiteX16292" fmla="*/ 1854479 w 2105012"/>
              <a:gd name="connsiteY16292" fmla="*/ 335701 h 589548"/>
              <a:gd name="connsiteX16293" fmla="*/ 1850833 w 2105012"/>
              <a:gd name="connsiteY16293" fmla="*/ 335701 h 589548"/>
              <a:gd name="connsiteX16294" fmla="*/ 1854479 w 2105012"/>
              <a:gd name="connsiteY16294" fmla="*/ 335701 h 589548"/>
              <a:gd name="connsiteX16295" fmla="*/ 1882647 w 2105012"/>
              <a:gd name="connsiteY16295" fmla="*/ 361219 h 589548"/>
              <a:gd name="connsiteX16296" fmla="*/ 1880327 w 2105012"/>
              <a:gd name="connsiteY16296" fmla="*/ 362876 h 589548"/>
              <a:gd name="connsiteX16297" fmla="*/ 1882647 w 2105012"/>
              <a:gd name="connsiteY16297" fmla="*/ 361219 h 589548"/>
              <a:gd name="connsiteX16298" fmla="*/ 1874031 w 2105012"/>
              <a:gd name="connsiteY16298" fmla="*/ 361219 h 589548"/>
              <a:gd name="connsiteX16299" fmla="*/ 1874031 w 2105012"/>
              <a:gd name="connsiteY16299" fmla="*/ 366190 h 589548"/>
              <a:gd name="connsiteX16300" fmla="*/ 1871711 w 2105012"/>
              <a:gd name="connsiteY16300" fmla="*/ 366190 h 589548"/>
              <a:gd name="connsiteX16301" fmla="*/ 1872705 w 2105012"/>
              <a:gd name="connsiteY16301" fmla="*/ 367515 h 589548"/>
              <a:gd name="connsiteX16302" fmla="*/ 1871711 w 2105012"/>
              <a:gd name="connsiteY16302" fmla="*/ 366190 h 589548"/>
              <a:gd name="connsiteX16303" fmla="*/ 1870054 w 2105012"/>
              <a:gd name="connsiteY16303" fmla="*/ 366190 h 589548"/>
              <a:gd name="connsiteX16304" fmla="*/ 1869060 w 2105012"/>
              <a:gd name="connsiteY16304" fmla="*/ 368509 h 589548"/>
              <a:gd name="connsiteX16305" fmla="*/ 1870054 w 2105012"/>
              <a:gd name="connsiteY16305" fmla="*/ 366190 h 589548"/>
              <a:gd name="connsiteX16306" fmla="*/ 1866740 w 2105012"/>
              <a:gd name="connsiteY16306" fmla="*/ 365527 h 589548"/>
              <a:gd name="connsiteX16307" fmla="*/ 1874031 w 2105012"/>
              <a:gd name="connsiteY16307" fmla="*/ 354259 h 589548"/>
              <a:gd name="connsiteX16308" fmla="*/ 1874031 w 2105012"/>
              <a:gd name="connsiteY16308" fmla="*/ 346637 h 589548"/>
              <a:gd name="connsiteX16309" fmla="*/ 1873037 w 2105012"/>
              <a:gd name="connsiteY16309" fmla="*/ 346637 h 589548"/>
              <a:gd name="connsiteX16310" fmla="*/ 1872043 w 2105012"/>
              <a:gd name="connsiteY16310" fmla="*/ 348294 h 589548"/>
              <a:gd name="connsiteX16311" fmla="*/ 1873037 w 2105012"/>
              <a:gd name="connsiteY16311" fmla="*/ 346637 h 589548"/>
              <a:gd name="connsiteX16312" fmla="*/ 1874031 w 2105012"/>
              <a:gd name="connsiteY16312" fmla="*/ 346637 h 589548"/>
              <a:gd name="connsiteX16313" fmla="*/ 1874031 w 2105012"/>
              <a:gd name="connsiteY16313" fmla="*/ 345643 h 589548"/>
              <a:gd name="connsiteX16314" fmla="*/ 1875025 w 2105012"/>
              <a:gd name="connsiteY16314" fmla="*/ 343324 h 589548"/>
              <a:gd name="connsiteX16315" fmla="*/ 1883310 w 2105012"/>
              <a:gd name="connsiteY16315" fmla="*/ 341335 h 589548"/>
              <a:gd name="connsiteX16316" fmla="*/ 1890269 w 2105012"/>
              <a:gd name="connsiteY16316" fmla="*/ 337027 h 589548"/>
              <a:gd name="connsiteX16317" fmla="*/ 1884635 w 2105012"/>
              <a:gd name="connsiteY16317" fmla="*/ 335370 h 589548"/>
              <a:gd name="connsiteX16318" fmla="*/ 1888281 w 2105012"/>
              <a:gd name="connsiteY16318" fmla="*/ 327417 h 589548"/>
              <a:gd name="connsiteX16319" fmla="*/ 1893252 w 2105012"/>
              <a:gd name="connsiteY16319" fmla="*/ 325760 h 589548"/>
              <a:gd name="connsiteX16320" fmla="*/ 1898554 w 2105012"/>
              <a:gd name="connsiteY16320" fmla="*/ 332719 h 589548"/>
              <a:gd name="connsiteX16321" fmla="*/ 1895240 w 2105012"/>
              <a:gd name="connsiteY16321" fmla="*/ 342661 h 589548"/>
              <a:gd name="connsiteX16322" fmla="*/ 1892589 w 2105012"/>
              <a:gd name="connsiteY16322" fmla="*/ 347963 h 589548"/>
              <a:gd name="connsiteX16323" fmla="*/ 1883310 w 2105012"/>
              <a:gd name="connsiteY16323" fmla="*/ 347963 h 589548"/>
              <a:gd name="connsiteX16324" fmla="*/ 1880659 w 2105012"/>
              <a:gd name="connsiteY16324" fmla="*/ 350614 h 589548"/>
              <a:gd name="connsiteX16325" fmla="*/ 1879996 w 2105012"/>
              <a:gd name="connsiteY16325" fmla="*/ 355916 h 589548"/>
              <a:gd name="connsiteX16326" fmla="*/ 1883641 w 2105012"/>
              <a:gd name="connsiteY16326" fmla="*/ 356579 h 589548"/>
              <a:gd name="connsiteX16327" fmla="*/ 1882978 w 2105012"/>
              <a:gd name="connsiteY16327" fmla="*/ 360556 h 589548"/>
              <a:gd name="connsiteX16328" fmla="*/ 1881984 w 2105012"/>
              <a:gd name="connsiteY16328" fmla="*/ 360556 h 589548"/>
              <a:gd name="connsiteX16329" fmla="*/ 1889275 w 2105012"/>
              <a:gd name="connsiteY16329" fmla="*/ 356248 h 589548"/>
              <a:gd name="connsiteX16330" fmla="*/ 1893915 w 2105012"/>
              <a:gd name="connsiteY16330" fmla="*/ 353928 h 589548"/>
              <a:gd name="connsiteX16331" fmla="*/ 1900211 w 2105012"/>
              <a:gd name="connsiteY16331" fmla="*/ 354922 h 589548"/>
              <a:gd name="connsiteX16332" fmla="*/ 1893915 w 2105012"/>
              <a:gd name="connsiteY16332" fmla="*/ 353928 h 589548"/>
              <a:gd name="connsiteX16333" fmla="*/ 1889275 w 2105012"/>
              <a:gd name="connsiteY16333" fmla="*/ 356248 h 589548"/>
              <a:gd name="connsiteX16334" fmla="*/ 1915455 w 2105012"/>
              <a:gd name="connsiteY16334" fmla="*/ 333382 h 589548"/>
              <a:gd name="connsiteX16335" fmla="*/ 1914129 w 2105012"/>
              <a:gd name="connsiteY16335" fmla="*/ 332388 h 589548"/>
              <a:gd name="connsiteX16336" fmla="*/ 1913798 w 2105012"/>
              <a:gd name="connsiteY16336" fmla="*/ 331725 h 589548"/>
              <a:gd name="connsiteX16337" fmla="*/ 1914129 w 2105012"/>
              <a:gd name="connsiteY16337" fmla="*/ 332388 h 589548"/>
              <a:gd name="connsiteX16338" fmla="*/ 1915455 w 2105012"/>
              <a:gd name="connsiteY16338" fmla="*/ 333382 h 589548"/>
              <a:gd name="connsiteX16339" fmla="*/ 1915455 w 2105012"/>
              <a:gd name="connsiteY16339" fmla="*/ 335039 h 589548"/>
              <a:gd name="connsiteX16340" fmla="*/ 1915455 w 2105012"/>
              <a:gd name="connsiteY16340" fmla="*/ 333382 h 589548"/>
              <a:gd name="connsiteX16341" fmla="*/ 1931693 w 2105012"/>
              <a:gd name="connsiteY16341" fmla="*/ 354922 h 589548"/>
              <a:gd name="connsiteX16342" fmla="*/ 1932025 w 2105012"/>
              <a:gd name="connsiteY16342" fmla="*/ 352603 h 589548"/>
              <a:gd name="connsiteX16343" fmla="*/ 1931693 w 2105012"/>
              <a:gd name="connsiteY16343" fmla="*/ 354922 h 589548"/>
              <a:gd name="connsiteX16344" fmla="*/ 1931693 w 2105012"/>
              <a:gd name="connsiteY16344" fmla="*/ 358236 h 589548"/>
              <a:gd name="connsiteX16345" fmla="*/ 1931693 w 2105012"/>
              <a:gd name="connsiteY16345" fmla="*/ 354922 h 589548"/>
              <a:gd name="connsiteX16346" fmla="*/ 1944286 w 2105012"/>
              <a:gd name="connsiteY16346" fmla="*/ 336696 h 589548"/>
              <a:gd name="connsiteX16347" fmla="*/ 1948263 w 2105012"/>
              <a:gd name="connsiteY16347" fmla="*/ 337027 h 589548"/>
              <a:gd name="connsiteX16348" fmla="*/ 1951908 w 2105012"/>
              <a:gd name="connsiteY16348" fmla="*/ 337027 h 589548"/>
              <a:gd name="connsiteX16349" fmla="*/ 1948263 w 2105012"/>
              <a:gd name="connsiteY16349" fmla="*/ 337027 h 589548"/>
              <a:gd name="connsiteX16350" fmla="*/ 1944286 w 2105012"/>
              <a:gd name="connsiteY16350" fmla="*/ 336696 h 589548"/>
              <a:gd name="connsiteX16351" fmla="*/ 1961187 w 2105012"/>
              <a:gd name="connsiteY16351" fmla="*/ 344318 h 589548"/>
              <a:gd name="connsiteX16352" fmla="*/ 1961850 w 2105012"/>
              <a:gd name="connsiteY16352" fmla="*/ 343324 h 589548"/>
              <a:gd name="connsiteX16353" fmla="*/ 1961850 w 2105012"/>
              <a:gd name="connsiteY16353" fmla="*/ 343324 h 589548"/>
              <a:gd name="connsiteX16354" fmla="*/ 1961187 w 2105012"/>
              <a:gd name="connsiteY16354" fmla="*/ 344318 h 589548"/>
              <a:gd name="connsiteX16355" fmla="*/ 1979083 w 2105012"/>
              <a:gd name="connsiteY16355" fmla="*/ 342329 h 589548"/>
              <a:gd name="connsiteX16356" fmla="*/ 1979083 w 2105012"/>
              <a:gd name="connsiteY16356" fmla="*/ 342329 h 589548"/>
              <a:gd name="connsiteX16357" fmla="*/ 1979083 w 2105012"/>
              <a:gd name="connsiteY16357" fmla="*/ 343324 h 589548"/>
              <a:gd name="connsiteX16358" fmla="*/ 1979083 w 2105012"/>
              <a:gd name="connsiteY16358" fmla="*/ 342329 h 589548"/>
              <a:gd name="connsiteX16359" fmla="*/ 1990681 w 2105012"/>
              <a:gd name="connsiteY16359" fmla="*/ 346306 h 589548"/>
              <a:gd name="connsiteX16360" fmla="*/ 1991013 w 2105012"/>
              <a:gd name="connsiteY16360" fmla="*/ 347963 h 589548"/>
              <a:gd name="connsiteX16361" fmla="*/ 1990681 w 2105012"/>
              <a:gd name="connsiteY16361" fmla="*/ 346306 h 589548"/>
              <a:gd name="connsiteX16362" fmla="*/ 1990681 w 2105012"/>
              <a:gd name="connsiteY16362" fmla="*/ 341004 h 589548"/>
              <a:gd name="connsiteX16363" fmla="*/ 1990681 w 2105012"/>
              <a:gd name="connsiteY16363" fmla="*/ 346306 h 589548"/>
              <a:gd name="connsiteX16364" fmla="*/ 1994327 w 2105012"/>
              <a:gd name="connsiteY16364" fmla="*/ 312835 h 589548"/>
              <a:gd name="connsiteX16365" fmla="*/ 1996978 w 2105012"/>
              <a:gd name="connsiteY16365" fmla="*/ 313167 h 589548"/>
              <a:gd name="connsiteX16366" fmla="*/ 1994327 w 2105012"/>
              <a:gd name="connsiteY16366" fmla="*/ 312835 h 589548"/>
              <a:gd name="connsiteX16367" fmla="*/ 2004600 w 2105012"/>
              <a:gd name="connsiteY16367" fmla="*/ 313167 h 589548"/>
              <a:gd name="connsiteX16368" fmla="*/ 2004600 w 2105012"/>
              <a:gd name="connsiteY16368" fmla="*/ 313830 h 589548"/>
              <a:gd name="connsiteX16369" fmla="*/ 2004600 w 2105012"/>
              <a:gd name="connsiteY16369" fmla="*/ 313167 h 589548"/>
              <a:gd name="connsiteX16370" fmla="*/ 2004600 w 2105012"/>
              <a:gd name="connsiteY16370" fmla="*/ 313167 h 589548"/>
              <a:gd name="connsiteX16371" fmla="*/ 2008908 w 2105012"/>
              <a:gd name="connsiteY16371" fmla="*/ 239597 h 589548"/>
              <a:gd name="connsiteX16372" fmla="*/ 2007251 w 2105012"/>
              <a:gd name="connsiteY16372" fmla="*/ 238272 h 589548"/>
              <a:gd name="connsiteX16373" fmla="*/ 2007251 w 2105012"/>
              <a:gd name="connsiteY16373" fmla="*/ 238272 h 589548"/>
              <a:gd name="connsiteX16374" fmla="*/ 2008908 w 2105012"/>
              <a:gd name="connsiteY16374" fmla="*/ 239597 h 589548"/>
              <a:gd name="connsiteX16375" fmla="*/ 2001286 w 2105012"/>
              <a:gd name="connsiteY16375" fmla="*/ 231644 h 589548"/>
              <a:gd name="connsiteX16376" fmla="*/ 2006257 w 2105012"/>
              <a:gd name="connsiteY16376" fmla="*/ 234958 h 589548"/>
              <a:gd name="connsiteX16377" fmla="*/ 2007251 w 2105012"/>
              <a:gd name="connsiteY16377" fmla="*/ 236283 h 589548"/>
              <a:gd name="connsiteX16378" fmla="*/ 2006257 w 2105012"/>
              <a:gd name="connsiteY16378" fmla="*/ 234958 h 589548"/>
              <a:gd name="connsiteX16379" fmla="*/ 2001286 w 2105012"/>
              <a:gd name="connsiteY16379" fmla="*/ 231644 h 589548"/>
              <a:gd name="connsiteX16380" fmla="*/ 2000623 w 2105012"/>
              <a:gd name="connsiteY16380" fmla="*/ 229987 h 589548"/>
              <a:gd name="connsiteX16381" fmla="*/ 1999960 w 2105012"/>
              <a:gd name="connsiteY16381" fmla="*/ 228993 h 589548"/>
              <a:gd name="connsiteX16382" fmla="*/ 2000623 w 2105012"/>
              <a:gd name="connsiteY16382" fmla="*/ 229987 h 589548"/>
              <a:gd name="connsiteX16383" fmla="*/ 2001286 w 2105012"/>
              <a:gd name="connsiteY16383" fmla="*/ 231644 h 589548"/>
              <a:gd name="connsiteX16384" fmla="*/ 2016530 w 2105012"/>
              <a:gd name="connsiteY16384" fmla="*/ 191545 h 589548"/>
              <a:gd name="connsiteX16385" fmla="*/ 2016530 w 2105012"/>
              <a:gd name="connsiteY16385" fmla="*/ 190883 h 589548"/>
              <a:gd name="connsiteX16386" fmla="*/ 2016530 w 2105012"/>
              <a:gd name="connsiteY16386" fmla="*/ 189226 h 589548"/>
              <a:gd name="connsiteX16387" fmla="*/ 2016530 w 2105012"/>
              <a:gd name="connsiteY16387" fmla="*/ 190883 h 589548"/>
              <a:gd name="connsiteX16388" fmla="*/ 2016530 w 2105012"/>
              <a:gd name="connsiteY16388" fmla="*/ 191545 h 589548"/>
              <a:gd name="connsiteX16389" fmla="*/ 2015867 w 2105012"/>
              <a:gd name="connsiteY16389" fmla="*/ 193865 h 589548"/>
              <a:gd name="connsiteX16390" fmla="*/ 2016530 w 2105012"/>
              <a:gd name="connsiteY16390" fmla="*/ 191545 h 589548"/>
              <a:gd name="connsiteX16391" fmla="*/ 2039396 w 2105012"/>
              <a:gd name="connsiteY16391" fmla="*/ 180609 h 589548"/>
              <a:gd name="connsiteX16392" fmla="*/ 2036745 w 2105012"/>
              <a:gd name="connsiteY16392" fmla="*/ 183592 h 589548"/>
              <a:gd name="connsiteX16393" fmla="*/ 2037408 w 2105012"/>
              <a:gd name="connsiteY16393" fmla="*/ 186574 h 589548"/>
              <a:gd name="connsiteX16394" fmla="*/ 2036745 w 2105012"/>
              <a:gd name="connsiteY16394" fmla="*/ 183592 h 589548"/>
              <a:gd name="connsiteX16395" fmla="*/ 2039396 w 2105012"/>
              <a:gd name="connsiteY16395" fmla="*/ 180609 h 589548"/>
              <a:gd name="connsiteX16396" fmla="*/ 2024152 w 2105012"/>
              <a:gd name="connsiteY16396" fmla="*/ 186906 h 589548"/>
              <a:gd name="connsiteX16397" fmla="*/ 2020175 w 2105012"/>
              <a:gd name="connsiteY16397" fmla="*/ 186243 h 589548"/>
              <a:gd name="connsiteX16398" fmla="*/ 2024152 w 2105012"/>
              <a:gd name="connsiteY16398" fmla="*/ 186906 h 589548"/>
              <a:gd name="connsiteX16399" fmla="*/ 1993995 w 2105012"/>
              <a:gd name="connsiteY16399" fmla="*/ 157080 h 589548"/>
              <a:gd name="connsiteX16400" fmla="*/ 1992007 w 2105012"/>
              <a:gd name="connsiteY16400" fmla="*/ 158406 h 589548"/>
              <a:gd name="connsiteX16401" fmla="*/ 1993995 w 2105012"/>
              <a:gd name="connsiteY16401" fmla="*/ 157080 h 589548"/>
              <a:gd name="connsiteX16402" fmla="*/ 1993001 w 2105012"/>
              <a:gd name="connsiteY16402" fmla="*/ 152772 h 589548"/>
              <a:gd name="connsiteX16403" fmla="*/ 1993995 w 2105012"/>
              <a:gd name="connsiteY16403" fmla="*/ 157080 h 589548"/>
              <a:gd name="connsiteX16404" fmla="*/ 1987699 w 2105012"/>
              <a:gd name="connsiteY16404" fmla="*/ 148796 h 589548"/>
              <a:gd name="connsiteX16405" fmla="*/ 1985048 w 2105012"/>
              <a:gd name="connsiteY16405" fmla="*/ 147139 h 589548"/>
              <a:gd name="connsiteX16406" fmla="*/ 1987699 w 2105012"/>
              <a:gd name="connsiteY16406" fmla="*/ 148796 h 589548"/>
              <a:gd name="connsiteX16407" fmla="*/ 1948594 w 2105012"/>
              <a:gd name="connsiteY16407" fmla="*/ 132557 h 589548"/>
              <a:gd name="connsiteX16408" fmla="*/ 1949920 w 2105012"/>
              <a:gd name="connsiteY16408" fmla="*/ 130900 h 589548"/>
              <a:gd name="connsiteX16409" fmla="*/ 1952240 w 2105012"/>
              <a:gd name="connsiteY16409" fmla="*/ 127586 h 589548"/>
              <a:gd name="connsiteX16410" fmla="*/ 1949920 w 2105012"/>
              <a:gd name="connsiteY16410" fmla="*/ 130900 h 589548"/>
              <a:gd name="connsiteX16411" fmla="*/ 1948594 w 2105012"/>
              <a:gd name="connsiteY16411" fmla="*/ 132557 h 589548"/>
              <a:gd name="connsiteX16412" fmla="*/ 1946275 w 2105012"/>
              <a:gd name="connsiteY16412" fmla="*/ 132889 h 589548"/>
              <a:gd name="connsiteX16413" fmla="*/ 1948594 w 2105012"/>
              <a:gd name="connsiteY16413" fmla="*/ 132557 h 589548"/>
              <a:gd name="connsiteX16414" fmla="*/ 1935007 w 2105012"/>
              <a:gd name="connsiteY16414" fmla="*/ 148133 h 589548"/>
              <a:gd name="connsiteX16415" fmla="*/ 1935007 w 2105012"/>
              <a:gd name="connsiteY16415" fmla="*/ 148133 h 589548"/>
              <a:gd name="connsiteX16416" fmla="*/ 1932356 w 2105012"/>
              <a:gd name="connsiteY16416" fmla="*/ 146807 h 589548"/>
              <a:gd name="connsiteX16417" fmla="*/ 1935007 w 2105012"/>
              <a:gd name="connsiteY16417" fmla="*/ 148133 h 589548"/>
              <a:gd name="connsiteX16418" fmla="*/ 1875356 w 2105012"/>
              <a:gd name="connsiteY16418" fmla="*/ 193865 h 589548"/>
              <a:gd name="connsiteX16419" fmla="*/ 1875356 w 2105012"/>
              <a:gd name="connsiteY16419" fmla="*/ 193865 h 589548"/>
              <a:gd name="connsiteX16420" fmla="*/ 1870054 w 2105012"/>
              <a:gd name="connsiteY16420" fmla="*/ 186243 h 589548"/>
              <a:gd name="connsiteX16421" fmla="*/ 1875356 w 2105012"/>
              <a:gd name="connsiteY16421" fmla="*/ 193865 h 589548"/>
              <a:gd name="connsiteX16422" fmla="*/ 1856798 w 2105012"/>
              <a:gd name="connsiteY16422" fmla="*/ 148464 h 589548"/>
              <a:gd name="connsiteX16423" fmla="*/ 1853816 w 2105012"/>
              <a:gd name="connsiteY16423" fmla="*/ 149458 h 589548"/>
              <a:gd name="connsiteX16424" fmla="*/ 1853816 w 2105012"/>
              <a:gd name="connsiteY16424" fmla="*/ 152110 h 589548"/>
              <a:gd name="connsiteX16425" fmla="*/ 1853816 w 2105012"/>
              <a:gd name="connsiteY16425" fmla="*/ 149458 h 589548"/>
              <a:gd name="connsiteX16426" fmla="*/ 1856798 w 2105012"/>
              <a:gd name="connsiteY16426" fmla="*/ 148464 h 589548"/>
              <a:gd name="connsiteX16427" fmla="*/ 1852490 w 2105012"/>
              <a:gd name="connsiteY16427" fmla="*/ 153104 h 589548"/>
              <a:gd name="connsiteX16428" fmla="*/ 1848513 w 2105012"/>
              <a:gd name="connsiteY16428" fmla="*/ 154429 h 589548"/>
              <a:gd name="connsiteX16429" fmla="*/ 1849176 w 2105012"/>
              <a:gd name="connsiteY16429" fmla="*/ 155755 h 589548"/>
              <a:gd name="connsiteX16430" fmla="*/ 1848513 w 2105012"/>
              <a:gd name="connsiteY16430" fmla="*/ 154429 h 589548"/>
              <a:gd name="connsiteX16431" fmla="*/ 1852490 w 2105012"/>
              <a:gd name="connsiteY16431" fmla="*/ 153104 h 589548"/>
              <a:gd name="connsiteX16432" fmla="*/ 1834595 w 2105012"/>
              <a:gd name="connsiteY16432" fmla="*/ 159069 h 589548"/>
              <a:gd name="connsiteX16433" fmla="*/ 1831612 w 2105012"/>
              <a:gd name="connsiteY16433" fmla="*/ 159069 h 589548"/>
              <a:gd name="connsiteX16434" fmla="*/ 1826973 w 2105012"/>
              <a:gd name="connsiteY16434" fmla="*/ 160726 h 589548"/>
              <a:gd name="connsiteX16435" fmla="*/ 1830950 w 2105012"/>
              <a:gd name="connsiteY16435" fmla="*/ 165034 h 589548"/>
              <a:gd name="connsiteX16436" fmla="*/ 1826973 w 2105012"/>
              <a:gd name="connsiteY16436" fmla="*/ 160726 h 589548"/>
              <a:gd name="connsiteX16437" fmla="*/ 1831612 w 2105012"/>
              <a:gd name="connsiteY16437" fmla="*/ 159069 h 589548"/>
              <a:gd name="connsiteX16438" fmla="*/ 1834595 w 2105012"/>
              <a:gd name="connsiteY16438" fmla="*/ 159069 h 589548"/>
              <a:gd name="connsiteX16439" fmla="*/ 1826973 w 2105012"/>
              <a:gd name="connsiteY16439" fmla="*/ 159400 h 589548"/>
              <a:gd name="connsiteX16440" fmla="*/ 1826973 w 2105012"/>
              <a:gd name="connsiteY16440" fmla="*/ 159400 h 589548"/>
              <a:gd name="connsiteX16441" fmla="*/ 1823990 w 2105012"/>
              <a:gd name="connsiteY16441" fmla="*/ 161389 h 589548"/>
              <a:gd name="connsiteX16442" fmla="*/ 1826973 w 2105012"/>
              <a:gd name="connsiteY16442" fmla="*/ 159400 h 589548"/>
              <a:gd name="connsiteX16443" fmla="*/ 1820345 w 2105012"/>
              <a:gd name="connsiteY16443" fmla="*/ 161720 h 589548"/>
              <a:gd name="connsiteX16444" fmla="*/ 1820345 w 2105012"/>
              <a:gd name="connsiteY16444" fmla="*/ 161720 h 589548"/>
              <a:gd name="connsiteX16445" fmla="*/ 1817031 w 2105012"/>
              <a:gd name="connsiteY16445" fmla="*/ 158075 h 589548"/>
              <a:gd name="connsiteX16446" fmla="*/ 1820345 w 2105012"/>
              <a:gd name="connsiteY16446" fmla="*/ 161720 h 589548"/>
              <a:gd name="connsiteX16447" fmla="*/ 1796153 w 2105012"/>
              <a:gd name="connsiteY16447" fmla="*/ 157412 h 589548"/>
              <a:gd name="connsiteX16448" fmla="*/ 1801456 w 2105012"/>
              <a:gd name="connsiteY16448" fmla="*/ 158075 h 589548"/>
              <a:gd name="connsiteX16449" fmla="*/ 1799136 w 2105012"/>
              <a:gd name="connsiteY16449" fmla="*/ 163046 h 589548"/>
              <a:gd name="connsiteX16450" fmla="*/ 1796485 w 2105012"/>
              <a:gd name="connsiteY16450" fmla="*/ 162714 h 589548"/>
              <a:gd name="connsiteX16451" fmla="*/ 1792508 w 2105012"/>
              <a:gd name="connsiteY16451" fmla="*/ 157743 h 589548"/>
              <a:gd name="connsiteX16452" fmla="*/ 1795822 w 2105012"/>
              <a:gd name="connsiteY16452" fmla="*/ 157743 h 589548"/>
              <a:gd name="connsiteX16453" fmla="*/ 1791514 w 2105012"/>
              <a:gd name="connsiteY16453" fmla="*/ 163046 h 589548"/>
              <a:gd name="connsiteX16454" fmla="*/ 1792508 w 2105012"/>
              <a:gd name="connsiteY16454" fmla="*/ 165365 h 589548"/>
              <a:gd name="connsiteX16455" fmla="*/ 1792839 w 2105012"/>
              <a:gd name="connsiteY16455" fmla="*/ 170005 h 589548"/>
              <a:gd name="connsiteX16456" fmla="*/ 1788863 w 2105012"/>
              <a:gd name="connsiteY16456" fmla="*/ 172325 h 589548"/>
              <a:gd name="connsiteX16457" fmla="*/ 1787537 w 2105012"/>
              <a:gd name="connsiteY16457" fmla="*/ 168679 h 589548"/>
              <a:gd name="connsiteX16458" fmla="*/ 1787537 w 2105012"/>
              <a:gd name="connsiteY16458" fmla="*/ 167685 h 589548"/>
              <a:gd name="connsiteX16459" fmla="*/ 1784886 w 2105012"/>
              <a:gd name="connsiteY16459" fmla="*/ 163708 h 589548"/>
              <a:gd name="connsiteX16460" fmla="*/ 1791845 w 2105012"/>
              <a:gd name="connsiteY16460" fmla="*/ 162714 h 589548"/>
              <a:gd name="connsiteX16461" fmla="*/ 1776270 w 2105012"/>
              <a:gd name="connsiteY16461" fmla="*/ 164371 h 589548"/>
              <a:gd name="connsiteX16462" fmla="*/ 1776270 w 2105012"/>
              <a:gd name="connsiteY16462" fmla="*/ 165034 h 589548"/>
              <a:gd name="connsiteX16463" fmla="*/ 1776270 w 2105012"/>
              <a:gd name="connsiteY16463" fmla="*/ 164371 h 589548"/>
              <a:gd name="connsiteX16464" fmla="*/ 1766328 w 2105012"/>
              <a:gd name="connsiteY16464" fmla="*/ 152772 h 589548"/>
              <a:gd name="connsiteX16465" fmla="*/ 1751747 w 2105012"/>
              <a:gd name="connsiteY16465" fmla="*/ 153435 h 589548"/>
              <a:gd name="connsiteX16466" fmla="*/ 1749095 w 2105012"/>
              <a:gd name="connsiteY16466" fmla="*/ 157743 h 589548"/>
              <a:gd name="connsiteX16467" fmla="*/ 1751747 w 2105012"/>
              <a:gd name="connsiteY16467" fmla="*/ 153435 h 589548"/>
              <a:gd name="connsiteX16468" fmla="*/ 1746776 w 2105012"/>
              <a:gd name="connsiteY16468" fmla="*/ 158406 h 589548"/>
              <a:gd name="connsiteX16469" fmla="*/ 1745450 w 2105012"/>
              <a:gd name="connsiteY16469" fmla="*/ 167685 h 589548"/>
              <a:gd name="connsiteX16470" fmla="*/ 1745450 w 2105012"/>
              <a:gd name="connsiteY16470" fmla="*/ 167685 h 589548"/>
              <a:gd name="connsiteX16471" fmla="*/ 1740479 w 2105012"/>
              <a:gd name="connsiteY16471" fmla="*/ 172656 h 589548"/>
              <a:gd name="connsiteX16472" fmla="*/ 1739154 w 2105012"/>
              <a:gd name="connsiteY16472" fmla="*/ 172656 h 589548"/>
              <a:gd name="connsiteX16473" fmla="*/ 1739154 w 2105012"/>
              <a:gd name="connsiteY16473" fmla="*/ 176301 h 589548"/>
              <a:gd name="connsiteX16474" fmla="*/ 1731863 w 2105012"/>
              <a:gd name="connsiteY16474" fmla="*/ 177295 h 589548"/>
              <a:gd name="connsiteX16475" fmla="*/ 1724241 w 2105012"/>
              <a:gd name="connsiteY16475" fmla="*/ 186574 h 589548"/>
              <a:gd name="connsiteX16476" fmla="*/ 1724572 w 2105012"/>
              <a:gd name="connsiteY16476" fmla="*/ 188563 h 589548"/>
              <a:gd name="connsiteX16477" fmla="*/ 1724241 w 2105012"/>
              <a:gd name="connsiteY16477" fmla="*/ 186574 h 589548"/>
              <a:gd name="connsiteX16478" fmla="*/ 1723578 w 2105012"/>
              <a:gd name="connsiteY16478" fmla="*/ 186243 h 589548"/>
              <a:gd name="connsiteX16479" fmla="*/ 1723578 w 2105012"/>
              <a:gd name="connsiteY16479" fmla="*/ 186243 h 589548"/>
              <a:gd name="connsiteX16480" fmla="*/ 1724241 w 2105012"/>
              <a:gd name="connsiteY16480" fmla="*/ 186574 h 589548"/>
              <a:gd name="connsiteX16481" fmla="*/ 1731863 w 2105012"/>
              <a:gd name="connsiteY16481" fmla="*/ 177295 h 589548"/>
              <a:gd name="connsiteX16482" fmla="*/ 1731863 w 2105012"/>
              <a:gd name="connsiteY16482" fmla="*/ 172325 h 589548"/>
              <a:gd name="connsiteX16483" fmla="*/ 1738491 w 2105012"/>
              <a:gd name="connsiteY16483" fmla="*/ 170999 h 589548"/>
              <a:gd name="connsiteX16484" fmla="*/ 1738159 w 2105012"/>
              <a:gd name="connsiteY16484" fmla="*/ 165697 h 589548"/>
              <a:gd name="connsiteX16485" fmla="*/ 1731200 w 2105012"/>
              <a:gd name="connsiteY16485" fmla="*/ 165365 h 589548"/>
              <a:gd name="connsiteX16486" fmla="*/ 1731863 w 2105012"/>
              <a:gd name="connsiteY16486" fmla="*/ 172325 h 589548"/>
              <a:gd name="connsiteX16487" fmla="*/ 1729212 w 2105012"/>
              <a:gd name="connsiteY16487" fmla="*/ 173650 h 589548"/>
              <a:gd name="connsiteX16488" fmla="*/ 1728218 w 2105012"/>
              <a:gd name="connsiteY16488" fmla="*/ 173319 h 589548"/>
              <a:gd name="connsiteX16489" fmla="*/ 1724904 w 2105012"/>
              <a:gd name="connsiteY16489" fmla="*/ 167354 h 589548"/>
              <a:gd name="connsiteX16490" fmla="*/ 1718276 w 2105012"/>
              <a:gd name="connsiteY16490" fmla="*/ 167022 h 589548"/>
              <a:gd name="connsiteX16491" fmla="*/ 1707671 w 2105012"/>
              <a:gd name="connsiteY16491" fmla="*/ 165365 h 589548"/>
              <a:gd name="connsiteX16492" fmla="*/ 1705351 w 2105012"/>
              <a:gd name="connsiteY16492" fmla="*/ 168679 h 589548"/>
              <a:gd name="connsiteX16493" fmla="*/ 1699055 w 2105012"/>
              <a:gd name="connsiteY16493" fmla="*/ 167022 h 589548"/>
              <a:gd name="connsiteX16494" fmla="*/ 1696404 w 2105012"/>
              <a:gd name="connsiteY16494" fmla="*/ 168348 h 589548"/>
              <a:gd name="connsiteX16495" fmla="*/ 1695741 w 2105012"/>
              <a:gd name="connsiteY16495" fmla="*/ 172987 h 589548"/>
              <a:gd name="connsiteX16496" fmla="*/ 1696404 w 2105012"/>
              <a:gd name="connsiteY16496" fmla="*/ 168348 h 589548"/>
              <a:gd name="connsiteX16497" fmla="*/ 1699055 w 2105012"/>
              <a:gd name="connsiteY16497" fmla="*/ 167022 h 589548"/>
              <a:gd name="connsiteX16498" fmla="*/ 1699055 w 2105012"/>
              <a:gd name="connsiteY16498" fmla="*/ 164040 h 589548"/>
              <a:gd name="connsiteX16499" fmla="*/ 1707008 w 2105012"/>
              <a:gd name="connsiteY16499" fmla="*/ 156749 h 589548"/>
              <a:gd name="connsiteX16500" fmla="*/ 1705683 w 2105012"/>
              <a:gd name="connsiteY16500" fmla="*/ 152441 h 589548"/>
              <a:gd name="connsiteX16501" fmla="*/ 1704357 w 2105012"/>
              <a:gd name="connsiteY16501" fmla="*/ 152772 h 589548"/>
              <a:gd name="connsiteX16502" fmla="*/ 1699718 w 2105012"/>
              <a:gd name="connsiteY16502" fmla="*/ 152772 h 589548"/>
              <a:gd name="connsiteX16503" fmla="*/ 1703363 w 2105012"/>
              <a:gd name="connsiteY16503" fmla="*/ 145150 h 589548"/>
              <a:gd name="connsiteX16504" fmla="*/ 1697729 w 2105012"/>
              <a:gd name="connsiteY16504" fmla="*/ 143493 h 589548"/>
              <a:gd name="connsiteX16505" fmla="*/ 1693421 w 2105012"/>
              <a:gd name="connsiteY16505" fmla="*/ 145150 h 589548"/>
              <a:gd name="connsiteX16506" fmla="*/ 1691764 w 2105012"/>
              <a:gd name="connsiteY16506" fmla="*/ 147139 h 589548"/>
              <a:gd name="connsiteX16507" fmla="*/ 1691764 w 2105012"/>
              <a:gd name="connsiteY16507" fmla="*/ 149127 h 589548"/>
              <a:gd name="connsiteX16508" fmla="*/ 1692096 w 2105012"/>
              <a:gd name="connsiteY16508" fmla="*/ 152110 h 589548"/>
              <a:gd name="connsiteX16509" fmla="*/ 1692759 w 2105012"/>
              <a:gd name="connsiteY16509" fmla="*/ 152110 h 589548"/>
              <a:gd name="connsiteX16510" fmla="*/ 1692096 w 2105012"/>
              <a:gd name="connsiteY16510" fmla="*/ 152110 h 589548"/>
              <a:gd name="connsiteX16511" fmla="*/ 1688450 w 2105012"/>
              <a:gd name="connsiteY16511" fmla="*/ 153767 h 589548"/>
              <a:gd name="connsiteX16512" fmla="*/ 1692096 w 2105012"/>
              <a:gd name="connsiteY16512" fmla="*/ 152110 h 589548"/>
              <a:gd name="connsiteX16513" fmla="*/ 1691764 w 2105012"/>
              <a:gd name="connsiteY16513" fmla="*/ 149127 h 589548"/>
              <a:gd name="connsiteX16514" fmla="*/ 1680497 w 2105012"/>
              <a:gd name="connsiteY16514" fmla="*/ 147139 h 589548"/>
              <a:gd name="connsiteX16515" fmla="*/ 1682817 w 2105012"/>
              <a:gd name="connsiteY16515" fmla="*/ 148796 h 589548"/>
              <a:gd name="connsiteX16516" fmla="*/ 1675195 w 2105012"/>
              <a:gd name="connsiteY16516" fmla="*/ 150784 h 589548"/>
              <a:gd name="connsiteX16517" fmla="*/ 1672544 w 2105012"/>
              <a:gd name="connsiteY16517" fmla="*/ 149790 h 589548"/>
              <a:gd name="connsiteX16518" fmla="*/ 1668567 w 2105012"/>
              <a:gd name="connsiteY16518" fmla="*/ 145813 h 589548"/>
              <a:gd name="connsiteX16519" fmla="*/ 1659619 w 2105012"/>
              <a:gd name="connsiteY16519" fmla="*/ 157080 h 589548"/>
              <a:gd name="connsiteX16520" fmla="*/ 1658625 w 2105012"/>
              <a:gd name="connsiteY16520" fmla="*/ 157080 h 589548"/>
              <a:gd name="connsiteX16521" fmla="*/ 1647689 w 2105012"/>
              <a:gd name="connsiteY16521" fmla="*/ 153435 h 589548"/>
              <a:gd name="connsiteX16522" fmla="*/ 1649677 w 2105012"/>
              <a:gd name="connsiteY16522" fmla="*/ 155755 h 589548"/>
              <a:gd name="connsiteX16523" fmla="*/ 1648352 w 2105012"/>
              <a:gd name="connsiteY16523" fmla="*/ 159732 h 589548"/>
              <a:gd name="connsiteX16524" fmla="*/ 1646032 w 2105012"/>
              <a:gd name="connsiteY16524" fmla="*/ 159732 h 589548"/>
              <a:gd name="connsiteX16525" fmla="*/ 1631782 w 2105012"/>
              <a:gd name="connsiteY16525" fmla="*/ 159732 h 589548"/>
              <a:gd name="connsiteX16526" fmla="*/ 1630457 w 2105012"/>
              <a:gd name="connsiteY16526" fmla="*/ 157412 h 589548"/>
              <a:gd name="connsiteX16527" fmla="*/ 1625817 w 2105012"/>
              <a:gd name="connsiteY16527" fmla="*/ 149458 h 589548"/>
              <a:gd name="connsiteX16528" fmla="*/ 1637084 w 2105012"/>
              <a:gd name="connsiteY16528" fmla="*/ 137860 h 589548"/>
              <a:gd name="connsiteX16529" fmla="*/ 1631119 w 2105012"/>
              <a:gd name="connsiteY16529" fmla="*/ 134214 h 589548"/>
              <a:gd name="connsiteX16530" fmla="*/ 1619852 w 2105012"/>
              <a:gd name="connsiteY16530" fmla="*/ 128581 h 589548"/>
              <a:gd name="connsiteX16531" fmla="*/ 1626148 w 2105012"/>
              <a:gd name="connsiteY16531" fmla="*/ 120296 h 589548"/>
              <a:gd name="connsiteX16532" fmla="*/ 1629794 w 2105012"/>
              <a:gd name="connsiteY16532" fmla="*/ 120296 h 589548"/>
              <a:gd name="connsiteX16533" fmla="*/ 1636422 w 2105012"/>
              <a:gd name="connsiteY16533" fmla="*/ 112674 h 589548"/>
              <a:gd name="connsiteX16534" fmla="*/ 1637416 w 2105012"/>
              <a:gd name="connsiteY16534" fmla="*/ 112342 h 589548"/>
              <a:gd name="connsiteX16535" fmla="*/ 1643712 w 2105012"/>
              <a:gd name="connsiteY16535" fmla="*/ 111348 h 589548"/>
              <a:gd name="connsiteX16536" fmla="*/ 1649346 w 2105012"/>
              <a:gd name="connsiteY16536" fmla="*/ 117645 h 589548"/>
              <a:gd name="connsiteX16537" fmla="*/ 1651334 w 2105012"/>
              <a:gd name="connsiteY16537" fmla="*/ 117645 h 589548"/>
              <a:gd name="connsiteX16538" fmla="*/ 1657631 w 2105012"/>
              <a:gd name="connsiteY16538" fmla="*/ 130238 h 589548"/>
              <a:gd name="connsiteX16539" fmla="*/ 1658956 w 2105012"/>
              <a:gd name="connsiteY16539" fmla="*/ 125267 h 589548"/>
              <a:gd name="connsiteX16540" fmla="*/ 1657631 w 2105012"/>
              <a:gd name="connsiteY16540" fmla="*/ 123278 h 589548"/>
              <a:gd name="connsiteX16541" fmla="*/ 1658956 w 2105012"/>
              <a:gd name="connsiteY16541" fmla="*/ 125267 h 589548"/>
              <a:gd name="connsiteX16542" fmla="*/ 1663927 w 2105012"/>
              <a:gd name="connsiteY16542" fmla="*/ 123610 h 589548"/>
              <a:gd name="connsiteX16543" fmla="*/ 1658956 w 2105012"/>
              <a:gd name="connsiteY16543" fmla="*/ 125267 h 589548"/>
              <a:gd name="connsiteX16544" fmla="*/ 1657631 w 2105012"/>
              <a:gd name="connsiteY16544" fmla="*/ 130238 h 589548"/>
              <a:gd name="connsiteX16545" fmla="*/ 1653985 w 2105012"/>
              <a:gd name="connsiteY16545" fmla="*/ 133883 h 589548"/>
              <a:gd name="connsiteX16546" fmla="*/ 1663927 w 2105012"/>
              <a:gd name="connsiteY16546" fmla="*/ 135540 h 589548"/>
              <a:gd name="connsiteX16547" fmla="*/ 1662602 w 2105012"/>
              <a:gd name="connsiteY16547" fmla="*/ 138854 h 589548"/>
              <a:gd name="connsiteX16548" fmla="*/ 1666247 w 2105012"/>
              <a:gd name="connsiteY16548" fmla="*/ 140179 h 589548"/>
              <a:gd name="connsiteX16549" fmla="*/ 1666247 w 2105012"/>
              <a:gd name="connsiteY16549" fmla="*/ 145482 h 589548"/>
              <a:gd name="connsiteX16550" fmla="*/ 1668567 w 2105012"/>
              <a:gd name="connsiteY16550" fmla="*/ 145482 h 589548"/>
              <a:gd name="connsiteX16551" fmla="*/ 1672544 w 2105012"/>
              <a:gd name="connsiteY16551" fmla="*/ 136534 h 589548"/>
              <a:gd name="connsiteX16552" fmla="*/ 1670887 w 2105012"/>
              <a:gd name="connsiteY16552" fmla="*/ 135540 h 589548"/>
              <a:gd name="connsiteX16553" fmla="*/ 1670887 w 2105012"/>
              <a:gd name="connsiteY16553" fmla="*/ 134546 h 589548"/>
              <a:gd name="connsiteX16554" fmla="*/ 1673869 w 2105012"/>
              <a:gd name="connsiteY16554" fmla="*/ 125267 h 589548"/>
              <a:gd name="connsiteX16555" fmla="*/ 1683811 w 2105012"/>
              <a:gd name="connsiteY16555" fmla="*/ 127918 h 589548"/>
              <a:gd name="connsiteX16556" fmla="*/ 1685468 w 2105012"/>
              <a:gd name="connsiteY16556" fmla="*/ 123610 h 589548"/>
              <a:gd name="connsiteX16557" fmla="*/ 1686131 w 2105012"/>
              <a:gd name="connsiteY16557" fmla="*/ 119302 h 589548"/>
              <a:gd name="connsiteX16558" fmla="*/ 1682154 w 2105012"/>
              <a:gd name="connsiteY16558" fmla="*/ 114662 h 589548"/>
              <a:gd name="connsiteX16559" fmla="*/ 1697729 w 2105012"/>
              <a:gd name="connsiteY16559" fmla="*/ 112674 h 589548"/>
              <a:gd name="connsiteX16560" fmla="*/ 1694084 w 2105012"/>
              <a:gd name="connsiteY16560" fmla="*/ 110023 h 589548"/>
              <a:gd name="connsiteX16561" fmla="*/ 1693090 w 2105012"/>
              <a:gd name="connsiteY16561" fmla="*/ 109028 h 589548"/>
              <a:gd name="connsiteX16562" fmla="*/ 1687788 w 2105012"/>
              <a:gd name="connsiteY16562" fmla="*/ 107703 h 589548"/>
              <a:gd name="connsiteX16563" fmla="*/ 1679171 w 2105012"/>
              <a:gd name="connsiteY16563" fmla="*/ 105052 h 589548"/>
              <a:gd name="connsiteX16564" fmla="*/ 1670224 w 2105012"/>
              <a:gd name="connsiteY16564" fmla="*/ 102401 h 589548"/>
              <a:gd name="connsiteX16565" fmla="*/ 1677846 w 2105012"/>
              <a:gd name="connsiteY16565" fmla="*/ 98755 h 589548"/>
              <a:gd name="connsiteX16566" fmla="*/ 1690439 w 2105012"/>
              <a:gd name="connsiteY16566" fmla="*/ 96435 h 589548"/>
              <a:gd name="connsiteX16567" fmla="*/ 1698724 w 2105012"/>
              <a:gd name="connsiteY16567" fmla="*/ 98424 h 589548"/>
              <a:gd name="connsiteX16568" fmla="*/ 1703363 w 2105012"/>
              <a:gd name="connsiteY16568" fmla="*/ 101406 h 589548"/>
              <a:gd name="connsiteX16569" fmla="*/ 1704026 w 2105012"/>
              <a:gd name="connsiteY16569" fmla="*/ 111348 h 589548"/>
              <a:gd name="connsiteX16570" fmla="*/ 1708997 w 2105012"/>
              <a:gd name="connsiteY16570" fmla="*/ 116982 h 589548"/>
              <a:gd name="connsiteX16571" fmla="*/ 1703363 w 2105012"/>
              <a:gd name="connsiteY16571" fmla="*/ 119964 h 589548"/>
              <a:gd name="connsiteX16572" fmla="*/ 1710985 w 2105012"/>
              <a:gd name="connsiteY16572" fmla="*/ 123278 h 589548"/>
              <a:gd name="connsiteX16573" fmla="*/ 1719933 w 2105012"/>
              <a:gd name="connsiteY16573" fmla="*/ 119964 h 589548"/>
              <a:gd name="connsiteX16574" fmla="*/ 1721258 w 2105012"/>
              <a:gd name="connsiteY16574" fmla="*/ 117645 h 589548"/>
              <a:gd name="connsiteX16575" fmla="*/ 1721258 w 2105012"/>
              <a:gd name="connsiteY16575" fmla="*/ 117645 h 589548"/>
              <a:gd name="connsiteX16576" fmla="*/ 1732526 w 2105012"/>
              <a:gd name="connsiteY16576" fmla="*/ 119964 h 589548"/>
              <a:gd name="connsiteX16577" fmla="*/ 1732526 w 2105012"/>
              <a:gd name="connsiteY16577" fmla="*/ 122284 h 589548"/>
              <a:gd name="connsiteX16578" fmla="*/ 1730206 w 2105012"/>
              <a:gd name="connsiteY16578" fmla="*/ 125267 h 589548"/>
              <a:gd name="connsiteX16579" fmla="*/ 1730206 w 2105012"/>
              <a:gd name="connsiteY16579" fmla="*/ 126261 h 589548"/>
              <a:gd name="connsiteX16580" fmla="*/ 1730206 w 2105012"/>
              <a:gd name="connsiteY16580" fmla="*/ 125267 h 589548"/>
              <a:gd name="connsiteX16581" fmla="*/ 1721258 w 2105012"/>
              <a:gd name="connsiteY16581" fmla="*/ 131895 h 589548"/>
              <a:gd name="connsiteX16582" fmla="*/ 1730206 w 2105012"/>
              <a:gd name="connsiteY16582" fmla="*/ 131563 h 589548"/>
              <a:gd name="connsiteX16583" fmla="*/ 1731532 w 2105012"/>
              <a:gd name="connsiteY16583" fmla="*/ 136865 h 589548"/>
              <a:gd name="connsiteX16584" fmla="*/ 1732857 w 2105012"/>
              <a:gd name="connsiteY16584" fmla="*/ 140842 h 589548"/>
              <a:gd name="connsiteX16585" fmla="*/ 1739154 w 2105012"/>
              <a:gd name="connsiteY16585" fmla="*/ 140511 h 589548"/>
              <a:gd name="connsiteX16586" fmla="*/ 1739154 w 2105012"/>
              <a:gd name="connsiteY16586" fmla="*/ 140511 h 589548"/>
              <a:gd name="connsiteX16587" fmla="*/ 1743462 w 2105012"/>
              <a:gd name="connsiteY16587" fmla="*/ 138191 h 589548"/>
              <a:gd name="connsiteX16588" fmla="*/ 1748101 w 2105012"/>
              <a:gd name="connsiteY16588" fmla="*/ 143162 h 589548"/>
              <a:gd name="connsiteX16589" fmla="*/ 1748101 w 2105012"/>
              <a:gd name="connsiteY16589" fmla="*/ 145813 h 589548"/>
              <a:gd name="connsiteX16590" fmla="*/ 1754729 w 2105012"/>
              <a:gd name="connsiteY16590" fmla="*/ 145813 h 589548"/>
              <a:gd name="connsiteX16591" fmla="*/ 1755061 w 2105012"/>
              <a:gd name="connsiteY16591" fmla="*/ 140511 h 589548"/>
              <a:gd name="connsiteX16592" fmla="*/ 1754729 w 2105012"/>
              <a:gd name="connsiteY16592" fmla="*/ 145813 h 589548"/>
              <a:gd name="connsiteX16593" fmla="*/ 1762683 w 2105012"/>
              <a:gd name="connsiteY16593" fmla="*/ 145482 h 589548"/>
              <a:gd name="connsiteX16594" fmla="*/ 1762683 w 2105012"/>
              <a:gd name="connsiteY16594" fmla="*/ 145482 h 589548"/>
              <a:gd name="connsiteX16595" fmla="*/ 1768316 w 2105012"/>
              <a:gd name="connsiteY16595" fmla="*/ 152110 h 589548"/>
              <a:gd name="connsiteX16596" fmla="*/ 1767322 w 2105012"/>
              <a:gd name="connsiteY16596" fmla="*/ 152441 h 589548"/>
              <a:gd name="connsiteX16597" fmla="*/ 1753404 w 2105012"/>
              <a:gd name="connsiteY16597" fmla="*/ 137528 h 589548"/>
              <a:gd name="connsiteX16598" fmla="*/ 1756055 w 2105012"/>
              <a:gd name="connsiteY16598" fmla="*/ 138191 h 589548"/>
              <a:gd name="connsiteX16599" fmla="*/ 1757380 w 2105012"/>
              <a:gd name="connsiteY16599" fmla="*/ 137197 h 589548"/>
              <a:gd name="connsiteX16600" fmla="*/ 1758706 w 2105012"/>
              <a:gd name="connsiteY16600" fmla="*/ 136203 h 589548"/>
              <a:gd name="connsiteX16601" fmla="*/ 1757380 w 2105012"/>
              <a:gd name="connsiteY16601" fmla="*/ 137197 h 589548"/>
              <a:gd name="connsiteX16602" fmla="*/ 1756055 w 2105012"/>
              <a:gd name="connsiteY16602" fmla="*/ 138191 h 589548"/>
              <a:gd name="connsiteX16603" fmla="*/ 1753404 w 2105012"/>
              <a:gd name="connsiteY16603" fmla="*/ 137528 h 589548"/>
              <a:gd name="connsiteX16604" fmla="*/ 1753404 w 2105012"/>
              <a:gd name="connsiteY16604" fmla="*/ 137528 h 589548"/>
              <a:gd name="connsiteX16605" fmla="*/ 1755723 w 2105012"/>
              <a:gd name="connsiteY16605" fmla="*/ 134546 h 589548"/>
              <a:gd name="connsiteX16606" fmla="*/ 1753072 w 2105012"/>
              <a:gd name="connsiteY16606" fmla="*/ 132226 h 589548"/>
              <a:gd name="connsiteX16607" fmla="*/ 1755723 w 2105012"/>
              <a:gd name="connsiteY16607" fmla="*/ 134546 h 589548"/>
              <a:gd name="connsiteX16608" fmla="*/ 1755723 w 2105012"/>
              <a:gd name="connsiteY16608" fmla="*/ 134546 h 589548"/>
              <a:gd name="connsiteX16609" fmla="*/ 1778589 w 2105012"/>
              <a:gd name="connsiteY16609" fmla="*/ 142499 h 589548"/>
              <a:gd name="connsiteX16610" fmla="*/ 1772624 w 2105012"/>
              <a:gd name="connsiteY16610" fmla="*/ 146144 h 589548"/>
              <a:gd name="connsiteX16611" fmla="*/ 1778589 w 2105012"/>
              <a:gd name="connsiteY16611" fmla="*/ 142499 h 589548"/>
              <a:gd name="connsiteX16612" fmla="*/ 1781572 w 2105012"/>
              <a:gd name="connsiteY16612" fmla="*/ 142499 h 589548"/>
              <a:gd name="connsiteX16613" fmla="*/ 1778589 w 2105012"/>
              <a:gd name="connsiteY16613" fmla="*/ 142499 h 589548"/>
              <a:gd name="connsiteX16614" fmla="*/ 1785549 w 2105012"/>
              <a:gd name="connsiteY16614" fmla="*/ 131563 h 589548"/>
              <a:gd name="connsiteX16615" fmla="*/ 1785549 w 2105012"/>
              <a:gd name="connsiteY16615" fmla="*/ 131232 h 589548"/>
              <a:gd name="connsiteX16616" fmla="*/ 1785549 w 2105012"/>
              <a:gd name="connsiteY16616" fmla="*/ 131563 h 589548"/>
              <a:gd name="connsiteX16617" fmla="*/ 1776270 w 2105012"/>
              <a:gd name="connsiteY16617" fmla="*/ 135871 h 589548"/>
              <a:gd name="connsiteX16618" fmla="*/ 1774613 w 2105012"/>
              <a:gd name="connsiteY16618" fmla="*/ 138522 h 589548"/>
              <a:gd name="connsiteX16619" fmla="*/ 1774613 w 2105012"/>
              <a:gd name="connsiteY16619" fmla="*/ 138522 h 589548"/>
              <a:gd name="connsiteX16620" fmla="*/ 1776270 w 2105012"/>
              <a:gd name="connsiteY16620" fmla="*/ 135871 h 589548"/>
              <a:gd name="connsiteX16621" fmla="*/ 1737165 w 2105012"/>
              <a:gd name="connsiteY16621" fmla="*/ 116650 h 589548"/>
              <a:gd name="connsiteX16622" fmla="*/ 1735508 w 2105012"/>
              <a:gd name="connsiteY16622" fmla="*/ 115325 h 589548"/>
              <a:gd name="connsiteX16623" fmla="*/ 1735508 w 2105012"/>
              <a:gd name="connsiteY16623" fmla="*/ 115325 h 589548"/>
              <a:gd name="connsiteX16624" fmla="*/ 1737165 w 2105012"/>
              <a:gd name="connsiteY16624" fmla="*/ 116650 h 589548"/>
              <a:gd name="connsiteX16625" fmla="*/ 1802450 w 2105012"/>
              <a:gd name="connsiteY16625" fmla="*/ 77877 h 589548"/>
              <a:gd name="connsiteX16626" fmla="*/ 1802450 w 2105012"/>
              <a:gd name="connsiteY16626" fmla="*/ 77877 h 589548"/>
              <a:gd name="connsiteX16627" fmla="*/ 1802450 w 2105012"/>
              <a:gd name="connsiteY16627" fmla="*/ 77877 h 589548"/>
              <a:gd name="connsiteX16628" fmla="*/ 1801787 w 2105012"/>
              <a:gd name="connsiteY16628" fmla="*/ 77546 h 589548"/>
              <a:gd name="connsiteX16629" fmla="*/ 1800793 w 2105012"/>
              <a:gd name="connsiteY16629" fmla="*/ 76883 h 589548"/>
              <a:gd name="connsiteX16630" fmla="*/ 1801787 w 2105012"/>
              <a:gd name="connsiteY16630" fmla="*/ 77546 h 589548"/>
              <a:gd name="connsiteX16631" fmla="*/ 1800130 w 2105012"/>
              <a:gd name="connsiteY16631" fmla="*/ 76220 h 589548"/>
              <a:gd name="connsiteX16632" fmla="*/ 1800130 w 2105012"/>
              <a:gd name="connsiteY16632" fmla="*/ 75558 h 589548"/>
              <a:gd name="connsiteX16633" fmla="*/ 1800130 w 2105012"/>
              <a:gd name="connsiteY16633" fmla="*/ 76220 h 589548"/>
              <a:gd name="connsiteX16634" fmla="*/ 1789857 w 2105012"/>
              <a:gd name="connsiteY16634" fmla="*/ 79203 h 589548"/>
              <a:gd name="connsiteX16635" fmla="*/ 1789857 w 2105012"/>
              <a:gd name="connsiteY16635" fmla="*/ 79203 h 589548"/>
              <a:gd name="connsiteX16636" fmla="*/ 1789857 w 2105012"/>
              <a:gd name="connsiteY16636" fmla="*/ 79203 h 589548"/>
              <a:gd name="connsiteX16637" fmla="*/ 1772624 w 2105012"/>
              <a:gd name="connsiteY16637" fmla="*/ 95110 h 589548"/>
              <a:gd name="connsiteX16638" fmla="*/ 1772624 w 2105012"/>
              <a:gd name="connsiteY16638" fmla="*/ 95110 h 589548"/>
              <a:gd name="connsiteX16639" fmla="*/ 1771630 w 2105012"/>
              <a:gd name="connsiteY16639" fmla="*/ 94116 h 589548"/>
              <a:gd name="connsiteX16640" fmla="*/ 1772624 w 2105012"/>
              <a:gd name="connsiteY16640" fmla="*/ 95110 h 589548"/>
              <a:gd name="connsiteX16641" fmla="*/ 1721258 w 2105012"/>
              <a:gd name="connsiteY16641" fmla="*/ 84174 h 589548"/>
              <a:gd name="connsiteX16642" fmla="*/ 1716950 w 2105012"/>
              <a:gd name="connsiteY16642" fmla="*/ 85831 h 589548"/>
              <a:gd name="connsiteX16643" fmla="*/ 1721258 w 2105012"/>
              <a:gd name="connsiteY16643" fmla="*/ 84174 h 589548"/>
              <a:gd name="connsiteX16644" fmla="*/ 1670887 w 2105012"/>
              <a:gd name="connsiteY16644" fmla="*/ 69261 h 589548"/>
              <a:gd name="connsiteX16645" fmla="*/ 1675526 w 2105012"/>
              <a:gd name="connsiteY16645" fmla="*/ 68267 h 589548"/>
              <a:gd name="connsiteX16646" fmla="*/ 1670887 w 2105012"/>
              <a:gd name="connsiteY16646" fmla="*/ 69261 h 589548"/>
              <a:gd name="connsiteX16647" fmla="*/ 1668898 w 2105012"/>
              <a:gd name="connsiteY16647" fmla="*/ 68267 h 589548"/>
              <a:gd name="connsiteX16648" fmla="*/ 1670887 w 2105012"/>
              <a:gd name="connsiteY16648" fmla="*/ 69261 h 589548"/>
              <a:gd name="connsiteX16649" fmla="*/ 1629131 w 2105012"/>
              <a:gd name="connsiteY16649" fmla="*/ 68267 h 589548"/>
              <a:gd name="connsiteX16650" fmla="*/ 1628137 w 2105012"/>
              <a:gd name="connsiteY16650" fmla="*/ 69261 h 589548"/>
              <a:gd name="connsiteX16651" fmla="*/ 1629131 w 2105012"/>
              <a:gd name="connsiteY16651" fmla="*/ 68267 h 589548"/>
              <a:gd name="connsiteX16652" fmla="*/ 1626148 w 2105012"/>
              <a:gd name="connsiteY16652" fmla="*/ 70587 h 589548"/>
              <a:gd name="connsiteX16653" fmla="*/ 1627474 w 2105012"/>
              <a:gd name="connsiteY16653" fmla="*/ 69593 h 589548"/>
              <a:gd name="connsiteX16654" fmla="*/ 1626148 w 2105012"/>
              <a:gd name="connsiteY16654" fmla="*/ 70587 h 589548"/>
              <a:gd name="connsiteX16655" fmla="*/ 1622172 w 2105012"/>
              <a:gd name="connsiteY16655" fmla="*/ 71250 h 589548"/>
              <a:gd name="connsiteX16656" fmla="*/ 1626148 w 2105012"/>
              <a:gd name="connsiteY16656" fmla="*/ 70587 h 589548"/>
              <a:gd name="connsiteX16657" fmla="*/ 1543300 w 2105012"/>
              <a:gd name="connsiteY16657" fmla="*/ 64622 h 589548"/>
              <a:gd name="connsiteX16658" fmla="*/ 1541643 w 2105012"/>
              <a:gd name="connsiteY16658" fmla="*/ 65284 h 589548"/>
              <a:gd name="connsiteX16659" fmla="*/ 1543300 w 2105012"/>
              <a:gd name="connsiteY16659" fmla="*/ 64622 h 589548"/>
              <a:gd name="connsiteX16660" fmla="*/ 1538661 w 2105012"/>
              <a:gd name="connsiteY16660" fmla="*/ 66941 h 589548"/>
              <a:gd name="connsiteX16661" fmla="*/ 1544626 w 2105012"/>
              <a:gd name="connsiteY16661" fmla="*/ 66610 h 589548"/>
              <a:gd name="connsiteX16662" fmla="*/ 1544626 w 2105012"/>
              <a:gd name="connsiteY16662" fmla="*/ 66610 h 589548"/>
              <a:gd name="connsiteX16663" fmla="*/ 1547277 w 2105012"/>
              <a:gd name="connsiteY16663" fmla="*/ 70918 h 589548"/>
              <a:gd name="connsiteX16664" fmla="*/ 1549596 w 2105012"/>
              <a:gd name="connsiteY16664" fmla="*/ 67936 h 589548"/>
              <a:gd name="connsiteX16665" fmla="*/ 1551254 w 2105012"/>
              <a:gd name="connsiteY16665" fmla="*/ 66610 h 589548"/>
              <a:gd name="connsiteX16666" fmla="*/ 1549596 w 2105012"/>
              <a:gd name="connsiteY16666" fmla="*/ 67936 h 589548"/>
              <a:gd name="connsiteX16667" fmla="*/ 1547277 w 2105012"/>
              <a:gd name="connsiteY16667" fmla="*/ 70918 h 589548"/>
              <a:gd name="connsiteX16668" fmla="*/ 1547277 w 2105012"/>
              <a:gd name="connsiteY16668" fmla="*/ 74564 h 589548"/>
              <a:gd name="connsiteX16669" fmla="*/ 1553573 w 2105012"/>
              <a:gd name="connsiteY16669" fmla="*/ 76883 h 589548"/>
              <a:gd name="connsiteX16670" fmla="*/ 1567823 w 2105012"/>
              <a:gd name="connsiteY16670" fmla="*/ 78540 h 589548"/>
              <a:gd name="connsiteX16671" fmla="*/ 1567823 w 2105012"/>
              <a:gd name="connsiteY16671" fmla="*/ 78540 h 589548"/>
              <a:gd name="connsiteX16672" fmla="*/ 1567823 w 2105012"/>
              <a:gd name="connsiteY16672" fmla="*/ 80860 h 589548"/>
              <a:gd name="connsiteX16673" fmla="*/ 1560201 w 2105012"/>
              <a:gd name="connsiteY16673" fmla="*/ 82186 h 589548"/>
              <a:gd name="connsiteX16674" fmla="*/ 1542306 w 2105012"/>
              <a:gd name="connsiteY16674" fmla="*/ 88482 h 589548"/>
              <a:gd name="connsiteX16675" fmla="*/ 1542306 w 2105012"/>
              <a:gd name="connsiteY16675" fmla="*/ 88482 h 589548"/>
              <a:gd name="connsiteX16676" fmla="*/ 1535347 w 2105012"/>
              <a:gd name="connsiteY16676" fmla="*/ 80860 h 589548"/>
              <a:gd name="connsiteX16677" fmla="*/ 1542306 w 2105012"/>
              <a:gd name="connsiteY16677" fmla="*/ 74564 h 589548"/>
              <a:gd name="connsiteX16678" fmla="*/ 1537666 w 2105012"/>
              <a:gd name="connsiteY16678" fmla="*/ 71912 h 589548"/>
              <a:gd name="connsiteX16679" fmla="*/ 1538992 w 2105012"/>
              <a:gd name="connsiteY16679" fmla="*/ 67273 h 589548"/>
              <a:gd name="connsiteX16680" fmla="*/ 1527393 w 2105012"/>
              <a:gd name="connsiteY16680" fmla="*/ 67273 h 589548"/>
              <a:gd name="connsiteX16681" fmla="*/ 1527393 w 2105012"/>
              <a:gd name="connsiteY16681" fmla="*/ 67273 h 589548"/>
              <a:gd name="connsiteX16682" fmla="*/ 1538992 w 2105012"/>
              <a:gd name="connsiteY16682" fmla="*/ 67273 h 589548"/>
              <a:gd name="connsiteX16683" fmla="*/ 1527062 w 2105012"/>
              <a:gd name="connsiteY16683" fmla="*/ 65284 h 589548"/>
              <a:gd name="connsiteX16684" fmla="*/ 1527062 w 2105012"/>
              <a:gd name="connsiteY16684" fmla="*/ 64290 h 589548"/>
              <a:gd name="connsiteX16685" fmla="*/ 1527062 w 2105012"/>
              <a:gd name="connsiteY16685" fmla="*/ 65284 h 589548"/>
              <a:gd name="connsiteX16686" fmla="*/ 1472713 w 2105012"/>
              <a:gd name="connsiteY16686" fmla="*/ 70918 h 589548"/>
              <a:gd name="connsiteX16687" fmla="*/ 1481661 w 2105012"/>
              <a:gd name="connsiteY16687" fmla="*/ 72575 h 589548"/>
              <a:gd name="connsiteX16688" fmla="*/ 1485306 w 2105012"/>
              <a:gd name="connsiteY16688" fmla="*/ 70918 h 589548"/>
              <a:gd name="connsiteX16689" fmla="*/ 1488620 w 2105012"/>
              <a:gd name="connsiteY16689" fmla="*/ 70918 h 589548"/>
              <a:gd name="connsiteX16690" fmla="*/ 1488620 w 2105012"/>
              <a:gd name="connsiteY16690" fmla="*/ 70918 h 589548"/>
              <a:gd name="connsiteX16691" fmla="*/ 1491271 w 2105012"/>
              <a:gd name="connsiteY16691" fmla="*/ 74564 h 589548"/>
              <a:gd name="connsiteX16692" fmla="*/ 1498562 w 2105012"/>
              <a:gd name="connsiteY16692" fmla="*/ 80197 h 589548"/>
              <a:gd name="connsiteX16693" fmla="*/ 1493591 w 2105012"/>
              <a:gd name="connsiteY16693" fmla="*/ 80529 h 589548"/>
              <a:gd name="connsiteX16694" fmla="*/ 1497899 w 2105012"/>
              <a:gd name="connsiteY16694" fmla="*/ 89808 h 589548"/>
              <a:gd name="connsiteX16695" fmla="*/ 1497899 w 2105012"/>
              <a:gd name="connsiteY16695" fmla="*/ 96104 h 589548"/>
              <a:gd name="connsiteX16696" fmla="*/ 1500550 w 2105012"/>
              <a:gd name="connsiteY16696" fmla="*/ 97430 h 589548"/>
              <a:gd name="connsiteX16697" fmla="*/ 1497899 w 2105012"/>
              <a:gd name="connsiteY16697" fmla="*/ 96104 h 589548"/>
              <a:gd name="connsiteX16698" fmla="*/ 1487957 w 2105012"/>
              <a:gd name="connsiteY16698" fmla="*/ 97761 h 589548"/>
              <a:gd name="connsiteX16699" fmla="*/ 1486300 w 2105012"/>
              <a:gd name="connsiteY16699" fmla="*/ 97761 h 589548"/>
              <a:gd name="connsiteX16700" fmla="*/ 1485306 w 2105012"/>
              <a:gd name="connsiteY16700" fmla="*/ 97430 h 589548"/>
              <a:gd name="connsiteX16701" fmla="*/ 1483649 w 2105012"/>
              <a:gd name="connsiteY16701" fmla="*/ 91133 h 589548"/>
              <a:gd name="connsiteX16702" fmla="*/ 1476358 w 2105012"/>
              <a:gd name="connsiteY16702" fmla="*/ 92459 h 589548"/>
              <a:gd name="connsiteX16703" fmla="*/ 1476358 w 2105012"/>
              <a:gd name="connsiteY16703" fmla="*/ 90139 h 589548"/>
              <a:gd name="connsiteX16704" fmla="*/ 1462109 w 2105012"/>
              <a:gd name="connsiteY16704" fmla="*/ 94116 h 589548"/>
              <a:gd name="connsiteX16705" fmla="*/ 1462440 w 2105012"/>
              <a:gd name="connsiteY16705" fmla="*/ 95110 h 589548"/>
              <a:gd name="connsiteX16706" fmla="*/ 1463766 w 2105012"/>
              <a:gd name="connsiteY16706" fmla="*/ 95110 h 589548"/>
              <a:gd name="connsiteX16707" fmla="*/ 1462440 w 2105012"/>
              <a:gd name="connsiteY16707" fmla="*/ 95110 h 589548"/>
              <a:gd name="connsiteX16708" fmla="*/ 1462109 w 2105012"/>
              <a:gd name="connsiteY16708" fmla="*/ 94116 h 589548"/>
              <a:gd name="connsiteX16709" fmla="*/ 1460120 w 2105012"/>
              <a:gd name="connsiteY16709" fmla="*/ 90802 h 589548"/>
              <a:gd name="connsiteX16710" fmla="*/ 1462109 w 2105012"/>
              <a:gd name="connsiteY16710" fmla="*/ 81523 h 589548"/>
              <a:gd name="connsiteX16711" fmla="*/ 1472382 w 2105012"/>
              <a:gd name="connsiteY16711" fmla="*/ 71250 h 589548"/>
              <a:gd name="connsiteX16712" fmla="*/ 1459789 w 2105012"/>
              <a:gd name="connsiteY16712" fmla="*/ 82186 h 589548"/>
              <a:gd name="connsiteX16713" fmla="*/ 1457469 w 2105012"/>
              <a:gd name="connsiteY16713" fmla="*/ 83843 h 589548"/>
              <a:gd name="connsiteX16714" fmla="*/ 1456806 w 2105012"/>
              <a:gd name="connsiteY16714" fmla="*/ 88151 h 589548"/>
              <a:gd name="connsiteX16715" fmla="*/ 1457469 w 2105012"/>
              <a:gd name="connsiteY16715" fmla="*/ 83843 h 589548"/>
              <a:gd name="connsiteX16716" fmla="*/ 1459789 w 2105012"/>
              <a:gd name="connsiteY16716" fmla="*/ 82186 h 589548"/>
              <a:gd name="connsiteX16717" fmla="*/ 1454487 w 2105012"/>
              <a:gd name="connsiteY16717" fmla="*/ 97430 h 589548"/>
              <a:gd name="connsiteX16718" fmla="*/ 1457801 w 2105012"/>
              <a:gd name="connsiteY16718" fmla="*/ 96104 h 589548"/>
              <a:gd name="connsiteX16719" fmla="*/ 1454487 w 2105012"/>
              <a:gd name="connsiteY16719" fmla="*/ 97430 h 589548"/>
              <a:gd name="connsiteX16720" fmla="*/ 1479341 w 2105012"/>
              <a:gd name="connsiteY16720" fmla="*/ 103063 h 589548"/>
              <a:gd name="connsiteX16721" fmla="*/ 1476027 w 2105012"/>
              <a:gd name="connsiteY16721" fmla="*/ 104389 h 589548"/>
              <a:gd name="connsiteX16722" fmla="*/ 1479341 w 2105012"/>
              <a:gd name="connsiteY16722" fmla="*/ 103063 h 589548"/>
              <a:gd name="connsiteX16723" fmla="*/ 1470725 w 2105012"/>
              <a:gd name="connsiteY16723" fmla="*/ 128249 h 589548"/>
              <a:gd name="connsiteX16724" fmla="*/ 1470725 w 2105012"/>
              <a:gd name="connsiteY16724" fmla="*/ 126924 h 589548"/>
              <a:gd name="connsiteX16725" fmla="*/ 1470725 w 2105012"/>
              <a:gd name="connsiteY16725" fmla="*/ 128249 h 589548"/>
              <a:gd name="connsiteX16726" fmla="*/ 1469731 w 2105012"/>
              <a:gd name="connsiteY16726" fmla="*/ 126592 h 589548"/>
              <a:gd name="connsiteX16727" fmla="*/ 1468736 w 2105012"/>
              <a:gd name="connsiteY16727" fmla="*/ 126592 h 589548"/>
              <a:gd name="connsiteX16728" fmla="*/ 1469731 w 2105012"/>
              <a:gd name="connsiteY16728" fmla="*/ 126592 h 589548"/>
              <a:gd name="connsiteX16729" fmla="*/ 1458463 w 2105012"/>
              <a:gd name="connsiteY16729" fmla="*/ 132557 h 589548"/>
              <a:gd name="connsiteX16730" fmla="*/ 1459457 w 2105012"/>
              <a:gd name="connsiteY16730" fmla="*/ 134877 h 589548"/>
              <a:gd name="connsiteX16731" fmla="*/ 1458463 w 2105012"/>
              <a:gd name="connsiteY16731" fmla="*/ 132557 h 589548"/>
              <a:gd name="connsiteX16732" fmla="*/ 1457801 w 2105012"/>
              <a:gd name="connsiteY16732" fmla="*/ 132226 h 589548"/>
              <a:gd name="connsiteX16733" fmla="*/ 1458463 w 2105012"/>
              <a:gd name="connsiteY16733" fmla="*/ 132557 h 589548"/>
              <a:gd name="connsiteX16734" fmla="*/ 1397818 w 2105012"/>
              <a:gd name="connsiteY16734" fmla="*/ 129575 h 589548"/>
              <a:gd name="connsiteX16735" fmla="*/ 1396161 w 2105012"/>
              <a:gd name="connsiteY16735" fmla="*/ 130238 h 589548"/>
              <a:gd name="connsiteX16736" fmla="*/ 1397818 w 2105012"/>
              <a:gd name="connsiteY16736" fmla="*/ 129575 h 589548"/>
              <a:gd name="connsiteX16737" fmla="*/ 1394504 w 2105012"/>
              <a:gd name="connsiteY16737" fmla="*/ 130238 h 589548"/>
              <a:gd name="connsiteX16738" fmla="*/ 1392516 w 2105012"/>
              <a:gd name="connsiteY16738" fmla="*/ 130238 h 589548"/>
              <a:gd name="connsiteX16739" fmla="*/ 1393510 w 2105012"/>
              <a:gd name="connsiteY16739" fmla="*/ 132557 h 589548"/>
              <a:gd name="connsiteX16740" fmla="*/ 1393510 w 2105012"/>
              <a:gd name="connsiteY16740" fmla="*/ 132557 h 589548"/>
              <a:gd name="connsiteX16741" fmla="*/ 1392516 w 2105012"/>
              <a:gd name="connsiteY16741" fmla="*/ 130238 h 589548"/>
              <a:gd name="connsiteX16742" fmla="*/ 1394504 w 2105012"/>
              <a:gd name="connsiteY16742" fmla="*/ 130238 h 589548"/>
              <a:gd name="connsiteX16743" fmla="*/ 1390528 w 2105012"/>
              <a:gd name="connsiteY16743" fmla="*/ 128249 h 589548"/>
              <a:gd name="connsiteX16744" fmla="*/ 1390528 w 2105012"/>
              <a:gd name="connsiteY16744" fmla="*/ 127918 h 589548"/>
              <a:gd name="connsiteX16745" fmla="*/ 1390528 w 2105012"/>
              <a:gd name="connsiteY16745" fmla="*/ 128249 h 589548"/>
              <a:gd name="connsiteX16746" fmla="*/ 1369318 w 2105012"/>
              <a:gd name="connsiteY16746" fmla="*/ 85831 h 589548"/>
              <a:gd name="connsiteX16747" fmla="*/ 1371307 w 2105012"/>
              <a:gd name="connsiteY16747" fmla="*/ 85831 h 589548"/>
              <a:gd name="connsiteX16748" fmla="*/ 1372632 w 2105012"/>
              <a:gd name="connsiteY16748" fmla="*/ 85831 h 589548"/>
              <a:gd name="connsiteX16749" fmla="*/ 1371307 w 2105012"/>
              <a:gd name="connsiteY16749" fmla="*/ 85831 h 589548"/>
              <a:gd name="connsiteX16750" fmla="*/ 1369318 w 2105012"/>
              <a:gd name="connsiteY16750" fmla="*/ 85831 h 589548"/>
              <a:gd name="connsiteX16751" fmla="*/ 1391190 w 2105012"/>
              <a:gd name="connsiteY16751" fmla="*/ 70918 h 589548"/>
              <a:gd name="connsiteX16752" fmla="*/ 1398481 w 2105012"/>
              <a:gd name="connsiteY16752" fmla="*/ 76552 h 589548"/>
              <a:gd name="connsiteX16753" fmla="*/ 1388871 w 2105012"/>
              <a:gd name="connsiteY16753" fmla="*/ 79534 h 589548"/>
              <a:gd name="connsiteX16754" fmla="*/ 1388871 w 2105012"/>
              <a:gd name="connsiteY16754" fmla="*/ 82517 h 589548"/>
              <a:gd name="connsiteX16755" fmla="*/ 1387214 w 2105012"/>
              <a:gd name="connsiteY16755" fmla="*/ 84837 h 589548"/>
              <a:gd name="connsiteX16756" fmla="*/ 1375615 w 2105012"/>
              <a:gd name="connsiteY16756" fmla="*/ 84837 h 589548"/>
              <a:gd name="connsiteX16757" fmla="*/ 1377272 w 2105012"/>
              <a:gd name="connsiteY16757" fmla="*/ 81523 h 589548"/>
              <a:gd name="connsiteX16758" fmla="*/ 1387545 w 2105012"/>
              <a:gd name="connsiteY16758" fmla="*/ 79866 h 589548"/>
              <a:gd name="connsiteX16759" fmla="*/ 1385888 w 2105012"/>
              <a:gd name="connsiteY16759" fmla="*/ 77546 h 589548"/>
              <a:gd name="connsiteX16760" fmla="*/ 1386882 w 2105012"/>
              <a:gd name="connsiteY16760" fmla="*/ 77546 h 589548"/>
              <a:gd name="connsiteX16761" fmla="*/ 1390528 w 2105012"/>
              <a:gd name="connsiteY16761" fmla="*/ 71581 h 589548"/>
              <a:gd name="connsiteX16762" fmla="*/ 1360702 w 2105012"/>
              <a:gd name="connsiteY16762" fmla="*/ 74232 h 589548"/>
              <a:gd name="connsiteX16763" fmla="*/ 1360702 w 2105012"/>
              <a:gd name="connsiteY16763" fmla="*/ 74232 h 589548"/>
              <a:gd name="connsiteX16764" fmla="*/ 1360702 w 2105012"/>
              <a:gd name="connsiteY16764" fmla="*/ 72907 h 589548"/>
              <a:gd name="connsiteX16765" fmla="*/ 1360702 w 2105012"/>
              <a:gd name="connsiteY16765" fmla="*/ 74232 h 589548"/>
              <a:gd name="connsiteX16766" fmla="*/ 1298400 w 2105012"/>
              <a:gd name="connsiteY16766" fmla="*/ 68267 h 589548"/>
              <a:gd name="connsiteX16767" fmla="*/ 1296412 w 2105012"/>
              <a:gd name="connsiteY16767" fmla="*/ 69593 h 589548"/>
              <a:gd name="connsiteX16768" fmla="*/ 1298400 w 2105012"/>
              <a:gd name="connsiteY16768" fmla="*/ 68267 h 589548"/>
              <a:gd name="connsiteX16769" fmla="*/ 1277854 w 2105012"/>
              <a:gd name="connsiteY16769" fmla="*/ 66279 h 589548"/>
              <a:gd name="connsiteX16770" fmla="*/ 1277854 w 2105012"/>
              <a:gd name="connsiteY16770" fmla="*/ 66279 h 589548"/>
              <a:gd name="connsiteX16771" fmla="*/ 1281830 w 2105012"/>
              <a:gd name="connsiteY16771" fmla="*/ 67273 h 589548"/>
              <a:gd name="connsiteX16772" fmla="*/ 1277854 w 2105012"/>
              <a:gd name="connsiteY16772" fmla="*/ 66279 h 589548"/>
              <a:gd name="connsiteX16773" fmla="*/ 1271557 w 2105012"/>
              <a:gd name="connsiteY16773" fmla="*/ 43744 h 589548"/>
              <a:gd name="connsiteX16774" fmla="*/ 1273877 w 2105012"/>
              <a:gd name="connsiteY16774" fmla="*/ 41424 h 589548"/>
              <a:gd name="connsiteX16775" fmla="*/ 1271557 w 2105012"/>
              <a:gd name="connsiteY16775" fmla="*/ 43744 h 589548"/>
              <a:gd name="connsiteX16776" fmla="*/ 1275534 w 2105012"/>
              <a:gd name="connsiteY16776" fmla="*/ 47389 h 589548"/>
              <a:gd name="connsiteX16777" fmla="*/ 1271557 w 2105012"/>
              <a:gd name="connsiteY16777" fmla="*/ 43744 h 589548"/>
              <a:gd name="connsiteX16778" fmla="*/ 1274208 w 2105012"/>
              <a:gd name="connsiteY16778" fmla="*/ 52692 h 589548"/>
              <a:gd name="connsiteX16779" fmla="*/ 1274208 w 2105012"/>
              <a:gd name="connsiteY16779" fmla="*/ 52692 h 589548"/>
              <a:gd name="connsiteX16780" fmla="*/ 1265261 w 2105012"/>
              <a:gd name="connsiteY16780" fmla="*/ 56337 h 589548"/>
              <a:gd name="connsiteX16781" fmla="*/ 1274208 w 2105012"/>
              <a:gd name="connsiteY16781" fmla="*/ 52692 h 589548"/>
              <a:gd name="connsiteX16782" fmla="*/ 1251342 w 2105012"/>
              <a:gd name="connsiteY16782" fmla="*/ 65284 h 589548"/>
              <a:gd name="connsiteX16783" fmla="*/ 1252336 w 2105012"/>
              <a:gd name="connsiteY16783" fmla="*/ 63296 h 589548"/>
              <a:gd name="connsiteX16784" fmla="*/ 1251342 w 2105012"/>
              <a:gd name="connsiteY16784" fmla="*/ 65284 h 589548"/>
              <a:gd name="connsiteX16785" fmla="*/ 1248028 w 2105012"/>
              <a:gd name="connsiteY16785" fmla="*/ 63628 h 589548"/>
              <a:gd name="connsiteX16786" fmla="*/ 1251342 w 2105012"/>
              <a:gd name="connsiteY16786" fmla="*/ 65284 h 589548"/>
              <a:gd name="connsiteX16787" fmla="*/ 1241069 w 2105012"/>
              <a:gd name="connsiteY16787" fmla="*/ 56337 h 589548"/>
              <a:gd name="connsiteX16788" fmla="*/ 1241069 w 2105012"/>
              <a:gd name="connsiteY16788" fmla="*/ 52692 h 589548"/>
              <a:gd name="connsiteX16789" fmla="*/ 1241069 w 2105012"/>
              <a:gd name="connsiteY16789" fmla="*/ 56337 h 589548"/>
              <a:gd name="connsiteX16790" fmla="*/ 1243057 w 2105012"/>
              <a:gd name="connsiteY16790" fmla="*/ 58657 h 589548"/>
              <a:gd name="connsiteX16791" fmla="*/ 1241069 w 2105012"/>
              <a:gd name="connsiteY16791" fmla="*/ 56337 h 589548"/>
              <a:gd name="connsiteX16792" fmla="*/ 1239412 w 2105012"/>
              <a:gd name="connsiteY16792" fmla="*/ 56337 h 589548"/>
              <a:gd name="connsiteX16793" fmla="*/ 1237755 w 2105012"/>
              <a:gd name="connsiteY16793" fmla="*/ 55343 h 589548"/>
              <a:gd name="connsiteX16794" fmla="*/ 1239412 w 2105012"/>
              <a:gd name="connsiteY16794" fmla="*/ 56337 h 589548"/>
              <a:gd name="connsiteX16795" fmla="*/ 1241069 w 2105012"/>
              <a:gd name="connsiteY16795" fmla="*/ 56337 h 589548"/>
              <a:gd name="connsiteX16796" fmla="*/ 1185395 w 2105012"/>
              <a:gd name="connsiteY16796" fmla="*/ 29494 h 589548"/>
              <a:gd name="connsiteX16797" fmla="*/ 1187715 w 2105012"/>
              <a:gd name="connsiteY16797" fmla="*/ 29494 h 589548"/>
              <a:gd name="connsiteX16798" fmla="*/ 1192686 w 2105012"/>
              <a:gd name="connsiteY16798" fmla="*/ 24855 h 589548"/>
              <a:gd name="connsiteX16799" fmla="*/ 1192686 w 2105012"/>
              <a:gd name="connsiteY16799" fmla="*/ 24855 h 589548"/>
              <a:gd name="connsiteX16800" fmla="*/ 1187715 w 2105012"/>
              <a:gd name="connsiteY16800" fmla="*/ 29494 h 589548"/>
              <a:gd name="connsiteX16801" fmla="*/ 1200639 w 2105012"/>
              <a:gd name="connsiteY16801" fmla="*/ 37447 h 589548"/>
              <a:gd name="connsiteX16802" fmla="*/ 1196331 w 2105012"/>
              <a:gd name="connsiteY16802" fmla="*/ 43744 h 589548"/>
              <a:gd name="connsiteX16803" fmla="*/ 1190697 w 2105012"/>
              <a:gd name="connsiteY16803" fmla="*/ 43744 h 589548"/>
              <a:gd name="connsiteX16804" fmla="*/ 1185726 w 2105012"/>
              <a:gd name="connsiteY16804" fmla="*/ 43744 h 589548"/>
              <a:gd name="connsiteX16805" fmla="*/ 1181750 w 2105012"/>
              <a:gd name="connsiteY16805" fmla="*/ 42750 h 589548"/>
              <a:gd name="connsiteX16806" fmla="*/ 1183075 w 2105012"/>
              <a:gd name="connsiteY16806" fmla="*/ 37779 h 589548"/>
              <a:gd name="connsiteX16807" fmla="*/ 1188709 w 2105012"/>
              <a:gd name="connsiteY16807" fmla="*/ 39104 h 589548"/>
              <a:gd name="connsiteX16808" fmla="*/ 1180424 w 2105012"/>
              <a:gd name="connsiteY16808" fmla="*/ 34796 h 589548"/>
              <a:gd name="connsiteX16809" fmla="*/ 1179430 w 2105012"/>
              <a:gd name="connsiteY16809" fmla="*/ 34465 h 589548"/>
              <a:gd name="connsiteX16810" fmla="*/ 1176779 w 2105012"/>
              <a:gd name="connsiteY16810" fmla="*/ 32145 h 589548"/>
              <a:gd name="connsiteX16811" fmla="*/ 1178104 w 2105012"/>
              <a:gd name="connsiteY16811" fmla="*/ 29494 h 589548"/>
              <a:gd name="connsiteX16812" fmla="*/ 1185726 w 2105012"/>
              <a:gd name="connsiteY16812" fmla="*/ 29494 h 589548"/>
              <a:gd name="connsiteX16813" fmla="*/ 1172471 w 2105012"/>
              <a:gd name="connsiteY16813" fmla="*/ 27174 h 589548"/>
              <a:gd name="connsiteX16814" fmla="*/ 1172471 w 2105012"/>
              <a:gd name="connsiteY16814" fmla="*/ 27174 h 589548"/>
              <a:gd name="connsiteX16815" fmla="*/ 1175453 w 2105012"/>
              <a:gd name="connsiteY16815" fmla="*/ 27506 h 589548"/>
              <a:gd name="connsiteX16816" fmla="*/ 1172471 w 2105012"/>
              <a:gd name="connsiteY16816" fmla="*/ 27174 h 589548"/>
              <a:gd name="connsiteX16817" fmla="*/ 1172471 w 2105012"/>
              <a:gd name="connsiteY16817" fmla="*/ 24855 h 589548"/>
              <a:gd name="connsiteX16818" fmla="*/ 1171476 w 2105012"/>
              <a:gd name="connsiteY16818" fmla="*/ 23529 h 589548"/>
              <a:gd name="connsiteX16819" fmla="*/ 1172471 w 2105012"/>
              <a:gd name="connsiteY16819" fmla="*/ 24855 h 589548"/>
              <a:gd name="connsiteX16820" fmla="*/ 1147616 w 2105012"/>
              <a:gd name="connsiteY16820" fmla="*/ 58988 h 589548"/>
              <a:gd name="connsiteX16821" fmla="*/ 1153913 w 2105012"/>
              <a:gd name="connsiteY16821" fmla="*/ 64290 h 589548"/>
              <a:gd name="connsiteX16822" fmla="*/ 1153913 w 2105012"/>
              <a:gd name="connsiteY16822" fmla="*/ 65284 h 589548"/>
              <a:gd name="connsiteX16823" fmla="*/ 1152587 w 2105012"/>
              <a:gd name="connsiteY16823" fmla="*/ 66610 h 589548"/>
              <a:gd name="connsiteX16824" fmla="*/ 1148610 w 2105012"/>
              <a:gd name="connsiteY16824" fmla="*/ 69261 h 589548"/>
              <a:gd name="connsiteX16825" fmla="*/ 1143971 w 2105012"/>
              <a:gd name="connsiteY16825" fmla="*/ 65284 h 589548"/>
              <a:gd name="connsiteX16826" fmla="*/ 1143971 w 2105012"/>
              <a:gd name="connsiteY16826" fmla="*/ 62965 h 589548"/>
              <a:gd name="connsiteX16827" fmla="*/ 1147947 w 2105012"/>
              <a:gd name="connsiteY16827" fmla="*/ 58988 h 589548"/>
              <a:gd name="connsiteX16828" fmla="*/ 1133366 w 2105012"/>
              <a:gd name="connsiteY16828" fmla="*/ 46395 h 589548"/>
              <a:gd name="connsiteX16829" fmla="*/ 1130052 w 2105012"/>
              <a:gd name="connsiteY16829" fmla="*/ 45069 h 589548"/>
              <a:gd name="connsiteX16830" fmla="*/ 1133366 w 2105012"/>
              <a:gd name="connsiteY16830" fmla="*/ 46395 h 589548"/>
              <a:gd name="connsiteX16831" fmla="*/ 1115471 w 2105012"/>
              <a:gd name="connsiteY16831" fmla="*/ 47721 h 589548"/>
              <a:gd name="connsiteX16832" fmla="*/ 1115471 w 2105012"/>
              <a:gd name="connsiteY16832" fmla="*/ 47721 h 589548"/>
              <a:gd name="connsiteX16833" fmla="*/ 1109174 w 2105012"/>
              <a:gd name="connsiteY16833" fmla="*/ 54349 h 589548"/>
              <a:gd name="connsiteX16834" fmla="*/ 1106523 w 2105012"/>
              <a:gd name="connsiteY16834" fmla="*/ 51697 h 589548"/>
              <a:gd name="connsiteX16835" fmla="*/ 1106523 w 2105012"/>
              <a:gd name="connsiteY16835" fmla="*/ 51697 h 589548"/>
              <a:gd name="connsiteX16836" fmla="*/ 1115471 w 2105012"/>
              <a:gd name="connsiteY16836" fmla="*/ 47721 h 589548"/>
              <a:gd name="connsiteX16837" fmla="*/ 1098901 w 2105012"/>
              <a:gd name="connsiteY16837" fmla="*/ 33802 h 589548"/>
              <a:gd name="connsiteX16838" fmla="*/ 1097576 w 2105012"/>
              <a:gd name="connsiteY16838" fmla="*/ 33802 h 589548"/>
              <a:gd name="connsiteX16839" fmla="*/ 1097576 w 2105012"/>
              <a:gd name="connsiteY16839" fmla="*/ 33802 h 589548"/>
              <a:gd name="connsiteX16840" fmla="*/ 1098901 w 2105012"/>
              <a:gd name="connsiteY16840" fmla="*/ 33802 h 589548"/>
              <a:gd name="connsiteX16841" fmla="*/ 1098901 w 2105012"/>
              <a:gd name="connsiteY16841" fmla="*/ 33802 h 589548"/>
              <a:gd name="connsiteX16842" fmla="*/ 1072390 w 2105012"/>
              <a:gd name="connsiteY16842" fmla="*/ 39104 h 589548"/>
              <a:gd name="connsiteX16843" fmla="*/ 1080343 w 2105012"/>
              <a:gd name="connsiteY16843" fmla="*/ 26180 h 589548"/>
              <a:gd name="connsiteX16844" fmla="*/ 1087634 w 2105012"/>
              <a:gd name="connsiteY16844" fmla="*/ 26180 h 589548"/>
              <a:gd name="connsiteX16845" fmla="*/ 1083657 w 2105012"/>
              <a:gd name="connsiteY16845" fmla="*/ 29494 h 589548"/>
              <a:gd name="connsiteX16846" fmla="*/ 1087634 w 2105012"/>
              <a:gd name="connsiteY16846" fmla="*/ 33802 h 589548"/>
              <a:gd name="connsiteX16847" fmla="*/ 1089954 w 2105012"/>
              <a:gd name="connsiteY16847" fmla="*/ 31814 h 589548"/>
              <a:gd name="connsiteX16848" fmla="*/ 1092605 w 2105012"/>
              <a:gd name="connsiteY16848" fmla="*/ 31151 h 589548"/>
              <a:gd name="connsiteX16849" fmla="*/ 1089954 w 2105012"/>
              <a:gd name="connsiteY16849" fmla="*/ 31814 h 589548"/>
              <a:gd name="connsiteX16850" fmla="*/ 1087634 w 2105012"/>
              <a:gd name="connsiteY16850" fmla="*/ 33802 h 589548"/>
              <a:gd name="connsiteX16851" fmla="*/ 1087634 w 2105012"/>
              <a:gd name="connsiteY16851" fmla="*/ 40099 h 589548"/>
              <a:gd name="connsiteX16852" fmla="*/ 1086640 w 2105012"/>
              <a:gd name="connsiteY16852" fmla="*/ 46726 h 589548"/>
              <a:gd name="connsiteX16853" fmla="*/ 1081669 w 2105012"/>
              <a:gd name="connsiteY16853" fmla="*/ 50372 h 589548"/>
              <a:gd name="connsiteX16854" fmla="*/ 1081669 w 2105012"/>
              <a:gd name="connsiteY16854" fmla="*/ 51697 h 589548"/>
              <a:gd name="connsiteX16855" fmla="*/ 1088297 w 2105012"/>
              <a:gd name="connsiteY16855" fmla="*/ 54349 h 589548"/>
              <a:gd name="connsiteX16856" fmla="*/ 1081669 w 2105012"/>
              <a:gd name="connsiteY16856" fmla="*/ 51697 h 589548"/>
              <a:gd name="connsiteX16857" fmla="*/ 1081669 w 2105012"/>
              <a:gd name="connsiteY16857" fmla="*/ 50372 h 589548"/>
              <a:gd name="connsiteX16858" fmla="*/ 1080343 w 2105012"/>
              <a:gd name="connsiteY16858" fmla="*/ 50040 h 589548"/>
              <a:gd name="connsiteX16859" fmla="*/ 1065099 w 2105012"/>
              <a:gd name="connsiteY16859" fmla="*/ 50703 h 589548"/>
              <a:gd name="connsiteX16860" fmla="*/ 1061122 w 2105012"/>
              <a:gd name="connsiteY16860" fmla="*/ 49046 h 589548"/>
              <a:gd name="connsiteX16861" fmla="*/ 1061122 w 2105012"/>
              <a:gd name="connsiteY16861" fmla="*/ 45069 h 589548"/>
              <a:gd name="connsiteX16862" fmla="*/ 1070733 w 2105012"/>
              <a:gd name="connsiteY16862" fmla="*/ 42087 h 589548"/>
              <a:gd name="connsiteX16863" fmla="*/ 1068413 w 2105012"/>
              <a:gd name="connsiteY16863" fmla="*/ 39104 h 589548"/>
              <a:gd name="connsiteX16864" fmla="*/ 1072721 w 2105012"/>
              <a:gd name="connsiteY16864" fmla="*/ 39104 h 589548"/>
              <a:gd name="connsiteX16865" fmla="*/ 1052506 w 2105012"/>
              <a:gd name="connsiteY16865" fmla="*/ 41756 h 589548"/>
              <a:gd name="connsiteX16866" fmla="*/ 1051843 w 2105012"/>
              <a:gd name="connsiteY16866" fmla="*/ 42418 h 589548"/>
              <a:gd name="connsiteX16867" fmla="*/ 1058140 w 2105012"/>
              <a:gd name="connsiteY16867" fmla="*/ 47721 h 589548"/>
              <a:gd name="connsiteX16868" fmla="*/ 1058140 w 2105012"/>
              <a:gd name="connsiteY16868" fmla="*/ 48715 h 589548"/>
              <a:gd name="connsiteX16869" fmla="*/ 1058140 w 2105012"/>
              <a:gd name="connsiteY16869" fmla="*/ 48715 h 589548"/>
              <a:gd name="connsiteX16870" fmla="*/ 1058140 w 2105012"/>
              <a:gd name="connsiteY16870" fmla="*/ 47721 h 589548"/>
              <a:gd name="connsiteX16871" fmla="*/ 1051843 w 2105012"/>
              <a:gd name="connsiteY16871" fmla="*/ 42418 h 589548"/>
              <a:gd name="connsiteX16872" fmla="*/ 1052506 w 2105012"/>
              <a:gd name="connsiteY16872" fmla="*/ 41756 h 589548"/>
              <a:gd name="connsiteX16873" fmla="*/ 1024006 w 2105012"/>
              <a:gd name="connsiteY16873" fmla="*/ 46395 h 589548"/>
              <a:gd name="connsiteX16874" fmla="*/ 1024006 w 2105012"/>
              <a:gd name="connsiteY16874" fmla="*/ 46395 h 589548"/>
              <a:gd name="connsiteX16875" fmla="*/ 1021686 w 2105012"/>
              <a:gd name="connsiteY16875" fmla="*/ 41756 h 589548"/>
              <a:gd name="connsiteX16876" fmla="*/ 1024006 w 2105012"/>
              <a:gd name="connsiteY16876" fmla="*/ 46395 h 589548"/>
              <a:gd name="connsiteX16877" fmla="*/ 1000809 w 2105012"/>
              <a:gd name="connsiteY16877" fmla="*/ 57000 h 589548"/>
              <a:gd name="connsiteX16878" fmla="*/ 997163 w 2105012"/>
              <a:gd name="connsiteY16878" fmla="*/ 52360 h 589548"/>
              <a:gd name="connsiteX16879" fmla="*/ 997163 w 2105012"/>
              <a:gd name="connsiteY16879" fmla="*/ 52360 h 589548"/>
              <a:gd name="connsiteX16880" fmla="*/ 1000809 w 2105012"/>
              <a:gd name="connsiteY16880" fmla="*/ 57000 h 589548"/>
              <a:gd name="connsiteX16881" fmla="*/ 991530 w 2105012"/>
              <a:gd name="connsiteY16881" fmla="*/ 51366 h 589548"/>
              <a:gd name="connsiteX16882" fmla="*/ 987553 w 2105012"/>
              <a:gd name="connsiteY16882" fmla="*/ 52360 h 589548"/>
              <a:gd name="connsiteX16883" fmla="*/ 991530 w 2105012"/>
              <a:gd name="connsiteY16883" fmla="*/ 51366 h 589548"/>
              <a:gd name="connsiteX16884" fmla="*/ 868583 w 2105012"/>
              <a:gd name="connsiteY16884" fmla="*/ 52360 h 589548"/>
              <a:gd name="connsiteX16885" fmla="*/ 869577 w 2105012"/>
              <a:gd name="connsiteY16885" fmla="*/ 52692 h 589548"/>
              <a:gd name="connsiteX16886" fmla="*/ 868583 w 2105012"/>
              <a:gd name="connsiteY16886" fmla="*/ 52360 h 589548"/>
              <a:gd name="connsiteX16887" fmla="*/ 867257 w 2105012"/>
              <a:gd name="connsiteY16887" fmla="*/ 47389 h 589548"/>
              <a:gd name="connsiteX16888" fmla="*/ 868583 w 2105012"/>
              <a:gd name="connsiteY16888" fmla="*/ 52360 h 589548"/>
              <a:gd name="connsiteX16889" fmla="*/ 853339 w 2105012"/>
              <a:gd name="connsiteY16889" fmla="*/ 45069 h 589548"/>
              <a:gd name="connsiteX16890" fmla="*/ 853339 w 2105012"/>
              <a:gd name="connsiteY16890" fmla="*/ 45069 h 589548"/>
              <a:gd name="connsiteX16891" fmla="*/ 853007 w 2105012"/>
              <a:gd name="connsiteY16891" fmla="*/ 43744 h 589548"/>
              <a:gd name="connsiteX16892" fmla="*/ 853339 w 2105012"/>
              <a:gd name="connsiteY16892" fmla="*/ 45069 h 589548"/>
              <a:gd name="connsiteX16893" fmla="*/ 807606 w 2105012"/>
              <a:gd name="connsiteY16893" fmla="*/ 51366 h 589548"/>
              <a:gd name="connsiteX16894" fmla="*/ 808600 w 2105012"/>
              <a:gd name="connsiteY16894" fmla="*/ 54017 h 589548"/>
              <a:gd name="connsiteX16895" fmla="*/ 800647 w 2105012"/>
              <a:gd name="connsiteY16895" fmla="*/ 59651 h 589548"/>
              <a:gd name="connsiteX16896" fmla="*/ 796007 w 2105012"/>
              <a:gd name="connsiteY16896" fmla="*/ 55011 h 589548"/>
              <a:gd name="connsiteX16897" fmla="*/ 791037 w 2105012"/>
              <a:gd name="connsiteY16897" fmla="*/ 55011 h 589548"/>
              <a:gd name="connsiteX16898" fmla="*/ 789711 w 2105012"/>
              <a:gd name="connsiteY16898" fmla="*/ 54017 h 589548"/>
              <a:gd name="connsiteX16899" fmla="*/ 790705 w 2105012"/>
              <a:gd name="connsiteY16899" fmla="*/ 53354 h 589548"/>
              <a:gd name="connsiteX16900" fmla="*/ 796007 w 2105012"/>
              <a:gd name="connsiteY16900" fmla="*/ 48715 h 589548"/>
              <a:gd name="connsiteX16901" fmla="*/ 807606 w 2105012"/>
              <a:gd name="connsiteY16901" fmla="*/ 51366 h 589548"/>
              <a:gd name="connsiteX16902" fmla="*/ 794019 w 2105012"/>
              <a:gd name="connsiteY16902" fmla="*/ 46064 h 589548"/>
              <a:gd name="connsiteX16903" fmla="*/ 793025 w 2105012"/>
              <a:gd name="connsiteY16903" fmla="*/ 46064 h 589548"/>
              <a:gd name="connsiteX16904" fmla="*/ 794019 w 2105012"/>
              <a:gd name="connsiteY16904" fmla="*/ 46064 h 589548"/>
              <a:gd name="connsiteX16905" fmla="*/ 792694 w 2105012"/>
              <a:gd name="connsiteY16905" fmla="*/ 42418 h 589548"/>
              <a:gd name="connsiteX16906" fmla="*/ 791699 w 2105012"/>
              <a:gd name="connsiteY16906" fmla="*/ 40761 h 589548"/>
              <a:gd name="connsiteX16907" fmla="*/ 792694 w 2105012"/>
              <a:gd name="connsiteY16907" fmla="*/ 42418 h 589548"/>
              <a:gd name="connsiteX16908" fmla="*/ 787723 w 2105012"/>
              <a:gd name="connsiteY16908" fmla="*/ 37779 h 589548"/>
              <a:gd name="connsiteX16909" fmla="*/ 786397 w 2105012"/>
              <a:gd name="connsiteY16909" fmla="*/ 37447 h 589548"/>
              <a:gd name="connsiteX16910" fmla="*/ 787723 w 2105012"/>
              <a:gd name="connsiteY16910" fmla="*/ 37779 h 589548"/>
              <a:gd name="connsiteX16911" fmla="*/ 785071 w 2105012"/>
              <a:gd name="connsiteY16911" fmla="*/ 36785 h 589548"/>
              <a:gd name="connsiteX16912" fmla="*/ 783083 w 2105012"/>
              <a:gd name="connsiteY16912" fmla="*/ 37447 h 589548"/>
              <a:gd name="connsiteX16913" fmla="*/ 783083 w 2105012"/>
              <a:gd name="connsiteY16913" fmla="*/ 37447 h 589548"/>
              <a:gd name="connsiteX16914" fmla="*/ 785071 w 2105012"/>
              <a:gd name="connsiteY16914" fmla="*/ 36785 h 589548"/>
              <a:gd name="connsiteX16915" fmla="*/ 765851 w 2105012"/>
              <a:gd name="connsiteY16915" fmla="*/ 29163 h 589548"/>
              <a:gd name="connsiteX16916" fmla="*/ 769165 w 2105012"/>
              <a:gd name="connsiteY16916" fmla="*/ 25849 h 589548"/>
              <a:gd name="connsiteX16917" fmla="*/ 770159 w 2105012"/>
              <a:gd name="connsiteY16917" fmla="*/ 22866 h 589548"/>
              <a:gd name="connsiteX16918" fmla="*/ 769165 w 2105012"/>
              <a:gd name="connsiteY16918" fmla="*/ 25849 h 589548"/>
              <a:gd name="connsiteX16919" fmla="*/ 765851 w 2105012"/>
              <a:gd name="connsiteY16919" fmla="*/ 29163 h 589548"/>
              <a:gd name="connsiteX16920" fmla="*/ 766845 w 2105012"/>
              <a:gd name="connsiteY16920" fmla="*/ 52692 h 589548"/>
              <a:gd name="connsiteX16921" fmla="*/ 763200 w 2105012"/>
              <a:gd name="connsiteY16921" fmla="*/ 52692 h 589548"/>
              <a:gd name="connsiteX16922" fmla="*/ 770490 w 2105012"/>
              <a:gd name="connsiteY16922" fmla="*/ 40099 h 589548"/>
              <a:gd name="connsiteX16923" fmla="*/ 770490 w 2105012"/>
              <a:gd name="connsiteY16923" fmla="*/ 40099 h 589548"/>
              <a:gd name="connsiteX16924" fmla="*/ 771816 w 2105012"/>
              <a:gd name="connsiteY16924" fmla="*/ 39104 h 589548"/>
              <a:gd name="connsiteX16925" fmla="*/ 776124 w 2105012"/>
              <a:gd name="connsiteY16925" fmla="*/ 49378 h 589548"/>
              <a:gd name="connsiteX16926" fmla="*/ 776124 w 2105012"/>
              <a:gd name="connsiteY16926" fmla="*/ 50372 h 589548"/>
              <a:gd name="connsiteX16927" fmla="*/ 767176 w 2105012"/>
              <a:gd name="connsiteY16927" fmla="*/ 53023 h 589548"/>
              <a:gd name="connsiteX16928" fmla="*/ 776787 w 2105012"/>
              <a:gd name="connsiteY16928" fmla="*/ 112011 h 589548"/>
              <a:gd name="connsiteX16929" fmla="*/ 775461 w 2105012"/>
              <a:gd name="connsiteY16929" fmla="*/ 113668 h 589548"/>
              <a:gd name="connsiteX16930" fmla="*/ 774467 w 2105012"/>
              <a:gd name="connsiteY16930" fmla="*/ 121290 h 589548"/>
              <a:gd name="connsiteX16931" fmla="*/ 774467 w 2105012"/>
              <a:gd name="connsiteY16931" fmla="*/ 121290 h 589548"/>
              <a:gd name="connsiteX16932" fmla="*/ 775461 w 2105012"/>
              <a:gd name="connsiteY16932" fmla="*/ 123610 h 589548"/>
              <a:gd name="connsiteX16933" fmla="*/ 770822 w 2105012"/>
              <a:gd name="connsiteY16933" fmla="*/ 123941 h 589548"/>
              <a:gd name="connsiteX16934" fmla="*/ 769496 w 2105012"/>
              <a:gd name="connsiteY16934" fmla="*/ 130900 h 589548"/>
              <a:gd name="connsiteX16935" fmla="*/ 765851 w 2105012"/>
              <a:gd name="connsiteY16935" fmla="*/ 131563 h 589548"/>
              <a:gd name="connsiteX16936" fmla="*/ 755909 w 2105012"/>
              <a:gd name="connsiteY16936" fmla="*/ 132557 h 589548"/>
              <a:gd name="connsiteX16937" fmla="*/ 755909 w 2105012"/>
              <a:gd name="connsiteY16937" fmla="*/ 129906 h 589548"/>
              <a:gd name="connsiteX16938" fmla="*/ 761874 w 2105012"/>
              <a:gd name="connsiteY16938" fmla="*/ 121290 h 589548"/>
              <a:gd name="connsiteX16939" fmla="*/ 763200 w 2105012"/>
              <a:gd name="connsiteY16939" fmla="*/ 115656 h 589548"/>
              <a:gd name="connsiteX16940" fmla="*/ 763200 w 2105012"/>
              <a:gd name="connsiteY16940" fmla="*/ 114331 h 589548"/>
              <a:gd name="connsiteX16941" fmla="*/ 760880 w 2105012"/>
              <a:gd name="connsiteY16941" fmla="*/ 113005 h 589548"/>
              <a:gd name="connsiteX16942" fmla="*/ 763200 w 2105012"/>
              <a:gd name="connsiteY16942" fmla="*/ 114331 h 589548"/>
              <a:gd name="connsiteX16943" fmla="*/ 763531 w 2105012"/>
              <a:gd name="connsiteY16943" fmla="*/ 113337 h 589548"/>
              <a:gd name="connsiteX16944" fmla="*/ 765188 w 2105012"/>
              <a:gd name="connsiteY16944" fmla="*/ 109360 h 589548"/>
              <a:gd name="connsiteX16945" fmla="*/ 763531 w 2105012"/>
              <a:gd name="connsiteY16945" fmla="*/ 113337 h 589548"/>
              <a:gd name="connsiteX16946" fmla="*/ 777118 w 2105012"/>
              <a:gd name="connsiteY16946" fmla="*/ 111680 h 589548"/>
              <a:gd name="connsiteX16947" fmla="*/ 734368 w 2105012"/>
              <a:gd name="connsiteY16947" fmla="*/ 96767 h 589548"/>
              <a:gd name="connsiteX16948" fmla="*/ 738014 w 2105012"/>
              <a:gd name="connsiteY16948" fmla="*/ 97761 h 589548"/>
              <a:gd name="connsiteX16949" fmla="*/ 734368 w 2105012"/>
              <a:gd name="connsiteY16949" fmla="*/ 96767 h 589548"/>
              <a:gd name="connsiteX16950" fmla="*/ 714485 w 2105012"/>
              <a:gd name="connsiteY16950" fmla="*/ 88151 h 589548"/>
              <a:gd name="connsiteX16951" fmla="*/ 714485 w 2105012"/>
              <a:gd name="connsiteY16951" fmla="*/ 88151 h 589548"/>
              <a:gd name="connsiteX16952" fmla="*/ 714485 w 2105012"/>
              <a:gd name="connsiteY16952" fmla="*/ 88151 h 589548"/>
              <a:gd name="connsiteX16953" fmla="*/ 712828 w 2105012"/>
              <a:gd name="connsiteY16953" fmla="*/ 86162 h 589548"/>
              <a:gd name="connsiteX16954" fmla="*/ 714485 w 2105012"/>
              <a:gd name="connsiteY16954" fmla="*/ 88151 h 589548"/>
              <a:gd name="connsiteX16955" fmla="*/ 724758 w 2105012"/>
              <a:gd name="connsiteY16955" fmla="*/ 88151 h 589548"/>
              <a:gd name="connsiteX16956" fmla="*/ 728403 w 2105012"/>
              <a:gd name="connsiteY16956" fmla="*/ 85831 h 589548"/>
              <a:gd name="connsiteX16957" fmla="*/ 724758 w 2105012"/>
              <a:gd name="connsiteY16957" fmla="*/ 88151 h 589548"/>
              <a:gd name="connsiteX16958" fmla="*/ 714485 w 2105012"/>
              <a:gd name="connsiteY16958" fmla="*/ 88151 h 589548"/>
              <a:gd name="connsiteX16959" fmla="*/ 714485 w 2105012"/>
              <a:gd name="connsiteY16959" fmla="*/ 67604 h 589548"/>
              <a:gd name="connsiteX16960" fmla="*/ 714485 w 2105012"/>
              <a:gd name="connsiteY16960" fmla="*/ 65284 h 589548"/>
              <a:gd name="connsiteX16961" fmla="*/ 721775 w 2105012"/>
              <a:gd name="connsiteY16961" fmla="*/ 67936 h 589548"/>
              <a:gd name="connsiteX16962" fmla="*/ 716804 w 2105012"/>
              <a:gd name="connsiteY16962" fmla="*/ 72907 h 589548"/>
              <a:gd name="connsiteX16963" fmla="*/ 716142 w 2105012"/>
              <a:gd name="connsiteY16963" fmla="*/ 72907 h 589548"/>
              <a:gd name="connsiteX16964" fmla="*/ 715479 w 2105012"/>
              <a:gd name="connsiteY16964" fmla="*/ 72907 h 589548"/>
              <a:gd name="connsiteX16965" fmla="*/ 712828 w 2105012"/>
              <a:gd name="connsiteY16965" fmla="*/ 69261 h 589548"/>
              <a:gd name="connsiteX16966" fmla="*/ 714153 w 2105012"/>
              <a:gd name="connsiteY16966" fmla="*/ 67604 h 589548"/>
              <a:gd name="connsiteX16967" fmla="*/ 734700 w 2105012"/>
              <a:gd name="connsiteY16967" fmla="*/ 84174 h 589548"/>
              <a:gd name="connsiteX16968" fmla="*/ 732711 w 2105012"/>
              <a:gd name="connsiteY16968" fmla="*/ 86494 h 589548"/>
              <a:gd name="connsiteX16969" fmla="*/ 734700 w 2105012"/>
              <a:gd name="connsiteY16969" fmla="*/ 84174 h 589548"/>
              <a:gd name="connsiteX16970" fmla="*/ 734700 w 2105012"/>
              <a:gd name="connsiteY16970" fmla="*/ 83180 h 589548"/>
              <a:gd name="connsiteX16971" fmla="*/ 734700 w 2105012"/>
              <a:gd name="connsiteY16971" fmla="*/ 84174 h 589548"/>
              <a:gd name="connsiteX16972" fmla="*/ 708520 w 2105012"/>
              <a:gd name="connsiteY16972" fmla="*/ 63628 h 589548"/>
              <a:gd name="connsiteX16973" fmla="*/ 709182 w 2105012"/>
              <a:gd name="connsiteY16973" fmla="*/ 63628 h 589548"/>
              <a:gd name="connsiteX16974" fmla="*/ 714816 w 2105012"/>
              <a:gd name="connsiteY16974" fmla="*/ 62633 h 589548"/>
              <a:gd name="connsiteX16975" fmla="*/ 709182 w 2105012"/>
              <a:gd name="connsiteY16975" fmla="*/ 63628 h 589548"/>
              <a:gd name="connsiteX16976" fmla="*/ 708520 w 2105012"/>
              <a:gd name="connsiteY16976" fmla="*/ 63628 h 589548"/>
              <a:gd name="connsiteX16977" fmla="*/ 695595 w 2105012"/>
              <a:gd name="connsiteY16977" fmla="*/ 85168 h 589548"/>
              <a:gd name="connsiteX16978" fmla="*/ 694932 w 2105012"/>
              <a:gd name="connsiteY16978" fmla="*/ 85168 h 589548"/>
              <a:gd name="connsiteX16979" fmla="*/ 694270 w 2105012"/>
              <a:gd name="connsiteY16979" fmla="*/ 85831 h 589548"/>
              <a:gd name="connsiteX16980" fmla="*/ 699572 w 2105012"/>
              <a:gd name="connsiteY16980" fmla="*/ 86494 h 589548"/>
              <a:gd name="connsiteX16981" fmla="*/ 690624 w 2105012"/>
              <a:gd name="connsiteY16981" fmla="*/ 91133 h 589548"/>
              <a:gd name="connsiteX16982" fmla="*/ 687973 w 2105012"/>
              <a:gd name="connsiteY16982" fmla="*/ 86162 h 589548"/>
              <a:gd name="connsiteX16983" fmla="*/ 686979 w 2105012"/>
              <a:gd name="connsiteY16983" fmla="*/ 83843 h 589548"/>
              <a:gd name="connsiteX16984" fmla="*/ 687973 w 2105012"/>
              <a:gd name="connsiteY16984" fmla="*/ 86162 h 589548"/>
              <a:gd name="connsiteX16985" fmla="*/ 695595 w 2105012"/>
              <a:gd name="connsiteY16985" fmla="*/ 84837 h 589548"/>
              <a:gd name="connsiteX16986" fmla="*/ 686648 w 2105012"/>
              <a:gd name="connsiteY16986" fmla="*/ 83843 h 589548"/>
              <a:gd name="connsiteX16987" fmla="*/ 683996 w 2105012"/>
              <a:gd name="connsiteY16987" fmla="*/ 85168 h 589548"/>
              <a:gd name="connsiteX16988" fmla="*/ 681014 w 2105012"/>
              <a:gd name="connsiteY16988" fmla="*/ 86162 h 589548"/>
              <a:gd name="connsiteX16989" fmla="*/ 683996 w 2105012"/>
              <a:gd name="connsiteY16989" fmla="*/ 85168 h 589548"/>
              <a:gd name="connsiteX16990" fmla="*/ 686648 w 2105012"/>
              <a:gd name="connsiteY16990" fmla="*/ 83843 h 589548"/>
              <a:gd name="connsiteX16991" fmla="*/ 672729 w 2105012"/>
              <a:gd name="connsiteY16991" fmla="*/ 81854 h 589548"/>
              <a:gd name="connsiteX16992" fmla="*/ 671735 w 2105012"/>
              <a:gd name="connsiteY16992" fmla="*/ 80197 h 589548"/>
              <a:gd name="connsiteX16993" fmla="*/ 672729 w 2105012"/>
              <a:gd name="connsiteY16993" fmla="*/ 81854 h 589548"/>
              <a:gd name="connsiteX16994" fmla="*/ 671735 w 2105012"/>
              <a:gd name="connsiteY16994" fmla="*/ 78872 h 589548"/>
              <a:gd name="connsiteX16995" fmla="*/ 671735 w 2105012"/>
              <a:gd name="connsiteY16995" fmla="*/ 79866 h 589548"/>
              <a:gd name="connsiteX16996" fmla="*/ 671735 w 2105012"/>
              <a:gd name="connsiteY16996" fmla="*/ 78872 h 589548"/>
              <a:gd name="connsiteX16997" fmla="*/ 668752 w 2105012"/>
              <a:gd name="connsiteY16997" fmla="*/ 78209 h 589548"/>
              <a:gd name="connsiteX16998" fmla="*/ 671735 w 2105012"/>
              <a:gd name="connsiteY16998" fmla="*/ 78872 h 589548"/>
              <a:gd name="connsiteX16999" fmla="*/ 639921 w 2105012"/>
              <a:gd name="connsiteY16999" fmla="*/ 70918 h 589548"/>
              <a:gd name="connsiteX17000" fmla="*/ 639921 w 2105012"/>
              <a:gd name="connsiteY17000" fmla="*/ 70918 h 589548"/>
              <a:gd name="connsiteX17001" fmla="*/ 626334 w 2105012"/>
              <a:gd name="connsiteY17001" fmla="*/ 72244 h 589548"/>
              <a:gd name="connsiteX17002" fmla="*/ 626334 w 2105012"/>
              <a:gd name="connsiteY17002" fmla="*/ 70918 h 589548"/>
              <a:gd name="connsiteX17003" fmla="*/ 633956 w 2105012"/>
              <a:gd name="connsiteY17003" fmla="*/ 65947 h 589548"/>
              <a:gd name="connsiteX17004" fmla="*/ 640252 w 2105012"/>
              <a:gd name="connsiteY17004" fmla="*/ 70918 h 589548"/>
              <a:gd name="connsiteX17005" fmla="*/ 631305 w 2105012"/>
              <a:gd name="connsiteY17005" fmla="*/ 57331 h 589548"/>
              <a:gd name="connsiteX17006" fmla="*/ 623351 w 2105012"/>
              <a:gd name="connsiteY17006" fmla="*/ 56005 h 589548"/>
              <a:gd name="connsiteX17007" fmla="*/ 623351 w 2105012"/>
              <a:gd name="connsiteY17007" fmla="*/ 56005 h 589548"/>
              <a:gd name="connsiteX17008" fmla="*/ 631305 w 2105012"/>
              <a:gd name="connsiteY17008" fmla="*/ 57331 h 589548"/>
              <a:gd name="connsiteX17009" fmla="*/ 611421 w 2105012"/>
              <a:gd name="connsiteY17009" fmla="*/ 42087 h 589548"/>
              <a:gd name="connsiteX17010" fmla="*/ 613078 w 2105012"/>
              <a:gd name="connsiteY17010" fmla="*/ 44407 h 589548"/>
              <a:gd name="connsiteX17011" fmla="*/ 611421 w 2105012"/>
              <a:gd name="connsiteY17011" fmla="*/ 42087 h 589548"/>
              <a:gd name="connsiteX17012" fmla="*/ 586567 w 2105012"/>
              <a:gd name="connsiteY17012" fmla="*/ 40099 h 589548"/>
              <a:gd name="connsiteX17013" fmla="*/ 583916 w 2105012"/>
              <a:gd name="connsiteY17013" fmla="*/ 41756 h 589548"/>
              <a:gd name="connsiteX17014" fmla="*/ 586567 w 2105012"/>
              <a:gd name="connsiteY17014" fmla="*/ 40099 h 589548"/>
              <a:gd name="connsiteX17015" fmla="*/ 521945 w 2105012"/>
              <a:gd name="connsiteY17015" fmla="*/ 56668 h 589548"/>
              <a:gd name="connsiteX17016" fmla="*/ 532218 w 2105012"/>
              <a:gd name="connsiteY17016" fmla="*/ 51697 h 589548"/>
              <a:gd name="connsiteX17017" fmla="*/ 532881 w 2105012"/>
              <a:gd name="connsiteY17017" fmla="*/ 58657 h 589548"/>
              <a:gd name="connsiteX17018" fmla="*/ 541166 w 2105012"/>
              <a:gd name="connsiteY17018" fmla="*/ 59319 h 589548"/>
              <a:gd name="connsiteX17019" fmla="*/ 542160 w 2105012"/>
              <a:gd name="connsiteY17019" fmla="*/ 61971 h 589548"/>
              <a:gd name="connsiteX17020" fmla="*/ 552433 w 2105012"/>
              <a:gd name="connsiteY17020" fmla="*/ 61971 h 589548"/>
              <a:gd name="connsiteX17021" fmla="*/ 555084 w 2105012"/>
              <a:gd name="connsiteY17021" fmla="*/ 61971 h 589548"/>
              <a:gd name="connsiteX17022" fmla="*/ 558730 w 2105012"/>
              <a:gd name="connsiteY17022" fmla="*/ 61971 h 589548"/>
              <a:gd name="connsiteX17023" fmla="*/ 555084 w 2105012"/>
              <a:gd name="connsiteY17023" fmla="*/ 61971 h 589548"/>
              <a:gd name="connsiteX17024" fmla="*/ 556079 w 2105012"/>
              <a:gd name="connsiteY17024" fmla="*/ 74564 h 589548"/>
              <a:gd name="connsiteX17025" fmla="*/ 555084 w 2105012"/>
              <a:gd name="connsiteY17025" fmla="*/ 82517 h 589548"/>
              <a:gd name="connsiteX17026" fmla="*/ 555084 w 2105012"/>
              <a:gd name="connsiteY17026" fmla="*/ 83843 h 589548"/>
              <a:gd name="connsiteX17027" fmla="*/ 557073 w 2105012"/>
              <a:gd name="connsiteY17027" fmla="*/ 88482 h 589548"/>
              <a:gd name="connsiteX17028" fmla="*/ 548788 w 2105012"/>
              <a:gd name="connsiteY17028" fmla="*/ 88482 h 589548"/>
              <a:gd name="connsiteX17029" fmla="*/ 539840 w 2105012"/>
              <a:gd name="connsiteY17029" fmla="*/ 79866 h 589548"/>
              <a:gd name="connsiteX17030" fmla="*/ 535532 w 2105012"/>
              <a:gd name="connsiteY17030" fmla="*/ 83180 h 589548"/>
              <a:gd name="connsiteX17031" fmla="*/ 533212 w 2105012"/>
              <a:gd name="connsiteY17031" fmla="*/ 84837 h 589548"/>
              <a:gd name="connsiteX17032" fmla="*/ 534207 w 2105012"/>
              <a:gd name="connsiteY17032" fmla="*/ 86825 h 589548"/>
              <a:gd name="connsiteX17033" fmla="*/ 529898 w 2105012"/>
              <a:gd name="connsiteY17033" fmla="*/ 89476 h 589548"/>
              <a:gd name="connsiteX17034" fmla="*/ 530561 w 2105012"/>
              <a:gd name="connsiteY17034" fmla="*/ 92790 h 589548"/>
              <a:gd name="connsiteX17035" fmla="*/ 528241 w 2105012"/>
              <a:gd name="connsiteY17035" fmla="*/ 92790 h 589548"/>
              <a:gd name="connsiteX17036" fmla="*/ 522939 w 2105012"/>
              <a:gd name="connsiteY17036" fmla="*/ 95110 h 589548"/>
              <a:gd name="connsiteX17037" fmla="*/ 517968 w 2105012"/>
              <a:gd name="connsiteY17037" fmla="*/ 91796 h 589548"/>
              <a:gd name="connsiteX17038" fmla="*/ 512666 w 2105012"/>
              <a:gd name="connsiteY17038" fmla="*/ 93784 h 589548"/>
              <a:gd name="connsiteX17039" fmla="*/ 501399 w 2105012"/>
              <a:gd name="connsiteY17039" fmla="*/ 99087 h 589548"/>
              <a:gd name="connsiteX17040" fmla="*/ 500404 w 2105012"/>
              <a:gd name="connsiteY17040" fmla="*/ 99749 h 589548"/>
              <a:gd name="connsiteX17041" fmla="*/ 501399 w 2105012"/>
              <a:gd name="connsiteY17041" fmla="*/ 99087 h 589548"/>
              <a:gd name="connsiteX17042" fmla="*/ 512666 w 2105012"/>
              <a:gd name="connsiteY17042" fmla="*/ 93784 h 589548"/>
              <a:gd name="connsiteX17043" fmla="*/ 506701 w 2105012"/>
              <a:gd name="connsiteY17043" fmla="*/ 91796 h 589548"/>
              <a:gd name="connsiteX17044" fmla="*/ 513991 w 2105012"/>
              <a:gd name="connsiteY17044" fmla="*/ 83843 h 589548"/>
              <a:gd name="connsiteX17045" fmla="*/ 517305 w 2105012"/>
              <a:gd name="connsiteY17045" fmla="*/ 80860 h 589548"/>
              <a:gd name="connsiteX17046" fmla="*/ 525922 w 2105012"/>
              <a:gd name="connsiteY17046" fmla="*/ 77215 h 589548"/>
              <a:gd name="connsiteX17047" fmla="*/ 526916 w 2105012"/>
              <a:gd name="connsiteY17047" fmla="*/ 70918 h 589548"/>
              <a:gd name="connsiteX17048" fmla="*/ 530893 w 2105012"/>
              <a:gd name="connsiteY17048" fmla="*/ 67936 h 589548"/>
              <a:gd name="connsiteX17049" fmla="*/ 522276 w 2105012"/>
              <a:gd name="connsiteY17049" fmla="*/ 63628 h 589548"/>
              <a:gd name="connsiteX17050" fmla="*/ 520619 w 2105012"/>
              <a:gd name="connsiteY17050" fmla="*/ 57994 h 589548"/>
              <a:gd name="connsiteX17051" fmla="*/ 520619 w 2105012"/>
              <a:gd name="connsiteY17051" fmla="*/ 56337 h 589548"/>
              <a:gd name="connsiteX17052" fmla="*/ 520619 w 2105012"/>
              <a:gd name="connsiteY17052" fmla="*/ 54680 h 589548"/>
              <a:gd name="connsiteX17053" fmla="*/ 520619 w 2105012"/>
              <a:gd name="connsiteY17053" fmla="*/ 56337 h 589548"/>
              <a:gd name="connsiteX17054" fmla="*/ 441748 w 2105012"/>
              <a:gd name="connsiteY17054" fmla="*/ 90139 h 589548"/>
              <a:gd name="connsiteX17055" fmla="*/ 441748 w 2105012"/>
              <a:gd name="connsiteY17055" fmla="*/ 90139 h 589548"/>
              <a:gd name="connsiteX17056" fmla="*/ 447381 w 2105012"/>
              <a:gd name="connsiteY17056" fmla="*/ 89476 h 589548"/>
              <a:gd name="connsiteX17057" fmla="*/ 453015 w 2105012"/>
              <a:gd name="connsiteY17057" fmla="*/ 94778 h 589548"/>
              <a:gd name="connsiteX17058" fmla="*/ 456992 w 2105012"/>
              <a:gd name="connsiteY17058" fmla="*/ 94778 h 589548"/>
              <a:gd name="connsiteX17059" fmla="*/ 456992 w 2105012"/>
              <a:gd name="connsiteY17059" fmla="*/ 94778 h 589548"/>
              <a:gd name="connsiteX17060" fmla="*/ 453015 w 2105012"/>
              <a:gd name="connsiteY17060" fmla="*/ 94778 h 589548"/>
              <a:gd name="connsiteX17061" fmla="*/ 450695 w 2105012"/>
              <a:gd name="connsiteY17061" fmla="*/ 95441 h 589548"/>
              <a:gd name="connsiteX17062" fmla="*/ 451027 w 2105012"/>
              <a:gd name="connsiteY17062" fmla="*/ 97430 h 589548"/>
              <a:gd name="connsiteX17063" fmla="*/ 453346 w 2105012"/>
              <a:gd name="connsiteY17063" fmla="*/ 100081 h 589548"/>
              <a:gd name="connsiteX17064" fmla="*/ 453346 w 2105012"/>
              <a:gd name="connsiteY17064" fmla="*/ 100081 h 589548"/>
              <a:gd name="connsiteX17065" fmla="*/ 451689 w 2105012"/>
              <a:gd name="connsiteY17065" fmla="*/ 100744 h 589548"/>
              <a:gd name="connsiteX17066" fmla="*/ 450364 w 2105012"/>
              <a:gd name="connsiteY17066" fmla="*/ 102069 h 589548"/>
              <a:gd name="connsiteX17067" fmla="*/ 451689 w 2105012"/>
              <a:gd name="connsiteY17067" fmla="*/ 100744 h 589548"/>
              <a:gd name="connsiteX17068" fmla="*/ 453346 w 2105012"/>
              <a:gd name="connsiteY17068" fmla="*/ 100081 h 589548"/>
              <a:gd name="connsiteX17069" fmla="*/ 451027 w 2105012"/>
              <a:gd name="connsiteY17069" fmla="*/ 97430 h 589548"/>
              <a:gd name="connsiteX17070" fmla="*/ 450695 w 2105012"/>
              <a:gd name="connsiteY17070" fmla="*/ 95441 h 589548"/>
              <a:gd name="connsiteX17071" fmla="*/ 447050 w 2105012"/>
              <a:gd name="connsiteY17071" fmla="*/ 97098 h 589548"/>
              <a:gd name="connsiteX17072" fmla="*/ 438102 w 2105012"/>
              <a:gd name="connsiteY17072" fmla="*/ 93453 h 589548"/>
              <a:gd name="connsiteX17073" fmla="*/ 438102 w 2105012"/>
              <a:gd name="connsiteY17073" fmla="*/ 92127 h 589548"/>
              <a:gd name="connsiteX17074" fmla="*/ 441748 w 2105012"/>
              <a:gd name="connsiteY17074" fmla="*/ 89808 h 589548"/>
              <a:gd name="connsiteX17075" fmla="*/ 431806 w 2105012"/>
              <a:gd name="connsiteY17075" fmla="*/ 93453 h 589548"/>
              <a:gd name="connsiteX17076" fmla="*/ 431806 w 2105012"/>
              <a:gd name="connsiteY17076" fmla="*/ 94778 h 589548"/>
              <a:gd name="connsiteX17077" fmla="*/ 435120 w 2105012"/>
              <a:gd name="connsiteY17077" fmla="*/ 94778 h 589548"/>
              <a:gd name="connsiteX17078" fmla="*/ 431806 w 2105012"/>
              <a:gd name="connsiteY17078" fmla="*/ 94778 h 589548"/>
              <a:gd name="connsiteX17079" fmla="*/ 430149 w 2105012"/>
              <a:gd name="connsiteY17079" fmla="*/ 97430 h 589548"/>
              <a:gd name="connsiteX17080" fmla="*/ 437440 w 2105012"/>
              <a:gd name="connsiteY17080" fmla="*/ 102401 h 589548"/>
              <a:gd name="connsiteX17081" fmla="*/ 445393 w 2105012"/>
              <a:gd name="connsiteY17081" fmla="*/ 103395 h 589548"/>
              <a:gd name="connsiteX17082" fmla="*/ 437771 w 2105012"/>
              <a:gd name="connsiteY17082" fmla="*/ 108366 h 589548"/>
              <a:gd name="connsiteX17083" fmla="*/ 430149 w 2105012"/>
              <a:gd name="connsiteY17083" fmla="*/ 107040 h 589548"/>
              <a:gd name="connsiteX17084" fmla="*/ 419876 w 2105012"/>
              <a:gd name="connsiteY17084" fmla="*/ 104389 h 589548"/>
              <a:gd name="connsiteX17085" fmla="*/ 418550 w 2105012"/>
              <a:gd name="connsiteY17085" fmla="*/ 102732 h 589548"/>
              <a:gd name="connsiteX17086" fmla="*/ 409602 w 2105012"/>
              <a:gd name="connsiteY17086" fmla="*/ 100744 h 589548"/>
              <a:gd name="connsiteX17087" fmla="*/ 404963 w 2105012"/>
              <a:gd name="connsiteY17087" fmla="*/ 102401 h 589548"/>
              <a:gd name="connsiteX17088" fmla="*/ 408940 w 2105012"/>
              <a:gd name="connsiteY17088" fmla="*/ 104058 h 589548"/>
              <a:gd name="connsiteX17089" fmla="*/ 405957 w 2105012"/>
              <a:gd name="connsiteY17089" fmla="*/ 104720 h 589548"/>
              <a:gd name="connsiteX17090" fmla="*/ 405957 w 2105012"/>
              <a:gd name="connsiteY17090" fmla="*/ 105714 h 589548"/>
              <a:gd name="connsiteX17091" fmla="*/ 405957 w 2105012"/>
              <a:gd name="connsiteY17091" fmla="*/ 105714 h 589548"/>
              <a:gd name="connsiteX17092" fmla="*/ 405957 w 2105012"/>
              <a:gd name="connsiteY17092" fmla="*/ 104720 h 589548"/>
              <a:gd name="connsiteX17093" fmla="*/ 395684 w 2105012"/>
              <a:gd name="connsiteY17093" fmla="*/ 104389 h 589548"/>
              <a:gd name="connsiteX17094" fmla="*/ 395684 w 2105012"/>
              <a:gd name="connsiteY17094" fmla="*/ 104389 h 589548"/>
              <a:gd name="connsiteX17095" fmla="*/ 389387 w 2105012"/>
              <a:gd name="connsiteY17095" fmla="*/ 103063 h 589548"/>
              <a:gd name="connsiteX17096" fmla="*/ 389056 w 2105012"/>
              <a:gd name="connsiteY17096" fmla="*/ 102069 h 589548"/>
              <a:gd name="connsiteX17097" fmla="*/ 390382 w 2105012"/>
              <a:gd name="connsiteY17097" fmla="*/ 95441 h 589548"/>
              <a:gd name="connsiteX17098" fmla="*/ 387731 w 2105012"/>
              <a:gd name="connsiteY17098" fmla="*/ 93122 h 589548"/>
              <a:gd name="connsiteX17099" fmla="*/ 386405 w 2105012"/>
              <a:gd name="connsiteY17099" fmla="*/ 92127 h 589548"/>
              <a:gd name="connsiteX17100" fmla="*/ 383422 w 2105012"/>
              <a:gd name="connsiteY17100" fmla="*/ 90802 h 589548"/>
              <a:gd name="connsiteX17101" fmla="*/ 386405 w 2105012"/>
              <a:gd name="connsiteY17101" fmla="*/ 92127 h 589548"/>
              <a:gd name="connsiteX17102" fmla="*/ 387731 w 2105012"/>
              <a:gd name="connsiteY17102" fmla="*/ 93122 h 589548"/>
              <a:gd name="connsiteX17103" fmla="*/ 390382 w 2105012"/>
              <a:gd name="connsiteY17103" fmla="*/ 95441 h 589548"/>
              <a:gd name="connsiteX17104" fmla="*/ 400323 w 2105012"/>
              <a:gd name="connsiteY17104" fmla="*/ 94778 h 589548"/>
              <a:gd name="connsiteX17105" fmla="*/ 400323 w 2105012"/>
              <a:gd name="connsiteY17105" fmla="*/ 94778 h 589548"/>
              <a:gd name="connsiteX17106" fmla="*/ 407946 w 2105012"/>
              <a:gd name="connsiteY17106" fmla="*/ 97098 h 589548"/>
              <a:gd name="connsiteX17107" fmla="*/ 409271 w 2105012"/>
              <a:gd name="connsiteY17107" fmla="*/ 91133 h 589548"/>
              <a:gd name="connsiteX17108" fmla="*/ 410597 w 2105012"/>
              <a:gd name="connsiteY17108" fmla="*/ 91133 h 589548"/>
              <a:gd name="connsiteX17109" fmla="*/ 431143 w 2105012"/>
              <a:gd name="connsiteY17109" fmla="*/ 93784 h 589548"/>
              <a:gd name="connsiteX17110" fmla="*/ 420538 w 2105012"/>
              <a:gd name="connsiteY17110" fmla="*/ 38773 h 589548"/>
              <a:gd name="connsiteX17111" fmla="*/ 427166 w 2105012"/>
              <a:gd name="connsiteY17111" fmla="*/ 39104 h 589548"/>
              <a:gd name="connsiteX17112" fmla="*/ 420538 w 2105012"/>
              <a:gd name="connsiteY17112" fmla="*/ 38773 h 589548"/>
              <a:gd name="connsiteX17113" fmla="*/ 418882 w 2105012"/>
              <a:gd name="connsiteY17113" fmla="*/ 36122 h 589548"/>
              <a:gd name="connsiteX17114" fmla="*/ 420538 w 2105012"/>
              <a:gd name="connsiteY17114" fmla="*/ 38773 h 589548"/>
              <a:gd name="connsiteX17115" fmla="*/ 416893 w 2105012"/>
              <a:gd name="connsiteY17115" fmla="*/ 42750 h 589548"/>
              <a:gd name="connsiteX17116" fmla="*/ 417887 w 2105012"/>
              <a:gd name="connsiteY17116" fmla="*/ 45069 h 589548"/>
              <a:gd name="connsiteX17117" fmla="*/ 425841 w 2105012"/>
              <a:gd name="connsiteY17117" fmla="*/ 43081 h 589548"/>
              <a:gd name="connsiteX17118" fmla="*/ 417887 w 2105012"/>
              <a:gd name="connsiteY17118" fmla="*/ 45069 h 589548"/>
              <a:gd name="connsiteX17119" fmla="*/ 416893 w 2105012"/>
              <a:gd name="connsiteY17119" fmla="*/ 42750 h 589548"/>
              <a:gd name="connsiteX17120" fmla="*/ 399329 w 2105012"/>
              <a:gd name="connsiteY17120" fmla="*/ 89476 h 589548"/>
              <a:gd name="connsiteX17121" fmla="*/ 390713 w 2105012"/>
              <a:gd name="connsiteY17121" fmla="*/ 89476 h 589548"/>
              <a:gd name="connsiteX17122" fmla="*/ 390050 w 2105012"/>
              <a:gd name="connsiteY17122" fmla="*/ 84837 h 589548"/>
              <a:gd name="connsiteX17123" fmla="*/ 397672 w 2105012"/>
              <a:gd name="connsiteY17123" fmla="*/ 87488 h 589548"/>
              <a:gd name="connsiteX17124" fmla="*/ 399329 w 2105012"/>
              <a:gd name="connsiteY17124" fmla="*/ 89808 h 589548"/>
              <a:gd name="connsiteX17125" fmla="*/ 389387 w 2105012"/>
              <a:gd name="connsiteY17125" fmla="*/ 77546 h 589548"/>
              <a:gd name="connsiteX17126" fmla="*/ 390050 w 2105012"/>
              <a:gd name="connsiteY17126" fmla="*/ 79866 h 589548"/>
              <a:gd name="connsiteX17127" fmla="*/ 390050 w 2105012"/>
              <a:gd name="connsiteY17127" fmla="*/ 79866 h 589548"/>
              <a:gd name="connsiteX17128" fmla="*/ 389387 w 2105012"/>
              <a:gd name="connsiteY17128" fmla="*/ 77546 h 589548"/>
              <a:gd name="connsiteX17129" fmla="*/ 397672 w 2105012"/>
              <a:gd name="connsiteY17129" fmla="*/ 74564 h 589548"/>
              <a:gd name="connsiteX17130" fmla="*/ 395021 w 2105012"/>
              <a:gd name="connsiteY17130" fmla="*/ 75889 h 589548"/>
              <a:gd name="connsiteX17131" fmla="*/ 397672 w 2105012"/>
              <a:gd name="connsiteY17131" fmla="*/ 74564 h 589548"/>
              <a:gd name="connsiteX17132" fmla="*/ 397672 w 2105012"/>
              <a:gd name="connsiteY17132" fmla="*/ 74564 h 589548"/>
              <a:gd name="connsiteX17133" fmla="*/ 420207 w 2105012"/>
              <a:gd name="connsiteY17133" fmla="*/ 46726 h 589548"/>
              <a:gd name="connsiteX17134" fmla="*/ 420207 w 2105012"/>
              <a:gd name="connsiteY17134" fmla="*/ 46726 h 589548"/>
              <a:gd name="connsiteX17135" fmla="*/ 422858 w 2105012"/>
              <a:gd name="connsiteY17135" fmla="*/ 46726 h 589548"/>
              <a:gd name="connsiteX17136" fmla="*/ 420207 w 2105012"/>
              <a:gd name="connsiteY17136" fmla="*/ 46726 h 589548"/>
              <a:gd name="connsiteX17137" fmla="*/ 421864 w 2105012"/>
              <a:gd name="connsiteY17137" fmla="*/ 60645 h 589548"/>
              <a:gd name="connsiteX17138" fmla="*/ 421864 w 2105012"/>
              <a:gd name="connsiteY17138" fmla="*/ 57994 h 589548"/>
              <a:gd name="connsiteX17139" fmla="*/ 421864 w 2105012"/>
              <a:gd name="connsiteY17139" fmla="*/ 60645 h 589548"/>
              <a:gd name="connsiteX17140" fmla="*/ 422858 w 2105012"/>
              <a:gd name="connsiteY17140" fmla="*/ 61639 h 589548"/>
              <a:gd name="connsiteX17141" fmla="*/ 421864 w 2105012"/>
              <a:gd name="connsiteY17141" fmla="*/ 60645 h 589548"/>
              <a:gd name="connsiteX17142" fmla="*/ 414573 w 2105012"/>
              <a:gd name="connsiteY17142" fmla="*/ 60645 h 589548"/>
              <a:gd name="connsiteX17143" fmla="*/ 415568 w 2105012"/>
              <a:gd name="connsiteY17143" fmla="*/ 60645 h 589548"/>
              <a:gd name="connsiteX17144" fmla="*/ 413248 w 2105012"/>
              <a:gd name="connsiteY17144" fmla="*/ 65284 h 589548"/>
              <a:gd name="connsiteX17145" fmla="*/ 416893 w 2105012"/>
              <a:gd name="connsiteY17145" fmla="*/ 69593 h 589548"/>
              <a:gd name="connsiteX17146" fmla="*/ 414242 w 2105012"/>
              <a:gd name="connsiteY17146" fmla="*/ 75889 h 589548"/>
              <a:gd name="connsiteX17147" fmla="*/ 408608 w 2105012"/>
              <a:gd name="connsiteY17147" fmla="*/ 74564 h 589548"/>
              <a:gd name="connsiteX17148" fmla="*/ 410265 w 2105012"/>
              <a:gd name="connsiteY17148" fmla="*/ 60645 h 589548"/>
              <a:gd name="connsiteX17149" fmla="*/ 414573 w 2105012"/>
              <a:gd name="connsiteY17149" fmla="*/ 60645 h 589548"/>
              <a:gd name="connsiteX17150" fmla="*/ 394027 w 2105012"/>
              <a:gd name="connsiteY17150" fmla="*/ 71250 h 589548"/>
              <a:gd name="connsiteX17151" fmla="*/ 392701 w 2105012"/>
              <a:gd name="connsiteY17151" fmla="*/ 72575 h 589548"/>
              <a:gd name="connsiteX17152" fmla="*/ 392701 w 2105012"/>
              <a:gd name="connsiteY17152" fmla="*/ 72575 h 589548"/>
              <a:gd name="connsiteX17153" fmla="*/ 394027 w 2105012"/>
              <a:gd name="connsiteY17153" fmla="*/ 71250 h 589548"/>
              <a:gd name="connsiteX17154" fmla="*/ 427166 w 2105012"/>
              <a:gd name="connsiteY17154" fmla="*/ 48052 h 589548"/>
              <a:gd name="connsiteX17155" fmla="*/ 427166 w 2105012"/>
              <a:gd name="connsiteY17155" fmla="*/ 48052 h 589548"/>
              <a:gd name="connsiteX17156" fmla="*/ 430812 w 2105012"/>
              <a:gd name="connsiteY17156" fmla="*/ 50372 h 589548"/>
              <a:gd name="connsiteX17157" fmla="*/ 427166 w 2105012"/>
              <a:gd name="connsiteY17157" fmla="*/ 48052 h 589548"/>
              <a:gd name="connsiteX17158" fmla="*/ 383754 w 2105012"/>
              <a:gd name="connsiteY17158" fmla="*/ 42750 h 589548"/>
              <a:gd name="connsiteX17159" fmla="*/ 380440 w 2105012"/>
              <a:gd name="connsiteY17159" fmla="*/ 44407 h 589548"/>
              <a:gd name="connsiteX17160" fmla="*/ 380440 w 2105012"/>
              <a:gd name="connsiteY17160" fmla="*/ 44407 h 589548"/>
              <a:gd name="connsiteX17161" fmla="*/ 383754 w 2105012"/>
              <a:gd name="connsiteY17161" fmla="*/ 42750 h 589548"/>
              <a:gd name="connsiteX17162" fmla="*/ 386074 w 2105012"/>
              <a:gd name="connsiteY17162" fmla="*/ 69593 h 589548"/>
              <a:gd name="connsiteX17163" fmla="*/ 392039 w 2105012"/>
              <a:gd name="connsiteY17163" fmla="*/ 69593 h 589548"/>
              <a:gd name="connsiteX17164" fmla="*/ 386074 w 2105012"/>
              <a:gd name="connsiteY17164" fmla="*/ 69593 h 589548"/>
              <a:gd name="connsiteX17165" fmla="*/ 386074 w 2105012"/>
              <a:gd name="connsiteY17165" fmla="*/ 69593 h 589548"/>
              <a:gd name="connsiteX17166" fmla="*/ 378452 w 2105012"/>
              <a:gd name="connsiteY17166" fmla="*/ 81191 h 589548"/>
              <a:gd name="connsiteX17167" fmla="*/ 382428 w 2105012"/>
              <a:gd name="connsiteY17167" fmla="*/ 78872 h 589548"/>
              <a:gd name="connsiteX17168" fmla="*/ 383754 w 2105012"/>
              <a:gd name="connsiteY17168" fmla="*/ 78872 h 589548"/>
              <a:gd name="connsiteX17169" fmla="*/ 382428 w 2105012"/>
              <a:gd name="connsiteY17169" fmla="*/ 78872 h 589548"/>
              <a:gd name="connsiteX17170" fmla="*/ 378452 w 2105012"/>
              <a:gd name="connsiteY17170" fmla="*/ 81191 h 589548"/>
              <a:gd name="connsiteX17171" fmla="*/ 377457 w 2105012"/>
              <a:gd name="connsiteY17171" fmla="*/ 80197 h 589548"/>
              <a:gd name="connsiteX17172" fmla="*/ 378452 w 2105012"/>
              <a:gd name="connsiteY17172" fmla="*/ 81191 h 589548"/>
              <a:gd name="connsiteX17173" fmla="*/ 326754 w 2105012"/>
              <a:gd name="connsiteY17173" fmla="*/ 100081 h 589548"/>
              <a:gd name="connsiteX17174" fmla="*/ 325429 w 2105012"/>
              <a:gd name="connsiteY17174" fmla="*/ 98424 h 589548"/>
              <a:gd name="connsiteX17175" fmla="*/ 326754 w 2105012"/>
              <a:gd name="connsiteY17175" fmla="*/ 100081 h 589548"/>
              <a:gd name="connsiteX17176" fmla="*/ 302894 w 2105012"/>
              <a:gd name="connsiteY17176" fmla="*/ 99418 h 589548"/>
              <a:gd name="connsiteX17177" fmla="*/ 305214 w 2105012"/>
              <a:gd name="connsiteY17177" fmla="*/ 99418 h 589548"/>
              <a:gd name="connsiteX17178" fmla="*/ 313830 w 2105012"/>
              <a:gd name="connsiteY17178" fmla="*/ 97430 h 589548"/>
              <a:gd name="connsiteX17179" fmla="*/ 317475 w 2105012"/>
              <a:gd name="connsiteY17179" fmla="*/ 103726 h 589548"/>
              <a:gd name="connsiteX17180" fmla="*/ 309853 w 2105012"/>
              <a:gd name="connsiteY17180" fmla="*/ 104389 h 589548"/>
              <a:gd name="connsiteX17181" fmla="*/ 308859 w 2105012"/>
              <a:gd name="connsiteY17181" fmla="*/ 109028 h 589548"/>
              <a:gd name="connsiteX17182" fmla="*/ 308527 w 2105012"/>
              <a:gd name="connsiteY17182" fmla="*/ 110023 h 589548"/>
              <a:gd name="connsiteX17183" fmla="*/ 305876 w 2105012"/>
              <a:gd name="connsiteY17183" fmla="*/ 103726 h 589548"/>
              <a:gd name="connsiteX17184" fmla="*/ 302231 w 2105012"/>
              <a:gd name="connsiteY17184" fmla="*/ 105383 h 589548"/>
              <a:gd name="connsiteX17185" fmla="*/ 303557 w 2105012"/>
              <a:gd name="connsiteY17185" fmla="*/ 101406 h 589548"/>
              <a:gd name="connsiteX17186" fmla="*/ 302894 w 2105012"/>
              <a:gd name="connsiteY17186" fmla="*/ 99418 h 589548"/>
              <a:gd name="connsiteX17187" fmla="*/ 301237 w 2105012"/>
              <a:gd name="connsiteY17187" fmla="*/ 91465 h 589548"/>
              <a:gd name="connsiteX17188" fmla="*/ 302894 w 2105012"/>
              <a:gd name="connsiteY17188" fmla="*/ 99418 h 589548"/>
              <a:gd name="connsiteX17189" fmla="*/ 298254 w 2105012"/>
              <a:gd name="connsiteY17189" fmla="*/ 109691 h 589548"/>
              <a:gd name="connsiteX17190" fmla="*/ 305876 w 2105012"/>
              <a:gd name="connsiteY17190" fmla="*/ 113668 h 589548"/>
              <a:gd name="connsiteX17191" fmla="*/ 305876 w 2105012"/>
              <a:gd name="connsiteY17191" fmla="*/ 113668 h 589548"/>
              <a:gd name="connsiteX17192" fmla="*/ 305876 w 2105012"/>
              <a:gd name="connsiteY17192" fmla="*/ 113668 h 589548"/>
              <a:gd name="connsiteX17193" fmla="*/ 298254 w 2105012"/>
              <a:gd name="connsiteY17193" fmla="*/ 109691 h 589548"/>
              <a:gd name="connsiteX17194" fmla="*/ 301237 w 2105012"/>
              <a:gd name="connsiteY17194" fmla="*/ 122284 h 589548"/>
              <a:gd name="connsiteX17195" fmla="*/ 301568 w 2105012"/>
              <a:gd name="connsiteY17195" fmla="*/ 121290 h 589548"/>
              <a:gd name="connsiteX17196" fmla="*/ 301237 w 2105012"/>
              <a:gd name="connsiteY17196" fmla="*/ 122284 h 589548"/>
              <a:gd name="connsiteX17197" fmla="*/ 301900 w 2105012"/>
              <a:gd name="connsiteY17197" fmla="*/ 120959 h 589548"/>
              <a:gd name="connsiteX17198" fmla="*/ 302894 w 2105012"/>
              <a:gd name="connsiteY17198" fmla="*/ 120959 h 589548"/>
              <a:gd name="connsiteX17199" fmla="*/ 301900 w 2105012"/>
              <a:gd name="connsiteY17199" fmla="*/ 120959 h 589548"/>
              <a:gd name="connsiteX17200" fmla="*/ 304219 w 2105012"/>
              <a:gd name="connsiteY17200" fmla="*/ 133883 h 589548"/>
              <a:gd name="connsiteX17201" fmla="*/ 307533 w 2105012"/>
              <a:gd name="connsiteY17201" fmla="*/ 128912 h 589548"/>
              <a:gd name="connsiteX17202" fmla="*/ 304219 w 2105012"/>
              <a:gd name="connsiteY17202" fmla="*/ 133883 h 589548"/>
              <a:gd name="connsiteX17203" fmla="*/ 302231 w 2105012"/>
              <a:gd name="connsiteY17203" fmla="*/ 135871 h 589548"/>
              <a:gd name="connsiteX17204" fmla="*/ 304219 w 2105012"/>
              <a:gd name="connsiteY17204" fmla="*/ 133883 h 589548"/>
              <a:gd name="connsiteX17205" fmla="*/ 280028 w 2105012"/>
              <a:gd name="connsiteY17205" fmla="*/ 134546 h 589548"/>
              <a:gd name="connsiteX17206" fmla="*/ 280359 w 2105012"/>
              <a:gd name="connsiteY17206" fmla="*/ 136534 h 589548"/>
              <a:gd name="connsiteX17207" fmla="*/ 280359 w 2105012"/>
              <a:gd name="connsiteY17207" fmla="*/ 136534 h 589548"/>
              <a:gd name="connsiteX17208" fmla="*/ 280028 w 2105012"/>
              <a:gd name="connsiteY17208" fmla="*/ 134546 h 589548"/>
              <a:gd name="connsiteX17209" fmla="*/ 287981 w 2105012"/>
              <a:gd name="connsiteY17209" fmla="*/ 150784 h 589548"/>
              <a:gd name="connsiteX17210" fmla="*/ 287981 w 2105012"/>
              <a:gd name="connsiteY17210" fmla="*/ 140511 h 589548"/>
              <a:gd name="connsiteX17211" fmla="*/ 288312 w 2105012"/>
              <a:gd name="connsiteY17211" fmla="*/ 139517 h 589548"/>
              <a:gd name="connsiteX17212" fmla="*/ 294609 w 2105012"/>
              <a:gd name="connsiteY17212" fmla="*/ 143493 h 589548"/>
              <a:gd name="connsiteX17213" fmla="*/ 295935 w 2105012"/>
              <a:gd name="connsiteY17213" fmla="*/ 144488 h 589548"/>
              <a:gd name="connsiteX17214" fmla="*/ 292289 w 2105012"/>
              <a:gd name="connsiteY17214" fmla="*/ 147470 h 589548"/>
              <a:gd name="connsiteX17215" fmla="*/ 294278 w 2105012"/>
              <a:gd name="connsiteY17215" fmla="*/ 149458 h 589548"/>
              <a:gd name="connsiteX17216" fmla="*/ 290301 w 2105012"/>
              <a:gd name="connsiteY17216" fmla="*/ 152110 h 589548"/>
              <a:gd name="connsiteX17217" fmla="*/ 286655 w 2105012"/>
              <a:gd name="connsiteY17217" fmla="*/ 153104 h 589548"/>
              <a:gd name="connsiteX17218" fmla="*/ 287650 w 2105012"/>
              <a:gd name="connsiteY17218" fmla="*/ 150453 h 589548"/>
              <a:gd name="connsiteX17219" fmla="*/ 314493 w 2105012"/>
              <a:gd name="connsiteY17219" fmla="*/ 180609 h 589548"/>
              <a:gd name="connsiteX17220" fmla="*/ 316150 w 2105012"/>
              <a:gd name="connsiteY17220" fmla="*/ 180609 h 589548"/>
              <a:gd name="connsiteX17221" fmla="*/ 316150 w 2105012"/>
              <a:gd name="connsiteY17221" fmla="*/ 180609 h 589548"/>
              <a:gd name="connsiteX17222" fmla="*/ 321783 w 2105012"/>
              <a:gd name="connsiteY17222" fmla="*/ 190220 h 589548"/>
              <a:gd name="connsiteX17223" fmla="*/ 317475 w 2105012"/>
              <a:gd name="connsiteY17223" fmla="*/ 193534 h 589548"/>
              <a:gd name="connsiteX17224" fmla="*/ 312173 w 2105012"/>
              <a:gd name="connsiteY17224" fmla="*/ 189888 h 589548"/>
              <a:gd name="connsiteX17225" fmla="*/ 314161 w 2105012"/>
              <a:gd name="connsiteY17225" fmla="*/ 187237 h 589548"/>
              <a:gd name="connsiteX17226" fmla="*/ 308859 w 2105012"/>
              <a:gd name="connsiteY17226" fmla="*/ 185912 h 589548"/>
              <a:gd name="connsiteX17227" fmla="*/ 311510 w 2105012"/>
              <a:gd name="connsiteY17227" fmla="*/ 182929 h 589548"/>
              <a:gd name="connsiteX17228" fmla="*/ 302562 w 2105012"/>
              <a:gd name="connsiteY17228" fmla="*/ 177295 h 589548"/>
              <a:gd name="connsiteX17229" fmla="*/ 315155 w 2105012"/>
              <a:gd name="connsiteY17229" fmla="*/ 180609 h 589548"/>
              <a:gd name="connsiteX17230" fmla="*/ 282347 w 2105012"/>
              <a:gd name="connsiteY17230" fmla="*/ 198505 h 589548"/>
              <a:gd name="connsiteX17231" fmla="*/ 281022 w 2105012"/>
              <a:gd name="connsiteY17231" fmla="*/ 201819 h 589548"/>
              <a:gd name="connsiteX17232" fmla="*/ 281022 w 2105012"/>
              <a:gd name="connsiteY17232" fmla="*/ 201819 h 589548"/>
              <a:gd name="connsiteX17233" fmla="*/ 282347 w 2105012"/>
              <a:gd name="connsiteY17233" fmla="*/ 198505 h 589548"/>
              <a:gd name="connsiteX17234" fmla="*/ 271411 w 2105012"/>
              <a:gd name="connsiteY17234" fmla="*/ 213417 h 589548"/>
              <a:gd name="connsiteX17235" fmla="*/ 273068 w 2105012"/>
              <a:gd name="connsiteY17235" fmla="*/ 213417 h 589548"/>
              <a:gd name="connsiteX17236" fmla="*/ 271411 w 2105012"/>
              <a:gd name="connsiteY17236" fmla="*/ 213417 h 589548"/>
              <a:gd name="connsiteX17237" fmla="*/ 275057 w 2105012"/>
              <a:gd name="connsiteY17237" fmla="*/ 212755 h 589548"/>
              <a:gd name="connsiteX17238" fmla="*/ 275057 w 2105012"/>
              <a:gd name="connsiteY17238" fmla="*/ 212755 h 589548"/>
              <a:gd name="connsiteX17239" fmla="*/ 279033 w 2105012"/>
              <a:gd name="connsiteY17239" fmla="*/ 214743 h 589548"/>
              <a:gd name="connsiteX17240" fmla="*/ 275057 w 2105012"/>
              <a:gd name="connsiteY17240" fmla="*/ 212755 h 589548"/>
              <a:gd name="connsiteX17241" fmla="*/ 306870 w 2105012"/>
              <a:gd name="connsiteY17241" fmla="*/ 242580 h 589548"/>
              <a:gd name="connsiteX17242" fmla="*/ 308527 w 2105012"/>
              <a:gd name="connsiteY17242" fmla="*/ 244568 h 589548"/>
              <a:gd name="connsiteX17243" fmla="*/ 308527 w 2105012"/>
              <a:gd name="connsiteY17243" fmla="*/ 244568 h 589548"/>
              <a:gd name="connsiteX17244" fmla="*/ 306870 w 2105012"/>
              <a:gd name="connsiteY17244" fmla="*/ 242580 h 589548"/>
              <a:gd name="connsiteX17245" fmla="*/ 318801 w 2105012"/>
              <a:gd name="connsiteY17245" fmla="*/ 241917 h 589548"/>
              <a:gd name="connsiteX17246" fmla="*/ 318138 w 2105012"/>
              <a:gd name="connsiteY17246" fmla="*/ 241917 h 589548"/>
              <a:gd name="connsiteX17247" fmla="*/ 318801 w 2105012"/>
              <a:gd name="connsiteY17247" fmla="*/ 241917 h 589548"/>
              <a:gd name="connsiteX17248" fmla="*/ 319795 w 2105012"/>
              <a:gd name="connsiteY17248" fmla="*/ 240592 h 589548"/>
              <a:gd name="connsiteX17249" fmla="*/ 318469 w 2105012"/>
              <a:gd name="connsiteY17249" fmla="*/ 239597 h 589548"/>
              <a:gd name="connsiteX17250" fmla="*/ 319795 w 2105012"/>
              <a:gd name="connsiteY17250" fmla="*/ 240592 h 589548"/>
              <a:gd name="connsiteX17251" fmla="*/ 318801 w 2105012"/>
              <a:gd name="connsiteY17251" fmla="*/ 241917 h 589548"/>
              <a:gd name="connsiteX17252" fmla="*/ 335039 w 2105012"/>
              <a:gd name="connsiteY17252" fmla="*/ 220708 h 589548"/>
              <a:gd name="connsiteX17253" fmla="*/ 338684 w 2105012"/>
              <a:gd name="connsiteY17253" fmla="*/ 219051 h 589548"/>
              <a:gd name="connsiteX17254" fmla="*/ 337359 w 2105012"/>
              <a:gd name="connsiteY17254" fmla="*/ 217063 h 589548"/>
              <a:gd name="connsiteX17255" fmla="*/ 338684 w 2105012"/>
              <a:gd name="connsiteY17255" fmla="*/ 219051 h 589548"/>
              <a:gd name="connsiteX17256" fmla="*/ 335039 w 2105012"/>
              <a:gd name="connsiteY17256" fmla="*/ 220708 h 589548"/>
              <a:gd name="connsiteX17257" fmla="*/ 346638 w 2105012"/>
              <a:gd name="connsiteY17257" fmla="*/ 222696 h 589548"/>
              <a:gd name="connsiteX17258" fmla="*/ 346638 w 2105012"/>
              <a:gd name="connsiteY17258" fmla="*/ 222696 h 589548"/>
              <a:gd name="connsiteX17259" fmla="*/ 401980 w 2105012"/>
              <a:gd name="connsiteY17259" fmla="*/ 292952 h 589548"/>
              <a:gd name="connsiteX17260" fmla="*/ 402975 w 2105012"/>
              <a:gd name="connsiteY17260" fmla="*/ 292952 h 589548"/>
              <a:gd name="connsiteX17261" fmla="*/ 401980 w 2105012"/>
              <a:gd name="connsiteY17261" fmla="*/ 292952 h 589548"/>
              <a:gd name="connsiteX17262" fmla="*/ 409602 w 2105012"/>
              <a:gd name="connsiteY17262" fmla="*/ 292952 h 589548"/>
              <a:gd name="connsiteX17263" fmla="*/ 409602 w 2105012"/>
              <a:gd name="connsiteY17263" fmla="*/ 292952 h 589548"/>
              <a:gd name="connsiteX17264" fmla="*/ 421533 w 2105012"/>
              <a:gd name="connsiteY17264" fmla="*/ 292952 h 589548"/>
              <a:gd name="connsiteX17265" fmla="*/ 428492 w 2105012"/>
              <a:gd name="connsiteY17265" fmla="*/ 291295 h 589548"/>
              <a:gd name="connsiteX17266" fmla="*/ 413911 w 2105012"/>
              <a:gd name="connsiteY17266" fmla="*/ 286324 h 589548"/>
              <a:gd name="connsiteX17267" fmla="*/ 412254 w 2105012"/>
              <a:gd name="connsiteY17267" fmla="*/ 286324 h 589548"/>
              <a:gd name="connsiteX17268" fmla="*/ 420207 w 2105012"/>
              <a:gd name="connsiteY17268" fmla="*/ 282347 h 589548"/>
              <a:gd name="connsiteX17269" fmla="*/ 426504 w 2105012"/>
              <a:gd name="connsiteY17269" fmla="*/ 285330 h 589548"/>
              <a:gd name="connsiteX17270" fmla="*/ 429818 w 2105012"/>
              <a:gd name="connsiteY17270" fmla="*/ 288644 h 589548"/>
              <a:gd name="connsiteX17271" fmla="*/ 426835 w 2105012"/>
              <a:gd name="connsiteY17271" fmla="*/ 289638 h 589548"/>
              <a:gd name="connsiteX17272" fmla="*/ 433794 w 2105012"/>
              <a:gd name="connsiteY17272" fmla="*/ 291295 h 589548"/>
              <a:gd name="connsiteX17273" fmla="*/ 425509 w 2105012"/>
              <a:gd name="connsiteY17273" fmla="*/ 297923 h 589548"/>
              <a:gd name="connsiteX17274" fmla="*/ 425178 w 2105012"/>
              <a:gd name="connsiteY17274" fmla="*/ 297923 h 589548"/>
              <a:gd name="connsiteX17275" fmla="*/ 413911 w 2105012"/>
              <a:gd name="connsiteY17275" fmla="*/ 297923 h 589548"/>
              <a:gd name="connsiteX17276" fmla="*/ 409602 w 2105012"/>
              <a:gd name="connsiteY17276" fmla="*/ 292620 h 589548"/>
              <a:gd name="connsiteX17277" fmla="*/ 416230 w 2105012"/>
              <a:gd name="connsiteY17277" fmla="*/ 306539 h 589548"/>
              <a:gd name="connsiteX17278" fmla="*/ 413579 w 2105012"/>
              <a:gd name="connsiteY17278" fmla="*/ 308196 h 589548"/>
              <a:gd name="connsiteX17279" fmla="*/ 416230 w 2105012"/>
              <a:gd name="connsiteY17279" fmla="*/ 306539 h 589548"/>
              <a:gd name="connsiteX17280" fmla="*/ 409602 w 2105012"/>
              <a:gd name="connsiteY17280" fmla="*/ 319463 h 589548"/>
              <a:gd name="connsiteX17281" fmla="*/ 403637 w 2105012"/>
              <a:gd name="connsiteY17281" fmla="*/ 320126 h 589548"/>
              <a:gd name="connsiteX17282" fmla="*/ 404963 w 2105012"/>
              <a:gd name="connsiteY17282" fmla="*/ 322114 h 589548"/>
              <a:gd name="connsiteX17283" fmla="*/ 403637 w 2105012"/>
              <a:gd name="connsiteY17283" fmla="*/ 320126 h 589548"/>
              <a:gd name="connsiteX17284" fmla="*/ 409602 w 2105012"/>
              <a:gd name="connsiteY17284" fmla="*/ 319463 h 589548"/>
              <a:gd name="connsiteX17285" fmla="*/ 400655 w 2105012"/>
              <a:gd name="connsiteY17285" fmla="*/ 333382 h 589548"/>
              <a:gd name="connsiteX17286" fmla="*/ 399992 w 2105012"/>
              <a:gd name="connsiteY17286" fmla="*/ 334044 h 589548"/>
              <a:gd name="connsiteX17287" fmla="*/ 400655 w 2105012"/>
              <a:gd name="connsiteY17287" fmla="*/ 333382 h 589548"/>
              <a:gd name="connsiteX17288" fmla="*/ 398004 w 2105012"/>
              <a:gd name="connsiteY17288" fmla="*/ 331062 h 589548"/>
              <a:gd name="connsiteX17289" fmla="*/ 400655 w 2105012"/>
              <a:gd name="connsiteY17289" fmla="*/ 333382 h 589548"/>
              <a:gd name="connsiteX17290" fmla="*/ 394358 w 2105012"/>
              <a:gd name="connsiteY17290" fmla="*/ 330068 h 589548"/>
              <a:gd name="connsiteX17291" fmla="*/ 392370 w 2105012"/>
              <a:gd name="connsiteY17291" fmla="*/ 332388 h 589548"/>
              <a:gd name="connsiteX17292" fmla="*/ 394358 w 2105012"/>
              <a:gd name="connsiteY17292" fmla="*/ 330068 h 589548"/>
              <a:gd name="connsiteX17293" fmla="*/ 393364 w 2105012"/>
              <a:gd name="connsiteY17293" fmla="*/ 330068 h 589548"/>
              <a:gd name="connsiteX17294" fmla="*/ 394358 w 2105012"/>
              <a:gd name="connsiteY17294" fmla="*/ 330068 h 589548"/>
              <a:gd name="connsiteX17295" fmla="*/ 360225 w 2105012"/>
              <a:gd name="connsiteY17295" fmla="*/ 324434 h 589548"/>
              <a:gd name="connsiteX17296" fmla="*/ 360556 w 2105012"/>
              <a:gd name="connsiteY17296" fmla="*/ 324434 h 589548"/>
              <a:gd name="connsiteX17297" fmla="*/ 360225 w 2105012"/>
              <a:gd name="connsiteY17297" fmla="*/ 324434 h 589548"/>
              <a:gd name="connsiteX17298" fmla="*/ 347300 w 2105012"/>
              <a:gd name="connsiteY17298" fmla="*/ 304219 h 589548"/>
              <a:gd name="connsiteX17299" fmla="*/ 347300 w 2105012"/>
              <a:gd name="connsiteY17299" fmla="*/ 305213 h 589548"/>
              <a:gd name="connsiteX17300" fmla="*/ 347300 w 2105012"/>
              <a:gd name="connsiteY17300" fmla="*/ 304219 h 589548"/>
              <a:gd name="connsiteX17301" fmla="*/ 344981 w 2105012"/>
              <a:gd name="connsiteY17301" fmla="*/ 303225 h 589548"/>
              <a:gd name="connsiteX17302" fmla="*/ 347300 w 2105012"/>
              <a:gd name="connsiteY17302" fmla="*/ 304219 h 589548"/>
              <a:gd name="connsiteX17303" fmla="*/ 340341 w 2105012"/>
              <a:gd name="connsiteY17303" fmla="*/ 301568 h 589548"/>
              <a:gd name="connsiteX17304" fmla="*/ 335702 w 2105012"/>
              <a:gd name="connsiteY17304" fmla="*/ 299911 h 589548"/>
              <a:gd name="connsiteX17305" fmla="*/ 340341 w 2105012"/>
              <a:gd name="connsiteY17305" fmla="*/ 301568 h 589548"/>
              <a:gd name="connsiteX17306" fmla="*/ 316150 w 2105012"/>
              <a:gd name="connsiteY17306" fmla="*/ 277376 h 589548"/>
              <a:gd name="connsiteX17307" fmla="*/ 320458 w 2105012"/>
              <a:gd name="connsiteY17307" fmla="*/ 277376 h 589548"/>
              <a:gd name="connsiteX17308" fmla="*/ 316150 w 2105012"/>
              <a:gd name="connsiteY17308" fmla="*/ 277376 h 589548"/>
              <a:gd name="connsiteX17309" fmla="*/ 314824 w 2105012"/>
              <a:gd name="connsiteY17309" fmla="*/ 277376 h 589548"/>
              <a:gd name="connsiteX17310" fmla="*/ 314824 w 2105012"/>
              <a:gd name="connsiteY17310" fmla="*/ 277376 h 589548"/>
              <a:gd name="connsiteX17311" fmla="*/ 316150 w 2105012"/>
              <a:gd name="connsiteY17311" fmla="*/ 277376 h 589548"/>
              <a:gd name="connsiteX17312" fmla="*/ 317475 w 2105012"/>
              <a:gd name="connsiteY17312" fmla="*/ 280027 h 589548"/>
              <a:gd name="connsiteX17313" fmla="*/ 316150 w 2105012"/>
              <a:gd name="connsiteY17313" fmla="*/ 279033 h 589548"/>
              <a:gd name="connsiteX17314" fmla="*/ 317475 w 2105012"/>
              <a:gd name="connsiteY17314" fmla="*/ 280027 h 589548"/>
              <a:gd name="connsiteX17315" fmla="*/ 319463 w 2105012"/>
              <a:gd name="connsiteY17315" fmla="*/ 282016 h 589548"/>
              <a:gd name="connsiteX17316" fmla="*/ 321120 w 2105012"/>
              <a:gd name="connsiteY17316" fmla="*/ 283673 h 589548"/>
              <a:gd name="connsiteX17317" fmla="*/ 312504 w 2105012"/>
              <a:gd name="connsiteY17317" fmla="*/ 290301 h 589548"/>
              <a:gd name="connsiteX17318" fmla="*/ 312173 w 2105012"/>
              <a:gd name="connsiteY17318" fmla="*/ 290632 h 589548"/>
              <a:gd name="connsiteX17319" fmla="*/ 313498 w 2105012"/>
              <a:gd name="connsiteY17319" fmla="*/ 291626 h 589548"/>
              <a:gd name="connsiteX17320" fmla="*/ 313498 w 2105012"/>
              <a:gd name="connsiteY17320" fmla="*/ 291626 h 589548"/>
              <a:gd name="connsiteX17321" fmla="*/ 309853 w 2105012"/>
              <a:gd name="connsiteY17321" fmla="*/ 292952 h 589548"/>
              <a:gd name="connsiteX17322" fmla="*/ 308527 w 2105012"/>
              <a:gd name="connsiteY17322" fmla="*/ 292952 h 589548"/>
              <a:gd name="connsiteX17323" fmla="*/ 307202 w 2105012"/>
              <a:gd name="connsiteY17323" fmla="*/ 282347 h 589548"/>
              <a:gd name="connsiteX17324" fmla="*/ 317475 w 2105012"/>
              <a:gd name="connsiteY17324" fmla="*/ 280027 h 589548"/>
              <a:gd name="connsiteX17325" fmla="*/ 283673 w 2105012"/>
              <a:gd name="connsiteY17325" fmla="*/ 328742 h 589548"/>
              <a:gd name="connsiteX17326" fmla="*/ 284667 w 2105012"/>
              <a:gd name="connsiteY17326" fmla="*/ 327748 h 589548"/>
              <a:gd name="connsiteX17327" fmla="*/ 283673 w 2105012"/>
              <a:gd name="connsiteY17327" fmla="*/ 328742 h 589548"/>
              <a:gd name="connsiteX17328" fmla="*/ 285661 w 2105012"/>
              <a:gd name="connsiteY17328" fmla="*/ 331062 h 589548"/>
              <a:gd name="connsiteX17329" fmla="*/ 301237 w 2105012"/>
              <a:gd name="connsiteY17329" fmla="*/ 333382 h 589548"/>
              <a:gd name="connsiteX17330" fmla="*/ 302231 w 2105012"/>
              <a:gd name="connsiteY17330" fmla="*/ 348626 h 589548"/>
              <a:gd name="connsiteX17331" fmla="*/ 297923 w 2105012"/>
              <a:gd name="connsiteY17331" fmla="*/ 349620 h 589548"/>
              <a:gd name="connsiteX17332" fmla="*/ 302562 w 2105012"/>
              <a:gd name="connsiteY17332" fmla="*/ 350283 h 589548"/>
              <a:gd name="connsiteX17333" fmla="*/ 295935 w 2105012"/>
              <a:gd name="connsiteY17333" fmla="*/ 353928 h 589548"/>
              <a:gd name="connsiteX17334" fmla="*/ 293283 w 2105012"/>
              <a:gd name="connsiteY17334" fmla="*/ 343324 h 589548"/>
              <a:gd name="connsiteX17335" fmla="*/ 294278 w 2105012"/>
              <a:gd name="connsiteY17335" fmla="*/ 337027 h 589548"/>
              <a:gd name="connsiteX17336" fmla="*/ 288312 w 2105012"/>
              <a:gd name="connsiteY17336" fmla="*/ 333382 h 589548"/>
              <a:gd name="connsiteX17337" fmla="*/ 285993 w 2105012"/>
              <a:gd name="connsiteY17337" fmla="*/ 333382 h 589548"/>
              <a:gd name="connsiteX17338" fmla="*/ 285993 w 2105012"/>
              <a:gd name="connsiteY17338" fmla="*/ 330731 h 589548"/>
              <a:gd name="connsiteX17339" fmla="*/ 284004 w 2105012"/>
              <a:gd name="connsiteY17339" fmla="*/ 328411 h 589548"/>
              <a:gd name="connsiteX17340" fmla="*/ 268097 w 2105012"/>
              <a:gd name="connsiteY17340" fmla="*/ 341004 h 589548"/>
              <a:gd name="connsiteX17341" fmla="*/ 268097 w 2105012"/>
              <a:gd name="connsiteY17341" fmla="*/ 341004 h 589548"/>
              <a:gd name="connsiteX17342" fmla="*/ 265446 w 2105012"/>
              <a:gd name="connsiteY17342" fmla="*/ 341004 h 589548"/>
              <a:gd name="connsiteX17343" fmla="*/ 268097 w 2105012"/>
              <a:gd name="connsiteY17343" fmla="*/ 341004 h 589548"/>
              <a:gd name="connsiteX17344" fmla="*/ 268097 w 2105012"/>
              <a:gd name="connsiteY17344" fmla="*/ 339678 h 589548"/>
              <a:gd name="connsiteX17345" fmla="*/ 268097 w 2105012"/>
              <a:gd name="connsiteY17345" fmla="*/ 339678 h 589548"/>
              <a:gd name="connsiteX17346" fmla="*/ 268097 w 2105012"/>
              <a:gd name="connsiteY17346" fmla="*/ 341004 h 589548"/>
              <a:gd name="connsiteX17347" fmla="*/ 268429 w 2105012"/>
              <a:gd name="connsiteY17347" fmla="*/ 375800 h 589548"/>
              <a:gd name="connsiteX17348" fmla="*/ 267766 w 2105012"/>
              <a:gd name="connsiteY17348" fmla="*/ 375137 h 589548"/>
              <a:gd name="connsiteX17349" fmla="*/ 267103 w 2105012"/>
              <a:gd name="connsiteY17349" fmla="*/ 375137 h 589548"/>
              <a:gd name="connsiteX17350" fmla="*/ 267766 w 2105012"/>
              <a:gd name="connsiteY17350" fmla="*/ 375137 h 589548"/>
              <a:gd name="connsiteX17351" fmla="*/ 268429 w 2105012"/>
              <a:gd name="connsiteY17351" fmla="*/ 375800 h 589548"/>
              <a:gd name="connsiteX17352" fmla="*/ 256499 w 2105012"/>
              <a:gd name="connsiteY17352" fmla="*/ 374474 h 589548"/>
              <a:gd name="connsiteX17353" fmla="*/ 252191 w 2105012"/>
              <a:gd name="connsiteY17353" fmla="*/ 377788 h 589548"/>
              <a:gd name="connsiteX17354" fmla="*/ 246888 w 2105012"/>
              <a:gd name="connsiteY17354" fmla="*/ 377788 h 589548"/>
              <a:gd name="connsiteX17355" fmla="*/ 252191 w 2105012"/>
              <a:gd name="connsiteY17355" fmla="*/ 377788 h 589548"/>
              <a:gd name="connsiteX17356" fmla="*/ 256499 w 2105012"/>
              <a:gd name="connsiteY17356" fmla="*/ 374474 h 589548"/>
              <a:gd name="connsiteX17357" fmla="*/ 259150 w 2105012"/>
              <a:gd name="connsiteY17357" fmla="*/ 372818 h 589548"/>
              <a:gd name="connsiteX17358" fmla="*/ 256499 w 2105012"/>
              <a:gd name="connsiteY17358" fmla="*/ 374474 h 589548"/>
              <a:gd name="connsiteX17359" fmla="*/ 247220 w 2105012"/>
              <a:gd name="connsiteY17359" fmla="*/ 386736 h 589548"/>
              <a:gd name="connsiteX17360" fmla="*/ 247220 w 2105012"/>
              <a:gd name="connsiteY17360" fmla="*/ 386073 h 589548"/>
              <a:gd name="connsiteX17361" fmla="*/ 247220 w 2105012"/>
              <a:gd name="connsiteY17361" fmla="*/ 386736 h 589548"/>
              <a:gd name="connsiteX17362" fmla="*/ 176964 w 2105012"/>
              <a:gd name="connsiteY17362" fmla="*/ 407614 h 589548"/>
              <a:gd name="connsiteX17363" fmla="*/ 178290 w 2105012"/>
              <a:gd name="connsiteY17363" fmla="*/ 402643 h 589548"/>
              <a:gd name="connsiteX17364" fmla="*/ 169674 w 2105012"/>
              <a:gd name="connsiteY17364" fmla="*/ 394689 h 589548"/>
              <a:gd name="connsiteX17365" fmla="*/ 166360 w 2105012"/>
              <a:gd name="connsiteY17365" fmla="*/ 394689 h 589548"/>
              <a:gd name="connsiteX17366" fmla="*/ 168679 w 2105012"/>
              <a:gd name="connsiteY17366" fmla="*/ 389387 h 589548"/>
              <a:gd name="connsiteX17367" fmla="*/ 174976 w 2105012"/>
              <a:gd name="connsiteY17367" fmla="*/ 394358 h 589548"/>
              <a:gd name="connsiteX17368" fmla="*/ 186906 w 2105012"/>
              <a:gd name="connsiteY17368" fmla="*/ 402312 h 589548"/>
              <a:gd name="connsiteX17369" fmla="*/ 187569 w 2105012"/>
              <a:gd name="connsiteY17369" fmla="*/ 412585 h 589548"/>
              <a:gd name="connsiteX17370" fmla="*/ 180278 w 2105012"/>
              <a:gd name="connsiteY17370" fmla="*/ 412585 h 589548"/>
              <a:gd name="connsiteX17371" fmla="*/ 182929 w 2105012"/>
              <a:gd name="connsiteY17371" fmla="*/ 410596 h 589548"/>
              <a:gd name="connsiteX17372" fmla="*/ 176964 w 2105012"/>
              <a:gd name="connsiteY17372" fmla="*/ 407614 h 589548"/>
              <a:gd name="connsiteX17373" fmla="*/ 164040 w 2105012"/>
              <a:gd name="connsiteY17373" fmla="*/ 425840 h 589548"/>
              <a:gd name="connsiteX17374" fmla="*/ 160063 w 2105012"/>
              <a:gd name="connsiteY17374" fmla="*/ 421201 h 589548"/>
              <a:gd name="connsiteX17375" fmla="*/ 160063 w 2105012"/>
              <a:gd name="connsiteY17375" fmla="*/ 421201 h 589548"/>
              <a:gd name="connsiteX17376" fmla="*/ 165365 w 2105012"/>
              <a:gd name="connsiteY17376" fmla="*/ 413579 h 589548"/>
              <a:gd name="connsiteX17377" fmla="*/ 166028 w 2105012"/>
              <a:gd name="connsiteY17377" fmla="*/ 408608 h 589548"/>
              <a:gd name="connsiteX17378" fmla="*/ 166028 w 2105012"/>
              <a:gd name="connsiteY17378" fmla="*/ 408608 h 589548"/>
              <a:gd name="connsiteX17379" fmla="*/ 166028 w 2105012"/>
              <a:gd name="connsiteY17379" fmla="*/ 407282 h 589548"/>
              <a:gd name="connsiteX17380" fmla="*/ 172325 w 2105012"/>
              <a:gd name="connsiteY17380" fmla="*/ 412253 h 589548"/>
              <a:gd name="connsiteX17381" fmla="*/ 170999 w 2105012"/>
              <a:gd name="connsiteY17381" fmla="*/ 414573 h 589548"/>
              <a:gd name="connsiteX17382" fmla="*/ 166028 w 2105012"/>
              <a:gd name="connsiteY17382" fmla="*/ 420207 h 589548"/>
              <a:gd name="connsiteX17383" fmla="*/ 163708 w 2105012"/>
              <a:gd name="connsiteY17383" fmla="*/ 425840 h 589548"/>
              <a:gd name="connsiteX17384" fmla="*/ 136203 w 2105012"/>
              <a:gd name="connsiteY17384" fmla="*/ 314161 h 589548"/>
              <a:gd name="connsiteX17385" fmla="*/ 134877 w 2105012"/>
              <a:gd name="connsiteY17385" fmla="*/ 314161 h 589548"/>
              <a:gd name="connsiteX17386" fmla="*/ 130900 w 2105012"/>
              <a:gd name="connsiteY17386" fmla="*/ 326422 h 589548"/>
              <a:gd name="connsiteX17387" fmla="*/ 135871 w 2105012"/>
              <a:gd name="connsiteY17387" fmla="*/ 329405 h 589548"/>
              <a:gd name="connsiteX17388" fmla="*/ 124604 w 2105012"/>
              <a:gd name="connsiteY17388" fmla="*/ 331393 h 589548"/>
              <a:gd name="connsiteX17389" fmla="*/ 127587 w 2105012"/>
              <a:gd name="connsiteY17389" fmla="*/ 334376 h 589548"/>
              <a:gd name="connsiteX17390" fmla="*/ 125598 w 2105012"/>
              <a:gd name="connsiteY17390" fmla="*/ 337027 h 589548"/>
              <a:gd name="connsiteX17391" fmla="*/ 125598 w 2105012"/>
              <a:gd name="connsiteY17391" fmla="*/ 337027 h 589548"/>
              <a:gd name="connsiteX17392" fmla="*/ 121290 w 2105012"/>
              <a:gd name="connsiteY17392" fmla="*/ 337027 h 589548"/>
              <a:gd name="connsiteX17393" fmla="*/ 121290 w 2105012"/>
              <a:gd name="connsiteY17393" fmla="*/ 332056 h 589548"/>
              <a:gd name="connsiteX17394" fmla="*/ 115988 w 2105012"/>
              <a:gd name="connsiteY17394" fmla="*/ 333382 h 589548"/>
              <a:gd name="connsiteX17395" fmla="*/ 118970 w 2105012"/>
              <a:gd name="connsiteY17395" fmla="*/ 336033 h 589548"/>
              <a:gd name="connsiteX17396" fmla="*/ 115988 w 2105012"/>
              <a:gd name="connsiteY17396" fmla="*/ 333382 h 589548"/>
              <a:gd name="connsiteX17397" fmla="*/ 110354 w 2105012"/>
              <a:gd name="connsiteY17397" fmla="*/ 332056 h 589548"/>
              <a:gd name="connsiteX17398" fmla="*/ 107040 w 2105012"/>
              <a:gd name="connsiteY17398" fmla="*/ 328411 h 589548"/>
              <a:gd name="connsiteX17399" fmla="*/ 107040 w 2105012"/>
              <a:gd name="connsiteY17399" fmla="*/ 327085 h 589548"/>
              <a:gd name="connsiteX17400" fmla="*/ 113668 w 2105012"/>
              <a:gd name="connsiteY17400" fmla="*/ 315818 h 589548"/>
              <a:gd name="connsiteX17401" fmla="*/ 110685 w 2105012"/>
              <a:gd name="connsiteY17401" fmla="*/ 314161 h 589548"/>
              <a:gd name="connsiteX17402" fmla="*/ 132557 w 2105012"/>
              <a:gd name="connsiteY17402" fmla="*/ 311178 h 589548"/>
              <a:gd name="connsiteX17403" fmla="*/ 136866 w 2105012"/>
              <a:gd name="connsiteY17403" fmla="*/ 314492 h 589548"/>
              <a:gd name="connsiteX17404" fmla="*/ 146145 w 2105012"/>
              <a:gd name="connsiteY17404" fmla="*/ 340672 h 589548"/>
              <a:gd name="connsiteX17405" fmla="*/ 147139 w 2105012"/>
              <a:gd name="connsiteY17405" fmla="*/ 343986 h 589548"/>
              <a:gd name="connsiteX17406" fmla="*/ 149127 w 2105012"/>
              <a:gd name="connsiteY17406" fmla="*/ 348294 h 589548"/>
              <a:gd name="connsiteX17407" fmla="*/ 155092 w 2105012"/>
              <a:gd name="connsiteY17407" fmla="*/ 344649 h 589548"/>
              <a:gd name="connsiteX17408" fmla="*/ 156418 w 2105012"/>
              <a:gd name="connsiteY17408" fmla="*/ 338353 h 589548"/>
              <a:gd name="connsiteX17409" fmla="*/ 159069 w 2105012"/>
              <a:gd name="connsiteY17409" fmla="*/ 338353 h 589548"/>
              <a:gd name="connsiteX17410" fmla="*/ 161389 w 2105012"/>
              <a:gd name="connsiteY17410" fmla="*/ 339678 h 589548"/>
              <a:gd name="connsiteX17411" fmla="*/ 166691 w 2105012"/>
              <a:gd name="connsiteY17411" fmla="*/ 341335 h 589548"/>
              <a:gd name="connsiteX17412" fmla="*/ 166691 w 2105012"/>
              <a:gd name="connsiteY17412" fmla="*/ 344649 h 589548"/>
              <a:gd name="connsiteX17413" fmla="*/ 167354 w 2105012"/>
              <a:gd name="connsiteY17413" fmla="*/ 346969 h 589548"/>
              <a:gd name="connsiteX17414" fmla="*/ 165697 w 2105012"/>
              <a:gd name="connsiteY17414" fmla="*/ 353265 h 589548"/>
              <a:gd name="connsiteX17415" fmla="*/ 156418 w 2105012"/>
              <a:gd name="connsiteY17415" fmla="*/ 354591 h 589548"/>
              <a:gd name="connsiteX17416" fmla="*/ 160726 w 2105012"/>
              <a:gd name="connsiteY17416" fmla="*/ 360887 h 589548"/>
              <a:gd name="connsiteX17417" fmla="*/ 167685 w 2105012"/>
              <a:gd name="connsiteY17417" fmla="*/ 364864 h 589548"/>
              <a:gd name="connsiteX17418" fmla="*/ 157081 w 2105012"/>
              <a:gd name="connsiteY17418" fmla="*/ 365195 h 589548"/>
              <a:gd name="connsiteX17419" fmla="*/ 146807 w 2105012"/>
              <a:gd name="connsiteY17419" fmla="*/ 364864 h 589548"/>
              <a:gd name="connsiteX17420" fmla="*/ 146807 w 2105012"/>
              <a:gd name="connsiteY17420" fmla="*/ 363539 h 589548"/>
              <a:gd name="connsiteX17421" fmla="*/ 145813 w 2105012"/>
              <a:gd name="connsiteY17421" fmla="*/ 363539 h 589548"/>
              <a:gd name="connsiteX17422" fmla="*/ 147470 w 2105012"/>
              <a:gd name="connsiteY17422" fmla="*/ 355916 h 589548"/>
              <a:gd name="connsiteX17423" fmla="*/ 129244 w 2105012"/>
              <a:gd name="connsiteY17423" fmla="*/ 363870 h 589548"/>
              <a:gd name="connsiteX17424" fmla="*/ 129244 w 2105012"/>
              <a:gd name="connsiteY17424" fmla="*/ 365527 h 589548"/>
              <a:gd name="connsiteX17425" fmla="*/ 124273 w 2105012"/>
              <a:gd name="connsiteY17425" fmla="*/ 363207 h 589548"/>
              <a:gd name="connsiteX17426" fmla="*/ 124273 w 2105012"/>
              <a:gd name="connsiteY17426" fmla="*/ 364533 h 589548"/>
              <a:gd name="connsiteX17427" fmla="*/ 124273 w 2105012"/>
              <a:gd name="connsiteY17427" fmla="*/ 368509 h 589548"/>
              <a:gd name="connsiteX17428" fmla="*/ 128912 w 2105012"/>
              <a:gd name="connsiteY17428" fmla="*/ 369504 h 589548"/>
              <a:gd name="connsiteX17429" fmla="*/ 126924 w 2105012"/>
              <a:gd name="connsiteY17429" fmla="*/ 373480 h 589548"/>
              <a:gd name="connsiteX17430" fmla="*/ 136866 w 2105012"/>
              <a:gd name="connsiteY17430" fmla="*/ 373480 h 589548"/>
              <a:gd name="connsiteX17431" fmla="*/ 139185 w 2105012"/>
              <a:gd name="connsiteY17431" fmla="*/ 373480 h 589548"/>
              <a:gd name="connsiteX17432" fmla="*/ 141174 w 2105012"/>
              <a:gd name="connsiteY17432" fmla="*/ 384748 h 589548"/>
              <a:gd name="connsiteX17433" fmla="*/ 140179 w 2105012"/>
              <a:gd name="connsiteY17433" fmla="*/ 387730 h 589548"/>
              <a:gd name="connsiteX17434" fmla="*/ 128912 w 2105012"/>
              <a:gd name="connsiteY17434" fmla="*/ 387067 h 589548"/>
              <a:gd name="connsiteX17435" fmla="*/ 121953 w 2105012"/>
              <a:gd name="connsiteY17435" fmla="*/ 387730 h 589548"/>
              <a:gd name="connsiteX17436" fmla="*/ 123278 w 2105012"/>
              <a:gd name="connsiteY17436" fmla="*/ 395021 h 589548"/>
              <a:gd name="connsiteX17437" fmla="*/ 123278 w 2105012"/>
              <a:gd name="connsiteY17437" fmla="*/ 395021 h 589548"/>
              <a:gd name="connsiteX17438" fmla="*/ 113999 w 2105012"/>
              <a:gd name="connsiteY17438" fmla="*/ 392038 h 589548"/>
              <a:gd name="connsiteX17439" fmla="*/ 107040 w 2105012"/>
              <a:gd name="connsiteY17439" fmla="*/ 389387 h 589548"/>
              <a:gd name="connsiteX17440" fmla="*/ 105383 w 2105012"/>
              <a:gd name="connsiteY17440" fmla="*/ 392701 h 589548"/>
              <a:gd name="connsiteX17441" fmla="*/ 107040 w 2105012"/>
              <a:gd name="connsiteY17441" fmla="*/ 389387 h 589548"/>
              <a:gd name="connsiteX17442" fmla="*/ 105383 w 2105012"/>
              <a:gd name="connsiteY17442" fmla="*/ 385079 h 589548"/>
              <a:gd name="connsiteX17443" fmla="*/ 111680 w 2105012"/>
              <a:gd name="connsiteY17443" fmla="*/ 381765 h 589548"/>
              <a:gd name="connsiteX17444" fmla="*/ 107040 w 2105012"/>
              <a:gd name="connsiteY17444" fmla="*/ 380440 h 589548"/>
              <a:gd name="connsiteX17445" fmla="*/ 108034 w 2105012"/>
              <a:gd name="connsiteY17445" fmla="*/ 370498 h 589548"/>
              <a:gd name="connsiteX17446" fmla="*/ 118639 w 2105012"/>
              <a:gd name="connsiteY17446" fmla="*/ 369835 h 589548"/>
              <a:gd name="connsiteX17447" fmla="*/ 124935 w 2105012"/>
              <a:gd name="connsiteY17447" fmla="*/ 368841 h 589548"/>
              <a:gd name="connsiteX17448" fmla="*/ 124935 w 2105012"/>
              <a:gd name="connsiteY17448" fmla="*/ 364864 h 589548"/>
              <a:gd name="connsiteX17449" fmla="*/ 121621 w 2105012"/>
              <a:gd name="connsiteY17449" fmla="*/ 361550 h 589548"/>
              <a:gd name="connsiteX17450" fmla="*/ 124935 w 2105012"/>
              <a:gd name="connsiteY17450" fmla="*/ 364864 h 589548"/>
              <a:gd name="connsiteX17451" fmla="*/ 124935 w 2105012"/>
              <a:gd name="connsiteY17451" fmla="*/ 363539 h 589548"/>
              <a:gd name="connsiteX17452" fmla="*/ 127587 w 2105012"/>
              <a:gd name="connsiteY17452" fmla="*/ 354259 h 589548"/>
              <a:gd name="connsiteX17453" fmla="*/ 118639 w 2105012"/>
              <a:gd name="connsiteY17453" fmla="*/ 352934 h 589548"/>
              <a:gd name="connsiteX17454" fmla="*/ 118639 w 2105012"/>
              <a:gd name="connsiteY17454" fmla="*/ 360556 h 589548"/>
              <a:gd name="connsiteX17455" fmla="*/ 109691 w 2105012"/>
              <a:gd name="connsiteY17455" fmla="*/ 362876 h 589548"/>
              <a:gd name="connsiteX17456" fmla="*/ 96767 w 2105012"/>
              <a:gd name="connsiteY17456" fmla="*/ 360225 h 589548"/>
              <a:gd name="connsiteX17457" fmla="*/ 96767 w 2105012"/>
              <a:gd name="connsiteY17457" fmla="*/ 356579 h 589548"/>
              <a:gd name="connsiteX17458" fmla="*/ 91465 w 2105012"/>
              <a:gd name="connsiteY17458" fmla="*/ 356579 h 589548"/>
              <a:gd name="connsiteX17459" fmla="*/ 91465 w 2105012"/>
              <a:gd name="connsiteY17459" fmla="*/ 356579 h 589548"/>
              <a:gd name="connsiteX17460" fmla="*/ 91465 w 2105012"/>
              <a:gd name="connsiteY17460" fmla="*/ 355585 h 589548"/>
              <a:gd name="connsiteX17461" fmla="*/ 88482 w 2105012"/>
              <a:gd name="connsiteY17461" fmla="*/ 353597 h 589548"/>
              <a:gd name="connsiteX17462" fmla="*/ 91465 w 2105012"/>
              <a:gd name="connsiteY17462" fmla="*/ 355585 h 589548"/>
              <a:gd name="connsiteX17463" fmla="*/ 94116 w 2105012"/>
              <a:gd name="connsiteY17463" fmla="*/ 353265 h 589548"/>
              <a:gd name="connsiteX17464" fmla="*/ 97761 w 2105012"/>
              <a:gd name="connsiteY17464" fmla="*/ 351940 h 589548"/>
              <a:gd name="connsiteX17465" fmla="*/ 101406 w 2105012"/>
              <a:gd name="connsiteY17465" fmla="*/ 348957 h 589548"/>
              <a:gd name="connsiteX17466" fmla="*/ 106046 w 2105012"/>
              <a:gd name="connsiteY17466" fmla="*/ 345312 h 589548"/>
              <a:gd name="connsiteX17467" fmla="*/ 105052 w 2105012"/>
              <a:gd name="connsiteY17467" fmla="*/ 340672 h 589548"/>
              <a:gd name="connsiteX17468" fmla="*/ 106046 w 2105012"/>
              <a:gd name="connsiteY17468" fmla="*/ 340672 h 589548"/>
              <a:gd name="connsiteX17469" fmla="*/ 122616 w 2105012"/>
              <a:gd name="connsiteY17469" fmla="*/ 343324 h 589548"/>
              <a:gd name="connsiteX17470" fmla="*/ 135209 w 2105012"/>
              <a:gd name="connsiteY17470" fmla="*/ 344649 h 589548"/>
              <a:gd name="connsiteX17471" fmla="*/ 136203 w 2105012"/>
              <a:gd name="connsiteY17471" fmla="*/ 343324 h 589548"/>
              <a:gd name="connsiteX17472" fmla="*/ 145150 w 2105012"/>
              <a:gd name="connsiteY17472" fmla="*/ 338021 h 589548"/>
              <a:gd name="connsiteX17473" fmla="*/ 146807 w 2105012"/>
              <a:gd name="connsiteY17473" fmla="*/ 336696 h 589548"/>
              <a:gd name="connsiteX17474" fmla="*/ 145150 w 2105012"/>
              <a:gd name="connsiteY17474" fmla="*/ 338021 h 589548"/>
              <a:gd name="connsiteX17475" fmla="*/ 146476 w 2105012"/>
              <a:gd name="connsiteY17475" fmla="*/ 340672 h 589548"/>
              <a:gd name="connsiteX17476" fmla="*/ 191877 w 2105012"/>
              <a:gd name="connsiteY17476" fmla="*/ 371492 h 589548"/>
              <a:gd name="connsiteX17477" fmla="*/ 191877 w 2105012"/>
              <a:gd name="connsiteY17477" fmla="*/ 376131 h 589548"/>
              <a:gd name="connsiteX17478" fmla="*/ 188563 w 2105012"/>
              <a:gd name="connsiteY17478" fmla="*/ 376794 h 589548"/>
              <a:gd name="connsiteX17479" fmla="*/ 191877 w 2105012"/>
              <a:gd name="connsiteY17479" fmla="*/ 376131 h 589548"/>
              <a:gd name="connsiteX17480" fmla="*/ 191877 w 2105012"/>
              <a:gd name="connsiteY17480" fmla="*/ 371492 h 589548"/>
              <a:gd name="connsiteX17481" fmla="*/ 222365 w 2105012"/>
              <a:gd name="connsiteY17481" fmla="*/ 394027 h 589548"/>
              <a:gd name="connsiteX17482" fmla="*/ 231313 w 2105012"/>
              <a:gd name="connsiteY17482" fmla="*/ 394027 h 589548"/>
              <a:gd name="connsiteX17483" fmla="*/ 231313 w 2105012"/>
              <a:gd name="connsiteY17483" fmla="*/ 397672 h 589548"/>
              <a:gd name="connsiteX17484" fmla="*/ 230650 w 2105012"/>
              <a:gd name="connsiteY17484" fmla="*/ 398998 h 589548"/>
              <a:gd name="connsiteX17485" fmla="*/ 231644 w 2105012"/>
              <a:gd name="connsiteY17485" fmla="*/ 400655 h 589548"/>
              <a:gd name="connsiteX17486" fmla="*/ 230650 w 2105012"/>
              <a:gd name="connsiteY17486" fmla="*/ 398998 h 589548"/>
              <a:gd name="connsiteX17487" fmla="*/ 228330 w 2105012"/>
              <a:gd name="connsiteY17487" fmla="*/ 399660 h 589548"/>
              <a:gd name="connsiteX17488" fmla="*/ 225016 w 2105012"/>
              <a:gd name="connsiteY17488" fmla="*/ 402643 h 589548"/>
              <a:gd name="connsiteX17489" fmla="*/ 222696 w 2105012"/>
              <a:gd name="connsiteY17489" fmla="*/ 398335 h 589548"/>
              <a:gd name="connsiteX17490" fmla="*/ 222696 w 2105012"/>
              <a:gd name="connsiteY17490" fmla="*/ 394027 h 589548"/>
              <a:gd name="connsiteX17491" fmla="*/ 212092 w 2105012"/>
              <a:gd name="connsiteY17491" fmla="*/ 394027 h 589548"/>
              <a:gd name="connsiteX17492" fmla="*/ 211761 w 2105012"/>
              <a:gd name="connsiteY17492" fmla="*/ 398998 h 589548"/>
              <a:gd name="connsiteX17493" fmla="*/ 211761 w 2105012"/>
              <a:gd name="connsiteY17493" fmla="*/ 399660 h 589548"/>
              <a:gd name="connsiteX17494" fmla="*/ 212755 w 2105012"/>
              <a:gd name="connsiteY17494" fmla="*/ 399992 h 589548"/>
              <a:gd name="connsiteX17495" fmla="*/ 211761 w 2105012"/>
              <a:gd name="connsiteY17495" fmla="*/ 399660 h 589548"/>
              <a:gd name="connsiteX17496" fmla="*/ 211761 w 2105012"/>
              <a:gd name="connsiteY17496" fmla="*/ 398998 h 589548"/>
              <a:gd name="connsiteX17497" fmla="*/ 207121 w 2105012"/>
              <a:gd name="connsiteY17497" fmla="*/ 398003 h 589548"/>
              <a:gd name="connsiteX17498" fmla="*/ 212423 w 2105012"/>
              <a:gd name="connsiteY17498" fmla="*/ 394027 h 589548"/>
              <a:gd name="connsiteX17499" fmla="*/ 185249 w 2105012"/>
              <a:gd name="connsiteY17499" fmla="*/ 391707 h 589548"/>
              <a:gd name="connsiteX17500" fmla="*/ 178621 w 2105012"/>
              <a:gd name="connsiteY17500" fmla="*/ 387730 h 589548"/>
              <a:gd name="connsiteX17501" fmla="*/ 185249 w 2105012"/>
              <a:gd name="connsiteY17501" fmla="*/ 391707 h 589548"/>
              <a:gd name="connsiteX17502" fmla="*/ 185249 w 2105012"/>
              <a:gd name="connsiteY17502" fmla="*/ 391707 h 589548"/>
              <a:gd name="connsiteX17503" fmla="*/ 166360 w 2105012"/>
              <a:gd name="connsiteY17503" fmla="*/ 386736 h 589548"/>
              <a:gd name="connsiteX17504" fmla="*/ 166360 w 2105012"/>
              <a:gd name="connsiteY17504" fmla="*/ 385742 h 589548"/>
              <a:gd name="connsiteX17505" fmla="*/ 164040 w 2105012"/>
              <a:gd name="connsiteY17505" fmla="*/ 382759 h 589548"/>
              <a:gd name="connsiteX17506" fmla="*/ 166360 w 2105012"/>
              <a:gd name="connsiteY17506" fmla="*/ 385742 h 589548"/>
              <a:gd name="connsiteX17507" fmla="*/ 166360 w 2105012"/>
              <a:gd name="connsiteY17507" fmla="*/ 386736 h 589548"/>
              <a:gd name="connsiteX17508" fmla="*/ 158406 w 2105012"/>
              <a:gd name="connsiteY17508" fmla="*/ 409602 h 589548"/>
              <a:gd name="connsiteX17509" fmla="*/ 159069 w 2105012"/>
              <a:gd name="connsiteY17509" fmla="*/ 412585 h 589548"/>
              <a:gd name="connsiteX17510" fmla="*/ 158406 w 2105012"/>
              <a:gd name="connsiteY17510" fmla="*/ 409602 h 589548"/>
              <a:gd name="connsiteX17511" fmla="*/ 141174 w 2105012"/>
              <a:gd name="connsiteY17511" fmla="*/ 412916 h 589548"/>
              <a:gd name="connsiteX17512" fmla="*/ 147470 w 2105012"/>
              <a:gd name="connsiteY17512" fmla="*/ 407945 h 589548"/>
              <a:gd name="connsiteX17513" fmla="*/ 146807 w 2105012"/>
              <a:gd name="connsiteY17513" fmla="*/ 405957 h 589548"/>
              <a:gd name="connsiteX17514" fmla="*/ 144488 w 2105012"/>
              <a:gd name="connsiteY17514" fmla="*/ 405957 h 589548"/>
              <a:gd name="connsiteX17515" fmla="*/ 146807 w 2105012"/>
              <a:gd name="connsiteY17515" fmla="*/ 405957 h 589548"/>
              <a:gd name="connsiteX17516" fmla="*/ 145482 w 2105012"/>
              <a:gd name="connsiteY17516" fmla="*/ 401649 h 589548"/>
              <a:gd name="connsiteX17517" fmla="*/ 145813 w 2105012"/>
              <a:gd name="connsiteY17517" fmla="*/ 394027 h 589548"/>
              <a:gd name="connsiteX17518" fmla="*/ 153104 w 2105012"/>
              <a:gd name="connsiteY17518" fmla="*/ 394027 h 589548"/>
              <a:gd name="connsiteX17519" fmla="*/ 148796 w 2105012"/>
              <a:gd name="connsiteY17519" fmla="*/ 397672 h 589548"/>
              <a:gd name="connsiteX17520" fmla="*/ 155092 w 2105012"/>
              <a:gd name="connsiteY17520" fmla="*/ 401317 h 589548"/>
              <a:gd name="connsiteX17521" fmla="*/ 153104 w 2105012"/>
              <a:gd name="connsiteY17521" fmla="*/ 407282 h 589548"/>
              <a:gd name="connsiteX17522" fmla="*/ 140511 w 2105012"/>
              <a:gd name="connsiteY17522" fmla="*/ 413248 h 589548"/>
              <a:gd name="connsiteX17523" fmla="*/ 121621 w 2105012"/>
              <a:gd name="connsiteY17523" fmla="*/ 395684 h 589548"/>
              <a:gd name="connsiteX17524" fmla="*/ 125598 w 2105012"/>
              <a:gd name="connsiteY17524" fmla="*/ 398335 h 589548"/>
              <a:gd name="connsiteX17525" fmla="*/ 121621 w 2105012"/>
              <a:gd name="connsiteY17525" fmla="*/ 395684 h 589548"/>
              <a:gd name="connsiteX17526" fmla="*/ 121290 w 2105012"/>
              <a:gd name="connsiteY17526" fmla="*/ 397009 h 589548"/>
              <a:gd name="connsiteX17527" fmla="*/ 121621 w 2105012"/>
              <a:gd name="connsiteY17527" fmla="*/ 395684 h 589548"/>
              <a:gd name="connsiteX17528" fmla="*/ 138854 w 2105012"/>
              <a:gd name="connsiteY17528" fmla="*/ 390713 h 589548"/>
              <a:gd name="connsiteX17529" fmla="*/ 138854 w 2105012"/>
              <a:gd name="connsiteY17529" fmla="*/ 393695 h 589548"/>
              <a:gd name="connsiteX17530" fmla="*/ 137528 w 2105012"/>
              <a:gd name="connsiteY17530" fmla="*/ 393695 h 589548"/>
              <a:gd name="connsiteX17531" fmla="*/ 138854 w 2105012"/>
              <a:gd name="connsiteY17531" fmla="*/ 393695 h 589548"/>
              <a:gd name="connsiteX17532" fmla="*/ 138854 w 2105012"/>
              <a:gd name="connsiteY17532" fmla="*/ 390713 h 589548"/>
              <a:gd name="connsiteX17533" fmla="*/ 163708 w 2105012"/>
              <a:gd name="connsiteY17533" fmla="*/ 372486 h 589548"/>
              <a:gd name="connsiteX17534" fmla="*/ 165697 w 2105012"/>
              <a:gd name="connsiteY17534" fmla="*/ 377126 h 589548"/>
              <a:gd name="connsiteX17535" fmla="*/ 161057 w 2105012"/>
              <a:gd name="connsiteY17535" fmla="*/ 378783 h 589548"/>
              <a:gd name="connsiteX17536" fmla="*/ 165697 w 2105012"/>
              <a:gd name="connsiteY17536" fmla="*/ 377126 h 589548"/>
              <a:gd name="connsiteX17537" fmla="*/ 163708 w 2105012"/>
              <a:gd name="connsiteY17537" fmla="*/ 372486 h 589548"/>
              <a:gd name="connsiteX17538" fmla="*/ 230650 w 2105012"/>
              <a:gd name="connsiteY17538" fmla="*/ 370166 h 589548"/>
              <a:gd name="connsiteX17539" fmla="*/ 232307 w 2105012"/>
              <a:gd name="connsiteY17539" fmla="*/ 373480 h 589548"/>
              <a:gd name="connsiteX17540" fmla="*/ 230650 w 2105012"/>
              <a:gd name="connsiteY17540" fmla="*/ 370166 h 589548"/>
              <a:gd name="connsiteX17541" fmla="*/ 227005 w 2105012"/>
              <a:gd name="connsiteY17541" fmla="*/ 370166 h 589548"/>
              <a:gd name="connsiteX17542" fmla="*/ 227005 w 2105012"/>
              <a:gd name="connsiteY17542" fmla="*/ 370166 h 589548"/>
              <a:gd name="connsiteX17543" fmla="*/ 229324 w 2105012"/>
              <a:gd name="connsiteY17543" fmla="*/ 366521 h 589548"/>
              <a:gd name="connsiteX17544" fmla="*/ 227005 w 2105012"/>
              <a:gd name="connsiteY17544" fmla="*/ 370166 h 589548"/>
              <a:gd name="connsiteX17545" fmla="*/ 230650 w 2105012"/>
              <a:gd name="connsiteY17545" fmla="*/ 370166 h 589548"/>
              <a:gd name="connsiteX17546" fmla="*/ 235289 w 2105012"/>
              <a:gd name="connsiteY17546" fmla="*/ 366190 h 589548"/>
              <a:gd name="connsiteX17547" fmla="*/ 235952 w 2105012"/>
              <a:gd name="connsiteY17547" fmla="*/ 367515 h 589548"/>
              <a:gd name="connsiteX17548" fmla="*/ 235289 w 2105012"/>
              <a:gd name="connsiteY17548" fmla="*/ 366190 h 589548"/>
              <a:gd name="connsiteX17549" fmla="*/ 234627 w 2105012"/>
              <a:gd name="connsiteY17549" fmla="*/ 366190 h 589548"/>
              <a:gd name="connsiteX17550" fmla="*/ 235289 w 2105012"/>
              <a:gd name="connsiteY17550" fmla="*/ 366190 h 589548"/>
              <a:gd name="connsiteX17551" fmla="*/ 211429 w 2105012"/>
              <a:gd name="connsiteY17551" fmla="*/ 391044 h 589548"/>
              <a:gd name="connsiteX17552" fmla="*/ 212755 w 2105012"/>
              <a:gd name="connsiteY17552" fmla="*/ 389719 h 589548"/>
              <a:gd name="connsiteX17553" fmla="*/ 211429 w 2105012"/>
              <a:gd name="connsiteY17553" fmla="*/ 391044 h 589548"/>
              <a:gd name="connsiteX17554" fmla="*/ 211429 w 2105012"/>
              <a:gd name="connsiteY17554" fmla="*/ 382428 h 589548"/>
              <a:gd name="connsiteX17555" fmla="*/ 212423 w 2105012"/>
              <a:gd name="connsiteY17555" fmla="*/ 382428 h 589548"/>
              <a:gd name="connsiteX17556" fmla="*/ 211429 w 2105012"/>
              <a:gd name="connsiteY17556" fmla="*/ 382428 h 589548"/>
              <a:gd name="connsiteX17557" fmla="*/ 224022 w 2105012"/>
              <a:gd name="connsiteY17557" fmla="*/ 369835 h 589548"/>
              <a:gd name="connsiteX17558" fmla="*/ 224685 w 2105012"/>
              <a:gd name="connsiteY17558" fmla="*/ 369835 h 589548"/>
              <a:gd name="connsiteX17559" fmla="*/ 224022 w 2105012"/>
              <a:gd name="connsiteY17559" fmla="*/ 369835 h 589548"/>
              <a:gd name="connsiteX17560" fmla="*/ 214080 w 2105012"/>
              <a:gd name="connsiteY17560" fmla="*/ 362544 h 589548"/>
              <a:gd name="connsiteX17561" fmla="*/ 215074 w 2105012"/>
              <a:gd name="connsiteY17561" fmla="*/ 362544 h 589548"/>
              <a:gd name="connsiteX17562" fmla="*/ 214080 w 2105012"/>
              <a:gd name="connsiteY17562" fmla="*/ 362544 h 589548"/>
              <a:gd name="connsiteX17563" fmla="*/ 214080 w 2105012"/>
              <a:gd name="connsiteY17563" fmla="*/ 380108 h 589548"/>
              <a:gd name="connsiteX17564" fmla="*/ 212755 w 2105012"/>
              <a:gd name="connsiteY17564" fmla="*/ 380108 h 589548"/>
              <a:gd name="connsiteX17565" fmla="*/ 212755 w 2105012"/>
              <a:gd name="connsiteY17565" fmla="*/ 380108 h 589548"/>
              <a:gd name="connsiteX17566" fmla="*/ 214080 w 2105012"/>
              <a:gd name="connsiteY17566" fmla="*/ 380108 h 589548"/>
              <a:gd name="connsiteX17567" fmla="*/ 183592 w 2105012"/>
              <a:gd name="connsiteY17567" fmla="*/ 380108 h 589548"/>
              <a:gd name="connsiteX17568" fmla="*/ 186243 w 2105012"/>
              <a:gd name="connsiteY17568" fmla="*/ 382428 h 589548"/>
              <a:gd name="connsiteX17569" fmla="*/ 186243 w 2105012"/>
              <a:gd name="connsiteY17569" fmla="*/ 382428 h 589548"/>
              <a:gd name="connsiteX17570" fmla="*/ 183592 w 2105012"/>
              <a:gd name="connsiteY17570" fmla="*/ 380108 h 589548"/>
              <a:gd name="connsiteX17571" fmla="*/ 183592 w 2105012"/>
              <a:gd name="connsiteY17571" fmla="*/ 380108 h 589548"/>
              <a:gd name="connsiteX17572" fmla="*/ 153104 w 2105012"/>
              <a:gd name="connsiteY17572" fmla="*/ 390381 h 589548"/>
              <a:gd name="connsiteX17573" fmla="*/ 153104 w 2105012"/>
              <a:gd name="connsiteY17573" fmla="*/ 390381 h 589548"/>
              <a:gd name="connsiteX17574" fmla="*/ 151115 w 2105012"/>
              <a:gd name="connsiteY17574" fmla="*/ 390381 h 589548"/>
              <a:gd name="connsiteX17575" fmla="*/ 153104 w 2105012"/>
              <a:gd name="connsiteY17575" fmla="*/ 390381 h 589548"/>
              <a:gd name="connsiteX17576" fmla="*/ 153104 w 2105012"/>
              <a:gd name="connsiteY17576" fmla="*/ 382097 h 589548"/>
              <a:gd name="connsiteX17577" fmla="*/ 156418 w 2105012"/>
              <a:gd name="connsiteY17577" fmla="*/ 383091 h 589548"/>
              <a:gd name="connsiteX17578" fmla="*/ 156418 w 2105012"/>
              <a:gd name="connsiteY17578" fmla="*/ 383091 h 589548"/>
              <a:gd name="connsiteX17579" fmla="*/ 158406 w 2105012"/>
              <a:gd name="connsiteY17579" fmla="*/ 385742 h 589548"/>
              <a:gd name="connsiteX17580" fmla="*/ 156086 w 2105012"/>
              <a:gd name="connsiteY17580" fmla="*/ 390713 h 589548"/>
              <a:gd name="connsiteX17581" fmla="*/ 156086 w 2105012"/>
              <a:gd name="connsiteY17581" fmla="*/ 390713 h 589548"/>
              <a:gd name="connsiteX17582" fmla="*/ 155755 w 2105012"/>
              <a:gd name="connsiteY17582" fmla="*/ 394027 h 589548"/>
              <a:gd name="connsiteX17583" fmla="*/ 153435 w 2105012"/>
              <a:gd name="connsiteY17583" fmla="*/ 391044 h 589548"/>
              <a:gd name="connsiteX17584" fmla="*/ 153435 w 2105012"/>
              <a:gd name="connsiteY17584" fmla="*/ 391044 h 589548"/>
              <a:gd name="connsiteX17585" fmla="*/ 127918 w 2105012"/>
              <a:gd name="connsiteY17585" fmla="*/ 401649 h 589548"/>
              <a:gd name="connsiteX17586" fmla="*/ 127255 w 2105012"/>
              <a:gd name="connsiteY17586" fmla="*/ 401649 h 589548"/>
              <a:gd name="connsiteX17587" fmla="*/ 127918 w 2105012"/>
              <a:gd name="connsiteY17587" fmla="*/ 401649 h 589548"/>
              <a:gd name="connsiteX17588" fmla="*/ 129906 w 2105012"/>
              <a:gd name="connsiteY17588" fmla="*/ 401649 h 589548"/>
              <a:gd name="connsiteX17589" fmla="*/ 127918 w 2105012"/>
              <a:gd name="connsiteY17589" fmla="*/ 401649 h 589548"/>
              <a:gd name="connsiteX17590" fmla="*/ 126592 w 2105012"/>
              <a:gd name="connsiteY17590" fmla="*/ 400986 h 589548"/>
              <a:gd name="connsiteX17591" fmla="*/ 126592 w 2105012"/>
              <a:gd name="connsiteY17591" fmla="*/ 400986 h 589548"/>
              <a:gd name="connsiteX17592" fmla="*/ 126592 w 2105012"/>
              <a:gd name="connsiteY17592" fmla="*/ 400986 h 589548"/>
              <a:gd name="connsiteX17593" fmla="*/ 126592 w 2105012"/>
              <a:gd name="connsiteY17593" fmla="*/ 400986 h 589548"/>
              <a:gd name="connsiteX17594" fmla="*/ 124935 w 2105012"/>
              <a:gd name="connsiteY17594" fmla="*/ 403637 h 589548"/>
              <a:gd name="connsiteX17595" fmla="*/ 125267 w 2105012"/>
              <a:gd name="connsiteY17595" fmla="*/ 400655 h 589548"/>
              <a:gd name="connsiteX17596" fmla="*/ 125267 w 2105012"/>
              <a:gd name="connsiteY17596" fmla="*/ 400655 h 589548"/>
              <a:gd name="connsiteX17597" fmla="*/ 124935 w 2105012"/>
              <a:gd name="connsiteY17597" fmla="*/ 403637 h 589548"/>
              <a:gd name="connsiteX17598" fmla="*/ 119302 w 2105012"/>
              <a:gd name="connsiteY17598" fmla="*/ 399329 h 589548"/>
              <a:gd name="connsiteX17599" fmla="*/ 120627 w 2105012"/>
              <a:gd name="connsiteY17599" fmla="*/ 398335 h 589548"/>
              <a:gd name="connsiteX17600" fmla="*/ 119302 w 2105012"/>
              <a:gd name="connsiteY17600" fmla="*/ 399329 h 589548"/>
              <a:gd name="connsiteX17601" fmla="*/ 139848 w 2105012"/>
              <a:gd name="connsiteY17601" fmla="*/ 406620 h 589548"/>
              <a:gd name="connsiteX17602" fmla="*/ 142831 w 2105012"/>
              <a:gd name="connsiteY17602" fmla="*/ 406620 h 589548"/>
              <a:gd name="connsiteX17603" fmla="*/ 139848 w 2105012"/>
              <a:gd name="connsiteY17603" fmla="*/ 406620 h 589548"/>
              <a:gd name="connsiteX17604" fmla="*/ 136534 w 2105012"/>
              <a:gd name="connsiteY17604" fmla="*/ 406620 h 589548"/>
              <a:gd name="connsiteX17605" fmla="*/ 139848 w 2105012"/>
              <a:gd name="connsiteY17605" fmla="*/ 406620 h 589548"/>
              <a:gd name="connsiteX17606" fmla="*/ 183592 w 2105012"/>
              <a:gd name="connsiteY17606" fmla="*/ 384416 h 589548"/>
              <a:gd name="connsiteX17607" fmla="*/ 184255 w 2105012"/>
              <a:gd name="connsiteY17607" fmla="*/ 384085 h 589548"/>
              <a:gd name="connsiteX17608" fmla="*/ 183592 w 2105012"/>
              <a:gd name="connsiteY17608" fmla="*/ 384416 h 589548"/>
              <a:gd name="connsiteX17609" fmla="*/ 185912 w 2105012"/>
              <a:gd name="connsiteY17609" fmla="*/ 390050 h 589548"/>
              <a:gd name="connsiteX17610" fmla="*/ 183592 w 2105012"/>
              <a:gd name="connsiteY17610" fmla="*/ 384416 h 589548"/>
              <a:gd name="connsiteX17611" fmla="*/ 233964 w 2105012"/>
              <a:gd name="connsiteY17611" fmla="*/ 366521 h 589548"/>
              <a:gd name="connsiteX17612" fmla="*/ 232970 w 2105012"/>
              <a:gd name="connsiteY17612" fmla="*/ 366521 h 589548"/>
              <a:gd name="connsiteX17613" fmla="*/ 233632 w 2105012"/>
              <a:gd name="connsiteY17613" fmla="*/ 364533 h 589548"/>
              <a:gd name="connsiteX17614" fmla="*/ 232970 w 2105012"/>
              <a:gd name="connsiteY17614" fmla="*/ 366521 h 589548"/>
              <a:gd name="connsiteX17615" fmla="*/ 233964 w 2105012"/>
              <a:gd name="connsiteY17615" fmla="*/ 366521 h 589548"/>
              <a:gd name="connsiteX17616" fmla="*/ 216069 w 2105012"/>
              <a:gd name="connsiteY17616" fmla="*/ 362876 h 589548"/>
              <a:gd name="connsiteX17617" fmla="*/ 217063 w 2105012"/>
              <a:gd name="connsiteY17617" fmla="*/ 361882 h 589548"/>
              <a:gd name="connsiteX17618" fmla="*/ 211429 w 2105012"/>
              <a:gd name="connsiteY17618" fmla="*/ 357573 h 589548"/>
              <a:gd name="connsiteX17619" fmla="*/ 217063 w 2105012"/>
              <a:gd name="connsiteY17619" fmla="*/ 361882 h 589548"/>
              <a:gd name="connsiteX17620" fmla="*/ 216069 w 2105012"/>
              <a:gd name="connsiteY17620" fmla="*/ 362876 h 589548"/>
              <a:gd name="connsiteX17621" fmla="*/ 95441 w 2105012"/>
              <a:gd name="connsiteY17621" fmla="*/ 385742 h 589548"/>
              <a:gd name="connsiteX17622" fmla="*/ 94779 w 2105012"/>
              <a:gd name="connsiteY17622" fmla="*/ 383753 h 589548"/>
              <a:gd name="connsiteX17623" fmla="*/ 95441 w 2105012"/>
              <a:gd name="connsiteY17623" fmla="*/ 385742 h 589548"/>
              <a:gd name="connsiteX17624" fmla="*/ 95441 w 2105012"/>
              <a:gd name="connsiteY17624" fmla="*/ 385742 h 589548"/>
              <a:gd name="connsiteX17625" fmla="*/ 125930 w 2105012"/>
              <a:gd name="connsiteY17625" fmla="*/ 341004 h 589548"/>
              <a:gd name="connsiteX17626" fmla="*/ 129244 w 2105012"/>
              <a:gd name="connsiteY17626" fmla="*/ 342329 h 589548"/>
              <a:gd name="connsiteX17627" fmla="*/ 125930 w 2105012"/>
              <a:gd name="connsiteY17627" fmla="*/ 341004 h 589548"/>
              <a:gd name="connsiteX17628" fmla="*/ 125930 w 2105012"/>
              <a:gd name="connsiteY17628" fmla="*/ 341004 h 589548"/>
              <a:gd name="connsiteX17629" fmla="*/ 91796 w 2105012"/>
              <a:gd name="connsiteY17629" fmla="*/ 341004 h 589548"/>
              <a:gd name="connsiteX17630" fmla="*/ 95773 w 2105012"/>
              <a:gd name="connsiteY17630" fmla="*/ 339678 h 589548"/>
              <a:gd name="connsiteX17631" fmla="*/ 95773 w 2105012"/>
              <a:gd name="connsiteY17631" fmla="*/ 339678 h 589548"/>
              <a:gd name="connsiteX17632" fmla="*/ 91796 w 2105012"/>
              <a:gd name="connsiteY17632" fmla="*/ 341004 h 589548"/>
              <a:gd name="connsiteX17633" fmla="*/ 90470 w 2105012"/>
              <a:gd name="connsiteY17633" fmla="*/ 341004 h 589548"/>
              <a:gd name="connsiteX17634" fmla="*/ 87819 w 2105012"/>
              <a:gd name="connsiteY17634" fmla="*/ 341004 h 589548"/>
              <a:gd name="connsiteX17635" fmla="*/ 90470 w 2105012"/>
              <a:gd name="connsiteY17635" fmla="*/ 341004 h 589548"/>
              <a:gd name="connsiteX17636" fmla="*/ 91796 w 2105012"/>
              <a:gd name="connsiteY17636" fmla="*/ 341004 h 589548"/>
              <a:gd name="connsiteX17637" fmla="*/ 83843 w 2105012"/>
              <a:gd name="connsiteY17637" fmla="*/ 366190 h 589548"/>
              <a:gd name="connsiteX17638" fmla="*/ 83843 w 2105012"/>
              <a:gd name="connsiteY17638" fmla="*/ 363870 h 589548"/>
              <a:gd name="connsiteX17639" fmla="*/ 87157 w 2105012"/>
              <a:gd name="connsiteY17639" fmla="*/ 364533 h 589548"/>
              <a:gd name="connsiteX17640" fmla="*/ 91465 w 2105012"/>
              <a:gd name="connsiteY17640" fmla="*/ 363870 h 589548"/>
              <a:gd name="connsiteX17641" fmla="*/ 93784 w 2105012"/>
              <a:gd name="connsiteY17641" fmla="*/ 365195 h 589548"/>
              <a:gd name="connsiteX17642" fmla="*/ 90470 w 2105012"/>
              <a:gd name="connsiteY17642" fmla="*/ 368841 h 589548"/>
              <a:gd name="connsiteX17643" fmla="*/ 95441 w 2105012"/>
              <a:gd name="connsiteY17643" fmla="*/ 370166 h 589548"/>
              <a:gd name="connsiteX17644" fmla="*/ 93122 w 2105012"/>
              <a:gd name="connsiteY17644" fmla="*/ 374143 h 589548"/>
              <a:gd name="connsiteX17645" fmla="*/ 85168 w 2105012"/>
              <a:gd name="connsiteY17645" fmla="*/ 375137 h 589548"/>
              <a:gd name="connsiteX17646" fmla="*/ 85168 w 2105012"/>
              <a:gd name="connsiteY17646" fmla="*/ 375137 h 589548"/>
              <a:gd name="connsiteX17647" fmla="*/ 84174 w 2105012"/>
              <a:gd name="connsiteY17647" fmla="*/ 375137 h 589548"/>
              <a:gd name="connsiteX17648" fmla="*/ 82186 w 2105012"/>
              <a:gd name="connsiteY17648" fmla="*/ 375800 h 589548"/>
              <a:gd name="connsiteX17649" fmla="*/ 84174 w 2105012"/>
              <a:gd name="connsiteY17649" fmla="*/ 375137 h 589548"/>
              <a:gd name="connsiteX17650" fmla="*/ 84174 w 2105012"/>
              <a:gd name="connsiteY17650" fmla="*/ 366190 h 589548"/>
              <a:gd name="connsiteX17651" fmla="*/ 84174 w 2105012"/>
              <a:gd name="connsiteY17651" fmla="*/ 366190 h 589548"/>
              <a:gd name="connsiteX17652" fmla="*/ 83843 w 2105012"/>
              <a:gd name="connsiteY17652" fmla="*/ 378783 h 589548"/>
              <a:gd name="connsiteX17653" fmla="*/ 83843 w 2105012"/>
              <a:gd name="connsiteY17653" fmla="*/ 377788 h 589548"/>
              <a:gd name="connsiteX17654" fmla="*/ 83843 w 2105012"/>
              <a:gd name="connsiteY17654" fmla="*/ 378783 h 589548"/>
              <a:gd name="connsiteX17655" fmla="*/ 84505 w 2105012"/>
              <a:gd name="connsiteY17655" fmla="*/ 376131 h 589548"/>
              <a:gd name="connsiteX17656" fmla="*/ 84505 w 2105012"/>
              <a:gd name="connsiteY17656" fmla="*/ 376463 h 589548"/>
              <a:gd name="connsiteX17657" fmla="*/ 84505 w 2105012"/>
              <a:gd name="connsiteY17657" fmla="*/ 376131 h 589548"/>
              <a:gd name="connsiteX17658" fmla="*/ 104720 w 2105012"/>
              <a:gd name="connsiteY17658" fmla="*/ 399660 h 589548"/>
              <a:gd name="connsiteX17659" fmla="*/ 112342 w 2105012"/>
              <a:gd name="connsiteY17659" fmla="*/ 397341 h 589548"/>
              <a:gd name="connsiteX17660" fmla="*/ 115988 w 2105012"/>
              <a:gd name="connsiteY17660" fmla="*/ 399329 h 589548"/>
              <a:gd name="connsiteX17661" fmla="*/ 115656 w 2105012"/>
              <a:gd name="connsiteY17661" fmla="*/ 399329 h 589548"/>
              <a:gd name="connsiteX17662" fmla="*/ 112342 w 2105012"/>
              <a:gd name="connsiteY17662" fmla="*/ 406951 h 589548"/>
              <a:gd name="connsiteX17663" fmla="*/ 113999 w 2105012"/>
              <a:gd name="connsiteY17663" fmla="*/ 409271 h 589548"/>
              <a:gd name="connsiteX17664" fmla="*/ 107372 w 2105012"/>
              <a:gd name="connsiteY17664" fmla="*/ 408608 h 589548"/>
              <a:gd name="connsiteX17665" fmla="*/ 104720 w 2105012"/>
              <a:gd name="connsiteY17665" fmla="*/ 400986 h 589548"/>
              <a:gd name="connsiteX17666" fmla="*/ 105052 w 2105012"/>
              <a:gd name="connsiteY17666" fmla="*/ 399992 h 589548"/>
              <a:gd name="connsiteX17667" fmla="*/ 101075 w 2105012"/>
              <a:gd name="connsiteY17667" fmla="*/ 405294 h 589548"/>
              <a:gd name="connsiteX17668" fmla="*/ 99418 w 2105012"/>
              <a:gd name="connsiteY17668" fmla="*/ 405957 h 589548"/>
              <a:gd name="connsiteX17669" fmla="*/ 101075 w 2105012"/>
              <a:gd name="connsiteY17669" fmla="*/ 405294 h 589548"/>
              <a:gd name="connsiteX17670" fmla="*/ 137197 w 2105012"/>
              <a:gd name="connsiteY17670" fmla="*/ 409934 h 589548"/>
              <a:gd name="connsiteX17671" fmla="*/ 138854 w 2105012"/>
              <a:gd name="connsiteY17671" fmla="*/ 412253 h 589548"/>
              <a:gd name="connsiteX17672" fmla="*/ 137528 w 2105012"/>
              <a:gd name="connsiteY17672" fmla="*/ 412253 h 589548"/>
              <a:gd name="connsiteX17673" fmla="*/ 138854 w 2105012"/>
              <a:gd name="connsiteY17673" fmla="*/ 412253 h 589548"/>
              <a:gd name="connsiteX17674" fmla="*/ 137197 w 2105012"/>
              <a:gd name="connsiteY17674" fmla="*/ 409934 h 589548"/>
              <a:gd name="connsiteX17675" fmla="*/ 152772 w 2105012"/>
              <a:gd name="connsiteY17675" fmla="*/ 426503 h 589548"/>
              <a:gd name="connsiteX17676" fmla="*/ 152772 w 2105012"/>
              <a:gd name="connsiteY17676" fmla="*/ 426503 h 589548"/>
              <a:gd name="connsiteX17677" fmla="*/ 153104 w 2105012"/>
              <a:gd name="connsiteY17677" fmla="*/ 425178 h 589548"/>
              <a:gd name="connsiteX17678" fmla="*/ 152772 w 2105012"/>
              <a:gd name="connsiteY17678" fmla="*/ 426503 h 589548"/>
              <a:gd name="connsiteX17679" fmla="*/ 157743 w 2105012"/>
              <a:gd name="connsiteY17679" fmla="*/ 421201 h 589548"/>
              <a:gd name="connsiteX17680" fmla="*/ 157743 w 2105012"/>
              <a:gd name="connsiteY17680" fmla="*/ 421201 h 589548"/>
              <a:gd name="connsiteX17681" fmla="*/ 157743 w 2105012"/>
              <a:gd name="connsiteY17681" fmla="*/ 421201 h 589548"/>
              <a:gd name="connsiteX17682" fmla="*/ 157743 w 2105012"/>
              <a:gd name="connsiteY17682" fmla="*/ 421201 h 589548"/>
              <a:gd name="connsiteX17683" fmla="*/ 157743 w 2105012"/>
              <a:gd name="connsiteY17683" fmla="*/ 421201 h 589548"/>
              <a:gd name="connsiteX17684" fmla="*/ 157743 w 2105012"/>
              <a:gd name="connsiteY17684" fmla="*/ 421201 h 589548"/>
              <a:gd name="connsiteX17685" fmla="*/ 157743 w 2105012"/>
              <a:gd name="connsiteY17685" fmla="*/ 421201 h 589548"/>
              <a:gd name="connsiteX17686" fmla="*/ 190551 w 2105012"/>
              <a:gd name="connsiteY17686" fmla="*/ 399329 h 589548"/>
              <a:gd name="connsiteX17687" fmla="*/ 192871 w 2105012"/>
              <a:gd name="connsiteY17687" fmla="*/ 397009 h 589548"/>
              <a:gd name="connsiteX17688" fmla="*/ 195522 w 2105012"/>
              <a:gd name="connsiteY17688" fmla="*/ 394358 h 589548"/>
              <a:gd name="connsiteX17689" fmla="*/ 199499 w 2105012"/>
              <a:gd name="connsiteY17689" fmla="*/ 393033 h 589548"/>
              <a:gd name="connsiteX17690" fmla="*/ 198836 w 2105012"/>
              <a:gd name="connsiteY17690" fmla="*/ 389387 h 589548"/>
              <a:gd name="connsiteX17691" fmla="*/ 202813 w 2105012"/>
              <a:gd name="connsiteY17691" fmla="*/ 388724 h 589548"/>
              <a:gd name="connsiteX17692" fmla="*/ 199168 w 2105012"/>
              <a:gd name="connsiteY17692" fmla="*/ 384748 h 589548"/>
              <a:gd name="connsiteX17693" fmla="*/ 204801 w 2105012"/>
              <a:gd name="connsiteY17693" fmla="*/ 384085 h 589548"/>
              <a:gd name="connsiteX17694" fmla="*/ 200493 w 2105012"/>
              <a:gd name="connsiteY17694" fmla="*/ 394358 h 589548"/>
              <a:gd name="connsiteX17695" fmla="*/ 198173 w 2105012"/>
              <a:gd name="connsiteY17695" fmla="*/ 397009 h 589548"/>
              <a:gd name="connsiteX17696" fmla="*/ 201819 w 2105012"/>
              <a:gd name="connsiteY17696" fmla="*/ 397009 h 589548"/>
              <a:gd name="connsiteX17697" fmla="*/ 198173 w 2105012"/>
              <a:gd name="connsiteY17697" fmla="*/ 400986 h 589548"/>
              <a:gd name="connsiteX17698" fmla="*/ 192208 w 2105012"/>
              <a:gd name="connsiteY17698" fmla="*/ 400986 h 589548"/>
              <a:gd name="connsiteX17699" fmla="*/ 190551 w 2105012"/>
              <a:gd name="connsiteY17699" fmla="*/ 399329 h 589548"/>
              <a:gd name="connsiteX17700" fmla="*/ 246225 w 2105012"/>
              <a:gd name="connsiteY17700" fmla="*/ 387067 h 589548"/>
              <a:gd name="connsiteX17701" fmla="*/ 245231 w 2105012"/>
              <a:gd name="connsiteY17701" fmla="*/ 387730 h 589548"/>
              <a:gd name="connsiteX17702" fmla="*/ 246225 w 2105012"/>
              <a:gd name="connsiteY17702" fmla="*/ 387067 h 589548"/>
              <a:gd name="connsiteX17703" fmla="*/ 246225 w 2105012"/>
              <a:gd name="connsiteY17703" fmla="*/ 384416 h 589548"/>
              <a:gd name="connsiteX17704" fmla="*/ 246225 w 2105012"/>
              <a:gd name="connsiteY17704" fmla="*/ 384416 h 589548"/>
              <a:gd name="connsiteX17705" fmla="*/ 247882 w 2105012"/>
              <a:gd name="connsiteY17705" fmla="*/ 384416 h 589548"/>
              <a:gd name="connsiteX17706" fmla="*/ 246225 w 2105012"/>
              <a:gd name="connsiteY17706" fmla="*/ 384416 h 589548"/>
              <a:gd name="connsiteX17707" fmla="*/ 254179 w 2105012"/>
              <a:gd name="connsiteY17707" fmla="*/ 343655 h 589548"/>
              <a:gd name="connsiteX17708" fmla="*/ 254179 w 2105012"/>
              <a:gd name="connsiteY17708" fmla="*/ 344649 h 589548"/>
              <a:gd name="connsiteX17709" fmla="*/ 251528 w 2105012"/>
              <a:gd name="connsiteY17709" fmla="*/ 347300 h 589548"/>
              <a:gd name="connsiteX17710" fmla="*/ 252853 w 2105012"/>
              <a:gd name="connsiteY17710" fmla="*/ 349289 h 589548"/>
              <a:gd name="connsiteX17711" fmla="*/ 251528 w 2105012"/>
              <a:gd name="connsiteY17711" fmla="*/ 347300 h 589548"/>
              <a:gd name="connsiteX17712" fmla="*/ 240260 w 2105012"/>
              <a:gd name="connsiteY17712" fmla="*/ 351277 h 589548"/>
              <a:gd name="connsiteX17713" fmla="*/ 242912 w 2105012"/>
              <a:gd name="connsiteY17713" fmla="*/ 351277 h 589548"/>
              <a:gd name="connsiteX17714" fmla="*/ 245231 w 2105012"/>
              <a:gd name="connsiteY17714" fmla="*/ 351277 h 589548"/>
              <a:gd name="connsiteX17715" fmla="*/ 250534 w 2105012"/>
              <a:gd name="connsiteY17715" fmla="*/ 353597 h 589548"/>
              <a:gd name="connsiteX17716" fmla="*/ 249539 w 2105012"/>
              <a:gd name="connsiteY17716" fmla="*/ 355254 h 589548"/>
              <a:gd name="connsiteX17717" fmla="*/ 254510 w 2105012"/>
              <a:gd name="connsiteY17717" fmla="*/ 353928 h 589548"/>
              <a:gd name="connsiteX17718" fmla="*/ 249539 w 2105012"/>
              <a:gd name="connsiteY17718" fmla="*/ 355254 h 589548"/>
              <a:gd name="connsiteX17719" fmla="*/ 251528 w 2105012"/>
              <a:gd name="connsiteY17719" fmla="*/ 358568 h 589548"/>
              <a:gd name="connsiteX17720" fmla="*/ 251528 w 2105012"/>
              <a:gd name="connsiteY17720" fmla="*/ 358568 h 589548"/>
              <a:gd name="connsiteX17721" fmla="*/ 239266 w 2105012"/>
              <a:gd name="connsiteY17721" fmla="*/ 362544 h 589548"/>
              <a:gd name="connsiteX17722" fmla="*/ 240592 w 2105012"/>
              <a:gd name="connsiteY17722" fmla="*/ 357242 h 589548"/>
              <a:gd name="connsiteX17723" fmla="*/ 240592 w 2105012"/>
              <a:gd name="connsiteY17723" fmla="*/ 355916 h 589548"/>
              <a:gd name="connsiteX17724" fmla="*/ 231976 w 2105012"/>
              <a:gd name="connsiteY17724" fmla="*/ 355916 h 589548"/>
              <a:gd name="connsiteX17725" fmla="*/ 224685 w 2105012"/>
              <a:gd name="connsiteY17725" fmla="*/ 357242 h 589548"/>
              <a:gd name="connsiteX17726" fmla="*/ 216731 w 2105012"/>
              <a:gd name="connsiteY17726" fmla="*/ 350946 h 589548"/>
              <a:gd name="connsiteX17727" fmla="*/ 209772 w 2105012"/>
              <a:gd name="connsiteY17727" fmla="*/ 355916 h 589548"/>
              <a:gd name="connsiteX17728" fmla="*/ 206790 w 2105012"/>
              <a:gd name="connsiteY17728" fmla="*/ 357242 h 589548"/>
              <a:gd name="connsiteX17729" fmla="*/ 209772 w 2105012"/>
              <a:gd name="connsiteY17729" fmla="*/ 355916 h 589548"/>
              <a:gd name="connsiteX17730" fmla="*/ 216731 w 2105012"/>
              <a:gd name="connsiteY17730" fmla="*/ 350946 h 589548"/>
              <a:gd name="connsiteX17731" fmla="*/ 224685 w 2105012"/>
              <a:gd name="connsiteY17731" fmla="*/ 357242 h 589548"/>
              <a:gd name="connsiteX17732" fmla="*/ 231976 w 2105012"/>
              <a:gd name="connsiteY17732" fmla="*/ 355916 h 589548"/>
              <a:gd name="connsiteX17733" fmla="*/ 232970 w 2105012"/>
              <a:gd name="connsiteY17733" fmla="*/ 349620 h 589548"/>
              <a:gd name="connsiteX17734" fmla="*/ 235289 w 2105012"/>
              <a:gd name="connsiteY17734" fmla="*/ 348957 h 589548"/>
              <a:gd name="connsiteX17735" fmla="*/ 235289 w 2105012"/>
              <a:gd name="connsiteY17735" fmla="*/ 343324 h 589548"/>
              <a:gd name="connsiteX17736" fmla="*/ 241586 w 2105012"/>
              <a:gd name="connsiteY17736" fmla="*/ 340672 h 589548"/>
              <a:gd name="connsiteX17737" fmla="*/ 241586 w 2105012"/>
              <a:gd name="connsiteY17737" fmla="*/ 337027 h 589548"/>
              <a:gd name="connsiteX17738" fmla="*/ 244237 w 2105012"/>
              <a:gd name="connsiteY17738" fmla="*/ 333050 h 589548"/>
              <a:gd name="connsiteX17739" fmla="*/ 256830 w 2105012"/>
              <a:gd name="connsiteY17739" fmla="*/ 334376 h 589548"/>
              <a:gd name="connsiteX17740" fmla="*/ 258156 w 2105012"/>
              <a:gd name="connsiteY17740" fmla="*/ 334376 h 589548"/>
              <a:gd name="connsiteX17741" fmla="*/ 259150 w 2105012"/>
              <a:gd name="connsiteY17741" fmla="*/ 334376 h 589548"/>
              <a:gd name="connsiteX17742" fmla="*/ 259150 w 2105012"/>
              <a:gd name="connsiteY17742" fmla="*/ 334376 h 589548"/>
              <a:gd name="connsiteX17743" fmla="*/ 261801 w 2105012"/>
              <a:gd name="connsiteY17743" fmla="*/ 336364 h 589548"/>
              <a:gd name="connsiteX17744" fmla="*/ 256830 w 2105012"/>
              <a:gd name="connsiteY17744" fmla="*/ 338021 h 589548"/>
              <a:gd name="connsiteX17745" fmla="*/ 254510 w 2105012"/>
              <a:gd name="connsiteY17745" fmla="*/ 342992 h 589548"/>
              <a:gd name="connsiteX17746" fmla="*/ 252853 w 2105012"/>
              <a:gd name="connsiteY17746" fmla="*/ 350946 h 589548"/>
              <a:gd name="connsiteX17747" fmla="*/ 252853 w 2105012"/>
              <a:gd name="connsiteY17747" fmla="*/ 350946 h 589548"/>
              <a:gd name="connsiteX17748" fmla="*/ 252853 w 2105012"/>
              <a:gd name="connsiteY17748" fmla="*/ 350946 h 589548"/>
              <a:gd name="connsiteX17749" fmla="*/ 221040 w 2105012"/>
              <a:gd name="connsiteY17749" fmla="*/ 345975 h 589548"/>
              <a:gd name="connsiteX17750" fmla="*/ 223359 w 2105012"/>
              <a:gd name="connsiteY17750" fmla="*/ 344649 h 589548"/>
              <a:gd name="connsiteX17751" fmla="*/ 221040 w 2105012"/>
              <a:gd name="connsiteY17751" fmla="*/ 345975 h 589548"/>
              <a:gd name="connsiteX17752" fmla="*/ 218720 w 2105012"/>
              <a:gd name="connsiteY17752" fmla="*/ 347632 h 589548"/>
              <a:gd name="connsiteX17753" fmla="*/ 221040 w 2105012"/>
              <a:gd name="connsiteY17753" fmla="*/ 345975 h 589548"/>
              <a:gd name="connsiteX17754" fmla="*/ 227999 w 2105012"/>
              <a:gd name="connsiteY17754" fmla="*/ 319132 h 589548"/>
              <a:gd name="connsiteX17755" fmla="*/ 227336 w 2105012"/>
              <a:gd name="connsiteY17755" fmla="*/ 318800 h 589548"/>
              <a:gd name="connsiteX17756" fmla="*/ 227999 w 2105012"/>
              <a:gd name="connsiteY17756" fmla="*/ 319132 h 589548"/>
              <a:gd name="connsiteX17757" fmla="*/ 232970 w 2105012"/>
              <a:gd name="connsiteY17757" fmla="*/ 349620 h 589548"/>
              <a:gd name="connsiteX17758" fmla="*/ 232970 w 2105012"/>
              <a:gd name="connsiteY17758" fmla="*/ 349620 h 589548"/>
              <a:gd name="connsiteX17759" fmla="*/ 232970 w 2105012"/>
              <a:gd name="connsiteY17759" fmla="*/ 349620 h 589548"/>
              <a:gd name="connsiteX17760" fmla="*/ 232970 w 2105012"/>
              <a:gd name="connsiteY17760" fmla="*/ 349620 h 589548"/>
              <a:gd name="connsiteX17761" fmla="*/ 237278 w 2105012"/>
              <a:gd name="connsiteY17761" fmla="*/ 332388 h 589548"/>
              <a:gd name="connsiteX17762" fmla="*/ 236615 w 2105012"/>
              <a:gd name="connsiteY17762" fmla="*/ 333050 h 589548"/>
              <a:gd name="connsiteX17763" fmla="*/ 239929 w 2105012"/>
              <a:gd name="connsiteY17763" fmla="*/ 334044 h 589548"/>
              <a:gd name="connsiteX17764" fmla="*/ 240592 w 2105012"/>
              <a:gd name="connsiteY17764" fmla="*/ 335701 h 589548"/>
              <a:gd name="connsiteX17765" fmla="*/ 239929 w 2105012"/>
              <a:gd name="connsiteY17765" fmla="*/ 334044 h 589548"/>
              <a:gd name="connsiteX17766" fmla="*/ 236615 w 2105012"/>
              <a:gd name="connsiteY17766" fmla="*/ 333050 h 589548"/>
              <a:gd name="connsiteX17767" fmla="*/ 237278 w 2105012"/>
              <a:gd name="connsiteY17767" fmla="*/ 332388 h 589548"/>
              <a:gd name="connsiteX17768" fmla="*/ 237278 w 2105012"/>
              <a:gd name="connsiteY17768" fmla="*/ 306539 h 589548"/>
              <a:gd name="connsiteX17769" fmla="*/ 236946 w 2105012"/>
              <a:gd name="connsiteY17769" fmla="*/ 304882 h 589548"/>
              <a:gd name="connsiteX17770" fmla="*/ 237278 w 2105012"/>
              <a:gd name="connsiteY17770" fmla="*/ 306539 h 589548"/>
              <a:gd name="connsiteX17771" fmla="*/ 237278 w 2105012"/>
              <a:gd name="connsiteY17771" fmla="*/ 306539 h 589548"/>
              <a:gd name="connsiteX17772" fmla="*/ 236284 w 2105012"/>
              <a:gd name="connsiteY17772" fmla="*/ 300242 h 589548"/>
              <a:gd name="connsiteX17773" fmla="*/ 236284 w 2105012"/>
              <a:gd name="connsiteY17773" fmla="*/ 300242 h 589548"/>
              <a:gd name="connsiteX17774" fmla="*/ 232638 w 2105012"/>
              <a:gd name="connsiteY17774" fmla="*/ 302894 h 589548"/>
              <a:gd name="connsiteX17775" fmla="*/ 236284 w 2105012"/>
              <a:gd name="connsiteY17775" fmla="*/ 300242 h 589548"/>
              <a:gd name="connsiteX17776" fmla="*/ 234295 w 2105012"/>
              <a:gd name="connsiteY17776" fmla="*/ 305876 h 589548"/>
              <a:gd name="connsiteX17777" fmla="*/ 229987 w 2105012"/>
              <a:gd name="connsiteY17777" fmla="*/ 308196 h 589548"/>
              <a:gd name="connsiteX17778" fmla="*/ 234295 w 2105012"/>
              <a:gd name="connsiteY17778" fmla="*/ 305876 h 589548"/>
              <a:gd name="connsiteX17779" fmla="*/ 223028 w 2105012"/>
              <a:gd name="connsiteY17779" fmla="*/ 321452 h 589548"/>
              <a:gd name="connsiteX17780" fmla="*/ 221702 w 2105012"/>
              <a:gd name="connsiteY17780" fmla="*/ 321452 h 589548"/>
              <a:gd name="connsiteX17781" fmla="*/ 223028 w 2105012"/>
              <a:gd name="connsiteY17781" fmla="*/ 321452 h 589548"/>
              <a:gd name="connsiteX17782" fmla="*/ 252522 w 2105012"/>
              <a:gd name="connsiteY17782" fmla="*/ 320457 h 589548"/>
              <a:gd name="connsiteX17783" fmla="*/ 252522 w 2105012"/>
              <a:gd name="connsiteY17783" fmla="*/ 320457 h 589548"/>
              <a:gd name="connsiteX17784" fmla="*/ 250202 w 2105012"/>
              <a:gd name="connsiteY17784" fmla="*/ 321452 h 589548"/>
              <a:gd name="connsiteX17785" fmla="*/ 252522 w 2105012"/>
              <a:gd name="connsiteY17785" fmla="*/ 320457 h 589548"/>
              <a:gd name="connsiteX17786" fmla="*/ 261801 w 2105012"/>
              <a:gd name="connsiteY17786" fmla="*/ 319795 h 589548"/>
              <a:gd name="connsiteX17787" fmla="*/ 266772 w 2105012"/>
              <a:gd name="connsiteY17787" fmla="*/ 321120 h 589548"/>
              <a:gd name="connsiteX17788" fmla="*/ 266772 w 2105012"/>
              <a:gd name="connsiteY17788" fmla="*/ 321120 h 589548"/>
              <a:gd name="connsiteX17789" fmla="*/ 266772 w 2105012"/>
              <a:gd name="connsiteY17789" fmla="*/ 321120 h 589548"/>
              <a:gd name="connsiteX17790" fmla="*/ 269092 w 2105012"/>
              <a:gd name="connsiteY17790" fmla="*/ 322446 h 589548"/>
              <a:gd name="connsiteX17791" fmla="*/ 269092 w 2105012"/>
              <a:gd name="connsiteY17791" fmla="*/ 322446 h 589548"/>
              <a:gd name="connsiteX17792" fmla="*/ 268429 w 2105012"/>
              <a:gd name="connsiteY17792" fmla="*/ 326422 h 589548"/>
              <a:gd name="connsiteX17793" fmla="*/ 266772 w 2105012"/>
              <a:gd name="connsiteY17793" fmla="*/ 328411 h 589548"/>
              <a:gd name="connsiteX17794" fmla="*/ 259150 w 2105012"/>
              <a:gd name="connsiteY17794" fmla="*/ 327417 h 589548"/>
              <a:gd name="connsiteX17795" fmla="*/ 256830 w 2105012"/>
              <a:gd name="connsiteY17795" fmla="*/ 327417 h 589548"/>
              <a:gd name="connsiteX17796" fmla="*/ 255504 w 2105012"/>
              <a:gd name="connsiteY17796" fmla="*/ 326091 h 589548"/>
              <a:gd name="connsiteX17797" fmla="*/ 261801 w 2105012"/>
              <a:gd name="connsiteY17797" fmla="*/ 320126 h 589548"/>
              <a:gd name="connsiteX17798" fmla="*/ 280690 w 2105012"/>
              <a:gd name="connsiteY17798" fmla="*/ 342661 h 589548"/>
              <a:gd name="connsiteX17799" fmla="*/ 282679 w 2105012"/>
              <a:gd name="connsiteY17799" fmla="*/ 343324 h 589548"/>
              <a:gd name="connsiteX17800" fmla="*/ 280690 w 2105012"/>
              <a:gd name="connsiteY17800" fmla="*/ 342661 h 589548"/>
              <a:gd name="connsiteX17801" fmla="*/ 279365 w 2105012"/>
              <a:gd name="connsiteY17801" fmla="*/ 342661 h 589548"/>
              <a:gd name="connsiteX17802" fmla="*/ 280690 w 2105012"/>
              <a:gd name="connsiteY17802" fmla="*/ 342661 h 589548"/>
              <a:gd name="connsiteX17803" fmla="*/ 278039 w 2105012"/>
              <a:gd name="connsiteY17803" fmla="*/ 342661 h 589548"/>
              <a:gd name="connsiteX17804" fmla="*/ 275057 w 2105012"/>
              <a:gd name="connsiteY17804" fmla="*/ 343324 h 589548"/>
              <a:gd name="connsiteX17805" fmla="*/ 278039 w 2105012"/>
              <a:gd name="connsiteY17805" fmla="*/ 342661 h 589548"/>
              <a:gd name="connsiteX17806" fmla="*/ 256499 w 2105012"/>
              <a:gd name="connsiteY17806" fmla="*/ 319795 h 589548"/>
              <a:gd name="connsiteX17807" fmla="*/ 256499 w 2105012"/>
              <a:gd name="connsiteY17807" fmla="*/ 319795 h 589548"/>
              <a:gd name="connsiteX17808" fmla="*/ 256499 w 2105012"/>
              <a:gd name="connsiteY17808" fmla="*/ 316149 h 589548"/>
              <a:gd name="connsiteX17809" fmla="*/ 256499 w 2105012"/>
              <a:gd name="connsiteY17809" fmla="*/ 319795 h 589548"/>
              <a:gd name="connsiteX17810" fmla="*/ 248877 w 2105012"/>
              <a:gd name="connsiteY17810" fmla="*/ 318138 h 589548"/>
              <a:gd name="connsiteX17811" fmla="*/ 242912 w 2105012"/>
              <a:gd name="connsiteY17811" fmla="*/ 321120 h 589548"/>
              <a:gd name="connsiteX17812" fmla="*/ 241255 w 2105012"/>
              <a:gd name="connsiteY17812" fmla="*/ 317143 h 589548"/>
              <a:gd name="connsiteX17813" fmla="*/ 241255 w 2105012"/>
              <a:gd name="connsiteY17813" fmla="*/ 317143 h 589548"/>
              <a:gd name="connsiteX17814" fmla="*/ 245231 w 2105012"/>
              <a:gd name="connsiteY17814" fmla="*/ 313167 h 589548"/>
              <a:gd name="connsiteX17815" fmla="*/ 252853 w 2105012"/>
              <a:gd name="connsiteY17815" fmla="*/ 314492 h 589548"/>
              <a:gd name="connsiteX17816" fmla="*/ 248877 w 2105012"/>
              <a:gd name="connsiteY17816" fmla="*/ 318138 h 589548"/>
              <a:gd name="connsiteX17817" fmla="*/ 259150 w 2105012"/>
              <a:gd name="connsiteY17817" fmla="*/ 282679 h 589548"/>
              <a:gd name="connsiteX17818" fmla="*/ 257824 w 2105012"/>
              <a:gd name="connsiteY17818" fmla="*/ 282679 h 589548"/>
              <a:gd name="connsiteX17819" fmla="*/ 259150 w 2105012"/>
              <a:gd name="connsiteY17819" fmla="*/ 282679 h 589548"/>
              <a:gd name="connsiteX17820" fmla="*/ 259150 w 2105012"/>
              <a:gd name="connsiteY17820" fmla="*/ 282679 h 589548"/>
              <a:gd name="connsiteX17821" fmla="*/ 248214 w 2105012"/>
              <a:gd name="connsiteY17821" fmla="*/ 279696 h 589548"/>
              <a:gd name="connsiteX17822" fmla="*/ 250534 w 2105012"/>
              <a:gd name="connsiteY17822" fmla="*/ 277376 h 589548"/>
              <a:gd name="connsiteX17823" fmla="*/ 252191 w 2105012"/>
              <a:gd name="connsiteY17823" fmla="*/ 276051 h 589548"/>
              <a:gd name="connsiteX17824" fmla="*/ 250534 w 2105012"/>
              <a:gd name="connsiteY17824" fmla="*/ 277376 h 589548"/>
              <a:gd name="connsiteX17825" fmla="*/ 248214 w 2105012"/>
              <a:gd name="connsiteY17825" fmla="*/ 279696 h 589548"/>
              <a:gd name="connsiteX17826" fmla="*/ 245894 w 2105012"/>
              <a:gd name="connsiteY17826" fmla="*/ 279696 h 589548"/>
              <a:gd name="connsiteX17827" fmla="*/ 248214 w 2105012"/>
              <a:gd name="connsiteY17827" fmla="*/ 279696 h 589548"/>
              <a:gd name="connsiteX17828" fmla="*/ 242580 w 2105012"/>
              <a:gd name="connsiteY17828" fmla="*/ 264783 h 589548"/>
              <a:gd name="connsiteX17829" fmla="*/ 244237 w 2105012"/>
              <a:gd name="connsiteY17829" fmla="*/ 264783 h 589548"/>
              <a:gd name="connsiteX17830" fmla="*/ 244237 w 2105012"/>
              <a:gd name="connsiteY17830" fmla="*/ 264783 h 589548"/>
              <a:gd name="connsiteX17831" fmla="*/ 242580 w 2105012"/>
              <a:gd name="connsiteY17831" fmla="*/ 264783 h 589548"/>
              <a:gd name="connsiteX17832" fmla="*/ 237609 w 2105012"/>
              <a:gd name="connsiteY17832" fmla="*/ 284335 h 589548"/>
              <a:gd name="connsiteX17833" fmla="*/ 239266 w 2105012"/>
              <a:gd name="connsiteY17833" fmla="*/ 282679 h 589548"/>
              <a:gd name="connsiteX17834" fmla="*/ 239266 w 2105012"/>
              <a:gd name="connsiteY17834" fmla="*/ 282679 h 589548"/>
              <a:gd name="connsiteX17835" fmla="*/ 237609 w 2105012"/>
              <a:gd name="connsiteY17835" fmla="*/ 284335 h 589548"/>
              <a:gd name="connsiteX17836" fmla="*/ 230650 w 2105012"/>
              <a:gd name="connsiteY17836" fmla="*/ 304219 h 589548"/>
              <a:gd name="connsiteX17837" fmla="*/ 226342 w 2105012"/>
              <a:gd name="connsiteY17837" fmla="*/ 305213 h 589548"/>
              <a:gd name="connsiteX17838" fmla="*/ 230650 w 2105012"/>
              <a:gd name="connsiteY17838" fmla="*/ 304219 h 589548"/>
              <a:gd name="connsiteX17839" fmla="*/ 214743 w 2105012"/>
              <a:gd name="connsiteY17839" fmla="*/ 316149 h 589548"/>
              <a:gd name="connsiteX17840" fmla="*/ 212423 w 2105012"/>
              <a:gd name="connsiteY17840" fmla="*/ 315155 h 589548"/>
              <a:gd name="connsiteX17841" fmla="*/ 214743 w 2105012"/>
              <a:gd name="connsiteY17841" fmla="*/ 316149 h 589548"/>
              <a:gd name="connsiteX17842" fmla="*/ 211098 w 2105012"/>
              <a:gd name="connsiteY17842" fmla="*/ 318469 h 589548"/>
              <a:gd name="connsiteX17843" fmla="*/ 211098 w 2105012"/>
              <a:gd name="connsiteY17843" fmla="*/ 318469 h 589548"/>
              <a:gd name="connsiteX17844" fmla="*/ 211098 w 2105012"/>
              <a:gd name="connsiteY17844" fmla="*/ 318469 h 589548"/>
              <a:gd name="connsiteX17845" fmla="*/ 214743 w 2105012"/>
              <a:gd name="connsiteY17845" fmla="*/ 335370 h 589548"/>
              <a:gd name="connsiteX17846" fmla="*/ 216069 w 2105012"/>
              <a:gd name="connsiteY17846" fmla="*/ 335370 h 589548"/>
              <a:gd name="connsiteX17847" fmla="*/ 214743 w 2105012"/>
              <a:gd name="connsiteY17847" fmla="*/ 335370 h 589548"/>
              <a:gd name="connsiteX17848" fmla="*/ 213417 w 2105012"/>
              <a:gd name="connsiteY17848" fmla="*/ 335370 h 589548"/>
              <a:gd name="connsiteX17849" fmla="*/ 214743 w 2105012"/>
              <a:gd name="connsiteY17849" fmla="*/ 335370 h 589548"/>
              <a:gd name="connsiteX17850" fmla="*/ 205464 w 2105012"/>
              <a:gd name="connsiteY17850" fmla="*/ 366852 h 589548"/>
              <a:gd name="connsiteX17851" fmla="*/ 205464 w 2105012"/>
              <a:gd name="connsiteY17851" fmla="*/ 365858 h 589548"/>
              <a:gd name="connsiteX17852" fmla="*/ 200825 w 2105012"/>
              <a:gd name="connsiteY17852" fmla="*/ 361219 h 589548"/>
              <a:gd name="connsiteX17853" fmla="*/ 198836 w 2105012"/>
              <a:gd name="connsiteY17853" fmla="*/ 358568 h 589548"/>
              <a:gd name="connsiteX17854" fmla="*/ 200825 w 2105012"/>
              <a:gd name="connsiteY17854" fmla="*/ 361219 h 589548"/>
              <a:gd name="connsiteX17855" fmla="*/ 205464 w 2105012"/>
              <a:gd name="connsiteY17855" fmla="*/ 365858 h 589548"/>
              <a:gd name="connsiteX17856" fmla="*/ 205464 w 2105012"/>
              <a:gd name="connsiteY17856" fmla="*/ 366852 h 589548"/>
              <a:gd name="connsiteX17857" fmla="*/ 197179 w 2105012"/>
              <a:gd name="connsiteY17857" fmla="*/ 369504 h 589548"/>
              <a:gd name="connsiteX17858" fmla="*/ 205464 w 2105012"/>
              <a:gd name="connsiteY17858" fmla="*/ 366852 h 589548"/>
              <a:gd name="connsiteX17859" fmla="*/ 157081 w 2105012"/>
              <a:gd name="connsiteY17859" fmla="*/ 311510 h 589548"/>
              <a:gd name="connsiteX17860" fmla="*/ 158738 w 2105012"/>
              <a:gd name="connsiteY17860" fmla="*/ 317475 h 589548"/>
              <a:gd name="connsiteX17861" fmla="*/ 159069 w 2105012"/>
              <a:gd name="connsiteY17861" fmla="*/ 325428 h 589548"/>
              <a:gd name="connsiteX17862" fmla="*/ 155424 w 2105012"/>
              <a:gd name="connsiteY17862" fmla="*/ 328742 h 589548"/>
              <a:gd name="connsiteX17863" fmla="*/ 148133 w 2105012"/>
              <a:gd name="connsiteY17863" fmla="*/ 325760 h 589548"/>
              <a:gd name="connsiteX17864" fmla="*/ 150784 w 2105012"/>
              <a:gd name="connsiteY17864" fmla="*/ 323440 h 589548"/>
              <a:gd name="connsiteX17865" fmla="*/ 145813 w 2105012"/>
              <a:gd name="connsiteY17865" fmla="*/ 319463 h 589548"/>
              <a:gd name="connsiteX17866" fmla="*/ 145813 w 2105012"/>
              <a:gd name="connsiteY17866" fmla="*/ 312835 h 589548"/>
              <a:gd name="connsiteX17867" fmla="*/ 157081 w 2105012"/>
              <a:gd name="connsiteY17867" fmla="*/ 311178 h 589548"/>
              <a:gd name="connsiteX17868" fmla="*/ 108034 w 2105012"/>
              <a:gd name="connsiteY17868" fmla="*/ 294940 h 589548"/>
              <a:gd name="connsiteX17869" fmla="*/ 110354 w 2105012"/>
              <a:gd name="connsiteY17869" fmla="*/ 295603 h 589548"/>
              <a:gd name="connsiteX17870" fmla="*/ 108034 w 2105012"/>
              <a:gd name="connsiteY17870" fmla="*/ 294940 h 589548"/>
              <a:gd name="connsiteX17871" fmla="*/ 120296 w 2105012"/>
              <a:gd name="connsiteY17871" fmla="*/ 282679 h 589548"/>
              <a:gd name="connsiteX17872" fmla="*/ 117976 w 2105012"/>
              <a:gd name="connsiteY17872" fmla="*/ 284335 h 589548"/>
              <a:gd name="connsiteX17873" fmla="*/ 115656 w 2105012"/>
              <a:gd name="connsiteY17873" fmla="*/ 286324 h 589548"/>
              <a:gd name="connsiteX17874" fmla="*/ 117976 w 2105012"/>
              <a:gd name="connsiteY17874" fmla="*/ 284335 h 589548"/>
              <a:gd name="connsiteX17875" fmla="*/ 120296 w 2105012"/>
              <a:gd name="connsiteY17875" fmla="*/ 282679 h 589548"/>
              <a:gd name="connsiteX17876" fmla="*/ 103726 w 2105012"/>
              <a:gd name="connsiteY17876" fmla="*/ 282016 h 589548"/>
              <a:gd name="connsiteX17877" fmla="*/ 103726 w 2105012"/>
              <a:gd name="connsiteY17877" fmla="*/ 284998 h 589548"/>
              <a:gd name="connsiteX17878" fmla="*/ 103726 w 2105012"/>
              <a:gd name="connsiteY17878" fmla="*/ 282016 h 589548"/>
              <a:gd name="connsiteX17879" fmla="*/ 63296 w 2105012"/>
              <a:gd name="connsiteY17879" fmla="*/ 268760 h 589548"/>
              <a:gd name="connsiteX17880" fmla="*/ 63296 w 2105012"/>
              <a:gd name="connsiteY17880" fmla="*/ 263789 h 589548"/>
              <a:gd name="connsiteX17881" fmla="*/ 71581 w 2105012"/>
              <a:gd name="connsiteY17881" fmla="*/ 268429 h 589548"/>
              <a:gd name="connsiteX17882" fmla="*/ 69924 w 2105012"/>
              <a:gd name="connsiteY17882" fmla="*/ 269091 h 589548"/>
              <a:gd name="connsiteX17883" fmla="*/ 66279 w 2105012"/>
              <a:gd name="connsiteY17883" fmla="*/ 271743 h 589548"/>
              <a:gd name="connsiteX17884" fmla="*/ 63296 w 2105012"/>
              <a:gd name="connsiteY17884" fmla="*/ 268760 h 589548"/>
              <a:gd name="connsiteX17885" fmla="*/ 43081 w 2105012"/>
              <a:gd name="connsiteY17885" fmla="*/ 318138 h 589548"/>
              <a:gd name="connsiteX17886" fmla="*/ 45732 w 2105012"/>
              <a:gd name="connsiteY17886" fmla="*/ 318138 h 589548"/>
              <a:gd name="connsiteX17887" fmla="*/ 43081 w 2105012"/>
              <a:gd name="connsiteY17887" fmla="*/ 318138 h 589548"/>
              <a:gd name="connsiteX17888" fmla="*/ 42750 w 2105012"/>
              <a:gd name="connsiteY17888" fmla="*/ 316149 h 589548"/>
              <a:gd name="connsiteX17889" fmla="*/ 43081 w 2105012"/>
              <a:gd name="connsiteY17889" fmla="*/ 318138 h 589548"/>
              <a:gd name="connsiteX17890" fmla="*/ 40430 w 2105012"/>
              <a:gd name="connsiteY17890" fmla="*/ 325760 h 589548"/>
              <a:gd name="connsiteX17891" fmla="*/ 40761 w 2105012"/>
              <a:gd name="connsiteY17891" fmla="*/ 324765 h 589548"/>
              <a:gd name="connsiteX17892" fmla="*/ 40430 w 2105012"/>
              <a:gd name="connsiteY17892" fmla="*/ 325760 h 589548"/>
              <a:gd name="connsiteX17893" fmla="*/ 41424 w 2105012"/>
              <a:gd name="connsiteY17893" fmla="*/ 323771 h 589548"/>
              <a:gd name="connsiteX17894" fmla="*/ 39104 w 2105012"/>
              <a:gd name="connsiteY17894" fmla="*/ 321452 h 589548"/>
              <a:gd name="connsiteX17895" fmla="*/ 41424 w 2105012"/>
              <a:gd name="connsiteY17895" fmla="*/ 323771 h 589548"/>
              <a:gd name="connsiteX17896" fmla="*/ 41424 w 2105012"/>
              <a:gd name="connsiteY17896" fmla="*/ 323771 h 589548"/>
              <a:gd name="connsiteX17897" fmla="*/ 34796 w 2105012"/>
              <a:gd name="connsiteY17897" fmla="*/ 344649 h 589548"/>
              <a:gd name="connsiteX17898" fmla="*/ 37116 w 2105012"/>
              <a:gd name="connsiteY17898" fmla="*/ 343324 h 589548"/>
              <a:gd name="connsiteX17899" fmla="*/ 34796 w 2105012"/>
              <a:gd name="connsiteY17899" fmla="*/ 344649 h 589548"/>
              <a:gd name="connsiteX17900" fmla="*/ 31151 w 2105012"/>
              <a:gd name="connsiteY17900" fmla="*/ 345643 h 589548"/>
              <a:gd name="connsiteX17901" fmla="*/ 34796 w 2105012"/>
              <a:gd name="connsiteY17901" fmla="*/ 344649 h 589548"/>
              <a:gd name="connsiteX17902" fmla="*/ 43744 w 2105012"/>
              <a:gd name="connsiteY17902" fmla="*/ 341004 h 589548"/>
              <a:gd name="connsiteX17903" fmla="*/ 43744 w 2105012"/>
              <a:gd name="connsiteY17903" fmla="*/ 341004 h 589548"/>
              <a:gd name="connsiteX17904" fmla="*/ 43744 w 2105012"/>
              <a:gd name="connsiteY17904" fmla="*/ 341004 h 589548"/>
              <a:gd name="connsiteX17905" fmla="*/ 45070 w 2105012"/>
              <a:gd name="connsiteY17905" fmla="*/ 337690 h 589548"/>
              <a:gd name="connsiteX17906" fmla="*/ 43744 w 2105012"/>
              <a:gd name="connsiteY17906" fmla="*/ 341004 h 589548"/>
              <a:gd name="connsiteX17907" fmla="*/ 42418 w 2105012"/>
              <a:gd name="connsiteY17907" fmla="*/ 330399 h 589548"/>
              <a:gd name="connsiteX17908" fmla="*/ 42418 w 2105012"/>
              <a:gd name="connsiteY17908" fmla="*/ 329736 h 589548"/>
              <a:gd name="connsiteX17909" fmla="*/ 42418 w 2105012"/>
              <a:gd name="connsiteY17909" fmla="*/ 330399 h 589548"/>
              <a:gd name="connsiteX17910" fmla="*/ 85831 w 2105012"/>
              <a:gd name="connsiteY17910" fmla="*/ 323440 h 589548"/>
              <a:gd name="connsiteX17911" fmla="*/ 94447 w 2105012"/>
              <a:gd name="connsiteY17911" fmla="*/ 323109 h 589548"/>
              <a:gd name="connsiteX17912" fmla="*/ 97098 w 2105012"/>
              <a:gd name="connsiteY17912" fmla="*/ 324765 h 589548"/>
              <a:gd name="connsiteX17913" fmla="*/ 100412 w 2105012"/>
              <a:gd name="connsiteY17913" fmla="*/ 326091 h 589548"/>
              <a:gd name="connsiteX17914" fmla="*/ 97098 w 2105012"/>
              <a:gd name="connsiteY17914" fmla="*/ 324765 h 589548"/>
              <a:gd name="connsiteX17915" fmla="*/ 98093 w 2105012"/>
              <a:gd name="connsiteY17915" fmla="*/ 333713 h 589548"/>
              <a:gd name="connsiteX17916" fmla="*/ 97098 w 2105012"/>
              <a:gd name="connsiteY17916" fmla="*/ 335039 h 589548"/>
              <a:gd name="connsiteX17917" fmla="*/ 90470 w 2105012"/>
              <a:gd name="connsiteY17917" fmla="*/ 336033 h 589548"/>
              <a:gd name="connsiteX17918" fmla="*/ 86825 w 2105012"/>
              <a:gd name="connsiteY17918" fmla="*/ 336033 h 589548"/>
              <a:gd name="connsiteX17919" fmla="*/ 83180 w 2105012"/>
              <a:gd name="connsiteY17919" fmla="*/ 327417 h 589548"/>
              <a:gd name="connsiteX17920" fmla="*/ 78209 w 2105012"/>
              <a:gd name="connsiteY17920" fmla="*/ 327417 h 589548"/>
              <a:gd name="connsiteX17921" fmla="*/ 78209 w 2105012"/>
              <a:gd name="connsiteY17921" fmla="*/ 327417 h 589548"/>
              <a:gd name="connsiteX17922" fmla="*/ 83180 w 2105012"/>
              <a:gd name="connsiteY17922" fmla="*/ 327417 h 589548"/>
              <a:gd name="connsiteX17923" fmla="*/ 85831 w 2105012"/>
              <a:gd name="connsiteY17923" fmla="*/ 323771 h 589548"/>
              <a:gd name="connsiteX17924" fmla="*/ 74232 w 2105012"/>
              <a:gd name="connsiteY17924" fmla="*/ 330399 h 589548"/>
              <a:gd name="connsiteX17925" fmla="*/ 73569 w 2105012"/>
              <a:gd name="connsiteY17925" fmla="*/ 330399 h 589548"/>
              <a:gd name="connsiteX17926" fmla="*/ 74232 w 2105012"/>
              <a:gd name="connsiteY17926" fmla="*/ 330399 h 589548"/>
              <a:gd name="connsiteX17927" fmla="*/ 71581 w 2105012"/>
              <a:gd name="connsiteY17927" fmla="*/ 332388 h 589548"/>
              <a:gd name="connsiteX17928" fmla="*/ 72907 w 2105012"/>
              <a:gd name="connsiteY17928" fmla="*/ 331062 h 589548"/>
              <a:gd name="connsiteX17929" fmla="*/ 71581 w 2105012"/>
              <a:gd name="connsiteY17929" fmla="*/ 332388 h 589548"/>
              <a:gd name="connsiteX17930" fmla="*/ 71581 w 2105012"/>
              <a:gd name="connsiteY17930" fmla="*/ 332388 h 589548"/>
              <a:gd name="connsiteX17931" fmla="*/ 76552 w 2105012"/>
              <a:gd name="connsiteY17931" fmla="*/ 337690 h 589548"/>
              <a:gd name="connsiteX17932" fmla="*/ 73238 w 2105012"/>
              <a:gd name="connsiteY17932" fmla="*/ 334044 h 589548"/>
              <a:gd name="connsiteX17933" fmla="*/ 76552 w 2105012"/>
              <a:gd name="connsiteY17933" fmla="*/ 337690 h 589548"/>
              <a:gd name="connsiteX17934" fmla="*/ 77546 w 2105012"/>
              <a:gd name="connsiteY17934" fmla="*/ 338684 h 589548"/>
              <a:gd name="connsiteX17935" fmla="*/ 76552 w 2105012"/>
              <a:gd name="connsiteY17935" fmla="*/ 337690 h 589548"/>
              <a:gd name="connsiteX17936" fmla="*/ 82186 w 2105012"/>
              <a:gd name="connsiteY17936" fmla="*/ 360556 h 589548"/>
              <a:gd name="connsiteX17937" fmla="*/ 82186 w 2105012"/>
              <a:gd name="connsiteY17937" fmla="*/ 360556 h 589548"/>
              <a:gd name="connsiteX17938" fmla="*/ 76883 w 2105012"/>
              <a:gd name="connsiteY17938" fmla="*/ 358899 h 589548"/>
              <a:gd name="connsiteX17939" fmla="*/ 82186 w 2105012"/>
              <a:gd name="connsiteY17939" fmla="*/ 360556 h 589548"/>
              <a:gd name="connsiteX17940" fmla="*/ 37447 w 2105012"/>
              <a:gd name="connsiteY17940" fmla="*/ 376794 h 589548"/>
              <a:gd name="connsiteX17941" fmla="*/ 31814 w 2105012"/>
              <a:gd name="connsiteY17941" fmla="*/ 376794 h 589548"/>
              <a:gd name="connsiteX17942" fmla="*/ 37447 w 2105012"/>
              <a:gd name="connsiteY17942" fmla="*/ 376794 h 589548"/>
              <a:gd name="connsiteX17943" fmla="*/ 38442 w 2105012"/>
              <a:gd name="connsiteY17943" fmla="*/ 375800 h 589548"/>
              <a:gd name="connsiteX17944" fmla="*/ 37447 w 2105012"/>
              <a:gd name="connsiteY17944" fmla="*/ 376794 h 589548"/>
              <a:gd name="connsiteX17945" fmla="*/ 29494 w 2105012"/>
              <a:gd name="connsiteY17945" fmla="*/ 406288 h 589548"/>
              <a:gd name="connsiteX17946" fmla="*/ 31814 w 2105012"/>
              <a:gd name="connsiteY17946" fmla="*/ 408939 h 589548"/>
              <a:gd name="connsiteX17947" fmla="*/ 29494 w 2105012"/>
              <a:gd name="connsiteY17947" fmla="*/ 406288 h 589548"/>
              <a:gd name="connsiteX17948" fmla="*/ 29494 w 2105012"/>
              <a:gd name="connsiteY17948" fmla="*/ 406288 h 589548"/>
              <a:gd name="connsiteX17949" fmla="*/ 29163 w 2105012"/>
              <a:gd name="connsiteY17949" fmla="*/ 390713 h 589548"/>
              <a:gd name="connsiteX17950" fmla="*/ 29163 w 2105012"/>
              <a:gd name="connsiteY17950" fmla="*/ 390713 h 589548"/>
              <a:gd name="connsiteX17951" fmla="*/ 29163 w 2105012"/>
              <a:gd name="connsiteY17951" fmla="*/ 390713 h 589548"/>
              <a:gd name="connsiteX17952" fmla="*/ 38110 w 2105012"/>
              <a:gd name="connsiteY17952" fmla="*/ 392701 h 589548"/>
              <a:gd name="connsiteX17953" fmla="*/ 40430 w 2105012"/>
              <a:gd name="connsiteY17953" fmla="*/ 392701 h 589548"/>
              <a:gd name="connsiteX17954" fmla="*/ 38110 w 2105012"/>
              <a:gd name="connsiteY17954" fmla="*/ 392701 h 589548"/>
              <a:gd name="connsiteX17955" fmla="*/ 38442 w 2105012"/>
              <a:gd name="connsiteY17955" fmla="*/ 376131 h 589548"/>
              <a:gd name="connsiteX17956" fmla="*/ 38442 w 2105012"/>
              <a:gd name="connsiteY17956" fmla="*/ 376131 h 589548"/>
              <a:gd name="connsiteX17957" fmla="*/ 29494 w 2105012"/>
              <a:gd name="connsiteY17957" fmla="*/ 372155 h 589548"/>
              <a:gd name="connsiteX17958" fmla="*/ 38442 w 2105012"/>
              <a:gd name="connsiteY17958" fmla="*/ 376131 h 589548"/>
              <a:gd name="connsiteX17959" fmla="*/ 30488 w 2105012"/>
              <a:gd name="connsiteY17959" fmla="*/ 381434 h 589548"/>
              <a:gd name="connsiteX17960" fmla="*/ 30820 w 2105012"/>
              <a:gd name="connsiteY17960" fmla="*/ 387067 h 589548"/>
              <a:gd name="connsiteX17961" fmla="*/ 26843 w 2105012"/>
              <a:gd name="connsiteY17961" fmla="*/ 390050 h 589548"/>
              <a:gd name="connsiteX17962" fmla="*/ 26843 w 2105012"/>
              <a:gd name="connsiteY17962" fmla="*/ 390050 h 589548"/>
              <a:gd name="connsiteX17963" fmla="*/ 21872 w 2105012"/>
              <a:gd name="connsiteY17963" fmla="*/ 388724 h 589548"/>
              <a:gd name="connsiteX17964" fmla="*/ 21872 w 2105012"/>
              <a:gd name="connsiteY17964" fmla="*/ 385079 h 589548"/>
              <a:gd name="connsiteX17965" fmla="*/ 20878 w 2105012"/>
              <a:gd name="connsiteY17965" fmla="*/ 382428 h 589548"/>
              <a:gd name="connsiteX17966" fmla="*/ 20878 w 2105012"/>
              <a:gd name="connsiteY17966" fmla="*/ 382428 h 589548"/>
              <a:gd name="connsiteX17967" fmla="*/ 30488 w 2105012"/>
              <a:gd name="connsiteY17967" fmla="*/ 381102 h 589548"/>
              <a:gd name="connsiteX17968" fmla="*/ 18558 w 2105012"/>
              <a:gd name="connsiteY17968" fmla="*/ 427497 h 589548"/>
              <a:gd name="connsiteX17969" fmla="*/ 18558 w 2105012"/>
              <a:gd name="connsiteY17969" fmla="*/ 426503 h 589548"/>
              <a:gd name="connsiteX17970" fmla="*/ 18558 w 2105012"/>
              <a:gd name="connsiteY17970" fmla="*/ 427497 h 589548"/>
              <a:gd name="connsiteX17971" fmla="*/ 20546 w 2105012"/>
              <a:gd name="connsiteY17971" fmla="*/ 410596 h 589548"/>
              <a:gd name="connsiteX17972" fmla="*/ 12593 w 2105012"/>
              <a:gd name="connsiteY17972" fmla="*/ 405625 h 589548"/>
              <a:gd name="connsiteX17973" fmla="*/ 24523 w 2105012"/>
              <a:gd name="connsiteY17973" fmla="*/ 404300 h 589548"/>
              <a:gd name="connsiteX17974" fmla="*/ 24523 w 2105012"/>
              <a:gd name="connsiteY17974" fmla="*/ 404300 h 589548"/>
              <a:gd name="connsiteX17975" fmla="*/ 26843 w 2105012"/>
              <a:gd name="connsiteY17975" fmla="*/ 406951 h 589548"/>
              <a:gd name="connsiteX17976" fmla="*/ 20546 w 2105012"/>
              <a:gd name="connsiteY17976" fmla="*/ 410928 h 589548"/>
              <a:gd name="connsiteX17977" fmla="*/ 60314 w 2105012"/>
              <a:gd name="connsiteY17977" fmla="*/ 396678 h 589548"/>
              <a:gd name="connsiteX17978" fmla="*/ 60976 w 2105012"/>
              <a:gd name="connsiteY17978" fmla="*/ 396678 h 589548"/>
              <a:gd name="connsiteX17979" fmla="*/ 60314 w 2105012"/>
              <a:gd name="connsiteY17979" fmla="*/ 396678 h 589548"/>
              <a:gd name="connsiteX17980" fmla="*/ 61971 w 2105012"/>
              <a:gd name="connsiteY17980" fmla="*/ 396678 h 589548"/>
              <a:gd name="connsiteX17981" fmla="*/ 61971 w 2105012"/>
              <a:gd name="connsiteY17981" fmla="*/ 396678 h 589548"/>
              <a:gd name="connsiteX17982" fmla="*/ 56337 w 2105012"/>
              <a:gd name="connsiteY17982" fmla="*/ 396346 h 589548"/>
              <a:gd name="connsiteX17983" fmla="*/ 48715 w 2105012"/>
              <a:gd name="connsiteY17983" fmla="*/ 398003 h 589548"/>
              <a:gd name="connsiteX17984" fmla="*/ 46064 w 2105012"/>
              <a:gd name="connsiteY17984" fmla="*/ 399660 h 589548"/>
              <a:gd name="connsiteX17985" fmla="*/ 48715 w 2105012"/>
              <a:gd name="connsiteY17985" fmla="*/ 398003 h 589548"/>
              <a:gd name="connsiteX17986" fmla="*/ 51035 w 2105012"/>
              <a:gd name="connsiteY17986" fmla="*/ 395684 h 589548"/>
              <a:gd name="connsiteX17987" fmla="*/ 45401 w 2105012"/>
              <a:gd name="connsiteY17987" fmla="*/ 392701 h 589548"/>
              <a:gd name="connsiteX17988" fmla="*/ 45401 w 2105012"/>
              <a:gd name="connsiteY17988" fmla="*/ 392701 h 589548"/>
              <a:gd name="connsiteX17989" fmla="*/ 51697 w 2105012"/>
              <a:gd name="connsiteY17989" fmla="*/ 383091 h 589548"/>
              <a:gd name="connsiteX17990" fmla="*/ 45401 w 2105012"/>
              <a:gd name="connsiteY17990" fmla="*/ 381765 h 589548"/>
              <a:gd name="connsiteX17991" fmla="*/ 47721 w 2105012"/>
              <a:gd name="connsiteY17991" fmla="*/ 381765 h 589548"/>
              <a:gd name="connsiteX17992" fmla="*/ 47721 w 2105012"/>
              <a:gd name="connsiteY17992" fmla="*/ 381765 h 589548"/>
              <a:gd name="connsiteX17993" fmla="*/ 50372 w 2105012"/>
              <a:gd name="connsiteY17993" fmla="*/ 380440 h 589548"/>
              <a:gd name="connsiteX17994" fmla="*/ 61971 w 2105012"/>
              <a:gd name="connsiteY17994" fmla="*/ 380440 h 589548"/>
              <a:gd name="connsiteX17995" fmla="*/ 74232 w 2105012"/>
              <a:gd name="connsiteY17995" fmla="*/ 376131 h 589548"/>
              <a:gd name="connsiteX17996" fmla="*/ 73569 w 2105012"/>
              <a:gd name="connsiteY17996" fmla="*/ 382759 h 589548"/>
              <a:gd name="connsiteX17997" fmla="*/ 80197 w 2105012"/>
              <a:gd name="connsiteY17997" fmla="*/ 380771 h 589548"/>
              <a:gd name="connsiteX17998" fmla="*/ 73569 w 2105012"/>
              <a:gd name="connsiteY17998" fmla="*/ 382759 h 589548"/>
              <a:gd name="connsiteX17999" fmla="*/ 77215 w 2105012"/>
              <a:gd name="connsiteY17999" fmla="*/ 386736 h 589548"/>
              <a:gd name="connsiteX18000" fmla="*/ 73569 w 2105012"/>
              <a:gd name="connsiteY18000" fmla="*/ 389056 h 589548"/>
              <a:gd name="connsiteX18001" fmla="*/ 72244 w 2105012"/>
              <a:gd name="connsiteY18001" fmla="*/ 390381 h 589548"/>
              <a:gd name="connsiteX18002" fmla="*/ 72244 w 2105012"/>
              <a:gd name="connsiteY18002" fmla="*/ 395352 h 589548"/>
              <a:gd name="connsiteX18003" fmla="*/ 71250 w 2105012"/>
              <a:gd name="connsiteY18003" fmla="*/ 395352 h 589548"/>
              <a:gd name="connsiteX18004" fmla="*/ 62965 w 2105012"/>
              <a:gd name="connsiteY18004" fmla="*/ 396678 h 589548"/>
              <a:gd name="connsiteX18005" fmla="*/ 77215 w 2105012"/>
              <a:gd name="connsiteY18005" fmla="*/ 396346 h 589548"/>
              <a:gd name="connsiteX18006" fmla="*/ 83180 w 2105012"/>
              <a:gd name="connsiteY18006" fmla="*/ 397009 h 589548"/>
              <a:gd name="connsiteX18007" fmla="*/ 84837 w 2105012"/>
              <a:gd name="connsiteY18007" fmla="*/ 398335 h 589548"/>
              <a:gd name="connsiteX18008" fmla="*/ 83180 w 2105012"/>
              <a:gd name="connsiteY18008" fmla="*/ 397009 h 589548"/>
              <a:gd name="connsiteX18009" fmla="*/ 77215 w 2105012"/>
              <a:gd name="connsiteY18009" fmla="*/ 396346 h 589548"/>
              <a:gd name="connsiteX18010" fmla="*/ 86494 w 2105012"/>
              <a:gd name="connsiteY18010" fmla="*/ 406951 h 589548"/>
              <a:gd name="connsiteX18011" fmla="*/ 89808 w 2105012"/>
              <a:gd name="connsiteY18011" fmla="*/ 401980 h 589548"/>
              <a:gd name="connsiteX18012" fmla="*/ 98424 w 2105012"/>
              <a:gd name="connsiteY18012" fmla="*/ 402974 h 589548"/>
              <a:gd name="connsiteX18013" fmla="*/ 99418 w 2105012"/>
              <a:gd name="connsiteY18013" fmla="*/ 402974 h 589548"/>
              <a:gd name="connsiteX18014" fmla="*/ 91796 w 2105012"/>
              <a:gd name="connsiteY18014" fmla="*/ 405957 h 589548"/>
              <a:gd name="connsiteX18015" fmla="*/ 95773 w 2105012"/>
              <a:gd name="connsiteY18015" fmla="*/ 407945 h 589548"/>
              <a:gd name="connsiteX18016" fmla="*/ 93122 w 2105012"/>
              <a:gd name="connsiteY18016" fmla="*/ 410596 h 589548"/>
              <a:gd name="connsiteX18017" fmla="*/ 86162 w 2105012"/>
              <a:gd name="connsiteY18017" fmla="*/ 406951 h 589548"/>
              <a:gd name="connsiteX18018" fmla="*/ 129575 w 2105012"/>
              <a:gd name="connsiteY18018" fmla="*/ 432137 h 589548"/>
              <a:gd name="connsiteX18019" fmla="*/ 131232 w 2105012"/>
              <a:gd name="connsiteY18019" fmla="*/ 432137 h 589548"/>
              <a:gd name="connsiteX18020" fmla="*/ 133883 w 2105012"/>
              <a:gd name="connsiteY18020" fmla="*/ 430480 h 589548"/>
              <a:gd name="connsiteX18021" fmla="*/ 131232 w 2105012"/>
              <a:gd name="connsiteY18021" fmla="*/ 432137 h 589548"/>
              <a:gd name="connsiteX18022" fmla="*/ 129575 w 2105012"/>
              <a:gd name="connsiteY18022" fmla="*/ 432137 h 589548"/>
              <a:gd name="connsiteX18023" fmla="*/ 144156 w 2105012"/>
              <a:gd name="connsiteY18023" fmla="*/ 435782 h 589548"/>
              <a:gd name="connsiteX18024" fmla="*/ 147802 w 2105012"/>
              <a:gd name="connsiteY18024" fmla="*/ 435782 h 589548"/>
              <a:gd name="connsiteX18025" fmla="*/ 151447 w 2105012"/>
              <a:gd name="connsiteY18025" fmla="*/ 440422 h 589548"/>
              <a:gd name="connsiteX18026" fmla="*/ 151447 w 2105012"/>
              <a:gd name="connsiteY18026" fmla="*/ 442410 h 589548"/>
              <a:gd name="connsiteX18027" fmla="*/ 156418 w 2105012"/>
              <a:gd name="connsiteY18027" fmla="*/ 441747 h 589548"/>
              <a:gd name="connsiteX18028" fmla="*/ 162051 w 2105012"/>
              <a:gd name="connsiteY18028" fmla="*/ 441747 h 589548"/>
              <a:gd name="connsiteX18029" fmla="*/ 156418 w 2105012"/>
              <a:gd name="connsiteY18029" fmla="*/ 435782 h 589548"/>
              <a:gd name="connsiteX18030" fmla="*/ 151447 w 2105012"/>
              <a:gd name="connsiteY18030" fmla="*/ 434457 h 589548"/>
              <a:gd name="connsiteX18031" fmla="*/ 157743 w 2105012"/>
              <a:gd name="connsiteY18031" fmla="*/ 430480 h 589548"/>
              <a:gd name="connsiteX18032" fmla="*/ 157743 w 2105012"/>
              <a:gd name="connsiteY18032" fmla="*/ 429486 h 589548"/>
              <a:gd name="connsiteX18033" fmla="*/ 157743 w 2105012"/>
              <a:gd name="connsiteY18033" fmla="*/ 430480 h 589548"/>
              <a:gd name="connsiteX18034" fmla="*/ 161389 w 2105012"/>
              <a:gd name="connsiteY18034" fmla="*/ 432468 h 589548"/>
              <a:gd name="connsiteX18035" fmla="*/ 166691 w 2105012"/>
              <a:gd name="connsiteY18035" fmla="*/ 439096 h 589548"/>
              <a:gd name="connsiteX18036" fmla="*/ 169342 w 2105012"/>
              <a:gd name="connsiteY18036" fmla="*/ 437771 h 589548"/>
              <a:gd name="connsiteX18037" fmla="*/ 166691 w 2105012"/>
              <a:gd name="connsiteY18037" fmla="*/ 439096 h 589548"/>
              <a:gd name="connsiteX18038" fmla="*/ 161389 w 2105012"/>
              <a:gd name="connsiteY18038" fmla="*/ 443404 h 589548"/>
              <a:gd name="connsiteX18039" fmla="*/ 151447 w 2105012"/>
              <a:gd name="connsiteY18039" fmla="*/ 443404 h 589548"/>
              <a:gd name="connsiteX18040" fmla="*/ 151447 w 2105012"/>
              <a:gd name="connsiteY18040" fmla="*/ 442410 h 589548"/>
              <a:gd name="connsiteX18041" fmla="*/ 151447 w 2105012"/>
              <a:gd name="connsiteY18041" fmla="*/ 440422 h 589548"/>
              <a:gd name="connsiteX18042" fmla="*/ 143162 w 2105012"/>
              <a:gd name="connsiteY18042" fmla="*/ 442742 h 589548"/>
              <a:gd name="connsiteX18043" fmla="*/ 143162 w 2105012"/>
              <a:gd name="connsiteY18043" fmla="*/ 445393 h 589548"/>
              <a:gd name="connsiteX18044" fmla="*/ 143162 w 2105012"/>
              <a:gd name="connsiteY18044" fmla="*/ 445393 h 589548"/>
              <a:gd name="connsiteX18045" fmla="*/ 143162 w 2105012"/>
              <a:gd name="connsiteY18045" fmla="*/ 442742 h 589548"/>
              <a:gd name="connsiteX18046" fmla="*/ 139517 w 2105012"/>
              <a:gd name="connsiteY18046" fmla="*/ 439096 h 589548"/>
              <a:gd name="connsiteX18047" fmla="*/ 138191 w 2105012"/>
              <a:gd name="connsiteY18047" fmla="*/ 436445 h 589548"/>
              <a:gd name="connsiteX18048" fmla="*/ 144819 w 2105012"/>
              <a:gd name="connsiteY18048" fmla="*/ 435119 h 589548"/>
              <a:gd name="connsiteX18049" fmla="*/ 150784 w 2105012"/>
              <a:gd name="connsiteY18049" fmla="*/ 458980 h 589548"/>
              <a:gd name="connsiteX18050" fmla="*/ 147470 w 2105012"/>
              <a:gd name="connsiteY18050" fmla="*/ 450032 h 589548"/>
              <a:gd name="connsiteX18051" fmla="*/ 147470 w 2105012"/>
              <a:gd name="connsiteY18051" fmla="*/ 450032 h 589548"/>
              <a:gd name="connsiteX18052" fmla="*/ 152772 w 2105012"/>
              <a:gd name="connsiteY18052" fmla="*/ 446055 h 589548"/>
              <a:gd name="connsiteX18053" fmla="*/ 152772 w 2105012"/>
              <a:gd name="connsiteY18053" fmla="*/ 446055 h 589548"/>
              <a:gd name="connsiteX18054" fmla="*/ 153767 w 2105012"/>
              <a:gd name="connsiteY18054" fmla="*/ 446718 h 589548"/>
              <a:gd name="connsiteX18055" fmla="*/ 158738 w 2105012"/>
              <a:gd name="connsiteY18055" fmla="*/ 451026 h 589548"/>
              <a:gd name="connsiteX18056" fmla="*/ 158738 w 2105012"/>
              <a:gd name="connsiteY18056" fmla="*/ 452683 h 589548"/>
              <a:gd name="connsiteX18057" fmla="*/ 150453 w 2105012"/>
              <a:gd name="connsiteY18057" fmla="*/ 458980 h 589548"/>
              <a:gd name="connsiteX18058" fmla="*/ 230650 w 2105012"/>
              <a:gd name="connsiteY18058" fmla="*/ 443736 h 589548"/>
              <a:gd name="connsiteX18059" fmla="*/ 217726 w 2105012"/>
              <a:gd name="connsiteY18059" fmla="*/ 443736 h 589548"/>
              <a:gd name="connsiteX18060" fmla="*/ 205133 w 2105012"/>
              <a:gd name="connsiteY18060" fmla="*/ 449038 h 589548"/>
              <a:gd name="connsiteX18061" fmla="*/ 204801 w 2105012"/>
              <a:gd name="connsiteY18061" fmla="*/ 452352 h 589548"/>
              <a:gd name="connsiteX18062" fmla="*/ 204138 w 2105012"/>
              <a:gd name="connsiteY18062" fmla="*/ 455666 h 589548"/>
              <a:gd name="connsiteX18063" fmla="*/ 190883 w 2105012"/>
              <a:gd name="connsiteY18063" fmla="*/ 451026 h 589548"/>
              <a:gd name="connsiteX18064" fmla="*/ 187569 w 2105012"/>
              <a:gd name="connsiteY18064" fmla="*/ 447381 h 589548"/>
              <a:gd name="connsiteX18065" fmla="*/ 192540 w 2105012"/>
              <a:gd name="connsiteY18065" fmla="*/ 447381 h 589548"/>
              <a:gd name="connsiteX18066" fmla="*/ 194528 w 2105012"/>
              <a:gd name="connsiteY18066" fmla="*/ 445393 h 589548"/>
              <a:gd name="connsiteX18067" fmla="*/ 193865 w 2105012"/>
              <a:gd name="connsiteY18067" fmla="*/ 443073 h 589548"/>
              <a:gd name="connsiteX18068" fmla="*/ 185580 w 2105012"/>
              <a:gd name="connsiteY18068" fmla="*/ 440422 h 589548"/>
              <a:gd name="connsiteX18069" fmla="*/ 185580 w 2105012"/>
              <a:gd name="connsiteY18069" fmla="*/ 439759 h 589548"/>
              <a:gd name="connsiteX18070" fmla="*/ 185580 w 2105012"/>
              <a:gd name="connsiteY18070" fmla="*/ 439759 h 589548"/>
              <a:gd name="connsiteX18071" fmla="*/ 194197 w 2105012"/>
              <a:gd name="connsiteY18071" fmla="*/ 439428 h 589548"/>
              <a:gd name="connsiteX18072" fmla="*/ 200493 w 2105012"/>
              <a:gd name="connsiteY18072" fmla="*/ 435782 h 589548"/>
              <a:gd name="connsiteX18073" fmla="*/ 190551 w 2105012"/>
              <a:gd name="connsiteY18073" fmla="*/ 436776 h 589548"/>
              <a:gd name="connsiteX18074" fmla="*/ 181935 w 2105012"/>
              <a:gd name="connsiteY18074" fmla="*/ 436776 h 589548"/>
              <a:gd name="connsiteX18075" fmla="*/ 179284 w 2105012"/>
              <a:gd name="connsiteY18075" fmla="*/ 435451 h 589548"/>
              <a:gd name="connsiteX18076" fmla="*/ 171662 w 2105012"/>
              <a:gd name="connsiteY18076" fmla="*/ 444398 h 589548"/>
              <a:gd name="connsiteX18077" fmla="*/ 171662 w 2105012"/>
              <a:gd name="connsiteY18077" fmla="*/ 444398 h 589548"/>
              <a:gd name="connsiteX18078" fmla="*/ 170999 w 2105012"/>
              <a:gd name="connsiteY18078" fmla="*/ 440753 h 589548"/>
              <a:gd name="connsiteX18079" fmla="*/ 169342 w 2105012"/>
              <a:gd name="connsiteY18079" fmla="*/ 438102 h 589548"/>
              <a:gd name="connsiteX18080" fmla="*/ 169342 w 2105012"/>
              <a:gd name="connsiteY18080" fmla="*/ 438102 h 589548"/>
              <a:gd name="connsiteX18081" fmla="*/ 171662 w 2105012"/>
              <a:gd name="connsiteY18081" fmla="*/ 420870 h 589548"/>
              <a:gd name="connsiteX18082" fmla="*/ 173982 w 2105012"/>
              <a:gd name="connsiteY18082" fmla="*/ 415567 h 589548"/>
              <a:gd name="connsiteX18083" fmla="*/ 177958 w 2105012"/>
              <a:gd name="connsiteY18083" fmla="*/ 415567 h 589548"/>
              <a:gd name="connsiteX18084" fmla="*/ 177958 w 2105012"/>
              <a:gd name="connsiteY18084" fmla="*/ 413248 h 589548"/>
              <a:gd name="connsiteX18085" fmla="*/ 177958 w 2105012"/>
              <a:gd name="connsiteY18085" fmla="*/ 413248 h 589548"/>
              <a:gd name="connsiteX18086" fmla="*/ 177958 w 2105012"/>
              <a:gd name="connsiteY18086" fmla="*/ 415567 h 589548"/>
              <a:gd name="connsiteX18087" fmla="*/ 184255 w 2105012"/>
              <a:gd name="connsiteY18087" fmla="*/ 416561 h 589548"/>
              <a:gd name="connsiteX18088" fmla="*/ 193202 w 2105012"/>
              <a:gd name="connsiteY18088" fmla="*/ 415899 h 589548"/>
              <a:gd name="connsiteX18089" fmla="*/ 193202 w 2105012"/>
              <a:gd name="connsiteY18089" fmla="*/ 415899 h 589548"/>
              <a:gd name="connsiteX18090" fmla="*/ 200162 w 2105012"/>
              <a:gd name="connsiteY18090" fmla="*/ 415567 h 589548"/>
              <a:gd name="connsiteX18091" fmla="*/ 203144 w 2105012"/>
              <a:gd name="connsiteY18091" fmla="*/ 415567 h 589548"/>
              <a:gd name="connsiteX18092" fmla="*/ 215737 w 2105012"/>
              <a:gd name="connsiteY18092" fmla="*/ 425509 h 589548"/>
              <a:gd name="connsiteX18093" fmla="*/ 219383 w 2105012"/>
              <a:gd name="connsiteY18093" fmla="*/ 426172 h 589548"/>
              <a:gd name="connsiteX18094" fmla="*/ 219383 w 2105012"/>
              <a:gd name="connsiteY18094" fmla="*/ 425509 h 589548"/>
              <a:gd name="connsiteX18095" fmla="*/ 219383 w 2105012"/>
              <a:gd name="connsiteY18095" fmla="*/ 425509 h 589548"/>
              <a:gd name="connsiteX18096" fmla="*/ 219383 w 2105012"/>
              <a:gd name="connsiteY18096" fmla="*/ 426172 h 589548"/>
              <a:gd name="connsiteX18097" fmla="*/ 233301 w 2105012"/>
              <a:gd name="connsiteY18097" fmla="*/ 437108 h 589548"/>
              <a:gd name="connsiteX18098" fmla="*/ 231976 w 2105012"/>
              <a:gd name="connsiteY18098" fmla="*/ 440753 h 589548"/>
              <a:gd name="connsiteX18099" fmla="*/ 229987 w 2105012"/>
              <a:gd name="connsiteY18099" fmla="*/ 443404 h 589548"/>
              <a:gd name="connsiteX18100" fmla="*/ 235621 w 2105012"/>
              <a:gd name="connsiteY18100" fmla="*/ 434788 h 589548"/>
              <a:gd name="connsiteX18101" fmla="*/ 236946 w 2105012"/>
              <a:gd name="connsiteY18101" fmla="*/ 435782 h 589548"/>
              <a:gd name="connsiteX18102" fmla="*/ 235621 w 2105012"/>
              <a:gd name="connsiteY18102" fmla="*/ 434788 h 589548"/>
              <a:gd name="connsiteX18103" fmla="*/ 242912 w 2105012"/>
              <a:gd name="connsiteY18103" fmla="*/ 435451 h 589548"/>
              <a:gd name="connsiteX18104" fmla="*/ 235621 w 2105012"/>
              <a:gd name="connsiteY18104" fmla="*/ 434788 h 589548"/>
              <a:gd name="connsiteX18105" fmla="*/ 279696 w 2105012"/>
              <a:gd name="connsiteY18105" fmla="*/ 401317 h 589548"/>
              <a:gd name="connsiteX18106" fmla="*/ 273400 w 2105012"/>
              <a:gd name="connsiteY18106" fmla="*/ 403637 h 589548"/>
              <a:gd name="connsiteX18107" fmla="*/ 279033 w 2105012"/>
              <a:gd name="connsiteY18107" fmla="*/ 408608 h 589548"/>
              <a:gd name="connsiteX18108" fmla="*/ 265778 w 2105012"/>
              <a:gd name="connsiteY18108" fmla="*/ 413248 h 589548"/>
              <a:gd name="connsiteX18109" fmla="*/ 261138 w 2105012"/>
              <a:gd name="connsiteY18109" fmla="*/ 414242 h 589548"/>
              <a:gd name="connsiteX18110" fmla="*/ 257824 w 2105012"/>
              <a:gd name="connsiteY18110" fmla="*/ 415567 h 589548"/>
              <a:gd name="connsiteX18111" fmla="*/ 243906 w 2105012"/>
              <a:gd name="connsiteY18111" fmla="*/ 414904 h 589548"/>
              <a:gd name="connsiteX18112" fmla="*/ 242580 w 2105012"/>
              <a:gd name="connsiteY18112" fmla="*/ 411591 h 589548"/>
              <a:gd name="connsiteX18113" fmla="*/ 244900 w 2105012"/>
              <a:gd name="connsiteY18113" fmla="*/ 409271 h 589548"/>
              <a:gd name="connsiteX18114" fmla="*/ 242249 w 2105012"/>
              <a:gd name="connsiteY18114" fmla="*/ 402974 h 589548"/>
              <a:gd name="connsiteX18115" fmla="*/ 244237 w 2105012"/>
              <a:gd name="connsiteY18115" fmla="*/ 394027 h 589548"/>
              <a:gd name="connsiteX18116" fmla="*/ 250202 w 2105012"/>
              <a:gd name="connsiteY18116" fmla="*/ 388724 h 589548"/>
              <a:gd name="connsiteX18117" fmla="*/ 248545 w 2105012"/>
              <a:gd name="connsiteY18117" fmla="*/ 385742 h 589548"/>
              <a:gd name="connsiteX18118" fmla="*/ 250202 w 2105012"/>
              <a:gd name="connsiteY18118" fmla="*/ 388724 h 589548"/>
              <a:gd name="connsiteX18119" fmla="*/ 244237 w 2105012"/>
              <a:gd name="connsiteY18119" fmla="*/ 394027 h 589548"/>
              <a:gd name="connsiteX18120" fmla="*/ 246888 w 2105012"/>
              <a:gd name="connsiteY18120" fmla="*/ 400323 h 589548"/>
              <a:gd name="connsiteX18121" fmla="*/ 252853 w 2105012"/>
              <a:gd name="connsiteY18121" fmla="*/ 400323 h 589548"/>
              <a:gd name="connsiteX18122" fmla="*/ 260475 w 2105012"/>
              <a:gd name="connsiteY18122" fmla="*/ 396678 h 589548"/>
              <a:gd name="connsiteX18123" fmla="*/ 265446 w 2105012"/>
              <a:gd name="connsiteY18123" fmla="*/ 395352 h 589548"/>
              <a:gd name="connsiteX18124" fmla="*/ 268097 w 2105012"/>
              <a:gd name="connsiteY18124" fmla="*/ 395352 h 589548"/>
              <a:gd name="connsiteX18125" fmla="*/ 279365 w 2105012"/>
              <a:gd name="connsiteY18125" fmla="*/ 401317 h 589548"/>
              <a:gd name="connsiteX18126" fmla="*/ 291958 w 2105012"/>
              <a:gd name="connsiteY18126" fmla="*/ 386405 h 589548"/>
              <a:gd name="connsiteX18127" fmla="*/ 293283 w 2105012"/>
              <a:gd name="connsiteY18127" fmla="*/ 387067 h 589548"/>
              <a:gd name="connsiteX18128" fmla="*/ 291958 w 2105012"/>
              <a:gd name="connsiteY18128" fmla="*/ 386405 h 589548"/>
              <a:gd name="connsiteX18129" fmla="*/ 294940 w 2105012"/>
              <a:gd name="connsiteY18129" fmla="*/ 374474 h 589548"/>
              <a:gd name="connsiteX18130" fmla="*/ 289969 w 2105012"/>
              <a:gd name="connsiteY18130" fmla="*/ 374806 h 589548"/>
              <a:gd name="connsiteX18131" fmla="*/ 285993 w 2105012"/>
              <a:gd name="connsiteY18131" fmla="*/ 382428 h 589548"/>
              <a:gd name="connsiteX18132" fmla="*/ 278039 w 2105012"/>
              <a:gd name="connsiteY18132" fmla="*/ 386405 h 589548"/>
              <a:gd name="connsiteX18133" fmla="*/ 275719 w 2105012"/>
              <a:gd name="connsiteY18133" fmla="*/ 384748 h 589548"/>
              <a:gd name="connsiteX18134" fmla="*/ 265115 w 2105012"/>
              <a:gd name="connsiteY18134" fmla="*/ 381102 h 589548"/>
              <a:gd name="connsiteX18135" fmla="*/ 258156 w 2105012"/>
              <a:gd name="connsiteY18135" fmla="*/ 385742 h 589548"/>
              <a:gd name="connsiteX18136" fmla="*/ 265115 w 2105012"/>
              <a:gd name="connsiteY18136" fmla="*/ 381102 h 589548"/>
              <a:gd name="connsiteX18137" fmla="*/ 266772 w 2105012"/>
              <a:gd name="connsiteY18137" fmla="*/ 377126 h 589548"/>
              <a:gd name="connsiteX18138" fmla="*/ 266772 w 2105012"/>
              <a:gd name="connsiteY18138" fmla="*/ 377126 h 589548"/>
              <a:gd name="connsiteX18139" fmla="*/ 285993 w 2105012"/>
              <a:gd name="connsiteY18139" fmla="*/ 377126 h 589548"/>
              <a:gd name="connsiteX18140" fmla="*/ 286655 w 2105012"/>
              <a:gd name="connsiteY18140" fmla="*/ 369504 h 589548"/>
              <a:gd name="connsiteX18141" fmla="*/ 271743 w 2105012"/>
              <a:gd name="connsiteY18141" fmla="*/ 372155 h 589548"/>
              <a:gd name="connsiteX18142" fmla="*/ 270417 w 2105012"/>
              <a:gd name="connsiteY18142" fmla="*/ 369504 h 589548"/>
              <a:gd name="connsiteX18143" fmla="*/ 265778 w 2105012"/>
              <a:gd name="connsiteY18143" fmla="*/ 366521 h 589548"/>
              <a:gd name="connsiteX18144" fmla="*/ 261470 w 2105012"/>
              <a:gd name="connsiteY18144" fmla="*/ 360556 h 589548"/>
              <a:gd name="connsiteX18145" fmla="*/ 263789 w 2105012"/>
              <a:gd name="connsiteY18145" fmla="*/ 359893 h 589548"/>
              <a:gd name="connsiteX18146" fmla="*/ 257824 w 2105012"/>
              <a:gd name="connsiteY18146" fmla="*/ 353928 h 589548"/>
              <a:gd name="connsiteX18147" fmla="*/ 262795 w 2105012"/>
              <a:gd name="connsiteY18147" fmla="*/ 348957 h 589548"/>
              <a:gd name="connsiteX18148" fmla="*/ 270086 w 2105012"/>
              <a:gd name="connsiteY18148" fmla="*/ 356911 h 589548"/>
              <a:gd name="connsiteX18149" fmla="*/ 276382 w 2105012"/>
              <a:gd name="connsiteY18149" fmla="*/ 360225 h 589548"/>
              <a:gd name="connsiteX18150" fmla="*/ 276382 w 2105012"/>
              <a:gd name="connsiteY18150" fmla="*/ 364201 h 589548"/>
              <a:gd name="connsiteX18151" fmla="*/ 282679 w 2105012"/>
              <a:gd name="connsiteY18151" fmla="*/ 360225 h 589548"/>
              <a:gd name="connsiteX18152" fmla="*/ 291626 w 2105012"/>
              <a:gd name="connsiteY18152" fmla="*/ 362876 h 589548"/>
              <a:gd name="connsiteX18153" fmla="*/ 292952 w 2105012"/>
              <a:gd name="connsiteY18153" fmla="*/ 362876 h 589548"/>
              <a:gd name="connsiteX18154" fmla="*/ 292952 w 2105012"/>
              <a:gd name="connsiteY18154" fmla="*/ 362876 h 589548"/>
              <a:gd name="connsiteX18155" fmla="*/ 300905 w 2105012"/>
              <a:gd name="connsiteY18155" fmla="*/ 364533 h 589548"/>
              <a:gd name="connsiteX18156" fmla="*/ 299580 w 2105012"/>
              <a:gd name="connsiteY18156" fmla="*/ 367515 h 589548"/>
              <a:gd name="connsiteX18157" fmla="*/ 307202 w 2105012"/>
              <a:gd name="connsiteY18157" fmla="*/ 369172 h 589548"/>
              <a:gd name="connsiteX18158" fmla="*/ 296929 w 2105012"/>
              <a:gd name="connsiteY18158" fmla="*/ 374143 h 589548"/>
              <a:gd name="connsiteX18159" fmla="*/ 296929 w 2105012"/>
              <a:gd name="connsiteY18159" fmla="*/ 374143 h 589548"/>
              <a:gd name="connsiteX18160" fmla="*/ 294278 w 2105012"/>
              <a:gd name="connsiteY18160" fmla="*/ 374143 h 589548"/>
              <a:gd name="connsiteX18161" fmla="*/ 305545 w 2105012"/>
              <a:gd name="connsiteY18161" fmla="*/ 380108 h 589548"/>
              <a:gd name="connsiteX18162" fmla="*/ 304219 w 2105012"/>
              <a:gd name="connsiteY18162" fmla="*/ 381434 h 589548"/>
              <a:gd name="connsiteX18163" fmla="*/ 301568 w 2105012"/>
              <a:gd name="connsiteY18163" fmla="*/ 377457 h 589548"/>
              <a:gd name="connsiteX18164" fmla="*/ 310516 w 2105012"/>
              <a:gd name="connsiteY18164" fmla="*/ 371161 h 589548"/>
              <a:gd name="connsiteX18165" fmla="*/ 319463 w 2105012"/>
              <a:gd name="connsiteY18165" fmla="*/ 373812 h 589548"/>
              <a:gd name="connsiteX18166" fmla="*/ 323109 w 2105012"/>
              <a:gd name="connsiteY18166" fmla="*/ 375137 h 589548"/>
              <a:gd name="connsiteX18167" fmla="*/ 324766 w 2105012"/>
              <a:gd name="connsiteY18167" fmla="*/ 374806 h 589548"/>
              <a:gd name="connsiteX18168" fmla="*/ 326754 w 2105012"/>
              <a:gd name="connsiteY18168" fmla="*/ 374143 h 589548"/>
              <a:gd name="connsiteX18169" fmla="*/ 324766 w 2105012"/>
              <a:gd name="connsiteY18169" fmla="*/ 374806 h 589548"/>
              <a:gd name="connsiteX18170" fmla="*/ 323109 w 2105012"/>
              <a:gd name="connsiteY18170" fmla="*/ 375137 h 589548"/>
              <a:gd name="connsiteX18171" fmla="*/ 321783 w 2105012"/>
              <a:gd name="connsiteY18171" fmla="*/ 377788 h 589548"/>
              <a:gd name="connsiteX18172" fmla="*/ 316812 w 2105012"/>
              <a:gd name="connsiteY18172" fmla="*/ 383753 h 589548"/>
              <a:gd name="connsiteX18173" fmla="*/ 305545 w 2105012"/>
              <a:gd name="connsiteY18173" fmla="*/ 380440 h 589548"/>
              <a:gd name="connsiteX18174" fmla="*/ 325760 w 2105012"/>
              <a:gd name="connsiteY18174" fmla="*/ 401317 h 589548"/>
              <a:gd name="connsiteX18175" fmla="*/ 325760 w 2105012"/>
              <a:gd name="connsiteY18175" fmla="*/ 401317 h 589548"/>
              <a:gd name="connsiteX18176" fmla="*/ 325760 w 2105012"/>
              <a:gd name="connsiteY18176" fmla="*/ 402312 h 589548"/>
              <a:gd name="connsiteX18177" fmla="*/ 325760 w 2105012"/>
              <a:gd name="connsiteY18177" fmla="*/ 401317 h 589548"/>
              <a:gd name="connsiteX18178" fmla="*/ 345312 w 2105012"/>
              <a:gd name="connsiteY18178" fmla="*/ 400323 h 589548"/>
              <a:gd name="connsiteX18179" fmla="*/ 343324 w 2105012"/>
              <a:gd name="connsiteY18179" fmla="*/ 400655 h 589548"/>
              <a:gd name="connsiteX18180" fmla="*/ 345312 w 2105012"/>
              <a:gd name="connsiteY18180" fmla="*/ 400323 h 589548"/>
              <a:gd name="connsiteX18181" fmla="*/ 346306 w 2105012"/>
              <a:gd name="connsiteY18181" fmla="*/ 400323 h 589548"/>
              <a:gd name="connsiteX18182" fmla="*/ 345312 w 2105012"/>
              <a:gd name="connsiteY18182" fmla="*/ 400323 h 589548"/>
              <a:gd name="connsiteX18183" fmla="*/ 362213 w 2105012"/>
              <a:gd name="connsiteY18183" fmla="*/ 395352 h 589548"/>
              <a:gd name="connsiteX18184" fmla="*/ 354923 w 2105012"/>
              <a:gd name="connsiteY18184" fmla="*/ 395352 h 589548"/>
              <a:gd name="connsiteX18185" fmla="*/ 357242 w 2105012"/>
              <a:gd name="connsiteY18185" fmla="*/ 392370 h 589548"/>
              <a:gd name="connsiteX18186" fmla="*/ 365859 w 2105012"/>
              <a:gd name="connsiteY18186" fmla="*/ 391044 h 589548"/>
              <a:gd name="connsiteX18187" fmla="*/ 367516 w 2105012"/>
              <a:gd name="connsiteY18187" fmla="*/ 395684 h 589548"/>
              <a:gd name="connsiteX18188" fmla="*/ 362213 w 2105012"/>
              <a:gd name="connsiteY18188" fmla="*/ 395684 h 589548"/>
              <a:gd name="connsiteX18189" fmla="*/ 391044 w 2105012"/>
              <a:gd name="connsiteY18189" fmla="*/ 390713 h 589548"/>
              <a:gd name="connsiteX18190" fmla="*/ 391044 w 2105012"/>
              <a:gd name="connsiteY18190" fmla="*/ 391044 h 589548"/>
              <a:gd name="connsiteX18191" fmla="*/ 391044 w 2105012"/>
              <a:gd name="connsiteY18191" fmla="*/ 390713 h 589548"/>
              <a:gd name="connsiteX18192" fmla="*/ 416562 w 2105012"/>
              <a:gd name="connsiteY18192" fmla="*/ 401317 h 589548"/>
              <a:gd name="connsiteX18193" fmla="*/ 416562 w 2105012"/>
              <a:gd name="connsiteY18193" fmla="*/ 399992 h 589548"/>
              <a:gd name="connsiteX18194" fmla="*/ 416562 w 2105012"/>
              <a:gd name="connsiteY18194" fmla="*/ 401317 h 589548"/>
              <a:gd name="connsiteX18195" fmla="*/ 425178 w 2105012"/>
              <a:gd name="connsiteY18195" fmla="*/ 403968 h 589548"/>
              <a:gd name="connsiteX18196" fmla="*/ 416562 w 2105012"/>
              <a:gd name="connsiteY18196" fmla="*/ 401317 h 589548"/>
              <a:gd name="connsiteX18197" fmla="*/ 454672 w 2105012"/>
              <a:gd name="connsiteY18197" fmla="*/ 405625 h 589548"/>
              <a:gd name="connsiteX18198" fmla="*/ 458317 w 2105012"/>
              <a:gd name="connsiteY18198" fmla="*/ 402974 h 589548"/>
              <a:gd name="connsiteX18199" fmla="*/ 458317 w 2105012"/>
              <a:gd name="connsiteY18199" fmla="*/ 402974 h 589548"/>
              <a:gd name="connsiteX18200" fmla="*/ 462625 w 2105012"/>
              <a:gd name="connsiteY18200" fmla="*/ 400986 h 589548"/>
              <a:gd name="connsiteX18201" fmla="*/ 463620 w 2105012"/>
              <a:gd name="connsiteY18201" fmla="*/ 396346 h 589548"/>
              <a:gd name="connsiteX18202" fmla="*/ 463620 w 2105012"/>
              <a:gd name="connsiteY18202" fmla="*/ 396346 h 589548"/>
              <a:gd name="connsiteX18203" fmla="*/ 462625 w 2105012"/>
              <a:gd name="connsiteY18203" fmla="*/ 400986 h 589548"/>
              <a:gd name="connsiteX18204" fmla="*/ 458317 w 2105012"/>
              <a:gd name="connsiteY18204" fmla="*/ 402974 h 589548"/>
              <a:gd name="connsiteX18205" fmla="*/ 454672 w 2105012"/>
              <a:gd name="connsiteY18205" fmla="*/ 405625 h 589548"/>
              <a:gd name="connsiteX18206" fmla="*/ 509683 w 2105012"/>
              <a:gd name="connsiteY18206" fmla="*/ 432137 h 589548"/>
              <a:gd name="connsiteX18207" fmla="*/ 510346 w 2105012"/>
              <a:gd name="connsiteY18207" fmla="*/ 430480 h 589548"/>
              <a:gd name="connsiteX18208" fmla="*/ 509683 w 2105012"/>
              <a:gd name="connsiteY18208" fmla="*/ 432137 h 589548"/>
              <a:gd name="connsiteX18209" fmla="*/ 542823 w 2105012"/>
              <a:gd name="connsiteY18209" fmla="*/ 389387 h 589548"/>
              <a:gd name="connsiteX18210" fmla="*/ 545805 w 2105012"/>
              <a:gd name="connsiteY18210" fmla="*/ 389387 h 589548"/>
              <a:gd name="connsiteX18211" fmla="*/ 542823 w 2105012"/>
              <a:gd name="connsiteY18211" fmla="*/ 389387 h 589548"/>
              <a:gd name="connsiteX18212" fmla="*/ 549782 w 2105012"/>
              <a:gd name="connsiteY18212" fmla="*/ 377126 h 589548"/>
              <a:gd name="connsiteX18213" fmla="*/ 548125 w 2105012"/>
              <a:gd name="connsiteY18213" fmla="*/ 371823 h 589548"/>
              <a:gd name="connsiteX18214" fmla="*/ 556410 w 2105012"/>
              <a:gd name="connsiteY18214" fmla="*/ 370166 h 589548"/>
              <a:gd name="connsiteX18215" fmla="*/ 555416 w 2105012"/>
              <a:gd name="connsiteY18215" fmla="*/ 370166 h 589548"/>
              <a:gd name="connsiteX18216" fmla="*/ 556410 w 2105012"/>
              <a:gd name="connsiteY18216" fmla="*/ 370166 h 589548"/>
              <a:gd name="connsiteX18217" fmla="*/ 569997 w 2105012"/>
              <a:gd name="connsiteY18217" fmla="*/ 372486 h 589548"/>
              <a:gd name="connsiteX18218" fmla="*/ 569997 w 2105012"/>
              <a:gd name="connsiteY18218" fmla="*/ 374806 h 589548"/>
              <a:gd name="connsiteX18219" fmla="*/ 549782 w 2105012"/>
              <a:gd name="connsiteY18219" fmla="*/ 377126 h 589548"/>
              <a:gd name="connsiteX18220" fmla="*/ 565026 w 2105012"/>
              <a:gd name="connsiteY18220" fmla="*/ 385079 h 589548"/>
              <a:gd name="connsiteX18221" fmla="*/ 565026 w 2105012"/>
              <a:gd name="connsiteY18221" fmla="*/ 385079 h 589548"/>
              <a:gd name="connsiteX18222" fmla="*/ 563701 w 2105012"/>
              <a:gd name="connsiteY18222" fmla="*/ 385079 h 589548"/>
              <a:gd name="connsiteX18223" fmla="*/ 565026 w 2105012"/>
              <a:gd name="connsiteY18223" fmla="*/ 385079 h 589548"/>
              <a:gd name="connsiteX18224" fmla="*/ 601811 w 2105012"/>
              <a:gd name="connsiteY18224" fmla="*/ 409602 h 589548"/>
              <a:gd name="connsiteX18225" fmla="*/ 603799 w 2105012"/>
              <a:gd name="connsiteY18225" fmla="*/ 409271 h 589548"/>
              <a:gd name="connsiteX18226" fmla="*/ 601811 w 2105012"/>
              <a:gd name="connsiteY18226" fmla="*/ 409602 h 589548"/>
              <a:gd name="connsiteX18227" fmla="*/ 604793 w 2105012"/>
              <a:gd name="connsiteY18227" fmla="*/ 408939 h 589548"/>
              <a:gd name="connsiteX18228" fmla="*/ 602805 w 2105012"/>
              <a:gd name="connsiteY18228" fmla="*/ 406951 h 589548"/>
              <a:gd name="connsiteX18229" fmla="*/ 601811 w 2105012"/>
              <a:gd name="connsiteY18229" fmla="*/ 406951 h 589548"/>
              <a:gd name="connsiteX18230" fmla="*/ 602805 w 2105012"/>
              <a:gd name="connsiteY18230" fmla="*/ 406951 h 589548"/>
              <a:gd name="connsiteX18231" fmla="*/ 604793 w 2105012"/>
              <a:gd name="connsiteY18231" fmla="*/ 408939 h 589548"/>
              <a:gd name="connsiteX18232" fmla="*/ 621363 w 2105012"/>
              <a:gd name="connsiteY18232" fmla="*/ 391707 h 589548"/>
              <a:gd name="connsiteX18233" fmla="*/ 621363 w 2105012"/>
              <a:gd name="connsiteY18233" fmla="*/ 391707 h 589548"/>
              <a:gd name="connsiteX18234" fmla="*/ 614072 w 2105012"/>
              <a:gd name="connsiteY18234" fmla="*/ 393695 h 589548"/>
              <a:gd name="connsiteX18235" fmla="*/ 609764 w 2105012"/>
              <a:gd name="connsiteY18235" fmla="*/ 394358 h 589548"/>
              <a:gd name="connsiteX18236" fmla="*/ 608107 w 2105012"/>
              <a:gd name="connsiteY18236" fmla="*/ 394358 h 589548"/>
              <a:gd name="connsiteX18237" fmla="*/ 609764 w 2105012"/>
              <a:gd name="connsiteY18237" fmla="*/ 394358 h 589548"/>
              <a:gd name="connsiteX18238" fmla="*/ 614072 w 2105012"/>
              <a:gd name="connsiteY18238" fmla="*/ 393695 h 589548"/>
              <a:gd name="connsiteX18239" fmla="*/ 621363 w 2105012"/>
              <a:gd name="connsiteY18239" fmla="*/ 391707 h 589548"/>
              <a:gd name="connsiteX18240" fmla="*/ 613741 w 2105012"/>
              <a:gd name="connsiteY18240" fmla="*/ 388393 h 589548"/>
              <a:gd name="connsiteX18241" fmla="*/ 613078 w 2105012"/>
              <a:gd name="connsiteY18241" fmla="*/ 386736 h 589548"/>
              <a:gd name="connsiteX18242" fmla="*/ 608107 w 2105012"/>
              <a:gd name="connsiteY18242" fmla="*/ 387730 h 589548"/>
              <a:gd name="connsiteX18243" fmla="*/ 613078 w 2105012"/>
              <a:gd name="connsiteY18243" fmla="*/ 386736 h 589548"/>
              <a:gd name="connsiteX18244" fmla="*/ 613741 w 2105012"/>
              <a:gd name="connsiteY18244" fmla="*/ 388393 h 589548"/>
              <a:gd name="connsiteX18245" fmla="*/ 615067 w 2105012"/>
              <a:gd name="connsiteY18245" fmla="*/ 389056 h 589548"/>
              <a:gd name="connsiteX18246" fmla="*/ 613741 w 2105012"/>
              <a:gd name="connsiteY18246" fmla="*/ 388393 h 589548"/>
              <a:gd name="connsiteX18247" fmla="*/ 616392 w 2105012"/>
              <a:gd name="connsiteY18247" fmla="*/ 374474 h 589548"/>
              <a:gd name="connsiteX18248" fmla="*/ 617055 w 2105012"/>
              <a:gd name="connsiteY18248" fmla="*/ 375469 h 589548"/>
              <a:gd name="connsiteX18249" fmla="*/ 616392 w 2105012"/>
              <a:gd name="connsiteY18249" fmla="*/ 374474 h 589548"/>
              <a:gd name="connsiteX18250" fmla="*/ 615067 w 2105012"/>
              <a:gd name="connsiteY18250" fmla="*/ 374474 h 589548"/>
              <a:gd name="connsiteX18251" fmla="*/ 616392 w 2105012"/>
              <a:gd name="connsiteY18251" fmla="*/ 374474 h 589548"/>
              <a:gd name="connsiteX18252" fmla="*/ 636276 w 2105012"/>
              <a:gd name="connsiteY18252" fmla="*/ 376131 h 589548"/>
              <a:gd name="connsiteX18253" fmla="*/ 634619 w 2105012"/>
              <a:gd name="connsiteY18253" fmla="*/ 368841 h 589548"/>
              <a:gd name="connsiteX18254" fmla="*/ 642904 w 2105012"/>
              <a:gd name="connsiteY18254" fmla="*/ 366521 h 589548"/>
              <a:gd name="connsiteX18255" fmla="*/ 644892 w 2105012"/>
              <a:gd name="connsiteY18255" fmla="*/ 373812 h 589548"/>
              <a:gd name="connsiteX18256" fmla="*/ 647543 w 2105012"/>
              <a:gd name="connsiteY18256" fmla="*/ 373812 h 589548"/>
              <a:gd name="connsiteX18257" fmla="*/ 649200 w 2105012"/>
              <a:gd name="connsiteY18257" fmla="*/ 376463 h 589548"/>
              <a:gd name="connsiteX18258" fmla="*/ 636276 w 2105012"/>
              <a:gd name="connsiteY18258" fmla="*/ 376463 h 589548"/>
              <a:gd name="connsiteX18259" fmla="*/ 657154 w 2105012"/>
              <a:gd name="connsiteY18259" fmla="*/ 396346 h 589548"/>
              <a:gd name="connsiteX18260" fmla="*/ 658810 w 2105012"/>
              <a:gd name="connsiteY18260" fmla="*/ 395021 h 589548"/>
              <a:gd name="connsiteX18261" fmla="*/ 658810 w 2105012"/>
              <a:gd name="connsiteY18261" fmla="*/ 395021 h 589548"/>
              <a:gd name="connsiteX18262" fmla="*/ 657154 w 2105012"/>
              <a:gd name="connsiteY18262" fmla="*/ 396346 h 589548"/>
              <a:gd name="connsiteX18263" fmla="*/ 706863 w 2105012"/>
              <a:gd name="connsiteY18263" fmla="*/ 368509 h 589548"/>
              <a:gd name="connsiteX18264" fmla="*/ 708851 w 2105012"/>
              <a:gd name="connsiteY18264" fmla="*/ 369835 h 589548"/>
              <a:gd name="connsiteX18265" fmla="*/ 706863 w 2105012"/>
              <a:gd name="connsiteY18265" fmla="*/ 368509 h 589548"/>
              <a:gd name="connsiteX18266" fmla="*/ 755577 w 2105012"/>
              <a:gd name="connsiteY18266" fmla="*/ 381434 h 589548"/>
              <a:gd name="connsiteX18267" fmla="*/ 758560 w 2105012"/>
              <a:gd name="connsiteY18267" fmla="*/ 379114 h 589548"/>
              <a:gd name="connsiteX18268" fmla="*/ 758560 w 2105012"/>
              <a:gd name="connsiteY18268" fmla="*/ 379114 h 589548"/>
              <a:gd name="connsiteX18269" fmla="*/ 755577 w 2105012"/>
              <a:gd name="connsiteY18269" fmla="*/ 381434 h 589548"/>
              <a:gd name="connsiteX18270" fmla="*/ 822188 w 2105012"/>
              <a:gd name="connsiteY18270" fmla="*/ 353265 h 589548"/>
              <a:gd name="connsiteX18271" fmla="*/ 820531 w 2105012"/>
              <a:gd name="connsiteY18271" fmla="*/ 354922 h 589548"/>
              <a:gd name="connsiteX18272" fmla="*/ 822188 w 2105012"/>
              <a:gd name="connsiteY18272" fmla="*/ 353265 h 589548"/>
              <a:gd name="connsiteX18273" fmla="*/ 822850 w 2105012"/>
              <a:gd name="connsiteY18273" fmla="*/ 352271 h 589548"/>
              <a:gd name="connsiteX18274" fmla="*/ 822850 w 2105012"/>
              <a:gd name="connsiteY18274" fmla="*/ 348626 h 589548"/>
              <a:gd name="connsiteX18275" fmla="*/ 811583 w 2105012"/>
              <a:gd name="connsiteY18275" fmla="*/ 345975 h 589548"/>
              <a:gd name="connsiteX18276" fmla="*/ 810257 w 2105012"/>
              <a:gd name="connsiteY18276" fmla="*/ 344980 h 589548"/>
              <a:gd name="connsiteX18277" fmla="*/ 807275 w 2105012"/>
              <a:gd name="connsiteY18277" fmla="*/ 345643 h 589548"/>
              <a:gd name="connsiteX18278" fmla="*/ 786066 w 2105012"/>
              <a:gd name="connsiteY18278" fmla="*/ 341335 h 589548"/>
              <a:gd name="connsiteX18279" fmla="*/ 783414 w 2105012"/>
              <a:gd name="connsiteY18279" fmla="*/ 340672 h 589548"/>
              <a:gd name="connsiteX18280" fmla="*/ 793356 w 2105012"/>
              <a:gd name="connsiteY18280" fmla="*/ 337027 h 589548"/>
              <a:gd name="connsiteX18281" fmla="*/ 793356 w 2105012"/>
              <a:gd name="connsiteY18281" fmla="*/ 337027 h 589548"/>
              <a:gd name="connsiteX18282" fmla="*/ 811252 w 2105012"/>
              <a:gd name="connsiteY18282" fmla="*/ 338353 h 589548"/>
              <a:gd name="connsiteX18283" fmla="*/ 813903 w 2105012"/>
              <a:gd name="connsiteY18283" fmla="*/ 342992 h 589548"/>
              <a:gd name="connsiteX18284" fmla="*/ 816222 w 2105012"/>
              <a:gd name="connsiteY18284" fmla="*/ 338353 h 589548"/>
              <a:gd name="connsiteX18285" fmla="*/ 819536 w 2105012"/>
              <a:gd name="connsiteY18285" fmla="*/ 333382 h 589548"/>
              <a:gd name="connsiteX18286" fmla="*/ 821525 w 2105012"/>
              <a:gd name="connsiteY18286" fmla="*/ 337690 h 589548"/>
              <a:gd name="connsiteX18287" fmla="*/ 821525 w 2105012"/>
              <a:gd name="connsiteY18287" fmla="*/ 340672 h 589548"/>
              <a:gd name="connsiteX18288" fmla="*/ 823182 w 2105012"/>
              <a:gd name="connsiteY18288" fmla="*/ 344318 h 589548"/>
              <a:gd name="connsiteX18289" fmla="*/ 828153 w 2105012"/>
              <a:gd name="connsiteY18289" fmla="*/ 346969 h 589548"/>
              <a:gd name="connsiteX18290" fmla="*/ 822850 w 2105012"/>
              <a:gd name="connsiteY18290" fmla="*/ 348626 h 589548"/>
              <a:gd name="connsiteX18291" fmla="*/ 822850 w 2105012"/>
              <a:gd name="connsiteY18291" fmla="*/ 352271 h 589548"/>
              <a:gd name="connsiteX18292" fmla="*/ 822188 w 2105012"/>
              <a:gd name="connsiteY18292" fmla="*/ 353265 h 589548"/>
              <a:gd name="connsiteX18293" fmla="*/ 884158 w 2105012"/>
              <a:gd name="connsiteY18293" fmla="*/ 380108 h 589548"/>
              <a:gd name="connsiteX18294" fmla="*/ 887803 w 2105012"/>
              <a:gd name="connsiteY18294" fmla="*/ 380108 h 589548"/>
              <a:gd name="connsiteX18295" fmla="*/ 887803 w 2105012"/>
              <a:gd name="connsiteY18295" fmla="*/ 380108 h 589548"/>
              <a:gd name="connsiteX18296" fmla="*/ 884158 w 2105012"/>
              <a:gd name="connsiteY18296" fmla="*/ 380108 h 589548"/>
              <a:gd name="connsiteX18297" fmla="*/ 892774 w 2105012"/>
              <a:gd name="connsiteY18297" fmla="*/ 376794 h 589548"/>
              <a:gd name="connsiteX18298" fmla="*/ 887472 w 2105012"/>
              <a:gd name="connsiteY18298" fmla="*/ 374474 h 589548"/>
              <a:gd name="connsiteX18299" fmla="*/ 886146 w 2105012"/>
              <a:gd name="connsiteY18299" fmla="*/ 373480 h 589548"/>
              <a:gd name="connsiteX18300" fmla="*/ 883827 w 2105012"/>
              <a:gd name="connsiteY18300" fmla="*/ 373480 h 589548"/>
              <a:gd name="connsiteX18301" fmla="*/ 869908 w 2105012"/>
              <a:gd name="connsiteY18301" fmla="*/ 370498 h 589548"/>
              <a:gd name="connsiteX18302" fmla="*/ 866263 w 2105012"/>
              <a:gd name="connsiteY18302" fmla="*/ 371161 h 589548"/>
              <a:gd name="connsiteX18303" fmla="*/ 862286 w 2105012"/>
              <a:gd name="connsiteY18303" fmla="*/ 372155 h 589548"/>
              <a:gd name="connsiteX18304" fmla="*/ 858641 w 2105012"/>
              <a:gd name="connsiteY18304" fmla="*/ 370829 h 589548"/>
              <a:gd name="connsiteX18305" fmla="*/ 854333 w 2105012"/>
              <a:gd name="connsiteY18305" fmla="*/ 367515 h 589548"/>
              <a:gd name="connsiteX18306" fmla="*/ 852013 w 2105012"/>
              <a:gd name="connsiteY18306" fmla="*/ 374474 h 589548"/>
              <a:gd name="connsiteX18307" fmla="*/ 852676 w 2105012"/>
              <a:gd name="connsiteY18307" fmla="*/ 375137 h 589548"/>
              <a:gd name="connsiteX18308" fmla="*/ 852013 w 2105012"/>
              <a:gd name="connsiteY18308" fmla="*/ 374474 h 589548"/>
              <a:gd name="connsiteX18309" fmla="*/ 849693 w 2105012"/>
              <a:gd name="connsiteY18309" fmla="*/ 373480 h 589548"/>
              <a:gd name="connsiteX18310" fmla="*/ 841077 w 2105012"/>
              <a:gd name="connsiteY18310" fmla="*/ 369504 h 589548"/>
              <a:gd name="connsiteX18311" fmla="*/ 834781 w 2105012"/>
              <a:gd name="connsiteY18311" fmla="*/ 368178 h 589548"/>
              <a:gd name="connsiteX18312" fmla="*/ 834781 w 2105012"/>
              <a:gd name="connsiteY18312" fmla="*/ 362876 h 589548"/>
              <a:gd name="connsiteX18313" fmla="*/ 846048 w 2105012"/>
              <a:gd name="connsiteY18313" fmla="*/ 355916 h 589548"/>
              <a:gd name="connsiteX18314" fmla="*/ 844722 w 2105012"/>
              <a:gd name="connsiteY18314" fmla="*/ 355916 h 589548"/>
              <a:gd name="connsiteX18315" fmla="*/ 843728 w 2105012"/>
              <a:gd name="connsiteY18315" fmla="*/ 354259 h 589548"/>
              <a:gd name="connsiteX18316" fmla="*/ 848368 w 2105012"/>
              <a:gd name="connsiteY18316" fmla="*/ 345312 h 589548"/>
              <a:gd name="connsiteX18317" fmla="*/ 847705 w 2105012"/>
              <a:gd name="connsiteY18317" fmla="*/ 342661 h 589548"/>
              <a:gd name="connsiteX18318" fmla="*/ 847705 w 2105012"/>
              <a:gd name="connsiteY18318" fmla="*/ 342661 h 589548"/>
              <a:gd name="connsiteX18319" fmla="*/ 847705 w 2105012"/>
              <a:gd name="connsiteY18319" fmla="*/ 337690 h 589548"/>
              <a:gd name="connsiteX18320" fmla="*/ 853007 w 2105012"/>
              <a:gd name="connsiteY18320" fmla="*/ 331393 h 589548"/>
              <a:gd name="connsiteX18321" fmla="*/ 860298 w 2105012"/>
              <a:gd name="connsiteY18321" fmla="*/ 335039 h 589548"/>
              <a:gd name="connsiteX18322" fmla="*/ 862286 w 2105012"/>
              <a:gd name="connsiteY18322" fmla="*/ 323771 h 589548"/>
              <a:gd name="connsiteX18323" fmla="*/ 865600 w 2105012"/>
              <a:gd name="connsiteY18323" fmla="*/ 321120 h 589548"/>
              <a:gd name="connsiteX18324" fmla="*/ 882170 w 2105012"/>
              <a:gd name="connsiteY18324" fmla="*/ 314824 h 589548"/>
              <a:gd name="connsiteX18325" fmla="*/ 888798 w 2105012"/>
              <a:gd name="connsiteY18325" fmla="*/ 315818 h 589548"/>
              <a:gd name="connsiteX18326" fmla="*/ 894763 w 2105012"/>
              <a:gd name="connsiteY18326" fmla="*/ 312173 h 589548"/>
              <a:gd name="connsiteX18327" fmla="*/ 887472 w 2105012"/>
              <a:gd name="connsiteY18327" fmla="*/ 310847 h 589548"/>
              <a:gd name="connsiteX18328" fmla="*/ 886146 w 2105012"/>
              <a:gd name="connsiteY18328" fmla="*/ 310847 h 589548"/>
              <a:gd name="connsiteX18329" fmla="*/ 881176 w 2105012"/>
              <a:gd name="connsiteY18329" fmla="*/ 309853 h 589548"/>
              <a:gd name="connsiteX18330" fmla="*/ 886146 w 2105012"/>
              <a:gd name="connsiteY18330" fmla="*/ 310847 h 589548"/>
              <a:gd name="connsiteX18331" fmla="*/ 887472 w 2105012"/>
              <a:gd name="connsiteY18331" fmla="*/ 310847 h 589548"/>
              <a:gd name="connsiteX18332" fmla="*/ 892774 w 2105012"/>
              <a:gd name="connsiteY18332" fmla="*/ 306539 h 589548"/>
              <a:gd name="connsiteX18333" fmla="*/ 889129 w 2105012"/>
              <a:gd name="connsiteY18333" fmla="*/ 305545 h 589548"/>
              <a:gd name="connsiteX18334" fmla="*/ 893106 w 2105012"/>
              <a:gd name="connsiteY18334" fmla="*/ 304219 h 589548"/>
              <a:gd name="connsiteX18335" fmla="*/ 894100 w 2105012"/>
              <a:gd name="connsiteY18335" fmla="*/ 299580 h 589548"/>
              <a:gd name="connsiteX18336" fmla="*/ 894100 w 2105012"/>
              <a:gd name="connsiteY18336" fmla="*/ 299580 h 589548"/>
              <a:gd name="connsiteX18337" fmla="*/ 895426 w 2105012"/>
              <a:gd name="connsiteY18337" fmla="*/ 299580 h 589548"/>
              <a:gd name="connsiteX18338" fmla="*/ 895426 w 2105012"/>
              <a:gd name="connsiteY18338" fmla="*/ 297260 h 589548"/>
              <a:gd name="connsiteX18339" fmla="*/ 895757 w 2105012"/>
              <a:gd name="connsiteY18339" fmla="*/ 282016 h 589548"/>
              <a:gd name="connsiteX18340" fmla="*/ 894100 w 2105012"/>
              <a:gd name="connsiteY18340" fmla="*/ 279365 h 589548"/>
              <a:gd name="connsiteX18341" fmla="*/ 893106 w 2105012"/>
              <a:gd name="connsiteY18341" fmla="*/ 273731 h 589548"/>
              <a:gd name="connsiteX18342" fmla="*/ 891780 w 2105012"/>
              <a:gd name="connsiteY18342" fmla="*/ 270086 h 589548"/>
              <a:gd name="connsiteX18343" fmla="*/ 896088 w 2105012"/>
              <a:gd name="connsiteY18343" fmla="*/ 269423 h 589548"/>
              <a:gd name="connsiteX18344" fmla="*/ 904042 w 2105012"/>
              <a:gd name="connsiteY18344" fmla="*/ 271743 h 589548"/>
              <a:gd name="connsiteX18345" fmla="*/ 898408 w 2105012"/>
              <a:gd name="connsiteY18345" fmla="*/ 281353 h 589548"/>
              <a:gd name="connsiteX18346" fmla="*/ 908681 w 2105012"/>
              <a:gd name="connsiteY18346" fmla="*/ 283673 h 589548"/>
              <a:gd name="connsiteX18347" fmla="*/ 915641 w 2105012"/>
              <a:gd name="connsiteY18347" fmla="*/ 281684 h 589548"/>
              <a:gd name="connsiteX18348" fmla="*/ 917298 w 2105012"/>
              <a:gd name="connsiteY18348" fmla="*/ 284667 h 589548"/>
              <a:gd name="connsiteX18349" fmla="*/ 919286 w 2105012"/>
              <a:gd name="connsiteY18349" fmla="*/ 286655 h 589548"/>
              <a:gd name="connsiteX18350" fmla="*/ 924588 w 2105012"/>
              <a:gd name="connsiteY18350" fmla="*/ 285330 h 589548"/>
              <a:gd name="connsiteX18351" fmla="*/ 928233 w 2105012"/>
              <a:gd name="connsiteY18351" fmla="*/ 286655 h 589548"/>
              <a:gd name="connsiteX18352" fmla="*/ 926576 w 2105012"/>
              <a:gd name="connsiteY18352" fmla="*/ 293615 h 589548"/>
              <a:gd name="connsiteX18353" fmla="*/ 923263 w 2105012"/>
              <a:gd name="connsiteY18353" fmla="*/ 314492 h 589548"/>
              <a:gd name="connsiteX18354" fmla="*/ 924588 w 2105012"/>
              <a:gd name="connsiteY18354" fmla="*/ 315818 h 589548"/>
              <a:gd name="connsiteX18355" fmla="*/ 926908 w 2105012"/>
              <a:gd name="connsiteY18355" fmla="*/ 314492 h 589548"/>
              <a:gd name="connsiteX18356" fmla="*/ 928233 w 2105012"/>
              <a:gd name="connsiteY18356" fmla="*/ 314492 h 589548"/>
              <a:gd name="connsiteX18357" fmla="*/ 928233 w 2105012"/>
              <a:gd name="connsiteY18357" fmla="*/ 314492 h 589548"/>
              <a:gd name="connsiteX18358" fmla="*/ 926908 w 2105012"/>
              <a:gd name="connsiteY18358" fmla="*/ 314492 h 589548"/>
              <a:gd name="connsiteX18359" fmla="*/ 924588 w 2105012"/>
              <a:gd name="connsiteY18359" fmla="*/ 315818 h 589548"/>
              <a:gd name="connsiteX18360" fmla="*/ 914315 w 2105012"/>
              <a:gd name="connsiteY18360" fmla="*/ 317143 h 589548"/>
              <a:gd name="connsiteX18361" fmla="*/ 909013 w 2105012"/>
              <a:gd name="connsiteY18361" fmla="*/ 324765 h 589548"/>
              <a:gd name="connsiteX18362" fmla="*/ 907687 w 2105012"/>
              <a:gd name="connsiteY18362" fmla="*/ 332388 h 589548"/>
              <a:gd name="connsiteX18363" fmla="*/ 913652 w 2105012"/>
              <a:gd name="connsiteY18363" fmla="*/ 331393 h 589548"/>
              <a:gd name="connsiteX18364" fmla="*/ 913652 w 2105012"/>
              <a:gd name="connsiteY18364" fmla="*/ 331393 h 589548"/>
              <a:gd name="connsiteX18365" fmla="*/ 913652 w 2105012"/>
              <a:gd name="connsiteY18365" fmla="*/ 331393 h 589548"/>
              <a:gd name="connsiteX18366" fmla="*/ 911001 w 2105012"/>
              <a:gd name="connsiteY18366" fmla="*/ 342992 h 589548"/>
              <a:gd name="connsiteX18367" fmla="*/ 914315 w 2105012"/>
              <a:gd name="connsiteY18367" fmla="*/ 342992 h 589548"/>
              <a:gd name="connsiteX18368" fmla="*/ 912989 w 2105012"/>
              <a:gd name="connsiteY18368" fmla="*/ 354259 h 589548"/>
              <a:gd name="connsiteX18369" fmla="*/ 924257 w 2105012"/>
              <a:gd name="connsiteY18369" fmla="*/ 355254 h 589548"/>
              <a:gd name="connsiteX18370" fmla="*/ 934199 w 2105012"/>
              <a:gd name="connsiteY18370" fmla="*/ 355254 h 589548"/>
              <a:gd name="connsiteX18371" fmla="*/ 945797 w 2105012"/>
              <a:gd name="connsiteY18371" fmla="*/ 356248 h 589548"/>
              <a:gd name="connsiteX18372" fmla="*/ 952425 w 2105012"/>
              <a:gd name="connsiteY18372" fmla="*/ 351277 h 589548"/>
              <a:gd name="connsiteX18373" fmla="*/ 949111 w 2105012"/>
              <a:gd name="connsiteY18373" fmla="*/ 347963 h 589548"/>
              <a:gd name="connsiteX18374" fmla="*/ 939169 w 2105012"/>
              <a:gd name="connsiteY18374" fmla="*/ 348626 h 589548"/>
              <a:gd name="connsiteX18375" fmla="*/ 934861 w 2105012"/>
              <a:gd name="connsiteY18375" fmla="*/ 346969 h 589548"/>
              <a:gd name="connsiteX18376" fmla="*/ 927902 w 2105012"/>
              <a:gd name="connsiteY18376" fmla="*/ 345643 h 589548"/>
              <a:gd name="connsiteX18377" fmla="*/ 925582 w 2105012"/>
              <a:gd name="connsiteY18377" fmla="*/ 345643 h 589548"/>
              <a:gd name="connsiteX18378" fmla="*/ 918292 w 2105012"/>
              <a:gd name="connsiteY18378" fmla="*/ 339015 h 589548"/>
              <a:gd name="connsiteX18379" fmla="*/ 930885 w 2105012"/>
              <a:gd name="connsiteY18379" fmla="*/ 337690 h 589548"/>
              <a:gd name="connsiteX18380" fmla="*/ 932210 w 2105012"/>
              <a:gd name="connsiteY18380" fmla="*/ 337690 h 589548"/>
              <a:gd name="connsiteX18381" fmla="*/ 933204 w 2105012"/>
              <a:gd name="connsiteY18381" fmla="*/ 338021 h 589548"/>
              <a:gd name="connsiteX18382" fmla="*/ 949443 w 2105012"/>
              <a:gd name="connsiteY18382" fmla="*/ 346306 h 589548"/>
              <a:gd name="connsiteX18383" fmla="*/ 953751 w 2105012"/>
              <a:gd name="connsiteY18383" fmla="*/ 342992 h 589548"/>
              <a:gd name="connsiteX18384" fmla="*/ 953751 w 2105012"/>
              <a:gd name="connsiteY18384" fmla="*/ 342992 h 589548"/>
              <a:gd name="connsiteX18385" fmla="*/ 954745 w 2105012"/>
              <a:gd name="connsiteY18385" fmla="*/ 337690 h 589548"/>
              <a:gd name="connsiteX18386" fmla="*/ 954745 w 2105012"/>
              <a:gd name="connsiteY18386" fmla="*/ 335370 h 589548"/>
              <a:gd name="connsiteX18387" fmla="*/ 954745 w 2105012"/>
              <a:gd name="connsiteY18387" fmla="*/ 335370 h 589548"/>
              <a:gd name="connsiteX18388" fmla="*/ 962367 w 2105012"/>
              <a:gd name="connsiteY18388" fmla="*/ 334376 h 589548"/>
              <a:gd name="connsiteX18389" fmla="*/ 963361 w 2105012"/>
              <a:gd name="connsiteY18389" fmla="*/ 334376 h 589548"/>
              <a:gd name="connsiteX18390" fmla="*/ 966012 w 2105012"/>
              <a:gd name="connsiteY18390" fmla="*/ 335701 h 589548"/>
              <a:gd name="connsiteX18391" fmla="*/ 970652 w 2105012"/>
              <a:gd name="connsiteY18391" fmla="*/ 335701 h 589548"/>
              <a:gd name="connsiteX18392" fmla="*/ 966012 w 2105012"/>
              <a:gd name="connsiteY18392" fmla="*/ 335701 h 589548"/>
              <a:gd name="connsiteX18393" fmla="*/ 974960 w 2105012"/>
              <a:gd name="connsiteY18393" fmla="*/ 338021 h 589548"/>
              <a:gd name="connsiteX18394" fmla="*/ 975954 w 2105012"/>
              <a:gd name="connsiteY18394" fmla="*/ 332056 h 589548"/>
              <a:gd name="connsiteX18395" fmla="*/ 982913 w 2105012"/>
              <a:gd name="connsiteY18395" fmla="*/ 332056 h 589548"/>
              <a:gd name="connsiteX18396" fmla="*/ 994181 w 2105012"/>
              <a:gd name="connsiteY18396" fmla="*/ 337358 h 589548"/>
              <a:gd name="connsiteX18397" fmla="*/ 987222 w 2105012"/>
              <a:gd name="connsiteY18397" fmla="*/ 331393 h 589548"/>
              <a:gd name="connsiteX18398" fmla="*/ 994181 w 2105012"/>
              <a:gd name="connsiteY18398" fmla="*/ 330399 h 589548"/>
              <a:gd name="connsiteX18399" fmla="*/ 985896 w 2105012"/>
              <a:gd name="connsiteY18399" fmla="*/ 329074 h 589548"/>
              <a:gd name="connsiteX18400" fmla="*/ 991530 w 2105012"/>
              <a:gd name="connsiteY18400" fmla="*/ 322446 h 589548"/>
              <a:gd name="connsiteX18401" fmla="*/ 992855 w 2105012"/>
              <a:gd name="connsiteY18401" fmla="*/ 322446 h 589548"/>
              <a:gd name="connsiteX18402" fmla="*/ 992855 w 2105012"/>
              <a:gd name="connsiteY18402" fmla="*/ 321452 h 589548"/>
              <a:gd name="connsiteX18403" fmla="*/ 994181 w 2105012"/>
              <a:gd name="connsiteY18403" fmla="*/ 316149 h 589548"/>
              <a:gd name="connsiteX18404" fmla="*/ 995175 w 2105012"/>
              <a:gd name="connsiteY18404" fmla="*/ 310516 h 589548"/>
              <a:gd name="connsiteX18405" fmla="*/ 1000146 w 2105012"/>
              <a:gd name="connsiteY18405" fmla="*/ 314824 h 589548"/>
              <a:gd name="connsiteX18406" fmla="*/ 998820 w 2105012"/>
              <a:gd name="connsiteY18406" fmla="*/ 321452 h 589548"/>
              <a:gd name="connsiteX18407" fmla="*/ 998820 w 2105012"/>
              <a:gd name="connsiteY18407" fmla="*/ 325097 h 589548"/>
              <a:gd name="connsiteX18408" fmla="*/ 1010088 w 2105012"/>
              <a:gd name="connsiteY18408" fmla="*/ 322777 h 589548"/>
              <a:gd name="connsiteX18409" fmla="*/ 1024006 w 2105012"/>
              <a:gd name="connsiteY18409" fmla="*/ 330399 h 589548"/>
              <a:gd name="connsiteX18410" fmla="*/ 1029640 w 2105012"/>
              <a:gd name="connsiteY18410" fmla="*/ 332388 h 589548"/>
              <a:gd name="connsiteX18411" fmla="*/ 1029640 w 2105012"/>
              <a:gd name="connsiteY18411" fmla="*/ 337027 h 589548"/>
              <a:gd name="connsiteX18412" fmla="*/ 1034279 w 2105012"/>
              <a:gd name="connsiteY18412" fmla="*/ 337027 h 589548"/>
              <a:gd name="connsiteX18413" fmla="*/ 1041570 w 2105012"/>
              <a:gd name="connsiteY18413" fmla="*/ 337027 h 589548"/>
              <a:gd name="connsiteX18414" fmla="*/ 1039582 w 2105012"/>
              <a:gd name="connsiteY18414" fmla="*/ 340010 h 589548"/>
              <a:gd name="connsiteX18415" fmla="*/ 1039250 w 2105012"/>
              <a:gd name="connsiteY18415" fmla="*/ 341004 h 589548"/>
              <a:gd name="connsiteX18416" fmla="*/ 1039582 w 2105012"/>
              <a:gd name="connsiteY18416" fmla="*/ 341998 h 589548"/>
              <a:gd name="connsiteX18417" fmla="*/ 1040245 w 2105012"/>
              <a:gd name="connsiteY18417" fmla="*/ 341998 h 589548"/>
              <a:gd name="connsiteX18418" fmla="*/ 1041570 w 2105012"/>
              <a:gd name="connsiteY18418" fmla="*/ 341998 h 589548"/>
              <a:gd name="connsiteX18419" fmla="*/ 1040245 w 2105012"/>
              <a:gd name="connsiteY18419" fmla="*/ 341998 h 589548"/>
              <a:gd name="connsiteX18420" fmla="*/ 1039582 w 2105012"/>
              <a:gd name="connsiteY18420" fmla="*/ 341998 h 589548"/>
              <a:gd name="connsiteX18421" fmla="*/ 1038256 w 2105012"/>
              <a:gd name="connsiteY18421" fmla="*/ 351277 h 589548"/>
              <a:gd name="connsiteX18422" fmla="*/ 1038256 w 2105012"/>
              <a:gd name="connsiteY18422" fmla="*/ 354922 h 589548"/>
              <a:gd name="connsiteX18423" fmla="*/ 1044221 w 2105012"/>
              <a:gd name="connsiteY18423" fmla="*/ 358236 h 589548"/>
              <a:gd name="connsiteX18424" fmla="*/ 1054494 w 2105012"/>
              <a:gd name="connsiteY18424" fmla="*/ 356579 h 589548"/>
              <a:gd name="connsiteX18425" fmla="*/ 1059797 w 2105012"/>
              <a:gd name="connsiteY18425" fmla="*/ 357573 h 589548"/>
              <a:gd name="connsiteX18426" fmla="*/ 1067419 w 2105012"/>
              <a:gd name="connsiteY18426" fmla="*/ 356248 h 589548"/>
              <a:gd name="connsiteX18427" fmla="*/ 1054826 w 2105012"/>
              <a:gd name="connsiteY18427" fmla="*/ 348626 h 589548"/>
              <a:gd name="connsiteX18428" fmla="*/ 1054826 w 2105012"/>
              <a:gd name="connsiteY18428" fmla="*/ 345975 h 589548"/>
              <a:gd name="connsiteX18429" fmla="*/ 1051181 w 2105012"/>
              <a:gd name="connsiteY18429" fmla="*/ 342329 h 589548"/>
              <a:gd name="connsiteX18430" fmla="*/ 1049524 w 2105012"/>
              <a:gd name="connsiteY18430" fmla="*/ 339678 h 589548"/>
              <a:gd name="connsiteX18431" fmla="*/ 1049192 w 2105012"/>
              <a:gd name="connsiteY18431" fmla="*/ 337358 h 589548"/>
              <a:gd name="connsiteX18432" fmla="*/ 1045215 w 2105012"/>
              <a:gd name="connsiteY18432" fmla="*/ 334376 h 589548"/>
              <a:gd name="connsiteX18433" fmla="*/ 1054494 w 2105012"/>
              <a:gd name="connsiteY18433" fmla="*/ 331062 h 589548"/>
              <a:gd name="connsiteX18434" fmla="*/ 1057477 w 2105012"/>
              <a:gd name="connsiteY18434" fmla="*/ 324103 h 589548"/>
              <a:gd name="connsiteX18435" fmla="*/ 1055489 w 2105012"/>
              <a:gd name="connsiteY18435" fmla="*/ 320126 h 589548"/>
              <a:gd name="connsiteX18436" fmla="*/ 1059465 w 2105012"/>
              <a:gd name="connsiteY18436" fmla="*/ 318469 h 589548"/>
              <a:gd name="connsiteX18437" fmla="*/ 1059465 w 2105012"/>
              <a:gd name="connsiteY18437" fmla="*/ 318469 h 589548"/>
              <a:gd name="connsiteX18438" fmla="*/ 1060460 w 2105012"/>
              <a:gd name="connsiteY18438" fmla="*/ 318469 h 589548"/>
              <a:gd name="connsiteX18439" fmla="*/ 1073384 w 2105012"/>
              <a:gd name="connsiteY18439" fmla="*/ 322114 h 589548"/>
              <a:gd name="connsiteX18440" fmla="*/ 1074709 w 2105012"/>
              <a:gd name="connsiteY18440" fmla="*/ 320789 h 589548"/>
              <a:gd name="connsiteX18441" fmla="*/ 1074709 w 2105012"/>
              <a:gd name="connsiteY18441" fmla="*/ 317143 h 589548"/>
              <a:gd name="connsiteX18442" fmla="*/ 1072390 w 2105012"/>
              <a:gd name="connsiteY18442" fmla="*/ 312173 h 589548"/>
              <a:gd name="connsiteX18443" fmla="*/ 1072390 w 2105012"/>
              <a:gd name="connsiteY18443" fmla="*/ 312173 h 589548"/>
              <a:gd name="connsiteX18444" fmla="*/ 1074047 w 2105012"/>
              <a:gd name="connsiteY18444" fmla="*/ 309521 h 589548"/>
              <a:gd name="connsiteX18445" fmla="*/ 1080012 w 2105012"/>
              <a:gd name="connsiteY18445" fmla="*/ 312173 h 589548"/>
              <a:gd name="connsiteX18446" fmla="*/ 1084983 w 2105012"/>
              <a:gd name="connsiteY18446" fmla="*/ 309521 h 589548"/>
              <a:gd name="connsiteX18447" fmla="*/ 1084983 w 2105012"/>
              <a:gd name="connsiteY18447" fmla="*/ 309521 h 589548"/>
              <a:gd name="connsiteX18448" fmla="*/ 1087634 w 2105012"/>
              <a:gd name="connsiteY18448" fmla="*/ 308196 h 589548"/>
              <a:gd name="connsiteX18449" fmla="*/ 1091942 w 2105012"/>
              <a:gd name="connsiteY18449" fmla="*/ 306539 h 589548"/>
              <a:gd name="connsiteX18450" fmla="*/ 1096581 w 2105012"/>
              <a:gd name="connsiteY18450" fmla="*/ 305545 h 589548"/>
              <a:gd name="connsiteX18451" fmla="*/ 1090616 w 2105012"/>
              <a:gd name="connsiteY18451" fmla="*/ 303888 h 589548"/>
              <a:gd name="connsiteX18452" fmla="*/ 1091279 w 2105012"/>
              <a:gd name="connsiteY18452" fmla="*/ 299248 h 589548"/>
              <a:gd name="connsiteX18453" fmla="*/ 1085977 w 2105012"/>
              <a:gd name="connsiteY18453" fmla="*/ 296597 h 589548"/>
              <a:gd name="connsiteX18454" fmla="*/ 1085977 w 2105012"/>
              <a:gd name="connsiteY18454" fmla="*/ 296597 h 589548"/>
              <a:gd name="connsiteX18455" fmla="*/ 1088297 w 2105012"/>
              <a:gd name="connsiteY18455" fmla="*/ 293946 h 589548"/>
              <a:gd name="connsiteX18456" fmla="*/ 1091279 w 2105012"/>
              <a:gd name="connsiteY18456" fmla="*/ 292952 h 589548"/>
              <a:gd name="connsiteX18457" fmla="*/ 1093599 w 2105012"/>
              <a:gd name="connsiteY18457" fmla="*/ 285330 h 589548"/>
              <a:gd name="connsiteX18458" fmla="*/ 1090948 w 2105012"/>
              <a:gd name="connsiteY18458" fmla="*/ 283010 h 589548"/>
              <a:gd name="connsiteX18459" fmla="*/ 1087634 w 2105012"/>
              <a:gd name="connsiteY18459" fmla="*/ 281684 h 589548"/>
              <a:gd name="connsiteX18460" fmla="*/ 1092936 w 2105012"/>
              <a:gd name="connsiteY18460" fmla="*/ 279033 h 589548"/>
              <a:gd name="connsiteX18461" fmla="*/ 1096581 w 2105012"/>
              <a:gd name="connsiteY18461" fmla="*/ 277708 h 589548"/>
              <a:gd name="connsiteX18462" fmla="*/ 1096581 w 2105012"/>
              <a:gd name="connsiteY18462" fmla="*/ 271411 h 589548"/>
              <a:gd name="connsiteX18463" fmla="*/ 1096913 w 2105012"/>
              <a:gd name="connsiteY18463" fmla="*/ 270086 h 589548"/>
              <a:gd name="connsiteX18464" fmla="*/ 1096913 w 2105012"/>
              <a:gd name="connsiteY18464" fmla="*/ 261138 h 589548"/>
              <a:gd name="connsiteX18465" fmla="*/ 1095587 w 2105012"/>
              <a:gd name="connsiteY18465" fmla="*/ 259481 h 589548"/>
              <a:gd name="connsiteX18466" fmla="*/ 1094262 w 2105012"/>
              <a:gd name="connsiteY18466" fmla="*/ 259481 h 589548"/>
              <a:gd name="connsiteX18467" fmla="*/ 1093268 w 2105012"/>
              <a:gd name="connsiteY18467" fmla="*/ 258818 h 589548"/>
              <a:gd name="connsiteX18468" fmla="*/ 1090616 w 2105012"/>
              <a:gd name="connsiteY18468" fmla="*/ 257161 h 589548"/>
              <a:gd name="connsiteX18469" fmla="*/ 1093268 w 2105012"/>
              <a:gd name="connsiteY18469" fmla="*/ 258818 h 589548"/>
              <a:gd name="connsiteX18470" fmla="*/ 1094262 w 2105012"/>
              <a:gd name="connsiteY18470" fmla="*/ 259481 h 589548"/>
              <a:gd name="connsiteX18471" fmla="*/ 1095587 w 2105012"/>
              <a:gd name="connsiteY18471" fmla="*/ 259481 h 589548"/>
              <a:gd name="connsiteX18472" fmla="*/ 1095587 w 2105012"/>
              <a:gd name="connsiteY18472" fmla="*/ 257161 h 589548"/>
              <a:gd name="connsiteX18473" fmla="*/ 1090948 w 2105012"/>
              <a:gd name="connsiteY18473" fmla="*/ 254179 h 589548"/>
              <a:gd name="connsiteX18474" fmla="*/ 1095587 w 2105012"/>
              <a:gd name="connsiteY18474" fmla="*/ 257161 h 589548"/>
              <a:gd name="connsiteX18475" fmla="*/ 1097244 w 2105012"/>
              <a:gd name="connsiteY18475" fmla="*/ 256498 h 589548"/>
              <a:gd name="connsiteX18476" fmla="*/ 1100890 w 2105012"/>
              <a:gd name="connsiteY18476" fmla="*/ 256498 h 589548"/>
              <a:gd name="connsiteX18477" fmla="*/ 1097244 w 2105012"/>
              <a:gd name="connsiteY18477" fmla="*/ 256498 h 589548"/>
              <a:gd name="connsiteX18478" fmla="*/ 1095587 w 2105012"/>
              <a:gd name="connsiteY18478" fmla="*/ 257161 h 589548"/>
              <a:gd name="connsiteX18479" fmla="*/ 1095587 w 2105012"/>
              <a:gd name="connsiteY18479" fmla="*/ 259481 h 589548"/>
              <a:gd name="connsiteX18480" fmla="*/ 1096913 w 2105012"/>
              <a:gd name="connsiteY18480" fmla="*/ 261138 h 589548"/>
              <a:gd name="connsiteX18481" fmla="*/ 1101884 w 2105012"/>
              <a:gd name="connsiteY18481" fmla="*/ 268760 h 589548"/>
              <a:gd name="connsiteX18482" fmla="*/ 1103209 w 2105012"/>
              <a:gd name="connsiteY18482" fmla="*/ 268760 h 589548"/>
              <a:gd name="connsiteX18483" fmla="*/ 1103209 w 2105012"/>
              <a:gd name="connsiteY18483" fmla="*/ 268760 h 589548"/>
              <a:gd name="connsiteX18484" fmla="*/ 1101884 w 2105012"/>
              <a:gd name="connsiteY18484" fmla="*/ 268760 h 589548"/>
              <a:gd name="connsiteX18485" fmla="*/ 1099233 w 2105012"/>
              <a:gd name="connsiteY18485" fmla="*/ 270086 h 589548"/>
              <a:gd name="connsiteX18486" fmla="*/ 1108843 w 2105012"/>
              <a:gd name="connsiteY18486" fmla="*/ 279033 h 589548"/>
              <a:gd name="connsiteX18487" fmla="*/ 1111826 w 2105012"/>
              <a:gd name="connsiteY18487" fmla="*/ 282679 h 589548"/>
              <a:gd name="connsiteX18488" fmla="*/ 1109506 w 2105012"/>
              <a:gd name="connsiteY18488" fmla="*/ 284004 h 589548"/>
              <a:gd name="connsiteX18489" fmla="*/ 1109506 w 2105012"/>
              <a:gd name="connsiteY18489" fmla="*/ 284004 h 589548"/>
              <a:gd name="connsiteX18490" fmla="*/ 1107849 w 2105012"/>
              <a:gd name="connsiteY18490" fmla="*/ 285330 h 589548"/>
              <a:gd name="connsiteX18491" fmla="*/ 1101552 w 2105012"/>
              <a:gd name="connsiteY18491" fmla="*/ 286655 h 589548"/>
              <a:gd name="connsiteX18492" fmla="*/ 1100227 w 2105012"/>
              <a:gd name="connsiteY18492" fmla="*/ 289306 h 589548"/>
              <a:gd name="connsiteX18493" fmla="*/ 1096913 w 2105012"/>
              <a:gd name="connsiteY18493" fmla="*/ 291958 h 589548"/>
              <a:gd name="connsiteX18494" fmla="*/ 1099895 w 2105012"/>
              <a:gd name="connsiteY18494" fmla="*/ 295934 h 589548"/>
              <a:gd name="connsiteX18495" fmla="*/ 1093599 w 2105012"/>
              <a:gd name="connsiteY18495" fmla="*/ 299911 h 589548"/>
              <a:gd name="connsiteX18496" fmla="*/ 1097244 w 2105012"/>
              <a:gd name="connsiteY18496" fmla="*/ 304550 h 589548"/>
              <a:gd name="connsiteX18497" fmla="*/ 1097244 w 2105012"/>
              <a:gd name="connsiteY18497" fmla="*/ 304550 h 589548"/>
              <a:gd name="connsiteX18498" fmla="*/ 1098570 w 2105012"/>
              <a:gd name="connsiteY18498" fmla="*/ 304550 h 589548"/>
              <a:gd name="connsiteX18499" fmla="*/ 1104866 w 2105012"/>
              <a:gd name="connsiteY18499" fmla="*/ 308196 h 589548"/>
              <a:gd name="connsiteX18500" fmla="*/ 1117459 w 2105012"/>
              <a:gd name="connsiteY18500" fmla="*/ 309521 h 589548"/>
              <a:gd name="connsiteX18501" fmla="*/ 1116134 w 2105012"/>
              <a:gd name="connsiteY18501" fmla="*/ 305876 h 589548"/>
              <a:gd name="connsiteX18502" fmla="*/ 1114808 w 2105012"/>
              <a:gd name="connsiteY18502" fmla="*/ 304550 h 589548"/>
              <a:gd name="connsiteX18503" fmla="*/ 1111163 w 2105012"/>
              <a:gd name="connsiteY18503" fmla="*/ 300574 h 589548"/>
              <a:gd name="connsiteX18504" fmla="*/ 1111163 w 2105012"/>
              <a:gd name="connsiteY18504" fmla="*/ 299580 h 589548"/>
              <a:gd name="connsiteX18505" fmla="*/ 1111163 w 2105012"/>
              <a:gd name="connsiteY18505" fmla="*/ 299580 h 589548"/>
              <a:gd name="connsiteX18506" fmla="*/ 1113482 w 2105012"/>
              <a:gd name="connsiteY18506" fmla="*/ 296928 h 589548"/>
              <a:gd name="connsiteX18507" fmla="*/ 1116134 w 2105012"/>
              <a:gd name="connsiteY18507" fmla="*/ 293283 h 589548"/>
              <a:gd name="connsiteX18508" fmla="*/ 1116134 w 2105012"/>
              <a:gd name="connsiteY18508" fmla="*/ 291958 h 589548"/>
              <a:gd name="connsiteX18509" fmla="*/ 1120110 w 2105012"/>
              <a:gd name="connsiteY18509" fmla="*/ 290301 h 589548"/>
              <a:gd name="connsiteX18510" fmla="*/ 1126738 w 2105012"/>
              <a:gd name="connsiteY18510" fmla="*/ 286987 h 589548"/>
              <a:gd name="connsiteX18511" fmla="*/ 1125081 w 2105012"/>
              <a:gd name="connsiteY18511" fmla="*/ 284004 h 589548"/>
              <a:gd name="connsiteX18512" fmla="*/ 1121436 w 2105012"/>
              <a:gd name="connsiteY18512" fmla="*/ 283673 h 589548"/>
              <a:gd name="connsiteX18513" fmla="*/ 1121436 w 2105012"/>
              <a:gd name="connsiteY18513" fmla="*/ 283010 h 589548"/>
              <a:gd name="connsiteX18514" fmla="*/ 1131378 w 2105012"/>
              <a:gd name="connsiteY18514" fmla="*/ 283010 h 589548"/>
              <a:gd name="connsiteX18515" fmla="*/ 1136349 w 2105012"/>
              <a:gd name="connsiteY18515" fmla="*/ 292620 h 589548"/>
              <a:gd name="connsiteX18516" fmla="*/ 1140325 w 2105012"/>
              <a:gd name="connsiteY18516" fmla="*/ 295934 h 589548"/>
              <a:gd name="connsiteX18517" fmla="*/ 1144965 w 2105012"/>
              <a:gd name="connsiteY18517" fmla="*/ 301568 h 589548"/>
              <a:gd name="connsiteX18518" fmla="*/ 1144965 w 2105012"/>
              <a:gd name="connsiteY18518" fmla="*/ 301568 h 589548"/>
              <a:gd name="connsiteX18519" fmla="*/ 1154907 w 2105012"/>
              <a:gd name="connsiteY18519" fmla="*/ 304219 h 589548"/>
              <a:gd name="connsiteX18520" fmla="*/ 1152918 w 2105012"/>
              <a:gd name="connsiteY18520" fmla="*/ 308859 h 589548"/>
              <a:gd name="connsiteX18521" fmla="*/ 1150599 w 2105012"/>
              <a:gd name="connsiteY18521" fmla="*/ 312835 h 589548"/>
              <a:gd name="connsiteX18522" fmla="*/ 1154244 w 2105012"/>
              <a:gd name="connsiteY18522" fmla="*/ 317475 h 589548"/>
              <a:gd name="connsiteX18523" fmla="*/ 1144634 w 2105012"/>
              <a:gd name="connsiteY18523" fmla="*/ 316481 h 589548"/>
              <a:gd name="connsiteX18524" fmla="*/ 1151924 w 2105012"/>
              <a:gd name="connsiteY18524" fmla="*/ 319795 h 589548"/>
              <a:gd name="connsiteX18525" fmla="*/ 1149604 w 2105012"/>
              <a:gd name="connsiteY18525" fmla="*/ 324434 h 589548"/>
              <a:gd name="connsiteX18526" fmla="*/ 1154907 w 2105012"/>
              <a:gd name="connsiteY18526" fmla="*/ 324434 h 589548"/>
              <a:gd name="connsiteX18527" fmla="*/ 1154907 w 2105012"/>
              <a:gd name="connsiteY18527" fmla="*/ 324434 h 589548"/>
              <a:gd name="connsiteX18528" fmla="*/ 1156232 w 2105012"/>
              <a:gd name="connsiteY18528" fmla="*/ 314824 h 589548"/>
              <a:gd name="connsiteX18529" fmla="*/ 1163854 w 2105012"/>
              <a:gd name="connsiteY18529" fmla="*/ 312173 h 589548"/>
              <a:gd name="connsiteX18530" fmla="*/ 1167500 w 2105012"/>
              <a:gd name="connsiteY18530" fmla="*/ 312173 h 589548"/>
              <a:gd name="connsiteX18531" fmla="*/ 1170151 w 2105012"/>
              <a:gd name="connsiteY18531" fmla="*/ 307864 h 589548"/>
              <a:gd name="connsiteX18532" fmla="*/ 1167500 w 2105012"/>
              <a:gd name="connsiteY18532" fmla="*/ 304882 h 589548"/>
              <a:gd name="connsiteX18533" fmla="*/ 1172139 w 2105012"/>
              <a:gd name="connsiteY18533" fmla="*/ 301899 h 589548"/>
              <a:gd name="connsiteX18534" fmla="*/ 1164849 w 2105012"/>
              <a:gd name="connsiteY18534" fmla="*/ 300574 h 589548"/>
              <a:gd name="connsiteX18535" fmla="*/ 1165843 w 2105012"/>
              <a:gd name="connsiteY18535" fmla="*/ 302562 h 589548"/>
              <a:gd name="connsiteX18536" fmla="*/ 1164849 w 2105012"/>
              <a:gd name="connsiteY18536" fmla="*/ 300574 h 589548"/>
              <a:gd name="connsiteX18537" fmla="*/ 1163523 w 2105012"/>
              <a:gd name="connsiteY18537" fmla="*/ 300574 h 589548"/>
              <a:gd name="connsiteX18538" fmla="*/ 1159878 w 2105012"/>
              <a:gd name="connsiteY18538" fmla="*/ 297591 h 589548"/>
              <a:gd name="connsiteX18539" fmla="*/ 1159878 w 2105012"/>
              <a:gd name="connsiteY18539" fmla="*/ 297591 h 589548"/>
              <a:gd name="connsiteX18540" fmla="*/ 1166174 w 2105012"/>
              <a:gd name="connsiteY18540" fmla="*/ 292620 h 589548"/>
              <a:gd name="connsiteX18541" fmla="*/ 1166174 w 2105012"/>
              <a:gd name="connsiteY18541" fmla="*/ 292620 h 589548"/>
              <a:gd name="connsiteX18542" fmla="*/ 1166174 w 2105012"/>
              <a:gd name="connsiteY18542" fmla="*/ 290301 h 589548"/>
              <a:gd name="connsiteX18543" fmla="*/ 1176116 w 2105012"/>
              <a:gd name="connsiteY18543" fmla="*/ 289638 h 589548"/>
              <a:gd name="connsiteX18544" fmla="*/ 1175122 w 2105012"/>
              <a:gd name="connsiteY18544" fmla="*/ 286324 h 589548"/>
              <a:gd name="connsiteX18545" fmla="*/ 1176447 w 2105012"/>
              <a:gd name="connsiteY18545" fmla="*/ 283341 h 589548"/>
              <a:gd name="connsiteX18546" fmla="*/ 1169157 w 2105012"/>
              <a:gd name="connsiteY18546" fmla="*/ 278702 h 589548"/>
              <a:gd name="connsiteX18547" fmla="*/ 1170151 w 2105012"/>
              <a:gd name="connsiteY18547" fmla="*/ 278702 h 589548"/>
              <a:gd name="connsiteX18548" fmla="*/ 1176447 w 2105012"/>
              <a:gd name="connsiteY18548" fmla="*/ 277376 h 589548"/>
              <a:gd name="connsiteX18549" fmla="*/ 1180424 w 2105012"/>
              <a:gd name="connsiteY18549" fmla="*/ 282347 h 589548"/>
              <a:gd name="connsiteX18550" fmla="*/ 1191029 w 2105012"/>
              <a:gd name="connsiteY18550" fmla="*/ 282347 h 589548"/>
              <a:gd name="connsiteX18551" fmla="*/ 1196331 w 2105012"/>
              <a:gd name="connsiteY18551" fmla="*/ 285330 h 589548"/>
              <a:gd name="connsiteX18552" fmla="*/ 1196331 w 2105012"/>
              <a:gd name="connsiteY18552" fmla="*/ 279033 h 589548"/>
              <a:gd name="connsiteX18553" fmla="*/ 1196331 w 2105012"/>
              <a:gd name="connsiteY18553" fmla="*/ 285330 h 589548"/>
              <a:gd name="connsiteX18554" fmla="*/ 1200308 w 2105012"/>
              <a:gd name="connsiteY18554" fmla="*/ 287649 h 589548"/>
              <a:gd name="connsiteX18555" fmla="*/ 1206935 w 2105012"/>
              <a:gd name="connsiteY18555" fmla="*/ 288975 h 589548"/>
              <a:gd name="connsiteX18556" fmla="*/ 1208924 w 2105012"/>
              <a:gd name="connsiteY18556" fmla="*/ 295271 h 589548"/>
              <a:gd name="connsiteX18557" fmla="*/ 1207267 w 2105012"/>
              <a:gd name="connsiteY18557" fmla="*/ 299580 h 589548"/>
              <a:gd name="connsiteX18558" fmla="*/ 1203622 w 2105012"/>
              <a:gd name="connsiteY18558" fmla="*/ 298917 h 589548"/>
              <a:gd name="connsiteX18559" fmla="*/ 1203622 w 2105012"/>
              <a:gd name="connsiteY18559" fmla="*/ 298917 h 589548"/>
              <a:gd name="connsiteX18560" fmla="*/ 1216546 w 2105012"/>
              <a:gd name="connsiteY18560" fmla="*/ 298917 h 589548"/>
              <a:gd name="connsiteX18561" fmla="*/ 1216546 w 2105012"/>
              <a:gd name="connsiteY18561" fmla="*/ 292620 h 589548"/>
              <a:gd name="connsiteX18562" fmla="*/ 1213232 w 2105012"/>
              <a:gd name="connsiteY18562" fmla="*/ 288975 h 589548"/>
              <a:gd name="connsiteX18563" fmla="*/ 1204616 w 2105012"/>
              <a:gd name="connsiteY18563" fmla="*/ 282679 h 589548"/>
              <a:gd name="connsiteX18564" fmla="*/ 1203290 w 2105012"/>
              <a:gd name="connsiteY18564" fmla="*/ 278702 h 589548"/>
              <a:gd name="connsiteX18565" fmla="*/ 1206273 w 2105012"/>
              <a:gd name="connsiteY18565" fmla="*/ 278702 h 589548"/>
              <a:gd name="connsiteX18566" fmla="*/ 1207598 w 2105012"/>
              <a:gd name="connsiteY18566" fmla="*/ 278702 h 589548"/>
              <a:gd name="connsiteX18567" fmla="*/ 1207598 w 2105012"/>
              <a:gd name="connsiteY18567" fmla="*/ 278702 h 589548"/>
              <a:gd name="connsiteX18568" fmla="*/ 1216546 w 2105012"/>
              <a:gd name="connsiteY18568" fmla="*/ 284004 h 589548"/>
              <a:gd name="connsiteX18569" fmla="*/ 1235435 w 2105012"/>
              <a:gd name="connsiteY18569" fmla="*/ 284335 h 589548"/>
              <a:gd name="connsiteX18570" fmla="*/ 1231127 w 2105012"/>
              <a:gd name="connsiteY18570" fmla="*/ 284004 h 589548"/>
              <a:gd name="connsiteX18571" fmla="*/ 1226156 w 2105012"/>
              <a:gd name="connsiteY18571" fmla="*/ 283010 h 589548"/>
              <a:gd name="connsiteX18572" fmla="*/ 1223837 w 2105012"/>
              <a:gd name="connsiteY18572" fmla="*/ 283010 h 589548"/>
              <a:gd name="connsiteX18573" fmla="*/ 1223837 w 2105012"/>
              <a:gd name="connsiteY18573" fmla="*/ 275388 h 589548"/>
              <a:gd name="connsiteX18574" fmla="*/ 1223837 w 2105012"/>
              <a:gd name="connsiteY18574" fmla="*/ 275388 h 589548"/>
              <a:gd name="connsiteX18575" fmla="*/ 1227482 w 2105012"/>
              <a:gd name="connsiteY18575" fmla="*/ 276713 h 589548"/>
              <a:gd name="connsiteX18576" fmla="*/ 1231459 w 2105012"/>
              <a:gd name="connsiteY18576" fmla="*/ 277708 h 589548"/>
              <a:gd name="connsiteX18577" fmla="*/ 1229470 w 2105012"/>
              <a:gd name="connsiteY18577" fmla="*/ 274725 h 589548"/>
              <a:gd name="connsiteX18578" fmla="*/ 1231459 w 2105012"/>
              <a:gd name="connsiteY18578" fmla="*/ 277708 h 589548"/>
              <a:gd name="connsiteX18579" fmla="*/ 1232784 w 2105012"/>
              <a:gd name="connsiteY18579" fmla="*/ 277708 h 589548"/>
              <a:gd name="connsiteX18580" fmla="*/ 1232784 w 2105012"/>
              <a:gd name="connsiteY18580" fmla="*/ 277708 h 589548"/>
              <a:gd name="connsiteX18581" fmla="*/ 1235435 w 2105012"/>
              <a:gd name="connsiteY18581" fmla="*/ 280359 h 589548"/>
              <a:gd name="connsiteX18582" fmla="*/ 1236430 w 2105012"/>
              <a:gd name="connsiteY18582" fmla="*/ 283010 h 589548"/>
              <a:gd name="connsiteX18583" fmla="*/ 1244052 w 2105012"/>
              <a:gd name="connsiteY18583" fmla="*/ 284335 h 589548"/>
              <a:gd name="connsiteX18584" fmla="*/ 1243389 w 2105012"/>
              <a:gd name="connsiteY18584" fmla="*/ 279365 h 589548"/>
              <a:gd name="connsiteX18585" fmla="*/ 1249685 w 2105012"/>
              <a:gd name="connsiteY18585" fmla="*/ 278039 h 589548"/>
              <a:gd name="connsiteX18586" fmla="*/ 1243389 w 2105012"/>
              <a:gd name="connsiteY18586" fmla="*/ 279365 h 589548"/>
              <a:gd name="connsiteX18587" fmla="*/ 1244052 w 2105012"/>
              <a:gd name="connsiteY18587" fmla="*/ 284335 h 589548"/>
              <a:gd name="connsiteX18588" fmla="*/ 1244052 w 2105012"/>
              <a:gd name="connsiteY18588" fmla="*/ 285330 h 589548"/>
              <a:gd name="connsiteX18589" fmla="*/ 1244714 w 2105012"/>
              <a:gd name="connsiteY18589" fmla="*/ 286324 h 589548"/>
              <a:gd name="connsiteX18590" fmla="*/ 1244714 w 2105012"/>
              <a:gd name="connsiteY18590" fmla="*/ 290632 h 589548"/>
              <a:gd name="connsiteX18591" fmla="*/ 1243720 w 2105012"/>
              <a:gd name="connsiteY18591" fmla="*/ 297923 h 589548"/>
              <a:gd name="connsiteX18592" fmla="*/ 1236761 w 2105012"/>
              <a:gd name="connsiteY18592" fmla="*/ 300905 h 589548"/>
              <a:gd name="connsiteX18593" fmla="*/ 1236761 w 2105012"/>
              <a:gd name="connsiteY18593" fmla="*/ 300905 h 589548"/>
              <a:gd name="connsiteX18594" fmla="*/ 1236098 w 2105012"/>
              <a:gd name="connsiteY18594" fmla="*/ 309853 h 589548"/>
              <a:gd name="connsiteX18595" fmla="*/ 1238087 w 2105012"/>
              <a:gd name="connsiteY18595" fmla="*/ 312173 h 589548"/>
              <a:gd name="connsiteX18596" fmla="*/ 1240406 w 2105012"/>
              <a:gd name="connsiteY18596" fmla="*/ 311178 h 589548"/>
              <a:gd name="connsiteX18597" fmla="*/ 1238087 w 2105012"/>
              <a:gd name="connsiteY18597" fmla="*/ 312173 h 589548"/>
              <a:gd name="connsiteX18598" fmla="*/ 1239081 w 2105012"/>
              <a:gd name="connsiteY18598" fmla="*/ 313167 h 589548"/>
              <a:gd name="connsiteX18599" fmla="*/ 1235435 w 2105012"/>
              <a:gd name="connsiteY18599" fmla="*/ 317143 h 589548"/>
              <a:gd name="connsiteX18600" fmla="*/ 1235767 w 2105012"/>
              <a:gd name="connsiteY18600" fmla="*/ 321120 h 589548"/>
              <a:gd name="connsiteX18601" fmla="*/ 1235767 w 2105012"/>
              <a:gd name="connsiteY18601" fmla="*/ 321120 h 589548"/>
              <a:gd name="connsiteX18602" fmla="*/ 1234441 w 2105012"/>
              <a:gd name="connsiteY18602" fmla="*/ 324765 h 589548"/>
              <a:gd name="connsiteX18603" fmla="*/ 1238087 w 2105012"/>
              <a:gd name="connsiteY18603" fmla="*/ 324765 h 589548"/>
              <a:gd name="connsiteX18604" fmla="*/ 1238087 w 2105012"/>
              <a:gd name="connsiteY18604" fmla="*/ 324765 h 589548"/>
              <a:gd name="connsiteX18605" fmla="*/ 1242063 w 2105012"/>
              <a:gd name="connsiteY18605" fmla="*/ 329736 h 589548"/>
              <a:gd name="connsiteX18606" fmla="*/ 1244714 w 2105012"/>
              <a:gd name="connsiteY18606" fmla="*/ 332388 h 589548"/>
              <a:gd name="connsiteX18607" fmla="*/ 1248360 w 2105012"/>
              <a:gd name="connsiteY18607" fmla="*/ 333382 h 589548"/>
              <a:gd name="connsiteX18608" fmla="*/ 1253331 w 2105012"/>
              <a:gd name="connsiteY18608" fmla="*/ 333382 h 589548"/>
              <a:gd name="connsiteX18609" fmla="*/ 1253331 w 2105012"/>
              <a:gd name="connsiteY18609" fmla="*/ 340672 h 589548"/>
              <a:gd name="connsiteX18610" fmla="*/ 1257639 w 2105012"/>
              <a:gd name="connsiteY18610" fmla="*/ 331725 h 589548"/>
              <a:gd name="connsiteX18611" fmla="*/ 1259959 w 2105012"/>
              <a:gd name="connsiteY18611" fmla="*/ 334707 h 589548"/>
              <a:gd name="connsiteX18612" fmla="*/ 1259959 w 2105012"/>
              <a:gd name="connsiteY18612" fmla="*/ 334707 h 589548"/>
              <a:gd name="connsiteX18613" fmla="*/ 1259959 w 2105012"/>
              <a:gd name="connsiteY18613" fmla="*/ 339678 h 589548"/>
              <a:gd name="connsiteX18614" fmla="*/ 1258302 w 2105012"/>
              <a:gd name="connsiteY18614" fmla="*/ 345643 h 589548"/>
              <a:gd name="connsiteX18615" fmla="*/ 1262610 w 2105012"/>
              <a:gd name="connsiteY18615" fmla="*/ 346306 h 589548"/>
              <a:gd name="connsiteX18616" fmla="*/ 1259627 w 2105012"/>
              <a:gd name="connsiteY18616" fmla="*/ 349620 h 589548"/>
              <a:gd name="connsiteX18617" fmla="*/ 1263272 w 2105012"/>
              <a:gd name="connsiteY18617" fmla="*/ 350946 h 589548"/>
              <a:gd name="connsiteX18618" fmla="*/ 1267912 w 2105012"/>
              <a:gd name="connsiteY18618" fmla="*/ 345975 h 589548"/>
              <a:gd name="connsiteX18619" fmla="*/ 1264929 w 2105012"/>
              <a:gd name="connsiteY18619" fmla="*/ 342992 h 589548"/>
              <a:gd name="connsiteX18620" fmla="*/ 1277522 w 2105012"/>
              <a:gd name="connsiteY18620" fmla="*/ 342992 h 589548"/>
              <a:gd name="connsiteX18621" fmla="*/ 1277522 w 2105012"/>
              <a:gd name="connsiteY18621" fmla="*/ 343986 h 589548"/>
              <a:gd name="connsiteX18622" fmla="*/ 1276197 w 2105012"/>
              <a:gd name="connsiteY18622" fmla="*/ 347963 h 589548"/>
              <a:gd name="connsiteX18623" fmla="*/ 1274871 w 2105012"/>
              <a:gd name="connsiteY18623" fmla="*/ 349289 h 589548"/>
              <a:gd name="connsiteX18624" fmla="*/ 1269569 w 2105012"/>
              <a:gd name="connsiteY18624" fmla="*/ 351608 h 589548"/>
              <a:gd name="connsiteX18625" fmla="*/ 1262941 w 2105012"/>
              <a:gd name="connsiteY18625" fmla="*/ 350283 h 589548"/>
              <a:gd name="connsiteX18626" fmla="*/ 1259296 w 2105012"/>
              <a:gd name="connsiteY18626" fmla="*/ 348957 h 589548"/>
              <a:gd name="connsiteX18627" fmla="*/ 1256645 w 2105012"/>
              <a:gd name="connsiteY18627" fmla="*/ 349951 h 589548"/>
              <a:gd name="connsiteX18628" fmla="*/ 1256645 w 2105012"/>
              <a:gd name="connsiteY18628" fmla="*/ 349951 h 589548"/>
              <a:gd name="connsiteX18629" fmla="*/ 1252668 w 2105012"/>
              <a:gd name="connsiteY18629" fmla="*/ 343986 h 589548"/>
              <a:gd name="connsiteX18630" fmla="*/ 1242726 w 2105012"/>
              <a:gd name="connsiteY18630" fmla="*/ 343655 h 589548"/>
              <a:gd name="connsiteX18631" fmla="*/ 1235435 w 2105012"/>
              <a:gd name="connsiteY18631" fmla="*/ 343655 h 589548"/>
              <a:gd name="connsiteX18632" fmla="*/ 1231790 w 2105012"/>
              <a:gd name="connsiteY18632" fmla="*/ 344649 h 589548"/>
              <a:gd name="connsiteX18633" fmla="*/ 1235435 w 2105012"/>
              <a:gd name="connsiteY18633" fmla="*/ 343655 h 589548"/>
              <a:gd name="connsiteX18634" fmla="*/ 1236098 w 2105012"/>
              <a:gd name="connsiteY18634" fmla="*/ 340341 h 589548"/>
              <a:gd name="connsiteX18635" fmla="*/ 1228808 w 2105012"/>
              <a:gd name="connsiteY18635" fmla="*/ 342661 h 589548"/>
              <a:gd name="connsiteX18636" fmla="*/ 1228808 w 2105012"/>
              <a:gd name="connsiteY18636" fmla="*/ 342661 h 589548"/>
              <a:gd name="connsiteX18637" fmla="*/ 1215883 w 2105012"/>
              <a:gd name="connsiteY18637" fmla="*/ 345312 h 589548"/>
              <a:gd name="connsiteX18638" fmla="*/ 1215883 w 2105012"/>
              <a:gd name="connsiteY18638" fmla="*/ 347963 h 589548"/>
              <a:gd name="connsiteX18639" fmla="*/ 1214226 w 2105012"/>
              <a:gd name="connsiteY18639" fmla="*/ 350283 h 589548"/>
              <a:gd name="connsiteX18640" fmla="*/ 1214226 w 2105012"/>
              <a:gd name="connsiteY18640" fmla="*/ 353928 h 589548"/>
              <a:gd name="connsiteX18641" fmla="*/ 1214226 w 2105012"/>
              <a:gd name="connsiteY18641" fmla="*/ 353928 h 589548"/>
              <a:gd name="connsiteX18642" fmla="*/ 1206604 w 2105012"/>
              <a:gd name="connsiteY18642" fmla="*/ 352934 h 589548"/>
              <a:gd name="connsiteX18643" fmla="*/ 1207598 w 2105012"/>
              <a:gd name="connsiteY18643" fmla="*/ 355916 h 589548"/>
              <a:gd name="connsiteX18644" fmla="*/ 1206604 w 2105012"/>
              <a:gd name="connsiteY18644" fmla="*/ 358236 h 589548"/>
              <a:gd name="connsiteX18645" fmla="*/ 1207598 w 2105012"/>
              <a:gd name="connsiteY18645" fmla="*/ 355916 h 589548"/>
              <a:gd name="connsiteX18646" fmla="*/ 1206604 w 2105012"/>
              <a:gd name="connsiteY18646" fmla="*/ 352934 h 589548"/>
              <a:gd name="connsiteX18647" fmla="*/ 1205610 w 2105012"/>
              <a:gd name="connsiteY18647" fmla="*/ 352934 h 589548"/>
              <a:gd name="connsiteX18648" fmla="*/ 1199645 w 2105012"/>
              <a:gd name="connsiteY18648" fmla="*/ 351940 h 589548"/>
              <a:gd name="connsiteX18649" fmla="*/ 1205610 w 2105012"/>
              <a:gd name="connsiteY18649" fmla="*/ 352934 h 589548"/>
              <a:gd name="connsiteX18650" fmla="*/ 1204284 w 2105012"/>
              <a:gd name="connsiteY18650" fmla="*/ 350283 h 589548"/>
              <a:gd name="connsiteX18651" fmla="*/ 1194011 w 2105012"/>
              <a:gd name="connsiteY18651" fmla="*/ 346969 h 589548"/>
              <a:gd name="connsiteX18652" fmla="*/ 1191360 w 2105012"/>
              <a:gd name="connsiteY18652" fmla="*/ 345643 h 589548"/>
              <a:gd name="connsiteX18653" fmla="*/ 1189040 w 2105012"/>
              <a:gd name="connsiteY18653" fmla="*/ 345312 h 589548"/>
              <a:gd name="connsiteX18654" fmla="*/ 1187383 w 2105012"/>
              <a:gd name="connsiteY18654" fmla="*/ 347963 h 589548"/>
              <a:gd name="connsiteX18655" fmla="*/ 1189040 w 2105012"/>
              <a:gd name="connsiteY18655" fmla="*/ 345312 h 589548"/>
              <a:gd name="connsiteX18656" fmla="*/ 1192354 w 2105012"/>
              <a:gd name="connsiteY18656" fmla="*/ 338353 h 589548"/>
              <a:gd name="connsiteX18657" fmla="*/ 1195337 w 2105012"/>
              <a:gd name="connsiteY18657" fmla="*/ 332719 h 589548"/>
              <a:gd name="connsiteX18658" fmla="*/ 1204284 w 2105012"/>
              <a:gd name="connsiteY18658" fmla="*/ 332719 h 589548"/>
              <a:gd name="connsiteX18659" fmla="*/ 1214226 w 2105012"/>
              <a:gd name="connsiteY18659" fmla="*/ 326754 h 589548"/>
              <a:gd name="connsiteX18660" fmla="*/ 1213232 w 2105012"/>
              <a:gd name="connsiteY18660" fmla="*/ 321452 h 589548"/>
              <a:gd name="connsiteX18661" fmla="*/ 1207598 w 2105012"/>
              <a:gd name="connsiteY18661" fmla="*/ 321452 h 589548"/>
              <a:gd name="connsiteX18662" fmla="*/ 1207598 w 2105012"/>
              <a:gd name="connsiteY18662" fmla="*/ 317806 h 589548"/>
              <a:gd name="connsiteX18663" fmla="*/ 1195337 w 2105012"/>
              <a:gd name="connsiteY18663" fmla="*/ 323771 h 589548"/>
              <a:gd name="connsiteX18664" fmla="*/ 1195337 w 2105012"/>
              <a:gd name="connsiteY18664" fmla="*/ 317475 h 589548"/>
              <a:gd name="connsiteX18665" fmla="*/ 1202627 w 2105012"/>
              <a:gd name="connsiteY18665" fmla="*/ 315155 h 589548"/>
              <a:gd name="connsiteX18666" fmla="*/ 1193017 w 2105012"/>
              <a:gd name="connsiteY18666" fmla="*/ 310847 h 589548"/>
              <a:gd name="connsiteX18667" fmla="*/ 1185395 w 2105012"/>
              <a:gd name="connsiteY18667" fmla="*/ 314161 h 589548"/>
              <a:gd name="connsiteX18668" fmla="*/ 1183738 w 2105012"/>
              <a:gd name="connsiteY18668" fmla="*/ 317806 h 589548"/>
              <a:gd name="connsiteX18669" fmla="*/ 1189040 w 2105012"/>
              <a:gd name="connsiteY18669" fmla="*/ 321783 h 589548"/>
              <a:gd name="connsiteX18670" fmla="*/ 1183407 w 2105012"/>
              <a:gd name="connsiteY18670" fmla="*/ 329074 h 589548"/>
              <a:gd name="connsiteX18671" fmla="*/ 1183407 w 2105012"/>
              <a:gd name="connsiteY18671" fmla="*/ 332056 h 589548"/>
              <a:gd name="connsiteX18672" fmla="*/ 1183407 w 2105012"/>
              <a:gd name="connsiteY18672" fmla="*/ 334376 h 589548"/>
              <a:gd name="connsiteX18673" fmla="*/ 1181087 w 2105012"/>
              <a:gd name="connsiteY18673" fmla="*/ 334376 h 589548"/>
              <a:gd name="connsiteX18674" fmla="*/ 1178767 w 2105012"/>
              <a:gd name="connsiteY18674" fmla="*/ 341998 h 589548"/>
              <a:gd name="connsiteX18675" fmla="*/ 1180093 w 2105012"/>
              <a:gd name="connsiteY18675" fmla="*/ 346637 h 589548"/>
              <a:gd name="connsiteX18676" fmla="*/ 1170814 w 2105012"/>
              <a:gd name="connsiteY18676" fmla="*/ 346637 h 589548"/>
              <a:gd name="connsiteX18677" fmla="*/ 1168162 w 2105012"/>
              <a:gd name="connsiteY18677" fmla="*/ 352271 h 589548"/>
              <a:gd name="connsiteX18678" fmla="*/ 1157889 w 2105012"/>
              <a:gd name="connsiteY18678" fmla="*/ 350946 h 589548"/>
              <a:gd name="connsiteX18679" fmla="*/ 1151593 w 2105012"/>
              <a:gd name="connsiteY18679" fmla="*/ 353265 h 589548"/>
              <a:gd name="connsiteX18680" fmla="*/ 1147947 w 2105012"/>
              <a:gd name="connsiteY18680" fmla="*/ 353265 h 589548"/>
              <a:gd name="connsiteX18681" fmla="*/ 1147616 w 2105012"/>
              <a:gd name="connsiteY18681" fmla="*/ 348626 h 589548"/>
              <a:gd name="connsiteX18682" fmla="*/ 1139000 w 2105012"/>
              <a:gd name="connsiteY18682" fmla="*/ 346306 h 589548"/>
              <a:gd name="connsiteX18683" fmla="*/ 1132372 w 2105012"/>
              <a:gd name="connsiteY18683" fmla="*/ 354922 h 589548"/>
              <a:gd name="connsiteX18684" fmla="*/ 1133698 w 2105012"/>
              <a:gd name="connsiteY18684" fmla="*/ 357242 h 589548"/>
              <a:gd name="connsiteX18685" fmla="*/ 1132703 w 2105012"/>
              <a:gd name="connsiteY18685" fmla="*/ 363870 h 589548"/>
              <a:gd name="connsiteX18686" fmla="*/ 1127401 w 2105012"/>
              <a:gd name="connsiteY18686" fmla="*/ 366190 h 589548"/>
              <a:gd name="connsiteX18687" fmla="*/ 1127401 w 2105012"/>
              <a:gd name="connsiteY18687" fmla="*/ 366190 h 589548"/>
              <a:gd name="connsiteX18688" fmla="*/ 1123756 w 2105012"/>
              <a:gd name="connsiteY18688" fmla="*/ 364864 h 589548"/>
              <a:gd name="connsiteX18689" fmla="*/ 1112488 w 2105012"/>
              <a:gd name="connsiteY18689" fmla="*/ 367515 h 589548"/>
              <a:gd name="connsiteX18690" fmla="*/ 1112488 w 2105012"/>
              <a:gd name="connsiteY18690" fmla="*/ 373812 h 589548"/>
              <a:gd name="connsiteX18691" fmla="*/ 1112488 w 2105012"/>
              <a:gd name="connsiteY18691" fmla="*/ 373812 h 589548"/>
              <a:gd name="connsiteX18692" fmla="*/ 1127732 w 2105012"/>
              <a:gd name="connsiteY18692" fmla="*/ 372486 h 589548"/>
              <a:gd name="connsiteX18693" fmla="*/ 1134029 w 2105012"/>
              <a:gd name="connsiteY18693" fmla="*/ 375137 h 589548"/>
              <a:gd name="connsiteX18694" fmla="*/ 1131709 w 2105012"/>
              <a:gd name="connsiteY18694" fmla="*/ 381434 h 589548"/>
              <a:gd name="connsiteX18695" fmla="*/ 1112488 w 2105012"/>
              <a:gd name="connsiteY18695" fmla="*/ 381434 h 589548"/>
              <a:gd name="connsiteX18696" fmla="*/ 1108843 w 2105012"/>
              <a:gd name="connsiteY18696" fmla="*/ 381434 h 589548"/>
              <a:gd name="connsiteX18697" fmla="*/ 1095587 w 2105012"/>
              <a:gd name="connsiteY18697" fmla="*/ 383753 h 589548"/>
              <a:gd name="connsiteX18698" fmla="*/ 1090948 w 2105012"/>
              <a:gd name="connsiteY18698" fmla="*/ 388724 h 589548"/>
              <a:gd name="connsiteX18699" fmla="*/ 1085977 w 2105012"/>
              <a:gd name="connsiteY18699" fmla="*/ 388724 h 589548"/>
              <a:gd name="connsiteX18700" fmla="*/ 1082000 w 2105012"/>
              <a:gd name="connsiteY18700" fmla="*/ 386405 h 589548"/>
              <a:gd name="connsiteX18701" fmla="*/ 1082000 w 2105012"/>
              <a:gd name="connsiteY18701" fmla="*/ 386405 h 589548"/>
              <a:gd name="connsiteX18702" fmla="*/ 1087302 w 2105012"/>
              <a:gd name="connsiteY18702" fmla="*/ 379777 h 589548"/>
              <a:gd name="connsiteX18703" fmla="*/ 1084320 w 2105012"/>
              <a:gd name="connsiteY18703" fmla="*/ 379777 h 589548"/>
              <a:gd name="connsiteX18704" fmla="*/ 1087302 w 2105012"/>
              <a:gd name="connsiteY18704" fmla="*/ 379777 h 589548"/>
              <a:gd name="connsiteX18705" fmla="*/ 1092605 w 2105012"/>
              <a:gd name="connsiteY18705" fmla="*/ 378451 h 589548"/>
              <a:gd name="connsiteX18706" fmla="*/ 1092273 w 2105012"/>
              <a:gd name="connsiteY18706" fmla="*/ 370829 h 589548"/>
              <a:gd name="connsiteX18707" fmla="*/ 1092273 w 2105012"/>
              <a:gd name="connsiteY18707" fmla="*/ 368509 h 589548"/>
              <a:gd name="connsiteX18708" fmla="*/ 1079680 w 2105012"/>
              <a:gd name="connsiteY18708" fmla="*/ 374806 h 589548"/>
              <a:gd name="connsiteX18709" fmla="*/ 1077361 w 2105012"/>
              <a:gd name="connsiteY18709" fmla="*/ 374806 h 589548"/>
              <a:gd name="connsiteX18710" fmla="*/ 1077361 w 2105012"/>
              <a:gd name="connsiteY18710" fmla="*/ 374806 h 589548"/>
              <a:gd name="connsiteX18711" fmla="*/ 1071396 w 2105012"/>
              <a:gd name="connsiteY18711" fmla="*/ 376131 h 589548"/>
              <a:gd name="connsiteX18712" fmla="*/ 1070733 w 2105012"/>
              <a:gd name="connsiteY18712" fmla="*/ 365527 h 589548"/>
              <a:gd name="connsiteX18713" fmla="*/ 1067087 w 2105012"/>
              <a:gd name="connsiteY18713" fmla="*/ 365527 h 589548"/>
              <a:gd name="connsiteX18714" fmla="*/ 1068413 w 2105012"/>
              <a:gd name="connsiteY18714" fmla="*/ 376794 h 589548"/>
              <a:gd name="connsiteX18715" fmla="*/ 1068413 w 2105012"/>
              <a:gd name="connsiteY18715" fmla="*/ 382097 h 589548"/>
              <a:gd name="connsiteX18716" fmla="*/ 1068413 w 2105012"/>
              <a:gd name="connsiteY18716" fmla="*/ 383091 h 589548"/>
              <a:gd name="connsiteX18717" fmla="*/ 1068413 w 2105012"/>
              <a:gd name="connsiteY18717" fmla="*/ 386736 h 589548"/>
              <a:gd name="connsiteX18718" fmla="*/ 1068413 w 2105012"/>
              <a:gd name="connsiteY18718" fmla="*/ 386736 h 589548"/>
              <a:gd name="connsiteX18719" fmla="*/ 1067087 w 2105012"/>
              <a:gd name="connsiteY18719" fmla="*/ 389387 h 589548"/>
              <a:gd name="connsiteX18720" fmla="*/ 1066093 w 2105012"/>
              <a:gd name="connsiteY18720" fmla="*/ 393033 h 589548"/>
              <a:gd name="connsiteX18721" fmla="*/ 1066093 w 2105012"/>
              <a:gd name="connsiteY18721" fmla="*/ 393033 h 589548"/>
              <a:gd name="connsiteX18722" fmla="*/ 1062448 w 2105012"/>
              <a:gd name="connsiteY18722" fmla="*/ 400986 h 589548"/>
              <a:gd name="connsiteX18723" fmla="*/ 1064768 w 2105012"/>
              <a:gd name="connsiteY18723" fmla="*/ 406951 h 589548"/>
              <a:gd name="connsiteX18724" fmla="*/ 1068413 w 2105012"/>
              <a:gd name="connsiteY18724" fmla="*/ 410265 h 589548"/>
              <a:gd name="connsiteX18725" fmla="*/ 1065762 w 2105012"/>
              <a:gd name="connsiteY18725" fmla="*/ 410928 h 589548"/>
              <a:gd name="connsiteX18726" fmla="*/ 1060791 w 2105012"/>
              <a:gd name="connsiteY18726" fmla="*/ 412253 h 589548"/>
              <a:gd name="connsiteX18727" fmla="*/ 1063442 w 2105012"/>
              <a:gd name="connsiteY18727" fmla="*/ 417224 h 589548"/>
              <a:gd name="connsiteX18728" fmla="*/ 1058471 w 2105012"/>
              <a:gd name="connsiteY18728" fmla="*/ 422527 h 589548"/>
              <a:gd name="connsiteX18729" fmla="*/ 1055489 w 2105012"/>
              <a:gd name="connsiteY18729" fmla="*/ 424846 h 589548"/>
              <a:gd name="connsiteX18730" fmla="*/ 1049192 w 2105012"/>
              <a:gd name="connsiteY18730" fmla="*/ 427166 h 589548"/>
              <a:gd name="connsiteX18731" fmla="*/ 1049192 w 2105012"/>
              <a:gd name="connsiteY18731" fmla="*/ 429817 h 589548"/>
              <a:gd name="connsiteX18732" fmla="*/ 1049192 w 2105012"/>
              <a:gd name="connsiteY18732" fmla="*/ 427166 h 589548"/>
              <a:gd name="connsiteX18733" fmla="*/ 1039582 w 2105012"/>
              <a:gd name="connsiteY18733" fmla="*/ 419544 h 589548"/>
              <a:gd name="connsiteX18734" fmla="*/ 1036599 w 2105012"/>
              <a:gd name="connsiteY18734" fmla="*/ 409602 h 589548"/>
              <a:gd name="connsiteX18735" fmla="*/ 1036599 w 2105012"/>
              <a:gd name="connsiteY18735" fmla="*/ 408277 h 589548"/>
              <a:gd name="connsiteX18736" fmla="*/ 1035274 w 2105012"/>
              <a:gd name="connsiteY18736" fmla="*/ 406288 h 589548"/>
              <a:gd name="connsiteX18737" fmla="*/ 1037593 w 2105012"/>
              <a:gd name="connsiteY18737" fmla="*/ 405625 h 589548"/>
              <a:gd name="connsiteX18738" fmla="*/ 1041570 w 2105012"/>
              <a:gd name="connsiteY18738" fmla="*/ 398335 h 589548"/>
              <a:gd name="connsiteX18739" fmla="*/ 1043890 w 2105012"/>
              <a:gd name="connsiteY18739" fmla="*/ 398335 h 589548"/>
              <a:gd name="connsiteX18740" fmla="*/ 1051512 w 2105012"/>
              <a:gd name="connsiteY18740" fmla="*/ 393364 h 589548"/>
              <a:gd name="connsiteX18741" fmla="*/ 1051512 w 2105012"/>
              <a:gd name="connsiteY18741" fmla="*/ 387399 h 589548"/>
              <a:gd name="connsiteX18742" fmla="*/ 1050186 w 2105012"/>
              <a:gd name="connsiteY18742" fmla="*/ 387067 h 589548"/>
              <a:gd name="connsiteX18743" fmla="*/ 1051512 w 2105012"/>
              <a:gd name="connsiteY18743" fmla="*/ 379114 h 589548"/>
              <a:gd name="connsiteX18744" fmla="*/ 1045878 w 2105012"/>
              <a:gd name="connsiteY18744" fmla="*/ 373480 h 589548"/>
              <a:gd name="connsiteX18745" fmla="*/ 1036268 w 2105012"/>
              <a:gd name="connsiteY18745" fmla="*/ 380771 h 589548"/>
              <a:gd name="connsiteX18746" fmla="*/ 1031297 w 2105012"/>
              <a:gd name="connsiteY18746" fmla="*/ 375469 h 589548"/>
              <a:gd name="connsiteX18747" fmla="*/ 1024338 w 2105012"/>
              <a:gd name="connsiteY18747" fmla="*/ 377457 h 589548"/>
              <a:gd name="connsiteX18748" fmla="*/ 1026326 w 2105012"/>
              <a:gd name="connsiteY18748" fmla="*/ 381765 h 589548"/>
              <a:gd name="connsiteX18749" fmla="*/ 1020692 w 2105012"/>
              <a:gd name="connsiteY18749" fmla="*/ 383422 h 589548"/>
              <a:gd name="connsiteX18750" fmla="*/ 1013402 w 2105012"/>
              <a:gd name="connsiteY18750" fmla="*/ 376794 h 589548"/>
              <a:gd name="connsiteX18751" fmla="*/ 1008431 w 2105012"/>
              <a:gd name="connsiteY18751" fmla="*/ 376131 h 589548"/>
              <a:gd name="connsiteX18752" fmla="*/ 997163 w 2105012"/>
              <a:gd name="connsiteY18752" fmla="*/ 382097 h 589548"/>
              <a:gd name="connsiteX18753" fmla="*/ 995506 w 2105012"/>
              <a:gd name="connsiteY18753" fmla="*/ 380440 h 589548"/>
              <a:gd name="connsiteX18754" fmla="*/ 988216 w 2105012"/>
              <a:gd name="connsiteY18754" fmla="*/ 377457 h 589548"/>
              <a:gd name="connsiteX18755" fmla="*/ 984239 w 2105012"/>
              <a:gd name="connsiteY18755" fmla="*/ 379114 h 589548"/>
              <a:gd name="connsiteX18756" fmla="*/ 984239 w 2105012"/>
              <a:gd name="connsiteY18756" fmla="*/ 380440 h 589548"/>
              <a:gd name="connsiteX18757" fmla="*/ 982913 w 2105012"/>
              <a:gd name="connsiteY18757" fmla="*/ 384085 h 589548"/>
              <a:gd name="connsiteX18758" fmla="*/ 984239 w 2105012"/>
              <a:gd name="connsiteY18758" fmla="*/ 388393 h 589548"/>
              <a:gd name="connsiteX18759" fmla="*/ 977943 w 2105012"/>
              <a:gd name="connsiteY18759" fmla="*/ 396678 h 589548"/>
              <a:gd name="connsiteX18760" fmla="*/ 977943 w 2105012"/>
              <a:gd name="connsiteY18760" fmla="*/ 399329 h 589548"/>
              <a:gd name="connsiteX18761" fmla="*/ 976617 w 2105012"/>
              <a:gd name="connsiteY18761" fmla="*/ 401980 h 589548"/>
              <a:gd name="connsiteX18762" fmla="*/ 976617 w 2105012"/>
              <a:gd name="connsiteY18762" fmla="*/ 403306 h 589548"/>
              <a:gd name="connsiteX18763" fmla="*/ 981919 w 2105012"/>
              <a:gd name="connsiteY18763" fmla="*/ 405625 h 589548"/>
              <a:gd name="connsiteX18764" fmla="*/ 983908 w 2105012"/>
              <a:gd name="connsiteY18764" fmla="*/ 413248 h 589548"/>
              <a:gd name="connsiteX18765" fmla="*/ 982913 w 2105012"/>
              <a:gd name="connsiteY18765" fmla="*/ 415567 h 589548"/>
              <a:gd name="connsiteX18766" fmla="*/ 987553 w 2105012"/>
              <a:gd name="connsiteY18766" fmla="*/ 421532 h 589548"/>
              <a:gd name="connsiteX18767" fmla="*/ 982913 w 2105012"/>
              <a:gd name="connsiteY18767" fmla="*/ 415567 h 589548"/>
              <a:gd name="connsiteX18768" fmla="*/ 975291 w 2105012"/>
              <a:gd name="connsiteY18768" fmla="*/ 420870 h 589548"/>
              <a:gd name="connsiteX18769" fmla="*/ 975291 w 2105012"/>
              <a:gd name="connsiteY18769" fmla="*/ 421864 h 589548"/>
              <a:gd name="connsiteX18770" fmla="*/ 981588 w 2105012"/>
              <a:gd name="connsiteY18770" fmla="*/ 421201 h 589548"/>
              <a:gd name="connsiteX18771" fmla="*/ 985233 w 2105012"/>
              <a:gd name="connsiteY18771" fmla="*/ 429817 h 589548"/>
              <a:gd name="connsiteX18772" fmla="*/ 980262 w 2105012"/>
              <a:gd name="connsiteY18772" fmla="*/ 434125 h 589548"/>
              <a:gd name="connsiteX18773" fmla="*/ 974960 w 2105012"/>
              <a:gd name="connsiteY18773" fmla="*/ 429817 h 589548"/>
              <a:gd name="connsiteX18774" fmla="*/ 969989 w 2105012"/>
              <a:gd name="connsiteY18774" fmla="*/ 428492 h 589548"/>
              <a:gd name="connsiteX18775" fmla="*/ 969989 w 2105012"/>
              <a:gd name="connsiteY18775" fmla="*/ 428492 h 589548"/>
              <a:gd name="connsiteX18776" fmla="*/ 964687 w 2105012"/>
              <a:gd name="connsiteY18776" fmla="*/ 427829 h 589548"/>
              <a:gd name="connsiteX18777" fmla="*/ 962367 w 2105012"/>
              <a:gd name="connsiteY18777" fmla="*/ 424515 h 589548"/>
              <a:gd name="connsiteX18778" fmla="*/ 960047 w 2105012"/>
              <a:gd name="connsiteY18778" fmla="*/ 424515 h 589548"/>
              <a:gd name="connsiteX18779" fmla="*/ 962698 w 2105012"/>
              <a:gd name="connsiteY18779" fmla="*/ 430811 h 589548"/>
              <a:gd name="connsiteX18780" fmla="*/ 962698 w 2105012"/>
              <a:gd name="connsiteY18780" fmla="*/ 433131 h 589548"/>
              <a:gd name="connsiteX18781" fmla="*/ 957396 w 2105012"/>
              <a:gd name="connsiteY18781" fmla="*/ 433131 h 589548"/>
              <a:gd name="connsiteX18782" fmla="*/ 954745 w 2105012"/>
              <a:gd name="connsiteY18782" fmla="*/ 435451 h 589548"/>
              <a:gd name="connsiteX18783" fmla="*/ 960379 w 2105012"/>
              <a:gd name="connsiteY18783" fmla="*/ 442742 h 589548"/>
              <a:gd name="connsiteX18784" fmla="*/ 959716 w 2105012"/>
              <a:gd name="connsiteY18784" fmla="*/ 450695 h 589548"/>
              <a:gd name="connsiteX18785" fmla="*/ 949443 w 2105012"/>
              <a:gd name="connsiteY18785" fmla="*/ 450695 h 589548"/>
              <a:gd name="connsiteX18786" fmla="*/ 948117 w 2105012"/>
              <a:gd name="connsiteY18786" fmla="*/ 452021 h 589548"/>
              <a:gd name="connsiteX18787" fmla="*/ 948117 w 2105012"/>
              <a:gd name="connsiteY18787" fmla="*/ 452021 h 589548"/>
              <a:gd name="connsiteX18788" fmla="*/ 936850 w 2105012"/>
              <a:gd name="connsiteY18788" fmla="*/ 449038 h 589548"/>
              <a:gd name="connsiteX18789" fmla="*/ 939501 w 2105012"/>
              <a:gd name="connsiteY18789" fmla="*/ 444730 h 589548"/>
              <a:gd name="connsiteX18790" fmla="*/ 939501 w 2105012"/>
              <a:gd name="connsiteY18790" fmla="*/ 444730 h 589548"/>
              <a:gd name="connsiteX18791" fmla="*/ 948117 w 2105012"/>
              <a:gd name="connsiteY18791" fmla="*/ 444067 h 589548"/>
              <a:gd name="connsiteX18792" fmla="*/ 949443 w 2105012"/>
              <a:gd name="connsiteY18792" fmla="*/ 440753 h 589548"/>
              <a:gd name="connsiteX18793" fmla="*/ 943478 w 2105012"/>
              <a:gd name="connsiteY18793" fmla="*/ 438102 h 589548"/>
              <a:gd name="connsiteX18794" fmla="*/ 941821 w 2105012"/>
              <a:gd name="connsiteY18794" fmla="*/ 435782 h 589548"/>
              <a:gd name="connsiteX18795" fmla="*/ 935524 w 2105012"/>
              <a:gd name="connsiteY18795" fmla="*/ 433131 h 589548"/>
              <a:gd name="connsiteX18796" fmla="*/ 934199 w 2105012"/>
              <a:gd name="connsiteY18796" fmla="*/ 436445 h 589548"/>
              <a:gd name="connsiteX18797" fmla="*/ 935524 w 2105012"/>
              <a:gd name="connsiteY18797" fmla="*/ 433131 h 589548"/>
              <a:gd name="connsiteX18798" fmla="*/ 929228 w 2105012"/>
              <a:gd name="connsiteY18798" fmla="*/ 431806 h 589548"/>
              <a:gd name="connsiteX18799" fmla="*/ 929228 w 2105012"/>
              <a:gd name="connsiteY18799" fmla="*/ 431806 h 589548"/>
              <a:gd name="connsiteX18800" fmla="*/ 908681 w 2105012"/>
              <a:gd name="connsiteY18800" fmla="*/ 428160 h 589548"/>
              <a:gd name="connsiteX18801" fmla="*/ 906362 w 2105012"/>
              <a:gd name="connsiteY18801" fmla="*/ 426835 h 589548"/>
              <a:gd name="connsiteX18802" fmla="*/ 909013 w 2105012"/>
              <a:gd name="connsiteY18802" fmla="*/ 425509 h 589548"/>
              <a:gd name="connsiteX18803" fmla="*/ 901391 w 2105012"/>
              <a:gd name="connsiteY18803" fmla="*/ 420538 h 589548"/>
              <a:gd name="connsiteX18804" fmla="*/ 901391 w 2105012"/>
              <a:gd name="connsiteY18804" fmla="*/ 420538 h 589548"/>
              <a:gd name="connsiteX18805" fmla="*/ 895757 w 2105012"/>
              <a:gd name="connsiteY18805" fmla="*/ 419213 h 589548"/>
              <a:gd name="connsiteX18806" fmla="*/ 901391 w 2105012"/>
              <a:gd name="connsiteY18806" fmla="*/ 420538 h 589548"/>
              <a:gd name="connsiteX18807" fmla="*/ 909013 w 2105012"/>
              <a:gd name="connsiteY18807" fmla="*/ 415567 h 589548"/>
              <a:gd name="connsiteX18808" fmla="*/ 909013 w 2105012"/>
              <a:gd name="connsiteY18808" fmla="*/ 414242 h 589548"/>
              <a:gd name="connsiteX18809" fmla="*/ 908018 w 2105012"/>
              <a:gd name="connsiteY18809" fmla="*/ 410596 h 589548"/>
              <a:gd name="connsiteX18810" fmla="*/ 909013 w 2105012"/>
              <a:gd name="connsiteY18810" fmla="*/ 410265 h 589548"/>
              <a:gd name="connsiteX18811" fmla="*/ 919286 w 2105012"/>
              <a:gd name="connsiteY18811" fmla="*/ 397672 h 589548"/>
              <a:gd name="connsiteX18812" fmla="*/ 919286 w 2105012"/>
              <a:gd name="connsiteY18812" fmla="*/ 397672 h 589548"/>
              <a:gd name="connsiteX18813" fmla="*/ 917960 w 2105012"/>
              <a:gd name="connsiteY18813" fmla="*/ 395021 h 589548"/>
              <a:gd name="connsiteX18814" fmla="*/ 911664 w 2105012"/>
              <a:gd name="connsiteY18814" fmla="*/ 393695 h 589548"/>
              <a:gd name="connsiteX18815" fmla="*/ 910007 w 2105012"/>
              <a:gd name="connsiteY18815" fmla="*/ 393695 h 589548"/>
              <a:gd name="connsiteX18816" fmla="*/ 911664 w 2105012"/>
              <a:gd name="connsiteY18816" fmla="*/ 393695 h 589548"/>
              <a:gd name="connsiteX18817" fmla="*/ 917960 w 2105012"/>
              <a:gd name="connsiteY18817" fmla="*/ 395021 h 589548"/>
              <a:gd name="connsiteX18818" fmla="*/ 919286 w 2105012"/>
              <a:gd name="connsiteY18818" fmla="*/ 388393 h 589548"/>
              <a:gd name="connsiteX18819" fmla="*/ 925582 w 2105012"/>
              <a:gd name="connsiteY18819" fmla="*/ 387067 h 589548"/>
              <a:gd name="connsiteX18820" fmla="*/ 926908 w 2105012"/>
              <a:gd name="connsiteY18820" fmla="*/ 387067 h 589548"/>
              <a:gd name="connsiteX18821" fmla="*/ 943809 w 2105012"/>
              <a:gd name="connsiteY18821" fmla="*/ 393695 h 589548"/>
              <a:gd name="connsiteX18822" fmla="*/ 941821 w 2105012"/>
              <a:gd name="connsiteY18822" fmla="*/ 386736 h 589548"/>
              <a:gd name="connsiteX18823" fmla="*/ 941821 w 2105012"/>
              <a:gd name="connsiteY18823" fmla="*/ 386736 h 589548"/>
              <a:gd name="connsiteX18824" fmla="*/ 945466 w 2105012"/>
              <a:gd name="connsiteY18824" fmla="*/ 384748 h 589548"/>
              <a:gd name="connsiteX18825" fmla="*/ 954414 w 2105012"/>
              <a:gd name="connsiteY18825" fmla="*/ 379114 h 589548"/>
              <a:gd name="connsiteX18826" fmla="*/ 961041 w 2105012"/>
              <a:gd name="connsiteY18826" fmla="*/ 386736 h 589548"/>
              <a:gd name="connsiteX18827" fmla="*/ 964355 w 2105012"/>
              <a:gd name="connsiteY18827" fmla="*/ 387730 h 589548"/>
              <a:gd name="connsiteX18828" fmla="*/ 973966 w 2105012"/>
              <a:gd name="connsiteY18828" fmla="*/ 386405 h 589548"/>
              <a:gd name="connsiteX18829" fmla="*/ 977611 w 2105012"/>
              <a:gd name="connsiteY18829" fmla="*/ 379114 h 589548"/>
              <a:gd name="connsiteX18830" fmla="*/ 969658 w 2105012"/>
              <a:gd name="connsiteY18830" fmla="*/ 375800 h 589548"/>
              <a:gd name="connsiteX18831" fmla="*/ 963030 w 2105012"/>
              <a:gd name="connsiteY18831" fmla="*/ 376794 h 589548"/>
              <a:gd name="connsiteX18832" fmla="*/ 969658 w 2105012"/>
              <a:gd name="connsiteY18832" fmla="*/ 375800 h 589548"/>
              <a:gd name="connsiteX18833" fmla="*/ 962367 w 2105012"/>
              <a:gd name="connsiteY18833" fmla="*/ 373812 h 589548"/>
              <a:gd name="connsiteX18834" fmla="*/ 958390 w 2105012"/>
              <a:gd name="connsiteY18834" fmla="*/ 373812 h 589548"/>
              <a:gd name="connsiteX18835" fmla="*/ 949443 w 2105012"/>
              <a:gd name="connsiteY18835" fmla="*/ 375137 h 589548"/>
              <a:gd name="connsiteX18836" fmla="*/ 940826 w 2105012"/>
              <a:gd name="connsiteY18836" fmla="*/ 370498 h 589548"/>
              <a:gd name="connsiteX18837" fmla="*/ 936850 w 2105012"/>
              <a:gd name="connsiteY18837" fmla="*/ 370166 h 589548"/>
              <a:gd name="connsiteX18838" fmla="*/ 935524 w 2105012"/>
              <a:gd name="connsiteY18838" fmla="*/ 372818 h 589548"/>
              <a:gd name="connsiteX18839" fmla="*/ 932210 w 2105012"/>
              <a:gd name="connsiteY18839" fmla="*/ 371823 h 589548"/>
              <a:gd name="connsiteX18840" fmla="*/ 911332 w 2105012"/>
              <a:gd name="connsiteY18840" fmla="*/ 375800 h 589548"/>
              <a:gd name="connsiteX18841" fmla="*/ 890123 w 2105012"/>
              <a:gd name="connsiteY18841" fmla="*/ 376794 h 589548"/>
              <a:gd name="connsiteX18842" fmla="*/ 907687 w 2105012"/>
              <a:gd name="connsiteY18842" fmla="*/ 394358 h 589548"/>
              <a:gd name="connsiteX18843" fmla="*/ 911664 w 2105012"/>
              <a:gd name="connsiteY18843" fmla="*/ 396346 h 589548"/>
              <a:gd name="connsiteX18844" fmla="*/ 907687 w 2105012"/>
              <a:gd name="connsiteY18844" fmla="*/ 394358 h 589548"/>
              <a:gd name="connsiteX18845" fmla="*/ 907687 w 2105012"/>
              <a:gd name="connsiteY18845" fmla="*/ 394358 h 589548"/>
              <a:gd name="connsiteX18846" fmla="*/ 932542 w 2105012"/>
              <a:gd name="connsiteY18846" fmla="*/ 375469 h 589548"/>
              <a:gd name="connsiteX18847" fmla="*/ 930885 w 2105012"/>
              <a:gd name="connsiteY18847" fmla="*/ 375469 h 589548"/>
              <a:gd name="connsiteX18848" fmla="*/ 932542 w 2105012"/>
              <a:gd name="connsiteY18848" fmla="*/ 375469 h 589548"/>
              <a:gd name="connsiteX18849" fmla="*/ 935524 w 2105012"/>
              <a:gd name="connsiteY18849" fmla="*/ 374806 h 589548"/>
              <a:gd name="connsiteX18850" fmla="*/ 932542 w 2105012"/>
              <a:gd name="connsiteY18850" fmla="*/ 375469 h 589548"/>
              <a:gd name="connsiteX18851" fmla="*/ 911332 w 2105012"/>
              <a:gd name="connsiteY18851" fmla="*/ 383091 h 589548"/>
              <a:gd name="connsiteX18852" fmla="*/ 915309 w 2105012"/>
              <a:gd name="connsiteY18852" fmla="*/ 383091 h 589548"/>
              <a:gd name="connsiteX18853" fmla="*/ 915309 w 2105012"/>
              <a:gd name="connsiteY18853" fmla="*/ 383091 h 589548"/>
              <a:gd name="connsiteX18854" fmla="*/ 911332 w 2105012"/>
              <a:gd name="connsiteY18854" fmla="*/ 383091 h 589548"/>
              <a:gd name="connsiteX18855" fmla="*/ 896420 w 2105012"/>
              <a:gd name="connsiteY18855" fmla="*/ 443736 h 589548"/>
              <a:gd name="connsiteX18856" fmla="*/ 902385 w 2105012"/>
              <a:gd name="connsiteY18856" fmla="*/ 443736 h 589548"/>
              <a:gd name="connsiteX18857" fmla="*/ 896420 w 2105012"/>
              <a:gd name="connsiteY18857" fmla="*/ 443736 h 589548"/>
              <a:gd name="connsiteX18858" fmla="*/ 892112 w 2105012"/>
              <a:gd name="connsiteY18858" fmla="*/ 440422 h 589548"/>
              <a:gd name="connsiteX18859" fmla="*/ 896420 w 2105012"/>
              <a:gd name="connsiteY18859" fmla="*/ 443736 h 589548"/>
              <a:gd name="connsiteX18860" fmla="*/ 890123 w 2105012"/>
              <a:gd name="connsiteY18860" fmla="*/ 456329 h 589548"/>
              <a:gd name="connsiteX18861" fmla="*/ 890123 w 2105012"/>
              <a:gd name="connsiteY18861" fmla="*/ 454009 h 589548"/>
              <a:gd name="connsiteX18862" fmla="*/ 891449 w 2105012"/>
              <a:gd name="connsiteY18862" fmla="*/ 453677 h 589548"/>
              <a:gd name="connsiteX18863" fmla="*/ 892443 w 2105012"/>
              <a:gd name="connsiteY18863" fmla="*/ 449038 h 589548"/>
              <a:gd name="connsiteX18864" fmla="*/ 887803 w 2105012"/>
              <a:gd name="connsiteY18864" fmla="*/ 448044 h 589548"/>
              <a:gd name="connsiteX18865" fmla="*/ 892443 w 2105012"/>
              <a:gd name="connsiteY18865" fmla="*/ 449038 h 589548"/>
              <a:gd name="connsiteX18866" fmla="*/ 892443 w 2105012"/>
              <a:gd name="connsiteY18866" fmla="*/ 449038 h 589548"/>
              <a:gd name="connsiteX18867" fmla="*/ 902716 w 2105012"/>
              <a:gd name="connsiteY18867" fmla="*/ 450032 h 589548"/>
              <a:gd name="connsiteX18868" fmla="*/ 902716 w 2105012"/>
              <a:gd name="connsiteY18868" fmla="*/ 450032 h 589548"/>
              <a:gd name="connsiteX18869" fmla="*/ 905036 w 2105012"/>
              <a:gd name="connsiteY18869" fmla="*/ 454672 h 589548"/>
              <a:gd name="connsiteX18870" fmla="*/ 898739 w 2105012"/>
              <a:gd name="connsiteY18870" fmla="*/ 455334 h 589548"/>
              <a:gd name="connsiteX18871" fmla="*/ 891449 w 2105012"/>
              <a:gd name="connsiteY18871" fmla="*/ 453677 h 589548"/>
              <a:gd name="connsiteX18872" fmla="*/ 890123 w 2105012"/>
              <a:gd name="connsiteY18872" fmla="*/ 454009 h 589548"/>
              <a:gd name="connsiteX18873" fmla="*/ 890123 w 2105012"/>
              <a:gd name="connsiteY18873" fmla="*/ 456329 h 589548"/>
              <a:gd name="connsiteX18874" fmla="*/ 891449 w 2105012"/>
              <a:gd name="connsiteY18874" fmla="*/ 459643 h 589548"/>
              <a:gd name="connsiteX18875" fmla="*/ 890123 w 2105012"/>
              <a:gd name="connsiteY18875" fmla="*/ 456329 h 589548"/>
              <a:gd name="connsiteX18876" fmla="*/ 898739 w 2105012"/>
              <a:gd name="connsiteY18876" fmla="*/ 474224 h 589548"/>
              <a:gd name="connsiteX18877" fmla="*/ 898739 w 2105012"/>
              <a:gd name="connsiteY18877" fmla="*/ 474224 h 589548"/>
              <a:gd name="connsiteX18878" fmla="*/ 898739 w 2105012"/>
              <a:gd name="connsiteY18878" fmla="*/ 474224 h 589548"/>
              <a:gd name="connsiteX18879" fmla="*/ 897082 w 2105012"/>
              <a:gd name="connsiteY18879" fmla="*/ 474224 h 589548"/>
              <a:gd name="connsiteX18880" fmla="*/ 898739 w 2105012"/>
              <a:gd name="connsiteY18880" fmla="*/ 474224 h 589548"/>
              <a:gd name="connsiteX18881" fmla="*/ 847705 w 2105012"/>
              <a:gd name="connsiteY18881" fmla="*/ 457986 h 589548"/>
              <a:gd name="connsiteX18882" fmla="*/ 847705 w 2105012"/>
              <a:gd name="connsiteY18882" fmla="*/ 457986 h 589548"/>
              <a:gd name="connsiteX18883" fmla="*/ 847705 w 2105012"/>
              <a:gd name="connsiteY18883" fmla="*/ 457986 h 589548"/>
              <a:gd name="connsiteX18884" fmla="*/ 874879 w 2105012"/>
              <a:gd name="connsiteY18884" fmla="*/ 482177 h 589548"/>
              <a:gd name="connsiteX18885" fmla="*/ 872559 w 2105012"/>
              <a:gd name="connsiteY18885" fmla="*/ 481183 h 589548"/>
              <a:gd name="connsiteX18886" fmla="*/ 874879 w 2105012"/>
              <a:gd name="connsiteY18886" fmla="*/ 482177 h 589548"/>
              <a:gd name="connsiteX18887" fmla="*/ 879850 w 2105012"/>
              <a:gd name="connsiteY18887" fmla="*/ 482177 h 589548"/>
              <a:gd name="connsiteX18888" fmla="*/ 885152 w 2105012"/>
              <a:gd name="connsiteY18888" fmla="*/ 484497 h 589548"/>
              <a:gd name="connsiteX18889" fmla="*/ 885152 w 2105012"/>
              <a:gd name="connsiteY18889" fmla="*/ 484497 h 589548"/>
              <a:gd name="connsiteX18890" fmla="*/ 879850 w 2105012"/>
              <a:gd name="connsiteY18890" fmla="*/ 482177 h 589548"/>
              <a:gd name="connsiteX18891" fmla="*/ 874879 w 2105012"/>
              <a:gd name="connsiteY18891" fmla="*/ 482177 h 589548"/>
              <a:gd name="connsiteX18892" fmla="*/ 896420 w 2105012"/>
              <a:gd name="connsiteY18892" fmla="*/ 489468 h 589548"/>
              <a:gd name="connsiteX18893" fmla="*/ 893769 w 2105012"/>
              <a:gd name="connsiteY18893" fmla="*/ 483171 h 589548"/>
              <a:gd name="connsiteX18894" fmla="*/ 903710 w 2105012"/>
              <a:gd name="connsiteY18894" fmla="*/ 481183 h 589548"/>
              <a:gd name="connsiteX18895" fmla="*/ 907687 w 2105012"/>
              <a:gd name="connsiteY18895" fmla="*/ 476544 h 589548"/>
              <a:gd name="connsiteX18896" fmla="*/ 911664 w 2105012"/>
              <a:gd name="connsiteY18896" fmla="*/ 480520 h 589548"/>
              <a:gd name="connsiteX18897" fmla="*/ 911664 w 2105012"/>
              <a:gd name="connsiteY18897" fmla="*/ 484166 h 589548"/>
              <a:gd name="connsiteX18898" fmla="*/ 907687 w 2105012"/>
              <a:gd name="connsiteY18898" fmla="*/ 486485 h 589548"/>
              <a:gd name="connsiteX18899" fmla="*/ 909675 w 2105012"/>
              <a:gd name="connsiteY18899" fmla="*/ 487480 h 589548"/>
              <a:gd name="connsiteX18900" fmla="*/ 907687 w 2105012"/>
              <a:gd name="connsiteY18900" fmla="*/ 486485 h 589548"/>
              <a:gd name="connsiteX18901" fmla="*/ 896751 w 2105012"/>
              <a:gd name="connsiteY18901" fmla="*/ 489468 h 589548"/>
              <a:gd name="connsiteX18902" fmla="*/ 906362 w 2105012"/>
              <a:gd name="connsiteY18902" fmla="*/ 488142 h 589548"/>
              <a:gd name="connsiteX18903" fmla="*/ 904373 w 2105012"/>
              <a:gd name="connsiteY18903" fmla="*/ 489468 h 589548"/>
              <a:gd name="connsiteX18904" fmla="*/ 906362 w 2105012"/>
              <a:gd name="connsiteY18904" fmla="*/ 488142 h 589548"/>
              <a:gd name="connsiteX18905" fmla="*/ 910338 w 2105012"/>
              <a:gd name="connsiteY18905" fmla="*/ 488142 h 589548"/>
              <a:gd name="connsiteX18906" fmla="*/ 910338 w 2105012"/>
              <a:gd name="connsiteY18906" fmla="*/ 488142 h 589548"/>
              <a:gd name="connsiteX18907" fmla="*/ 906362 w 2105012"/>
              <a:gd name="connsiteY18907" fmla="*/ 488142 h 589548"/>
              <a:gd name="connsiteX18908" fmla="*/ 919617 w 2105012"/>
              <a:gd name="connsiteY18908" fmla="*/ 461962 h 589548"/>
              <a:gd name="connsiteX18909" fmla="*/ 920943 w 2105012"/>
              <a:gd name="connsiteY18909" fmla="*/ 464945 h 589548"/>
              <a:gd name="connsiteX18910" fmla="*/ 919617 w 2105012"/>
              <a:gd name="connsiteY18910" fmla="*/ 461962 h 589548"/>
              <a:gd name="connsiteX18911" fmla="*/ 934199 w 2105012"/>
              <a:gd name="connsiteY18911" fmla="*/ 478201 h 589548"/>
              <a:gd name="connsiteX18912" fmla="*/ 935856 w 2105012"/>
              <a:gd name="connsiteY18912" fmla="*/ 478201 h 589548"/>
              <a:gd name="connsiteX18913" fmla="*/ 935856 w 2105012"/>
              <a:gd name="connsiteY18913" fmla="*/ 478201 h 589548"/>
              <a:gd name="connsiteX18914" fmla="*/ 934199 w 2105012"/>
              <a:gd name="connsiteY18914" fmla="*/ 478201 h 589548"/>
              <a:gd name="connsiteX18915" fmla="*/ 972640 w 2105012"/>
              <a:gd name="connsiteY18915" fmla="*/ 475881 h 589548"/>
              <a:gd name="connsiteX18916" fmla="*/ 972640 w 2105012"/>
              <a:gd name="connsiteY18916" fmla="*/ 479526 h 589548"/>
              <a:gd name="connsiteX18917" fmla="*/ 972640 w 2105012"/>
              <a:gd name="connsiteY18917" fmla="*/ 475881 h 589548"/>
              <a:gd name="connsiteX18918" fmla="*/ 981588 w 2105012"/>
              <a:gd name="connsiteY18918" fmla="*/ 475881 h 589548"/>
              <a:gd name="connsiteX18919" fmla="*/ 972640 w 2105012"/>
              <a:gd name="connsiteY18919" fmla="*/ 475881 h 589548"/>
              <a:gd name="connsiteX18920" fmla="*/ 984239 w 2105012"/>
              <a:gd name="connsiteY18920" fmla="*/ 468259 h 589548"/>
              <a:gd name="connsiteX18921" fmla="*/ 981919 w 2105012"/>
              <a:gd name="connsiteY18921" fmla="*/ 470247 h 589548"/>
              <a:gd name="connsiteX18922" fmla="*/ 984239 w 2105012"/>
              <a:gd name="connsiteY18922" fmla="*/ 468259 h 589548"/>
              <a:gd name="connsiteX18923" fmla="*/ 985565 w 2105012"/>
              <a:gd name="connsiteY18923" fmla="*/ 466933 h 589548"/>
              <a:gd name="connsiteX18924" fmla="*/ 984239 w 2105012"/>
              <a:gd name="connsiteY18924" fmla="*/ 468259 h 589548"/>
              <a:gd name="connsiteX18925" fmla="*/ 997826 w 2105012"/>
              <a:gd name="connsiteY18925" fmla="*/ 467927 h 589548"/>
              <a:gd name="connsiteX18926" fmla="*/ 996501 w 2105012"/>
              <a:gd name="connsiteY18926" fmla="*/ 464945 h 589548"/>
              <a:gd name="connsiteX18927" fmla="*/ 997826 w 2105012"/>
              <a:gd name="connsiteY18927" fmla="*/ 467927 h 589548"/>
              <a:gd name="connsiteX18928" fmla="*/ 998820 w 2105012"/>
              <a:gd name="connsiteY18928" fmla="*/ 469916 h 589548"/>
              <a:gd name="connsiteX18929" fmla="*/ 997826 w 2105012"/>
              <a:gd name="connsiteY18929" fmla="*/ 467927 h 589548"/>
              <a:gd name="connsiteX18930" fmla="*/ 1000146 w 2105012"/>
              <a:gd name="connsiteY18930" fmla="*/ 470910 h 589548"/>
              <a:gd name="connsiteX18931" fmla="*/ 1001140 w 2105012"/>
              <a:gd name="connsiteY18931" fmla="*/ 471573 h 589548"/>
              <a:gd name="connsiteX18932" fmla="*/ 1000146 w 2105012"/>
              <a:gd name="connsiteY18932" fmla="*/ 470910 h 589548"/>
              <a:gd name="connsiteX18933" fmla="*/ 998158 w 2105012"/>
              <a:gd name="connsiteY18933" fmla="*/ 499410 h 589548"/>
              <a:gd name="connsiteX18934" fmla="*/ 1003128 w 2105012"/>
              <a:gd name="connsiteY18934" fmla="*/ 498747 h 589548"/>
              <a:gd name="connsiteX18935" fmla="*/ 998158 w 2105012"/>
              <a:gd name="connsiteY18935" fmla="*/ 499410 h 589548"/>
              <a:gd name="connsiteX18936" fmla="*/ 1008762 w 2105012"/>
              <a:gd name="connsiteY18936" fmla="*/ 503386 h 589548"/>
              <a:gd name="connsiteX18937" fmla="*/ 1012076 w 2105012"/>
              <a:gd name="connsiteY18937" fmla="*/ 501730 h 589548"/>
              <a:gd name="connsiteX18938" fmla="*/ 1008762 w 2105012"/>
              <a:gd name="connsiteY18938" fmla="*/ 503386 h 589548"/>
              <a:gd name="connsiteX18939" fmla="*/ 1045215 w 2105012"/>
              <a:gd name="connsiteY18939" fmla="*/ 482509 h 589548"/>
              <a:gd name="connsiteX18940" fmla="*/ 1045215 w 2105012"/>
              <a:gd name="connsiteY18940" fmla="*/ 482509 h 589548"/>
              <a:gd name="connsiteX18941" fmla="*/ 1048861 w 2105012"/>
              <a:gd name="connsiteY18941" fmla="*/ 483503 h 589548"/>
              <a:gd name="connsiteX18942" fmla="*/ 1045215 w 2105012"/>
              <a:gd name="connsiteY18942" fmla="*/ 482509 h 589548"/>
              <a:gd name="connsiteX18943" fmla="*/ 1091279 w 2105012"/>
              <a:gd name="connsiteY18943" fmla="*/ 454340 h 589548"/>
              <a:gd name="connsiteX18944" fmla="*/ 1092273 w 2105012"/>
              <a:gd name="connsiteY18944" fmla="*/ 454340 h 589548"/>
              <a:gd name="connsiteX18945" fmla="*/ 1091279 w 2105012"/>
              <a:gd name="connsiteY18945" fmla="*/ 454340 h 589548"/>
              <a:gd name="connsiteX18946" fmla="*/ 1097244 w 2105012"/>
              <a:gd name="connsiteY18946" fmla="*/ 434457 h 589548"/>
              <a:gd name="connsiteX18947" fmla="*/ 1097244 w 2105012"/>
              <a:gd name="connsiteY18947" fmla="*/ 432468 h 589548"/>
              <a:gd name="connsiteX18948" fmla="*/ 1097244 w 2105012"/>
              <a:gd name="connsiteY18948" fmla="*/ 432468 h 589548"/>
              <a:gd name="connsiteX18949" fmla="*/ 1097244 w 2105012"/>
              <a:gd name="connsiteY18949" fmla="*/ 434457 h 589548"/>
              <a:gd name="connsiteX18950" fmla="*/ 1097244 w 2105012"/>
              <a:gd name="connsiteY18950" fmla="*/ 434457 h 589548"/>
              <a:gd name="connsiteX18951" fmla="*/ 1110169 w 2105012"/>
              <a:gd name="connsiteY18951" fmla="*/ 469584 h 589548"/>
              <a:gd name="connsiteX18952" fmla="*/ 1110169 w 2105012"/>
              <a:gd name="connsiteY18952" fmla="*/ 469584 h 589548"/>
              <a:gd name="connsiteX18953" fmla="*/ 1107186 w 2105012"/>
              <a:gd name="connsiteY18953" fmla="*/ 470910 h 589548"/>
              <a:gd name="connsiteX18954" fmla="*/ 1110169 w 2105012"/>
              <a:gd name="connsiteY18954" fmla="*/ 469584 h 589548"/>
              <a:gd name="connsiteX18955" fmla="*/ 1124087 w 2105012"/>
              <a:gd name="connsiteY18955" fmla="*/ 463619 h 589548"/>
              <a:gd name="connsiteX18956" fmla="*/ 1125081 w 2105012"/>
              <a:gd name="connsiteY18956" fmla="*/ 463619 h 589548"/>
              <a:gd name="connsiteX18957" fmla="*/ 1125413 w 2105012"/>
              <a:gd name="connsiteY18957" fmla="*/ 460968 h 589548"/>
              <a:gd name="connsiteX18958" fmla="*/ 1125081 w 2105012"/>
              <a:gd name="connsiteY18958" fmla="*/ 463619 h 589548"/>
              <a:gd name="connsiteX18959" fmla="*/ 1124087 w 2105012"/>
              <a:gd name="connsiteY18959" fmla="*/ 463619 h 589548"/>
              <a:gd name="connsiteX18960" fmla="*/ 1134029 w 2105012"/>
              <a:gd name="connsiteY18960" fmla="*/ 459974 h 589548"/>
              <a:gd name="connsiteX18961" fmla="*/ 1130384 w 2105012"/>
              <a:gd name="connsiteY18961" fmla="*/ 457323 h 589548"/>
              <a:gd name="connsiteX18962" fmla="*/ 1130384 w 2105012"/>
              <a:gd name="connsiteY18962" fmla="*/ 453346 h 589548"/>
              <a:gd name="connsiteX18963" fmla="*/ 1136017 w 2105012"/>
              <a:gd name="connsiteY18963" fmla="*/ 453346 h 589548"/>
              <a:gd name="connsiteX18964" fmla="*/ 1139331 w 2105012"/>
              <a:gd name="connsiteY18964" fmla="*/ 458648 h 589548"/>
              <a:gd name="connsiteX18965" fmla="*/ 1138006 w 2105012"/>
              <a:gd name="connsiteY18965" fmla="*/ 459974 h 589548"/>
              <a:gd name="connsiteX18966" fmla="*/ 1134029 w 2105012"/>
              <a:gd name="connsiteY18966" fmla="*/ 459974 h 589548"/>
              <a:gd name="connsiteX18967" fmla="*/ 1155901 w 2105012"/>
              <a:gd name="connsiteY18967" fmla="*/ 453015 h 589548"/>
              <a:gd name="connsiteX18968" fmla="*/ 1155901 w 2105012"/>
              <a:gd name="connsiteY18968" fmla="*/ 453677 h 589548"/>
              <a:gd name="connsiteX18969" fmla="*/ 1155901 w 2105012"/>
              <a:gd name="connsiteY18969" fmla="*/ 453677 h 589548"/>
              <a:gd name="connsiteX18970" fmla="*/ 1155901 w 2105012"/>
              <a:gd name="connsiteY18970" fmla="*/ 453015 h 589548"/>
              <a:gd name="connsiteX18971" fmla="*/ 1155901 w 2105012"/>
              <a:gd name="connsiteY18971" fmla="*/ 452352 h 589548"/>
              <a:gd name="connsiteX18972" fmla="*/ 1155901 w 2105012"/>
              <a:gd name="connsiteY18972" fmla="*/ 453015 h 589548"/>
              <a:gd name="connsiteX18973" fmla="*/ 1178767 w 2105012"/>
              <a:gd name="connsiteY18973" fmla="*/ 445724 h 589548"/>
              <a:gd name="connsiteX18974" fmla="*/ 1184069 w 2105012"/>
              <a:gd name="connsiteY18974" fmla="*/ 445724 h 589548"/>
              <a:gd name="connsiteX18975" fmla="*/ 1184069 w 2105012"/>
              <a:gd name="connsiteY18975" fmla="*/ 445724 h 589548"/>
              <a:gd name="connsiteX18976" fmla="*/ 1178767 w 2105012"/>
              <a:gd name="connsiteY18976" fmla="*/ 445724 h 589548"/>
              <a:gd name="connsiteX18977" fmla="*/ 1185063 w 2105012"/>
              <a:gd name="connsiteY18977" fmla="*/ 453015 h 589548"/>
              <a:gd name="connsiteX18978" fmla="*/ 1187715 w 2105012"/>
              <a:gd name="connsiteY18978" fmla="*/ 452021 h 589548"/>
              <a:gd name="connsiteX18979" fmla="*/ 1189040 w 2105012"/>
              <a:gd name="connsiteY18979" fmla="*/ 450695 h 589548"/>
              <a:gd name="connsiteX18980" fmla="*/ 1187715 w 2105012"/>
              <a:gd name="connsiteY18980" fmla="*/ 452021 h 589548"/>
              <a:gd name="connsiteX18981" fmla="*/ 1185063 w 2105012"/>
              <a:gd name="connsiteY18981" fmla="*/ 453015 h 589548"/>
              <a:gd name="connsiteX18982" fmla="*/ 1201965 w 2105012"/>
              <a:gd name="connsiteY18982" fmla="*/ 453677 h 589548"/>
              <a:gd name="connsiteX18983" fmla="*/ 1201965 w 2105012"/>
              <a:gd name="connsiteY18983" fmla="*/ 455997 h 589548"/>
              <a:gd name="connsiteX18984" fmla="*/ 1201302 w 2105012"/>
              <a:gd name="connsiteY18984" fmla="*/ 457323 h 589548"/>
              <a:gd name="connsiteX18985" fmla="*/ 1201965 w 2105012"/>
              <a:gd name="connsiteY18985" fmla="*/ 455997 h 589548"/>
              <a:gd name="connsiteX18986" fmla="*/ 1201965 w 2105012"/>
              <a:gd name="connsiteY18986" fmla="*/ 453677 h 589548"/>
              <a:gd name="connsiteX18987" fmla="*/ 1203290 w 2105012"/>
              <a:gd name="connsiteY18987" fmla="*/ 451689 h 589548"/>
              <a:gd name="connsiteX18988" fmla="*/ 1201965 w 2105012"/>
              <a:gd name="connsiteY18988" fmla="*/ 453677 h 589548"/>
              <a:gd name="connsiteX18989" fmla="*/ 1215220 w 2105012"/>
              <a:gd name="connsiteY18989" fmla="*/ 450032 h 589548"/>
              <a:gd name="connsiteX18990" fmla="*/ 1215220 w 2105012"/>
              <a:gd name="connsiteY18990" fmla="*/ 442742 h 589548"/>
              <a:gd name="connsiteX18991" fmla="*/ 1222180 w 2105012"/>
              <a:gd name="connsiteY18991" fmla="*/ 449369 h 589548"/>
              <a:gd name="connsiteX18992" fmla="*/ 1223837 w 2105012"/>
              <a:gd name="connsiteY18992" fmla="*/ 446718 h 589548"/>
              <a:gd name="connsiteX18993" fmla="*/ 1222180 w 2105012"/>
              <a:gd name="connsiteY18993" fmla="*/ 449369 h 589548"/>
              <a:gd name="connsiteX18994" fmla="*/ 1219860 w 2105012"/>
              <a:gd name="connsiteY18994" fmla="*/ 449701 h 589548"/>
              <a:gd name="connsiteX18995" fmla="*/ 1215220 w 2105012"/>
              <a:gd name="connsiteY18995" fmla="*/ 449701 h 589548"/>
              <a:gd name="connsiteX18996" fmla="*/ 1216215 w 2105012"/>
              <a:gd name="connsiteY18996" fmla="*/ 455003 h 589548"/>
              <a:gd name="connsiteX18997" fmla="*/ 1216215 w 2105012"/>
              <a:gd name="connsiteY18997" fmla="*/ 455003 h 589548"/>
              <a:gd name="connsiteX18998" fmla="*/ 1216215 w 2105012"/>
              <a:gd name="connsiteY18998" fmla="*/ 455997 h 589548"/>
              <a:gd name="connsiteX18999" fmla="*/ 1216215 w 2105012"/>
              <a:gd name="connsiteY18999" fmla="*/ 455003 h 589548"/>
              <a:gd name="connsiteX19000" fmla="*/ 1242063 w 2105012"/>
              <a:gd name="connsiteY19000" fmla="*/ 467596 h 589548"/>
              <a:gd name="connsiteX19001" fmla="*/ 1247697 w 2105012"/>
              <a:gd name="connsiteY19001" fmla="*/ 464613 h 589548"/>
              <a:gd name="connsiteX19002" fmla="*/ 1244052 w 2105012"/>
              <a:gd name="connsiteY19002" fmla="*/ 459643 h 589548"/>
              <a:gd name="connsiteX19003" fmla="*/ 1244052 w 2105012"/>
              <a:gd name="connsiteY19003" fmla="*/ 457323 h 589548"/>
              <a:gd name="connsiteX19004" fmla="*/ 1241732 w 2105012"/>
              <a:gd name="connsiteY19004" fmla="*/ 457323 h 589548"/>
              <a:gd name="connsiteX19005" fmla="*/ 1241732 w 2105012"/>
              <a:gd name="connsiteY19005" fmla="*/ 459974 h 589548"/>
              <a:gd name="connsiteX19006" fmla="*/ 1241732 w 2105012"/>
              <a:gd name="connsiteY19006" fmla="*/ 457323 h 589548"/>
              <a:gd name="connsiteX19007" fmla="*/ 1244052 w 2105012"/>
              <a:gd name="connsiteY19007" fmla="*/ 457323 h 589548"/>
              <a:gd name="connsiteX19008" fmla="*/ 1244052 w 2105012"/>
              <a:gd name="connsiteY19008" fmla="*/ 459643 h 589548"/>
              <a:gd name="connsiteX19009" fmla="*/ 1247697 w 2105012"/>
              <a:gd name="connsiteY19009" fmla="*/ 464613 h 589548"/>
              <a:gd name="connsiteX19010" fmla="*/ 1242063 w 2105012"/>
              <a:gd name="connsiteY19010" fmla="*/ 467596 h 589548"/>
              <a:gd name="connsiteX19011" fmla="*/ 1248028 w 2105012"/>
              <a:gd name="connsiteY19011" fmla="*/ 466270 h 589548"/>
              <a:gd name="connsiteX19012" fmla="*/ 1248028 w 2105012"/>
              <a:gd name="connsiteY19012" fmla="*/ 466270 h 589548"/>
              <a:gd name="connsiteX19013" fmla="*/ 1249685 w 2105012"/>
              <a:gd name="connsiteY19013" fmla="*/ 467596 h 589548"/>
              <a:gd name="connsiteX19014" fmla="*/ 1248028 w 2105012"/>
              <a:gd name="connsiteY19014" fmla="*/ 466270 h 589548"/>
              <a:gd name="connsiteX19015" fmla="*/ 1252999 w 2105012"/>
              <a:gd name="connsiteY19015" fmla="*/ 459974 h 589548"/>
              <a:gd name="connsiteX19016" fmla="*/ 1252999 w 2105012"/>
              <a:gd name="connsiteY19016" fmla="*/ 461300 h 589548"/>
              <a:gd name="connsiteX19017" fmla="*/ 1252999 w 2105012"/>
              <a:gd name="connsiteY19017" fmla="*/ 459974 h 589548"/>
              <a:gd name="connsiteX19018" fmla="*/ 1257970 w 2105012"/>
              <a:gd name="connsiteY19018" fmla="*/ 459643 h 589548"/>
              <a:gd name="connsiteX19019" fmla="*/ 1252999 w 2105012"/>
              <a:gd name="connsiteY19019" fmla="*/ 459974 h 589548"/>
              <a:gd name="connsiteX19020" fmla="*/ 1284482 w 2105012"/>
              <a:gd name="connsiteY19020" fmla="*/ 450695 h 589548"/>
              <a:gd name="connsiteX19021" fmla="*/ 1283819 w 2105012"/>
              <a:gd name="connsiteY19021" fmla="*/ 451689 h 589548"/>
              <a:gd name="connsiteX19022" fmla="*/ 1284482 w 2105012"/>
              <a:gd name="connsiteY19022" fmla="*/ 450695 h 589548"/>
              <a:gd name="connsiteX19023" fmla="*/ 1273214 w 2105012"/>
              <a:gd name="connsiteY19023" fmla="*/ 437439 h 589548"/>
              <a:gd name="connsiteX19024" fmla="*/ 1271557 w 2105012"/>
              <a:gd name="connsiteY19024" fmla="*/ 436445 h 589548"/>
              <a:gd name="connsiteX19025" fmla="*/ 1273214 w 2105012"/>
              <a:gd name="connsiteY19025" fmla="*/ 437439 h 589548"/>
              <a:gd name="connsiteX19026" fmla="*/ 1268243 w 2105012"/>
              <a:gd name="connsiteY19026" fmla="*/ 426503 h 589548"/>
              <a:gd name="connsiteX19027" fmla="*/ 1268243 w 2105012"/>
              <a:gd name="connsiteY19027" fmla="*/ 426503 h 589548"/>
              <a:gd name="connsiteX19028" fmla="*/ 1277191 w 2105012"/>
              <a:gd name="connsiteY19028" fmla="*/ 418881 h 589548"/>
              <a:gd name="connsiteX19029" fmla="*/ 1268243 w 2105012"/>
              <a:gd name="connsiteY19029" fmla="*/ 426503 h 589548"/>
              <a:gd name="connsiteX19030" fmla="*/ 1290115 w 2105012"/>
              <a:gd name="connsiteY19030" fmla="*/ 408939 h 589548"/>
              <a:gd name="connsiteX19031" fmla="*/ 1291109 w 2105012"/>
              <a:gd name="connsiteY19031" fmla="*/ 399992 h 589548"/>
              <a:gd name="connsiteX19032" fmla="*/ 1296080 w 2105012"/>
              <a:gd name="connsiteY19032" fmla="*/ 396015 h 589548"/>
              <a:gd name="connsiteX19033" fmla="*/ 1299063 w 2105012"/>
              <a:gd name="connsiteY19033" fmla="*/ 396015 h 589548"/>
              <a:gd name="connsiteX19034" fmla="*/ 1304365 w 2105012"/>
              <a:gd name="connsiteY19034" fmla="*/ 399660 h 589548"/>
              <a:gd name="connsiteX19035" fmla="*/ 1299726 w 2105012"/>
              <a:gd name="connsiteY19035" fmla="*/ 401317 h 589548"/>
              <a:gd name="connsiteX19036" fmla="*/ 1299726 w 2105012"/>
              <a:gd name="connsiteY19036" fmla="*/ 401317 h 589548"/>
              <a:gd name="connsiteX19037" fmla="*/ 1299726 w 2105012"/>
              <a:gd name="connsiteY19037" fmla="*/ 403968 h 589548"/>
              <a:gd name="connsiteX19038" fmla="*/ 1297406 w 2105012"/>
              <a:gd name="connsiteY19038" fmla="*/ 406288 h 589548"/>
              <a:gd name="connsiteX19039" fmla="*/ 1294755 w 2105012"/>
              <a:gd name="connsiteY19039" fmla="*/ 408939 h 589548"/>
              <a:gd name="connsiteX19040" fmla="*/ 1289784 w 2105012"/>
              <a:gd name="connsiteY19040" fmla="*/ 408939 h 589548"/>
              <a:gd name="connsiteX19041" fmla="*/ 1355731 w 2105012"/>
              <a:gd name="connsiteY19041" fmla="*/ 430480 h 589548"/>
              <a:gd name="connsiteX19042" fmla="*/ 1355731 w 2105012"/>
              <a:gd name="connsiteY19042" fmla="*/ 430480 h 589548"/>
              <a:gd name="connsiteX19043" fmla="*/ 1355731 w 2105012"/>
              <a:gd name="connsiteY19043" fmla="*/ 430480 h 589548"/>
              <a:gd name="connsiteX19044" fmla="*/ 1350098 w 2105012"/>
              <a:gd name="connsiteY19044" fmla="*/ 435451 h 589548"/>
              <a:gd name="connsiteX19045" fmla="*/ 1349435 w 2105012"/>
              <a:gd name="connsiteY19045" fmla="*/ 431474 h 589548"/>
              <a:gd name="connsiteX19046" fmla="*/ 1351755 w 2105012"/>
              <a:gd name="connsiteY19046" fmla="*/ 430149 h 589548"/>
              <a:gd name="connsiteX19047" fmla="*/ 1349435 w 2105012"/>
              <a:gd name="connsiteY19047" fmla="*/ 431474 h 589548"/>
              <a:gd name="connsiteX19048" fmla="*/ 1350098 w 2105012"/>
              <a:gd name="connsiteY19048" fmla="*/ 435451 h 589548"/>
              <a:gd name="connsiteX19049" fmla="*/ 1341813 w 2105012"/>
              <a:gd name="connsiteY19049" fmla="*/ 431806 h 589548"/>
              <a:gd name="connsiteX19050" fmla="*/ 1340819 w 2105012"/>
              <a:gd name="connsiteY19050" fmla="*/ 431474 h 589548"/>
              <a:gd name="connsiteX19051" fmla="*/ 1340819 w 2105012"/>
              <a:gd name="connsiteY19051" fmla="*/ 431474 h 589548"/>
              <a:gd name="connsiteX19052" fmla="*/ 1340819 w 2105012"/>
              <a:gd name="connsiteY19052" fmla="*/ 431474 h 589548"/>
              <a:gd name="connsiteX19053" fmla="*/ 1339824 w 2105012"/>
              <a:gd name="connsiteY19053" fmla="*/ 427829 h 589548"/>
              <a:gd name="connsiteX19054" fmla="*/ 1350429 w 2105012"/>
              <a:gd name="connsiteY19054" fmla="*/ 427166 h 589548"/>
              <a:gd name="connsiteX19055" fmla="*/ 1342144 w 2105012"/>
              <a:gd name="connsiteY19055" fmla="*/ 431806 h 589548"/>
              <a:gd name="connsiteX19056" fmla="*/ 1332202 w 2105012"/>
              <a:gd name="connsiteY19056" fmla="*/ 438765 h 589548"/>
              <a:gd name="connsiteX19057" fmla="*/ 1330877 w 2105012"/>
              <a:gd name="connsiteY19057" fmla="*/ 437771 h 589548"/>
              <a:gd name="connsiteX19058" fmla="*/ 1332202 w 2105012"/>
              <a:gd name="connsiteY19058" fmla="*/ 438765 h 589548"/>
              <a:gd name="connsiteX19059" fmla="*/ 1349435 w 2105012"/>
              <a:gd name="connsiteY19059" fmla="*/ 438765 h 589548"/>
              <a:gd name="connsiteX19060" fmla="*/ 1346452 w 2105012"/>
              <a:gd name="connsiteY19060" fmla="*/ 439096 h 589548"/>
              <a:gd name="connsiteX19061" fmla="*/ 1341813 w 2105012"/>
              <a:gd name="connsiteY19061" fmla="*/ 440090 h 589548"/>
              <a:gd name="connsiteX19062" fmla="*/ 1341813 w 2105012"/>
              <a:gd name="connsiteY19062" fmla="*/ 440090 h 589548"/>
              <a:gd name="connsiteX19063" fmla="*/ 1346452 w 2105012"/>
              <a:gd name="connsiteY19063" fmla="*/ 439096 h 589548"/>
              <a:gd name="connsiteX19064" fmla="*/ 1349435 w 2105012"/>
              <a:gd name="connsiteY19064" fmla="*/ 438765 h 589548"/>
              <a:gd name="connsiteX19065" fmla="*/ 1352417 w 2105012"/>
              <a:gd name="connsiteY19065" fmla="*/ 437771 h 589548"/>
              <a:gd name="connsiteX19066" fmla="*/ 1349435 w 2105012"/>
              <a:gd name="connsiteY19066" fmla="*/ 438765 h 589548"/>
              <a:gd name="connsiteX19067" fmla="*/ 1353412 w 2105012"/>
              <a:gd name="connsiteY19067" fmla="*/ 447712 h 589548"/>
              <a:gd name="connsiteX19068" fmla="*/ 1354737 w 2105012"/>
              <a:gd name="connsiteY19068" fmla="*/ 446718 h 589548"/>
              <a:gd name="connsiteX19069" fmla="*/ 1353412 w 2105012"/>
              <a:gd name="connsiteY19069" fmla="*/ 447712 h 589548"/>
              <a:gd name="connsiteX19070" fmla="*/ 1375946 w 2105012"/>
              <a:gd name="connsiteY19070" fmla="*/ 419544 h 589548"/>
              <a:gd name="connsiteX19071" fmla="*/ 1369650 w 2105012"/>
              <a:gd name="connsiteY19071" fmla="*/ 422195 h 589548"/>
              <a:gd name="connsiteX19072" fmla="*/ 1362028 w 2105012"/>
              <a:gd name="connsiteY19072" fmla="*/ 420870 h 589548"/>
              <a:gd name="connsiteX19073" fmla="*/ 1360702 w 2105012"/>
              <a:gd name="connsiteY19073" fmla="*/ 423521 h 589548"/>
              <a:gd name="connsiteX19074" fmla="*/ 1357057 w 2105012"/>
              <a:gd name="connsiteY19074" fmla="*/ 426172 h 589548"/>
              <a:gd name="connsiteX19075" fmla="*/ 1348109 w 2105012"/>
              <a:gd name="connsiteY19075" fmla="*/ 420870 h 589548"/>
              <a:gd name="connsiteX19076" fmla="*/ 1348109 w 2105012"/>
              <a:gd name="connsiteY19076" fmla="*/ 420870 h 589548"/>
              <a:gd name="connsiteX19077" fmla="*/ 1357057 w 2105012"/>
              <a:gd name="connsiteY19077" fmla="*/ 419875 h 589548"/>
              <a:gd name="connsiteX19078" fmla="*/ 1357057 w 2105012"/>
              <a:gd name="connsiteY19078" fmla="*/ 419875 h 589548"/>
              <a:gd name="connsiteX19079" fmla="*/ 1358382 w 2105012"/>
              <a:gd name="connsiteY19079" fmla="*/ 414242 h 589548"/>
              <a:gd name="connsiteX19080" fmla="*/ 1353080 w 2105012"/>
              <a:gd name="connsiteY19080" fmla="*/ 414242 h 589548"/>
              <a:gd name="connsiteX19081" fmla="*/ 1350760 w 2105012"/>
              <a:gd name="connsiteY19081" fmla="*/ 414242 h 589548"/>
              <a:gd name="connsiteX19082" fmla="*/ 1343138 w 2105012"/>
              <a:gd name="connsiteY19082" fmla="*/ 416893 h 589548"/>
              <a:gd name="connsiteX19083" fmla="*/ 1341813 w 2105012"/>
              <a:gd name="connsiteY19083" fmla="*/ 416893 h 589548"/>
              <a:gd name="connsiteX19084" fmla="*/ 1327894 w 2105012"/>
              <a:gd name="connsiteY19084" fmla="*/ 418218 h 589548"/>
              <a:gd name="connsiteX19085" fmla="*/ 1300057 w 2105012"/>
              <a:gd name="connsiteY19085" fmla="*/ 418218 h 589548"/>
              <a:gd name="connsiteX19086" fmla="*/ 1306354 w 2105012"/>
              <a:gd name="connsiteY19086" fmla="*/ 413579 h 589548"/>
              <a:gd name="connsiteX19087" fmla="*/ 1305028 w 2105012"/>
              <a:gd name="connsiteY19087" fmla="*/ 411922 h 589548"/>
              <a:gd name="connsiteX19088" fmla="*/ 1302708 w 2105012"/>
              <a:gd name="connsiteY19088" fmla="*/ 411259 h 589548"/>
              <a:gd name="connsiteX19089" fmla="*/ 1305028 w 2105012"/>
              <a:gd name="connsiteY19089" fmla="*/ 411922 h 589548"/>
              <a:gd name="connsiteX19090" fmla="*/ 1306354 w 2105012"/>
              <a:gd name="connsiteY19090" fmla="*/ 413579 h 589548"/>
              <a:gd name="connsiteX19091" fmla="*/ 1318947 w 2105012"/>
              <a:gd name="connsiteY19091" fmla="*/ 410265 h 589548"/>
              <a:gd name="connsiteX19092" fmla="*/ 1320603 w 2105012"/>
              <a:gd name="connsiteY19092" fmla="*/ 411591 h 589548"/>
              <a:gd name="connsiteX19093" fmla="*/ 1330877 w 2105012"/>
              <a:gd name="connsiteY19093" fmla="*/ 411591 h 589548"/>
              <a:gd name="connsiteX19094" fmla="*/ 1332865 w 2105012"/>
              <a:gd name="connsiteY19094" fmla="*/ 411591 h 589548"/>
              <a:gd name="connsiteX19095" fmla="*/ 1340819 w 2105012"/>
              <a:gd name="connsiteY19095" fmla="*/ 410596 h 589548"/>
              <a:gd name="connsiteX19096" fmla="*/ 1352417 w 2105012"/>
              <a:gd name="connsiteY19096" fmla="*/ 408939 h 589548"/>
              <a:gd name="connsiteX19097" fmla="*/ 1349766 w 2105012"/>
              <a:gd name="connsiteY19097" fmla="*/ 406951 h 589548"/>
              <a:gd name="connsiteX19098" fmla="*/ 1363685 w 2105012"/>
              <a:gd name="connsiteY19098" fmla="*/ 399660 h 589548"/>
              <a:gd name="connsiteX19099" fmla="*/ 1343801 w 2105012"/>
              <a:gd name="connsiteY19099" fmla="*/ 401649 h 589548"/>
              <a:gd name="connsiteX19100" fmla="*/ 1341150 w 2105012"/>
              <a:gd name="connsiteY19100" fmla="*/ 399660 h 589548"/>
              <a:gd name="connsiteX19101" fmla="*/ 1336179 w 2105012"/>
              <a:gd name="connsiteY19101" fmla="*/ 402312 h 589548"/>
              <a:gd name="connsiteX19102" fmla="*/ 1336179 w 2105012"/>
              <a:gd name="connsiteY19102" fmla="*/ 402312 h 589548"/>
              <a:gd name="connsiteX19103" fmla="*/ 1341150 w 2105012"/>
              <a:gd name="connsiteY19103" fmla="*/ 399660 h 589548"/>
              <a:gd name="connsiteX19104" fmla="*/ 1341150 w 2105012"/>
              <a:gd name="connsiteY19104" fmla="*/ 398335 h 589548"/>
              <a:gd name="connsiteX19105" fmla="*/ 1329883 w 2105012"/>
              <a:gd name="connsiteY19105" fmla="*/ 397009 h 589548"/>
              <a:gd name="connsiteX19106" fmla="*/ 1322261 w 2105012"/>
              <a:gd name="connsiteY19106" fmla="*/ 397672 h 589548"/>
              <a:gd name="connsiteX19107" fmla="*/ 1329883 w 2105012"/>
              <a:gd name="connsiteY19107" fmla="*/ 397009 h 589548"/>
              <a:gd name="connsiteX19108" fmla="*/ 1341813 w 2105012"/>
              <a:gd name="connsiteY19108" fmla="*/ 396346 h 589548"/>
              <a:gd name="connsiteX19109" fmla="*/ 1341481 w 2105012"/>
              <a:gd name="connsiteY19109" fmla="*/ 388062 h 589548"/>
              <a:gd name="connsiteX19110" fmla="*/ 1341481 w 2105012"/>
              <a:gd name="connsiteY19110" fmla="*/ 388062 h 589548"/>
              <a:gd name="connsiteX19111" fmla="*/ 1344795 w 2105012"/>
              <a:gd name="connsiteY19111" fmla="*/ 386736 h 589548"/>
              <a:gd name="connsiteX19112" fmla="*/ 1346121 w 2105012"/>
              <a:gd name="connsiteY19112" fmla="*/ 390381 h 589548"/>
              <a:gd name="connsiteX19113" fmla="*/ 1346121 w 2105012"/>
              <a:gd name="connsiteY19113" fmla="*/ 393033 h 589548"/>
              <a:gd name="connsiteX19114" fmla="*/ 1354406 w 2105012"/>
              <a:gd name="connsiteY19114" fmla="*/ 393364 h 589548"/>
              <a:gd name="connsiteX19115" fmla="*/ 1352417 w 2105012"/>
              <a:gd name="connsiteY19115" fmla="*/ 390381 h 589548"/>
              <a:gd name="connsiteX19116" fmla="*/ 1356394 w 2105012"/>
              <a:gd name="connsiteY19116" fmla="*/ 389056 h 589548"/>
              <a:gd name="connsiteX19117" fmla="*/ 1356394 w 2105012"/>
              <a:gd name="connsiteY19117" fmla="*/ 389056 h 589548"/>
              <a:gd name="connsiteX19118" fmla="*/ 1355068 w 2105012"/>
              <a:gd name="connsiteY19118" fmla="*/ 385079 h 589548"/>
              <a:gd name="connsiteX19119" fmla="*/ 1362690 w 2105012"/>
              <a:gd name="connsiteY19119" fmla="*/ 361219 h 589548"/>
              <a:gd name="connsiteX19120" fmla="*/ 1367330 w 2105012"/>
              <a:gd name="connsiteY19120" fmla="*/ 367184 h 589548"/>
              <a:gd name="connsiteX19121" fmla="*/ 1371307 w 2105012"/>
              <a:gd name="connsiteY19121" fmla="*/ 367515 h 589548"/>
              <a:gd name="connsiteX19122" fmla="*/ 1371307 w 2105012"/>
              <a:gd name="connsiteY19122" fmla="*/ 367515 h 589548"/>
              <a:gd name="connsiteX19123" fmla="*/ 1371307 w 2105012"/>
              <a:gd name="connsiteY19123" fmla="*/ 367184 h 589548"/>
              <a:gd name="connsiteX19124" fmla="*/ 1371307 w 2105012"/>
              <a:gd name="connsiteY19124" fmla="*/ 367184 h 589548"/>
              <a:gd name="connsiteX19125" fmla="*/ 1371307 w 2105012"/>
              <a:gd name="connsiteY19125" fmla="*/ 367184 h 589548"/>
              <a:gd name="connsiteX19126" fmla="*/ 1371307 w 2105012"/>
              <a:gd name="connsiteY19126" fmla="*/ 367184 h 589548"/>
              <a:gd name="connsiteX19127" fmla="*/ 1365010 w 2105012"/>
              <a:gd name="connsiteY19127" fmla="*/ 373812 h 589548"/>
              <a:gd name="connsiteX19128" fmla="*/ 1370644 w 2105012"/>
              <a:gd name="connsiteY19128" fmla="*/ 374806 h 589548"/>
              <a:gd name="connsiteX19129" fmla="*/ 1375283 w 2105012"/>
              <a:gd name="connsiteY19129" fmla="*/ 379777 h 589548"/>
              <a:gd name="connsiteX19130" fmla="*/ 1375615 w 2105012"/>
              <a:gd name="connsiteY19130" fmla="*/ 379114 h 589548"/>
              <a:gd name="connsiteX19131" fmla="*/ 1375615 w 2105012"/>
              <a:gd name="connsiteY19131" fmla="*/ 379114 h 589548"/>
              <a:gd name="connsiteX19132" fmla="*/ 1375283 w 2105012"/>
              <a:gd name="connsiteY19132" fmla="*/ 379777 h 589548"/>
              <a:gd name="connsiteX19133" fmla="*/ 1381580 w 2105012"/>
              <a:gd name="connsiteY19133" fmla="*/ 384748 h 589548"/>
              <a:gd name="connsiteX19134" fmla="*/ 1378929 w 2105012"/>
              <a:gd name="connsiteY19134" fmla="*/ 391044 h 589548"/>
              <a:gd name="connsiteX19135" fmla="*/ 1378929 w 2105012"/>
              <a:gd name="connsiteY19135" fmla="*/ 391044 h 589548"/>
              <a:gd name="connsiteX19136" fmla="*/ 1375946 w 2105012"/>
              <a:gd name="connsiteY19136" fmla="*/ 394027 h 589548"/>
              <a:gd name="connsiteX19137" fmla="*/ 1375283 w 2105012"/>
              <a:gd name="connsiteY19137" fmla="*/ 398335 h 589548"/>
              <a:gd name="connsiteX19138" fmla="*/ 1381580 w 2105012"/>
              <a:gd name="connsiteY19138" fmla="*/ 416230 h 589548"/>
              <a:gd name="connsiteX19139" fmla="*/ 1376278 w 2105012"/>
              <a:gd name="connsiteY19139" fmla="*/ 418881 h 589548"/>
              <a:gd name="connsiteX19140" fmla="*/ 1384894 w 2105012"/>
              <a:gd name="connsiteY19140" fmla="*/ 414242 h 589548"/>
              <a:gd name="connsiteX19141" fmla="*/ 1384894 w 2105012"/>
              <a:gd name="connsiteY19141" fmla="*/ 414242 h 589548"/>
              <a:gd name="connsiteX19142" fmla="*/ 1387214 w 2105012"/>
              <a:gd name="connsiteY19142" fmla="*/ 414242 h 589548"/>
              <a:gd name="connsiteX19143" fmla="*/ 1384894 w 2105012"/>
              <a:gd name="connsiteY19143" fmla="*/ 414242 h 589548"/>
              <a:gd name="connsiteX19144" fmla="*/ 1414388 w 2105012"/>
              <a:gd name="connsiteY19144" fmla="*/ 419544 h 589548"/>
              <a:gd name="connsiteX19145" fmla="*/ 1406103 w 2105012"/>
              <a:gd name="connsiteY19145" fmla="*/ 421201 h 589548"/>
              <a:gd name="connsiteX19146" fmla="*/ 1414388 w 2105012"/>
              <a:gd name="connsiteY19146" fmla="*/ 419544 h 589548"/>
              <a:gd name="connsiteX19147" fmla="*/ 1419359 w 2105012"/>
              <a:gd name="connsiteY19147" fmla="*/ 419544 h 589548"/>
              <a:gd name="connsiteX19148" fmla="*/ 1414388 w 2105012"/>
              <a:gd name="connsiteY19148" fmla="*/ 419544 h 589548"/>
              <a:gd name="connsiteX19149" fmla="*/ 1490608 w 2105012"/>
              <a:gd name="connsiteY19149" fmla="*/ 421864 h 589548"/>
              <a:gd name="connsiteX19150" fmla="*/ 1490608 w 2105012"/>
              <a:gd name="connsiteY19150" fmla="*/ 421864 h 589548"/>
              <a:gd name="connsiteX19151" fmla="*/ 1492928 w 2105012"/>
              <a:gd name="connsiteY19151" fmla="*/ 416893 h 589548"/>
              <a:gd name="connsiteX19152" fmla="*/ 1490608 w 2105012"/>
              <a:gd name="connsiteY19152" fmla="*/ 421864 h 589548"/>
              <a:gd name="connsiteX19153" fmla="*/ 1498562 w 2105012"/>
              <a:gd name="connsiteY19153" fmla="*/ 420538 h 589548"/>
              <a:gd name="connsiteX19154" fmla="*/ 1498562 w 2105012"/>
              <a:gd name="connsiteY19154" fmla="*/ 418218 h 589548"/>
              <a:gd name="connsiteX19155" fmla="*/ 1498562 w 2105012"/>
              <a:gd name="connsiteY19155" fmla="*/ 415567 h 589548"/>
              <a:gd name="connsiteX19156" fmla="*/ 1498562 w 2105012"/>
              <a:gd name="connsiteY19156" fmla="*/ 418218 h 589548"/>
              <a:gd name="connsiteX19157" fmla="*/ 1498562 w 2105012"/>
              <a:gd name="connsiteY19157" fmla="*/ 420538 h 589548"/>
              <a:gd name="connsiteX19158" fmla="*/ 1500550 w 2105012"/>
              <a:gd name="connsiteY19158" fmla="*/ 414242 h 589548"/>
              <a:gd name="connsiteX19159" fmla="*/ 1505521 w 2105012"/>
              <a:gd name="connsiteY19159" fmla="*/ 414573 h 589548"/>
              <a:gd name="connsiteX19160" fmla="*/ 1507841 w 2105012"/>
              <a:gd name="connsiteY19160" fmla="*/ 414242 h 589548"/>
              <a:gd name="connsiteX19161" fmla="*/ 1505521 w 2105012"/>
              <a:gd name="connsiteY19161" fmla="*/ 414573 h 589548"/>
              <a:gd name="connsiteX19162" fmla="*/ 1501876 w 2105012"/>
              <a:gd name="connsiteY19162" fmla="*/ 420538 h 589548"/>
              <a:gd name="connsiteX19163" fmla="*/ 1500550 w 2105012"/>
              <a:gd name="connsiteY19163" fmla="*/ 421864 h 589548"/>
              <a:gd name="connsiteX19164" fmla="*/ 1501876 w 2105012"/>
              <a:gd name="connsiteY19164" fmla="*/ 420538 h 589548"/>
              <a:gd name="connsiteX19165" fmla="*/ 1500219 w 2105012"/>
              <a:gd name="connsiteY19165" fmla="*/ 414242 h 589548"/>
              <a:gd name="connsiteX19166" fmla="*/ 1527062 w 2105012"/>
              <a:gd name="connsiteY19166" fmla="*/ 394027 h 589548"/>
              <a:gd name="connsiteX19167" fmla="*/ 1528056 w 2105012"/>
              <a:gd name="connsiteY19167" fmla="*/ 394358 h 589548"/>
              <a:gd name="connsiteX19168" fmla="*/ 1527062 w 2105012"/>
              <a:gd name="connsiteY19168" fmla="*/ 394027 h 589548"/>
              <a:gd name="connsiteX19169" fmla="*/ 1532364 w 2105012"/>
              <a:gd name="connsiteY19169" fmla="*/ 397672 h 589548"/>
              <a:gd name="connsiteX19170" fmla="*/ 1533027 w 2105012"/>
              <a:gd name="connsiteY19170" fmla="*/ 399660 h 589548"/>
              <a:gd name="connsiteX19171" fmla="*/ 1532364 w 2105012"/>
              <a:gd name="connsiteY19171" fmla="*/ 397672 h 589548"/>
              <a:gd name="connsiteX19172" fmla="*/ 1530707 w 2105012"/>
              <a:gd name="connsiteY19172" fmla="*/ 395684 h 589548"/>
              <a:gd name="connsiteX19173" fmla="*/ 1532364 w 2105012"/>
              <a:gd name="connsiteY19173" fmla="*/ 397672 h 589548"/>
              <a:gd name="connsiteX19174" fmla="*/ 1516126 w 2105012"/>
              <a:gd name="connsiteY19174" fmla="*/ 395352 h 589548"/>
              <a:gd name="connsiteX19175" fmla="*/ 1517451 w 2105012"/>
              <a:gd name="connsiteY19175" fmla="*/ 396678 h 589548"/>
              <a:gd name="connsiteX19176" fmla="*/ 1523085 w 2105012"/>
              <a:gd name="connsiteY19176" fmla="*/ 397672 h 589548"/>
              <a:gd name="connsiteX19177" fmla="*/ 1517451 w 2105012"/>
              <a:gd name="connsiteY19177" fmla="*/ 396678 h 589548"/>
              <a:gd name="connsiteX19178" fmla="*/ 1517451 w 2105012"/>
              <a:gd name="connsiteY19178" fmla="*/ 396678 h 589548"/>
              <a:gd name="connsiteX19179" fmla="*/ 1516126 w 2105012"/>
              <a:gd name="connsiteY19179" fmla="*/ 395352 h 589548"/>
              <a:gd name="connsiteX19180" fmla="*/ 1514137 w 2105012"/>
              <a:gd name="connsiteY19180" fmla="*/ 394689 h 589548"/>
              <a:gd name="connsiteX19181" fmla="*/ 1516126 w 2105012"/>
              <a:gd name="connsiteY19181" fmla="*/ 395352 h 589548"/>
              <a:gd name="connsiteX19182" fmla="*/ 1530044 w 2105012"/>
              <a:gd name="connsiteY19182" fmla="*/ 409271 h 589548"/>
              <a:gd name="connsiteX19183" fmla="*/ 1528719 w 2105012"/>
              <a:gd name="connsiteY19183" fmla="*/ 408277 h 589548"/>
              <a:gd name="connsiteX19184" fmla="*/ 1530044 w 2105012"/>
              <a:gd name="connsiteY19184" fmla="*/ 409271 h 589548"/>
              <a:gd name="connsiteX19185" fmla="*/ 1530044 w 2105012"/>
              <a:gd name="connsiteY19185" fmla="*/ 410265 h 589548"/>
              <a:gd name="connsiteX19186" fmla="*/ 1530044 w 2105012"/>
              <a:gd name="connsiteY19186" fmla="*/ 414242 h 589548"/>
              <a:gd name="connsiteX19187" fmla="*/ 1530044 w 2105012"/>
              <a:gd name="connsiteY19187" fmla="*/ 414242 h 589548"/>
              <a:gd name="connsiteX19188" fmla="*/ 1530044 w 2105012"/>
              <a:gd name="connsiteY19188" fmla="*/ 410265 h 589548"/>
              <a:gd name="connsiteX19189" fmla="*/ 1530044 w 2105012"/>
              <a:gd name="connsiteY19189" fmla="*/ 409271 h 589548"/>
              <a:gd name="connsiteX19190" fmla="*/ 1551916 w 2105012"/>
              <a:gd name="connsiteY19190" fmla="*/ 398998 h 589548"/>
              <a:gd name="connsiteX19191" fmla="*/ 1551916 w 2105012"/>
              <a:gd name="connsiteY19191" fmla="*/ 399329 h 589548"/>
              <a:gd name="connsiteX19192" fmla="*/ 1551916 w 2105012"/>
              <a:gd name="connsiteY19192" fmla="*/ 398998 h 589548"/>
              <a:gd name="connsiteX19193" fmla="*/ 1549265 w 2105012"/>
              <a:gd name="connsiteY19193" fmla="*/ 398998 h 589548"/>
              <a:gd name="connsiteX19194" fmla="*/ 1541974 w 2105012"/>
              <a:gd name="connsiteY19194" fmla="*/ 404631 h 589548"/>
              <a:gd name="connsiteX19195" fmla="*/ 1550922 w 2105012"/>
              <a:gd name="connsiteY19195" fmla="*/ 402312 h 589548"/>
              <a:gd name="connsiteX19196" fmla="*/ 1552248 w 2105012"/>
              <a:gd name="connsiteY19196" fmla="*/ 402312 h 589548"/>
              <a:gd name="connsiteX19197" fmla="*/ 1550922 w 2105012"/>
              <a:gd name="connsiteY19197" fmla="*/ 402312 h 589548"/>
              <a:gd name="connsiteX19198" fmla="*/ 1541974 w 2105012"/>
              <a:gd name="connsiteY19198" fmla="*/ 404631 h 589548"/>
              <a:gd name="connsiteX19199" fmla="*/ 1541974 w 2105012"/>
              <a:gd name="connsiteY19199" fmla="*/ 405625 h 589548"/>
              <a:gd name="connsiteX19200" fmla="*/ 1541974 w 2105012"/>
              <a:gd name="connsiteY19200" fmla="*/ 406951 h 589548"/>
              <a:gd name="connsiteX19201" fmla="*/ 1543631 w 2105012"/>
              <a:gd name="connsiteY19201" fmla="*/ 414573 h 589548"/>
              <a:gd name="connsiteX19202" fmla="*/ 1536672 w 2105012"/>
              <a:gd name="connsiteY19202" fmla="*/ 419875 h 589548"/>
              <a:gd name="connsiteX19203" fmla="*/ 1534352 w 2105012"/>
              <a:gd name="connsiteY19203" fmla="*/ 419875 h 589548"/>
              <a:gd name="connsiteX19204" fmla="*/ 1530044 w 2105012"/>
              <a:gd name="connsiteY19204" fmla="*/ 419213 h 589548"/>
              <a:gd name="connsiteX19205" fmla="*/ 1534352 w 2105012"/>
              <a:gd name="connsiteY19205" fmla="*/ 419875 h 589548"/>
              <a:gd name="connsiteX19206" fmla="*/ 1536672 w 2105012"/>
              <a:gd name="connsiteY19206" fmla="*/ 419875 h 589548"/>
              <a:gd name="connsiteX19207" fmla="*/ 1536672 w 2105012"/>
              <a:gd name="connsiteY19207" fmla="*/ 413579 h 589548"/>
              <a:gd name="connsiteX19208" fmla="*/ 1536672 w 2105012"/>
              <a:gd name="connsiteY19208" fmla="*/ 413579 h 589548"/>
              <a:gd name="connsiteX19209" fmla="*/ 1540317 w 2105012"/>
              <a:gd name="connsiteY19209" fmla="*/ 408608 h 589548"/>
              <a:gd name="connsiteX19210" fmla="*/ 1537004 w 2105012"/>
              <a:gd name="connsiteY19210" fmla="*/ 399329 h 589548"/>
              <a:gd name="connsiteX19211" fmla="*/ 1540980 w 2105012"/>
              <a:gd name="connsiteY19211" fmla="*/ 393033 h 589548"/>
              <a:gd name="connsiteX19212" fmla="*/ 1545620 w 2105012"/>
              <a:gd name="connsiteY19212" fmla="*/ 391376 h 589548"/>
              <a:gd name="connsiteX19213" fmla="*/ 1551916 w 2105012"/>
              <a:gd name="connsiteY19213" fmla="*/ 392038 h 589548"/>
              <a:gd name="connsiteX19214" fmla="*/ 1552248 w 2105012"/>
              <a:gd name="connsiteY19214" fmla="*/ 391376 h 589548"/>
              <a:gd name="connsiteX19215" fmla="*/ 1551916 w 2105012"/>
              <a:gd name="connsiteY19215" fmla="*/ 392038 h 589548"/>
              <a:gd name="connsiteX19216" fmla="*/ 1551916 w 2105012"/>
              <a:gd name="connsiteY19216" fmla="*/ 398998 h 589548"/>
              <a:gd name="connsiteX19217" fmla="*/ 1551916 w 2105012"/>
              <a:gd name="connsiteY19217" fmla="*/ 385410 h 589548"/>
              <a:gd name="connsiteX19218" fmla="*/ 1551916 w 2105012"/>
              <a:gd name="connsiteY19218" fmla="*/ 385410 h 589548"/>
              <a:gd name="connsiteX19219" fmla="*/ 1551916 w 2105012"/>
              <a:gd name="connsiteY19219" fmla="*/ 385410 h 589548"/>
              <a:gd name="connsiteX19220" fmla="*/ 1551916 w 2105012"/>
              <a:gd name="connsiteY19220" fmla="*/ 382428 h 589548"/>
              <a:gd name="connsiteX19221" fmla="*/ 1554899 w 2105012"/>
              <a:gd name="connsiteY19221" fmla="*/ 377788 h 589548"/>
              <a:gd name="connsiteX19222" fmla="*/ 1551916 w 2105012"/>
              <a:gd name="connsiteY19222" fmla="*/ 382428 h 589548"/>
              <a:gd name="connsiteX19223" fmla="*/ 1549596 w 2105012"/>
              <a:gd name="connsiteY19223" fmla="*/ 382097 h 589548"/>
              <a:gd name="connsiteX19224" fmla="*/ 1551916 w 2105012"/>
              <a:gd name="connsiteY19224" fmla="*/ 382428 h 589548"/>
              <a:gd name="connsiteX19225" fmla="*/ 1549265 w 2105012"/>
              <a:gd name="connsiteY19225" fmla="*/ 381765 h 589548"/>
              <a:gd name="connsiteX19226" fmla="*/ 1548271 w 2105012"/>
              <a:gd name="connsiteY19226" fmla="*/ 381765 h 589548"/>
              <a:gd name="connsiteX19227" fmla="*/ 1549265 w 2105012"/>
              <a:gd name="connsiteY19227" fmla="*/ 381765 h 589548"/>
              <a:gd name="connsiteX19228" fmla="*/ 1546945 w 2105012"/>
              <a:gd name="connsiteY19228" fmla="*/ 382759 h 589548"/>
              <a:gd name="connsiteX19229" fmla="*/ 1546945 w 2105012"/>
              <a:gd name="connsiteY19229" fmla="*/ 382759 h 589548"/>
              <a:gd name="connsiteX19230" fmla="*/ 1540317 w 2105012"/>
              <a:gd name="connsiteY19230" fmla="*/ 380771 h 589548"/>
              <a:gd name="connsiteX19231" fmla="*/ 1546945 w 2105012"/>
              <a:gd name="connsiteY19231" fmla="*/ 382759 h 589548"/>
              <a:gd name="connsiteX19232" fmla="*/ 1514137 w 2105012"/>
              <a:gd name="connsiteY19232" fmla="*/ 392701 h 589548"/>
              <a:gd name="connsiteX19233" fmla="*/ 1514137 w 2105012"/>
              <a:gd name="connsiteY19233" fmla="*/ 392701 h 589548"/>
              <a:gd name="connsiteX19234" fmla="*/ 1509829 w 2105012"/>
              <a:gd name="connsiteY19234" fmla="*/ 396015 h 589548"/>
              <a:gd name="connsiteX19235" fmla="*/ 1514137 w 2105012"/>
              <a:gd name="connsiteY19235" fmla="*/ 392701 h 589548"/>
              <a:gd name="connsiteX19236" fmla="*/ 1506184 w 2105012"/>
              <a:gd name="connsiteY19236" fmla="*/ 391707 h 589548"/>
              <a:gd name="connsiteX19237" fmla="*/ 1507510 w 2105012"/>
              <a:gd name="connsiteY19237" fmla="*/ 394027 h 589548"/>
              <a:gd name="connsiteX19238" fmla="*/ 1506184 w 2105012"/>
              <a:gd name="connsiteY19238" fmla="*/ 391707 h 589548"/>
              <a:gd name="connsiteX19239" fmla="*/ 1500882 w 2105012"/>
              <a:gd name="connsiteY19239" fmla="*/ 390713 h 589548"/>
              <a:gd name="connsiteX19240" fmla="*/ 1506184 w 2105012"/>
              <a:gd name="connsiteY19240" fmla="*/ 391707 h 589548"/>
              <a:gd name="connsiteX19241" fmla="*/ 1484312 w 2105012"/>
              <a:gd name="connsiteY19241" fmla="*/ 359230 h 589548"/>
              <a:gd name="connsiteX19242" fmla="*/ 1483318 w 2105012"/>
              <a:gd name="connsiteY19242" fmla="*/ 357242 h 589548"/>
              <a:gd name="connsiteX19243" fmla="*/ 1484312 w 2105012"/>
              <a:gd name="connsiteY19243" fmla="*/ 359230 h 589548"/>
              <a:gd name="connsiteX19244" fmla="*/ 1482655 w 2105012"/>
              <a:gd name="connsiteY19244" fmla="*/ 356579 h 589548"/>
              <a:gd name="connsiteX19245" fmla="*/ 1476027 w 2105012"/>
              <a:gd name="connsiteY19245" fmla="*/ 357905 h 589548"/>
              <a:gd name="connsiteX19246" fmla="*/ 1476027 w 2105012"/>
              <a:gd name="connsiteY19246" fmla="*/ 357905 h 589548"/>
              <a:gd name="connsiteX19247" fmla="*/ 1482655 w 2105012"/>
              <a:gd name="connsiteY19247" fmla="*/ 356579 h 589548"/>
              <a:gd name="connsiteX19248" fmla="*/ 1475696 w 2105012"/>
              <a:gd name="connsiteY19248" fmla="*/ 360887 h 589548"/>
              <a:gd name="connsiteX19249" fmla="*/ 1463766 w 2105012"/>
              <a:gd name="connsiteY19249" fmla="*/ 371492 h 589548"/>
              <a:gd name="connsiteX19250" fmla="*/ 1449516 w 2105012"/>
              <a:gd name="connsiteY19250" fmla="*/ 379445 h 589548"/>
              <a:gd name="connsiteX19251" fmla="*/ 1444213 w 2105012"/>
              <a:gd name="connsiteY19251" fmla="*/ 383753 h 589548"/>
              <a:gd name="connsiteX19252" fmla="*/ 1441562 w 2105012"/>
              <a:gd name="connsiteY19252" fmla="*/ 383753 h 589548"/>
              <a:gd name="connsiteX19253" fmla="*/ 1437917 w 2105012"/>
              <a:gd name="connsiteY19253" fmla="*/ 391707 h 589548"/>
              <a:gd name="connsiteX19254" fmla="*/ 1441562 w 2105012"/>
              <a:gd name="connsiteY19254" fmla="*/ 383753 h 589548"/>
              <a:gd name="connsiteX19255" fmla="*/ 1438248 w 2105012"/>
              <a:gd name="connsiteY19255" fmla="*/ 380108 h 589548"/>
              <a:gd name="connsiteX19256" fmla="*/ 1438911 w 2105012"/>
              <a:gd name="connsiteY19256" fmla="*/ 372155 h 589548"/>
              <a:gd name="connsiteX19257" fmla="*/ 1432946 w 2105012"/>
              <a:gd name="connsiteY19257" fmla="*/ 369835 h 589548"/>
              <a:gd name="connsiteX19258" fmla="*/ 1427644 w 2105012"/>
              <a:gd name="connsiteY19258" fmla="*/ 372155 h 589548"/>
              <a:gd name="connsiteX19259" fmla="*/ 1427644 w 2105012"/>
              <a:gd name="connsiteY19259" fmla="*/ 372155 h 589548"/>
              <a:gd name="connsiteX19260" fmla="*/ 1432946 w 2105012"/>
              <a:gd name="connsiteY19260" fmla="*/ 369835 h 589548"/>
              <a:gd name="connsiteX19261" fmla="*/ 1441231 w 2105012"/>
              <a:gd name="connsiteY19261" fmla="*/ 370498 h 589548"/>
              <a:gd name="connsiteX19262" fmla="*/ 1451504 w 2105012"/>
              <a:gd name="connsiteY19262" fmla="*/ 366852 h 589548"/>
              <a:gd name="connsiteX19263" fmla="*/ 1452830 w 2105012"/>
              <a:gd name="connsiteY19263" fmla="*/ 365527 h 589548"/>
              <a:gd name="connsiteX19264" fmla="*/ 1434934 w 2105012"/>
              <a:gd name="connsiteY19264" fmla="*/ 361219 h 589548"/>
              <a:gd name="connsiteX19265" fmla="*/ 1437254 w 2105012"/>
              <a:gd name="connsiteY19265" fmla="*/ 355585 h 589548"/>
              <a:gd name="connsiteX19266" fmla="*/ 1444213 w 2105012"/>
              <a:gd name="connsiteY19266" fmla="*/ 355585 h 589548"/>
              <a:gd name="connsiteX19267" fmla="*/ 1449184 w 2105012"/>
              <a:gd name="connsiteY19267" fmla="*/ 355585 h 589548"/>
              <a:gd name="connsiteX19268" fmla="*/ 1455481 w 2105012"/>
              <a:gd name="connsiteY19268" fmla="*/ 355585 h 589548"/>
              <a:gd name="connsiteX19269" fmla="*/ 1475696 w 2105012"/>
              <a:gd name="connsiteY19269" fmla="*/ 360556 h 589548"/>
              <a:gd name="connsiteX19270" fmla="*/ 1485638 w 2105012"/>
              <a:gd name="connsiteY19270" fmla="*/ 325097 h 589548"/>
              <a:gd name="connsiteX19271" fmla="*/ 1485638 w 2105012"/>
              <a:gd name="connsiteY19271" fmla="*/ 325097 h 589548"/>
              <a:gd name="connsiteX19272" fmla="*/ 1485638 w 2105012"/>
              <a:gd name="connsiteY19272" fmla="*/ 323771 h 589548"/>
              <a:gd name="connsiteX19273" fmla="*/ 1485638 w 2105012"/>
              <a:gd name="connsiteY19273" fmla="*/ 323771 h 589548"/>
              <a:gd name="connsiteX19274" fmla="*/ 1485638 w 2105012"/>
              <a:gd name="connsiteY19274" fmla="*/ 325097 h 589548"/>
              <a:gd name="connsiteX19275" fmla="*/ 1486963 w 2105012"/>
              <a:gd name="connsiteY19275" fmla="*/ 327748 h 589548"/>
              <a:gd name="connsiteX19276" fmla="*/ 1485638 w 2105012"/>
              <a:gd name="connsiteY19276" fmla="*/ 325097 h 589548"/>
              <a:gd name="connsiteX19277" fmla="*/ 1510161 w 2105012"/>
              <a:gd name="connsiteY19277" fmla="*/ 328079 h 589548"/>
              <a:gd name="connsiteX19278" fmla="*/ 1510161 w 2105012"/>
              <a:gd name="connsiteY19278" fmla="*/ 323771 h 589548"/>
              <a:gd name="connsiteX19279" fmla="*/ 1510161 w 2105012"/>
              <a:gd name="connsiteY19279" fmla="*/ 323771 h 589548"/>
              <a:gd name="connsiteX19280" fmla="*/ 1510161 w 2105012"/>
              <a:gd name="connsiteY19280" fmla="*/ 328079 h 589548"/>
              <a:gd name="connsiteX19281" fmla="*/ 1512812 w 2105012"/>
              <a:gd name="connsiteY19281" fmla="*/ 320126 h 589548"/>
              <a:gd name="connsiteX19282" fmla="*/ 1512812 w 2105012"/>
              <a:gd name="connsiteY19282" fmla="*/ 320126 h 589548"/>
              <a:gd name="connsiteX19283" fmla="*/ 1515463 w 2105012"/>
              <a:gd name="connsiteY19283" fmla="*/ 312504 h 589548"/>
              <a:gd name="connsiteX19284" fmla="*/ 1520434 w 2105012"/>
              <a:gd name="connsiteY19284" fmla="*/ 313830 h 589548"/>
              <a:gd name="connsiteX19285" fmla="*/ 1520434 w 2105012"/>
              <a:gd name="connsiteY19285" fmla="*/ 315155 h 589548"/>
              <a:gd name="connsiteX19286" fmla="*/ 1513143 w 2105012"/>
              <a:gd name="connsiteY19286" fmla="*/ 320126 h 589548"/>
              <a:gd name="connsiteX19287" fmla="*/ 1519771 w 2105012"/>
              <a:gd name="connsiteY19287" fmla="*/ 329736 h 589548"/>
              <a:gd name="connsiteX19288" fmla="*/ 1519771 w 2105012"/>
              <a:gd name="connsiteY19288" fmla="*/ 329736 h 589548"/>
              <a:gd name="connsiteX19289" fmla="*/ 1519771 w 2105012"/>
              <a:gd name="connsiteY19289" fmla="*/ 329736 h 589548"/>
              <a:gd name="connsiteX19290" fmla="*/ 1522091 w 2105012"/>
              <a:gd name="connsiteY19290" fmla="*/ 323440 h 589548"/>
              <a:gd name="connsiteX19291" fmla="*/ 1526730 w 2105012"/>
              <a:gd name="connsiteY19291" fmla="*/ 325428 h 589548"/>
              <a:gd name="connsiteX19292" fmla="*/ 1526730 w 2105012"/>
              <a:gd name="connsiteY19292" fmla="*/ 325428 h 589548"/>
              <a:gd name="connsiteX19293" fmla="*/ 1522091 w 2105012"/>
              <a:gd name="connsiteY19293" fmla="*/ 323440 h 589548"/>
              <a:gd name="connsiteX19294" fmla="*/ 1547277 w 2105012"/>
              <a:gd name="connsiteY19294" fmla="*/ 328079 h 589548"/>
              <a:gd name="connsiteX19295" fmla="*/ 1545951 w 2105012"/>
              <a:gd name="connsiteY19295" fmla="*/ 330731 h 589548"/>
              <a:gd name="connsiteX19296" fmla="*/ 1548602 w 2105012"/>
              <a:gd name="connsiteY19296" fmla="*/ 340672 h 589548"/>
              <a:gd name="connsiteX19297" fmla="*/ 1550259 w 2105012"/>
              <a:gd name="connsiteY19297" fmla="*/ 339678 h 589548"/>
              <a:gd name="connsiteX19298" fmla="*/ 1548602 w 2105012"/>
              <a:gd name="connsiteY19298" fmla="*/ 340672 h 589548"/>
              <a:gd name="connsiteX19299" fmla="*/ 1548602 w 2105012"/>
              <a:gd name="connsiteY19299" fmla="*/ 343324 h 589548"/>
              <a:gd name="connsiteX19300" fmla="*/ 1548602 w 2105012"/>
              <a:gd name="connsiteY19300" fmla="*/ 340672 h 589548"/>
              <a:gd name="connsiteX19301" fmla="*/ 1545951 w 2105012"/>
              <a:gd name="connsiteY19301" fmla="*/ 330731 h 589548"/>
              <a:gd name="connsiteX19302" fmla="*/ 1544626 w 2105012"/>
              <a:gd name="connsiteY19302" fmla="*/ 330068 h 589548"/>
              <a:gd name="connsiteX19303" fmla="*/ 1545951 w 2105012"/>
              <a:gd name="connsiteY19303" fmla="*/ 330731 h 589548"/>
              <a:gd name="connsiteX19304" fmla="*/ 1547277 w 2105012"/>
              <a:gd name="connsiteY19304" fmla="*/ 328079 h 589548"/>
              <a:gd name="connsiteX19305" fmla="*/ 1554899 w 2105012"/>
              <a:gd name="connsiteY19305" fmla="*/ 329405 h 589548"/>
              <a:gd name="connsiteX19306" fmla="*/ 1547277 w 2105012"/>
              <a:gd name="connsiteY19306" fmla="*/ 328079 h 589548"/>
              <a:gd name="connsiteX19307" fmla="*/ 1570474 w 2105012"/>
              <a:gd name="connsiteY19307" fmla="*/ 325428 h 589548"/>
              <a:gd name="connsiteX19308" fmla="*/ 1568486 w 2105012"/>
              <a:gd name="connsiteY19308" fmla="*/ 325428 h 589548"/>
              <a:gd name="connsiteX19309" fmla="*/ 1570474 w 2105012"/>
              <a:gd name="connsiteY19309" fmla="*/ 325428 h 589548"/>
              <a:gd name="connsiteX19310" fmla="*/ 1584724 w 2105012"/>
              <a:gd name="connsiteY19310" fmla="*/ 341667 h 589548"/>
              <a:gd name="connsiteX19311" fmla="*/ 1589364 w 2105012"/>
              <a:gd name="connsiteY19311" fmla="*/ 342992 h 589548"/>
              <a:gd name="connsiteX19312" fmla="*/ 1589364 w 2105012"/>
              <a:gd name="connsiteY19312" fmla="*/ 342992 h 589548"/>
              <a:gd name="connsiteX19313" fmla="*/ 1584724 w 2105012"/>
              <a:gd name="connsiteY19313" fmla="*/ 341667 h 589548"/>
              <a:gd name="connsiteX19314" fmla="*/ 1602951 w 2105012"/>
              <a:gd name="connsiteY19314" fmla="*/ 355916 h 589548"/>
              <a:gd name="connsiteX19315" fmla="*/ 1602951 w 2105012"/>
              <a:gd name="connsiteY19315" fmla="*/ 355916 h 589548"/>
              <a:gd name="connsiteX19316" fmla="*/ 1602951 w 2105012"/>
              <a:gd name="connsiteY19316" fmla="*/ 355916 h 589548"/>
              <a:gd name="connsiteX19317" fmla="*/ 1602951 w 2105012"/>
              <a:gd name="connsiteY19317" fmla="*/ 355916 h 589548"/>
              <a:gd name="connsiteX19318" fmla="*/ 1600300 w 2105012"/>
              <a:gd name="connsiteY19318" fmla="*/ 355916 h 589548"/>
              <a:gd name="connsiteX19319" fmla="*/ 1602951 w 2105012"/>
              <a:gd name="connsiteY19319" fmla="*/ 355916 h 589548"/>
              <a:gd name="connsiteX19320" fmla="*/ 1617532 w 2105012"/>
              <a:gd name="connsiteY19320" fmla="*/ 359230 h 589548"/>
              <a:gd name="connsiteX19321" fmla="*/ 1610573 w 2105012"/>
              <a:gd name="connsiteY19321" fmla="*/ 357242 h 589548"/>
              <a:gd name="connsiteX19322" fmla="*/ 1610573 w 2105012"/>
              <a:gd name="connsiteY19322" fmla="*/ 356248 h 589548"/>
              <a:gd name="connsiteX19323" fmla="*/ 1611567 w 2105012"/>
              <a:gd name="connsiteY19323" fmla="*/ 353928 h 589548"/>
              <a:gd name="connsiteX19324" fmla="*/ 1628468 w 2105012"/>
              <a:gd name="connsiteY19324" fmla="*/ 347632 h 589548"/>
              <a:gd name="connsiteX19325" fmla="*/ 1624160 w 2105012"/>
              <a:gd name="connsiteY19325" fmla="*/ 354922 h 589548"/>
              <a:gd name="connsiteX19326" fmla="*/ 1623166 w 2105012"/>
              <a:gd name="connsiteY19326" fmla="*/ 355254 h 589548"/>
              <a:gd name="connsiteX19327" fmla="*/ 1615212 w 2105012"/>
              <a:gd name="connsiteY19327" fmla="*/ 355254 h 589548"/>
              <a:gd name="connsiteX19328" fmla="*/ 1617532 w 2105012"/>
              <a:gd name="connsiteY19328" fmla="*/ 359562 h 589548"/>
              <a:gd name="connsiteX19329" fmla="*/ 1662270 w 2105012"/>
              <a:gd name="connsiteY19329" fmla="*/ 366852 h 589548"/>
              <a:gd name="connsiteX19330" fmla="*/ 1663264 w 2105012"/>
              <a:gd name="connsiteY19330" fmla="*/ 368509 h 589548"/>
              <a:gd name="connsiteX19331" fmla="*/ 1662270 w 2105012"/>
              <a:gd name="connsiteY19331" fmla="*/ 366852 h 589548"/>
              <a:gd name="connsiteX19332" fmla="*/ 1662270 w 2105012"/>
              <a:gd name="connsiteY19332" fmla="*/ 365195 h 589548"/>
              <a:gd name="connsiteX19333" fmla="*/ 1660613 w 2105012"/>
              <a:gd name="connsiteY19333" fmla="*/ 365195 h 589548"/>
              <a:gd name="connsiteX19334" fmla="*/ 1662270 w 2105012"/>
              <a:gd name="connsiteY19334" fmla="*/ 365195 h 589548"/>
              <a:gd name="connsiteX19335" fmla="*/ 1662270 w 2105012"/>
              <a:gd name="connsiteY19335" fmla="*/ 366852 h 589548"/>
              <a:gd name="connsiteX19336" fmla="*/ 1654648 w 2105012"/>
              <a:gd name="connsiteY19336" fmla="*/ 365195 h 589548"/>
              <a:gd name="connsiteX19337" fmla="*/ 1657962 w 2105012"/>
              <a:gd name="connsiteY19337" fmla="*/ 368178 h 589548"/>
              <a:gd name="connsiteX19338" fmla="*/ 1653985 w 2105012"/>
              <a:gd name="connsiteY19338" fmla="*/ 371823 h 589548"/>
              <a:gd name="connsiteX19339" fmla="*/ 1649015 w 2105012"/>
              <a:gd name="connsiteY19339" fmla="*/ 367847 h 589548"/>
              <a:gd name="connsiteX19340" fmla="*/ 1654980 w 2105012"/>
              <a:gd name="connsiteY19340" fmla="*/ 365195 h 589548"/>
              <a:gd name="connsiteX19341" fmla="*/ 1643712 w 2105012"/>
              <a:gd name="connsiteY19341" fmla="*/ 366190 h 589548"/>
              <a:gd name="connsiteX19342" fmla="*/ 1641061 w 2105012"/>
              <a:gd name="connsiteY19342" fmla="*/ 366521 h 589548"/>
              <a:gd name="connsiteX19343" fmla="*/ 1641061 w 2105012"/>
              <a:gd name="connsiteY19343" fmla="*/ 366521 h 589548"/>
              <a:gd name="connsiteX19344" fmla="*/ 1643712 w 2105012"/>
              <a:gd name="connsiteY19344" fmla="*/ 366190 h 589548"/>
              <a:gd name="connsiteX19345" fmla="*/ 1643712 w 2105012"/>
              <a:gd name="connsiteY19345" fmla="*/ 373812 h 589548"/>
              <a:gd name="connsiteX19346" fmla="*/ 1643712 w 2105012"/>
              <a:gd name="connsiteY19346" fmla="*/ 372486 h 589548"/>
              <a:gd name="connsiteX19347" fmla="*/ 1643712 w 2105012"/>
              <a:gd name="connsiteY19347" fmla="*/ 373812 h 589548"/>
              <a:gd name="connsiteX19348" fmla="*/ 1676189 w 2105012"/>
              <a:gd name="connsiteY19348" fmla="*/ 377457 h 589548"/>
              <a:gd name="connsiteX19349" fmla="*/ 1675195 w 2105012"/>
              <a:gd name="connsiteY19349" fmla="*/ 375469 h 589548"/>
              <a:gd name="connsiteX19350" fmla="*/ 1676189 w 2105012"/>
              <a:gd name="connsiteY19350" fmla="*/ 377457 h 589548"/>
              <a:gd name="connsiteX19351" fmla="*/ 1673538 w 2105012"/>
              <a:gd name="connsiteY19351" fmla="*/ 380771 h 589548"/>
              <a:gd name="connsiteX19352" fmla="*/ 1676189 w 2105012"/>
              <a:gd name="connsiteY19352" fmla="*/ 377457 h 589548"/>
              <a:gd name="connsiteX19353" fmla="*/ 1706014 w 2105012"/>
              <a:gd name="connsiteY19353" fmla="*/ 319463 h 589548"/>
              <a:gd name="connsiteX19354" fmla="*/ 1708997 w 2105012"/>
              <a:gd name="connsiteY19354" fmla="*/ 318800 h 589548"/>
              <a:gd name="connsiteX19355" fmla="*/ 1709991 w 2105012"/>
              <a:gd name="connsiteY19355" fmla="*/ 316481 h 589548"/>
              <a:gd name="connsiteX19356" fmla="*/ 1708997 w 2105012"/>
              <a:gd name="connsiteY19356" fmla="*/ 318800 h 589548"/>
              <a:gd name="connsiteX19357" fmla="*/ 1706014 w 2105012"/>
              <a:gd name="connsiteY19357" fmla="*/ 319463 h 589548"/>
              <a:gd name="connsiteX19358" fmla="*/ 1731200 w 2105012"/>
              <a:gd name="connsiteY19358" fmla="*/ 328742 h 589548"/>
              <a:gd name="connsiteX19359" fmla="*/ 1730537 w 2105012"/>
              <a:gd name="connsiteY19359" fmla="*/ 329736 h 589548"/>
              <a:gd name="connsiteX19360" fmla="*/ 1731200 w 2105012"/>
              <a:gd name="connsiteY19360" fmla="*/ 328742 h 589548"/>
              <a:gd name="connsiteX19361" fmla="*/ 1730537 w 2105012"/>
              <a:gd name="connsiteY19361" fmla="*/ 342661 h 589548"/>
              <a:gd name="connsiteX19362" fmla="*/ 1734845 w 2105012"/>
              <a:gd name="connsiteY19362" fmla="*/ 345975 h 589548"/>
              <a:gd name="connsiteX19363" fmla="*/ 1734845 w 2105012"/>
              <a:gd name="connsiteY19363" fmla="*/ 345975 h 589548"/>
              <a:gd name="connsiteX19364" fmla="*/ 1731863 w 2105012"/>
              <a:gd name="connsiteY19364" fmla="*/ 350614 h 589548"/>
              <a:gd name="connsiteX19365" fmla="*/ 1730537 w 2105012"/>
              <a:gd name="connsiteY19365" fmla="*/ 342661 h 589548"/>
              <a:gd name="connsiteX19366" fmla="*/ 1731863 w 2105012"/>
              <a:gd name="connsiteY19366" fmla="*/ 353597 h 589548"/>
              <a:gd name="connsiteX19367" fmla="*/ 1731863 w 2105012"/>
              <a:gd name="connsiteY19367" fmla="*/ 353597 h 589548"/>
              <a:gd name="connsiteX19368" fmla="*/ 1737828 w 2105012"/>
              <a:gd name="connsiteY19368" fmla="*/ 349620 h 589548"/>
              <a:gd name="connsiteX19369" fmla="*/ 1731863 w 2105012"/>
              <a:gd name="connsiteY19369" fmla="*/ 353597 h 589548"/>
              <a:gd name="connsiteX19370" fmla="*/ 1745782 w 2105012"/>
              <a:gd name="connsiteY19370" fmla="*/ 323440 h 589548"/>
              <a:gd name="connsiteX19371" fmla="*/ 1744125 w 2105012"/>
              <a:gd name="connsiteY19371" fmla="*/ 325097 h 589548"/>
              <a:gd name="connsiteX19372" fmla="*/ 1745782 w 2105012"/>
              <a:gd name="connsiteY19372" fmla="*/ 323440 h 589548"/>
              <a:gd name="connsiteX19373" fmla="*/ 1753072 w 2105012"/>
              <a:gd name="connsiteY19373" fmla="*/ 324765 h 589548"/>
              <a:gd name="connsiteX19374" fmla="*/ 1745782 w 2105012"/>
              <a:gd name="connsiteY19374" fmla="*/ 323440 h 589548"/>
              <a:gd name="connsiteX19375" fmla="*/ 1780246 w 2105012"/>
              <a:gd name="connsiteY19375" fmla="*/ 327417 h 589548"/>
              <a:gd name="connsiteX19376" fmla="*/ 1770305 w 2105012"/>
              <a:gd name="connsiteY19376" fmla="*/ 329736 h 589548"/>
              <a:gd name="connsiteX19377" fmla="*/ 1769973 w 2105012"/>
              <a:gd name="connsiteY19377" fmla="*/ 328411 h 589548"/>
              <a:gd name="connsiteX19378" fmla="*/ 1765997 w 2105012"/>
              <a:gd name="connsiteY19378" fmla="*/ 323109 h 589548"/>
              <a:gd name="connsiteX19379" fmla="*/ 1761357 w 2105012"/>
              <a:gd name="connsiteY19379" fmla="*/ 320789 h 589548"/>
              <a:gd name="connsiteX19380" fmla="*/ 1765997 w 2105012"/>
              <a:gd name="connsiteY19380" fmla="*/ 323109 h 589548"/>
              <a:gd name="connsiteX19381" fmla="*/ 1770305 w 2105012"/>
              <a:gd name="connsiteY19381" fmla="*/ 318469 h 589548"/>
              <a:gd name="connsiteX19382" fmla="*/ 1773287 w 2105012"/>
              <a:gd name="connsiteY19382" fmla="*/ 317143 h 589548"/>
              <a:gd name="connsiteX19383" fmla="*/ 1777927 w 2105012"/>
              <a:gd name="connsiteY19383" fmla="*/ 314492 h 589548"/>
              <a:gd name="connsiteX19384" fmla="*/ 1781903 w 2105012"/>
              <a:gd name="connsiteY19384" fmla="*/ 315486 h 589548"/>
              <a:gd name="connsiteX19385" fmla="*/ 1784223 w 2105012"/>
              <a:gd name="connsiteY19385" fmla="*/ 315486 h 589548"/>
              <a:gd name="connsiteX19386" fmla="*/ 1784223 w 2105012"/>
              <a:gd name="connsiteY19386" fmla="*/ 317806 h 589548"/>
              <a:gd name="connsiteX19387" fmla="*/ 1780578 w 2105012"/>
              <a:gd name="connsiteY19387" fmla="*/ 327417 h 589548"/>
              <a:gd name="connsiteX19388" fmla="*/ 1783892 w 2105012"/>
              <a:gd name="connsiteY19388" fmla="*/ 323440 h 589548"/>
              <a:gd name="connsiteX19389" fmla="*/ 1780578 w 2105012"/>
              <a:gd name="connsiteY19389" fmla="*/ 327417 h 589548"/>
              <a:gd name="connsiteX19390" fmla="*/ 1789525 w 2105012"/>
              <a:gd name="connsiteY19390" fmla="*/ 346637 h 589548"/>
              <a:gd name="connsiteX19391" fmla="*/ 1790520 w 2105012"/>
              <a:gd name="connsiteY19391" fmla="*/ 347300 h 589548"/>
              <a:gd name="connsiteX19392" fmla="*/ 1789525 w 2105012"/>
              <a:gd name="connsiteY19392" fmla="*/ 349620 h 589548"/>
              <a:gd name="connsiteX19393" fmla="*/ 1790520 w 2105012"/>
              <a:gd name="connsiteY19393" fmla="*/ 347300 h 589548"/>
              <a:gd name="connsiteX19394" fmla="*/ 1789525 w 2105012"/>
              <a:gd name="connsiteY19394" fmla="*/ 346637 h 589548"/>
              <a:gd name="connsiteX19395" fmla="*/ 1810403 w 2105012"/>
              <a:gd name="connsiteY19395" fmla="*/ 331725 h 589548"/>
              <a:gd name="connsiteX19396" fmla="*/ 1812060 w 2105012"/>
              <a:gd name="connsiteY19396" fmla="*/ 331725 h 589548"/>
              <a:gd name="connsiteX19397" fmla="*/ 1810403 w 2105012"/>
              <a:gd name="connsiteY19397" fmla="*/ 331725 h 589548"/>
              <a:gd name="connsiteX19398" fmla="*/ 1799467 w 2105012"/>
              <a:gd name="connsiteY19398" fmla="*/ 309190 h 589548"/>
              <a:gd name="connsiteX19399" fmla="*/ 1797148 w 2105012"/>
              <a:gd name="connsiteY19399" fmla="*/ 305213 h 589548"/>
              <a:gd name="connsiteX19400" fmla="*/ 1795822 w 2105012"/>
              <a:gd name="connsiteY19400" fmla="*/ 300242 h 589548"/>
              <a:gd name="connsiteX19401" fmla="*/ 1798142 w 2105012"/>
              <a:gd name="connsiteY19401" fmla="*/ 298254 h 589548"/>
              <a:gd name="connsiteX19402" fmla="*/ 1794828 w 2105012"/>
              <a:gd name="connsiteY19402" fmla="*/ 294940 h 589548"/>
              <a:gd name="connsiteX19403" fmla="*/ 1794828 w 2105012"/>
              <a:gd name="connsiteY19403" fmla="*/ 294940 h 589548"/>
              <a:gd name="connsiteX19404" fmla="*/ 1794828 w 2105012"/>
              <a:gd name="connsiteY19404" fmla="*/ 293615 h 589548"/>
              <a:gd name="connsiteX19405" fmla="*/ 1805101 w 2105012"/>
              <a:gd name="connsiteY19405" fmla="*/ 293615 h 589548"/>
              <a:gd name="connsiteX19406" fmla="*/ 1805101 w 2105012"/>
              <a:gd name="connsiteY19406" fmla="*/ 295934 h 589548"/>
              <a:gd name="connsiteX19407" fmla="*/ 1804107 w 2105012"/>
              <a:gd name="connsiteY19407" fmla="*/ 298585 h 589548"/>
              <a:gd name="connsiteX19408" fmla="*/ 1811397 w 2105012"/>
              <a:gd name="connsiteY19408" fmla="*/ 305876 h 589548"/>
              <a:gd name="connsiteX19409" fmla="*/ 1811397 w 2105012"/>
              <a:gd name="connsiteY19409" fmla="*/ 305876 h 589548"/>
              <a:gd name="connsiteX19410" fmla="*/ 1799799 w 2105012"/>
              <a:gd name="connsiteY19410" fmla="*/ 308859 h 589548"/>
              <a:gd name="connsiteX19411" fmla="*/ 1818688 w 2105012"/>
              <a:gd name="connsiteY19411" fmla="*/ 287649 h 589548"/>
              <a:gd name="connsiteX19412" fmla="*/ 1823990 w 2105012"/>
              <a:gd name="connsiteY19412" fmla="*/ 286324 h 589548"/>
              <a:gd name="connsiteX19413" fmla="*/ 1825979 w 2105012"/>
              <a:gd name="connsiteY19413" fmla="*/ 291295 h 589548"/>
              <a:gd name="connsiteX19414" fmla="*/ 1825979 w 2105012"/>
              <a:gd name="connsiteY19414" fmla="*/ 291295 h 589548"/>
              <a:gd name="connsiteX19415" fmla="*/ 1825979 w 2105012"/>
              <a:gd name="connsiteY19415" fmla="*/ 293615 h 589548"/>
              <a:gd name="connsiteX19416" fmla="*/ 1818688 w 2105012"/>
              <a:gd name="connsiteY19416" fmla="*/ 287649 h 589548"/>
              <a:gd name="connsiteX19417" fmla="*/ 1832607 w 2105012"/>
              <a:gd name="connsiteY19417" fmla="*/ 307533 h 589548"/>
              <a:gd name="connsiteX19418" fmla="*/ 1841554 w 2105012"/>
              <a:gd name="connsiteY19418" fmla="*/ 311510 h 589548"/>
              <a:gd name="connsiteX19419" fmla="*/ 1846525 w 2105012"/>
              <a:gd name="connsiteY19419" fmla="*/ 319132 h 589548"/>
              <a:gd name="connsiteX19420" fmla="*/ 1843211 w 2105012"/>
              <a:gd name="connsiteY19420" fmla="*/ 320126 h 589548"/>
              <a:gd name="connsiteX19421" fmla="*/ 1841223 w 2105012"/>
              <a:gd name="connsiteY19421" fmla="*/ 321783 h 589548"/>
              <a:gd name="connsiteX19422" fmla="*/ 1836252 w 2105012"/>
              <a:gd name="connsiteY19422" fmla="*/ 319463 h 589548"/>
              <a:gd name="connsiteX19423" fmla="*/ 1836252 w 2105012"/>
              <a:gd name="connsiteY19423" fmla="*/ 319463 h 589548"/>
              <a:gd name="connsiteX19424" fmla="*/ 1831281 w 2105012"/>
              <a:gd name="connsiteY19424" fmla="*/ 314161 h 589548"/>
              <a:gd name="connsiteX19425" fmla="*/ 1831281 w 2105012"/>
              <a:gd name="connsiteY19425" fmla="*/ 310516 h 589548"/>
              <a:gd name="connsiteX19426" fmla="*/ 1832607 w 2105012"/>
              <a:gd name="connsiteY19426" fmla="*/ 307864 h 589548"/>
              <a:gd name="connsiteX19427" fmla="*/ 1834264 w 2105012"/>
              <a:gd name="connsiteY19427" fmla="*/ 321783 h 589548"/>
              <a:gd name="connsiteX19428" fmla="*/ 1834926 w 2105012"/>
              <a:gd name="connsiteY19428" fmla="*/ 320457 h 589548"/>
              <a:gd name="connsiteX19429" fmla="*/ 1834264 w 2105012"/>
              <a:gd name="connsiteY19429" fmla="*/ 321783 h 589548"/>
              <a:gd name="connsiteX19430" fmla="*/ 1836583 w 2105012"/>
              <a:gd name="connsiteY19430" fmla="*/ 334707 h 589548"/>
              <a:gd name="connsiteX19431" fmla="*/ 1837246 w 2105012"/>
              <a:gd name="connsiteY19431" fmla="*/ 334707 h 589548"/>
              <a:gd name="connsiteX19432" fmla="*/ 1837909 w 2105012"/>
              <a:gd name="connsiteY19432" fmla="*/ 334707 h 589548"/>
              <a:gd name="connsiteX19433" fmla="*/ 1845531 w 2105012"/>
              <a:gd name="connsiteY19433" fmla="*/ 334707 h 589548"/>
              <a:gd name="connsiteX19434" fmla="*/ 1846857 w 2105012"/>
              <a:gd name="connsiteY19434" fmla="*/ 336033 h 589548"/>
              <a:gd name="connsiteX19435" fmla="*/ 1836583 w 2105012"/>
              <a:gd name="connsiteY19435" fmla="*/ 344980 h 589548"/>
              <a:gd name="connsiteX19436" fmla="*/ 1836583 w 2105012"/>
              <a:gd name="connsiteY19436" fmla="*/ 345643 h 589548"/>
              <a:gd name="connsiteX19437" fmla="*/ 1837246 w 2105012"/>
              <a:gd name="connsiteY19437" fmla="*/ 346969 h 589548"/>
              <a:gd name="connsiteX19438" fmla="*/ 1836583 w 2105012"/>
              <a:gd name="connsiteY19438" fmla="*/ 345643 h 589548"/>
              <a:gd name="connsiteX19439" fmla="*/ 1836583 w 2105012"/>
              <a:gd name="connsiteY19439" fmla="*/ 344980 h 589548"/>
              <a:gd name="connsiteX19440" fmla="*/ 1834595 w 2105012"/>
              <a:gd name="connsiteY19440" fmla="*/ 344649 h 589548"/>
              <a:gd name="connsiteX19441" fmla="*/ 1839235 w 2105012"/>
              <a:gd name="connsiteY19441" fmla="*/ 340010 h 589548"/>
              <a:gd name="connsiteX19442" fmla="*/ 1839235 w 2105012"/>
              <a:gd name="connsiteY19442" fmla="*/ 340010 h 589548"/>
              <a:gd name="connsiteX19443" fmla="*/ 1836915 w 2105012"/>
              <a:gd name="connsiteY19443" fmla="*/ 335039 h 589548"/>
              <a:gd name="connsiteX19444" fmla="*/ 1832607 w 2105012"/>
              <a:gd name="connsiteY19444" fmla="*/ 359893 h 589548"/>
              <a:gd name="connsiteX19445" fmla="*/ 1833601 w 2105012"/>
              <a:gd name="connsiteY19445" fmla="*/ 359893 h 589548"/>
              <a:gd name="connsiteX19446" fmla="*/ 1832607 w 2105012"/>
              <a:gd name="connsiteY19446" fmla="*/ 359893 h 589548"/>
              <a:gd name="connsiteX19447" fmla="*/ 1831612 w 2105012"/>
              <a:gd name="connsiteY19447" fmla="*/ 359893 h 589548"/>
              <a:gd name="connsiteX19448" fmla="*/ 1828298 w 2105012"/>
              <a:gd name="connsiteY19448" fmla="*/ 359893 h 589548"/>
              <a:gd name="connsiteX19449" fmla="*/ 1831612 w 2105012"/>
              <a:gd name="connsiteY19449" fmla="*/ 359893 h 589548"/>
              <a:gd name="connsiteX19450" fmla="*/ 1831612 w 2105012"/>
              <a:gd name="connsiteY19450" fmla="*/ 359893 h 589548"/>
              <a:gd name="connsiteX19451" fmla="*/ 1830618 w 2105012"/>
              <a:gd name="connsiteY19451" fmla="*/ 344980 h 589548"/>
              <a:gd name="connsiteX19452" fmla="*/ 1830618 w 2105012"/>
              <a:gd name="connsiteY19452" fmla="*/ 344980 h 589548"/>
              <a:gd name="connsiteX19453" fmla="*/ 1825316 w 2105012"/>
              <a:gd name="connsiteY19453" fmla="*/ 346306 h 589548"/>
              <a:gd name="connsiteX19454" fmla="*/ 1830618 w 2105012"/>
              <a:gd name="connsiteY19454" fmla="*/ 344980 h 589548"/>
              <a:gd name="connsiteX19455" fmla="*/ 1831944 w 2105012"/>
              <a:gd name="connsiteY19455" fmla="*/ 343655 h 589548"/>
              <a:gd name="connsiteX19456" fmla="*/ 1831944 w 2105012"/>
              <a:gd name="connsiteY19456" fmla="*/ 343655 h 589548"/>
              <a:gd name="connsiteX19457" fmla="*/ 1830618 w 2105012"/>
              <a:gd name="connsiteY19457" fmla="*/ 344980 h 589548"/>
              <a:gd name="connsiteX19458" fmla="*/ 1819682 w 2105012"/>
              <a:gd name="connsiteY19458" fmla="*/ 344318 h 589548"/>
              <a:gd name="connsiteX19459" fmla="*/ 1819682 w 2105012"/>
              <a:gd name="connsiteY19459" fmla="*/ 344980 h 589548"/>
              <a:gd name="connsiteX19460" fmla="*/ 1819682 w 2105012"/>
              <a:gd name="connsiteY19460" fmla="*/ 344318 h 589548"/>
              <a:gd name="connsiteX19461" fmla="*/ 1820345 w 2105012"/>
              <a:gd name="connsiteY19461" fmla="*/ 345975 h 589548"/>
              <a:gd name="connsiteX19462" fmla="*/ 1820345 w 2105012"/>
              <a:gd name="connsiteY19462" fmla="*/ 345975 h 589548"/>
              <a:gd name="connsiteX19463" fmla="*/ 1819351 w 2105012"/>
              <a:gd name="connsiteY19463" fmla="*/ 346637 h 589548"/>
              <a:gd name="connsiteX19464" fmla="*/ 1820345 w 2105012"/>
              <a:gd name="connsiteY19464" fmla="*/ 345975 h 589548"/>
              <a:gd name="connsiteX19465" fmla="*/ 1825316 w 2105012"/>
              <a:gd name="connsiteY19465" fmla="*/ 355254 h 589548"/>
              <a:gd name="connsiteX19466" fmla="*/ 1830618 w 2105012"/>
              <a:gd name="connsiteY19466" fmla="*/ 355254 h 589548"/>
              <a:gd name="connsiteX19467" fmla="*/ 1825316 w 2105012"/>
              <a:gd name="connsiteY19467" fmla="*/ 355254 h 589548"/>
              <a:gd name="connsiteX19468" fmla="*/ 1821008 w 2105012"/>
              <a:gd name="connsiteY19468" fmla="*/ 358236 h 589548"/>
              <a:gd name="connsiteX19469" fmla="*/ 1825316 w 2105012"/>
              <a:gd name="connsiteY19469" fmla="*/ 355254 h 589548"/>
              <a:gd name="connsiteX19470" fmla="*/ 1836583 w 2105012"/>
              <a:gd name="connsiteY19470" fmla="*/ 357242 h 589548"/>
              <a:gd name="connsiteX19471" fmla="*/ 1831944 w 2105012"/>
              <a:gd name="connsiteY19471" fmla="*/ 357242 h 589548"/>
              <a:gd name="connsiteX19472" fmla="*/ 1831281 w 2105012"/>
              <a:gd name="connsiteY19472" fmla="*/ 355585 h 589548"/>
              <a:gd name="connsiteX19473" fmla="*/ 1836583 w 2105012"/>
              <a:gd name="connsiteY19473" fmla="*/ 354922 h 589548"/>
              <a:gd name="connsiteX19474" fmla="*/ 1846857 w 2105012"/>
              <a:gd name="connsiteY19474" fmla="*/ 354591 h 589548"/>
              <a:gd name="connsiteX19475" fmla="*/ 1853153 w 2105012"/>
              <a:gd name="connsiteY19475" fmla="*/ 356248 h 589548"/>
              <a:gd name="connsiteX19476" fmla="*/ 1853153 w 2105012"/>
              <a:gd name="connsiteY19476" fmla="*/ 357573 h 589548"/>
              <a:gd name="connsiteX19477" fmla="*/ 1854147 w 2105012"/>
              <a:gd name="connsiteY19477" fmla="*/ 357573 h 589548"/>
              <a:gd name="connsiteX19478" fmla="*/ 1857793 w 2105012"/>
              <a:gd name="connsiteY19478" fmla="*/ 360887 h 589548"/>
              <a:gd name="connsiteX19479" fmla="*/ 1860112 w 2105012"/>
              <a:gd name="connsiteY19479" fmla="*/ 363207 h 589548"/>
              <a:gd name="connsiteX19480" fmla="*/ 1857793 w 2105012"/>
              <a:gd name="connsiteY19480" fmla="*/ 360887 h 589548"/>
              <a:gd name="connsiteX19481" fmla="*/ 1854147 w 2105012"/>
              <a:gd name="connsiteY19481" fmla="*/ 357573 h 589548"/>
              <a:gd name="connsiteX19482" fmla="*/ 1853153 w 2105012"/>
              <a:gd name="connsiteY19482" fmla="*/ 357573 h 589548"/>
              <a:gd name="connsiteX19483" fmla="*/ 1851496 w 2105012"/>
              <a:gd name="connsiteY19483" fmla="*/ 359893 h 589548"/>
              <a:gd name="connsiteX19484" fmla="*/ 1851496 w 2105012"/>
              <a:gd name="connsiteY19484" fmla="*/ 359893 h 589548"/>
              <a:gd name="connsiteX19485" fmla="*/ 1836583 w 2105012"/>
              <a:gd name="connsiteY19485" fmla="*/ 357573 h 589548"/>
              <a:gd name="connsiteX19486" fmla="*/ 1851827 w 2105012"/>
              <a:gd name="connsiteY19486" fmla="*/ 365858 h 589548"/>
              <a:gd name="connsiteX19487" fmla="*/ 1851827 w 2105012"/>
              <a:gd name="connsiteY19487" fmla="*/ 365858 h 589548"/>
              <a:gd name="connsiteX19488" fmla="*/ 1855473 w 2105012"/>
              <a:gd name="connsiteY19488" fmla="*/ 368178 h 589548"/>
              <a:gd name="connsiteX19489" fmla="*/ 1855473 w 2105012"/>
              <a:gd name="connsiteY19489" fmla="*/ 368178 h 589548"/>
              <a:gd name="connsiteX19490" fmla="*/ 1851827 w 2105012"/>
              <a:gd name="connsiteY19490" fmla="*/ 365858 h 589548"/>
              <a:gd name="connsiteX19491" fmla="*/ 1856798 w 2105012"/>
              <a:gd name="connsiteY19491" fmla="*/ 368178 h 589548"/>
              <a:gd name="connsiteX19492" fmla="*/ 1856798 w 2105012"/>
              <a:gd name="connsiteY19492" fmla="*/ 368178 h 589548"/>
              <a:gd name="connsiteX19493" fmla="*/ 1858787 w 2105012"/>
              <a:gd name="connsiteY19493" fmla="*/ 371161 h 589548"/>
              <a:gd name="connsiteX19494" fmla="*/ 1856798 w 2105012"/>
              <a:gd name="connsiteY19494" fmla="*/ 368178 h 589548"/>
              <a:gd name="connsiteX19495" fmla="*/ 1875025 w 2105012"/>
              <a:gd name="connsiteY19495" fmla="*/ 368178 h 589548"/>
              <a:gd name="connsiteX19496" fmla="*/ 1875025 w 2105012"/>
              <a:gd name="connsiteY19496" fmla="*/ 368178 h 589548"/>
              <a:gd name="connsiteX19497" fmla="*/ 1873699 w 2105012"/>
              <a:gd name="connsiteY19497" fmla="*/ 369172 h 589548"/>
              <a:gd name="connsiteX19498" fmla="*/ 1875025 w 2105012"/>
              <a:gd name="connsiteY19498" fmla="*/ 368178 h 589548"/>
              <a:gd name="connsiteX19499" fmla="*/ 1889938 w 2105012"/>
              <a:gd name="connsiteY19499" fmla="*/ 365195 h 589548"/>
              <a:gd name="connsiteX19500" fmla="*/ 1889938 w 2105012"/>
              <a:gd name="connsiteY19500" fmla="*/ 365195 h 589548"/>
              <a:gd name="connsiteX19501" fmla="*/ 1889938 w 2105012"/>
              <a:gd name="connsiteY19501" fmla="*/ 365195 h 589548"/>
              <a:gd name="connsiteX19502" fmla="*/ 1916449 w 2105012"/>
              <a:gd name="connsiteY19502" fmla="*/ 360887 h 589548"/>
              <a:gd name="connsiteX19503" fmla="*/ 1911147 w 2105012"/>
              <a:gd name="connsiteY19503" fmla="*/ 358236 h 589548"/>
              <a:gd name="connsiteX19504" fmla="*/ 1912804 w 2105012"/>
              <a:gd name="connsiteY19504" fmla="*/ 354591 h 589548"/>
              <a:gd name="connsiteX19505" fmla="*/ 1918438 w 2105012"/>
              <a:gd name="connsiteY19505" fmla="*/ 354591 h 589548"/>
              <a:gd name="connsiteX19506" fmla="*/ 1916781 w 2105012"/>
              <a:gd name="connsiteY19506" fmla="*/ 360887 h 589548"/>
              <a:gd name="connsiteX19507" fmla="*/ 1930368 w 2105012"/>
              <a:gd name="connsiteY19507" fmla="*/ 363207 h 589548"/>
              <a:gd name="connsiteX19508" fmla="*/ 1931362 w 2105012"/>
              <a:gd name="connsiteY19508" fmla="*/ 365195 h 589548"/>
              <a:gd name="connsiteX19509" fmla="*/ 1930368 w 2105012"/>
              <a:gd name="connsiteY19509" fmla="*/ 363207 h 589548"/>
              <a:gd name="connsiteX19510" fmla="*/ 1930368 w 2105012"/>
              <a:gd name="connsiteY19510" fmla="*/ 363207 h 589548"/>
              <a:gd name="connsiteX19511" fmla="*/ 1926391 w 2105012"/>
              <a:gd name="connsiteY19511" fmla="*/ 375800 h 589548"/>
              <a:gd name="connsiteX19512" fmla="*/ 1927385 w 2105012"/>
              <a:gd name="connsiteY19512" fmla="*/ 374143 h 589548"/>
              <a:gd name="connsiteX19513" fmla="*/ 1926391 w 2105012"/>
              <a:gd name="connsiteY19513" fmla="*/ 375800 h 589548"/>
              <a:gd name="connsiteX19514" fmla="*/ 1923740 w 2105012"/>
              <a:gd name="connsiteY19514" fmla="*/ 375800 h 589548"/>
              <a:gd name="connsiteX19515" fmla="*/ 1926391 w 2105012"/>
              <a:gd name="connsiteY19515" fmla="*/ 375800 h 589548"/>
              <a:gd name="connsiteX19516" fmla="*/ 1932687 w 2105012"/>
              <a:gd name="connsiteY19516" fmla="*/ 370498 h 589548"/>
              <a:gd name="connsiteX19517" fmla="*/ 1931362 w 2105012"/>
              <a:gd name="connsiteY19517" fmla="*/ 369504 h 589548"/>
              <a:gd name="connsiteX19518" fmla="*/ 1931362 w 2105012"/>
              <a:gd name="connsiteY19518" fmla="*/ 369504 h 589548"/>
              <a:gd name="connsiteX19519" fmla="*/ 1932687 w 2105012"/>
              <a:gd name="connsiteY19519" fmla="*/ 370498 h 589548"/>
              <a:gd name="connsiteX19520" fmla="*/ 1932687 w 2105012"/>
              <a:gd name="connsiteY19520" fmla="*/ 371823 h 589548"/>
              <a:gd name="connsiteX19521" fmla="*/ 1932687 w 2105012"/>
              <a:gd name="connsiteY19521" fmla="*/ 370498 h 589548"/>
              <a:gd name="connsiteX19522" fmla="*/ 1940641 w 2105012"/>
              <a:gd name="connsiteY19522" fmla="*/ 350283 h 589548"/>
              <a:gd name="connsiteX19523" fmla="*/ 1944949 w 2105012"/>
              <a:gd name="connsiteY19523" fmla="*/ 348294 h 589548"/>
              <a:gd name="connsiteX19524" fmla="*/ 1940641 w 2105012"/>
              <a:gd name="connsiteY19524" fmla="*/ 350283 h 589548"/>
              <a:gd name="connsiteX19525" fmla="*/ 1944286 w 2105012"/>
              <a:gd name="connsiteY19525" fmla="*/ 351940 h 589548"/>
              <a:gd name="connsiteX19526" fmla="*/ 1940641 w 2105012"/>
              <a:gd name="connsiteY19526" fmla="*/ 350283 h 589548"/>
              <a:gd name="connsiteX19527" fmla="*/ 1974443 w 2105012"/>
              <a:gd name="connsiteY19527" fmla="*/ 354591 h 589548"/>
              <a:gd name="connsiteX19528" fmla="*/ 1976100 w 2105012"/>
              <a:gd name="connsiteY19528" fmla="*/ 351940 h 589548"/>
              <a:gd name="connsiteX19529" fmla="*/ 1974443 w 2105012"/>
              <a:gd name="connsiteY19529" fmla="*/ 354591 h 589548"/>
              <a:gd name="connsiteX19530" fmla="*/ 1977094 w 2105012"/>
              <a:gd name="connsiteY19530" fmla="*/ 347632 h 589548"/>
              <a:gd name="connsiteX19531" fmla="*/ 1977426 w 2105012"/>
              <a:gd name="connsiteY19531" fmla="*/ 346306 h 589548"/>
              <a:gd name="connsiteX19532" fmla="*/ 1977094 w 2105012"/>
              <a:gd name="connsiteY19532" fmla="*/ 347632 h 589548"/>
              <a:gd name="connsiteX19533" fmla="*/ 1977094 w 2105012"/>
              <a:gd name="connsiteY19533" fmla="*/ 341335 h 589548"/>
              <a:gd name="connsiteX19534" fmla="*/ 1977094 w 2105012"/>
              <a:gd name="connsiteY19534" fmla="*/ 344980 h 589548"/>
              <a:gd name="connsiteX19535" fmla="*/ 1977094 w 2105012"/>
              <a:gd name="connsiteY19535" fmla="*/ 341335 h 589548"/>
              <a:gd name="connsiteX19536" fmla="*/ 1982065 w 2105012"/>
              <a:gd name="connsiteY19536" fmla="*/ 346306 h 589548"/>
              <a:gd name="connsiteX19537" fmla="*/ 1986042 w 2105012"/>
              <a:gd name="connsiteY19537" fmla="*/ 347963 h 589548"/>
              <a:gd name="connsiteX19538" fmla="*/ 1987367 w 2105012"/>
              <a:gd name="connsiteY19538" fmla="*/ 346969 h 589548"/>
              <a:gd name="connsiteX19539" fmla="*/ 1988362 w 2105012"/>
              <a:gd name="connsiteY19539" fmla="*/ 346969 h 589548"/>
              <a:gd name="connsiteX19540" fmla="*/ 1987367 w 2105012"/>
              <a:gd name="connsiteY19540" fmla="*/ 346969 h 589548"/>
              <a:gd name="connsiteX19541" fmla="*/ 1986042 w 2105012"/>
              <a:gd name="connsiteY19541" fmla="*/ 347963 h 589548"/>
              <a:gd name="connsiteX19542" fmla="*/ 1988693 w 2105012"/>
              <a:gd name="connsiteY19542" fmla="*/ 349289 h 589548"/>
              <a:gd name="connsiteX19543" fmla="*/ 1986042 w 2105012"/>
              <a:gd name="connsiteY19543" fmla="*/ 351940 h 589548"/>
              <a:gd name="connsiteX19544" fmla="*/ 1982065 w 2105012"/>
              <a:gd name="connsiteY19544" fmla="*/ 346637 h 589548"/>
              <a:gd name="connsiteX19545" fmla="*/ 1993995 w 2105012"/>
              <a:gd name="connsiteY19545" fmla="*/ 349289 h 589548"/>
              <a:gd name="connsiteX19546" fmla="*/ 1993995 w 2105012"/>
              <a:gd name="connsiteY19546" fmla="*/ 353597 h 589548"/>
              <a:gd name="connsiteX19547" fmla="*/ 1993995 w 2105012"/>
              <a:gd name="connsiteY19547" fmla="*/ 349289 h 589548"/>
              <a:gd name="connsiteX19548" fmla="*/ 1995984 w 2105012"/>
              <a:gd name="connsiteY19548" fmla="*/ 347632 h 589548"/>
              <a:gd name="connsiteX19549" fmla="*/ 1993995 w 2105012"/>
              <a:gd name="connsiteY19549" fmla="*/ 349289 h 589548"/>
              <a:gd name="connsiteX19550" fmla="*/ 1998966 w 2105012"/>
              <a:gd name="connsiteY19550" fmla="*/ 341667 h 589548"/>
              <a:gd name="connsiteX19551" fmla="*/ 2000292 w 2105012"/>
              <a:gd name="connsiteY19551" fmla="*/ 341667 h 589548"/>
              <a:gd name="connsiteX19552" fmla="*/ 1998966 w 2105012"/>
              <a:gd name="connsiteY19552" fmla="*/ 341667 h 589548"/>
              <a:gd name="connsiteX19553" fmla="*/ 2000955 w 2105012"/>
              <a:gd name="connsiteY19553" fmla="*/ 328742 h 589548"/>
              <a:gd name="connsiteX19554" fmla="*/ 2000955 w 2105012"/>
              <a:gd name="connsiteY19554" fmla="*/ 329074 h 589548"/>
              <a:gd name="connsiteX19555" fmla="*/ 2000955 w 2105012"/>
              <a:gd name="connsiteY19555" fmla="*/ 328742 h 589548"/>
              <a:gd name="connsiteX19556" fmla="*/ 2002280 w 2105012"/>
              <a:gd name="connsiteY19556" fmla="*/ 335370 h 589548"/>
              <a:gd name="connsiteX19557" fmla="*/ 2005925 w 2105012"/>
              <a:gd name="connsiteY19557" fmla="*/ 336364 h 589548"/>
              <a:gd name="connsiteX19558" fmla="*/ 2002280 w 2105012"/>
              <a:gd name="connsiteY19558" fmla="*/ 335370 h 589548"/>
              <a:gd name="connsiteX19559" fmla="*/ 2000955 w 2105012"/>
              <a:gd name="connsiteY19559" fmla="*/ 336364 h 589548"/>
              <a:gd name="connsiteX19560" fmla="*/ 2002280 w 2105012"/>
              <a:gd name="connsiteY19560" fmla="*/ 335370 h 589548"/>
              <a:gd name="connsiteX19561" fmla="*/ 2007914 w 2105012"/>
              <a:gd name="connsiteY19561" fmla="*/ 336364 h 589548"/>
              <a:gd name="connsiteX19562" fmla="*/ 2005925 w 2105012"/>
              <a:gd name="connsiteY19562" fmla="*/ 336364 h 589548"/>
              <a:gd name="connsiteX19563" fmla="*/ 2007914 w 2105012"/>
              <a:gd name="connsiteY19563" fmla="*/ 336364 h 589548"/>
              <a:gd name="connsiteX19564" fmla="*/ 2009902 w 2105012"/>
              <a:gd name="connsiteY19564" fmla="*/ 338353 h 589548"/>
              <a:gd name="connsiteX19565" fmla="*/ 2008908 w 2105012"/>
              <a:gd name="connsiteY19565" fmla="*/ 339015 h 589548"/>
              <a:gd name="connsiteX19566" fmla="*/ 2009902 w 2105012"/>
              <a:gd name="connsiteY19566" fmla="*/ 338353 h 589548"/>
              <a:gd name="connsiteX19567" fmla="*/ 2009902 w 2105012"/>
              <a:gd name="connsiteY19567" fmla="*/ 337690 h 589548"/>
              <a:gd name="connsiteX19568" fmla="*/ 2009902 w 2105012"/>
              <a:gd name="connsiteY19568" fmla="*/ 338353 h 589548"/>
              <a:gd name="connsiteX19569" fmla="*/ 2009902 w 2105012"/>
              <a:gd name="connsiteY19569" fmla="*/ 336696 h 589548"/>
              <a:gd name="connsiteX19570" fmla="*/ 2009902 w 2105012"/>
              <a:gd name="connsiteY19570" fmla="*/ 336696 h 589548"/>
              <a:gd name="connsiteX19571" fmla="*/ 2010565 w 2105012"/>
              <a:gd name="connsiteY19571" fmla="*/ 336033 h 589548"/>
              <a:gd name="connsiteX19572" fmla="*/ 2009902 w 2105012"/>
              <a:gd name="connsiteY19572" fmla="*/ 336696 h 589548"/>
              <a:gd name="connsiteX19573" fmla="*/ 2011228 w 2105012"/>
              <a:gd name="connsiteY19573" fmla="*/ 335370 h 589548"/>
              <a:gd name="connsiteX19574" fmla="*/ 2011891 w 2105012"/>
              <a:gd name="connsiteY19574" fmla="*/ 334376 h 589548"/>
              <a:gd name="connsiteX19575" fmla="*/ 2011228 w 2105012"/>
              <a:gd name="connsiteY19575" fmla="*/ 335370 h 589548"/>
              <a:gd name="connsiteX19576" fmla="*/ 2011228 w 2105012"/>
              <a:gd name="connsiteY19576" fmla="*/ 332719 h 589548"/>
              <a:gd name="connsiteX19577" fmla="*/ 2011228 w 2105012"/>
              <a:gd name="connsiteY19577" fmla="*/ 332719 h 589548"/>
              <a:gd name="connsiteX19578" fmla="*/ 2011228 w 2105012"/>
              <a:gd name="connsiteY19578" fmla="*/ 332719 h 589548"/>
              <a:gd name="connsiteX19579" fmla="*/ 2006257 w 2105012"/>
              <a:gd name="connsiteY19579" fmla="*/ 323440 h 589548"/>
              <a:gd name="connsiteX19580" fmla="*/ 2008908 w 2105012"/>
              <a:gd name="connsiteY19580" fmla="*/ 328742 h 589548"/>
              <a:gd name="connsiteX19581" fmla="*/ 2001286 w 2105012"/>
              <a:gd name="connsiteY19581" fmla="*/ 327417 h 589548"/>
              <a:gd name="connsiteX19582" fmla="*/ 2001286 w 2105012"/>
              <a:gd name="connsiteY19582" fmla="*/ 327417 h 589548"/>
              <a:gd name="connsiteX19583" fmla="*/ 1998966 w 2105012"/>
              <a:gd name="connsiteY19583" fmla="*/ 325097 h 589548"/>
              <a:gd name="connsiteX19584" fmla="*/ 2006257 w 2105012"/>
              <a:gd name="connsiteY19584" fmla="*/ 323440 h 589548"/>
              <a:gd name="connsiteX19585" fmla="*/ 2002612 w 2105012"/>
              <a:gd name="connsiteY19585" fmla="*/ 311841 h 589548"/>
              <a:gd name="connsiteX19586" fmla="*/ 2002943 w 2105012"/>
              <a:gd name="connsiteY19586" fmla="*/ 313167 h 589548"/>
              <a:gd name="connsiteX19587" fmla="*/ 2002612 w 2105012"/>
              <a:gd name="connsiteY19587" fmla="*/ 311841 h 589548"/>
              <a:gd name="connsiteX19588" fmla="*/ 2016861 w 2105012"/>
              <a:gd name="connsiteY19588" fmla="*/ 305213 h 589548"/>
              <a:gd name="connsiteX19589" fmla="*/ 2018518 w 2105012"/>
              <a:gd name="connsiteY19589" fmla="*/ 304219 h 589548"/>
              <a:gd name="connsiteX19590" fmla="*/ 2016861 w 2105012"/>
              <a:gd name="connsiteY19590" fmla="*/ 305213 h 589548"/>
              <a:gd name="connsiteX19591" fmla="*/ 2067565 w 2105012"/>
              <a:gd name="connsiteY19591" fmla="*/ 313830 h 589548"/>
              <a:gd name="connsiteX19592" fmla="*/ 2067233 w 2105012"/>
              <a:gd name="connsiteY19592" fmla="*/ 312504 h 589548"/>
              <a:gd name="connsiteX19593" fmla="*/ 2067233 w 2105012"/>
              <a:gd name="connsiteY19593" fmla="*/ 312504 h 589548"/>
              <a:gd name="connsiteX19594" fmla="*/ 2067565 w 2105012"/>
              <a:gd name="connsiteY19594" fmla="*/ 313830 h 589548"/>
              <a:gd name="connsiteX19595" fmla="*/ 2080820 w 2105012"/>
              <a:gd name="connsiteY19595" fmla="*/ 304219 h 589548"/>
              <a:gd name="connsiteX19596" fmla="*/ 2081152 w 2105012"/>
              <a:gd name="connsiteY19596" fmla="*/ 302231 h 589548"/>
              <a:gd name="connsiteX19597" fmla="*/ 2083140 w 2105012"/>
              <a:gd name="connsiteY19597" fmla="*/ 301237 h 589548"/>
              <a:gd name="connsiteX19598" fmla="*/ 2081152 w 2105012"/>
              <a:gd name="connsiteY19598" fmla="*/ 302231 h 589548"/>
              <a:gd name="connsiteX19599" fmla="*/ 2080820 w 2105012"/>
              <a:gd name="connsiteY19599" fmla="*/ 304219 h 589548"/>
              <a:gd name="connsiteX19600" fmla="*/ 1899880 w 2105012"/>
              <a:gd name="connsiteY19600" fmla="*/ 504381 h 589548"/>
              <a:gd name="connsiteX19601" fmla="*/ 1900542 w 2105012"/>
              <a:gd name="connsiteY19601" fmla="*/ 503718 h 589548"/>
              <a:gd name="connsiteX19602" fmla="*/ 1900542 w 2105012"/>
              <a:gd name="connsiteY19602" fmla="*/ 503055 h 589548"/>
              <a:gd name="connsiteX19603" fmla="*/ 1891926 w 2105012"/>
              <a:gd name="connsiteY19603" fmla="*/ 501730 h 589548"/>
              <a:gd name="connsiteX19604" fmla="*/ 1894246 w 2105012"/>
              <a:gd name="connsiteY19604" fmla="*/ 496427 h 589548"/>
              <a:gd name="connsiteX19605" fmla="*/ 1891926 w 2105012"/>
              <a:gd name="connsiteY19605" fmla="*/ 494107 h 589548"/>
              <a:gd name="connsiteX19606" fmla="*/ 1891595 w 2105012"/>
              <a:gd name="connsiteY19606" fmla="*/ 491456 h 589548"/>
              <a:gd name="connsiteX19607" fmla="*/ 1891926 w 2105012"/>
              <a:gd name="connsiteY19607" fmla="*/ 490131 h 589548"/>
              <a:gd name="connsiteX19608" fmla="*/ 1889275 w 2105012"/>
              <a:gd name="connsiteY19608" fmla="*/ 488142 h 589548"/>
              <a:gd name="connsiteX19609" fmla="*/ 1893252 w 2105012"/>
              <a:gd name="connsiteY19609" fmla="*/ 485823 h 589548"/>
              <a:gd name="connsiteX19610" fmla="*/ 1890269 w 2105012"/>
              <a:gd name="connsiteY19610" fmla="*/ 483834 h 589548"/>
              <a:gd name="connsiteX19611" fmla="*/ 1888281 w 2105012"/>
              <a:gd name="connsiteY19611" fmla="*/ 483834 h 589548"/>
              <a:gd name="connsiteX19612" fmla="*/ 1886624 w 2105012"/>
              <a:gd name="connsiteY19612" fmla="*/ 485160 h 589548"/>
              <a:gd name="connsiteX19613" fmla="*/ 1870054 w 2105012"/>
              <a:gd name="connsiteY19613" fmla="*/ 482177 h 589548"/>
              <a:gd name="connsiteX19614" fmla="*/ 1861106 w 2105012"/>
              <a:gd name="connsiteY19614" fmla="*/ 483834 h 589548"/>
              <a:gd name="connsiteX19615" fmla="*/ 1854810 w 2105012"/>
              <a:gd name="connsiteY19615" fmla="*/ 485160 h 589548"/>
              <a:gd name="connsiteX19616" fmla="*/ 1849176 w 2105012"/>
              <a:gd name="connsiteY19616" fmla="*/ 485160 h 589548"/>
              <a:gd name="connsiteX19617" fmla="*/ 1843543 w 2105012"/>
              <a:gd name="connsiteY19617" fmla="*/ 486154 h 589548"/>
              <a:gd name="connsiteX19618" fmla="*/ 1834264 w 2105012"/>
              <a:gd name="connsiteY19618" fmla="*/ 486154 h 589548"/>
              <a:gd name="connsiteX19619" fmla="*/ 1816368 w 2105012"/>
              <a:gd name="connsiteY19619" fmla="*/ 487480 h 589548"/>
              <a:gd name="connsiteX19620" fmla="*/ 1834264 w 2105012"/>
              <a:gd name="connsiteY19620" fmla="*/ 486154 h 589548"/>
              <a:gd name="connsiteX19621" fmla="*/ 1834264 w 2105012"/>
              <a:gd name="connsiteY19621" fmla="*/ 486154 h 589548"/>
              <a:gd name="connsiteX19622" fmla="*/ 1854479 w 2105012"/>
              <a:gd name="connsiteY19622" fmla="*/ 486817 h 589548"/>
              <a:gd name="connsiteX19623" fmla="*/ 1863426 w 2105012"/>
              <a:gd name="connsiteY19623" fmla="*/ 488805 h 589548"/>
              <a:gd name="connsiteX19624" fmla="*/ 1884967 w 2105012"/>
              <a:gd name="connsiteY19624" fmla="*/ 488805 h 589548"/>
              <a:gd name="connsiteX19625" fmla="*/ 1884967 w 2105012"/>
              <a:gd name="connsiteY19625" fmla="*/ 492782 h 589548"/>
              <a:gd name="connsiteX19626" fmla="*/ 1879333 w 2105012"/>
              <a:gd name="connsiteY19626" fmla="*/ 493776 h 589548"/>
              <a:gd name="connsiteX19627" fmla="*/ 1878339 w 2105012"/>
              <a:gd name="connsiteY19627" fmla="*/ 493776 h 589548"/>
              <a:gd name="connsiteX19628" fmla="*/ 1877676 w 2105012"/>
              <a:gd name="connsiteY19628" fmla="*/ 496427 h 589548"/>
              <a:gd name="connsiteX19629" fmla="*/ 1878670 w 2105012"/>
              <a:gd name="connsiteY19629" fmla="*/ 505043 h 589548"/>
              <a:gd name="connsiteX19630" fmla="*/ 1882647 w 2105012"/>
              <a:gd name="connsiteY19630" fmla="*/ 507695 h 589548"/>
              <a:gd name="connsiteX19631" fmla="*/ 1883973 w 2105012"/>
              <a:gd name="connsiteY19631" fmla="*/ 510346 h 589548"/>
              <a:gd name="connsiteX19632" fmla="*/ 1899217 w 2105012"/>
              <a:gd name="connsiteY19632" fmla="*/ 511671 h 589548"/>
              <a:gd name="connsiteX19633" fmla="*/ 1899217 w 2105012"/>
              <a:gd name="connsiteY19633" fmla="*/ 504381 h 589548"/>
              <a:gd name="connsiteX19634" fmla="*/ 1884967 w 2105012"/>
              <a:gd name="connsiteY19634" fmla="*/ 497421 h 589548"/>
              <a:gd name="connsiteX19635" fmla="*/ 1886624 w 2105012"/>
              <a:gd name="connsiteY19635" fmla="*/ 496427 h 589548"/>
              <a:gd name="connsiteX19636" fmla="*/ 1886624 w 2105012"/>
              <a:gd name="connsiteY19636" fmla="*/ 495433 h 589548"/>
              <a:gd name="connsiteX19637" fmla="*/ 1886624 w 2105012"/>
              <a:gd name="connsiteY19637" fmla="*/ 496427 h 589548"/>
              <a:gd name="connsiteX19638" fmla="*/ 1884967 w 2105012"/>
              <a:gd name="connsiteY19638" fmla="*/ 497421 h 589548"/>
              <a:gd name="connsiteX19639" fmla="*/ 1885961 w 2105012"/>
              <a:gd name="connsiteY19639" fmla="*/ 494770 h 589548"/>
              <a:gd name="connsiteX19640" fmla="*/ 1884635 w 2105012"/>
              <a:gd name="connsiteY19640" fmla="*/ 493776 h 589548"/>
              <a:gd name="connsiteX19641" fmla="*/ 1885961 w 2105012"/>
              <a:gd name="connsiteY19641" fmla="*/ 494770 h 589548"/>
              <a:gd name="connsiteX19642" fmla="*/ 1871048 w 2105012"/>
              <a:gd name="connsiteY19642" fmla="*/ 435451 h 589548"/>
              <a:gd name="connsiteX19643" fmla="*/ 1870385 w 2105012"/>
              <a:gd name="connsiteY19643" fmla="*/ 441085 h 589548"/>
              <a:gd name="connsiteX19644" fmla="*/ 1842548 w 2105012"/>
              <a:gd name="connsiteY19644" fmla="*/ 440422 h 589548"/>
              <a:gd name="connsiteX19645" fmla="*/ 1837578 w 2105012"/>
              <a:gd name="connsiteY19645" fmla="*/ 439428 h 589548"/>
              <a:gd name="connsiteX19646" fmla="*/ 1851496 w 2105012"/>
              <a:gd name="connsiteY19646" fmla="*/ 435451 h 589548"/>
              <a:gd name="connsiteX19647" fmla="*/ 1871380 w 2105012"/>
              <a:gd name="connsiteY19647" fmla="*/ 435451 h 589548"/>
              <a:gd name="connsiteX19648" fmla="*/ 1709991 w 2105012"/>
              <a:gd name="connsiteY19648" fmla="*/ 524596 h 589548"/>
              <a:gd name="connsiteX19649" fmla="*/ 1693421 w 2105012"/>
              <a:gd name="connsiteY19649" fmla="*/ 528572 h 589548"/>
              <a:gd name="connsiteX19650" fmla="*/ 1685799 w 2105012"/>
              <a:gd name="connsiteY19650" fmla="*/ 528572 h 589548"/>
              <a:gd name="connsiteX19651" fmla="*/ 1668235 w 2105012"/>
              <a:gd name="connsiteY19651" fmla="*/ 527247 h 589548"/>
              <a:gd name="connsiteX19652" fmla="*/ 1669230 w 2105012"/>
              <a:gd name="connsiteY19652" fmla="*/ 526253 h 589548"/>
              <a:gd name="connsiteX19653" fmla="*/ 1684474 w 2105012"/>
              <a:gd name="connsiteY19653" fmla="*/ 518631 h 589548"/>
              <a:gd name="connsiteX19654" fmla="*/ 1689113 w 2105012"/>
              <a:gd name="connsiteY19654" fmla="*/ 522939 h 589548"/>
              <a:gd name="connsiteX19655" fmla="*/ 1693421 w 2105012"/>
              <a:gd name="connsiteY19655" fmla="*/ 520950 h 589548"/>
              <a:gd name="connsiteX19656" fmla="*/ 1705683 w 2105012"/>
              <a:gd name="connsiteY19656" fmla="*/ 520950 h 589548"/>
              <a:gd name="connsiteX19657" fmla="*/ 1703363 w 2105012"/>
              <a:gd name="connsiteY19657" fmla="*/ 523601 h 589548"/>
              <a:gd name="connsiteX19658" fmla="*/ 1709991 w 2105012"/>
              <a:gd name="connsiteY19658" fmla="*/ 524596 h 589548"/>
              <a:gd name="connsiteX19659" fmla="*/ 1901537 w 2105012"/>
              <a:gd name="connsiteY19659" fmla="*/ 77215 h 589548"/>
              <a:gd name="connsiteX19660" fmla="*/ 1901537 w 2105012"/>
              <a:gd name="connsiteY19660" fmla="*/ 77215 h 589548"/>
              <a:gd name="connsiteX19661" fmla="*/ 1901868 w 2105012"/>
              <a:gd name="connsiteY19661" fmla="*/ 82186 h 589548"/>
              <a:gd name="connsiteX19662" fmla="*/ 1905845 w 2105012"/>
              <a:gd name="connsiteY19662" fmla="*/ 82186 h 589548"/>
              <a:gd name="connsiteX19663" fmla="*/ 1912141 w 2105012"/>
              <a:gd name="connsiteY19663" fmla="*/ 87156 h 589548"/>
              <a:gd name="connsiteX19664" fmla="*/ 1912472 w 2105012"/>
              <a:gd name="connsiteY19664" fmla="*/ 85831 h 589548"/>
              <a:gd name="connsiteX19665" fmla="*/ 1912141 w 2105012"/>
              <a:gd name="connsiteY19665" fmla="*/ 87156 h 589548"/>
              <a:gd name="connsiteX19666" fmla="*/ 1913467 w 2105012"/>
              <a:gd name="connsiteY19666" fmla="*/ 89808 h 589548"/>
              <a:gd name="connsiteX19667" fmla="*/ 1917112 w 2105012"/>
              <a:gd name="connsiteY19667" fmla="*/ 89808 h 589548"/>
              <a:gd name="connsiteX19668" fmla="*/ 1920757 w 2105012"/>
              <a:gd name="connsiteY19668" fmla="*/ 87488 h 589548"/>
              <a:gd name="connsiteX19669" fmla="*/ 1923409 w 2105012"/>
              <a:gd name="connsiteY19669" fmla="*/ 79866 h 589548"/>
              <a:gd name="connsiteX19670" fmla="*/ 1919763 w 2105012"/>
              <a:gd name="connsiteY19670" fmla="*/ 78540 h 589548"/>
              <a:gd name="connsiteX19671" fmla="*/ 1921420 w 2105012"/>
              <a:gd name="connsiteY19671" fmla="*/ 73901 h 589548"/>
              <a:gd name="connsiteX19672" fmla="*/ 1924403 w 2105012"/>
              <a:gd name="connsiteY19672" fmla="*/ 76220 h 589548"/>
              <a:gd name="connsiteX19673" fmla="*/ 1927054 w 2105012"/>
              <a:gd name="connsiteY19673" fmla="*/ 69924 h 589548"/>
              <a:gd name="connsiteX19674" fmla="*/ 1914792 w 2105012"/>
              <a:gd name="connsiteY19674" fmla="*/ 72575 h 589548"/>
              <a:gd name="connsiteX19675" fmla="*/ 1914461 w 2105012"/>
              <a:gd name="connsiteY19675" fmla="*/ 79534 h 589548"/>
              <a:gd name="connsiteX19676" fmla="*/ 1913467 w 2105012"/>
              <a:gd name="connsiteY19676" fmla="*/ 79534 h 589548"/>
              <a:gd name="connsiteX19677" fmla="*/ 1911810 w 2105012"/>
              <a:gd name="connsiteY19677" fmla="*/ 72244 h 589548"/>
              <a:gd name="connsiteX19678" fmla="*/ 1911810 w 2105012"/>
              <a:gd name="connsiteY19678" fmla="*/ 72244 h 589548"/>
              <a:gd name="connsiteX19679" fmla="*/ 1908164 w 2105012"/>
              <a:gd name="connsiteY19679" fmla="*/ 69593 h 589548"/>
              <a:gd name="connsiteX19680" fmla="*/ 1901868 w 2105012"/>
              <a:gd name="connsiteY19680" fmla="*/ 70918 h 589548"/>
              <a:gd name="connsiteX19681" fmla="*/ 1898223 w 2105012"/>
              <a:gd name="connsiteY19681" fmla="*/ 68267 h 589548"/>
              <a:gd name="connsiteX19682" fmla="*/ 1897228 w 2105012"/>
              <a:gd name="connsiteY19682" fmla="*/ 68267 h 589548"/>
              <a:gd name="connsiteX19683" fmla="*/ 1897228 w 2105012"/>
              <a:gd name="connsiteY19683" fmla="*/ 68930 h 589548"/>
              <a:gd name="connsiteX19684" fmla="*/ 1898885 w 2105012"/>
              <a:gd name="connsiteY19684" fmla="*/ 73238 h 589548"/>
              <a:gd name="connsiteX19685" fmla="*/ 1890932 w 2105012"/>
              <a:gd name="connsiteY19685" fmla="*/ 73901 h 589548"/>
              <a:gd name="connsiteX19686" fmla="*/ 1889938 w 2105012"/>
              <a:gd name="connsiteY19686" fmla="*/ 78540 h 589548"/>
              <a:gd name="connsiteX19687" fmla="*/ 1901868 w 2105012"/>
              <a:gd name="connsiteY19687" fmla="*/ 77546 h 589548"/>
              <a:gd name="connsiteX19688" fmla="*/ 1903525 w 2105012"/>
              <a:gd name="connsiteY19688" fmla="*/ 78209 h 589548"/>
              <a:gd name="connsiteX19689" fmla="*/ 1907170 w 2105012"/>
              <a:gd name="connsiteY19689" fmla="*/ 76883 h 589548"/>
              <a:gd name="connsiteX19690" fmla="*/ 1903525 w 2105012"/>
              <a:gd name="connsiteY19690" fmla="*/ 78209 h 589548"/>
              <a:gd name="connsiteX19691" fmla="*/ 1640067 w 2105012"/>
              <a:gd name="connsiteY19691" fmla="*/ 462625 h 589548"/>
              <a:gd name="connsiteX19692" fmla="*/ 1644707 w 2105012"/>
              <a:gd name="connsiteY19692" fmla="*/ 468259 h 589548"/>
              <a:gd name="connsiteX19693" fmla="*/ 1632445 w 2105012"/>
              <a:gd name="connsiteY19693" fmla="*/ 469916 h 589548"/>
              <a:gd name="connsiteX19694" fmla="*/ 1629794 w 2105012"/>
              <a:gd name="connsiteY19694" fmla="*/ 466270 h 589548"/>
              <a:gd name="connsiteX19695" fmla="*/ 1633770 w 2105012"/>
              <a:gd name="connsiteY19695" fmla="*/ 462625 h 589548"/>
              <a:gd name="connsiteX19696" fmla="*/ 1639736 w 2105012"/>
              <a:gd name="connsiteY19696" fmla="*/ 462957 h 589548"/>
              <a:gd name="connsiteX19697" fmla="*/ 307533 w 2105012"/>
              <a:gd name="connsiteY19697" fmla="*/ 12924 h 589548"/>
              <a:gd name="connsiteX19698" fmla="*/ 306870 w 2105012"/>
              <a:gd name="connsiteY19698" fmla="*/ 12262 h 589548"/>
              <a:gd name="connsiteX19699" fmla="*/ 306539 w 2105012"/>
              <a:gd name="connsiteY19699" fmla="*/ 10273 h 589548"/>
              <a:gd name="connsiteX19700" fmla="*/ 310184 w 2105012"/>
              <a:gd name="connsiteY19700" fmla="*/ 3977 h 589548"/>
              <a:gd name="connsiteX19701" fmla="*/ 317475 w 2105012"/>
              <a:gd name="connsiteY19701" fmla="*/ 2651 h 589548"/>
              <a:gd name="connsiteX19702" fmla="*/ 320126 w 2105012"/>
              <a:gd name="connsiteY19702" fmla="*/ 7622 h 589548"/>
              <a:gd name="connsiteX19703" fmla="*/ 326423 w 2105012"/>
              <a:gd name="connsiteY19703" fmla="*/ 6628 h 589548"/>
              <a:gd name="connsiteX19704" fmla="*/ 321783 w 2105012"/>
              <a:gd name="connsiteY19704" fmla="*/ 11599 h 589548"/>
              <a:gd name="connsiteX19705" fmla="*/ 311510 w 2105012"/>
              <a:gd name="connsiteY19705" fmla="*/ 9610 h 589548"/>
              <a:gd name="connsiteX19706" fmla="*/ 307533 w 2105012"/>
              <a:gd name="connsiteY19706" fmla="*/ 12924 h 589548"/>
              <a:gd name="connsiteX19707" fmla="*/ 450695 w 2105012"/>
              <a:gd name="connsiteY19707" fmla="*/ 522276 h 589548"/>
              <a:gd name="connsiteX19708" fmla="*/ 431806 w 2105012"/>
              <a:gd name="connsiteY19708" fmla="*/ 523601 h 589548"/>
              <a:gd name="connsiteX19709" fmla="*/ 416562 w 2105012"/>
              <a:gd name="connsiteY19709" fmla="*/ 524927 h 589548"/>
              <a:gd name="connsiteX19710" fmla="*/ 413911 w 2105012"/>
              <a:gd name="connsiteY19710" fmla="*/ 520950 h 589548"/>
              <a:gd name="connsiteX19711" fmla="*/ 408940 w 2105012"/>
              <a:gd name="connsiteY19711" fmla="*/ 519956 h 589548"/>
              <a:gd name="connsiteX19712" fmla="*/ 401318 w 2105012"/>
              <a:gd name="connsiteY19712" fmla="*/ 520950 h 589548"/>
              <a:gd name="connsiteX19713" fmla="*/ 399992 w 2105012"/>
              <a:gd name="connsiteY19713" fmla="*/ 521282 h 589548"/>
              <a:gd name="connsiteX19714" fmla="*/ 396347 w 2105012"/>
              <a:gd name="connsiteY19714" fmla="*/ 518631 h 589548"/>
              <a:gd name="connsiteX19715" fmla="*/ 397341 w 2105012"/>
              <a:gd name="connsiteY19715" fmla="*/ 518631 h 589548"/>
              <a:gd name="connsiteX19716" fmla="*/ 409271 w 2105012"/>
              <a:gd name="connsiteY19716" fmla="*/ 517968 h 589548"/>
              <a:gd name="connsiteX19717" fmla="*/ 409271 w 2105012"/>
              <a:gd name="connsiteY19717" fmla="*/ 514654 h 589548"/>
              <a:gd name="connsiteX19718" fmla="*/ 416893 w 2105012"/>
              <a:gd name="connsiteY19718" fmla="*/ 514985 h 589548"/>
              <a:gd name="connsiteX19719" fmla="*/ 416893 w 2105012"/>
              <a:gd name="connsiteY19719" fmla="*/ 519956 h 589548"/>
              <a:gd name="connsiteX19720" fmla="*/ 426835 w 2105012"/>
              <a:gd name="connsiteY19720" fmla="*/ 519956 h 589548"/>
              <a:gd name="connsiteX19721" fmla="*/ 436777 w 2105012"/>
              <a:gd name="connsiteY19721" fmla="*/ 519956 h 589548"/>
              <a:gd name="connsiteX19722" fmla="*/ 447050 w 2105012"/>
              <a:gd name="connsiteY19722" fmla="*/ 517636 h 589548"/>
              <a:gd name="connsiteX19723" fmla="*/ 450695 w 2105012"/>
              <a:gd name="connsiteY19723" fmla="*/ 522607 h 589548"/>
              <a:gd name="connsiteX19724" fmla="*/ 1953897 w 2105012"/>
              <a:gd name="connsiteY19724" fmla="*/ 495433 h 589548"/>
              <a:gd name="connsiteX19725" fmla="*/ 1949257 w 2105012"/>
              <a:gd name="connsiteY19725" fmla="*/ 493113 h 589548"/>
              <a:gd name="connsiteX19726" fmla="*/ 1949257 w 2105012"/>
              <a:gd name="connsiteY19726" fmla="*/ 488805 h 589548"/>
              <a:gd name="connsiteX19727" fmla="*/ 1946275 w 2105012"/>
              <a:gd name="connsiteY19727" fmla="*/ 488805 h 589548"/>
              <a:gd name="connsiteX19728" fmla="*/ 1941635 w 2105012"/>
              <a:gd name="connsiteY19728" fmla="*/ 486817 h 589548"/>
              <a:gd name="connsiteX19729" fmla="*/ 1939315 w 2105012"/>
              <a:gd name="connsiteY19729" fmla="*/ 479526 h 589548"/>
              <a:gd name="connsiteX19730" fmla="*/ 1941635 w 2105012"/>
              <a:gd name="connsiteY19730" fmla="*/ 478201 h 589548"/>
              <a:gd name="connsiteX19731" fmla="*/ 1940310 w 2105012"/>
              <a:gd name="connsiteY19731" fmla="*/ 477206 h 589548"/>
              <a:gd name="connsiteX19732" fmla="*/ 1937658 w 2105012"/>
              <a:gd name="connsiteY19732" fmla="*/ 473230 h 589548"/>
              <a:gd name="connsiteX19733" fmla="*/ 1936996 w 2105012"/>
              <a:gd name="connsiteY19733" fmla="*/ 470910 h 589548"/>
              <a:gd name="connsiteX19734" fmla="*/ 1935007 w 2105012"/>
              <a:gd name="connsiteY19734" fmla="*/ 466933 h 589548"/>
              <a:gd name="connsiteX19735" fmla="*/ 1941304 w 2105012"/>
              <a:gd name="connsiteY19735" fmla="*/ 469584 h 589548"/>
              <a:gd name="connsiteX19736" fmla="*/ 1939978 w 2105012"/>
              <a:gd name="connsiteY19736" fmla="*/ 477206 h 589548"/>
              <a:gd name="connsiteX19737" fmla="*/ 1941304 w 2105012"/>
              <a:gd name="connsiteY19737" fmla="*/ 478201 h 589548"/>
              <a:gd name="connsiteX19738" fmla="*/ 1945280 w 2105012"/>
              <a:gd name="connsiteY19738" fmla="*/ 469253 h 589548"/>
              <a:gd name="connsiteX19739" fmla="*/ 1944286 w 2105012"/>
              <a:gd name="connsiteY19739" fmla="*/ 462957 h 589548"/>
              <a:gd name="connsiteX19740" fmla="*/ 1942629 w 2105012"/>
              <a:gd name="connsiteY19740" fmla="*/ 461631 h 589548"/>
              <a:gd name="connsiteX19741" fmla="*/ 1938984 w 2105012"/>
              <a:gd name="connsiteY19741" fmla="*/ 464282 h 589548"/>
              <a:gd name="connsiteX19742" fmla="*/ 1936664 w 2105012"/>
              <a:gd name="connsiteY19742" fmla="*/ 464282 h 589548"/>
              <a:gd name="connsiteX19743" fmla="*/ 1929042 w 2105012"/>
              <a:gd name="connsiteY19743" fmla="*/ 466933 h 589548"/>
              <a:gd name="connsiteX19744" fmla="*/ 1925397 w 2105012"/>
              <a:gd name="connsiteY19744" fmla="*/ 470910 h 589548"/>
              <a:gd name="connsiteX19745" fmla="*/ 1928048 w 2105012"/>
              <a:gd name="connsiteY19745" fmla="*/ 475218 h 589548"/>
              <a:gd name="connsiteX19746" fmla="*/ 1925728 w 2105012"/>
              <a:gd name="connsiteY19746" fmla="*/ 478532 h 589548"/>
              <a:gd name="connsiteX19747" fmla="*/ 1927717 w 2105012"/>
              <a:gd name="connsiteY19747" fmla="*/ 481515 h 589548"/>
              <a:gd name="connsiteX19748" fmla="*/ 1924403 w 2105012"/>
              <a:gd name="connsiteY19748" fmla="*/ 484828 h 589548"/>
              <a:gd name="connsiteX19749" fmla="*/ 1930368 w 2105012"/>
              <a:gd name="connsiteY19749" fmla="*/ 485160 h 589548"/>
              <a:gd name="connsiteX19750" fmla="*/ 1935007 w 2105012"/>
              <a:gd name="connsiteY19750" fmla="*/ 488474 h 589548"/>
              <a:gd name="connsiteX19751" fmla="*/ 1932025 w 2105012"/>
              <a:gd name="connsiteY19751" fmla="*/ 491125 h 589548"/>
              <a:gd name="connsiteX19752" fmla="*/ 1936664 w 2105012"/>
              <a:gd name="connsiteY19752" fmla="*/ 491788 h 589548"/>
              <a:gd name="connsiteX19753" fmla="*/ 1942629 w 2105012"/>
              <a:gd name="connsiteY19753" fmla="*/ 497753 h 589548"/>
              <a:gd name="connsiteX19754" fmla="*/ 1945612 w 2105012"/>
              <a:gd name="connsiteY19754" fmla="*/ 496427 h 589548"/>
              <a:gd name="connsiteX19755" fmla="*/ 1949589 w 2105012"/>
              <a:gd name="connsiteY19755" fmla="*/ 501067 h 589548"/>
              <a:gd name="connsiteX19756" fmla="*/ 1962182 w 2105012"/>
              <a:gd name="connsiteY19756" fmla="*/ 500404 h 589548"/>
              <a:gd name="connsiteX19757" fmla="*/ 1962182 w 2105012"/>
              <a:gd name="connsiteY19757" fmla="*/ 498747 h 589548"/>
              <a:gd name="connsiteX19758" fmla="*/ 1954559 w 2105012"/>
              <a:gd name="connsiteY19758" fmla="*/ 496096 h 589548"/>
              <a:gd name="connsiteX19759" fmla="*/ 1933350 w 2105012"/>
              <a:gd name="connsiteY19759" fmla="*/ 481183 h 589548"/>
              <a:gd name="connsiteX19760" fmla="*/ 1936333 w 2105012"/>
              <a:gd name="connsiteY19760" fmla="*/ 479195 h 589548"/>
              <a:gd name="connsiteX19761" fmla="*/ 1936333 w 2105012"/>
              <a:gd name="connsiteY19761" fmla="*/ 479195 h 589548"/>
              <a:gd name="connsiteX19762" fmla="*/ 1933350 w 2105012"/>
              <a:gd name="connsiteY19762" fmla="*/ 481183 h 589548"/>
              <a:gd name="connsiteX19763" fmla="*/ 1135686 w 2105012"/>
              <a:gd name="connsiteY19763" fmla="*/ 526253 h 589548"/>
              <a:gd name="connsiteX19764" fmla="*/ 1135686 w 2105012"/>
              <a:gd name="connsiteY19764" fmla="*/ 526253 h 589548"/>
              <a:gd name="connsiteX19765" fmla="*/ 1135686 w 2105012"/>
              <a:gd name="connsiteY19765" fmla="*/ 526253 h 589548"/>
              <a:gd name="connsiteX19766" fmla="*/ 1135686 w 2105012"/>
              <a:gd name="connsiteY19766" fmla="*/ 526253 h 589548"/>
              <a:gd name="connsiteX19767" fmla="*/ 1135686 w 2105012"/>
              <a:gd name="connsiteY19767" fmla="*/ 526253 h 589548"/>
              <a:gd name="connsiteX19768" fmla="*/ 1129389 w 2105012"/>
              <a:gd name="connsiteY19768" fmla="*/ 524927 h 589548"/>
              <a:gd name="connsiteX19769" fmla="*/ 1129389 w 2105012"/>
              <a:gd name="connsiteY19769" fmla="*/ 523601 h 589548"/>
              <a:gd name="connsiteX19770" fmla="*/ 1125744 w 2105012"/>
              <a:gd name="connsiteY19770" fmla="*/ 514654 h 589548"/>
              <a:gd name="connsiteX19771" fmla="*/ 1128727 w 2105012"/>
              <a:gd name="connsiteY19771" fmla="*/ 512997 h 589548"/>
              <a:gd name="connsiteX19772" fmla="*/ 1136017 w 2105012"/>
              <a:gd name="connsiteY19772" fmla="*/ 512997 h 589548"/>
              <a:gd name="connsiteX19773" fmla="*/ 1138337 w 2105012"/>
              <a:gd name="connsiteY19773" fmla="*/ 518299 h 589548"/>
              <a:gd name="connsiteX19774" fmla="*/ 1136017 w 2105012"/>
              <a:gd name="connsiteY19774" fmla="*/ 525590 h 589548"/>
              <a:gd name="connsiteX19775" fmla="*/ 226673 w 2105012"/>
              <a:gd name="connsiteY19775" fmla="*/ 552101 h 589548"/>
              <a:gd name="connsiteX19776" fmla="*/ 223359 w 2105012"/>
              <a:gd name="connsiteY19776" fmla="*/ 556409 h 589548"/>
              <a:gd name="connsiteX19777" fmla="*/ 214743 w 2105012"/>
              <a:gd name="connsiteY19777" fmla="*/ 557072 h 589548"/>
              <a:gd name="connsiteX19778" fmla="*/ 211098 w 2105012"/>
              <a:gd name="connsiteY19778" fmla="*/ 555084 h 589548"/>
              <a:gd name="connsiteX19779" fmla="*/ 214080 w 2105012"/>
              <a:gd name="connsiteY19779" fmla="*/ 552433 h 589548"/>
              <a:gd name="connsiteX19780" fmla="*/ 215737 w 2105012"/>
              <a:gd name="connsiteY19780" fmla="*/ 550113 h 589548"/>
              <a:gd name="connsiteX19781" fmla="*/ 226673 w 2105012"/>
              <a:gd name="connsiteY19781" fmla="*/ 551770 h 589548"/>
              <a:gd name="connsiteX19782" fmla="*/ 211761 w 2105012"/>
              <a:gd name="connsiteY19782" fmla="*/ 502061 h 589548"/>
              <a:gd name="connsiteX19783" fmla="*/ 217063 w 2105012"/>
              <a:gd name="connsiteY19783" fmla="*/ 500735 h 589548"/>
              <a:gd name="connsiteX19784" fmla="*/ 223359 w 2105012"/>
              <a:gd name="connsiteY19784" fmla="*/ 502061 h 589548"/>
              <a:gd name="connsiteX19785" fmla="*/ 225016 w 2105012"/>
              <a:gd name="connsiteY19785" fmla="*/ 503718 h 589548"/>
              <a:gd name="connsiteX19786" fmla="*/ 213086 w 2105012"/>
              <a:gd name="connsiteY19786" fmla="*/ 509683 h 589548"/>
              <a:gd name="connsiteX19787" fmla="*/ 211429 w 2105012"/>
              <a:gd name="connsiteY19787" fmla="*/ 502061 h 589548"/>
              <a:gd name="connsiteX19788" fmla="*/ 762537 w 2105012"/>
              <a:gd name="connsiteY19788" fmla="*/ 30820 h 589548"/>
              <a:gd name="connsiteX19789" fmla="*/ 762537 w 2105012"/>
              <a:gd name="connsiteY19789" fmla="*/ 30820 h 589548"/>
              <a:gd name="connsiteX19790" fmla="*/ 762537 w 2105012"/>
              <a:gd name="connsiteY19790" fmla="*/ 30820 h 589548"/>
              <a:gd name="connsiteX19791" fmla="*/ 525922 w 2105012"/>
              <a:gd name="connsiteY19791" fmla="*/ 535532 h 589548"/>
              <a:gd name="connsiteX19792" fmla="*/ 529898 w 2105012"/>
              <a:gd name="connsiteY19792" fmla="*/ 540503 h 589548"/>
              <a:gd name="connsiteX19793" fmla="*/ 518300 w 2105012"/>
              <a:gd name="connsiteY19793" fmla="*/ 540503 h 589548"/>
              <a:gd name="connsiteX19794" fmla="*/ 518300 w 2105012"/>
              <a:gd name="connsiteY19794" fmla="*/ 536857 h 589548"/>
              <a:gd name="connsiteX19795" fmla="*/ 520951 w 2105012"/>
              <a:gd name="connsiteY19795" fmla="*/ 531886 h 589548"/>
              <a:gd name="connsiteX19796" fmla="*/ 530230 w 2105012"/>
              <a:gd name="connsiteY19796" fmla="*/ 532549 h 589548"/>
              <a:gd name="connsiteX19797" fmla="*/ 525922 w 2105012"/>
              <a:gd name="connsiteY19797" fmla="*/ 535863 h 589548"/>
              <a:gd name="connsiteX19798" fmla="*/ 1961519 w 2105012"/>
              <a:gd name="connsiteY19798" fmla="*/ 81191 h 589548"/>
              <a:gd name="connsiteX19799" fmla="*/ 1939647 w 2105012"/>
              <a:gd name="connsiteY19799" fmla="*/ 79866 h 589548"/>
              <a:gd name="connsiteX19800" fmla="*/ 1948263 w 2105012"/>
              <a:gd name="connsiteY19800" fmla="*/ 73901 h 589548"/>
              <a:gd name="connsiteX19801" fmla="*/ 1946937 w 2105012"/>
              <a:gd name="connsiteY19801" fmla="*/ 77215 h 589548"/>
              <a:gd name="connsiteX19802" fmla="*/ 1958868 w 2105012"/>
              <a:gd name="connsiteY19802" fmla="*/ 78872 h 589548"/>
              <a:gd name="connsiteX19803" fmla="*/ 1958868 w 2105012"/>
              <a:gd name="connsiteY19803" fmla="*/ 77877 h 589548"/>
              <a:gd name="connsiteX19804" fmla="*/ 1971792 w 2105012"/>
              <a:gd name="connsiteY19804" fmla="*/ 78540 h 589548"/>
              <a:gd name="connsiteX19805" fmla="*/ 1981734 w 2105012"/>
              <a:gd name="connsiteY19805" fmla="*/ 78540 h 589548"/>
              <a:gd name="connsiteX19806" fmla="*/ 1986042 w 2105012"/>
              <a:gd name="connsiteY19806" fmla="*/ 79203 h 589548"/>
              <a:gd name="connsiteX19807" fmla="*/ 1985379 w 2105012"/>
              <a:gd name="connsiteY19807" fmla="*/ 82517 h 589548"/>
              <a:gd name="connsiteX19808" fmla="*/ 1961187 w 2105012"/>
              <a:gd name="connsiteY19808" fmla="*/ 80860 h 589548"/>
              <a:gd name="connsiteX19809" fmla="*/ 1794165 w 2105012"/>
              <a:gd name="connsiteY19809" fmla="*/ 473230 h 589548"/>
              <a:gd name="connsiteX19810" fmla="*/ 1788863 w 2105012"/>
              <a:gd name="connsiteY19810" fmla="*/ 477869 h 589548"/>
              <a:gd name="connsiteX19811" fmla="*/ 1783229 w 2105012"/>
              <a:gd name="connsiteY19811" fmla="*/ 469253 h 589548"/>
              <a:gd name="connsiteX19812" fmla="*/ 1790188 w 2105012"/>
              <a:gd name="connsiteY19812" fmla="*/ 467596 h 589548"/>
              <a:gd name="connsiteX19813" fmla="*/ 1794165 w 2105012"/>
              <a:gd name="connsiteY19813" fmla="*/ 473230 h 589548"/>
              <a:gd name="connsiteX19814" fmla="*/ 2073530 w 2105012"/>
              <a:gd name="connsiteY19814" fmla="*/ 337690 h 589548"/>
              <a:gd name="connsiteX19815" fmla="*/ 2080820 w 2105012"/>
              <a:gd name="connsiteY19815" fmla="*/ 339678 h 589548"/>
              <a:gd name="connsiteX19816" fmla="*/ 2077175 w 2105012"/>
              <a:gd name="connsiteY19816" fmla="*/ 342661 h 589548"/>
              <a:gd name="connsiteX19817" fmla="*/ 2078501 w 2105012"/>
              <a:gd name="connsiteY19817" fmla="*/ 346637 h 589548"/>
              <a:gd name="connsiteX19818" fmla="*/ 2076512 w 2105012"/>
              <a:gd name="connsiteY19818" fmla="*/ 350614 h 589548"/>
              <a:gd name="connsiteX19819" fmla="*/ 2074524 w 2105012"/>
              <a:gd name="connsiteY19819" fmla="*/ 349289 h 589548"/>
              <a:gd name="connsiteX19820" fmla="*/ 2069222 w 2105012"/>
              <a:gd name="connsiteY19820" fmla="*/ 347632 h 589548"/>
              <a:gd name="connsiteX19821" fmla="*/ 2067896 w 2105012"/>
              <a:gd name="connsiteY19821" fmla="*/ 348957 h 589548"/>
              <a:gd name="connsiteX19822" fmla="*/ 2065576 w 2105012"/>
              <a:gd name="connsiteY19822" fmla="*/ 348957 h 589548"/>
              <a:gd name="connsiteX19823" fmla="*/ 2062925 w 2105012"/>
              <a:gd name="connsiteY19823" fmla="*/ 344318 h 589548"/>
              <a:gd name="connsiteX19824" fmla="*/ 2062925 w 2105012"/>
              <a:gd name="connsiteY19824" fmla="*/ 337358 h 589548"/>
              <a:gd name="connsiteX19825" fmla="*/ 2066571 w 2105012"/>
              <a:gd name="connsiteY19825" fmla="*/ 339015 h 589548"/>
              <a:gd name="connsiteX19826" fmla="*/ 2067896 w 2105012"/>
              <a:gd name="connsiteY19826" fmla="*/ 337358 h 589548"/>
              <a:gd name="connsiteX19827" fmla="*/ 2073198 w 2105012"/>
              <a:gd name="connsiteY19827" fmla="*/ 337358 h 589548"/>
              <a:gd name="connsiteX19828" fmla="*/ 1677514 w 2105012"/>
              <a:gd name="connsiteY19828" fmla="*/ 433131 h 589548"/>
              <a:gd name="connsiteX19829" fmla="*/ 1672212 w 2105012"/>
              <a:gd name="connsiteY19829" fmla="*/ 438433 h 589548"/>
              <a:gd name="connsiteX19830" fmla="*/ 1666910 w 2105012"/>
              <a:gd name="connsiteY19830" fmla="*/ 437108 h 589548"/>
              <a:gd name="connsiteX19831" fmla="*/ 1666247 w 2105012"/>
              <a:gd name="connsiteY19831" fmla="*/ 431806 h 589548"/>
              <a:gd name="connsiteX19832" fmla="*/ 1674201 w 2105012"/>
              <a:gd name="connsiteY19832" fmla="*/ 428492 h 589548"/>
              <a:gd name="connsiteX19833" fmla="*/ 1677183 w 2105012"/>
              <a:gd name="connsiteY19833" fmla="*/ 433131 h 589548"/>
              <a:gd name="connsiteX19834" fmla="*/ 112011 w 2105012"/>
              <a:gd name="connsiteY19834" fmla="*/ 447050 h 589548"/>
              <a:gd name="connsiteX19835" fmla="*/ 109028 w 2105012"/>
              <a:gd name="connsiteY19835" fmla="*/ 447381 h 589548"/>
              <a:gd name="connsiteX19836" fmla="*/ 111680 w 2105012"/>
              <a:gd name="connsiteY19836" fmla="*/ 449369 h 589548"/>
              <a:gd name="connsiteX19837" fmla="*/ 104058 w 2105012"/>
              <a:gd name="connsiteY19837" fmla="*/ 451689 h 589548"/>
              <a:gd name="connsiteX19838" fmla="*/ 95773 w 2105012"/>
              <a:gd name="connsiteY19838" fmla="*/ 450032 h 589548"/>
              <a:gd name="connsiteX19839" fmla="*/ 112011 w 2105012"/>
              <a:gd name="connsiteY19839" fmla="*/ 447050 h 589548"/>
              <a:gd name="connsiteX19840" fmla="*/ 1776270 w 2105012"/>
              <a:gd name="connsiteY19840" fmla="*/ 514322 h 589548"/>
              <a:gd name="connsiteX19841" fmla="*/ 1780909 w 2105012"/>
              <a:gd name="connsiteY19841" fmla="*/ 514654 h 589548"/>
              <a:gd name="connsiteX19842" fmla="*/ 1777595 w 2105012"/>
              <a:gd name="connsiteY19842" fmla="*/ 517968 h 589548"/>
              <a:gd name="connsiteX19843" fmla="*/ 1761026 w 2105012"/>
              <a:gd name="connsiteY19843" fmla="*/ 517968 h 589548"/>
              <a:gd name="connsiteX19844" fmla="*/ 1759700 w 2105012"/>
              <a:gd name="connsiteY19844" fmla="*/ 515648 h 589548"/>
              <a:gd name="connsiteX19845" fmla="*/ 1776270 w 2105012"/>
              <a:gd name="connsiteY19845" fmla="*/ 513991 h 589548"/>
              <a:gd name="connsiteX19846" fmla="*/ 600154 w 2105012"/>
              <a:gd name="connsiteY19846" fmla="*/ 476544 h 589548"/>
              <a:gd name="connsiteX19847" fmla="*/ 600154 w 2105012"/>
              <a:gd name="connsiteY19847" fmla="*/ 482509 h 589548"/>
              <a:gd name="connsiteX19848" fmla="*/ 597503 w 2105012"/>
              <a:gd name="connsiteY19848" fmla="*/ 486154 h 589548"/>
              <a:gd name="connsiteX19849" fmla="*/ 596177 w 2105012"/>
              <a:gd name="connsiteY19849" fmla="*/ 485160 h 589548"/>
              <a:gd name="connsiteX19850" fmla="*/ 594852 w 2105012"/>
              <a:gd name="connsiteY19850" fmla="*/ 476544 h 589548"/>
              <a:gd name="connsiteX19851" fmla="*/ 599160 w 2105012"/>
              <a:gd name="connsiteY19851" fmla="*/ 470910 h 589548"/>
              <a:gd name="connsiteX19852" fmla="*/ 600154 w 2105012"/>
              <a:gd name="connsiteY19852" fmla="*/ 476212 h 589548"/>
              <a:gd name="connsiteX19853" fmla="*/ 867920 w 2105012"/>
              <a:gd name="connsiteY19853" fmla="*/ 489468 h 589548"/>
              <a:gd name="connsiteX19854" fmla="*/ 866594 w 2105012"/>
              <a:gd name="connsiteY19854" fmla="*/ 491456 h 589548"/>
              <a:gd name="connsiteX19855" fmla="*/ 857978 w 2105012"/>
              <a:gd name="connsiteY19855" fmla="*/ 489137 h 589548"/>
              <a:gd name="connsiteX19856" fmla="*/ 859635 w 2105012"/>
              <a:gd name="connsiteY19856" fmla="*/ 486817 h 589548"/>
              <a:gd name="connsiteX19857" fmla="*/ 862618 w 2105012"/>
              <a:gd name="connsiteY19857" fmla="*/ 480520 h 589548"/>
              <a:gd name="connsiteX19858" fmla="*/ 868251 w 2105012"/>
              <a:gd name="connsiteY19858" fmla="*/ 489468 h 589548"/>
              <a:gd name="connsiteX19859" fmla="*/ 2022827 w 2105012"/>
              <a:gd name="connsiteY19859" fmla="*/ 439428 h 589548"/>
              <a:gd name="connsiteX19860" fmla="*/ 2002612 w 2105012"/>
              <a:gd name="connsiteY19860" fmla="*/ 439428 h 589548"/>
              <a:gd name="connsiteX19861" fmla="*/ 2006588 w 2105012"/>
              <a:gd name="connsiteY19861" fmla="*/ 434125 h 589548"/>
              <a:gd name="connsiteX19862" fmla="*/ 2024484 w 2105012"/>
              <a:gd name="connsiteY19862" fmla="*/ 435451 h 589548"/>
              <a:gd name="connsiteX19863" fmla="*/ 2025809 w 2105012"/>
              <a:gd name="connsiteY19863" fmla="*/ 435451 h 589548"/>
              <a:gd name="connsiteX19864" fmla="*/ 2023489 w 2105012"/>
              <a:gd name="connsiteY19864" fmla="*/ 439096 h 589548"/>
              <a:gd name="connsiteX19865" fmla="*/ 693607 w 2105012"/>
              <a:gd name="connsiteY19865" fmla="*/ 44738 h 589548"/>
              <a:gd name="connsiteX19866" fmla="*/ 692281 w 2105012"/>
              <a:gd name="connsiteY19866" fmla="*/ 41093 h 589548"/>
              <a:gd name="connsiteX19867" fmla="*/ 688636 w 2105012"/>
              <a:gd name="connsiteY19867" fmla="*/ 40761 h 589548"/>
              <a:gd name="connsiteX19868" fmla="*/ 688636 w 2105012"/>
              <a:gd name="connsiteY19868" fmla="*/ 40761 h 589548"/>
              <a:gd name="connsiteX19869" fmla="*/ 688636 w 2105012"/>
              <a:gd name="connsiteY19869" fmla="*/ 36122 h 589548"/>
              <a:gd name="connsiteX19870" fmla="*/ 682671 w 2105012"/>
              <a:gd name="connsiteY19870" fmla="*/ 35459 h 589548"/>
              <a:gd name="connsiteX19871" fmla="*/ 681345 w 2105012"/>
              <a:gd name="connsiteY19871" fmla="*/ 38773 h 589548"/>
              <a:gd name="connsiteX19872" fmla="*/ 681014 w 2105012"/>
              <a:gd name="connsiteY19872" fmla="*/ 39767 h 589548"/>
              <a:gd name="connsiteX19873" fmla="*/ 681677 w 2105012"/>
              <a:gd name="connsiteY19873" fmla="*/ 46064 h 589548"/>
              <a:gd name="connsiteX19874" fmla="*/ 681677 w 2105012"/>
              <a:gd name="connsiteY19874" fmla="*/ 48715 h 589548"/>
              <a:gd name="connsiteX19875" fmla="*/ 685985 w 2105012"/>
              <a:gd name="connsiteY19875" fmla="*/ 51697 h 589548"/>
              <a:gd name="connsiteX19876" fmla="*/ 684328 w 2105012"/>
              <a:gd name="connsiteY19876" fmla="*/ 56337 h 589548"/>
              <a:gd name="connsiteX19877" fmla="*/ 696258 w 2105012"/>
              <a:gd name="connsiteY19877" fmla="*/ 58325 h 589548"/>
              <a:gd name="connsiteX19878" fmla="*/ 694601 w 2105012"/>
              <a:gd name="connsiteY19878" fmla="*/ 56337 h 589548"/>
              <a:gd name="connsiteX19879" fmla="*/ 693607 w 2105012"/>
              <a:gd name="connsiteY19879" fmla="*/ 56337 h 589548"/>
              <a:gd name="connsiteX19880" fmla="*/ 694601 w 2105012"/>
              <a:gd name="connsiteY19880" fmla="*/ 56337 h 589548"/>
              <a:gd name="connsiteX19881" fmla="*/ 702223 w 2105012"/>
              <a:gd name="connsiteY19881" fmla="*/ 49709 h 589548"/>
              <a:gd name="connsiteX19882" fmla="*/ 705206 w 2105012"/>
              <a:gd name="connsiteY19882" fmla="*/ 48715 h 589548"/>
              <a:gd name="connsiteX19883" fmla="*/ 698246 w 2105012"/>
              <a:gd name="connsiteY19883" fmla="*/ 45401 h 589548"/>
              <a:gd name="connsiteX19884" fmla="*/ 694601 w 2105012"/>
              <a:gd name="connsiteY19884" fmla="*/ 44407 h 589548"/>
              <a:gd name="connsiteX19885" fmla="*/ 687973 w 2105012"/>
              <a:gd name="connsiteY19885" fmla="*/ 40761 h 589548"/>
              <a:gd name="connsiteX19886" fmla="*/ 685985 w 2105012"/>
              <a:gd name="connsiteY19886" fmla="*/ 40761 h 589548"/>
              <a:gd name="connsiteX19887" fmla="*/ 685985 w 2105012"/>
              <a:gd name="connsiteY19887" fmla="*/ 40761 h 589548"/>
              <a:gd name="connsiteX19888" fmla="*/ 687973 w 2105012"/>
              <a:gd name="connsiteY19888" fmla="*/ 40761 h 589548"/>
              <a:gd name="connsiteX19889" fmla="*/ 684328 w 2105012"/>
              <a:gd name="connsiteY19889" fmla="*/ 45069 h 589548"/>
              <a:gd name="connsiteX19890" fmla="*/ 685985 w 2105012"/>
              <a:gd name="connsiteY19890" fmla="*/ 44075 h 589548"/>
              <a:gd name="connsiteX19891" fmla="*/ 684328 w 2105012"/>
              <a:gd name="connsiteY19891" fmla="*/ 45069 h 589548"/>
              <a:gd name="connsiteX19892" fmla="*/ 690293 w 2105012"/>
              <a:gd name="connsiteY19892" fmla="*/ 56005 h 589548"/>
              <a:gd name="connsiteX19893" fmla="*/ 692944 w 2105012"/>
              <a:gd name="connsiteY19893" fmla="*/ 56005 h 589548"/>
              <a:gd name="connsiteX19894" fmla="*/ 690293 w 2105012"/>
              <a:gd name="connsiteY19894" fmla="*/ 56005 h 589548"/>
              <a:gd name="connsiteX19895" fmla="*/ 172987 w 2105012"/>
              <a:gd name="connsiteY19895" fmla="*/ 544148 h 589548"/>
              <a:gd name="connsiteX19896" fmla="*/ 161720 w 2105012"/>
              <a:gd name="connsiteY19896" fmla="*/ 545142 h 589548"/>
              <a:gd name="connsiteX19897" fmla="*/ 166691 w 2105012"/>
              <a:gd name="connsiteY19897" fmla="*/ 541497 h 589548"/>
              <a:gd name="connsiteX19898" fmla="*/ 178953 w 2105012"/>
              <a:gd name="connsiteY19898" fmla="*/ 540171 h 589548"/>
              <a:gd name="connsiteX19899" fmla="*/ 173319 w 2105012"/>
              <a:gd name="connsiteY19899" fmla="*/ 544148 h 589548"/>
              <a:gd name="connsiteX19900" fmla="*/ 2002280 w 2105012"/>
              <a:gd name="connsiteY19900" fmla="*/ 79203 h 589548"/>
              <a:gd name="connsiteX19901" fmla="*/ 2007251 w 2105012"/>
              <a:gd name="connsiteY19901" fmla="*/ 76552 h 589548"/>
              <a:gd name="connsiteX19902" fmla="*/ 2013216 w 2105012"/>
              <a:gd name="connsiteY19902" fmla="*/ 73901 h 589548"/>
              <a:gd name="connsiteX19903" fmla="*/ 2021832 w 2105012"/>
              <a:gd name="connsiteY19903" fmla="*/ 72907 h 589548"/>
              <a:gd name="connsiteX19904" fmla="*/ 2017193 w 2105012"/>
              <a:gd name="connsiteY19904" fmla="*/ 77877 h 589548"/>
              <a:gd name="connsiteX19905" fmla="*/ 2015867 w 2105012"/>
              <a:gd name="connsiteY19905" fmla="*/ 79203 h 589548"/>
              <a:gd name="connsiteX19906" fmla="*/ 2010565 w 2105012"/>
              <a:gd name="connsiteY19906" fmla="*/ 78209 h 589548"/>
              <a:gd name="connsiteX19907" fmla="*/ 2001949 w 2105012"/>
              <a:gd name="connsiteY19907" fmla="*/ 79203 h 589548"/>
              <a:gd name="connsiteX19908" fmla="*/ 1270894 w 2105012"/>
              <a:gd name="connsiteY19908" fmla="*/ 510677 h 589548"/>
              <a:gd name="connsiteX19909" fmla="*/ 1241069 w 2105012"/>
              <a:gd name="connsiteY19909" fmla="*/ 512334 h 589548"/>
              <a:gd name="connsiteX19910" fmla="*/ 1241069 w 2105012"/>
              <a:gd name="connsiteY19910" fmla="*/ 511340 h 589548"/>
              <a:gd name="connsiteX19911" fmla="*/ 1270563 w 2105012"/>
              <a:gd name="connsiteY19911" fmla="*/ 510677 h 589548"/>
              <a:gd name="connsiteX19912" fmla="*/ 102401 w 2105012"/>
              <a:gd name="connsiteY19912" fmla="*/ 468259 h 589548"/>
              <a:gd name="connsiteX19913" fmla="*/ 111348 w 2105012"/>
              <a:gd name="connsiteY19913" fmla="*/ 470910 h 589548"/>
              <a:gd name="connsiteX19914" fmla="*/ 102401 w 2105012"/>
              <a:gd name="connsiteY19914" fmla="*/ 479195 h 589548"/>
              <a:gd name="connsiteX19915" fmla="*/ 104720 w 2105012"/>
              <a:gd name="connsiteY19915" fmla="*/ 471573 h 589548"/>
              <a:gd name="connsiteX19916" fmla="*/ 102401 w 2105012"/>
              <a:gd name="connsiteY19916" fmla="*/ 468590 h 589548"/>
              <a:gd name="connsiteX19917" fmla="*/ 1703032 w 2105012"/>
              <a:gd name="connsiteY19917" fmla="*/ 484166 h 589548"/>
              <a:gd name="connsiteX19918" fmla="*/ 1702369 w 2105012"/>
              <a:gd name="connsiteY19918" fmla="*/ 489468 h 589548"/>
              <a:gd name="connsiteX19919" fmla="*/ 1705020 w 2105012"/>
              <a:gd name="connsiteY19919" fmla="*/ 491788 h 589548"/>
              <a:gd name="connsiteX19920" fmla="*/ 1691102 w 2105012"/>
              <a:gd name="connsiteY19920" fmla="*/ 490794 h 589548"/>
              <a:gd name="connsiteX19921" fmla="*/ 1691433 w 2105012"/>
              <a:gd name="connsiteY19921" fmla="*/ 487148 h 589548"/>
              <a:gd name="connsiteX19922" fmla="*/ 1692427 w 2105012"/>
              <a:gd name="connsiteY19922" fmla="*/ 483171 h 589548"/>
              <a:gd name="connsiteX19923" fmla="*/ 1699718 w 2105012"/>
              <a:gd name="connsiteY19923" fmla="*/ 484828 h 589548"/>
              <a:gd name="connsiteX19924" fmla="*/ 1697398 w 2105012"/>
              <a:gd name="connsiteY19924" fmla="*/ 482177 h 589548"/>
              <a:gd name="connsiteX19925" fmla="*/ 1700049 w 2105012"/>
              <a:gd name="connsiteY19925" fmla="*/ 480520 h 589548"/>
              <a:gd name="connsiteX19926" fmla="*/ 1702700 w 2105012"/>
              <a:gd name="connsiteY19926" fmla="*/ 484497 h 589548"/>
              <a:gd name="connsiteX19927" fmla="*/ 1703032 w 2105012"/>
              <a:gd name="connsiteY19927" fmla="*/ 484497 h 589548"/>
              <a:gd name="connsiteX19928" fmla="*/ 375800 w 2105012"/>
              <a:gd name="connsiteY19928" fmla="*/ 589549 h 589548"/>
              <a:gd name="connsiteX19929" fmla="*/ 371161 w 2105012"/>
              <a:gd name="connsiteY19929" fmla="*/ 589549 h 589548"/>
              <a:gd name="connsiteX19930" fmla="*/ 363207 w 2105012"/>
              <a:gd name="connsiteY19930" fmla="*/ 579938 h 589548"/>
              <a:gd name="connsiteX19931" fmla="*/ 370167 w 2105012"/>
              <a:gd name="connsiteY19931" fmla="*/ 578281 h 589548"/>
              <a:gd name="connsiteX19932" fmla="*/ 371492 w 2105012"/>
              <a:gd name="connsiteY19932" fmla="*/ 578281 h 589548"/>
              <a:gd name="connsiteX19933" fmla="*/ 369504 w 2105012"/>
              <a:gd name="connsiteY19933" fmla="*/ 581927 h 589548"/>
              <a:gd name="connsiteX19934" fmla="*/ 376463 w 2105012"/>
              <a:gd name="connsiteY19934" fmla="*/ 589549 h 589548"/>
              <a:gd name="connsiteX19935" fmla="*/ 746961 w 2105012"/>
              <a:gd name="connsiteY19935" fmla="*/ 24523 h 589548"/>
              <a:gd name="connsiteX19936" fmla="*/ 746961 w 2105012"/>
              <a:gd name="connsiteY19936" fmla="*/ 23198 h 589548"/>
              <a:gd name="connsiteX19937" fmla="*/ 756903 w 2105012"/>
              <a:gd name="connsiteY19937" fmla="*/ 20878 h 589548"/>
              <a:gd name="connsiteX19938" fmla="*/ 754252 w 2105012"/>
              <a:gd name="connsiteY19938" fmla="*/ 26180 h 589548"/>
              <a:gd name="connsiteX19939" fmla="*/ 756903 w 2105012"/>
              <a:gd name="connsiteY19939" fmla="*/ 31151 h 589548"/>
              <a:gd name="connsiteX19940" fmla="*/ 756903 w 2105012"/>
              <a:gd name="connsiteY19940" fmla="*/ 33471 h 589548"/>
              <a:gd name="connsiteX19941" fmla="*/ 754583 w 2105012"/>
              <a:gd name="connsiteY19941" fmla="*/ 33471 h 589548"/>
              <a:gd name="connsiteX19942" fmla="*/ 750275 w 2105012"/>
              <a:gd name="connsiteY19942" fmla="*/ 27174 h 589548"/>
              <a:gd name="connsiteX19943" fmla="*/ 749281 w 2105012"/>
              <a:gd name="connsiteY19943" fmla="*/ 27174 h 589548"/>
              <a:gd name="connsiteX19944" fmla="*/ 746961 w 2105012"/>
              <a:gd name="connsiteY19944" fmla="*/ 24523 h 589548"/>
              <a:gd name="connsiteX19945" fmla="*/ 681014 w 2105012"/>
              <a:gd name="connsiteY19945" fmla="*/ 28500 h 589548"/>
              <a:gd name="connsiteX19946" fmla="*/ 701229 w 2105012"/>
              <a:gd name="connsiteY19946" fmla="*/ 28500 h 589548"/>
              <a:gd name="connsiteX19947" fmla="*/ 701229 w 2105012"/>
              <a:gd name="connsiteY19947" fmla="*/ 30820 h 589548"/>
              <a:gd name="connsiteX19948" fmla="*/ 692281 w 2105012"/>
              <a:gd name="connsiteY19948" fmla="*/ 29825 h 589548"/>
              <a:gd name="connsiteX19949" fmla="*/ 682008 w 2105012"/>
              <a:gd name="connsiteY19949" fmla="*/ 31482 h 589548"/>
              <a:gd name="connsiteX19950" fmla="*/ 681014 w 2105012"/>
              <a:gd name="connsiteY19950" fmla="*/ 28500 h 589548"/>
              <a:gd name="connsiteX19951" fmla="*/ 1739485 w 2105012"/>
              <a:gd name="connsiteY19951" fmla="*/ 527910 h 589548"/>
              <a:gd name="connsiteX19952" fmla="*/ 1737828 w 2105012"/>
              <a:gd name="connsiteY19952" fmla="*/ 534206 h 589548"/>
              <a:gd name="connsiteX19953" fmla="*/ 1730206 w 2105012"/>
              <a:gd name="connsiteY19953" fmla="*/ 530561 h 589548"/>
              <a:gd name="connsiteX19954" fmla="*/ 1730206 w 2105012"/>
              <a:gd name="connsiteY19954" fmla="*/ 530561 h 589548"/>
              <a:gd name="connsiteX19955" fmla="*/ 1727223 w 2105012"/>
              <a:gd name="connsiteY19955" fmla="*/ 527578 h 589548"/>
              <a:gd name="connsiteX19956" fmla="*/ 1731532 w 2105012"/>
              <a:gd name="connsiteY19956" fmla="*/ 524264 h 589548"/>
              <a:gd name="connsiteX19957" fmla="*/ 1735177 w 2105012"/>
              <a:gd name="connsiteY19957" fmla="*/ 524264 h 589548"/>
              <a:gd name="connsiteX19958" fmla="*/ 1739154 w 2105012"/>
              <a:gd name="connsiteY19958" fmla="*/ 528241 h 589548"/>
              <a:gd name="connsiteX19959" fmla="*/ 656491 w 2105012"/>
              <a:gd name="connsiteY19959" fmla="*/ 52360 h 589548"/>
              <a:gd name="connsiteX19960" fmla="*/ 655165 w 2105012"/>
              <a:gd name="connsiteY19960" fmla="*/ 48715 h 589548"/>
              <a:gd name="connsiteX19961" fmla="*/ 658148 w 2105012"/>
              <a:gd name="connsiteY19961" fmla="*/ 45732 h 589548"/>
              <a:gd name="connsiteX19962" fmla="*/ 667095 w 2105012"/>
              <a:gd name="connsiteY19962" fmla="*/ 49709 h 589548"/>
              <a:gd name="connsiteX19963" fmla="*/ 667095 w 2105012"/>
              <a:gd name="connsiteY19963" fmla="*/ 52360 h 589548"/>
              <a:gd name="connsiteX19964" fmla="*/ 656491 w 2105012"/>
              <a:gd name="connsiteY19964" fmla="*/ 52360 h 589548"/>
              <a:gd name="connsiteX19965" fmla="*/ 226342 w 2105012"/>
              <a:gd name="connsiteY19965" fmla="*/ 78872 h 589548"/>
              <a:gd name="connsiteX19966" fmla="*/ 226342 w 2105012"/>
              <a:gd name="connsiteY19966" fmla="*/ 72244 h 589548"/>
              <a:gd name="connsiteX19967" fmla="*/ 232638 w 2105012"/>
              <a:gd name="connsiteY19967" fmla="*/ 71250 h 589548"/>
              <a:gd name="connsiteX19968" fmla="*/ 226342 w 2105012"/>
              <a:gd name="connsiteY19968" fmla="*/ 78540 h 589548"/>
              <a:gd name="connsiteX19969" fmla="*/ 1806426 w 2105012"/>
              <a:gd name="connsiteY19969" fmla="*/ 509020 h 589548"/>
              <a:gd name="connsiteX19970" fmla="*/ 1802781 w 2105012"/>
              <a:gd name="connsiteY19970" fmla="*/ 512003 h 589548"/>
              <a:gd name="connsiteX19971" fmla="*/ 1799136 w 2105012"/>
              <a:gd name="connsiteY19971" fmla="*/ 512003 h 589548"/>
              <a:gd name="connsiteX19972" fmla="*/ 1799136 w 2105012"/>
              <a:gd name="connsiteY19972" fmla="*/ 506038 h 589548"/>
              <a:gd name="connsiteX19973" fmla="*/ 1803444 w 2105012"/>
              <a:gd name="connsiteY19973" fmla="*/ 505043 h 589548"/>
              <a:gd name="connsiteX19974" fmla="*/ 1806426 w 2105012"/>
              <a:gd name="connsiteY19974" fmla="*/ 509020 h 589548"/>
              <a:gd name="connsiteX19975" fmla="*/ 31151 w 2105012"/>
              <a:gd name="connsiteY19975" fmla="*/ 268429 h 589548"/>
              <a:gd name="connsiteX19976" fmla="*/ 38442 w 2105012"/>
              <a:gd name="connsiteY19976" fmla="*/ 263458 h 589548"/>
              <a:gd name="connsiteX19977" fmla="*/ 43081 w 2105012"/>
              <a:gd name="connsiteY19977" fmla="*/ 265777 h 589548"/>
              <a:gd name="connsiteX19978" fmla="*/ 36785 w 2105012"/>
              <a:gd name="connsiteY19978" fmla="*/ 272074 h 589548"/>
              <a:gd name="connsiteX19979" fmla="*/ 31151 w 2105012"/>
              <a:gd name="connsiteY19979" fmla="*/ 268429 h 589548"/>
              <a:gd name="connsiteX19980" fmla="*/ 152441 w 2105012"/>
              <a:gd name="connsiteY19980" fmla="*/ 478201 h 589548"/>
              <a:gd name="connsiteX19981" fmla="*/ 144156 w 2105012"/>
              <a:gd name="connsiteY19981" fmla="*/ 484497 h 589548"/>
              <a:gd name="connsiteX19982" fmla="*/ 147470 w 2105012"/>
              <a:gd name="connsiteY19982" fmla="*/ 478201 h 589548"/>
              <a:gd name="connsiteX19983" fmla="*/ 152441 w 2105012"/>
              <a:gd name="connsiteY19983" fmla="*/ 478201 h 589548"/>
              <a:gd name="connsiteX19984" fmla="*/ 585904 w 2105012"/>
              <a:gd name="connsiteY19984" fmla="*/ 458980 h 589548"/>
              <a:gd name="connsiteX19985" fmla="*/ 585904 w 2105012"/>
              <a:gd name="connsiteY19985" fmla="*/ 454340 h 589548"/>
              <a:gd name="connsiteX19986" fmla="*/ 592200 w 2105012"/>
              <a:gd name="connsiteY19986" fmla="*/ 452352 h 589548"/>
              <a:gd name="connsiteX19987" fmla="*/ 594520 w 2105012"/>
              <a:gd name="connsiteY19987" fmla="*/ 455334 h 589548"/>
              <a:gd name="connsiteX19988" fmla="*/ 593195 w 2105012"/>
              <a:gd name="connsiteY19988" fmla="*/ 457986 h 589548"/>
              <a:gd name="connsiteX19989" fmla="*/ 585904 w 2105012"/>
              <a:gd name="connsiteY19989" fmla="*/ 459311 h 589548"/>
              <a:gd name="connsiteX19990" fmla="*/ 198173 w 2105012"/>
              <a:gd name="connsiteY19990" fmla="*/ 526584 h 589548"/>
              <a:gd name="connsiteX19991" fmla="*/ 197179 w 2105012"/>
              <a:gd name="connsiteY19991" fmla="*/ 531555 h 589548"/>
              <a:gd name="connsiteX19992" fmla="*/ 189226 w 2105012"/>
              <a:gd name="connsiteY19992" fmla="*/ 524264 h 589548"/>
              <a:gd name="connsiteX19993" fmla="*/ 192208 w 2105012"/>
              <a:gd name="connsiteY19993" fmla="*/ 523933 h 589548"/>
              <a:gd name="connsiteX19994" fmla="*/ 193534 w 2105012"/>
              <a:gd name="connsiteY19994" fmla="*/ 523933 h 589548"/>
              <a:gd name="connsiteX19995" fmla="*/ 198505 w 2105012"/>
              <a:gd name="connsiteY19995" fmla="*/ 526584 h 589548"/>
              <a:gd name="connsiteX19996" fmla="*/ 172987 w 2105012"/>
              <a:gd name="connsiteY19996" fmla="*/ 531224 h 589548"/>
              <a:gd name="connsiteX19997" fmla="*/ 174313 w 2105012"/>
              <a:gd name="connsiteY19997" fmla="*/ 528904 h 589548"/>
              <a:gd name="connsiteX19998" fmla="*/ 175639 w 2105012"/>
              <a:gd name="connsiteY19998" fmla="*/ 526584 h 589548"/>
              <a:gd name="connsiteX19999" fmla="*/ 184586 w 2105012"/>
              <a:gd name="connsiteY19999" fmla="*/ 529235 h 589548"/>
              <a:gd name="connsiteX20000" fmla="*/ 172987 w 2105012"/>
              <a:gd name="connsiteY20000" fmla="*/ 531224 h 589548"/>
              <a:gd name="connsiteX20001" fmla="*/ 407614 w 2105012"/>
              <a:gd name="connsiteY20001" fmla="*/ 499741 h 589548"/>
              <a:gd name="connsiteX20002" fmla="*/ 416893 w 2105012"/>
              <a:gd name="connsiteY20002" fmla="*/ 499078 h 589548"/>
              <a:gd name="connsiteX20003" fmla="*/ 416893 w 2105012"/>
              <a:gd name="connsiteY20003" fmla="*/ 500073 h 589548"/>
              <a:gd name="connsiteX20004" fmla="*/ 416893 w 2105012"/>
              <a:gd name="connsiteY20004" fmla="*/ 505043 h 589548"/>
              <a:gd name="connsiteX20005" fmla="*/ 406951 w 2105012"/>
              <a:gd name="connsiteY20005" fmla="*/ 502392 h 589548"/>
              <a:gd name="connsiteX20006" fmla="*/ 406951 w 2105012"/>
              <a:gd name="connsiteY20006" fmla="*/ 502392 h 589548"/>
              <a:gd name="connsiteX20007" fmla="*/ 407946 w 2105012"/>
              <a:gd name="connsiteY20007" fmla="*/ 499741 h 589548"/>
              <a:gd name="connsiteX20008" fmla="*/ 600154 w 2105012"/>
              <a:gd name="connsiteY20008" fmla="*/ 435119 h 589548"/>
              <a:gd name="connsiteX20009" fmla="*/ 601148 w 2105012"/>
              <a:gd name="connsiteY20009" fmla="*/ 437771 h 589548"/>
              <a:gd name="connsiteX20010" fmla="*/ 599822 w 2105012"/>
              <a:gd name="connsiteY20010" fmla="*/ 439096 h 589548"/>
              <a:gd name="connsiteX20011" fmla="*/ 596509 w 2105012"/>
              <a:gd name="connsiteY20011" fmla="*/ 440422 h 589548"/>
              <a:gd name="connsiteX20012" fmla="*/ 587561 w 2105012"/>
              <a:gd name="connsiteY20012" fmla="*/ 436776 h 589548"/>
              <a:gd name="connsiteX20013" fmla="*/ 598828 w 2105012"/>
              <a:gd name="connsiteY20013" fmla="*/ 434125 h 589548"/>
              <a:gd name="connsiteX20014" fmla="*/ 599822 w 2105012"/>
              <a:gd name="connsiteY20014" fmla="*/ 434125 h 589548"/>
              <a:gd name="connsiteX20015" fmla="*/ 600154 w 2105012"/>
              <a:gd name="connsiteY20015" fmla="*/ 435119 h 589548"/>
              <a:gd name="connsiteX20016" fmla="*/ 1495579 w 2105012"/>
              <a:gd name="connsiteY20016" fmla="*/ 485823 h 589548"/>
              <a:gd name="connsiteX20017" fmla="*/ 1499225 w 2105012"/>
              <a:gd name="connsiteY20017" fmla="*/ 486154 h 589548"/>
              <a:gd name="connsiteX20018" fmla="*/ 1496574 w 2105012"/>
              <a:gd name="connsiteY20018" fmla="*/ 491788 h 589548"/>
              <a:gd name="connsiteX20019" fmla="*/ 1487957 w 2105012"/>
              <a:gd name="connsiteY20019" fmla="*/ 492451 h 589548"/>
              <a:gd name="connsiteX20020" fmla="*/ 1495579 w 2105012"/>
              <a:gd name="connsiteY20020" fmla="*/ 485823 h 589548"/>
              <a:gd name="connsiteX20021" fmla="*/ 2048012 w 2105012"/>
              <a:gd name="connsiteY20021" fmla="*/ 435119 h 589548"/>
              <a:gd name="connsiteX20022" fmla="*/ 2030117 w 2105012"/>
              <a:gd name="connsiteY20022" fmla="*/ 437771 h 589548"/>
              <a:gd name="connsiteX20023" fmla="*/ 2027466 w 2105012"/>
              <a:gd name="connsiteY20023" fmla="*/ 436445 h 589548"/>
              <a:gd name="connsiteX20024" fmla="*/ 2048012 w 2105012"/>
              <a:gd name="connsiteY20024" fmla="*/ 435119 h 589548"/>
              <a:gd name="connsiteX20025" fmla="*/ 218720 w 2105012"/>
              <a:gd name="connsiteY20025" fmla="*/ 172987 h 589548"/>
              <a:gd name="connsiteX20026" fmla="*/ 222034 w 2105012"/>
              <a:gd name="connsiteY20026" fmla="*/ 165034 h 589548"/>
              <a:gd name="connsiteX20027" fmla="*/ 226010 w 2105012"/>
              <a:gd name="connsiteY20027" fmla="*/ 167685 h 589548"/>
              <a:gd name="connsiteX20028" fmla="*/ 221040 w 2105012"/>
              <a:gd name="connsiteY20028" fmla="*/ 173319 h 589548"/>
              <a:gd name="connsiteX20029" fmla="*/ 218720 w 2105012"/>
              <a:gd name="connsiteY20029" fmla="*/ 172987 h 589548"/>
              <a:gd name="connsiteX20030" fmla="*/ 884821 w 2105012"/>
              <a:gd name="connsiteY20030" fmla="*/ 16238 h 589548"/>
              <a:gd name="connsiteX20031" fmla="*/ 894100 w 2105012"/>
              <a:gd name="connsiteY20031" fmla="*/ 17895 h 589548"/>
              <a:gd name="connsiteX20032" fmla="*/ 884821 w 2105012"/>
              <a:gd name="connsiteY20032" fmla="*/ 16238 h 589548"/>
              <a:gd name="connsiteX20033" fmla="*/ 454009 w 2105012"/>
              <a:gd name="connsiteY20033" fmla="*/ 34465 h 589548"/>
              <a:gd name="connsiteX20034" fmla="*/ 457655 w 2105012"/>
              <a:gd name="connsiteY20034" fmla="*/ 30820 h 589548"/>
              <a:gd name="connsiteX20035" fmla="*/ 463620 w 2105012"/>
              <a:gd name="connsiteY20035" fmla="*/ 32145 h 589548"/>
              <a:gd name="connsiteX20036" fmla="*/ 462294 w 2105012"/>
              <a:gd name="connsiteY20036" fmla="*/ 35459 h 589548"/>
              <a:gd name="connsiteX20037" fmla="*/ 459643 w 2105012"/>
              <a:gd name="connsiteY20037" fmla="*/ 33471 h 589548"/>
              <a:gd name="connsiteX20038" fmla="*/ 459643 w 2105012"/>
              <a:gd name="connsiteY20038" fmla="*/ 38110 h 589548"/>
              <a:gd name="connsiteX20039" fmla="*/ 462294 w 2105012"/>
              <a:gd name="connsiteY20039" fmla="*/ 44407 h 589548"/>
              <a:gd name="connsiteX20040" fmla="*/ 461631 w 2105012"/>
              <a:gd name="connsiteY20040" fmla="*/ 45401 h 589548"/>
              <a:gd name="connsiteX20041" fmla="*/ 462294 w 2105012"/>
              <a:gd name="connsiteY20041" fmla="*/ 49378 h 589548"/>
              <a:gd name="connsiteX20042" fmla="*/ 469585 w 2105012"/>
              <a:gd name="connsiteY20042" fmla="*/ 50372 h 589548"/>
              <a:gd name="connsiteX20043" fmla="*/ 471904 w 2105012"/>
              <a:gd name="connsiteY20043" fmla="*/ 53023 h 589548"/>
              <a:gd name="connsiteX20044" fmla="*/ 456992 w 2105012"/>
              <a:gd name="connsiteY20044" fmla="*/ 53023 h 589548"/>
              <a:gd name="connsiteX20045" fmla="*/ 456992 w 2105012"/>
              <a:gd name="connsiteY20045" fmla="*/ 52029 h 589548"/>
              <a:gd name="connsiteX20046" fmla="*/ 455666 w 2105012"/>
              <a:gd name="connsiteY20046" fmla="*/ 50703 h 589548"/>
              <a:gd name="connsiteX20047" fmla="*/ 454341 w 2105012"/>
              <a:gd name="connsiteY20047" fmla="*/ 41756 h 589548"/>
              <a:gd name="connsiteX20048" fmla="*/ 454341 w 2105012"/>
              <a:gd name="connsiteY20048" fmla="*/ 39436 h 589548"/>
              <a:gd name="connsiteX20049" fmla="*/ 456992 w 2105012"/>
              <a:gd name="connsiteY20049" fmla="*/ 36785 h 589548"/>
              <a:gd name="connsiteX20050" fmla="*/ 453346 w 2105012"/>
              <a:gd name="connsiteY20050" fmla="*/ 34134 h 589548"/>
              <a:gd name="connsiteX20051" fmla="*/ 578945 w 2105012"/>
              <a:gd name="connsiteY20051" fmla="*/ 505375 h 589548"/>
              <a:gd name="connsiteX20052" fmla="*/ 575631 w 2105012"/>
              <a:gd name="connsiteY20052" fmla="*/ 509683 h 589548"/>
              <a:gd name="connsiteX20053" fmla="*/ 575631 w 2105012"/>
              <a:gd name="connsiteY20053" fmla="*/ 501067 h 589548"/>
              <a:gd name="connsiteX20054" fmla="*/ 578945 w 2105012"/>
              <a:gd name="connsiteY20054" fmla="*/ 505706 h 589548"/>
              <a:gd name="connsiteX20055" fmla="*/ 155092 w 2105012"/>
              <a:gd name="connsiteY20055" fmla="*/ 514654 h 589548"/>
              <a:gd name="connsiteX20056" fmla="*/ 160063 w 2105012"/>
              <a:gd name="connsiteY20056" fmla="*/ 512334 h 589548"/>
              <a:gd name="connsiteX20057" fmla="*/ 170336 w 2105012"/>
              <a:gd name="connsiteY20057" fmla="*/ 513660 h 589548"/>
              <a:gd name="connsiteX20058" fmla="*/ 155092 w 2105012"/>
              <a:gd name="connsiteY20058" fmla="*/ 514654 h 589548"/>
              <a:gd name="connsiteX20059" fmla="*/ 2031774 w 2105012"/>
              <a:gd name="connsiteY20059" fmla="*/ 72244 h 589548"/>
              <a:gd name="connsiteX20060" fmla="*/ 2043704 w 2105012"/>
              <a:gd name="connsiteY20060" fmla="*/ 71912 h 589548"/>
              <a:gd name="connsiteX20061" fmla="*/ 2031774 w 2105012"/>
              <a:gd name="connsiteY20061" fmla="*/ 72244 h 589548"/>
              <a:gd name="connsiteX20062" fmla="*/ 233964 w 2105012"/>
              <a:gd name="connsiteY20062" fmla="*/ 112342 h 589548"/>
              <a:gd name="connsiteX20063" fmla="*/ 237941 w 2105012"/>
              <a:gd name="connsiteY20063" fmla="*/ 113999 h 589548"/>
              <a:gd name="connsiteX20064" fmla="*/ 234295 w 2105012"/>
              <a:gd name="connsiteY20064" fmla="*/ 118307 h 589548"/>
              <a:gd name="connsiteX20065" fmla="*/ 232970 w 2105012"/>
              <a:gd name="connsiteY20065" fmla="*/ 119633 h 589548"/>
              <a:gd name="connsiteX20066" fmla="*/ 229324 w 2105012"/>
              <a:gd name="connsiteY20066" fmla="*/ 115988 h 589548"/>
              <a:gd name="connsiteX20067" fmla="*/ 234295 w 2105012"/>
              <a:gd name="connsiteY20067" fmla="*/ 112342 h 589548"/>
              <a:gd name="connsiteX20068" fmla="*/ 552102 w 2105012"/>
              <a:gd name="connsiteY20068" fmla="*/ 512003 h 589548"/>
              <a:gd name="connsiteX20069" fmla="*/ 552765 w 2105012"/>
              <a:gd name="connsiteY20069" fmla="*/ 513660 h 589548"/>
              <a:gd name="connsiteX20070" fmla="*/ 551108 w 2105012"/>
              <a:gd name="connsiteY20070" fmla="*/ 515979 h 589548"/>
              <a:gd name="connsiteX20071" fmla="*/ 540172 w 2105012"/>
              <a:gd name="connsiteY20071" fmla="*/ 514654 h 589548"/>
              <a:gd name="connsiteX20072" fmla="*/ 552102 w 2105012"/>
              <a:gd name="connsiteY20072" fmla="*/ 511671 h 589548"/>
              <a:gd name="connsiteX20073" fmla="*/ 1873699 w 2105012"/>
              <a:gd name="connsiteY20073" fmla="*/ 455666 h 589548"/>
              <a:gd name="connsiteX20074" fmla="*/ 1875025 w 2105012"/>
              <a:gd name="connsiteY20074" fmla="*/ 457986 h 589548"/>
              <a:gd name="connsiteX20075" fmla="*/ 1872705 w 2105012"/>
              <a:gd name="connsiteY20075" fmla="*/ 457986 h 589548"/>
              <a:gd name="connsiteX20076" fmla="*/ 1861438 w 2105012"/>
              <a:gd name="connsiteY20076" fmla="*/ 457986 h 589548"/>
              <a:gd name="connsiteX20077" fmla="*/ 1859781 w 2105012"/>
              <a:gd name="connsiteY20077" fmla="*/ 457986 h 589548"/>
              <a:gd name="connsiteX20078" fmla="*/ 1859781 w 2105012"/>
              <a:gd name="connsiteY20078" fmla="*/ 456660 h 589548"/>
              <a:gd name="connsiteX20079" fmla="*/ 1873368 w 2105012"/>
              <a:gd name="connsiteY20079" fmla="*/ 455666 h 589548"/>
              <a:gd name="connsiteX20080" fmla="*/ 806612 w 2105012"/>
              <a:gd name="connsiteY20080" fmla="*/ 528904 h 589548"/>
              <a:gd name="connsiteX20081" fmla="*/ 821193 w 2105012"/>
              <a:gd name="connsiteY20081" fmla="*/ 530892 h 589548"/>
              <a:gd name="connsiteX20082" fmla="*/ 806612 w 2105012"/>
              <a:gd name="connsiteY20082" fmla="*/ 528904 h 589548"/>
              <a:gd name="connsiteX20083" fmla="*/ 1246040 w 2105012"/>
              <a:gd name="connsiteY20083" fmla="*/ 526915 h 589548"/>
              <a:gd name="connsiteX20084" fmla="*/ 1245377 w 2105012"/>
              <a:gd name="connsiteY20084" fmla="*/ 530229 h 589548"/>
              <a:gd name="connsiteX20085" fmla="*/ 1237092 w 2105012"/>
              <a:gd name="connsiteY20085" fmla="*/ 527247 h 589548"/>
              <a:gd name="connsiteX20086" fmla="*/ 1246040 w 2105012"/>
              <a:gd name="connsiteY20086" fmla="*/ 527247 h 589548"/>
              <a:gd name="connsiteX20087" fmla="*/ 602142 w 2105012"/>
              <a:gd name="connsiteY20087" fmla="*/ 499741 h 589548"/>
              <a:gd name="connsiteX20088" fmla="*/ 604462 w 2105012"/>
              <a:gd name="connsiteY20088" fmla="*/ 502061 h 589548"/>
              <a:gd name="connsiteX20089" fmla="*/ 604462 w 2105012"/>
              <a:gd name="connsiteY20089" fmla="*/ 504712 h 589548"/>
              <a:gd name="connsiteX20090" fmla="*/ 600154 w 2105012"/>
              <a:gd name="connsiteY20090" fmla="*/ 505375 h 589548"/>
              <a:gd name="connsiteX20091" fmla="*/ 600817 w 2105012"/>
              <a:gd name="connsiteY20091" fmla="*/ 499741 h 589548"/>
              <a:gd name="connsiteX20092" fmla="*/ 601811 w 2105012"/>
              <a:gd name="connsiteY20092" fmla="*/ 499741 h 589548"/>
              <a:gd name="connsiteX20093" fmla="*/ 538846 w 2105012"/>
              <a:gd name="connsiteY20093" fmla="*/ 30157 h 589548"/>
              <a:gd name="connsiteX20094" fmla="*/ 543817 w 2105012"/>
              <a:gd name="connsiteY20094" fmla="*/ 24523 h 589548"/>
              <a:gd name="connsiteX20095" fmla="*/ 538846 w 2105012"/>
              <a:gd name="connsiteY20095" fmla="*/ 30157 h 589548"/>
              <a:gd name="connsiteX20096" fmla="*/ 1968147 w 2105012"/>
              <a:gd name="connsiteY20096" fmla="*/ 437439 h 589548"/>
              <a:gd name="connsiteX20097" fmla="*/ 1971129 w 2105012"/>
              <a:gd name="connsiteY20097" fmla="*/ 437439 h 589548"/>
              <a:gd name="connsiteX20098" fmla="*/ 1964170 w 2105012"/>
              <a:gd name="connsiteY20098" fmla="*/ 441085 h 589548"/>
              <a:gd name="connsiteX20099" fmla="*/ 1964501 w 2105012"/>
              <a:gd name="connsiteY20099" fmla="*/ 437439 h 589548"/>
              <a:gd name="connsiteX20100" fmla="*/ 1967815 w 2105012"/>
              <a:gd name="connsiteY20100" fmla="*/ 437439 h 589548"/>
              <a:gd name="connsiteX20101" fmla="*/ 1274208 w 2105012"/>
              <a:gd name="connsiteY20101" fmla="*/ 528572 h 589548"/>
              <a:gd name="connsiteX20102" fmla="*/ 1266918 w 2105012"/>
              <a:gd name="connsiteY20102" fmla="*/ 525258 h 589548"/>
              <a:gd name="connsiteX20103" fmla="*/ 1274208 w 2105012"/>
              <a:gd name="connsiteY20103" fmla="*/ 528572 h 589548"/>
              <a:gd name="connsiteX20104" fmla="*/ 2032768 w 2105012"/>
              <a:gd name="connsiteY20104" fmla="*/ 459974 h 589548"/>
              <a:gd name="connsiteX20105" fmla="*/ 2022495 w 2105012"/>
              <a:gd name="connsiteY20105" fmla="*/ 457323 h 589548"/>
              <a:gd name="connsiteX20106" fmla="*/ 2022495 w 2105012"/>
              <a:gd name="connsiteY20106" fmla="*/ 455997 h 589548"/>
              <a:gd name="connsiteX20107" fmla="*/ 2032768 w 2105012"/>
              <a:gd name="connsiteY20107" fmla="*/ 459643 h 589548"/>
              <a:gd name="connsiteX20108" fmla="*/ 851350 w 2105012"/>
              <a:gd name="connsiteY20108" fmla="*/ 514654 h 589548"/>
              <a:gd name="connsiteX20109" fmla="*/ 853670 w 2105012"/>
              <a:gd name="connsiteY20109" fmla="*/ 514654 h 589548"/>
              <a:gd name="connsiteX20110" fmla="*/ 841077 w 2105012"/>
              <a:gd name="connsiteY20110" fmla="*/ 516974 h 589548"/>
              <a:gd name="connsiteX20111" fmla="*/ 851350 w 2105012"/>
              <a:gd name="connsiteY20111" fmla="*/ 514654 h 589548"/>
              <a:gd name="connsiteX20112" fmla="*/ 1636090 w 2105012"/>
              <a:gd name="connsiteY20112" fmla="*/ 462957 h 589548"/>
              <a:gd name="connsiteX20113" fmla="*/ 1636090 w 2105012"/>
              <a:gd name="connsiteY20113" fmla="*/ 468922 h 589548"/>
              <a:gd name="connsiteX20114" fmla="*/ 1632114 w 2105012"/>
              <a:gd name="connsiteY20114" fmla="*/ 468922 h 589548"/>
              <a:gd name="connsiteX20115" fmla="*/ 1635759 w 2105012"/>
              <a:gd name="connsiteY20115" fmla="*/ 463288 h 589548"/>
              <a:gd name="connsiteX20116" fmla="*/ 1806426 w 2105012"/>
              <a:gd name="connsiteY20116" fmla="*/ 448707 h 589548"/>
              <a:gd name="connsiteX20117" fmla="*/ 1790188 w 2105012"/>
              <a:gd name="connsiteY20117" fmla="*/ 451026 h 589548"/>
              <a:gd name="connsiteX20118" fmla="*/ 1801456 w 2105012"/>
              <a:gd name="connsiteY20118" fmla="*/ 448044 h 589548"/>
              <a:gd name="connsiteX20119" fmla="*/ 1806426 w 2105012"/>
              <a:gd name="connsiteY20119" fmla="*/ 448375 h 589548"/>
              <a:gd name="connsiteX20120" fmla="*/ 1431620 w 2105012"/>
              <a:gd name="connsiteY20120" fmla="*/ 489137 h 589548"/>
              <a:gd name="connsiteX20121" fmla="*/ 1431952 w 2105012"/>
              <a:gd name="connsiteY20121" fmla="*/ 490462 h 589548"/>
              <a:gd name="connsiteX20122" fmla="*/ 1431952 w 2105012"/>
              <a:gd name="connsiteY20122" fmla="*/ 498084 h 589548"/>
              <a:gd name="connsiteX20123" fmla="*/ 1423004 w 2105012"/>
              <a:gd name="connsiteY20123" fmla="*/ 493113 h 589548"/>
              <a:gd name="connsiteX20124" fmla="*/ 1421679 w 2105012"/>
              <a:gd name="connsiteY20124" fmla="*/ 491788 h 589548"/>
              <a:gd name="connsiteX20125" fmla="*/ 1419027 w 2105012"/>
              <a:gd name="connsiteY20125" fmla="*/ 491456 h 589548"/>
              <a:gd name="connsiteX20126" fmla="*/ 1411405 w 2105012"/>
              <a:gd name="connsiteY20126" fmla="*/ 491456 h 589548"/>
              <a:gd name="connsiteX20127" fmla="*/ 1404777 w 2105012"/>
              <a:gd name="connsiteY20127" fmla="*/ 488474 h 589548"/>
              <a:gd name="connsiteX20128" fmla="*/ 1404115 w 2105012"/>
              <a:gd name="connsiteY20128" fmla="*/ 487480 h 589548"/>
              <a:gd name="connsiteX20129" fmla="*/ 1409417 w 2105012"/>
              <a:gd name="connsiteY20129" fmla="*/ 483171 h 589548"/>
              <a:gd name="connsiteX20130" fmla="*/ 1405109 w 2105012"/>
              <a:gd name="connsiteY20130" fmla="*/ 480189 h 589548"/>
              <a:gd name="connsiteX20131" fmla="*/ 1406434 w 2105012"/>
              <a:gd name="connsiteY20131" fmla="*/ 475218 h 589548"/>
              <a:gd name="connsiteX20132" fmla="*/ 1403121 w 2105012"/>
              <a:gd name="connsiteY20132" fmla="*/ 471573 h 589548"/>
              <a:gd name="connsiteX20133" fmla="*/ 1422673 w 2105012"/>
              <a:gd name="connsiteY20133" fmla="*/ 469584 h 589548"/>
              <a:gd name="connsiteX20134" fmla="*/ 1414388 w 2105012"/>
              <a:gd name="connsiteY20134" fmla="*/ 474224 h 589548"/>
              <a:gd name="connsiteX20135" fmla="*/ 1417039 w 2105012"/>
              <a:gd name="connsiteY20135" fmla="*/ 482509 h 589548"/>
              <a:gd name="connsiteX20136" fmla="*/ 1422673 w 2105012"/>
              <a:gd name="connsiteY20136" fmla="*/ 481515 h 589548"/>
              <a:gd name="connsiteX20137" fmla="*/ 1428638 w 2105012"/>
              <a:gd name="connsiteY20137" fmla="*/ 479858 h 589548"/>
              <a:gd name="connsiteX20138" fmla="*/ 1431620 w 2105012"/>
              <a:gd name="connsiteY20138" fmla="*/ 485491 h 589548"/>
              <a:gd name="connsiteX20139" fmla="*/ 1431620 w 2105012"/>
              <a:gd name="connsiteY20139" fmla="*/ 489137 h 589548"/>
              <a:gd name="connsiteX20140" fmla="*/ 1383568 w 2105012"/>
              <a:gd name="connsiteY20140" fmla="*/ 448707 h 589548"/>
              <a:gd name="connsiteX20141" fmla="*/ 1385888 w 2105012"/>
              <a:gd name="connsiteY20141" fmla="*/ 448707 h 589548"/>
              <a:gd name="connsiteX20142" fmla="*/ 1394836 w 2105012"/>
              <a:gd name="connsiteY20142" fmla="*/ 447050 h 589548"/>
              <a:gd name="connsiteX20143" fmla="*/ 1390859 w 2105012"/>
              <a:gd name="connsiteY20143" fmla="*/ 449038 h 589548"/>
              <a:gd name="connsiteX20144" fmla="*/ 1388208 w 2105012"/>
              <a:gd name="connsiteY20144" fmla="*/ 454340 h 589548"/>
              <a:gd name="connsiteX20145" fmla="*/ 1386882 w 2105012"/>
              <a:gd name="connsiteY20145" fmla="*/ 454340 h 589548"/>
              <a:gd name="connsiteX20146" fmla="*/ 1383237 w 2105012"/>
              <a:gd name="connsiteY20146" fmla="*/ 449038 h 589548"/>
              <a:gd name="connsiteX20147" fmla="*/ 311179 w 2105012"/>
              <a:gd name="connsiteY20147" fmla="*/ 477869 h 589548"/>
              <a:gd name="connsiteX20148" fmla="*/ 311179 w 2105012"/>
              <a:gd name="connsiteY20148" fmla="*/ 477869 h 589548"/>
              <a:gd name="connsiteX20149" fmla="*/ 311179 w 2105012"/>
              <a:gd name="connsiteY20149" fmla="*/ 477869 h 589548"/>
              <a:gd name="connsiteX20150" fmla="*/ 311179 w 2105012"/>
              <a:gd name="connsiteY20150" fmla="*/ 477869 h 589548"/>
              <a:gd name="connsiteX20151" fmla="*/ 304219 w 2105012"/>
              <a:gd name="connsiteY20151" fmla="*/ 439759 h 589548"/>
              <a:gd name="connsiteX20152" fmla="*/ 296597 w 2105012"/>
              <a:gd name="connsiteY20152" fmla="*/ 445724 h 589548"/>
              <a:gd name="connsiteX20153" fmla="*/ 276714 w 2105012"/>
              <a:gd name="connsiteY20153" fmla="*/ 443736 h 589548"/>
              <a:gd name="connsiteX20154" fmla="*/ 274394 w 2105012"/>
              <a:gd name="connsiteY20154" fmla="*/ 437108 h 589548"/>
              <a:gd name="connsiteX20155" fmla="*/ 274394 w 2105012"/>
              <a:gd name="connsiteY20155" fmla="*/ 437108 h 589548"/>
              <a:gd name="connsiteX20156" fmla="*/ 274394 w 2105012"/>
              <a:gd name="connsiteY20156" fmla="*/ 432137 h 589548"/>
              <a:gd name="connsiteX20157" fmla="*/ 284004 w 2105012"/>
              <a:gd name="connsiteY20157" fmla="*/ 432137 h 589548"/>
              <a:gd name="connsiteX20158" fmla="*/ 294609 w 2105012"/>
              <a:gd name="connsiteY20158" fmla="*/ 433462 h 589548"/>
              <a:gd name="connsiteX20159" fmla="*/ 294609 w 2105012"/>
              <a:gd name="connsiteY20159" fmla="*/ 435782 h 589548"/>
              <a:gd name="connsiteX20160" fmla="*/ 302231 w 2105012"/>
              <a:gd name="connsiteY20160" fmla="*/ 436776 h 589548"/>
              <a:gd name="connsiteX20161" fmla="*/ 304219 w 2105012"/>
              <a:gd name="connsiteY20161" fmla="*/ 439428 h 589548"/>
              <a:gd name="connsiteX20162" fmla="*/ 266109 w 2105012"/>
              <a:gd name="connsiteY20162" fmla="*/ 483834 h 589548"/>
              <a:gd name="connsiteX20163" fmla="*/ 256830 w 2105012"/>
              <a:gd name="connsiteY20163" fmla="*/ 479858 h 589548"/>
              <a:gd name="connsiteX20164" fmla="*/ 274063 w 2105012"/>
              <a:gd name="connsiteY20164" fmla="*/ 479858 h 589548"/>
              <a:gd name="connsiteX20165" fmla="*/ 274063 w 2105012"/>
              <a:gd name="connsiteY20165" fmla="*/ 484828 h 589548"/>
              <a:gd name="connsiteX20166" fmla="*/ 273400 w 2105012"/>
              <a:gd name="connsiteY20166" fmla="*/ 489137 h 589548"/>
              <a:gd name="connsiteX20167" fmla="*/ 265778 w 2105012"/>
              <a:gd name="connsiteY20167" fmla="*/ 484166 h 589548"/>
              <a:gd name="connsiteX20168" fmla="*/ 292289 w 2105012"/>
              <a:gd name="connsiteY20168" fmla="*/ 457986 h 589548"/>
              <a:gd name="connsiteX20169" fmla="*/ 294609 w 2105012"/>
              <a:gd name="connsiteY20169" fmla="*/ 457986 h 589548"/>
              <a:gd name="connsiteX20170" fmla="*/ 294609 w 2105012"/>
              <a:gd name="connsiteY20170" fmla="*/ 459311 h 589548"/>
              <a:gd name="connsiteX20171" fmla="*/ 297260 w 2105012"/>
              <a:gd name="connsiteY20171" fmla="*/ 457986 h 589548"/>
              <a:gd name="connsiteX20172" fmla="*/ 301900 w 2105012"/>
              <a:gd name="connsiteY20172" fmla="*/ 458648 h 589548"/>
              <a:gd name="connsiteX20173" fmla="*/ 303557 w 2105012"/>
              <a:gd name="connsiteY20173" fmla="*/ 463619 h 589548"/>
              <a:gd name="connsiteX20174" fmla="*/ 301568 w 2105012"/>
              <a:gd name="connsiteY20174" fmla="*/ 464945 h 589548"/>
              <a:gd name="connsiteX20175" fmla="*/ 293946 w 2105012"/>
              <a:gd name="connsiteY20175" fmla="*/ 465939 h 589548"/>
              <a:gd name="connsiteX20176" fmla="*/ 292289 w 2105012"/>
              <a:gd name="connsiteY20176" fmla="*/ 458648 h 589548"/>
              <a:gd name="connsiteX20177" fmla="*/ 274394 w 2105012"/>
              <a:gd name="connsiteY20177" fmla="*/ 457986 h 589548"/>
              <a:gd name="connsiteX20178" fmla="*/ 268097 w 2105012"/>
              <a:gd name="connsiteY20178" fmla="*/ 459643 h 589548"/>
              <a:gd name="connsiteX20179" fmla="*/ 265115 w 2105012"/>
              <a:gd name="connsiteY20179" fmla="*/ 454340 h 589548"/>
              <a:gd name="connsiteX20180" fmla="*/ 271743 w 2105012"/>
              <a:gd name="connsiteY20180" fmla="*/ 455666 h 589548"/>
              <a:gd name="connsiteX20181" fmla="*/ 274394 w 2105012"/>
              <a:gd name="connsiteY20181" fmla="*/ 457986 h 589548"/>
              <a:gd name="connsiteX20182" fmla="*/ 236284 w 2105012"/>
              <a:gd name="connsiteY20182" fmla="*/ 479526 h 589548"/>
              <a:gd name="connsiteX20183" fmla="*/ 238603 w 2105012"/>
              <a:gd name="connsiteY20183" fmla="*/ 485823 h 589548"/>
              <a:gd name="connsiteX20184" fmla="*/ 233632 w 2105012"/>
              <a:gd name="connsiteY20184" fmla="*/ 485823 h 589548"/>
              <a:gd name="connsiteX20185" fmla="*/ 236615 w 2105012"/>
              <a:gd name="connsiteY20185" fmla="*/ 479526 h 589548"/>
              <a:gd name="connsiteX20186" fmla="*/ 416893 w 2105012"/>
              <a:gd name="connsiteY20186" fmla="*/ 493445 h 589548"/>
              <a:gd name="connsiteX20187" fmla="*/ 401318 w 2105012"/>
              <a:gd name="connsiteY20187" fmla="*/ 494439 h 589548"/>
              <a:gd name="connsiteX20188" fmla="*/ 396347 w 2105012"/>
              <a:gd name="connsiteY20188" fmla="*/ 489468 h 589548"/>
              <a:gd name="connsiteX20189" fmla="*/ 401649 w 2105012"/>
              <a:gd name="connsiteY20189" fmla="*/ 485823 h 589548"/>
              <a:gd name="connsiteX20190" fmla="*/ 416893 w 2105012"/>
              <a:gd name="connsiteY20190" fmla="*/ 485823 h 589548"/>
              <a:gd name="connsiteX20191" fmla="*/ 416893 w 2105012"/>
              <a:gd name="connsiteY20191" fmla="*/ 493445 h 589548"/>
              <a:gd name="connsiteX20192" fmla="*/ 373481 w 2105012"/>
              <a:gd name="connsiteY20192" fmla="*/ 440422 h 589548"/>
              <a:gd name="connsiteX20193" fmla="*/ 373481 w 2105012"/>
              <a:gd name="connsiteY20193" fmla="*/ 440422 h 589548"/>
              <a:gd name="connsiteX20194" fmla="*/ 367847 w 2105012"/>
              <a:gd name="connsiteY20194" fmla="*/ 441416 h 589548"/>
              <a:gd name="connsiteX20195" fmla="*/ 373481 w 2105012"/>
              <a:gd name="connsiteY20195" fmla="*/ 441747 h 589548"/>
              <a:gd name="connsiteX20196" fmla="*/ 375800 w 2105012"/>
              <a:gd name="connsiteY20196" fmla="*/ 445393 h 589548"/>
              <a:gd name="connsiteX20197" fmla="*/ 378452 w 2105012"/>
              <a:gd name="connsiteY20197" fmla="*/ 447712 h 589548"/>
              <a:gd name="connsiteX20198" fmla="*/ 379446 w 2105012"/>
              <a:gd name="connsiteY20198" fmla="*/ 447712 h 589548"/>
              <a:gd name="connsiteX20199" fmla="*/ 378120 w 2105012"/>
              <a:gd name="connsiteY20199" fmla="*/ 442742 h 589548"/>
              <a:gd name="connsiteX20200" fmla="*/ 384748 w 2105012"/>
              <a:gd name="connsiteY20200" fmla="*/ 443073 h 589548"/>
              <a:gd name="connsiteX20201" fmla="*/ 392370 w 2105012"/>
              <a:gd name="connsiteY20201" fmla="*/ 442410 h 589548"/>
              <a:gd name="connsiteX20202" fmla="*/ 403306 w 2105012"/>
              <a:gd name="connsiteY20202" fmla="*/ 443073 h 589548"/>
              <a:gd name="connsiteX20203" fmla="*/ 403306 w 2105012"/>
              <a:gd name="connsiteY20203" fmla="*/ 443073 h 589548"/>
              <a:gd name="connsiteX20204" fmla="*/ 408608 w 2105012"/>
              <a:gd name="connsiteY20204" fmla="*/ 443073 h 589548"/>
              <a:gd name="connsiteX20205" fmla="*/ 415899 w 2105012"/>
              <a:gd name="connsiteY20205" fmla="*/ 441747 h 589548"/>
              <a:gd name="connsiteX20206" fmla="*/ 409602 w 2105012"/>
              <a:gd name="connsiteY20206" fmla="*/ 446387 h 589548"/>
              <a:gd name="connsiteX20207" fmla="*/ 416230 w 2105012"/>
              <a:gd name="connsiteY20207" fmla="*/ 445724 h 589548"/>
              <a:gd name="connsiteX20208" fmla="*/ 421201 w 2105012"/>
              <a:gd name="connsiteY20208" fmla="*/ 441416 h 589548"/>
              <a:gd name="connsiteX20209" fmla="*/ 414242 w 2105012"/>
              <a:gd name="connsiteY20209" fmla="*/ 437108 h 589548"/>
              <a:gd name="connsiteX20210" fmla="*/ 408277 w 2105012"/>
              <a:gd name="connsiteY20210" fmla="*/ 438433 h 589548"/>
              <a:gd name="connsiteX20211" fmla="*/ 408277 w 2105012"/>
              <a:gd name="connsiteY20211" fmla="*/ 438433 h 589548"/>
              <a:gd name="connsiteX20212" fmla="*/ 400323 w 2105012"/>
              <a:gd name="connsiteY20212" fmla="*/ 440753 h 589548"/>
              <a:gd name="connsiteX20213" fmla="*/ 392039 w 2105012"/>
              <a:gd name="connsiteY20213" fmla="*/ 442410 h 589548"/>
              <a:gd name="connsiteX20214" fmla="*/ 389719 w 2105012"/>
              <a:gd name="connsiteY20214" fmla="*/ 441747 h 589548"/>
              <a:gd name="connsiteX20215" fmla="*/ 395353 w 2105012"/>
              <a:gd name="connsiteY20215" fmla="*/ 436114 h 589548"/>
              <a:gd name="connsiteX20216" fmla="*/ 384417 w 2105012"/>
              <a:gd name="connsiteY20216" fmla="*/ 436114 h 589548"/>
              <a:gd name="connsiteX20217" fmla="*/ 372486 w 2105012"/>
              <a:gd name="connsiteY20217" fmla="*/ 441085 h 589548"/>
              <a:gd name="connsiteX20218" fmla="*/ 404300 w 2105012"/>
              <a:gd name="connsiteY20218" fmla="*/ 440422 h 589548"/>
              <a:gd name="connsiteX20219" fmla="*/ 404300 w 2105012"/>
              <a:gd name="connsiteY20219" fmla="*/ 441085 h 589548"/>
              <a:gd name="connsiteX20220" fmla="*/ 404300 w 2105012"/>
              <a:gd name="connsiteY20220" fmla="*/ 440422 h 589548"/>
              <a:gd name="connsiteX20221" fmla="*/ 403306 w 2105012"/>
              <a:gd name="connsiteY20221" fmla="*/ 440090 h 589548"/>
              <a:gd name="connsiteX20222" fmla="*/ 404300 w 2105012"/>
              <a:gd name="connsiteY20222" fmla="*/ 440422 h 589548"/>
              <a:gd name="connsiteX20223" fmla="*/ 56006 w 2105012"/>
              <a:gd name="connsiteY20223" fmla="*/ 432468 h 589548"/>
              <a:gd name="connsiteX20224" fmla="*/ 56006 w 2105012"/>
              <a:gd name="connsiteY20224" fmla="*/ 432468 h 589548"/>
              <a:gd name="connsiteX20225" fmla="*/ 56006 w 2105012"/>
              <a:gd name="connsiteY20225" fmla="*/ 432468 h 589548"/>
              <a:gd name="connsiteX20226" fmla="*/ 56006 w 2105012"/>
              <a:gd name="connsiteY20226" fmla="*/ 432468 h 589548"/>
              <a:gd name="connsiteX20227" fmla="*/ 99087 w 2105012"/>
              <a:gd name="connsiteY20227" fmla="*/ 457654 h 589548"/>
              <a:gd name="connsiteX20228" fmla="*/ 91465 w 2105012"/>
              <a:gd name="connsiteY20228" fmla="*/ 466602 h 589548"/>
              <a:gd name="connsiteX20229" fmla="*/ 87819 w 2105012"/>
              <a:gd name="connsiteY20229" fmla="*/ 467596 h 589548"/>
              <a:gd name="connsiteX20230" fmla="*/ 87819 w 2105012"/>
              <a:gd name="connsiteY20230" fmla="*/ 464282 h 589548"/>
              <a:gd name="connsiteX20231" fmla="*/ 81854 w 2105012"/>
              <a:gd name="connsiteY20231" fmla="*/ 461631 h 589548"/>
              <a:gd name="connsiteX20232" fmla="*/ 83843 w 2105012"/>
              <a:gd name="connsiteY20232" fmla="*/ 457654 h 589548"/>
              <a:gd name="connsiteX20233" fmla="*/ 85168 w 2105012"/>
              <a:gd name="connsiteY20233" fmla="*/ 456660 h 589548"/>
              <a:gd name="connsiteX20234" fmla="*/ 88151 w 2105012"/>
              <a:gd name="connsiteY20234" fmla="*/ 453677 h 589548"/>
              <a:gd name="connsiteX20235" fmla="*/ 83511 w 2105012"/>
              <a:gd name="connsiteY20235" fmla="*/ 451026 h 589548"/>
              <a:gd name="connsiteX20236" fmla="*/ 91133 w 2105012"/>
              <a:gd name="connsiteY20236" fmla="*/ 452352 h 589548"/>
              <a:gd name="connsiteX20237" fmla="*/ 98755 w 2105012"/>
              <a:gd name="connsiteY20237" fmla="*/ 457323 h 589548"/>
              <a:gd name="connsiteX20238" fmla="*/ 81523 w 2105012"/>
              <a:gd name="connsiteY20238" fmla="*/ 437439 h 589548"/>
              <a:gd name="connsiteX20239" fmla="*/ 78872 w 2105012"/>
              <a:gd name="connsiteY20239" fmla="*/ 437439 h 589548"/>
              <a:gd name="connsiteX20240" fmla="*/ 79203 w 2105012"/>
              <a:gd name="connsiteY20240" fmla="*/ 446055 h 589548"/>
              <a:gd name="connsiteX20241" fmla="*/ 72244 w 2105012"/>
              <a:gd name="connsiteY20241" fmla="*/ 443404 h 589548"/>
              <a:gd name="connsiteX20242" fmla="*/ 75889 w 2105012"/>
              <a:gd name="connsiteY20242" fmla="*/ 448707 h 589548"/>
              <a:gd name="connsiteX20243" fmla="*/ 69261 w 2105012"/>
              <a:gd name="connsiteY20243" fmla="*/ 452683 h 589548"/>
              <a:gd name="connsiteX20244" fmla="*/ 53354 w 2105012"/>
              <a:gd name="connsiteY20244" fmla="*/ 437439 h 589548"/>
              <a:gd name="connsiteX20245" fmla="*/ 48052 w 2105012"/>
              <a:gd name="connsiteY20245" fmla="*/ 434788 h 589548"/>
              <a:gd name="connsiteX20246" fmla="*/ 45732 w 2105012"/>
              <a:gd name="connsiteY20246" fmla="*/ 433131 h 589548"/>
              <a:gd name="connsiteX20247" fmla="*/ 42418 w 2105012"/>
              <a:gd name="connsiteY20247" fmla="*/ 430480 h 589548"/>
              <a:gd name="connsiteX20248" fmla="*/ 47058 w 2105012"/>
              <a:gd name="connsiteY20248" fmla="*/ 428160 h 589548"/>
              <a:gd name="connsiteX20249" fmla="*/ 53354 w 2105012"/>
              <a:gd name="connsiteY20249" fmla="*/ 428160 h 589548"/>
              <a:gd name="connsiteX20250" fmla="*/ 56006 w 2105012"/>
              <a:gd name="connsiteY20250" fmla="*/ 432137 h 589548"/>
              <a:gd name="connsiteX20251" fmla="*/ 55011 w 2105012"/>
              <a:gd name="connsiteY20251" fmla="*/ 435451 h 589548"/>
              <a:gd name="connsiteX20252" fmla="*/ 60976 w 2105012"/>
              <a:gd name="connsiteY20252" fmla="*/ 437108 h 589548"/>
              <a:gd name="connsiteX20253" fmla="*/ 75226 w 2105012"/>
              <a:gd name="connsiteY20253" fmla="*/ 434788 h 589548"/>
              <a:gd name="connsiteX20254" fmla="*/ 78872 w 2105012"/>
              <a:gd name="connsiteY20254" fmla="*/ 431806 h 589548"/>
              <a:gd name="connsiteX20255" fmla="*/ 86162 w 2105012"/>
              <a:gd name="connsiteY20255" fmla="*/ 429817 h 589548"/>
              <a:gd name="connsiteX20256" fmla="*/ 88813 w 2105012"/>
              <a:gd name="connsiteY20256" fmla="*/ 437108 h 589548"/>
              <a:gd name="connsiteX20257" fmla="*/ 81191 w 2105012"/>
              <a:gd name="connsiteY20257" fmla="*/ 437108 h 589548"/>
              <a:gd name="connsiteX20258" fmla="*/ 370498 w 2105012"/>
              <a:gd name="connsiteY20258" fmla="*/ 511340 h 589548"/>
              <a:gd name="connsiteX20259" fmla="*/ 356248 w 2105012"/>
              <a:gd name="connsiteY20259" fmla="*/ 513991 h 589548"/>
              <a:gd name="connsiteX20260" fmla="*/ 362876 w 2105012"/>
              <a:gd name="connsiteY20260" fmla="*/ 505706 h 589548"/>
              <a:gd name="connsiteX20261" fmla="*/ 375138 w 2105012"/>
              <a:gd name="connsiteY20261" fmla="*/ 504712 h 589548"/>
              <a:gd name="connsiteX20262" fmla="*/ 375138 w 2105012"/>
              <a:gd name="connsiteY20262" fmla="*/ 508357 h 589548"/>
              <a:gd name="connsiteX20263" fmla="*/ 370829 w 2105012"/>
              <a:gd name="connsiteY20263" fmla="*/ 511340 h 589548"/>
              <a:gd name="connsiteX20264" fmla="*/ 364533 w 2105012"/>
              <a:gd name="connsiteY20264" fmla="*/ 526253 h 589548"/>
              <a:gd name="connsiteX20265" fmla="*/ 356248 w 2105012"/>
              <a:gd name="connsiteY20265" fmla="*/ 527910 h 589548"/>
              <a:gd name="connsiteX20266" fmla="*/ 364533 w 2105012"/>
              <a:gd name="connsiteY20266" fmla="*/ 526253 h 589548"/>
              <a:gd name="connsiteX20267" fmla="*/ 587561 w 2105012"/>
              <a:gd name="connsiteY20267" fmla="*/ 430149 h 589548"/>
              <a:gd name="connsiteX20268" fmla="*/ 578282 w 2105012"/>
              <a:gd name="connsiteY20268" fmla="*/ 431474 h 589548"/>
              <a:gd name="connsiteX20269" fmla="*/ 581596 w 2105012"/>
              <a:gd name="connsiteY20269" fmla="*/ 427166 h 589548"/>
              <a:gd name="connsiteX20270" fmla="*/ 579607 w 2105012"/>
              <a:gd name="connsiteY20270" fmla="*/ 421864 h 589548"/>
              <a:gd name="connsiteX20271" fmla="*/ 584578 w 2105012"/>
              <a:gd name="connsiteY20271" fmla="*/ 421864 h 589548"/>
              <a:gd name="connsiteX20272" fmla="*/ 587229 w 2105012"/>
              <a:gd name="connsiteY20272" fmla="*/ 424515 h 589548"/>
              <a:gd name="connsiteX20273" fmla="*/ 587561 w 2105012"/>
              <a:gd name="connsiteY20273" fmla="*/ 430480 h 589548"/>
              <a:gd name="connsiteX20274" fmla="*/ 568671 w 2105012"/>
              <a:gd name="connsiteY20274" fmla="*/ 452352 h 589548"/>
              <a:gd name="connsiteX20275" fmla="*/ 568340 w 2105012"/>
              <a:gd name="connsiteY20275" fmla="*/ 456991 h 589548"/>
              <a:gd name="connsiteX20276" fmla="*/ 557073 w 2105012"/>
              <a:gd name="connsiteY20276" fmla="*/ 456991 h 589548"/>
              <a:gd name="connsiteX20277" fmla="*/ 552765 w 2105012"/>
              <a:gd name="connsiteY20277" fmla="*/ 454672 h 589548"/>
              <a:gd name="connsiteX20278" fmla="*/ 557073 w 2105012"/>
              <a:gd name="connsiteY20278" fmla="*/ 448044 h 589548"/>
              <a:gd name="connsiteX20279" fmla="*/ 559724 w 2105012"/>
              <a:gd name="connsiteY20279" fmla="*/ 444398 h 589548"/>
              <a:gd name="connsiteX20280" fmla="*/ 559724 w 2105012"/>
              <a:gd name="connsiteY20280" fmla="*/ 444398 h 589548"/>
              <a:gd name="connsiteX20281" fmla="*/ 560055 w 2105012"/>
              <a:gd name="connsiteY20281" fmla="*/ 452683 h 589548"/>
              <a:gd name="connsiteX20282" fmla="*/ 569003 w 2105012"/>
              <a:gd name="connsiteY20282" fmla="*/ 452352 h 589548"/>
              <a:gd name="connsiteX20283" fmla="*/ 1103209 w 2105012"/>
              <a:gd name="connsiteY20283" fmla="*/ 496427 h 589548"/>
              <a:gd name="connsiteX20284" fmla="*/ 1094262 w 2105012"/>
              <a:gd name="connsiteY20284" fmla="*/ 501067 h 589548"/>
              <a:gd name="connsiteX20285" fmla="*/ 1095919 w 2105012"/>
              <a:gd name="connsiteY20285" fmla="*/ 492782 h 589548"/>
              <a:gd name="connsiteX20286" fmla="*/ 1100890 w 2105012"/>
              <a:gd name="connsiteY20286" fmla="*/ 491456 h 589548"/>
              <a:gd name="connsiteX20287" fmla="*/ 1103541 w 2105012"/>
              <a:gd name="connsiteY20287" fmla="*/ 496759 h 589548"/>
              <a:gd name="connsiteX20288" fmla="*/ 1122430 w 2105012"/>
              <a:gd name="connsiteY20288" fmla="*/ 480189 h 589548"/>
              <a:gd name="connsiteX20289" fmla="*/ 1120773 w 2105012"/>
              <a:gd name="connsiteY20289" fmla="*/ 489137 h 589548"/>
              <a:gd name="connsiteX20290" fmla="*/ 1119448 w 2105012"/>
              <a:gd name="connsiteY20290" fmla="*/ 489137 h 589548"/>
              <a:gd name="connsiteX20291" fmla="*/ 1115802 w 2105012"/>
              <a:gd name="connsiteY20291" fmla="*/ 483834 h 589548"/>
              <a:gd name="connsiteX20292" fmla="*/ 1114145 w 2105012"/>
              <a:gd name="connsiteY20292" fmla="*/ 478863 h 589548"/>
              <a:gd name="connsiteX20293" fmla="*/ 1122099 w 2105012"/>
              <a:gd name="connsiteY20293" fmla="*/ 480189 h 589548"/>
              <a:gd name="connsiteX20294" fmla="*/ 1121105 w 2105012"/>
              <a:gd name="connsiteY20294" fmla="*/ 506369 h 589548"/>
              <a:gd name="connsiteX20295" fmla="*/ 1118122 w 2105012"/>
              <a:gd name="connsiteY20295" fmla="*/ 509683 h 589548"/>
              <a:gd name="connsiteX20296" fmla="*/ 1107186 w 2105012"/>
              <a:gd name="connsiteY20296" fmla="*/ 505706 h 589548"/>
              <a:gd name="connsiteX20297" fmla="*/ 1117459 w 2105012"/>
              <a:gd name="connsiteY20297" fmla="*/ 504381 h 589548"/>
              <a:gd name="connsiteX20298" fmla="*/ 1120773 w 2105012"/>
              <a:gd name="connsiteY20298" fmla="*/ 506700 h 589548"/>
              <a:gd name="connsiteX20299" fmla="*/ 401318 w 2105012"/>
              <a:gd name="connsiteY20299" fmla="*/ 16570 h 589548"/>
              <a:gd name="connsiteX20300" fmla="*/ 403969 w 2105012"/>
              <a:gd name="connsiteY20300" fmla="*/ 11599 h 589548"/>
              <a:gd name="connsiteX20301" fmla="*/ 403969 w 2105012"/>
              <a:gd name="connsiteY20301" fmla="*/ 11599 h 589548"/>
              <a:gd name="connsiteX20302" fmla="*/ 400323 w 2105012"/>
              <a:gd name="connsiteY20302" fmla="*/ 22866 h 589548"/>
              <a:gd name="connsiteX20303" fmla="*/ 408940 w 2105012"/>
              <a:gd name="connsiteY20303" fmla="*/ 23529 h 589548"/>
              <a:gd name="connsiteX20304" fmla="*/ 402975 w 2105012"/>
              <a:gd name="connsiteY20304" fmla="*/ 28831 h 589548"/>
              <a:gd name="connsiteX20305" fmla="*/ 395353 w 2105012"/>
              <a:gd name="connsiteY20305" fmla="*/ 23860 h 589548"/>
              <a:gd name="connsiteX20306" fmla="*/ 390382 w 2105012"/>
              <a:gd name="connsiteY20306" fmla="*/ 22203 h 589548"/>
              <a:gd name="connsiteX20307" fmla="*/ 401318 w 2105012"/>
              <a:gd name="connsiteY20307" fmla="*/ 16901 h 589548"/>
              <a:gd name="connsiteX20308" fmla="*/ 389056 w 2105012"/>
              <a:gd name="connsiteY20308" fmla="*/ 15907 h 589548"/>
              <a:gd name="connsiteX20309" fmla="*/ 396015 w 2105012"/>
              <a:gd name="connsiteY20309" fmla="*/ 11930 h 589548"/>
              <a:gd name="connsiteX20310" fmla="*/ 389056 w 2105012"/>
              <a:gd name="connsiteY20310" fmla="*/ 15907 h 589548"/>
              <a:gd name="connsiteX20311" fmla="*/ 398335 w 2105012"/>
              <a:gd name="connsiteY20311" fmla="*/ 12593 h 589548"/>
              <a:gd name="connsiteX20312" fmla="*/ 396015 w 2105012"/>
              <a:gd name="connsiteY20312" fmla="*/ 11930 h 589548"/>
              <a:gd name="connsiteX20313" fmla="*/ 398335 w 2105012"/>
              <a:gd name="connsiteY20313" fmla="*/ 12593 h 589548"/>
              <a:gd name="connsiteX20314" fmla="*/ 791699 w 2105012"/>
              <a:gd name="connsiteY20314" fmla="*/ 462625 h 589548"/>
              <a:gd name="connsiteX20315" fmla="*/ 791699 w 2105012"/>
              <a:gd name="connsiteY20315" fmla="*/ 462625 h 589548"/>
              <a:gd name="connsiteX20316" fmla="*/ 791699 w 2105012"/>
              <a:gd name="connsiteY20316" fmla="*/ 462625 h 589548"/>
              <a:gd name="connsiteX20317" fmla="*/ 771816 w 2105012"/>
              <a:gd name="connsiteY20317" fmla="*/ 475881 h 589548"/>
              <a:gd name="connsiteX20318" fmla="*/ 768833 w 2105012"/>
              <a:gd name="connsiteY20318" fmla="*/ 477538 h 589548"/>
              <a:gd name="connsiteX20319" fmla="*/ 775130 w 2105012"/>
              <a:gd name="connsiteY20319" fmla="*/ 480520 h 589548"/>
              <a:gd name="connsiteX20320" fmla="*/ 761211 w 2105012"/>
              <a:gd name="connsiteY20320" fmla="*/ 482509 h 589548"/>
              <a:gd name="connsiteX20321" fmla="*/ 760880 w 2105012"/>
              <a:gd name="connsiteY20321" fmla="*/ 481515 h 589548"/>
              <a:gd name="connsiteX20322" fmla="*/ 760880 w 2105012"/>
              <a:gd name="connsiteY20322" fmla="*/ 477538 h 589548"/>
              <a:gd name="connsiteX20323" fmla="*/ 760548 w 2105012"/>
              <a:gd name="connsiteY20323" fmla="*/ 474887 h 589548"/>
              <a:gd name="connsiteX20324" fmla="*/ 771484 w 2105012"/>
              <a:gd name="connsiteY20324" fmla="*/ 475549 h 589548"/>
              <a:gd name="connsiteX20325" fmla="*/ 603799 w 2105012"/>
              <a:gd name="connsiteY20325" fmla="*/ 524264 h 589548"/>
              <a:gd name="connsiteX20326" fmla="*/ 599822 w 2105012"/>
              <a:gd name="connsiteY20326" fmla="*/ 523601 h 589548"/>
              <a:gd name="connsiteX20327" fmla="*/ 599822 w 2105012"/>
              <a:gd name="connsiteY20327" fmla="*/ 521282 h 589548"/>
              <a:gd name="connsiteX20328" fmla="*/ 602805 w 2105012"/>
              <a:gd name="connsiteY20328" fmla="*/ 521282 h 589548"/>
              <a:gd name="connsiteX20329" fmla="*/ 606782 w 2105012"/>
              <a:gd name="connsiteY20329" fmla="*/ 524264 h 589548"/>
              <a:gd name="connsiteX20330" fmla="*/ 602142 w 2105012"/>
              <a:gd name="connsiteY20330" fmla="*/ 527247 h 589548"/>
              <a:gd name="connsiteX20331" fmla="*/ 603468 w 2105012"/>
              <a:gd name="connsiteY20331" fmla="*/ 524264 h 589548"/>
              <a:gd name="connsiteX20332" fmla="*/ 1725235 w 2105012"/>
              <a:gd name="connsiteY20332" fmla="*/ 448375 h 589548"/>
              <a:gd name="connsiteX20333" fmla="*/ 1725235 w 2105012"/>
              <a:gd name="connsiteY20333" fmla="*/ 448375 h 589548"/>
              <a:gd name="connsiteX20334" fmla="*/ 1717282 w 2105012"/>
              <a:gd name="connsiteY20334" fmla="*/ 447050 h 589548"/>
              <a:gd name="connsiteX20335" fmla="*/ 1717613 w 2105012"/>
              <a:gd name="connsiteY20335" fmla="*/ 442410 h 589548"/>
              <a:gd name="connsiteX20336" fmla="*/ 1719933 w 2105012"/>
              <a:gd name="connsiteY20336" fmla="*/ 442079 h 589548"/>
              <a:gd name="connsiteX20337" fmla="*/ 1722253 w 2105012"/>
              <a:gd name="connsiteY20337" fmla="*/ 442410 h 589548"/>
              <a:gd name="connsiteX20338" fmla="*/ 1721921 w 2105012"/>
              <a:gd name="connsiteY20338" fmla="*/ 447050 h 589548"/>
              <a:gd name="connsiteX20339" fmla="*/ 1724904 w 2105012"/>
              <a:gd name="connsiteY20339" fmla="*/ 448707 h 589548"/>
              <a:gd name="connsiteX20340" fmla="*/ 363870 w 2105012"/>
              <a:gd name="connsiteY20340" fmla="*/ 465276 h 589548"/>
              <a:gd name="connsiteX20341" fmla="*/ 383754 w 2105012"/>
              <a:gd name="connsiteY20341" fmla="*/ 468259 h 589548"/>
              <a:gd name="connsiteX20342" fmla="*/ 380771 w 2105012"/>
              <a:gd name="connsiteY20342" fmla="*/ 469916 h 589548"/>
              <a:gd name="connsiteX20343" fmla="*/ 389056 w 2105012"/>
              <a:gd name="connsiteY20343" fmla="*/ 475881 h 589548"/>
              <a:gd name="connsiteX20344" fmla="*/ 386074 w 2105012"/>
              <a:gd name="connsiteY20344" fmla="*/ 475218 h 589548"/>
              <a:gd name="connsiteX20345" fmla="*/ 375800 w 2105012"/>
              <a:gd name="connsiteY20345" fmla="*/ 472898 h 589548"/>
              <a:gd name="connsiteX20346" fmla="*/ 372155 w 2105012"/>
              <a:gd name="connsiteY20346" fmla="*/ 470247 h 589548"/>
              <a:gd name="connsiteX20347" fmla="*/ 353266 w 2105012"/>
              <a:gd name="connsiteY20347" fmla="*/ 468922 h 589548"/>
              <a:gd name="connsiteX20348" fmla="*/ 356580 w 2105012"/>
              <a:gd name="connsiteY20348" fmla="*/ 466270 h 589548"/>
              <a:gd name="connsiteX20349" fmla="*/ 363539 w 2105012"/>
              <a:gd name="connsiteY20349" fmla="*/ 465276 h 589548"/>
              <a:gd name="connsiteX20350" fmla="*/ 347963 w 2105012"/>
              <a:gd name="connsiteY20350" fmla="*/ 486485 h 589548"/>
              <a:gd name="connsiteX20351" fmla="*/ 355585 w 2105012"/>
              <a:gd name="connsiteY20351" fmla="*/ 484166 h 589548"/>
              <a:gd name="connsiteX20352" fmla="*/ 355917 w 2105012"/>
              <a:gd name="connsiteY20352" fmla="*/ 482840 h 589548"/>
              <a:gd name="connsiteX20353" fmla="*/ 367847 w 2105012"/>
              <a:gd name="connsiteY20353" fmla="*/ 478532 h 589548"/>
              <a:gd name="connsiteX20354" fmla="*/ 362213 w 2105012"/>
              <a:gd name="connsiteY20354" fmla="*/ 478863 h 589548"/>
              <a:gd name="connsiteX20355" fmla="*/ 355585 w 2105012"/>
              <a:gd name="connsiteY20355" fmla="*/ 478863 h 589548"/>
              <a:gd name="connsiteX20356" fmla="*/ 354260 w 2105012"/>
              <a:gd name="connsiteY20356" fmla="*/ 476544 h 589548"/>
              <a:gd name="connsiteX20357" fmla="*/ 346969 w 2105012"/>
              <a:gd name="connsiteY20357" fmla="*/ 477869 h 589548"/>
              <a:gd name="connsiteX20358" fmla="*/ 345644 w 2105012"/>
              <a:gd name="connsiteY20358" fmla="*/ 477869 h 589548"/>
              <a:gd name="connsiteX20359" fmla="*/ 340673 w 2105012"/>
              <a:gd name="connsiteY20359" fmla="*/ 479195 h 589548"/>
              <a:gd name="connsiteX20360" fmla="*/ 335370 w 2105012"/>
              <a:gd name="connsiteY20360" fmla="*/ 478201 h 589548"/>
              <a:gd name="connsiteX20361" fmla="*/ 320126 w 2105012"/>
              <a:gd name="connsiteY20361" fmla="*/ 478201 h 589548"/>
              <a:gd name="connsiteX20362" fmla="*/ 315155 w 2105012"/>
              <a:gd name="connsiteY20362" fmla="*/ 483503 h 589548"/>
              <a:gd name="connsiteX20363" fmla="*/ 311179 w 2105012"/>
              <a:gd name="connsiteY20363" fmla="*/ 478532 h 589548"/>
              <a:gd name="connsiteX20364" fmla="*/ 308527 w 2105012"/>
              <a:gd name="connsiteY20364" fmla="*/ 478532 h 589548"/>
              <a:gd name="connsiteX20365" fmla="*/ 293615 w 2105012"/>
              <a:gd name="connsiteY20365" fmla="*/ 478532 h 589548"/>
              <a:gd name="connsiteX20366" fmla="*/ 293615 w 2105012"/>
              <a:gd name="connsiteY20366" fmla="*/ 478532 h 589548"/>
              <a:gd name="connsiteX20367" fmla="*/ 294278 w 2105012"/>
              <a:gd name="connsiteY20367" fmla="*/ 472236 h 589548"/>
              <a:gd name="connsiteX20368" fmla="*/ 302231 w 2105012"/>
              <a:gd name="connsiteY20368" fmla="*/ 473561 h 589548"/>
              <a:gd name="connsiteX20369" fmla="*/ 303557 w 2105012"/>
              <a:gd name="connsiteY20369" fmla="*/ 469916 h 589548"/>
              <a:gd name="connsiteX20370" fmla="*/ 292621 w 2105012"/>
              <a:gd name="connsiteY20370" fmla="*/ 468922 h 589548"/>
              <a:gd name="connsiteX20371" fmla="*/ 292289 w 2105012"/>
              <a:gd name="connsiteY20371" fmla="*/ 479195 h 589548"/>
              <a:gd name="connsiteX20372" fmla="*/ 291958 w 2105012"/>
              <a:gd name="connsiteY20372" fmla="*/ 480189 h 589548"/>
              <a:gd name="connsiteX20373" fmla="*/ 292952 w 2105012"/>
              <a:gd name="connsiteY20373" fmla="*/ 481515 h 589548"/>
              <a:gd name="connsiteX20374" fmla="*/ 291958 w 2105012"/>
              <a:gd name="connsiteY20374" fmla="*/ 480189 h 589548"/>
              <a:gd name="connsiteX20375" fmla="*/ 289638 w 2105012"/>
              <a:gd name="connsiteY20375" fmla="*/ 479195 h 589548"/>
              <a:gd name="connsiteX20376" fmla="*/ 286655 w 2105012"/>
              <a:gd name="connsiteY20376" fmla="*/ 482509 h 589548"/>
              <a:gd name="connsiteX20377" fmla="*/ 284336 w 2105012"/>
              <a:gd name="connsiteY20377" fmla="*/ 489137 h 589548"/>
              <a:gd name="connsiteX20378" fmla="*/ 283342 w 2105012"/>
              <a:gd name="connsiteY20378" fmla="*/ 489137 h 589548"/>
              <a:gd name="connsiteX20379" fmla="*/ 278371 w 2105012"/>
              <a:gd name="connsiteY20379" fmla="*/ 499078 h 589548"/>
              <a:gd name="connsiteX20380" fmla="*/ 282347 w 2105012"/>
              <a:gd name="connsiteY20380" fmla="*/ 501067 h 589548"/>
              <a:gd name="connsiteX20381" fmla="*/ 279696 w 2105012"/>
              <a:gd name="connsiteY20381" fmla="*/ 509020 h 589548"/>
              <a:gd name="connsiteX20382" fmla="*/ 280359 w 2105012"/>
              <a:gd name="connsiteY20382" fmla="*/ 512334 h 589548"/>
              <a:gd name="connsiteX20383" fmla="*/ 284667 w 2105012"/>
              <a:gd name="connsiteY20383" fmla="*/ 518299 h 589548"/>
              <a:gd name="connsiteX20384" fmla="*/ 289638 w 2105012"/>
              <a:gd name="connsiteY20384" fmla="*/ 512997 h 589548"/>
              <a:gd name="connsiteX20385" fmla="*/ 290964 w 2105012"/>
              <a:gd name="connsiteY20385" fmla="*/ 500404 h 589548"/>
              <a:gd name="connsiteX20386" fmla="*/ 289638 w 2105012"/>
              <a:gd name="connsiteY20386" fmla="*/ 500735 h 589548"/>
              <a:gd name="connsiteX20387" fmla="*/ 290964 w 2105012"/>
              <a:gd name="connsiteY20387" fmla="*/ 500404 h 589548"/>
              <a:gd name="connsiteX20388" fmla="*/ 299248 w 2105012"/>
              <a:gd name="connsiteY20388" fmla="*/ 498747 h 589548"/>
              <a:gd name="connsiteX20389" fmla="*/ 299248 w 2105012"/>
              <a:gd name="connsiteY20389" fmla="*/ 493776 h 589548"/>
              <a:gd name="connsiteX20390" fmla="*/ 297923 w 2105012"/>
              <a:gd name="connsiteY20390" fmla="*/ 492451 h 589548"/>
              <a:gd name="connsiteX20391" fmla="*/ 294609 w 2105012"/>
              <a:gd name="connsiteY20391" fmla="*/ 491125 h 589548"/>
              <a:gd name="connsiteX20392" fmla="*/ 293946 w 2105012"/>
              <a:gd name="connsiteY20392" fmla="*/ 487148 h 589548"/>
              <a:gd name="connsiteX20393" fmla="*/ 301568 w 2105012"/>
              <a:gd name="connsiteY20393" fmla="*/ 486154 h 589548"/>
              <a:gd name="connsiteX20394" fmla="*/ 302894 w 2105012"/>
              <a:gd name="connsiteY20394" fmla="*/ 487480 h 589548"/>
              <a:gd name="connsiteX20395" fmla="*/ 299248 w 2105012"/>
              <a:gd name="connsiteY20395" fmla="*/ 491125 h 589548"/>
              <a:gd name="connsiteX20396" fmla="*/ 313830 w 2105012"/>
              <a:gd name="connsiteY20396" fmla="*/ 497090 h 589548"/>
              <a:gd name="connsiteX20397" fmla="*/ 320789 w 2105012"/>
              <a:gd name="connsiteY20397" fmla="*/ 501067 h 589548"/>
              <a:gd name="connsiteX20398" fmla="*/ 323772 w 2105012"/>
              <a:gd name="connsiteY20398" fmla="*/ 494770 h 589548"/>
              <a:gd name="connsiteX20399" fmla="*/ 318801 w 2105012"/>
              <a:gd name="connsiteY20399" fmla="*/ 492451 h 589548"/>
              <a:gd name="connsiteX20400" fmla="*/ 319795 w 2105012"/>
              <a:gd name="connsiteY20400" fmla="*/ 487148 h 589548"/>
              <a:gd name="connsiteX20401" fmla="*/ 327417 w 2105012"/>
              <a:gd name="connsiteY20401" fmla="*/ 487148 h 589548"/>
              <a:gd name="connsiteX20402" fmla="*/ 329737 w 2105012"/>
              <a:gd name="connsiteY20402" fmla="*/ 487148 h 589548"/>
              <a:gd name="connsiteX20403" fmla="*/ 331394 w 2105012"/>
              <a:gd name="connsiteY20403" fmla="*/ 483171 h 589548"/>
              <a:gd name="connsiteX20404" fmla="*/ 335039 w 2105012"/>
              <a:gd name="connsiteY20404" fmla="*/ 491125 h 589548"/>
              <a:gd name="connsiteX20405" fmla="*/ 335370 w 2105012"/>
              <a:gd name="connsiteY20405" fmla="*/ 492119 h 589548"/>
              <a:gd name="connsiteX20406" fmla="*/ 343324 w 2105012"/>
              <a:gd name="connsiteY20406" fmla="*/ 499741 h 589548"/>
              <a:gd name="connsiteX20407" fmla="*/ 345312 w 2105012"/>
              <a:gd name="connsiteY20407" fmla="*/ 498747 h 589548"/>
              <a:gd name="connsiteX20408" fmla="*/ 343324 w 2105012"/>
              <a:gd name="connsiteY20408" fmla="*/ 497753 h 589548"/>
              <a:gd name="connsiteX20409" fmla="*/ 345312 w 2105012"/>
              <a:gd name="connsiteY20409" fmla="*/ 498747 h 589548"/>
              <a:gd name="connsiteX20410" fmla="*/ 351609 w 2105012"/>
              <a:gd name="connsiteY20410" fmla="*/ 495102 h 589548"/>
              <a:gd name="connsiteX20411" fmla="*/ 349289 w 2105012"/>
              <a:gd name="connsiteY20411" fmla="*/ 495102 h 589548"/>
              <a:gd name="connsiteX20412" fmla="*/ 347963 w 2105012"/>
              <a:gd name="connsiteY20412" fmla="*/ 487148 h 589548"/>
              <a:gd name="connsiteX20413" fmla="*/ 288312 w 2105012"/>
              <a:gd name="connsiteY20413" fmla="*/ 489137 h 589548"/>
              <a:gd name="connsiteX20414" fmla="*/ 287650 w 2105012"/>
              <a:gd name="connsiteY20414" fmla="*/ 487480 h 589548"/>
              <a:gd name="connsiteX20415" fmla="*/ 288312 w 2105012"/>
              <a:gd name="connsiteY20415" fmla="*/ 489137 h 589548"/>
              <a:gd name="connsiteX20416" fmla="*/ 289307 w 2105012"/>
              <a:gd name="connsiteY20416" fmla="*/ 487480 h 589548"/>
              <a:gd name="connsiteX20417" fmla="*/ 288312 w 2105012"/>
              <a:gd name="connsiteY20417" fmla="*/ 489137 h 589548"/>
              <a:gd name="connsiteX20418" fmla="*/ 287318 w 2105012"/>
              <a:gd name="connsiteY20418" fmla="*/ 487480 h 589548"/>
              <a:gd name="connsiteX20419" fmla="*/ 285661 w 2105012"/>
              <a:gd name="connsiteY20419" fmla="*/ 487811 h 589548"/>
              <a:gd name="connsiteX20420" fmla="*/ 287318 w 2105012"/>
              <a:gd name="connsiteY20420" fmla="*/ 487480 h 589548"/>
              <a:gd name="connsiteX20421" fmla="*/ 289969 w 2105012"/>
              <a:gd name="connsiteY20421" fmla="*/ 486485 h 589548"/>
              <a:gd name="connsiteX20422" fmla="*/ 291295 w 2105012"/>
              <a:gd name="connsiteY20422" fmla="*/ 484828 h 589548"/>
              <a:gd name="connsiteX20423" fmla="*/ 289969 w 2105012"/>
              <a:gd name="connsiteY20423" fmla="*/ 486485 h 589548"/>
              <a:gd name="connsiteX20424" fmla="*/ 320789 w 2105012"/>
              <a:gd name="connsiteY20424" fmla="*/ 483171 h 589548"/>
              <a:gd name="connsiteX20425" fmla="*/ 329074 w 2105012"/>
              <a:gd name="connsiteY20425" fmla="*/ 479195 h 589548"/>
              <a:gd name="connsiteX20426" fmla="*/ 329074 w 2105012"/>
              <a:gd name="connsiteY20426" fmla="*/ 479195 h 589548"/>
              <a:gd name="connsiteX20427" fmla="*/ 320789 w 2105012"/>
              <a:gd name="connsiteY20427" fmla="*/ 483171 h 589548"/>
              <a:gd name="connsiteX20428" fmla="*/ 472899 w 2105012"/>
              <a:gd name="connsiteY20428" fmla="*/ 16901 h 589548"/>
              <a:gd name="connsiteX20429" fmla="*/ 477538 w 2105012"/>
              <a:gd name="connsiteY20429" fmla="*/ 14581 h 589548"/>
              <a:gd name="connsiteX20430" fmla="*/ 482178 w 2105012"/>
              <a:gd name="connsiteY20430" fmla="*/ 13919 h 589548"/>
              <a:gd name="connsiteX20431" fmla="*/ 472899 w 2105012"/>
              <a:gd name="connsiteY20431" fmla="*/ 16901 h 589548"/>
              <a:gd name="connsiteX20432" fmla="*/ 472899 w 2105012"/>
              <a:gd name="connsiteY20432" fmla="*/ 16901 h 589548"/>
              <a:gd name="connsiteX20433" fmla="*/ 472899 w 2105012"/>
              <a:gd name="connsiteY20433" fmla="*/ 16901 h 589548"/>
              <a:gd name="connsiteX20434" fmla="*/ 472899 w 2105012"/>
              <a:gd name="connsiteY20434" fmla="*/ 16901 h 589548"/>
              <a:gd name="connsiteX20435" fmla="*/ 472899 w 2105012"/>
              <a:gd name="connsiteY20435" fmla="*/ 16901 h 589548"/>
              <a:gd name="connsiteX20436" fmla="*/ 1353080 w 2105012"/>
              <a:gd name="connsiteY20436" fmla="*/ 484166 h 589548"/>
              <a:gd name="connsiteX20437" fmla="*/ 1351755 w 2105012"/>
              <a:gd name="connsiteY20437" fmla="*/ 484166 h 589548"/>
              <a:gd name="connsiteX20438" fmla="*/ 1345789 w 2105012"/>
              <a:gd name="connsiteY20438" fmla="*/ 489137 h 589548"/>
              <a:gd name="connsiteX20439" fmla="*/ 1341813 w 2105012"/>
              <a:gd name="connsiteY20439" fmla="*/ 490794 h 589548"/>
              <a:gd name="connsiteX20440" fmla="*/ 1345789 w 2105012"/>
              <a:gd name="connsiteY20440" fmla="*/ 489137 h 589548"/>
              <a:gd name="connsiteX20441" fmla="*/ 1343470 w 2105012"/>
              <a:gd name="connsiteY20441" fmla="*/ 484828 h 589548"/>
              <a:gd name="connsiteX20442" fmla="*/ 1336179 w 2105012"/>
              <a:gd name="connsiteY20442" fmla="*/ 484497 h 589548"/>
              <a:gd name="connsiteX20443" fmla="*/ 1331871 w 2105012"/>
              <a:gd name="connsiteY20443" fmla="*/ 485491 h 589548"/>
              <a:gd name="connsiteX20444" fmla="*/ 1320935 w 2105012"/>
              <a:gd name="connsiteY20444" fmla="*/ 483171 h 589548"/>
              <a:gd name="connsiteX20445" fmla="*/ 1320935 w 2105012"/>
              <a:gd name="connsiteY20445" fmla="*/ 483171 h 589548"/>
              <a:gd name="connsiteX20446" fmla="*/ 1328557 w 2105012"/>
              <a:gd name="connsiteY20446" fmla="*/ 479526 h 589548"/>
              <a:gd name="connsiteX20447" fmla="*/ 1328557 w 2105012"/>
              <a:gd name="connsiteY20447" fmla="*/ 479526 h 589548"/>
              <a:gd name="connsiteX20448" fmla="*/ 1315964 w 2105012"/>
              <a:gd name="connsiteY20448" fmla="*/ 475218 h 589548"/>
              <a:gd name="connsiteX20449" fmla="*/ 1311987 w 2105012"/>
              <a:gd name="connsiteY20449" fmla="*/ 473230 h 589548"/>
              <a:gd name="connsiteX20450" fmla="*/ 1303040 w 2105012"/>
              <a:gd name="connsiteY20450" fmla="*/ 476875 h 589548"/>
              <a:gd name="connsiteX20451" fmla="*/ 1300720 w 2105012"/>
              <a:gd name="connsiteY20451" fmla="*/ 479526 h 589548"/>
              <a:gd name="connsiteX20452" fmla="*/ 1299394 w 2105012"/>
              <a:gd name="connsiteY20452" fmla="*/ 480852 h 589548"/>
              <a:gd name="connsiteX20453" fmla="*/ 1293429 w 2105012"/>
              <a:gd name="connsiteY20453" fmla="*/ 485823 h 589548"/>
              <a:gd name="connsiteX20454" fmla="*/ 1297737 w 2105012"/>
              <a:gd name="connsiteY20454" fmla="*/ 489468 h 589548"/>
              <a:gd name="connsiteX20455" fmla="*/ 1294423 w 2105012"/>
              <a:gd name="connsiteY20455" fmla="*/ 491788 h 589548"/>
              <a:gd name="connsiteX20456" fmla="*/ 1299063 w 2105012"/>
              <a:gd name="connsiteY20456" fmla="*/ 497421 h 589548"/>
              <a:gd name="connsiteX20457" fmla="*/ 1299063 w 2105012"/>
              <a:gd name="connsiteY20457" fmla="*/ 497421 h 589548"/>
              <a:gd name="connsiteX20458" fmla="*/ 1311987 w 2105012"/>
              <a:gd name="connsiteY20458" fmla="*/ 501067 h 589548"/>
              <a:gd name="connsiteX20459" fmla="*/ 1309336 w 2105012"/>
              <a:gd name="connsiteY20459" fmla="*/ 498416 h 589548"/>
              <a:gd name="connsiteX20460" fmla="*/ 1308342 w 2105012"/>
              <a:gd name="connsiteY20460" fmla="*/ 495764 h 589548"/>
              <a:gd name="connsiteX20461" fmla="*/ 1313976 w 2105012"/>
              <a:gd name="connsiteY20461" fmla="*/ 492782 h 589548"/>
              <a:gd name="connsiteX20462" fmla="*/ 1318615 w 2105012"/>
              <a:gd name="connsiteY20462" fmla="*/ 495764 h 589548"/>
              <a:gd name="connsiteX20463" fmla="*/ 1317290 w 2105012"/>
              <a:gd name="connsiteY20463" fmla="*/ 498084 h 589548"/>
              <a:gd name="connsiteX20464" fmla="*/ 1314638 w 2105012"/>
              <a:gd name="connsiteY20464" fmla="*/ 498747 h 589548"/>
              <a:gd name="connsiteX20465" fmla="*/ 1312319 w 2105012"/>
              <a:gd name="connsiteY20465" fmla="*/ 501730 h 589548"/>
              <a:gd name="connsiteX20466" fmla="*/ 1312319 w 2105012"/>
              <a:gd name="connsiteY20466" fmla="*/ 503386 h 589548"/>
              <a:gd name="connsiteX20467" fmla="*/ 1327231 w 2105012"/>
              <a:gd name="connsiteY20467" fmla="*/ 507032 h 589548"/>
              <a:gd name="connsiteX20468" fmla="*/ 1322592 w 2105012"/>
              <a:gd name="connsiteY20468" fmla="*/ 514654 h 589548"/>
              <a:gd name="connsiteX20469" fmla="*/ 1323917 w 2105012"/>
              <a:gd name="connsiteY20469" fmla="*/ 514654 h 589548"/>
              <a:gd name="connsiteX20470" fmla="*/ 1328888 w 2105012"/>
              <a:gd name="connsiteY20470" fmla="*/ 511009 h 589548"/>
              <a:gd name="connsiteX20471" fmla="*/ 1329220 w 2105012"/>
              <a:gd name="connsiteY20471" fmla="*/ 518631 h 589548"/>
              <a:gd name="connsiteX20472" fmla="*/ 1323917 w 2105012"/>
              <a:gd name="connsiteY20472" fmla="*/ 517305 h 589548"/>
              <a:gd name="connsiteX20473" fmla="*/ 1315964 w 2105012"/>
              <a:gd name="connsiteY20473" fmla="*/ 523270 h 589548"/>
              <a:gd name="connsiteX20474" fmla="*/ 1315964 w 2105012"/>
              <a:gd name="connsiteY20474" fmla="*/ 523270 h 589548"/>
              <a:gd name="connsiteX20475" fmla="*/ 1311656 w 2105012"/>
              <a:gd name="connsiteY20475" fmla="*/ 527578 h 589548"/>
              <a:gd name="connsiteX20476" fmla="*/ 1314970 w 2105012"/>
              <a:gd name="connsiteY20476" fmla="*/ 532881 h 589548"/>
              <a:gd name="connsiteX20477" fmla="*/ 1316627 w 2105012"/>
              <a:gd name="connsiteY20477" fmla="*/ 536526 h 589548"/>
              <a:gd name="connsiteX20478" fmla="*/ 1327894 w 2105012"/>
              <a:gd name="connsiteY20478" fmla="*/ 532881 h 589548"/>
              <a:gd name="connsiteX20479" fmla="*/ 1326237 w 2105012"/>
              <a:gd name="connsiteY20479" fmla="*/ 530229 h 589548"/>
              <a:gd name="connsiteX20480" fmla="*/ 1329220 w 2105012"/>
              <a:gd name="connsiteY20480" fmla="*/ 528904 h 589548"/>
              <a:gd name="connsiteX20481" fmla="*/ 1326237 w 2105012"/>
              <a:gd name="connsiteY20481" fmla="*/ 522276 h 589548"/>
              <a:gd name="connsiteX20482" fmla="*/ 1337836 w 2105012"/>
              <a:gd name="connsiteY20482" fmla="*/ 521282 h 589548"/>
              <a:gd name="connsiteX20483" fmla="*/ 1340819 w 2105012"/>
              <a:gd name="connsiteY20483" fmla="*/ 517636 h 589548"/>
              <a:gd name="connsiteX20484" fmla="*/ 1339493 w 2105012"/>
              <a:gd name="connsiteY20484" fmla="*/ 516311 h 589548"/>
              <a:gd name="connsiteX20485" fmla="*/ 1341150 w 2105012"/>
              <a:gd name="connsiteY20485" fmla="*/ 509352 h 589548"/>
              <a:gd name="connsiteX20486" fmla="*/ 1332865 w 2105012"/>
              <a:gd name="connsiteY20486" fmla="*/ 508026 h 589548"/>
              <a:gd name="connsiteX20487" fmla="*/ 1333528 w 2105012"/>
              <a:gd name="connsiteY20487" fmla="*/ 504049 h 589548"/>
              <a:gd name="connsiteX20488" fmla="*/ 1348441 w 2105012"/>
              <a:gd name="connsiteY20488" fmla="*/ 496096 h 589548"/>
              <a:gd name="connsiteX20489" fmla="*/ 1351092 w 2105012"/>
              <a:gd name="connsiteY20489" fmla="*/ 493445 h 589548"/>
              <a:gd name="connsiteX20490" fmla="*/ 1360039 w 2105012"/>
              <a:gd name="connsiteY20490" fmla="*/ 492451 h 589548"/>
              <a:gd name="connsiteX20491" fmla="*/ 1353743 w 2105012"/>
              <a:gd name="connsiteY20491" fmla="*/ 484828 h 589548"/>
              <a:gd name="connsiteX20492" fmla="*/ 1318284 w 2105012"/>
              <a:gd name="connsiteY20492" fmla="*/ 479858 h 589548"/>
              <a:gd name="connsiteX20493" fmla="*/ 1314970 w 2105012"/>
              <a:gd name="connsiteY20493" fmla="*/ 478201 h 589548"/>
              <a:gd name="connsiteX20494" fmla="*/ 1314970 w 2105012"/>
              <a:gd name="connsiteY20494" fmla="*/ 478201 h 589548"/>
              <a:gd name="connsiteX20495" fmla="*/ 1318284 w 2105012"/>
              <a:gd name="connsiteY20495" fmla="*/ 479858 h 589548"/>
              <a:gd name="connsiteX20496" fmla="*/ 1303371 w 2105012"/>
              <a:gd name="connsiteY20496" fmla="*/ 495764 h 589548"/>
              <a:gd name="connsiteX20497" fmla="*/ 1305028 w 2105012"/>
              <a:gd name="connsiteY20497" fmla="*/ 495102 h 589548"/>
              <a:gd name="connsiteX20498" fmla="*/ 1303371 w 2105012"/>
              <a:gd name="connsiteY20498" fmla="*/ 495764 h 589548"/>
              <a:gd name="connsiteX20499" fmla="*/ 1315301 w 2105012"/>
              <a:gd name="connsiteY20499" fmla="*/ 488805 h 589548"/>
              <a:gd name="connsiteX20500" fmla="*/ 1318284 w 2105012"/>
              <a:gd name="connsiteY20500" fmla="*/ 488805 h 589548"/>
              <a:gd name="connsiteX20501" fmla="*/ 1323586 w 2105012"/>
              <a:gd name="connsiteY20501" fmla="*/ 491788 h 589548"/>
              <a:gd name="connsiteX20502" fmla="*/ 1319609 w 2105012"/>
              <a:gd name="connsiteY20502" fmla="*/ 494439 h 589548"/>
              <a:gd name="connsiteX20503" fmla="*/ 1323586 w 2105012"/>
              <a:gd name="connsiteY20503" fmla="*/ 491788 h 589548"/>
              <a:gd name="connsiteX20504" fmla="*/ 1318284 w 2105012"/>
              <a:gd name="connsiteY20504" fmla="*/ 488805 h 589548"/>
              <a:gd name="connsiteX20505" fmla="*/ 1315301 w 2105012"/>
              <a:gd name="connsiteY20505" fmla="*/ 488805 h 589548"/>
              <a:gd name="connsiteX20506" fmla="*/ 1324580 w 2105012"/>
              <a:gd name="connsiteY20506" fmla="*/ 500735 h 589548"/>
              <a:gd name="connsiteX20507" fmla="*/ 1326237 w 2105012"/>
              <a:gd name="connsiteY20507" fmla="*/ 499741 h 589548"/>
              <a:gd name="connsiteX20508" fmla="*/ 1326900 w 2105012"/>
              <a:gd name="connsiteY20508" fmla="*/ 499741 h 589548"/>
              <a:gd name="connsiteX20509" fmla="*/ 1326237 w 2105012"/>
              <a:gd name="connsiteY20509" fmla="*/ 499741 h 589548"/>
              <a:gd name="connsiteX20510" fmla="*/ 1324580 w 2105012"/>
              <a:gd name="connsiteY20510" fmla="*/ 500735 h 589548"/>
              <a:gd name="connsiteX20511" fmla="*/ 1340487 w 2105012"/>
              <a:gd name="connsiteY20511" fmla="*/ 491456 h 589548"/>
              <a:gd name="connsiteX20512" fmla="*/ 1340487 w 2105012"/>
              <a:gd name="connsiteY20512" fmla="*/ 491456 h 589548"/>
              <a:gd name="connsiteX20513" fmla="*/ 1340487 w 2105012"/>
              <a:gd name="connsiteY20513" fmla="*/ 491456 h 589548"/>
              <a:gd name="connsiteX20514" fmla="*/ 1340487 w 2105012"/>
              <a:gd name="connsiteY20514" fmla="*/ 491456 h 589548"/>
              <a:gd name="connsiteX20515" fmla="*/ 1382243 w 2105012"/>
              <a:gd name="connsiteY20515" fmla="*/ 487148 h 589548"/>
              <a:gd name="connsiteX20516" fmla="*/ 1382243 w 2105012"/>
              <a:gd name="connsiteY20516" fmla="*/ 487148 h 589548"/>
              <a:gd name="connsiteX20517" fmla="*/ 1382243 w 2105012"/>
              <a:gd name="connsiteY20517" fmla="*/ 487148 h 589548"/>
              <a:gd name="connsiteX20518" fmla="*/ 1382243 w 2105012"/>
              <a:gd name="connsiteY20518" fmla="*/ 487148 h 589548"/>
              <a:gd name="connsiteX20519" fmla="*/ 1382243 w 2105012"/>
              <a:gd name="connsiteY20519" fmla="*/ 487148 h 589548"/>
              <a:gd name="connsiteX20520" fmla="*/ 1382243 w 2105012"/>
              <a:gd name="connsiteY20520" fmla="*/ 487148 h 589548"/>
              <a:gd name="connsiteX20521" fmla="*/ 1374952 w 2105012"/>
              <a:gd name="connsiteY20521" fmla="*/ 505375 h 589548"/>
              <a:gd name="connsiteX20522" fmla="*/ 1366999 w 2105012"/>
              <a:gd name="connsiteY20522" fmla="*/ 511340 h 589548"/>
              <a:gd name="connsiteX20523" fmla="*/ 1364347 w 2105012"/>
              <a:gd name="connsiteY20523" fmla="*/ 511340 h 589548"/>
              <a:gd name="connsiteX20524" fmla="*/ 1374952 w 2105012"/>
              <a:gd name="connsiteY20524" fmla="*/ 505375 h 589548"/>
              <a:gd name="connsiteX20525" fmla="*/ 1322923 w 2105012"/>
              <a:gd name="connsiteY20525" fmla="*/ 34134 h 589548"/>
              <a:gd name="connsiteX20526" fmla="*/ 1324912 w 2105012"/>
              <a:gd name="connsiteY20526" fmla="*/ 29163 h 589548"/>
              <a:gd name="connsiteX20527" fmla="*/ 1329220 w 2105012"/>
              <a:gd name="connsiteY20527" fmla="*/ 30157 h 589548"/>
              <a:gd name="connsiteX20528" fmla="*/ 1336510 w 2105012"/>
              <a:gd name="connsiteY20528" fmla="*/ 27837 h 589548"/>
              <a:gd name="connsiteX20529" fmla="*/ 1339824 w 2105012"/>
              <a:gd name="connsiteY20529" fmla="*/ 38110 h 589548"/>
              <a:gd name="connsiteX20530" fmla="*/ 1336842 w 2105012"/>
              <a:gd name="connsiteY20530" fmla="*/ 38773 h 589548"/>
              <a:gd name="connsiteX20531" fmla="*/ 1345789 w 2105012"/>
              <a:gd name="connsiteY20531" fmla="*/ 44075 h 589548"/>
              <a:gd name="connsiteX20532" fmla="*/ 1349103 w 2105012"/>
              <a:gd name="connsiteY20532" fmla="*/ 45069 h 589548"/>
              <a:gd name="connsiteX20533" fmla="*/ 1344464 w 2105012"/>
              <a:gd name="connsiteY20533" fmla="*/ 47721 h 589548"/>
              <a:gd name="connsiteX20534" fmla="*/ 1345789 w 2105012"/>
              <a:gd name="connsiteY20534" fmla="*/ 53023 h 589548"/>
              <a:gd name="connsiteX20535" fmla="*/ 1335185 w 2105012"/>
              <a:gd name="connsiteY20535" fmla="*/ 46064 h 589548"/>
              <a:gd name="connsiteX20536" fmla="*/ 1327894 w 2105012"/>
              <a:gd name="connsiteY20536" fmla="*/ 42750 h 589548"/>
              <a:gd name="connsiteX20537" fmla="*/ 1326900 w 2105012"/>
              <a:gd name="connsiteY20537" fmla="*/ 46064 h 589548"/>
              <a:gd name="connsiteX20538" fmla="*/ 1323255 w 2105012"/>
              <a:gd name="connsiteY20538" fmla="*/ 33802 h 589548"/>
              <a:gd name="connsiteX20539" fmla="*/ 1306354 w 2105012"/>
              <a:gd name="connsiteY20539" fmla="*/ 41093 h 589548"/>
              <a:gd name="connsiteX20540" fmla="*/ 1310993 w 2105012"/>
              <a:gd name="connsiteY20540" fmla="*/ 37779 h 589548"/>
              <a:gd name="connsiteX20541" fmla="*/ 1314970 w 2105012"/>
              <a:gd name="connsiteY20541" fmla="*/ 39436 h 589548"/>
              <a:gd name="connsiteX20542" fmla="*/ 1311656 w 2105012"/>
              <a:gd name="connsiteY20542" fmla="*/ 42087 h 589548"/>
              <a:gd name="connsiteX20543" fmla="*/ 1319609 w 2105012"/>
              <a:gd name="connsiteY20543" fmla="*/ 51366 h 589548"/>
              <a:gd name="connsiteX20544" fmla="*/ 1308342 w 2105012"/>
              <a:gd name="connsiteY20544" fmla="*/ 48052 h 589548"/>
              <a:gd name="connsiteX20545" fmla="*/ 1306354 w 2105012"/>
              <a:gd name="connsiteY20545" fmla="*/ 41093 h 589548"/>
              <a:gd name="connsiteX20546" fmla="*/ 2065576 w 2105012"/>
              <a:gd name="connsiteY20546" fmla="*/ 293946 h 589548"/>
              <a:gd name="connsiteX20547" fmla="*/ 2066902 w 2105012"/>
              <a:gd name="connsiteY20547" fmla="*/ 293946 h 589548"/>
              <a:gd name="connsiteX20548" fmla="*/ 2069553 w 2105012"/>
              <a:gd name="connsiteY20548" fmla="*/ 295271 h 589548"/>
              <a:gd name="connsiteX20549" fmla="*/ 2075850 w 2105012"/>
              <a:gd name="connsiteY20549" fmla="*/ 296597 h 589548"/>
              <a:gd name="connsiteX20550" fmla="*/ 2070547 w 2105012"/>
              <a:gd name="connsiteY20550" fmla="*/ 298917 h 589548"/>
              <a:gd name="connsiteX20551" fmla="*/ 2062925 w 2105012"/>
              <a:gd name="connsiteY20551" fmla="*/ 297923 h 589548"/>
              <a:gd name="connsiteX20552" fmla="*/ 2062925 w 2105012"/>
              <a:gd name="connsiteY20552" fmla="*/ 296597 h 589548"/>
              <a:gd name="connsiteX20553" fmla="*/ 2065245 w 2105012"/>
              <a:gd name="connsiteY20553" fmla="*/ 293946 h 589548"/>
              <a:gd name="connsiteX20554" fmla="*/ 1824322 w 2105012"/>
              <a:gd name="connsiteY20554" fmla="*/ 414242 h 589548"/>
              <a:gd name="connsiteX20555" fmla="*/ 1821339 w 2105012"/>
              <a:gd name="connsiteY20555" fmla="*/ 430149 h 589548"/>
              <a:gd name="connsiteX20556" fmla="*/ 1819019 w 2105012"/>
              <a:gd name="connsiteY20556" fmla="*/ 428823 h 589548"/>
              <a:gd name="connsiteX20557" fmla="*/ 1819019 w 2105012"/>
              <a:gd name="connsiteY20557" fmla="*/ 426172 h 589548"/>
              <a:gd name="connsiteX20558" fmla="*/ 1819351 w 2105012"/>
              <a:gd name="connsiteY20558" fmla="*/ 411922 h 589548"/>
              <a:gd name="connsiteX20559" fmla="*/ 1823990 w 2105012"/>
              <a:gd name="connsiteY20559" fmla="*/ 413910 h 589548"/>
              <a:gd name="connsiteX20560" fmla="*/ 1763345 w 2105012"/>
              <a:gd name="connsiteY20560" fmla="*/ 423852 h 589548"/>
              <a:gd name="connsiteX20561" fmla="*/ 1758706 w 2105012"/>
              <a:gd name="connsiteY20561" fmla="*/ 421532 h 589548"/>
              <a:gd name="connsiteX20562" fmla="*/ 1757049 w 2105012"/>
              <a:gd name="connsiteY20562" fmla="*/ 419213 h 589548"/>
              <a:gd name="connsiteX20563" fmla="*/ 1765997 w 2105012"/>
              <a:gd name="connsiteY20563" fmla="*/ 417887 h 589548"/>
              <a:gd name="connsiteX20564" fmla="*/ 1765997 w 2105012"/>
              <a:gd name="connsiteY20564" fmla="*/ 421532 h 589548"/>
              <a:gd name="connsiteX20565" fmla="*/ 1763345 w 2105012"/>
              <a:gd name="connsiteY20565" fmla="*/ 424183 h 589548"/>
              <a:gd name="connsiteX20566" fmla="*/ 791699 w 2105012"/>
              <a:gd name="connsiteY20566" fmla="*/ 29494 h 589548"/>
              <a:gd name="connsiteX20567" fmla="*/ 791699 w 2105012"/>
              <a:gd name="connsiteY20567" fmla="*/ 29494 h 589548"/>
              <a:gd name="connsiteX20568" fmla="*/ 791699 w 2105012"/>
              <a:gd name="connsiteY20568" fmla="*/ 29494 h 589548"/>
              <a:gd name="connsiteX20569" fmla="*/ 791699 w 2105012"/>
              <a:gd name="connsiteY20569" fmla="*/ 29494 h 589548"/>
              <a:gd name="connsiteX20570" fmla="*/ 791699 w 2105012"/>
              <a:gd name="connsiteY20570" fmla="*/ 29494 h 589548"/>
              <a:gd name="connsiteX20571" fmla="*/ 495433 w 2105012"/>
              <a:gd name="connsiteY20571" fmla="*/ 457654 h 589548"/>
              <a:gd name="connsiteX20572" fmla="*/ 495433 w 2105012"/>
              <a:gd name="connsiteY20572" fmla="*/ 457654 h 589548"/>
              <a:gd name="connsiteX20573" fmla="*/ 491788 w 2105012"/>
              <a:gd name="connsiteY20573" fmla="*/ 447712 h 589548"/>
              <a:gd name="connsiteX20574" fmla="*/ 498085 w 2105012"/>
              <a:gd name="connsiteY20574" fmla="*/ 443404 h 589548"/>
              <a:gd name="connsiteX20575" fmla="*/ 498747 w 2105012"/>
              <a:gd name="connsiteY20575" fmla="*/ 451358 h 589548"/>
              <a:gd name="connsiteX20576" fmla="*/ 504381 w 2105012"/>
              <a:gd name="connsiteY20576" fmla="*/ 450032 h 589548"/>
              <a:gd name="connsiteX20577" fmla="*/ 510678 w 2105012"/>
              <a:gd name="connsiteY20577" fmla="*/ 453346 h 589548"/>
              <a:gd name="connsiteX20578" fmla="*/ 510678 w 2105012"/>
              <a:gd name="connsiteY20578" fmla="*/ 455666 h 589548"/>
              <a:gd name="connsiteX20579" fmla="*/ 504381 w 2105012"/>
              <a:gd name="connsiteY20579" fmla="*/ 457323 h 589548"/>
              <a:gd name="connsiteX20580" fmla="*/ 495433 w 2105012"/>
              <a:gd name="connsiteY20580" fmla="*/ 457323 h 589548"/>
              <a:gd name="connsiteX20581" fmla="*/ 472567 w 2105012"/>
              <a:gd name="connsiteY20581" fmla="*/ 430149 h 589548"/>
              <a:gd name="connsiteX20582" fmla="*/ 465277 w 2105012"/>
              <a:gd name="connsiteY20582" fmla="*/ 427829 h 589548"/>
              <a:gd name="connsiteX20583" fmla="*/ 477538 w 2105012"/>
              <a:gd name="connsiteY20583" fmla="*/ 424515 h 589548"/>
              <a:gd name="connsiteX20584" fmla="*/ 473893 w 2105012"/>
              <a:gd name="connsiteY20584" fmla="*/ 426503 h 589548"/>
              <a:gd name="connsiteX20585" fmla="*/ 477207 w 2105012"/>
              <a:gd name="connsiteY20585" fmla="*/ 428160 h 589548"/>
              <a:gd name="connsiteX20586" fmla="*/ 472567 w 2105012"/>
              <a:gd name="connsiteY20586" fmla="*/ 430149 h 589548"/>
              <a:gd name="connsiteX20587" fmla="*/ 1974112 w 2105012"/>
              <a:gd name="connsiteY20587" fmla="*/ 402643 h 589548"/>
              <a:gd name="connsiteX20588" fmla="*/ 1981734 w 2105012"/>
              <a:gd name="connsiteY20588" fmla="*/ 403968 h 589548"/>
              <a:gd name="connsiteX20589" fmla="*/ 1981734 w 2105012"/>
              <a:gd name="connsiteY20589" fmla="*/ 410265 h 589548"/>
              <a:gd name="connsiteX20590" fmla="*/ 1969804 w 2105012"/>
              <a:gd name="connsiteY20590" fmla="*/ 406288 h 589548"/>
              <a:gd name="connsiteX20591" fmla="*/ 1974112 w 2105012"/>
              <a:gd name="connsiteY20591" fmla="*/ 402643 h 589548"/>
              <a:gd name="connsiteX20592" fmla="*/ 1881653 w 2105012"/>
              <a:gd name="connsiteY20592" fmla="*/ 432468 h 589548"/>
              <a:gd name="connsiteX20593" fmla="*/ 1880659 w 2105012"/>
              <a:gd name="connsiteY20593" fmla="*/ 426172 h 589548"/>
              <a:gd name="connsiteX20594" fmla="*/ 1886292 w 2105012"/>
              <a:gd name="connsiteY20594" fmla="*/ 424846 h 589548"/>
              <a:gd name="connsiteX20595" fmla="*/ 1892589 w 2105012"/>
              <a:gd name="connsiteY20595" fmla="*/ 424846 h 589548"/>
              <a:gd name="connsiteX20596" fmla="*/ 1900542 w 2105012"/>
              <a:gd name="connsiteY20596" fmla="*/ 428492 h 589548"/>
              <a:gd name="connsiteX20597" fmla="*/ 1898885 w 2105012"/>
              <a:gd name="connsiteY20597" fmla="*/ 432468 h 589548"/>
              <a:gd name="connsiteX20598" fmla="*/ 1881322 w 2105012"/>
              <a:gd name="connsiteY20598" fmla="*/ 433131 h 589548"/>
              <a:gd name="connsiteX20599" fmla="*/ 2002280 w 2105012"/>
              <a:gd name="connsiteY20599" fmla="*/ 128249 h 589548"/>
              <a:gd name="connsiteX20600" fmla="*/ 2002280 w 2105012"/>
              <a:gd name="connsiteY20600" fmla="*/ 128249 h 589548"/>
              <a:gd name="connsiteX20601" fmla="*/ 2001949 w 2105012"/>
              <a:gd name="connsiteY20601" fmla="*/ 121953 h 589548"/>
              <a:gd name="connsiteX20602" fmla="*/ 2007583 w 2105012"/>
              <a:gd name="connsiteY20602" fmla="*/ 116982 h 589548"/>
              <a:gd name="connsiteX20603" fmla="*/ 2020507 w 2105012"/>
              <a:gd name="connsiteY20603" fmla="*/ 121290 h 589548"/>
              <a:gd name="connsiteX20604" fmla="*/ 2015536 w 2105012"/>
              <a:gd name="connsiteY20604" fmla="*/ 122616 h 589548"/>
              <a:gd name="connsiteX20605" fmla="*/ 2016199 w 2105012"/>
              <a:gd name="connsiteY20605" fmla="*/ 127255 h 589548"/>
              <a:gd name="connsiteX20606" fmla="*/ 2019844 w 2105012"/>
              <a:gd name="connsiteY20606" fmla="*/ 128581 h 589548"/>
              <a:gd name="connsiteX20607" fmla="*/ 2021832 w 2105012"/>
              <a:gd name="connsiteY20607" fmla="*/ 136534 h 589548"/>
              <a:gd name="connsiteX20608" fmla="*/ 2014873 w 2105012"/>
              <a:gd name="connsiteY20608" fmla="*/ 136865 h 589548"/>
              <a:gd name="connsiteX20609" fmla="*/ 2001949 w 2105012"/>
              <a:gd name="connsiteY20609" fmla="*/ 137860 h 589548"/>
              <a:gd name="connsiteX20610" fmla="*/ 2001949 w 2105012"/>
              <a:gd name="connsiteY20610" fmla="*/ 127918 h 589548"/>
              <a:gd name="connsiteX20611" fmla="*/ 479195 w 2105012"/>
              <a:gd name="connsiteY20611" fmla="*/ 538846 h 589548"/>
              <a:gd name="connsiteX20612" fmla="*/ 480521 w 2105012"/>
              <a:gd name="connsiteY20612" fmla="*/ 540171 h 589548"/>
              <a:gd name="connsiteX20613" fmla="*/ 475218 w 2105012"/>
              <a:gd name="connsiteY20613" fmla="*/ 547793 h 589548"/>
              <a:gd name="connsiteX20614" fmla="*/ 467928 w 2105012"/>
              <a:gd name="connsiteY20614" fmla="*/ 543485 h 589548"/>
              <a:gd name="connsiteX20615" fmla="*/ 478864 w 2105012"/>
              <a:gd name="connsiteY20615" fmla="*/ 538846 h 589548"/>
              <a:gd name="connsiteX20616" fmla="*/ 491788 w 2105012"/>
              <a:gd name="connsiteY20616" fmla="*/ 518631 h 589548"/>
              <a:gd name="connsiteX20617" fmla="*/ 493114 w 2105012"/>
              <a:gd name="connsiteY20617" fmla="*/ 527578 h 589548"/>
              <a:gd name="connsiteX20618" fmla="*/ 490131 w 2105012"/>
              <a:gd name="connsiteY20618" fmla="*/ 531224 h 589548"/>
              <a:gd name="connsiteX20619" fmla="*/ 481846 w 2105012"/>
              <a:gd name="connsiteY20619" fmla="*/ 527247 h 589548"/>
              <a:gd name="connsiteX20620" fmla="*/ 481846 w 2105012"/>
              <a:gd name="connsiteY20620" fmla="*/ 523933 h 589548"/>
              <a:gd name="connsiteX20621" fmla="*/ 481846 w 2105012"/>
              <a:gd name="connsiteY20621" fmla="*/ 521613 h 589548"/>
              <a:gd name="connsiteX20622" fmla="*/ 482840 w 2105012"/>
              <a:gd name="connsiteY20622" fmla="*/ 521282 h 589548"/>
              <a:gd name="connsiteX20623" fmla="*/ 487149 w 2105012"/>
              <a:gd name="connsiteY20623" fmla="*/ 516311 h 589548"/>
              <a:gd name="connsiteX20624" fmla="*/ 493776 w 2105012"/>
              <a:gd name="connsiteY20624" fmla="*/ 516311 h 589548"/>
              <a:gd name="connsiteX20625" fmla="*/ 491788 w 2105012"/>
              <a:gd name="connsiteY20625" fmla="*/ 518631 h 589548"/>
              <a:gd name="connsiteX20626" fmla="*/ 2063588 w 2105012"/>
              <a:gd name="connsiteY20626" fmla="*/ 396678 h 589548"/>
              <a:gd name="connsiteX20627" fmla="*/ 2073198 w 2105012"/>
              <a:gd name="connsiteY20627" fmla="*/ 394027 h 589548"/>
              <a:gd name="connsiteX20628" fmla="*/ 2068227 w 2105012"/>
              <a:gd name="connsiteY20628" fmla="*/ 388724 h 589548"/>
              <a:gd name="connsiteX20629" fmla="*/ 2066571 w 2105012"/>
              <a:gd name="connsiteY20629" fmla="*/ 391707 h 589548"/>
              <a:gd name="connsiteX20630" fmla="*/ 2064582 w 2105012"/>
              <a:gd name="connsiteY20630" fmla="*/ 393033 h 589548"/>
              <a:gd name="connsiteX20631" fmla="*/ 2066571 w 2105012"/>
              <a:gd name="connsiteY20631" fmla="*/ 391707 h 589548"/>
              <a:gd name="connsiteX20632" fmla="*/ 2068227 w 2105012"/>
              <a:gd name="connsiteY20632" fmla="*/ 388724 h 589548"/>
              <a:gd name="connsiteX20633" fmla="*/ 2060937 w 2105012"/>
              <a:gd name="connsiteY20633" fmla="*/ 382097 h 589548"/>
              <a:gd name="connsiteX20634" fmla="*/ 2065576 w 2105012"/>
              <a:gd name="connsiteY20634" fmla="*/ 377457 h 589548"/>
              <a:gd name="connsiteX20635" fmla="*/ 2056960 w 2105012"/>
              <a:gd name="connsiteY20635" fmla="*/ 376131 h 589548"/>
              <a:gd name="connsiteX20636" fmla="*/ 2049338 w 2105012"/>
              <a:gd name="connsiteY20636" fmla="*/ 376131 h 589548"/>
              <a:gd name="connsiteX20637" fmla="*/ 2048344 w 2105012"/>
              <a:gd name="connsiteY20637" fmla="*/ 375800 h 589548"/>
              <a:gd name="connsiteX20638" fmla="*/ 2048012 w 2105012"/>
              <a:gd name="connsiteY20638" fmla="*/ 368178 h 589548"/>
              <a:gd name="connsiteX20639" fmla="*/ 2048012 w 2105012"/>
              <a:gd name="connsiteY20639" fmla="*/ 367184 h 589548"/>
              <a:gd name="connsiteX20640" fmla="*/ 2045693 w 2105012"/>
              <a:gd name="connsiteY20640" fmla="*/ 367184 h 589548"/>
              <a:gd name="connsiteX20641" fmla="*/ 2044367 w 2105012"/>
              <a:gd name="connsiteY20641" fmla="*/ 368509 h 589548"/>
              <a:gd name="connsiteX20642" fmla="*/ 2043373 w 2105012"/>
              <a:gd name="connsiteY20642" fmla="*/ 368509 h 589548"/>
              <a:gd name="connsiteX20643" fmla="*/ 2038071 w 2105012"/>
              <a:gd name="connsiteY20643" fmla="*/ 363539 h 589548"/>
              <a:gd name="connsiteX20644" fmla="*/ 2033100 w 2105012"/>
              <a:gd name="connsiteY20644" fmla="*/ 363539 h 589548"/>
              <a:gd name="connsiteX20645" fmla="*/ 2032106 w 2105012"/>
              <a:gd name="connsiteY20645" fmla="*/ 363539 h 589548"/>
              <a:gd name="connsiteX20646" fmla="*/ 2031443 w 2105012"/>
              <a:gd name="connsiteY20646" fmla="*/ 366852 h 589548"/>
              <a:gd name="connsiteX20647" fmla="*/ 2026803 w 2105012"/>
              <a:gd name="connsiteY20647" fmla="*/ 367184 h 589548"/>
              <a:gd name="connsiteX20648" fmla="*/ 2023489 w 2105012"/>
              <a:gd name="connsiteY20648" fmla="*/ 372486 h 589548"/>
              <a:gd name="connsiteX20649" fmla="*/ 2027135 w 2105012"/>
              <a:gd name="connsiteY20649" fmla="*/ 375800 h 589548"/>
              <a:gd name="connsiteX20650" fmla="*/ 2038402 w 2105012"/>
              <a:gd name="connsiteY20650" fmla="*/ 377457 h 589548"/>
              <a:gd name="connsiteX20651" fmla="*/ 2047018 w 2105012"/>
              <a:gd name="connsiteY20651" fmla="*/ 383422 h 589548"/>
              <a:gd name="connsiteX20652" fmla="*/ 2050001 w 2105012"/>
              <a:gd name="connsiteY20652" fmla="*/ 387730 h 589548"/>
              <a:gd name="connsiteX20653" fmla="*/ 2024484 w 2105012"/>
              <a:gd name="connsiteY20653" fmla="*/ 384085 h 589548"/>
              <a:gd name="connsiteX20654" fmla="*/ 2020507 w 2105012"/>
              <a:gd name="connsiteY20654" fmla="*/ 381434 h 589548"/>
              <a:gd name="connsiteX20655" fmla="*/ 2017856 w 2105012"/>
              <a:gd name="connsiteY20655" fmla="*/ 381434 h 589548"/>
              <a:gd name="connsiteX20656" fmla="*/ 2016530 w 2105012"/>
              <a:gd name="connsiteY20656" fmla="*/ 378783 h 589548"/>
              <a:gd name="connsiteX20657" fmla="*/ 2012885 w 2105012"/>
              <a:gd name="connsiteY20657" fmla="*/ 377457 h 589548"/>
              <a:gd name="connsiteX20658" fmla="*/ 2010234 w 2105012"/>
              <a:gd name="connsiteY20658" fmla="*/ 371161 h 589548"/>
              <a:gd name="connsiteX20659" fmla="*/ 2002612 w 2105012"/>
              <a:gd name="connsiteY20659" fmla="*/ 373812 h 589548"/>
              <a:gd name="connsiteX20660" fmla="*/ 2002612 w 2105012"/>
              <a:gd name="connsiteY20660" fmla="*/ 376131 h 589548"/>
              <a:gd name="connsiteX20661" fmla="*/ 2003274 w 2105012"/>
              <a:gd name="connsiteY20661" fmla="*/ 383753 h 589548"/>
              <a:gd name="connsiteX20662" fmla="*/ 2010565 w 2105012"/>
              <a:gd name="connsiteY20662" fmla="*/ 386405 h 589548"/>
              <a:gd name="connsiteX20663" fmla="*/ 2019513 w 2105012"/>
              <a:gd name="connsiteY20663" fmla="*/ 387730 h 589548"/>
              <a:gd name="connsiteX20664" fmla="*/ 2023158 w 2105012"/>
              <a:gd name="connsiteY20664" fmla="*/ 388724 h 589548"/>
              <a:gd name="connsiteX20665" fmla="*/ 2023158 w 2105012"/>
              <a:gd name="connsiteY20665" fmla="*/ 389387 h 589548"/>
              <a:gd name="connsiteX20666" fmla="*/ 2031774 w 2105012"/>
              <a:gd name="connsiteY20666" fmla="*/ 394027 h 589548"/>
              <a:gd name="connsiteX20667" fmla="*/ 2036745 w 2105012"/>
              <a:gd name="connsiteY20667" fmla="*/ 396678 h 589548"/>
              <a:gd name="connsiteX20668" fmla="*/ 2042379 w 2105012"/>
              <a:gd name="connsiteY20668" fmla="*/ 397672 h 589548"/>
              <a:gd name="connsiteX20669" fmla="*/ 2042379 w 2105012"/>
              <a:gd name="connsiteY20669" fmla="*/ 407614 h 589548"/>
              <a:gd name="connsiteX20670" fmla="*/ 2038402 w 2105012"/>
              <a:gd name="connsiteY20670" fmla="*/ 409271 h 589548"/>
              <a:gd name="connsiteX20671" fmla="*/ 2038402 w 2105012"/>
              <a:gd name="connsiteY20671" fmla="*/ 409271 h 589548"/>
              <a:gd name="connsiteX20672" fmla="*/ 2041385 w 2105012"/>
              <a:gd name="connsiteY20672" fmla="*/ 415899 h 589548"/>
              <a:gd name="connsiteX20673" fmla="*/ 2034425 w 2105012"/>
              <a:gd name="connsiteY20673" fmla="*/ 416893 h 589548"/>
              <a:gd name="connsiteX20674" fmla="*/ 2021832 w 2105012"/>
              <a:gd name="connsiteY20674" fmla="*/ 416893 h 589548"/>
              <a:gd name="connsiteX20675" fmla="*/ 2023158 w 2105012"/>
              <a:gd name="connsiteY20675" fmla="*/ 420538 h 589548"/>
              <a:gd name="connsiteX20676" fmla="*/ 2031111 w 2105012"/>
              <a:gd name="connsiteY20676" fmla="*/ 421864 h 589548"/>
              <a:gd name="connsiteX20677" fmla="*/ 2037077 w 2105012"/>
              <a:gd name="connsiteY20677" fmla="*/ 421864 h 589548"/>
              <a:gd name="connsiteX20678" fmla="*/ 2040722 w 2105012"/>
              <a:gd name="connsiteY20678" fmla="*/ 420538 h 589548"/>
              <a:gd name="connsiteX20679" fmla="*/ 2035751 w 2105012"/>
              <a:gd name="connsiteY20679" fmla="*/ 420207 h 589548"/>
              <a:gd name="connsiteX20680" fmla="*/ 2035751 w 2105012"/>
              <a:gd name="connsiteY20680" fmla="*/ 419544 h 589548"/>
              <a:gd name="connsiteX20681" fmla="*/ 2042047 w 2105012"/>
              <a:gd name="connsiteY20681" fmla="*/ 418550 h 589548"/>
              <a:gd name="connsiteX20682" fmla="*/ 2044367 w 2105012"/>
              <a:gd name="connsiteY20682" fmla="*/ 414242 h 589548"/>
              <a:gd name="connsiteX20683" fmla="*/ 2050995 w 2105012"/>
              <a:gd name="connsiteY20683" fmla="*/ 412585 h 589548"/>
              <a:gd name="connsiteX20684" fmla="*/ 2048675 w 2105012"/>
              <a:gd name="connsiteY20684" fmla="*/ 408939 h 589548"/>
              <a:gd name="connsiteX20685" fmla="*/ 2050995 w 2105012"/>
              <a:gd name="connsiteY20685" fmla="*/ 412585 h 589548"/>
              <a:gd name="connsiteX20686" fmla="*/ 2053315 w 2105012"/>
              <a:gd name="connsiteY20686" fmla="*/ 413910 h 589548"/>
              <a:gd name="connsiteX20687" fmla="*/ 2054640 w 2105012"/>
              <a:gd name="connsiteY20687" fmla="*/ 415567 h 589548"/>
              <a:gd name="connsiteX20688" fmla="*/ 2057292 w 2105012"/>
              <a:gd name="connsiteY20688" fmla="*/ 417556 h 589548"/>
              <a:gd name="connsiteX20689" fmla="*/ 2056629 w 2105012"/>
              <a:gd name="connsiteY20689" fmla="*/ 427166 h 589548"/>
              <a:gd name="connsiteX20690" fmla="*/ 2043373 w 2105012"/>
              <a:gd name="connsiteY20690" fmla="*/ 429486 h 589548"/>
              <a:gd name="connsiteX20691" fmla="*/ 2043373 w 2105012"/>
              <a:gd name="connsiteY20691" fmla="*/ 430149 h 589548"/>
              <a:gd name="connsiteX20692" fmla="*/ 2059611 w 2105012"/>
              <a:gd name="connsiteY20692" fmla="*/ 431806 h 589548"/>
              <a:gd name="connsiteX20693" fmla="*/ 2063588 w 2105012"/>
              <a:gd name="connsiteY20693" fmla="*/ 429154 h 589548"/>
              <a:gd name="connsiteX20694" fmla="*/ 2063588 w 2105012"/>
              <a:gd name="connsiteY20694" fmla="*/ 427829 h 589548"/>
              <a:gd name="connsiteX20695" fmla="*/ 2067896 w 2105012"/>
              <a:gd name="connsiteY20695" fmla="*/ 417887 h 589548"/>
              <a:gd name="connsiteX20696" fmla="*/ 2063919 w 2105012"/>
              <a:gd name="connsiteY20696" fmla="*/ 414904 h 589548"/>
              <a:gd name="connsiteX20697" fmla="*/ 2063919 w 2105012"/>
              <a:gd name="connsiteY20697" fmla="*/ 408939 h 589548"/>
              <a:gd name="connsiteX20698" fmla="*/ 2063919 w 2105012"/>
              <a:gd name="connsiteY20698" fmla="*/ 398335 h 589548"/>
              <a:gd name="connsiteX20699" fmla="*/ 2063919 w 2105012"/>
              <a:gd name="connsiteY20699" fmla="*/ 398335 h 589548"/>
              <a:gd name="connsiteX20700" fmla="*/ 2064251 w 2105012"/>
              <a:gd name="connsiteY20700" fmla="*/ 396015 h 589548"/>
              <a:gd name="connsiteX20701" fmla="*/ 2054972 w 2105012"/>
              <a:gd name="connsiteY20701" fmla="*/ 382097 h 589548"/>
              <a:gd name="connsiteX20702" fmla="*/ 2054972 w 2105012"/>
              <a:gd name="connsiteY20702" fmla="*/ 382759 h 589548"/>
              <a:gd name="connsiteX20703" fmla="*/ 2054972 w 2105012"/>
              <a:gd name="connsiteY20703" fmla="*/ 382097 h 589548"/>
              <a:gd name="connsiteX20704" fmla="*/ 2058948 w 2105012"/>
              <a:gd name="connsiteY20704" fmla="*/ 385079 h 589548"/>
              <a:gd name="connsiteX20705" fmla="*/ 2058617 w 2105012"/>
              <a:gd name="connsiteY20705" fmla="*/ 383753 h 589548"/>
              <a:gd name="connsiteX20706" fmla="*/ 2055634 w 2105012"/>
              <a:gd name="connsiteY20706" fmla="*/ 383422 h 589548"/>
              <a:gd name="connsiteX20707" fmla="*/ 2058617 w 2105012"/>
              <a:gd name="connsiteY20707" fmla="*/ 383753 h 589548"/>
              <a:gd name="connsiteX20708" fmla="*/ 2058948 w 2105012"/>
              <a:gd name="connsiteY20708" fmla="*/ 385079 h 589548"/>
              <a:gd name="connsiteX20709" fmla="*/ 2048344 w 2105012"/>
              <a:gd name="connsiteY20709" fmla="*/ 407945 h 589548"/>
              <a:gd name="connsiteX20710" fmla="*/ 2052983 w 2105012"/>
              <a:gd name="connsiteY20710" fmla="*/ 403637 h 589548"/>
              <a:gd name="connsiteX20711" fmla="*/ 2049669 w 2105012"/>
              <a:gd name="connsiteY20711" fmla="*/ 401649 h 589548"/>
              <a:gd name="connsiteX20712" fmla="*/ 2058617 w 2105012"/>
              <a:gd name="connsiteY20712" fmla="*/ 403968 h 589548"/>
              <a:gd name="connsiteX20713" fmla="*/ 2048344 w 2105012"/>
              <a:gd name="connsiteY20713" fmla="*/ 407945 h 589548"/>
              <a:gd name="connsiteX20714" fmla="*/ 724426 w 2105012"/>
              <a:gd name="connsiteY20714" fmla="*/ 523601 h 589548"/>
              <a:gd name="connsiteX20715" fmla="*/ 715810 w 2105012"/>
              <a:gd name="connsiteY20715" fmla="*/ 527247 h 589548"/>
              <a:gd name="connsiteX20716" fmla="*/ 715810 w 2105012"/>
              <a:gd name="connsiteY20716" fmla="*/ 523270 h 589548"/>
              <a:gd name="connsiteX20717" fmla="*/ 717136 w 2105012"/>
              <a:gd name="connsiteY20717" fmla="*/ 523270 h 589548"/>
              <a:gd name="connsiteX20718" fmla="*/ 724426 w 2105012"/>
              <a:gd name="connsiteY20718" fmla="*/ 523270 h 589548"/>
              <a:gd name="connsiteX20719" fmla="*/ 740996 w 2105012"/>
              <a:gd name="connsiteY20719" fmla="*/ 510677 h 589548"/>
              <a:gd name="connsiteX20720" fmla="*/ 740996 w 2105012"/>
              <a:gd name="connsiteY20720" fmla="*/ 510677 h 589548"/>
              <a:gd name="connsiteX20721" fmla="*/ 740996 w 2105012"/>
              <a:gd name="connsiteY20721" fmla="*/ 510677 h 589548"/>
              <a:gd name="connsiteX20722" fmla="*/ 740996 w 2105012"/>
              <a:gd name="connsiteY20722" fmla="*/ 510677 h 589548"/>
              <a:gd name="connsiteX20723" fmla="*/ 740996 w 2105012"/>
              <a:gd name="connsiteY20723" fmla="*/ 510677 h 589548"/>
              <a:gd name="connsiteX20724" fmla="*/ 735694 w 2105012"/>
              <a:gd name="connsiteY20724" fmla="*/ 510677 h 589548"/>
              <a:gd name="connsiteX20725" fmla="*/ 738676 w 2105012"/>
              <a:gd name="connsiteY20725" fmla="*/ 504049 h 589548"/>
              <a:gd name="connsiteX20726" fmla="*/ 740996 w 2105012"/>
              <a:gd name="connsiteY20726" fmla="*/ 510677 h 589548"/>
              <a:gd name="connsiteX20727" fmla="*/ 748287 w 2105012"/>
              <a:gd name="connsiteY20727" fmla="*/ 491788 h 589548"/>
              <a:gd name="connsiteX20728" fmla="*/ 745304 w 2105012"/>
              <a:gd name="connsiteY20728" fmla="*/ 492782 h 589548"/>
              <a:gd name="connsiteX20729" fmla="*/ 738676 w 2105012"/>
              <a:gd name="connsiteY20729" fmla="*/ 491456 h 589548"/>
              <a:gd name="connsiteX20730" fmla="*/ 731717 w 2105012"/>
              <a:gd name="connsiteY20730" fmla="*/ 492119 h 589548"/>
              <a:gd name="connsiteX20731" fmla="*/ 729729 w 2105012"/>
              <a:gd name="connsiteY20731" fmla="*/ 499078 h 589548"/>
              <a:gd name="connsiteX20732" fmla="*/ 730723 w 2105012"/>
              <a:gd name="connsiteY20732" fmla="*/ 495102 h 589548"/>
              <a:gd name="connsiteX20733" fmla="*/ 723432 w 2105012"/>
              <a:gd name="connsiteY20733" fmla="*/ 489468 h 589548"/>
              <a:gd name="connsiteX20734" fmla="*/ 723432 w 2105012"/>
              <a:gd name="connsiteY20734" fmla="*/ 489468 h 589548"/>
              <a:gd name="connsiteX20735" fmla="*/ 736025 w 2105012"/>
              <a:gd name="connsiteY20735" fmla="*/ 489137 h 589548"/>
              <a:gd name="connsiteX20736" fmla="*/ 738676 w 2105012"/>
              <a:gd name="connsiteY20736" fmla="*/ 490462 h 589548"/>
              <a:gd name="connsiteX20737" fmla="*/ 746298 w 2105012"/>
              <a:gd name="connsiteY20737" fmla="*/ 489137 h 589548"/>
              <a:gd name="connsiteX20738" fmla="*/ 748287 w 2105012"/>
              <a:gd name="connsiteY20738" fmla="*/ 491456 h 589548"/>
              <a:gd name="connsiteX20739" fmla="*/ 412254 w 2105012"/>
              <a:gd name="connsiteY20739" fmla="*/ 539508 h 589548"/>
              <a:gd name="connsiteX20740" fmla="*/ 402643 w 2105012"/>
              <a:gd name="connsiteY20740" fmla="*/ 546136 h 589548"/>
              <a:gd name="connsiteX20741" fmla="*/ 406289 w 2105012"/>
              <a:gd name="connsiteY20741" fmla="*/ 548787 h 589548"/>
              <a:gd name="connsiteX20742" fmla="*/ 376795 w 2105012"/>
              <a:gd name="connsiteY20742" fmla="*/ 548787 h 589548"/>
              <a:gd name="connsiteX20743" fmla="*/ 377789 w 2105012"/>
              <a:gd name="connsiteY20743" fmla="*/ 541497 h 589548"/>
              <a:gd name="connsiteX20744" fmla="*/ 374475 w 2105012"/>
              <a:gd name="connsiteY20744" fmla="*/ 540834 h 589548"/>
              <a:gd name="connsiteX20745" fmla="*/ 362545 w 2105012"/>
              <a:gd name="connsiteY20745" fmla="*/ 540834 h 589548"/>
              <a:gd name="connsiteX20746" fmla="*/ 356248 w 2105012"/>
              <a:gd name="connsiteY20746" fmla="*/ 541165 h 589548"/>
              <a:gd name="connsiteX20747" fmla="*/ 356248 w 2105012"/>
              <a:gd name="connsiteY20747" fmla="*/ 541165 h 589548"/>
              <a:gd name="connsiteX20748" fmla="*/ 352934 w 2105012"/>
              <a:gd name="connsiteY20748" fmla="*/ 540171 h 589548"/>
              <a:gd name="connsiteX20749" fmla="*/ 356580 w 2105012"/>
              <a:gd name="connsiteY20749" fmla="*/ 535200 h 589548"/>
              <a:gd name="connsiteX20750" fmla="*/ 360225 w 2105012"/>
              <a:gd name="connsiteY20750" fmla="*/ 529567 h 589548"/>
              <a:gd name="connsiteX20751" fmla="*/ 365196 w 2105012"/>
              <a:gd name="connsiteY20751" fmla="*/ 532881 h 589548"/>
              <a:gd name="connsiteX20752" fmla="*/ 376463 w 2105012"/>
              <a:gd name="connsiteY20752" fmla="*/ 535532 h 589548"/>
              <a:gd name="connsiteX20753" fmla="*/ 377789 w 2105012"/>
              <a:gd name="connsiteY20753" fmla="*/ 534206 h 589548"/>
              <a:gd name="connsiteX20754" fmla="*/ 379446 w 2105012"/>
              <a:gd name="connsiteY20754" fmla="*/ 534206 h 589548"/>
              <a:gd name="connsiteX20755" fmla="*/ 377789 w 2105012"/>
              <a:gd name="connsiteY20755" fmla="*/ 534206 h 589548"/>
              <a:gd name="connsiteX20756" fmla="*/ 376132 w 2105012"/>
              <a:gd name="connsiteY20756" fmla="*/ 527247 h 589548"/>
              <a:gd name="connsiteX20757" fmla="*/ 381765 w 2105012"/>
              <a:gd name="connsiteY20757" fmla="*/ 519625 h 589548"/>
              <a:gd name="connsiteX20758" fmla="*/ 376463 w 2105012"/>
              <a:gd name="connsiteY20758" fmla="*/ 520288 h 589548"/>
              <a:gd name="connsiteX20759" fmla="*/ 376463 w 2105012"/>
              <a:gd name="connsiteY20759" fmla="*/ 510346 h 589548"/>
              <a:gd name="connsiteX20760" fmla="*/ 389719 w 2105012"/>
              <a:gd name="connsiteY20760" fmla="*/ 525258 h 589548"/>
              <a:gd name="connsiteX20761" fmla="*/ 386074 w 2105012"/>
              <a:gd name="connsiteY20761" fmla="*/ 539177 h 589548"/>
              <a:gd name="connsiteX20762" fmla="*/ 392370 w 2105012"/>
              <a:gd name="connsiteY20762" fmla="*/ 539177 h 589548"/>
              <a:gd name="connsiteX20763" fmla="*/ 397341 w 2105012"/>
              <a:gd name="connsiteY20763" fmla="*/ 537189 h 589548"/>
              <a:gd name="connsiteX20764" fmla="*/ 401318 w 2105012"/>
              <a:gd name="connsiteY20764" fmla="*/ 541828 h 589548"/>
              <a:gd name="connsiteX20765" fmla="*/ 405626 w 2105012"/>
              <a:gd name="connsiteY20765" fmla="*/ 537520 h 589548"/>
              <a:gd name="connsiteX20766" fmla="*/ 412916 w 2105012"/>
              <a:gd name="connsiteY20766" fmla="*/ 538514 h 589548"/>
              <a:gd name="connsiteX20767" fmla="*/ 1647026 w 2105012"/>
              <a:gd name="connsiteY20767" fmla="*/ 438433 h 589548"/>
              <a:gd name="connsiteX20768" fmla="*/ 1650672 w 2105012"/>
              <a:gd name="connsiteY20768" fmla="*/ 437108 h 589548"/>
              <a:gd name="connsiteX20769" fmla="*/ 1647026 w 2105012"/>
              <a:gd name="connsiteY20769" fmla="*/ 433462 h 589548"/>
              <a:gd name="connsiteX20770" fmla="*/ 1642718 w 2105012"/>
              <a:gd name="connsiteY20770" fmla="*/ 433462 h 589548"/>
              <a:gd name="connsiteX20771" fmla="*/ 1647026 w 2105012"/>
              <a:gd name="connsiteY20771" fmla="*/ 433462 h 589548"/>
              <a:gd name="connsiteX20772" fmla="*/ 1651666 w 2105012"/>
              <a:gd name="connsiteY20772" fmla="*/ 431143 h 589548"/>
              <a:gd name="connsiteX20773" fmla="*/ 1652329 w 2105012"/>
              <a:gd name="connsiteY20773" fmla="*/ 430480 h 589548"/>
              <a:gd name="connsiteX20774" fmla="*/ 1649677 w 2105012"/>
              <a:gd name="connsiteY20774" fmla="*/ 424183 h 589548"/>
              <a:gd name="connsiteX20775" fmla="*/ 1648352 w 2105012"/>
              <a:gd name="connsiteY20775" fmla="*/ 422858 h 589548"/>
              <a:gd name="connsiteX20776" fmla="*/ 1646695 w 2105012"/>
              <a:gd name="connsiteY20776" fmla="*/ 418550 h 589548"/>
              <a:gd name="connsiteX20777" fmla="*/ 1640398 w 2105012"/>
              <a:gd name="connsiteY20777" fmla="*/ 423521 h 589548"/>
              <a:gd name="connsiteX20778" fmla="*/ 1634765 w 2105012"/>
              <a:gd name="connsiteY20778" fmla="*/ 426503 h 589548"/>
              <a:gd name="connsiteX20779" fmla="*/ 1627143 w 2105012"/>
              <a:gd name="connsiteY20779" fmla="*/ 420207 h 589548"/>
              <a:gd name="connsiteX20780" fmla="*/ 1624491 w 2105012"/>
              <a:gd name="connsiteY20780" fmla="*/ 426503 h 589548"/>
              <a:gd name="connsiteX20781" fmla="*/ 1624491 w 2105012"/>
              <a:gd name="connsiteY20781" fmla="*/ 430149 h 589548"/>
              <a:gd name="connsiteX20782" fmla="*/ 1624491 w 2105012"/>
              <a:gd name="connsiteY20782" fmla="*/ 431806 h 589548"/>
              <a:gd name="connsiteX20783" fmla="*/ 1614550 w 2105012"/>
              <a:gd name="connsiteY20783" fmla="*/ 430149 h 589548"/>
              <a:gd name="connsiteX20784" fmla="*/ 1609247 w 2105012"/>
              <a:gd name="connsiteY20784" fmla="*/ 437771 h 589548"/>
              <a:gd name="connsiteX20785" fmla="*/ 1616869 w 2105012"/>
              <a:gd name="connsiteY20785" fmla="*/ 439428 h 589548"/>
              <a:gd name="connsiteX20786" fmla="*/ 1616869 w 2105012"/>
              <a:gd name="connsiteY20786" fmla="*/ 441747 h 589548"/>
              <a:gd name="connsiteX20787" fmla="*/ 1618195 w 2105012"/>
              <a:gd name="connsiteY20787" fmla="*/ 448044 h 589548"/>
              <a:gd name="connsiteX20788" fmla="*/ 1626811 w 2105012"/>
              <a:gd name="connsiteY20788" fmla="*/ 441085 h 589548"/>
              <a:gd name="connsiteX20789" fmla="*/ 1634765 w 2105012"/>
              <a:gd name="connsiteY20789" fmla="*/ 434125 h 589548"/>
              <a:gd name="connsiteX20790" fmla="*/ 1634765 w 2105012"/>
              <a:gd name="connsiteY20790" fmla="*/ 434125 h 589548"/>
              <a:gd name="connsiteX20791" fmla="*/ 1634765 w 2105012"/>
              <a:gd name="connsiteY20791" fmla="*/ 434125 h 589548"/>
              <a:gd name="connsiteX20792" fmla="*/ 1637416 w 2105012"/>
              <a:gd name="connsiteY20792" fmla="*/ 435451 h 589548"/>
              <a:gd name="connsiteX20793" fmla="*/ 1638741 w 2105012"/>
              <a:gd name="connsiteY20793" fmla="*/ 438102 h 589548"/>
              <a:gd name="connsiteX20794" fmla="*/ 1647689 w 2105012"/>
              <a:gd name="connsiteY20794" fmla="*/ 437771 h 589548"/>
              <a:gd name="connsiteX20795" fmla="*/ 1631451 w 2105012"/>
              <a:gd name="connsiteY20795" fmla="*/ 432468 h 589548"/>
              <a:gd name="connsiteX20796" fmla="*/ 1634433 w 2105012"/>
              <a:gd name="connsiteY20796" fmla="*/ 433462 h 589548"/>
              <a:gd name="connsiteX20797" fmla="*/ 1634433 w 2105012"/>
              <a:gd name="connsiteY20797" fmla="*/ 433462 h 589548"/>
              <a:gd name="connsiteX20798" fmla="*/ 1631451 w 2105012"/>
              <a:gd name="connsiteY20798" fmla="*/ 432468 h 589548"/>
              <a:gd name="connsiteX20799" fmla="*/ 1635427 w 2105012"/>
              <a:gd name="connsiteY20799" fmla="*/ 432468 h 589548"/>
              <a:gd name="connsiteX20800" fmla="*/ 1635759 w 2105012"/>
              <a:gd name="connsiteY20800" fmla="*/ 430811 h 589548"/>
              <a:gd name="connsiteX20801" fmla="*/ 1635427 w 2105012"/>
              <a:gd name="connsiteY20801" fmla="*/ 432468 h 589548"/>
              <a:gd name="connsiteX20802" fmla="*/ 578282 w 2105012"/>
              <a:gd name="connsiteY20802" fmla="*/ 28168 h 589548"/>
              <a:gd name="connsiteX20803" fmla="*/ 571654 w 2105012"/>
              <a:gd name="connsiteY20803" fmla="*/ 24192 h 589548"/>
              <a:gd name="connsiteX20804" fmla="*/ 579607 w 2105012"/>
              <a:gd name="connsiteY20804" fmla="*/ 16901 h 589548"/>
              <a:gd name="connsiteX20805" fmla="*/ 588886 w 2105012"/>
              <a:gd name="connsiteY20805" fmla="*/ 22203 h 589548"/>
              <a:gd name="connsiteX20806" fmla="*/ 579276 w 2105012"/>
              <a:gd name="connsiteY20806" fmla="*/ 19552 h 589548"/>
              <a:gd name="connsiteX20807" fmla="*/ 579607 w 2105012"/>
              <a:gd name="connsiteY20807" fmla="*/ 25517 h 589548"/>
              <a:gd name="connsiteX20808" fmla="*/ 578282 w 2105012"/>
              <a:gd name="connsiteY20808" fmla="*/ 28168 h 589548"/>
              <a:gd name="connsiteX20809" fmla="*/ 271743 w 2105012"/>
              <a:gd name="connsiteY20809" fmla="*/ 118307 h 589548"/>
              <a:gd name="connsiteX20810" fmla="*/ 282016 w 2105012"/>
              <a:gd name="connsiteY20810" fmla="*/ 118970 h 589548"/>
              <a:gd name="connsiteX20811" fmla="*/ 272074 w 2105012"/>
              <a:gd name="connsiteY20811" fmla="*/ 121953 h 589548"/>
              <a:gd name="connsiteX20812" fmla="*/ 272074 w 2105012"/>
              <a:gd name="connsiteY20812" fmla="*/ 118307 h 589548"/>
              <a:gd name="connsiteX20813" fmla="*/ 250202 w 2105012"/>
              <a:gd name="connsiteY20813" fmla="*/ 116982 h 589548"/>
              <a:gd name="connsiteX20814" fmla="*/ 247551 w 2105012"/>
              <a:gd name="connsiteY20814" fmla="*/ 114662 h 589548"/>
              <a:gd name="connsiteX20815" fmla="*/ 253847 w 2105012"/>
              <a:gd name="connsiteY20815" fmla="*/ 111017 h 589548"/>
              <a:gd name="connsiteX20816" fmla="*/ 257493 w 2105012"/>
              <a:gd name="connsiteY20816" fmla="*/ 111680 h 589548"/>
              <a:gd name="connsiteX20817" fmla="*/ 249871 w 2105012"/>
              <a:gd name="connsiteY20817" fmla="*/ 116650 h 589548"/>
              <a:gd name="connsiteX20818" fmla="*/ 551108 w 2105012"/>
              <a:gd name="connsiteY20818" fmla="*/ 432137 h 589548"/>
              <a:gd name="connsiteX20819" fmla="*/ 556410 w 2105012"/>
              <a:gd name="connsiteY20819" fmla="*/ 430480 h 589548"/>
              <a:gd name="connsiteX20820" fmla="*/ 557404 w 2105012"/>
              <a:gd name="connsiteY20820" fmla="*/ 436114 h 589548"/>
              <a:gd name="connsiteX20821" fmla="*/ 551108 w 2105012"/>
              <a:gd name="connsiteY20821" fmla="*/ 432468 h 589548"/>
              <a:gd name="connsiteX20822" fmla="*/ 738345 w 2105012"/>
              <a:gd name="connsiteY20822" fmla="*/ 46726 h 589548"/>
              <a:gd name="connsiteX20823" fmla="*/ 735694 w 2105012"/>
              <a:gd name="connsiteY20823" fmla="*/ 45732 h 589548"/>
              <a:gd name="connsiteX20824" fmla="*/ 740996 w 2105012"/>
              <a:gd name="connsiteY20824" fmla="*/ 40430 h 589548"/>
              <a:gd name="connsiteX20825" fmla="*/ 741659 w 2105012"/>
              <a:gd name="connsiteY20825" fmla="*/ 44738 h 589548"/>
              <a:gd name="connsiteX20826" fmla="*/ 741659 w 2105012"/>
              <a:gd name="connsiteY20826" fmla="*/ 49709 h 589548"/>
              <a:gd name="connsiteX20827" fmla="*/ 735362 w 2105012"/>
              <a:gd name="connsiteY20827" fmla="*/ 48383 h 589548"/>
              <a:gd name="connsiteX20828" fmla="*/ 738014 w 2105012"/>
              <a:gd name="connsiteY20828" fmla="*/ 47058 h 589548"/>
              <a:gd name="connsiteX20829" fmla="*/ 221702 w 2105012"/>
              <a:gd name="connsiteY20829" fmla="*/ 130900 h 589548"/>
              <a:gd name="connsiteX20830" fmla="*/ 220377 w 2105012"/>
              <a:gd name="connsiteY20830" fmla="*/ 126592 h 589548"/>
              <a:gd name="connsiteX20831" fmla="*/ 226673 w 2105012"/>
              <a:gd name="connsiteY20831" fmla="*/ 125267 h 589548"/>
              <a:gd name="connsiteX20832" fmla="*/ 221702 w 2105012"/>
              <a:gd name="connsiteY20832" fmla="*/ 130900 h 589548"/>
              <a:gd name="connsiteX20833" fmla="*/ 1718939 w 2105012"/>
              <a:gd name="connsiteY20833" fmla="*/ 515979 h 589548"/>
              <a:gd name="connsiteX20834" fmla="*/ 1718939 w 2105012"/>
              <a:gd name="connsiteY20834" fmla="*/ 515979 h 589548"/>
              <a:gd name="connsiteX20835" fmla="*/ 1714299 w 2105012"/>
              <a:gd name="connsiteY20835" fmla="*/ 516974 h 589548"/>
              <a:gd name="connsiteX20836" fmla="*/ 1711979 w 2105012"/>
              <a:gd name="connsiteY20836" fmla="*/ 512666 h 589548"/>
              <a:gd name="connsiteX20837" fmla="*/ 1718939 w 2105012"/>
              <a:gd name="connsiteY20837" fmla="*/ 515979 h 589548"/>
              <a:gd name="connsiteX20838" fmla="*/ 474224 w 2105012"/>
              <a:gd name="connsiteY20838" fmla="*/ 452352 h 589548"/>
              <a:gd name="connsiteX20839" fmla="*/ 466934 w 2105012"/>
              <a:gd name="connsiteY20839" fmla="*/ 446387 h 589548"/>
              <a:gd name="connsiteX20840" fmla="*/ 474224 w 2105012"/>
              <a:gd name="connsiteY20840" fmla="*/ 452352 h 589548"/>
              <a:gd name="connsiteX20841" fmla="*/ 924920 w 2105012"/>
              <a:gd name="connsiteY20841" fmla="*/ 32145 h 589548"/>
              <a:gd name="connsiteX20842" fmla="*/ 924920 w 2105012"/>
              <a:gd name="connsiteY20842" fmla="*/ 30820 h 589548"/>
              <a:gd name="connsiteX20843" fmla="*/ 929228 w 2105012"/>
              <a:gd name="connsiteY20843" fmla="*/ 30157 h 589548"/>
              <a:gd name="connsiteX20844" fmla="*/ 929890 w 2105012"/>
              <a:gd name="connsiteY20844" fmla="*/ 26843 h 589548"/>
              <a:gd name="connsiteX20845" fmla="*/ 929890 w 2105012"/>
              <a:gd name="connsiteY20845" fmla="*/ 26843 h 589548"/>
              <a:gd name="connsiteX20846" fmla="*/ 929890 w 2105012"/>
              <a:gd name="connsiteY20846" fmla="*/ 22866 h 589548"/>
              <a:gd name="connsiteX20847" fmla="*/ 942152 w 2105012"/>
              <a:gd name="connsiteY20847" fmla="*/ 25186 h 589548"/>
              <a:gd name="connsiteX20848" fmla="*/ 940164 w 2105012"/>
              <a:gd name="connsiteY20848" fmla="*/ 30488 h 589548"/>
              <a:gd name="connsiteX20849" fmla="*/ 937844 w 2105012"/>
              <a:gd name="connsiteY20849" fmla="*/ 31814 h 589548"/>
              <a:gd name="connsiteX20850" fmla="*/ 924920 w 2105012"/>
              <a:gd name="connsiteY20850" fmla="*/ 31814 h 589548"/>
              <a:gd name="connsiteX20851" fmla="*/ 1017378 w 2105012"/>
              <a:gd name="connsiteY20851" fmla="*/ 23198 h 589548"/>
              <a:gd name="connsiteX20852" fmla="*/ 1021024 w 2105012"/>
              <a:gd name="connsiteY20852" fmla="*/ 26511 h 589548"/>
              <a:gd name="connsiteX20853" fmla="*/ 1030303 w 2105012"/>
              <a:gd name="connsiteY20853" fmla="*/ 33471 h 589548"/>
              <a:gd name="connsiteX20854" fmla="*/ 1036268 w 2105012"/>
              <a:gd name="connsiteY20854" fmla="*/ 37447 h 589548"/>
              <a:gd name="connsiteX20855" fmla="*/ 1039582 w 2105012"/>
              <a:gd name="connsiteY20855" fmla="*/ 32808 h 589548"/>
              <a:gd name="connsiteX20856" fmla="*/ 1039582 w 2105012"/>
              <a:gd name="connsiteY20856" fmla="*/ 32808 h 589548"/>
              <a:gd name="connsiteX20857" fmla="*/ 1040576 w 2105012"/>
              <a:gd name="connsiteY20857" fmla="*/ 32145 h 589548"/>
              <a:gd name="connsiteX20858" fmla="*/ 1048198 w 2105012"/>
              <a:gd name="connsiteY20858" fmla="*/ 27174 h 589548"/>
              <a:gd name="connsiteX20859" fmla="*/ 1047204 w 2105012"/>
              <a:gd name="connsiteY20859" fmla="*/ 24855 h 589548"/>
              <a:gd name="connsiteX20860" fmla="*/ 1040907 w 2105012"/>
              <a:gd name="connsiteY20860" fmla="*/ 24855 h 589548"/>
              <a:gd name="connsiteX20861" fmla="*/ 1030966 w 2105012"/>
              <a:gd name="connsiteY20861" fmla="*/ 20878 h 589548"/>
              <a:gd name="connsiteX20862" fmla="*/ 1027983 w 2105012"/>
              <a:gd name="connsiteY20862" fmla="*/ 16238 h 589548"/>
              <a:gd name="connsiteX20863" fmla="*/ 1025663 w 2105012"/>
              <a:gd name="connsiteY20863" fmla="*/ 16238 h 589548"/>
              <a:gd name="connsiteX20864" fmla="*/ 1017710 w 2105012"/>
              <a:gd name="connsiteY20864" fmla="*/ 23529 h 589548"/>
              <a:gd name="connsiteX20865" fmla="*/ 1021686 w 2105012"/>
              <a:gd name="connsiteY20865" fmla="*/ 23529 h 589548"/>
              <a:gd name="connsiteX20866" fmla="*/ 1017710 w 2105012"/>
              <a:gd name="connsiteY20866" fmla="*/ 23529 h 589548"/>
              <a:gd name="connsiteX20867" fmla="*/ 1026657 w 2105012"/>
              <a:gd name="connsiteY20867" fmla="*/ 25186 h 589548"/>
              <a:gd name="connsiteX20868" fmla="*/ 1024006 w 2105012"/>
              <a:gd name="connsiteY20868" fmla="*/ 24523 h 589548"/>
              <a:gd name="connsiteX20869" fmla="*/ 1026657 w 2105012"/>
              <a:gd name="connsiteY20869" fmla="*/ 25186 h 589548"/>
              <a:gd name="connsiteX20870" fmla="*/ 2037739 w 2105012"/>
              <a:gd name="connsiteY20870" fmla="*/ 246888 h 589548"/>
              <a:gd name="connsiteX20871" fmla="*/ 2035419 w 2105012"/>
              <a:gd name="connsiteY20871" fmla="*/ 247219 h 589548"/>
              <a:gd name="connsiteX20872" fmla="*/ 2035088 w 2105012"/>
              <a:gd name="connsiteY20872" fmla="*/ 248214 h 589548"/>
              <a:gd name="connsiteX20873" fmla="*/ 2022164 w 2105012"/>
              <a:gd name="connsiteY20873" fmla="*/ 248214 h 589548"/>
              <a:gd name="connsiteX20874" fmla="*/ 2022164 w 2105012"/>
              <a:gd name="connsiteY20874" fmla="*/ 245562 h 589548"/>
              <a:gd name="connsiteX20875" fmla="*/ 2022164 w 2105012"/>
              <a:gd name="connsiteY20875" fmla="*/ 239597 h 589548"/>
              <a:gd name="connsiteX20876" fmla="*/ 2031111 w 2105012"/>
              <a:gd name="connsiteY20876" fmla="*/ 239266 h 589548"/>
              <a:gd name="connsiteX20877" fmla="*/ 2037408 w 2105012"/>
              <a:gd name="connsiteY20877" fmla="*/ 239266 h 589548"/>
              <a:gd name="connsiteX20878" fmla="*/ 2045030 w 2105012"/>
              <a:gd name="connsiteY20878" fmla="*/ 244900 h 589548"/>
              <a:gd name="connsiteX20879" fmla="*/ 2042710 w 2105012"/>
              <a:gd name="connsiteY20879" fmla="*/ 244900 h 589548"/>
              <a:gd name="connsiteX20880" fmla="*/ 2037408 w 2105012"/>
              <a:gd name="connsiteY20880" fmla="*/ 246888 h 589548"/>
              <a:gd name="connsiteX20881" fmla="*/ 1904519 w 2105012"/>
              <a:gd name="connsiteY20881" fmla="*/ 518962 h 589548"/>
              <a:gd name="connsiteX20882" fmla="*/ 1903525 w 2105012"/>
              <a:gd name="connsiteY20882" fmla="*/ 521613 h 589548"/>
              <a:gd name="connsiteX20883" fmla="*/ 1896897 w 2105012"/>
              <a:gd name="connsiteY20883" fmla="*/ 519293 h 589548"/>
              <a:gd name="connsiteX20884" fmla="*/ 1904850 w 2105012"/>
              <a:gd name="connsiteY20884" fmla="*/ 519293 h 589548"/>
              <a:gd name="connsiteX20885" fmla="*/ 276051 w 2105012"/>
              <a:gd name="connsiteY20885" fmla="*/ 541828 h 589548"/>
              <a:gd name="connsiteX20886" fmla="*/ 278702 w 2105012"/>
              <a:gd name="connsiteY20886" fmla="*/ 549450 h 589548"/>
              <a:gd name="connsiteX20887" fmla="*/ 269754 w 2105012"/>
              <a:gd name="connsiteY20887" fmla="*/ 545805 h 589548"/>
              <a:gd name="connsiteX20888" fmla="*/ 272406 w 2105012"/>
              <a:gd name="connsiteY20888" fmla="*/ 544479 h 589548"/>
              <a:gd name="connsiteX20889" fmla="*/ 276051 w 2105012"/>
              <a:gd name="connsiteY20889" fmla="*/ 541828 h 589548"/>
              <a:gd name="connsiteX20890" fmla="*/ 1966821 w 2105012"/>
              <a:gd name="connsiteY20890" fmla="*/ 376794 h 589548"/>
              <a:gd name="connsiteX20891" fmla="*/ 1966821 w 2105012"/>
              <a:gd name="connsiteY20891" fmla="*/ 376794 h 589548"/>
              <a:gd name="connsiteX20892" fmla="*/ 1966821 w 2105012"/>
              <a:gd name="connsiteY20892" fmla="*/ 376794 h 589548"/>
              <a:gd name="connsiteX20893" fmla="*/ 1966821 w 2105012"/>
              <a:gd name="connsiteY20893" fmla="*/ 376794 h 589548"/>
              <a:gd name="connsiteX20894" fmla="*/ 1966821 w 2105012"/>
              <a:gd name="connsiteY20894" fmla="*/ 376794 h 589548"/>
              <a:gd name="connsiteX20895" fmla="*/ 1966821 w 2105012"/>
              <a:gd name="connsiteY20895" fmla="*/ 376794 h 589548"/>
              <a:gd name="connsiteX20896" fmla="*/ 1978088 w 2105012"/>
              <a:gd name="connsiteY20896" fmla="*/ 376463 h 589548"/>
              <a:gd name="connsiteX20897" fmla="*/ 1983059 w 2105012"/>
              <a:gd name="connsiteY20897" fmla="*/ 378120 h 589548"/>
              <a:gd name="connsiteX20898" fmla="*/ 1981734 w 2105012"/>
              <a:gd name="connsiteY20898" fmla="*/ 386073 h 589548"/>
              <a:gd name="connsiteX20899" fmla="*/ 1976763 w 2105012"/>
              <a:gd name="connsiteY20899" fmla="*/ 388724 h 589548"/>
              <a:gd name="connsiteX20900" fmla="*/ 1966821 w 2105012"/>
              <a:gd name="connsiteY20900" fmla="*/ 379445 h 589548"/>
              <a:gd name="connsiteX20901" fmla="*/ 1966821 w 2105012"/>
              <a:gd name="connsiteY20901" fmla="*/ 377126 h 589548"/>
              <a:gd name="connsiteX20902" fmla="*/ 802967 w 2105012"/>
              <a:gd name="connsiteY20902" fmla="*/ 520288 h 589548"/>
              <a:gd name="connsiteX20903" fmla="*/ 794682 w 2105012"/>
              <a:gd name="connsiteY20903" fmla="*/ 515979 h 589548"/>
              <a:gd name="connsiteX20904" fmla="*/ 820862 w 2105012"/>
              <a:gd name="connsiteY20904" fmla="*/ 515979 h 589548"/>
              <a:gd name="connsiteX20905" fmla="*/ 820862 w 2105012"/>
              <a:gd name="connsiteY20905" fmla="*/ 519625 h 589548"/>
              <a:gd name="connsiteX20906" fmla="*/ 802967 w 2105012"/>
              <a:gd name="connsiteY20906" fmla="*/ 520288 h 589548"/>
              <a:gd name="connsiteX20907" fmla="*/ 968663 w 2105012"/>
              <a:gd name="connsiteY20907" fmla="*/ 23198 h 589548"/>
              <a:gd name="connsiteX20908" fmla="*/ 975954 w 2105012"/>
              <a:gd name="connsiteY20908" fmla="*/ 25517 h 589548"/>
              <a:gd name="connsiteX20909" fmla="*/ 974629 w 2105012"/>
              <a:gd name="connsiteY20909" fmla="*/ 28168 h 589548"/>
              <a:gd name="connsiteX20910" fmla="*/ 971977 w 2105012"/>
              <a:gd name="connsiteY20910" fmla="*/ 24192 h 589548"/>
              <a:gd name="connsiteX20911" fmla="*/ 968663 w 2105012"/>
              <a:gd name="connsiteY20911" fmla="*/ 23198 h 589548"/>
              <a:gd name="connsiteX20912" fmla="*/ 1745782 w 2105012"/>
              <a:gd name="connsiteY20912" fmla="*/ 476875 h 589548"/>
              <a:gd name="connsiteX20913" fmla="*/ 1745782 w 2105012"/>
              <a:gd name="connsiteY20913" fmla="*/ 481515 h 589548"/>
              <a:gd name="connsiteX20914" fmla="*/ 1740811 w 2105012"/>
              <a:gd name="connsiteY20914" fmla="*/ 482840 h 589548"/>
              <a:gd name="connsiteX20915" fmla="*/ 1740811 w 2105012"/>
              <a:gd name="connsiteY20915" fmla="*/ 488142 h 589548"/>
              <a:gd name="connsiteX20916" fmla="*/ 1739154 w 2105012"/>
              <a:gd name="connsiteY20916" fmla="*/ 487148 h 589548"/>
              <a:gd name="connsiteX20917" fmla="*/ 1737165 w 2105012"/>
              <a:gd name="connsiteY20917" fmla="*/ 486485 h 589548"/>
              <a:gd name="connsiteX20918" fmla="*/ 1739154 w 2105012"/>
              <a:gd name="connsiteY20918" fmla="*/ 487148 h 589548"/>
              <a:gd name="connsiteX20919" fmla="*/ 1740811 w 2105012"/>
              <a:gd name="connsiteY20919" fmla="*/ 488142 h 589548"/>
              <a:gd name="connsiteX20920" fmla="*/ 1739485 w 2105012"/>
              <a:gd name="connsiteY20920" fmla="*/ 493445 h 589548"/>
              <a:gd name="connsiteX20921" fmla="*/ 1731863 w 2105012"/>
              <a:gd name="connsiteY20921" fmla="*/ 483171 h 589548"/>
              <a:gd name="connsiteX20922" fmla="*/ 1730537 w 2105012"/>
              <a:gd name="connsiteY20922" fmla="*/ 483171 h 589548"/>
              <a:gd name="connsiteX20923" fmla="*/ 1734514 w 2105012"/>
              <a:gd name="connsiteY20923" fmla="*/ 477869 h 589548"/>
              <a:gd name="connsiteX20924" fmla="*/ 1732194 w 2105012"/>
              <a:gd name="connsiteY20924" fmla="*/ 476544 h 589548"/>
              <a:gd name="connsiteX20925" fmla="*/ 1732857 w 2105012"/>
              <a:gd name="connsiteY20925" fmla="*/ 465939 h 589548"/>
              <a:gd name="connsiteX20926" fmla="*/ 1737165 w 2105012"/>
              <a:gd name="connsiteY20926" fmla="*/ 461631 h 589548"/>
              <a:gd name="connsiteX20927" fmla="*/ 1736171 w 2105012"/>
              <a:gd name="connsiteY20927" fmla="*/ 457323 h 589548"/>
              <a:gd name="connsiteX20928" fmla="*/ 1738491 w 2105012"/>
              <a:gd name="connsiteY20928" fmla="*/ 457323 h 589548"/>
              <a:gd name="connsiteX20929" fmla="*/ 1738491 w 2105012"/>
              <a:gd name="connsiteY20929" fmla="*/ 462294 h 589548"/>
              <a:gd name="connsiteX20930" fmla="*/ 1738491 w 2105012"/>
              <a:gd name="connsiteY20930" fmla="*/ 476212 h 589548"/>
              <a:gd name="connsiteX20931" fmla="*/ 1738491 w 2105012"/>
              <a:gd name="connsiteY20931" fmla="*/ 476212 h 589548"/>
              <a:gd name="connsiteX20932" fmla="*/ 1744125 w 2105012"/>
              <a:gd name="connsiteY20932" fmla="*/ 473561 h 589548"/>
              <a:gd name="connsiteX20933" fmla="*/ 1751747 w 2105012"/>
              <a:gd name="connsiteY20933" fmla="*/ 473561 h 589548"/>
              <a:gd name="connsiteX20934" fmla="*/ 1746113 w 2105012"/>
              <a:gd name="connsiteY20934" fmla="*/ 476544 h 589548"/>
              <a:gd name="connsiteX20935" fmla="*/ 1191029 w 2105012"/>
              <a:gd name="connsiteY20935" fmla="*/ 524596 h 589548"/>
              <a:gd name="connsiteX20936" fmla="*/ 1194343 w 2105012"/>
              <a:gd name="connsiteY20936" fmla="*/ 521945 h 589548"/>
              <a:gd name="connsiteX20937" fmla="*/ 1199645 w 2105012"/>
              <a:gd name="connsiteY20937" fmla="*/ 524596 h 589548"/>
              <a:gd name="connsiteX20938" fmla="*/ 1191360 w 2105012"/>
              <a:gd name="connsiteY20938" fmla="*/ 524596 h 589548"/>
              <a:gd name="connsiteX20939" fmla="*/ 1015059 w 2105012"/>
              <a:gd name="connsiteY20939" fmla="*/ 506700 h 589548"/>
              <a:gd name="connsiteX20940" fmla="*/ 1015059 w 2105012"/>
              <a:gd name="connsiteY20940" fmla="*/ 506700 h 589548"/>
              <a:gd name="connsiteX20941" fmla="*/ 1676852 w 2105012"/>
              <a:gd name="connsiteY20941" fmla="*/ 425509 h 589548"/>
              <a:gd name="connsiteX20942" fmla="*/ 1677846 w 2105012"/>
              <a:gd name="connsiteY20942" fmla="*/ 416893 h 589548"/>
              <a:gd name="connsiteX20943" fmla="*/ 1677846 w 2105012"/>
              <a:gd name="connsiteY20943" fmla="*/ 416893 h 589548"/>
              <a:gd name="connsiteX20944" fmla="*/ 1683479 w 2105012"/>
              <a:gd name="connsiteY20944" fmla="*/ 408939 h 589548"/>
              <a:gd name="connsiteX20945" fmla="*/ 1689776 w 2105012"/>
              <a:gd name="connsiteY20945" fmla="*/ 407945 h 589548"/>
              <a:gd name="connsiteX20946" fmla="*/ 1688782 w 2105012"/>
              <a:gd name="connsiteY20946" fmla="*/ 407945 h 589548"/>
              <a:gd name="connsiteX20947" fmla="*/ 1691433 w 2105012"/>
              <a:gd name="connsiteY20947" fmla="*/ 410596 h 589548"/>
              <a:gd name="connsiteX20948" fmla="*/ 1684805 w 2105012"/>
              <a:gd name="connsiteY20948" fmla="*/ 414242 h 589548"/>
              <a:gd name="connsiteX20949" fmla="*/ 1682154 w 2105012"/>
              <a:gd name="connsiteY20949" fmla="*/ 416893 h 589548"/>
              <a:gd name="connsiteX20950" fmla="*/ 1682154 w 2105012"/>
              <a:gd name="connsiteY20950" fmla="*/ 426503 h 589548"/>
              <a:gd name="connsiteX20951" fmla="*/ 1677183 w 2105012"/>
              <a:gd name="connsiteY20951" fmla="*/ 425840 h 589548"/>
              <a:gd name="connsiteX20952" fmla="*/ 1222180 w 2105012"/>
              <a:gd name="connsiteY20952" fmla="*/ 39767 h 589548"/>
              <a:gd name="connsiteX20953" fmla="*/ 1217209 w 2105012"/>
              <a:gd name="connsiteY20953" fmla="*/ 38110 h 589548"/>
              <a:gd name="connsiteX20954" fmla="*/ 1220854 w 2105012"/>
              <a:gd name="connsiteY20954" fmla="*/ 34465 h 589548"/>
              <a:gd name="connsiteX20955" fmla="*/ 1227150 w 2105012"/>
              <a:gd name="connsiteY20955" fmla="*/ 35790 h 589548"/>
              <a:gd name="connsiteX20956" fmla="*/ 1227150 w 2105012"/>
              <a:gd name="connsiteY20956" fmla="*/ 38442 h 589548"/>
              <a:gd name="connsiteX20957" fmla="*/ 1222180 w 2105012"/>
              <a:gd name="connsiteY20957" fmla="*/ 39767 h 589548"/>
              <a:gd name="connsiteX20958" fmla="*/ 2050332 w 2105012"/>
              <a:gd name="connsiteY20958" fmla="*/ 362213 h 589548"/>
              <a:gd name="connsiteX20959" fmla="*/ 2045693 w 2105012"/>
              <a:gd name="connsiteY20959" fmla="*/ 357242 h 589548"/>
              <a:gd name="connsiteX20960" fmla="*/ 2050332 w 2105012"/>
              <a:gd name="connsiteY20960" fmla="*/ 356248 h 589548"/>
              <a:gd name="connsiteX20961" fmla="*/ 2055634 w 2105012"/>
              <a:gd name="connsiteY20961" fmla="*/ 357242 h 589548"/>
              <a:gd name="connsiteX20962" fmla="*/ 2050332 w 2105012"/>
              <a:gd name="connsiteY20962" fmla="*/ 362213 h 589548"/>
              <a:gd name="connsiteX20963" fmla="*/ 259481 w 2105012"/>
              <a:gd name="connsiteY20963" fmla="*/ 94447 h 589548"/>
              <a:gd name="connsiteX20964" fmla="*/ 259481 w 2105012"/>
              <a:gd name="connsiteY20964" fmla="*/ 94447 h 589548"/>
              <a:gd name="connsiteX20965" fmla="*/ 249539 w 2105012"/>
              <a:gd name="connsiteY20965" fmla="*/ 92790 h 589548"/>
              <a:gd name="connsiteX20966" fmla="*/ 259481 w 2105012"/>
              <a:gd name="connsiteY20966" fmla="*/ 94447 h 589548"/>
              <a:gd name="connsiteX20967" fmla="*/ 667095 w 2105012"/>
              <a:gd name="connsiteY20967" fmla="*/ 52692 h 589548"/>
              <a:gd name="connsiteX20968" fmla="*/ 667095 w 2105012"/>
              <a:gd name="connsiteY20968" fmla="*/ 50040 h 589548"/>
              <a:gd name="connsiteX20969" fmla="*/ 681014 w 2105012"/>
              <a:gd name="connsiteY20969" fmla="*/ 48715 h 589548"/>
              <a:gd name="connsiteX20970" fmla="*/ 675712 w 2105012"/>
              <a:gd name="connsiteY20970" fmla="*/ 56337 h 589548"/>
              <a:gd name="connsiteX20971" fmla="*/ 673392 w 2105012"/>
              <a:gd name="connsiteY20971" fmla="*/ 56337 h 589548"/>
              <a:gd name="connsiteX20972" fmla="*/ 672066 w 2105012"/>
              <a:gd name="connsiteY20972" fmla="*/ 61639 h 589548"/>
              <a:gd name="connsiteX20973" fmla="*/ 664444 w 2105012"/>
              <a:gd name="connsiteY20973" fmla="*/ 60645 h 589548"/>
              <a:gd name="connsiteX20974" fmla="*/ 667095 w 2105012"/>
              <a:gd name="connsiteY20974" fmla="*/ 52692 h 589548"/>
              <a:gd name="connsiteX20975" fmla="*/ 667095 w 2105012"/>
              <a:gd name="connsiteY20975" fmla="*/ 52692 h 589548"/>
              <a:gd name="connsiteX20976" fmla="*/ 118308 w 2105012"/>
              <a:gd name="connsiteY20976" fmla="*/ 253185 h 589548"/>
              <a:gd name="connsiteX20977" fmla="*/ 127255 w 2105012"/>
              <a:gd name="connsiteY20977" fmla="*/ 246888 h 589548"/>
              <a:gd name="connsiteX20978" fmla="*/ 139848 w 2105012"/>
              <a:gd name="connsiteY20978" fmla="*/ 245562 h 589548"/>
              <a:gd name="connsiteX20979" fmla="*/ 136203 w 2105012"/>
              <a:gd name="connsiteY20979" fmla="*/ 246557 h 589548"/>
              <a:gd name="connsiteX20980" fmla="*/ 134877 w 2105012"/>
              <a:gd name="connsiteY20980" fmla="*/ 253185 h 589548"/>
              <a:gd name="connsiteX20981" fmla="*/ 118308 w 2105012"/>
              <a:gd name="connsiteY20981" fmla="*/ 253185 h 589548"/>
              <a:gd name="connsiteX20982" fmla="*/ 901059 w 2105012"/>
              <a:gd name="connsiteY20982" fmla="*/ 502061 h 589548"/>
              <a:gd name="connsiteX20983" fmla="*/ 902053 w 2105012"/>
              <a:gd name="connsiteY20983" fmla="*/ 507032 h 589548"/>
              <a:gd name="connsiteX20984" fmla="*/ 900396 w 2105012"/>
              <a:gd name="connsiteY20984" fmla="*/ 512997 h 589548"/>
              <a:gd name="connsiteX20985" fmla="*/ 892112 w 2105012"/>
              <a:gd name="connsiteY20985" fmla="*/ 519956 h 589548"/>
              <a:gd name="connsiteX20986" fmla="*/ 889460 w 2105012"/>
              <a:gd name="connsiteY20986" fmla="*/ 511340 h 589548"/>
              <a:gd name="connsiteX20987" fmla="*/ 892443 w 2105012"/>
              <a:gd name="connsiteY20987" fmla="*/ 502061 h 589548"/>
              <a:gd name="connsiteX20988" fmla="*/ 901059 w 2105012"/>
              <a:gd name="connsiteY20988" fmla="*/ 502724 h 589548"/>
              <a:gd name="connsiteX20989" fmla="*/ 1734183 w 2105012"/>
              <a:gd name="connsiteY20989" fmla="*/ 441085 h 589548"/>
              <a:gd name="connsiteX20990" fmla="*/ 1737828 w 2105012"/>
              <a:gd name="connsiteY20990" fmla="*/ 442410 h 589548"/>
              <a:gd name="connsiteX20991" fmla="*/ 1736834 w 2105012"/>
              <a:gd name="connsiteY20991" fmla="*/ 449369 h 589548"/>
              <a:gd name="connsiteX20992" fmla="*/ 1731532 w 2105012"/>
              <a:gd name="connsiteY20992" fmla="*/ 448707 h 589548"/>
              <a:gd name="connsiteX20993" fmla="*/ 1729212 w 2105012"/>
              <a:gd name="connsiteY20993" fmla="*/ 448707 h 589548"/>
              <a:gd name="connsiteX20994" fmla="*/ 1730537 w 2105012"/>
              <a:gd name="connsiteY20994" fmla="*/ 446387 h 589548"/>
              <a:gd name="connsiteX20995" fmla="*/ 1732857 w 2105012"/>
              <a:gd name="connsiteY20995" fmla="*/ 442410 h 589548"/>
              <a:gd name="connsiteX20996" fmla="*/ 1734183 w 2105012"/>
              <a:gd name="connsiteY20996" fmla="*/ 441085 h 589548"/>
              <a:gd name="connsiteX20997" fmla="*/ 430812 w 2105012"/>
              <a:gd name="connsiteY20997" fmla="*/ 511009 h 589548"/>
              <a:gd name="connsiteX20998" fmla="*/ 422527 w 2105012"/>
              <a:gd name="connsiteY20998" fmla="*/ 511009 h 589548"/>
              <a:gd name="connsiteX20999" fmla="*/ 428161 w 2105012"/>
              <a:gd name="connsiteY20999" fmla="*/ 508357 h 589548"/>
              <a:gd name="connsiteX21000" fmla="*/ 434457 w 2105012"/>
              <a:gd name="connsiteY21000" fmla="*/ 508357 h 589548"/>
              <a:gd name="connsiteX21001" fmla="*/ 433131 w 2105012"/>
              <a:gd name="connsiteY21001" fmla="*/ 511340 h 589548"/>
              <a:gd name="connsiteX21002" fmla="*/ 430812 w 2105012"/>
              <a:gd name="connsiteY21002" fmla="*/ 511340 h 589548"/>
              <a:gd name="connsiteX21003" fmla="*/ 110685 w 2105012"/>
              <a:gd name="connsiteY21003" fmla="*/ 254510 h 589548"/>
              <a:gd name="connsiteX21004" fmla="*/ 110685 w 2105012"/>
              <a:gd name="connsiteY21004" fmla="*/ 254510 h 589548"/>
              <a:gd name="connsiteX21005" fmla="*/ 110685 w 2105012"/>
              <a:gd name="connsiteY21005" fmla="*/ 254510 h 589548"/>
              <a:gd name="connsiteX21006" fmla="*/ 110685 w 2105012"/>
              <a:gd name="connsiteY21006" fmla="*/ 254510 h 589548"/>
              <a:gd name="connsiteX21007" fmla="*/ 110685 w 2105012"/>
              <a:gd name="connsiteY21007" fmla="*/ 254510 h 589548"/>
              <a:gd name="connsiteX21008" fmla="*/ 169342 w 2105012"/>
              <a:gd name="connsiteY21008" fmla="*/ 558066 h 589548"/>
              <a:gd name="connsiteX21009" fmla="*/ 169342 w 2105012"/>
              <a:gd name="connsiteY21009" fmla="*/ 558066 h 589548"/>
              <a:gd name="connsiteX21010" fmla="*/ 159400 w 2105012"/>
              <a:gd name="connsiteY21010" fmla="*/ 558066 h 589548"/>
              <a:gd name="connsiteX21011" fmla="*/ 166360 w 2105012"/>
              <a:gd name="connsiteY21011" fmla="*/ 553096 h 589548"/>
              <a:gd name="connsiteX21012" fmla="*/ 169342 w 2105012"/>
              <a:gd name="connsiteY21012" fmla="*/ 558398 h 589548"/>
              <a:gd name="connsiteX21013" fmla="*/ 297260 w 2105012"/>
              <a:gd name="connsiteY21013" fmla="*/ 11599 h 589548"/>
              <a:gd name="connsiteX21014" fmla="*/ 294940 w 2105012"/>
              <a:gd name="connsiteY21014" fmla="*/ 10273 h 589548"/>
              <a:gd name="connsiteX21015" fmla="*/ 306208 w 2105012"/>
              <a:gd name="connsiteY21015" fmla="*/ 10273 h 589548"/>
              <a:gd name="connsiteX21016" fmla="*/ 306539 w 2105012"/>
              <a:gd name="connsiteY21016" fmla="*/ 12262 h 589548"/>
              <a:gd name="connsiteX21017" fmla="*/ 307202 w 2105012"/>
              <a:gd name="connsiteY21017" fmla="*/ 12924 h 589548"/>
              <a:gd name="connsiteX21018" fmla="*/ 296929 w 2105012"/>
              <a:gd name="connsiteY21018" fmla="*/ 11599 h 589548"/>
              <a:gd name="connsiteX21019" fmla="*/ 609764 w 2105012"/>
              <a:gd name="connsiteY21019" fmla="*/ 452352 h 589548"/>
              <a:gd name="connsiteX21020" fmla="*/ 602142 w 2105012"/>
              <a:gd name="connsiteY21020" fmla="*/ 457654 h 589548"/>
              <a:gd name="connsiteX21021" fmla="*/ 608439 w 2105012"/>
              <a:gd name="connsiteY21021" fmla="*/ 457654 h 589548"/>
              <a:gd name="connsiteX21022" fmla="*/ 614735 w 2105012"/>
              <a:gd name="connsiteY21022" fmla="*/ 460305 h 589548"/>
              <a:gd name="connsiteX21023" fmla="*/ 619706 w 2105012"/>
              <a:gd name="connsiteY21023" fmla="*/ 457323 h 589548"/>
              <a:gd name="connsiteX21024" fmla="*/ 619706 w 2105012"/>
              <a:gd name="connsiteY21024" fmla="*/ 455997 h 589548"/>
              <a:gd name="connsiteX21025" fmla="*/ 619706 w 2105012"/>
              <a:gd name="connsiteY21025" fmla="*/ 455997 h 589548"/>
              <a:gd name="connsiteX21026" fmla="*/ 619706 w 2105012"/>
              <a:gd name="connsiteY21026" fmla="*/ 453677 h 589548"/>
              <a:gd name="connsiteX21027" fmla="*/ 624677 w 2105012"/>
              <a:gd name="connsiteY21027" fmla="*/ 453677 h 589548"/>
              <a:gd name="connsiteX21028" fmla="*/ 621363 w 2105012"/>
              <a:gd name="connsiteY21028" fmla="*/ 450032 h 589548"/>
              <a:gd name="connsiteX21029" fmla="*/ 624677 w 2105012"/>
              <a:gd name="connsiteY21029" fmla="*/ 447050 h 589548"/>
              <a:gd name="connsiteX21030" fmla="*/ 605788 w 2105012"/>
              <a:gd name="connsiteY21030" fmla="*/ 447050 h 589548"/>
              <a:gd name="connsiteX21031" fmla="*/ 604793 w 2105012"/>
              <a:gd name="connsiteY21031" fmla="*/ 447050 h 589548"/>
              <a:gd name="connsiteX21032" fmla="*/ 609764 w 2105012"/>
              <a:gd name="connsiteY21032" fmla="*/ 450695 h 589548"/>
              <a:gd name="connsiteX21033" fmla="*/ 609764 w 2105012"/>
              <a:gd name="connsiteY21033" fmla="*/ 450695 h 589548"/>
              <a:gd name="connsiteX21034" fmla="*/ 609764 w 2105012"/>
              <a:gd name="connsiteY21034" fmla="*/ 451689 h 589548"/>
              <a:gd name="connsiteX21035" fmla="*/ 613741 w 2105012"/>
              <a:gd name="connsiteY21035" fmla="*/ 454672 h 589548"/>
              <a:gd name="connsiteX21036" fmla="*/ 614735 w 2105012"/>
              <a:gd name="connsiteY21036" fmla="*/ 455334 h 589548"/>
              <a:gd name="connsiteX21037" fmla="*/ 613741 w 2105012"/>
              <a:gd name="connsiteY21037" fmla="*/ 454672 h 589548"/>
              <a:gd name="connsiteX21038" fmla="*/ 1754066 w 2105012"/>
              <a:gd name="connsiteY21038" fmla="*/ 516311 h 589548"/>
              <a:gd name="connsiteX21039" fmla="*/ 1751747 w 2105012"/>
              <a:gd name="connsiteY21039" fmla="*/ 519625 h 589548"/>
              <a:gd name="connsiteX21040" fmla="*/ 1750421 w 2105012"/>
              <a:gd name="connsiteY21040" fmla="*/ 522276 h 589548"/>
              <a:gd name="connsiteX21041" fmla="*/ 1737828 w 2105012"/>
              <a:gd name="connsiteY21041" fmla="*/ 520950 h 589548"/>
              <a:gd name="connsiteX21042" fmla="*/ 1741473 w 2105012"/>
              <a:gd name="connsiteY21042" fmla="*/ 514654 h 589548"/>
              <a:gd name="connsiteX21043" fmla="*/ 1743130 w 2105012"/>
              <a:gd name="connsiteY21043" fmla="*/ 514654 h 589548"/>
              <a:gd name="connsiteX21044" fmla="*/ 1754066 w 2105012"/>
              <a:gd name="connsiteY21044" fmla="*/ 516311 h 589548"/>
              <a:gd name="connsiteX21045" fmla="*/ 762537 w 2105012"/>
              <a:gd name="connsiteY21045" fmla="*/ 42087 h 589548"/>
              <a:gd name="connsiteX21046" fmla="*/ 762537 w 2105012"/>
              <a:gd name="connsiteY21046" fmla="*/ 42087 h 589548"/>
              <a:gd name="connsiteX21047" fmla="*/ 762537 w 2105012"/>
              <a:gd name="connsiteY21047" fmla="*/ 42087 h 589548"/>
              <a:gd name="connsiteX21048" fmla="*/ 762537 w 2105012"/>
              <a:gd name="connsiteY21048" fmla="*/ 42087 h 589548"/>
              <a:gd name="connsiteX21049" fmla="*/ 1398812 w 2105012"/>
              <a:gd name="connsiteY21049" fmla="*/ 478863 h 589548"/>
              <a:gd name="connsiteX21050" fmla="*/ 1397818 w 2105012"/>
              <a:gd name="connsiteY21050" fmla="*/ 478863 h 589548"/>
              <a:gd name="connsiteX21051" fmla="*/ 1389865 w 2105012"/>
              <a:gd name="connsiteY21051" fmla="*/ 488805 h 589548"/>
              <a:gd name="connsiteX21052" fmla="*/ 1387545 w 2105012"/>
              <a:gd name="connsiteY21052" fmla="*/ 491125 h 589548"/>
              <a:gd name="connsiteX21053" fmla="*/ 1387545 w 2105012"/>
              <a:gd name="connsiteY21053" fmla="*/ 490131 h 589548"/>
              <a:gd name="connsiteX21054" fmla="*/ 1382574 w 2105012"/>
              <a:gd name="connsiteY21054" fmla="*/ 486154 h 589548"/>
              <a:gd name="connsiteX21055" fmla="*/ 1386551 w 2105012"/>
              <a:gd name="connsiteY21055" fmla="*/ 474887 h 589548"/>
              <a:gd name="connsiteX21056" fmla="*/ 1387876 w 2105012"/>
              <a:gd name="connsiteY21056" fmla="*/ 474887 h 589548"/>
              <a:gd name="connsiteX21057" fmla="*/ 1387876 w 2105012"/>
              <a:gd name="connsiteY21057" fmla="*/ 478863 h 589548"/>
              <a:gd name="connsiteX21058" fmla="*/ 1387876 w 2105012"/>
              <a:gd name="connsiteY21058" fmla="*/ 474887 h 589548"/>
              <a:gd name="connsiteX21059" fmla="*/ 1386551 w 2105012"/>
              <a:gd name="connsiteY21059" fmla="*/ 474887 h 589548"/>
              <a:gd name="connsiteX21060" fmla="*/ 1383900 w 2105012"/>
              <a:gd name="connsiteY21060" fmla="*/ 474887 h 589548"/>
              <a:gd name="connsiteX21061" fmla="*/ 1380254 w 2105012"/>
              <a:gd name="connsiteY21061" fmla="*/ 477869 h 589548"/>
              <a:gd name="connsiteX21062" fmla="*/ 1378929 w 2105012"/>
              <a:gd name="connsiteY21062" fmla="*/ 483834 h 589548"/>
              <a:gd name="connsiteX21063" fmla="*/ 1378929 w 2105012"/>
              <a:gd name="connsiteY21063" fmla="*/ 483834 h 589548"/>
              <a:gd name="connsiteX21064" fmla="*/ 1382574 w 2105012"/>
              <a:gd name="connsiteY21064" fmla="*/ 486485 h 589548"/>
              <a:gd name="connsiteX21065" fmla="*/ 1381249 w 2105012"/>
              <a:gd name="connsiteY21065" fmla="*/ 487811 h 589548"/>
              <a:gd name="connsiteX21066" fmla="*/ 1374952 w 2105012"/>
              <a:gd name="connsiteY21066" fmla="*/ 490462 h 589548"/>
              <a:gd name="connsiteX21067" fmla="*/ 1375946 w 2105012"/>
              <a:gd name="connsiteY21067" fmla="*/ 485160 h 589548"/>
              <a:gd name="connsiteX21068" fmla="*/ 1373627 w 2105012"/>
              <a:gd name="connsiteY21068" fmla="*/ 481515 h 589548"/>
              <a:gd name="connsiteX21069" fmla="*/ 1373627 w 2105012"/>
              <a:gd name="connsiteY21069" fmla="*/ 478863 h 589548"/>
              <a:gd name="connsiteX21070" fmla="*/ 1373627 w 2105012"/>
              <a:gd name="connsiteY21070" fmla="*/ 477869 h 589548"/>
              <a:gd name="connsiteX21071" fmla="*/ 1373627 w 2105012"/>
              <a:gd name="connsiteY21071" fmla="*/ 476212 h 589548"/>
              <a:gd name="connsiteX21072" fmla="*/ 1373627 w 2105012"/>
              <a:gd name="connsiteY21072" fmla="*/ 477869 h 589548"/>
              <a:gd name="connsiteX21073" fmla="*/ 1362359 w 2105012"/>
              <a:gd name="connsiteY21073" fmla="*/ 477869 h 589548"/>
              <a:gd name="connsiteX21074" fmla="*/ 1357388 w 2105012"/>
              <a:gd name="connsiteY21074" fmla="*/ 477869 h 589548"/>
              <a:gd name="connsiteX21075" fmla="*/ 1349435 w 2105012"/>
              <a:gd name="connsiteY21075" fmla="*/ 476875 h 589548"/>
              <a:gd name="connsiteX21076" fmla="*/ 1349766 w 2105012"/>
              <a:gd name="connsiteY21076" fmla="*/ 474555 h 589548"/>
              <a:gd name="connsiteX21077" fmla="*/ 1352086 w 2105012"/>
              <a:gd name="connsiteY21077" fmla="*/ 473561 h 589548"/>
              <a:gd name="connsiteX21078" fmla="*/ 1352086 w 2105012"/>
              <a:gd name="connsiteY21078" fmla="*/ 473561 h 589548"/>
              <a:gd name="connsiteX21079" fmla="*/ 1358051 w 2105012"/>
              <a:gd name="connsiteY21079" fmla="*/ 472898 h 589548"/>
              <a:gd name="connsiteX21080" fmla="*/ 1361034 w 2105012"/>
              <a:gd name="connsiteY21080" fmla="*/ 468259 h 589548"/>
              <a:gd name="connsiteX21081" fmla="*/ 1366999 w 2105012"/>
              <a:gd name="connsiteY21081" fmla="*/ 466933 h 589548"/>
              <a:gd name="connsiteX21082" fmla="*/ 1363685 w 2105012"/>
              <a:gd name="connsiteY21082" fmla="*/ 472236 h 589548"/>
              <a:gd name="connsiteX21083" fmla="*/ 1366999 w 2105012"/>
              <a:gd name="connsiteY21083" fmla="*/ 466933 h 589548"/>
              <a:gd name="connsiteX21084" fmla="*/ 1366999 w 2105012"/>
              <a:gd name="connsiteY21084" fmla="*/ 466270 h 589548"/>
              <a:gd name="connsiteX21085" fmla="*/ 1369318 w 2105012"/>
              <a:gd name="connsiteY21085" fmla="*/ 469253 h 589548"/>
              <a:gd name="connsiteX21086" fmla="*/ 1380586 w 2105012"/>
              <a:gd name="connsiteY21086" fmla="*/ 470247 h 589548"/>
              <a:gd name="connsiteX21087" fmla="*/ 1383237 w 2105012"/>
              <a:gd name="connsiteY21087" fmla="*/ 470247 h 589548"/>
              <a:gd name="connsiteX21088" fmla="*/ 1389533 w 2105012"/>
              <a:gd name="connsiteY21088" fmla="*/ 471573 h 589548"/>
              <a:gd name="connsiteX21089" fmla="*/ 1398150 w 2105012"/>
              <a:gd name="connsiteY21089" fmla="*/ 478863 h 589548"/>
              <a:gd name="connsiteX21090" fmla="*/ 330399 w 2105012"/>
              <a:gd name="connsiteY21090" fmla="*/ 464613 h 589548"/>
              <a:gd name="connsiteX21091" fmla="*/ 334708 w 2105012"/>
              <a:gd name="connsiteY21091" fmla="*/ 464613 h 589548"/>
              <a:gd name="connsiteX21092" fmla="*/ 336033 w 2105012"/>
              <a:gd name="connsiteY21092" fmla="*/ 474887 h 589548"/>
              <a:gd name="connsiteX21093" fmla="*/ 328411 w 2105012"/>
              <a:gd name="connsiteY21093" fmla="*/ 469916 h 589548"/>
              <a:gd name="connsiteX21094" fmla="*/ 328080 w 2105012"/>
              <a:gd name="connsiteY21094" fmla="*/ 462294 h 589548"/>
              <a:gd name="connsiteX21095" fmla="*/ 332388 w 2105012"/>
              <a:gd name="connsiteY21095" fmla="*/ 460305 h 589548"/>
              <a:gd name="connsiteX21096" fmla="*/ 330731 w 2105012"/>
              <a:gd name="connsiteY21096" fmla="*/ 464613 h 589548"/>
              <a:gd name="connsiteX21097" fmla="*/ 341004 w 2105012"/>
              <a:gd name="connsiteY21097" fmla="*/ 437108 h 589548"/>
              <a:gd name="connsiteX21098" fmla="*/ 353597 w 2105012"/>
              <a:gd name="connsiteY21098" fmla="*/ 437108 h 589548"/>
              <a:gd name="connsiteX21099" fmla="*/ 353597 w 2105012"/>
              <a:gd name="connsiteY21099" fmla="*/ 436445 h 589548"/>
              <a:gd name="connsiteX21100" fmla="*/ 362545 w 2105012"/>
              <a:gd name="connsiteY21100" fmla="*/ 436445 h 589548"/>
              <a:gd name="connsiteX21101" fmla="*/ 366521 w 2105012"/>
              <a:gd name="connsiteY21101" fmla="*/ 437771 h 589548"/>
              <a:gd name="connsiteX21102" fmla="*/ 366521 w 2105012"/>
              <a:gd name="connsiteY21102" fmla="*/ 439759 h 589548"/>
              <a:gd name="connsiteX21103" fmla="*/ 366853 w 2105012"/>
              <a:gd name="connsiteY21103" fmla="*/ 440422 h 589548"/>
              <a:gd name="connsiteX21104" fmla="*/ 363539 w 2105012"/>
              <a:gd name="connsiteY21104" fmla="*/ 440422 h 589548"/>
              <a:gd name="connsiteX21105" fmla="*/ 356580 w 2105012"/>
              <a:gd name="connsiteY21105" fmla="*/ 438765 h 589548"/>
              <a:gd name="connsiteX21106" fmla="*/ 345975 w 2105012"/>
              <a:gd name="connsiteY21106" fmla="*/ 444398 h 589548"/>
              <a:gd name="connsiteX21107" fmla="*/ 345975 w 2105012"/>
              <a:gd name="connsiteY21107" fmla="*/ 442742 h 589548"/>
              <a:gd name="connsiteX21108" fmla="*/ 338353 w 2105012"/>
              <a:gd name="connsiteY21108" fmla="*/ 437439 h 589548"/>
              <a:gd name="connsiteX21109" fmla="*/ 341004 w 2105012"/>
              <a:gd name="connsiteY21109" fmla="*/ 436445 h 589548"/>
              <a:gd name="connsiteX21110" fmla="*/ 351609 w 2105012"/>
              <a:gd name="connsiteY21110" fmla="*/ 461962 h 589548"/>
              <a:gd name="connsiteX21111" fmla="*/ 343324 w 2105012"/>
              <a:gd name="connsiteY21111" fmla="*/ 460305 h 589548"/>
              <a:gd name="connsiteX21112" fmla="*/ 341998 w 2105012"/>
              <a:gd name="connsiteY21112" fmla="*/ 458648 h 589548"/>
              <a:gd name="connsiteX21113" fmla="*/ 352603 w 2105012"/>
              <a:gd name="connsiteY21113" fmla="*/ 457323 h 589548"/>
              <a:gd name="connsiteX21114" fmla="*/ 356248 w 2105012"/>
              <a:gd name="connsiteY21114" fmla="*/ 459974 h 589548"/>
              <a:gd name="connsiteX21115" fmla="*/ 351609 w 2105012"/>
              <a:gd name="connsiteY21115" fmla="*/ 461962 h 589548"/>
              <a:gd name="connsiteX21116" fmla="*/ 413248 w 2105012"/>
              <a:gd name="connsiteY21116" fmla="*/ 417887 h 589548"/>
              <a:gd name="connsiteX21117" fmla="*/ 419544 w 2105012"/>
              <a:gd name="connsiteY21117" fmla="*/ 419213 h 589548"/>
              <a:gd name="connsiteX21118" fmla="*/ 414905 w 2105012"/>
              <a:gd name="connsiteY21118" fmla="*/ 426503 h 589548"/>
              <a:gd name="connsiteX21119" fmla="*/ 413248 w 2105012"/>
              <a:gd name="connsiteY21119" fmla="*/ 417887 h 589548"/>
              <a:gd name="connsiteX21120" fmla="*/ 409602 w 2105012"/>
              <a:gd name="connsiteY21120" fmla="*/ 410265 h 589548"/>
              <a:gd name="connsiteX21121" fmla="*/ 416562 w 2105012"/>
              <a:gd name="connsiteY21121" fmla="*/ 413579 h 589548"/>
              <a:gd name="connsiteX21122" fmla="*/ 411922 w 2105012"/>
              <a:gd name="connsiteY21122" fmla="*/ 415899 h 589548"/>
              <a:gd name="connsiteX21123" fmla="*/ 406951 w 2105012"/>
              <a:gd name="connsiteY21123" fmla="*/ 415567 h 589548"/>
              <a:gd name="connsiteX21124" fmla="*/ 409271 w 2105012"/>
              <a:gd name="connsiteY21124" fmla="*/ 410596 h 589548"/>
              <a:gd name="connsiteX21125" fmla="*/ 383422 w 2105012"/>
              <a:gd name="connsiteY21125" fmla="*/ 452352 h 589548"/>
              <a:gd name="connsiteX21126" fmla="*/ 394358 w 2105012"/>
              <a:gd name="connsiteY21126" fmla="*/ 455666 h 589548"/>
              <a:gd name="connsiteX21127" fmla="*/ 383422 w 2105012"/>
              <a:gd name="connsiteY21127" fmla="*/ 452352 h 589548"/>
              <a:gd name="connsiteX21128" fmla="*/ 392701 w 2105012"/>
              <a:gd name="connsiteY21128" fmla="*/ 470579 h 589548"/>
              <a:gd name="connsiteX21129" fmla="*/ 398335 w 2105012"/>
              <a:gd name="connsiteY21129" fmla="*/ 468590 h 589548"/>
              <a:gd name="connsiteX21130" fmla="*/ 396678 w 2105012"/>
              <a:gd name="connsiteY21130" fmla="*/ 458317 h 589548"/>
              <a:gd name="connsiteX21131" fmla="*/ 402312 w 2105012"/>
              <a:gd name="connsiteY21131" fmla="*/ 454672 h 589548"/>
              <a:gd name="connsiteX21132" fmla="*/ 406289 w 2105012"/>
              <a:gd name="connsiteY21132" fmla="*/ 455997 h 589548"/>
              <a:gd name="connsiteX21133" fmla="*/ 407283 w 2105012"/>
              <a:gd name="connsiteY21133" fmla="*/ 458317 h 589548"/>
              <a:gd name="connsiteX21134" fmla="*/ 399992 w 2105012"/>
              <a:gd name="connsiteY21134" fmla="*/ 463619 h 589548"/>
              <a:gd name="connsiteX21135" fmla="*/ 402643 w 2105012"/>
              <a:gd name="connsiteY21135" fmla="*/ 466602 h 589548"/>
              <a:gd name="connsiteX21136" fmla="*/ 399992 w 2105012"/>
              <a:gd name="connsiteY21136" fmla="*/ 468922 h 589548"/>
              <a:gd name="connsiteX21137" fmla="*/ 397010 w 2105012"/>
              <a:gd name="connsiteY21137" fmla="*/ 475218 h 589548"/>
              <a:gd name="connsiteX21138" fmla="*/ 393033 w 2105012"/>
              <a:gd name="connsiteY21138" fmla="*/ 470579 h 589548"/>
              <a:gd name="connsiteX21139" fmla="*/ 656159 w 2105012"/>
              <a:gd name="connsiteY21139" fmla="*/ 442079 h 589548"/>
              <a:gd name="connsiteX21140" fmla="*/ 653508 w 2105012"/>
              <a:gd name="connsiteY21140" fmla="*/ 443073 h 589548"/>
              <a:gd name="connsiteX21141" fmla="*/ 652183 w 2105012"/>
              <a:gd name="connsiteY21141" fmla="*/ 444398 h 589548"/>
              <a:gd name="connsiteX21142" fmla="*/ 652183 w 2105012"/>
              <a:gd name="connsiteY21142" fmla="*/ 456991 h 589548"/>
              <a:gd name="connsiteX21143" fmla="*/ 658810 w 2105012"/>
              <a:gd name="connsiteY21143" fmla="*/ 455666 h 589548"/>
              <a:gd name="connsiteX21144" fmla="*/ 659805 w 2105012"/>
              <a:gd name="connsiteY21144" fmla="*/ 455997 h 589548"/>
              <a:gd name="connsiteX21145" fmla="*/ 655828 w 2105012"/>
              <a:gd name="connsiteY21145" fmla="*/ 459643 h 589548"/>
              <a:gd name="connsiteX21146" fmla="*/ 661130 w 2105012"/>
              <a:gd name="connsiteY21146" fmla="*/ 469916 h 589548"/>
              <a:gd name="connsiteX21147" fmla="*/ 661130 w 2105012"/>
              <a:gd name="connsiteY21147" fmla="*/ 459311 h 589548"/>
              <a:gd name="connsiteX21148" fmla="*/ 662456 w 2105012"/>
              <a:gd name="connsiteY21148" fmla="*/ 458980 h 589548"/>
              <a:gd name="connsiteX21149" fmla="*/ 666101 w 2105012"/>
              <a:gd name="connsiteY21149" fmla="*/ 458980 h 589548"/>
              <a:gd name="connsiteX21150" fmla="*/ 671403 w 2105012"/>
              <a:gd name="connsiteY21150" fmla="*/ 458980 h 589548"/>
              <a:gd name="connsiteX21151" fmla="*/ 671403 w 2105012"/>
              <a:gd name="connsiteY21151" fmla="*/ 457986 h 589548"/>
              <a:gd name="connsiteX21152" fmla="*/ 671403 w 2105012"/>
              <a:gd name="connsiteY21152" fmla="*/ 456329 h 589548"/>
              <a:gd name="connsiteX21153" fmla="*/ 678031 w 2105012"/>
              <a:gd name="connsiteY21153" fmla="*/ 451689 h 589548"/>
              <a:gd name="connsiteX21154" fmla="*/ 680020 w 2105012"/>
              <a:gd name="connsiteY21154" fmla="*/ 446387 h 589548"/>
              <a:gd name="connsiteX21155" fmla="*/ 681345 w 2105012"/>
              <a:gd name="connsiteY21155" fmla="*/ 445061 h 589548"/>
              <a:gd name="connsiteX21156" fmla="*/ 676374 w 2105012"/>
              <a:gd name="connsiteY21156" fmla="*/ 443404 h 589548"/>
              <a:gd name="connsiteX21157" fmla="*/ 671072 w 2105012"/>
              <a:gd name="connsiteY21157" fmla="*/ 444730 h 589548"/>
              <a:gd name="connsiteX21158" fmla="*/ 667427 w 2105012"/>
              <a:gd name="connsiteY21158" fmla="*/ 442742 h 589548"/>
              <a:gd name="connsiteX21159" fmla="*/ 671072 w 2105012"/>
              <a:gd name="connsiteY21159" fmla="*/ 444730 h 589548"/>
              <a:gd name="connsiteX21160" fmla="*/ 676374 w 2105012"/>
              <a:gd name="connsiteY21160" fmla="*/ 443404 h 589548"/>
              <a:gd name="connsiteX21161" fmla="*/ 673723 w 2105012"/>
              <a:gd name="connsiteY21161" fmla="*/ 438433 h 589548"/>
              <a:gd name="connsiteX21162" fmla="*/ 672729 w 2105012"/>
              <a:gd name="connsiteY21162" fmla="*/ 438433 h 589548"/>
              <a:gd name="connsiteX21163" fmla="*/ 662456 w 2105012"/>
              <a:gd name="connsiteY21163" fmla="*/ 436114 h 589548"/>
              <a:gd name="connsiteX21164" fmla="*/ 661462 w 2105012"/>
              <a:gd name="connsiteY21164" fmla="*/ 442410 h 589548"/>
              <a:gd name="connsiteX21165" fmla="*/ 656159 w 2105012"/>
              <a:gd name="connsiteY21165" fmla="*/ 441085 h 589548"/>
              <a:gd name="connsiteX21166" fmla="*/ 666101 w 2105012"/>
              <a:gd name="connsiteY21166" fmla="*/ 453346 h 589548"/>
              <a:gd name="connsiteX21167" fmla="*/ 659805 w 2105012"/>
              <a:gd name="connsiteY21167" fmla="*/ 450695 h 589548"/>
              <a:gd name="connsiteX21168" fmla="*/ 666101 w 2105012"/>
              <a:gd name="connsiteY21168" fmla="*/ 453346 h 589548"/>
              <a:gd name="connsiteX21169" fmla="*/ 667427 w 2105012"/>
              <a:gd name="connsiteY21169" fmla="*/ 452683 h 589548"/>
              <a:gd name="connsiteX21170" fmla="*/ 666101 w 2105012"/>
              <a:gd name="connsiteY21170" fmla="*/ 453346 h 589548"/>
              <a:gd name="connsiteX21171" fmla="*/ 666101 w 2105012"/>
              <a:gd name="connsiteY21171" fmla="*/ 459974 h 589548"/>
              <a:gd name="connsiteX21172" fmla="*/ 671403 w 2105012"/>
              <a:gd name="connsiteY21172" fmla="*/ 459974 h 589548"/>
              <a:gd name="connsiteX21173" fmla="*/ 672066 w 2105012"/>
              <a:gd name="connsiteY21173" fmla="*/ 471241 h 589548"/>
              <a:gd name="connsiteX21174" fmla="*/ 665770 w 2105012"/>
              <a:gd name="connsiteY21174" fmla="*/ 471573 h 589548"/>
              <a:gd name="connsiteX21175" fmla="*/ 666101 w 2105012"/>
              <a:gd name="connsiteY21175" fmla="*/ 460305 h 589548"/>
              <a:gd name="connsiteX21176" fmla="*/ 1105860 w 2105012"/>
              <a:gd name="connsiteY21176" fmla="*/ 469916 h 589548"/>
              <a:gd name="connsiteX21177" fmla="*/ 1105860 w 2105012"/>
              <a:gd name="connsiteY21177" fmla="*/ 469916 h 589548"/>
              <a:gd name="connsiteX21178" fmla="*/ 1105860 w 2105012"/>
              <a:gd name="connsiteY21178" fmla="*/ 469916 h 589548"/>
              <a:gd name="connsiteX21179" fmla="*/ 1105860 w 2105012"/>
              <a:gd name="connsiteY21179" fmla="*/ 469916 h 589548"/>
              <a:gd name="connsiteX21180" fmla="*/ 707857 w 2105012"/>
              <a:gd name="connsiteY21180" fmla="*/ 473892 h 589548"/>
              <a:gd name="connsiteX21181" fmla="*/ 708851 w 2105012"/>
              <a:gd name="connsiteY21181" fmla="*/ 473892 h 589548"/>
              <a:gd name="connsiteX21182" fmla="*/ 709514 w 2105012"/>
              <a:gd name="connsiteY21182" fmla="*/ 468590 h 589548"/>
              <a:gd name="connsiteX21183" fmla="*/ 712496 w 2105012"/>
              <a:gd name="connsiteY21183" fmla="*/ 466270 h 589548"/>
              <a:gd name="connsiteX21184" fmla="*/ 717467 w 2105012"/>
              <a:gd name="connsiteY21184" fmla="*/ 474224 h 589548"/>
              <a:gd name="connsiteX21185" fmla="*/ 708188 w 2105012"/>
              <a:gd name="connsiteY21185" fmla="*/ 474224 h 589548"/>
              <a:gd name="connsiteX21186" fmla="*/ 756240 w 2105012"/>
              <a:gd name="connsiteY21186" fmla="*/ 463951 h 589548"/>
              <a:gd name="connsiteX21187" fmla="*/ 762868 w 2105012"/>
              <a:gd name="connsiteY21187" fmla="*/ 466270 h 589548"/>
              <a:gd name="connsiteX21188" fmla="*/ 761211 w 2105012"/>
              <a:gd name="connsiteY21188" fmla="*/ 468590 h 589548"/>
              <a:gd name="connsiteX21189" fmla="*/ 741328 w 2105012"/>
              <a:gd name="connsiteY21189" fmla="*/ 463951 h 589548"/>
              <a:gd name="connsiteX21190" fmla="*/ 747293 w 2105012"/>
              <a:gd name="connsiteY21190" fmla="*/ 463619 h 589548"/>
              <a:gd name="connsiteX21191" fmla="*/ 755909 w 2105012"/>
              <a:gd name="connsiteY21191" fmla="*/ 463951 h 589548"/>
              <a:gd name="connsiteX21192" fmla="*/ 1890932 w 2105012"/>
              <a:gd name="connsiteY21192" fmla="*/ 118970 h 589548"/>
              <a:gd name="connsiteX21193" fmla="*/ 1893252 w 2105012"/>
              <a:gd name="connsiteY21193" fmla="*/ 112674 h 589548"/>
              <a:gd name="connsiteX21194" fmla="*/ 1896566 w 2105012"/>
              <a:gd name="connsiteY21194" fmla="*/ 115325 h 589548"/>
              <a:gd name="connsiteX21195" fmla="*/ 1894246 w 2105012"/>
              <a:gd name="connsiteY21195" fmla="*/ 116982 h 589548"/>
              <a:gd name="connsiteX21196" fmla="*/ 1898223 w 2105012"/>
              <a:gd name="connsiteY21196" fmla="*/ 117645 h 589548"/>
              <a:gd name="connsiteX21197" fmla="*/ 1898554 w 2105012"/>
              <a:gd name="connsiteY21197" fmla="*/ 120627 h 589548"/>
              <a:gd name="connsiteX21198" fmla="*/ 1890932 w 2105012"/>
              <a:gd name="connsiteY21198" fmla="*/ 119302 h 589548"/>
              <a:gd name="connsiteX21199" fmla="*/ 1727886 w 2105012"/>
              <a:gd name="connsiteY21199" fmla="*/ 431143 h 589548"/>
              <a:gd name="connsiteX21200" fmla="*/ 1719270 w 2105012"/>
              <a:gd name="connsiteY21200" fmla="*/ 437771 h 589548"/>
              <a:gd name="connsiteX21201" fmla="*/ 1715293 w 2105012"/>
              <a:gd name="connsiteY21201" fmla="*/ 433462 h 589548"/>
              <a:gd name="connsiteX21202" fmla="*/ 1715293 w 2105012"/>
              <a:gd name="connsiteY21202" fmla="*/ 432137 h 589548"/>
              <a:gd name="connsiteX21203" fmla="*/ 1716619 w 2105012"/>
              <a:gd name="connsiteY21203" fmla="*/ 432137 h 589548"/>
              <a:gd name="connsiteX21204" fmla="*/ 1717613 w 2105012"/>
              <a:gd name="connsiteY21204" fmla="*/ 425840 h 589548"/>
              <a:gd name="connsiteX21205" fmla="*/ 1712642 w 2105012"/>
              <a:gd name="connsiteY21205" fmla="*/ 412916 h 589548"/>
              <a:gd name="connsiteX21206" fmla="*/ 1719270 w 2105012"/>
              <a:gd name="connsiteY21206" fmla="*/ 412916 h 589548"/>
              <a:gd name="connsiteX21207" fmla="*/ 1719270 w 2105012"/>
              <a:gd name="connsiteY21207" fmla="*/ 405957 h 589548"/>
              <a:gd name="connsiteX21208" fmla="*/ 1717944 w 2105012"/>
              <a:gd name="connsiteY21208" fmla="*/ 404963 h 589548"/>
              <a:gd name="connsiteX21209" fmla="*/ 1736834 w 2105012"/>
              <a:gd name="connsiteY21209" fmla="*/ 403968 h 589548"/>
              <a:gd name="connsiteX21210" fmla="*/ 1743130 w 2105012"/>
              <a:gd name="connsiteY21210" fmla="*/ 402974 h 589548"/>
              <a:gd name="connsiteX21211" fmla="*/ 1745119 w 2105012"/>
              <a:gd name="connsiteY21211" fmla="*/ 407614 h 589548"/>
              <a:gd name="connsiteX21212" fmla="*/ 1740148 w 2105012"/>
              <a:gd name="connsiteY21212" fmla="*/ 409934 h 589548"/>
              <a:gd name="connsiteX21213" fmla="*/ 1743462 w 2105012"/>
              <a:gd name="connsiteY21213" fmla="*/ 411591 h 589548"/>
              <a:gd name="connsiteX21214" fmla="*/ 1748764 w 2105012"/>
              <a:gd name="connsiteY21214" fmla="*/ 411922 h 589548"/>
              <a:gd name="connsiteX21215" fmla="*/ 1748764 w 2105012"/>
              <a:gd name="connsiteY21215" fmla="*/ 417556 h 589548"/>
              <a:gd name="connsiteX21216" fmla="*/ 1752078 w 2105012"/>
              <a:gd name="connsiteY21216" fmla="*/ 418881 h 589548"/>
              <a:gd name="connsiteX21217" fmla="*/ 1746113 w 2105012"/>
              <a:gd name="connsiteY21217" fmla="*/ 422858 h 589548"/>
              <a:gd name="connsiteX21218" fmla="*/ 1743462 w 2105012"/>
              <a:gd name="connsiteY21218" fmla="*/ 427829 h 589548"/>
              <a:gd name="connsiteX21219" fmla="*/ 1741142 w 2105012"/>
              <a:gd name="connsiteY21219" fmla="*/ 429154 h 589548"/>
              <a:gd name="connsiteX21220" fmla="*/ 1743462 w 2105012"/>
              <a:gd name="connsiteY21220" fmla="*/ 427829 h 589548"/>
              <a:gd name="connsiteX21221" fmla="*/ 1743793 w 2105012"/>
              <a:gd name="connsiteY21221" fmla="*/ 432468 h 589548"/>
              <a:gd name="connsiteX21222" fmla="*/ 1745782 w 2105012"/>
              <a:gd name="connsiteY21222" fmla="*/ 434125 h 589548"/>
              <a:gd name="connsiteX21223" fmla="*/ 1749758 w 2105012"/>
              <a:gd name="connsiteY21223" fmla="*/ 436445 h 589548"/>
              <a:gd name="connsiteX21224" fmla="*/ 1751747 w 2105012"/>
              <a:gd name="connsiteY21224" fmla="*/ 441747 h 589548"/>
              <a:gd name="connsiteX21225" fmla="*/ 1747770 w 2105012"/>
              <a:gd name="connsiteY21225" fmla="*/ 447712 h 589548"/>
              <a:gd name="connsiteX21226" fmla="*/ 1744456 w 2105012"/>
              <a:gd name="connsiteY21226" fmla="*/ 440422 h 589548"/>
              <a:gd name="connsiteX21227" fmla="*/ 1742468 w 2105012"/>
              <a:gd name="connsiteY21227" fmla="*/ 438765 h 589548"/>
              <a:gd name="connsiteX21228" fmla="*/ 1740811 w 2105012"/>
              <a:gd name="connsiteY21228" fmla="*/ 436445 h 589548"/>
              <a:gd name="connsiteX21229" fmla="*/ 1738159 w 2105012"/>
              <a:gd name="connsiteY21229" fmla="*/ 441416 h 589548"/>
              <a:gd name="connsiteX21230" fmla="*/ 1734514 w 2105012"/>
              <a:gd name="connsiteY21230" fmla="*/ 440090 h 589548"/>
              <a:gd name="connsiteX21231" fmla="*/ 1733189 w 2105012"/>
              <a:gd name="connsiteY21231" fmla="*/ 435119 h 589548"/>
              <a:gd name="connsiteX21232" fmla="*/ 1737165 w 2105012"/>
              <a:gd name="connsiteY21232" fmla="*/ 435119 h 589548"/>
              <a:gd name="connsiteX21233" fmla="*/ 1735840 w 2105012"/>
              <a:gd name="connsiteY21233" fmla="*/ 431474 h 589548"/>
              <a:gd name="connsiteX21234" fmla="*/ 1741142 w 2105012"/>
              <a:gd name="connsiteY21234" fmla="*/ 430811 h 589548"/>
              <a:gd name="connsiteX21235" fmla="*/ 1738491 w 2105012"/>
              <a:gd name="connsiteY21235" fmla="*/ 428492 h 589548"/>
              <a:gd name="connsiteX21236" fmla="*/ 1738491 w 2105012"/>
              <a:gd name="connsiteY21236" fmla="*/ 428492 h 589548"/>
              <a:gd name="connsiteX21237" fmla="*/ 1739816 w 2105012"/>
              <a:gd name="connsiteY21237" fmla="*/ 422195 h 589548"/>
              <a:gd name="connsiteX21238" fmla="*/ 1739816 w 2105012"/>
              <a:gd name="connsiteY21238" fmla="*/ 422195 h 589548"/>
              <a:gd name="connsiteX21239" fmla="*/ 1738822 w 2105012"/>
              <a:gd name="connsiteY21239" fmla="*/ 414573 h 589548"/>
              <a:gd name="connsiteX21240" fmla="*/ 1736171 w 2105012"/>
              <a:gd name="connsiteY21240" fmla="*/ 411922 h 589548"/>
              <a:gd name="connsiteX21241" fmla="*/ 1735177 w 2105012"/>
              <a:gd name="connsiteY21241" fmla="*/ 411922 h 589548"/>
              <a:gd name="connsiteX21242" fmla="*/ 1722253 w 2105012"/>
              <a:gd name="connsiteY21242" fmla="*/ 413248 h 589548"/>
              <a:gd name="connsiteX21243" fmla="*/ 1719933 w 2105012"/>
              <a:gd name="connsiteY21243" fmla="*/ 413248 h 589548"/>
              <a:gd name="connsiteX21244" fmla="*/ 1718939 w 2105012"/>
              <a:gd name="connsiteY21244" fmla="*/ 415899 h 589548"/>
              <a:gd name="connsiteX21245" fmla="*/ 1724572 w 2105012"/>
              <a:gd name="connsiteY21245" fmla="*/ 425178 h 589548"/>
              <a:gd name="connsiteX21246" fmla="*/ 1724572 w 2105012"/>
              <a:gd name="connsiteY21246" fmla="*/ 427497 h 589548"/>
              <a:gd name="connsiteX21247" fmla="*/ 1727223 w 2105012"/>
              <a:gd name="connsiteY21247" fmla="*/ 429817 h 589548"/>
              <a:gd name="connsiteX21248" fmla="*/ 1728218 w 2105012"/>
              <a:gd name="connsiteY21248" fmla="*/ 430149 h 589548"/>
              <a:gd name="connsiteX21249" fmla="*/ 1927385 w 2105012"/>
              <a:gd name="connsiteY21249" fmla="*/ 406951 h 589548"/>
              <a:gd name="connsiteX21250" fmla="*/ 1914792 w 2105012"/>
              <a:gd name="connsiteY21250" fmla="*/ 410596 h 589548"/>
              <a:gd name="connsiteX21251" fmla="*/ 1913467 w 2105012"/>
              <a:gd name="connsiteY21251" fmla="*/ 405625 h 589548"/>
              <a:gd name="connsiteX21252" fmla="*/ 1920757 w 2105012"/>
              <a:gd name="connsiteY21252" fmla="*/ 403306 h 589548"/>
              <a:gd name="connsiteX21253" fmla="*/ 1920757 w 2105012"/>
              <a:gd name="connsiteY21253" fmla="*/ 395021 h 589548"/>
              <a:gd name="connsiteX21254" fmla="*/ 1910816 w 2105012"/>
              <a:gd name="connsiteY21254" fmla="*/ 392038 h 589548"/>
              <a:gd name="connsiteX21255" fmla="*/ 1920757 w 2105012"/>
              <a:gd name="connsiteY21255" fmla="*/ 390713 h 589548"/>
              <a:gd name="connsiteX21256" fmla="*/ 1926391 w 2105012"/>
              <a:gd name="connsiteY21256" fmla="*/ 398003 h 589548"/>
              <a:gd name="connsiteX21257" fmla="*/ 1925065 w 2105012"/>
              <a:gd name="connsiteY21257" fmla="*/ 401649 h 589548"/>
              <a:gd name="connsiteX21258" fmla="*/ 1927054 w 2105012"/>
              <a:gd name="connsiteY21258" fmla="*/ 406620 h 589548"/>
              <a:gd name="connsiteX21259" fmla="*/ 1839566 w 2105012"/>
              <a:gd name="connsiteY21259" fmla="*/ 411922 h 589548"/>
              <a:gd name="connsiteX21260" fmla="*/ 1847188 w 2105012"/>
              <a:gd name="connsiteY21260" fmla="*/ 417556 h 589548"/>
              <a:gd name="connsiteX21261" fmla="*/ 1850833 w 2105012"/>
              <a:gd name="connsiteY21261" fmla="*/ 416893 h 589548"/>
              <a:gd name="connsiteX21262" fmla="*/ 1852490 w 2105012"/>
              <a:gd name="connsiteY21262" fmla="*/ 404631 h 589548"/>
              <a:gd name="connsiteX21263" fmla="*/ 1852490 w 2105012"/>
              <a:gd name="connsiteY21263" fmla="*/ 404631 h 589548"/>
              <a:gd name="connsiteX21264" fmla="*/ 1857461 w 2105012"/>
              <a:gd name="connsiteY21264" fmla="*/ 401980 h 589548"/>
              <a:gd name="connsiteX21265" fmla="*/ 1862432 w 2105012"/>
              <a:gd name="connsiteY21265" fmla="*/ 398335 h 589548"/>
              <a:gd name="connsiteX21266" fmla="*/ 1864089 w 2105012"/>
              <a:gd name="connsiteY21266" fmla="*/ 404300 h 589548"/>
              <a:gd name="connsiteX21267" fmla="*/ 1867403 w 2105012"/>
              <a:gd name="connsiteY21267" fmla="*/ 407945 h 589548"/>
              <a:gd name="connsiteX21268" fmla="*/ 1861438 w 2105012"/>
              <a:gd name="connsiteY21268" fmla="*/ 415567 h 589548"/>
              <a:gd name="connsiteX21269" fmla="*/ 1857793 w 2105012"/>
              <a:gd name="connsiteY21269" fmla="*/ 417224 h 589548"/>
              <a:gd name="connsiteX21270" fmla="*/ 1857793 w 2105012"/>
              <a:gd name="connsiteY21270" fmla="*/ 418218 h 589548"/>
              <a:gd name="connsiteX21271" fmla="*/ 1859450 w 2105012"/>
              <a:gd name="connsiteY21271" fmla="*/ 427166 h 589548"/>
              <a:gd name="connsiteX21272" fmla="*/ 1856467 w 2105012"/>
              <a:gd name="connsiteY21272" fmla="*/ 422858 h 589548"/>
              <a:gd name="connsiteX21273" fmla="*/ 1852822 w 2105012"/>
              <a:gd name="connsiteY21273" fmla="*/ 419213 h 589548"/>
              <a:gd name="connsiteX21274" fmla="*/ 1846194 w 2105012"/>
              <a:gd name="connsiteY21274" fmla="*/ 419875 h 589548"/>
              <a:gd name="connsiteX21275" fmla="*/ 1843211 w 2105012"/>
              <a:gd name="connsiteY21275" fmla="*/ 419875 h 589548"/>
              <a:gd name="connsiteX21276" fmla="*/ 1846857 w 2105012"/>
              <a:gd name="connsiteY21276" fmla="*/ 423852 h 589548"/>
              <a:gd name="connsiteX21277" fmla="*/ 1842880 w 2105012"/>
              <a:gd name="connsiteY21277" fmla="*/ 431143 h 589548"/>
              <a:gd name="connsiteX21278" fmla="*/ 1838903 w 2105012"/>
              <a:gd name="connsiteY21278" fmla="*/ 427166 h 589548"/>
              <a:gd name="connsiteX21279" fmla="*/ 1834595 w 2105012"/>
              <a:gd name="connsiteY21279" fmla="*/ 413910 h 589548"/>
              <a:gd name="connsiteX21280" fmla="*/ 1836252 w 2105012"/>
              <a:gd name="connsiteY21280" fmla="*/ 410928 h 589548"/>
              <a:gd name="connsiteX21281" fmla="*/ 1833601 w 2105012"/>
              <a:gd name="connsiteY21281" fmla="*/ 405625 h 589548"/>
              <a:gd name="connsiteX21282" fmla="*/ 1839566 w 2105012"/>
              <a:gd name="connsiteY21282" fmla="*/ 411922 h 589548"/>
              <a:gd name="connsiteX21283" fmla="*/ 463951 w 2105012"/>
              <a:gd name="connsiteY21283" fmla="*/ 422195 h 589548"/>
              <a:gd name="connsiteX21284" fmla="*/ 462625 w 2105012"/>
              <a:gd name="connsiteY21284" fmla="*/ 414573 h 589548"/>
              <a:gd name="connsiteX21285" fmla="*/ 468922 w 2105012"/>
              <a:gd name="connsiteY21285" fmla="*/ 420538 h 589548"/>
              <a:gd name="connsiteX21286" fmla="*/ 463951 w 2105012"/>
              <a:gd name="connsiteY21286" fmla="*/ 422527 h 589548"/>
              <a:gd name="connsiteX21287" fmla="*/ 704211 w 2105012"/>
              <a:gd name="connsiteY21287" fmla="*/ 497090 h 589548"/>
              <a:gd name="connsiteX21288" fmla="*/ 701560 w 2105012"/>
              <a:gd name="connsiteY21288" fmla="*/ 496096 h 589548"/>
              <a:gd name="connsiteX21289" fmla="*/ 701560 w 2105012"/>
              <a:gd name="connsiteY21289" fmla="*/ 496096 h 589548"/>
              <a:gd name="connsiteX21290" fmla="*/ 701560 w 2105012"/>
              <a:gd name="connsiteY21290" fmla="*/ 494770 h 589548"/>
              <a:gd name="connsiteX21291" fmla="*/ 697584 w 2105012"/>
              <a:gd name="connsiteY21291" fmla="*/ 487480 h 589548"/>
              <a:gd name="connsiteX21292" fmla="*/ 694270 w 2105012"/>
              <a:gd name="connsiteY21292" fmla="*/ 487480 h 589548"/>
              <a:gd name="connsiteX21293" fmla="*/ 694932 w 2105012"/>
              <a:gd name="connsiteY21293" fmla="*/ 484828 h 589548"/>
              <a:gd name="connsiteX21294" fmla="*/ 698909 w 2105012"/>
              <a:gd name="connsiteY21294" fmla="*/ 475881 h 589548"/>
              <a:gd name="connsiteX21295" fmla="*/ 700235 w 2105012"/>
              <a:gd name="connsiteY21295" fmla="*/ 469584 h 589548"/>
              <a:gd name="connsiteX21296" fmla="*/ 700235 w 2105012"/>
              <a:gd name="connsiteY21296" fmla="*/ 469584 h 589548"/>
              <a:gd name="connsiteX21297" fmla="*/ 701560 w 2105012"/>
              <a:gd name="connsiteY21297" fmla="*/ 466933 h 589548"/>
              <a:gd name="connsiteX21298" fmla="*/ 701560 w 2105012"/>
              <a:gd name="connsiteY21298" fmla="*/ 453346 h 589548"/>
              <a:gd name="connsiteX21299" fmla="*/ 711171 w 2105012"/>
              <a:gd name="connsiteY21299" fmla="*/ 449369 h 589548"/>
              <a:gd name="connsiteX21300" fmla="*/ 711171 w 2105012"/>
              <a:gd name="connsiteY21300" fmla="*/ 449369 h 589548"/>
              <a:gd name="connsiteX21301" fmla="*/ 708851 w 2105012"/>
              <a:gd name="connsiteY21301" fmla="*/ 444067 h 589548"/>
              <a:gd name="connsiteX21302" fmla="*/ 708851 w 2105012"/>
              <a:gd name="connsiteY21302" fmla="*/ 444067 h 589548"/>
              <a:gd name="connsiteX21303" fmla="*/ 709845 w 2105012"/>
              <a:gd name="connsiteY21303" fmla="*/ 442079 h 589548"/>
              <a:gd name="connsiteX21304" fmla="*/ 694601 w 2105012"/>
              <a:gd name="connsiteY21304" fmla="*/ 440753 h 589548"/>
              <a:gd name="connsiteX21305" fmla="*/ 693607 w 2105012"/>
              <a:gd name="connsiteY21305" fmla="*/ 445393 h 589548"/>
              <a:gd name="connsiteX21306" fmla="*/ 694932 w 2105012"/>
              <a:gd name="connsiteY21306" fmla="*/ 446718 h 589548"/>
              <a:gd name="connsiteX21307" fmla="*/ 693607 w 2105012"/>
              <a:gd name="connsiteY21307" fmla="*/ 452021 h 589548"/>
              <a:gd name="connsiteX21308" fmla="*/ 695264 w 2105012"/>
              <a:gd name="connsiteY21308" fmla="*/ 455666 h 589548"/>
              <a:gd name="connsiteX21309" fmla="*/ 697584 w 2105012"/>
              <a:gd name="connsiteY21309" fmla="*/ 459643 h 589548"/>
              <a:gd name="connsiteX21310" fmla="*/ 695264 w 2105012"/>
              <a:gd name="connsiteY21310" fmla="*/ 460637 h 589548"/>
              <a:gd name="connsiteX21311" fmla="*/ 695264 w 2105012"/>
              <a:gd name="connsiteY21311" fmla="*/ 468259 h 589548"/>
              <a:gd name="connsiteX21312" fmla="*/ 693607 w 2105012"/>
              <a:gd name="connsiteY21312" fmla="*/ 470910 h 589548"/>
              <a:gd name="connsiteX21313" fmla="*/ 683665 w 2105012"/>
              <a:gd name="connsiteY21313" fmla="*/ 477538 h 589548"/>
              <a:gd name="connsiteX21314" fmla="*/ 682339 w 2105012"/>
              <a:gd name="connsiteY21314" fmla="*/ 477538 h 589548"/>
              <a:gd name="connsiteX21315" fmla="*/ 681345 w 2105012"/>
              <a:gd name="connsiteY21315" fmla="*/ 482509 h 589548"/>
              <a:gd name="connsiteX21316" fmla="*/ 679688 w 2105012"/>
              <a:gd name="connsiteY21316" fmla="*/ 484166 h 589548"/>
              <a:gd name="connsiteX21317" fmla="*/ 678694 w 2105012"/>
              <a:gd name="connsiteY21317" fmla="*/ 483834 h 589548"/>
              <a:gd name="connsiteX21318" fmla="*/ 660799 w 2105012"/>
              <a:gd name="connsiteY21318" fmla="*/ 486817 h 589548"/>
              <a:gd name="connsiteX21319" fmla="*/ 654502 w 2105012"/>
              <a:gd name="connsiteY21319" fmla="*/ 480520 h 589548"/>
              <a:gd name="connsiteX21320" fmla="*/ 649200 w 2105012"/>
              <a:gd name="connsiteY21320" fmla="*/ 480520 h 589548"/>
              <a:gd name="connsiteX21321" fmla="*/ 648206 w 2105012"/>
              <a:gd name="connsiteY21321" fmla="*/ 480520 h 589548"/>
              <a:gd name="connsiteX21322" fmla="*/ 650526 w 2105012"/>
              <a:gd name="connsiteY21322" fmla="*/ 491788 h 589548"/>
              <a:gd name="connsiteX21323" fmla="*/ 650526 w 2105012"/>
              <a:gd name="connsiteY21323" fmla="*/ 491788 h 589548"/>
              <a:gd name="connsiteX21324" fmla="*/ 650194 w 2105012"/>
              <a:gd name="connsiteY21324" fmla="*/ 495764 h 589548"/>
              <a:gd name="connsiteX21325" fmla="*/ 660467 w 2105012"/>
              <a:gd name="connsiteY21325" fmla="*/ 501067 h 589548"/>
              <a:gd name="connsiteX21326" fmla="*/ 659805 w 2105012"/>
              <a:gd name="connsiteY21326" fmla="*/ 495764 h 589548"/>
              <a:gd name="connsiteX21327" fmla="*/ 660799 w 2105012"/>
              <a:gd name="connsiteY21327" fmla="*/ 495764 h 589548"/>
              <a:gd name="connsiteX21328" fmla="*/ 659473 w 2105012"/>
              <a:gd name="connsiteY21328" fmla="*/ 492119 h 589548"/>
              <a:gd name="connsiteX21329" fmla="*/ 674055 w 2105012"/>
              <a:gd name="connsiteY21329" fmla="*/ 496096 h 589548"/>
              <a:gd name="connsiteX21330" fmla="*/ 673723 w 2105012"/>
              <a:gd name="connsiteY21330" fmla="*/ 498416 h 589548"/>
              <a:gd name="connsiteX21331" fmla="*/ 671403 w 2105012"/>
              <a:gd name="connsiteY21331" fmla="*/ 502392 h 589548"/>
              <a:gd name="connsiteX21332" fmla="*/ 673723 w 2105012"/>
              <a:gd name="connsiteY21332" fmla="*/ 502392 h 589548"/>
              <a:gd name="connsiteX21333" fmla="*/ 673060 w 2105012"/>
              <a:gd name="connsiteY21333" fmla="*/ 506038 h 589548"/>
              <a:gd name="connsiteX21334" fmla="*/ 663781 w 2105012"/>
              <a:gd name="connsiteY21334" fmla="*/ 507695 h 589548"/>
              <a:gd name="connsiteX21335" fmla="*/ 661130 w 2105012"/>
              <a:gd name="connsiteY21335" fmla="*/ 506369 h 589548"/>
              <a:gd name="connsiteX21336" fmla="*/ 650857 w 2105012"/>
              <a:gd name="connsiteY21336" fmla="*/ 510014 h 589548"/>
              <a:gd name="connsiteX21337" fmla="*/ 656822 w 2105012"/>
              <a:gd name="connsiteY21337" fmla="*/ 510677 h 589548"/>
              <a:gd name="connsiteX21338" fmla="*/ 650857 w 2105012"/>
              <a:gd name="connsiteY21338" fmla="*/ 510014 h 589548"/>
              <a:gd name="connsiteX21339" fmla="*/ 649863 w 2105012"/>
              <a:gd name="connsiteY21339" fmla="*/ 510014 h 589548"/>
              <a:gd name="connsiteX21340" fmla="*/ 622357 w 2105012"/>
              <a:gd name="connsiteY21340" fmla="*/ 508357 h 589548"/>
              <a:gd name="connsiteX21341" fmla="*/ 620700 w 2105012"/>
              <a:gd name="connsiteY21341" fmla="*/ 507695 h 589548"/>
              <a:gd name="connsiteX21342" fmla="*/ 620700 w 2105012"/>
              <a:gd name="connsiteY21342" fmla="*/ 505043 h 589548"/>
              <a:gd name="connsiteX21343" fmla="*/ 620700 w 2105012"/>
              <a:gd name="connsiteY21343" fmla="*/ 494770 h 589548"/>
              <a:gd name="connsiteX21344" fmla="*/ 614735 w 2105012"/>
              <a:gd name="connsiteY21344" fmla="*/ 494107 h 589548"/>
              <a:gd name="connsiteX21345" fmla="*/ 610427 w 2105012"/>
              <a:gd name="connsiteY21345" fmla="*/ 499741 h 589548"/>
              <a:gd name="connsiteX21346" fmla="*/ 614404 w 2105012"/>
              <a:gd name="connsiteY21346" fmla="*/ 504712 h 589548"/>
              <a:gd name="connsiteX21347" fmla="*/ 614404 w 2105012"/>
              <a:gd name="connsiteY21347" fmla="*/ 507363 h 589548"/>
              <a:gd name="connsiteX21348" fmla="*/ 606119 w 2105012"/>
              <a:gd name="connsiteY21348" fmla="*/ 511340 h 589548"/>
              <a:gd name="connsiteX21349" fmla="*/ 597503 w 2105012"/>
              <a:gd name="connsiteY21349" fmla="*/ 515979 h 589548"/>
              <a:gd name="connsiteX21350" fmla="*/ 603136 w 2105012"/>
              <a:gd name="connsiteY21350" fmla="*/ 517968 h 589548"/>
              <a:gd name="connsiteX21351" fmla="*/ 618712 w 2105012"/>
              <a:gd name="connsiteY21351" fmla="*/ 517968 h 589548"/>
              <a:gd name="connsiteX21352" fmla="*/ 621032 w 2105012"/>
              <a:gd name="connsiteY21352" fmla="*/ 516642 h 589548"/>
              <a:gd name="connsiteX21353" fmla="*/ 627660 w 2105012"/>
              <a:gd name="connsiteY21353" fmla="*/ 517636 h 589548"/>
              <a:gd name="connsiteX21354" fmla="*/ 629648 w 2105012"/>
              <a:gd name="connsiteY21354" fmla="*/ 518299 h 589548"/>
              <a:gd name="connsiteX21355" fmla="*/ 633956 w 2105012"/>
              <a:gd name="connsiteY21355" fmla="*/ 521613 h 589548"/>
              <a:gd name="connsiteX21356" fmla="*/ 640252 w 2105012"/>
              <a:gd name="connsiteY21356" fmla="*/ 521613 h 589548"/>
              <a:gd name="connsiteX21357" fmla="*/ 640252 w 2105012"/>
              <a:gd name="connsiteY21357" fmla="*/ 516642 h 589548"/>
              <a:gd name="connsiteX21358" fmla="*/ 661793 w 2105012"/>
              <a:gd name="connsiteY21358" fmla="*/ 516642 h 589548"/>
              <a:gd name="connsiteX21359" fmla="*/ 663119 w 2105012"/>
              <a:gd name="connsiteY21359" fmla="*/ 517636 h 589548"/>
              <a:gd name="connsiteX21360" fmla="*/ 668090 w 2105012"/>
              <a:gd name="connsiteY21360" fmla="*/ 521613 h 589548"/>
              <a:gd name="connsiteX21361" fmla="*/ 670078 w 2105012"/>
              <a:gd name="connsiteY21361" fmla="*/ 523601 h 589548"/>
              <a:gd name="connsiteX21362" fmla="*/ 668090 w 2105012"/>
              <a:gd name="connsiteY21362" fmla="*/ 521613 h 589548"/>
              <a:gd name="connsiteX21363" fmla="*/ 661793 w 2105012"/>
              <a:gd name="connsiteY21363" fmla="*/ 522939 h 589548"/>
              <a:gd name="connsiteX21364" fmla="*/ 661793 w 2105012"/>
              <a:gd name="connsiteY21364" fmla="*/ 526584 h 589548"/>
              <a:gd name="connsiteX21365" fmla="*/ 638927 w 2105012"/>
              <a:gd name="connsiteY21365" fmla="*/ 526584 h 589548"/>
              <a:gd name="connsiteX21366" fmla="*/ 628985 w 2105012"/>
              <a:gd name="connsiteY21366" fmla="*/ 529567 h 589548"/>
              <a:gd name="connsiteX21367" fmla="*/ 630311 w 2105012"/>
              <a:gd name="connsiteY21367" fmla="*/ 531555 h 589548"/>
              <a:gd name="connsiteX21368" fmla="*/ 620369 w 2105012"/>
              <a:gd name="connsiteY21368" fmla="*/ 534869 h 589548"/>
              <a:gd name="connsiteX21369" fmla="*/ 607113 w 2105012"/>
              <a:gd name="connsiteY21369" fmla="*/ 537851 h 589548"/>
              <a:gd name="connsiteX21370" fmla="*/ 609101 w 2105012"/>
              <a:gd name="connsiteY21370" fmla="*/ 535200 h 589548"/>
              <a:gd name="connsiteX21371" fmla="*/ 600154 w 2105012"/>
              <a:gd name="connsiteY21371" fmla="*/ 534537 h 589548"/>
              <a:gd name="connsiteX21372" fmla="*/ 587561 w 2105012"/>
              <a:gd name="connsiteY21372" fmla="*/ 529235 h 589548"/>
              <a:gd name="connsiteX21373" fmla="*/ 592532 w 2105012"/>
              <a:gd name="connsiteY21373" fmla="*/ 540834 h 589548"/>
              <a:gd name="connsiteX21374" fmla="*/ 594852 w 2105012"/>
              <a:gd name="connsiteY21374" fmla="*/ 540834 h 589548"/>
              <a:gd name="connsiteX21375" fmla="*/ 595846 w 2105012"/>
              <a:gd name="connsiteY21375" fmla="*/ 541497 h 589548"/>
              <a:gd name="connsiteX21376" fmla="*/ 633625 w 2105012"/>
              <a:gd name="connsiteY21376" fmla="*/ 538514 h 589548"/>
              <a:gd name="connsiteX21377" fmla="*/ 637933 w 2105012"/>
              <a:gd name="connsiteY21377" fmla="*/ 538846 h 589548"/>
              <a:gd name="connsiteX21378" fmla="*/ 652183 w 2105012"/>
              <a:gd name="connsiteY21378" fmla="*/ 540834 h 589548"/>
              <a:gd name="connsiteX21379" fmla="*/ 652183 w 2105012"/>
              <a:gd name="connsiteY21379" fmla="*/ 538514 h 589548"/>
              <a:gd name="connsiteX21380" fmla="*/ 647212 w 2105012"/>
              <a:gd name="connsiteY21380" fmla="*/ 538514 h 589548"/>
              <a:gd name="connsiteX21381" fmla="*/ 644561 w 2105012"/>
              <a:gd name="connsiteY21381" fmla="*/ 537189 h 589548"/>
              <a:gd name="connsiteX21382" fmla="*/ 642904 w 2105012"/>
              <a:gd name="connsiteY21382" fmla="*/ 537189 h 589548"/>
              <a:gd name="connsiteX21383" fmla="*/ 644561 w 2105012"/>
              <a:gd name="connsiteY21383" fmla="*/ 537189 h 589548"/>
              <a:gd name="connsiteX21384" fmla="*/ 647212 w 2105012"/>
              <a:gd name="connsiteY21384" fmla="*/ 538514 h 589548"/>
              <a:gd name="connsiteX21385" fmla="*/ 652183 w 2105012"/>
              <a:gd name="connsiteY21385" fmla="*/ 538514 h 589548"/>
              <a:gd name="connsiteX21386" fmla="*/ 660799 w 2105012"/>
              <a:gd name="connsiteY21386" fmla="*/ 536194 h 589548"/>
              <a:gd name="connsiteX21387" fmla="*/ 671403 w 2105012"/>
              <a:gd name="connsiteY21387" fmla="*/ 537520 h 589548"/>
              <a:gd name="connsiteX21388" fmla="*/ 680351 w 2105012"/>
              <a:gd name="connsiteY21388" fmla="*/ 537520 h 589548"/>
              <a:gd name="connsiteX21389" fmla="*/ 681677 w 2105012"/>
              <a:gd name="connsiteY21389" fmla="*/ 534869 h 589548"/>
              <a:gd name="connsiteX21390" fmla="*/ 686979 w 2105012"/>
              <a:gd name="connsiteY21390" fmla="*/ 534869 h 589548"/>
              <a:gd name="connsiteX21391" fmla="*/ 702223 w 2105012"/>
              <a:gd name="connsiteY21391" fmla="*/ 534537 h 589548"/>
              <a:gd name="connsiteX21392" fmla="*/ 702223 w 2105012"/>
              <a:gd name="connsiteY21392" fmla="*/ 533543 h 589548"/>
              <a:gd name="connsiteX21393" fmla="*/ 700566 w 2105012"/>
              <a:gd name="connsiteY21393" fmla="*/ 527578 h 589548"/>
              <a:gd name="connsiteX21394" fmla="*/ 688305 w 2105012"/>
              <a:gd name="connsiteY21394" fmla="*/ 528572 h 589548"/>
              <a:gd name="connsiteX21395" fmla="*/ 688305 w 2105012"/>
              <a:gd name="connsiteY21395" fmla="*/ 528572 h 589548"/>
              <a:gd name="connsiteX21396" fmla="*/ 681677 w 2105012"/>
              <a:gd name="connsiteY21396" fmla="*/ 531886 h 589548"/>
              <a:gd name="connsiteX21397" fmla="*/ 674717 w 2105012"/>
              <a:gd name="connsiteY21397" fmla="*/ 531886 h 589548"/>
              <a:gd name="connsiteX21398" fmla="*/ 661462 w 2105012"/>
              <a:gd name="connsiteY21398" fmla="*/ 531886 h 589548"/>
              <a:gd name="connsiteX21399" fmla="*/ 662787 w 2105012"/>
              <a:gd name="connsiteY21399" fmla="*/ 525590 h 589548"/>
              <a:gd name="connsiteX21400" fmla="*/ 671735 w 2105012"/>
              <a:gd name="connsiteY21400" fmla="*/ 528241 h 589548"/>
              <a:gd name="connsiteX21401" fmla="*/ 679357 w 2105012"/>
              <a:gd name="connsiteY21401" fmla="*/ 522607 h 589548"/>
              <a:gd name="connsiteX21402" fmla="*/ 674386 w 2105012"/>
              <a:gd name="connsiteY21402" fmla="*/ 520619 h 589548"/>
              <a:gd name="connsiteX21403" fmla="*/ 674386 w 2105012"/>
              <a:gd name="connsiteY21403" fmla="*/ 519956 h 589548"/>
              <a:gd name="connsiteX21404" fmla="*/ 674717 w 2105012"/>
              <a:gd name="connsiteY21404" fmla="*/ 519625 h 589548"/>
              <a:gd name="connsiteX21405" fmla="*/ 681014 w 2105012"/>
              <a:gd name="connsiteY21405" fmla="*/ 518962 h 589548"/>
              <a:gd name="connsiteX21406" fmla="*/ 696258 w 2105012"/>
              <a:gd name="connsiteY21406" fmla="*/ 521945 h 589548"/>
              <a:gd name="connsiteX21407" fmla="*/ 693938 w 2105012"/>
              <a:gd name="connsiteY21407" fmla="*/ 516974 h 589548"/>
              <a:gd name="connsiteX21408" fmla="*/ 702554 w 2105012"/>
              <a:gd name="connsiteY21408" fmla="*/ 515317 h 589548"/>
              <a:gd name="connsiteX21409" fmla="*/ 697584 w 2105012"/>
              <a:gd name="connsiteY21409" fmla="*/ 512666 h 589548"/>
              <a:gd name="connsiteX21410" fmla="*/ 696589 w 2105012"/>
              <a:gd name="connsiteY21410" fmla="*/ 512666 h 589548"/>
              <a:gd name="connsiteX21411" fmla="*/ 696589 w 2105012"/>
              <a:gd name="connsiteY21411" fmla="*/ 512666 h 589548"/>
              <a:gd name="connsiteX21412" fmla="*/ 696258 w 2105012"/>
              <a:gd name="connsiteY21412" fmla="*/ 509020 h 589548"/>
              <a:gd name="connsiteX21413" fmla="*/ 689299 w 2105012"/>
              <a:gd name="connsiteY21413" fmla="*/ 505375 h 589548"/>
              <a:gd name="connsiteX21414" fmla="*/ 692613 w 2105012"/>
              <a:gd name="connsiteY21414" fmla="*/ 501398 h 589548"/>
              <a:gd name="connsiteX21415" fmla="*/ 705206 w 2105012"/>
              <a:gd name="connsiteY21415" fmla="*/ 501398 h 589548"/>
              <a:gd name="connsiteX21416" fmla="*/ 711502 w 2105012"/>
              <a:gd name="connsiteY21416" fmla="*/ 500073 h 589548"/>
              <a:gd name="connsiteX21417" fmla="*/ 712165 w 2105012"/>
              <a:gd name="connsiteY21417" fmla="*/ 497090 h 589548"/>
              <a:gd name="connsiteX21418" fmla="*/ 705537 w 2105012"/>
              <a:gd name="connsiteY21418" fmla="*/ 497753 h 589548"/>
              <a:gd name="connsiteX21419" fmla="*/ 639590 w 2105012"/>
              <a:gd name="connsiteY21419" fmla="*/ 512334 h 589548"/>
              <a:gd name="connsiteX21420" fmla="*/ 639590 w 2105012"/>
              <a:gd name="connsiteY21420" fmla="*/ 512334 h 589548"/>
              <a:gd name="connsiteX21421" fmla="*/ 637270 w 2105012"/>
              <a:gd name="connsiteY21421" fmla="*/ 509020 h 589548"/>
              <a:gd name="connsiteX21422" fmla="*/ 639590 w 2105012"/>
              <a:gd name="connsiteY21422" fmla="*/ 512003 h 589548"/>
              <a:gd name="connsiteX21423" fmla="*/ 639590 w 2105012"/>
              <a:gd name="connsiteY21423" fmla="*/ 512003 h 589548"/>
              <a:gd name="connsiteX21424" fmla="*/ 640252 w 2105012"/>
              <a:gd name="connsiteY21424" fmla="*/ 512666 h 589548"/>
              <a:gd name="connsiteX21425" fmla="*/ 639590 w 2105012"/>
              <a:gd name="connsiteY21425" fmla="*/ 512334 h 589548"/>
              <a:gd name="connsiteX21426" fmla="*/ 640584 w 2105012"/>
              <a:gd name="connsiteY21426" fmla="*/ 535532 h 589548"/>
              <a:gd name="connsiteX21427" fmla="*/ 639921 w 2105012"/>
              <a:gd name="connsiteY21427" fmla="*/ 534537 h 589548"/>
              <a:gd name="connsiteX21428" fmla="*/ 639590 w 2105012"/>
              <a:gd name="connsiteY21428" fmla="*/ 532881 h 589548"/>
              <a:gd name="connsiteX21429" fmla="*/ 639921 w 2105012"/>
              <a:gd name="connsiteY21429" fmla="*/ 534537 h 589548"/>
              <a:gd name="connsiteX21430" fmla="*/ 640584 w 2105012"/>
              <a:gd name="connsiteY21430" fmla="*/ 535532 h 589548"/>
              <a:gd name="connsiteX21431" fmla="*/ 640584 w 2105012"/>
              <a:gd name="connsiteY21431" fmla="*/ 535532 h 589548"/>
              <a:gd name="connsiteX21432" fmla="*/ 680020 w 2105012"/>
              <a:gd name="connsiteY21432" fmla="*/ 490462 h 589548"/>
              <a:gd name="connsiteX21433" fmla="*/ 680020 w 2105012"/>
              <a:gd name="connsiteY21433" fmla="*/ 490462 h 589548"/>
              <a:gd name="connsiteX21434" fmla="*/ 680020 w 2105012"/>
              <a:gd name="connsiteY21434" fmla="*/ 491125 h 589548"/>
              <a:gd name="connsiteX21435" fmla="*/ 680020 w 2105012"/>
              <a:gd name="connsiteY21435" fmla="*/ 491125 h 589548"/>
              <a:gd name="connsiteX21436" fmla="*/ 680020 w 2105012"/>
              <a:gd name="connsiteY21436" fmla="*/ 490462 h 589548"/>
              <a:gd name="connsiteX21437" fmla="*/ 680020 w 2105012"/>
              <a:gd name="connsiteY21437" fmla="*/ 500735 h 589548"/>
              <a:gd name="connsiteX21438" fmla="*/ 677037 w 2105012"/>
              <a:gd name="connsiteY21438" fmla="*/ 502392 h 589548"/>
              <a:gd name="connsiteX21439" fmla="*/ 677037 w 2105012"/>
              <a:gd name="connsiteY21439" fmla="*/ 502392 h 589548"/>
              <a:gd name="connsiteX21440" fmla="*/ 680020 w 2105012"/>
              <a:gd name="connsiteY21440" fmla="*/ 500735 h 589548"/>
              <a:gd name="connsiteX21441" fmla="*/ 680020 w 2105012"/>
              <a:gd name="connsiteY21441" fmla="*/ 500735 h 589548"/>
              <a:gd name="connsiteX21442" fmla="*/ 680020 w 2105012"/>
              <a:gd name="connsiteY21442" fmla="*/ 492119 h 589548"/>
              <a:gd name="connsiteX21443" fmla="*/ 679025 w 2105012"/>
              <a:gd name="connsiteY21443" fmla="*/ 495764 h 589548"/>
              <a:gd name="connsiteX21444" fmla="*/ 680020 w 2105012"/>
              <a:gd name="connsiteY21444" fmla="*/ 492119 h 589548"/>
              <a:gd name="connsiteX21445" fmla="*/ 681014 w 2105012"/>
              <a:gd name="connsiteY21445" fmla="*/ 498416 h 589548"/>
              <a:gd name="connsiteX21446" fmla="*/ 681345 w 2105012"/>
              <a:gd name="connsiteY21446" fmla="*/ 496759 h 589548"/>
              <a:gd name="connsiteX21447" fmla="*/ 681014 w 2105012"/>
              <a:gd name="connsiteY21447" fmla="*/ 498416 h 589548"/>
              <a:gd name="connsiteX21448" fmla="*/ 690624 w 2105012"/>
              <a:gd name="connsiteY21448" fmla="*/ 480189 h 589548"/>
              <a:gd name="connsiteX21449" fmla="*/ 692944 w 2105012"/>
              <a:gd name="connsiteY21449" fmla="*/ 481515 h 589548"/>
              <a:gd name="connsiteX21450" fmla="*/ 692944 w 2105012"/>
              <a:gd name="connsiteY21450" fmla="*/ 481515 h 589548"/>
              <a:gd name="connsiteX21451" fmla="*/ 690624 w 2105012"/>
              <a:gd name="connsiteY21451" fmla="*/ 480189 h 589548"/>
              <a:gd name="connsiteX21452" fmla="*/ 700235 w 2105012"/>
              <a:gd name="connsiteY21452" fmla="*/ 468922 h 589548"/>
              <a:gd name="connsiteX21453" fmla="*/ 700235 w 2105012"/>
              <a:gd name="connsiteY21453" fmla="*/ 468922 h 589548"/>
              <a:gd name="connsiteX21454" fmla="*/ 700235 w 2105012"/>
              <a:gd name="connsiteY21454" fmla="*/ 468922 h 589548"/>
              <a:gd name="connsiteX21455" fmla="*/ 679025 w 2105012"/>
              <a:gd name="connsiteY21455" fmla="*/ 484828 h 589548"/>
              <a:gd name="connsiteX21456" fmla="*/ 678694 w 2105012"/>
              <a:gd name="connsiteY21456" fmla="*/ 486485 h 589548"/>
              <a:gd name="connsiteX21457" fmla="*/ 679025 w 2105012"/>
              <a:gd name="connsiteY21457" fmla="*/ 484828 h 589548"/>
              <a:gd name="connsiteX21458" fmla="*/ 691287 w 2105012"/>
              <a:gd name="connsiteY21458" fmla="*/ 513328 h 589548"/>
              <a:gd name="connsiteX21459" fmla="*/ 689961 w 2105012"/>
              <a:gd name="connsiteY21459" fmla="*/ 513660 h 589548"/>
              <a:gd name="connsiteX21460" fmla="*/ 688305 w 2105012"/>
              <a:gd name="connsiteY21460" fmla="*/ 514322 h 589548"/>
              <a:gd name="connsiteX21461" fmla="*/ 689961 w 2105012"/>
              <a:gd name="connsiteY21461" fmla="*/ 513328 h 589548"/>
              <a:gd name="connsiteX21462" fmla="*/ 691287 w 2105012"/>
              <a:gd name="connsiteY21462" fmla="*/ 512997 h 589548"/>
              <a:gd name="connsiteX21463" fmla="*/ 240592 w 2105012"/>
              <a:gd name="connsiteY21463" fmla="*/ 131895 h 589548"/>
              <a:gd name="connsiteX21464" fmla="*/ 248877 w 2105012"/>
              <a:gd name="connsiteY21464" fmla="*/ 127255 h 589548"/>
              <a:gd name="connsiteX21465" fmla="*/ 254510 w 2105012"/>
              <a:gd name="connsiteY21465" fmla="*/ 127255 h 589548"/>
              <a:gd name="connsiteX21466" fmla="*/ 254510 w 2105012"/>
              <a:gd name="connsiteY21466" fmla="*/ 128581 h 589548"/>
              <a:gd name="connsiteX21467" fmla="*/ 254179 w 2105012"/>
              <a:gd name="connsiteY21467" fmla="*/ 134877 h 589548"/>
              <a:gd name="connsiteX21468" fmla="*/ 254179 w 2105012"/>
              <a:gd name="connsiteY21468" fmla="*/ 143825 h 589548"/>
              <a:gd name="connsiteX21469" fmla="*/ 244237 w 2105012"/>
              <a:gd name="connsiteY21469" fmla="*/ 143825 h 589548"/>
              <a:gd name="connsiteX21470" fmla="*/ 243574 w 2105012"/>
              <a:gd name="connsiteY21470" fmla="*/ 133883 h 589548"/>
              <a:gd name="connsiteX21471" fmla="*/ 244237 w 2105012"/>
              <a:gd name="connsiteY21471" fmla="*/ 133883 h 589548"/>
              <a:gd name="connsiteX21472" fmla="*/ 240592 w 2105012"/>
              <a:gd name="connsiteY21472" fmla="*/ 131895 h 589548"/>
              <a:gd name="connsiteX21473" fmla="*/ 997163 w 2105012"/>
              <a:gd name="connsiteY21473" fmla="*/ 35128 h 589548"/>
              <a:gd name="connsiteX21474" fmla="*/ 1005448 w 2105012"/>
              <a:gd name="connsiteY21474" fmla="*/ 35128 h 589548"/>
              <a:gd name="connsiteX21475" fmla="*/ 997163 w 2105012"/>
              <a:gd name="connsiteY21475" fmla="*/ 35128 h 589548"/>
              <a:gd name="connsiteX21476" fmla="*/ 2037739 w 2105012"/>
              <a:gd name="connsiteY21476" fmla="*/ 285992 h 589548"/>
              <a:gd name="connsiteX21477" fmla="*/ 2037739 w 2105012"/>
              <a:gd name="connsiteY21477" fmla="*/ 284667 h 589548"/>
              <a:gd name="connsiteX21478" fmla="*/ 2036745 w 2105012"/>
              <a:gd name="connsiteY21478" fmla="*/ 278370 h 589548"/>
              <a:gd name="connsiteX21479" fmla="*/ 2043042 w 2105012"/>
              <a:gd name="connsiteY21479" fmla="*/ 274725 h 589548"/>
              <a:gd name="connsiteX21480" fmla="*/ 2043373 w 2105012"/>
              <a:gd name="connsiteY21480" fmla="*/ 278370 h 589548"/>
              <a:gd name="connsiteX21481" fmla="*/ 2043373 w 2105012"/>
              <a:gd name="connsiteY21481" fmla="*/ 281022 h 589548"/>
              <a:gd name="connsiteX21482" fmla="*/ 2050001 w 2105012"/>
              <a:gd name="connsiteY21482" fmla="*/ 294609 h 589548"/>
              <a:gd name="connsiteX21483" fmla="*/ 2044036 w 2105012"/>
              <a:gd name="connsiteY21483" fmla="*/ 293946 h 589548"/>
              <a:gd name="connsiteX21484" fmla="*/ 2037077 w 2105012"/>
              <a:gd name="connsiteY21484" fmla="*/ 289969 h 589548"/>
              <a:gd name="connsiteX21485" fmla="*/ 2038071 w 2105012"/>
              <a:gd name="connsiteY21485" fmla="*/ 286324 h 589548"/>
              <a:gd name="connsiteX21486" fmla="*/ 1373627 w 2105012"/>
              <a:gd name="connsiteY21486" fmla="*/ 120959 h 589548"/>
              <a:gd name="connsiteX21487" fmla="*/ 1374952 w 2105012"/>
              <a:gd name="connsiteY21487" fmla="*/ 118639 h 589548"/>
              <a:gd name="connsiteX21488" fmla="*/ 1387545 w 2105012"/>
              <a:gd name="connsiteY21488" fmla="*/ 119633 h 589548"/>
              <a:gd name="connsiteX21489" fmla="*/ 1403121 w 2105012"/>
              <a:gd name="connsiteY21489" fmla="*/ 121290 h 589548"/>
              <a:gd name="connsiteX21490" fmla="*/ 1396824 w 2105012"/>
              <a:gd name="connsiteY21490" fmla="*/ 122947 h 589548"/>
              <a:gd name="connsiteX21491" fmla="*/ 1389202 w 2105012"/>
              <a:gd name="connsiteY21491" fmla="*/ 122284 h 589548"/>
              <a:gd name="connsiteX21492" fmla="*/ 1389202 w 2105012"/>
              <a:gd name="connsiteY21492" fmla="*/ 124935 h 589548"/>
              <a:gd name="connsiteX21493" fmla="*/ 1381911 w 2105012"/>
              <a:gd name="connsiteY21493" fmla="*/ 124935 h 589548"/>
              <a:gd name="connsiteX21494" fmla="*/ 1378929 w 2105012"/>
              <a:gd name="connsiteY21494" fmla="*/ 121621 h 589548"/>
              <a:gd name="connsiteX21495" fmla="*/ 1374289 w 2105012"/>
              <a:gd name="connsiteY21495" fmla="*/ 121621 h 589548"/>
              <a:gd name="connsiteX21496" fmla="*/ 1992338 w 2105012"/>
              <a:gd name="connsiteY21496" fmla="*/ 363539 h 589548"/>
              <a:gd name="connsiteX21497" fmla="*/ 1992338 w 2105012"/>
              <a:gd name="connsiteY21497" fmla="*/ 363539 h 589548"/>
              <a:gd name="connsiteX21498" fmla="*/ 1992338 w 2105012"/>
              <a:gd name="connsiteY21498" fmla="*/ 363539 h 589548"/>
              <a:gd name="connsiteX21499" fmla="*/ 1974443 w 2105012"/>
              <a:gd name="connsiteY21499" fmla="*/ 358568 h 589548"/>
              <a:gd name="connsiteX21500" fmla="*/ 1981402 w 2105012"/>
              <a:gd name="connsiteY21500" fmla="*/ 361219 h 589548"/>
              <a:gd name="connsiteX21501" fmla="*/ 1982065 w 2105012"/>
              <a:gd name="connsiteY21501" fmla="*/ 365858 h 589548"/>
              <a:gd name="connsiteX21502" fmla="*/ 1969472 w 2105012"/>
              <a:gd name="connsiteY21502" fmla="*/ 361219 h 589548"/>
              <a:gd name="connsiteX21503" fmla="*/ 1965827 w 2105012"/>
              <a:gd name="connsiteY21503" fmla="*/ 361219 h 589548"/>
              <a:gd name="connsiteX21504" fmla="*/ 1974774 w 2105012"/>
              <a:gd name="connsiteY21504" fmla="*/ 358568 h 589548"/>
              <a:gd name="connsiteX21505" fmla="*/ 1952903 w 2105012"/>
              <a:gd name="connsiteY21505" fmla="*/ 365858 h 589548"/>
              <a:gd name="connsiteX21506" fmla="*/ 1952903 w 2105012"/>
              <a:gd name="connsiteY21506" fmla="*/ 363539 h 589548"/>
              <a:gd name="connsiteX21507" fmla="*/ 1960525 w 2105012"/>
              <a:gd name="connsiteY21507" fmla="*/ 362544 h 589548"/>
              <a:gd name="connsiteX21508" fmla="*/ 1962182 w 2105012"/>
              <a:gd name="connsiteY21508" fmla="*/ 368509 h 589548"/>
              <a:gd name="connsiteX21509" fmla="*/ 1966821 w 2105012"/>
              <a:gd name="connsiteY21509" fmla="*/ 376463 h 589548"/>
              <a:gd name="connsiteX21510" fmla="*/ 1961850 w 2105012"/>
              <a:gd name="connsiteY21510" fmla="*/ 376463 h 589548"/>
              <a:gd name="connsiteX21511" fmla="*/ 1959199 w 2105012"/>
              <a:gd name="connsiteY21511" fmla="*/ 371492 h 589548"/>
              <a:gd name="connsiteX21512" fmla="*/ 1952903 w 2105012"/>
              <a:gd name="connsiteY21512" fmla="*/ 366190 h 589548"/>
              <a:gd name="connsiteX21513" fmla="*/ 968332 w 2105012"/>
              <a:gd name="connsiteY21513" fmla="*/ 39436 h 589548"/>
              <a:gd name="connsiteX21514" fmla="*/ 966012 w 2105012"/>
              <a:gd name="connsiteY21514" fmla="*/ 38442 h 589548"/>
              <a:gd name="connsiteX21515" fmla="*/ 962036 w 2105012"/>
              <a:gd name="connsiteY21515" fmla="*/ 34465 h 589548"/>
              <a:gd name="connsiteX21516" fmla="*/ 954414 w 2105012"/>
              <a:gd name="connsiteY21516" fmla="*/ 35790 h 589548"/>
              <a:gd name="connsiteX21517" fmla="*/ 945466 w 2105012"/>
              <a:gd name="connsiteY21517" fmla="*/ 34796 h 589548"/>
              <a:gd name="connsiteX21518" fmla="*/ 941821 w 2105012"/>
              <a:gd name="connsiteY21518" fmla="*/ 30820 h 589548"/>
              <a:gd name="connsiteX21519" fmla="*/ 944140 w 2105012"/>
              <a:gd name="connsiteY21519" fmla="*/ 19552 h 589548"/>
              <a:gd name="connsiteX21520" fmla="*/ 949443 w 2105012"/>
              <a:gd name="connsiteY21520" fmla="*/ 15575 h 589548"/>
              <a:gd name="connsiteX21521" fmla="*/ 953751 w 2105012"/>
              <a:gd name="connsiteY21521" fmla="*/ 18889 h 589548"/>
              <a:gd name="connsiteX21522" fmla="*/ 963030 w 2105012"/>
              <a:gd name="connsiteY21522" fmla="*/ 21872 h 589548"/>
              <a:gd name="connsiteX21523" fmla="*/ 967338 w 2105012"/>
              <a:gd name="connsiteY21523" fmla="*/ 25849 h 589548"/>
              <a:gd name="connsiteX21524" fmla="*/ 966012 w 2105012"/>
              <a:gd name="connsiteY21524" fmla="*/ 27174 h 589548"/>
              <a:gd name="connsiteX21525" fmla="*/ 955739 w 2105012"/>
              <a:gd name="connsiteY21525" fmla="*/ 27174 h 589548"/>
              <a:gd name="connsiteX21526" fmla="*/ 958390 w 2105012"/>
              <a:gd name="connsiteY21526" fmla="*/ 32145 h 589548"/>
              <a:gd name="connsiteX21527" fmla="*/ 960710 w 2105012"/>
              <a:gd name="connsiteY21527" fmla="*/ 32145 h 589548"/>
              <a:gd name="connsiteX21528" fmla="*/ 968663 w 2105012"/>
              <a:gd name="connsiteY21528" fmla="*/ 29494 h 589548"/>
              <a:gd name="connsiteX21529" fmla="*/ 973634 w 2105012"/>
              <a:gd name="connsiteY21529" fmla="*/ 33471 h 589548"/>
              <a:gd name="connsiteX21530" fmla="*/ 973634 w 2105012"/>
              <a:gd name="connsiteY21530" fmla="*/ 34796 h 589548"/>
              <a:gd name="connsiteX21531" fmla="*/ 968995 w 2105012"/>
              <a:gd name="connsiteY21531" fmla="*/ 39767 h 589548"/>
              <a:gd name="connsiteX21532" fmla="*/ 1259959 w 2105012"/>
              <a:gd name="connsiteY21532" fmla="*/ 42750 h 589548"/>
              <a:gd name="connsiteX21533" fmla="*/ 1266586 w 2105012"/>
              <a:gd name="connsiteY21533" fmla="*/ 46726 h 589548"/>
              <a:gd name="connsiteX21534" fmla="*/ 1249685 w 2105012"/>
              <a:gd name="connsiteY21534" fmla="*/ 46726 h 589548"/>
              <a:gd name="connsiteX21535" fmla="*/ 1254988 w 2105012"/>
              <a:gd name="connsiteY21535" fmla="*/ 43744 h 589548"/>
              <a:gd name="connsiteX21536" fmla="*/ 1253993 w 2105012"/>
              <a:gd name="connsiteY21536" fmla="*/ 36122 h 589548"/>
              <a:gd name="connsiteX21537" fmla="*/ 1268243 w 2105012"/>
              <a:gd name="connsiteY21537" fmla="*/ 41756 h 589548"/>
              <a:gd name="connsiteX21538" fmla="*/ 1260290 w 2105012"/>
              <a:gd name="connsiteY21538" fmla="*/ 42750 h 589548"/>
              <a:gd name="connsiteX21539" fmla="*/ 274394 w 2105012"/>
              <a:gd name="connsiteY21539" fmla="*/ 165365 h 589548"/>
              <a:gd name="connsiteX21540" fmla="*/ 275719 w 2105012"/>
              <a:gd name="connsiteY21540" fmla="*/ 170336 h 589548"/>
              <a:gd name="connsiteX21541" fmla="*/ 269754 w 2105012"/>
              <a:gd name="connsiteY21541" fmla="*/ 172987 h 589548"/>
              <a:gd name="connsiteX21542" fmla="*/ 265778 w 2105012"/>
              <a:gd name="connsiteY21542" fmla="*/ 171662 h 589548"/>
              <a:gd name="connsiteX21543" fmla="*/ 250202 w 2105012"/>
              <a:gd name="connsiteY21543" fmla="*/ 178952 h 589548"/>
              <a:gd name="connsiteX21544" fmla="*/ 253185 w 2105012"/>
              <a:gd name="connsiteY21544" fmla="*/ 172656 h 589548"/>
              <a:gd name="connsiteX21545" fmla="*/ 254179 w 2105012"/>
              <a:gd name="connsiteY21545" fmla="*/ 172656 h 589548"/>
              <a:gd name="connsiteX21546" fmla="*/ 254179 w 2105012"/>
              <a:gd name="connsiteY21546" fmla="*/ 165365 h 589548"/>
              <a:gd name="connsiteX21547" fmla="*/ 265446 w 2105012"/>
              <a:gd name="connsiteY21547" fmla="*/ 162714 h 589548"/>
              <a:gd name="connsiteX21548" fmla="*/ 266772 w 2105012"/>
              <a:gd name="connsiteY21548" fmla="*/ 162714 h 589548"/>
              <a:gd name="connsiteX21549" fmla="*/ 274394 w 2105012"/>
              <a:gd name="connsiteY21549" fmla="*/ 165365 h 589548"/>
              <a:gd name="connsiteX21550" fmla="*/ 245563 w 2105012"/>
              <a:gd name="connsiteY21550" fmla="*/ 221371 h 589548"/>
              <a:gd name="connsiteX21551" fmla="*/ 243906 w 2105012"/>
              <a:gd name="connsiteY21551" fmla="*/ 221371 h 589548"/>
              <a:gd name="connsiteX21552" fmla="*/ 245231 w 2105012"/>
              <a:gd name="connsiteY21552" fmla="*/ 213749 h 589548"/>
              <a:gd name="connsiteX21553" fmla="*/ 246557 w 2105012"/>
              <a:gd name="connsiteY21553" fmla="*/ 213749 h 589548"/>
              <a:gd name="connsiteX21554" fmla="*/ 253185 w 2105012"/>
              <a:gd name="connsiteY21554" fmla="*/ 217063 h 589548"/>
              <a:gd name="connsiteX21555" fmla="*/ 245563 w 2105012"/>
              <a:gd name="connsiteY21555" fmla="*/ 221702 h 589548"/>
              <a:gd name="connsiteX21556" fmla="*/ 254510 w 2105012"/>
              <a:gd name="connsiteY21556" fmla="*/ 179284 h 589548"/>
              <a:gd name="connsiteX21557" fmla="*/ 265778 w 2105012"/>
              <a:gd name="connsiteY21557" fmla="*/ 180609 h 589548"/>
              <a:gd name="connsiteX21558" fmla="*/ 259481 w 2105012"/>
              <a:gd name="connsiteY21558" fmla="*/ 182929 h 589548"/>
              <a:gd name="connsiteX21559" fmla="*/ 256830 w 2105012"/>
              <a:gd name="connsiteY21559" fmla="*/ 182929 h 589548"/>
              <a:gd name="connsiteX21560" fmla="*/ 254510 w 2105012"/>
              <a:gd name="connsiteY21560" fmla="*/ 178952 h 589548"/>
              <a:gd name="connsiteX21561" fmla="*/ 1702369 w 2105012"/>
              <a:gd name="connsiteY21561" fmla="*/ 400323 h 589548"/>
              <a:gd name="connsiteX21562" fmla="*/ 1697398 w 2105012"/>
              <a:gd name="connsiteY21562" fmla="*/ 402643 h 589548"/>
              <a:gd name="connsiteX21563" fmla="*/ 1691433 w 2105012"/>
              <a:gd name="connsiteY21563" fmla="*/ 402974 h 589548"/>
              <a:gd name="connsiteX21564" fmla="*/ 1689776 w 2105012"/>
              <a:gd name="connsiteY21564" fmla="*/ 397672 h 589548"/>
              <a:gd name="connsiteX21565" fmla="*/ 1689776 w 2105012"/>
              <a:gd name="connsiteY21565" fmla="*/ 396678 h 589548"/>
              <a:gd name="connsiteX21566" fmla="*/ 1697067 w 2105012"/>
              <a:gd name="connsiteY21566" fmla="*/ 396678 h 589548"/>
              <a:gd name="connsiteX21567" fmla="*/ 1698392 w 2105012"/>
              <a:gd name="connsiteY21567" fmla="*/ 396678 h 589548"/>
              <a:gd name="connsiteX21568" fmla="*/ 1702038 w 2105012"/>
              <a:gd name="connsiteY21568" fmla="*/ 400323 h 589548"/>
              <a:gd name="connsiteX21569" fmla="*/ 2022495 w 2105012"/>
              <a:gd name="connsiteY21569" fmla="*/ 361219 h 589548"/>
              <a:gd name="connsiteX21570" fmla="*/ 2022827 w 2105012"/>
              <a:gd name="connsiteY21570" fmla="*/ 366190 h 589548"/>
              <a:gd name="connsiteX21571" fmla="*/ 2016199 w 2105012"/>
              <a:gd name="connsiteY21571" fmla="*/ 369172 h 589548"/>
              <a:gd name="connsiteX21572" fmla="*/ 2021501 w 2105012"/>
              <a:gd name="connsiteY21572" fmla="*/ 361219 h 589548"/>
              <a:gd name="connsiteX21573" fmla="*/ 2022495 w 2105012"/>
              <a:gd name="connsiteY21573" fmla="*/ 361219 h 589548"/>
              <a:gd name="connsiteX21574" fmla="*/ 141505 w 2105012"/>
              <a:gd name="connsiteY21574" fmla="*/ 265446 h 589548"/>
              <a:gd name="connsiteX21575" fmla="*/ 147470 w 2105012"/>
              <a:gd name="connsiteY21575" fmla="*/ 262132 h 589548"/>
              <a:gd name="connsiteX21576" fmla="*/ 154098 w 2105012"/>
              <a:gd name="connsiteY21576" fmla="*/ 260807 h 589548"/>
              <a:gd name="connsiteX21577" fmla="*/ 154098 w 2105012"/>
              <a:gd name="connsiteY21577" fmla="*/ 260807 h 589548"/>
              <a:gd name="connsiteX21578" fmla="*/ 154098 w 2105012"/>
              <a:gd name="connsiteY21578" fmla="*/ 266109 h 589548"/>
              <a:gd name="connsiteX21579" fmla="*/ 161720 w 2105012"/>
              <a:gd name="connsiteY21579" fmla="*/ 268760 h 589548"/>
              <a:gd name="connsiteX21580" fmla="*/ 162714 w 2105012"/>
              <a:gd name="connsiteY21580" fmla="*/ 273731 h 589548"/>
              <a:gd name="connsiteX21581" fmla="*/ 148796 w 2105012"/>
              <a:gd name="connsiteY21581" fmla="*/ 275056 h 589548"/>
              <a:gd name="connsiteX21582" fmla="*/ 145150 w 2105012"/>
              <a:gd name="connsiteY21582" fmla="*/ 275056 h 589548"/>
              <a:gd name="connsiteX21583" fmla="*/ 143162 w 2105012"/>
              <a:gd name="connsiteY21583" fmla="*/ 269754 h 589548"/>
              <a:gd name="connsiteX21584" fmla="*/ 141505 w 2105012"/>
              <a:gd name="connsiteY21584" fmla="*/ 265777 h 589548"/>
              <a:gd name="connsiteX21585" fmla="*/ 1845862 w 2105012"/>
              <a:gd name="connsiteY21585" fmla="*/ 91796 h 589548"/>
              <a:gd name="connsiteX21586" fmla="*/ 1852490 w 2105012"/>
              <a:gd name="connsiteY21586" fmla="*/ 99418 h 589548"/>
              <a:gd name="connsiteX21587" fmla="*/ 1852490 w 2105012"/>
              <a:gd name="connsiteY21587" fmla="*/ 99418 h 589548"/>
              <a:gd name="connsiteX21588" fmla="*/ 1860775 w 2105012"/>
              <a:gd name="connsiteY21588" fmla="*/ 101406 h 589548"/>
              <a:gd name="connsiteX21589" fmla="*/ 1869723 w 2105012"/>
              <a:gd name="connsiteY21589" fmla="*/ 93453 h 589548"/>
              <a:gd name="connsiteX21590" fmla="*/ 1870385 w 2105012"/>
              <a:gd name="connsiteY21590" fmla="*/ 87156 h 589548"/>
              <a:gd name="connsiteX21591" fmla="*/ 1873037 w 2105012"/>
              <a:gd name="connsiteY21591" fmla="*/ 86825 h 589548"/>
              <a:gd name="connsiteX21592" fmla="*/ 1874362 w 2105012"/>
              <a:gd name="connsiteY21592" fmla="*/ 92127 h 589548"/>
              <a:gd name="connsiteX21593" fmla="*/ 1883310 w 2105012"/>
              <a:gd name="connsiteY21593" fmla="*/ 85831 h 589548"/>
              <a:gd name="connsiteX21594" fmla="*/ 1885961 w 2105012"/>
              <a:gd name="connsiteY21594" fmla="*/ 83180 h 589548"/>
              <a:gd name="connsiteX21595" fmla="*/ 1887949 w 2105012"/>
              <a:gd name="connsiteY21595" fmla="*/ 79534 h 589548"/>
              <a:gd name="connsiteX21596" fmla="*/ 1885630 w 2105012"/>
              <a:gd name="connsiteY21596" fmla="*/ 76883 h 589548"/>
              <a:gd name="connsiteX21597" fmla="*/ 1880659 w 2105012"/>
              <a:gd name="connsiteY21597" fmla="*/ 76883 h 589548"/>
              <a:gd name="connsiteX21598" fmla="*/ 1875688 w 2105012"/>
              <a:gd name="connsiteY21598" fmla="*/ 74564 h 589548"/>
              <a:gd name="connsiteX21599" fmla="*/ 1878670 w 2105012"/>
              <a:gd name="connsiteY21599" fmla="*/ 71581 h 589548"/>
              <a:gd name="connsiteX21600" fmla="*/ 1880327 w 2105012"/>
              <a:gd name="connsiteY21600" fmla="*/ 65284 h 589548"/>
              <a:gd name="connsiteX21601" fmla="*/ 1876682 w 2105012"/>
              <a:gd name="connsiteY21601" fmla="*/ 62965 h 589548"/>
              <a:gd name="connsiteX21602" fmla="*/ 1874031 w 2105012"/>
              <a:gd name="connsiteY21602" fmla="*/ 65616 h 589548"/>
              <a:gd name="connsiteX21603" fmla="*/ 1872705 w 2105012"/>
              <a:gd name="connsiteY21603" fmla="*/ 65616 h 589548"/>
              <a:gd name="connsiteX21604" fmla="*/ 1857461 w 2105012"/>
              <a:gd name="connsiteY21604" fmla="*/ 69261 h 589548"/>
              <a:gd name="connsiteX21605" fmla="*/ 1846194 w 2105012"/>
              <a:gd name="connsiteY21605" fmla="*/ 72244 h 589548"/>
              <a:gd name="connsiteX21606" fmla="*/ 1843543 w 2105012"/>
              <a:gd name="connsiteY21606" fmla="*/ 77215 h 589548"/>
              <a:gd name="connsiteX21607" fmla="*/ 1843543 w 2105012"/>
              <a:gd name="connsiteY21607" fmla="*/ 78209 h 589548"/>
              <a:gd name="connsiteX21608" fmla="*/ 1846194 w 2105012"/>
              <a:gd name="connsiteY21608" fmla="*/ 84505 h 589548"/>
              <a:gd name="connsiteX21609" fmla="*/ 1842880 w 2105012"/>
              <a:gd name="connsiteY21609" fmla="*/ 86162 h 589548"/>
              <a:gd name="connsiteX21610" fmla="*/ 1848513 w 2105012"/>
              <a:gd name="connsiteY21610" fmla="*/ 87488 h 589548"/>
              <a:gd name="connsiteX21611" fmla="*/ 1841223 w 2105012"/>
              <a:gd name="connsiteY21611" fmla="*/ 92459 h 589548"/>
              <a:gd name="connsiteX21612" fmla="*/ 1846194 w 2105012"/>
              <a:gd name="connsiteY21612" fmla="*/ 92459 h 589548"/>
              <a:gd name="connsiteX21613" fmla="*/ 1846194 w 2105012"/>
              <a:gd name="connsiteY21613" fmla="*/ 92459 h 589548"/>
              <a:gd name="connsiteX21614" fmla="*/ 1863095 w 2105012"/>
              <a:gd name="connsiteY21614" fmla="*/ 84837 h 589548"/>
              <a:gd name="connsiteX21615" fmla="*/ 1868397 w 2105012"/>
              <a:gd name="connsiteY21615" fmla="*/ 84174 h 589548"/>
              <a:gd name="connsiteX21616" fmla="*/ 1863095 w 2105012"/>
              <a:gd name="connsiteY21616" fmla="*/ 84837 h 589548"/>
              <a:gd name="connsiteX21617" fmla="*/ 1872705 w 2105012"/>
              <a:gd name="connsiteY21617" fmla="*/ 72907 h 589548"/>
              <a:gd name="connsiteX21618" fmla="*/ 1871711 w 2105012"/>
              <a:gd name="connsiteY21618" fmla="*/ 72907 h 589548"/>
              <a:gd name="connsiteX21619" fmla="*/ 1872705 w 2105012"/>
              <a:gd name="connsiteY21619" fmla="*/ 72907 h 589548"/>
              <a:gd name="connsiteX21620" fmla="*/ 1872705 w 2105012"/>
              <a:gd name="connsiteY21620" fmla="*/ 72907 h 589548"/>
              <a:gd name="connsiteX21621" fmla="*/ 1874362 w 2105012"/>
              <a:gd name="connsiteY21621" fmla="*/ 82186 h 589548"/>
              <a:gd name="connsiteX21622" fmla="*/ 1874031 w 2105012"/>
              <a:gd name="connsiteY21622" fmla="*/ 83511 h 589548"/>
              <a:gd name="connsiteX21623" fmla="*/ 1874362 w 2105012"/>
              <a:gd name="connsiteY21623" fmla="*/ 82186 h 589548"/>
              <a:gd name="connsiteX21624" fmla="*/ 1864752 w 2105012"/>
              <a:gd name="connsiteY21624" fmla="*/ 72907 h 589548"/>
              <a:gd name="connsiteX21625" fmla="*/ 1862763 w 2105012"/>
              <a:gd name="connsiteY21625" fmla="*/ 72907 h 589548"/>
              <a:gd name="connsiteX21626" fmla="*/ 1864752 w 2105012"/>
              <a:gd name="connsiteY21626" fmla="*/ 72907 h 589548"/>
              <a:gd name="connsiteX21627" fmla="*/ 1607259 w 2105012"/>
              <a:gd name="connsiteY21627" fmla="*/ 422195 h 589548"/>
              <a:gd name="connsiteX21628" fmla="*/ 1606265 w 2105012"/>
              <a:gd name="connsiteY21628" fmla="*/ 426172 h 589548"/>
              <a:gd name="connsiteX21629" fmla="*/ 1599637 w 2105012"/>
              <a:gd name="connsiteY21629" fmla="*/ 434788 h 589548"/>
              <a:gd name="connsiteX21630" fmla="*/ 1594666 w 2105012"/>
              <a:gd name="connsiteY21630" fmla="*/ 433131 h 589548"/>
              <a:gd name="connsiteX21631" fmla="*/ 1599968 w 2105012"/>
              <a:gd name="connsiteY21631" fmla="*/ 424846 h 589548"/>
              <a:gd name="connsiteX21632" fmla="*/ 1607590 w 2105012"/>
              <a:gd name="connsiteY21632" fmla="*/ 421201 h 589548"/>
              <a:gd name="connsiteX21633" fmla="*/ 1607590 w 2105012"/>
              <a:gd name="connsiteY21633" fmla="*/ 421201 h 589548"/>
              <a:gd name="connsiteX21634" fmla="*/ 1606265 w 2105012"/>
              <a:gd name="connsiteY21634" fmla="*/ 409602 h 589548"/>
              <a:gd name="connsiteX21635" fmla="*/ 1607590 w 2105012"/>
              <a:gd name="connsiteY21635" fmla="*/ 406951 h 589548"/>
              <a:gd name="connsiteX21636" fmla="*/ 1604939 w 2105012"/>
              <a:gd name="connsiteY21636" fmla="*/ 401980 h 589548"/>
              <a:gd name="connsiteX21637" fmla="*/ 1606265 w 2105012"/>
              <a:gd name="connsiteY21637" fmla="*/ 399660 h 589548"/>
              <a:gd name="connsiteX21638" fmla="*/ 1612230 w 2105012"/>
              <a:gd name="connsiteY21638" fmla="*/ 404300 h 589548"/>
              <a:gd name="connsiteX21639" fmla="*/ 1612230 w 2105012"/>
              <a:gd name="connsiteY21639" fmla="*/ 406620 h 589548"/>
              <a:gd name="connsiteX21640" fmla="*/ 1610904 w 2105012"/>
              <a:gd name="connsiteY21640" fmla="*/ 419875 h 589548"/>
              <a:gd name="connsiteX21641" fmla="*/ 1607259 w 2105012"/>
              <a:gd name="connsiteY21641" fmla="*/ 422195 h 589548"/>
              <a:gd name="connsiteX21642" fmla="*/ 355917 w 2105012"/>
              <a:gd name="connsiteY21642" fmla="*/ 417224 h 589548"/>
              <a:gd name="connsiteX21643" fmla="*/ 355917 w 2105012"/>
              <a:gd name="connsiteY21643" fmla="*/ 417224 h 589548"/>
              <a:gd name="connsiteX21644" fmla="*/ 355917 w 2105012"/>
              <a:gd name="connsiteY21644" fmla="*/ 417224 h 589548"/>
              <a:gd name="connsiteX21645" fmla="*/ 355917 w 2105012"/>
              <a:gd name="connsiteY21645" fmla="*/ 417224 h 589548"/>
              <a:gd name="connsiteX21646" fmla="*/ 355917 w 2105012"/>
              <a:gd name="connsiteY21646" fmla="*/ 417224 h 589548"/>
              <a:gd name="connsiteX21647" fmla="*/ 381434 w 2105012"/>
              <a:gd name="connsiteY21647" fmla="*/ 433131 h 589548"/>
              <a:gd name="connsiteX21648" fmla="*/ 389056 w 2105012"/>
              <a:gd name="connsiteY21648" fmla="*/ 428492 h 589548"/>
              <a:gd name="connsiteX21649" fmla="*/ 393696 w 2105012"/>
              <a:gd name="connsiteY21649" fmla="*/ 429817 h 589548"/>
              <a:gd name="connsiteX21650" fmla="*/ 396678 w 2105012"/>
              <a:gd name="connsiteY21650" fmla="*/ 433462 h 589548"/>
              <a:gd name="connsiteX21651" fmla="*/ 381765 w 2105012"/>
              <a:gd name="connsiteY21651" fmla="*/ 433131 h 589548"/>
              <a:gd name="connsiteX21652" fmla="*/ 380108 w 2105012"/>
              <a:gd name="connsiteY21652" fmla="*/ 433131 h 589548"/>
              <a:gd name="connsiteX21653" fmla="*/ 381434 w 2105012"/>
              <a:gd name="connsiteY21653" fmla="*/ 433131 h 589548"/>
              <a:gd name="connsiteX21654" fmla="*/ 380108 w 2105012"/>
              <a:gd name="connsiteY21654" fmla="*/ 433131 h 589548"/>
              <a:gd name="connsiteX21655" fmla="*/ 366190 w 2105012"/>
              <a:gd name="connsiteY21655" fmla="*/ 440422 h 589548"/>
              <a:gd name="connsiteX21656" fmla="*/ 366190 w 2105012"/>
              <a:gd name="connsiteY21656" fmla="*/ 438433 h 589548"/>
              <a:gd name="connsiteX21657" fmla="*/ 366190 w 2105012"/>
              <a:gd name="connsiteY21657" fmla="*/ 440422 h 589548"/>
              <a:gd name="connsiteX21658" fmla="*/ 723764 w 2105012"/>
              <a:gd name="connsiteY21658" fmla="*/ 419544 h 589548"/>
              <a:gd name="connsiteX21659" fmla="*/ 738345 w 2105012"/>
              <a:gd name="connsiteY21659" fmla="*/ 416561 h 589548"/>
              <a:gd name="connsiteX21660" fmla="*/ 740665 w 2105012"/>
              <a:gd name="connsiteY21660" fmla="*/ 421864 h 589548"/>
              <a:gd name="connsiteX21661" fmla="*/ 723764 w 2105012"/>
              <a:gd name="connsiteY21661" fmla="*/ 419544 h 589548"/>
              <a:gd name="connsiteX21662" fmla="*/ 749612 w 2105012"/>
              <a:gd name="connsiteY21662" fmla="*/ 437439 h 589548"/>
              <a:gd name="connsiteX21663" fmla="*/ 752926 w 2105012"/>
              <a:gd name="connsiteY21663" fmla="*/ 443404 h 589548"/>
              <a:gd name="connsiteX21664" fmla="*/ 748287 w 2105012"/>
              <a:gd name="connsiteY21664" fmla="*/ 443736 h 589548"/>
              <a:gd name="connsiteX21665" fmla="*/ 741990 w 2105012"/>
              <a:gd name="connsiteY21665" fmla="*/ 443736 h 589548"/>
              <a:gd name="connsiteX21666" fmla="*/ 740333 w 2105012"/>
              <a:gd name="connsiteY21666" fmla="*/ 442410 h 589548"/>
              <a:gd name="connsiteX21667" fmla="*/ 749281 w 2105012"/>
              <a:gd name="connsiteY21667" fmla="*/ 437439 h 589548"/>
              <a:gd name="connsiteX21668" fmla="*/ 672066 w 2105012"/>
              <a:gd name="connsiteY21668" fmla="*/ 434788 h 589548"/>
              <a:gd name="connsiteX21669" fmla="*/ 662787 w 2105012"/>
              <a:gd name="connsiteY21669" fmla="*/ 431806 h 589548"/>
              <a:gd name="connsiteX21670" fmla="*/ 674055 w 2105012"/>
              <a:gd name="connsiteY21670" fmla="*/ 426503 h 589548"/>
              <a:gd name="connsiteX21671" fmla="*/ 680020 w 2105012"/>
              <a:gd name="connsiteY21671" fmla="*/ 430811 h 589548"/>
              <a:gd name="connsiteX21672" fmla="*/ 671735 w 2105012"/>
              <a:gd name="connsiteY21672" fmla="*/ 434457 h 589548"/>
              <a:gd name="connsiteX21673" fmla="*/ 820862 w 2105012"/>
              <a:gd name="connsiteY21673" fmla="*/ 405957 h 589548"/>
              <a:gd name="connsiteX21674" fmla="*/ 821856 w 2105012"/>
              <a:gd name="connsiteY21674" fmla="*/ 408939 h 589548"/>
              <a:gd name="connsiteX21675" fmla="*/ 827490 w 2105012"/>
              <a:gd name="connsiteY21675" fmla="*/ 412585 h 589548"/>
              <a:gd name="connsiteX21676" fmla="*/ 832129 w 2105012"/>
              <a:gd name="connsiteY21676" fmla="*/ 419875 h 589548"/>
              <a:gd name="connsiteX21677" fmla="*/ 833124 w 2105012"/>
              <a:gd name="connsiteY21677" fmla="*/ 419875 h 589548"/>
              <a:gd name="connsiteX21678" fmla="*/ 833124 w 2105012"/>
              <a:gd name="connsiteY21678" fmla="*/ 419875 h 589548"/>
              <a:gd name="connsiteX21679" fmla="*/ 840746 w 2105012"/>
              <a:gd name="connsiteY21679" fmla="*/ 424846 h 589548"/>
              <a:gd name="connsiteX21680" fmla="*/ 840746 w 2105012"/>
              <a:gd name="connsiteY21680" fmla="*/ 419875 h 589548"/>
              <a:gd name="connsiteX21681" fmla="*/ 834449 w 2105012"/>
              <a:gd name="connsiteY21681" fmla="*/ 409934 h 589548"/>
              <a:gd name="connsiteX21682" fmla="*/ 838094 w 2105012"/>
              <a:gd name="connsiteY21682" fmla="*/ 402312 h 589548"/>
              <a:gd name="connsiteX21683" fmla="*/ 840746 w 2105012"/>
              <a:gd name="connsiteY21683" fmla="*/ 400655 h 589548"/>
              <a:gd name="connsiteX21684" fmla="*/ 836769 w 2105012"/>
              <a:gd name="connsiteY21684" fmla="*/ 399329 h 589548"/>
              <a:gd name="connsiteX21685" fmla="*/ 836106 w 2105012"/>
              <a:gd name="connsiteY21685" fmla="*/ 391044 h 589548"/>
              <a:gd name="connsiteX21686" fmla="*/ 827821 w 2105012"/>
              <a:gd name="connsiteY21686" fmla="*/ 394358 h 589548"/>
              <a:gd name="connsiteX21687" fmla="*/ 827821 w 2105012"/>
              <a:gd name="connsiteY21687" fmla="*/ 395684 h 589548"/>
              <a:gd name="connsiteX21688" fmla="*/ 825833 w 2105012"/>
              <a:gd name="connsiteY21688" fmla="*/ 399660 h 589548"/>
              <a:gd name="connsiteX21689" fmla="*/ 822850 w 2105012"/>
              <a:gd name="connsiteY21689" fmla="*/ 404631 h 589548"/>
              <a:gd name="connsiteX21690" fmla="*/ 821856 w 2105012"/>
              <a:gd name="connsiteY21690" fmla="*/ 405957 h 589548"/>
              <a:gd name="connsiteX21691" fmla="*/ 820862 w 2105012"/>
              <a:gd name="connsiteY21691" fmla="*/ 405957 h 589548"/>
              <a:gd name="connsiteX21692" fmla="*/ 837100 w 2105012"/>
              <a:gd name="connsiteY21692" fmla="*/ 419544 h 589548"/>
              <a:gd name="connsiteX21693" fmla="*/ 837100 w 2105012"/>
              <a:gd name="connsiteY21693" fmla="*/ 419544 h 589548"/>
              <a:gd name="connsiteX21694" fmla="*/ 833124 w 2105012"/>
              <a:gd name="connsiteY21694" fmla="*/ 415567 h 589548"/>
              <a:gd name="connsiteX21695" fmla="*/ 837100 w 2105012"/>
              <a:gd name="connsiteY21695" fmla="*/ 419544 h 589548"/>
              <a:gd name="connsiteX21696" fmla="*/ 794019 w 2105012"/>
              <a:gd name="connsiteY21696" fmla="*/ 414573 h 589548"/>
              <a:gd name="connsiteX21697" fmla="*/ 797996 w 2105012"/>
              <a:gd name="connsiteY21697" fmla="*/ 405625 h 589548"/>
              <a:gd name="connsiteX21698" fmla="*/ 803298 w 2105012"/>
              <a:gd name="connsiteY21698" fmla="*/ 404300 h 589548"/>
              <a:gd name="connsiteX21699" fmla="*/ 800978 w 2105012"/>
              <a:gd name="connsiteY21699" fmla="*/ 402974 h 589548"/>
              <a:gd name="connsiteX21700" fmla="*/ 808269 w 2105012"/>
              <a:gd name="connsiteY21700" fmla="*/ 398003 h 589548"/>
              <a:gd name="connsiteX21701" fmla="*/ 807606 w 2105012"/>
              <a:gd name="connsiteY21701" fmla="*/ 392370 h 589548"/>
              <a:gd name="connsiteX21702" fmla="*/ 814565 w 2105012"/>
              <a:gd name="connsiteY21702" fmla="*/ 396346 h 589548"/>
              <a:gd name="connsiteX21703" fmla="*/ 808269 w 2105012"/>
              <a:gd name="connsiteY21703" fmla="*/ 397672 h 589548"/>
              <a:gd name="connsiteX21704" fmla="*/ 806612 w 2105012"/>
              <a:gd name="connsiteY21704" fmla="*/ 402643 h 589548"/>
              <a:gd name="connsiteX21705" fmla="*/ 803961 w 2105012"/>
              <a:gd name="connsiteY21705" fmla="*/ 403968 h 589548"/>
              <a:gd name="connsiteX21706" fmla="*/ 801641 w 2105012"/>
              <a:gd name="connsiteY21706" fmla="*/ 411591 h 589548"/>
              <a:gd name="connsiteX21707" fmla="*/ 794019 w 2105012"/>
              <a:gd name="connsiteY21707" fmla="*/ 414242 h 589548"/>
              <a:gd name="connsiteX21708" fmla="*/ 794019 w 2105012"/>
              <a:gd name="connsiteY21708" fmla="*/ 414242 h 589548"/>
              <a:gd name="connsiteX21709" fmla="*/ 741328 w 2105012"/>
              <a:gd name="connsiteY21709" fmla="*/ 398003 h 589548"/>
              <a:gd name="connsiteX21710" fmla="*/ 741659 w 2105012"/>
              <a:gd name="connsiteY21710" fmla="*/ 400323 h 589548"/>
              <a:gd name="connsiteX21711" fmla="*/ 727740 w 2105012"/>
              <a:gd name="connsiteY21711" fmla="*/ 400323 h 589548"/>
              <a:gd name="connsiteX21712" fmla="*/ 731717 w 2105012"/>
              <a:gd name="connsiteY21712" fmla="*/ 396678 h 589548"/>
              <a:gd name="connsiteX21713" fmla="*/ 733705 w 2105012"/>
              <a:gd name="connsiteY21713" fmla="*/ 395352 h 589548"/>
              <a:gd name="connsiteX21714" fmla="*/ 739339 w 2105012"/>
              <a:gd name="connsiteY21714" fmla="*/ 392701 h 589548"/>
              <a:gd name="connsiteX21715" fmla="*/ 740996 w 2105012"/>
              <a:gd name="connsiteY21715" fmla="*/ 397341 h 589548"/>
              <a:gd name="connsiteX21716" fmla="*/ 1742799 w 2105012"/>
              <a:gd name="connsiteY21716" fmla="*/ 387730 h 589548"/>
              <a:gd name="connsiteX21717" fmla="*/ 1745450 w 2105012"/>
              <a:gd name="connsiteY21717" fmla="*/ 391707 h 589548"/>
              <a:gd name="connsiteX21718" fmla="*/ 1745450 w 2105012"/>
              <a:gd name="connsiteY21718" fmla="*/ 391707 h 589548"/>
              <a:gd name="connsiteX21719" fmla="*/ 1744456 w 2105012"/>
              <a:gd name="connsiteY21719" fmla="*/ 394027 h 589548"/>
              <a:gd name="connsiteX21720" fmla="*/ 1743462 w 2105012"/>
              <a:gd name="connsiteY21720" fmla="*/ 396678 h 589548"/>
              <a:gd name="connsiteX21721" fmla="*/ 1737497 w 2105012"/>
              <a:gd name="connsiteY21721" fmla="*/ 398003 h 589548"/>
              <a:gd name="connsiteX21722" fmla="*/ 1722584 w 2105012"/>
              <a:gd name="connsiteY21722" fmla="*/ 399329 h 589548"/>
              <a:gd name="connsiteX21723" fmla="*/ 1717613 w 2105012"/>
              <a:gd name="connsiteY21723" fmla="*/ 397009 h 589548"/>
              <a:gd name="connsiteX21724" fmla="*/ 1727555 w 2105012"/>
              <a:gd name="connsiteY21724" fmla="*/ 391707 h 589548"/>
              <a:gd name="connsiteX21725" fmla="*/ 1727555 w 2105012"/>
              <a:gd name="connsiteY21725" fmla="*/ 391707 h 589548"/>
              <a:gd name="connsiteX21726" fmla="*/ 1732194 w 2105012"/>
              <a:gd name="connsiteY21726" fmla="*/ 394027 h 589548"/>
              <a:gd name="connsiteX21727" fmla="*/ 1742468 w 2105012"/>
              <a:gd name="connsiteY21727" fmla="*/ 387730 h 589548"/>
              <a:gd name="connsiteX21728" fmla="*/ 538515 w 2105012"/>
              <a:gd name="connsiteY21728" fmla="*/ 376463 h 589548"/>
              <a:gd name="connsiteX21729" fmla="*/ 538515 w 2105012"/>
              <a:gd name="connsiteY21729" fmla="*/ 376463 h 589548"/>
              <a:gd name="connsiteX21730" fmla="*/ 538515 w 2105012"/>
              <a:gd name="connsiteY21730" fmla="*/ 376463 h 589548"/>
              <a:gd name="connsiteX21731" fmla="*/ 538515 w 2105012"/>
              <a:gd name="connsiteY21731" fmla="*/ 376463 h 589548"/>
              <a:gd name="connsiteX21732" fmla="*/ 534538 w 2105012"/>
              <a:gd name="connsiteY21732" fmla="*/ 382759 h 589548"/>
              <a:gd name="connsiteX21733" fmla="*/ 524265 w 2105012"/>
              <a:gd name="connsiteY21733" fmla="*/ 383422 h 589548"/>
              <a:gd name="connsiteX21734" fmla="*/ 529567 w 2105012"/>
              <a:gd name="connsiteY21734" fmla="*/ 382428 h 589548"/>
              <a:gd name="connsiteX21735" fmla="*/ 534538 w 2105012"/>
              <a:gd name="connsiteY21735" fmla="*/ 383091 h 589548"/>
              <a:gd name="connsiteX21736" fmla="*/ 748618 w 2105012"/>
              <a:gd name="connsiteY21736" fmla="*/ 91796 h 589548"/>
              <a:gd name="connsiteX21737" fmla="*/ 748618 w 2105012"/>
              <a:gd name="connsiteY21737" fmla="*/ 91796 h 589548"/>
              <a:gd name="connsiteX21738" fmla="*/ 748618 w 2105012"/>
              <a:gd name="connsiteY21738" fmla="*/ 91796 h 589548"/>
              <a:gd name="connsiteX21739" fmla="*/ 748618 w 2105012"/>
              <a:gd name="connsiteY21739" fmla="*/ 91796 h 589548"/>
              <a:gd name="connsiteX21740" fmla="*/ 171662 w 2105012"/>
              <a:gd name="connsiteY21740" fmla="*/ 287318 h 589548"/>
              <a:gd name="connsiteX21741" fmla="*/ 166028 w 2105012"/>
              <a:gd name="connsiteY21741" fmla="*/ 288975 h 589548"/>
              <a:gd name="connsiteX21742" fmla="*/ 169342 w 2105012"/>
              <a:gd name="connsiteY21742" fmla="*/ 292289 h 589548"/>
              <a:gd name="connsiteX21743" fmla="*/ 162383 w 2105012"/>
              <a:gd name="connsiteY21743" fmla="*/ 289969 h 589548"/>
              <a:gd name="connsiteX21744" fmla="*/ 171662 w 2105012"/>
              <a:gd name="connsiteY21744" fmla="*/ 284998 h 589548"/>
              <a:gd name="connsiteX21745" fmla="*/ 171662 w 2105012"/>
              <a:gd name="connsiteY21745" fmla="*/ 287318 h 589548"/>
              <a:gd name="connsiteX21746" fmla="*/ 1310993 w 2105012"/>
              <a:gd name="connsiteY21746" fmla="*/ 462625 h 589548"/>
              <a:gd name="connsiteX21747" fmla="*/ 1307679 w 2105012"/>
              <a:gd name="connsiteY21747" fmla="*/ 458648 h 589548"/>
              <a:gd name="connsiteX21748" fmla="*/ 1324249 w 2105012"/>
              <a:gd name="connsiteY21748" fmla="*/ 458317 h 589548"/>
              <a:gd name="connsiteX21749" fmla="*/ 1320935 w 2105012"/>
              <a:gd name="connsiteY21749" fmla="*/ 461631 h 589548"/>
              <a:gd name="connsiteX21750" fmla="*/ 1326237 w 2105012"/>
              <a:gd name="connsiteY21750" fmla="*/ 464282 h 589548"/>
              <a:gd name="connsiteX21751" fmla="*/ 1321266 w 2105012"/>
              <a:gd name="connsiteY21751" fmla="*/ 466933 h 589548"/>
              <a:gd name="connsiteX21752" fmla="*/ 1314970 w 2105012"/>
              <a:gd name="connsiteY21752" fmla="*/ 469253 h 589548"/>
              <a:gd name="connsiteX21753" fmla="*/ 1316627 w 2105012"/>
              <a:gd name="connsiteY21753" fmla="*/ 470579 h 589548"/>
              <a:gd name="connsiteX21754" fmla="*/ 1312319 w 2105012"/>
              <a:gd name="connsiteY21754" fmla="*/ 472236 h 589548"/>
              <a:gd name="connsiteX21755" fmla="*/ 1303702 w 2105012"/>
              <a:gd name="connsiteY21755" fmla="*/ 466270 h 589548"/>
              <a:gd name="connsiteX21756" fmla="*/ 1306022 w 2105012"/>
              <a:gd name="connsiteY21756" fmla="*/ 462957 h 589548"/>
              <a:gd name="connsiteX21757" fmla="*/ 1310993 w 2105012"/>
              <a:gd name="connsiteY21757" fmla="*/ 462957 h 589548"/>
              <a:gd name="connsiteX21758" fmla="*/ 275057 w 2105012"/>
              <a:gd name="connsiteY21758" fmla="*/ 190220 h 589548"/>
              <a:gd name="connsiteX21759" fmla="*/ 269423 w 2105012"/>
              <a:gd name="connsiteY21759" fmla="*/ 193865 h 589548"/>
              <a:gd name="connsiteX21760" fmla="*/ 268760 w 2105012"/>
              <a:gd name="connsiteY21760" fmla="*/ 188894 h 589548"/>
              <a:gd name="connsiteX21761" fmla="*/ 275388 w 2105012"/>
              <a:gd name="connsiteY21761" fmla="*/ 190220 h 589548"/>
              <a:gd name="connsiteX21762" fmla="*/ 874216 w 2105012"/>
              <a:gd name="connsiteY21762" fmla="*/ 440090 h 589548"/>
              <a:gd name="connsiteX21763" fmla="*/ 869245 w 2105012"/>
              <a:gd name="connsiteY21763" fmla="*/ 436114 h 589548"/>
              <a:gd name="connsiteX21764" fmla="*/ 879519 w 2105012"/>
              <a:gd name="connsiteY21764" fmla="*/ 436114 h 589548"/>
              <a:gd name="connsiteX21765" fmla="*/ 882170 w 2105012"/>
              <a:gd name="connsiteY21765" fmla="*/ 441085 h 589548"/>
              <a:gd name="connsiteX21766" fmla="*/ 876867 w 2105012"/>
              <a:gd name="connsiteY21766" fmla="*/ 444730 h 589548"/>
              <a:gd name="connsiteX21767" fmla="*/ 874216 w 2105012"/>
              <a:gd name="connsiteY21767" fmla="*/ 439759 h 589548"/>
              <a:gd name="connsiteX21768" fmla="*/ 1510823 w 2105012"/>
              <a:gd name="connsiteY21768" fmla="*/ 384085 h 589548"/>
              <a:gd name="connsiteX21769" fmla="*/ 1510823 w 2105012"/>
              <a:gd name="connsiteY21769" fmla="*/ 384085 h 589548"/>
              <a:gd name="connsiteX21770" fmla="*/ 1510823 w 2105012"/>
              <a:gd name="connsiteY21770" fmla="*/ 384085 h 589548"/>
              <a:gd name="connsiteX21771" fmla="*/ 1510823 w 2105012"/>
              <a:gd name="connsiteY21771" fmla="*/ 384085 h 589548"/>
              <a:gd name="connsiteX21772" fmla="*/ 1779915 w 2105012"/>
              <a:gd name="connsiteY21772" fmla="*/ 374143 h 589548"/>
              <a:gd name="connsiteX21773" fmla="*/ 1784223 w 2105012"/>
              <a:gd name="connsiteY21773" fmla="*/ 371492 h 589548"/>
              <a:gd name="connsiteX21774" fmla="*/ 1791182 w 2105012"/>
              <a:gd name="connsiteY21774" fmla="*/ 374143 h 589548"/>
              <a:gd name="connsiteX21775" fmla="*/ 1786874 w 2105012"/>
              <a:gd name="connsiteY21775" fmla="*/ 377126 h 589548"/>
              <a:gd name="connsiteX21776" fmla="*/ 1784555 w 2105012"/>
              <a:gd name="connsiteY21776" fmla="*/ 377126 h 589548"/>
              <a:gd name="connsiteX21777" fmla="*/ 1780246 w 2105012"/>
              <a:gd name="connsiteY21777" fmla="*/ 374806 h 589548"/>
              <a:gd name="connsiteX21778" fmla="*/ 1751084 w 2105012"/>
              <a:gd name="connsiteY21778" fmla="*/ 374806 h 589548"/>
              <a:gd name="connsiteX21779" fmla="*/ 1753072 w 2105012"/>
              <a:gd name="connsiteY21779" fmla="*/ 381102 h 589548"/>
              <a:gd name="connsiteX21780" fmla="*/ 1747438 w 2105012"/>
              <a:gd name="connsiteY21780" fmla="*/ 384085 h 589548"/>
              <a:gd name="connsiteX21781" fmla="*/ 1741142 w 2105012"/>
              <a:gd name="connsiteY21781" fmla="*/ 384085 h 589548"/>
              <a:gd name="connsiteX21782" fmla="*/ 1741142 w 2105012"/>
              <a:gd name="connsiteY21782" fmla="*/ 384085 h 589548"/>
              <a:gd name="connsiteX21783" fmla="*/ 1744787 w 2105012"/>
              <a:gd name="connsiteY21783" fmla="*/ 381765 h 589548"/>
              <a:gd name="connsiteX21784" fmla="*/ 1736503 w 2105012"/>
              <a:gd name="connsiteY21784" fmla="*/ 377788 h 589548"/>
              <a:gd name="connsiteX21785" fmla="*/ 1744125 w 2105012"/>
              <a:gd name="connsiteY21785" fmla="*/ 375800 h 589548"/>
              <a:gd name="connsiteX21786" fmla="*/ 1751084 w 2105012"/>
              <a:gd name="connsiteY21786" fmla="*/ 375137 h 589548"/>
              <a:gd name="connsiteX21787" fmla="*/ 1573788 w 2105012"/>
              <a:gd name="connsiteY21787" fmla="*/ 378120 h 589548"/>
              <a:gd name="connsiteX21788" fmla="*/ 1571800 w 2105012"/>
              <a:gd name="connsiteY21788" fmla="*/ 371161 h 589548"/>
              <a:gd name="connsiteX21789" fmla="*/ 1573788 w 2105012"/>
              <a:gd name="connsiteY21789" fmla="*/ 378120 h 589548"/>
              <a:gd name="connsiteX21790" fmla="*/ 1656968 w 2105012"/>
              <a:gd name="connsiteY21790" fmla="*/ 135208 h 589548"/>
              <a:gd name="connsiteX21791" fmla="*/ 1655642 w 2105012"/>
              <a:gd name="connsiteY21791" fmla="*/ 139185 h 589548"/>
              <a:gd name="connsiteX21792" fmla="*/ 1645369 w 2105012"/>
              <a:gd name="connsiteY21792" fmla="*/ 139185 h 589548"/>
              <a:gd name="connsiteX21793" fmla="*/ 1644044 w 2105012"/>
              <a:gd name="connsiteY21793" fmla="*/ 139185 h 589548"/>
              <a:gd name="connsiteX21794" fmla="*/ 1656637 w 2105012"/>
              <a:gd name="connsiteY21794" fmla="*/ 135540 h 589548"/>
              <a:gd name="connsiteX21795" fmla="*/ 1524742 w 2105012"/>
              <a:gd name="connsiteY21795" fmla="*/ 349951 h 589548"/>
              <a:gd name="connsiteX21796" fmla="*/ 1523416 w 2105012"/>
              <a:gd name="connsiteY21796" fmla="*/ 345975 h 589548"/>
              <a:gd name="connsiteX21797" fmla="*/ 1529713 w 2105012"/>
              <a:gd name="connsiteY21797" fmla="*/ 348626 h 589548"/>
              <a:gd name="connsiteX21798" fmla="*/ 1533690 w 2105012"/>
              <a:gd name="connsiteY21798" fmla="*/ 349951 h 589548"/>
              <a:gd name="connsiteX21799" fmla="*/ 1524742 w 2105012"/>
              <a:gd name="connsiteY21799" fmla="*/ 349951 h 589548"/>
              <a:gd name="connsiteX21800" fmla="*/ 1524742 w 2105012"/>
              <a:gd name="connsiteY21800" fmla="*/ 350946 h 589548"/>
              <a:gd name="connsiteX21801" fmla="*/ 1526068 w 2105012"/>
              <a:gd name="connsiteY21801" fmla="*/ 357242 h 589548"/>
              <a:gd name="connsiteX21802" fmla="*/ 1518777 w 2105012"/>
              <a:gd name="connsiteY21802" fmla="*/ 353597 h 589548"/>
              <a:gd name="connsiteX21803" fmla="*/ 1522091 w 2105012"/>
              <a:gd name="connsiteY21803" fmla="*/ 350614 h 589548"/>
              <a:gd name="connsiteX21804" fmla="*/ 1524742 w 2105012"/>
              <a:gd name="connsiteY21804" fmla="*/ 350614 h 589548"/>
              <a:gd name="connsiteX21805" fmla="*/ 1472713 w 2105012"/>
              <a:gd name="connsiteY21805" fmla="*/ 364864 h 589548"/>
              <a:gd name="connsiteX21806" fmla="*/ 1473376 w 2105012"/>
              <a:gd name="connsiteY21806" fmla="*/ 368841 h 589548"/>
              <a:gd name="connsiteX21807" fmla="*/ 1467411 w 2105012"/>
              <a:gd name="connsiteY21807" fmla="*/ 367515 h 589548"/>
              <a:gd name="connsiteX21808" fmla="*/ 1472713 w 2105012"/>
              <a:gd name="connsiteY21808" fmla="*/ 364864 h 589548"/>
              <a:gd name="connsiteX21809" fmla="*/ 1452167 w 2105012"/>
              <a:gd name="connsiteY21809" fmla="*/ 357905 h 589548"/>
              <a:gd name="connsiteX21810" fmla="*/ 1452167 w 2105012"/>
              <a:gd name="connsiteY21810" fmla="*/ 357905 h 589548"/>
              <a:gd name="connsiteX21811" fmla="*/ 1457138 w 2105012"/>
              <a:gd name="connsiteY21811" fmla="*/ 357905 h 589548"/>
              <a:gd name="connsiteX21812" fmla="*/ 1463434 w 2105012"/>
              <a:gd name="connsiteY21812" fmla="*/ 357905 h 589548"/>
              <a:gd name="connsiteX21813" fmla="*/ 1451835 w 2105012"/>
              <a:gd name="connsiteY21813" fmla="*/ 357905 h 589548"/>
              <a:gd name="connsiteX21814" fmla="*/ 855990 w 2105012"/>
              <a:gd name="connsiteY21814" fmla="*/ 396678 h 589548"/>
              <a:gd name="connsiteX21815" fmla="*/ 854001 w 2105012"/>
              <a:gd name="connsiteY21815" fmla="*/ 392038 h 589548"/>
              <a:gd name="connsiteX21816" fmla="*/ 861292 w 2105012"/>
              <a:gd name="connsiteY21816" fmla="*/ 393364 h 589548"/>
              <a:gd name="connsiteX21817" fmla="*/ 861292 w 2105012"/>
              <a:gd name="connsiteY21817" fmla="*/ 398335 h 589548"/>
              <a:gd name="connsiteX21818" fmla="*/ 860298 w 2105012"/>
              <a:gd name="connsiteY21818" fmla="*/ 398335 h 589548"/>
              <a:gd name="connsiteX21819" fmla="*/ 855990 w 2105012"/>
              <a:gd name="connsiteY21819" fmla="*/ 396678 h 589548"/>
              <a:gd name="connsiteX21820" fmla="*/ 902385 w 2105012"/>
              <a:gd name="connsiteY21820" fmla="*/ 404631 h 589548"/>
              <a:gd name="connsiteX21821" fmla="*/ 882170 w 2105012"/>
              <a:gd name="connsiteY21821" fmla="*/ 404631 h 589548"/>
              <a:gd name="connsiteX21822" fmla="*/ 874548 w 2105012"/>
              <a:gd name="connsiteY21822" fmla="*/ 404631 h 589548"/>
              <a:gd name="connsiteX21823" fmla="*/ 874548 w 2105012"/>
              <a:gd name="connsiteY21823" fmla="*/ 400986 h 589548"/>
              <a:gd name="connsiteX21824" fmla="*/ 876867 w 2105012"/>
              <a:gd name="connsiteY21824" fmla="*/ 398335 h 589548"/>
              <a:gd name="connsiteX21825" fmla="*/ 872228 w 2105012"/>
              <a:gd name="connsiteY21825" fmla="*/ 394689 h 589548"/>
              <a:gd name="connsiteX21826" fmla="*/ 874216 w 2105012"/>
              <a:gd name="connsiteY21826" fmla="*/ 394689 h 589548"/>
              <a:gd name="connsiteX21827" fmla="*/ 880181 w 2105012"/>
              <a:gd name="connsiteY21827" fmla="*/ 392038 h 589548"/>
              <a:gd name="connsiteX21828" fmla="*/ 893106 w 2105012"/>
              <a:gd name="connsiteY21828" fmla="*/ 391044 h 589548"/>
              <a:gd name="connsiteX21829" fmla="*/ 894431 w 2105012"/>
              <a:gd name="connsiteY21829" fmla="*/ 393364 h 589548"/>
              <a:gd name="connsiteX21830" fmla="*/ 894431 w 2105012"/>
              <a:gd name="connsiteY21830" fmla="*/ 394358 h 589548"/>
              <a:gd name="connsiteX21831" fmla="*/ 894431 w 2105012"/>
              <a:gd name="connsiteY21831" fmla="*/ 393364 h 589548"/>
              <a:gd name="connsiteX21832" fmla="*/ 901059 w 2105012"/>
              <a:gd name="connsiteY21832" fmla="*/ 399660 h 589548"/>
              <a:gd name="connsiteX21833" fmla="*/ 902053 w 2105012"/>
              <a:gd name="connsiteY21833" fmla="*/ 404631 h 589548"/>
              <a:gd name="connsiteX21834" fmla="*/ 902385 w 2105012"/>
              <a:gd name="connsiteY21834" fmla="*/ 404631 h 589548"/>
              <a:gd name="connsiteX21835" fmla="*/ 902385 w 2105012"/>
              <a:gd name="connsiteY21835" fmla="*/ 404631 h 589548"/>
              <a:gd name="connsiteX21836" fmla="*/ 902385 w 2105012"/>
              <a:gd name="connsiteY21836" fmla="*/ 404631 h 589548"/>
              <a:gd name="connsiteX21837" fmla="*/ 902385 w 2105012"/>
              <a:gd name="connsiteY21837" fmla="*/ 404631 h 589548"/>
              <a:gd name="connsiteX21838" fmla="*/ 902385 w 2105012"/>
              <a:gd name="connsiteY21838" fmla="*/ 404631 h 589548"/>
              <a:gd name="connsiteX21839" fmla="*/ 902385 w 2105012"/>
              <a:gd name="connsiteY21839" fmla="*/ 404631 h 589548"/>
              <a:gd name="connsiteX21840" fmla="*/ 902385 w 2105012"/>
              <a:gd name="connsiteY21840" fmla="*/ 404631 h 589548"/>
              <a:gd name="connsiteX21841" fmla="*/ 1749427 w 2105012"/>
              <a:gd name="connsiteY21841" fmla="*/ 360556 h 589548"/>
              <a:gd name="connsiteX21842" fmla="*/ 1754729 w 2105012"/>
              <a:gd name="connsiteY21842" fmla="*/ 362213 h 589548"/>
              <a:gd name="connsiteX21843" fmla="*/ 1758706 w 2105012"/>
              <a:gd name="connsiteY21843" fmla="*/ 366852 h 589548"/>
              <a:gd name="connsiteX21844" fmla="*/ 1752078 w 2105012"/>
              <a:gd name="connsiteY21844" fmla="*/ 373149 h 589548"/>
              <a:gd name="connsiteX21845" fmla="*/ 1748433 w 2105012"/>
              <a:gd name="connsiteY21845" fmla="*/ 369504 h 589548"/>
              <a:gd name="connsiteX21846" fmla="*/ 1749427 w 2105012"/>
              <a:gd name="connsiteY21846" fmla="*/ 360887 h 589548"/>
              <a:gd name="connsiteX21847" fmla="*/ 1674863 w 2105012"/>
              <a:gd name="connsiteY21847" fmla="*/ 146476 h 589548"/>
              <a:gd name="connsiteX21848" fmla="*/ 1674863 w 2105012"/>
              <a:gd name="connsiteY21848" fmla="*/ 146476 h 589548"/>
              <a:gd name="connsiteX21849" fmla="*/ 1674863 w 2105012"/>
              <a:gd name="connsiteY21849" fmla="*/ 146476 h 589548"/>
              <a:gd name="connsiteX21850" fmla="*/ 1674863 w 2105012"/>
              <a:gd name="connsiteY21850" fmla="*/ 146476 h 589548"/>
              <a:gd name="connsiteX21851" fmla="*/ 1674863 w 2105012"/>
              <a:gd name="connsiteY21851" fmla="*/ 146476 h 589548"/>
              <a:gd name="connsiteX21852" fmla="*/ 1674863 w 2105012"/>
              <a:gd name="connsiteY21852" fmla="*/ 146476 h 589548"/>
              <a:gd name="connsiteX21853" fmla="*/ 299911 w 2105012"/>
              <a:gd name="connsiteY21853" fmla="*/ 267103 h 589548"/>
              <a:gd name="connsiteX21854" fmla="*/ 301237 w 2105012"/>
              <a:gd name="connsiteY21854" fmla="*/ 265777 h 589548"/>
              <a:gd name="connsiteX21855" fmla="*/ 300243 w 2105012"/>
              <a:gd name="connsiteY21855" fmla="*/ 262464 h 589548"/>
              <a:gd name="connsiteX21856" fmla="*/ 311179 w 2105012"/>
              <a:gd name="connsiteY21856" fmla="*/ 262464 h 589548"/>
              <a:gd name="connsiteX21857" fmla="*/ 315155 w 2105012"/>
              <a:gd name="connsiteY21857" fmla="*/ 266440 h 589548"/>
              <a:gd name="connsiteX21858" fmla="*/ 315155 w 2105012"/>
              <a:gd name="connsiteY21858" fmla="*/ 266440 h 589548"/>
              <a:gd name="connsiteX21859" fmla="*/ 313498 w 2105012"/>
              <a:gd name="connsiteY21859" fmla="*/ 268760 h 589548"/>
              <a:gd name="connsiteX21860" fmla="*/ 299580 w 2105012"/>
              <a:gd name="connsiteY21860" fmla="*/ 267766 h 589548"/>
              <a:gd name="connsiteX21861" fmla="*/ 299580 w 2105012"/>
              <a:gd name="connsiteY21861" fmla="*/ 267766 h 589548"/>
              <a:gd name="connsiteX21862" fmla="*/ 139517 w 2105012"/>
              <a:gd name="connsiteY21862" fmla="*/ 350946 h 589548"/>
              <a:gd name="connsiteX21863" fmla="*/ 132557 w 2105012"/>
              <a:gd name="connsiteY21863" fmla="*/ 354922 h 589548"/>
              <a:gd name="connsiteX21864" fmla="*/ 139517 w 2105012"/>
              <a:gd name="connsiteY21864" fmla="*/ 350946 h 589548"/>
              <a:gd name="connsiteX21865" fmla="*/ 1718939 w 2105012"/>
              <a:gd name="connsiteY21865" fmla="*/ 368841 h 589548"/>
              <a:gd name="connsiteX21866" fmla="*/ 1726892 w 2105012"/>
              <a:gd name="connsiteY21866" fmla="*/ 371161 h 589548"/>
              <a:gd name="connsiteX21867" fmla="*/ 1717613 w 2105012"/>
              <a:gd name="connsiteY21867" fmla="*/ 372486 h 589548"/>
              <a:gd name="connsiteX21868" fmla="*/ 1717282 w 2105012"/>
              <a:gd name="connsiteY21868" fmla="*/ 371492 h 589548"/>
              <a:gd name="connsiteX21869" fmla="*/ 1718607 w 2105012"/>
              <a:gd name="connsiteY21869" fmla="*/ 368841 h 589548"/>
              <a:gd name="connsiteX21870" fmla="*/ 956733 w 2105012"/>
              <a:gd name="connsiteY21870" fmla="*/ 410928 h 589548"/>
              <a:gd name="connsiteX21871" fmla="*/ 956733 w 2105012"/>
              <a:gd name="connsiteY21871" fmla="*/ 410928 h 589548"/>
              <a:gd name="connsiteX21872" fmla="*/ 954082 w 2105012"/>
              <a:gd name="connsiteY21872" fmla="*/ 423852 h 589548"/>
              <a:gd name="connsiteX21873" fmla="*/ 949111 w 2105012"/>
              <a:gd name="connsiteY21873" fmla="*/ 422527 h 589548"/>
              <a:gd name="connsiteX21874" fmla="*/ 948780 w 2105012"/>
              <a:gd name="connsiteY21874" fmla="*/ 413579 h 589548"/>
              <a:gd name="connsiteX21875" fmla="*/ 951762 w 2105012"/>
              <a:gd name="connsiteY21875" fmla="*/ 401980 h 589548"/>
              <a:gd name="connsiteX21876" fmla="*/ 953088 w 2105012"/>
              <a:gd name="connsiteY21876" fmla="*/ 401980 h 589548"/>
              <a:gd name="connsiteX21877" fmla="*/ 957065 w 2105012"/>
              <a:gd name="connsiteY21877" fmla="*/ 410928 h 589548"/>
              <a:gd name="connsiteX21878" fmla="*/ 502061 w 2105012"/>
              <a:gd name="connsiteY21878" fmla="*/ 334707 h 589548"/>
              <a:gd name="connsiteX21879" fmla="*/ 504712 w 2105012"/>
              <a:gd name="connsiteY21879" fmla="*/ 334707 h 589548"/>
              <a:gd name="connsiteX21880" fmla="*/ 502061 w 2105012"/>
              <a:gd name="connsiteY21880" fmla="*/ 334707 h 589548"/>
              <a:gd name="connsiteX21881" fmla="*/ 1512812 w 2105012"/>
              <a:gd name="connsiteY21881" fmla="*/ 344649 h 589548"/>
              <a:gd name="connsiteX21882" fmla="*/ 1504527 w 2105012"/>
              <a:gd name="connsiteY21882" fmla="*/ 344980 h 589548"/>
              <a:gd name="connsiteX21883" fmla="*/ 1498893 w 2105012"/>
              <a:gd name="connsiteY21883" fmla="*/ 344649 h 589548"/>
              <a:gd name="connsiteX21884" fmla="*/ 1512812 w 2105012"/>
              <a:gd name="connsiteY21884" fmla="*/ 344649 h 589548"/>
              <a:gd name="connsiteX21885" fmla="*/ 1749758 w 2105012"/>
              <a:gd name="connsiteY21885" fmla="*/ 160063 h 589548"/>
              <a:gd name="connsiteX21886" fmla="*/ 1751415 w 2105012"/>
              <a:gd name="connsiteY21886" fmla="*/ 160063 h 589548"/>
              <a:gd name="connsiteX21887" fmla="*/ 1749758 w 2105012"/>
              <a:gd name="connsiteY21887" fmla="*/ 160063 h 589548"/>
              <a:gd name="connsiteX21888" fmla="*/ 1742136 w 2105012"/>
              <a:gd name="connsiteY21888" fmla="*/ 156418 h 589548"/>
              <a:gd name="connsiteX21889" fmla="*/ 1749758 w 2105012"/>
              <a:gd name="connsiteY21889" fmla="*/ 160063 h 589548"/>
              <a:gd name="connsiteX21890" fmla="*/ 1742136 w 2105012"/>
              <a:gd name="connsiteY21890" fmla="*/ 162051 h 589548"/>
              <a:gd name="connsiteX21891" fmla="*/ 1730537 w 2105012"/>
              <a:gd name="connsiteY21891" fmla="*/ 156749 h 589548"/>
              <a:gd name="connsiteX21892" fmla="*/ 1729212 w 2105012"/>
              <a:gd name="connsiteY21892" fmla="*/ 151778 h 589548"/>
              <a:gd name="connsiteX21893" fmla="*/ 1733189 w 2105012"/>
              <a:gd name="connsiteY21893" fmla="*/ 151778 h 589548"/>
              <a:gd name="connsiteX21894" fmla="*/ 1735508 w 2105012"/>
              <a:gd name="connsiteY21894" fmla="*/ 146807 h 589548"/>
              <a:gd name="connsiteX21895" fmla="*/ 1738159 w 2105012"/>
              <a:gd name="connsiteY21895" fmla="*/ 146807 h 589548"/>
              <a:gd name="connsiteX21896" fmla="*/ 1741473 w 2105012"/>
              <a:gd name="connsiteY21896" fmla="*/ 151447 h 589548"/>
              <a:gd name="connsiteX21897" fmla="*/ 1742136 w 2105012"/>
              <a:gd name="connsiteY21897" fmla="*/ 156749 h 589548"/>
              <a:gd name="connsiteX21898" fmla="*/ 1738159 w 2105012"/>
              <a:gd name="connsiteY21898" fmla="*/ 141505 h 589548"/>
              <a:gd name="connsiteX21899" fmla="*/ 1744456 w 2105012"/>
              <a:gd name="connsiteY21899" fmla="*/ 141174 h 589548"/>
              <a:gd name="connsiteX21900" fmla="*/ 1745450 w 2105012"/>
              <a:gd name="connsiteY21900" fmla="*/ 143493 h 589548"/>
              <a:gd name="connsiteX21901" fmla="*/ 1746776 w 2105012"/>
              <a:gd name="connsiteY21901" fmla="*/ 150121 h 589548"/>
              <a:gd name="connsiteX21902" fmla="*/ 1743130 w 2105012"/>
              <a:gd name="connsiteY21902" fmla="*/ 147801 h 589548"/>
              <a:gd name="connsiteX21903" fmla="*/ 1738159 w 2105012"/>
              <a:gd name="connsiteY21903" fmla="*/ 146476 h 589548"/>
              <a:gd name="connsiteX21904" fmla="*/ 1738159 w 2105012"/>
              <a:gd name="connsiteY21904" fmla="*/ 145150 h 589548"/>
              <a:gd name="connsiteX21905" fmla="*/ 1738159 w 2105012"/>
              <a:gd name="connsiteY21905" fmla="*/ 141505 h 589548"/>
              <a:gd name="connsiteX21906" fmla="*/ 903379 w 2105012"/>
              <a:gd name="connsiteY21906" fmla="*/ 300242 h 589548"/>
              <a:gd name="connsiteX21907" fmla="*/ 903379 w 2105012"/>
              <a:gd name="connsiteY21907" fmla="*/ 300242 h 589548"/>
              <a:gd name="connsiteX21908" fmla="*/ 802967 w 2105012"/>
              <a:gd name="connsiteY21908" fmla="*/ 132557 h 589548"/>
              <a:gd name="connsiteX21909" fmla="*/ 802967 w 2105012"/>
              <a:gd name="connsiteY21909" fmla="*/ 132557 h 589548"/>
              <a:gd name="connsiteX21910" fmla="*/ 802967 w 2105012"/>
              <a:gd name="connsiteY21910" fmla="*/ 132557 h 589548"/>
              <a:gd name="connsiteX21911" fmla="*/ 802967 w 2105012"/>
              <a:gd name="connsiteY21911" fmla="*/ 132557 h 589548"/>
              <a:gd name="connsiteX21912" fmla="*/ 802967 w 2105012"/>
              <a:gd name="connsiteY21912" fmla="*/ 132557 h 589548"/>
              <a:gd name="connsiteX21913" fmla="*/ 396347 w 2105012"/>
              <a:gd name="connsiteY21913" fmla="*/ 323440 h 589548"/>
              <a:gd name="connsiteX21914" fmla="*/ 396347 w 2105012"/>
              <a:gd name="connsiteY21914" fmla="*/ 323440 h 589548"/>
              <a:gd name="connsiteX21915" fmla="*/ 396347 w 2105012"/>
              <a:gd name="connsiteY21915" fmla="*/ 323440 h 589548"/>
              <a:gd name="connsiteX21916" fmla="*/ 989873 w 2105012"/>
              <a:gd name="connsiteY21916" fmla="*/ 380440 h 589548"/>
              <a:gd name="connsiteX21917" fmla="*/ 989873 w 2105012"/>
              <a:gd name="connsiteY21917" fmla="*/ 380440 h 589548"/>
              <a:gd name="connsiteX21918" fmla="*/ 989873 w 2105012"/>
              <a:gd name="connsiteY21918" fmla="*/ 380440 h 589548"/>
              <a:gd name="connsiteX21919" fmla="*/ 989873 w 2105012"/>
              <a:gd name="connsiteY21919" fmla="*/ 380440 h 589548"/>
              <a:gd name="connsiteX21920" fmla="*/ 343987 w 2105012"/>
              <a:gd name="connsiteY21920" fmla="*/ 144819 h 589548"/>
              <a:gd name="connsiteX21921" fmla="*/ 347963 w 2105012"/>
              <a:gd name="connsiteY21921" fmla="*/ 139185 h 589548"/>
              <a:gd name="connsiteX21922" fmla="*/ 343987 w 2105012"/>
              <a:gd name="connsiteY21922" fmla="*/ 144819 h 589548"/>
              <a:gd name="connsiteX21923" fmla="*/ 1628800 w 2105012"/>
              <a:gd name="connsiteY21923" fmla="*/ 319132 h 589548"/>
              <a:gd name="connsiteX21924" fmla="*/ 1628800 w 2105012"/>
              <a:gd name="connsiteY21924" fmla="*/ 319132 h 589548"/>
              <a:gd name="connsiteX21925" fmla="*/ 1628800 w 2105012"/>
              <a:gd name="connsiteY21925" fmla="*/ 319132 h 589548"/>
              <a:gd name="connsiteX21926" fmla="*/ 1628800 w 2105012"/>
              <a:gd name="connsiteY21926" fmla="*/ 319132 h 589548"/>
              <a:gd name="connsiteX21927" fmla="*/ 274394 w 2105012"/>
              <a:gd name="connsiteY21927" fmla="*/ 305213 h 589548"/>
              <a:gd name="connsiteX21928" fmla="*/ 278039 w 2105012"/>
              <a:gd name="connsiteY21928" fmla="*/ 303556 h 589548"/>
              <a:gd name="connsiteX21929" fmla="*/ 284667 w 2105012"/>
              <a:gd name="connsiteY21929" fmla="*/ 300242 h 589548"/>
              <a:gd name="connsiteX21930" fmla="*/ 290301 w 2105012"/>
              <a:gd name="connsiteY21930" fmla="*/ 302562 h 589548"/>
              <a:gd name="connsiteX21931" fmla="*/ 294940 w 2105012"/>
              <a:gd name="connsiteY21931" fmla="*/ 305213 h 589548"/>
              <a:gd name="connsiteX21932" fmla="*/ 294940 w 2105012"/>
              <a:gd name="connsiteY21932" fmla="*/ 305213 h 589548"/>
              <a:gd name="connsiteX21933" fmla="*/ 294940 w 2105012"/>
              <a:gd name="connsiteY21933" fmla="*/ 305213 h 589548"/>
              <a:gd name="connsiteX21934" fmla="*/ 274725 w 2105012"/>
              <a:gd name="connsiteY21934" fmla="*/ 306539 h 589548"/>
              <a:gd name="connsiteX21935" fmla="*/ 274725 w 2105012"/>
              <a:gd name="connsiteY21935" fmla="*/ 305213 h 589548"/>
              <a:gd name="connsiteX21936" fmla="*/ 1063442 w 2105012"/>
              <a:gd name="connsiteY21936" fmla="*/ 329405 h 589548"/>
              <a:gd name="connsiteX21937" fmla="*/ 1063442 w 2105012"/>
              <a:gd name="connsiteY21937" fmla="*/ 329405 h 589548"/>
              <a:gd name="connsiteX21938" fmla="*/ 1087634 w 2105012"/>
              <a:gd name="connsiteY21938" fmla="*/ 358899 h 589548"/>
              <a:gd name="connsiteX21939" fmla="*/ 1087634 w 2105012"/>
              <a:gd name="connsiteY21939" fmla="*/ 359893 h 589548"/>
              <a:gd name="connsiteX21940" fmla="*/ 1088959 w 2105012"/>
              <a:gd name="connsiteY21940" fmla="*/ 359893 h 589548"/>
              <a:gd name="connsiteX21941" fmla="*/ 1087634 w 2105012"/>
              <a:gd name="connsiteY21941" fmla="*/ 359893 h 589548"/>
              <a:gd name="connsiteX21942" fmla="*/ 1085645 w 2105012"/>
              <a:gd name="connsiteY21942" fmla="*/ 363539 h 589548"/>
              <a:gd name="connsiteX21943" fmla="*/ 1091611 w 2105012"/>
              <a:gd name="connsiteY21943" fmla="*/ 365195 h 589548"/>
              <a:gd name="connsiteX21944" fmla="*/ 1093930 w 2105012"/>
              <a:gd name="connsiteY21944" fmla="*/ 356248 h 589548"/>
              <a:gd name="connsiteX21945" fmla="*/ 1096250 w 2105012"/>
              <a:gd name="connsiteY21945" fmla="*/ 354591 h 589548"/>
              <a:gd name="connsiteX21946" fmla="*/ 1098570 w 2105012"/>
              <a:gd name="connsiteY21946" fmla="*/ 356248 h 589548"/>
              <a:gd name="connsiteX21947" fmla="*/ 1098570 w 2105012"/>
              <a:gd name="connsiteY21947" fmla="*/ 356248 h 589548"/>
              <a:gd name="connsiteX21948" fmla="*/ 1098570 w 2105012"/>
              <a:gd name="connsiteY21948" fmla="*/ 356248 h 589548"/>
              <a:gd name="connsiteX21949" fmla="*/ 1103872 w 2105012"/>
              <a:gd name="connsiteY21949" fmla="*/ 366521 h 589548"/>
              <a:gd name="connsiteX21950" fmla="*/ 1108512 w 2105012"/>
              <a:gd name="connsiteY21950" fmla="*/ 365858 h 589548"/>
              <a:gd name="connsiteX21951" fmla="*/ 1107849 w 2105012"/>
              <a:gd name="connsiteY21951" fmla="*/ 363539 h 589548"/>
              <a:gd name="connsiteX21952" fmla="*/ 1108512 w 2105012"/>
              <a:gd name="connsiteY21952" fmla="*/ 365858 h 589548"/>
              <a:gd name="connsiteX21953" fmla="*/ 1111163 w 2105012"/>
              <a:gd name="connsiteY21953" fmla="*/ 363539 h 589548"/>
              <a:gd name="connsiteX21954" fmla="*/ 1118122 w 2105012"/>
              <a:gd name="connsiteY21954" fmla="*/ 360225 h 589548"/>
              <a:gd name="connsiteX21955" fmla="*/ 1122099 w 2105012"/>
              <a:gd name="connsiteY21955" fmla="*/ 360225 h 589548"/>
              <a:gd name="connsiteX21956" fmla="*/ 1134029 w 2105012"/>
              <a:gd name="connsiteY21956" fmla="*/ 358568 h 589548"/>
              <a:gd name="connsiteX21957" fmla="*/ 1134029 w 2105012"/>
              <a:gd name="connsiteY21957" fmla="*/ 358568 h 589548"/>
              <a:gd name="connsiteX21958" fmla="*/ 1135354 w 2105012"/>
              <a:gd name="connsiteY21958" fmla="*/ 356248 h 589548"/>
              <a:gd name="connsiteX21959" fmla="*/ 1139000 w 2105012"/>
              <a:gd name="connsiteY21959" fmla="*/ 352934 h 589548"/>
              <a:gd name="connsiteX21960" fmla="*/ 1144302 w 2105012"/>
              <a:gd name="connsiteY21960" fmla="*/ 348626 h 589548"/>
              <a:gd name="connsiteX21961" fmla="*/ 1144302 w 2105012"/>
              <a:gd name="connsiteY21961" fmla="*/ 347300 h 589548"/>
              <a:gd name="connsiteX21962" fmla="*/ 1144302 w 2105012"/>
              <a:gd name="connsiteY21962" fmla="*/ 347300 h 589548"/>
              <a:gd name="connsiteX21963" fmla="*/ 1144302 w 2105012"/>
              <a:gd name="connsiteY21963" fmla="*/ 344980 h 589548"/>
              <a:gd name="connsiteX21964" fmla="*/ 1141982 w 2105012"/>
              <a:gd name="connsiteY21964" fmla="*/ 345975 h 589548"/>
              <a:gd name="connsiteX21965" fmla="*/ 1133035 w 2105012"/>
              <a:gd name="connsiteY21965" fmla="*/ 344649 h 589548"/>
              <a:gd name="connsiteX21966" fmla="*/ 1124419 w 2105012"/>
              <a:gd name="connsiteY21966" fmla="*/ 345312 h 589548"/>
              <a:gd name="connsiteX21967" fmla="*/ 1108512 w 2105012"/>
              <a:gd name="connsiteY21967" fmla="*/ 351608 h 589548"/>
              <a:gd name="connsiteX21968" fmla="*/ 1103872 w 2105012"/>
              <a:gd name="connsiteY21968" fmla="*/ 350946 h 589548"/>
              <a:gd name="connsiteX21969" fmla="*/ 1103541 w 2105012"/>
              <a:gd name="connsiteY21969" fmla="*/ 343986 h 589548"/>
              <a:gd name="connsiteX21970" fmla="*/ 1095919 w 2105012"/>
              <a:gd name="connsiteY21970" fmla="*/ 353928 h 589548"/>
              <a:gd name="connsiteX21971" fmla="*/ 1093268 w 2105012"/>
              <a:gd name="connsiteY21971" fmla="*/ 352603 h 589548"/>
              <a:gd name="connsiteX21972" fmla="*/ 1093268 w 2105012"/>
              <a:gd name="connsiteY21972" fmla="*/ 343986 h 589548"/>
              <a:gd name="connsiteX21973" fmla="*/ 1087634 w 2105012"/>
              <a:gd name="connsiteY21973" fmla="*/ 343986 h 589548"/>
              <a:gd name="connsiteX21974" fmla="*/ 1085314 w 2105012"/>
              <a:gd name="connsiteY21974" fmla="*/ 351608 h 589548"/>
              <a:gd name="connsiteX21975" fmla="*/ 1086971 w 2105012"/>
              <a:gd name="connsiteY21975" fmla="*/ 359230 h 589548"/>
              <a:gd name="connsiteX21976" fmla="*/ 1140988 w 2105012"/>
              <a:gd name="connsiteY21976" fmla="*/ 347300 h 589548"/>
              <a:gd name="connsiteX21977" fmla="*/ 1142977 w 2105012"/>
              <a:gd name="connsiteY21977" fmla="*/ 347300 h 589548"/>
              <a:gd name="connsiteX21978" fmla="*/ 1140988 w 2105012"/>
              <a:gd name="connsiteY21978" fmla="*/ 347300 h 589548"/>
              <a:gd name="connsiteX21979" fmla="*/ 1136017 w 2105012"/>
              <a:gd name="connsiteY21979" fmla="*/ 348626 h 589548"/>
              <a:gd name="connsiteX21980" fmla="*/ 1140988 w 2105012"/>
              <a:gd name="connsiteY21980" fmla="*/ 347300 h 589548"/>
              <a:gd name="connsiteX21981" fmla="*/ 1028977 w 2105012"/>
              <a:gd name="connsiteY21981" fmla="*/ 349620 h 589548"/>
              <a:gd name="connsiteX21982" fmla="*/ 1040576 w 2105012"/>
              <a:gd name="connsiteY21982" fmla="*/ 343324 h 589548"/>
              <a:gd name="connsiteX21983" fmla="*/ 1042896 w 2105012"/>
              <a:gd name="connsiteY21983" fmla="*/ 344649 h 589548"/>
              <a:gd name="connsiteX21984" fmla="*/ 1042896 w 2105012"/>
              <a:gd name="connsiteY21984" fmla="*/ 344649 h 589548"/>
              <a:gd name="connsiteX21985" fmla="*/ 1044221 w 2105012"/>
              <a:gd name="connsiteY21985" fmla="*/ 346969 h 589548"/>
              <a:gd name="connsiteX21986" fmla="*/ 1042896 w 2105012"/>
              <a:gd name="connsiteY21986" fmla="*/ 357242 h 589548"/>
              <a:gd name="connsiteX21987" fmla="*/ 1030634 w 2105012"/>
              <a:gd name="connsiteY21987" fmla="*/ 352271 h 589548"/>
              <a:gd name="connsiteX21988" fmla="*/ 1029309 w 2105012"/>
              <a:gd name="connsiteY21988" fmla="*/ 349620 h 589548"/>
              <a:gd name="connsiteX21989" fmla="*/ 881507 w 2105012"/>
              <a:gd name="connsiteY21989" fmla="*/ 349620 h 589548"/>
              <a:gd name="connsiteX21990" fmla="*/ 877530 w 2105012"/>
              <a:gd name="connsiteY21990" fmla="*/ 353928 h 589548"/>
              <a:gd name="connsiteX21991" fmla="*/ 875542 w 2105012"/>
              <a:gd name="connsiteY21991" fmla="*/ 358568 h 589548"/>
              <a:gd name="connsiteX21992" fmla="*/ 862286 w 2105012"/>
              <a:gd name="connsiteY21992" fmla="*/ 350946 h 589548"/>
              <a:gd name="connsiteX21993" fmla="*/ 866263 w 2105012"/>
              <a:gd name="connsiteY21993" fmla="*/ 346969 h 589548"/>
              <a:gd name="connsiteX21994" fmla="*/ 864937 w 2105012"/>
              <a:gd name="connsiteY21994" fmla="*/ 345643 h 589548"/>
              <a:gd name="connsiteX21995" fmla="*/ 864937 w 2105012"/>
              <a:gd name="connsiteY21995" fmla="*/ 345643 h 589548"/>
              <a:gd name="connsiteX21996" fmla="*/ 869908 w 2105012"/>
              <a:gd name="connsiteY21996" fmla="*/ 341004 h 589548"/>
              <a:gd name="connsiteX21997" fmla="*/ 878524 w 2105012"/>
              <a:gd name="connsiteY21997" fmla="*/ 344318 h 589548"/>
              <a:gd name="connsiteX21998" fmla="*/ 881507 w 2105012"/>
              <a:gd name="connsiteY21998" fmla="*/ 349951 h 589548"/>
              <a:gd name="connsiteX21999" fmla="*/ 882833 w 2105012"/>
              <a:gd name="connsiteY21999" fmla="*/ 329074 h 589548"/>
              <a:gd name="connsiteX22000" fmla="*/ 881507 w 2105012"/>
              <a:gd name="connsiteY22000" fmla="*/ 335039 h 589548"/>
              <a:gd name="connsiteX22001" fmla="*/ 876536 w 2105012"/>
              <a:gd name="connsiteY22001" fmla="*/ 330068 h 589548"/>
              <a:gd name="connsiteX22002" fmla="*/ 882833 w 2105012"/>
              <a:gd name="connsiteY22002" fmla="*/ 329074 h 589548"/>
              <a:gd name="connsiteX22003" fmla="*/ 914978 w 2105012"/>
              <a:gd name="connsiteY22003" fmla="*/ 317806 h 589548"/>
              <a:gd name="connsiteX22004" fmla="*/ 907356 w 2105012"/>
              <a:gd name="connsiteY22004" fmla="*/ 312173 h 589548"/>
              <a:gd name="connsiteX22005" fmla="*/ 916303 w 2105012"/>
              <a:gd name="connsiteY22005" fmla="*/ 308859 h 589548"/>
              <a:gd name="connsiteX22006" fmla="*/ 917298 w 2105012"/>
              <a:gd name="connsiteY22006" fmla="*/ 308859 h 589548"/>
              <a:gd name="connsiteX22007" fmla="*/ 915309 w 2105012"/>
              <a:gd name="connsiteY22007" fmla="*/ 317806 h 589548"/>
              <a:gd name="connsiteX22008" fmla="*/ 983576 w 2105012"/>
              <a:gd name="connsiteY22008" fmla="*/ 338021 h 589548"/>
              <a:gd name="connsiteX22009" fmla="*/ 983576 w 2105012"/>
              <a:gd name="connsiteY22009" fmla="*/ 338021 h 589548"/>
              <a:gd name="connsiteX22010" fmla="*/ 983576 w 2105012"/>
              <a:gd name="connsiteY22010" fmla="*/ 338021 h 589548"/>
              <a:gd name="connsiteX22011" fmla="*/ 983576 w 2105012"/>
              <a:gd name="connsiteY22011" fmla="*/ 338021 h 589548"/>
              <a:gd name="connsiteX22012" fmla="*/ 983576 w 2105012"/>
              <a:gd name="connsiteY22012" fmla="*/ 338021 h 589548"/>
              <a:gd name="connsiteX22013" fmla="*/ 983576 w 2105012"/>
              <a:gd name="connsiteY22013" fmla="*/ 338021 h 589548"/>
              <a:gd name="connsiteX22014" fmla="*/ 983576 w 2105012"/>
              <a:gd name="connsiteY22014" fmla="*/ 338021 h 589548"/>
              <a:gd name="connsiteX22015" fmla="*/ 983576 w 2105012"/>
              <a:gd name="connsiteY22015" fmla="*/ 338021 h 589548"/>
              <a:gd name="connsiteX22016" fmla="*/ 964355 w 2105012"/>
              <a:gd name="connsiteY22016" fmla="*/ 358236 h 589548"/>
              <a:gd name="connsiteX22017" fmla="*/ 976617 w 2105012"/>
              <a:gd name="connsiteY22017" fmla="*/ 359230 h 589548"/>
              <a:gd name="connsiteX22018" fmla="*/ 971977 w 2105012"/>
              <a:gd name="connsiteY22018" fmla="*/ 363207 h 589548"/>
              <a:gd name="connsiteX22019" fmla="*/ 971977 w 2105012"/>
              <a:gd name="connsiteY22019" fmla="*/ 363207 h 589548"/>
              <a:gd name="connsiteX22020" fmla="*/ 968332 w 2105012"/>
              <a:gd name="connsiteY22020" fmla="*/ 363207 h 589548"/>
              <a:gd name="connsiteX22021" fmla="*/ 963030 w 2105012"/>
              <a:gd name="connsiteY22021" fmla="*/ 364864 h 589548"/>
              <a:gd name="connsiteX22022" fmla="*/ 970983 w 2105012"/>
              <a:gd name="connsiteY22022" fmla="*/ 369835 h 589548"/>
              <a:gd name="connsiteX22023" fmla="*/ 975954 w 2105012"/>
              <a:gd name="connsiteY22023" fmla="*/ 369172 h 589548"/>
              <a:gd name="connsiteX22024" fmla="*/ 975954 w 2105012"/>
              <a:gd name="connsiteY22024" fmla="*/ 366521 h 589548"/>
              <a:gd name="connsiteX22025" fmla="*/ 982913 w 2105012"/>
              <a:gd name="connsiteY22025" fmla="*/ 364533 h 589548"/>
              <a:gd name="connsiteX22026" fmla="*/ 982582 w 2105012"/>
              <a:gd name="connsiteY22026" fmla="*/ 362213 h 589548"/>
              <a:gd name="connsiteX22027" fmla="*/ 990204 w 2105012"/>
              <a:gd name="connsiteY22027" fmla="*/ 359562 h 589548"/>
              <a:gd name="connsiteX22028" fmla="*/ 990204 w 2105012"/>
              <a:gd name="connsiteY22028" fmla="*/ 354591 h 589548"/>
              <a:gd name="connsiteX22029" fmla="*/ 990204 w 2105012"/>
              <a:gd name="connsiteY22029" fmla="*/ 351940 h 589548"/>
              <a:gd name="connsiteX22030" fmla="*/ 989541 w 2105012"/>
              <a:gd name="connsiteY22030" fmla="*/ 338021 h 589548"/>
              <a:gd name="connsiteX22031" fmla="*/ 983908 w 2105012"/>
              <a:gd name="connsiteY22031" fmla="*/ 338021 h 589548"/>
              <a:gd name="connsiteX22032" fmla="*/ 982582 w 2105012"/>
              <a:gd name="connsiteY22032" fmla="*/ 342661 h 589548"/>
              <a:gd name="connsiteX22033" fmla="*/ 982582 w 2105012"/>
              <a:gd name="connsiteY22033" fmla="*/ 342661 h 589548"/>
              <a:gd name="connsiteX22034" fmla="*/ 977611 w 2105012"/>
              <a:gd name="connsiteY22034" fmla="*/ 342661 h 589548"/>
              <a:gd name="connsiteX22035" fmla="*/ 972309 w 2105012"/>
              <a:gd name="connsiteY22035" fmla="*/ 346969 h 589548"/>
              <a:gd name="connsiteX22036" fmla="*/ 962698 w 2105012"/>
              <a:gd name="connsiteY22036" fmla="*/ 351940 h 589548"/>
              <a:gd name="connsiteX22037" fmla="*/ 961704 w 2105012"/>
              <a:gd name="connsiteY22037" fmla="*/ 351940 h 589548"/>
              <a:gd name="connsiteX22038" fmla="*/ 955076 w 2105012"/>
              <a:gd name="connsiteY22038" fmla="*/ 356911 h 589548"/>
              <a:gd name="connsiteX22039" fmla="*/ 965018 w 2105012"/>
              <a:gd name="connsiteY22039" fmla="*/ 358236 h 589548"/>
              <a:gd name="connsiteX22040" fmla="*/ 983576 w 2105012"/>
              <a:gd name="connsiteY22040" fmla="*/ 346306 h 589548"/>
              <a:gd name="connsiteX22041" fmla="*/ 982913 w 2105012"/>
              <a:gd name="connsiteY22041" fmla="*/ 343655 h 589548"/>
              <a:gd name="connsiteX22042" fmla="*/ 983576 w 2105012"/>
              <a:gd name="connsiteY22042" fmla="*/ 346306 h 589548"/>
              <a:gd name="connsiteX22043" fmla="*/ 901722 w 2105012"/>
              <a:gd name="connsiteY22043" fmla="*/ 319463 h 589548"/>
              <a:gd name="connsiteX22044" fmla="*/ 909675 w 2105012"/>
              <a:gd name="connsiteY22044" fmla="*/ 324103 h 589548"/>
              <a:gd name="connsiteX22045" fmla="*/ 907356 w 2105012"/>
              <a:gd name="connsiteY22045" fmla="*/ 327748 h 589548"/>
              <a:gd name="connsiteX22046" fmla="*/ 896751 w 2105012"/>
              <a:gd name="connsiteY22046" fmla="*/ 332719 h 589548"/>
              <a:gd name="connsiteX22047" fmla="*/ 897414 w 2105012"/>
              <a:gd name="connsiteY22047" fmla="*/ 336696 h 589548"/>
              <a:gd name="connsiteX22048" fmla="*/ 896751 w 2105012"/>
              <a:gd name="connsiteY22048" fmla="*/ 340672 h 589548"/>
              <a:gd name="connsiteX22049" fmla="*/ 890786 w 2105012"/>
              <a:gd name="connsiteY22049" fmla="*/ 341667 h 589548"/>
              <a:gd name="connsiteX22050" fmla="*/ 889460 w 2105012"/>
              <a:gd name="connsiteY22050" fmla="*/ 337690 h 589548"/>
              <a:gd name="connsiteX22051" fmla="*/ 890123 w 2105012"/>
              <a:gd name="connsiteY22051" fmla="*/ 332719 h 589548"/>
              <a:gd name="connsiteX22052" fmla="*/ 890123 w 2105012"/>
              <a:gd name="connsiteY22052" fmla="*/ 332719 h 589548"/>
              <a:gd name="connsiteX22053" fmla="*/ 890123 w 2105012"/>
              <a:gd name="connsiteY22053" fmla="*/ 329074 h 589548"/>
              <a:gd name="connsiteX22054" fmla="*/ 901391 w 2105012"/>
              <a:gd name="connsiteY22054" fmla="*/ 331062 h 589548"/>
              <a:gd name="connsiteX22055" fmla="*/ 899071 w 2105012"/>
              <a:gd name="connsiteY22055" fmla="*/ 323771 h 589548"/>
              <a:gd name="connsiteX22056" fmla="*/ 901059 w 2105012"/>
              <a:gd name="connsiteY22056" fmla="*/ 319132 h 589548"/>
              <a:gd name="connsiteX22057" fmla="*/ 901391 w 2105012"/>
              <a:gd name="connsiteY22057" fmla="*/ 351277 h 589548"/>
              <a:gd name="connsiteX22058" fmla="*/ 902053 w 2105012"/>
              <a:gd name="connsiteY22058" fmla="*/ 355916 h 589548"/>
              <a:gd name="connsiteX22059" fmla="*/ 901059 w 2105012"/>
              <a:gd name="connsiteY22059" fmla="*/ 355916 h 589548"/>
              <a:gd name="connsiteX22060" fmla="*/ 899734 w 2105012"/>
              <a:gd name="connsiteY22060" fmla="*/ 356248 h 589548"/>
              <a:gd name="connsiteX22061" fmla="*/ 889129 w 2105012"/>
              <a:gd name="connsiteY22061" fmla="*/ 365858 h 589548"/>
              <a:gd name="connsiteX22062" fmla="*/ 888466 w 2105012"/>
              <a:gd name="connsiteY22062" fmla="*/ 358236 h 589548"/>
              <a:gd name="connsiteX22063" fmla="*/ 889792 w 2105012"/>
              <a:gd name="connsiteY22063" fmla="*/ 345643 h 589548"/>
              <a:gd name="connsiteX22064" fmla="*/ 896088 w 2105012"/>
              <a:gd name="connsiteY22064" fmla="*/ 351608 h 589548"/>
              <a:gd name="connsiteX22065" fmla="*/ 901391 w 2105012"/>
              <a:gd name="connsiteY22065" fmla="*/ 350946 h 589548"/>
              <a:gd name="connsiteX22066" fmla="*/ 801973 w 2105012"/>
              <a:gd name="connsiteY22066" fmla="*/ 278370 h 589548"/>
              <a:gd name="connsiteX22067" fmla="*/ 801973 w 2105012"/>
              <a:gd name="connsiteY22067" fmla="*/ 278370 h 589548"/>
              <a:gd name="connsiteX22068" fmla="*/ 801973 w 2105012"/>
              <a:gd name="connsiteY22068" fmla="*/ 278370 h 589548"/>
              <a:gd name="connsiteX22069" fmla="*/ 801973 w 2105012"/>
              <a:gd name="connsiteY22069" fmla="*/ 278370 h 589548"/>
              <a:gd name="connsiteX22070" fmla="*/ 1104535 w 2105012"/>
              <a:gd name="connsiteY22070" fmla="*/ 320126 h 589548"/>
              <a:gd name="connsiteX22071" fmla="*/ 1106855 w 2105012"/>
              <a:gd name="connsiteY22071" fmla="*/ 315486 h 589548"/>
              <a:gd name="connsiteX22072" fmla="*/ 1114145 w 2105012"/>
              <a:gd name="connsiteY22072" fmla="*/ 316149 h 589548"/>
              <a:gd name="connsiteX22073" fmla="*/ 1122430 w 2105012"/>
              <a:gd name="connsiteY22073" fmla="*/ 321120 h 589548"/>
              <a:gd name="connsiteX22074" fmla="*/ 1124750 w 2105012"/>
              <a:gd name="connsiteY22074" fmla="*/ 328079 h 589548"/>
              <a:gd name="connsiteX22075" fmla="*/ 1121105 w 2105012"/>
              <a:gd name="connsiteY22075" fmla="*/ 333050 h 589548"/>
              <a:gd name="connsiteX22076" fmla="*/ 1111494 w 2105012"/>
              <a:gd name="connsiteY22076" fmla="*/ 323109 h 589548"/>
              <a:gd name="connsiteX22077" fmla="*/ 1109837 w 2105012"/>
              <a:gd name="connsiteY22077" fmla="*/ 326754 h 589548"/>
              <a:gd name="connsiteX22078" fmla="*/ 1104866 w 2105012"/>
              <a:gd name="connsiteY22078" fmla="*/ 320126 h 589548"/>
              <a:gd name="connsiteX22079" fmla="*/ 801973 w 2105012"/>
              <a:gd name="connsiteY22079" fmla="*/ 278370 h 589548"/>
              <a:gd name="connsiteX22080" fmla="*/ 801973 w 2105012"/>
              <a:gd name="connsiteY22080" fmla="*/ 278370 h 589548"/>
              <a:gd name="connsiteX22081" fmla="*/ 801973 w 2105012"/>
              <a:gd name="connsiteY22081" fmla="*/ 278370 h 589548"/>
              <a:gd name="connsiteX22082" fmla="*/ 801973 w 2105012"/>
              <a:gd name="connsiteY22082" fmla="*/ 278370 h 589548"/>
            </a:gdLst>
            <a:rect l="l" t="t" r="r" b="b"/>
            <a:pathLst>
              <a:path w="2105012" h="589548">
                <a:moveTo>
                  <a:pt x="206127" y="213749"/>
                </a:moveTo>
                <a:cubicBezTo>
                  <a:pt x="209441" y="214743"/>
                  <a:pt x="212755" y="212092"/>
                  <a:pt x="216069" y="213749"/>
                </a:cubicBezTo>
                <a:cubicBezTo>
                  <a:pt x="217726" y="213749"/>
                  <a:pt x="219383" y="213749"/>
                  <a:pt x="221040" y="213749"/>
                </a:cubicBezTo>
                <a:cubicBezTo>
                  <a:pt x="221702" y="213417"/>
                  <a:pt x="222034" y="213086"/>
                  <a:pt x="222696" y="212755"/>
                </a:cubicBezTo>
                <a:cubicBezTo>
                  <a:pt x="222034" y="212755"/>
                  <a:pt x="221702" y="213417"/>
                  <a:pt x="221040" y="213749"/>
                </a:cubicBezTo>
                <a:cubicBezTo>
                  <a:pt x="221702" y="214743"/>
                  <a:pt x="222696" y="215074"/>
                  <a:pt x="223691" y="215074"/>
                </a:cubicBezTo>
                <a:cubicBezTo>
                  <a:pt x="224685" y="215074"/>
                  <a:pt x="225348" y="215074"/>
                  <a:pt x="226342" y="215074"/>
                </a:cubicBezTo>
                <a:cubicBezTo>
                  <a:pt x="227336" y="215074"/>
                  <a:pt x="227999" y="215074"/>
                  <a:pt x="228662" y="216068"/>
                </a:cubicBezTo>
                <a:cubicBezTo>
                  <a:pt x="229324" y="216731"/>
                  <a:pt x="230650" y="216068"/>
                  <a:pt x="231644" y="216068"/>
                </a:cubicBezTo>
                <a:cubicBezTo>
                  <a:pt x="230650" y="215737"/>
                  <a:pt x="228993" y="216731"/>
                  <a:pt x="228662" y="216068"/>
                </a:cubicBezTo>
                <a:cubicBezTo>
                  <a:pt x="227999" y="215406"/>
                  <a:pt x="227005" y="215074"/>
                  <a:pt x="226342" y="215074"/>
                </a:cubicBezTo>
                <a:cubicBezTo>
                  <a:pt x="225348" y="215074"/>
                  <a:pt x="224685" y="215074"/>
                  <a:pt x="223691" y="215074"/>
                </a:cubicBezTo>
                <a:cubicBezTo>
                  <a:pt x="223691" y="216068"/>
                  <a:pt x="221702" y="216068"/>
                  <a:pt x="222365" y="217394"/>
                </a:cubicBezTo>
                <a:cubicBezTo>
                  <a:pt x="224353" y="221371"/>
                  <a:pt x="221702" y="225016"/>
                  <a:pt x="221371" y="228993"/>
                </a:cubicBezTo>
                <a:lnTo>
                  <a:pt x="221371" y="233632"/>
                </a:lnTo>
                <a:cubicBezTo>
                  <a:pt x="226010" y="231644"/>
                  <a:pt x="229987" y="234626"/>
                  <a:pt x="233964" y="235289"/>
                </a:cubicBezTo>
                <a:lnTo>
                  <a:pt x="233964" y="235289"/>
                </a:lnTo>
                <a:cubicBezTo>
                  <a:pt x="236615" y="236946"/>
                  <a:pt x="238603" y="241254"/>
                  <a:pt x="242912" y="237940"/>
                </a:cubicBezTo>
                <a:cubicBezTo>
                  <a:pt x="242912" y="238935"/>
                  <a:pt x="242249" y="239929"/>
                  <a:pt x="242249" y="240923"/>
                </a:cubicBezTo>
                <a:cubicBezTo>
                  <a:pt x="243243" y="248876"/>
                  <a:pt x="243243" y="248876"/>
                  <a:pt x="235289" y="249539"/>
                </a:cubicBezTo>
                <a:cubicBezTo>
                  <a:pt x="233964" y="247882"/>
                  <a:pt x="232970" y="244237"/>
                  <a:pt x="229987" y="248214"/>
                </a:cubicBezTo>
                <a:cubicBezTo>
                  <a:pt x="226342" y="250202"/>
                  <a:pt x="229987" y="253516"/>
                  <a:pt x="228993" y="255836"/>
                </a:cubicBezTo>
                <a:cubicBezTo>
                  <a:pt x="229324" y="255836"/>
                  <a:pt x="229656" y="256498"/>
                  <a:pt x="229987" y="256830"/>
                </a:cubicBezTo>
                <a:cubicBezTo>
                  <a:pt x="230981" y="254179"/>
                  <a:pt x="232638" y="254179"/>
                  <a:pt x="234627" y="254179"/>
                </a:cubicBezTo>
                <a:cubicBezTo>
                  <a:pt x="232638" y="254179"/>
                  <a:pt x="230650" y="254179"/>
                  <a:pt x="229987" y="256830"/>
                </a:cubicBezTo>
                <a:cubicBezTo>
                  <a:pt x="230981" y="257493"/>
                  <a:pt x="231976" y="257824"/>
                  <a:pt x="232638" y="258487"/>
                </a:cubicBezTo>
                <a:cubicBezTo>
                  <a:pt x="237941" y="256167"/>
                  <a:pt x="243906" y="254841"/>
                  <a:pt x="247882" y="250202"/>
                </a:cubicBezTo>
                <a:cubicBezTo>
                  <a:pt x="249539" y="248214"/>
                  <a:pt x="255173" y="251859"/>
                  <a:pt x="254179" y="245894"/>
                </a:cubicBezTo>
                <a:lnTo>
                  <a:pt x="253516" y="245894"/>
                </a:lnTo>
                <a:cubicBezTo>
                  <a:pt x="253516" y="245894"/>
                  <a:pt x="252853" y="245894"/>
                  <a:pt x="252853" y="245894"/>
                </a:cubicBezTo>
                <a:cubicBezTo>
                  <a:pt x="253958" y="242359"/>
                  <a:pt x="253626" y="240371"/>
                  <a:pt x="251859" y="239929"/>
                </a:cubicBezTo>
                <a:cubicBezTo>
                  <a:pt x="251859" y="239929"/>
                  <a:pt x="249539" y="239929"/>
                  <a:pt x="249208" y="238272"/>
                </a:cubicBezTo>
                <a:lnTo>
                  <a:pt x="249208" y="238272"/>
                </a:lnTo>
                <a:cubicBezTo>
                  <a:pt x="249208" y="238272"/>
                  <a:pt x="251528" y="238603"/>
                  <a:pt x="250534" y="236946"/>
                </a:cubicBezTo>
                <a:cubicBezTo>
                  <a:pt x="246888" y="237278"/>
                  <a:pt x="243574" y="236283"/>
                  <a:pt x="239929" y="234958"/>
                </a:cubicBezTo>
                <a:cubicBezTo>
                  <a:pt x="243243" y="234295"/>
                  <a:pt x="246557" y="234626"/>
                  <a:pt x="249539" y="232638"/>
                </a:cubicBezTo>
                <a:cubicBezTo>
                  <a:pt x="247551" y="231644"/>
                  <a:pt x="247220" y="229324"/>
                  <a:pt x="246225" y="227999"/>
                </a:cubicBezTo>
                <a:cubicBezTo>
                  <a:pt x="247220" y="226010"/>
                  <a:pt x="249539" y="227999"/>
                  <a:pt x="250865" y="226010"/>
                </a:cubicBezTo>
                <a:cubicBezTo>
                  <a:pt x="248877" y="226010"/>
                  <a:pt x="247220" y="225679"/>
                  <a:pt x="245231" y="225347"/>
                </a:cubicBezTo>
                <a:cubicBezTo>
                  <a:pt x="245231" y="225347"/>
                  <a:pt x="245231" y="225016"/>
                  <a:pt x="245231" y="224685"/>
                </a:cubicBezTo>
                <a:cubicBezTo>
                  <a:pt x="245231" y="224685"/>
                  <a:pt x="245231" y="224353"/>
                  <a:pt x="245563" y="224022"/>
                </a:cubicBezTo>
                <a:cubicBezTo>
                  <a:pt x="245563" y="223359"/>
                  <a:pt x="245563" y="222365"/>
                  <a:pt x="245894" y="221702"/>
                </a:cubicBezTo>
                <a:cubicBezTo>
                  <a:pt x="245231" y="221702"/>
                  <a:pt x="244900" y="221702"/>
                  <a:pt x="244237" y="221702"/>
                </a:cubicBezTo>
                <a:cubicBezTo>
                  <a:pt x="243243" y="221702"/>
                  <a:pt x="241917" y="221702"/>
                  <a:pt x="240923" y="221702"/>
                </a:cubicBezTo>
                <a:lnTo>
                  <a:pt x="240923" y="221702"/>
                </a:lnTo>
                <a:cubicBezTo>
                  <a:pt x="240923" y="221702"/>
                  <a:pt x="238272" y="220708"/>
                  <a:pt x="236946" y="220708"/>
                </a:cubicBezTo>
                <a:cubicBezTo>
                  <a:pt x="238272" y="216731"/>
                  <a:pt x="243243" y="218057"/>
                  <a:pt x="244568" y="214411"/>
                </a:cubicBezTo>
                <a:cubicBezTo>
                  <a:pt x="243243" y="214411"/>
                  <a:pt x="242249" y="214411"/>
                  <a:pt x="240923" y="214411"/>
                </a:cubicBezTo>
                <a:lnTo>
                  <a:pt x="240923" y="214411"/>
                </a:lnTo>
                <a:cubicBezTo>
                  <a:pt x="240923" y="214411"/>
                  <a:pt x="237609" y="212755"/>
                  <a:pt x="235621" y="212092"/>
                </a:cubicBezTo>
                <a:cubicBezTo>
                  <a:pt x="237278" y="212092"/>
                  <a:pt x="239266" y="211760"/>
                  <a:pt x="240923" y="211429"/>
                </a:cubicBezTo>
                <a:cubicBezTo>
                  <a:pt x="241255" y="206127"/>
                  <a:pt x="241586" y="200824"/>
                  <a:pt x="242249" y="195191"/>
                </a:cubicBezTo>
                <a:cubicBezTo>
                  <a:pt x="241586" y="194197"/>
                  <a:pt x="240923" y="193865"/>
                  <a:pt x="239929" y="193865"/>
                </a:cubicBezTo>
                <a:cubicBezTo>
                  <a:pt x="239929" y="194528"/>
                  <a:pt x="239929" y="195522"/>
                  <a:pt x="239929" y="196185"/>
                </a:cubicBezTo>
                <a:cubicBezTo>
                  <a:pt x="239929" y="195522"/>
                  <a:pt x="239929" y="194859"/>
                  <a:pt x="239929" y="193865"/>
                </a:cubicBezTo>
                <a:cubicBezTo>
                  <a:pt x="239929" y="193202"/>
                  <a:pt x="239929" y="192540"/>
                  <a:pt x="239598" y="191545"/>
                </a:cubicBezTo>
                <a:cubicBezTo>
                  <a:pt x="240592" y="189888"/>
                  <a:pt x="241255" y="188231"/>
                  <a:pt x="242249" y="186574"/>
                </a:cubicBezTo>
                <a:cubicBezTo>
                  <a:pt x="237278" y="184917"/>
                  <a:pt x="239929" y="180609"/>
                  <a:pt x="239266" y="177627"/>
                </a:cubicBezTo>
                <a:cubicBezTo>
                  <a:pt x="239266" y="176301"/>
                  <a:pt x="238935" y="171330"/>
                  <a:pt x="244900" y="173650"/>
                </a:cubicBezTo>
                <a:cubicBezTo>
                  <a:pt x="242580" y="171330"/>
                  <a:pt x="241586" y="169673"/>
                  <a:pt x="240260" y="169673"/>
                </a:cubicBezTo>
                <a:cubicBezTo>
                  <a:pt x="240923" y="164371"/>
                  <a:pt x="241586" y="159400"/>
                  <a:pt x="242249" y="154429"/>
                </a:cubicBezTo>
                <a:cubicBezTo>
                  <a:pt x="239266" y="152441"/>
                  <a:pt x="236284" y="153104"/>
                  <a:pt x="232970" y="153435"/>
                </a:cubicBezTo>
                <a:cubicBezTo>
                  <a:pt x="230981" y="153435"/>
                  <a:pt x="228993" y="153435"/>
                  <a:pt x="227005" y="153104"/>
                </a:cubicBezTo>
                <a:cubicBezTo>
                  <a:pt x="222365" y="154098"/>
                  <a:pt x="223028" y="157080"/>
                  <a:pt x="224353" y="160063"/>
                </a:cubicBezTo>
                <a:cubicBezTo>
                  <a:pt x="226342" y="160063"/>
                  <a:pt x="228662" y="160063"/>
                  <a:pt x="230650" y="160063"/>
                </a:cubicBezTo>
                <a:cubicBezTo>
                  <a:pt x="231313" y="159069"/>
                  <a:pt x="231976" y="158737"/>
                  <a:pt x="233301" y="158737"/>
                </a:cubicBezTo>
                <a:cubicBezTo>
                  <a:pt x="233632" y="159732"/>
                  <a:pt x="233964" y="160394"/>
                  <a:pt x="234295" y="161389"/>
                </a:cubicBezTo>
                <a:cubicBezTo>
                  <a:pt x="236615" y="165697"/>
                  <a:pt x="234295" y="172656"/>
                  <a:pt x="230650" y="173982"/>
                </a:cubicBezTo>
                <a:cubicBezTo>
                  <a:pt x="229324" y="177627"/>
                  <a:pt x="227999" y="180941"/>
                  <a:pt x="223028" y="180278"/>
                </a:cubicBezTo>
                <a:cubicBezTo>
                  <a:pt x="224685" y="183923"/>
                  <a:pt x="221702" y="185580"/>
                  <a:pt x="220045" y="187900"/>
                </a:cubicBezTo>
                <a:lnTo>
                  <a:pt x="220708" y="187900"/>
                </a:lnTo>
                <a:cubicBezTo>
                  <a:pt x="220708" y="189557"/>
                  <a:pt x="222034" y="191877"/>
                  <a:pt x="219714" y="192871"/>
                </a:cubicBezTo>
                <a:cubicBezTo>
                  <a:pt x="216731" y="194859"/>
                  <a:pt x="216400" y="196848"/>
                  <a:pt x="219051" y="197842"/>
                </a:cubicBezTo>
                <a:cubicBezTo>
                  <a:pt x="220377" y="198505"/>
                  <a:pt x="222696" y="197510"/>
                  <a:pt x="222034" y="200162"/>
                </a:cubicBezTo>
                <a:cubicBezTo>
                  <a:pt x="222034" y="200824"/>
                  <a:pt x="222034" y="201156"/>
                  <a:pt x="222034" y="201819"/>
                </a:cubicBezTo>
                <a:lnTo>
                  <a:pt x="222034" y="201819"/>
                </a:lnTo>
                <a:cubicBezTo>
                  <a:pt x="222034" y="201819"/>
                  <a:pt x="222034" y="200824"/>
                  <a:pt x="222034" y="200162"/>
                </a:cubicBezTo>
                <a:cubicBezTo>
                  <a:pt x="219714" y="198836"/>
                  <a:pt x="217063" y="198836"/>
                  <a:pt x="214412" y="199167"/>
                </a:cubicBezTo>
                <a:cubicBezTo>
                  <a:pt x="214743" y="204138"/>
                  <a:pt x="210104" y="202481"/>
                  <a:pt x="208115" y="204138"/>
                </a:cubicBezTo>
                <a:cubicBezTo>
                  <a:pt x="208778" y="205795"/>
                  <a:pt x="209441" y="207784"/>
                  <a:pt x="211761" y="208115"/>
                </a:cubicBezTo>
                <a:lnTo>
                  <a:pt x="211761" y="208115"/>
                </a:lnTo>
                <a:cubicBezTo>
                  <a:pt x="211761" y="211429"/>
                  <a:pt x="208447" y="212092"/>
                  <a:pt x="206790" y="214411"/>
                </a:cubicBezTo>
                <a:close/>
                <a:moveTo>
                  <a:pt x="228993" y="205464"/>
                </a:moveTo>
                <a:cubicBezTo>
                  <a:pt x="228993" y="205464"/>
                  <a:pt x="227336" y="204470"/>
                  <a:pt x="226342" y="203807"/>
                </a:cubicBezTo>
                <a:cubicBezTo>
                  <a:pt x="226342" y="204801"/>
                  <a:pt x="226673" y="205464"/>
                  <a:pt x="226342" y="206127"/>
                </a:cubicBezTo>
                <a:cubicBezTo>
                  <a:pt x="226342" y="205464"/>
                  <a:pt x="226342" y="204801"/>
                  <a:pt x="226342" y="203807"/>
                </a:cubicBezTo>
                <a:cubicBezTo>
                  <a:pt x="227336" y="204470"/>
                  <a:pt x="227999" y="204801"/>
                  <a:pt x="228993" y="205464"/>
                </a:cubicBezTo>
                <a:close/>
                <a:moveTo>
                  <a:pt x="226673" y="206127"/>
                </a:moveTo>
                <a:cubicBezTo>
                  <a:pt x="226673" y="206127"/>
                  <a:pt x="226673" y="206789"/>
                  <a:pt x="226673" y="206789"/>
                </a:cubicBezTo>
                <a:cubicBezTo>
                  <a:pt x="226673" y="206789"/>
                  <a:pt x="226673" y="206458"/>
                  <a:pt x="226673" y="206127"/>
                </a:cubicBezTo>
                <a:close/>
                <a:moveTo>
                  <a:pt x="228330" y="225016"/>
                </a:moveTo>
                <a:cubicBezTo>
                  <a:pt x="228330" y="225016"/>
                  <a:pt x="227999" y="223359"/>
                  <a:pt x="227667" y="222365"/>
                </a:cubicBezTo>
                <a:cubicBezTo>
                  <a:pt x="227667" y="223359"/>
                  <a:pt x="227999" y="224022"/>
                  <a:pt x="228330" y="225016"/>
                </a:cubicBezTo>
                <a:close/>
                <a:moveTo>
                  <a:pt x="225348" y="229324"/>
                </a:moveTo>
                <a:cubicBezTo>
                  <a:pt x="225348" y="229324"/>
                  <a:pt x="227999" y="229324"/>
                  <a:pt x="228993" y="227999"/>
                </a:cubicBezTo>
                <a:cubicBezTo>
                  <a:pt x="228993" y="227667"/>
                  <a:pt x="228993" y="227004"/>
                  <a:pt x="228993" y="226673"/>
                </a:cubicBezTo>
                <a:cubicBezTo>
                  <a:pt x="228993" y="227004"/>
                  <a:pt x="228993" y="227667"/>
                  <a:pt x="228993" y="227999"/>
                </a:cubicBezTo>
                <a:cubicBezTo>
                  <a:pt x="227999" y="228993"/>
                  <a:pt x="226673" y="229324"/>
                  <a:pt x="225348" y="229324"/>
                </a:cubicBezTo>
                <a:close/>
                <a:moveTo>
                  <a:pt x="232970" y="228993"/>
                </a:moveTo>
                <a:cubicBezTo>
                  <a:pt x="232970" y="228993"/>
                  <a:pt x="231644" y="228993"/>
                  <a:pt x="230981" y="228993"/>
                </a:cubicBezTo>
                <a:cubicBezTo>
                  <a:pt x="231644" y="228993"/>
                  <a:pt x="232307" y="228993"/>
                  <a:pt x="232970" y="228993"/>
                </a:cubicBezTo>
                <a:cubicBezTo>
                  <a:pt x="233964" y="228993"/>
                  <a:pt x="234958" y="229656"/>
                  <a:pt x="235289" y="230650"/>
                </a:cubicBezTo>
                <a:cubicBezTo>
                  <a:pt x="234958" y="229656"/>
                  <a:pt x="233964" y="228993"/>
                  <a:pt x="232970" y="228993"/>
                </a:cubicBezTo>
                <a:close/>
                <a:moveTo>
                  <a:pt x="1493260" y="482177"/>
                </a:moveTo>
                <a:cubicBezTo>
                  <a:pt x="1488620" y="482509"/>
                  <a:pt x="1486632" y="480852"/>
                  <a:pt x="1487957" y="475881"/>
                </a:cubicBezTo>
                <a:cubicBezTo>
                  <a:pt x="1488289" y="474555"/>
                  <a:pt x="1488620" y="472236"/>
                  <a:pt x="1487957" y="471573"/>
                </a:cubicBezTo>
                <a:cubicBezTo>
                  <a:pt x="1484312" y="468590"/>
                  <a:pt x="1487957" y="466602"/>
                  <a:pt x="1488620" y="464282"/>
                </a:cubicBezTo>
                <a:cubicBezTo>
                  <a:pt x="1486963" y="465276"/>
                  <a:pt x="1485306" y="465939"/>
                  <a:pt x="1483649" y="465939"/>
                </a:cubicBezTo>
                <a:cubicBezTo>
                  <a:pt x="1481992" y="465939"/>
                  <a:pt x="1480667" y="464945"/>
                  <a:pt x="1479341" y="462957"/>
                </a:cubicBezTo>
                <a:cubicBezTo>
                  <a:pt x="1478347" y="464282"/>
                  <a:pt x="1481661" y="468259"/>
                  <a:pt x="1476690" y="466602"/>
                </a:cubicBezTo>
                <a:cubicBezTo>
                  <a:pt x="1474039" y="466602"/>
                  <a:pt x="1471388" y="466602"/>
                  <a:pt x="1469068" y="465608"/>
                </a:cubicBezTo>
                <a:lnTo>
                  <a:pt x="1469068" y="465608"/>
                </a:lnTo>
                <a:cubicBezTo>
                  <a:pt x="1469068" y="465608"/>
                  <a:pt x="1466417" y="464613"/>
                  <a:pt x="1467411" y="462625"/>
                </a:cubicBezTo>
                <a:cubicBezTo>
                  <a:pt x="1463766" y="458317"/>
                  <a:pt x="1460120" y="460637"/>
                  <a:pt x="1456475" y="462625"/>
                </a:cubicBezTo>
                <a:cubicBezTo>
                  <a:pt x="1456475" y="462957"/>
                  <a:pt x="1456806" y="463619"/>
                  <a:pt x="1457138" y="463619"/>
                </a:cubicBezTo>
                <a:cubicBezTo>
                  <a:pt x="1457138" y="463619"/>
                  <a:pt x="1456806" y="462957"/>
                  <a:pt x="1456475" y="462625"/>
                </a:cubicBezTo>
                <a:cubicBezTo>
                  <a:pt x="1455149" y="463288"/>
                  <a:pt x="1455149" y="465608"/>
                  <a:pt x="1452830" y="464945"/>
                </a:cubicBezTo>
                <a:cubicBezTo>
                  <a:pt x="1450841" y="464945"/>
                  <a:pt x="1450178" y="463619"/>
                  <a:pt x="1449184" y="461962"/>
                </a:cubicBezTo>
                <a:cubicBezTo>
                  <a:pt x="1449847" y="463619"/>
                  <a:pt x="1450510" y="464945"/>
                  <a:pt x="1452830" y="464945"/>
                </a:cubicBezTo>
                <a:cubicBezTo>
                  <a:pt x="1453824" y="461962"/>
                  <a:pt x="1451504" y="459311"/>
                  <a:pt x="1452830" y="456329"/>
                </a:cubicBezTo>
                <a:lnTo>
                  <a:pt x="1452830" y="456329"/>
                </a:lnTo>
                <a:cubicBezTo>
                  <a:pt x="1456143" y="454672"/>
                  <a:pt x="1459789" y="453346"/>
                  <a:pt x="1460783" y="449038"/>
                </a:cubicBezTo>
                <a:cubicBezTo>
                  <a:pt x="1459789" y="449369"/>
                  <a:pt x="1458795" y="450364"/>
                  <a:pt x="1457801" y="450695"/>
                </a:cubicBezTo>
                <a:cubicBezTo>
                  <a:pt x="1458795" y="450364"/>
                  <a:pt x="1459789" y="449369"/>
                  <a:pt x="1460783" y="449038"/>
                </a:cubicBezTo>
                <a:cubicBezTo>
                  <a:pt x="1461446" y="449038"/>
                  <a:pt x="1462109" y="448707"/>
                  <a:pt x="1463103" y="448375"/>
                </a:cubicBezTo>
                <a:cubicBezTo>
                  <a:pt x="1463103" y="448375"/>
                  <a:pt x="1463103" y="449038"/>
                  <a:pt x="1463103" y="449038"/>
                </a:cubicBezTo>
                <a:cubicBezTo>
                  <a:pt x="1466417" y="446718"/>
                  <a:pt x="1469731" y="449369"/>
                  <a:pt x="1473045" y="449038"/>
                </a:cubicBezTo>
                <a:lnTo>
                  <a:pt x="1473045" y="449038"/>
                </a:lnTo>
                <a:cubicBezTo>
                  <a:pt x="1472050" y="452352"/>
                  <a:pt x="1474702" y="454672"/>
                  <a:pt x="1474702" y="457654"/>
                </a:cubicBezTo>
                <a:cubicBezTo>
                  <a:pt x="1476358" y="458317"/>
                  <a:pt x="1477684" y="458648"/>
                  <a:pt x="1479341" y="459311"/>
                </a:cubicBezTo>
                <a:cubicBezTo>
                  <a:pt x="1481661" y="460305"/>
                  <a:pt x="1478678" y="461631"/>
                  <a:pt x="1479673" y="462957"/>
                </a:cubicBezTo>
                <a:cubicBezTo>
                  <a:pt x="1480998" y="464945"/>
                  <a:pt x="1482324" y="465608"/>
                  <a:pt x="1483981" y="465939"/>
                </a:cubicBezTo>
                <a:cubicBezTo>
                  <a:pt x="1485638" y="465939"/>
                  <a:pt x="1487295" y="465608"/>
                  <a:pt x="1488951" y="464282"/>
                </a:cubicBezTo>
                <a:cubicBezTo>
                  <a:pt x="1491603" y="461300"/>
                  <a:pt x="1490608" y="458980"/>
                  <a:pt x="1486300" y="457654"/>
                </a:cubicBezTo>
                <a:lnTo>
                  <a:pt x="1486300" y="457654"/>
                </a:lnTo>
                <a:cubicBezTo>
                  <a:pt x="1484312" y="454009"/>
                  <a:pt x="1479673" y="452352"/>
                  <a:pt x="1480004" y="447381"/>
                </a:cubicBezTo>
                <a:cubicBezTo>
                  <a:pt x="1480667" y="446718"/>
                  <a:pt x="1481661" y="446387"/>
                  <a:pt x="1482324" y="445724"/>
                </a:cubicBezTo>
                <a:cubicBezTo>
                  <a:pt x="1482324" y="445724"/>
                  <a:pt x="1482324" y="445393"/>
                  <a:pt x="1482324" y="445061"/>
                </a:cubicBezTo>
                <a:cubicBezTo>
                  <a:pt x="1479673" y="445061"/>
                  <a:pt x="1476690" y="445061"/>
                  <a:pt x="1474039" y="445061"/>
                </a:cubicBezTo>
                <a:cubicBezTo>
                  <a:pt x="1467080" y="445724"/>
                  <a:pt x="1460452" y="446387"/>
                  <a:pt x="1453492" y="446055"/>
                </a:cubicBezTo>
                <a:cubicBezTo>
                  <a:pt x="1446533" y="446055"/>
                  <a:pt x="1444545" y="450032"/>
                  <a:pt x="1447196" y="457654"/>
                </a:cubicBezTo>
                <a:cubicBezTo>
                  <a:pt x="1447196" y="457654"/>
                  <a:pt x="1447859" y="457654"/>
                  <a:pt x="1447859" y="457654"/>
                </a:cubicBezTo>
                <a:cubicBezTo>
                  <a:pt x="1447859" y="457654"/>
                  <a:pt x="1447196" y="457654"/>
                  <a:pt x="1447196" y="457654"/>
                </a:cubicBezTo>
                <a:cubicBezTo>
                  <a:pt x="1447196" y="457986"/>
                  <a:pt x="1447196" y="458317"/>
                  <a:pt x="1447196" y="458980"/>
                </a:cubicBezTo>
                <a:cubicBezTo>
                  <a:pt x="1446864" y="458980"/>
                  <a:pt x="1446533" y="458980"/>
                  <a:pt x="1446202" y="458980"/>
                </a:cubicBezTo>
                <a:cubicBezTo>
                  <a:pt x="1446202" y="459311"/>
                  <a:pt x="1446202" y="459643"/>
                  <a:pt x="1445870" y="459974"/>
                </a:cubicBezTo>
                <a:cubicBezTo>
                  <a:pt x="1445208" y="463288"/>
                  <a:pt x="1441894" y="464282"/>
                  <a:pt x="1439905" y="466602"/>
                </a:cubicBezTo>
                <a:cubicBezTo>
                  <a:pt x="1439905" y="467265"/>
                  <a:pt x="1439905" y="468590"/>
                  <a:pt x="1440568" y="468922"/>
                </a:cubicBezTo>
                <a:cubicBezTo>
                  <a:pt x="1444545" y="469916"/>
                  <a:pt x="1443882" y="470910"/>
                  <a:pt x="1441894" y="474555"/>
                </a:cubicBezTo>
                <a:cubicBezTo>
                  <a:pt x="1440568" y="477206"/>
                  <a:pt x="1437917" y="475881"/>
                  <a:pt x="1437254" y="478201"/>
                </a:cubicBezTo>
                <a:cubicBezTo>
                  <a:pt x="1441894" y="478201"/>
                  <a:pt x="1445870" y="479526"/>
                  <a:pt x="1450178" y="480852"/>
                </a:cubicBezTo>
                <a:cubicBezTo>
                  <a:pt x="1453161" y="480852"/>
                  <a:pt x="1452830" y="484497"/>
                  <a:pt x="1455149" y="484828"/>
                </a:cubicBezTo>
                <a:cubicBezTo>
                  <a:pt x="1457138" y="482509"/>
                  <a:pt x="1455149" y="478863"/>
                  <a:pt x="1458132" y="476875"/>
                </a:cubicBezTo>
                <a:cubicBezTo>
                  <a:pt x="1459126" y="476212"/>
                  <a:pt x="1460120" y="475549"/>
                  <a:pt x="1461114" y="474555"/>
                </a:cubicBezTo>
                <a:cubicBezTo>
                  <a:pt x="1455149" y="472236"/>
                  <a:pt x="1460452" y="469584"/>
                  <a:pt x="1460452" y="466933"/>
                </a:cubicBezTo>
                <a:cubicBezTo>
                  <a:pt x="1462109" y="466933"/>
                  <a:pt x="1463766" y="466933"/>
                  <a:pt x="1465423" y="466933"/>
                </a:cubicBezTo>
                <a:cubicBezTo>
                  <a:pt x="1465423" y="466933"/>
                  <a:pt x="1464760" y="466270"/>
                  <a:pt x="1464428" y="466270"/>
                </a:cubicBezTo>
                <a:cubicBezTo>
                  <a:pt x="1464428" y="466270"/>
                  <a:pt x="1465091" y="466602"/>
                  <a:pt x="1465423" y="466933"/>
                </a:cubicBezTo>
                <a:cubicBezTo>
                  <a:pt x="1466417" y="468590"/>
                  <a:pt x="1467742" y="467927"/>
                  <a:pt x="1469068" y="467927"/>
                </a:cubicBezTo>
                <a:cubicBezTo>
                  <a:pt x="1469399" y="468922"/>
                  <a:pt x="1470062" y="469584"/>
                  <a:pt x="1470393" y="470579"/>
                </a:cubicBezTo>
                <a:cubicBezTo>
                  <a:pt x="1472713" y="470579"/>
                  <a:pt x="1474702" y="471573"/>
                  <a:pt x="1477021" y="472567"/>
                </a:cubicBezTo>
                <a:cubicBezTo>
                  <a:pt x="1475364" y="472567"/>
                  <a:pt x="1474039" y="473230"/>
                  <a:pt x="1472050" y="473561"/>
                </a:cubicBezTo>
                <a:cubicBezTo>
                  <a:pt x="1472050" y="475549"/>
                  <a:pt x="1474702" y="478201"/>
                  <a:pt x="1471056" y="479526"/>
                </a:cubicBezTo>
                <a:lnTo>
                  <a:pt x="1471056" y="479526"/>
                </a:lnTo>
                <a:cubicBezTo>
                  <a:pt x="1471056" y="479526"/>
                  <a:pt x="1471056" y="482177"/>
                  <a:pt x="1471388" y="483503"/>
                </a:cubicBezTo>
                <a:lnTo>
                  <a:pt x="1471388" y="483503"/>
                </a:lnTo>
                <a:cubicBezTo>
                  <a:pt x="1471056" y="485491"/>
                  <a:pt x="1472382" y="486485"/>
                  <a:pt x="1473707" y="487480"/>
                </a:cubicBezTo>
                <a:cubicBezTo>
                  <a:pt x="1475033" y="487480"/>
                  <a:pt x="1476027" y="487480"/>
                  <a:pt x="1477353" y="487480"/>
                </a:cubicBezTo>
                <a:cubicBezTo>
                  <a:pt x="1478347" y="486154"/>
                  <a:pt x="1479673" y="485160"/>
                  <a:pt x="1481329" y="485160"/>
                </a:cubicBezTo>
                <a:cubicBezTo>
                  <a:pt x="1485638" y="485823"/>
                  <a:pt x="1489614" y="483834"/>
                  <a:pt x="1493922" y="483834"/>
                </a:cubicBezTo>
                <a:cubicBezTo>
                  <a:pt x="1493922" y="483503"/>
                  <a:pt x="1493922" y="483171"/>
                  <a:pt x="1493922" y="482840"/>
                </a:cubicBezTo>
                <a:close/>
                <a:moveTo>
                  <a:pt x="1485638" y="457986"/>
                </a:moveTo>
                <a:cubicBezTo>
                  <a:pt x="1485638" y="457986"/>
                  <a:pt x="1484643" y="458648"/>
                  <a:pt x="1484312" y="458648"/>
                </a:cubicBezTo>
                <a:cubicBezTo>
                  <a:pt x="1484975" y="458648"/>
                  <a:pt x="1485306" y="458648"/>
                  <a:pt x="1485638" y="457986"/>
                </a:cubicBezTo>
                <a:close/>
                <a:moveTo>
                  <a:pt x="1450841" y="455997"/>
                </a:moveTo>
                <a:cubicBezTo>
                  <a:pt x="1450841" y="455997"/>
                  <a:pt x="1450178" y="455997"/>
                  <a:pt x="1450178" y="455997"/>
                </a:cubicBezTo>
                <a:cubicBezTo>
                  <a:pt x="1450178" y="455997"/>
                  <a:pt x="1450510" y="455997"/>
                  <a:pt x="1450841" y="455997"/>
                </a:cubicBezTo>
                <a:close/>
                <a:moveTo>
                  <a:pt x="1457138" y="463951"/>
                </a:moveTo>
                <a:cubicBezTo>
                  <a:pt x="1457138" y="463951"/>
                  <a:pt x="1458132" y="464945"/>
                  <a:pt x="1458795" y="464945"/>
                </a:cubicBezTo>
                <a:cubicBezTo>
                  <a:pt x="1458132" y="464945"/>
                  <a:pt x="1457469" y="464282"/>
                  <a:pt x="1457138" y="463951"/>
                </a:cubicBezTo>
                <a:close/>
                <a:moveTo>
                  <a:pt x="781758" y="496427"/>
                </a:moveTo>
                <a:cubicBezTo>
                  <a:pt x="778775" y="499741"/>
                  <a:pt x="773804" y="494107"/>
                  <a:pt x="771153" y="499078"/>
                </a:cubicBezTo>
                <a:lnTo>
                  <a:pt x="770822" y="499078"/>
                </a:lnTo>
                <a:cubicBezTo>
                  <a:pt x="770822" y="499078"/>
                  <a:pt x="770822" y="499078"/>
                  <a:pt x="770822" y="499078"/>
                </a:cubicBezTo>
                <a:cubicBezTo>
                  <a:pt x="768833" y="495764"/>
                  <a:pt x="765519" y="494439"/>
                  <a:pt x="762205" y="494770"/>
                </a:cubicBezTo>
                <a:cubicBezTo>
                  <a:pt x="758560" y="495433"/>
                  <a:pt x="756240" y="493113"/>
                  <a:pt x="753258" y="492451"/>
                </a:cubicBezTo>
                <a:cubicBezTo>
                  <a:pt x="754583" y="487811"/>
                  <a:pt x="758560" y="488142"/>
                  <a:pt x="761542" y="486817"/>
                </a:cubicBezTo>
                <a:cubicBezTo>
                  <a:pt x="761874" y="487148"/>
                  <a:pt x="762205" y="487480"/>
                  <a:pt x="762537" y="487811"/>
                </a:cubicBezTo>
                <a:cubicBezTo>
                  <a:pt x="764856" y="490794"/>
                  <a:pt x="766182" y="487811"/>
                  <a:pt x="767839" y="487148"/>
                </a:cubicBezTo>
                <a:cubicBezTo>
                  <a:pt x="775130" y="484166"/>
                  <a:pt x="781426" y="487811"/>
                  <a:pt x="782089" y="496096"/>
                </a:cubicBezTo>
                <a:close/>
                <a:moveTo>
                  <a:pt x="511340" y="524927"/>
                </a:moveTo>
                <a:cubicBezTo>
                  <a:pt x="513329" y="521282"/>
                  <a:pt x="515980" y="522939"/>
                  <a:pt x="518962" y="523270"/>
                </a:cubicBezTo>
                <a:cubicBezTo>
                  <a:pt x="518962" y="522276"/>
                  <a:pt x="518962" y="520950"/>
                  <a:pt x="518962" y="519956"/>
                </a:cubicBezTo>
                <a:cubicBezTo>
                  <a:pt x="518962" y="519625"/>
                  <a:pt x="518962" y="518962"/>
                  <a:pt x="518631" y="518631"/>
                </a:cubicBezTo>
                <a:cubicBezTo>
                  <a:pt x="519294" y="518631"/>
                  <a:pt x="519625" y="518631"/>
                  <a:pt x="520288" y="518631"/>
                </a:cubicBezTo>
                <a:cubicBezTo>
                  <a:pt x="521945" y="518631"/>
                  <a:pt x="523602" y="519625"/>
                  <a:pt x="524927" y="518299"/>
                </a:cubicBezTo>
                <a:cubicBezTo>
                  <a:pt x="523602" y="516311"/>
                  <a:pt x="524927" y="512997"/>
                  <a:pt x="521282" y="512334"/>
                </a:cubicBezTo>
                <a:cubicBezTo>
                  <a:pt x="520619" y="512334"/>
                  <a:pt x="519957" y="512334"/>
                  <a:pt x="518962" y="512666"/>
                </a:cubicBezTo>
                <a:cubicBezTo>
                  <a:pt x="517968" y="514654"/>
                  <a:pt x="516311" y="512997"/>
                  <a:pt x="514986" y="513991"/>
                </a:cubicBezTo>
                <a:cubicBezTo>
                  <a:pt x="510015" y="516311"/>
                  <a:pt x="503718" y="513660"/>
                  <a:pt x="498747" y="517636"/>
                </a:cubicBezTo>
                <a:cubicBezTo>
                  <a:pt x="499410" y="518631"/>
                  <a:pt x="500073" y="519956"/>
                  <a:pt x="500736" y="521282"/>
                </a:cubicBezTo>
                <a:cubicBezTo>
                  <a:pt x="499079" y="521282"/>
                  <a:pt x="498085" y="522276"/>
                  <a:pt x="497090" y="523601"/>
                </a:cubicBezTo>
                <a:cubicBezTo>
                  <a:pt x="498747" y="524927"/>
                  <a:pt x="498085" y="526915"/>
                  <a:pt x="498085" y="528904"/>
                </a:cubicBezTo>
                <a:cubicBezTo>
                  <a:pt x="497090" y="530892"/>
                  <a:pt x="494771" y="532549"/>
                  <a:pt x="497090" y="535200"/>
                </a:cubicBezTo>
                <a:cubicBezTo>
                  <a:pt x="497090" y="536526"/>
                  <a:pt x="497753" y="537851"/>
                  <a:pt x="498085" y="539177"/>
                </a:cubicBezTo>
                <a:cubicBezTo>
                  <a:pt x="498085" y="540503"/>
                  <a:pt x="498085" y="541497"/>
                  <a:pt x="498416" y="542822"/>
                </a:cubicBezTo>
                <a:cubicBezTo>
                  <a:pt x="502061" y="542160"/>
                  <a:pt x="504712" y="546468"/>
                  <a:pt x="508689" y="545473"/>
                </a:cubicBezTo>
                <a:cubicBezTo>
                  <a:pt x="512335" y="544479"/>
                  <a:pt x="512666" y="540503"/>
                  <a:pt x="515980" y="539177"/>
                </a:cubicBezTo>
                <a:cubicBezTo>
                  <a:pt x="514323" y="537520"/>
                  <a:pt x="511672" y="537851"/>
                  <a:pt x="511009" y="535532"/>
                </a:cubicBezTo>
                <a:cubicBezTo>
                  <a:pt x="510015" y="534537"/>
                  <a:pt x="509683" y="533543"/>
                  <a:pt x="511009" y="532549"/>
                </a:cubicBezTo>
                <a:lnTo>
                  <a:pt x="511009" y="525258"/>
                </a:lnTo>
                <a:close/>
                <a:moveTo>
                  <a:pt x="504050" y="527578"/>
                </a:moveTo>
                <a:cubicBezTo>
                  <a:pt x="504050" y="527578"/>
                  <a:pt x="504050" y="529567"/>
                  <a:pt x="505044" y="530229"/>
                </a:cubicBezTo>
                <a:cubicBezTo>
                  <a:pt x="504381" y="529567"/>
                  <a:pt x="503718" y="528572"/>
                  <a:pt x="504050" y="527578"/>
                </a:cubicBezTo>
                <a:cubicBezTo>
                  <a:pt x="504712" y="527247"/>
                  <a:pt x="505375" y="526584"/>
                  <a:pt x="506038" y="526253"/>
                </a:cubicBezTo>
                <a:cubicBezTo>
                  <a:pt x="505375" y="526584"/>
                  <a:pt x="504712" y="527247"/>
                  <a:pt x="504050" y="527578"/>
                </a:cubicBezTo>
                <a:close/>
                <a:moveTo>
                  <a:pt x="1210249" y="526584"/>
                </a:moveTo>
                <a:lnTo>
                  <a:pt x="1210249" y="526584"/>
                </a:lnTo>
                <a:cubicBezTo>
                  <a:pt x="1210249" y="526584"/>
                  <a:pt x="1210249" y="526584"/>
                  <a:pt x="1210249" y="526584"/>
                </a:cubicBezTo>
                <a:close/>
                <a:moveTo>
                  <a:pt x="1215883" y="530561"/>
                </a:moveTo>
                <a:cubicBezTo>
                  <a:pt x="1215883" y="530561"/>
                  <a:pt x="1213895" y="531886"/>
                  <a:pt x="1212901" y="532549"/>
                </a:cubicBezTo>
                <a:lnTo>
                  <a:pt x="1212901" y="532549"/>
                </a:lnTo>
                <a:cubicBezTo>
                  <a:pt x="1208261" y="531224"/>
                  <a:pt x="1203622" y="532218"/>
                  <a:pt x="1198319" y="533212"/>
                </a:cubicBezTo>
                <a:cubicBezTo>
                  <a:pt x="1199645" y="534206"/>
                  <a:pt x="1200639" y="534869"/>
                  <a:pt x="1201302" y="535200"/>
                </a:cubicBezTo>
                <a:cubicBezTo>
                  <a:pt x="1201302" y="536194"/>
                  <a:pt x="1201302" y="537189"/>
                  <a:pt x="1200308" y="537851"/>
                </a:cubicBezTo>
                <a:cubicBezTo>
                  <a:pt x="1196662" y="537520"/>
                  <a:pt x="1193348" y="537851"/>
                  <a:pt x="1190034" y="538846"/>
                </a:cubicBezTo>
                <a:cubicBezTo>
                  <a:pt x="1188378" y="535532"/>
                  <a:pt x="1186721" y="532218"/>
                  <a:pt x="1185063" y="528904"/>
                </a:cubicBezTo>
                <a:cubicBezTo>
                  <a:pt x="1188046" y="528904"/>
                  <a:pt x="1191691" y="526584"/>
                  <a:pt x="1194011" y="530892"/>
                </a:cubicBezTo>
                <a:cubicBezTo>
                  <a:pt x="1194674" y="531886"/>
                  <a:pt x="1197325" y="530561"/>
                  <a:pt x="1198319" y="529567"/>
                </a:cubicBezTo>
                <a:cubicBezTo>
                  <a:pt x="1201633" y="525921"/>
                  <a:pt x="1205610" y="525590"/>
                  <a:pt x="1210249" y="526584"/>
                </a:cubicBezTo>
                <a:cubicBezTo>
                  <a:pt x="1209918" y="527910"/>
                  <a:pt x="1207598" y="527910"/>
                  <a:pt x="1207598" y="529898"/>
                </a:cubicBezTo>
                <a:cubicBezTo>
                  <a:pt x="1210249" y="530561"/>
                  <a:pt x="1213563" y="526915"/>
                  <a:pt x="1215883" y="530561"/>
                </a:cubicBezTo>
                <a:close/>
                <a:moveTo>
                  <a:pt x="191546" y="547793"/>
                </a:moveTo>
                <a:lnTo>
                  <a:pt x="191546" y="547793"/>
                </a:lnTo>
                <a:cubicBezTo>
                  <a:pt x="189557" y="541497"/>
                  <a:pt x="185912" y="545473"/>
                  <a:pt x="182598" y="546468"/>
                </a:cubicBezTo>
                <a:cubicBezTo>
                  <a:pt x="182266" y="546468"/>
                  <a:pt x="181935" y="546468"/>
                  <a:pt x="181604" y="546468"/>
                </a:cubicBezTo>
                <a:cubicBezTo>
                  <a:pt x="179615" y="548787"/>
                  <a:pt x="183261" y="548456"/>
                  <a:pt x="183261" y="550113"/>
                </a:cubicBezTo>
                <a:cubicBezTo>
                  <a:pt x="181272" y="552101"/>
                  <a:pt x="178621" y="551107"/>
                  <a:pt x="176301" y="551107"/>
                </a:cubicBezTo>
                <a:cubicBezTo>
                  <a:pt x="175970" y="551107"/>
                  <a:pt x="175639" y="551107"/>
                  <a:pt x="174976" y="551107"/>
                </a:cubicBezTo>
                <a:cubicBezTo>
                  <a:pt x="176964" y="553758"/>
                  <a:pt x="179947" y="551770"/>
                  <a:pt x="182598" y="552433"/>
                </a:cubicBezTo>
                <a:cubicBezTo>
                  <a:pt x="181272" y="556741"/>
                  <a:pt x="174976" y="552764"/>
                  <a:pt x="173650" y="557404"/>
                </a:cubicBezTo>
                <a:cubicBezTo>
                  <a:pt x="175307" y="559723"/>
                  <a:pt x="176633" y="562043"/>
                  <a:pt x="179947" y="561049"/>
                </a:cubicBezTo>
                <a:cubicBezTo>
                  <a:pt x="183923" y="559061"/>
                  <a:pt x="181935" y="563369"/>
                  <a:pt x="183592" y="564363"/>
                </a:cubicBezTo>
                <a:cubicBezTo>
                  <a:pt x="186575" y="561380"/>
                  <a:pt x="188232" y="564032"/>
                  <a:pt x="189889" y="566020"/>
                </a:cubicBezTo>
                <a:cubicBezTo>
                  <a:pt x="189226" y="559723"/>
                  <a:pt x="192208" y="553427"/>
                  <a:pt x="191214" y="547130"/>
                </a:cubicBezTo>
                <a:close/>
                <a:moveTo>
                  <a:pt x="190220" y="547793"/>
                </a:moveTo>
                <a:cubicBezTo>
                  <a:pt x="190220" y="547793"/>
                  <a:pt x="190220" y="547793"/>
                  <a:pt x="189889" y="547793"/>
                </a:cubicBezTo>
                <a:cubicBezTo>
                  <a:pt x="189889" y="547793"/>
                  <a:pt x="189889" y="547793"/>
                  <a:pt x="190220" y="547793"/>
                </a:cubicBezTo>
                <a:close/>
                <a:moveTo>
                  <a:pt x="190220" y="567014"/>
                </a:moveTo>
                <a:cubicBezTo>
                  <a:pt x="190220" y="567014"/>
                  <a:pt x="190220" y="567014"/>
                  <a:pt x="190220" y="567014"/>
                </a:cubicBezTo>
                <a:lnTo>
                  <a:pt x="190220" y="567014"/>
                </a:lnTo>
                <a:cubicBezTo>
                  <a:pt x="190220" y="567014"/>
                  <a:pt x="190220" y="567014"/>
                  <a:pt x="190220" y="567014"/>
                </a:cubicBezTo>
                <a:close/>
                <a:moveTo>
                  <a:pt x="461963" y="457654"/>
                </a:moveTo>
                <a:cubicBezTo>
                  <a:pt x="461963" y="457654"/>
                  <a:pt x="459643" y="457654"/>
                  <a:pt x="458317" y="457986"/>
                </a:cubicBezTo>
                <a:cubicBezTo>
                  <a:pt x="455335" y="457986"/>
                  <a:pt x="452352" y="457654"/>
                  <a:pt x="450364" y="455334"/>
                </a:cubicBezTo>
                <a:cubicBezTo>
                  <a:pt x="449038" y="453015"/>
                  <a:pt x="446387" y="453346"/>
                  <a:pt x="443736" y="452021"/>
                </a:cubicBezTo>
                <a:cubicBezTo>
                  <a:pt x="445062" y="451689"/>
                  <a:pt x="446056" y="451358"/>
                  <a:pt x="447050" y="451026"/>
                </a:cubicBezTo>
                <a:cubicBezTo>
                  <a:pt x="446056" y="450032"/>
                  <a:pt x="445393" y="449038"/>
                  <a:pt x="444067" y="447712"/>
                </a:cubicBezTo>
                <a:cubicBezTo>
                  <a:pt x="439097" y="455334"/>
                  <a:pt x="434457" y="451026"/>
                  <a:pt x="429818" y="447712"/>
                </a:cubicBezTo>
                <a:cubicBezTo>
                  <a:pt x="429818" y="446387"/>
                  <a:pt x="429818" y="445061"/>
                  <a:pt x="429818" y="443736"/>
                </a:cubicBezTo>
                <a:cubicBezTo>
                  <a:pt x="430812" y="443073"/>
                  <a:pt x="431806" y="442742"/>
                  <a:pt x="433463" y="442079"/>
                </a:cubicBezTo>
                <a:cubicBezTo>
                  <a:pt x="431143" y="441416"/>
                  <a:pt x="429486" y="440753"/>
                  <a:pt x="427166" y="440090"/>
                </a:cubicBezTo>
                <a:cubicBezTo>
                  <a:pt x="432469" y="436445"/>
                  <a:pt x="438102" y="438102"/>
                  <a:pt x="443405" y="437771"/>
                </a:cubicBezTo>
                <a:cubicBezTo>
                  <a:pt x="442079" y="435119"/>
                  <a:pt x="443405" y="430149"/>
                  <a:pt x="437440" y="431806"/>
                </a:cubicBezTo>
                <a:cubicBezTo>
                  <a:pt x="439097" y="429486"/>
                  <a:pt x="440422" y="429154"/>
                  <a:pt x="442079" y="429154"/>
                </a:cubicBezTo>
                <a:cubicBezTo>
                  <a:pt x="443405" y="431143"/>
                  <a:pt x="446387" y="429154"/>
                  <a:pt x="447381" y="431143"/>
                </a:cubicBezTo>
                <a:cubicBezTo>
                  <a:pt x="447381" y="431806"/>
                  <a:pt x="447381" y="432137"/>
                  <a:pt x="447381" y="432800"/>
                </a:cubicBezTo>
                <a:cubicBezTo>
                  <a:pt x="446719" y="432800"/>
                  <a:pt x="446387" y="432800"/>
                  <a:pt x="446056" y="432800"/>
                </a:cubicBezTo>
                <a:cubicBezTo>
                  <a:pt x="446056" y="432800"/>
                  <a:pt x="446719" y="432800"/>
                  <a:pt x="447381" y="432800"/>
                </a:cubicBezTo>
                <a:cubicBezTo>
                  <a:pt x="448044" y="433131"/>
                  <a:pt x="448376" y="433794"/>
                  <a:pt x="449038" y="434125"/>
                </a:cubicBezTo>
                <a:cubicBezTo>
                  <a:pt x="450033" y="435119"/>
                  <a:pt x="451027" y="436114"/>
                  <a:pt x="451027" y="437771"/>
                </a:cubicBezTo>
                <a:cubicBezTo>
                  <a:pt x="451027" y="436445"/>
                  <a:pt x="450033" y="435119"/>
                  <a:pt x="449038" y="434125"/>
                </a:cubicBezTo>
                <a:cubicBezTo>
                  <a:pt x="448376" y="433462"/>
                  <a:pt x="448044" y="433131"/>
                  <a:pt x="447381" y="432800"/>
                </a:cubicBezTo>
                <a:cubicBezTo>
                  <a:pt x="447381" y="432137"/>
                  <a:pt x="447381" y="431806"/>
                  <a:pt x="447381" y="431143"/>
                </a:cubicBezTo>
                <a:cubicBezTo>
                  <a:pt x="450033" y="429817"/>
                  <a:pt x="452352" y="432468"/>
                  <a:pt x="455003" y="431143"/>
                </a:cubicBezTo>
                <a:cubicBezTo>
                  <a:pt x="456329" y="431806"/>
                  <a:pt x="455998" y="434457"/>
                  <a:pt x="458317" y="434125"/>
                </a:cubicBezTo>
                <a:cubicBezTo>
                  <a:pt x="457323" y="434788"/>
                  <a:pt x="456329" y="435451"/>
                  <a:pt x="455003" y="436114"/>
                </a:cubicBezTo>
                <a:cubicBezTo>
                  <a:pt x="455335" y="438102"/>
                  <a:pt x="460968" y="439096"/>
                  <a:pt x="457323" y="442410"/>
                </a:cubicBezTo>
                <a:cubicBezTo>
                  <a:pt x="456992" y="445061"/>
                  <a:pt x="461631" y="447712"/>
                  <a:pt x="457655" y="450695"/>
                </a:cubicBezTo>
                <a:lnTo>
                  <a:pt x="457323" y="450695"/>
                </a:lnTo>
                <a:cubicBezTo>
                  <a:pt x="457323" y="450695"/>
                  <a:pt x="454341" y="450364"/>
                  <a:pt x="453015" y="449701"/>
                </a:cubicBezTo>
                <a:cubicBezTo>
                  <a:pt x="454341" y="450032"/>
                  <a:pt x="455666" y="450364"/>
                  <a:pt x="457323" y="450364"/>
                </a:cubicBezTo>
                <a:lnTo>
                  <a:pt x="457655" y="450364"/>
                </a:lnTo>
                <a:cubicBezTo>
                  <a:pt x="457655" y="450364"/>
                  <a:pt x="456329" y="453015"/>
                  <a:pt x="455666" y="454340"/>
                </a:cubicBezTo>
                <a:cubicBezTo>
                  <a:pt x="456660" y="456660"/>
                  <a:pt x="459643" y="455997"/>
                  <a:pt x="461300" y="457986"/>
                </a:cubicBezTo>
                <a:close/>
                <a:moveTo>
                  <a:pt x="2094739" y="303888"/>
                </a:moveTo>
                <a:cubicBezTo>
                  <a:pt x="2094739" y="303888"/>
                  <a:pt x="2094076" y="303888"/>
                  <a:pt x="2093745" y="303556"/>
                </a:cubicBezTo>
                <a:cubicBezTo>
                  <a:pt x="2094076" y="303556"/>
                  <a:pt x="2094408" y="303556"/>
                  <a:pt x="2094739" y="303888"/>
                </a:cubicBezTo>
                <a:cubicBezTo>
                  <a:pt x="2097059" y="299911"/>
                  <a:pt x="2102361" y="299911"/>
                  <a:pt x="2105012" y="296266"/>
                </a:cubicBezTo>
                <a:cubicBezTo>
                  <a:pt x="2101698" y="295271"/>
                  <a:pt x="2098384" y="293946"/>
                  <a:pt x="2095070" y="296266"/>
                </a:cubicBezTo>
                <a:cubicBezTo>
                  <a:pt x="2094076" y="297591"/>
                  <a:pt x="2093082" y="300242"/>
                  <a:pt x="2091094" y="298585"/>
                </a:cubicBezTo>
                <a:cubicBezTo>
                  <a:pt x="2087780" y="296266"/>
                  <a:pt x="2084466" y="297591"/>
                  <a:pt x="2081152" y="297260"/>
                </a:cubicBezTo>
                <a:cubicBezTo>
                  <a:pt x="2078169" y="298917"/>
                  <a:pt x="2076844" y="301237"/>
                  <a:pt x="2076844" y="304550"/>
                </a:cubicBezTo>
                <a:lnTo>
                  <a:pt x="2076844" y="304550"/>
                </a:lnTo>
                <a:cubicBezTo>
                  <a:pt x="2074855" y="306870"/>
                  <a:pt x="2074193" y="311510"/>
                  <a:pt x="2069553" y="309521"/>
                </a:cubicBezTo>
                <a:cubicBezTo>
                  <a:pt x="2068890" y="309521"/>
                  <a:pt x="2067896" y="309521"/>
                  <a:pt x="2067233" y="309521"/>
                </a:cubicBezTo>
                <a:cubicBezTo>
                  <a:pt x="2065908" y="309521"/>
                  <a:pt x="2064582" y="309521"/>
                  <a:pt x="2063588" y="309521"/>
                </a:cubicBezTo>
                <a:cubicBezTo>
                  <a:pt x="2063257" y="310184"/>
                  <a:pt x="2062594" y="311178"/>
                  <a:pt x="2062262" y="311841"/>
                </a:cubicBezTo>
                <a:cubicBezTo>
                  <a:pt x="2064251" y="314161"/>
                  <a:pt x="2062262" y="315486"/>
                  <a:pt x="2060937" y="315155"/>
                </a:cubicBezTo>
                <a:cubicBezTo>
                  <a:pt x="2056960" y="313830"/>
                  <a:pt x="2052983" y="315155"/>
                  <a:pt x="2048675" y="314161"/>
                </a:cubicBezTo>
                <a:cubicBezTo>
                  <a:pt x="2048012" y="311841"/>
                  <a:pt x="2049669" y="311841"/>
                  <a:pt x="2051326" y="311841"/>
                </a:cubicBezTo>
                <a:cubicBezTo>
                  <a:pt x="2053315" y="311841"/>
                  <a:pt x="2055634" y="312835"/>
                  <a:pt x="2056960" y="310516"/>
                </a:cubicBezTo>
                <a:cubicBezTo>
                  <a:pt x="2054640" y="309521"/>
                  <a:pt x="2051326" y="310516"/>
                  <a:pt x="2049338" y="307864"/>
                </a:cubicBezTo>
                <a:cubicBezTo>
                  <a:pt x="2052321" y="306539"/>
                  <a:pt x="2052983" y="302562"/>
                  <a:pt x="2056960" y="301568"/>
                </a:cubicBezTo>
                <a:cubicBezTo>
                  <a:pt x="2052652" y="297260"/>
                  <a:pt x="2047018" y="299248"/>
                  <a:pt x="2043042" y="296266"/>
                </a:cubicBezTo>
                <a:cubicBezTo>
                  <a:pt x="2042710" y="295934"/>
                  <a:pt x="2042047" y="295271"/>
                  <a:pt x="2041716" y="294940"/>
                </a:cubicBezTo>
                <a:cubicBezTo>
                  <a:pt x="2040059" y="297260"/>
                  <a:pt x="2037408" y="297923"/>
                  <a:pt x="2035751" y="300905"/>
                </a:cubicBezTo>
                <a:cubicBezTo>
                  <a:pt x="2033763" y="304219"/>
                  <a:pt x="2032106" y="297923"/>
                  <a:pt x="2029123" y="298917"/>
                </a:cubicBezTo>
                <a:cubicBezTo>
                  <a:pt x="2027135" y="299248"/>
                  <a:pt x="2026803" y="296928"/>
                  <a:pt x="2025478" y="296266"/>
                </a:cubicBezTo>
                <a:cubicBezTo>
                  <a:pt x="2024484" y="292620"/>
                  <a:pt x="2031774" y="292952"/>
                  <a:pt x="2029123" y="288644"/>
                </a:cubicBezTo>
                <a:cubicBezTo>
                  <a:pt x="2030117" y="287649"/>
                  <a:pt x="2030780" y="286987"/>
                  <a:pt x="2031774" y="285992"/>
                </a:cubicBezTo>
                <a:cubicBezTo>
                  <a:pt x="2031774" y="284004"/>
                  <a:pt x="2029123" y="282016"/>
                  <a:pt x="2030449" y="279696"/>
                </a:cubicBezTo>
                <a:cubicBezTo>
                  <a:pt x="2029123" y="278370"/>
                  <a:pt x="2028129" y="276713"/>
                  <a:pt x="2025478" y="277045"/>
                </a:cubicBezTo>
                <a:cubicBezTo>
                  <a:pt x="2025478" y="276382"/>
                  <a:pt x="2025478" y="275388"/>
                  <a:pt x="2025478" y="274725"/>
                </a:cubicBezTo>
                <a:cubicBezTo>
                  <a:pt x="2027135" y="274725"/>
                  <a:pt x="2029454" y="273731"/>
                  <a:pt x="2028792" y="272737"/>
                </a:cubicBezTo>
                <a:cubicBezTo>
                  <a:pt x="2026472" y="268760"/>
                  <a:pt x="2025809" y="263789"/>
                  <a:pt x="2021832" y="260807"/>
                </a:cubicBezTo>
                <a:cubicBezTo>
                  <a:pt x="2020175" y="257493"/>
                  <a:pt x="2018518" y="254841"/>
                  <a:pt x="2013879" y="255836"/>
                </a:cubicBezTo>
                <a:cubicBezTo>
                  <a:pt x="2015205" y="253516"/>
                  <a:pt x="2015867" y="250202"/>
                  <a:pt x="2019181" y="253185"/>
                </a:cubicBezTo>
                <a:cubicBezTo>
                  <a:pt x="2019181" y="252853"/>
                  <a:pt x="2019181" y="252522"/>
                  <a:pt x="2019181" y="251859"/>
                </a:cubicBezTo>
                <a:cubicBezTo>
                  <a:pt x="2019181" y="247219"/>
                  <a:pt x="2019181" y="242580"/>
                  <a:pt x="2019181" y="237940"/>
                </a:cubicBezTo>
                <a:cubicBezTo>
                  <a:pt x="2019181" y="235621"/>
                  <a:pt x="2019181" y="233632"/>
                  <a:pt x="2019181" y="231313"/>
                </a:cubicBezTo>
                <a:cubicBezTo>
                  <a:pt x="2021832" y="230981"/>
                  <a:pt x="2024484" y="231313"/>
                  <a:pt x="2027135" y="232970"/>
                </a:cubicBezTo>
                <a:cubicBezTo>
                  <a:pt x="2032437" y="235621"/>
                  <a:pt x="2032768" y="232970"/>
                  <a:pt x="2032106" y="228661"/>
                </a:cubicBezTo>
                <a:cubicBezTo>
                  <a:pt x="2027797" y="230318"/>
                  <a:pt x="2023821" y="225347"/>
                  <a:pt x="2019513" y="227999"/>
                </a:cubicBezTo>
                <a:lnTo>
                  <a:pt x="2019513" y="227336"/>
                </a:lnTo>
                <a:cubicBezTo>
                  <a:pt x="2017856" y="227999"/>
                  <a:pt x="2015205" y="226342"/>
                  <a:pt x="2014210" y="228993"/>
                </a:cubicBezTo>
                <a:cubicBezTo>
                  <a:pt x="2011891" y="227999"/>
                  <a:pt x="2012222" y="224685"/>
                  <a:pt x="2009239" y="225016"/>
                </a:cubicBezTo>
                <a:lnTo>
                  <a:pt x="2009239" y="225016"/>
                </a:lnTo>
                <a:cubicBezTo>
                  <a:pt x="2009239" y="225016"/>
                  <a:pt x="2005925" y="222034"/>
                  <a:pt x="2007251" y="220377"/>
                </a:cubicBezTo>
                <a:cubicBezTo>
                  <a:pt x="2009902" y="216400"/>
                  <a:pt x="2009571" y="212092"/>
                  <a:pt x="2009902" y="208115"/>
                </a:cubicBezTo>
                <a:cubicBezTo>
                  <a:pt x="2009902" y="207784"/>
                  <a:pt x="2011228" y="207452"/>
                  <a:pt x="2011891" y="207121"/>
                </a:cubicBezTo>
                <a:cubicBezTo>
                  <a:pt x="2011559" y="205132"/>
                  <a:pt x="2014210" y="203144"/>
                  <a:pt x="2012222" y="201156"/>
                </a:cubicBezTo>
                <a:cubicBezTo>
                  <a:pt x="2012553" y="200824"/>
                  <a:pt x="2012885" y="200162"/>
                  <a:pt x="2013216" y="199830"/>
                </a:cubicBezTo>
                <a:cubicBezTo>
                  <a:pt x="2015205" y="200824"/>
                  <a:pt x="2016861" y="201487"/>
                  <a:pt x="2019513" y="200493"/>
                </a:cubicBezTo>
                <a:cubicBezTo>
                  <a:pt x="2019513" y="203807"/>
                  <a:pt x="2018187" y="205795"/>
                  <a:pt x="2016199" y="207452"/>
                </a:cubicBezTo>
                <a:cubicBezTo>
                  <a:pt x="2017193" y="206458"/>
                  <a:pt x="2019844" y="210766"/>
                  <a:pt x="2019844" y="206458"/>
                </a:cubicBezTo>
                <a:cubicBezTo>
                  <a:pt x="2022827" y="208446"/>
                  <a:pt x="2025478" y="203476"/>
                  <a:pt x="2028460" y="206458"/>
                </a:cubicBezTo>
                <a:cubicBezTo>
                  <a:pt x="2029454" y="210103"/>
                  <a:pt x="2031111" y="213417"/>
                  <a:pt x="2028129" y="216731"/>
                </a:cubicBezTo>
                <a:cubicBezTo>
                  <a:pt x="2028129" y="217063"/>
                  <a:pt x="2028129" y="217725"/>
                  <a:pt x="2028129" y="218057"/>
                </a:cubicBezTo>
                <a:cubicBezTo>
                  <a:pt x="2031774" y="219051"/>
                  <a:pt x="2033431" y="216400"/>
                  <a:pt x="2035419" y="214411"/>
                </a:cubicBezTo>
                <a:cubicBezTo>
                  <a:pt x="2036745" y="216400"/>
                  <a:pt x="2037408" y="213417"/>
                  <a:pt x="2038733" y="214080"/>
                </a:cubicBezTo>
                <a:lnTo>
                  <a:pt x="2039065" y="214080"/>
                </a:lnTo>
                <a:cubicBezTo>
                  <a:pt x="2039065" y="214080"/>
                  <a:pt x="2039065" y="214080"/>
                  <a:pt x="2039065" y="214080"/>
                </a:cubicBezTo>
                <a:lnTo>
                  <a:pt x="2038733" y="214080"/>
                </a:lnTo>
                <a:cubicBezTo>
                  <a:pt x="2038071" y="216400"/>
                  <a:pt x="2037739" y="218720"/>
                  <a:pt x="2042710" y="218057"/>
                </a:cubicBezTo>
                <a:cubicBezTo>
                  <a:pt x="2040722" y="218720"/>
                  <a:pt x="2039728" y="219051"/>
                  <a:pt x="2038402" y="219382"/>
                </a:cubicBezTo>
                <a:cubicBezTo>
                  <a:pt x="2042047" y="220708"/>
                  <a:pt x="2041385" y="223028"/>
                  <a:pt x="2040390" y="225347"/>
                </a:cubicBezTo>
                <a:lnTo>
                  <a:pt x="2040722" y="225347"/>
                </a:lnTo>
                <a:cubicBezTo>
                  <a:pt x="2040722" y="225347"/>
                  <a:pt x="2041053" y="225347"/>
                  <a:pt x="2041053" y="225347"/>
                </a:cubicBezTo>
                <a:cubicBezTo>
                  <a:pt x="2040390" y="227336"/>
                  <a:pt x="2040390" y="229987"/>
                  <a:pt x="2037077" y="230981"/>
                </a:cubicBezTo>
                <a:cubicBezTo>
                  <a:pt x="2040390" y="231644"/>
                  <a:pt x="2042379" y="232307"/>
                  <a:pt x="2044699" y="232970"/>
                </a:cubicBezTo>
                <a:cubicBezTo>
                  <a:pt x="2044036" y="230318"/>
                  <a:pt x="2048675" y="230318"/>
                  <a:pt x="2048344" y="227999"/>
                </a:cubicBezTo>
                <a:cubicBezTo>
                  <a:pt x="2049338" y="228993"/>
                  <a:pt x="2050995" y="227667"/>
                  <a:pt x="2052321" y="227999"/>
                </a:cubicBezTo>
                <a:cubicBezTo>
                  <a:pt x="2054972" y="228661"/>
                  <a:pt x="2057292" y="227336"/>
                  <a:pt x="2059611" y="227004"/>
                </a:cubicBezTo>
                <a:cubicBezTo>
                  <a:pt x="2060937" y="227004"/>
                  <a:pt x="2062594" y="227004"/>
                  <a:pt x="2063919" y="227004"/>
                </a:cubicBezTo>
                <a:cubicBezTo>
                  <a:pt x="2066902" y="226342"/>
                  <a:pt x="2067233" y="224022"/>
                  <a:pt x="2067233" y="221371"/>
                </a:cubicBezTo>
                <a:cubicBezTo>
                  <a:pt x="2063919" y="222696"/>
                  <a:pt x="2060937" y="224022"/>
                  <a:pt x="2057292" y="222696"/>
                </a:cubicBezTo>
                <a:cubicBezTo>
                  <a:pt x="2056297" y="222696"/>
                  <a:pt x="2055303" y="222696"/>
                  <a:pt x="2054309" y="223028"/>
                </a:cubicBezTo>
                <a:cubicBezTo>
                  <a:pt x="2054309" y="223691"/>
                  <a:pt x="2054309" y="224022"/>
                  <a:pt x="2053978" y="224353"/>
                </a:cubicBezTo>
                <a:cubicBezTo>
                  <a:pt x="2053978" y="224022"/>
                  <a:pt x="2054309" y="223359"/>
                  <a:pt x="2054309" y="223028"/>
                </a:cubicBezTo>
                <a:cubicBezTo>
                  <a:pt x="2047018" y="224685"/>
                  <a:pt x="2044036" y="222365"/>
                  <a:pt x="2044367" y="215406"/>
                </a:cubicBezTo>
                <a:cubicBezTo>
                  <a:pt x="2043373" y="214411"/>
                  <a:pt x="2042710" y="213417"/>
                  <a:pt x="2041716" y="212423"/>
                </a:cubicBezTo>
                <a:lnTo>
                  <a:pt x="2041716" y="212423"/>
                </a:lnTo>
                <a:cubicBezTo>
                  <a:pt x="2041716" y="212423"/>
                  <a:pt x="2043373" y="214411"/>
                  <a:pt x="2044367" y="215406"/>
                </a:cubicBezTo>
                <a:cubicBezTo>
                  <a:pt x="2048344" y="213086"/>
                  <a:pt x="2051658" y="219714"/>
                  <a:pt x="2055634" y="216068"/>
                </a:cubicBezTo>
                <a:cubicBezTo>
                  <a:pt x="2055966" y="215737"/>
                  <a:pt x="2056297" y="215406"/>
                  <a:pt x="2056629" y="215074"/>
                </a:cubicBezTo>
                <a:cubicBezTo>
                  <a:pt x="2055966" y="214743"/>
                  <a:pt x="2055303" y="214080"/>
                  <a:pt x="2054309" y="213749"/>
                </a:cubicBezTo>
                <a:cubicBezTo>
                  <a:pt x="2054640" y="212423"/>
                  <a:pt x="2055303" y="211098"/>
                  <a:pt x="2055634" y="209772"/>
                </a:cubicBezTo>
                <a:cubicBezTo>
                  <a:pt x="2054640" y="209772"/>
                  <a:pt x="2052652" y="209772"/>
                  <a:pt x="2052652" y="209772"/>
                </a:cubicBezTo>
                <a:cubicBezTo>
                  <a:pt x="2050332" y="203144"/>
                  <a:pt x="2042710" y="205132"/>
                  <a:pt x="2039065" y="201156"/>
                </a:cubicBezTo>
                <a:cubicBezTo>
                  <a:pt x="2039065" y="203144"/>
                  <a:pt x="2039396" y="205464"/>
                  <a:pt x="2039396" y="207452"/>
                </a:cubicBezTo>
                <a:cubicBezTo>
                  <a:pt x="2039396" y="205464"/>
                  <a:pt x="2039396" y="203144"/>
                  <a:pt x="2039065" y="201156"/>
                </a:cubicBezTo>
                <a:cubicBezTo>
                  <a:pt x="2038402" y="201156"/>
                  <a:pt x="2037408" y="201156"/>
                  <a:pt x="2036745" y="201156"/>
                </a:cubicBezTo>
                <a:cubicBezTo>
                  <a:pt x="2036745" y="200824"/>
                  <a:pt x="2036745" y="200493"/>
                  <a:pt x="2036745" y="200162"/>
                </a:cubicBezTo>
                <a:cubicBezTo>
                  <a:pt x="2038402" y="200162"/>
                  <a:pt x="2040722" y="201156"/>
                  <a:pt x="2041716" y="198836"/>
                </a:cubicBezTo>
                <a:cubicBezTo>
                  <a:pt x="2036414" y="199499"/>
                  <a:pt x="2037739" y="195191"/>
                  <a:pt x="2036745" y="192540"/>
                </a:cubicBezTo>
                <a:cubicBezTo>
                  <a:pt x="2038071" y="192540"/>
                  <a:pt x="2039396" y="192540"/>
                  <a:pt x="2040390" y="191545"/>
                </a:cubicBezTo>
                <a:cubicBezTo>
                  <a:pt x="2040390" y="191214"/>
                  <a:pt x="2040390" y="190551"/>
                  <a:pt x="2040390" y="190220"/>
                </a:cubicBezTo>
                <a:cubicBezTo>
                  <a:pt x="2038733" y="187900"/>
                  <a:pt x="2036414" y="186574"/>
                  <a:pt x="2033763" y="186243"/>
                </a:cubicBezTo>
                <a:cubicBezTo>
                  <a:pt x="2036414" y="186906"/>
                  <a:pt x="2038733" y="187900"/>
                  <a:pt x="2040390" y="190220"/>
                </a:cubicBezTo>
                <a:cubicBezTo>
                  <a:pt x="2040390" y="190551"/>
                  <a:pt x="2040390" y="191214"/>
                  <a:pt x="2040390" y="191545"/>
                </a:cubicBezTo>
                <a:cubicBezTo>
                  <a:pt x="2041716" y="191214"/>
                  <a:pt x="2042710" y="191545"/>
                  <a:pt x="2043704" y="192208"/>
                </a:cubicBezTo>
                <a:cubicBezTo>
                  <a:pt x="2042710" y="187237"/>
                  <a:pt x="2046024" y="187569"/>
                  <a:pt x="2049007" y="187237"/>
                </a:cubicBezTo>
                <a:lnTo>
                  <a:pt x="2049007" y="187900"/>
                </a:lnTo>
                <a:cubicBezTo>
                  <a:pt x="2049007" y="187900"/>
                  <a:pt x="2050664" y="187569"/>
                  <a:pt x="2051326" y="187237"/>
                </a:cubicBezTo>
                <a:cubicBezTo>
                  <a:pt x="2050664" y="185912"/>
                  <a:pt x="2050995" y="184255"/>
                  <a:pt x="2051989" y="183261"/>
                </a:cubicBezTo>
                <a:cubicBezTo>
                  <a:pt x="2053315" y="181604"/>
                  <a:pt x="2053978" y="180278"/>
                  <a:pt x="2051989" y="177958"/>
                </a:cubicBezTo>
                <a:cubicBezTo>
                  <a:pt x="2050332" y="175970"/>
                  <a:pt x="2051989" y="174313"/>
                  <a:pt x="2054309" y="173319"/>
                </a:cubicBezTo>
                <a:cubicBezTo>
                  <a:pt x="2053978" y="172987"/>
                  <a:pt x="2053646" y="172325"/>
                  <a:pt x="2053315" y="171993"/>
                </a:cubicBezTo>
                <a:cubicBezTo>
                  <a:pt x="2050664" y="171993"/>
                  <a:pt x="2047681" y="170668"/>
                  <a:pt x="2045361" y="173319"/>
                </a:cubicBezTo>
                <a:cubicBezTo>
                  <a:pt x="2044699" y="172987"/>
                  <a:pt x="2043704" y="172656"/>
                  <a:pt x="2043042" y="172325"/>
                </a:cubicBezTo>
                <a:cubicBezTo>
                  <a:pt x="2042379" y="172325"/>
                  <a:pt x="2041385" y="172325"/>
                  <a:pt x="2040722" y="172656"/>
                </a:cubicBezTo>
                <a:lnTo>
                  <a:pt x="2040722" y="172656"/>
                </a:lnTo>
                <a:cubicBezTo>
                  <a:pt x="2040722" y="172656"/>
                  <a:pt x="2042379" y="172656"/>
                  <a:pt x="2043042" y="172325"/>
                </a:cubicBezTo>
                <a:cubicBezTo>
                  <a:pt x="2045030" y="170005"/>
                  <a:pt x="2040390" y="165365"/>
                  <a:pt x="2045361" y="164702"/>
                </a:cubicBezTo>
                <a:cubicBezTo>
                  <a:pt x="2043704" y="160726"/>
                  <a:pt x="2042379" y="156418"/>
                  <a:pt x="2038071" y="154761"/>
                </a:cubicBezTo>
                <a:cubicBezTo>
                  <a:pt x="2039728" y="152441"/>
                  <a:pt x="2041385" y="154429"/>
                  <a:pt x="2043042" y="154761"/>
                </a:cubicBezTo>
                <a:cubicBezTo>
                  <a:pt x="2045030" y="154761"/>
                  <a:pt x="2047681" y="156086"/>
                  <a:pt x="2048344" y="152441"/>
                </a:cubicBezTo>
                <a:cubicBezTo>
                  <a:pt x="2042710" y="153435"/>
                  <a:pt x="2037077" y="149127"/>
                  <a:pt x="2031443" y="153104"/>
                </a:cubicBezTo>
                <a:cubicBezTo>
                  <a:pt x="2033763" y="153767"/>
                  <a:pt x="2035751" y="154429"/>
                  <a:pt x="2038071" y="154761"/>
                </a:cubicBezTo>
                <a:cubicBezTo>
                  <a:pt x="2037739" y="157080"/>
                  <a:pt x="2036414" y="159069"/>
                  <a:pt x="2034094" y="159732"/>
                </a:cubicBezTo>
                <a:cubicBezTo>
                  <a:pt x="2037077" y="160394"/>
                  <a:pt x="2039065" y="161720"/>
                  <a:pt x="2036745" y="165034"/>
                </a:cubicBezTo>
                <a:cubicBezTo>
                  <a:pt x="2034757" y="168016"/>
                  <a:pt x="2035088" y="171330"/>
                  <a:pt x="2038071" y="173650"/>
                </a:cubicBezTo>
                <a:cubicBezTo>
                  <a:pt x="2038733" y="175970"/>
                  <a:pt x="2038071" y="177958"/>
                  <a:pt x="2036414" y="179615"/>
                </a:cubicBezTo>
                <a:lnTo>
                  <a:pt x="2036414" y="179615"/>
                </a:lnTo>
                <a:cubicBezTo>
                  <a:pt x="2034094" y="181272"/>
                  <a:pt x="2031774" y="179615"/>
                  <a:pt x="2029123" y="179615"/>
                </a:cubicBezTo>
                <a:cubicBezTo>
                  <a:pt x="2028129" y="180609"/>
                  <a:pt x="2027466" y="181604"/>
                  <a:pt x="2026472" y="182598"/>
                </a:cubicBezTo>
                <a:cubicBezTo>
                  <a:pt x="2026472" y="183261"/>
                  <a:pt x="2026472" y="183923"/>
                  <a:pt x="2026140" y="184586"/>
                </a:cubicBezTo>
                <a:lnTo>
                  <a:pt x="2026140" y="184586"/>
                </a:lnTo>
                <a:cubicBezTo>
                  <a:pt x="2026140" y="184586"/>
                  <a:pt x="2026140" y="183261"/>
                  <a:pt x="2026472" y="182598"/>
                </a:cubicBezTo>
                <a:cubicBezTo>
                  <a:pt x="2027466" y="181604"/>
                  <a:pt x="2028129" y="180609"/>
                  <a:pt x="2029123" y="179615"/>
                </a:cubicBezTo>
                <a:cubicBezTo>
                  <a:pt x="2029123" y="177958"/>
                  <a:pt x="2030117" y="178621"/>
                  <a:pt x="2031111" y="178290"/>
                </a:cubicBezTo>
                <a:cubicBezTo>
                  <a:pt x="2034094" y="178290"/>
                  <a:pt x="2033100" y="175307"/>
                  <a:pt x="2034757" y="173319"/>
                </a:cubicBezTo>
                <a:cubicBezTo>
                  <a:pt x="2032106" y="174976"/>
                  <a:pt x="2031443" y="169342"/>
                  <a:pt x="2028792" y="172325"/>
                </a:cubicBezTo>
                <a:cubicBezTo>
                  <a:pt x="2027135" y="172325"/>
                  <a:pt x="2025478" y="172325"/>
                  <a:pt x="2023821" y="172325"/>
                </a:cubicBezTo>
                <a:cubicBezTo>
                  <a:pt x="2023821" y="170668"/>
                  <a:pt x="2023821" y="169011"/>
                  <a:pt x="2023489" y="167022"/>
                </a:cubicBezTo>
                <a:cubicBezTo>
                  <a:pt x="2021501" y="167022"/>
                  <a:pt x="2019513" y="167022"/>
                  <a:pt x="2017856" y="167022"/>
                </a:cubicBezTo>
                <a:lnTo>
                  <a:pt x="2011559" y="170005"/>
                </a:lnTo>
                <a:cubicBezTo>
                  <a:pt x="2011559" y="170005"/>
                  <a:pt x="2011559" y="170336"/>
                  <a:pt x="2011559" y="170668"/>
                </a:cubicBezTo>
                <a:lnTo>
                  <a:pt x="2011559" y="170668"/>
                </a:lnTo>
                <a:cubicBezTo>
                  <a:pt x="2011559" y="170668"/>
                  <a:pt x="2011559" y="170336"/>
                  <a:pt x="2011559" y="170005"/>
                </a:cubicBezTo>
                <a:cubicBezTo>
                  <a:pt x="2013879" y="169011"/>
                  <a:pt x="2015867" y="168016"/>
                  <a:pt x="2017856" y="167022"/>
                </a:cubicBezTo>
                <a:cubicBezTo>
                  <a:pt x="2019844" y="167022"/>
                  <a:pt x="2021832" y="167022"/>
                  <a:pt x="2023489" y="167022"/>
                </a:cubicBezTo>
                <a:cubicBezTo>
                  <a:pt x="2023489" y="164371"/>
                  <a:pt x="2023489" y="162051"/>
                  <a:pt x="2023489" y="159400"/>
                </a:cubicBezTo>
                <a:lnTo>
                  <a:pt x="2024152" y="159400"/>
                </a:lnTo>
                <a:cubicBezTo>
                  <a:pt x="2022164" y="157080"/>
                  <a:pt x="2023489" y="154429"/>
                  <a:pt x="2023821" y="151778"/>
                </a:cubicBezTo>
                <a:cubicBezTo>
                  <a:pt x="2022164" y="151778"/>
                  <a:pt x="2020507" y="151778"/>
                  <a:pt x="2018850" y="151778"/>
                </a:cubicBezTo>
                <a:lnTo>
                  <a:pt x="2018850" y="151778"/>
                </a:lnTo>
                <a:cubicBezTo>
                  <a:pt x="2016530" y="150121"/>
                  <a:pt x="2017193" y="145813"/>
                  <a:pt x="2013547" y="145813"/>
                </a:cubicBezTo>
                <a:cubicBezTo>
                  <a:pt x="2013216" y="145482"/>
                  <a:pt x="2012885" y="144819"/>
                  <a:pt x="2012222" y="144488"/>
                </a:cubicBezTo>
                <a:cubicBezTo>
                  <a:pt x="2009902" y="143825"/>
                  <a:pt x="2012222" y="141505"/>
                  <a:pt x="2010565" y="140511"/>
                </a:cubicBezTo>
                <a:cubicBezTo>
                  <a:pt x="2008245" y="141505"/>
                  <a:pt x="2005594" y="142168"/>
                  <a:pt x="2003274" y="143162"/>
                </a:cubicBezTo>
                <a:cubicBezTo>
                  <a:pt x="2003274" y="143493"/>
                  <a:pt x="2003274" y="143825"/>
                  <a:pt x="2003274" y="144488"/>
                </a:cubicBezTo>
                <a:cubicBezTo>
                  <a:pt x="2003274" y="144488"/>
                  <a:pt x="2002612" y="144488"/>
                  <a:pt x="2002280" y="144819"/>
                </a:cubicBezTo>
                <a:cubicBezTo>
                  <a:pt x="2001617" y="144156"/>
                  <a:pt x="2000955" y="143825"/>
                  <a:pt x="2000623" y="143162"/>
                </a:cubicBezTo>
                <a:cubicBezTo>
                  <a:pt x="2000623" y="141836"/>
                  <a:pt x="1999298" y="142168"/>
                  <a:pt x="1998303" y="141836"/>
                </a:cubicBezTo>
                <a:cubicBezTo>
                  <a:pt x="1997972" y="138522"/>
                  <a:pt x="1997309" y="135208"/>
                  <a:pt x="1996978" y="131895"/>
                </a:cubicBezTo>
                <a:cubicBezTo>
                  <a:pt x="1994327" y="132889"/>
                  <a:pt x="1989356" y="129243"/>
                  <a:pt x="1989356" y="135871"/>
                </a:cubicBezTo>
                <a:cubicBezTo>
                  <a:pt x="1990681" y="137860"/>
                  <a:pt x="1986373" y="139848"/>
                  <a:pt x="1989356" y="141836"/>
                </a:cubicBezTo>
                <a:cubicBezTo>
                  <a:pt x="1989356" y="142831"/>
                  <a:pt x="1989356" y="143825"/>
                  <a:pt x="1989687" y="144819"/>
                </a:cubicBezTo>
                <a:lnTo>
                  <a:pt x="1989687" y="144819"/>
                </a:lnTo>
                <a:cubicBezTo>
                  <a:pt x="1989687" y="144819"/>
                  <a:pt x="1989687" y="142831"/>
                  <a:pt x="1989356" y="141836"/>
                </a:cubicBezTo>
                <a:cubicBezTo>
                  <a:pt x="1987699" y="142831"/>
                  <a:pt x="1986042" y="143493"/>
                  <a:pt x="1985710" y="145482"/>
                </a:cubicBezTo>
                <a:cubicBezTo>
                  <a:pt x="1985379" y="147470"/>
                  <a:pt x="1984385" y="147801"/>
                  <a:pt x="1982728" y="146144"/>
                </a:cubicBezTo>
                <a:lnTo>
                  <a:pt x="1973118" y="146144"/>
                </a:lnTo>
                <a:cubicBezTo>
                  <a:pt x="1972786" y="143493"/>
                  <a:pt x="1975106" y="140179"/>
                  <a:pt x="1971461" y="138191"/>
                </a:cubicBezTo>
                <a:cubicBezTo>
                  <a:pt x="1973780" y="134546"/>
                  <a:pt x="1973118" y="131895"/>
                  <a:pt x="1968809" y="130569"/>
                </a:cubicBezTo>
                <a:cubicBezTo>
                  <a:pt x="1968147" y="128912"/>
                  <a:pt x="1969804" y="128249"/>
                  <a:pt x="1970135" y="126924"/>
                </a:cubicBezTo>
                <a:cubicBezTo>
                  <a:pt x="1970135" y="124935"/>
                  <a:pt x="1971129" y="124604"/>
                  <a:pt x="1972786" y="125598"/>
                </a:cubicBezTo>
                <a:cubicBezTo>
                  <a:pt x="1973118" y="121621"/>
                  <a:pt x="1970798" y="121290"/>
                  <a:pt x="1967815" y="121621"/>
                </a:cubicBezTo>
                <a:cubicBezTo>
                  <a:pt x="1964833" y="123941"/>
                  <a:pt x="1961850" y="121290"/>
                  <a:pt x="1958868" y="121621"/>
                </a:cubicBezTo>
                <a:cubicBezTo>
                  <a:pt x="1958868" y="121290"/>
                  <a:pt x="1958868" y="120959"/>
                  <a:pt x="1958868" y="120627"/>
                </a:cubicBezTo>
                <a:cubicBezTo>
                  <a:pt x="1961850" y="120959"/>
                  <a:pt x="1962844" y="119302"/>
                  <a:pt x="1962844" y="116650"/>
                </a:cubicBezTo>
                <a:cubicBezTo>
                  <a:pt x="1962844" y="114993"/>
                  <a:pt x="1962513" y="113337"/>
                  <a:pt x="1962182" y="112011"/>
                </a:cubicBezTo>
                <a:lnTo>
                  <a:pt x="1952571" y="112011"/>
                </a:lnTo>
                <a:cubicBezTo>
                  <a:pt x="1950583" y="111017"/>
                  <a:pt x="1952240" y="107703"/>
                  <a:pt x="1949920" y="106709"/>
                </a:cubicBezTo>
                <a:cubicBezTo>
                  <a:pt x="1948263" y="103395"/>
                  <a:pt x="1945943" y="102069"/>
                  <a:pt x="1942298" y="103063"/>
                </a:cubicBezTo>
                <a:cubicBezTo>
                  <a:pt x="1942298" y="103395"/>
                  <a:pt x="1942298" y="103726"/>
                  <a:pt x="1941966" y="104058"/>
                </a:cubicBezTo>
                <a:cubicBezTo>
                  <a:pt x="1941966" y="106046"/>
                  <a:pt x="1941966" y="107703"/>
                  <a:pt x="1943624" y="109360"/>
                </a:cubicBezTo>
                <a:cubicBezTo>
                  <a:pt x="1942298" y="112011"/>
                  <a:pt x="1939978" y="113005"/>
                  <a:pt x="1937327" y="113005"/>
                </a:cubicBezTo>
                <a:cubicBezTo>
                  <a:pt x="1936333" y="113005"/>
                  <a:pt x="1935339" y="113005"/>
                  <a:pt x="1935007" y="114331"/>
                </a:cubicBezTo>
                <a:cubicBezTo>
                  <a:pt x="1938653" y="113337"/>
                  <a:pt x="1939647" y="115988"/>
                  <a:pt x="1940972" y="118307"/>
                </a:cubicBezTo>
                <a:cubicBezTo>
                  <a:pt x="1941304" y="118307"/>
                  <a:pt x="1941966" y="118307"/>
                  <a:pt x="1942298" y="118307"/>
                </a:cubicBezTo>
                <a:cubicBezTo>
                  <a:pt x="1942961" y="115656"/>
                  <a:pt x="1941635" y="112011"/>
                  <a:pt x="1945943" y="112011"/>
                </a:cubicBezTo>
                <a:cubicBezTo>
                  <a:pt x="1946937" y="111348"/>
                  <a:pt x="1947932" y="111017"/>
                  <a:pt x="1949589" y="110023"/>
                </a:cubicBezTo>
                <a:cubicBezTo>
                  <a:pt x="1947932" y="110685"/>
                  <a:pt x="1946937" y="111348"/>
                  <a:pt x="1945943" y="112011"/>
                </a:cubicBezTo>
                <a:cubicBezTo>
                  <a:pt x="1949257" y="117313"/>
                  <a:pt x="1950914" y="122284"/>
                  <a:pt x="1949920" y="125929"/>
                </a:cubicBezTo>
                <a:cubicBezTo>
                  <a:pt x="1949920" y="127586"/>
                  <a:pt x="1950914" y="128249"/>
                  <a:pt x="1952240" y="128581"/>
                </a:cubicBezTo>
                <a:cubicBezTo>
                  <a:pt x="1954891" y="127255"/>
                  <a:pt x="1956879" y="123610"/>
                  <a:pt x="1960856" y="125598"/>
                </a:cubicBezTo>
                <a:cubicBezTo>
                  <a:pt x="1961519" y="124604"/>
                  <a:pt x="1960856" y="124273"/>
                  <a:pt x="1960525" y="123941"/>
                </a:cubicBezTo>
                <a:cubicBezTo>
                  <a:pt x="1961187" y="123941"/>
                  <a:pt x="1961519" y="124604"/>
                  <a:pt x="1960856" y="125598"/>
                </a:cubicBezTo>
                <a:cubicBezTo>
                  <a:pt x="1956879" y="123278"/>
                  <a:pt x="1954891" y="126924"/>
                  <a:pt x="1952240" y="128581"/>
                </a:cubicBezTo>
                <a:cubicBezTo>
                  <a:pt x="1951577" y="129906"/>
                  <a:pt x="1949589" y="130238"/>
                  <a:pt x="1949589" y="131895"/>
                </a:cubicBezTo>
                <a:cubicBezTo>
                  <a:pt x="1946275" y="131895"/>
                  <a:pt x="1942961" y="131895"/>
                  <a:pt x="1939647" y="132226"/>
                </a:cubicBezTo>
                <a:cubicBezTo>
                  <a:pt x="1938984" y="132226"/>
                  <a:pt x="1938321" y="132226"/>
                  <a:pt x="1937327" y="132226"/>
                </a:cubicBezTo>
                <a:cubicBezTo>
                  <a:pt x="1937327" y="133883"/>
                  <a:pt x="1936664" y="135540"/>
                  <a:pt x="1937658" y="137197"/>
                </a:cubicBezTo>
                <a:cubicBezTo>
                  <a:pt x="1937658" y="137528"/>
                  <a:pt x="1936996" y="137860"/>
                  <a:pt x="1936664" y="138191"/>
                </a:cubicBezTo>
                <a:cubicBezTo>
                  <a:pt x="1936001" y="140511"/>
                  <a:pt x="1934013" y="142499"/>
                  <a:pt x="1936664" y="144488"/>
                </a:cubicBezTo>
                <a:cubicBezTo>
                  <a:pt x="1933019" y="151447"/>
                  <a:pt x="1928379" y="144488"/>
                  <a:pt x="1924403" y="145813"/>
                </a:cubicBezTo>
                <a:lnTo>
                  <a:pt x="1924403" y="145813"/>
                </a:lnTo>
                <a:cubicBezTo>
                  <a:pt x="1924403" y="145813"/>
                  <a:pt x="1924403" y="144819"/>
                  <a:pt x="1924403" y="144488"/>
                </a:cubicBezTo>
                <a:cubicBezTo>
                  <a:pt x="1918438" y="144156"/>
                  <a:pt x="1912472" y="145813"/>
                  <a:pt x="1906507" y="143162"/>
                </a:cubicBezTo>
                <a:cubicBezTo>
                  <a:pt x="1908496" y="141174"/>
                  <a:pt x="1910484" y="139848"/>
                  <a:pt x="1912804" y="141505"/>
                </a:cubicBezTo>
                <a:cubicBezTo>
                  <a:pt x="1914792" y="139517"/>
                  <a:pt x="1912141" y="138854"/>
                  <a:pt x="1912472" y="137197"/>
                </a:cubicBezTo>
                <a:cubicBezTo>
                  <a:pt x="1913467" y="135871"/>
                  <a:pt x="1915124" y="136534"/>
                  <a:pt x="1916449" y="136203"/>
                </a:cubicBezTo>
                <a:cubicBezTo>
                  <a:pt x="1916449" y="134546"/>
                  <a:pt x="1918106" y="132226"/>
                  <a:pt x="1915124" y="131563"/>
                </a:cubicBezTo>
                <a:cubicBezTo>
                  <a:pt x="1913467" y="131563"/>
                  <a:pt x="1911810" y="131563"/>
                  <a:pt x="1910153" y="131563"/>
                </a:cubicBezTo>
                <a:cubicBezTo>
                  <a:pt x="1908164" y="131232"/>
                  <a:pt x="1909159" y="129906"/>
                  <a:pt x="1910153" y="129243"/>
                </a:cubicBezTo>
                <a:cubicBezTo>
                  <a:pt x="1906839" y="122616"/>
                  <a:pt x="1904188" y="122947"/>
                  <a:pt x="1894577" y="126261"/>
                </a:cubicBezTo>
                <a:cubicBezTo>
                  <a:pt x="1895571" y="126924"/>
                  <a:pt x="1897228" y="125929"/>
                  <a:pt x="1897560" y="127918"/>
                </a:cubicBezTo>
                <a:cubicBezTo>
                  <a:pt x="1895571" y="128581"/>
                  <a:pt x="1895240" y="129575"/>
                  <a:pt x="1895571" y="131895"/>
                </a:cubicBezTo>
                <a:cubicBezTo>
                  <a:pt x="1896566" y="131895"/>
                  <a:pt x="1897228" y="131895"/>
                  <a:pt x="1897891" y="131895"/>
                </a:cubicBezTo>
                <a:cubicBezTo>
                  <a:pt x="1900211" y="132226"/>
                  <a:pt x="1902531" y="135540"/>
                  <a:pt x="1901868" y="136865"/>
                </a:cubicBezTo>
                <a:cubicBezTo>
                  <a:pt x="1900874" y="137528"/>
                  <a:pt x="1899880" y="138191"/>
                  <a:pt x="1900211" y="139517"/>
                </a:cubicBezTo>
                <a:cubicBezTo>
                  <a:pt x="1897891" y="139848"/>
                  <a:pt x="1895903" y="140511"/>
                  <a:pt x="1893583" y="140842"/>
                </a:cubicBezTo>
                <a:lnTo>
                  <a:pt x="1893583" y="140842"/>
                </a:lnTo>
                <a:cubicBezTo>
                  <a:pt x="1893583" y="140842"/>
                  <a:pt x="1891926" y="140842"/>
                  <a:pt x="1891263" y="140842"/>
                </a:cubicBezTo>
                <a:cubicBezTo>
                  <a:pt x="1888281" y="138854"/>
                  <a:pt x="1886624" y="134877"/>
                  <a:pt x="1882316" y="134214"/>
                </a:cubicBezTo>
                <a:cubicBezTo>
                  <a:pt x="1881322" y="136203"/>
                  <a:pt x="1882316" y="139517"/>
                  <a:pt x="1878339" y="139185"/>
                </a:cubicBezTo>
                <a:cubicBezTo>
                  <a:pt x="1875688" y="139185"/>
                  <a:pt x="1873368" y="139185"/>
                  <a:pt x="1870717" y="139185"/>
                </a:cubicBezTo>
                <a:cubicBezTo>
                  <a:pt x="1864420" y="140511"/>
                  <a:pt x="1864420" y="134546"/>
                  <a:pt x="1861769" y="131232"/>
                </a:cubicBezTo>
                <a:cubicBezTo>
                  <a:pt x="1859450" y="133220"/>
                  <a:pt x="1863426" y="135540"/>
                  <a:pt x="1860444" y="136865"/>
                </a:cubicBezTo>
                <a:cubicBezTo>
                  <a:pt x="1858124" y="135871"/>
                  <a:pt x="1855804" y="134546"/>
                  <a:pt x="1852822" y="135208"/>
                </a:cubicBezTo>
                <a:cubicBezTo>
                  <a:pt x="1855251" y="136755"/>
                  <a:pt x="1855804" y="138191"/>
                  <a:pt x="1854479" y="139517"/>
                </a:cubicBezTo>
                <a:cubicBezTo>
                  <a:pt x="1854479" y="143825"/>
                  <a:pt x="1857793" y="143162"/>
                  <a:pt x="1860775" y="143162"/>
                </a:cubicBezTo>
                <a:cubicBezTo>
                  <a:pt x="1860775" y="143493"/>
                  <a:pt x="1860775" y="144156"/>
                  <a:pt x="1860775" y="144488"/>
                </a:cubicBezTo>
                <a:cubicBezTo>
                  <a:pt x="1857793" y="144488"/>
                  <a:pt x="1854810" y="143825"/>
                  <a:pt x="1852159" y="146807"/>
                </a:cubicBezTo>
                <a:cubicBezTo>
                  <a:pt x="1854147" y="149127"/>
                  <a:pt x="1853484" y="151778"/>
                  <a:pt x="1853153" y="154429"/>
                </a:cubicBezTo>
                <a:cubicBezTo>
                  <a:pt x="1851496" y="155755"/>
                  <a:pt x="1853153" y="158737"/>
                  <a:pt x="1850502" y="159400"/>
                </a:cubicBezTo>
                <a:cubicBezTo>
                  <a:pt x="1849176" y="159400"/>
                  <a:pt x="1847188" y="160394"/>
                  <a:pt x="1846525" y="158075"/>
                </a:cubicBezTo>
                <a:cubicBezTo>
                  <a:pt x="1847851" y="156418"/>
                  <a:pt x="1847519" y="155423"/>
                  <a:pt x="1845862" y="153767"/>
                </a:cubicBezTo>
                <a:cubicBezTo>
                  <a:pt x="1841886" y="150453"/>
                  <a:pt x="1837246" y="152110"/>
                  <a:pt x="1832938" y="151778"/>
                </a:cubicBezTo>
                <a:cubicBezTo>
                  <a:pt x="1829956" y="152441"/>
                  <a:pt x="1826642" y="150121"/>
                  <a:pt x="1823659" y="152441"/>
                </a:cubicBezTo>
                <a:cubicBezTo>
                  <a:pt x="1821008" y="153435"/>
                  <a:pt x="1820676" y="150121"/>
                  <a:pt x="1818688" y="149790"/>
                </a:cubicBezTo>
                <a:cubicBezTo>
                  <a:pt x="1818357" y="149790"/>
                  <a:pt x="1818025" y="150121"/>
                  <a:pt x="1817363" y="149790"/>
                </a:cubicBezTo>
                <a:cubicBezTo>
                  <a:pt x="1815043" y="151778"/>
                  <a:pt x="1812392" y="151115"/>
                  <a:pt x="1809740" y="150784"/>
                </a:cubicBezTo>
                <a:cubicBezTo>
                  <a:pt x="1809409" y="150784"/>
                  <a:pt x="1808746" y="150784"/>
                  <a:pt x="1808415" y="151115"/>
                </a:cubicBezTo>
                <a:cubicBezTo>
                  <a:pt x="1805432" y="151115"/>
                  <a:pt x="1802450" y="150784"/>
                  <a:pt x="1799467" y="150453"/>
                </a:cubicBezTo>
                <a:cubicBezTo>
                  <a:pt x="1798142" y="150453"/>
                  <a:pt x="1797148" y="150784"/>
                  <a:pt x="1795822" y="151115"/>
                </a:cubicBezTo>
                <a:cubicBezTo>
                  <a:pt x="1794496" y="150784"/>
                  <a:pt x="1793502" y="150784"/>
                  <a:pt x="1792839" y="152110"/>
                </a:cubicBezTo>
                <a:cubicBezTo>
                  <a:pt x="1792839" y="154429"/>
                  <a:pt x="1794828" y="156749"/>
                  <a:pt x="1791845" y="158406"/>
                </a:cubicBezTo>
                <a:cubicBezTo>
                  <a:pt x="1789857" y="162051"/>
                  <a:pt x="1786212" y="161057"/>
                  <a:pt x="1783229" y="162051"/>
                </a:cubicBezTo>
                <a:lnTo>
                  <a:pt x="1783229" y="162051"/>
                </a:lnTo>
                <a:cubicBezTo>
                  <a:pt x="1780909" y="160394"/>
                  <a:pt x="1779584" y="161057"/>
                  <a:pt x="1779252" y="163708"/>
                </a:cubicBezTo>
                <a:cubicBezTo>
                  <a:pt x="1774944" y="163377"/>
                  <a:pt x="1770636" y="164702"/>
                  <a:pt x="1766659" y="162383"/>
                </a:cubicBezTo>
                <a:cubicBezTo>
                  <a:pt x="1764340" y="161389"/>
                  <a:pt x="1764671" y="160063"/>
                  <a:pt x="1766659" y="158737"/>
                </a:cubicBezTo>
                <a:cubicBezTo>
                  <a:pt x="1766659" y="154429"/>
                  <a:pt x="1772293" y="155423"/>
                  <a:pt x="1773287" y="151778"/>
                </a:cubicBezTo>
                <a:cubicBezTo>
                  <a:pt x="1777264" y="152441"/>
                  <a:pt x="1780909" y="149790"/>
                  <a:pt x="1784555" y="151115"/>
                </a:cubicBezTo>
                <a:lnTo>
                  <a:pt x="1784555" y="151115"/>
                </a:lnTo>
                <a:cubicBezTo>
                  <a:pt x="1784555" y="151115"/>
                  <a:pt x="1786212" y="150784"/>
                  <a:pt x="1786874" y="150784"/>
                </a:cubicBezTo>
                <a:cubicBezTo>
                  <a:pt x="1786543" y="148464"/>
                  <a:pt x="1789525" y="147801"/>
                  <a:pt x="1789857" y="146807"/>
                </a:cubicBezTo>
                <a:cubicBezTo>
                  <a:pt x="1789857" y="144156"/>
                  <a:pt x="1787206" y="145813"/>
                  <a:pt x="1787206" y="143825"/>
                </a:cubicBezTo>
                <a:cubicBezTo>
                  <a:pt x="1788863" y="143825"/>
                  <a:pt x="1790520" y="143493"/>
                  <a:pt x="1791845" y="143162"/>
                </a:cubicBezTo>
                <a:cubicBezTo>
                  <a:pt x="1793171" y="142831"/>
                  <a:pt x="1795491" y="142499"/>
                  <a:pt x="1792839" y="140842"/>
                </a:cubicBezTo>
                <a:cubicBezTo>
                  <a:pt x="1789857" y="139185"/>
                  <a:pt x="1792839" y="138522"/>
                  <a:pt x="1792839" y="137197"/>
                </a:cubicBezTo>
                <a:lnTo>
                  <a:pt x="1792839" y="137197"/>
                </a:lnTo>
                <a:cubicBezTo>
                  <a:pt x="1796816" y="134546"/>
                  <a:pt x="1796485" y="139185"/>
                  <a:pt x="1798142" y="140511"/>
                </a:cubicBezTo>
                <a:cubicBezTo>
                  <a:pt x="1798473" y="140511"/>
                  <a:pt x="1798804" y="140511"/>
                  <a:pt x="1799136" y="140511"/>
                </a:cubicBezTo>
                <a:cubicBezTo>
                  <a:pt x="1799467" y="140179"/>
                  <a:pt x="1800130" y="139848"/>
                  <a:pt x="1800462" y="139517"/>
                </a:cubicBezTo>
                <a:cubicBezTo>
                  <a:pt x="1801787" y="137528"/>
                  <a:pt x="1803775" y="138522"/>
                  <a:pt x="1805432" y="137860"/>
                </a:cubicBezTo>
                <a:cubicBezTo>
                  <a:pt x="1803775" y="141505"/>
                  <a:pt x="1804107" y="143825"/>
                  <a:pt x="1808415" y="143825"/>
                </a:cubicBezTo>
                <a:cubicBezTo>
                  <a:pt x="1809409" y="140842"/>
                  <a:pt x="1807752" y="137860"/>
                  <a:pt x="1809409" y="135540"/>
                </a:cubicBezTo>
                <a:cubicBezTo>
                  <a:pt x="1809078" y="131232"/>
                  <a:pt x="1806095" y="130569"/>
                  <a:pt x="1802450" y="130900"/>
                </a:cubicBezTo>
                <a:cubicBezTo>
                  <a:pt x="1800793" y="130569"/>
                  <a:pt x="1798804" y="130900"/>
                  <a:pt x="1798804" y="128249"/>
                </a:cubicBezTo>
                <a:cubicBezTo>
                  <a:pt x="1796153" y="128249"/>
                  <a:pt x="1793834" y="128249"/>
                  <a:pt x="1791182" y="128249"/>
                </a:cubicBezTo>
                <a:lnTo>
                  <a:pt x="1791182" y="128249"/>
                </a:lnTo>
                <a:cubicBezTo>
                  <a:pt x="1789525" y="126924"/>
                  <a:pt x="1787537" y="126924"/>
                  <a:pt x="1785217" y="127255"/>
                </a:cubicBezTo>
                <a:cubicBezTo>
                  <a:pt x="1779915" y="127918"/>
                  <a:pt x="1776270" y="131232"/>
                  <a:pt x="1771962" y="133220"/>
                </a:cubicBezTo>
                <a:cubicBezTo>
                  <a:pt x="1771299" y="133552"/>
                  <a:pt x="1770305" y="134214"/>
                  <a:pt x="1769310" y="134546"/>
                </a:cubicBezTo>
                <a:cubicBezTo>
                  <a:pt x="1764008" y="131563"/>
                  <a:pt x="1765002" y="127255"/>
                  <a:pt x="1766328" y="122616"/>
                </a:cubicBezTo>
                <a:lnTo>
                  <a:pt x="1766328" y="121953"/>
                </a:lnTo>
                <a:cubicBezTo>
                  <a:pt x="1766328" y="121953"/>
                  <a:pt x="1764340" y="120627"/>
                  <a:pt x="1763345" y="119633"/>
                </a:cubicBezTo>
                <a:cubicBezTo>
                  <a:pt x="1764340" y="118307"/>
                  <a:pt x="1765002" y="117645"/>
                  <a:pt x="1765997" y="116650"/>
                </a:cubicBezTo>
                <a:cubicBezTo>
                  <a:pt x="1769642" y="116650"/>
                  <a:pt x="1773287" y="116650"/>
                  <a:pt x="1777264" y="116650"/>
                </a:cubicBezTo>
                <a:cubicBezTo>
                  <a:pt x="1784223" y="117313"/>
                  <a:pt x="1791514" y="119964"/>
                  <a:pt x="1798473" y="117976"/>
                </a:cubicBezTo>
                <a:cubicBezTo>
                  <a:pt x="1799467" y="117313"/>
                  <a:pt x="1795822" y="116319"/>
                  <a:pt x="1798473" y="115656"/>
                </a:cubicBezTo>
                <a:cubicBezTo>
                  <a:pt x="1800793" y="114993"/>
                  <a:pt x="1799467" y="113668"/>
                  <a:pt x="1798473" y="112674"/>
                </a:cubicBezTo>
                <a:cubicBezTo>
                  <a:pt x="1793171" y="112674"/>
                  <a:pt x="1787537" y="113005"/>
                  <a:pt x="1782235" y="113337"/>
                </a:cubicBezTo>
                <a:cubicBezTo>
                  <a:pt x="1779584" y="113337"/>
                  <a:pt x="1777927" y="112342"/>
                  <a:pt x="1779584" y="109360"/>
                </a:cubicBezTo>
                <a:cubicBezTo>
                  <a:pt x="1775938" y="109360"/>
                  <a:pt x="1773287" y="109360"/>
                  <a:pt x="1770636" y="110685"/>
                </a:cubicBezTo>
                <a:cubicBezTo>
                  <a:pt x="1767985" y="111348"/>
                  <a:pt x="1765334" y="109360"/>
                  <a:pt x="1762683" y="110685"/>
                </a:cubicBezTo>
                <a:cubicBezTo>
                  <a:pt x="1762020" y="110685"/>
                  <a:pt x="1761026" y="110685"/>
                  <a:pt x="1760363" y="110685"/>
                </a:cubicBezTo>
                <a:cubicBezTo>
                  <a:pt x="1757712" y="111680"/>
                  <a:pt x="1755392" y="112674"/>
                  <a:pt x="1752741" y="113668"/>
                </a:cubicBezTo>
                <a:cubicBezTo>
                  <a:pt x="1750421" y="114331"/>
                  <a:pt x="1747770" y="115325"/>
                  <a:pt x="1745119" y="114662"/>
                </a:cubicBezTo>
                <a:cubicBezTo>
                  <a:pt x="1743793" y="112011"/>
                  <a:pt x="1747770" y="112011"/>
                  <a:pt x="1747770" y="110023"/>
                </a:cubicBezTo>
                <a:cubicBezTo>
                  <a:pt x="1746776" y="108366"/>
                  <a:pt x="1745119" y="109028"/>
                  <a:pt x="1743793" y="108697"/>
                </a:cubicBezTo>
                <a:cubicBezTo>
                  <a:pt x="1741473" y="109691"/>
                  <a:pt x="1738159" y="113668"/>
                  <a:pt x="1737165" y="107371"/>
                </a:cubicBezTo>
                <a:cubicBezTo>
                  <a:pt x="1736834" y="103063"/>
                  <a:pt x="1739816" y="103726"/>
                  <a:pt x="1742468" y="103726"/>
                </a:cubicBezTo>
                <a:cubicBezTo>
                  <a:pt x="1745119" y="101738"/>
                  <a:pt x="1748433" y="102732"/>
                  <a:pt x="1751415" y="102401"/>
                </a:cubicBezTo>
                <a:cubicBezTo>
                  <a:pt x="1752741" y="105383"/>
                  <a:pt x="1758375" y="100081"/>
                  <a:pt x="1758043" y="106046"/>
                </a:cubicBezTo>
                <a:cubicBezTo>
                  <a:pt x="1759700" y="107371"/>
                  <a:pt x="1762351" y="106046"/>
                  <a:pt x="1764671" y="108697"/>
                </a:cubicBezTo>
                <a:cubicBezTo>
                  <a:pt x="1764671" y="103726"/>
                  <a:pt x="1766991" y="102732"/>
                  <a:pt x="1770636" y="103395"/>
                </a:cubicBezTo>
                <a:cubicBezTo>
                  <a:pt x="1770967" y="103063"/>
                  <a:pt x="1771630" y="102401"/>
                  <a:pt x="1771962" y="102069"/>
                </a:cubicBezTo>
                <a:cubicBezTo>
                  <a:pt x="1772624" y="101075"/>
                  <a:pt x="1774613" y="100412"/>
                  <a:pt x="1773619" y="98424"/>
                </a:cubicBezTo>
                <a:cubicBezTo>
                  <a:pt x="1774613" y="98424"/>
                  <a:pt x="1775938" y="98424"/>
                  <a:pt x="1776932" y="98424"/>
                </a:cubicBezTo>
                <a:cubicBezTo>
                  <a:pt x="1776932" y="97761"/>
                  <a:pt x="1776932" y="97098"/>
                  <a:pt x="1776932" y="96104"/>
                </a:cubicBezTo>
                <a:cubicBezTo>
                  <a:pt x="1776932" y="96767"/>
                  <a:pt x="1776932" y="97761"/>
                  <a:pt x="1776932" y="98424"/>
                </a:cubicBezTo>
                <a:cubicBezTo>
                  <a:pt x="1781241" y="102069"/>
                  <a:pt x="1784886" y="98424"/>
                  <a:pt x="1788531" y="96767"/>
                </a:cubicBezTo>
                <a:cubicBezTo>
                  <a:pt x="1788531" y="96435"/>
                  <a:pt x="1788531" y="95773"/>
                  <a:pt x="1788531" y="95441"/>
                </a:cubicBezTo>
                <a:lnTo>
                  <a:pt x="1788531" y="95441"/>
                </a:lnTo>
                <a:cubicBezTo>
                  <a:pt x="1788531" y="95441"/>
                  <a:pt x="1788531" y="96435"/>
                  <a:pt x="1788531" y="96767"/>
                </a:cubicBezTo>
                <a:cubicBezTo>
                  <a:pt x="1790520" y="97430"/>
                  <a:pt x="1789857" y="99749"/>
                  <a:pt x="1791182" y="100744"/>
                </a:cubicBezTo>
                <a:cubicBezTo>
                  <a:pt x="1792508" y="100412"/>
                  <a:pt x="1793502" y="99749"/>
                  <a:pt x="1794828" y="99418"/>
                </a:cubicBezTo>
                <a:cubicBezTo>
                  <a:pt x="1798142" y="98092"/>
                  <a:pt x="1800793" y="94778"/>
                  <a:pt x="1804770" y="95441"/>
                </a:cubicBezTo>
                <a:cubicBezTo>
                  <a:pt x="1806758" y="93453"/>
                  <a:pt x="1804770" y="92127"/>
                  <a:pt x="1803775" y="90802"/>
                </a:cubicBezTo>
                <a:cubicBezTo>
                  <a:pt x="1802781" y="89145"/>
                  <a:pt x="1802450" y="86825"/>
                  <a:pt x="1803775" y="86494"/>
                </a:cubicBezTo>
                <a:cubicBezTo>
                  <a:pt x="1807421" y="86162"/>
                  <a:pt x="1808746" y="82186"/>
                  <a:pt x="1811729" y="81191"/>
                </a:cubicBezTo>
                <a:cubicBezTo>
                  <a:pt x="1814711" y="80197"/>
                  <a:pt x="1811729" y="78872"/>
                  <a:pt x="1811066" y="77877"/>
                </a:cubicBezTo>
                <a:cubicBezTo>
                  <a:pt x="1810072" y="77877"/>
                  <a:pt x="1809078" y="77877"/>
                  <a:pt x="1808084" y="77877"/>
                </a:cubicBezTo>
                <a:lnTo>
                  <a:pt x="1808084" y="77877"/>
                </a:lnTo>
                <a:cubicBezTo>
                  <a:pt x="1808084" y="77877"/>
                  <a:pt x="1810072" y="77877"/>
                  <a:pt x="1811066" y="77877"/>
                </a:cubicBezTo>
                <a:cubicBezTo>
                  <a:pt x="1814049" y="77877"/>
                  <a:pt x="1816368" y="76220"/>
                  <a:pt x="1818357" y="74232"/>
                </a:cubicBezTo>
                <a:cubicBezTo>
                  <a:pt x="1818357" y="77546"/>
                  <a:pt x="1817694" y="81191"/>
                  <a:pt x="1819682" y="84174"/>
                </a:cubicBezTo>
                <a:cubicBezTo>
                  <a:pt x="1819682" y="85499"/>
                  <a:pt x="1818025" y="85168"/>
                  <a:pt x="1817363" y="85168"/>
                </a:cubicBezTo>
                <a:cubicBezTo>
                  <a:pt x="1814711" y="86825"/>
                  <a:pt x="1812060" y="86494"/>
                  <a:pt x="1809078" y="86162"/>
                </a:cubicBezTo>
                <a:cubicBezTo>
                  <a:pt x="1810735" y="89808"/>
                  <a:pt x="1806095" y="92127"/>
                  <a:pt x="1807089" y="95441"/>
                </a:cubicBezTo>
                <a:cubicBezTo>
                  <a:pt x="1809078" y="98424"/>
                  <a:pt x="1810735" y="95441"/>
                  <a:pt x="1812392" y="95441"/>
                </a:cubicBezTo>
                <a:cubicBezTo>
                  <a:pt x="1814380" y="97430"/>
                  <a:pt x="1816368" y="97098"/>
                  <a:pt x="1818357" y="95441"/>
                </a:cubicBezTo>
                <a:cubicBezTo>
                  <a:pt x="1819682" y="97098"/>
                  <a:pt x="1821339" y="97761"/>
                  <a:pt x="1823659" y="98092"/>
                </a:cubicBezTo>
                <a:cubicBezTo>
                  <a:pt x="1828298" y="98424"/>
                  <a:pt x="1832607" y="98092"/>
                  <a:pt x="1837246" y="98092"/>
                </a:cubicBezTo>
                <a:lnTo>
                  <a:pt x="1837246" y="98092"/>
                </a:lnTo>
                <a:cubicBezTo>
                  <a:pt x="1837578" y="95441"/>
                  <a:pt x="1840229" y="93453"/>
                  <a:pt x="1838903" y="90802"/>
                </a:cubicBezTo>
                <a:cubicBezTo>
                  <a:pt x="1835589" y="90802"/>
                  <a:pt x="1838240" y="84174"/>
                  <a:pt x="1833601" y="85831"/>
                </a:cubicBezTo>
                <a:cubicBezTo>
                  <a:pt x="1833601" y="86162"/>
                  <a:pt x="1833601" y="86825"/>
                  <a:pt x="1833601" y="87156"/>
                </a:cubicBezTo>
                <a:cubicBezTo>
                  <a:pt x="1833601" y="87819"/>
                  <a:pt x="1834264" y="88151"/>
                  <a:pt x="1834595" y="88813"/>
                </a:cubicBezTo>
                <a:cubicBezTo>
                  <a:pt x="1834595" y="88151"/>
                  <a:pt x="1833932" y="87819"/>
                  <a:pt x="1833601" y="87156"/>
                </a:cubicBezTo>
                <a:cubicBezTo>
                  <a:pt x="1833601" y="86825"/>
                  <a:pt x="1833601" y="86162"/>
                  <a:pt x="1833601" y="85831"/>
                </a:cubicBezTo>
                <a:lnTo>
                  <a:pt x="1833601" y="85831"/>
                </a:lnTo>
                <a:cubicBezTo>
                  <a:pt x="1833601" y="85831"/>
                  <a:pt x="1833601" y="84174"/>
                  <a:pt x="1833601" y="83180"/>
                </a:cubicBezTo>
                <a:lnTo>
                  <a:pt x="1833601" y="83180"/>
                </a:lnTo>
                <a:cubicBezTo>
                  <a:pt x="1836252" y="82186"/>
                  <a:pt x="1833932" y="77215"/>
                  <a:pt x="1838240" y="78209"/>
                </a:cubicBezTo>
                <a:cubicBezTo>
                  <a:pt x="1837578" y="76220"/>
                  <a:pt x="1839235" y="73901"/>
                  <a:pt x="1837578" y="71912"/>
                </a:cubicBezTo>
                <a:cubicBezTo>
                  <a:pt x="1837578" y="70918"/>
                  <a:pt x="1838240" y="70255"/>
                  <a:pt x="1838572" y="69261"/>
                </a:cubicBezTo>
                <a:lnTo>
                  <a:pt x="1838903" y="69261"/>
                </a:lnTo>
                <a:cubicBezTo>
                  <a:pt x="1838903" y="67273"/>
                  <a:pt x="1839566" y="64953"/>
                  <a:pt x="1836252" y="65284"/>
                </a:cubicBezTo>
                <a:cubicBezTo>
                  <a:pt x="1832938" y="65616"/>
                  <a:pt x="1830287" y="66610"/>
                  <a:pt x="1829956" y="70255"/>
                </a:cubicBezTo>
                <a:cubicBezTo>
                  <a:pt x="1828298" y="69924"/>
                  <a:pt x="1826642" y="70255"/>
                  <a:pt x="1824985" y="71581"/>
                </a:cubicBezTo>
                <a:cubicBezTo>
                  <a:pt x="1822002" y="68598"/>
                  <a:pt x="1817363" y="72575"/>
                  <a:pt x="1814380" y="69261"/>
                </a:cubicBezTo>
                <a:cubicBezTo>
                  <a:pt x="1813386" y="68930"/>
                  <a:pt x="1812723" y="68598"/>
                  <a:pt x="1811729" y="68267"/>
                </a:cubicBezTo>
                <a:cubicBezTo>
                  <a:pt x="1810072" y="65947"/>
                  <a:pt x="1810403" y="61639"/>
                  <a:pt x="1805764" y="62965"/>
                </a:cubicBezTo>
                <a:cubicBezTo>
                  <a:pt x="1802781" y="68930"/>
                  <a:pt x="1800130" y="74564"/>
                  <a:pt x="1797148" y="80529"/>
                </a:cubicBezTo>
                <a:cubicBezTo>
                  <a:pt x="1797148" y="80529"/>
                  <a:pt x="1797810" y="80529"/>
                  <a:pt x="1798142" y="80529"/>
                </a:cubicBezTo>
                <a:cubicBezTo>
                  <a:pt x="1798142" y="80529"/>
                  <a:pt x="1797479" y="80529"/>
                  <a:pt x="1797148" y="80529"/>
                </a:cubicBezTo>
                <a:cubicBezTo>
                  <a:pt x="1796485" y="80529"/>
                  <a:pt x="1795822" y="80529"/>
                  <a:pt x="1795159" y="80529"/>
                </a:cubicBezTo>
                <a:lnTo>
                  <a:pt x="1795159" y="80529"/>
                </a:lnTo>
                <a:cubicBezTo>
                  <a:pt x="1795159" y="80529"/>
                  <a:pt x="1796485" y="80529"/>
                  <a:pt x="1797148" y="80529"/>
                </a:cubicBezTo>
                <a:cubicBezTo>
                  <a:pt x="1800130" y="74564"/>
                  <a:pt x="1802781" y="68930"/>
                  <a:pt x="1805764" y="62965"/>
                </a:cubicBezTo>
                <a:cubicBezTo>
                  <a:pt x="1802118" y="61639"/>
                  <a:pt x="1798473" y="58988"/>
                  <a:pt x="1795491" y="64290"/>
                </a:cubicBezTo>
                <a:cubicBezTo>
                  <a:pt x="1790520" y="63296"/>
                  <a:pt x="1784886" y="64290"/>
                  <a:pt x="1779915" y="62965"/>
                </a:cubicBezTo>
                <a:cubicBezTo>
                  <a:pt x="1775276" y="61971"/>
                  <a:pt x="1774281" y="62965"/>
                  <a:pt x="1773950" y="66941"/>
                </a:cubicBezTo>
                <a:cubicBezTo>
                  <a:pt x="1773619" y="66941"/>
                  <a:pt x="1772956" y="66279"/>
                  <a:pt x="1772624" y="65947"/>
                </a:cubicBezTo>
                <a:cubicBezTo>
                  <a:pt x="1771299" y="65947"/>
                  <a:pt x="1770305" y="65947"/>
                  <a:pt x="1768979" y="65616"/>
                </a:cubicBezTo>
                <a:cubicBezTo>
                  <a:pt x="1768316" y="70255"/>
                  <a:pt x="1764671" y="67273"/>
                  <a:pt x="1762351" y="67936"/>
                </a:cubicBezTo>
                <a:cubicBezTo>
                  <a:pt x="1761026" y="67936"/>
                  <a:pt x="1760031" y="66610"/>
                  <a:pt x="1759700" y="65284"/>
                </a:cubicBezTo>
                <a:cubicBezTo>
                  <a:pt x="1759700" y="63296"/>
                  <a:pt x="1756386" y="61308"/>
                  <a:pt x="1753735" y="60645"/>
                </a:cubicBezTo>
                <a:cubicBezTo>
                  <a:pt x="1749095" y="59651"/>
                  <a:pt x="1745119" y="63628"/>
                  <a:pt x="1740479" y="62302"/>
                </a:cubicBezTo>
                <a:cubicBezTo>
                  <a:pt x="1734845" y="60645"/>
                  <a:pt x="1730537" y="63628"/>
                  <a:pt x="1726229" y="66610"/>
                </a:cubicBezTo>
                <a:cubicBezTo>
                  <a:pt x="1722915" y="68267"/>
                  <a:pt x="1720264" y="70587"/>
                  <a:pt x="1716288" y="70255"/>
                </a:cubicBezTo>
                <a:cubicBezTo>
                  <a:pt x="1716288" y="69924"/>
                  <a:pt x="1716288" y="69593"/>
                  <a:pt x="1716288" y="68930"/>
                </a:cubicBezTo>
                <a:cubicBezTo>
                  <a:pt x="1716288" y="67604"/>
                  <a:pt x="1716288" y="66610"/>
                  <a:pt x="1716288" y="65284"/>
                </a:cubicBezTo>
                <a:cubicBezTo>
                  <a:pt x="1714962" y="64622"/>
                  <a:pt x="1714962" y="63628"/>
                  <a:pt x="1714962" y="62633"/>
                </a:cubicBezTo>
                <a:cubicBezTo>
                  <a:pt x="1711648" y="62633"/>
                  <a:pt x="1708334" y="62633"/>
                  <a:pt x="1705020" y="62633"/>
                </a:cubicBezTo>
                <a:cubicBezTo>
                  <a:pt x="1695410" y="61639"/>
                  <a:pt x="1685468" y="60645"/>
                  <a:pt x="1675857" y="63628"/>
                </a:cubicBezTo>
                <a:cubicBezTo>
                  <a:pt x="1674863" y="62302"/>
                  <a:pt x="1673538" y="62633"/>
                  <a:pt x="1672212" y="62633"/>
                </a:cubicBezTo>
                <a:cubicBezTo>
                  <a:pt x="1669561" y="64290"/>
                  <a:pt x="1666247" y="64622"/>
                  <a:pt x="1663927" y="62965"/>
                </a:cubicBezTo>
                <a:cubicBezTo>
                  <a:pt x="1657962" y="58657"/>
                  <a:pt x="1656305" y="62302"/>
                  <a:pt x="1655311" y="67273"/>
                </a:cubicBezTo>
                <a:cubicBezTo>
                  <a:pt x="1651997" y="67936"/>
                  <a:pt x="1648683" y="67273"/>
                  <a:pt x="1645369" y="66610"/>
                </a:cubicBezTo>
                <a:cubicBezTo>
                  <a:pt x="1641724" y="65947"/>
                  <a:pt x="1638079" y="62302"/>
                  <a:pt x="1634102" y="64953"/>
                </a:cubicBezTo>
                <a:lnTo>
                  <a:pt x="1634102" y="64290"/>
                </a:lnTo>
                <a:cubicBezTo>
                  <a:pt x="1628800" y="65616"/>
                  <a:pt x="1624491" y="68598"/>
                  <a:pt x="1618858" y="68598"/>
                </a:cubicBezTo>
                <a:cubicBezTo>
                  <a:pt x="1616538" y="68598"/>
                  <a:pt x="1614881" y="69593"/>
                  <a:pt x="1614881" y="72244"/>
                </a:cubicBezTo>
                <a:cubicBezTo>
                  <a:pt x="1614218" y="73901"/>
                  <a:pt x="1613887" y="75558"/>
                  <a:pt x="1613224" y="77215"/>
                </a:cubicBezTo>
                <a:cubicBezTo>
                  <a:pt x="1613224" y="77215"/>
                  <a:pt x="1613555" y="77215"/>
                  <a:pt x="1613887" y="77215"/>
                </a:cubicBezTo>
                <a:lnTo>
                  <a:pt x="1613887" y="77215"/>
                </a:lnTo>
                <a:cubicBezTo>
                  <a:pt x="1613887" y="77215"/>
                  <a:pt x="1613555" y="77215"/>
                  <a:pt x="1613224" y="77215"/>
                </a:cubicBezTo>
                <a:cubicBezTo>
                  <a:pt x="1606928" y="78872"/>
                  <a:pt x="1608916" y="70918"/>
                  <a:pt x="1604939" y="70587"/>
                </a:cubicBezTo>
                <a:cubicBezTo>
                  <a:pt x="1606265" y="68267"/>
                  <a:pt x="1607259" y="66279"/>
                  <a:pt x="1608585" y="63959"/>
                </a:cubicBezTo>
                <a:cubicBezTo>
                  <a:pt x="1604276" y="61639"/>
                  <a:pt x="1601294" y="63959"/>
                  <a:pt x="1599305" y="66279"/>
                </a:cubicBezTo>
                <a:cubicBezTo>
                  <a:pt x="1597317" y="68930"/>
                  <a:pt x="1594997" y="70587"/>
                  <a:pt x="1592678" y="72575"/>
                </a:cubicBezTo>
                <a:cubicBezTo>
                  <a:pt x="1590689" y="73238"/>
                  <a:pt x="1589032" y="73901"/>
                  <a:pt x="1588370" y="76220"/>
                </a:cubicBezTo>
                <a:cubicBezTo>
                  <a:pt x="1588370" y="77546"/>
                  <a:pt x="1589032" y="79203"/>
                  <a:pt x="1587375" y="80197"/>
                </a:cubicBezTo>
                <a:cubicBezTo>
                  <a:pt x="1586713" y="81523"/>
                  <a:pt x="1585718" y="82848"/>
                  <a:pt x="1585056" y="84174"/>
                </a:cubicBezTo>
                <a:cubicBezTo>
                  <a:pt x="1584061" y="85168"/>
                  <a:pt x="1583067" y="86494"/>
                  <a:pt x="1582073" y="87488"/>
                </a:cubicBezTo>
                <a:cubicBezTo>
                  <a:pt x="1581742" y="87488"/>
                  <a:pt x="1581410" y="87488"/>
                  <a:pt x="1581079" y="87488"/>
                </a:cubicBezTo>
                <a:cubicBezTo>
                  <a:pt x="1577765" y="87488"/>
                  <a:pt x="1579422" y="82517"/>
                  <a:pt x="1575777" y="82848"/>
                </a:cubicBezTo>
                <a:cubicBezTo>
                  <a:pt x="1577765" y="78540"/>
                  <a:pt x="1580748" y="74232"/>
                  <a:pt x="1578096" y="68930"/>
                </a:cubicBezTo>
                <a:cubicBezTo>
                  <a:pt x="1577102" y="67936"/>
                  <a:pt x="1575777" y="67273"/>
                  <a:pt x="1574451" y="67273"/>
                </a:cubicBezTo>
                <a:cubicBezTo>
                  <a:pt x="1576771" y="60645"/>
                  <a:pt x="1569811" y="63628"/>
                  <a:pt x="1568155" y="60976"/>
                </a:cubicBezTo>
                <a:cubicBezTo>
                  <a:pt x="1563184" y="60976"/>
                  <a:pt x="1557881" y="62633"/>
                  <a:pt x="1552910" y="59982"/>
                </a:cubicBezTo>
                <a:cubicBezTo>
                  <a:pt x="1551254" y="57994"/>
                  <a:pt x="1549596" y="56337"/>
                  <a:pt x="1546614" y="56337"/>
                </a:cubicBezTo>
                <a:cubicBezTo>
                  <a:pt x="1545951" y="57994"/>
                  <a:pt x="1544294" y="58657"/>
                  <a:pt x="1542637" y="58988"/>
                </a:cubicBezTo>
                <a:cubicBezTo>
                  <a:pt x="1537666" y="58988"/>
                  <a:pt x="1533027" y="58657"/>
                  <a:pt x="1528387" y="58988"/>
                </a:cubicBezTo>
                <a:cubicBezTo>
                  <a:pt x="1522422" y="59982"/>
                  <a:pt x="1515463" y="59319"/>
                  <a:pt x="1511155" y="64953"/>
                </a:cubicBezTo>
                <a:cubicBezTo>
                  <a:pt x="1511155" y="65616"/>
                  <a:pt x="1511155" y="65947"/>
                  <a:pt x="1511486" y="66610"/>
                </a:cubicBezTo>
                <a:lnTo>
                  <a:pt x="1511486" y="66610"/>
                </a:lnTo>
                <a:cubicBezTo>
                  <a:pt x="1511486" y="66610"/>
                  <a:pt x="1511486" y="65616"/>
                  <a:pt x="1511155" y="64953"/>
                </a:cubicBezTo>
                <a:cubicBezTo>
                  <a:pt x="1508504" y="64290"/>
                  <a:pt x="1505853" y="64290"/>
                  <a:pt x="1503533" y="62633"/>
                </a:cubicBezTo>
                <a:cubicBezTo>
                  <a:pt x="1503533" y="62302"/>
                  <a:pt x="1503533" y="61639"/>
                  <a:pt x="1503533" y="61308"/>
                </a:cubicBezTo>
                <a:cubicBezTo>
                  <a:pt x="1498893" y="60314"/>
                  <a:pt x="1493922" y="61308"/>
                  <a:pt x="1490608" y="56337"/>
                </a:cubicBezTo>
                <a:cubicBezTo>
                  <a:pt x="1488620" y="57000"/>
                  <a:pt x="1486300" y="57662"/>
                  <a:pt x="1484312" y="58325"/>
                </a:cubicBezTo>
                <a:cubicBezTo>
                  <a:pt x="1478678" y="58657"/>
                  <a:pt x="1472382" y="57000"/>
                  <a:pt x="1467742" y="61971"/>
                </a:cubicBezTo>
                <a:cubicBezTo>
                  <a:pt x="1467080" y="61971"/>
                  <a:pt x="1466085" y="61971"/>
                  <a:pt x="1465423" y="62302"/>
                </a:cubicBezTo>
                <a:cubicBezTo>
                  <a:pt x="1466085" y="63296"/>
                  <a:pt x="1466748" y="64622"/>
                  <a:pt x="1467411" y="65616"/>
                </a:cubicBezTo>
                <a:cubicBezTo>
                  <a:pt x="1466748" y="65616"/>
                  <a:pt x="1465754" y="65616"/>
                  <a:pt x="1465091" y="65616"/>
                </a:cubicBezTo>
                <a:cubicBezTo>
                  <a:pt x="1461777" y="63296"/>
                  <a:pt x="1460452" y="64953"/>
                  <a:pt x="1459789" y="68267"/>
                </a:cubicBezTo>
                <a:cubicBezTo>
                  <a:pt x="1460452" y="69593"/>
                  <a:pt x="1461446" y="69261"/>
                  <a:pt x="1462440" y="69261"/>
                </a:cubicBezTo>
                <a:cubicBezTo>
                  <a:pt x="1464097" y="69261"/>
                  <a:pt x="1465754" y="69261"/>
                  <a:pt x="1467742" y="69261"/>
                </a:cubicBezTo>
                <a:cubicBezTo>
                  <a:pt x="1469068" y="70587"/>
                  <a:pt x="1469731" y="72575"/>
                  <a:pt x="1469731" y="74564"/>
                </a:cubicBezTo>
                <a:cubicBezTo>
                  <a:pt x="1468074" y="74564"/>
                  <a:pt x="1466417" y="74564"/>
                  <a:pt x="1465091" y="75889"/>
                </a:cubicBezTo>
                <a:cubicBezTo>
                  <a:pt x="1465091" y="76220"/>
                  <a:pt x="1465091" y="76883"/>
                  <a:pt x="1465091" y="77215"/>
                </a:cubicBezTo>
                <a:cubicBezTo>
                  <a:pt x="1463434" y="77215"/>
                  <a:pt x="1461777" y="77215"/>
                  <a:pt x="1460120" y="77215"/>
                </a:cubicBezTo>
                <a:lnTo>
                  <a:pt x="1460120" y="77215"/>
                </a:lnTo>
                <a:cubicBezTo>
                  <a:pt x="1458132" y="77546"/>
                  <a:pt x="1455812" y="77877"/>
                  <a:pt x="1453824" y="78209"/>
                </a:cubicBezTo>
                <a:cubicBezTo>
                  <a:pt x="1450178" y="77215"/>
                  <a:pt x="1449184" y="69261"/>
                  <a:pt x="1443219" y="75558"/>
                </a:cubicBezTo>
                <a:cubicBezTo>
                  <a:pt x="1445208" y="69261"/>
                  <a:pt x="1450510" y="71250"/>
                  <a:pt x="1453824" y="69593"/>
                </a:cubicBezTo>
                <a:cubicBezTo>
                  <a:pt x="1454818" y="68930"/>
                  <a:pt x="1455149" y="67936"/>
                  <a:pt x="1455149" y="66941"/>
                </a:cubicBezTo>
                <a:cubicBezTo>
                  <a:pt x="1454818" y="65616"/>
                  <a:pt x="1453492" y="66279"/>
                  <a:pt x="1452830" y="65616"/>
                </a:cubicBezTo>
                <a:cubicBezTo>
                  <a:pt x="1452498" y="63959"/>
                  <a:pt x="1447859" y="66610"/>
                  <a:pt x="1449847" y="62633"/>
                </a:cubicBezTo>
                <a:cubicBezTo>
                  <a:pt x="1444213" y="59319"/>
                  <a:pt x="1438248" y="61971"/>
                  <a:pt x="1432615" y="61971"/>
                </a:cubicBezTo>
                <a:cubicBezTo>
                  <a:pt x="1433940" y="63959"/>
                  <a:pt x="1433940" y="65947"/>
                  <a:pt x="1434271" y="68267"/>
                </a:cubicBezTo>
                <a:cubicBezTo>
                  <a:pt x="1433940" y="68267"/>
                  <a:pt x="1433609" y="68267"/>
                  <a:pt x="1433277" y="68267"/>
                </a:cubicBezTo>
                <a:cubicBezTo>
                  <a:pt x="1433277" y="68598"/>
                  <a:pt x="1433277" y="68930"/>
                  <a:pt x="1433609" y="69593"/>
                </a:cubicBezTo>
                <a:cubicBezTo>
                  <a:pt x="1434934" y="71250"/>
                  <a:pt x="1436591" y="73238"/>
                  <a:pt x="1435266" y="75889"/>
                </a:cubicBezTo>
                <a:cubicBezTo>
                  <a:pt x="1433609" y="74895"/>
                  <a:pt x="1431952" y="73901"/>
                  <a:pt x="1429963" y="74564"/>
                </a:cubicBezTo>
                <a:cubicBezTo>
                  <a:pt x="1428638" y="75226"/>
                  <a:pt x="1427644" y="75558"/>
                  <a:pt x="1426318" y="76220"/>
                </a:cubicBezTo>
                <a:cubicBezTo>
                  <a:pt x="1426318" y="76552"/>
                  <a:pt x="1426318" y="76883"/>
                  <a:pt x="1426318" y="77546"/>
                </a:cubicBezTo>
                <a:cubicBezTo>
                  <a:pt x="1424993" y="78209"/>
                  <a:pt x="1423336" y="77546"/>
                  <a:pt x="1422673" y="79203"/>
                </a:cubicBezTo>
                <a:cubicBezTo>
                  <a:pt x="1422010" y="79203"/>
                  <a:pt x="1421679" y="79866"/>
                  <a:pt x="1421016" y="80197"/>
                </a:cubicBezTo>
                <a:cubicBezTo>
                  <a:pt x="1419359" y="80860"/>
                  <a:pt x="1417370" y="80860"/>
                  <a:pt x="1416045" y="83180"/>
                </a:cubicBezTo>
                <a:cubicBezTo>
                  <a:pt x="1420022" y="85499"/>
                  <a:pt x="1414719" y="90802"/>
                  <a:pt x="1419690" y="92790"/>
                </a:cubicBezTo>
                <a:cubicBezTo>
                  <a:pt x="1418696" y="93453"/>
                  <a:pt x="1417370" y="93784"/>
                  <a:pt x="1417702" y="95110"/>
                </a:cubicBezTo>
                <a:cubicBezTo>
                  <a:pt x="1417702" y="96104"/>
                  <a:pt x="1419027" y="95773"/>
                  <a:pt x="1419690" y="95773"/>
                </a:cubicBezTo>
                <a:cubicBezTo>
                  <a:pt x="1421016" y="99749"/>
                  <a:pt x="1418696" y="101738"/>
                  <a:pt x="1415714" y="103726"/>
                </a:cubicBezTo>
                <a:cubicBezTo>
                  <a:pt x="1419690" y="103726"/>
                  <a:pt x="1423004" y="102069"/>
                  <a:pt x="1426649" y="103063"/>
                </a:cubicBezTo>
                <a:cubicBezTo>
                  <a:pt x="1427975" y="103063"/>
                  <a:pt x="1428969" y="103063"/>
                  <a:pt x="1430295" y="103395"/>
                </a:cubicBezTo>
                <a:cubicBezTo>
                  <a:pt x="1430295" y="104389"/>
                  <a:pt x="1430295" y="105383"/>
                  <a:pt x="1431620" y="106046"/>
                </a:cubicBezTo>
                <a:cubicBezTo>
                  <a:pt x="1430626" y="108034"/>
                  <a:pt x="1428638" y="109691"/>
                  <a:pt x="1431620" y="112342"/>
                </a:cubicBezTo>
                <a:cubicBezTo>
                  <a:pt x="1432283" y="113005"/>
                  <a:pt x="1430626" y="114331"/>
                  <a:pt x="1429632" y="114662"/>
                </a:cubicBezTo>
                <a:cubicBezTo>
                  <a:pt x="1431289" y="117313"/>
                  <a:pt x="1433940" y="118307"/>
                  <a:pt x="1436591" y="118970"/>
                </a:cubicBezTo>
                <a:cubicBezTo>
                  <a:pt x="1437586" y="116650"/>
                  <a:pt x="1434603" y="116650"/>
                  <a:pt x="1434603" y="114662"/>
                </a:cubicBezTo>
                <a:cubicBezTo>
                  <a:pt x="1437917" y="114662"/>
                  <a:pt x="1440899" y="116650"/>
                  <a:pt x="1443882" y="114662"/>
                </a:cubicBezTo>
                <a:cubicBezTo>
                  <a:pt x="1442888" y="113999"/>
                  <a:pt x="1441562" y="113337"/>
                  <a:pt x="1440899" y="112674"/>
                </a:cubicBezTo>
                <a:cubicBezTo>
                  <a:pt x="1441562" y="113337"/>
                  <a:pt x="1442888" y="113999"/>
                  <a:pt x="1443882" y="114662"/>
                </a:cubicBezTo>
                <a:cubicBezTo>
                  <a:pt x="1446864" y="117313"/>
                  <a:pt x="1448521" y="112011"/>
                  <a:pt x="1451173" y="113005"/>
                </a:cubicBezTo>
                <a:cubicBezTo>
                  <a:pt x="1450510" y="110354"/>
                  <a:pt x="1450841" y="108034"/>
                  <a:pt x="1453824" y="106709"/>
                </a:cubicBezTo>
                <a:cubicBezTo>
                  <a:pt x="1453492" y="105714"/>
                  <a:pt x="1452498" y="105383"/>
                  <a:pt x="1451504" y="105383"/>
                </a:cubicBezTo>
                <a:cubicBezTo>
                  <a:pt x="1450841" y="104058"/>
                  <a:pt x="1453161" y="102732"/>
                  <a:pt x="1451504" y="101738"/>
                </a:cubicBezTo>
                <a:cubicBezTo>
                  <a:pt x="1448521" y="100744"/>
                  <a:pt x="1448521" y="98092"/>
                  <a:pt x="1449184" y="95110"/>
                </a:cubicBezTo>
                <a:cubicBezTo>
                  <a:pt x="1447196" y="95110"/>
                  <a:pt x="1445539" y="95110"/>
                  <a:pt x="1443882" y="95441"/>
                </a:cubicBezTo>
                <a:cubicBezTo>
                  <a:pt x="1443882" y="96767"/>
                  <a:pt x="1443882" y="97430"/>
                  <a:pt x="1443882" y="98092"/>
                </a:cubicBezTo>
                <a:cubicBezTo>
                  <a:pt x="1444213" y="97430"/>
                  <a:pt x="1444545" y="96435"/>
                  <a:pt x="1443882" y="95441"/>
                </a:cubicBezTo>
                <a:cubicBezTo>
                  <a:pt x="1443219" y="94116"/>
                  <a:pt x="1443219" y="94116"/>
                  <a:pt x="1445870" y="93122"/>
                </a:cubicBezTo>
                <a:cubicBezTo>
                  <a:pt x="1446202" y="90802"/>
                  <a:pt x="1443882" y="91796"/>
                  <a:pt x="1442888" y="89808"/>
                </a:cubicBezTo>
                <a:cubicBezTo>
                  <a:pt x="1445870" y="90139"/>
                  <a:pt x="1446864" y="88813"/>
                  <a:pt x="1446533" y="86162"/>
                </a:cubicBezTo>
                <a:cubicBezTo>
                  <a:pt x="1445870" y="84174"/>
                  <a:pt x="1440899" y="81854"/>
                  <a:pt x="1446533" y="79866"/>
                </a:cubicBezTo>
                <a:cubicBezTo>
                  <a:pt x="1449184" y="82517"/>
                  <a:pt x="1452498" y="80529"/>
                  <a:pt x="1455481" y="80860"/>
                </a:cubicBezTo>
                <a:lnTo>
                  <a:pt x="1455481" y="80860"/>
                </a:lnTo>
                <a:cubicBezTo>
                  <a:pt x="1458132" y="82186"/>
                  <a:pt x="1453824" y="84837"/>
                  <a:pt x="1456475" y="86162"/>
                </a:cubicBezTo>
                <a:cubicBezTo>
                  <a:pt x="1456143" y="86494"/>
                  <a:pt x="1455812" y="87156"/>
                  <a:pt x="1455481" y="87488"/>
                </a:cubicBezTo>
                <a:cubicBezTo>
                  <a:pt x="1453492" y="86825"/>
                  <a:pt x="1452167" y="88151"/>
                  <a:pt x="1451504" y="89808"/>
                </a:cubicBezTo>
                <a:cubicBezTo>
                  <a:pt x="1451504" y="93122"/>
                  <a:pt x="1452830" y="95441"/>
                  <a:pt x="1456806" y="94778"/>
                </a:cubicBezTo>
                <a:cubicBezTo>
                  <a:pt x="1458132" y="95110"/>
                  <a:pt x="1459789" y="94778"/>
                  <a:pt x="1460783" y="96104"/>
                </a:cubicBezTo>
                <a:cubicBezTo>
                  <a:pt x="1461114" y="96104"/>
                  <a:pt x="1461446" y="96104"/>
                  <a:pt x="1461777" y="96104"/>
                </a:cubicBezTo>
                <a:cubicBezTo>
                  <a:pt x="1461446" y="96104"/>
                  <a:pt x="1461114" y="96104"/>
                  <a:pt x="1460783" y="96104"/>
                </a:cubicBezTo>
                <a:cubicBezTo>
                  <a:pt x="1456143" y="102401"/>
                  <a:pt x="1464428" y="97761"/>
                  <a:pt x="1464097" y="100081"/>
                </a:cubicBezTo>
                <a:cubicBezTo>
                  <a:pt x="1463103" y="103726"/>
                  <a:pt x="1459457" y="99418"/>
                  <a:pt x="1457801" y="102069"/>
                </a:cubicBezTo>
                <a:cubicBezTo>
                  <a:pt x="1460120" y="103063"/>
                  <a:pt x="1459126" y="108034"/>
                  <a:pt x="1464097" y="106046"/>
                </a:cubicBezTo>
                <a:cubicBezTo>
                  <a:pt x="1466417" y="105052"/>
                  <a:pt x="1467411" y="110354"/>
                  <a:pt x="1470393" y="110685"/>
                </a:cubicBezTo>
                <a:cubicBezTo>
                  <a:pt x="1471388" y="109691"/>
                  <a:pt x="1472713" y="108697"/>
                  <a:pt x="1474039" y="108034"/>
                </a:cubicBezTo>
                <a:cubicBezTo>
                  <a:pt x="1475364" y="107371"/>
                  <a:pt x="1476690" y="106709"/>
                  <a:pt x="1478347" y="106709"/>
                </a:cubicBezTo>
                <a:cubicBezTo>
                  <a:pt x="1479341" y="106046"/>
                  <a:pt x="1480335" y="105052"/>
                  <a:pt x="1481329" y="104389"/>
                </a:cubicBezTo>
                <a:cubicBezTo>
                  <a:pt x="1480335" y="105052"/>
                  <a:pt x="1479341" y="105714"/>
                  <a:pt x="1478347" y="106709"/>
                </a:cubicBezTo>
                <a:cubicBezTo>
                  <a:pt x="1476690" y="106709"/>
                  <a:pt x="1475364" y="107371"/>
                  <a:pt x="1474039" y="108034"/>
                </a:cubicBezTo>
                <a:cubicBezTo>
                  <a:pt x="1472713" y="108697"/>
                  <a:pt x="1471719" y="109691"/>
                  <a:pt x="1470393" y="110685"/>
                </a:cubicBezTo>
                <a:cubicBezTo>
                  <a:pt x="1470393" y="111017"/>
                  <a:pt x="1470393" y="111348"/>
                  <a:pt x="1470725" y="111680"/>
                </a:cubicBezTo>
                <a:cubicBezTo>
                  <a:pt x="1473376" y="115325"/>
                  <a:pt x="1473045" y="116982"/>
                  <a:pt x="1469731" y="117976"/>
                </a:cubicBezTo>
                <a:cubicBezTo>
                  <a:pt x="1469731" y="118307"/>
                  <a:pt x="1469731" y="118639"/>
                  <a:pt x="1469731" y="119302"/>
                </a:cubicBezTo>
                <a:cubicBezTo>
                  <a:pt x="1470062" y="119633"/>
                  <a:pt x="1470725" y="119964"/>
                  <a:pt x="1471056" y="120627"/>
                </a:cubicBezTo>
                <a:cubicBezTo>
                  <a:pt x="1472382" y="120959"/>
                  <a:pt x="1473376" y="121621"/>
                  <a:pt x="1474702" y="121953"/>
                </a:cubicBezTo>
                <a:cubicBezTo>
                  <a:pt x="1476027" y="121621"/>
                  <a:pt x="1477353" y="120959"/>
                  <a:pt x="1478347" y="120627"/>
                </a:cubicBezTo>
                <a:cubicBezTo>
                  <a:pt x="1479010" y="119633"/>
                  <a:pt x="1479673" y="118970"/>
                  <a:pt x="1480335" y="118639"/>
                </a:cubicBezTo>
                <a:cubicBezTo>
                  <a:pt x="1480998" y="118307"/>
                  <a:pt x="1481661" y="117976"/>
                  <a:pt x="1482655" y="117645"/>
                </a:cubicBezTo>
                <a:cubicBezTo>
                  <a:pt x="1481992" y="117645"/>
                  <a:pt x="1480998" y="117976"/>
                  <a:pt x="1480335" y="118639"/>
                </a:cubicBezTo>
                <a:cubicBezTo>
                  <a:pt x="1479673" y="118970"/>
                  <a:pt x="1479010" y="119633"/>
                  <a:pt x="1478347" y="120627"/>
                </a:cubicBezTo>
                <a:cubicBezTo>
                  <a:pt x="1477021" y="120959"/>
                  <a:pt x="1475696" y="121621"/>
                  <a:pt x="1474702" y="121953"/>
                </a:cubicBezTo>
                <a:cubicBezTo>
                  <a:pt x="1474039" y="123278"/>
                  <a:pt x="1473376" y="124604"/>
                  <a:pt x="1472382" y="125929"/>
                </a:cubicBezTo>
                <a:lnTo>
                  <a:pt x="1472382" y="125929"/>
                </a:lnTo>
                <a:cubicBezTo>
                  <a:pt x="1472382" y="125929"/>
                  <a:pt x="1473707" y="123278"/>
                  <a:pt x="1474702" y="121953"/>
                </a:cubicBezTo>
                <a:cubicBezTo>
                  <a:pt x="1473376" y="121621"/>
                  <a:pt x="1472382" y="120959"/>
                  <a:pt x="1471056" y="120627"/>
                </a:cubicBezTo>
                <a:cubicBezTo>
                  <a:pt x="1469068" y="123610"/>
                  <a:pt x="1467411" y="126592"/>
                  <a:pt x="1465423" y="129243"/>
                </a:cubicBezTo>
                <a:cubicBezTo>
                  <a:pt x="1465091" y="129243"/>
                  <a:pt x="1464760" y="129243"/>
                  <a:pt x="1464428" y="129243"/>
                </a:cubicBezTo>
                <a:cubicBezTo>
                  <a:pt x="1462771" y="129243"/>
                  <a:pt x="1460783" y="129243"/>
                  <a:pt x="1459126" y="129243"/>
                </a:cubicBezTo>
                <a:lnTo>
                  <a:pt x="1459126" y="129243"/>
                </a:lnTo>
                <a:cubicBezTo>
                  <a:pt x="1454487" y="127255"/>
                  <a:pt x="1450178" y="127918"/>
                  <a:pt x="1446202" y="131232"/>
                </a:cubicBezTo>
                <a:cubicBezTo>
                  <a:pt x="1445539" y="131232"/>
                  <a:pt x="1444876" y="131232"/>
                  <a:pt x="1444213" y="131232"/>
                </a:cubicBezTo>
                <a:cubicBezTo>
                  <a:pt x="1444213" y="128249"/>
                  <a:pt x="1444213" y="125598"/>
                  <a:pt x="1443882" y="122616"/>
                </a:cubicBezTo>
                <a:lnTo>
                  <a:pt x="1443882" y="122616"/>
                </a:lnTo>
                <a:cubicBezTo>
                  <a:pt x="1439574" y="119633"/>
                  <a:pt x="1434934" y="118639"/>
                  <a:pt x="1429963" y="120959"/>
                </a:cubicBezTo>
                <a:cubicBezTo>
                  <a:pt x="1427975" y="122616"/>
                  <a:pt x="1425987" y="123278"/>
                  <a:pt x="1423998" y="120959"/>
                </a:cubicBezTo>
                <a:cubicBezTo>
                  <a:pt x="1422341" y="125929"/>
                  <a:pt x="1415714" y="122616"/>
                  <a:pt x="1413725" y="127255"/>
                </a:cubicBezTo>
                <a:cubicBezTo>
                  <a:pt x="1413394" y="127255"/>
                  <a:pt x="1413062" y="127255"/>
                  <a:pt x="1412731" y="127586"/>
                </a:cubicBezTo>
                <a:cubicBezTo>
                  <a:pt x="1410411" y="127586"/>
                  <a:pt x="1408754" y="124935"/>
                  <a:pt x="1406434" y="126261"/>
                </a:cubicBezTo>
                <a:cubicBezTo>
                  <a:pt x="1405440" y="126261"/>
                  <a:pt x="1404115" y="126261"/>
                  <a:pt x="1403783" y="124935"/>
                </a:cubicBezTo>
                <a:cubicBezTo>
                  <a:pt x="1402126" y="127586"/>
                  <a:pt x="1399475" y="124935"/>
                  <a:pt x="1397487" y="125929"/>
                </a:cubicBezTo>
                <a:cubicBezTo>
                  <a:pt x="1397487" y="125929"/>
                  <a:pt x="1397818" y="125929"/>
                  <a:pt x="1398150" y="126261"/>
                </a:cubicBezTo>
                <a:cubicBezTo>
                  <a:pt x="1398150" y="126261"/>
                  <a:pt x="1398150" y="126261"/>
                  <a:pt x="1397487" y="125929"/>
                </a:cubicBezTo>
                <a:cubicBezTo>
                  <a:pt x="1397155" y="125929"/>
                  <a:pt x="1396824" y="125929"/>
                  <a:pt x="1396161" y="125929"/>
                </a:cubicBezTo>
                <a:cubicBezTo>
                  <a:pt x="1395830" y="126592"/>
                  <a:pt x="1395499" y="126924"/>
                  <a:pt x="1395167" y="127255"/>
                </a:cubicBezTo>
                <a:cubicBezTo>
                  <a:pt x="1395499" y="126924"/>
                  <a:pt x="1395830" y="126592"/>
                  <a:pt x="1396161" y="125929"/>
                </a:cubicBezTo>
                <a:cubicBezTo>
                  <a:pt x="1395167" y="123278"/>
                  <a:pt x="1393179" y="123278"/>
                  <a:pt x="1391190" y="124604"/>
                </a:cubicBezTo>
                <a:cubicBezTo>
                  <a:pt x="1389865" y="124935"/>
                  <a:pt x="1388539" y="125598"/>
                  <a:pt x="1387214" y="125929"/>
                </a:cubicBezTo>
                <a:lnTo>
                  <a:pt x="1387214" y="125929"/>
                </a:lnTo>
                <a:cubicBezTo>
                  <a:pt x="1383237" y="125929"/>
                  <a:pt x="1379592" y="125929"/>
                  <a:pt x="1375615" y="125929"/>
                </a:cubicBezTo>
                <a:lnTo>
                  <a:pt x="1375615" y="125929"/>
                </a:lnTo>
                <a:cubicBezTo>
                  <a:pt x="1379592" y="125929"/>
                  <a:pt x="1383237" y="125929"/>
                  <a:pt x="1387214" y="125929"/>
                </a:cubicBezTo>
                <a:cubicBezTo>
                  <a:pt x="1385225" y="123941"/>
                  <a:pt x="1382906" y="124935"/>
                  <a:pt x="1380586" y="124604"/>
                </a:cubicBezTo>
                <a:cubicBezTo>
                  <a:pt x="1378266" y="124604"/>
                  <a:pt x="1375946" y="125267"/>
                  <a:pt x="1373295" y="123610"/>
                </a:cubicBezTo>
                <a:cubicBezTo>
                  <a:pt x="1375946" y="121290"/>
                  <a:pt x="1379260" y="122616"/>
                  <a:pt x="1382243" y="121953"/>
                </a:cubicBezTo>
                <a:cubicBezTo>
                  <a:pt x="1381911" y="119633"/>
                  <a:pt x="1380586" y="118639"/>
                  <a:pt x="1379260" y="118639"/>
                </a:cubicBezTo>
                <a:cubicBezTo>
                  <a:pt x="1377935" y="118639"/>
                  <a:pt x="1375946" y="118639"/>
                  <a:pt x="1374621" y="118639"/>
                </a:cubicBezTo>
                <a:cubicBezTo>
                  <a:pt x="1374952" y="117976"/>
                  <a:pt x="1375283" y="116982"/>
                  <a:pt x="1375946" y="116319"/>
                </a:cubicBezTo>
                <a:cubicBezTo>
                  <a:pt x="1370313" y="117313"/>
                  <a:pt x="1370975" y="113005"/>
                  <a:pt x="1370644" y="109691"/>
                </a:cubicBezTo>
                <a:cubicBezTo>
                  <a:pt x="1370644" y="107040"/>
                  <a:pt x="1372964" y="107703"/>
                  <a:pt x="1374621" y="107371"/>
                </a:cubicBezTo>
                <a:cubicBezTo>
                  <a:pt x="1374621" y="105714"/>
                  <a:pt x="1376278" y="106377"/>
                  <a:pt x="1376940" y="105714"/>
                </a:cubicBezTo>
                <a:cubicBezTo>
                  <a:pt x="1378929" y="108366"/>
                  <a:pt x="1380917" y="109028"/>
                  <a:pt x="1383900" y="107040"/>
                </a:cubicBezTo>
                <a:cubicBezTo>
                  <a:pt x="1385557" y="105714"/>
                  <a:pt x="1387545" y="105383"/>
                  <a:pt x="1389865" y="105714"/>
                </a:cubicBezTo>
                <a:cubicBezTo>
                  <a:pt x="1390750" y="103063"/>
                  <a:pt x="1389093" y="101738"/>
                  <a:pt x="1384894" y="101738"/>
                </a:cubicBezTo>
                <a:cubicBezTo>
                  <a:pt x="1382906" y="105052"/>
                  <a:pt x="1380254" y="105052"/>
                  <a:pt x="1377272" y="102732"/>
                </a:cubicBezTo>
                <a:cubicBezTo>
                  <a:pt x="1376940" y="102732"/>
                  <a:pt x="1376278" y="102732"/>
                  <a:pt x="1375946" y="102732"/>
                </a:cubicBezTo>
                <a:cubicBezTo>
                  <a:pt x="1375283" y="101406"/>
                  <a:pt x="1374621" y="101738"/>
                  <a:pt x="1373958" y="102069"/>
                </a:cubicBezTo>
                <a:cubicBezTo>
                  <a:pt x="1374621" y="101738"/>
                  <a:pt x="1375283" y="101406"/>
                  <a:pt x="1375946" y="102732"/>
                </a:cubicBezTo>
                <a:cubicBezTo>
                  <a:pt x="1376278" y="102732"/>
                  <a:pt x="1376940" y="102732"/>
                  <a:pt x="1377272" y="102732"/>
                </a:cubicBezTo>
                <a:cubicBezTo>
                  <a:pt x="1376940" y="101738"/>
                  <a:pt x="1376278" y="100412"/>
                  <a:pt x="1375946" y="99418"/>
                </a:cubicBezTo>
                <a:cubicBezTo>
                  <a:pt x="1378929" y="96435"/>
                  <a:pt x="1380917" y="103063"/>
                  <a:pt x="1383900" y="100081"/>
                </a:cubicBezTo>
                <a:cubicBezTo>
                  <a:pt x="1384562" y="95110"/>
                  <a:pt x="1384562" y="89808"/>
                  <a:pt x="1383900" y="84837"/>
                </a:cubicBezTo>
                <a:cubicBezTo>
                  <a:pt x="1388208" y="85499"/>
                  <a:pt x="1393842" y="82517"/>
                  <a:pt x="1396493" y="88482"/>
                </a:cubicBezTo>
                <a:cubicBezTo>
                  <a:pt x="1396824" y="90139"/>
                  <a:pt x="1397818" y="91465"/>
                  <a:pt x="1398812" y="92459"/>
                </a:cubicBezTo>
                <a:cubicBezTo>
                  <a:pt x="1400138" y="96104"/>
                  <a:pt x="1398812" y="98424"/>
                  <a:pt x="1394836" y="99749"/>
                </a:cubicBezTo>
                <a:cubicBezTo>
                  <a:pt x="1399807" y="99087"/>
                  <a:pt x="1400801" y="102732"/>
                  <a:pt x="1402789" y="105052"/>
                </a:cubicBezTo>
                <a:cubicBezTo>
                  <a:pt x="1403121" y="105052"/>
                  <a:pt x="1403452" y="105052"/>
                  <a:pt x="1403783" y="105052"/>
                </a:cubicBezTo>
                <a:cubicBezTo>
                  <a:pt x="1405440" y="102732"/>
                  <a:pt x="1408423" y="105052"/>
                  <a:pt x="1410411" y="103395"/>
                </a:cubicBezTo>
                <a:cubicBezTo>
                  <a:pt x="1408754" y="102401"/>
                  <a:pt x="1406103" y="103395"/>
                  <a:pt x="1406434" y="100412"/>
                </a:cubicBezTo>
                <a:cubicBezTo>
                  <a:pt x="1402789" y="97761"/>
                  <a:pt x="1408754" y="95441"/>
                  <a:pt x="1406766" y="92790"/>
                </a:cubicBezTo>
                <a:lnTo>
                  <a:pt x="1406766" y="92790"/>
                </a:lnTo>
                <a:cubicBezTo>
                  <a:pt x="1406766" y="92790"/>
                  <a:pt x="1408091" y="91796"/>
                  <a:pt x="1408754" y="91133"/>
                </a:cubicBezTo>
                <a:cubicBezTo>
                  <a:pt x="1405772" y="88813"/>
                  <a:pt x="1408754" y="84837"/>
                  <a:pt x="1406434" y="82517"/>
                </a:cubicBezTo>
                <a:cubicBezTo>
                  <a:pt x="1406434" y="82186"/>
                  <a:pt x="1406434" y="81854"/>
                  <a:pt x="1406434" y="81523"/>
                </a:cubicBezTo>
                <a:cubicBezTo>
                  <a:pt x="1406434" y="76883"/>
                  <a:pt x="1409748" y="77546"/>
                  <a:pt x="1413062" y="77546"/>
                </a:cubicBezTo>
                <a:cubicBezTo>
                  <a:pt x="1410080" y="73901"/>
                  <a:pt x="1413394" y="73238"/>
                  <a:pt x="1415382" y="71581"/>
                </a:cubicBezTo>
                <a:cubicBezTo>
                  <a:pt x="1415382" y="69924"/>
                  <a:pt x="1413062" y="69261"/>
                  <a:pt x="1412068" y="67936"/>
                </a:cubicBezTo>
                <a:cubicBezTo>
                  <a:pt x="1413062" y="69261"/>
                  <a:pt x="1415051" y="69924"/>
                  <a:pt x="1415382" y="71581"/>
                </a:cubicBezTo>
                <a:cubicBezTo>
                  <a:pt x="1416708" y="70918"/>
                  <a:pt x="1418033" y="70587"/>
                  <a:pt x="1419027" y="69924"/>
                </a:cubicBezTo>
                <a:cubicBezTo>
                  <a:pt x="1419027" y="69593"/>
                  <a:pt x="1419027" y="69261"/>
                  <a:pt x="1419027" y="68930"/>
                </a:cubicBezTo>
                <a:cubicBezTo>
                  <a:pt x="1420684" y="68267"/>
                  <a:pt x="1422341" y="67936"/>
                  <a:pt x="1423998" y="67273"/>
                </a:cubicBezTo>
                <a:cubicBezTo>
                  <a:pt x="1424330" y="64622"/>
                  <a:pt x="1426318" y="64953"/>
                  <a:pt x="1427975" y="64622"/>
                </a:cubicBezTo>
                <a:cubicBezTo>
                  <a:pt x="1430295" y="64622"/>
                  <a:pt x="1431952" y="63296"/>
                  <a:pt x="1431620" y="60976"/>
                </a:cubicBezTo>
                <a:lnTo>
                  <a:pt x="1431620" y="60976"/>
                </a:lnTo>
                <a:cubicBezTo>
                  <a:pt x="1424993" y="61308"/>
                  <a:pt x="1418033" y="61971"/>
                  <a:pt x="1411405" y="62302"/>
                </a:cubicBezTo>
                <a:cubicBezTo>
                  <a:pt x="1411405" y="62965"/>
                  <a:pt x="1411405" y="63959"/>
                  <a:pt x="1411405" y="64622"/>
                </a:cubicBezTo>
                <a:cubicBezTo>
                  <a:pt x="1410743" y="65284"/>
                  <a:pt x="1409086" y="66279"/>
                  <a:pt x="1409086" y="66279"/>
                </a:cubicBezTo>
                <a:cubicBezTo>
                  <a:pt x="1405440" y="61971"/>
                  <a:pt x="1400469" y="64953"/>
                  <a:pt x="1396161" y="63296"/>
                </a:cubicBezTo>
                <a:cubicBezTo>
                  <a:pt x="1395499" y="66279"/>
                  <a:pt x="1393842" y="66610"/>
                  <a:pt x="1391853" y="65284"/>
                </a:cubicBezTo>
                <a:cubicBezTo>
                  <a:pt x="1390859" y="64290"/>
                  <a:pt x="1389865" y="62965"/>
                  <a:pt x="1388208" y="63296"/>
                </a:cubicBezTo>
                <a:cubicBezTo>
                  <a:pt x="1379260" y="65616"/>
                  <a:pt x="1368987" y="59651"/>
                  <a:pt x="1361365" y="67936"/>
                </a:cubicBezTo>
                <a:cubicBezTo>
                  <a:pt x="1360702" y="68598"/>
                  <a:pt x="1359377" y="68267"/>
                  <a:pt x="1358714" y="67273"/>
                </a:cubicBezTo>
                <a:cubicBezTo>
                  <a:pt x="1358714" y="67273"/>
                  <a:pt x="1358714" y="67273"/>
                  <a:pt x="1358714" y="67273"/>
                </a:cubicBezTo>
                <a:cubicBezTo>
                  <a:pt x="1358714" y="67273"/>
                  <a:pt x="1358714" y="67273"/>
                  <a:pt x="1358714" y="67273"/>
                </a:cubicBezTo>
                <a:cubicBezTo>
                  <a:pt x="1363353" y="65947"/>
                  <a:pt x="1362359" y="59651"/>
                  <a:pt x="1366667" y="58325"/>
                </a:cubicBezTo>
                <a:cubicBezTo>
                  <a:pt x="1371638" y="56668"/>
                  <a:pt x="1371970" y="54017"/>
                  <a:pt x="1370313" y="49709"/>
                </a:cubicBezTo>
                <a:cubicBezTo>
                  <a:pt x="1366999" y="50703"/>
                  <a:pt x="1362690" y="48052"/>
                  <a:pt x="1361365" y="53354"/>
                </a:cubicBezTo>
                <a:cubicBezTo>
                  <a:pt x="1360371" y="57331"/>
                  <a:pt x="1360702" y="57331"/>
                  <a:pt x="1357057" y="56005"/>
                </a:cubicBezTo>
                <a:cubicBezTo>
                  <a:pt x="1354737" y="61971"/>
                  <a:pt x="1349766" y="56005"/>
                  <a:pt x="1346121" y="58657"/>
                </a:cubicBezTo>
                <a:cubicBezTo>
                  <a:pt x="1350760" y="59651"/>
                  <a:pt x="1348441" y="63628"/>
                  <a:pt x="1350098" y="65947"/>
                </a:cubicBezTo>
                <a:cubicBezTo>
                  <a:pt x="1349435" y="67936"/>
                  <a:pt x="1349435" y="70587"/>
                  <a:pt x="1346121" y="69261"/>
                </a:cubicBezTo>
                <a:cubicBezTo>
                  <a:pt x="1344795" y="68598"/>
                  <a:pt x="1343801" y="69593"/>
                  <a:pt x="1343138" y="70918"/>
                </a:cubicBezTo>
                <a:cubicBezTo>
                  <a:pt x="1343138" y="70918"/>
                  <a:pt x="1342475" y="70918"/>
                  <a:pt x="1342144" y="70918"/>
                </a:cubicBezTo>
                <a:cubicBezTo>
                  <a:pt x="1341813" y="70587"/>
                  <a:pt x="1341150" y="70255"/>
                  <a:pt x="1340819" y="69924"/>
                </a:cubicBezTo>
                <a:cubicBezTo>
                  <a:pt x="1339162" y="67273"/>
                  <a:pt x="1336179" y="64290"/>
                  <a:pt x="1336179" y="61639"/>
                </a:cubicBezTo>
                <a:cubicBezTo>
                  <a:pt x="1336179" y="54349"/>
                  <a:pt x="1332202" y="55674"/>
                  <a:pt x="1327894" y="57331"/>
                </a:cubicBezTo>
                <a:cubicBezTo>
                  <a:pt x="1325243" y="56668"/>
                  <a:pt x="1322592" y="57000"/>
                  <a:pt x="1320603" y="58325"/>
                </a:cubicBezTo>
                <a:cubicBezTo>
                  <a:pt x="1319278" y="61308"/>
                  <a:pt x="1320603" y="65616"/>
                  <a:pt x="1315964" y="66610"/>
                </a:cubicBezTo>
                <a:cubicBezTo>
                  <a:pt x="1316627" y="67273"/>
                  <a:pt x="1317290" y="67936"/>
                  <a:pt x="1318284" y="68598"/>
                </a:cubicBezTo>
                <a:cubicBezTo>
                  <a:pt x="1320603" y="68598"/>
                  <a:pt x="1322261" y="67273"/>
                  <a:pt x="1323255" y="65947"/>
                </a:cubicBezTo>
                <a:cubicBezTo>
                  <a:pt x="1322261" y="67604"/>
                  <a:pt x="1320603" y="68598"/>
                  <a:pt x="1318284" y="68598"/>
                </a:cubicBezTo>
                <a:cubicBezTo>
                  <a:pt x="1318284" y="69261"/>
                  <a:pt x="1318284" y="69924"/>
                  <a:pt x="1317952" y="70587"/>
                </a:cubicBezTo>
                <a:cubicBezTo>
                  <a:pt x="1317952" y="69924"/>
                  <a:pt x="1317952" y="69261"/>
                  <a:pt x="1318284" y="68598"/>
                </a:cubicBezTo>
                <a:cubicBezTo>
                  <a:pt x="1317621" y="67936"/>
                  <a:pt x="1316958" y="67273"/>
                  <a:pt x="1315964" y="66610"/>
                </a:cubicBezTo>
                <a:cubicBezTo>
                  <a:pt x="1313313" y="65947"/>
                  <a:pt x="1310662" y="64290"/>
                  <a:pt x="1307679" y="64622"/>
                </a:cubicBezTo>
                <a:cubicBezTo>
                  <a:pt x="1306685" y="63959"/>
                  <a:pt x="1305691" y="62965"/>
                  <a:pt x="1305028" y="62302"/>
                </a:cubicBezTo>
                <a:cubicBezTo>
                  <a:pt x="1302377" y="63959"/>
                  <a:pt x="1299063" y="61308"/>
                  <a:pt x="1296412" y="63628"/>
                </a:cubicBezTo>
                <a:cubicBezTo>
                  <a:pt x="1296080" y="63628"/>
                  <a:pt x="1295749" y="63628"/>
                  <a:pt x="1295418" y="63628"/>
                </a:cubicBezTo>
                <a:cubicBezTo>
                  <a:pt x="1293761" y="62965"/>
                  <a:pt x="1292104" y="61971"/>
                  <a:pt x="1290115" y="61308"/>
                </a:cubicBezTo>
                <a:lnTo>
                  <a:pt x="1290115" y="61308"/>
                </a:lnTo>
                <a:cubicBezTo>
                  <a:pt x="1291772" y="61971"/>
                  <a:pt x="1293429" y="62965"/>
                  <a:pt x="1295418" y="63628"/>
                </a:cubicBezTo>
                <a:cubicBezTo>
                  <a:pt x="1295418" y="61639"/>
                  <a:pt x="1296080" y="60645"/>
                  <a:pt x="1297737" y="59982"/>
                </a:cubicBezTo>
                <a:cubicBezTo>
                  <a:pt x="1297737" y="57000"/>
                  <a:pt x="1298069" y="53686"/>
                  <a:pt x="1297737" y="50703"/>
                </a:cubicBezTo>
                <a:cubicBezTo>
                  <a:pt x="1297075" y="48052"/>
                  <a:pt x="1295418" y="45732"/>
                  <a:pt x="1297737" y="43413"/>
                </a:cubicBezTo>
                <a:cubicBezTo>
                  <a:pt x="1299063" y="43413"/>
                  <a:pt x="1300389" y="43413"/>
                  <a:pt x="1301714" y="42087"/>
                </a:cubicBezTo>
                <a:cubicBezTo>
                  <a:pt x="1305691" y="38442"/>
                  <a:pt x="1304697" y="33802"/>
                  <a:pt x="1305359" y="29494"/>
                </a:cubicBezTo>
                <a:lnTo>
                  <a:pt x="1305359" y="21872"/>
                </a:lnTo>
                <a:cubicBezTo>
                  <a:pt x="1304034" y="18889"/>
                  <a:pt x="1307679" y="11599"/>
                  <a:pt x="1299063" y="14250"/>
                </a:cubicBezTo>
                <a:cubicBezTo>
                  <a:pt x="1292104" y="10605"/>
                  <a:pt x="1286139" y="14250"/>
                  <a:pt x="1280174" y="16901"/>
                </a:cubicBezTo>
                <a:cubicBezTo>
                  <a:pt x="1277191" y="18558"/>
                  <a:pt x="1277522" y="21541"/>
                  <a:pt x="1277854" y="24523"/>
                </a:cubicBezTo>
                <a:cubicBezTo>
                  <a:pt x="1279511" y="25849"/>
                  <a:pt x="1281499" y="27174"/>
                  <a:pt x="1283156" y="28500"/>
                </a:cubicBezTo>
                <a:cubicBezTo>
                  <a:pt x="1281499" y="27174"/>
                  <a:pt x="1279511" y="25849"/>
                  <a:pt x="1277854" y="24523"/>
                </a:cubicBezTo>
                <a:lnTo>
                  <a:pt x="1277854" y="42418"/>
                </a:lnTo>
                <a:cubicBezTo>
                  <a:pt x="1277854" y="42418"/>
                  <a:pt x="1277854" y="43081"/>
                  <a:pt x="1277854" y="43744"/>
                </a:cubicBezTo>
                <a:lnTo>
                  <a:pt x="1277854" y="43744"/>
                </a:lnTo>
                <a:cubicBezTo>
                  <a:pt x="1277854" y="43744"/>
                  <a:pt x="1278517" y="44738"/>
                  <a:pt x="1278848" y="45069"/>
                </a:cubicBezTo>
                <a:cubicBezTo>
                  <a:pt x="1280174" y="46395"/>
                  <a:pt x="1281499" y="47721"/>
                  <a:pt x="1278185" y="47721"/>
                </a:cubicBezTo>
                <a:cubicBezTo>
                  <a:pt x="1276528" y="47721"/>
                  <a:pt x="1275865" y="48715"/>
                  <a:pt x="1274871" y="50040"/>
                </a:cubicBezTo>
                <a:cubicBezTo>
                  <a:pt x="1270894" y="53354"/>
                  <a:pt x="1268575" y="49046"/>
                  <a:pt x="1265924" y="47721"/>
                </a:cubicBezTo>
                <a:cubicBezTo>
                  <a:pt x="1264267" y="48052"/>
                  <a:pt x="1262610" y="48715"/>
                  <a:pt x="1260953" y="49046"/>
                </a:cubicBezTo>
                <a:cubicBezTo>
                  <a:pt x="1259627" y="48383"/>
                  <a:pt x="1258302" y="50372"/>
                  <a:pt x="1257307" y="49046"/>
                </a:cubicBezTo>
                <a:lnTo>
                  <a:pt x="1257307" y="49046"/>
                </a:lnTo>
                <a:cubicBezTo>
                  <a:pt x="1255650" y="46064"/>
                  <a:pt x="1252668" y="46395"/>
                  <a:pt x="1250017" y="46395"/>
                </a:cubicBezTo>
                <a:cubicBezTo>
                  <a:pt x="1250017" y="44407"/>
                  <a:pt x="1248691" y="42087"/>
                  <a:pt x="1251011" y="40099"/>
                </a:cubicBezTo>
                <a:cubicBezTo>
                  <a:pt x="1252668" y="38442"/>
                  <a:pt x="1249354" y="39104"/>
                  <a:pt x="1249685" y="37779"/>
                </a:cubicBezTo>
                <a:cubicBezTo>
                  <a:pt x="1249685" y="37447"/>
                  <a:pt x="1249685" y="36785"/>
                  <a:pt x="1249685" y="36453"/>
                </a:cubicBezTo>
                <a:lnTo>
                  <a:pt x="1249685" y="30820"/>
                </a:lnTo>
                <a:cubicBezTo>
                  <a:pt x="1255650" y="33471"/>
                  <a:pt x="1262278" y="27506"/>
                  <a:pt x="1267249" y="32808"/>
                </a:cubicBezTo>
                <a:cubicBezTo>
                  <a:pt x="1267249" y="30157"/>
                  <a:pt x="1270232" y="28831"/>
                  <a:pt x="1269569" y="26180"/>
                </a:cubicBezTo>
                <a:lnTo>
                  <a:pt x="1269569" y="26180"/>
                </a:lnTo>
                <a:cubicBezTo>
                  <a:pt x="1269900" y="24523"/>
                  <a:pt x="1267581" y="22866"/>
                  <a:pt x="1269569" y="21209"/>
                </a:cubicBezTo>
                <a:cubicBezTo>
                  <a:pt x="1268243" y="21209"/>
                  <a:pt x="1267249" y="21209"/>
                  <a:pt x="1265924" y="21209"/>
                </a:cubicBezTo>
                <a:cubicBezTo>
                  <a:pt x="1263272" y="19221"/>
                  <a:pt x="1259959" y="21209"/>
                  <a:pt x="1256976" y="19884"/>
                </a:cubicBezTo>
                <a:cubicBezTo>
                  <a:pt x="1251342" y="19884"/>
                  <a:pt x="1246703" y="21541"/>
                  <a:pt x="1242726" y="26180"/>
                </a:cubicBezTo>
                <a:cubicBezTo>
                  <a:pt x="1239743" y="29494"/>
                  <a:pt x="1242726" y="32477"/>
                  <a:pt x="1241400" y="35459"/>
                </a:cubicBezTo>
                <a:cubicBezTo>
                  <a:pt x="1242395" y="34134"/>
                  <a:pt x="1243057" y="33471"/>
                  <a:pt x="1243720" y="33471"/>
                </a:cubicBezTo>
                <a:cubicBezTo>
                  <a:pt x="1243057" y="33471"/>
                  <a:pt x="1242395" y="34134"/>
                  <a:pt x="1241400" y="35459"/>
                </a:cubicBezTo>
                <a:cubicBezTo>
                  <a:pt x="1240075" y="35459"/>
                  <a:pt x="1238418" y="36122"/>
                  <a:pt x="1237424" y="37779"/>
                </a:cubicBezTo>
                <a:cubicBezTo>
                  <a:pt x="1238418" y="38110"/>
                  <a:pt x="1239412" y="38442"/>
                  <a:pt x="1240406" y="38773"/>
                </a:cubicBezTo>
                <a:cubicBezTo>
                  <a:pt x="1239412" y="40761"/>
                  <a:pt x="1236430" y="37779"/>
                  <a:pt x="1236098" y="40761"/>
                </a:cubicBezTo>
                <a:lnTo>
                  <a:pt x="1236098" y="46064"/>
                </a:lnTo>
                <a:cubicBezTo>
                  <a:pt x="1234110" y="41093"/>
                  <a:pt x="1232784" y="42418"/>
                  <a:pt x="1231459" y="44738"/>
                </a:cubicBezTo>
                <a:cubicBezTo>
                  <a:pt x="1231459" y="47389"/>
                  <a:pt x="1229139" y="50703"/>
                  <a:pt x="1235435" y="51366"/>
                </a:cubicBezTo>
                <a:cubicBezTo>
                  <a:pt x="1230465" y="52360"/>
                  <a:pt x="1230465" y="56337"/>
                  <a:pt x="1228476" y="58325"/>
                </a:cubicBezTo>
                <a:cubicBezTo>
                  <a:pt x="1230133" y="58325"/>
                  <a:pt x="1231459" y="59319"/>
                  <a:pt x="1232784" y="59982"/>
                </a:cubicBezTo>
                <a:cubicBezTo>
                  <a:pt x="1231459" y="59319"/>
                  <a:pt x="1230133" y="58657"/>
                  <a:pt x="1228476" y="58325"/>
                </a:cubicBezTo>
                <a:cubicBezTo>
                  <a:pt x="1225825" y="57662"/>
                  <a:pt x="1223174" y="59651"/>
                  <a:pt x="1219528" y="57662"/>
                </a:cubicBezTo>
                <a:cubicBezTo>
                  <a:pt x="1221848" y="57331"/>
                  <a:pt x="1222511" y="57000"/>
                  <a:pt x="1223505" y="57000"/>
                </a:cubicBezTo>
                <a:cubicBezTo>
                  <a:pt x="1223505" y="50703"/>
                  <a:pt x="1220191" y="54680"/>
                  <a:pt x="1217872" y="55011"/>
                </a:cubicBezTo>
                <a:cubicBezTo>
                  <a:pt x="1213895" y="50372"/>
                  <a:pt x="1216877" y="46395"/>
                  <a:pt x="1219528" y="43081"/>
                </a:cubicBezTo>
                <a:cubicBezTo>
                  <a:pt x="1221185" y="40430"/>
                  <a:pt x="1220854" y="39436"/>
                  <a:pt x="1218534" y="38110"/>
                </a:cubicBezTo>
                <a:cubicBezTo>
                  <a:pt x="1215220" y="36122"/>
                  <a:pt x="1211906" y="37116"/>
                  <a:pt x="1208261" y="36785"/>
                </a:cubicBezTo>
                <a:cubicBezTo>
                  <a:pt x="1208261" y="34134"/>
                  <a:pt x="1208593" y="31482"/>
                  <a:pt x="1207598" y="28831"/>
                </a:cubicBezTo>
                <a:cubicBezTo>
                  <a:pt x="1210912" y="26843"/>
                  <a:pt x="1211575" y="29494"/>
                  <a:pt x="1213563" y="31482"/>
                </a:cubicBezTo>
                <a:cubicBezTo>
                  <a:pt x="1214226" y="28831"/>
                  <a:pt x="1212901" y="26180"/>
                  <a:pt x="1215883" y="24855"/>
                </a:cubicBezTo>
                <a:cubicBezTo>
                  <a:pt x="1212901" y="23198"/>
                  <a:pt x="1207930" y="24523"/>
                  <a:pt x="1209587" y="18889"/>
                </a:cubicBezTo>
                <a:cubicBezTo>
                  <a:pt x="1207930" y="17564"/>
                  <a:pt x="1206273" y="16238"/>
                  <a:pt x="1204616" y="15244"/>
                </a:cubicBezTo>
                <a:lnTo>
                  <a:pt x="1196994" y="18889"/>
                </a:lnTo>
                <a:cubicBezTo>
                  <a:pt x="1187715" y="18889"/>
                  <a:pt x="1178436" y="18889"/>
                  <a:pt x="1168825" y="18889"/>
                </a:cubicBezTo>
                <a:cubicBezTo>
                  <a:pt x="1168494" y="20878"/>
                  <a:pt x="1166506" y="20878"/>
                  <a:pt x="1165180" y="21872"/>
                </a:cubicBezTo>
                <a:cubicBezTo>
                  <a:pt x="1162197" y="23860"/>
                  <a:pt x="1159546" y="26511"/>
                  <a:pt x="1162197" y="30488"/>
                </a:cubicBezTo>
                <a:cubicBezTo>
                  <a:pt x="1162197" y="30488"/>
                  <a:pt x="1162529" y="31151"/>
                  <a:pt x="1162860" y="31482"/>
                </a:cubicBezTo>
                <a:cubicBezTo>
                  <a:pt x="1163523" y="31482"/>
                  <a:pt x="1164186" y="31482"/>
                  <a:pt x="1164849" y="31482"/>
                </a:cubicBezTo>
                <a:cubicBezTo>
                  <a:pt x="1164186" y="31482"/>
                  <a:pt x="1163523" y="31482"/>
                  <a:pt x="1162860" y="31482"/>
                </a:cubicBezTo>
                <a:cubicBezTo>
                  <a:pt x="1163854" y="35459"/>
                  <a:pt x="1164186" y="39436"/>
                  <a:pt x="1162860" y="43413"/>
                </a:cubicBezTo>
                <a:cubicBezTo>
                  <a:pt x="1159546" y="43413"/>
                  <a:pt x="1158552" y="41424"/>
                  <a:pt x="1157889" y="39104"/>
                </a:cubicBezTo>
                <a:cubicBezTo>
                  <a:pt x="1158221" y="36453"/>
                  <a:pt x="1155569" y="34134"/>
                  <a:pt x="1157889" y="31482"/>
                </a:cubicBezTo>
                <a:cubicBezTo>
                  <a:pt x="1157558" y="31151"/>
                  <a:pt x="1157226" y="30488"/>
                  <a:pt x="1156895" y="30157"/>
                </a:cubicBezTo>
                <a:cubicBezTo>
                  <a:pt x="1155569" y="29825"/>
                  <a:pt x="1154244" y="29163"/>
                  <a:pt x="1152918" y="28831"/>
                </a:cubicBezTo>
                <a:cubicBezTo>
                  <a:pt x="1151593" y="28831"/>
                  <a:pt x="1150599" y="28831"/>
                  <a:pt x="1149273" y="28831"/>
                </a:cubicBezTo>
                <a:cubicBezTo>
                  <a:pt x="1145628" y="28500"/>
                  <a:pt x="1143308" y="29825"/>
                  <a:pt x="1143639" y="33802"/>
                </a:cubicBezTo>
                <a:cubicBezTo>
                  <a:pt x="1143639" y="38110"/>
                  <a:pt x="1146622" y="36122"/>
                  <a:pt x="1148942" y="35790"/>
                </a:cubicBezTo>
                <a:cubicBezTo>
                  <a:pt x="1149936" y="35790"/>
                  <a:pt x="1150930" y="36453"/>
                  <a:pt x="1151924" y="36785"/>
                </a:cubicBezTo>
                <a:cubicBezTo>
                  <a:pt x="1153581" y="38110"/>
                  <a:pt x="1152918" y="39436"/>
                  <a:pt x="1151924" y="40430"/>
                </a:cubicBezTo>
                <a:cubicBezTo>
                  <a:pt x="1151924" y="42750"/>
                  <a:pt x="1151593" y="45069"/>
                  <a:pt x="1153581" y="46726"/>
                </a:cubicBezTo>
                <a:cubicBezTo>
                  <a:pt x="1151261" y="50372"/>
                  <a:pt x="1157558" y="50040"/>
                  <a:pt x="1156564" y="53023"/>
                </a:cubicBezTo>
                <a:cubicBezTo>
                  <a:pt x="1152918" y="52360"/>
                  <a:pt x="1149273" y="52692"/>
                  <a:pt x="1146953" y="49046"/>
                </a:cubicBezTo>
                <a:cubicBezTo>
                  <a:pt x="1144965" y="49378"/>
                  <a:pt x="1143308" y="49046"/>
                  <a:pt x="1143308" y="46726"/>
                </a:cubicBezTo>
                <a:cubicBezTo>
                  <a:pt x="1143971" y="45401"/>
                  <a:pt x="1143971" y="43413"/>
                  <a:pt x="1144965" y="42750"/>
                </a:cubicBezTo>
                <a:cubicBezTo>
                  <a:pt x="1149273" y="39767"/>
                  <a:pt x="1146622" y="38110"/>
                  <a:pt x="1143639" y="38110"/>
                </a:cubicBezTo>
                <a:cubicBezTo>
                  <a:pt x="1139331" y="38110"/>
                  <a:pt x="1137012" y="35128"/>
                  <a:pt x="1134360" y="32808"/>
                </a:cubicBezTo>
                <a:cubicBezTo>
                  <a:pt x="1133366" y="30820"/>
                  <a:pt x="1133698" y="28831"/>
                  <a:pt x="1135354" y="26843"/>
                </a:cubicBezTo>
                <a:cubicBezTo>
                  <a:pt x="1137012" y="26843"/>
                  <a:pt x="1139000" y="27506"/>
                  <a:pt x="1141320" y="27837"/>
                </a:cubicBezTo>
                <a:cubicBezTo>
                  <a:pt x="1140325" y="25849"/>
                  <a:pt x="1139000" y="24523"/>
                  <a:pt x="1140657" y="22866"/>
                </a:cubicBezTo>
                <a:cubicBezTo>
                  <a:pt x="1138337" y="21541"/>
                  <a:pt x="1136017" y="21209"/>
                  <a:pt x="1133366" y="21209"/>
                </a:cubicBezTo>
                <a:cubicBezTo>
                  <a:pt x="1132041" y="21872"/>
                  <a:pt x="1130384" y="20215"/>
                  <a:pt x="1129058" y="22203"/>
                </a:cubicBezTo>
                <a:lnTo>
                  <a:pt x="1129058" y="27837"/>
                </a:lnTo>
                <a:cubicBezTo>
                  <a:pt x="1129058" y="27837"/>
                  <a:pt x="1129058" y="31151"/>
                  <a:pt x="1129058" y="32808"/>
                </a:cubicBezTo>
                <a:cubicBezTo>
                  <a:pt x="1129058" y="36453"/>
                  <a:pt x="1131709" y="34134"/>
                  <a:pt x="1133035" y="34134"/>
                </a:cubicBezTo>
                <a:cubicBezTo>
                  <a:pt x="1136680" y="37116"/>
                  <a:pt x="1134029" y="39104"/>
                  <a:pt x="1131709" y="41424"/>
                </a:cubicBezTo>
                <a:cubicBezTo>
                  <a:pt x="1133035" y="42087"/>
                  <a:pt x="1135023" y="43081"/>
                  <a:pt x="1136680" y="44075"/>
                </a:cubicBezTo>
                <a:lnTo>
                  <a:pt x="1136680" y="44075"/>
                </a:lnTo>
                <a:cubicBezTo>
                  <a:pt x="1137012" y="47389"/>
                  <a:pt x="1136017" y="48383"/>
                  <a:pt x="1132703" y="47058"/>
                </a:cubicBezTo>
                <a:cubicBezTo>
                  <a:pt x="1131378" y="46726"/>
                  <a:pt x="1129721" y="47058"/>
                  <a:pt x="1129058" y="45732"/>
                </a:cubicBezTo>
                <a:cubicBezTo>
                  <a:pt x="1130384" y="43081"/>
                  <a:pt x="1130052" y="41093"/>
                  <a:pt x="1126407" y="40430"/>
                </a:cubicBezTo>
                <a:cubicBezTo>
                  <a:pt x="1123424" y="39767"/>
                  <a:pt x="1121767" y="37447"/>
                  <a:pt x="1121767" y="34134"/>
                </a:cubicBezTo>
                <a:cubicBezTo>
                  <a:pt x="1120110" y="33471"/>
                  <a:pt x="1120773" y="31814"/>
                  <a:pt x="1120110" y="30488"/>
                </a:cubicBezTo>
                <a:cubicBezTo>
                  <a:pt x="1116134" y="31814"/>
                  <a:pt x="1115471" y="28500"/>
                  <a:pt x="1113814" y="26511"/>
                </a:cubicBezTo>
                <a:cubicBezTo>
                  <a:pt x="1112820" y="25186"/>
                  <a:pt x="1111494" y="19884"/>
                  <a:pt x="1108843" y="25517"/>
                </a:cubicBezTo>
                <a:cubicBezTo>
                  <a:pt x="1108843" y="27174"/>
                  <a:pt x="1108843" y="28831"/>
                  <a:pt x="1108843" y="30157"/>
                </a:cubicBezTo>
                <a:lnTo>
                  <a:pt x="1108843" y="30157"/>
                </a:lnTo>
                <a:cubicBezTo>
                  <a:pt x="1108843" y="30157"/>
                  <a:pt x="1107186" y="30157"/>
                  <a:pt x="1106523" y="30157"/>
                </a:cubicBezTo>
                <a:cubicBezTo>
                  <a:pt x="1106523" y="28168"/>
                  <a:pt x="1107186" y="25186"/>
                  <a:pt x="1103541" y="25186"/>
                </a:cubicBezTo>
                <a:cubicBezTo>
                  <a:pt x="1098901" y="25186"/>
                  <a:pt x="1098570" y="22203"/>
                  <a:pt x="1098901" y="18889"/>
                </a:cubicBezTo>
                <a:cubicBezTo>
                  <a:pt x="1098570" y="18558"/>
                  <a:pt x="1097907" y="17895"/>
                  <a:pt x="1097576" y="17564"/>
                </a:cubicBezTo>
                <a:cubicBezTo>
                  <a:pt x="1095919" y="17564"/>
                  <a:pt x="1093930" y="18227"/>
                  <a:pt x="1092605" y="16238"/>
                </a:cubicBezTo>
                <a:cubicBezTo>
                  <a:pt x="1089954" y="17232"/>
                  <a:pt x="1088297" y="9279"/>
                  <a:pt x="1084983" y="15244"/>
                </a:cubicBezTo>
                <a:cubicBezTo>
                  <a:pt x="1085977" y="16238"/>
                  <a:pt x="1086640" y="17232"/>
                  <a:pt x="1087634" y="18227"/>
                </a:cubicBezTo>
                <a:cubicBezTo>
                  <a:pt x="1086640" y="17232"/>
                  <a:pt x="1085977" y="16238"/>
                  <a:pt x="1084983" y="15244"/>
                </a:cubicBezTo>
                <a:lnTo>
                  <a:pt x="1084983" y="15244"/>
                </a:lnTo>
                <a:cubicBezTo>
                  <a:pt x="1081337" y="16570"/>
                  <a:pt x="1083326" y="22535"/>
                  <a:pt x="1078686" y="22866"/>
                </a:cubicBezTo>
                <a:cubicBezTo>
                  <a:pt x="1078686" y="23198"/>
                  <a:pt x="1078686" y="23529"/>
                  <a:pt x="1078686" y="23860"/>
                </a:cubicBezTo>
                <a:cubicBezTo>
                  <a:pt x="1080343" y="25186"/>
                  <a:pt x="1081669" y="26511"/>
                  <a:pt x="1082994" y="27837"/>
                </a:cubicBezTo>
                <a:cubicBezTo>
                  <a:pt x="1078355" y="30820"/>
                  <a:pt x="1072390" y="30157"/>
                  <a:pt x="1068413" y="34134"/>
                </a:cubicBezTo>
                <a:cubicBezTo>
                  <a:pt x="1068413" y="35459"/>
                  <a:pt x="1068413" y="36785"/>
                  <a:pt x="1068413" y="37779"/>
                </a:cubicBezTo>
                <a:cubicBezTo>
                  <a:pt x="1068744" y="38110"/>
                  <a:pt x="1069076" y="38442"/>
                  <a:pt x="1069739" y="39104"/>
                </a:cubicBezTo>
                <a:cubicBezTo>
                  <a:pt x="1069407" y="38773"/>
                  <a:pt x="1069076" y="38442"/>
                  <a:pt x="1068413" y="37779"/>
                </a:cubicBezTo>
                <a:cubicBezTo>
                  <a:pt x="1066756" y="37779"/>
                  <a:pt x="1064768" y="37116"/>
                  <a:pt x="1063111" y="38773"/>
                </a:cubicBezTo>
                <a:cubicBezTo>
                  <a:pt x="1062117" y="38773"/>
                  <a:pt x="1061122" y="38773"/>
                  <a:pt x="1060791" y="37779"/>
                </a:cubicBezTo>
                <a:cubicBezTo>
                  <a:pt x="1056814" y="37116"/>
                  <a:pt x="1052506" y="35790"/>
                  <a:pt x="1052175" y="42418"/>
                </a:cubicBezTo>
                <a:cubicBezTo>
                  <a:pt x="1051181" y="42418"/>
                  <a:pt x="1050186" y="42087"/>
                  <a:pt x="1049192" y="41756"/>
                </a:cubicBezTo>
                <a:cubicBezTo>
                  <a:pt x="1045878" y="44075"/>
                  <a:pt x="1042896" y="41756"/>
                  <a:pt x="1039582" y="41093"/>
                </a:cubicBezTo>
                <a:cubicBezTo>
                  <a:pt x="1036268" y="40430"/>
                  <a:pt x="1033617" y="37116"/>
                  <a:pt x="1029971" y="37779"/>
                </a:cubicBezTo>
                <a:cubicBezTo>
                  <a:pt x="1028314" y="39767"/>
                  <a:pt x="1025663" y="38442"/>
                  <a:pt x="1023675" y="39104"/>
                </a:cubicBezTo>
                <a:cubicBezTo>
                  <a:pt x="1020361" y="37779"/>
                  <a:pt x="1017047" y="35459"/>
                  <a:pt x="1014727" y="40430"/>
                </a:cubicBezTo>
                <a:cubicBezTo>
                  <a:pt x="1013402" y="36785"/>
                  <a:pt x="1010750" y="38110"/>
                  <a:pt x="1008431" y="39104"/>
                </a:cubicBezTo>
                <a:cubicBezTo>
                  <a:pt x="1008431" y="40099"/>
                  <a:pt x="1008431" y="40761"/>
                  <a:pt x="1008099" y="41756"/>
                </a:cubicBezTo>
                <a:cubicBezTo>
                  <a:pt x="1008099" y="42087"/>
                  <a:pt x="1008099" y="42750"/>
                  <a:pt x="1008431" y="43081"/>
                </a:cubicBezTo>
                <a:cubicBezTo>
                  <a:pt x="1005780" y="45401"/>
                  <a:pt x="1009756" y="46064"/>
                  <a:pt x="1009425" y="48052"/>
                </a:cubicBezTo>
                <a:cubicBezTo>
                  <a:pt x="1008762" y="48052"/>
                  <a:pt x="1007768" y="48052"/>
                  <a:pt x="1007105" y="48052"/>
                </a:cubicBezTo>
                <a:cubicBezTo>
                  <a:pt x="1004454" y="45401"/>
                  <a:pt x="1002466" y="42418"/>
                  <a:pt x="998158" y="44407"/>
                </a:cubicBezTo>
                <a:cubicBezTo>
                  <a:pt x="997163" y="44738"/>
                  <a:pt x="995838" y="43744"/>
                  <a:pt x="994512" y="43413"/>
                </a:cubicBezTo>
                <a:cubicBezTo>
                  <a:pt x="994512" y="46726"/>
                  <a:pt x="989541" y="47058"/>
                  <a:pt x="990535" y="51035"/>
                </a:cubicBezTo>
                <a:cubicBezTo>
                  <a:pt x="989873" y="51035"/>
                  <a:pt x="988879" y="51035"/>
                  <a:pt x="988216" y="51035"/>
                </a:cubicBezTo>
                <a:cubicBezTo>
                  <a:pt x="985233" y="51035"/>
                  <a:pt x="983245" y="50372"/>
                  <a:pt x="981919" y="47389"/>
                </a:cubicBezTo>
                <a:cubicBezTo>
                  <a:pt x="980925" y="45732"/>
                  <a:pt x="980594" y="43081"/>
                  <a:pt x="978274" y="42750"/>
                </a:cubicBezTo>
                <a:cubicBezTo>
                  <a:pt x="978274" y="42750"/>
                  <a:pt x="978274" y="43081"/>
                  <a:pt x="978274" y="43413"/>
                </a:cubicBezTo>
                <a:cubicBezTo>
                  <a:pt x="977280" y="43081"/>
                  <a:pt x="976617" y="42750"/>
                  <a:pt x="975623" y="42418"/>
                </a:cubicBezTo>
                <a:cubicBezTo>
                  <a:pt x="974960" y="40099"/>
                  <a:pt x="972309" y="39767"/>
                  <a:pt x="970983" y="38110"/>
                </a:cubicBezTo>
                <a:cubicBezTo>
                  <a:pt x="969989" y="37779"/>
                  <a:pt x="969326" y="37447"/>
                  <a:pt x="968663" y="37116"/>
                </a:cubicBezTo>
                <a:cubicBezTo>
                  <a:pt x="967007" y="38442"/>
                  <a:pt x="967007" y="41093"/>
                  <a:pt x="964355" y="41093"/>
                </a:cubicBezTo>
                <a:cubicBezTo>
                  <a:pt x="962367" y="39767"/>
                  <a:pt x="960379" y="39436"/>
                  <a:pt x="958390" y="39767"/>
                </a:cubicBezTo>
                <a:cubicBezTo>
                  <a:pt x="953088" y="39767"/>
                  <a:pt x="948117" y="39767"/>
                  <a:pt x="942815" y="39767"/>
                </a:cubicBezTo>
                <a:cubicBezTo>
                  <a:pt x="942815" y="39767"/>
                  <a:pt x="942152" y="39767"/>
                  <a:pt x="941821" y="39767"/>
                </a:cubicBezTo>
                <a:cubicBezTo>
                  <a:pt x="938838" y="35128"/>
                  <a:pt x="934199" y="38110"/>
                  <a:pt x="930222" y="37116"/>
                </a:cubicBezTo>
                <a:cubicBezTo>
                  <a:pt x="928233" y="37447"/>
                  <a:pt x="925582" y="36453"/>
                  <a:pt x="923925" y="38442"/>
                </a:cubicBezTo>
                <a:cubicBezTo>
                  <a:pt x="919949" y="38442"/>
                  <a:pt x="915972" y="39104"/>
                  <a:pt x="912327" y="40761"/>
                </a:cubicBezTo>
                <a:cubicBezTo>
                  <a:pt x="911001" y="40761"/>
                  <a:pt x="909675" y="40761"/>
                  <a:pt x="908350" y="41093"/>
                </a:cubicBezTo>
                <a:cubicBezTo>
                  <a:pt x="908018" y="40761"/>
                  <a:pt x="907356" y="40099"/>
                  <a:pt x="907024" y="39767"/>
                </a:cubicBezTo>
                <a:cubicBezTo>
                  <a:pt x="907024" y="39436"/>
                  <a:pt x="907687" y="38773"/>
                  <a:pt x="908018" y="38442"/>
                </a:cubicBezTo>
                <a:cubicBezTo>
                  <a:pt x="907356" y="37116"/>
                  <a:pt x="906362" y="35790"/>
                  <a:pt x="905699" y="34134"/>
                </a:cubicBezTo>
                <a:cubicBezTo>
                  <a:pt x="906362" y="31814"/>
                  <a:pt x="907356" y="29163"/>
                  <a:pt x="908018" y="26843"/>
                </a:cubicBezTo>
                <a:cubicBezTo>
                  <a:pt x="908350" y="19221"/>
                  <a:pt x="902716" y="20546"/>
                  <a:pt x="898077" y="20215"/>
                </a:cubicBezTo>
                <a:cubicBezTo>
                  <a:pt x="896088" y="23198"/>
                  <a:pt x="893769" y="19552"/>
                  <a:pt x="891780" y="20215"/>
                </a:cubicBezTo>
                <a:cubicBezTo>
                  <a:pt x="891117" y="22866"/>
                  <a:pt x="890786" y="25186"/>
                  <a:pt x="891780" y="27837"/>
                </a:cubicBezTo>
                <a:cubicBezTo>
                  <a:pt x="890123" y="28168"/>
                  <a:pt x="888135" y="28831"/>
                  <a:pt x="886478" y="29163"/>
                </a:cubicBezTo>
                <a:cubicBezTo>
                  <a:pt x="883827" y="25186"/>
                  <a:pt x="880513" y="29163"/>
                  <a:pt x="877199" y="27174"/>
                </a:cubicBezTo>
                <a:cubicBezTo>
                  <a:pt x="879187" y="31482"/>
                  <a:pt x="882501" y="31814"/>
                  <a:pt x="885484" y="31814"/>
                </a:cubicBezTo>
                <a:lnTo>
                  <a:pt x="885484" y="31814"/>
                </a:lnTo>
                <a:cubicBezTo>
                  <a:pt x="884821" y="33802"/>
                  <a:pt x="882170" y="32145"/>
                  <a:pt x="881507" y="33802"/>
                </a:cubicBezTo>
                <a:cubicBezTo>
                  <a:pt x="887803" y="36453"/>
                  <a:pt x="881507" y="39104"/>
                  <a:pt x="881507" y="42087"/>
                </a:cubicBezTo>
                <a:cubicBezTo>
                  <a:pt x="879850" y="44075"/>
                  <a:pt x="875873" y="42087"/>
                  <a:pt x="875211" y="45732"/>
                </a:cubicBezTo>
                <a:cubicBezTo>
                  <a:pt x="873222" y="45401"/>
                  <a:pt x="873885" y="43081"/>
                  <a:pt x="872559" y="42087"/>
                </a:cubicBezTo>
                <a:cubicBezTo>
                  <a:pt x="872228" y="41093"/>
                  <a:pt x="871897" y="40430"/>
                  <a:pt x="871234" y="39436"/>
                </a:cubicBezTo>
                <a:cubicBezTo>
                  <a:pt x="866926" y="37447"/>
                  <a:pt x="863612" y="40430"/>
                  <a:pt x="859966" y="41756"/>
                </a:cubicBezTo>
                <a:cubicBezTo>
                  <a:pt x="858641" y="37779"/>
                  <a:pt x="856652" y="40761"/>
                  <a:pt x="854664" y="41093"/>
                </a:cubicBezTo>
                <a:cubicBezTo>
                  <a:pt x="850687" y="42087"/>
                  <a:pt x="846379" y="42750"/>
                  <a:pt x="845385" y="36785"/>
                </a:cubicBezTo>
                <a:cubicBezTo>
                  <a:pt x="845385" y="33139"/>
                  <a:pt x="847042" y="31482"/>
                  <a:pt x="850687" y="31482"/>
                </a:cubicBezTo>
                <a:cubicBezTo>
                  <a:pt x="856321" y="31482"/>
                  <a:pt x="861623" y="31482"/>
                  <a:pt x="867257" y="31151"/>
                </a:cubicBezTo>
                <a:cubicBezTo>
                  <a:pt x="866926" y="30488"/>
                  <a:pt x="866594" y="29825"/>
                  <a:pt x="866263" y="28831"/>
                </a:cubicBezTo>
                <a:cubicBezTo>
                  <a:pt x="866263" y="26180"/>
                  <a:pt x="866263" y="23860"/>
                  <a:pt x="866263" y="21209"/>
                </a:cubicBezTo>
                <a:cubicBezTo>
                  <a:pt x="861292" y="18889"/>
                  <a:pt x="856321" y="18558"/>
                  <a:pt x="851019" y="19884"/>
                </a:cubicBezTo>
                <a:cubicBezTo>
                  <a:pt x="845385" y="21209"/>
                  <a:pt x="840746" y="25517"/>
                  <a:pt x="834449" y="23860"/>
                </a:cubicBezTo>
                <a:cubicBezTo>
                  <a:pt x="833786" y="25186"/>
                  <a:pt x="833455" y="25849"/>
                  <a:pt x="835775" y="25517"/>
                </a:cubicBezTo>
                <a:cubicBezTo>
                  <a:pt x="839420" y="24855"/>
                  <a:pt x="843397" y="23860"/>
                  <a:pt x="845716" y="28500"/>
                </a:cubicBezTo>
                <a:cubicBezTo>
                  <a:pt x="846711" y="27506"/>
                  <a:pt x="848036" y="27174"/>
                  <a:pt x="849030" y="27174"/>
                </a:cubicBezTo>
                <a:cubicBezTo>
                  <a:pt x="848036" y="27174"/>
                  <a:pt x="846711" y="27174"/>
                  <a:pt x="845716" y="28500"/>
                </a:cubicBezTo>
                <a:cubicBezTo>
                  <a:pt x="840414" y="28831"/>
                  <a:pt x="842071" y="34796"/>
                  <a:pt x="839089" y="37116"/>
                </a:cubicBezTo>
                <a:cubicBezTo>
                  <a:pt x="839751" y="38110"/>
                  <a:pt x="841740" y="37116"/>
                  <a:pt x="841740" y="38773"/>
                </a:cubicBezTo>
                <a:cubicBezTo>
                  <a:pt x="839751" y="39104"/>
                  <a:pt x="837763" y="41093"/>
                  <a:pt x="835443" y="40099"/>
                </a:cubicBezTo>
                <a:cubicBezTo>
                  <a:pt x="833124" y="38110"/>
                  <a:pt x="828153" y="39767"/>
                  <a:pt x="828153" y="34465"/>
                </a:cubicBezTo>
                <a:cubicBezTo>
                  <a:pt x="828153" y="34134"/>
                  <a:pt x="828153" y="33802"/>
                  <a:pt x="827821" y="33471"/>
                </a:cubicBezTo>
                <a:cubicBezTo>
                  <a:pt x="826164" y="33471"/>
                  <a:pt x="827490" y="29825"/>
                  <a:pt x="824507" y="30488"/>
                </a:cubicBezTo>
                <a:cubicBezTo>
                  <a:pt x="822850" y="32477"/>
                  <a:pt x="826164" y="34465"/>
                  <a:pt x="824507" y="37116"/>
                </a:cubicBezTo>
                <a:cubicBezTo>
                  <a:pt x="822519" y="38442"/>
                  <a:pt x="820199" y="39104"/>
                  <a:pt x="817217" y="39104"/>
                </a:cubicBezTo>
                <a:cubicBezTo>
                  <a:pt x="818211" y="38442"/>
                  <a:pt x="818874" y="37779"/>
                  <a:pt x="820199" y="36785"/>
                </a:cubicBezTo>
                <a:cubicBezTo>
                  <a:pt x="817879" y="36785"/>
                  <a:pt x="815891" y="36122"/>
                  <a:pt x="814897" y="37779"/>
                </a:cubicBezTo>
                <a:cubicBezTo>
                  <a:pt x="812577" y="42087"/>
                  <a:pt x="808600" y="41756"/>
                  <a:pt x="804624" y="41424"/>
                </a:cubicBezTo>
                <a:cubicBezTo>
                  <a:pt x="804624" y="42418"/>
                  <a:pt x="804624" y="43413"/>
                  <a:pt x="804292" y="44407"/>
                </a:cubicBezTo>
                <a:lnTo>
                  <a:pt x="804292" y="44407"/>
                </a:lnTo>
                <a:cubicBezTo>
                  <a:pt x="804292" y="44407"/>
                  <a:pt x="804292" y="42418"/>
                  <a:pt x="804624" y="41424"/>
                </a:cubicBezTo>
                <a:cubicBezTo>
                  <a:pt x="804624" y="36122"/>
                  <a:pt x="800978" y="36122"/>
                  <a:pt x="797333" y="36122"/>
                </a:cubicBezTo>
                <a:cubicBezTo>
                  <a:pt x="796670" y="34134"/>
                  <a:pt x="796007" y="32477"/>
                  <a:pt x="795345" y="30488"/>
                </a:cubicBezTo>
                <a:cubicBezTo>
                  <a:pt x="796670" y="29825"/>
                  <a:pt x="799321" y="30820"/>
                  <a:pt x="799984" y="28168"/>
                </a:cubicBezTo>
                <a:cubicBezTo>
                  <a:pt x="797664" y="28168"/>
                  <a:pt x="795345" y="29825"/>
                  <a:pt x="793356" y="27837"/>
                </a:cubicBezTo>
                <a:cubicBezTo>
                  <a:pt x="793688" y="30820"/>
                  <a:pt x="788054" y="30157"/>
                  <a:pt x="789380" y="33802"/>
                </a:cubicBezTo>
                <a:cubicBezTo>
                  <a:pt x="789380" y="33802"/>
                  <a:pt x="789380" y="34134"/>
                  <a:pt x="789711" y="34465"/>
                </a:cubicBezTo>
                <a:cubicBezTo>
                  <a:pt x="789711" y="34465"/>
                  <a:pt x="789711" y="34134"/>
                  <a:pt x="789380" y="33802"/>
                </a:cubicBezTo>
                <a:cubicBezTo>
                  <a:pt x="785734" y="34796"/>
                  <a:pt x="784409" y="33139"/>
                  <a:pt x="785071" y="29494"/>
                </a:cubicBezTo>
                <a:cubicBezTo>
                  <a:pt x="787723" y="28831"/>
                  <a:pt x="790705" y="28500"/>
                  <a:pt x="793356" y="27837"/>
                </a:cubicBezTo>
                <a:cubicBezTo>
                  <a:pt x="790705" y="25517"/>
                  <a:pt x="785734" y="28831"/>
                  <a:pt x="784077" y="23860"/>
                </a:cubicBezTo>
                <a:cubicBezTo>
                  <a:pt x="785071" y="21872"/>
                  <a:pt x="788385" y="23860"/>
                  <a:pt x="789048" y="19884"/>
                </a:cubicBezTo>
                <a:cubicBezTo>
                  <a:pt x="785071" y="19884"/>
                  <a:pt x="781095" y="18558"/>
                  <a:pt x="777118" y="19884"/>
                </a:cubicBezTo>
                <a:cubicBezTo>
                  <a:pt x="777118" y="19884"/>
                  <a:pt x="777118" y="20546"/>
                  <a:pt x="777118" y="21209"/>
                </a:cubicBezTo>
                <a:cubicBezTo>
                  <a:pt x="775130" y="26180"/>
                  <a:pt x="772478" y="21209"/>
                  <a:pt x="770490" y="21209"/>
                </a:cubicBezTo>
                <a:cubicBezTo>
                  <a:pt x="764856" y="21209"/>
                  <a:pt x="764194" y="24523"/>
                  <a:pt x="764194" y="28831"/>
                </a:cubicBezTo>
                <a:cubicBezTo>
                  <a:pt x="767176" y="28831"/>
                  <a:pt x="770159" y="28831"/>
                  <a:pt x="772810" y="28831"/>
                </a:cubicBezTo>
                <a:cubicBezTo>
                  <a:pt x="773473" y="32145"/>
                  <a:pt x="776787" y="34796"/>
                  <a:pt x="776455" y="38773"/>
                </a:cubicBezTo>
                <a:cubicBezTo>
                  <a:pt x="777118" y="38773"/>
                  <a:pt x="778112" y="38773"/>
                  <a:pt x="778775" y="38773"/>
                </a:cubicBezTo>
                <a:cubicBezTo>
                  <a:pt x="778112" y="38773"/>
                  <a:pt x="777118" y="38773"/>
                  <a:pt x="776455" y="38773"/>
                </a:cubicBezTo>
                <a:cubicBezTo>
                  <a:pt x="774798" y="38773"/>
                  <a:pt x="773473" y="38110"/>
                  <a:pt x="771816" y="37779"/>
                </a:cubicBezTo>
                <a:cubicBezTo>
                  <a:pt x="770490" y="40761"/>
                  <a:pt x="768170" y="41424"/>
                  <a:pt x="765519" y="40099"/>
                </a:cubicBezTo>
                <a:cubicBezTo>
                  <a:pt x="765188" y="40099"/>
                  <a:pt x="764856" y="40099"/>
                  <a:pt x="764525" y="40099"/>
                </a:cubicBezTo>
                <a:cubicBezTo>
                  <a:pt x="764525" y="41756"/>
                  <a:pt x="764525" y="43413"/>
                  <a:pt x="764856" y="45069"/>
                </a:cubicBezTo>
                <a:cubicBezTo>
                  <a:pt x="767176" y="47058"/>
                  <a:pt x="763531" y="48383"/>
                  <a:pt x="764525" y="50372"/>
                </a:cubicBezTo>
                <a:cubicBezTo>
                  <a:pt x="767176" y="49378"/>
                  <a:pt x="768170" y="51697"/>
                  <a:pt x="769827" y="52692"/>
                </a:cubicBezTo>
                <a:cubicBezTo>
                  <a:pt x="771816" y="53686"/>
                  <a:pt x="774467" y="55674"/>
                  <a:pt x="775792" y="51697"/>
                </a:cubicBezTo>
                <a:cubicBezTo>
                  <a:pt x="778112" y="50703"/>
                  <a:pt x="777118" y="54349"/>
                  <a:pt x="779106" y="53686"/>
                </a:cubicBezTo>
                <a:cubicBezTo>
                  <a:pt x="780432" y="52029"/>
                  <a:pt x="781095" y="48052"/>
                  <a:pt x="784740" y="51697"/>
                </a:cubicBezTo>
                <a:cubicBezTo>
                  <a:pt x="784740" y="53023"/>
                  <a:pt x="784740" y="54349"/>
                  <a:pt x="784740" y="55343"/>
                </a:cubicBezTo>
                <a:cubicBezTo>
                  <a:pt x="783414" y="55343"/>
                  <a:pt x="782089" y="55343"/>
                  <a:pt x="780763" y="55343"/>
                </a:cubicBezTo>
                <a:cubicBezTo>
                  <a:pt x="780101" y="56668"/>
                  <a:pt x="782752" y="56337"/>
                  <a:pt x="781758" y="57662"/>
                </a:cubicBezTo>
                <a:lnTo>
                  <a:pt x="776787" y="57662"/>
                </a:lnTo>
                <a:cubicBezTo>
                  <a:pt x="776787" y="57662"/>
                  <a:pt x="776787" y="59319"/>
                  <a:pt x="776787" y="59982"/>
                </a:cubicBezTo>
                <a:cubicBezTo>
                  <a:pt x="775461" y="62633"/>
                  <a:pt x="772810" y="62302"/>
                  <a:pt x="770490" y="62633"/>
                </a:cubicBezTo>
                <a:cubicBezTo>
                  <a:pt x="768833" y="60314"/>
                  <a:pt x="767176" y="61971"/>
                  <a:pt x="765519" y="62633"/>
                </a:cubicBezTo>
                <a:cubicBezTo>
                  <a:pt x="762868" y="61971"/>
                  <a:pt x="760217" y="60976"/>
                  <a:pt x="758229" y="63959"/>
                </a:cubicBezTo>
                <a:cubicBezTo>
                  <a:pt x="757566" y="63959"/>
                  <a:pt x="756572" y="63959"/>
                  <a:pt x="755909" y="63959"/>
                </a:cubicBezTo>
                <a:cubicBezTo>
                  <a:pt x="755909" y="70587"/>
                  <a:pt x="760880" y="68930"/>
                  <a:pt x="764856" y="68598"/>
                </a:cubicBezTo>
                <a:cubicBezTo>
                  <a:pt x="767839" y="70255"/>
                  <a:pt x="768502" y="65947"/>
                  <a:pt x="770822" y="66279"/>
                </a:cubicBezTo>
                <a:cubicBezTo>
                  <a:pt x="769165" y="69261"/>
                  <a:pt x="772478" y="68930"/>
                  <a:pt x="773473" y="69924"/>
                </a:cubicBezTo>
                <a:cubicBezTo>
                  <a:pt x="775461" y="74564"/>
                  <a:pt x="771153" y="71581"/>
                  <a:pt x="769827" y="72907"/>
                </a:cubicBezTo>
                <a:cubicBezTo>
                  <a:pt x="770822" y="75226"/>
                  <a:pt x="771816" y="78209"/>
                  <a:pt x="769827" y="80529"/>
                </a:cubicBezTo>
                <a:cubicBezTo>
                  <a:pt x="771484" y="82517"/>
                  <a:pt x="774467" y="82517"/>
                  <a:pt x="774798" y="85499"/>
                </a:cubicBezTo>
                <a:cubicBezTo>
                  <a:pt x="775130" y="85831"/>
                  <a:pt x="775461" y="86494"/>
                  <a:pt x="775792" y="86825"/>
                </a:cubicBezTo>
                <a:cubicBezTo>
                  <a:pt x="778444" y="86494"/>
                  <a:pt x="781095" y="85831"/>
                  <a:pt x="783414" y="88151"/>
                </a:cubicBezTo>
                <a:cubicBezTo>
                  <a:pt x="783414" y="87819"/>
                  <a:pt x="784077" y="87488"/>
                  <a:pt x="784409" y="86825"/>
                </a:cubicBezTo>
                <a:cubicBezTo>
                  <a:pt x="784740" y="85168"/>
                  <a:pt x="785071" y="83511"/>
                  <a:pt x="784409" y="81854"/>
                </a:cubicBezTo>
                <a:cubicBezTo>
                  <a:pt x="784740" y="83511"/>
                  <a:pt x="784409" y="85168"/>
                  <a:pt x="784409" y="86825"/>
                </a:cubicBezTo>
                <a:cubicBezTo>
                  <a:pt x="784409" y="87156"/>
                  <a:pt x="783746" y="87488"/>
                  <a:pt x="783414" y="88151"/>
                </a:cubicBezTo>
                <a:cubicBezTo>
                  <a:pt x="784409" y="91133"/>
                  <a:pt x="785071" y="93784"/>
                  <a:pt x="785071" y="96767"/>
                </a:cubicBezTo>
                <a:cubicBezTo>
                  <a:pt x="785071" y="97098"/>
                  <a:pt x="785071" y="97430"/>
                  <a:pt x="784740" y="97761"/>
                </a:cubicBezTo>
                <a:cubicBezTo>
                  <a:pt x="781758" y="93122"/>
                  <a:pt x="778444" y="97098"/>
                  <a:pt x="775461" y="97761"/>
                </a:cubicBezTo>
                <a:cubicBezTo>
                  <a:pt x="769496" y="98424"/>
                  <a:pt x="764194" y="92459"/>
                  <a:pt x="758229" y="96767"/>
                </a:cubicBezTo>
                <a:cubicBezTo>
                  <a:pt x="758229" y="97430"/>
                  <a:pt x="758229" y="98092"/>
                  <a:pt x="758229" y="98755"/>
                </a:cubicBezTo>
                <a:cubicBezTo>
                  <a:pt x="759886" y="99418"/>
                  <a:pt x="761542" y="98755"/>
                  <a:pt x="763200" y="98092"/>
                </a:cubicBezTo>
                <a:cubicBezTo>
                  <a:pt x="761542" y="98424"/>
                  <a:pt x="759886" y="99418"/>
                  <a:pt x="758229" y="98755"/>
                </a:cubicBezTo>
                <a:cubicBezTo>
                  <a:pt x="758229" y="98092"/>
                  <a:pt x="758229" y="97430"/>
                  <a:pt x="758229" y="96767"/>
                </a:cubicBezTo>
                <a:cubicBezTo>
                  <a:pt x="755246" y="95773"/>
                  <a:pt x="752264" y="96435"/>
                  <a:pt x="749281" y="96767"/>
                </a:cubicBezTo>
                <a:lnTo>
                  <a:pt x="749281" y="96767"/>
                </a:lnTo>
                <a:cubicBezTo>
                  <a:pt x="748950" y="94116"/>
                  <a:pt x="749612" y="91465"/>
                  <a:pt x="750275" y="88813"/>
                </a:cubicBezTo>
                <a:cubicBezTo>
                  <a:pt x="750275" y="88813"/>
                  <a:pt x="750275" y="88813"/>
                  <a:pt x="750275" y="88813"/>
                </a:cubicBezTo>
                <a:cubicBezTo>
                  <a:pt x="749281" y="87156"/>
                  <a:pt x="746298" y="88813"/>
                  <a:pt x="745304" y="86494"/>
                </a:cubicBezTo>
                <a:lnTo>
                  <a:pt x="745967" y="86494"/>
                </a:lnTo>
                <a:cubicBezTo>
                  <a:pt x="745967" y="86494"/>
                  <a:pt x="746630" y="86494"/>
                  <a:pt x="746630" y="86494"/>
                </a:cubicBezTo>
                <a:cubicBezTo>
                  <a:pt x="755246" y="86825"/>
                  <a:pt x="763200" y="80860"/>
                  <a:pt x="763531" y="72907"/>
                </a:cubicBezTo>
                <a:cubicBezTo>
                  <a:pt x="761211" y="75226"/>
                  <a:pt x="758891" y="70255"/>
                  <a:pt x="756572" y="73901"/>
                </a:cubicBezTo>
                <a:cubicBezTo>
                  <a:pt x="751932" y="72907"/>
                  <a:pt x="747624" y="75889"/>
                  <a:pt x="742984" y="73901"/>
                </a:cubicBezTo>
                <a:cubicBezTo>
                  <a:pt x="743316" y="71912"/>
                  <a:pt x="745304" y="69593"/>
                  <a:pt x="740996" y="69924"/>
                </a:cubicBezTo>
                <a:cubicBezTo>
                  <a:pt x="742653" y="67604"/>
                  <a:pt x="747624" y="69261"/>
                  <a:pt x="747955" y="64953"/>
                </a:cubicBezTo>
                <a:cubicBezTo>
                  <a:pt x="749944" y="63959"/>
                  <a:pt x="752595" y="66279"/>
                  <a:pt x="753920" y="63628"/>
                </a:cubicBezTo>
                <a:cubicBezTo>
                  <a:pt x="750275" y="60976"/>
                  <a:pt x="746298" y="61308"/>
                  <a:pt x="742653" y="63628"/>
                </a:cubicBezTo>
                <a:cubicBezTo>
                  <a:pt x="741990" y="60645"/>
                  <a:pt x="739671" y="61971"/>
                  <a:pt x="739008" y="62965"/>
                </a:cubicBezTo>
                <a:cubicBezTo>
                  <a:pt x="737351" y="65284"/>
                  <a:pt x="735694" y="64622"/>
                  <a:pt x="734037" y="62965"/>
                </a:cubicBezTo>
                <a:cubicBezTo>
                  <a:pt x="734037" y="61639"/>
                  <a:pt x="733705" y="60645"/>
                  <a:pt x="733374" y="59319"/>
                </a:cubicBezTo>
                <a:cubicBezTo>
                  <a:pt x="736688" y="57662"/>
                  <a:pt x="736688" y="56005"/>
                  <a:pt x="733374" y="54349"/>
                </a:cubicBezTo>
                <a:cubicBezTo>
                  <a:pt x="733374" y="53686"/>
                  <a:pt x="733374" y="53354"/>
                  <a:pt x="733374" y="52692"/>
                </a:cubicBezTo>
                <a:cubicBezTo>
                  <a:pt x="736688" y="52692"/>
                  <a:pt x="740002" y="52692"/>
                  <a:pt x="743647" y="52692"/>
                </a:cubicBezTo>
                <a:cubicBezTo>
                  <a:pt x="743647" y="51035"/>
                  <a:pt x="743647" y="49378"/>
                  <a:pt x="743647" y="47721"/>
                </a:cubicBezTo>
                <a:cubicBezTo>
                  <a:pt x="740996" y="48052"/>
                  <a:pt x="738014" y="46395"/>
                  <a:pt x="736025" y="49046"/>
                </a:cubicBezTo>
                <a:cubicBezTo>
                  <a:pt x="733374" y="46395"/>
                  <a:pt x="730060" y="49046"/>
                  <a:pt x="727078" y="47721"/>
                </a:cubicBezTo>
                <a:cubicBezTo>
                  <a:pt x="725752" y="47721"/>
                  <a:pt x="724758" y="47721"/>
                  <a:pt x="723432" y="48052"/>
                </a:cubicBezTo>
                <a:lnTo>
                  <a:pt x="723432" y="48052"/>
                </a:lnTo>
                <a:cubicBezTo>
                  <a:pt x="721775" y="54017"/>
                  <a:pt x="717799" y="50703"/>
                  <a:pt x="714485" y="50372"/>
                </a:cubicBezTo>
                <a:cubicBezTo>
                  <a:pt x="712828" y="51035"/>
                  <a:pt x="711833" y="53354"/>
                  <a:pt x="708851" y="53023"/>
                </a:cubicBezTo>
                <a:cubicBezTo>
                  <a:pt x="708851" y="51366"/>
                  <a:pt x="708851" y="49046"/>
                  <a:pt x="705868" y="49378"/>
                </a:cubicBezTo>
                <a:cubicBezTo>
                  <a:pt x="703880" y="49709"/>
                  <a:pt x="703217" y="51035"/>
                  <a:pt x="702886" y="53023"/>
                </a:cubicBezTo>
                <a:cubicBezTo>
                  <a:pt x="702886" y="55011"/>
                  <a:pt x="702886" y="57000"/>
                  <a:pt x="705537" y="57000"/>
                </a:cubicBezTo>
                <a:cubicBezTo>
                  <a:pt x="707857" y="57000"/>
                  <a:pt x="709182" y="58325"/>
                  <a:pt x="707857" y="60645"/>
                </a:cubicBezTo>
                <a:cubicBezTo>
                  <a:pt x="709514" y="61971"/>
                  <a:pt x="711502" y="63959"/>
                  <a:pt x="713822" y="61971"/>
                </a:cubicBezTo>
                <a:cubicBezTo>
                  <a:pt x="714153" y="60976"/>
                  <a:pt x="714153" y="59651"/>
                  <a:pt x="713822" y="58657"/>
                </a:cubicBezTo>
                <a:cubicBezTo>
                  <a:pt x="713822" y="59651"/>
                  <a:pt x="713822" y="60976"/>
                  <a:pt x="713822" y="61971"/>
                </a:cubicBezTo>
                <a:lnTo>
                  <a:pt x="713822" y="61971"/>
                </a:lnTo>
                <a:cubicBezTo>
                  <a:pt x="713822" y="61971"/>
                  <a:pt x="713822" y="61971"/>
                  <a:pt x="713822" y="61971"/>
                </a:cubicBezTo>
                <a:cubicBezTo>
                  <a:pt x="712496" y="66610"/>
                  <a:pt x="716142" y="68267"/>
                  <a:pt x="718793" y="70587"/>
                </a:cubicBezTo>
                <a:cubicBezTo>
                  <a:pt x="718461" y="78209"/>
                  <a:pt x="713159" y="77877"/>
                  <a:pt x="707857" y="76883"/>
                </a:cubicBezTo>
                <a:cubicBezTo>
                  <a:pt x="707194" y="75889"/>
                  <a:pt x="708851" y="74564"/>
                  <a:pt x="707857" y="73569"/>
                </a:cubicBezTo>
                <a:cubicBezTo>
                  <a:pt x="704543" y="74232"/>
                  <a:pt x="701892" y="77877"/>
                  <a:pt x="697915" y="75889"/>
                </a:cubicBezTo>
                <a:cubicBezTo>
                  <a:pt x="699572" y="73238"/>
                  <a:pt x="702886" y="73901"/>
                  <a:pt x="704874" y="71912"/>
                </a:cubicBezTo>
                <a:cubicBezTo>
                  <a:pt x="704543" y="69593"/>
                  <a:pt x="703880" y="66941"/>
                  <a:pt x="701892" y="65284"/>
                </a:cubicBezTo>
                <a:cubicBezTo>
                  <a:pt x="701229" y="65284"/>
                  <a:pt x="700235" y="65284"/>
                  <a:pt x="699572" y="65284"/>
                </a:cubicBezTo>
                <a:cubicBezTo>
                  <a:pt x="699572" y="67604"/>
                  <a:pt x="696921" y="67936"/>
                  <a:pt x="695595" y="69261"/>
                </a:cubicBezTo>
                <a:cubicBezTo>
                  <a:pt x="695595" y="70587"/>
                  <a:pt x="695927" y="71912"/>
                  <a:pt x="696258" y="73238"/>
                </a:cubicBezTo>
                <a:cubicBezTo>
                  <a:pt x="694932" y="74895"/>
                  <a:pt x="693275" y="73901"/>
                  <a:pt x="691618" y="74232"/>
                </a:cubicBezTo>
                <a:cubicBezTo>
                  <a:pt x="692613" y="75226"/>
                  <a:pt x="693607" y="75558"/>
                  <a:pt x="694601" y="75558"/>
                </a:cubicBezTo>
                <a:cubicBezTo>
                  <a:pt x="693607" y="75558"/>
                  <a:pt x="692281" y="75558"/>
                  <a:pt x="691618" y="74232"/>
                </a:cubicBezTo>
                <a:cubicBezTo>
                  <a:pt x="690956" y="74232"/>
                  <a:pt x="689961" y="74232"/>
                  <a:pt x="689299" y="74232"/>
                </a:cubicBezTo>
                <a:lnTo>
                  <a:pt x="687642" y="74232"/>
                </a:lnTo>
                <a:cubicBezTo>
                  <a:pt x="685985" y="75889"/>
                  <a:pt x="683334" y="74895"/>
                  <a:pt x="681345" y="75226"/>
                </a:cubicBezTo>
                <a:cubicBezTo>
                  <a:pt x="681014" y="75226"/>
                  <a:pt x="680683" y="75226"/>
                  <a:pt x="680351" y="74895"/>
                </a:cubicBezTo>
                <a:cubicBezTo>
                  <a:pt x="680020" y="72907"/>
                  <a:pt x="682671" y="72575"/>
                  <a:pt x="682671" y="70918"/>
                </a:cubicBezTo>
                <a:cubicBezTo>
                  <a:pt x="681677" y="69261"/>
                  <a:pt x="678694" y="70918"/>
                  <a:pt x="678363" y="68267"/>
                </a:cubicBezTo>
                <a:cubicBezTo>
                  <a:pt x="680351" y="66941"/>
                  <a:pt x="683334" y="69261"/>
                  <a:pt x="685322" y="66610"/>
                </a:cubicBezTo>
                <a:cubicBezTo>
                  <a:pt x="684328" y="66610"/>
                  <a:pt x="683665" y="66279"/>
                  <a:pt x="682671" y="65947"/>
                </a:cubicBezTo>
                <a:cubicBezTo>
                  <a:pt x="680683" y="66610"/>
                  <a:pt x="679357" y="64953"/>
                  <a:pt x="677369" y="64953"/>
                </a:cubicBezTo>
                <a:cubicBezTo>
                  <a:pt x="676374" y="64290"/>
                  <a:pt x="674717" y="64290"/>
                  <a:pt x="674717" y="62633"/>
                </a:cubicBezTo>
                <a:cubicBezTo>
                  <a:pt x="675049" y="60976"/>
                  <a:pt x="674717" y="59651"/>
                  <a:pt x="673723" y="58325"/>
                </a:cubicBezTo>
                <a:cubicBezTo>
                  <a:pt x="670409" y="60314"/>
                  <a:pt x="665438" y="57662"/>
                  <a:pt x="663119" y="62302"/>
                </a:cubicBezTo>
                <a:cubicBezTo>
                  <a:pt x="662456" y="61971"/>
                  <a:pt x="661793" y="61308"/>
                  <a:pt x="661462" y="60976"/>
                </a:cubicBezTo>
                <a:cubicBezTo>
                  <a:pt x="662456" y="55343"/>
                  <a:pt x="655497" y="55011"/>
                  <a:pt x="654502" y="50703"/>
                </a:cubicBezTo>
                <a:cubicBezTo>
                  <a:pt x="654502" y="50372"/>
                  <a:pt x="654502" y="50040"/>
                  <a:pt x="654502" y="49709"/>
                </a:cubicBezTo>
                <a:cubicBezTo>
                  <a:pt x="651188" y="44738"/>
                  <a:pt x="645886" y="48383"/>
                  <a:pt x="641909" y="47058"/>
                </a:cubicBezTo>
                <a:cubicBezTo>
                  <a:pt x="640915" y="44075"/>
                  <a:pt x="640915" y="41093"/>
                  <a:pt x="641909" y="38110"/>
                </a:cubicBezTo>
                <a:cubicBezTo>
                  <a:pt x="639590" y="36453"/>
                  <a:pt x="636938" y="37447"/>
                  <a:pt x="633956" y="36785"/>
                </a:cubicBezTo>
                <a:cubicBezTo>
                  <a:pt x="633956" y="38773"/>
                  <a:pt x="633956" y="40430"/>
                  <a:pt x="634287" y="42087"/>
                </a:cubicBezTo>
                <a:cubicBezTo>
                  <a:pt x="632299" y="41424"/>
                  <a:pt x="632962" y="38110"/>
                  <a:pt x="630311" y="38773"/>
                </a:cubicBezTo>
                <a:cubicBezTo>
                  <a:pt x="624346" y="40099"/>
                  <a:pt x="622357" y="36453"/>
                  <a:pt x="621694" y="31482"/>
                </a:cubicBezTo>
                <a:cubicBezTo>
                  <a:pt x="621694" y="30157"/>
                  <a:pt x="621694" y="29163"/>
                  <a:pt x="621694" y="27837"/>
                </a:cubicBezTo>
                <a:cubicBezTo>
                  <a:pt x="615729" y="27506"/>
                  <a:pt x="614735" y="30820"/>
                  <a:pt x="615398" y="35459"/>
                </a:cubicBezTo>
                <a:lnTo>
                  <a:pt x="615398" y="35459"/>
                </a:lnTo>
                <a:cubicBezTo>
                  <a:pt x="611090" y="35790"/>
                  <a:pt x="606782" y="36122"/>
                  <a:pt x="602474" y="36453"/>
                </a:cubicBezTo>
                <a:cubicBezTo>
                  <a:pt x="603799" y="35128"/>
                  <a:pt x="605456" y="35459"/>
                  <a:pt x="606119" y="34134"/>
                </a:cubicBezTo>
                <a:cubicBezTo>
                  <a:pt x="604462" y="34134"/>
                  <a:pt x="602805" y="34134"/>
                  <a:pt x="601148" y="33802"/>
                </a:cubicBezTo>
                <a:lnTo>
                  <a:pt x="600485" y="33802"/>
                </a:lnTo>
                <a:cubicBezTo>
                  <a:pt x="600485" y="33802"/>
                  <a:pt x="599822" y="33802"/>
                  <a:pt x="599822" y="33802"/>
                </a:cubicBezTo>
                <a:cubicBezTo>
                  <a:pt x="598165" y="33802"/>
                  <a:pt x="596840" y="35128"/>
                  <a:pt x="595846" y="36122"/>
                </a:cubicBezTo>
                <a:cubicBezTo>
                  <a:pt x="597171" y="34796"/>
                  <a:pt x="598165" y="33802"/>
                  <a:pt x="599822" y="33802"/>
                </a:cubicBezTo>
                <a:cubicBezTo>
                  <a:pt x="599822" y="31482"/>
                  <a:pt x="597503" y="31151"/>
                  <a:pt x="595846" y="30157"/>
                </a:cubicBezTo>
                <a:cubicBezTo>
                  <a:pt x="595183" y="30488"/>
                  <a:pt x="594189" y="31151"/>
                  <a:pt x="593526" y="31482"/>
                </a:cubicBezTo>
                <a:cubicBezTo>
                  <a:pt x="593195" y="34796"/>
                  <a:pt x="588886" y="35459"/>
                  <a:pt x="588224" y="38773"/>
                </a:cubicBezTo>
                <a:cubicBezTo>
                  <a:pt x="585241" y="41756"/>
                  <a:pt x="590543" y="39436"/>
                  <a:pt x="589549" y="41093"/>
                </a:cubicBezTo>
                <a:cubicBezTo>
                  <a:pt x="587892" y="42087"/>
                  <a:pt x="586567" y="43081"/>
                  <a:pt x="584910" y="44407"/>
                </a:cubicBezTo>
                <a:cubicBezTo>
                  <a:pt x="585904" y="45069"/>
                  <a:pt x="586567" y="45401"/>
                  <a:pt x="587229" y="46064"/>
                </a:cubicBezTo>
                <a:cubicBezTo>
                  <a:pt x="586235" y="48715"/>
                  <a:pt x="583253" y="47389"/>
                  <a:pt x="581596" y="49378"/>
                </a:cubicBezTo>
                <a:cubicBezTo>
                  <a:pt x="583916" y="50703"/>
                  <a:pt x="586235" y="51366"/>
                  <a:pt x="588555" y="50703"/>
                </a:cubicBezTo>
                <a:cubicBezTo>
                  <a:pt x="586235" y="51366"/>
                  <a:pt x="583916" y="50703"/>
                  <a:pt x="581596" y="49378"/>
                </a:cubicBezTo>
                <a:cubicBezTo>
                  <a:pt x="581264" y="49378"/>
                  <a:pt x="580933" y="49378"/>
                  <a:pt x="580602" y="49378"/>
                </a:cubicBezTo>
                <a:cubicBezTo>
                  <a:pt x="579607" y="49378"/>
                  <a:pt x="578613" y="49378"/>
                  <a:pt x="577950" y="48052"/>
                </a:cubicBezTo>
                <a:cubicBezTo>
                  <a:pt x="573642" y="46395"/>
                  <a:pt x="573311" y="53686"/>
                  <a:pt x="568340" y="51697"/>
                </a:cubicBezTo>
                <a:cubicBezTo>
                  <a:pt x="564695" y="50040"/>
                  <a:pt x="560387" y="48715"/>
                  <a:pt x="554421" y="51697"/>
                </a:cubicBezTo>
                <a:cubicBezTo>
                  <a:pt x="557404" y="46726"/>
                  <a:pt x="552433" y="47058"/>
                  <a:pt x="552433" y="44407"/>
                </a:cubicBezTo>
                <a:cubicBezTo>
                  <a:pt x="551770" y="45401"/>
                  <a:pt x="551108" y="46064"/>
                  <a:pt x="550113" y="47058"/>
                </a:cubicBezTo>
                <a:cubicBezTo>
                  <a:pt x="549451" y="48383"/>
                  <a:pt x="548456" y="48715"/>
                  <a:pt x="547462" y="48715"/>
                </a:cubicBezTo>
                <a:cubicBezTo>
                  <a:pt x="548456" y="48715"/>
                  <a:pt x="549451" y="48715"/>
                  <a:pt x="550113" y="47058"/>
                </a:cubicBezTo>
                <a:cubicBezTo>
                  <a:pt x="550776" y="46064"/>
                  <a:pt x="551439" y="45401"/>
                  <a:pt x="552433" y="44407"/>
                </a:cubicBezTo>
                <a:cubicBezTo>
                  <a:pt x="553096" y="42418"/>
                  <a:pt x="554090" y="44407"/>
                  <a:pt x="554753" y="44407"/>
                </a:cubicBezTo>
                <a:cubicBezTo>
                  <a:pt x="555416" y="43081"/>
                  <a:pt x="555747" y="42087"/>
                  <a:pt x="556410" y="40761"/>
                </a:cubicBezTo>
                <a:cubicBezTo>
                  <a:pt x="557735" y="40761"/>
                  <a:pt x="559061" y="40761"/>
                  <a:pt x="559392" y="39436"/>
                </a:cubicBezTo>
                <a:cubicBezTo>
                  <a:pt x="559724" y="37447"/>
                  <a:pt x="556410" y="37779"/>
                  <a:pt x="557404" y="35128"/>
                </a:cubicBezTo>
                <a:cubicBezTo>
                  <a:pt x="558067" y="35128"/>
                  <a:pt x="559061" y="34796"/>
                  <a:pt x="560055" y="34465"/>
                </a:cubicBezTo>
                <a:cubicBezTo>
                  <a:pt x="560055" y="31482"/>
                  <a:pt x="560055" y="29163"/>
                  <a:pt x="556079" y="29494"/>
                </a:cubicBezTo>
                <a:cubicBezTo>
                  <a:pt x="550445" y="28168"/>
                  <a:pt x="549451" y="33471"/>
                  <a:pt x="546799" y="35459"/>
                </a:cubicBezTo>
                <a:cubicBezTo>
                  <a:pt x="546799" y="37779"/>
                  <a:pt x="550445" y="36453"/>
                  <a:pt x="549782" y="39104"/>
                </a:cubicBezTo>
                <a:cubicBezTo>
                  <a:pt x="547131" y="40099"/>
                  <a:pt x="543154" y="38110"/>
                  <a:pt x="541497" y="42087"/>
                </a:cubicBezTo>
                <a:lnTo>
                  <a:pt x="541497" y="42087"/>
                </a:lnTo>
                <a:cubicBezTo>
                  <a:pt x="537852" y="45069"/>
                  <a:pt x="537189" y="40761"/>
                  <a:pt x="535201" y="39436"/>
                </a:cubicBezTo>
                <a:cubicBezTo>
                  <a:pt x="533212" y="41424"/>
                  <a:pt x="536195" y="42750"/>
                  <a:pt x="535201" y="44407"/>
                </a:cubicBezTo>
                <a:cubicBezTo>
                  <a:pt x="533875" y="45732"/>
                  <a:pt x="531555" y="43413"/>
                  <a:pt x="530893" y="46064"/>
                </a:cubicBezTo>
                <a:cubicBezTo>
                  <a:pt x="531555" y="46064"/>
                  <a:pt x="532550" y="46064"/>
                  <a:pt x="533212" y="46064"/>
                </a:cubicBezTo>
                <a:cubicBezTo>
                  <a:pt x="531887" y="47389"/>
                  <a:pt x="530230" y="47058"/>
                  <a:pt x="528573" y="47058"/>
                </a:cubicBezTo>
                <a:cubicBezTo>
                  <a:pt x="526584" y="47058"/>
                  <a:pt x="525922" y="47721"/>
                  <a:pt x="526916" y="49709"/>
                </a:cubicBezTo>
                <a:cubicBezTo>
                  <a:pt x="523933" y="51697"/>
                  <a:pt x="520951" y="50040"/>
                  <a:pt x="518300" y="49709"/>
                </a:cubicBezTo>
                <a:cubicBezTo>
                  <a:pt x="514323" y="48052"/>
                  <a:pt x="511009" y="46064"/>
                  <a:pt x="512003" y="40761"/>
                </a:cubicBezTo>
                <a:cubicBezTo>
                  <a:pt x="511340" y="40761"/>
                  <a:pt x="510346" y="41424"/>
                  <a:pt x="509683" y="41756"/>
                </a:cubicBezTo>
                <a:cubicBezTo>
                  <a:pt x="509683" y="41093"/>
                  <a:pt x="509021" y="40099"/>
                  <a:pt x="509021" y="39104"/>
                </a:cubicBezTo>
                <a:cubicBezTo>
                  <a:pt x="509021" y="40099"/>
                  <a:pt x="509352" y="40761"/>
                  <a:pt x="509683" y="41756"/>
                </a:cubicBezTo>
                <a:cubicBezTo>
                  <a:pt x="510346" y="41756"/>
                  <a:pt x="511340" y="41093"/>
                  <a:pt x="512003" y="40761"/>
                </a:cubicBezTo>
                <a:lnTo>
                  <a:pt x="512003" y="40761"/>
                </a:lnTo>
                <a:cubicBezTo>
                  <a:pt x="514986" y="39104"/>
                  <a:pt x="518300" y="38110"/>
                  <a:pt x="519625" y="34465"/>
                </a:cubicBezTo>
                <a:cubicBezTo>
                  <a:pt x="519625" y="33802"/>
                  <a:pt x="519625" y="32808"/>
                  <a:pt x="519625" y="32145"/>
                </a:cubicBezTo>
                <a:cubicBezTo>
                  <a:pt x="523270" y="32145"/>
                  <a:pt x="527247" y="32145"/>
                  <a:pt x="530893" y="32145"/>
                </a:cubicBezTo>
                <a:cubicBezTo>
                  <a:pt x="531555" y="32145"/>
                  <a:pt x="531887" y="32145"/>
                  <a:pt x="532550" y="32145"/>
                </a:cubicBezTo>
                <a:cubicBezTo>
                  <a:pt x="535532" y="32145"/>
                  <a:pt x="538183" y="34796"/>
                  <a:pt x="541166" y="32145"/>
                </a:cubicBezTo>
                <a:cubicBezTo>
                  <a:pt x="540172" y="30820"/>
                  <a:pt x="539509" y="29825"/>
                  <a:pt x="538515" y="28831"/>
                </a:cubicBezTo>
                <a:cubicBezTo>
                  <a:pt x="537852" y="28831"/>
                  <a:pt x="536858" y="28831"/>
                  <a:pt x="536195" y="28831"/>
                </a:cubicBezTo>
                <a:cubicBezTo>
                  <a:pt x="533875" y="26511"/>
                  <a:pt x="537189" y="26843"/>
                  <a:pt x="537852" y="25186"/>
                </a:cubicBezTo>
                <a:cubicBezTo>
                  <a:pt x="534538" y="26843"/>
                  <a:pt x="532218" y="23860"/>
                  <a:pt x="532550" y="22535"/>
                </a:cubicBezTo>
                <a:cubicBezTo>
                  <a:pt x="534207" y="16238"/>
                  <a:pt x="530230" y="18889"/>
                  <a:pt x="527579" y="18889"/>
                </a:cubicBezTo>
                <a:cubicBezTo>
                  <a:pt x="526584" y="18889"/>
                  <a:pt x="525590" y="18558"/>
                  <a:pt x="524596" y="18227"/>
                </a:cubicBezTo>
                <a:cubicBezTo>
                  <a:pt x="525922" y="21541"/>
                  <a:pt x="523933" y="21541"/>
                  <a:pt x="520288" y="21209"/>
                </a:cubicBezTo>
                <a:cubicBezTo>
                  <a:pt x="522608" y="22535"/>
                  <a:pt x="523933" y="22866"/>
                  <a:pt x="524927" y="23529"/>
                </a:cubicBezTo>
                <a:cubicBezTo>
                  <a:pt x="524927" y="25517"/>
                  <a:pt x="521614" y="25517"/>
                  <a:pt x="521945" y="27837"/>
                </a:cubicBezTo>
                <a:cubicBezTo>
                  <a:pt x="516643" y="27837"/>
                  <a:pt x="511340" y="29163"/>
                  <a:pt x="505707" y="27837"/>
                </a:cubicBezTo>
                <a:cubicBezTo>
                  <a:pt x="503718" y="28831"/>
                  <a:pt x="501730" y="30157"/>
                  <a:pt x="499079" y="28831"/>
                </a:cubicBezTo>
                <a:cubicBezTo>
                  <a:pt x="492451" y="25849"/>
                  <a:pt x="485492" y="28168"/>
                  <a:pt x="478864" y="28168"/>
                </a:cubicBezTo>
                <a:cubicBezTo>
                  <a:pt x="484829" y="29494"/>
                  <a:pt x="490794" y="30157"/>
                  <a:pt x="496759" y="29825"/>
                </a:cubicBezTo>
                <a:cubicBezTo>
                  <a:pt x="500073" y="32145"/>
                  <a:pt x="504381" y="30820"/>
                  <a:pt x="508026" y="32477"/>
                </a:cubicBezTo>
                <a:cubicBezTo>
                  <a:pt x="507364" y="34465"/>
                  <a:pt x="505375" y="32808"/>
                  <a:pt x="504381" y="33802"/>
                </a:cubicBezTo>
                <a:cubicBezTo>
                  <a:pt x="500404" y="32145"/>
                  <a:pt x="503056" y="38773"/>
                  <a:pt x="499410" y="37779"/>
                </a:cubicBezTo>
                <a:cubicBezTo>
                  <a:pt x="499742" y="38773"/>
                  <a:pt x="500073" y="40099"/>
                  <a:pt x="500404" y="41093"/>
                </a:cubicBezTo>
                <a:cubicBezTo>
                  <a:pt x="500404" y="42750"/>
                  <a:pt x="500404" y="44738"/>
                  <a:pt x="500404" y="46395"/>
                </a:cubicBezTo>
                <a:cubicBezTo>
                  <a:pt x="499079" y="46395"/>
                  <a:pt x="497753" y="46395"/>
                  <a:pt x="496428" y="46395"/>
                </a:cubicBezTo>
                <a:lnTo>
                  <a:pt x="496428" y="46395"/>
                </a:lnTo>
                <a:cubicBezTo>
                  <a:pt x="496428" y="46395"/>
                  <a:pt x="496428" y="45732"/>
                  <a:pt x="496428" y="45732"/>
                </a:cubicBezTo>
                <a:cubicBezTo>
                  <a:pt x="493776" y="49046"/>
                  <a:pt x="488143" y="45069"/>
                  <a:pt x="486154" y="49709"/>
                </a:cubicBezTo>
                <a:cubicBezTo>
                  <a:pt x="483835" y="50040"/>
                  <a:pt x="481846" y="50372"/>
                  <a:pt x="479527" y="51035"/>
                </a:cubicBezTo>
                <a:cubicBezTo>
                  <a:pt x="479527" y="51366"/>
                  <a:pt x="479527" y="51697"/>
                  <a:pt x="479527" y="52029"/>
                </a:cubicBezTo>
                <a:cubicBezTo>
                  <a:pt x="481184" y="53354"/>
                  <a:pt x="483172" y="54680"/>
                  <a:pt x="484829" y="56005"/>
                </a:cubicBezTo>
                <a:cubicBezTo>
                  <a:pt x="483172" y="54680"/>
                  <a:pt x="481184" y="53354"/>
                  <a:pt x="479527" y="52029"/>
                </a:cubicBezTo>
                <a:cubicBezTo>
                  <a:pt x="477870" y="53686"/>
                  <a:pt x="478201" y="55343"/>
                  <a:pt x="478532" y="57331"/>
                </a:cubicBezTo>
                <a:cubicBezTo>
                  <a:pt x="476875" y="60314"/>
                  <a:pt x="473893" y="59982"/>
                  <a:pt x="470910" y="59651"/>
                </a:cubicBezTo>
                <a:cubicBezTo>
                  <a:pt x="470910" y="59319"/>
                  <a:pt x="470910" y="58988"/>
                  <a:pt x="470910" y="58657"/>
                </a:cubicBezTo>
                <a:cubicBezTo>
                  <a:pt x="464282" y="61639"/>
                  <a:pt x="469253" y="66941"/>
                  <a:pt x="468259" y="71250"/>
                </a:cubicBezTo>
                <a:cubicBezTo>
                  <a:pt x="466271" y="71250"/>
                  <a:pt x="464614" y="71581"/>
                  <a:pt x="463288" y="72907"/>
                </a:cubicBezTo>
                <a:cubicBezTo>
                  <a:pt x="463288" y="73238"/>
                  <a:pt x="463288" y="73569"/>
                  <a:pt x="463288" y="73901"/>
                </a:cubicBezTo>
                <a:cubicBezTo>
                  <a:pt x="465277" y="73901"/>
                  <a:pt x="467265" y="73901"/>
                  <a:pt x="469253" y="73901"/>
                </a:cubicBezTo>
                <a:cubicBezTo>
                  <a:pt x="468922" y="76883"/>
                  <a:pt x="464614" y="74564"/>
                  <a:pt x="464282" y="77546"/>
                </a:cubicBezTo>
                <a:lnTo>
                  <a:pt x="463620" y="77546"/>
                </a:lnTo>
                <a:cubicBezTo>
                  <a:pt x="463620" y="77546"/>
                  <a:pt x="462957" y="77546"/>
                  <a:pt x="462957" y="77546"/>
                </a:cubicBezTo>
                <a:cubicBezTo>
                  <a:pt x="461300" y="76552"/>
                  <a:pt x="459643" y="76220"/>
                  <a:pt x="457655" y="77546"/>
                </a:cubicBezTo>
                <a:cubicBezTo>
                  <a:pt x="457655" y="79203"/>
                  <a:pt x="457655" y="81191"/>
                  <a:pt x="457655" y="82848"/>
                </a:cubicBezTo>
                <a:cubicBezTo>
                  <a:pt x="454341" y="81191"/>
                  <a:pt x="451027" y="83511"/>
                  <a:pt x="447713" y="82848"/>
                </a:cubicBezTo>
                <a:cubicBezTo>
                  <a:pt x="443736" y="82848"/>
                  <a:pt x="439428" y="82848"/>
                  <a:pt x="435451" y="79866"/>
                </a:cubicBezTo>
                <a:cubicBezTo>
                  <a:pt x="439759" y="76883"/>
                  <a:pt x="435120" y="75226"/>
                  <a:pt x="434788" y="72575"/>
                </a:cubicBezTo>
                <a:cubicBezTo>
                  <a:pt x="435451" y="71912"/>
                  <a:pt x="436445" y="71250"/>
                  <a:pt x="437108" y="70255"/>
                </a:cubicBezTo>
                <a:cubicBezTo>
                  <a:pt x="436114" y="70255"/>
                  <a:pt x="435120" y="70255"/>
                  <a:pt x="433794" y="69924"/>
                </a:cubicBezTo>
                <a:cubicBezTo>
                  <a:pt x="434457" y="68930"/>
                  <a:pt x="435120" y="68267"/>
                  <a:pt x="435783" y="67273"/>
                </a:cubicBezTo>
                <a:cubicBezTo>
                  <a:pt x="436114" y="67273"/>
                  <a:pt x="436445" y="67273"/>
                  <a:pt x="436777" y="67273"/>
                </a:cubicBezTo>
                <a:cubicBezTo>
                  <a:pt x="437440" y="67273"/>
                  <a:pt x="438102" y="67936"/>
                  <a:pt x="438102" y="68598"/>
                </a:cubicBezTo>
                <a:cubicBezTo>
                  <a:pt x="444399" y="70918"/>
                  <a:pt x="450695" y="66279"/>
                  <a:pt x="456992" y="69261"/>
                </a:cubicBezTo>
                <a:cubicBezTo>
                  <a:pt x="458317" y="65284"/>
                  <a:pt x="455666" y="62633"/>
                  <a:pt x="453678" y="58988"/>
                </a:cubicBezTo>
                <a:cubicBezTo>
                  <a:pt x="449038" y="64290"/>
                  <a:pt x="441748" y="60976"/>
                  <a:pt x="437108" y="64622"/>
                </a:cubicBezTo>
                <a:cubicBezTo>
                  <a:pt x="433463" y="62633"/>
                  <a:pt x="433463" y="60645"/>
                  <a:pt x="437108" y="58657"/>
                </a:cubicBezTo>
                <a:cubicBezTo>
                  <a:pt x="433463" y="56668"/>
                  <a:pt x="433131" y="56337"/>
                  <a:pt x="434788" y="54680"/>
                </a:cubicBezTo>
                <a:cubicBezTo>
                  <a:pt x="434788" y="53686"/>
                  <a:pt x="434788" y="52360"/>
                  <a:pt x="434788" y="51366"/>
                </a:cubicBezTo>
                <a:cubicBezTo>
                  <a:pt x="433794" y="51366"/>
                  <a:pt x="434126" y="50040"/>
                  <a:pt x="433794" y="49046"/>
                </a:cubicBezTo>
                <a:cubicBezTo>
                  <a:pt x="433794" y="50040"/>
                  <a:pt x="433794" y="51035"/>
                  <a:pt x="434788" y="51366"/>
                </a:cubicBezTo>
                <a:cubicBezTo>
                  <a:pt x="434788" y="52360"/>
                  <a:pt x="434788" y="53686"/>
                  <a:pt x="434788" y="54680"/>
                </a:cubicBezTo>
                <a:cubicBezTo>
                  <a:pt x="440754" y="55343"/>
                  <a:pt x="445393" y="51697"/>
                  <a:pt x="449370" y="48052"/>
                </a:cubicBezTo>
                <a:cubicBezTo>
                  <a:pt x="449701" y="47721"/>
                  <a:pt x="448376" y="47058"/>
                  <a:pt x="447713" y="47058"/>
                </a:cubicBezTo>
                <a:cubicBezTo>
                  <a:pt x="447050" y="47058"/>
                  <a:pt x="446056" y="47058"/>
                  <a:pt x="445393" y="47058"/>
                </a:cubicBezTo>
                <a:cubicBezTo>
                  <a:pt x="445393" y="43744"/>
                  <a:pt x="445393" y="40430"/>
                  <a:pt x="445393" y="37116"/>
                </a:cubicBezTo>
                <a:cubicBezTo>
                  <a:pt x="443736" y="35459"/>
                  <a:pt x="445062" y="33802"/>
                  <a:pt x="445393" y="32145"/>
                </a:cubicBezTo>
                <a:cubicBezTo>
                  <a:pt x="445393" y="27837"/>
                  <a:pt x="442410" y="27174"/>
                  <a:pt x="439097" y="26843"/>
                </a:cubicBezTo>
                <a:cubicBezTo>
                  <a:pt x="439097" y="25849"/>
                  <a:pt x="438765" y="24855"/>
                  <a:pt x="437440" y="24192"/>
                </a:cubicBezTo>
                <a:cubicBezTo>
                  <a:pt x="430149" y="24192"/>
                  <a:pt x="423190" y="24192"/>
                  <a:pt x="416230" y="25517"/>
                </a:cubicBezTo>
                <a:cubicBezTo>
                  <a:pt x="414905" y="25849"/>
                  <a:pt x="413579" y="26843"/>
                  <a:pt x="413248" y="28168"/>
                </a:cubicBezTo>
                <a:cubicBezTo>
                  <a:pt x="413579" y="30157"/>
                  <a:pt x="412254" y="33139"/>
                  <a:pt x="415899" y="33139"/>
                </a:cubicBezTo>
                <a:lnTo>
                  <a:pt x="415899" y="33139"/>
                </a:lnTo>
                <a:cubicBezTo>
                  <a:pt x="415899" y="33139"/>
                  <a:pt x="415899" y="33802"/>
                  <a:pt x="415899" y="34134"/>
                </a:cubicBezTo>
                <a:cubicBezTo>
                  <a:pt x="414242" y="34134"/>
                  <a:pt x="412916" y="34134"/>
                  <a:pt x="411259" y="34134"/>
                </a:cubicBezTo>
                <a:cubicBezTo>
                  <a:pt x="412916" y="36453"/>
                  <a:pt x="414905" y="38773"/>
                  <a:pt x="415236" y="41756"/>
                </a:cubicBezTo>
                <a:cubicBezTo>
                  <a:pt x="412585" y="43081"/>
                  <a:pt x="414573" y="45069"/>
                  <a:pt x="415236" y="46726"/>
                </a:cubicBezTo>
                <a:cubicBezTo>
                  <a:pt x="413579" y="47058"/>
                  <a:pt x="411922" y="47389"/>
                  <a:pt x="410597" y="48052"/>
                </a:cubicBezTo>
                <a:cubicBezTo>
                  <a:pt x="409271" y="49046"/>
                  <a:pt x="410928" y="49046"/>
                  <a:pt x="411259" y="49378"/>
                </a:cubicBezTo>
                <a:cubicBezTo>
                  <a:pt x="411591" y="52692"/>
                  <a:pt x="408277" y="50040"/>
                  <a:pt x="407614" y="51697"/>
                </a:cubicBezTo>
                <a:lnTo>
                  <a:pt x="403306" y="51697"/>
                </a:lnTo>
                <a:cubicBezTo>
                  <a:pt x="401318" y="49046"/>
                  <a:pt x="404963" y="49378"/>
                  <a:pt x="404632" y="47721"/>
                </a:cubicBezTo>
                <a:cubicBezTo>
                  <a:pt x="404963" y="46395"/>
                  <a:pt x="406289" y="46726"/>
                  <a:pt x="407614" y="46395"/>
                </a:cubicBezTo>
                <a:cubicBezTo>
                  <a:pt x="409934" y="44738"/>
                  <a:pt x="408277" y="42087"/>
                  <a:pt x="408940" y="40099"/>
                </a:cubicBezTo>
                <a:cubicBezTo>
                  <a:pt x="409934" y="37779"/>
                  <a:pt x="406289" y="35128"/>
                  <a:pt x="408940" y="32808"/>
                </a:cubicBezTo>
                <a:cubicBezTo>
                  <a:pt x="407283" y="32808"/>
                  <a:pt x="407614" y="29494"/>
                  <a:pt x="405294" y="29825"/>
                </a:cubicBezTo>
                <a:cubicBezTo>
                  <a:pt x="405294" y="29163"/>
                  <a:pt x="405294" y="28168"/>
                  <a:pt x="405294" y="27506"/>
                </a:cubicBezTo>
                <a:cubicBezTo>
                  <a:pt x="401980" y="28168"/>
                  <a:pt x="401318" y="31151"/>
                  <a:pt x="400323" y="33802"/>
                </a:cubicBezTo>
                <a:cubicBezTo>
                  <a:pt x="396015" y="33802"/>
                  <a:pt x="392039" y="30157"/>
                  <a:pt x="387399" y="31482"/>
                </a:cubicBezTo>
                <a:lnTo>
                  <a:pt x="387399" y="31482"/>
                </a:lnTo>
                <a:cubicBezTo>
                  <a:pt x="386405" y="27174"/>
                  <a:pt x="393033" y="29825"/>
                  <a:pt x="392039" y="25517"/>
                </a:cubicBezTo>
                <a:cubicBezTo>
                  <a:pt x="390050" y="22866"/>
                  <a:pt x="386405" y="24855"/>
                  <a:pt x="383754" y="23860"/>
                </a:cubicBezTo>
                <a:lnTo>
                  <a:pt x="378452" y="23860"/>
                </a:lnTo>
                <a:cubicBezTo>
                  <a:pt x="377126" y="22203"/>
                  <a:pt x="380108" y="21541"/>
                  <a:pt x="378452" y="20215"/>
                </a:cubicBezTo>
                <a:cubicBezTo>
                  <a:pt x="375469" y="21541"/>
                  <a:pt x="372155" y="18558"/>
                  <a:pt x="368841" y="20215"/>
                </a:cubicBezTo>
                <a:cubicBezTo>
                  <a:pt x="368841" y="23198"/>
                  <a:pt x="371492" y="20878"/>
                  <a:pt x="372155" y="22866"/>
                </a:cubicBezTo>
                <a:cubicBezTo>
                  <a:pt x="372155" y="24523"/>
                  <a:pt x="368841" y="23529"/>
                  <a:pt x="370498" y="26180"/>
                </a:cubicBezTo>
                <a:cubicBezTo>
                  <a:pt x="374806" y="27174"/>
                  <a:pt x="379114" y="24855"/>
                  <a:pt x="383422" y="25186"/>
                </a:cubicBezTo>
                <a:cubicBezTo>
                  <a:pt x="381434" y="27506"/>
                  <a:pt x="376795" y="26511"/>
                  <a:pt x="376795" y="31151"/>
                </a:cubicBezTo>
                <a:cubicBezTo>
                  <a:pt x="376463" y="31151"/>
                  <a:pt x="376132" y="31482"/>
                  <a:pt x="375800" y="31482"/>
                </a:cubicBezTo>
                <a:cubicBezTo>
                  <a:pt x="375800" y="30488"/>
                  <a:pt x="375800" y="29494"/>
                  <a:pt x="375469" y="27837"/>
                </a:cubicBezTo>
                <a:cubicBezTo>
                  <a:pt x="372486" y="30488"/>
                  <a:pt x="370829" y="34134"/>
                  <a:pt x="366521" y="33802"/>
                </a:cubicBezTo>
                <a:cubicBezTo>
                  <a:pt x="367184" y="35790"/>
                  <a:pt x="369504" y="36122"/>
                  <a:pt x="370498" y="37779"/>
                </a:cubicBezTo>
                <a:cubicBezTo>
                  <a:pt x="369172" y="40099"/>
                  <a:pt x="366190" y="38773"/>
                  <a:pt x="364202" y="40430"/>
                </a:cubicBezTo>
                <a:cubicBezTo>
                  <a:pt x="364202" y="43744"/>
                  <a:pt x="367516" y="43413"/>
                  <a:pt x="369172" y="44075"/>
                </a:cubicBezTo>
                <a:cubicBezTo>
                  <a:pt x="372155" y="45401"/>
                  <a:pt x="373481" y="46395"/>
                  <a:pt x="369835" y="48383"/>
                </a:cubicBezTo>
                <a:cubicBezTo>
                  <a:pt x="371824" y="49709"/>
                  <a:pt x="373812" y="48383"/>
                  <a:pt x="375469" y="47721"/>
                </a:cubicBezTo>
                <a:cubicBezTo>
                  <a:pt x="375469" y="47721"/>
                  <a:pt x="375800" y="47721"/>
                  <a:pt x="375800" y="48052"/>
                </a:cubicBezTo>
                <a:cubicBezTo>
                  <a:pt x="375800" y="48052"/>
                  <a:pt x="375800" y="48383"/>
                  <a:pt x="375800" y="48383"/>
                </a:cubicBezTo>
                <a:cubicBezTo>
                  <a:pt x="373812" y="49709"/>
                  <a:pt x="371824" y="51035"/>
                  <a:pt x="369172" y="50372"/>
                </a:cubicBezTo>
                <a:lnTo>
                  <a:pt x="371492" y="52692"/>
                </a:lnTo>
                <a:cubicBezTo>
                  <a:pt x="371492" y="52692"/>
                  <a:pt x="373149" y="54680"/>
                  <a:pt x="374143" y="55674"/>
                </a:cubicBezTo>
                <a:cubicBezTo>
                  <a:pt x="381765" y="53686"/>
                  <a:pt x="389719" y="53686"/>
                  <a:pt x="397341" y="54349"/>
                </a:cubicBezTo>
                <a:cubicBezTo>
                  <a:pt x="397341" y="56337"/>
                  <a:pt x="396678" y="58325"/>
                  <a:pt x="396678" y="60314"/>
                </a:cubicBezTo>
                <a:cubicBezTo>
                  <a:pt x="392370" y="60314"/>
                  <a:pt x="388725" y="62302"/>
                  <a:pt x="384417" y="62633"/>
                </a:cubicBezTo>
                <a:cubicBezTo>
                  <a:pt x="384417" y="63296"/>
                  <a:pt x="384417" y="63959"/>
                  <a:pt x="384417" y="64622"/>
                </a:cubicBezTo>
                <a:cubicBezTo>
                  <a:pt x="384417" y="63959"/>
                  <a:pt x="384417" y="63296"/>
                  <a:pt x="384417" y="62633"/>
                </a:cubicBezTo>
                <a:cubicBezTo>
                  <a:pt x="383422" y="61308"/>
                  <a:pt x="381103" y="61971"/>
                  <a:pt x="380771" y="58988"/>
                </a:cubicBezTo>
                <a:cubicBezTo>
                  <a:pt x="380771" y="57662"/>
                  <a:pt x="379446" y="58988"/>
                  <a:pt x="379446" y="60314"/>
                </a:cubicBezTo>
                <a:cubicBezTo>
                  <a:pt x="376463" y="60314"/>
                  <a:pt x="377126" y="56005"/>
                  <a:pt x="374143" y="56337"/>
                </a:cubicBezTo>
                <a:cubicBezTo>
                  <a:pt x="372818" y="57662"/>
                  <a:pt x="371492" y="59319"/>
                  <a:pt x="371161" y="61639"/>
                </a:cubicBezTo>
                <a:cubicBezTo>
                  <a:pt x="374806" y="61639"/>
                  <a:pt x="375800" y="63959"/>
                  <a:pt x="376463" y="66941"/>
                </a:cubicBezTo>
                <a:cubicBezTo>
                  <a:pt x="371492" y="67273"/>
                  <a:pt x="366190" y="65947"/>
                  <a:pt x="361550" y="68930"/>
                </a:cubicBezTo>
                <a:cubicBezTo>
                  <a:pt x="363539" y="69924"/>
                  <a:pt x="366521" y="69924"/>
                  <a:pt x="365527" y="73238"/>
                </a:cubicBezTo>
                <a:cubicBezTo>
                  <a:pt x="362545" y="72575"/>
                  <a:pt x="359231" y="74564"/>
                  <a:pt x="356911" y="70918"/>
                </a:cubicBezTo>
                <a:cubicBezTo>
                  <a:pt x="358899" y="67604"/>
                  <a:pt x="354260" y="68930"/>
                  <a:pt x="354260" y="66610"/>
                </a:cubicBezTo>
                <a:cubicBezTo>
                  <a:pt x="360888" y="68930"/>
                  <a:pt x="363539" y="65284"/>
                  <a:pt x="364533" y="59319"/>
                </a:cubicBezTo>
                <a:cubicBezTo>
                  <a:pt x="367847" y="57994"/>
                  <a:pt x="370167" y="55674"/>
                  <a:pt x="372155" y="53023"/>
                </a:cubicBezTo>
                <a:lnTo>
                  <a:pt x="369835" y="50703"/>
                </a:lnTo>
                <a:cubicBezTo>
                  <a:pt x="367847" y="48715"/>
                  <a:pt x="364864" y="48383"/>
                  <a:pt x="362213" y="48052"/>
                </a:cubicBezTo>
                <a:cubicBezTo>
                  <a:pt x="362213" y="47721"/>
                  <a:pt x="362213" y="47058"/>
                  <a:pt x="362213" y="46726"/>
                </a:cubicBezTo>
                <a:cubicBezTo>
                  <a:pt x="359562" y="43744"/>
                  <a:pt x="356911" y="48052"/>
                  <a:pt x="353928" y="46726"/>
                </a:cubicBezTo>
                <a:cubicBezTo>
                  <a:pt x="351277" y="47058"/>
                  <a:pt x="348626" y="46726"/>
                  <a:pt x="346306" y="48052"/>
                </a:cubicBezTo>
                <a:cubicBezTo>
                  <a:pt x="345975" y="48052"/>
                  <a:pt x="345312" y="48052"/>
                  <a:pt x="344981" y="48383"/>
                </a:cubicBezTo>
                <a:cubicBezTo>
                  <a:pt x="344649" y="47389"/>
                  <a:pt x="343987" y="46726"/>
                  <a:pt x="343655" y="45732"/>
                </a:cubicBezTo>
                <a:cubicBezTo>
                  <a:pt x="343655" y="42750"/>
                  <a:pt x="343655" y="39767"/>
                  <a:pt x="343655" y="36785"/>
                </a:cubicBezTo>
                <a:cubicBezTo>
                  <a:pt x="341998" y="36122"/>
                  <a:pt x="340341" y="35790"/>
                  <a:pt x="338684" y="35128"/>
                </a:cubicBezTo>
                <a:cubicBezTo>
                  <a:pt x="334708" y="31151"/>
                  <a:pt x="330399" y="28168"/>
                  <a:pt x="324103" y="28168"/>
                </a:cubicBezTo>
                <a:cubicBezTo>
                  <a:pt x="322446" y="32477"/>
                  <a:pt x="320789" y="37116"/>
                  <a:pt x="324766" y="41424"/>
                </a:cubicBezTo>
                <a:cubicBezTo>
                  <a:pt x="322446" y="42087"/>
                  <a:pt x="323772" y="43744"/>
                  <a:pt x="323440" y="45069"/>
                </a:cubicBezTo>
                <a:cubicBezTo>
                  <a:pt x="322115" y="44075"/>
                  <a:pt x="320126" y="44075"/>
                  <a:pt x="319795" y="42418"/>
                </a:cubicBezTo>
                <a:cubicBezTo>
                  <a:pt x="318801" y="41756"/>
                  <a:pt x="317475" y="41424"/>
                  <a:pt x="316150" y="40761"/>
                </a:cubicBezTo>
                <a:cubicBezTo>
                  <a:pt x="316150" y="40761"/>
                  <a:pt x="316150" y="41093"/>
                  <a:pt x="315818" y="41424"/>
                </a:cubicBezTo>
                <a:cubicBezTo>
                  <a:pt x="312173" y="40761"/>
                  <a:pt x="309190" y="41424"/>
                  <a:pt x="309190" y="46064"/>
                </a:cubicBezTo>
                <a:cubicBezTo>
                  <a:pt x="308859" y="46064"/>
                  <a:pt x="308527" y="46064"/>
                  <a:pt x="308196" y="46726"/>
                </a:cubicBezTo>
                <a:cubicBezTo>
                  <a:pt x="305545" y="47721"/>
                  <a:pt x="303225" y="46064"/>
                  <a:pt x="300905" y="46395"/>
                </a:cubicBezTo>
                <a:cubicBezTo>
                  <a:pt x="300243" y="46395"/>
                  <a:pt x="299911" y="46395"/>
                  <a:pt x="299248" y="46726"/>
                </a:cubicBezTo>
                <a:cubicBezTo>
                  <a:pt x="299580" y="46726"/>
                  <a:pt x="300243" y="46726"/>
                  <a:pt x="300905" y="46395"/>
                </a:cubicBezTo>
                <a:cubicBezTo>
                  <a:pt x="300905" y="45732"/>
                  <a:pt x="303557" y="45069"/>
                  <a:pt x="300905" y="44075"/>
                </a:cubicBezTo>
                <a:cubicBezTo>
                  <a:pt x="298254" y="43081"/>
                  <a:pt x="299911" y="41756"/>
                  <a:pt x="300905" y="40430"/>
                </a:cubicBezTo>
                <a:lnTo>
                  <a:pt x="300905" y="40430"/>
                </a:lnTo>
                <a:cubicBezTo>
                  <a:pt x="303557" y="39767"/>
                  <a:pt x="302231" y="36785"/>
                  <a:pt x="303225" y="35128"/>
                </a:cubicBezTo>
                <a:cubicBezTo>
                  <a:pt x="304882" y="33802"/>
                  <a:pt x="306539" y="32477"/>
                  <a:pt x="308196" y="31151"/>
                </a:cubicBezTo>
                <a:lnTo>
                  <a:pt x="308196" y="31151"/>
                </a:lnTo>
                <a:cubicBezTo>
                  <a:pt x="308196" y="25517"/>
                  <a:pt x="313498" y="27837"/>
                  <a:pt x="315818" y="25849"/>
                </a:cubicBezTo>
                <a:lnTo>
                  <a:pt x="315818" y="25849"/>
                </a:lnTo>
                <a:cubicBezTo>
                  <a:pt x="311510" y="23860"/>
                  <a:pt x="307533" y="21872"/>
                  <a:pt x="303225" y="19552"/>
                </a:cubicBezTo>
                <a:lnTo>
                  <a:pt x="303225" y="19552"/>
                </a:lnTo>
                <a:cubicBezTo>
                  <a:pt x="303225" y="21872"/>
                  <a:pt x="305545" y="22203"/>
                  <a:pt x="306539" y="24192"/>
                </a:cubicBezTo>
                <a:cubicBezTo>
                  <a:pt x="305214" y="26180"/>
                  <a:pt x="304882" y="29163"/>
                  <a:pt x="301568" y="29494"/>
                </a:cubicBezTo>
                <a:cubicBezTo>
                  <a:pt x="298917" y="31151"/>
                  <a:pt x="295935" y="34465"/>
                  <a:pt x="294940" y="27837"/>
                </a:cubicBezTo>
                <a:cubicBezTo>
                  <a:pt x="294609" y="25186"/>
                  <a:pt x="291958" y="26180"/>
                  <a:pt x="290301" y="25849"/>
                </a:cubicBezTo>
                <a:cubicBezTo>
                  <a:pt x="290301" y="26180"/>
                  <a:pt x="290301" y="26511"/>
                  <a:pt x="290301" y="26843"/>
                </a:cubicBezTo>
                <a:cubicBezTo>
                  <a:pt x="290522" y="29494"/>
                  <a:pt x="291847" y="32366"/>
                  <a:pt x="294278" y="35459"/>
                </a:cubicBezTo>
                <a:cubicBezTo>
                  <a:pt x="293946" y="37779"/>
                  <a:pt x="289969" y="36453"/>
                  <a:pt x="290301" y="39436"/>
                </a:cubicBezTo>
                <a:lnTo>
                  <a:pt x="290301" y="39436"/>
                </a:lnTo>
                <a:cubicBezTo>
                  <a:pt x="292952" y="41424"/>
                  <a:pt x="289307" y="44075"/>
                  <a:pt x="290964" y="46395"/>
                </a:cubicBezTo>
                <a:cubicBezTo>
                  <a:pt x="293283" y="46395"/>
                  <a:pt x="295603" y="45069"/>
                  <a:pt x="297923" y="46726"/>
                </a:cubicBezTo>
                <a:cubicBezTo>
                  <a:pt x="299580" y="47721"/>
                  <a:pt x="299580" y="49378"/>
                  <a:pt x="300574" y="50703"/>
                </a:cubicBezTo>
                <a:cubicBezTo>
                  <a:pt x="302231" y="50703"/>
                  <a:pt x="303888" y="50703"/>
                  <a:pt x="305545" y="50703"/>
                </a:cubicBezTo>
                <a:cubicBezTo>
                  <a:pt x="306208" y="51366"/>
                  <a:pt x="307202" y="51697"/>
                  <a:pt x="307865" y="52360"/>
                </a:cubicBezTo>
                <a:cubicBezTo>
                  <a:pt x="309190" y="54017"/>
                  <a:pt x="311179" y="53354"/>
                  <a:pt x="312836" y="53686"/>
                </a:cubicBezTo>
                <a:cubicBezTo>
                  <a:pt x="316481" y="53354"/>
                  <a:pt x="319795" y="53023"/>
                  <a:pt x="323109" y="54680"/>
                </a:cubicBezTo>
                <a:cubicBezTo>
                  <a:pt x="324103" y="55674"/>
                  <a:pt x="323772" y="56337"/>
                  <a:pt x="323109" y="57331"/>
                </a:cubicBezTo>
                <a:cubicBezTo>
                  <a:pt x="321783" y="57000"/>
                  <a:pt x="320458" y="56668"/>
                  <a:pt x="319132" y="56005"/>
                </a:cubicBezTo>
                <a:cubicBezTo>
                  <a:pt x="316481" y="57331"/>
                  <a:pt x="313167" y="57662"/>
                  <a:pt x="312173" y="61639"/>
                </a:cubicBezTo>
                <a:cubicBezTo>
                  <a:pt x="311841" y="63959"/>
                  <a:pt x="308859" y="63628"/>
                  <a:pt x="306539" y="63628"/>
                </a:cubicBezTo>
                <a:cubicBezTo>
                  <a:pt x="305214" y="63628"/>
                  <a:pt x="303225" y="62302"/>
                  <a:pt x="302562" y="64622"/>
                </a:cubicBezTo>
                <a:cubicBezTo>
                  <a:pt x="303557" y="64953"/>
                  <a:pt x="304219" y="65616"/>
                  <a:pt x="305214" y="65947"/>
                </a:cubicBezTo>
                <a:cubicBezTo>
                  <a:pt x="302894" y="65947"/>
                  <a:pt x="300243" y="65947"/>
                  <a:pt x="297923" y="65947"/>
                </a:cubicBezTo>
                <a:cubicBezTo>
                  <a:pt x="294609" y="68598"/>
                  <a:pt x="290964" y="63959"/>
                  <a:pt x="287650" y="65947"/>
                </a:cubicBezTo>
                <a:cubicBezTo>
                  <a:pt x="286987" y="63959"/>
                  <a:pt x="285330" y="63959"/>
                  <a:pt x="283673" y="63296"/>
                </a:cubicBezTo>
                <a:cubicBezTo>
                  <a:pt x="281022" y="62633"/>
                  <a:pt x="282347" y="61639"/>
                  <a:pt x="283673" y="60645"/>
                </a:cubicBezTo>
                <a:cubicBezTo>
                  <a:pt x="283342" y="60314"/>
                  <a:pt x="282679" y="59982"/>
                  <a:pt x="282347" y="59651"/>
                </a:cubicBezTo>
                <a:cubicBezTo>
                  <a:pt x="282679" y="59651"/>
                  <a:pt x="283342" y="59982"/>
                  <a:pt x="283673" y="60645"/>
                </a:cubicBezTo>
                <a:cubicBezTo>
                  <a:pt x="285993" y="60645"/>
                  <a:pt x="288312" y="59651"/>
                  <a:pt x="289638" y="57331"/>
                </a:cubicBezTo>
                <a:cubicBezTo>
                  <a:pt x="287650" y="54349"/>
                  <a:pt x="286655" y="51697"/>
                  <a:pt x="289307" y="48383"/>
                </a:cubicBezTo>
                <a:cubicBezTo>
                  <a:pt x="287981" y="47389"/>
                  <a:pt x="286324" y="46064"/>
                  <a:pt x="284999" y="45069"/>
                </a:cubicBezTo>
                <a:cubicBezTo>
                  <a:pt x="276714" y="46064"/>
                  <a:pt x="281022" y="39767"/>
                  <a:pt x="280028" y="36453"/>
                </a:cubicBezTo>
                <a:cubicBezTo>
                  <a:pt x="280028" y="33471"/>
                  <a:pt x="280028" y="30488"/>
                  <a:pt x="280028" y="27506"/>
                </a:cubicBezTo>
                <a:cubicBezTo>
                  <a:pt x="279696" y="26180"/>
                  <a:pt x="278702" y="26180"/>
                  <a:pt x="277708" y="26180"/>
                </a:cubicBezTo>
                <a:cubicBezTo>
                  <a:pt x="279696" y="24192"/>
                  <a:pt x="284004" y="22203"/>
                  <a:pt x="278371" y="19221"/>
                </a:cubicBezTo>
                <a:cubicBezTo>
                  <a:pt x="284336" y="17895"/>
                  <a:pt x="285661" y="12924"/>
                  <a:pt x="288644" y="7291"/>
                </a:cubicBezTo>
                <a:cubicBezTo>
                  <a:pt x="283673" y="10605"/>
                  <a:pt x="284336" y="4308"/>
                  <a:pt x="281353" y="4971"/>
                </a:cubicBezTo>
                <a:lnTo>
                  <a:pt x="281353" y="4971"/>
                </a:lnTo>
                <a:cubicBezTo>
                  <a:pt x="281353" y="4971"/>
                  <a:pt x="280690" y="4971"/>
                  <a:pt x="280028" y="4971"/>
                </a:cubicBezTo>
                <a:cubicBezTo>
                  <a:pt x="280028" y="-331"/>
                  <a:pt x="276382" y="3645"/>
                  <a:pt x="274725" y="2651"/>
                </a:cubicBezTo>
                <a:cubicBezTo>
                  <a:pt x="274063" y="2651"/>
                  <a:pt x="273400" y="2651"/>
                  <a:pt x="272737" y="2320"/>
                </a:cubicBezTo>
                <a:cubicBezTo>
                  <a:pt x="270086" y="-331"/>
                  <a:pt x="266109" y="3314"/>
                  <a:pt x="263458" y="0"/>
                </a:cubicBezTo>
                <a:cubicBezTo>
                  <a:pt x="263127" y="331"/>
                  <a:pt x="262795" y="663"/>
                  <a:pt x="262464" y="994"/>
                </a:cubicBezTo>
                <a:cubicBezTo>
                  <a:pt x="261138" y="6628"/>
                  <a:pt x="256499" y="994"/>
                  <a:pt x="254179" y="3645"/>
                </a:cubicBezTo>
                <a:cubicBezTo>
                  <a:pt x="254179" y="4971"/>
                  <a:pt x="254842" y="5634"/>
                  <a:pt x="256167" y="6296"/>
                </a:cubicBezTo>
                <a:lnTo>
                  <a:pt x="256167" y="6296"/>
                </a:lnTo>
                <a:cubicBezTo>
                  <a:pt x="256167" y="6296"/>
                  <a:pt x="256167" y="6959"/>
                  <a:pt x="256167" y="7291"/>
                </a:cubicBezTo>
                <a:cubicBezTo>
                  <a:pt x="258818" y="7291"/>
                  <a:pt x="260475" y="10605"/>
                  <a:pt x="263789" y="9942"/>
                </a:cubicBezTo>
                <a:cubicBezTo>
                  <a:pt x="264452" y="10273"/>
                  <a:pt x="265446" y="10936"/>
                  <a:pt x="266440" y="11267"/>
                </a:cubicBezTo>
                <a:cubicBezTo>
                  <a:pt x="265446" y="11930"/>
                  <a:pt x="264783" y="12262"/>
                  <a:pt x="263127" y="13587"/>
                </a:cubicBezTo>
                <a:cubicBezTo>
                  <a:pt x="268760" y="13587"/>
                  <a:pt x="272737" y="17564"/>
                  <a:pt x="278371" y="16901"/>
                </a:cubicBezTo>
                <a:cubicBezTo>
                  <a:pt x="275057" y="17895"/>
                  <a:pt x="270749" y="16238"/>
                  <a:pt x="269092" y="20878"/>
                </a:cubicBezTo>
                <a:cubicBezTo>
                  <a:pt x="271080" y="24192"/>
                  <a:pt x="274394" y="20215"/>
                  <a:pt x="276714" y="21872"/>
                </a:cubicBezTo>
                <a:cubicBezTo>
                  <a:pt x="275719" y="22535"/>
                  <a:pt x="275057" y="23198"/>
                  <a:pt x="274063" y="23860"/>
                </a:cubicBezTo>
                <a:cubicBezTo>
                  <a:pt x="270749" y="26511"/>
                  <a:pt x="268429" y="23860"/>
                  <a:pt x="265446" y="22535"/>
                </a:cubicBezTo>
                <a:cubicBezTo>
                  <a:pt x="259813" y="19552"/>
                  <a:pt x="255836" y="20878"/>
                  <a:pt x="254842" y="26511"/>
                </a:cubicBezTo>
                <a:cubicBezTo>
                  <a:pt x="259481" y="23529"/>
                  <a:pt x="260144" y="28831"/>
                  <a:pt x="262464" y="30488"/>
                </a:cubicBezTo>
                <a:cubicBezTo>
                  <a:pt x="264121" y="30820"/>
                  <a:pt x="265778" y="31482"/>
                  <a:pt x="267435" y="31814"/>
                </a:cubicBezTo>
                <a:cubicBezTo>
                  <a:pt x="265778" y="31482"/>
                  <a:pt x="264121" y="30820"/>
                  <a:pt x="262464" y="30488"/>
                </a:cubicBezTo>
                <a:cubicBezTo>
                  <a:pt x="261470" y="34796"/>
                  <a:pt x="262464" y="39104"/>
                  <a:pt x="262464" y="43413"/>
                </a:cubicBezTo>
                <a:cubicBezTo>
                  <a:pt x="262132" y="44738"/>
                  <a:pt x="262464" y="47389"/>
                  <a:pt x="263789" y="46395"/>
                </a:cubicBezTo>
                <a:cubicBezTo>
                  <a:pt x="267103" y="44075"/>
                  <a:pt x="270417" y="46395"/>
                  <a:pt x="273731" y="46064"/>
                </a:cubicBezTo>
                <a:cubicBezTo>
                  <a:pt x="274394" y="49046"/>
                  <a:pt x="273731" y="52360"/>
                  <a:pt x="276051" y="55343"/>
                </a:cubicBezTo>
                <a:cubicBezTo>
                  <a:pt x="275057" y="57000"/>
                  <a:pt x="271080" y="55343"/>
                  <a:pt x="271411" y="58988"/>
                </a:cubicBezTo>
                <a:cubicBezTo>
                  <a:pt x="273400" y="58988"/>
                  <a:pt x="276051" y="57994"/>
                  <a:pt x="276714" y="61308"/>
                </a:cubicBezTo>
                <a:lnTo>
                  <a:pt x="276714" y="61308"/>
                </a:lnTo>
                <a:cubicBezTo>
                  <a:pt x="277708" y="66610"/>
                  <a:pt x="283010" y="64622"/>
                  <a:pt x="285661" y="66610"/>
                </a:cubicBezTo>
                <a:cubicBezTo>
                  <a:pt x="285330" y="70255"/>
                  <a:pt x="279696" y="64953"/>
                  <a:pt x="280359" y="70255"/>
                </a:cubicBezTo>
                <a:cubicBezTo>
                  <a:pt x="282016" y="71250"/>
                  <a:pt x="284004" y="72244"/>
                  <a:pt x="285661" y="70255"/>
                </a:cubicBezTo>
                <a:cubicBezTo>
                  <a:pt x="290632" y="71581"/>
                  <a:pt x="295603" y="72907"/>
                  <a:pt x="300905" y="74232"/>
                </a:cubicBezTo>
                <a:cubicBezTo>
                  <a:pt x="302894" y="78209"/>
                  <a:pt x="306870" y="76220"/>
                  <a:pt x="309853" y="76220"/>
                </a:cubicBezTo>
                <a:cubicBezTo>
                  <a:pt x="311841" y="74895"/>
                  <a:pt x="316812" y="79203"/>
                  <a:pt x="316481" y="72907"/>
                </a:cubicBezTo>
                <a:cubicBezTo>
                  <a:pt x="318138" y="72907"/>
                  <a:pt x="319795" y="72907"/>
                  <a:pt x="321452" y="72907"/>
                </a:cubicBezTo>
                <a:cubicBezTo>
                  <a:pt x="321452" y="73238"/>
                  <a:pt x="321452" y="73569"/>
                  <a:pt x="322115" y="73901"/>
                </a:cubicBezTo>
                <a:cubicBezTo>
                  <a:pt x="317144" y="72575"/>
                  <a:pt x="319132" y="76883"/>
                  <a:pt x="318138" y="79203"/>
                </a:cubicBezTo>
                <a:cubicBezTo>
                  <a:pt x="325760" y="79203"/>
                  <a:pt x="330731" y="72244"/>
                  <a:pt x="338353" y="71581"/>
                </a:cubicBezTo>
                <a:cubicBezTo>
                  <a:pt x="342661" y="71581"/>
                  <a:pt x="346969" y="74232"/>
                  <a:pt x="351277" y="71581"/>
                </a:cubicBezTo>
                <a:cubicBezTo>
                  <a:pt x="352603" y="71912"/>
                  <a:pt x="353597" y="72244"/>
                  <a:pt x="354923" y="72575"/>
                </a:cubicBezTo>
                <a:cubicBezTo>
                  <a:pt x="354591" y="71581"/>
                  <a:pt x="353928" y="70587"/>
                  <a:pt x="353597" y="69924"/>
                </a:cubicBezTo>
                <a:cubicBezTo>
                  <a:pt x="353928" y="70918"/>
                  <a:pt x="354591" y="71912"/>
                  <a:pt x="354923" y="72575"/>
                </a:cubicBezTo>
                <a:cubicBezTo>
                  <a:pt x="356248" y="73901"/>
                  <a:pt x="357905" y="75558"/>
                  <a:pt x="359231" y="76883"/>
                </a:cubicBezTo>
                <a:cubicBezTo>
                  <a:pt x="361550" y="76883"/>
                  <a:pt x="364202" y="76883"/>
                  <a:pt x="366521" y="76883"/>
                </a:cubicBezTo>
                <a:cubicBezTo>
                  <a:pt x="366853" y="75889"/>
                  <a:pt x="367516" y="75226"/>
                  <a:pt x="367847" y="74232"/>
                </a:cubicBezTo>
                <a:cubicBezTo>
                  <a:pt x="367516" y="75226"/>
                  <a:pt x="366853" y="75889"/>
                  <a:pt x="366521" y="76883"/>
                </a:cubicBezTo>
                <a:cubicBezTo>
                  <a:pt x="364202" y="76883"/>
                  <a:pt x="361550" y="76883"/>
                  <a:pt x="359231" y="76883"/>
                </a:cubicBezTo>
                <a:cubicBezTo>
                  <a:pt x="358568" y="78209"/>
                  <a:pt x="357242" y="77546"/>
                  <a:pt x="356248" y="77877"/>
                </a:cubicBezTo>
                <a:lnTo>
                  <a:pt x="356248" y="77877"/>
                </a:lnTo>
                <a:cubicBezTo>
                  <a:pt x="353928" y="79534"/>
                  <a:pt x="351277" y="79203"/>
                  <a:pt x="348295" y="78872"/>
                </a:cubicBezTo>
                <a:cubicBezTo>
                  <a:pt x="344318" y="78872"/>
                  <a:pt x="340341" y="77546"/>
                  <a:pt x="337359" y="81191"/>
                </a:cubicBezTo>
                <a:cubicBezTo>
                  <a:pt x="335702" y="82517"/>
                  <a:pt x="333382" y="82517"/>
                  <a:pt x="332388" y="84505"/>
                </a:cubicBezTo>
                <a:cubicBezTo>
                  <a:pt x="333713" y="85168"/>
                  <a:pt x="334708" y="85831"/>
                  <a:pt x="336033" y="86494"/>
                </a:cubicBezTo>
                <a:cubicBezTo>
                  <a:pt x="332719" y="87156"/>
                  <a:pt x="328411" y="84505"/>
                  <a:pt x="326091" y="89145"/>
                </a:cubicBezTo>
                <a:cubicBezTo>
                  <a:pt x="324766" y="89145"/>
                  <a:pt x="323772" y="89145"/>
                  <a:pt x="322446" y="89476"/>
                </a:cubicBezTo>
                <a:lnTo>
                  <a:pt x="313498" y="89476"/>
                </a:lnTo>
                <a:cubicBezTo>
                  <a:pt x="314161" y="87156"/>
                  <a:pt x="314824" y="85831"/>
                  <a:pt x="317144" y="85499"/>
                </a:cubicBezTo>
                <a:cubicBezTo>
                  <a:pt x="318469" y="80197"/>
                  <a:pt x="312836" y="83843"/>
                  <a:pt x="311841" y="81523"/>
                </a:cubicBezTo>
                <a:cubicBezTo>
                  <a:pt x="310847" y="81523"/>
                  <a:pt x="310184" y="81523"/>
                  <a:pt x="309190" y="81523"/>
                </a:cubicBezTo>
                <a:cubicBezTo>
                  <a:pt x="309190" y="84505"/>
                  <a:pt x="306208" y="83180"/>
                  <a:pt x="305214" y="84837"/>
                </a:cubicBezTo>
                <a:cubicBezTo>
                  <a:pt x="306870" y="85168"/>
                  <a:pt x="307865" y="85831"/>
                  <a:pt x="308527" y="86494"/>
                </a:cubicBezTo>
                <a:cubicBezTo>
                  <a:pt x="307865" y="85831"/>
                  <a:pt x="306870" y="85168"/>
                  <a:pt x="305214" y="84837"/>
                </a:cubicBezTo>
                <a:cubicBezTo>
                  <a:pt x="305214" y="84837"/>
                  <a:pt x="304551" y="84837"/>
                  <a:pt x="304219" y="84837"/>
                </a:cubicBezTo>
                <a:cubicBezTo>
                  <a:pt x="303225" y="83511"/>
                  <a:pt x="302231" y="83180"/>
                  <a:pt x="301568" y="84837"/>
                </a:cubicBezTo>
                <a:cubicBezTo>
                  <a:pt x="299911" y="83180"/>
                  <a:pt x="296266" y="84837"/>
                  <a:pt x="295935" y="81191"/>
                </a:cubicBezTo>
                <a:cubicBezTo>
                  <a:pt x="295272" y="81191"/>
                  <a:pt x="294609" y="81191"/>
                  <a:pt x="294278" y="81191"/>
                </a:cubicBezTo>
                <a:cubicBezTo>
                  <a:pt x="294278" y="84505"/>
                  <a:pt x="290301" y="82848"/>
                  <a:pt x="288975" y="85499"/>
                </a:cubicBezTo>
                <a:cubicBezTo>
                  <a:pt x="290964" y="87819"/>
                  <a:pt x="288975" y="93784"/>
                  <a:pt x="295935" y="92790"/>
                </a:cubicBezTo>
                <a:cubicBezTo>
                  <a:pt x="294609" y="87819"/>
                  <a:pt x="297591" y="85831"/>
                  <a:pt x="301568" y="84505"/>
                </a:cubicBezTo>
                <a:lnTo>
                  <a:pt x="301900" y="84505"/>
                </a:lnTo>
                <a:cubicBezTo>
                  <a:pt x="301900" y="84505"/>
                  <a:pt x="302231" y="84505"/>
                  <a:pt x="302231" y="84505"/>
                </a:cubicBezTo>
                <a:cubicBezTo>
                  <a:pt x="303225" y="87819"/>
                  <a:pt x="302231" y="90802"/>
                  <a:pt x="299911" y="93453"/>
                </a:cubicBezTo>
                <a:cubicBezTo>
                  <a:pt x="298917" y="94116"/>
                  <a:pt x="298254" y="94447"/>
                  <a:pt x="297260" y="95110"/>
                </a:cubicBezTo>
                <a:cubicBezTo>
                  <a:pt x="292952" y="93784"/>
                  <a:pt x="290301" y="99749"/>
                  <a:pt x="285993" y="98092"/>
                </a:cubicBezTo>
                <a:cubicBezTo>
                  <a:pt x="286324" y="101406"/>
                  <a:pt x="288312" y="102069"/>
                  <a:pt x="290964" y="100412"/>
                </a:cubicBezTo>
                <a:cubicBezTo>
                  <a:pt x="293283" y="99087"/>
                  <a:pt x="295272" y="97430"/>
                  <a:pt x="297591" y="95773"/>
                </a:cubicBezTo>
                <a:cubicBezTo>
                  <a:pt x="301568" y="100412"/>
                  <a:pt x="298917" y="104720"/>
                  <a:pt x="296597" y="109691"/>
                </a:cubicBezTo>
                <a:cubicBezTo>
                  <a:pt x="301900" y="111017"/>
                  <a:pt x="304551" y="114662"/>
                  <a:pt x="306539" y="118970"/>
                </a:cubicBezTo>
                <a:cubicBezTo>
                  <a:pt x="307533" y="120296"/>
                  <a:pt x="308527" y="118970"/>
                  <a:pt x="309190" y="118970"/>
                </a:cubicBezTo>
                <a:lnTo>
                  <a:pt x="309190" y="118970"/>
                </a:lnTo>
                <a:cubicBezTo>
                  <a:pt x="309190" y="118970"/>
                  <a:pt x="311510" y="119302"/>
                  <a:pt x="312504" y="119633"/>
                </a:cubicBezTo>
                <a:cubicBezTo>
                  <a:pt x="311841" y="121290"/>
                  <a:pt x="308527" y="119964"/>
                  <a:pt x="309190" y="122947"/>
                </a:cubicBezTo>
                <a:cubicBezTo>
                  <a:pt x="309853" y="122947"/>
                  <a:pt x="310516" y="122947"/>
                  <a:pt x="310516" y="124273"/>
                </a:cubicBezTo>
                <a:cubicBezTo>
                  <a:pt x="310847" y="128581"/>
                  <a:pt x="306208" y="130238"/>
                  <a:pt x="306539" y="134214"/>
                </a:cubicBezTo>
                <a:cubicBezTo>
                  <a:pt x="306208" y="134214"/>
                  <a:pt x="305876" y="134546"/>
                  <a:pt x="305545" y="134877"/>
                </a:cubicBezTo>
                <a:cubicBezTo>
                  <a:pt x="302894" y="127586"/>
                  <a:pt x="295935" y="127586"/>
                  <a:pt x="290301" y="125598"/>
                </a:cubicBezTo>
                <a:cubicBezTo>
                  <a:pt x="283673" y="124273"/>
                  <a:pt x="283673" y="128912"/>
                  <a:pt x="284004" y="133552"/>
                </a:cubicBezTo>
                <a:cubicBezTo>
                  <a:pt x="284004" y="135208"/>
                  <a:pt x="284004" y="136865"/>
                  <a:pt x="284004" y="138522"/>
                </a:cubicBezTo>
                <a:cubicBezTo>
                  <a:pt x="284004" y="140842"/>
                  <a:pt x="284004" y="143162"/>
                  <a:pt x="282679" y="144819"/>
                </a:cubicBezTo>
                <a:cubicBezTo>
                  <a:pt x="282679" y="145150"/>
                  <a:pt x="282679" y="145482"/>
                  <a:pt x="282679" y="146144"/>
                </a:cubicBezTo>
                <a:cubicBezTo>
                  <a:pt x="282679" y="146144"/>
                  <a:pt x="283342" y="146144"/>
                  <a:pt x="283342" y="146144"/>
                </a:cubicBezTo>
                <a:cubicBezTo>
                  <a:pt x="283010" y="149458"/>
                  <a:pt x="284999" y="151778"/>
                  <a:pt x="285661" y="154761"/>
                </a:cubicBezTo>
                <a:cubicBezTo>
                  <a:pt x="283342" y="155423"/>
                  <a:pt x="282347" y="157412"/>
                  <a:pt x="284336" y="158737"/>
                </a:cubicBezTo>
                <a:cubicBezTo>
                  <a:pt x="285661" y="160063"/>
                  <a:pt x="287650" y="162383"/>
                  <a:pt x="289969" y="160726"/>
                </a:cubicBezTo>
                <a:cubicBezTo>
                  <a:pt x="292289" y="159400"/>
                  <a:pt x="294609" y="159400"/>
                  <a:pt x="297260" y="159732"/>
                </a:cubicBezTo>
                <a:cubicBezTo>
                  <a:pt x="299911" y="160063"/>
                  <a:pt x="302562" y="160726"/>
                  <a:pt x="304219" y="161057"/>
                </a:cubicBezTo>
                <a:cubicBezTo>
                  <a:pt x="303225" y="165034"/>
                  <a:pt x="307202" y="164371"/>
                  <a:pt x="308527" y="165697"/>
                </a:cubicBezTo>
                <a:cubicBezTo>
                  <a:pt x="310516" y="167685"/>
                  <a:pt x="313167" y="168016"/>
                  <a:pt x="315487" y="168348"/>
                </a:cubicBezTo>
                <a:cubicBezTo>
                  <a:pt x="312836" y="168348"/>
                  <a:pt x="310516" y="167685"/>
                  <a:pt x="308527" y="165697"/>
                </a:cubicBezTo>
                <a:cubicBezTo>
                  <a:pt x="308196" y="167022"/>
                  <a:pt x="307533" y="168348"/>
                  <a:pt x="307202" y="169673"/>
                </a:cubicBezTo>
                <a:cubicBezTo>
                  <a:pt x="307202" y="170336"/>
                  <a:pt x="307202" y="170999"/>
                  <a:pt x="307202" y="171662"/>
                </a:cubicBezTo>
                <a:cubicBezTo>
                  <a:pt x="303557" y="172325"/>
                  <a:pt x="300905" y="169342"/>
                  <a:pt x="297260" y="169342"/>
                </a:cubicBezTo>
                <a:cubicBezTo>
                  <a:pt x="297260" y="165697"/>
                  <a:pt x="291958" y="167685"/>
                  <a:pt x="291958" y="164371"/>
                </a:cubicBezTo>
                <a:cubicBezTo>
                  <a:pt x="290301" y="160726"/>
                  <a:pt x="287650" y="162714"/>
                  <a:pt x="285993" y="163708"/>
                </a:cubicBezTo>
                <a:cubicBezTo>
                  <a:pt x="284336" y="165034"/>
                  <a:pt x="282347" y="165034"/>
                  <a:pt x="280359" y="165697"/>
                </a:cubicBezTo>
                <a:cubicBezTo>
                  <a:pt x="280359" y="166028"/>
                  <a:pt x="281022" y="166691"/>
                  <a:pt x="281353" y="167022"/>
                </a:cubicBezTo>
                <a:cubicBezTo>
                  <a:pt x="281353" y="173650"/>
                  <a:pt x="282347" y="180278"/>
                  <a:pt x="281022" y="186906"/>
                </a:cubicBezTo>
                <a:cubicBezTo>
                  <a:pt x="283342" y="187237"/>
                  <a:pt x="284999" y="187237"/>
                  <a:pt x="286655" y="186906"/>
                </a:cubicBezTo>
                <a:cubicBezTo>
                  <a:pt x="288312" y="186906"/>
                  <a:pt x="289969" y="187900"/>
                  <a:pt x="291626" y="186906"/>
                </a:cubicBezTo>
                <a:cubicBezTo>
                  <a:pt x="291626" y="186243"/>
                  <a:pt x="291626" y="185912"/>
                  <a:pt x="292289" y="185249"/>
                </a:cubicBezTo>
                <a:cubicBezTo>
                  <a:pt x="291958" y="185912"/>
                  <a:pt x="291626" y="186243"/>
                  <a:pt x="291626" y="186906"/>
                </a:cubicBezTo>
                <a:cubicBezTo>
                  <a:pt x="293283" y="186906"/>
                  <a:pt x="294940" y="187569"/>
                  <a:pt x="296266" y="186243"/>
                </a:cubicBezTo>
                <a:cubicBezTo>
                  <a:pt x="299248" y="184586"/>
                  <a:pt x="293946" y="179615"/>
                  <a:pt x="299580" y="179284"/>
                </a:cubicBezTo>
                <a:cubicBezTo>
                  <a:pt x="299580" y="182266"/>
                  <a:pt x="303225" y="181604"/>
                  <a:pt x="304219" y="183592"/>
                </a:cubicBezTo>
                <a:cubicBezTo>
                  <a:pt x="303888" y="184917"/>
                  <a:pt x="303557" y="185912"/>
                  <a:pt x="302894" y="187237"/>
                </a:cubicBezTo>
                <a:cubicBezTo>
                  <a:pt x="300574" y="187237"/>
                  <a:pt x="298254" y="187237"/>
                  <a:pt x="296929" y="189888"/>
                </a:cubicBezTo>
                <a:cubicBezTo>
                  <a:pt x="296266" y="190883"/>
                  <a:pt x="299911" y="191545"/>
                  <a:pt x="296929" y="192540"/>
                </a:cubicBezTo>
                <a:cubicBezTo>
                  <a:pt x="289638" y="191545"/>
                  <a:pt x="283673" y="196848"/>
                  <a:pt x="276714" y="197179"/>
                </a:cubicBezTo>
                <a:cubicBezTo>
                  <a:pt x="276714" y="196516"/>
                  <a:pt x="276714" y="195522"/>
                  <a:pt x="276714" y="194859"/>
                </a:cubicBezTo>
                <a:cubicBezTo>
                  <a:pt x="277045" y="193865"/>
                  <a:pt x="279365" y="193534"/>
                  <a:pt x="278371" y="191877"/>
                </a:cubicBezTo>
                <a:cubicBezTo>
                  <a:pt x="276382" y="189557"/>
                  <a:pt x="273731" y="187900"/>
                  <a:pt x="270417" y="188563"/>
                </a:cubicBezTo>
                <a:cubicBezTo>
                  <a:pt x="270417" y="190551"/>
                  <a:pt x="273731" y="189888"/>
                  <a:pt x="273068" y="192208"/>
                </a:cubicBezTo>
                <a:cubicBezTo>
                  <a:pt x="271743" y="192208"/>
                  <a:pt x="270417" y="192208"/>
                  <a:pt x="269423" y="193534"/>
                </a:cubicBezTo>
                <a:cubicBezTo>
                  <a:pt x="269423" y="193865"/>
                  <a:pt x="269423" y="194197"/>
                  <a:pt x="269423" y="194859"/>
                </a:cubicBezTo>
                <a:cubicBezTo>
                  <a:pt x="265446" y="194859"/>
                  <a:pt x="262795" y="198173"/>
                  <a:pt x="259150" y="198836"/>
                </a:cubicBezTo>
                <a:cubicBezTo>
                  <a:pt x="257824" y="198836"/>
                  <a:pt x="256830" y="198836"/>
                  <a:pt x="255836" y="198836"/>
                </a:cubicBezTo>
                <a:cubicBezTo>
                  <a:pt x="254510" y="199499"/>
                  <a:pt x="252853" y="200493"/>
                  <a:pt x="251528" y="201156"/>
                </a:cubicBezTo>
                <a:cubicBezTo>
                  <a:pt x="253185" y="202481"/>
                  <a:pt x="253185" y="204138"/>
                  <a:pt x="252853" y="206127"/>
                </a:cubicBezTo>
                <a:cubicBezTo>
                  <a:pt x="256499" y="206458"/>
                  <a:pt x="260144" y="206789"/>
                  <a:pt x="263458" y="207121"/>
                </a:cubicBezTo>
                <a:cubicBezTo>
                  <a:pt x="265778" y="207121"/>
                  <a:pt x="266440" y="208778"/>
                  <a:pt x="267766" y="210435"/>
                </a:cubicBezTo>
                <a:cubicBezTo>
                  <a:pt x="268760" y="212423"/>
                  <a:pt x="270417" y="215074"/>
                  <a:pt x="273731" y="213749"/>
                </a:cubicBezTo>
                <a:cubicBezTo>
                  <a:pt x="274725" y="213749"/>
                  <a:pt x="275719" y="213749"/>
                  <a:pt x="276714" y="213749"/>
                </a:cubicBezTo>
                <a:cubicBezTo>
                  <a:pt x="280359" y="213086"/>
                  <a:pt x="284004" y="213086"/>
                  <a:pt x="287650" y="213749"/>
                </a:cubicBezTo>
                <a:cubicBezTo>
                  <a:pt x="284004" y="212755"/>
                  <a:pt x="280359" y="212755"/>
                  <a:pt x="276714" y="213749"/>
                </a:cubicBezTo>
                <a:cubicBezTo>
                  <a:pt x="275719" y="213749"/>
                  <a:pt x="274725" y="213749"/>
                  <a:pt x="273731" y="213749"/>
                </a:cubicBezTo>
                <a:cubicBezTo>
                  <a:pt x="275719" y="214743"/>
                  <a:pt x="273731" y="219051"/>
                  <a:pt x="277376" y="219051"/>
                </a:cubicBezTo>
                <a:cubicBezTo>
                  <a:pt x="277376" y="219382"/>
                  <a:pt x="277376" y="219714"/>
                  <a:pt x="277376" y="220045"/>
                </a:cubicBezTo>
                <a:cubicBezTo>
                  <a:pt x="278039" y="223028"/>
                  <a:pt x="279033" y="225347"/>
                  <a:pt x="282679" y="225016"/>
                </a:cubicBezTo>
                <a:lnTo>
                  <a:pt x="282679" y="225016"/>
                </a:lnTo>
                <a:cubicBezTo>
                  <a:pt x="287981" y="228661"/>
                  <a:pt x="291295" y="227667"/>
                  <a:pt x="292952" y="222365"/>
                </a:cubicBezTo>
                <a:cubicBezTo>
                  <a:pt x="293615" y="222365"/>
                  <a:pt x="294609" y="222365"/>
                  <a:pt x="295272" y="222365"/>
                </a:cubicBezTo>
                <a:cubicBezTo>
                  <a:pt x="294609" y="218388"/>
                  <a:pt x="300243" y="215074"/>
                  <a:pt x="296266" y="210766"/>
                </a:cubicBezTo>
                <a:cubicBezTo>
                  <a:pt x="294609" y="207784"/>
                  <a:pt x="296929" y="206789"/>
                  <a:pt x="298917" y="205795"/>
                </a:cubicBezTo>
                <a:cubicBezTo>
                  <a:pt x="299248" y="205795"/>
                  <a:pt x="299911" y="205795"/>
                  <a:pt x="300243" y="205795"/>
                </a:cubicBezTo>
                <a:cubicBezTo>
                  <a:pt x="302894" y="204470"/>
                  <a:pt x="305545" y="205795"/>
                  <a:pt x="307865" y="206789"/>
                </a:cubicBezTo>
                <a:cubicBezTo>
                  <a:pt x="308196" y="206789"/>
                  <a:pt x="308527" y="207121"/>
                  <a:pt x="308859" y="207121"/>
                </a:cubicBezTo>
                <a:cubicBezTo>
                  <a:pt x="307533" y="208446"/>
                  <a:pt x="306539" y="209441"/>
                  <a:pt x="305214" y="210766"/>
                </a:cubicBezTo>
                <a:cubicBezTo>
                  <a:pt x="306208" y="210766"/>
                  <a:pt x="307202" y="210766"/>
                  <a:pt x="307533" y="212092"/>
                </a:cubicBezTo>
                <a:cubicBezTo>
                  <a:pt x="312504" y="215406"/>
                  <a:pt x="307533" y="221371"/>
                  <a:pt x="310847" y="225016"/>
                </a:cubicBezTo>
                <a:cubicBezTo>
                  <a:pt x="309522" y="227004"/>
                  <a:pt x="307202" y="225679"/>
                  <a:pt x="306539" y="227336"/>
                </a:cubicBezTo>
                <a:cubicBezTo>
                  <a:pt x="311179" y="230650"/>
                  <a:pt x="305876" y="231644"/>
                  <a:pt x="305214" y="233632"/>
                </a:cubicBezTo>
                <a:cubicBezTo>
                  <a:pt x="304219" y="238272"/>
                  <a:pt x="307865" y="236946"/>
                  <a:pt x="310184" y="237609"/>
                </a:cubicBezTo>
                <a:cubicBezTo>
                  <a:pt x="309522" y="239929"/>
                  <a:pt x="307202" y="237940"/>
                  <a:pt x="306208" y="239597"/>
                </a:cubicBezTo>
                <a:cubicBezTo>
                  <a:pt x="309853" y="241917"/>
                  <a:pt x="313498" y="243243"/>
                  <a:pt x="317475" y="242911"/>
                </a:cubicBezTo>
                <a:cubicBezTo>
                  <a:pt x="318801" y="244568"/>
                  <a:pt x="317475" y="246225"/>
                  <a:pt x="317475" y="247551"/>
                </a:cubicBezTo>
                <a:cubicBezTo>
                  <a:pt x="319132" y="248545"/>
                  <a:pt x="321120" y="247551"/>
                  <a:pt x="322777" y="247882"/>
                </a:cubicBezTo>
                <a:cubicBezTo>
                  <a:pt x="325760" y="247882"/>
                  <a:pt x="326754" y="243243"/>
                  <a:pt x="330068" y="245231"/>
                </a:cubicBezTo>
                <a:cubicBezTo>
                  <a:pt x="331725" y="245231"/>
                  <a:pt x="333382" y="245231"/>
                  <a:pt x="335370" y="244900"/>
                </a:cubicBezTo>
                <a:cubicBezTo>
                  <a:pt x="335039" y="243243"/>
                  <a:pt x="333713" y="243906"/>
                  <a:pt x="333051" y="243574"/>
                </a:cubicBezTo>
                <a:cubicBezTo>
                  <a:pt x="331725" y="243574"/>
                  <a:pt x="330399" y="244237"/>
                  <a:pt x="329405" y="242911"/>
                </a:cubicBezTo>
                <a:cubicBezTo>
                  <a:pt x="328742" y="242249"/>
                  <a:pt x="327417" y="243243"/>
                  <a:pt x="326423" y="242911"/>
                </a:cubicBezTo>
                <a:cubicBezTo>
                  <a:pt x="327417" y="242911"/>
                  <a:pt x="328742" y="241917"/>
                  <a:pt x="329405" y="242911"/>
                </a:cubicBezTo>
                <a:cubicBezTo>
                  <a:pt x="331394" y="239929"/>
                  <a:pt x="335039" y="239597"/>
                  <a:pt x="338021" y="238603"/>
                </a:cubicBezTo>
                <a:cubicBezTo>
                  <a:pt x="342330" y="239266"/>
                  <a:pt x="345975" y="242249"/>
                  <a:pt x="350283" y="240923"/>
                </a:cubicBezTo>
                <a:cubicBezTo>
                  <a:pt x="351609" y="238935"/>
                  <a:pt x="352934" y="236946"/>
                  <a:pt x="354260" y="234958"/>
                </a:cubicBezTo>
                <a:cubicBezTo>
                  <a:pt x="351940" y="231644"/>
                  <a:pt x="357574" y="228330"/>
                  <a:pt x="354260" y="225016"/>
                </a:cubicBezTo>
                <a:cubicBezTo>
                  <a:pt x="353928" y="224685"/>
                  <a:pt x="353597" y="224022"/>
                  <a:pt x="352934" y="223691"/>
                </a:cubicBezTo>
                <a:cubicBezTo>
                  <a:pt x="352271" y="223028"/>
                  <a:pt x="352603" y="222696"/>
                  <a:pt x="352934" y="222034"/>
                </a:cubicBezTo>
                <a:cubicBezTo>
                  <a:pt x="352934" y="221371"/>
                  <a:pt x="352934" y="220377"/>
                  <a:pt x="352934" y="219714"/>
                </a:cubicBezTo>
                <a:cubicBezTo>
                  <a:pt x="352934" y="218057"/>
                  <a:pt x="352271" y="216731"/>
                  <a:pt x="351609" y="215737"/>
                </a:cubicBezTo>
                <a:cubicBezTo>
                  <a:pt x="352271" y="216731"/>
                  <a:pt x="352934" y="218057"/>
                  <a:pt x="352934" y="219714"/>
                </a:cubicBezTo>
                <a:cubicBezTo>
                  <a:pt x="352934" y="220377"/>
                  <a:pt x="352934" y="221371"/>
                  <a:pt x="352934" y="222034"/>
                </a:cubicBezTo>
                <a:cubicBezTo>
                  <a:pt x="354591" y="222034"/>
                  <a:pt x="356248" y="222034"/>
                  <a:pt x="358237" y="222034"/>
                </a:cubicBezTo>
                <a:cubicBezTo>
                  <a:pt x="358237" y="224685"/>
                  <a:pt x="359562" y="226010"/>
                  <a:pt x="362213" y="225679"/>
                </a:cubicBezTo>
                <a:cubicBezTo>
                  <a:pt x="365859" y="225679"/>
                  <a:pt x="366190" y="227999"/>
                  <a:pt x="365859" y="230650"/>
                </a:cubicBezTo>
                <a:lnTo>
                  <a:pt x="365859" y="230650"/>
                </a:lnTo>
                <a:cubicBezTo>
                  <a:pt x="362213" y="231644"/>
                  <a:pt x="360556" y="233964"/>
                  <a:pt x="359231" y="237278"/>
                </a:cubicBezTo>
                <a:cubicBezTo>
                  <a:pt x="358899" y="237278"/>
                  <a:pt x="358568" y="237278"/>
                  <a:pt x="357905" y="237278"/>
                </a:cubicBezTo>
                <a:cubicBezTo>
                  <a:pt x="356911" y="242580"/>
                  <a:pt x="362876" y="243574"/>
                  <a:pt x="364202" y="247219"/>
                </a:cubicBezTo>
                <a:cubicBezTo>
                  <a:pt x="363539" y="247551"/>
                  <a:pt x="362876" y="248214"/>
                  <a:pt x="362213" y="248545"/>
                </a:cubicBezTo>
                <a:cubicBezTo>
                  <a:pt x="365196" y="249871"/>
                  <a:pt x="363539" y="253185"/>
                  <a:pt x="365527" y="254841"/>
                </a:cubicBezTo>
                <a:cubicBezTo>
                  <a:pt x="366190" y="254179"/>
                  <a:pt x="367184" y="253185"/>
                  <a:pt x="367184" y="254841"/>
                </a:cubicBezTo>
                <a:cubicBezTo>
                  <a:pt x="367184" y="257161"/>
                  <a:pt x="368841" y="257161"/>
                  <a:pt x="370498" y="257161"/>
                </a:cubicBezTo>
                <a:cubicBezTo>
                  <a:pt x="366853" y="262132"/>
                  <a:pt x="373812" y="261138"/>
                  <a:pt x="374475" y="263458"/>
                </a:cubicBezTo>
                <a:cubicBezTo>
                  <a:pt x="372818" y="263458"/>
                  <a:pt x="370829" y="263458"/>
                  <a:pt x="369172" y="263458"/>
                </a:cubicBezTo>
                <a:cubicBezTo>
                  <a:pt x="373481" y="265446"/>
                  <a:pt x="369835" y="268429"/>
                  <a:pt x="370498" y="270748"/>
                </a:cubicBezTo>
                <a:cubicBezTo>
                  <a:pt x="371824" y="271743"/>
                  <a:pt x="372486" y="272737"/>
                  <a:pt x="372486" y="274394"/>
                </a:cubicBezTo>
                <a:cubicBezTo>
                  <a:pt x="377126" y="277708"/>
                  <a:pt x="381103" y="281684"/>
                  <a:pt x="383091" y="287318"/>
                </a:cubicBezTo>
                <a:cubicBezTo>
                  <a:pt x="385742" y="287318"/>
                  <a:pt x="388062" y="287318"/>
                  <a:pt x="390713" y="287318"/>
                </a:cubicBezTo>
                <a:cubicBezTo>
                  <a:pt x="394027" y="283341"/>
                  <a:pt x="386405" y="283341"/>
                  <a:pt x="388062" y="279696"/>
                </a:cubicBezTo>
                <a:cubicBezTo>
                  <a:pt x="390382" y="279696"/>
                  <a:pt x="392701" y="279696"/>
                  <a:pt x="395021" y="279365"/>
                </a:cubicBezTo>
                <a:lnTo>
                  <a:pt x="395021" y="279365"/>
                </a:lnTo>
                <a:cubicBezTo>
                  <a:pt x="395021" y="279365"/>
                  <a:pt x="396678" y="279365"/>
                  <a:pt x="397341" y="279365"/>
                </a:cubicBezTo>
                <a:cubicBezTo>
                  <a:pt x="399661" y="284335"/>
                  <a:pt x="402312" y="288644"/>
                  <a:pt x="408608" y="288312"/>
                </a:cubicBezTo>
                <a:cubicBezTo>
                  <a:pt x="408608" y="288644"/>
                  <a:pt x="408608" y="288975"/>
                  <a:pt x="408608" y="289306"/>
                </a:cubicBezTo>
                <a:cubicBezTo>
                  <a:pt x="410597" y="289638"/>
                  <a:pt x="412254" y="290963"/>
                  <a:pt x="413911" y="291958"/>
                </a:cubicBezTo>
                <a:cubicBezTo>
                  <a:pt x="412254" y="290632"/>
                  <a:pt x="410597" y="289638"/>
                  <a:pt x="408608" y="289306"/>
                </a:cubicBezTo>
                <a:cubicBezTo>
                  <a:pt x="406620" y="292289"/>
                  <a:pt x="405957" y="298254"/>
                  <a:pt x="399661" y="293615"/>
                </a:cubicBezTo>
                <a:cubicBezTo>
                  <a:pt x="398335" y="292620"/>
                  <a:pt x="395353" y="293615"/>
                  <a:pt x="394358" y="296266"/>
                </a:cubicBezTo>
                <a:cubicBezTo>
                  <a:pt x="389719" y="297923"/>
                  <a:pt x="394358" y="302894"/>
                  <a:pt x="391044" y="305213"/>
                </a:cubicBezTo>
                <a:cubicBezTo>
                  <a:pt x="393033" y="307533"/>
                  <a:pt x="395684" y="306870"/>
                  <a:pt x="398004" y="306870"/>
                </a:cubicBezTo>
                <a:cubicBezTo>
                  <a:pt x="400986" y="306870"/>
                  <a:pt x="403969" y="306870"/>
                  <a:pt x="406951" y="306870"/>
                </a:cubicBezTo>
                <a:cubicBezTo>
                  <a:pt x="407946" y="305213"/>
                  <a:pt x="408608" y="303556"/>
                  <a:pt x="407946" y="301568"/>
                </a:cubicBezTo>
                <a:cubicBezTo>
                  <a:pt x="409271" y="300905"/>
                  <a:pt x="410597" y="299911"/>
                  <a:pt x="411922" y="299248"/>
                </a:cubicBezTo>
                <a:cubicBezTo>
                  <a:pt x="413248" y="298585"/>
                  <a:pt x="413911" y="296597"/>
                  <a:pt x="415899" y="296597"/>
                </a:cubicBezTo>
                <a:cubicBezTo>
                  <a:pt x="419544" y="297260"/>
                  <a:pt x="416230" y="303225"/>
                  <a:pt x="420870" y="303225"/>
                </a:cubicBezTo>
                <a:cubicBezTo>
                  <a:pt x="420870" y="302894"/>
                  <a:pt x="421533" y="302562"/>
                  <a:pt x="421864" y="302231"/>
                </a:cubicBezTo>
                <a:cubicBezTo>
                  <a:pt x="421864" y="302562"/>
                  <a:pt x="421201" y="302894"/>
                  <a:pt x="420870" y="303225"/>
                </a:cubicBezTo>
                <a:cubicBezTo>
                  <a:pt x="418550" y="308527"/>
                  <a:pt x="412916" y="305213"/>
                  <a:pt x="409602" y="307864"/>
                </a:cubicBezTo>
                <a:cubicBezTo>
                  <a:pt x="406620" y="307864"/>
                  <a:pt x="408277" y="310847"/>
                  <a:pt x="406951" y="311841"/>
                </a:cubicBezTo>
                <a:cubicBezTo>
                  <a:pt x="407614" y="312173"/>
                  <a:pt x="407946" y="312835"/>
                  <a:pt x="408608" y="313167"/>
                </a:cubicBezTo>
                <a:cubicBezTo>
                  <a:pt x="409602" y="315486"/>
                  <a:pt x="401980" y="315155"/>
                  <a:pt x="406951" y="319463"/>
                </a:cubicBezTo>
                <a:lnTo>
                  <a:pt x="398335" y="319463"/>
                </a:lnTo>
                <a:cubicBezTo>
                  <a:pt x="398335" y="319463"/>
                  <a:pt x="398335" y="318800"/>
                  <a:pt x="398004" y="318469"/>
                </a:cubicBezTo>
                <a:cubicBezTo>
                  <a:pt x="398004" y="317475"/>
                  <a:pt x="398004" y="316149"/>
                  <a:pt x="398004" y="315155"/>
                </a:cubicBezTo>
                <a:cubicBezTo>
                  <a:pt x="392701" y="315155"/>
                  <a:pt x="388393" y="317475"/>
                  <a:pt x="383754" y="320126"/>
                </a:cubicBezTo>
                <a:cubicBezTo>
                  <a:pt x="387068" y="317806"/>
                  <a:pt x="384748" y="315155"/>
                  <a:pt x="382428" y="312504"/>
                </a:cubicBezTo>
                <a:cubicBezTo>
                  <a:pt x="381103" y="312504"/>
                  <a:pt x="379446" y="312504"/>
                  <a:pt x="378120" y="312504"/>
                </a:cubicBezTo>
                <a:cubicBezTo>
                  <a:pt x="373149" y="310847"/>
                  <a:pt x="368510" y="315155"/>
                  <a:pt x="363207" y="312835"/>
                </a:cubicBezTo>
                <a:cubicBezTo>
                  <a:pt x="364864" y="311178"/>
                  <a:pt x="363539" y="309190"/>
                  <a:pt x="364864" y="307202"/>
                </a:cubicBezTo>
                <a:cubicBezTo>
                  <a:pt x="369504" y="307202"/>
                  <a:pt x="374806" y="307533"/>
                  <a:pt x="375469" y="300905"/>
                </a:cubicBezTo>
                <a:cubicBezTo>
                  <a:pt x="376463" y="300905"/>
                  <a:pt x="377126" y="300905"/>
                  <a:pt x="378120" y="300905"/>
                </a:cubicBezTo>
                <a:cubicBezTo>
                  <a:pt x="379446" y="303225"/>
                  <a:pt x="381434" y="302562"/>
                  <a:pt x="384085" y="301568"/>
                </a:cubicBezTo>
                <a:cubicBezTo>
                  <a:pt x="380440" y="300242"/>
                  <a:pt x="379446" y="296266"/>
                  <a:pt x="382097" y="295934"/>
                </a:cubicBezTo>
                <a:cubicBezTo>
                  <a:pt x="386736" y="295934"/>
                  <a:pt x="383754" y="293283"/>
                  <a:pt x="384417" y="291958"/>
                </a:cubicBezTo>
                <a:cubicBezTo>
                  <a:pt x="381434" y="285992"/>
                  <a:pt x="377789" y="292620"/>
                  <a:pt x="374475" y="291958"/>
                </a:cubicBezTo>
                <a:lnTo>
                  <a:pt x="373149" y="291958"/>
                </a:lnTo>
                <a:cubicBezTo>
                  <a:pt x="370498" y="292620"/>
                  <a:pt x="367847" y="290632"/>
                  <a:pt x="365527" y="293283"/>
                </a:cubicBezTo>
                <a:cubicBezTo>
                  <a:pt x="363870" y="294277"/>
                  <a:pt x="362876" y="296266"/>
                  <a:pt x="360888" y="296266"/>
                </a:cubicBezTo>
                <a:cubicBezTo>
                  <a:pt x="360225" y="296266"/>
                  <a:pt x="359893" y="296266"/>
                  <a:pt x="359231" y="296266"/>
                </a:cubicBezTo>
                <a:lnTo>
                  <a:pt x="359231" y="296266"/>
                </a:lnTo>
                <a:cubicBezTo>
                  <a:pt x="358568" y="293283"/>
                  <a:pt x="356248" y="290963"/>
                  <a:pt x="353597" y="291626"/>
                </a:cubicBezTo>
                <a:cubicBezTo>
                  <a:pt x="349952" y="292620"/>
                  <a:pt x="347963" y="291295"/>
                  <a:pt x="345312" y="289306"/>
                </a:cubicBezTo>
                <a:cubicBezTo>
                  <a:pt x="345312" y="288644"/>
                  <a:pt x="345312" y="287981"/>
                  <a:pt x="345312" y="287318"/>
                </a:cubicBezTo>
                <a:cubicBezTo>
                  <a:pt x="346306" y="286987"/>
                  <a:pt x="347632" y="287318"/>
                  <a:pt x="347963" y="285661"/>
                </a:cubicBezTo>
                <a:cubicBezTo>
                  <a:pt x="350283" y="285661"/>
                  <a:pt x="352271" y="287981"/>
                  <a:pt x="354923" y="286324"/>
                </a:cubicBezTo>
                <a:cubicBezTo>
                  <a:pt x="357242" y="285330"/>
                  <a:pt x="353266" y="282016"/>
                  <a:pt x="356580" y="281353"/>
                </a:cubicBezTo>
                <a:cubicBezTo>
                  <a:pt x="358568" y="281353"/>
                  <a:pt x="356580" y="285330"/>
                  <a:pt x="359893" y="284004"/>
                </a:cubicBezTo>
                <a:cubicBezTo>
                  <a:pt x="361219" y="282679"/>
                  <a:pt x="361219" y="281022"/>
                  <a:pt x="359893" y="279365"/>
                </a:cubicBezTo>
                <a:cubicBezTo>
                  <a:pt x="358899" y="275388"/>
                  <a:pt x="362213" y="277708"/>
                  <a:pt x="363539" y="277045"/>
                </a:cubicBezTo>
                <a:lnTo>
                  <a:pt x="363539" y="270748"/>
                </a:lnTo>
                <a:cubicBezTo>
                  <a:pt x="363539" y="270748"/>
                  <a:pt x="365527" y="269091"/>
                  <a:pt x="366521" y="267766"/>
                </a:cubicBezTo>
                <a:cubicBezTo>
                  <a:pt x="364533" y="266440"/>
                  <a:pt x="362876" y="264452"/>
                  <a:pt x="363207" y="261801"/>
                </a:cubicBezTo>
                <a:cubicBezTo>
                  <a:pt x="362545" y="261801"/>
                  <a:pt x="361550" y="261801"/>
                  <a:pt x="360888" y="261801"/>
                </a:cubicBezTo>
                <a:cubicBezTo>
                  <a:pt x="360888" y="261138"/>
                  <a:pt x="360225" y="260807"/>
                  <a:pt x="359562" y="261138"/>
                </a:cubicBezTo>
                <a:cubicBezTo>
                  <a:pt x="358237" y="259481"/>
                  <a:pt x="358568" y="256498"/>
                  <a:pt x="355917" y="255504"/>
                </a:cubicBezTo>
                <a:cubicBezTo>
                  <a:pt x="352271" y="258487"/>
                  <a:pt x="347963" y="261138"/>
                  <a:pt x="348626" y="267103"/>
                </a:cubicBezTo>
                <a:cubicBezTo>
                  <a:pt x="345312" y="270086"/>
                  <a:pt x="341667" y="266440"/>
                  <a:pt x="338353" y="267434"/>
                </a:cubicBezTo>
                <a:cubicBezTo>
                  <a:pt x="336696" y="269091"/>
                  <a:pt x="335039" y="266440"/>
                  <a:pt x="333382" y="267434"/>
                </a:cubicBezTo>
                <a:cubicBezTo>
                  <a:pt x="328411" y="269091"/>
                  <a:pt x="323440" y="265777"/>
                  <a:pt x="318469" y="267434"/>
                </a:cubicBezTo>
                <a:cubicBezTo>
                  <a:pt x="318469" y="268760"/>
                  <a:pt x="318469" y="269754"/>
                  <a:pt x="318469" y="271080"/>
                </a:cubicBezTo>
                <a:cubicBezTo>
                  <a:pt x="319463" y="271743"/>
                  <a:pt x="320458" y="272074"/>
                  <a:pt x="321452" y="272405"/>
                </a:cubicBezTo>
                <a:cubicBezTo>
                  <a:pt x="320458" y="272405"/>
                  <a:pt x="319463" y="271743"/>
                  <a:pt x="318469" y="271080"/>
                </a:cubicBezTo>
                <a:cubicBezTo>
                  <a:pt x="318469" y="269754"/>
                  <a:pt x="318469" y="268760"/>
                  <a:pt x="318469" y="267434"/>
                </a:cubicBezTo>
                <a:cubicBezTo>
                  <a:pt x="317144" y="268097"/>
                  <a:pt x="315487" y="268429"/>
                  <a:pt x="314493" y="267434"/>
                </a:cubicBezTo>
                <a:cubicBezTo>
                  <a:pt x="310847" y="269423"/>
                  <a:pt x="307865" y="271743"/>
                  <a:pt x="313167" y="275388"/>
                </a:cubicBezTo>
                <a:cubicBezTo>
                  <a:pt x="311179" y="280690"/>
                  <a:pt x="305214" y="273400"/>
                  <a:pt x="303225" y="278702"/>
                </a:cubicBezTo>
                <a:cubicBezTo>
                  <a:pt x="304551" y="280359"/>
                  <a:pt x="307865" y="277708"/>
                  <a:pt x="308859" y="280359"/>
                </a:cubicBezTo>
                <a:cubicBezTo>
                  <a:pt x="308196" y="282347"/>
                  <a:pt x="305876" y="280359"/>
                  <a:pt x="305214" y="282347"/>
                </a:cubicBezTo>
                <a:cubicBezTo>
                  <a:pt x="305876" y="284998"/>
                  <a:pt x="309522" y="283010"/>
                  <a:pt x="310184" y="285661"/>
                </a:cubicBezTo>
                <a:cubicBezTo>
                  <a:pt x="308196" y="287318"/>
                  <a:pt x="306208" y="284335"/>
                  <a:pt x="303888" y="286324"/>
                </a:cubicBezTo>
                <a:cubicBezTo>
                  <a:pt x="306870" y="288312"/>
                  <a:pt x="303888" y="292952"/>
                  <a:pt x="307865" y="294277"/>
                </a:cubicBezTo>
                <a:cubicBezTo>
                  <a:pt x="304219" y="296266"/>
                  <a:pt x="307865" y="299248"/>
                  <a:pt x="306870" y="301568"/>
                </a:cubicBezTo>
                <a:cubicBezTo>
                  <a:pt x="307533" y="305213"/>
                  <a:pt x="309853" y="306870"/>
                  <a:pt x="313167" y="308196"/>
                </a:cubicBezTo>
                <a:lnTo>
                  <a:pt x="313167" y="308196"/>
                </a:lnTo>
                <a:cubicBezTo>
                  <a:pt x="313498" y="310184"/>
                  <a:pt x="311510" y="310516"/>
                  <a:pt x="310847" y="311841"/>
                </a:cubicBezTo>
                <a:cubicBezTo>
                  <a:pt x="308527" y="315155"/>
                  <a:pt x="303888" y="311841"/>
                  <a:pt x="301900" y="315486"/>
                </a:cubicBezTo>
                <a:cubicBezTo>
                  <a:pt x="295935" y="316481"/>
                  <a:pt x="299248" y="310847"/>
                  <a:pt x="297591" y="308859"/>
                </a:cubicBezTo>
                <a:cubicBezTo>
                  <a:pt x="292289" y="306870"/>
                  <a:pt x="286987" y="307533"/>
                  <a:pt x="281685" y="308196"/>
                </a:cubicBezTo>
                <a:cubicBezTo>
                  <a:pt x="276714" y="307202"/>
                  <a:pt x="271411" y="307202"/>
                  <a:pt x="266772" y="309521"/>
                </a:cubicBezTo>
                <a:cubicBezTo>
                  <a:pt x="266440" y="309190"/>
                  <a:pt x="265778" y="308527"/>
                  <a:pt x="265446" y="308196"/>
                </a:cubicBezTo>
                <a:cubicBezTo>
                  <a:pt x="265778" y="306539"/>
                  <a:pt x="268429" y="305876"/>
                  <a:pt x="267766" y="303556"/>
                </a:cubicBezTo>
                <a:cubicBezTo>
                  <a:pt x="267435" y="297260"/>
                  <a:pt x="258818" y="291626"/>
                  <a:pt x="252522" y="293283"/>
                </a:cubicBezTo>
                <a:cubicBezTo>
                  <a:pt x="251859" y="292952"/>
                  <a:pt x="250865" y="292620"/>
                  <a:pt x="250202" y="292289"/>
                </a:cubicBezTo>
                <a:cubicBezTo>
                  <a:pt x="251859" y="291958"/>
                  <a:pt x="253185" y="291295"/>
                  <a:pt x="254179" y="289638"/>
                </a:cubicBezTo>
                <a:cubicBezTo>
                  <a:pt x="256830" y="289638"/>
                  <a:pt x="257493" y="287649"/>
                  <a:pt x="257824" y="285661"/>
                </a:cubicBezTo>
                <a:cubicBezTo>
                  <a:pt x="260475" y="285661"/>
                  <a:pt x="262795" y="285661"/>
                  <a:pt x="265446" y="285661"/>
                </a:cubicBezTo>
                <a:cubicBezTo>
                  <a:pt x="266440" y="284004"/>
                  <a:pt x="267435" y="283341"/>
                  <a:pt x="268429" y="283341"/>
                </a:cubicBezTo>
                <a:cubicBezTo>
                  <a:pt x="269092" y="283341"/>
                  <a:pt x="269754" y="283341"/>
                  <a:pt x="270417" y="284004"/>
                </a:cubicBezTo>
                <a:cubicBezTo>
                  <a:pt x="269754" y="283673"/>
                  <a:pt x="269092" y="283341"/>
                  <a:pt x="268429" y="283341"/>
                </a:cubicBezTo>
                <a:cubicBezTo>
                  <a:pt x="267435" y="283341"/>
                  <a:pt x="266440" y="284004"/>
                  <a:pt x="265446" y="285661"/>
                </a:cubicBezTo>
                <a:cubicBezTo>
                  <a:pt x="268097" y="286324"/>
                  <a:pt x="265778" y="288644"/>
                  <a:pt x="266772" y="289306"/>
                </a:cubicBezTo>
                <a:cubicBezTo>
                  <a:pt x="269092" y="290963"/>
                  <a:pt x="270749" y="288644"/>
                  <a:pt x="272737" y="287981"/>
                </a:cubicBezTo>
                <a:cubicBezTo>
                  <a:pt x="272737" y="287318"/>
                  <a:pt x="272737" y="286655"/>
                  <a:pt x="272737" y="285992"/>
                </a:cubicBezTo>
                <a:lnTo>
                  <a:pt x="272737" y="285992"/>
                </a:lnTo>
                <a:cubicBezTo>
                  <a:pt x="272737" y="285992"/>
                  <a:pt x="272737" y="285992"/>
                  <a:pt x="272737" y="285992"/>
                </a:cubicBezTo>
                <a:lnTo>
                  <a:pt x="272737" y="285992"/>
                </a:lnTo>
                <a:cubicBezTo>
                  <a:pt x="272737" y="285992"/>
                  <a:pt x="272737" y="285992"/>
                  <a:pt x="272737" y="285992"/>
                </a:cubicBezTo>
                <a:cubicBezTo>
                  <a:pt x="274394" y="285330"/>
                  <a:pt x="275719" y="287981"/>
                  <a:pt x="277376" y="286987"/>
                </a:cubicBezTo>
                <a:cubicBezTo>
                  <a:pt x="284667" y="286987"/>
                  <a:pt x="291958" y="289969"/>
                  <a:pt x="299248" y="286987"/>
                </a:cubicBezTo>
                <a:cubicBezTo>
                  <a:pt x="294278" y="280027"/>
                  <a:pt x="288312" y="278702"/>
                  <a:pt x="277708" y="281684"/>
                </a:cubicBezTo>
                <a:lnTo>
                  <a:pt x="277708" y="281684"/>
                </a:lnTo>
                <a:cubicBezTo>
                  <a:pt x="277708" y="278370"/>
                  <a:pt x="277708" y="275056"/>
                  <a:pt x="277708" y="271743"/>
                </a:cubicBezTo>
                <a:cubicBezTo>
                  <a:pt x="277708" y="271743"/>
                  <a:pt x="277708" y="271080"/>
                  <a:pt x="277376" y="270748"/>
                </a:cubicBezTo>
                <a:cubicBezTo>
                  <a:pt x="272737" y="269754"/>
                  <a:pt x="268429" y="267766"/>
                  <a:pt x="263458" y="269423"/>
                </a:cubicBezTo>
                <a:cubicBezTo>
                  <a:pt x="260807" y="268760"/>
                  <a:pt x="258818" y="267103"/>
                  <a:pt x="255836" y="267766"/>
                </a:cubicBezTo>
                <a:cubicBezTo>
                  <a:pt x="256167" y="266772"/>
                  <a:pt x="256499" y="266109"/>
                  <a:pt x="256830" y="265115"/>
                </a:cubicBezTo>
                <a:lnTo>
                  <a:pt x="256830" y="265115"/>
                </a:lnTo>
                <a:cubicBezTo>
                  <a:pt x="259481" y="265115"/>
                  <a:pt x="262132" y="265115"/>
                  <a:pt x="264783" y="265115"/>
                </a:cubicBezTo>
                <a:cubicBezTo>
                  <a:pt x="266440" y="265115"/>
                  <a:pt x="268429" y="266109"/>
                  <a:pt x="269423" y="263126"/>
                </a:cubicBezTo>
                <a:cubicBezTo>
                  <a:pt x="268097" y="262132"/>
                  <a:pt x="266440" y="261469"/>
                  <a:pt x="265446" y="260144"/>
                </a:cubicBezTo>
                <a:cubicBezTo>
                  <a:pt x="263789" y="257824"/>
                  <a:pt x="265446" y="257824"/>
                  <a:pt x="267103" y="257824"/>
                </a:cubicBezTo>
                <a:cubicBezTo>
                  <a:pt x="268097" y="257493"/>
                  <a:pt x="269092" y="257824"/>
                  <a:pt x="269423" y="256498"/>
                </a:cubicBezTo>
                <a:cubicBezTo>
                  <a:pt x="268429" y="256498"/>
                  <a:pt x="267435" y="256498"/>
                  <a:pt x="266440" y="256498"/>
                </a:cubicBezTo>
                <a:cubicBezTo>
                  <a:pt x="266440" y="256167"/>
                  <a:pt x="265778" y="255504"/>
                  <a:pt x="265446" y="255173"/>
                </a:cubicBezTo>
                <a:cubicBezTo>
                  <a:pt x="266109" y="250533"/>
                  <a:pt x="270749" y="253516"/>
                  <a:pt x="273068" y="251528"/>
                </a:cubicBezTo>
                <a:cubicBezTo>
                  <a:pt x="271080" y="250533"/>
                  <a:pt x="268760" y="249208"/>
                  <a:pt x="267103" y="248214"/>
                </a:cubicBezTo>
                <a:cubicBezTo>
                  <a:pt x="265115" y="249539"/>
                  <a:pt x="264783" y="254179"/>
                  <a:pt x="260807" y="250533"/>
                </a:cubicBezTo>
                <a:cubicBezTo>
                  <a:pt x="259481" y="249208"/>
                  <a:pt x="257824" y="250865"/>
                  <a:pt x="257161" y="252522"/>
                </a:cubicBezTo>
                <a:cubicBezTo>
                  <a:pt x="249871" y="251196"/>
                  <a:pt x="248214" y="256167"/>
                  <a:pt x="246888" y="261469"/>
                </a:cubicBezTo>
                <a:cubicBezTo>
                  <a:pt x="244900" y="261801"/>
                  <a:pt x="242580" y="262132"/>
                  <a:pt x="240592" y="262464"/>
                </a:cubicBezTo>
                <a:cubicBezTo>
                  <a:pt x="239266" y="262464"/>
                  <a:pt x="237941" y="262464"/>
                  <a:pt x="236284" y="262795"/>
                </a:cubicBezTo>
                <a:cubicBezTo>
                  <a:pt x="232970" y="262795"/>
                  <a:pt x="231644" y="266440"/>
                  <a:pt x="228993" y="267766"/>
                </a:cubicBezTo>
                <a:cubicBezTo>
                  <a:pt x="227005" y="267766"/>
                  <a:pt x="224685" y="266109"/>
                  <a:pt x="223359" y="269423"/>
                </a:cubicBezTo>
                <a:cubicBezTo>
                  <a:pt x="222365" y="268429"/>
                  <a:pt x="218720" y="270748"/>
                  <a:pt x="220377" y="266772"/>
                </a:cubicBezTo>
                <a:cubicBezTo>
                  <a:pt x="222696" y="265777"/>
                  <a:pt x="223028" y="263789"/>
                  <a:pt x="222365" y="261469"/>
                </a:cubicBezTo>
                <a:cubicBezTo>
                  <a:pt x="225016" y="260475"/>
                  <a:pt x="227667" y="259481"/>
                  <a:pt x="230981" y="257824"/>
                </a:cubicBezTo>
                <a:cubicBezTo>
                  <a:pt x="227336" y="258155"/>
                  <a:pt x="225348" y="257161"/>
                  <a:pt x="224022" y="254841"/>
                </a:cubicBezTo>
                <a:cubicBezTo>
                  <a:pt x="224022" y="253847"/>
                  <a:pt x="224022" y="253516"/>
                  <a:pt x="223028" y="253516"/>
                </a:cubicBezTo>
                <a:cubicBezTo>
                  <a:pt x="223028" y="251528"/>
                  <a:pt x="225679" y="253185"/>
                  <a:pt x="226010" y="251528"/>
                </a:cubicBezTo>
                <a:cubicBezTo>
                  <a:pt x="225679" y="249208"/>
                  <a:pt x="221040" y="249208"/>
                  <a:pt x="222365" y="245894"/>
                </a:cubicBezTo>
                <a:cubicBezTo>
                  <a:pt x="222365" y="245562"/>
                  <a:pt x="221702" y="244900"/>
                  <a:pt x="221371" y="244568"/>
                </a:cubicBezTo>
                <a:cubicBezTo>
                  <a:pt x="221040" y="244568"/>
                  <a:pt x="220377" y="244568"/>
                  <a:pt x="220045" y="244568"/>
                </a:cubicBezTo>
                <a:cubicBezTo>
                  <a:pt x="219051" y="244568"/>
                  <a:pt x="218388" y="244237"/>
                  <a:pt x="217394" y="243906"/>
                </a:cubicBezTo>
                <a:cubicBezTo>
                  <a:pt x="215737" y="244900"/>
                  <a:pt x="214080" y="246557"/>
                  <a:pt x="214743" y="248214"/>
                </a:cubicBezTo>
                <a:cubicBezTo>
                  <a:pt x="216400" y="251859"/>
                  <a:pt x="213086" y="253185"/>
                  <a:pt x="212092" y="255504"/>
                </a:cubicBezTo>
                <a:cubicBezTo>
                  <a:pt x="209109" y="255504"/>
                  <a:pt x="210435" y="259812"/>
                  <a:pt x="207784" y="259812"/>
                </a:cubicBezTo>
                <a:cubicBezTo>
                  <a:pt x="205795" y="259481"/>
                  <a:pt x="206458" y="257824"/>
                  <a:pt x="205795" y="256830"/>
                </a:cubicBezTo>
                <a:cubicBezTo>
                  <a:pt x="207121" y="255504"/>
                  <a:pt x="207121" y="253516"/>
                  <a:pt x="207452" y="251859"/>
                </a:cubicBezTo>
                <a:cubicBezTo>
                  <a:pt x="208447" y="249871"/>
                  <a:pt x="207452" y="248545"/>
                  <a:pt x="206790" y="246888"/>
                </a:cubicBezTo>
                <a:cubicBezTo>
                  <a:pt x="200825" y="245894"/>
                  <a:pt x="195191" y="247219"/>
                  <a:pt x="189226" y="247882"/>
                </a:cubicBezTo>
                <a:cubicBezTo>
                  <a:pt x="184918" y="250865"/>
                  <a:pt x="179947" y="248545"/>
                  <a:pt x="175307" y="249208"/>
                </a:cubicBezTo>
                <a:cubicBezTo>
                  <a:pt x="175307" y="247882"/>
                  <a:pt x="175307" y="246888"/>
                  <a:pt x="175307" y="245562"/>
                </a:cubicBezTo>
                <a:cubicBezTo>
                  <a:pt x="173650" y="242249"/>
                  <a:pt x="168679" y="245562"/>
                  <a:pt x="167354" y="241586"/>
                </a:cubicBezTo>
                <a:lnTo>
                  <a:pt x="168017" y="241586"/>
                </a:lnTo>
                <a:cubicBezTo>
                  <a:pt x="168017" y="241586"/>
                  <a:pt x="168017" y="238272"/>
                  <a:pt x="166028" y="237609"/>
                </a:cubicBezTo>
                <a:cubicBezTo>
                  <a:pt x="163708" y="236615"/>
                  <a:pt x="163377" y="234958"/>
                  <a:pt x="166028" y="232638"/>
                </a:cubicBezTo>
                <a:cubicBezTo>
                  <a:pt x="162051" y="234958"/>
                  <a:pt x="160063" y="232307"/>
                  <a:pt x="157412" y="231313"/>
                </a:cubicBezTo>
                <a:cubicBezTo>
                  <a:pt x="155092" y="232638"/>
                  <a:pt x="155755" y="236283"/>
                  <a:pt x="152441" y="236615"/>
                </a:cubicBezTo>
                <a:cubicBezTo>
                  <a:pt x="150784" y="237940"/>
                  <a:pt x="152110" y="240592"/>
                  <a:pt x="150453" y="242249"/>
                </a:cubicBezTo>
                <a:cubicBezTo>
                  <a:pt x="151115" y="242911"/>
                  <a:pt x="151778" y="243906"/>
                  <a:pt x="152441" y="244568"/>
                </a:cubicBezTo>
                <a:cubicBezTo>
                  <a:pt x="155092" y="244237"/>
                  <a:pt x="156418" y="238935"/>
                  <a:pt x="160063" y="242911"/>
                </a:cubicBezTo>
                <a:cubicBezTo>
                  <a:pt x="161057" y="245894"/>
                  <a:pt x="167022" y="245894"/>
                  <a:pt x="165365" y="250533"/>
                </a:cubicBezTo>
                <a:lnTo>
                  <a:pt x="165365" y="250533"/>
                </a:lnTo>
                <a:cubicBezTo>
                  <a:pt x="165365" y="250533"/>
                  <a:pt x="165365" y="251196"/>
                  <a:pt x="165034" y="251528"/>
                </a:cubicBezTo>
                <a:cubicBezTo>
                  <a:pt x="165034" y="252522"/>
                  <a:pt x="165034" y="253847"/>
                  <a:pt x="166691" y="254179"/>
                </a:cubicBezTo>
                <a:cubicBezTo>
                  <a:pt x="166691" y="254510"/>
                  <a:pt x="166691" y="255173"/>
                  <a:pt x="166691" y="255504"/>
                </a:cubicBezTo>
                <a:cubicBezTo>
                  <a:pt x="167685" y="255173"/>
                  <a:pt x="168348" y="254510"/>
                  <a:pt x="169342" y="253847"/>
                </a:cubicBezTo>
                <a:cubicBezTo>
                  <a:pt x="169011" y="253185"/>
                  <a:pt x="168348" y="252853"/>
                  <a:pt x="168017" y="252190"/>
                </a:cubicBezTo>
                <a:lnTo>
                  <a:pt x="168017" y="252190"/>
                </a:lnTo>
                <a:cubicBezTo>
                  <a:pt x="168017" y="252190"/>
                  <a:pt x="169011" y="253185"/>
                  <a:pt x="169342" y="253847"/>
                </a:cubicBezTo>
                <a:cubicBezTo>
                  <a:pt x="170668" y="253847"/>
                  <a:pt x="171993" y="253847"/>
                  <a:pt x="173319" y="253847"/>
                </a:cubicBezTo>
                <a:cubicBezTo>
                  <a:pt x="174313" y="253847"/>
                  <a:pt x="174976" y="253847"/>
                  <a:pt x="175970" y="253847"/>
                </a:cubicBezTo>
                <a:cubicBezTo>
                  <a:pt x="182598" y="254841"/>
                  <a:pt x="189226" y="252522"/>
                  <a:pt x="196185" y="253847"/>
                </a:cubicBezTo>
                <a:cubicBezTo>
                  <a:pt x="196185" y="256498"/>
                  <a:pt x="195191" y="258487"/>
                  <a:pt x="192871" y="257493"/>
                </a:cubicBezTo>
                <a:cubicBezTo>
                  <a:pt x="188894" y="255836"/>
                  <a:pt x="184586" y="258155"/>
                  <a:pt x="180610" y="256498"/>
                </a:cubicBezTo>
                <a:cubicBezTo>
                  <a:pt x="178621" y="256498"/>
                  <a:pt x="176633" y="256498"/>
                  <a:pt x="174644" y="256498"/>
                </a:cubicBezTo>
                <a:cubicBezTo>
                  <a:pt x="175307" y="257824"/>
                  <a:pt x="175970" y="259481"/>
                  <a:pt x="176633" y="261138"/>
                </a:cubicBezTo>
                <a:lnTo>
                  <a:pt x="190883" y="261138"/>
                </a:lnTo>
                <a:cubicBezTo>
                  <a:pt x="190883" y="261138"/>
                  <a:pt x="192871" y="261138"/>
                  <a:pt x="194197" y="261138"/>
                </a:cubicBezTo>
                <a:cubicBezTo>
                  <a:pt x="195854" y="261138"/>
                  <a:pt x="197179" y="262464"/>
                  <a:pt x="196516" y="262795"/>
                </a:cubicBezTo>
                <a:cubicBezTo>
                  <a:pt x="189226" y="265777"/>
                  <a:pt x="191877" y="271411"/>
                  <a:pt x="192871" y="276382"/>
                </a:cubicBezTo>
                <a:cubicBezTo>
                  <a:pt x="193202" y="276382"/>
                  <a:pt x="193534" y="276382"/>
                  <a:pt x="193865" y="276382"/>
                </a:cubicBezTo>
                <a:cubicBezTo>
                  <a:pt x="194528" y="277376"/>
                  <a:pt x="192208" y="278039"/>
                  <a:pt x="193865" y="278702"/>
                </a:cubicBezTo>
                <a:cubicBezTo>
                  <a:pt x="194859" y="279033"/>
                  <a:pt x="195854" y="278702"/>
                  <a:pt x="196516" y="277708"/>
                </a:cubicBezTo>
                <a:cubicBezTo>
                  <a:pt x="196516" y="277376"/>
                  <a:pt x="196185" y="276713"/>
                  <a:pt x="195854" y="276382"/>
                </a:cubicBezTo>
                <a:lnTo>
                  <a:pt x="195522" y="276382"/>
                </a:lnTo>
                <a:cubicBezTo>
                  <a:pt x="195522" y="276382"/>
                  <a:pt x="195191" y="276382"/>
                  <a:pt x="195191" y="276382"/>
                </a:cubicBezTo>
                <a:cubicBezTo>
                  <a:pt x="196185" y="268429"/>
                  <a:pt x="201156" y="274394"/>
                  <a:pt x="204470" y="273731"/>
                </a:cubicBezTo>
                <a:cubicBezTo>
                  <a:pt x="207452" y="274394"/>
                  <a:pt x="210104" y="271411"/>
                  <a:pt x="213417" y="272737"/>
                </a:cubicBezTo>
                <a:cubicBezTo>
                  <a:pt x="214743" y="271743"/>
                  <a:pt x="215737" y="271080"/>
                  <a:pt x="217394" y="271411"/>
                </a:cubicBezTo>
                <a:cubicBezTo>
                  <a:pt x="217394" y="272405"/>
                  <a:pt x="218057" y="273068"/>
                  <a:pt x="218388" y="274062"/>
                </a:cubicBezTo>
                <a:cubicBezTo>
                  <a:pt x="218388" y="274062"/>
                  <a:pt x="217726" y="274725"/>
                  <a:pt x="217726" y="275056"/>
                </a:cubicBezTo>
                <a:cubicBezTo>
                  <a:pt x="217726" y="275056"/>
                  <a:pt x="217726" y="275719"/>
                  <a:pt x="217726" y="275719"/>
                </a:cubicBezTo>
                <a:cubicBezTo>
                  <a:pt x="220377" y="275719"/>
                  <a:pt x="222696" y="275719"/>
                  <a:pt x="225016" y="277045"/>
                </a:cubicBezTo>
                <a:cubicBezTo>
                  <a:pt x="226342" y="277045"/>
                  <a:pt x="227667" y="277708"/>
                  <a:pt x="228993" y="277708"/>
                </a:cubicBezTo>
                <a:cubicBezTo>
                  <a:pt x="231976" y="274725"/>
                  <a:pt x="234958" y="275719"/>
                  <a:pt x="237609" y="278039"/>
                </a:cubicBezTo>
                <a:cubicBezTo>
                  <a:pt x="237278" y="280690"/>
                  <a:pt x="238935" y="280359"/>
                  <a:pt x="240592" y="280359"/>
                </a:cubicBezTo>
                <a:cubicBezTo>
                  <a:pt x="243574" y="280359"/>
                  <a:pt x="246225" y="280359"/>
                  <a:pt x="249208" y="280359"/>
                </a:cubicBezTo>
                <a:cubicBezTo>
                  <a:pt x="249208" y="280690"/>
                  <a:pt x="249208" y="281022"/>
                  <a:pt x="249208" y="281353"/>
                </a:cubicBezTo>
                <a:cubicBezTo>
                  <a:pt x="247551" y="281353"/>
                  <a:pt x="245894" y="281353"/>
                  <a:pt x="244237" y="281684"/>
                </a:cubicBezTo>
                <a:cubicBezTo>
                  <a:pt x="240260" y="281684"/>
                  <a:pt x="238493" y="283010"/>
                  <a:pt x="238935" y="285661"/>
                </a:cubicBezTo>
                <a:cubicBezTo>
                  <a:pt x="238935" y="285661"/>
                  <a:pt x="240592" y="286324"/>
                  <a:pt x="240260" y="288312"/>
                </a:cubicBezTo>
                <a:cubicBezTo>
                  <a:pt x="239598" y="291626"/>
                  <a:pt x="236615" y="292952"/>
                  <a:pt x="236284" y="295934"/>
                </a:cubicBezTo>
                <a:cubicBezTo>
                  <a:pt x="235621" y="298585"/>
                  <a:pt x="228993" y="295271"/>
                  <a:pt x="231313" y="300905"/>
                </a:cubicBezTo>
                <a:cubicBezTo>
                  <a:pt x="231313" y="301237"/>
                  <a:pt x="230981" y="301899"/>
                  <a:pt x="230650" y="302231"/>
                </a:cubicBezTo>
                <a:cubicBezTo>
                  <a:pt x="228993" y="302231"/>
                  <a:pt x="227336" y="302231"/>
                  <a:pt x="225679" y="302231"/>
                </a:cubicBezTo>
                <a:cubicBezTo>
                  <a:pt x="220708" y="301568"/>
                  <a:pt x="218720" y="303888"/>
                  <a:pt x="219714" y="308859"/>
                </a:cubicBezTo>
                <a:cubicBezTo>
                  <a:pt x="213749" y="308196"/>
                  <a:pt x="211429" y="310516"/>
                  <a:pt x="213417" y="316481"/>
                </a:cubicBezTo>
                <a:cubicBezTo>
                  <a:pt x="217063" y="316812"/>
                  <a:pt x="218388" y="310847"/>
                  <a:pt x="222696" y="312504"/>
                </a:cubicBezTo>
                <a:lnTo>
                  <a:pt x="222696" y="312504"/>
                </a:lnTo>
                <a:cubicBezTo>
                  <a:pt x="221702" y="315155"/>
                  <a:pt x="220708" y="317806"/>
                  <a:pt x="219714" y="320126"/>
                </a:cubicBezTo>
                <a:cubicBezTo>
                  <a:pt x="221040" y="322114"/>
                  <a:pt x="223691" y="321120"/>
                  <a:pt x="225348" y="322446"/>
                </a:cubicBezTo>
                <a:cubicBezTo>
                  <a:pt x="226673" y="323109"/>
                  <a:pt x="229656" y="321783"/>
                  <a:pt x="229324" y="325428"/>
                </a:cubicBezTo>
                <a:cubicBezTo>
                  <a:pt x="227667" y="327417"/>
                  <a:pt x="225016" y="325760"/>
                  <a:pt x="223028" y="327085"/>
                </a:cubicBezTo>
                <a:cubicBezTo>
                  <a:pt x="221371" y="328411"/>
                  <a:pt x="219714" y="328742"/>
                  <a:pt x="217726" y="328079"/>
                </a:cubicBezTo>
                <a:cubicBezTo>
                  <a:pt x="215737" y="325428"/>
                  <a:pt x="218388" y="323109"/>
                  <a:pt x="218057" y="320789"/>
                </a:cubicBezTo>
                <a:cubicBezTo>
                  <a:pt x="217063" y="319132"/>
                  <a:pt x="215406" y="319463"/>
                  <a:pt x="213749" y="319463"/>
                </a:cubicBezTo>
                <a:cubicBezTo>
                  <a:pt x="208447" y="320126"/>
                  <a:pt x="213749" y="324434"/>
                  <a:pt x="211429" y="326091"/>
                </a:cubicBezTo>
                <a:cubicBezTo>
                  <a:pt x="212423" y="329736"/>
                  <a:pt x="214412" y="330068"/>
                  <a:pt x="217394" y="328411"/>
                </a:cubicBezTo>
                <a:cubicBezTo>
                  <a:pt x="219051" y="331062"/>
                  <a:pt x="217063" y="333382"/>
                  <a:pt x="217394" y="336033"/>
                </a:cubicBezTo>
                <a:cubicBezTo>
                  <a:pt x="216731" y="335370"/>
                  <a:pt x="215737" y="334376"/>
                  <a:pt x="215406" y="334707"/>
                </a:cubicBezTo>
                <a:cubicBezTo>
                  <a:pt x="208778" y="338021"/>
                  <a:pt x="200825" y="335370"/>
                  <a:pt x="194197" y="338353"/>
                </a:cubicBezTo>
                <a:cubicBezTo>
                  <a:pt x="193202" y="338353"/>
                  <a:pt x="192208" y="338353"/>
                  <a:pt x="191877" y="339678"/>
                </a:cubicBezTo>
                <a:cubicBezTo>
                  <a:pt x="193202" y="339678"/>
                  <a:pt x="194197" y="339678"/>
                  <a:pt x="196516" y="340010"/>
                </a:cubicBezTo>
                <a:cubicBezTo>
                  <a:pt x="195191" y="340672"/>
                  <a:pt x="194197" y="341004"/>
                  <a:pt x="193534" y="341667"/>
                </a:cubicBezTo>
                <a:cubicBezTo>
                  <a:pt x="195522" y="344318"/>
                  <a:pt x="197842" y="341004"/>
                  <a:pt x="199499" y="343324"/>
                </a:cubicBezTo>
                <a:cubicBezTo>
                  <a:pt x="196516" y="344318"/>
                  <a:pt x="195522" y="345975"/>
                  <a:pt x="198173" y="347963"/>
                </a:cubicBezTo>
                <a:cubicBezTo>
                  <a:pt x="200493" y="349620"/>
                  <a:pt x="203144" y="350946"/>
                  <a:pt x="205464" y="352603"/>
                </a:cubicBezTo>
                <a:cubicBezTo>
                  <a:pt x="206790" y="351608"/>
                  <a:pt x="207784" y="350946"/>
                  <a:pt x="209109" y="349951"/>
                </a:cubicBezTo>
                <a:cubicBezTo>
                  <a:pt x="209772" y="349289"/>
                  <a:pt x="210104" y="348957"/>
                  <a:pt x="210766" y="348957"/>
                </a:cubicBezTo>
                <a:cubicBezTo>
                  <a:pt x="210435" y="348957"/>
                  <a:pt x="209772" y="348957"/>
                  <a:pt x="209109" y="349951"/>
                </a:cubicBezTo>
                <a:cubicBezTo>
                  <a:pt x="207784" y="350946"/>
                  <a:pt x="206790" y="351608"/>
                  <a:pt x="205464" y="352603"/>
                </a:cubicBezTo>
                <a:cubicBezTo>
                  <a:pt x="200825" y="354259"/>
                  <a:pt x="196848" y="357242"/>
                  <a:pt x="191546" y="357573"/>
                </a:cubicBezTo>
                <a:cubicBezTo>
                  <a:pt x="191546" y="355254"/>
                  <a:pt x="191546" y="352934"/>
                  <a:pt x="191877" y="350946"/>
                </a:cubicBezTo>
                <a:cubicBezTo>
                  <a:pt x="188563" y="348626"/>
                  <a:pt x="185249" y="349620"/>
                  <a:pt x="181604" y="350283"/>
                </a:cubicBezTo>
                <a:cubicBezTo>
                  <a:pt x="181604" y="345643"/>
                  <a:pt x="184918" y="341335"/>
                  <a:pt x="181272" y="337690"/>
                </a:cubicBezTo>
                <a:cubicBezTo>
                  <a:pt x="182929" y="334707"/>
                  <a:pt x="185580" y="332056"/>
                  <a:pt x="181272" y="329074"/>
                </a:cubicBezTo>
                <a:cubicBezTo>
                  <a:pt x="182598" y="328742"/>
                  <a:pt x="183592" y="328079"/>
                  <a:pt x="184918" y="327748"/>
                </a:cubicBezTo>
                <a:cubicBezTo>
                  <a:pt x="184918" y="327417"/>
                  <a:pt x="184918" y="327085"/>
                  <a:pt x="184586" y="326422"/>
                </a:cubicBezTo>
                <a:cubicBezTo>
                  <a:pt x="181935" y="323440"/>
                  <a:pt x="178621" y="320789"/>
                  <a:pt x="178621" y="316149"/>
                </a:cubicBezTo>
                <a:cubicBezTo>
                  <a:pt x="178621" y="313830"/>
                  <a:pt x="175639" y="314161"/>
                  <a:pt x="174976" y="312504"/>
                </a:cubicBezTo>
                <a:cubicBezTo>
                  <a:pt x="176633" y="312504"/>
                  <a:pt x="177958" y="311841"/>
                  <a:pt x="179615" y="311510"/>
                </a:cubicBezTo>
                <a:cubicBezTo>
                  <a:pt x="177627" y="307864"/>
                  <a:pt x="177958" y="304882"/>
                  <a:pt x="182598" y="303556"/>
                </a:cubicBezTo>
                <a:cubicBezTo>
                  <a:pt x="185249" y="303556"/>
                  <a:pt x="184255" y="298585"/>
                  <a:pt x="187569" y="299580"/>
                </a:cubicBezTo>
                <a:cubicBezTo>
                  <a:pt x="187569" y="306539"/>
                  <a:pt x="192871" y="301899"/>
                  <a:pt x="195191" y="303225"/>
                </a:cubicBezTo>
                <a:lnTo>
                  <a:pt x="198505" y="298254"/>
                </a:lnTo>
                <a:cubicBezTo>
                  <a:pt x="200825" y="295271"/>
                  <a:pt x="203807" y="298254"/>
                  <a:pt x="204801" y="298917"/>
                </a:cubicBezTo>
                <a:cubicBezTo>
                  <a:pt x="207784" y="302231"/>
                  <a:pt x="211098" y="301237"/>
                  <a:pt x="214080" y="299911"/>
                </a:cubicBezTo>
                <a:cubicBezTo>
                  <a:pt x="217726" y="298254"/>
                  <a:pt x="214743" y="295603"/>
                  <a:pt x="215737" y="292952"/>
                </a:cubicBezTo>
                <a:lnTo>
                  <a:pt x="208115" y="292952"/>
                </a:lnTo>
                <a:cubicBezTo>
                  <a:pt x="205133" y="292952"/>
                  <a:pt x="202150" y="295271"/>
                  <a:pt x="199168" y="292952"/>
                </a:cubicBezTo>
                <a:cubicBezTo>
                  <a:pt x="197179" y="287649"/>
                  <a:pt x="194197" y="291295"/>
                  <a:pt x="191214" y="291958"/>
                </a:cubicBezTo>
                <a:cubicBezTo>
                  <a:pt x="189889" y="290632"/>
                  <a:pt x="187569" y="293283"/>
                  <a:pt x="186575" y="290632"/>
                </a:cubicBezTo>
                <a:cubicBezTo>
                  <a:pt x="187237" y="290632"/>
                  <a:pt x="187900" y="290632"/>
                  <a:pt x="188894" y="290301"/>
                </a:cubicBezTo>
                <a:cubicBezTo>
                  <a:pt x="192871" y="286655"/>
                  <a:pt x="188894" y="281684"/>
                  <a:pt x="191546" y="278039"/>
                </a:cubicBezTo>
                <a:cubicBezTo>
                  <a:pt x="187900" y="274725"/>
                  <a:pt x="185580" y="279033"/>
                  <a:pt x="182929" y="279365"/>
                </a:cubicBezTo>
                <a:cubicBezTo>
                  <a:pt x="184586" y="284667"/>
                  <a:pt x="177958" y="286324"/>
                  <a:pt x="177627" y="290632"/>
                </a:cubicBezTo>
                <a:cubicBezTo>
                  <a:pt x="172987" y="293283"/>
                  <a:pt x="168348" y="288644"/>
                  <a:pt x="163708" y="290632"/>
                </a:cubicBezTo>
                <a:cubicBezTo>
                  <a:pt x="162383" y="293615"/>
                  <a:pt x="160063" y="293283"/>
                  <a:pt x="157412" y="292289"/>
                </a:cubicBezTo>
                <a:cubicBezTo>
                  <a:pt x="154098" y="287649"/>
                  <a:pt x="149127" y="289306"/>
                  <a:pt x="144488" y="288312"/>
                </a:cubicBezTo>
                <a:cubicBezTo>
                  <a:pt x="142499" y="292289"/>
                  <a:pt x="140179" y="294940"/>
                  <a:pt x="135540" y="292289"/>
                </a:cubicBezTo>
                <a:cubicBezTo>
                  <a:pt x="132226" y="293283"/>
                  <a:pt x="128581" y="294609"/>
                  <a:pt x="125267" y="291958"/>
                </a:cubicBezTo>
                <a:cubicBezTo>
                  <a:pt x="124604" y="291958"/>
                  <a:pt x="123610" y="291626"/>
                  <a:pt x="122947" y="291295"/>
                </a:cubicBezTo>
                <a:cubicBezTo>
                  <a:pt x="123610" y="291295"/>
                  <a:pt x="124604" y="291958"/>
                  <a:pt x="125267" y="291958"/>
                </a:cubicBezTo>
                <a:cubicBezTo>
                  <a:pt x="125267" y="291626"/>
                  <a:pt x="125267" y="291295"/>
                  <a:pt x="125598" y="290963"/>
                </a:cubicBezTo>
                <a:cubicBezTo>
                  <a:pt x="124935" y="288644"/>
                  <a:pt x="123610" y="287981"/>
                  <a:pt x="122284" y="287649"/>
                </a:cubicBezTo>
                <a:cubicBezTo>
                  <a:pt x="123610" y="287649"/>
                  <a:pt x="124935" y="288644"/>
                  <a:pt x="125598" y="290963"/>
                </a:cubicBezTo>
                <a:cubicBezTo>
                  <a:pt x="126924" y="290632"/>
                  <a:pt x="129575" y="291958"/>
                  <a:pt x="129575" y="289638"/>
                </a:cubicBezTo>
                <a:cubicBezTo>
                  <a:pt x="129906" y="283673"/>
                  <a:pt x="134214" y="284667"/>
                  <a:pt x="138191" y="284667"/>
                </a:cubicBezTo>
                <a:lnTo>
                  <a:pt x="138191" y="284667"/>
                </a:lnTo>
                <a:cubicBezTo>
                  <a:pt x="137197" y="282679"/>
                  <a:pt x="140842" y="280027"/>
                  <a:pt x="136866" y="278370"/>
                </a:cubicBezTo>
                <a:cubicBezTo>
                  <a:pt x="136534" y="278702"/>
                  <a:pt x="136534" y="280690"/>
                  <a:pt x="135871" y="279033"/>
                </a:cubicBezTo>
                <a:cubicBezTo>
                  <a:pt x="135209" y="277376"/>
                  <a:pt x="135871" y="275719"/>
                  <a:pt x="133220" y="275719"/>
                </a:cubicBezTo>
                <a:cubicBezTo>
                  <a:pt x="128912" y="274394"/>
                  <a:pt x="124604" y="273400"/>
                  <a:pt x="119964" y="275719"/>
                </a:cubicBezTo>
                <a:cubicBezTo>
                  <a:pt x="118308" y="275719"/>
                  <a:pt x="116982" y="275719"/>
                  <a:pt x="115325" y="275719"/>
                </a:cubicBezTo>
                <a:cubicBezTo>
                  <a:pt x="115325" y="275719"/>
                  <a:pt x="114994" y="275719"/>
                  <a:pt x="114662" y="275719"/>
                </a:cubicBezTo>
                <a:lnTo>
                  <a:pt x="114662" y="275719"/>
                </a:lnTo>
                <a:cubicBezTo>
                  <a:pt x="114662" y="275719"/>
                  <a:pt x="113005" y="276382"/>
                  <a:pt x="112011" y="276713"/>
                </a:cubicBezTo>
                <a:cubicBezTo>
                  <a:pt x="113337" y="279696"/>
                  <a:pt x="109028" y="279365"/>
                  <a:pt x="109028" y="281684"/>
                </a:cubicBezTo>
                <a:cubicBezTo>
                  <a:pt x="112342" y="281022"/>
                  <a:pt x="110023" y="283341"/>
                  <a:pt x="110354" y="284335"/>
                </a:cubicBezTo>
                <a:cubicBezTo>
                  <a:pt x="110023" y="284667"/>
                  <a:pt x="109360" y="285330"/>
                  <a:pt x="109028" y="285661"/>
                </a:cubicBezTo>
                <a:cubicBezTo>
                  <a:pt x="109028" y="287649"/>
                  <a:pt x="107040" y="288644"/>
                  <a:pt x="105715" y="290301"/>
                </a:cubicBezTo>
                <a:cubicBezTo>
                  <a:pt x="107040" y="290301"/>
                  <a:pt x="108034" y="290301"/>
                  <a:pt x="109028" y="290632"/>
                </a:cubicBezTo>
                <a:cubicBezTo>
                  <a:pt x="105383" y="292620"/>
                  <a:pt x="109028" y="295934"/>
                  <a:pt x="107703" y="298254"/>
                </a:cubicBezTo>
                <a:cubicBezTo>
                  <a:pt x="103726" y="300905"/>
                  <a:pt x="99418" y="300905"/>
                  <a:pt x="95110" y="300905"/>
                </a:cubicBezTo>
                <a:cubicBezTo>
                  <a:pt x="94779" y="300905"/>
                  <a:pt x="94116" y="300905"/>
                  <a:pt x="93784" y="300905"/>
                </a:cubicBezTo>
                <a:cubicBezTo>
                  <a:pt x="90802" y="301237"/>
                  <a:pt x="87819" y="301568"/>
                  <a:pt x="85168" y="300905"/>
                </a:cubicBezTo>
                <a:cubicBezTo>
                  <a:pt x="85168" y="298917"/>
                  <a:pt x="84505" y="297591"/>
                  <a:pt x="83180" y="295934"/>
                </a:cubicBezTo>
                <a:cubicBezTo>
                  <a:pt x="80860" y="292952"/>
                  <a:pt x="80860" y="289969"/>
                  <a:pt x="84837" y="288644"/>
                </a:cubicBezTo>
                <a:cubicBezTo>
                  <a:pt x="84837" y="287318"/>
                  <a:pt x="84837" y="286324"/>
                  <a:pt x="84837" y="284998"/>
                </a:cubicBezTo>
                <a:cubicBezTo>
                  <a:pt x="84837" y="281684"/>
                  <a:pt x="87157" y="281353"/>
                  <a:pt x="89476" y="281022"/>
                </a:cubicBezTo>
                <a:cubicBezTo>
                  <a:pt x="92127" y="280359"/>
                  <a:pt x="94779" y="280359"/>
                  <a:pt x="97430" y="280027"/>
                </a:cubicBezTo>
                <a:cubicBezTo>
                  <a:pt x="100412" y="278702"/>
                  <a:pt x="100081" y="276382"/>
                  <a:pt x="99749" y="273731"/>
                </a:cubicBezTo>
                <a:cubicBezTo>
                  <a:pt x="100081" y="273731"/>
                  <a:pt x="100412" y="273731"/>
                  <a:pt x="100744" y="273731"/>
                </a:cubicBezTo>
                <a:lnTo>
                  <a:pt x="100744" y="273731"/>
                </a:lnTo>
                <a:cubicBezTo>
                  <a:pt x="100744" y="273731"/>
                  <a:pt x="100744" y="273731"/>
                  <a:pt x="100744" y="273731"/>
                </a:cubicBezTo>
                <a:cubicBezTo>
                  <a:pt x="101075" y="274394"/>
                  <a:pt x="101406" y="274725"/>
                  <a:pt x="102069" y="275388"/>
                </a:cubicBezTo>
                <a:cubicBezTo>
                  <a:pt x="102401" y="275388"/>
                  <a:pt x="103063" y="275388"/>
                  <a:pt x="103395" y="275388"/>
                </a:cubicBezTo>
                <a:cubicBezTo>
                  <a:pt x="105383" y="275388"/>
                  <a:pt x="107372" y="275388"/>
                  <a:pt x="109360" y="275388"/>
                </a:cubicBezTo>
                <a:cubicBezTo>
                  <a:pt x="109360" y="276382"/>
                  <a:pt x="108034" y="277045"/>
                  <a:pt x="109360" y="278039"/>
                </a:cubicBezTo>
                <a:cubicBezTo>
                  <a:pt x="110354" y="278702"/>
                  <a:pt x="111017" y="279365"/>
                  <a:pt x="111680" y="278039"/>
                </a:cubicBezTo>
                <a:cubicBezTo>
                  <a:pt x="112674" y="277708"/>
                  <a:pt x="113337" y="277376"/>
                  <a:pt x="114331" y="277045"/>
                </a:cubicBezTo>
                <a:cubicBezTo>
                  <a:pt x="114331" y="277045"/>
                  <a:pt x="114994" y="277045"/>
                  <a:pt x="114994" y="277045"/>
                </a:cubicBezTo>
                <a:cubicBezTo>
                  <a:pt x="114994" y="274394"/>
                  <a:pt x="114994" y="272074"/>
                  <a:pt x="114994" y="269423"/>
                </a:cubicBezTo>
                <a:cubicBezTo>
                  <a:pt x="113999" y="269423"/>
                  <a:pt x="113005" y="269423"/>
                  <a:pt x="112011" y="269423"/>
                </a:cubicBezTo>
                <a:cubicBezTo>
                  <a:pt x="112674" y="268097"/>
                  <a:pt x="114331" y="267434"/>
                  <a:pt x="113337" y="265777"/>
                </a:cubicBezTo>
                <a:cubicBezTo>
                  <a:pt x="113999" y="265446"/>
                  <a:pt x="114331" y="265115"/>
                  <a:pt x="114994" y="264452"/>
                </a:cubicBezTo>
                <a:cubicBezTo>
                  <a:pt x="117976" y="266440"/>
                  <a:pt x="120959" y="263789"/>
                  <a:pt x="123941" y="264452"/>
                </a:cubicBezTo>
                <a:cubicBezTo>
                  <a:pt x="126261" y="264452"/>
                  <a:pt x="129575" y="267103"/>
                  <a:pt x="129906" y="262132"/>
                </a:cubicBezTo>
                <a:cubicBezTo>
                  <a:pt x="129244" y="262132"/>
                  <a:pt x="128581" y="261801"/>
                  <a:pt x="127255" y="261469"/>
                </a:cubicBezTo>
                <a:cubicBezTo>
                  <a:pt x="128912" y="260144"/>
                  <a:pt x="129906" y="259150"/>
                  <a:pt x="131232" y="258155"/>
                </a:cubicBezTo>
                <a:cubicBezTo>
                  <a:pt x="131232" y="257824"/>
                  <a:pt x="131232" y="257161"/>
                  <a:pt x="131232" y="256830"/>
                </a:cubicBezTo>
                <a:cubicBezTo>
                  <a:pt x="127587" y="255504"/>
                  <a:pt x="127255" y="259812"/>
                  <a:pt x="124935" y="260807"/>
                </a:cubicBezTo>
                <a:cubicBezTo>
                  <a:pt x="123610" y="260144"/>
                  <a:pt x="122284" y="259812"/>
                  <a:pt x="120627" y="259150"/>
                </a:cubicBezTo>
                <a:cubicBezTo>
                  <a:pt x="122284" y="257824"/>
                  <a:pt x="123610" y="256830"/>
                  <a:pt x="124935" y="255836"/>
                </a:cubicBezTo>
                <a:cubicBezTo>
                  <a:pt x="123610" y="252853"/>
                  <a:pt x="120959" y="249539"/>
                  <a:pt x="118308" y="251528"/>
                </a:cubicBezTo>
                <a:cubicBezTo>
                  <a:pt x="113668" y="255173"/>
                  <a:pt x="114994" y="251528"/>
                  <a:pt x="114662" y="249539"/>
                </a:cubicBezTo>
                <a:cubicBezTo>
                  <a:pt x="114331" y="249539"/>
                  <a:pt x="113668" y="249539"/>
                  <a:pt x="113337" y="249539"/>
                </a:cubicBezTo>
                <a:cubicBezTo>
                  <a:pt x="113999" y="251528"/>
                  <a:pt x="110354" y="252190"/>
                  <a:pt x="112011" y="254510"/>
                </a:cubicBezTo>
                <a:cubicBezTo>
                  <a:pt x="111348" y="254510"/>
                  <a:pt x="110685" y="254841"/>
                  <a:pt x="110023" y="255173"/>
                </a:cubicBezTo>
                <a:cubicBezTo>
                  <a:pt x="109028" y="255504"/>
                  <a:pt x="107703" y="256167"/>
                  <a:pt x="106709" y="256830"/>
                </a:cubicBezTo>
                <a:cubicBezTo>
                  <a:pt x="107703" y="257824"/>
                  <a:pt x="109360" y="258155"/>
                  <a:pt x="109028" y="260807"/>
                </a:cubicBezTo>
                <a:cubicBezTo>
                  <a:pt x="106377" y="260475"/>
                  <a:pt x="106046" y="263789"/>
                  <a:pt x="103395" y="263789"/>
                </a:cubicBezTo>
                <a:cubicBezTo>
                  <a:pt x="101738" y="263126"/>
                  <a:pt x="101075" y="264783"/>
                  <a:pt x="99749" y="264783"/>
                </a:cubicBezTo>
                <a:cubicBezTo>
                  <a:pt x="99749" y="264783"/>
                  <a:pt x="99087" y="265115"/>
                  <a:pt x="98755" y="265115"/>
                </a:cubicBezTo>
                <a:cubicBezTo>
                  <a:pt x="98093" y="267103"/>
                  <a:pt x="94116" y="266772"/>
                  <a:pt x="95773" y="270086"/>
                </a:cubicBezTo>
                <a:cubicBezTo>
                  <a:pt x="94447" y="270086"/>
                  <a:pt x="93453" y="270086"/>
                  <a:pt x="92127" y="270086"/>
                </a:cubicBezTo>
                <a:cubicBezTo>
                  <a:pt x="89145" y="267434"/>
                  <a:pt x="84837" y="270748"/>
                  <a:pt x="81854" y="267766"/>
                </a:cubicBezTo>
                <a:cubicBezTo>
                  <a:pt x="83843" y="267766"/>
                  <a:pt x="85831" y="267434"/>
                  <a:pt x="87819" y="267103"/>
                </a:cubicBezTo>
                <a:cubicBezTo>
                  <a:pt x="87157" y="267103"/>
                  <a:pt x="86494" y="266440"/>
                  <a:pt x="85168" y="265777"/>
                </a:cubicBezTo>
                <a:cubicBezTo>
                  <a:pt x="88151" y="263789"/>
                  <a:pt x="92459" y="266440"/>
                  <a:pt x="94447" y="262464"/>
                </a:cubicBezTo>
                <a:cubicBezTo>
                  <a:pt x="95110" y="260475"/>
                  <a:pt x="92790" y="260144"/>
                  <a:pt x="92127" y="258487"/>
                </a:cubicBezTo>
                <a:cubicBezTo>
                  <a:pt x="95110" y="257161"/>
                  <a:pt x="97761" y="255836"/>
                  <a:pt x="100412" y="254510"/>
                </a:cubicBezTo>
                <a:cubicBezTo>
                  <a:pt x="101075" y="254510"/>
                  <a:pt x="102069" y="254510"/>
                  <a:pt x="102732" y="254841"/>
                </a:cubicBezTo>
                <a:cubicBezTo>
                  <a:pt x="105052" y="254841"/>
                  <a:pt x="107040" y="254841"/>
                  <a:pt x="109360" y="254841"/>
                </a:cubicBezTo>
                <a:cubicBezTo>
                  <a:pt x="108034" y="253847"/>
                  <a:pt x="106709" y="252853"/>
                  <a:pt x="105383" y="251528"/>
                </a:cubicBezTo>
                <a:cubicBezTo>
                  <a:pt x="107703" y="249208"/>
                  <a:pt x="110354" y="249871"/>
                  <a:pt x="113337" y="249539"/>
                </a:cubicBezTo>
                <a:cubicBezTo>
                  <a:pt x="113668" y="247219"/>
                  <a:pt x="113337" y="245562"/>
                  <a:pt x="110685" y="245231"/>
                </a:cubicBezTo>
                <a:lnTo>
                  <a:pt x="110354" y="245231"/>
                </a:lnTo>
                <a:cubicBezTo>
                  <a:pt x="110354" y="245231"/>
                  <a:pt x="109691" y="245231"/>
                  <a:pt x="109691" y="245231"/>
                </a:cubicBezTo>
                <a:cubicBezTo>
                  <a:pt x="109360" y="245231"/>
                  <a:pt x="108697" y="244568"/>
                  <a:pt x="108366" y="244237"/>
                </a:cubicBezTo>
                <a:cubicBezTo>
                  <a:pt x="107040" y="244237"/>
                  <a:pt x="106046" y="244237"/>
                  <a:pt x="104720" y="243906"/>
                </a:cubicBezTo>
                <a:cubicBezTo>
                  <a:pt x="103726" y="243906"/>
                  <a:pt x="103063" y="243906"/>
                  <a:pt x="102069" y="243906"/>
                </a:cubicBezTo>
                <a:cubicBezTo>
                  <a:pt x="97098" y="244900"/>
                  <a:pt x="90802" y="240260"/>
                  <a:pt x="87157" y="247219"/>
                </a:cubicBezTo>
                <a:cubicBezTo>
                  <a:pt x="88482" y="247882"/>
                  <a:pt x="89476" y="248545"/>
                  <a:pt x="90470" y="249208"/>
                </a:cubicBezTo>
                <a:lnTo>
                  <a:pt x="90470" y="249208"/>
                </a:lnTo>
                <a:cubicBezTo>
                  <a:pt x="86162" y="249208"/>
                  <a:pt x="82848" y="250865"/>
                  <a:pt x="80529" y="254510"/>
                </a:cubicBezTo>
                <a:cubicBezTo>
                  <a:pt x="79203" y="256498"/>
                  <a:pt x="76221" y="254510"/>
                  <a:pt x="75226" y="257161"/>
                </a:cubicBezTo>
                <a:cubicBezTo>
                  <a:pt x="74895" y="257161"/>
                  <a:pt x="74564" y="257161"/>
                  <a:pt x="73901" y="257161"/>
                </a:cubicBezTo>
                <a:cubicBezTo>
                  <a:pt x="73901" y="256498"/>
                  <a:pt x="73901" y="255504"/>
                  <a:pt x="73569" y="254841"/>
                </a:cubicBezTo>
                <a:cubicBezTo>
                  <a:pt x="66942" y="253516"/>
                  <a:pt x="61308" y="260144"/>
                  <a:pt x="54349" y="256830"/>
                </a:cubicBezTo>
                <a:cubicBezTo>
                  <a:pt x="56337" y="260807"/>
                  <a:pt x="52360" y="259812"/>
                  <a:pt x="51366" y="261469"/>
                </a:cubicBezTo>
                <a:cubicBezTo>
                  <a:pt x="50703" y="262795"/>
                  <a:pt x="50372" y="264120"/>
                  <a:pt x="52360" y="265115"/>
                </a:cubicBezTo>
                <a:cubicBezTo>
                  <a:pt x="51697" y="267103"/>
                  <a:pt x="55011" y="268097"/>
                  <a:pt x="53354" y="270086"/>
                </a:cubicBezTo>
                <a:cubicBezTo>
                  <a:pt x="54680" y="272737"/>
                  <a:pt x="51366" y="276713"/>
                  <a:pt x="56006" y="278039"/>
                </a:cubicBezTo>
                <a:cubicBezTo>
                  <a:pt x="52360" y="281684"/>
                  <a:pt x="54017" y="286324"/>
                  <a:pt x="53686" y="290301"/>
                </a:cubicBezTo>
                <a:cubicBezTo>
                  <a:pt x="55011" y="289638"/>
                  <a:pt x="56006" y="288644"/>
                  <a:pt x="57331" y="289306"/>
                </a:cubicBezTo>
                <a:cubicBezTo>
                  <a:pt x="58657" y="284335"/>
                  <a:pt x="62965" y="285992"/>
                  <a:pt x="66610" y="285661"/>
                </a:cubicBezTo>
                <a:cubicBezTo>
                  <a:pt x="65616" y="283010"/>
                  <a:pt x="63296" y="284667"/>
                  <a:pt x="61971" y="283341"/>
                </a:cubicBezTo>
                <a:cubicBezTo>
                  <a:pt x="66610" y="280359"/>
                  <a:pt x="67936" y="273400"/>
                  <a:pt x="75226" y="272737"/>
                </a:cubicBezTo>
                <a:cubicBezTo>
                  <a:pt x="72244" y="276382"/>
                  <a:pt x="74895" y="280359"/>
                  <a:pt x="73901" y="284004"/>
                </a:cubicBezTo>
                <a:lnTo>
                  <a:pt x="73901" y="284004"/>
                </a:lnTo>
                <a:cubicBezTo>
                  <a:pt x="73238" y="286987"/>
                  <a:pt x="75558" y="288975"/>
                  <a:pt x="76552" y="291626"/>
                </a:cubicBezTo>
                <a:cubicBezTo>
                  <a:pt x="75226" y="291626"/>
                  <a:pt x="73569" y="291295"/>
                  <a:pt x="72244" y="290963"/>
                </a:cubicBezTo>
                <a:cubicBezTo>
                  <a:pt x="69261" y="296928"/>
                  <a:pt x="74232" y="303225"/>
                  <a:pt x="70918" y="309190"/>
                </a:cubicBezTo>
                <a:cubicBezTo>
                  <a:pt x="70918" y="309521"/>
                  <a:pt x="70918" y="310184"/>
                  <a:pt x="70918" y="310516"/>
                </a:cubicBezTo>
                <a:cubicBezTo>
                  <a:pt x="67936" y="310516"/>
                  <a:pt x="64953" y="310516"/>
                  <a:pt x="61971" y="310847"/>
                </a:cubicBezTo>
                <a:cubicBezTo>
                  <a:pt x="61639" y="310847"/>
                  <a:pt x="60976" y="310847"/>
                  <a:pt x="60645" y="310847"/>
                </a:cubicBezTo>
                <a:cubicBezTo>
                  <a:pt x="59982" y="310847"/>
                  <a:pt x="58988" y="310847"/>
                  <a:pt x="58325" y="310847"/>
                </a:cubicBezTo>
                <a:cubicBezTo>
                  <a:pt x="49378" y="310847"/>
                  <a:pt x="53686" y="303556"/>
                  <a:pt x="52692" y="299580"/>
                </a:cubicBezTo>
                <a:cubicBezTo>
                  <a:pt x="52029" y="296928"/>
                  <a:pt x="52692" y="293283"/>
                  <a:pt x="53023" y="290301"/>
                </a:cubicBezTo>
                <a:cubicBezTo>
                  <a:pt x="51366" y="291626"/>
                  <a:pt x="49378" y="291295"/>
                  <a:pt x="47721" y="290301"/>
                </a:cubicBezTo>
                <a:cubicBezTo>
                  <a:pt x="47058" y="290301"/>
                  <a:pt x="46064" y="290301"/>
                  <a:pt x="45401" y="290301"/>
                </a:cubicBezTo>
                <a:cubicBezTo>
                  <a:pt x="46395" y="295603"/>
                  <a:pt x="43413" y="301568"/>
                  <a:pt x="47058" y="306539"/>
                </a:cubicBezTo>
                <a:cubicBezTo>
                  <a:pt x="46064" y="308527"/>
                  <a:pt x="43744" y="307533"/>
                  <a:pt x="42750" y="308859"/>
                </a:cubicBezTo>
                <a:cubicBezTo>
                  <a:pt x="44738" y="309521"/>
                  <a:pt x="47058" y="309190"/>
                  <a:pt x="48052" y="311841"/>
                </a:cubicBezTo>
                <a:cubicBezTo>
                  <a:pt x="48383" y="311841"/>
                  <a:pt x="48715" y="312504"/>
                  <a:pt x="49046" y="312835"/>
                </a:cubicBezTo>
                <a:cubicBezTo>
                  <a:pt x="47389" y="312835"/>
                  <a:pt x="46726" y="314161"/>
                  <a:pt x="46726" y="315818"/>
                </a:cubicBezTo>
                <a:cubicBezTo>
                  <a:pt x="42418" y="319132"/>
                  <a:pt x="41424" y="324765"/>
                  <a:pt x="37779" y="328411"/>
                </a:cubicBezTo>
                <a:cubicBezTo>
                  <a:pt x="35128" y="332056"/>
                  <a:pt x="40099" y="330399"/>
                  <a:pt x="40430" y="332056"/>
                </a:cubicBezTo>
                <a:cubicBezTo>
                  <a:pt x="40761" y="335039"/>
                  <a:pt x="36453" y="334044"/>
                  <a:pt x="36122" y="336696"/>
                </a:cubicBezTo>
                <a:cubicBezTo>
                  <a:pt x="43081" y="338353"/>
                  <a:pt x="40099" y="342329"/>
                  <a:pt x="38442" y="346306"/>
                </a:cubicBezTo>
                <a:cubicBezTo>
                  <a:pt x="39436" y="347632"/>
                  <a:pt x="40761" y="349289"/>
                  <a:pt x="42087" y="351277"/>
                </a:cubicBezTo>
                <a:cubicBezTo>
                  <a:pt x="40430" y="351277"/>
                  <a:pt x="39767" y="351277"/>
                  <a:pt x="38773" y="351277"/>
                </a:cubicBezTo>
                <a:lnTo>
                  <a:pt x="38773" y="351277"/>
                </a:lnTo>
                <a:cubicBezTo>
                  <a:pt x="36785" y="351277"/>
                  <a:pt x="34465" y="351277"/>
                  <a:pt x="32477" y="351277"/>
                </a:cubicBezTo>
                <a:cubicBezTo>
                  <a:pt x="32477" y="353265"/>
                  <a:pt x="32477" y="355254"/>
                  <a:pt x="32477" y="357573"/>
                </a:cubicBezTo>
                <a:cubicBezTo>
                  <a:pt x="32477" y="357905"/>
                  <a:pt x="32477" y="358568"/>
                  <a:pt x="32477" y="358899"/>
                </a:cubicBezTo>
                <a:cubicBezTo>
                  <a:pt x="33139" y="358899"/>
                  <a:pt x="34134" y="358899"/>
                  <a:pt x="34796" y="358899"/>
                </a:cubicBezTo>
                <a:lnTo>
                  <a:pt x="32808" y="358899"/>
                </a:lnTo>
                <a:cubicBezTo>
                  <a:pt x="38110" y="359562"/>
                  <a:pt x="43081" y="359893"/>
                  <a:pt x="44407" y="352271"/>
                </a:cubicBezTo>
                <a:cubicBezTo>
                  <a:pt x="44407" y="350283"/>
                  <a:pt x="48715" y="353597"/>
                  <a:pt x="49709" y="350283"/>
                </a:cubicBezTo>
                <a:cubicBezTo>
                  <a:pt x="50040" y="349951"/>
                  <a:pt x="50703" y="349620"/>
                  <a:pt x="51035" y="348957"/>
                </a:cubicBezTo>
                <a:lnTo>
                  <a:pt x="51035" y="348957"/>
                </a:lnTo>
                <a:cubicBezTo>
                  <a:pt x="52692" y="348294"/>
                  <a:pt x="54680" y="347963"/>
                  <a:pt x="56337" y="347300"/>
                </a:cubicBezTo>
                <a:cubicBezTo>
                  <a:pt x="55674" y="345975"/>
                  <a:pt x="53354" y="346637"/>
                  <a:pt x="54017" y="344649"/>
                </a:cubicBezTo>
                <a:cubicBezTo>
                  <a:pt x="54680" y="342992"/>
                  <a:pt x="56006" y="342661"/>
                  <a:pt x="57662" y="342661"/>
                </a:cubicBezTo>
                <a:cubicBezTo>
                  <a:pt x="62633" y="341998"/>
                  <a:pt x="63628" y="338684"/>
                  <a:pt x="63296" y="334707"/>
                </a:cubicBezTo>
                <a:cubicBezTo>
                  <a:pt x="60645" y="332719"/>
                  <a:pt x="58325" y="336364"/>
                  <a:pt x="56337" y="334044"/>
                </a:cubicBezTo>
                <a:cubicBezTo>
                  <a:pt x="60645" y="330731"/>
                  <a:pt x="65947" y="331062"/>
                  <a:pt x="70918" y="331062"/>
                </a:cubicBezTo>
                <a:cubicBezTo>
                  <a:pt x="70918" y="330399"/>
                  <a:pt x="70918" y="329405"/>
                  <a:pt x="70918" y="328742"/>
                </a:cubicBezTo>
                <a:cubicBezTo>
                  <a:pt x="68267" y="329736"/>
                  <a:pt x="66942" y="326091"/>
                  <a:pt x="64290" y="327085"/>
                </a:cubicBezTo>
                <a:cubicBezTo>
                  <a:pt x="60645" y="328742"/>
                  <a:pt x="56668" y="328742"/>
                  <a:pt x="53354" y="331393"/>
                </a:cubicBezTo>
                <a:cubicBezTo>
                  <a:pt x="52029" y="330731"/>
                  <a:pt x="49709" y="331393"/>
                  <a:pt x="49046" y="329736"/>
                </a:cubicBezTo>
                <a:cubicBezTo>
                  <a:pt x="49046" y="328742"/>
                  <a:pt x="50040" y="328742"/>
                  <a:pt x="50703" y="328742"/>
                </a:cubicBezTo>
                <a:lnTo>
                  <a:pt x="50703" y="328742"/>
                </a:lnTo>
                <a:cubicBezTo>
                  <a:pt x="54017" y="329736"/>
                  <a:pt x="56337" y="326422"/>
                  <a:pt x="60314" y="327748"/>
                </a:cubicBezTo>
                <a:cubicBezTo>
                  <a:pt x="58988" y="325760"/>
                  <a:pt x="56668" y="326754"/>
                  <a:pt x="56668" y="324434"/>
                </a:cubicBezTo>
                <a:cubicBezTo>
                  <a:pt x="57994" y="323771"/>
                  <a:pt x="59319" y="323440"/>
                  <a:pt x="60645" y="322777"/>
                </a:cubicBezTo>
                <a:cubicBezTo>
                  <a:pt x="57331" y="321452"/>
                  <a:pt x="55674" y="320457"/>
                  <a:pt x="55674" y="319463"/>
                </a:cubicBezTo>
                <a:cubicBezTo>
                  <a:pt x="55674" y="320457"/>
                  <a:pt x="57331" y="321452"/>
                  <a:pt x="60645" y="322777"/>
                </a:cubicBezTo>
                <a:cubicBezTo>
                  <a:pt x="59982" y="319795"/>
                  <a:pt x="60645" y="318469"/>
                  <a:pt x="63959" y="318800"/>
                </a:cubicBezTo>
                <a:cubicBezTo>
                  <a:pt x="67273" y="319132"/>
                  <a:pt x="70587" y="318800"/>
                  <a:pt x="73569" y="317475"/>
                </a:cubicBezTo>
                <a:cubicBezTo>
                  <a:pt x="72907" y="317143"/>
                  <a:pt x="72575" y="316481"/>
                  <a:pt x="71912" y="316149"/>
                </a:cubicBezTo>
                <a:cubicBezTo>
                  <a:pt x="71912" y="315155"/>
                  <a:pt x="73569" y="313830"/>
                  <a:pt x="73569" y="314161"/>
                </a:cubicBezTo>
                <a:cubicBezTo>
                  <a:pt x="76883" y="318138"/>
                  <a:pt x="81191" y="315486"/>
                  <a:pt x="84837" y="316481"/>
                </a:cubicBezTo>
                <a:cubicBezTo>
                  <a:pt x="85831" y="317475"/>
                  <a:pt x="86825" y="318800"/>
                  <a:pt x="87819" y="319795"/>
                </a:cubicBezTo>
                <a:cubicBezTo>
                  <a:pt x="86162" y="320789"/>
                  <a:pt x="84505" y="321783"/>
                  <a:pt x="82517" y="322777"/>
                </a:cubicBezTo>
                <a:cubicBezTo>
                  <a:pt x="80860" y="320457"/>
                  <a:pt x="77877" y="323440"/>
                  <a:pt x="76221" y="321452"/>
                </a:cubicBezTo>
                <a:cubicBezTo>
                  <a:pt x="73238" y="323109"/>
                  <a:pt x="71912" y="325428"/>
                  <a:pt x="72575" y="328742"/>
                </a:cubicBezTo>
                <a:cubicBezTo>
                  <a:pt x="74564" y="329074"/>
                  <a:pt x="77215" y="327748"/>
                  <a:pt x="78872" y="330068"/>
                </a:cubicBezTo>
                <a:lnTo>
                  <a:pt x="78872" y="330068"/>
                </a:lnTo>
                <a:cubicBezTo>
                  <a:pt x="78872" y="330068"/>
                  <a:pt x="78872" y="330068"/>
                  <a:pt x="78872" y="330068"/>
                </a:cubicBezTo>
                <a:cubicBezTo>
                  <a:pt x="77877" y="332056"/>
                  <a:pt x="74564" y="330731"/>
                  <a:pt x="74232" y="333382"/>
                </a:cubicBezTo>
                <a:cubicBezTo>
                  <a:pt x="75558" y="335370"/>
                  <a:pt x="77215" y="337027"/>
                  <a:pt x="78540" y="339015"/>
                </a:cubicBezTo>
                <a:cubicBezTo>
                  <a:pt x="82517" y="340341"/>
                  <a:pt x="85500" y="342329"/>
                  <a:pt x="87488" y="346306"/>
                </a:cubicBezTo>
                <a:cubicBezTo>
                  <a:pt x="86494" y="346306"/>
                  <a:pt x="85831" y="346306"/>
                  <a:pt x="84837" y="346306"/>
                </a:cubicBezTo>
                <a:lnTo>
                  <a:pt x="84837" y="346306"/>
                </a:lnTo>
                <a:cubicBezTo>
                  <a:pt x="80197" y="345312"/>
                  <a:pt x="75889" y="346306"/>
                  <a:pt x="71250" y="346306"/>
                </a:cubicBezTo>
                <a:cubicBezTo>
                  <a:pt x="71250" y="346969"/>
                  <a:pt x="71250" y="347632"/>
                  <a:pt x="71250" y="348294"/>
                </a:cubicBezTo>
                <a:cubicBezTo>
                  <a:pt x="70587" y="352271"/>
                  <a:pt x="70918" y="355916"/>
                  <a:pt x="71250" y="359893"/>
                </a:cubicBezTo>
                <a:cubicBezTo>
                  <a:pt x="71912" y="359893"/>
                  <a:pt x="72244" y="359893"/>
                  <a:pt x="72907" y="359893"/>
                </a:cubicBezTo>
                <a:lnTo>
                  <a:pt x="76883" y="359893"/>
                </a:lnTo>
                <a:cubicBezTo>
                  <a:pt x="78209" y="356911"/>
                  <a:pt x="79534" y="355585"/>
                  <a:pt x="81191" y="355254"/>
                </a:cubicBezTo>
                <a:cubicBezTo>
                  <a:pt x="81854" y="355254"/>
                  <a:pt x="82186" y="355254"/>
                  <a:pt x="82848" y="355254"/>
                </a:cubicBezTo>
                <a:cubicBezTo>
                  <a:pt x="82186" y="355254"/>
                  <a:pt x="81854" y="355254"/>
                  <a:pt x="81191" y="355254"/>
                </a:cubicBezTo>
                <a:cubicBezTo>
                  <a:pt x="79534" y="355585"/>
                  <a:pt x="78209" y="356911"/>
                  <a:pt x="76883" y="359562"/>
                </a:cubicBezTo>
                <a:lnTo>
                  <a:pt x="72907" y="359562"/>
                </a:lnTo>
                <a:cubicBezTo>
                  <a:pt x="72907" y="362544"/>
                  <a:pt x="72907" y="365527"/>
                  <a:pt x="69261" y="365858"/>
                </a:cubicBezTo>
                <a:cubicBezTo>
                  <a:pt x="66279" y="365858"/>
                  <a:pt x="64290" y="365527"/>
                  <a:pt x="63959" y="361882"/>
                </a:cubicBezTo>
                <a:cubicBezTo>
                  <a:pt x="63959" y="359562"/>
                  <a:pt x="62302" y="359230"/>
                  <a:pt x="60314" y="359893"/>
                </a:cubicBezTo>
                <a:cubicBezTo>
                  <a:pt x="57331" y="359230"/>
                  <a:pt x="53686" y="354591"/>
                  <a:pt x="51366" y="358568"/>
                </a:cubicBezTo>
                <a:cubicBezTo>
                  <a:pt x="48715" y="362876"/>
                  <a:pt x="45070" y="362544"/>
                  <a:pt x="41424" y="363539"/>
                </a:cubicBezTo>
                <a:cubicBezTo>
                  <a:pt x="39767" y="362213"/>
                  <a:pt x="38773" y="357242"/>
                  <a:pt x="36122" y="363207"/>
                </a:cubicBezTo>
                <a:cubicBezTo>
                  <a:pt x="35791" y="363870"/>
                  <a:pt x="32477" y="364533"/>
                  <a:pt x="30820" y="365527"/>
                </a:cubicBezTo>
                <a:cubicBezTo>
                  <a:pt x="29163" y="363207"/>
                  <a:pt x="30157" y="360556"/>
                  <a:pt x="29825" y="358236"/>
                </a:cubicBezTo>
                <a:cubicBezTo>
                  <a:pt x="29825" y="357905"/>
                  <a:pt x="29825" y="357242"/>
                  <a:pt x="29825" y="356911"/>
                </a:cubicBezTo>
                <a:cubicBezTo>
                  <a:pt x="27174" y="354259"/>
                  <a:pt x="24855" y="350283"/>
                  <a:pt x="20878" y="355585"/>
                </a:cubicBezTo>
                <a:cubicBezTo>
                  <a:pt x="20546" y="356579"/>
                  <a:pt x="19552" y="356911"/>
                  <a:pt x="18558" y="356579"/>
                </a:cubicBezTo>
                <a:cubicBezTo>
                  <a:pt x="18227" y="356579"/>
                  <a:pt x="17564" y="356579"/>
                  <a:pt x="17232" y="356579"/>
                </a:cubicBezTo>
                <a:cubicBezTo>
                  <a:pt x="15907" y="357242"/>
                  <a:pt x="15907" y="358236"/>
                  <a:pt x="15575" y="359562"/>
                </a:cubicBezTo>
                <a:cubicBezTo>
                  <a:pt x="17895" y="362544"/>
                  <a:pt x="15575" y="365527"/>
                  <a:pt x="16238" y="368509"/>
                </a:cubicBezTo>
                <a:cubicBezTo>
                  <a:pt x="18227" y="369172"/>
                  <a:pt x="20215" y="369172"/>
                  <a:pt x="22535" y="368509"/>
                </a:cubicBezTo>
                <a:cubicBezTo>
                  <a:pt x="26843" y="365858"/>
                  <a:pt x="30488" y="366521"/>
                  <a:pt x="34134" y="369835"/>
                </a:cubicBezTo>
                <a:cubicBezTo>
                  <a:pt x="33139" y="371161"/>
                  <a:pt x="31814" y="370829"/>
                  <a:pt x="30488" y="371492"/>
                </a:cubicBezTo>
                <a:lnTo>
                  <a:pt x="24855" y="371492"/>
                </a:lnTo>
                <a:cubicBezTo>
                  <a:pt x="24855" y="371492"/>
                  <a:pt x="29494" y="371492"/>
                  <a:pt x="29825" y="374474"/>
                </a:cubicBezTo>
                <a:cubicBezTo>
                  <a:pt x="27837" y="376131"/>
                  <a:pt x="24192" y="375800"/>
                  <a:pt x="22866" y="378783"/>
                </a:cubicBezTo>
                <a:cubicBezTo>
                  <a:pt x="18227" y="380771"/>
                  <a:pt x="16238" y="384085"/>
                  <a:pt x="18558" y="389056"/>
                </a:cubicBezTo>
                <a:cubicBezTo>
                  <a:pt x="19221" y="390381"/>
                  <a:pt x="18227" y="391376"/>
                  <a:pt x="17895" y="392370"/>
                </a:cubicBezTo>
                <a:cubicBezTo>
                  <a:pt x="16901" y="392370"/>
                  <a:pt x="16238" y="392370"/>
                  <a:pt x="15244" y="392370"/>
                </a:cubicBezTo>
                <a:cubicBezTo>
                  <a:pt x="13587" y="392370"/>
                  <a:pt x="11930" y="392370"/>
                  <a:pt x="10273" y="392701"/>
                </a:cubicBezTo>
                <a:cubicBezTo>
                  <a:pt x="7291" y="391707"/>
                  <a:pt x="4308" y="391376"/>
                  <a:pt x="1326" y="392701"/>
                </a:cubicBezTo>
                <a:cubicBezTo>
                  <a:pt x="994" y="393033"/>
                  <a:pt x="331" y="393695"/>
                  <a:pt x="0" y="394027"/>
                </a:cubicBezTo>
                <a:cubicBezTo>
                  <a:pt x="0" y="395352"/>
                  <a:pt x="5302" y="396346"/>
                  <a:pt x="0" y="398003"/>
                </a:cubicBezTo>
                <a:cubicBezTo>
                  <a:pt x="331" y="398335"/>
                  <a:pt x="663" y="398998"/>
                  <a:pt x="994" y="399329"/>
                </a:cubicBezTo>
                <a:cubicBezTo>
                  <a:pt x="4640" y="401980"/>
                  <a:pt x="2983" y="404300"/>
                  <a:pt x="994" y="406951"/>
                </a:cubicBezTo>
                <a:cubicBezTo>
                  <a:pt x="1326" y="407945"/>
                  <a:pt x="2320" y="409271"/>
                  <a:pt x="3314" y="408608"/>
                </a:cubicBezTo>
                <a:cubicBezTo>
                  <a:pt x="6296" y="406620"/>
                  <a:pt x="6628" y="408608"/>
                  <a:pt x="7622" y="410596"/>
                </a:cubicBezTo>
                <a:cubicBezTo>
                  <a:pt x="11930" y="408608"/>
                  <a:pt x="9610" y="404631"/>
                  <a:pt x="10273" y="401317"/>
                </a:cubicBezTo>
                <a:cubicBezTo>
                  <a:pt x="12262" y="402312"/>
                  <a:pt x="14581" y="399992"/>
                  <a:pt x="16570" y="401317"/>
                </a:cubicBezTo>
                <a:cubicBezTo>
                  <a:pt x="12593" y="403637"/>
                  <a:pt x="16570" y="407282"/>
                  <a:pt x="14913" y="409602"/>
                </a:cubicBezTo>
                <a:cubicBezTo>
                  <a:pt x="16901" y="410265"/>
                  <a:pt x="18558" y="410928"/>
                  <a:pt x="20215" y="411591"/>
                </a:cubicBezTo>
                <a:cubicBezTo>
                  <a:pt x="21541" y="412916"/>
                  <a:pt x="21209" y="413910"/>
                  <a:pt x="20215" y="415236"/>
                </a:cubicBezTo>
                <a:cubicBezTo>
                  <a:pt x="22535" y="416230"/>
                  <a:pt x="18889" y="421532"/>
                  <a:pt x="24192" y="420538"/>
                </a:cubicBezTo>
                <a:cubicBezTo>
                  <a:pt x="19884" y="422195"/>
                  <a:pt x="19884" y="426835"/>
                  <a:pt x="17895" y="430149"/>
                </a:cubicBezTo>
                <a:cubicBezTo>
                  <a:pt x="21872" y="431806"/>
                  <a:pt x="23198" y="426835"/>
                  <a:pt x="26511" y="427166"/>
                </a:cubicBezTo>
                <a:cubicBezTo>
                  <a:pt x="27506" y="430480"/>
                  <a:pt x="24192" y="429154"/>
                  <a:pt x="23198" y="430480"/>
                </a:cubicBezTo>
                <a:cubicBezTo>
                  <a:pt x="21872" y="431806"/>
                  <a:pt x="20546" y="433131"/>
                  <a:pt x="23198" y="434457"/>
                </a:cubicBezTo>
                <a:cubicBezTo>
                  <a:pt x="23198" y="435782"/>
                  <a:pt x="27174" y="436114"/>
                  <a:pt x="23860" y="438765"/>
                </a:cubicBezTo>
                <a:cubicBezTo>
                  <a:pt x="21541" y="440753"/>
                  <a:pt x="23529" y="442410"/>
                  <a:pt x="25517" y="443404"/>
                </a:cubicBezTo>
                <a:cubicBezTo>
                  <a:pt x="26180" y="445724"/>
                  <a:pt x="24523" y="447050"/>
                  <a:pt x="22866" y="448375"/>
                </a:cubicBezTo>
                <a:cubicBezTo>
                  <a:pt x="22866" y="451689"/>
                  <a:pt x="26511" y="450364"/>
                  <a:pt x="28168" y="453015"/>
                </a:cubicBezTo>
                <a:cubicBezTo>
                  <a:pt x="24855" y="452683"/>
                  <a:pt x="21541" y="451689"/>
                  <a:pt x="21209" y="456660"/>
                </a:cubicBezTo>
                <a:cubicBezTo>
                  <a:pt x="26511" y="456660"/>
                  <a:pt x="26180" y="463619"/>
                  <a:pt x="30820" y="465276"/>
                </a:cubicBezTo>
                <a:lnTo>
                  <a:pt x="30488" y="465276"/>
                </a:lnTo>
                <a:cubicBezTo>
                  <a:pt x="32145" y="467265"/>
                  <a:pt x="34134" y="468922"/>
                  <a:pt x="30820" y="471241"/>
                </a:cubicBezTo>
                <a:cubicBezTo>
                  <a:pt x="30820" y="473230"/>
                  <a:pt x="29494" y="475218"/>
                  <a:pt x="31814" y="476875"/>
                </a:cubicBezTo>
                <a:cubicBezTo>
                  <a:pt x="34465" y="475881"/>
                  <a:pt x="36785" y="479858"/>
                  <a:pt x="39767" y="477869"/>
                </a:cubicBezTo>
                <a:lnTo>
                  <a:pt x="39767" y="477869"/>
                </a:lnTo>
                <a:cubicBezTo>
                  <a:pt x="39767" y="477869"/>
                  <a:pt x="39767" y="477869"/>
                  <a:pt x="39767" y="477869"/>
                </a:cubicBezTo>
                <a:cubicBezTo>
                  <a:pt x="42418" y="477869"/>
                  <a:pt x="44738" y="479526"/>
                  <a:pt x="47389" y="478532"/>
                </a:cubicBezTo>
                <a:cubicBezTo>
                  <a:pt x="48052" y="478532"/>
                  <a:pt x="49046" y="478532"/>
                  <a:pt x="49709" y="478201"/>
                </a:cubicBezTo>
                <a:cubicBezTo>
                  <a:pt x="48383" y="477206"/>
                  <a:pt x="49709" y="473561"/>
                  <a:pt x="46064" y="474555"/>
                </a:cubicBezTo>
                <a:cubicBezTo>
                  <a:pt x="42750" y="473892"/>
                  <a:pt x="43744" y="471241"/>
                  <a:pt x="43413" y="469253"/>
                </a:cubicBezTo>
                <a:cubicBezTo>
                  <a:pt x="41756" y="469253"/>
                  <a:pt x="39767" y="469253"/>
                  <a:pt x="39767" y="466602"/>
                </a:cubicBezTo>
                <a:cubicBezTo>
                  <a:pt x="39104" y="465608"/>
                  <a:pt x="38442" y="464613"/>
                  <a:pt x="37779" y="463619"/>
                </a:cubicBezTo>
                <a:cubicBezTo>
                  <a:pt x="38442" y="464613"/>
                  <a:pt x="39104" y="465608"/>
                  <a:pt x="39767" y="466602"/>
                </a:cubicBezTo>
                <a:cubicBezTo>
                  <a:pt x="42750" y="463288"/>
                  <a:pt x="43413" y="459974"/>
                  <a:pt x="41093" y="455666"/>
                </a:cubicBezTo>
                <a:cubicBezTo>
                  <a:pt x="39104" y="452021"/>
                  <a:pt x="38110" y="453015"/>
                  <a:pt x="36122" y="455666"/>
                </a:cubicBezTo>
                <a:cubicBezTo>
                  <a:pt x="34465" y="455666"/>
                  <a:pt x="32477" y="456329"/>
                  <a:pt x="31151" y="453677"/>
                </a:cubicBezTo>
                <a:cubicBezTo>
                  <a:pt x="32808" y="451358"/>
                  <a:pt x="40430" y="450032"/>
                  <a:pt x="33471" y="445393"/>
                </a:cubicBezTo>
                <a:cubicBezTo>
                  <a:pt x="33802" y="445061"/>
                  <a:pt x="34134" y="444398"/>
                  <a:pt x="34465" y="444067"/>
                </a:cubicBezTo>
                <a:cubicBezTo>
                  <a:pt x="36122" y="440753"/>
                  <a:pt x="36122" y="437771"/>
                  <a:pt x="35459" y="434125"/>
                </a:cubicBezTo>
                <a:cubicBezTo>
                  <a:pt x="33139" y="434125"/>
                  <a:pt x="31151" y="433462"/>
                  <a:pt x="29494" y="435119"/>
                </a:cubicBezTo>
                <a:cubicBezTo>
                  <a:pt x="28500" y="435119"/>
                  <a:pt x="27506" y="435119"/>
                  <a:pt x="27174" y="434125"/>
                </a:cubicBezTo>
                <a:cubicBezTo>
                  <a:pt x="29494" y="432137"/>
                  <a:pt x="32145" y="430149"/>
                  <a:pt x="34465" y="428160"/>
                </a:cubicBezTo>
                <a:cubicBezTo>
                  <a:pt x="31151" y="429817"/>
                  <a:pt x="29494" y="426503"/>
                  <a:pt x="27174" y="425840"/>
                </a:cubicBezTo>
                <a:lnTo>
                  <a:pt x="27174" y="425840"/>
                </a:lnTo>
                <a:cubicBezTo>
                  <a:pt x="30820" y="424846"/>
                  <a:pt x="34465" y="423852"/>
                  <a:pt x="36122" y="419875"/>
                </a:cubicBezTo>
                <a:cubicBezTo>
                  <a:pt x="41756" y="418881"/>
                  <a:pt x="36785" y="412916"/>
                  <a:pt x="40099" y="410928"/>
                </a:cubicBezTo>
                <a:cubicBezTo>
                  <a:pt x="43081" y="410928"/>
                  <a:pt x="45732" y="413248"/>
                  <a:pt x="49046" y="412585"/>
                </a:cubicBezTo>
                <a:cubicBezTo>
                  <a:pt x="49709" y="411591"/>
                  <a:pt x="50703" y="410596"/>
                  <a:pt x="51366" y="409934"/>
                </a:cubicBezTo>
                <a:cubicBezTo>
                  <a:pt x="51366" y="409934"/>
                  <a:pt x="52029" y="409934"/>
                  <a:pt x="52360" y="409934"/>
                </a:cubicBezTo>
                <a:cubicBezTo>
                  <a:pt x="52360" y="406951"/>
                  <a:pt x="58657" y="403306"/>
                  <a:pt x="61639" y="404631"/>
                </a:cubicBezTo>
                <a:cubicBezTo>
                  <a:pt x="63296" y="405294"/>
                  <a:pt x="64953" y="406288"/>
                  <a:pt x="66942" y="406288"/>
                </a:cubicBezTo>
                <a:cubicBezTo>
                  <a:pt x="67936" y="408939"/>
                  <a:pt x="74232" y="405957"/>
                  <a:pt x="73238" y="411591"/>
                </a:cubicBezTo>
                <a:lnTo>
                  <a:pt x="73238" y="411591"/>
                </a:lnTo>
                <a:cubicBezTo>
                  <a:pt x="73238" y="411591"/>
                  <a:pt x="75889" y="413579"/>
                  <a:pt x="77215" y="411591"/>
                </a:cubicBezTo>
                <a:cubicBezTo>
                  <a:pt x="77215" y="409934"/>
                  <a:pt x="77215" y="407945"/>
                  <a:pt x="79534" y="407614"/>
                </a:cubicBezTo>
                <a:cubicBezTo>
                  <a:pt x="77546" y="405294"/>
                  <a:pt x="74564" y="403306"/>
                  <a:pt x="77546" y="399329"/>
                </a:cubicBezTo>
                <a:cubicBezTo>
                  <a:pt x="79866" y="399329"/>
                  <a:pt x="83180" y="402974"/>
                  <a:pt x="84837" y="398003"/>
                </a:cubicBezTo>
                <a:cubicBezTo>
                  <a:pt x="84505" y="397009"/>
                  <a:pt x="83843" y="396346"/>
                  <a:pt x="83511" y="395352"/>
                </a:cubicBezTo>
                <a:cubicBezTo>
                  <a:pt x="82848" y="395352"/>
                  <a:pt x="82186" y="395352"/>
                  <a:pt x="81523" y="396015"/>
                </a:cubicBezTo>
                <a:cubicBezTo>
                  <a:pt x="82186" y="395684"/>
                  <a:pt x="82848" y="395352"/>
                  <a:pt x="83511" y="395352"/>
                </a:cubicBezTo>
                <a:cubicBezTo>
                  <a:pt x="83843" y="396346"/>
                  <a:pt x="84505" y="397009"/>
                  <a:pt x="84837" y="398003"/>
                </a:cubicBezTo>
                <a:cubicBezTo>
                  <a:pt x="89808" y="399660"/>
                  <a:pt x="83843" y="402974"/>
                  <a:pt x="85831" y="405294"/>
                </a:cubicBezTo>
                <a:cubicBezTo>
                  <a:pt x="86162" y="405625"/>
                  <a:pt x="86825" y="405957"/>
                  <a:pt x="87157" y="406620"/>
                </a:cubicBezTo>
                <a:cubicBezTo>
                  <a:pt x="87819" y="408277"/>
                  <a:pt x="85831" y="410596"/>
                  <a:pt x="88151" y="411922"/>
                </a:cubicBezTo>
                <a:lnTo>
                  <a:pt x="87157" y="413248"/>
                </a:lnTo>
                <a:cubicBezTo>
                  <a:pt x="87157" y="413248"/>
                  <a:pt x="85831" y="414573"/>
                  <a:pt x="85500" y="415567"/>
                </a:cubicBezTo>
                <a:cubicBezTo>
                  <a:pt x="86162" y="419213"/>
                  <a:pt x="87488" y="422195"/>
                  <a:pt x="92127" y="420870"/>
                </a:cubicBezTo>
                <a:cubicBezTo>
                  <a:pt x="93122" y="420870"/>
                  <a:pt x="94116" y="420870"/>
                  <a:pt x="94447" y="419544"/>
                </a:cubicBezTo>
                <a:lnTo>
                  <a:pt x="94447" y="419544"/>
                </a:lnTo>
                <a:cubicBezTo>
                  <a:pt x="94447" y="419544"/>
                  <a:pt x="95110" y="416893"/>
                  <a:pt x="95773" y="415567"/>
                </a:cubicBezTo>
                <a:cubicBezTo>
                  <a:pt x="95110" y="416893"/>
                  <a:pt x="94447" y="418218"/>
                  <a:pt x="94447" y="419544"/>
                </a:cubicBezTo>
                <a:cubicBezTo>
                  <a:pt x="99087" y="418550"/>
                  <a:pt x="100412" y="411922"/>
                  <a:pt x="106046" y="412253"/>
                </a:cubicBezTo>
                <a:cubicBezTo>
                  <a:pt x="106377" y="412585"/>
                  <a:pt x="107040" y="412916"/>
                  <a:pt x="107372" y="413579"/>
                </a:cubicBezTo>
                <a:cubicBezTo>
                  <a:pt x="107703" y="415236"/>
                  <a:pt x="105715" y="416893"/>
                  <a:pt x="107372" y="418550"/>
                </a:cubicBezTo>
                <a:cubicBezTo>
                  <a:pt x="104389" y="418881"/>
                  <a:pt x="105052" y="420870"/>
                  <a:pt x="106046" y="422527"/>
                </a:cubicBezTo>
                <a:cubicBezTo>
                  <a:pt x="108034" y="425509"/>
                  <a:pt x="106046" y="425840"/>
                  <a:pt x="103726" y="426503"/>
                </a:cubicBezTo>
                <a:cubicBezTo>
                  <a:pt x="100744" y="429817"/>
                  <a:pt x="96436" y="428823"/>
                  <a:pt x="92790" y="429154"/>
                </a:cubicBezTo>
                <a:cubicBezTo>
                  <a:pt x="93453" y="430149"/>
                  <a:pt x="93122" y="431806"/>
                  <a:pt x="94447" y="432137"/>
                </a:cubicBezTo>
                <a:cubicBezTo>
                  <a:pt x="97761" y="429154"/>
                  <a:pt x="102401" y="430480"/>
                  <a:pt x="106046" y="428823"/>
                </a:cubicBezTo>
                <a:cubicBezTo>
                  <a:pt x="108034" y="429817"/>
                  <a:pt x="105383" y="436114"/>
                  <a:pt x="111017" y="433462"/>
                </a:cubicBezTo>
                <a:cubicBezTo>
                  <a:pt x="113337" y="432468"/>
                  <a:pt x="115656" y="431474"/>
                  <a:pt x="117313" y="429486"/>
                </a:cubicBezTo>
                <a:cubicBezTo>
                  <a:pt x="117313" y="428160"/>
                  <a:pt x="114994" y="429486"/>
                  <a:pt x="115656" y="427497"/>
                </a:cubicBezTo>
                <a:cubicBezTo>
                  <a:pt x="117313" y="427166"/>
                  <a:pt x="118639" y="426503"/>
                  <a:pt x="120296" y="426172"/>
                </a:cubicBezTo>
                <a:cubicBezTo>
                  <a:pt x="125267" y="424515"/>
                  <a:pt x="129244" y="426503"/>
                  <a:pt x="133883" y="429154"/>
                </a:cubicBezTo>
                <a:cubicBezTo>
                  <a:pt x="130900" y="430149"/>
                  <a:pt x="131563" y="432468"/>
                  <a:pt x="132557" y="433462"/>
                </a:cubicBezTo>
                <a:cubicBezTo>
                  <a:pt x="134214" y="435451"/>
                  <a:pt x="136203" y="433462"/>
                  <a:pt x="138191" y="432800"/>
                </a:cubicBezTo>
                <a:cubicBezTo>
                  <a:pt x="140179" y="433131"/>
                  <a:pt x="142499" y="432800"/>
                  <a:pt x="143493" y="435119"/>
                </a:cubicBezTo>
                <a:cubicBezTo>
                  <a:pt x="138191" y="432800"/>
                  <a:pt x="137528" y="436445"/>
                  <a:pt x="136866" y="440422"/>
                </a:cubicBezTo>
                <a:cubicBezTo>
                  <a:pt x="137528" y="440422"/>
                  <a:pt x="138523" y="440422"/>
                  <a:pt x="139185" y="440753"/>
                </a:cubicBezTo>
                <a:cubicBezTo>
                  <a:pt x="139185" y="443736"/>
                  <a:pt x="139185" y="447050"/>
                  <a:pt x="136534" y="449038"/>
                </a:cubicBezTo>
                <a:cubicBezTo>
                  <a:pt x="134877" y="449369"/>
                  <a:pt x="132557" y="449038"/>
                  <a:pt x="132557" y="452021"/>
                </a:cubicBezTo>
                <a:cubicBezTo>
                  <a:pt x="133220" y="455003"/>
                  <a:pt x="133552" y="457986"/>
                  <a:pt x="132557" y="460968"/>
                </a:cubicBezTo>
                <a:cubicBezTo>
                  <a:pt x="131895" y="460968"/>
                  <a:pt x="130569" y="460305"/>
                  <a:pt x="130238" y="461962"/>
                </a:cubicBezTo>
                <a:cubicBezTo>
                  <a:pt x="133883" y="462625"/>
                  <a:pt x="131232" y="465939"/>
                  <a:pt x="132889" y="467265"/>
                </a:cubicBezTo>
                <a:cubicBezTo>
                  <a:pt x="136534" y="467927"/>
                  <a:pt x="139185" y="463288"/>
                  <a:pt x="142831" y="464613"/>
                </a:cubicBezTo>
                <a:lnTo>
                  <a:pt x="142831" y="464613"/>
                </a:lnTo>
                <a:cubicBezTo>
                  <a:pt x="142831" y="464613"/>
                  <a:pt x="142168" y="463619"/>
                  <a:pt x="142168" y="462957"/>
                </a:cubicBezTo>
                <a:cubicBezTo>
                  <a:pt x="151226" y="460968"/>
                  <a:pt x="158627" y="462516"/>
                  <a:pt x="164371" y="467596"/>
                </a:cubicBezTo>
                <a:cubicBezTo>
                  <a:pt x="164371" y="464282"/>
                  <a:pt x="166360" y="462294"/>
                  <a:pt x="168017" y="460305"/>
                </a:cubicBezTo>
                <a:cubicBezTo>
                  <a:pt x="169674" y="458648"/>
                  <a:pt x="172656" y="465939"/>
                  <a:pt x="173650" y="459643"/>
                </a:cubicBezTo>
                <a:cubicBezTo>
                  <a:pt x="171662" y="456329"/>
                  <a:pt x="175970" y="455003"/>
                  <a:pt x="176301" y="452352"/>
                </a:cubicBezTo>
                <a:cubicBezTo>
                  <a:pt x="178290" y="452352"/>
                  <a:pt x="180610" y="452352"/>
                  <a:pt x="182598" y="452352"/>
                </a:cubicBezTo>
                <a:cubicBezTo>
                  <a:pt x="186243" y="454340"/>
                  <a:pt x="194197" y="454340"/>
                  <a:pt x="186906" y="461631"/>
                </a:cubicBezTo>
                <a:cubicBezTo>
                  <a:pt x="185249" y="463288"/>
                  <a:pt x="189226" y="465939"/>
                  <a:pt x="186575" y="467927"/>
                </a:cubicBezTo>
                <a:lnTo>
                  <a:pt x="186575" y="475218"/>
                </a:lnTo>
                <a:cubicBezTo>
                  <a:pt x="188232" y="475218"/>
                  <a:pt x="190220" y="476544"/>
                  <a:pt x="191546" y="474224"/>
                </a:cubicBezTo>
                <a:cubicBezTo>
                  <a:pt x="191877" y="474224"/>
                  <a:pt x="192540" y="474224"/>
                  <a:pt x="192871" y="474224"/>
                </a:cubicBezTo>
                <a:cubicBezTo>
                  <a:pt x="193202" y="474555"/>
                  <a:pt x="193534" y="474887"/>
                  <a:pt x="193865" y="475218"/>
                </a:cubicBezTo>
                <a:cubicBezTo>
                  <a:pt x="194197" y="476212"/>
                  <a:pt x="194528" y="476875"/>
                  <a:pt x="195191" y="477869"/>
                </a:cubicBezTo>
                <a:cubicBezTo>
                  <a:pt x="197179" y="477869"/>
                  <a:pt x="198505" y="478863"/>
                  <a:pt x="199830" y="479858"/>
                </a:cubicBezTo>
                <a:cubicBezTo>
                  <a:pt x="198505" y="478863"/>
                  <a:pt x="196848" y="477869"/>
                  <a:pt x="195191" y="477869"/>
                </a:cubicBezTo>
                <a:cubicBezTo>
                  <a:pt x="193534" y="478863"/>
                  <a:pt x="195191" y="482509"/>
                  <a:pt x="192208" y="482840"/>
                </a:cubicBezTo>
                <a:cubicBezTo>
                  <a:pt x="189226" y="482840"/>
                  <a:pt x="187569" y="481846"/>
                  <a:pt x="186906" y="478532"/>
                </a:cubicBezTo>
                <a:cubicBezTo>
                  <a:pt x="186906" y="477538"/>
                  <a:pt x="185249" y="477538"/>
                  <a:pt x="184255" y="477869"/>
                </a:cubicBezTo>
                <a:cubicBezTo>
                  <a:pt x="182266" y="478532"/>
                  <a:pt x="181935" y="480189"/>
                  <a:pt x="181604" y="481515"/>
                </a:cubicBezTo>
                <a:cubicBezTo>
                  <a:pt x="181604" y="482177"/>
                  <a:pt x="181604" y="482509"/>
                  <a:pt x="181604" y="483171"/>
                </a:cubicBezTo>
                <a:lnTo>
                  <a:pt x="181604" y="483171"/>
                </a:lnTo>
                <a:cubicBezTo>
                  <a:pt x="181604" y="483171"/>
                  <a:pt x="181604" y="482177"/>
                  <a:pt x="181604" y="481515"/>
                </a:cubicBezTo>
                <a:cubicBezTo>
                  <a:pt x="181604" y="479858"/>
                  <a:pt x="182266" y="478532"/>
                  <a:pt x="184255" y="477869"/>
                </a:cubicBezTo>
                <a:cubicBezTo>
                  <a:pt x="182598" y="476544"/>
                  <a:pt x="180610" y="475549"/>
                  <a:pt x="178953" y="474224"/>
                </a:cubicBezTo>
                <a:lnTo>
                  <a:pt x="178953" y="474224"/>
                </a:lnTo>
                <a:cubicBezTo>
                  <a:pt x="178953" y="472236"/>
                  <a:pt x="180610" y="471573"/>
                  <a:pt x="181604" y="470247"/>
                </a:cubicBezTo>
                <a:cubicBezTo>
                  <a:pt x="178290" y="469253"/>
                  <a:pt x="176301" y="466933"/>
                  <a:pt x="175307" y="462957"/>
                </a:cubicBezTo>
                <a:cubicBezTo>
                  <a:pt x="172987" y="464945"/>
                  <a:pt x="170668" y="463951"/>
                  <a:pt x="168348" y="464613"/>
                </a:cubicBezTo>
                <a:cubicBezTo>
                  <a:pt x="169674" y="467596"/>
                  <a:pt x="172987" y="464945"/>
                  <a:pt x="174313" y="467265"/>
                </a:cubicBezTo>
                <a:cubicBezTo>
                  <a:pt x="173650" y="468259"/>
                  <a:pt x="173319" y="469253"/>
                  <a:pt x="172656" y="470247"/>
                </a:cubicBezTo>
                <a:cubicBezTo>
                  <a:pt x="174313" y="471573"/>
                  <a:pt x="173319" y="473561"/>
                  <a:pt x="173650" y="475218"/>
                </a:cubicBezTo>
                <a:cubicBezTo>
                  <a:pt x="170336" y="477869"/>
                  <a:pt x="174313" y="477869"/>
                  <a:pt x="174976" y="479195"/>
                </a:cubicBezTo>
                <a:cubicBezTo>
                  <a:pt x="170005" y="480520"/>
                  <a:pt x="173650" y="484166"/>
                  <a:pt x="172987" y="486817"/>
                </a:cubicBezTo>
                <a:cubicBezTo>
                  <a:pt x="173319" y="486817"/>
                  <a:pt x="173650" y="486817"/>
                  <a:pt x="173982" y="486817"/>
                </a:cubicBezTo>
                <a:cubicBezTo>
                  <a:pt x="174644" y="488142"/>
                  <a:pt x="175307" y="488805"/>
                  <a:pt x="176633" y="489468"/>
                </a:cubicBezTo>
                <a:cubicBezTo>
                  <a:pt x="181935" y="492451"/>
                  <a:pt x="187900" y="489137"/>
                  <a:pt x="192871" y="491456"/>
                </a:cubicBezTo>
                <a:cubicBezTo>
                  <a:pt x="194197" y="489468"/>
                  <a:pt x="191214" y="488805"/>
                  <a:pt x="192871" y="487480"/>
                </a:cubicBezTo>
                <a:cubicBezTo>
                  <a:pt x="195854" y="487480"/>
                  <a:pt x="198173" y="489468"/>
                  <a:pt x="200825" y="490462"/>
                </a:cubicBezTo>
                <a:cubicBezTo>
                  <a:pt x="201487" y="490131"/>
                  <a:pt x="202150" y="489799"/>
                  <a:pt x="203144" y="489137"/>
                </a:cubicBezTo>
                <a:cubicBezTo>
                  <a:pt x="203476" y="489137"/>
                  <a:pt x="203807" y="489137"/>
                  <a:pt x="204470" y="489468"/>
                </a:cubicBezTo>
                <a:cubicBezTo>
                  <a:pt x="207121" y="489137"/>
                  <a:pt x="209772" y="492451"/>
                  <a:pt x="212423" y="489137"/>
                </a:cubicBezTo>
                <a:cubicBezTo>
                  <a:pt x="213749" y="489137"/>
                  <a:pt x="214743" y="489137"/>
                  <a:pt x="216069" y="489137"/>
                </a:cubicBezTo>
                <a:cubicBezTo>
                  <a:pt x="218388" y="490131"/>
                  <a:pt x="220045" y="491456"/>
                  <a:pt x="221371" y="493445"/>
                </a:cubicBezTo>
                <a:cubicBezTo>
                  <a:pt x="223359" y="496427"/>
                  <a:pt x="217726" y="496096"/>
                  <a:pt x="218720" y="498416"/>
                </a:cubicBezTo>
                <a:cubicBezTo>
                  <a:pt x="220708" y="498747"/>
                  <a:pt x="223028" y="499410"/>
                  <a:pt x="225016" y="499741"/>
                </a:cubicBezTo>
                <a:cubicBezTo>
                  <a:pt x="225679" y="497090"/>
                  <a:pt x="228993" y="495433"/>
                  <a:pt x="227336" y="491788"/>
                </a:cubicBezTo>
                <a:cubicBezTo>
                  <a:pt x="227336" y="491125"/>
                  <a:pt x="227336" y="490131"/>
                  <a:pt x="227336" y="489468"/>
                </a:cubicBezTo>
                <a:lnTo>
                  <a:pt x="227336" y="489468"/>
                </a:lnTo>
                <a:cubicBezTo>
                  <a:pt x="225348" y="486154"/>
                  <a:pt x="232638" y="486485"/>
                  <a:pt x="229987" y="483171"/>
                </a:cubicBezTo>
                <a:cubicBezTo>
                  <a:pt x="227999" y="482840"/>
                  <a:pt x="225679" y="482177"/>
                  <a:pt x="223691" y="481846"/>
                </a:cubicBezTo>
                <a:cubicBezTo>
                  <a:pt x="221702" y="478201"/>
                  <a:pt x="220045" y="474555"/>
                  <a:pt x="214743" y="474887"/>
                </a:cubicBezTo>
                <a:cubicBezTo>
                  <a:pt x="214743" y="471241"/>
                  <a:pt x="214743" y="467596"/>
                  <a:pt x="214743" y="463951"/>
                </a:cubicBezTo>
                <a:cubicBezTo>
                  <a:pt x="215074" y="461962"/>
                  <a:pt x="213417" y="460305"/>
                  <a:pt x="214743" y="457654"/>
                </a:cubicBezTo>
                <a:cubicBezTo>
                  <a:pt x="222365" y="457654"/>
                  <a:pt x="230319" y="456660"/>
                  <a:pt x="237941" y="455666"/>
                </a:cubicBezTo>
                <a:cubicBezTo>
                  <a:pt x="241255" y="455334"/>
                  <a:pt x="242249" y="454672"/>
                  <a:pt x="242580" y="451689"/>
                </a:cubicBezTo>
                <a:cubicBezTo>
                  <a:pt x="242580" y="447381"/>
                  <a:pt x="244568" y="444398"/>
                  <a:pt x="248877" y="443736"/>
                </a:cubicBezTo>
                <a:cubicBezTo>
                  <a:pt x="250202" y="443073"/>
                  <a:pt x="250202" y="441747"/>
                  <a:pt x="250202" y="440422"/>
                </a:cubicBezTo>
                <a:cubicBezTo>
                  <a:pt x="248545" y="440422"/>
                  <a:pt x="247220" y="439428"/>
                  <a:pt x="245563" y="439096"/>
                </a:cubicBezTo>
                <a:cubicBezTo>
                  <a:pt x="247220" y="439428"/>
                  <a:pt x="248545" y="440422"/>
                  <a:pt x="250202" y="440422"/>
                </a:cubicBezTo>
                <a:cubicBezTo>
                  <a:pt x="251528" y="439759"/>
                  <a:pt x="252522" y="439096"/>
                  <a:pt x="253847" y="438433"/>
                </a:cubicBezTo>
                <a:cubicBezTo>
                  <a:pt x="257493" y="440753"/>
                  <a:pt x="258487" y="437771"/>
                  <a:pt x="260144" y="435782"/>
                </a:cubicBezTo>
                <a:cubicBezTo>
                  <a:pt x="257824" y="434125"/>
                  <a:pt x="254510" y="433462"/>
                  <a:pt x="255504" y="429817"/>
                </a:cubicBezTo>
                <a:cubicBezTo>
                  <a:pt x="254510" y="428823"/>
                  <a:pt x="257161" y="425178"/>
                  <a:pt x="252853" y="426172"/>
                </a:cubicBezTo>
                <a:lnTo>
                  <a:pt x="252853" y="426172"/>
                </a:lnTo>
                <a:cubicBezTo>
                  <a:pt x="254179" y="422527"/>
                  <a:pt x="257161" y="422527"/>
                  <a:pt x="260475" y="423189"/>
                </a:cubicBezTo>
                <a:cubicBezTo>
                  <a:pt x="264121" y="423852"/>
                  <a:pt x="259481" y="426172"/>
                  <a:pt x="261470" y="427166"/>
                </a:cubicBezTo>
                <a:cubicBezTo>
                  <a:pt x="263789" y="428160"/>
                  <a:pt x="264121" y="425840"/>
                  <a:pt x="265446" y="425178"/>
                </a:cubicBezTo>
                <a:cubicBezTo>
                  <a:pt x="267103" y="425178"/>
                  <a:pt x="268760" y="425178"/>
                  <a:pt x="270417" y="425509"/>
                </a:cubicBezTo>
                <a:cubicBezTo>
                  <a:pt x="273400" y="425509"/>
                  <a:pt x="276382" y="425509"/>
                  <a:pt x="277045" y="421532"/>
                </a:cubicBezTo>
                <a:cubicBezTo>
                  <a:pt x="280359" y="421532"/>
                  <a:pt x="283673" y="420870"/>
                  <a:pt x="286987" y="422195"/>
                </a:cubicBezTo>
                <a:cubicBezTo>
                  <a:pt x="293283" y="424515"/>
                  <a:pt x="297591" y="418218"/>
                  <a:pt x="303557" y="417556"/>
                </a:cubicBezTo>
                <a:cubicBezTo>
                  <a:pt x="303557" y="417556"/>
                  <a:pt x="303557" y="415899"/>
                  <a:pt x="303557" y="415236"/>
                </a:cubicBezTo>
                <a:cubicBezTo>
                  <a:pt x="300574" y="415236"/>
                  <a:pt x="297923" y="415236"/>
                  <a:pt x="294940" y="414904"/>
                </a:cubicBezTo>
                <a:cubicBezTo>
                  <a:pt x="298254" y="408277"/>
                  <a:pt x="295603" y="401649"/>
                  <a:pt x="295935" y="395021"/>
                </a:cubicBezTo>
                <a:cubicBezTo>
                  <a:pt x="292952" y="395021"/>
                  <a:pt x="290301" y="395021"/>
                  <a:pt x="287318" y="394689"/>
                </a:cubicBezTo>
                <a:cubicBezTo>
                  <a:pt x="287318" y="394689"/>
                  <a:pt x="287318" y="394689"/>
                  <a:pt x="287318" y="394358"/>
                </a:cubicBezTo>
                <a:cubicBezTo>
                  <a:pt x="287318" y="394358"/>
                  <a:pt x="287318" y="394027"/>
                  <a:pt x="287318" y="393695"/>
                </a:cubicBezTo>
                <a:cubicBezTo>
                  <a:pt x="288312" y="392370"/>
                  <a:pt x="288975" y="391376"/>
                  <a:pt x="289969" y="390050"/>
                </a:cubicBezTo>
                <a:cubicBezTo>
                  <a:pt x="290964" y="390381"/>
                  <a:pt x="292289" y="391044"/>
                  <a:pt x="293283" y="391376"/>
                </a:cubicBezTo>
                <a:cubicBezTo>
                  <a:pt x="293946" y="393695"/>
                  <a:pt x="298586" y="390713"/>
                  <a:pt x="297591" y="395021"/>
                </a:cubicBezTo>
                <a:lnTo>
                  <a:pt x="310847" y="395021"/>
                </a:lnTo>
                <a:cubicBezTo>
                  <a:pt x="309853" y="392038"/>
                  <a:pt x="307202" y="393033"/>
                  <a:pt x="305545" y="391707"/>
                </a:cubicBezTo>
                <a:cubicBezTo>
                  <a:pt x="307202" y="391707"/>
                  <a:pt x="307865" y="391707"/>
                  <a:pt x="308527" y="391376"/>
                </a:cubicBezTo>
                <a:cubicBezTo>
                  <a:pt x="307865" y="390713"/>
                  <a:pt x="306870" y="389719"/>
                  <a:pt x="306208" y="389056"/>
                </a:cubicBezTo>
                <a:cubicBezTo>
                  <a:pt x="305214" y="389056"/>
                  <a:pt x="304882" y="388724"/>
                  <a:pt x="304219" y="388062"/>
                </a:cubicBezTo>
                <a:cubicBezTo>
                  <a:pt x="304882" y="388724"/>
                  <a:pt x="305545" y="389056"/>
                  <a:pt x="306208" y="389056"/>
                </a:cubicBezTo>
                <a:cubicBezTo>
                  <a:pt x="306870" y="389719"/>
                  <a:pt x="307865" y="390713"/>
                  <a:pt x="308527" y="391376"/>
                </a:cubicBezTo>
                <a:cubicBezTo>
                  <a:pt x="312173" y="390713"/>
                  <a:pt x="315818" y="389719"/>
                  <a:pt x="319463" y="389056"/>
                </a:cubicBezTo>
                <a:cubicBezTo>
                  <a:pt x="319132" y="390713"/>
                  <a:pt x="318469" y="392370"/>
                  <a:pt x="318138" y="393695"/>
                </a:cubicBezTo>
                <a:cubicBezTo>
                  <a:pt x="320458" y="395352"/>
                  <a:pt x="321783" y="397341"/>
                  <a:pt x="321783" y="400655"/>
                </a:cubicBezTo>
                <a:cubicBezTo>
                  <a:pt x="321783" y="402974"/>
                  <a:pt x="320458" y="406288"/>
                  <a:pt x="324103" y="407945"/>
                </a:cubicBezTo>
                <a:lnTo>
                  <a:pt x="324103" y="407945"/>
                </a:lnTo>
                <a:cubicBezTo>
                  <a:pt x="320789" y="409271"/>
                  <a:pt x="321120" y="412253"/>
                  <a:pt x="321120" y="415236"/>
                </a:cubicBezTo>
                <a:cubicBezTo>
                  <a:pt x="318801" y="415236"/>
                  <a:pt x="317144" y="415236"/>
                  <a:pt x="315155" y="415236"/>
                </a:cubicBezTo>
                <a:cubicBezTo>
                  <a:pt x="315155" y="415899"/>
                  <a:pt x="315155" y="416893"/>
                  <a:pt x="315155" y="417556"/>
                </a:cubicBezTo>
                <a:cubicBezTo>
                  <a:pt x="315487" y="417556"/>
                  <a:pt x="315818" y="417556"/>
                  <a:pt x="316150" y="417556"/>
                </a:cubicBezTo>
                <a:cubicBezTo>
                  <a:pt x="319463" y="416561"/>
                  <a:pt x="323772" y="419875"/>
                  <a:pt x="326423" y="415236"/>
                </a:cubicBezTo>
                <a:cubicBezTo>
                  <a:pt x="328742" y="415236"/>
                  <a:pt x="330068" y="416561"/>
                  <a:pt x="332056" y="417224"/>
                </a:cubicBezTo>
                <a:cubicBezTo>
                  <a:pt x="334376" y="417887"/>
                  <a:pt x="336033" y="417887"/>
                  <a:pt x="336696" y="414904"/>
                </a:cubicBezTo>
                <a:cubicBezTo>
                  <a:pt x="336696" y="413248"/>
                  <a:pt x="336696" y="411591"/>
                  <a:pt x="336696" y="409934"/>
                </a:cubicBezTo>
                <a:cubicBezTo>
                  <a:pt x="336696" y="408277"/>
                  <a:pt x="336696" y="406620"/>
                  <a:pt x="336696" y="404963"/>
                </a:cubicBezTo>
                <a:cubicBezTo>
                  <a:pt x="336696" y="404300"/>
                  <a:pt x="336033" y="403968"/>
                  <a:pt x="335702" y="403306"/>
                </a:cubicBezTo>
                <a:cubicBezTo>
                  <a:pt x="335702" y="403968"/>
                  <a:pt x="336365" y="404300"/>
                  <a:pt x="336696" y="404963"/>
                </a:cubicBezTo>
                <a:cubicBezTo>
                  <a:pt x="340010" y="406620"/>
                  <a:pt x="343324" y="408277"/>
                  <a:pt x="346638" y="409934"/>
                </a:cubicBezTo>
                <a:cubicBezTo>
                  <a:pt x="350283" y="411259"/>
                  <a:pt x="351940" y="416561"/>
                  <a:pt x="356911" y="414904"/>
                </a:cubicBezTo>
                <a:cubicBezTo>
                  <a:pt x="356911" y="412253"/>
                  <a:pt x="356911" y="409934"/>
                  <a:pt x="356911" y="407282"/>
                </a:cubicBezTo>
                <a:cubicBezTo>
                  <a:pt x="355254" y="407282"/>
                  <a:pt x="353266" y="407282"/>
                  <a:pt x="351609" y="407282"/>
                </a:cubicBezTo>
                <a:cubicBezTo>
                  <a:pt x="353266" y="407282"/>
                  <a:pt x="354923" y="407282"/>
                  <a:pt x="356911" y="407282"/>
                </a:cubicBezTo>
                <a:cubicBezTo>
                  <a:pt x="356911" y="406620"/>
                  <a:pt x="356911" y="406288"/>
                  <a:pt x="356911" y="405625"/>
                </a:cubicBezTo>
                <a:cubicBezTo>
                  <a:pt x="356580" y="404963"/>
                  <a:pt x="356248" y="404300"/>
                  <a:pt x="355585" y="403968"/>
                </a:cubicBezTo>
                <a:cubicBezTo>
                  <a:pt x="356248" y="404300"/>
                  <a:pt x="356580" y="404963"/>
                  <a:pt x="356911" y="405625"/>
                </a:cubicBezTo>
                <a:cubicBezTo>
                  <a:pt x="356911" y="401980"/>
                  <a:pt x="359562" y="401649"/>
                  <a:pt x="362213" y="401649"/>
                </a:cubicBezTo>
                <a:cubicBezTo>
                  <a:pt x="362213" y="403968"/>
                  <a:pt x="363539" y="405957"/>
                  <a:pt x="365859" y="406951"/>
                </a:cubicBezTo>
                <a:cubicBezTo>
                  <a:pt x="361219" y="407945"/>
                  <a:pt x="365527" y="412253"/>
                  <a:pt x="363207" y="414242"/>
                </a:cubicBezTo>
                <a:lnTo>
                  <a:pt x="357242" y="414242"/>
                </a:lnTo>
                <a:cubicBezTo>
                  <a:pt x="359893" y="416561"/>
                  <a:pt x="359893" y="420538"/>
                  <a:pt x="363539" y="422195"/>
                </a:cubicBezTo>
                <a:cubicBezTo>
                  <a:pt x="362545" y="424183"/>
                  <a:pt x="366853" y="424515"/>
                  <a:pt x="365196" y="426835"/>
                </a:cubicBezTo>
                <a:cubicBezTo>
                  <a:pt x="368178" y="427829"/>
                  <a:pt x="371161" y="429817"/>
                  <a:pt x="373149" y="425178"/>
                </a:cubicBezTo>
                <a:cubicBezTo>
                  <a:pt x="373812" y="423521"/>
                  <a:pt x="377789" y="425178"/>
                  <a:pt x="378452" y="422195"/>
                </a:cubicBezTo>
                <a:cubicBezTo>
                  <a:pt x="384748" y="421532"/>
                  <a:pt x="391376" y="423521"/>
                  <a:pt x="397672" y="422195"/>
                </a:cubicBezTo>
                <a:cubicBezTo>
                  <a:pt x="397672" y="421201"/>
                  <a:pt x="397672" y="420538"/>
                  <a:pt x="397672" y="419544"/>
                </a:cubicBezTo>
                <a:lnTo>
                  <a:pt x="397672" y="419544"/>
                </a:lnTo>
                <a:cubicBezTo>
                  <a:pt x="397672" y="415899"/>
                  <a:pt x="394690" y="417224"/>
                  <a:pt x="392701" y="416893"/>
                </a:cubicBezTo>
                <a:cubicBezTo>
                  <a:pt x="393364" y="414904"/>
                  <a:pt x="398667" y="416893"/>
                  <a:pt x="396678" y="412253"/>
                </a:cubicBezTo>
                <a:cubicBezTo>
                  <a:pt x="393364" y="413910"/>
                  <a:pt x="389719" y="411922"/>
                  <a:pt x="386405" y="413248"/>
                </a:cubicBezTo>
                <a:cubicBezTo>
                  <a:pt x="385411" y="413248"/>
                  <a:pt x="384417" y="413248"/>
                  <a:pt x="383422" y="413248"/>
                </a:cubicBezTo>
                <a:cubicBezTo>
                  <a:pt x="384417" y="406951"/>
                  <a:pt x="380108" y="409934"/>
                  <a:pt x="377457" y="409602"/>
                </a:cubicBezTo>
                <a:cubicBezTo>
                  <a:pt x="377126" y="409271"/>
                  <a:pt x="376463" y="408608"/>
                  <a:pt x="376132" y="408277"/>
                </a:cubicBezTo>
                <a:cubicBezTo>
                  <a:pt x="373812" y="408608"/>
                  <a:pt x="372818" y="406288"/>
                  <a:pt x="371161" y="405625"/>
                </a:cubicBezTo>
                <a:cubicBezTo>
                  <a:pt x="371161" y="405294"/>
                  <a:pt x="371161" y="404963"/>
                  <a:pt x="371492" y="404631"/>
                </a:cubicBezTo>
                <a:cubicBezTo>
                  <a:pt x="375800" y="402312"/>
                  <a:pt x="378452" y="395684"/>
                  <a:pt x="385079" y="399329"/>
                </a:cubicBezTo>
                <a:cubicBezTo>
                  <a:pt x="386736" y="399329"/>
                  <a:pt x="388393" y="399329"/>
                  <a:pt x="390050" y="399329"/>
                </a:cubicBezTo>
                <a:cubicBezTo>
                  <a:pt x="389719" y="399992"/>
                  <a:pt x="389056" y="400655"/>
                  <a:pt x="388725" y="401317"/>
                </a:cubicBezTo>
                <a:cubicBezTo>
                  <a:pt x="392370" y="402312"/>
                  <a:pt x="396015" y="401317"/>
                  <a:pt x="398998" y="402974"/>
                </a:cubicBezTo>
                <a:cubicBezTo>
                  <a:pt x="400323" y="402643"/>
                  <a:pt x="401318" y="402312"/>
                  <a:pt x="402643" y="401649"/>
                </a:cubicBezTo>
                <a:cubicBezTo>
                  <a:pt x="404300" y="403968"/>
                  <a:pt x="406951" y="403306"/>
                  <a:pt x="409271" y="404300"/>
                </a:cubicBezTo>
                <a:cubicBezTo>
                  <a:pt x="408608" y="399329"/>
                  <a:pt x="414573" y="400986"/>
                  <a:pt x="415899" y="397672"/>
                </a:cubicBezTo>
                <a:cubicBezTo>
                  <a:pt x="416893" y="397672"/>
                  <a:pt x="418219" y="397672"/>
                  <a:pt x="419213" y="398003"/>
                </a:cubicBezTo>
                <a:cubicBezTo>
                  <a:pt x="418882" y="399992"/>
                  <a:pt x="415236" y="399992"/>
                  <a:pt x="417225" y="402974"/>
                </a:cubicBezTo>
                <a:cubicBezTo>
                  <a:pt x="414573" y="402974"/>
                  <a:pt x="412916" y="400323"/>
                  <a:pt x="410928" y="402974"/>
                </a:cubicBezTo>
                <a:cubicBezTo>
                  <a:pt x="410597" y="403306"/>
                  <a:pt x="410928" y="404963"/>
                  <a:pt x="410928" y="405294"/>
                </a:cubicBezTo>
                <a:cubicBezTo>
                  <a:pt x="412916" y="405957"/>
                  <a:pt x="414573" y="408939"/>
                  <a:pt x="417225" y="406951"/>
                </a:cubicBezTo>
                <a:cubicBezTo>
                  <a:pt x="418219" y="406288"/>
                  <a:pt x="419876" y="406288"/>
                  <a:pt x="421201" y="405957"/>
                </a:cubicBezTo>
                <a:cubicBezTo>
                  <a:pt x="422858" y="404963"/>
                  <a:pt x="423852" y="402974"/>
                  <a:pt x="425841" y="403968"/>
                </a:cubicBezTo>
                <a:cubicBezTo>
                  <a:pt x="428161" y="405294"/>
                  <a:pt x="426504" y="407614"/>
                  <a:pt x="426504" y="408939"/>
                </a:cubicBezTo>
                <a:cubicBezTo>
                  <a:pt x="428161" y="410928"/>
                  <a:pt x="431143" y="408277"/>
                  <a:pt x="432137" y="410928"/>
                </a:cubicBezTo>
                <a:cubicBezTo>
                  <a:pt x="432800" y="410928"/>
                  <a:pt x="433463" y="410928"/>
                  <a:pt x="434457" y="410928"/>
                </a:cubicBezTo>
                <a:cubicBezTo>
                  <a:pt x="434126" y="412253"/>
                  <a:pt x="434457" y="413579"/>
                  <a:pt x="435120" y="414904"/>
                </a:cubicBezTo>
                <a:cubicBezTo>
                  <a:pt x="438765" y="414904"/>
                  <a:pt x="442410" y="413579"/>
                  <a:pt x="445393" y="416230"/>
                </a:cubicBezTo>
                <a:cubicBezTo>
                  <a:pt x="443073" y="419544"/>
                  <a:pt x="446056" y="422195"/>
                  <a:pt x="446387" y="424846"/>
                </a:cubicBezTo>
                <a:cubicBezTo>
                  <a:pt x="448376" y="424846"/>
                  <a:pt x="450033" y="424846"/>
                  <a:pt x="450364" y="422195"/>
                </a:cubicBezTo>
                <a:cubicBezTo>
                  <a:pt x="450364" y="421201"/>
                  <a:pt x="450364" y="420538"/>
                  <a:pt x="450364" y="419544"/>
                </a:cubicBezTo>
                <a:cubicBezTo>
                  <a:pt x="450695" y="418218"/>
                  <a:pt x="451358" y="416893"/>
                  <a:pt x="450364" y="415899"/>
                </a:cubicBezTo>
                <a:cubicBezTo>
                  <a:pt x="452684" y="414242"/>
                  <a:pt x="455666" y="413910"/>
                  <a:pt x="456660" y="410928"/>
                </a:cubicBezTo>
                <a:lnTo>
                  <a:pt x="456660" y="410928"/>
                </a:lnTo>
                <a:cubicBezTo>
                  <a:pt x="456660" y="410928"/>
                  <a:pt x="459312" y="411591"/>
                  <a:pt x="460306" y="412253"/>
                </a:cubicBezTo>
                <a:cubicBezTo>
                  <a:pt x="461300" y="409602"/>
                  <a:pt x="466271" y="411591"/>
                  <a:pt x="465608" y="407282"/>
                </a:cubicBezTo>
                <a:cubicBezTo>
                  <a:pt x="467596" y="408277"/>
                  <a:pt x="469585" y="408939"/>
                  <a:pt x="471573" y="409934"/>
                </a:cubicBezTo>
                <a:cubicBezTo>
                  <a:pt x="471904" y="412253"/>
                  <a:pt x="474556" y="412916"/>
                  <a:pt x="475550" y="414904"/>
                </a:cubicBezTo>
                <a:cubicBezTo>
                  <a:pt x="476213" y="414573"/>
                  <a:pt x="477207" y="413910"/>
                  <a:pt x="477870" y="413579"/>
                </a:cubicBezTo>
                <a:cubicBezTo>
                  <a:pt x="478532" y="415567"/>
                  <a:pt x="481184" y="413579"/>
                  <a:pt x="481846" y="415899"/>
                </a:cubicBezTo>
                <a:cubicBezTo>
                  <a:pt x="482840" y="419213"/>
                  <a:pt x="484166" y="422527"/>
                  <a:pt x="483835" y="426172"/>
                </a:cubicBezTo>
                <a:cubicBezTo>
                  <a:pt x="482509" y="427497"/>
                  <a:pt x="482840" y="428823"/>
                  <a:pt x="483172" y="430149"/>
                </a:cubicBezTo>
                <a:cubicBezTo>
                  <a:pt x="483172" y="433462"/>
                  <a:pt x="485492" y="434457"/>
                  <a:pt x="488143" y="435119"/>
                </a:cubicBezTo>
                <a:cubicBezTo>
                  <a:pt x="489800" y="435119"/>
                  <a:pt x="491457" y="435119"/>
                  <a:pt x="493114" y="435119"/>
                </a:cubicBezTo>
                <a:cubicBezTo>
                  <a:pt x="495765" y="435782"/>
                  <a:pt x="495433" y="439759"/>
                  <a:pt x="498416" y="440090"/>
                </a:cubicBezTo>
                <a:cubicBezTo>
                  <a:pt x="501730" y="440090"/>
                  <a:pt x="505044" y="440090"/>
                  <a:pt x="508689" y="440090"/>
                </a:cubicBezTo>
                <a:cubicBezTo>
                  <a:pt x="508689" y="438765"/>
                  <a:pt x="508689" y="437439"/>
                  <a:pt x="508689" y="436445"/>
                </a:cubicBezTo>
                <a:cubicBezTo>
                  <a:pt x="508689" y="437771"/>
                  <a:pt x="508689" y="439096"/>
                  <a:pt x="508689" y="440090"/>
                </a:cubicBezTo>
                <a:cubicBezTo>
                  <a:pt x="511672" y="442742"/>
                  <a:pt x="515648" y="442410"/>
                  <a:pt x="518962" y="444067"/>
                </a:cubicBezTo>
                <a:cubicBezTo>
                  <a:pt x="519294" y="442742"/>
                  <a:pt x="518631" y="441416"/>
                  <a:pt x="517968" y="440422"/>
                </a:cubicBezTo>
                <a:cubicBezTo>
                  <a:pt x="519625" y="440090"/>
                  <a:pt x="517968" y="438433"/>
                  <a:pt x="518962" y="437771"/>
                </a:cubicBezTo>
                <a:cubicBezTo>
                  <a:pt x="521282" y="437108"/>
                  <a:pt x="522276" y="434788"/>
                  <a:pt x="523602" y="433462"/>
                </a:cubicBezTo>
                <a:cubicBezTo>
                  <a:pt x="528904" y="435451"/>
                  <a:pt x="533875" y="435451"/>
                  <a:pt x="538846" y="433794"/>
                </a:cubicBezTo>
                <a:cubicBezTo>
                  <a:pt x="538846" y="433131"/>
                  <a:pt x="538846" y="432137"/>
                  <a:pt x="538846" y="431474"/>
                </a:cubicBezTo>
                <a:cubicBezTo>
                  <a:pt x="537852" y="430149"/>
                  <a:pt x="536858" y="428823"/>
                  <a:pt x="538846" y="427829"/>
                </a:cubicBezTo>
                <a:cubicBezTo>
                  <a:pt x="538846" y="426172"/>
                  <a:pt x="537189" y="423852"/>
                  <a:pt x="539840" y="422527"/>
                </a:cubicBezTo>
                <a:cubicBezTo>
                  <a:pt x="540503" y="419544"/>
                  <a:pt x="541829" y="417224"/>
                  <a:pt x="543817" y="415567"/>
                </a:cubicBezTo>
                <a:cubicBezTo>
                  <a:pt x="541829" y="417224"/>
                  <a:pt x="540503" y="419875"/>
                  <a:pt x="539840" y="422527"/>
                </a:cubicBezTo>
                <a:cubicBezTo>
                  <a:pt x="546137" y="423521"/>
                  <a:pt x="549451" y="417224"/>
                  <a:pt x="555084" y="416561"/>
                </a:cubicBezTo>
                <a:cubicBezTo>
                  <a:pt x="553427" y="416561"/>
                  <a:pt x="551108" y="416561"/>
                  <a:pt x="551108" y="414573"/>
                </a:cubicBezTo>
                <a:cubicBezTo>
                  <a:pt x="551108" y="412916"/>
                  <a:pt x="552433" y="411591"/>
                  <a:pt x="554090" y="411259"/>
                </a:cubicBezTo>
                <a:cubicBezTo>
                  <a:pt x="554090" y="411259"/>
                  <a:pt x="554090" y="410596"/>
                  <a:pt x="554090" y="410265"/>
                </a:cubicBezTo>
                <a:cubicBezTo>
                  <a:pt x="552433" y="410265"/>
                  <a:pt x="550776" y="410265"/>
                  <a:pt x="548788" y="410265"/>
                </a:cubicBezTo>
                <a:cubicBezTo>
                  <a:pt x="550445" y="410265"/>
                  <a:pt x="552102" y="410265"/>
                  <a:pt x="554090" y="410265"/>
                </a:cubicBezTo>
                <a:cubicBezTo>
                  <a:pt x="555747" y="409934"/>
                  <a:pt x="557404" y="409271"/>
                  <a:pt x="559061" y="408939"/>
                </a:cubicBezTo>
                <a:cubicBezTo>
                  <a:pt x="563701" y="410265"/>
                  <a:pt x="568340" y="412916"/>
                  <a:pt x="572317" y="406951"/>
                </a:cubicBezTo>
                <a:cubicBezTo>
                  <a:pt x="570991" y="406620"/>
                  <a:pt x="569997" y="406288"/>
                  <a:pt x="569003" y="406288"/>
                </a:cubicBezTo>
                <a:cubicBezTo>
                  <a:pt x="565689" y="404963"/>
                  <a:pt x="562375" y="403968"/>
                  <a:pt x="559061" y="402643"/>
                </a:cubicBezTo>
                <a:cubicBezTo>
                  <a:pt x="559061" y="402312"/>
                  <a:pt x="559061" y="401980"/>
                  <a:pt x="559061" y="401649"/>
                </a:cubicBezTo>
                <a:cubicBezTo>
                  <a:pt x="559061" y="401317"/>
                  <a:pt x="559061" y="400655"/>
                  <a:pt x="559061" y="400323"/>
                </a:cubicBezTo>
                <a:cubicBezTo>
                  <a:pt x="560718" y="397672"/>
                  <a:pt x="562375" y="395021"/>
                  <a:pt x="563701" y="392370"/>
                </a:cubicBezTo>
                <a:cubicBezTo>
                  <a:pt x="562044" y="391044"/>
                  <a:pt x="560718" y="390050"/>
                  <a:pt x="559061" y="390050"/>
                </a:cubicBezTo>
                <a:cubicBezTo>
                  <a:pt x="559392" y="387067"/>
                  <a:pt x="558067" y="385742"/>
                  <a:pt x="555084" y="385410"/>
                </a:cubicBezTo>
                <a:cubicBezTo>
                  <a:pt x="560055" y="385410"/>
                  <a:pt x="564695" y="385079"/>
                  <a:pt x="569334" y="384085"/>
                </a:cubicBezTo>
                <a:cubicBezTo>
                  <a:pt x="568671" y="387067"/>
                  <a:pt x="565689" y="386073"/>
                  <a:pt x="562706" y="388393"/>
                </a:cubicBezTo>
                <a:cubicBezTo>
                  <a:pt x="568671" y="385742"/>
                  <a:pt x="571654" y="391044"/>
                  <a:pt x="575962" y="390050"/>
                </a:cubicBezTo>
                <a:cubicBezTo>
                  <a:pt x="576956" y="390713"/>
                  <a:pt x="577950" y="391707"/>
                  <a:pt x="579607" y="391376"/>
                </a:cubicBezTo>
                <a:cubicBezTo>
                  <a:pt x="580933" y="391376"/>
                  <a:pt x="582259" y="391376"/>
                  <a:pt x="583584" y="391376"/>
                </a:cubicBezTo>
                <a:cubicBezTo>
                  <a:pt x="587561" y="388062"/>
                  <a:pt x="587561" y="394358"/>
                  <a:pt x="590212" y="394027"/>
                </a:cubicBezTo>
                <a:cubicBezTo>
                  <a:pt x="592200" y="394027"/>
                  <a:pt x="594189" y="396015"/>
                  <a:pt x="596509" y="395352"/>
                </a:cubicBezTo>
                <a:cubicBezTo>
                  <a:pt x="595846" y="399660"/>
                  <a:pt x="591869" y="396678"/>
                  <a:pt x="589881" y="398335"/>
                </a:cubicBezTo>
                <a:cubicBezTo>
                  <a:pt x="591869" y="401649"/>
                  <a:pt x="595514" y="403637"/>
                  <a:pt x="598828" y="405625"/>
                </a:cubicBezTo>
                <a:cubicBezTo>
                  <a:pt x="594520" y="406951"/>
                  <a:pt x="591538" y="411259"/>
                  <a:pt x="586235" y="410596"/>
                </a:cubicBezTo>
                <a:cubicBezTo>
                  <a:pt x="586235" y="411591"/>
                  <a:pt x="584247" y="412253"/>
                  <a:pt x="586235" y="413248"/>
                </a:cubicBezTo>
                <a:cubicBezTo>
                  <a:pt x="589218" y="413579"/>
                  <a:pt x="594520" y="411259"/>
                  <a:pt x="591538" y="418218"/>
                </a:cubicBezTo>
                <a:cubicBezTo>
                  <a:pt x="591538" y="418881"/>
                  <a:pt x="591869" y="419875"/>
                  <a:pt x="592200" y="419875"/>
                </a:cubicBezTo>
                <a:cubicBezTo>
                  <a:pt x="596840" y="419875"/>
                  <a:pt x="601479" y="419544"/>
                  <a:pt x="606119" y="418881"/>
                </a:cubicBezTo>
                <a:cubicBezTo>
                  <a:pt x="607776" y="418881"/>
                  <a:pt x="608439" y="416893"/>
                  <a:pt x="608439" y="414904"/>
                </a:cubicBezTo>
                <a:cubicBezTo>
                  <a:pt x="606119" y="413248"/>
                  <a:pt x="603136" y="415567"/>
                  <a:pt x="600817" y="412916"/>
                </a:cubicBezTo>
                <a:cubicBezTo>
                  <a:pt x="603799" y="409602"/>
                  <a:pt x="607113" y="410596"/>
                  <a:pt x="610427" y="410596"/>
                </a:cubicBezTo>
                <a:cubicBezTo>
                  <a:pt x="610427" y="410265"/>
                  <a:pt x="611090" y="409934"/>
                  <a:pt x="611421" y="409602"/>
                </a:cubicBezTo>
                <a:cubicBezTo>
                  <a:pt x="611090" y="409602"/>
                  <a:pt x="610758" y="409934"/>
                  <a:pt x="610427" y="410596"/>
                </a:cubicBezTo>
                <a:cubicBezTo>
                  <a:pt x="610758" y="410928"/>
                  <a:pt x="611421" y="411259"/>
                  <a:pt x="611753" y="411591"/>
                </a:cubicBezTo>
                <a:cubicBezTo>
                  <a:pt x="615067" y="411922"/>
                  <a:pt x="618380" y="411259"/>
                  <a:pt x="621363" y="413579"/>
                </a:cubicBezTo>
                <a:cubicBezTo>
                  <a:pt x="623020" y="414904"/>
                  <a:pt x="625340" y="414573"/>
                  <a:pt x="626997" y="412916"/>
                </a:cubicBezTo>
                <a:cubicBezTo>
                  <a:pt x="627328" y="412916"/>
                  <a:pt x="627660" y="412916"/>
                  <a:pt x="628322" y="412916"/>
                </a:cubicBezTo>
                <a:cubicBezTo>
                  <a:pt x="630311" y="407945"/>
                  <a:pt x="625671" y="407945"/>
                  <a:pt x="623351" y="406951"/>
                </a:cubicBezTo>
                <a:cubicBezTo>
                  <a:pt x="620700" y="405957"/>
                  <a:pt x="618712" y="404963"/>
                  <a:pt x="619706" y="401649"/>
                </a:cubicBezTo>
                <a:cubicBezTo>
                  <a:pt x="618712" y="402643"/>
                  <a:pt x="617718" y="403968"/>
                  <a:pt x="616724" y="404963"/>
                </a:cubicBezTo>
                <a:cubicBezTo>
                  <a:pt x="617718" y="403968"/>
                  <a:pt x="618380" y="402643"/>
                  <a:pt x="619706" y="401649"/>
                </a:cubicBezTo>
                <a:cubicBezTo>
                  <a:pt x="619706" y="400986"/>
                  <a:pt x="620369" y="400655"/>
                  <a:pt x="620369" y="399992"/>
                </a:cubicBezTo>
                <a:cubicBezTo>
                  <a:pt x="620037" y="395684"/>
                  <a:pt x="622689" y="396015"/>
                  <a:pt x="625671" y="396346"/>
                </a:cubicBezTo>
                <a:cubicBezTo>
                  <a:pt x="628322" y="396346"/>
                  <a:pt x="630973" y="396346"/>
                  <a:pt x="633293" y="394689"/>
                </a:cubicBezTo>
                <a:cubicBezTo>
                  <a:pt x="635613" y="396015"/>
                  <a:pt x="637933" y="396678"/>
                  <a:pt x="639921" y="395352"/>
                </a:cubicBezTo>
                <a:cubicBezTo>
                  <a:pt x="643566" y="394027"/>
                  <a:pt x="636276" y="393033"/>
                  <a:pt x="640584" y="392038"/>
                </a:cubicBezTo>
                <a:cubicBezTo>
                  <a:pt x="640584" y="389387"/>
                  <a:pt x="638596" y="390050"/>
                  <a:pt x="637270" y="389387"/>
                </a:cubicBezTo>
                <a:cubicBezTo>
                  <a:pt x="634950" y="388393"/>
                  <a:pt x="632962" y="390050"/>
                  <a:pt x="630973" y="389719"/>
                </a:cubicBezTo>
                <a:cubicBezTo>
                  <a:pt x="630311" y="389719"/>
                  <a:pt x="629316" y="389719"/>
                  <a:pt x="628654" y="389387"/>
                </a:cubicBezTo>
                <a:cubicBezTo>
                  <a:pt x="628322" y="388062"/>
                  <a:pt x="630311" y="386073"/>
                  <a:pt x="628322" y="385079"/>
                </a:cubicBezTo>
                <a:cubicBezTo>
                  <a:pt x="625340" y="383422"/>
                  <a:pt x="626003" y="380771"/>
                  <a:pt x="626334" y="378120"/>
                </a:cubicBezTo>
                <a:cubicBezTo>
                  <a:pt x="626665" y="377457"/>
                  <a:pt x="626997" y="376463"/>
                  <a:pt x="627328" y="375800"/>
                </a:cubicBezTo>
                <a:lnTo>
                  <a:pt x="627328" y="375800"/>
                </a:lnTo>
                <a:cubicBezTo>
                  <a:pt x="631636" y="371823"/>
                  <a:pt x="624014" y="371161"/>
                  <a:pt x="625008" y="368841"/>
                </a:cubicBezTo>
                <a:cubicBezTo>
                  <a:pt x="626997" y="364201"/>
                  <a:pt x="623020" y="362876"/>
                  <a:pt x="621032" y="360225"/>
                </a:cubicBezTo>
                <a:cubicBezTo>
                  <a:pt x="621032" y="359893"/>
                  <a:pt x="621032" y="359230"/>
                  <a:pt x="621032" y="358899"/>
                </a:cubicBezTo>
                <a:cubicBezTo>
                  <a:pt x="621032" y="358568"/>
                  <a:pt x="621032" y="358236"/>
                  <a:pt x="621363" y="357905"/>
                </a:cubicBezTo>
                <a:cubicBezTo>
                  <a:pt x="621363" y="355254"/>
                  <a:pt x="621363" y="352934"/>
                  <a:pt x="621363" y="350283"/>
                </a:cubicBezTo>
                <a:cubicBezTo>
                  <a:pt x="623020" y="348957"/>
                  <a:pt x="624677" y="349289"/>
                  <a:pt x="626334" y="350614"/>
                </a:cubicBezTo>
                <a:cubicBezTo>
                  <a:pt x="628654" y="352271"/>
                  <a:pt x="631305" y="352934"/>
                  <a:pt x="633956" y="352603"/>
                </a:cubicBezTo>
                <a:cubicBezTo>
                  <a:pt x="633956" y="352934"/>
                  <a:pt x="633956" y="353265"/>
                  <a:pt x="633956" y="353597"/>
                </a:cubicBezTo>
                <a:cubicBezTo>
                  <a:pt x="638596" y="354922"/>
                  <a:pt x="635613" y="357905"/>
                  <a:pt x="634950" y="360225"/>
                </a:cubicBezTo>
                <a:cubicBezTo>
                  <a:pt x="635613" y="360225"/>
                  <a:pt x="636607" y="360225"/>
                  <a:pt x="637270" y="360225"/>
                </a:cubicBezTo>
                <a:cubicBezTo>
                  <a:pt x="637601" y="363870"/>
                  <a:pt x="640252" y="362544"/>
                  <a:pt x="642241" y="362876"/>
                </a:cubicBezTo>
                <a:cubicBezTo>
                  <a:pt x="639258" y="364533"/>
                  <a:pt x="639590" y="367515"/>
                  <a:pt x="639921" y="370498"/>
                </a:cubicBezTo>
                <a:cubicBezTo>
                  <a:pt x="640584" y="372155"/>
                  <a:pt x="641247" y="373812"/>
                  <a:pt x="642241" y="375469"/>
                </a:cubicBezTo>
                <a:cubicBezTo>
                  <a:pt x="642904" y="375469"/>
                  <a:pt x="643235" y="375469"/>
                  <a:pt x="643898" y="375469"/>
                </a:cubicBezTo>
                <a:cubicBezTo>
                  <a:pt x="642572" y="378451"/>
                  <a:pt x="641247" y="381434"/>
                  <a:pt x="637933" y="383091"/>
                </a:cubicBezTo>
                <a:cubicBezTo>
                  <a:pt x="636276" y="383753"/>
                  <a:pt x="636276" y="384748"/>
                  <a:pt x="637933" y="385742"/>
                </a:cubicBezTo>
                <a:cubicBezTo>
                  <a:pt x="639590" y="383753"/>
                  <a:pt x="641909" y="383422"/>
                  <a:pt x="643898" y="383091"/>
                </a:cubicBezTo>
                <a:cubicBezTo>
                  <a:pt x="648869" y="383091"/>
                  <a:pt x="654171" y="383091"/>
                  <a:pt x="659142" y="383091"/>
                </a:cubicBezTo>
                <a:cubicBezTo>
                  <a:pt x="661130" y="384085"/>
                  <a:pt x="661793" y="386073"/>
                  <a:pt x="661793" y="388062"/>
                </a:cubicBezTo>
                <a:cubicBezTo>
                  <a:pt x="660136" y="389387"/>
                  <a:pt x="660467" y="391376"/>
                  <a:pt x="660467" y="393033"/>
                </a:cubicBezTo>
                <a:cubicBezTo>
                  <a:pt x="661793" y="393033"/>
                  <a:pt x="663119" y="394027"/>
                  <a:pt x="663450" y="392038"/>
                </a:cubicBezTo>
                <a:cubicBezTo>
                  <a:pt x="663450" y="393364"/>
                  <a:pt x="663781" y="394027"/>
                  <a:pt x="664776" y="394689"/>
                </a:cubicBezTo>
                <a:lnTo>
                  <a:pt x="665438" y="394689"/>
                </a:lnTo>
                <a:cubicBezTo>
                  <a:pt x="666101" y="398335"/>
                  <a:pt x="668752" y="396678"/>
                  <a:pt x="670741" y="397009"/>
                </a:cubicBezTo>
                <a:cubicBezTo>
                  <a:pt x="673060" y="397341"/>
                  <a:pt x="676374" y="396015"/>
                  <a:pt x="677369" y="398998"/>
                </a:cubicBezTo>
                <a:cubicBezTo>
                  <a:pt x="678694" y="402643"/>
                  <a:pt x="680351" y="400323"/>
                  <a:pt x="682008" y="399660"/>
                </a:cubicBezTo>
                <a:cubicBezTo>
                  <a:pt x="682339" y="396015"/>
                  <a:pt x="679688" y="395352"/>
                  <a:pt x="677369" y="394358"/>
                </a:cubicBezTo>
                <a:cubicBezTo>
                  <a:pt x="674717" y="393364"/>
                  <a:pt x="674386" y="390713"/>
                  <a:pt x="674386" y="388393"/>
                </a:cubicBezTo>
                <a:cubicBezTo>
                  <a:pt x="673723" y="388393"/>
                  <a:pt x="673392" y="387730"/>
                  <a:pt x="672729" y="387730"/>
                </a:cubicBezTo>
                <a:cubicBezTo>
                  <a:pt x="673392" y="387730"/>
                  <a:pt x="673723" y="388062"/>
                  <a:pt x="674386" y="388393"/>
                </a:cubicBezTo>
                <a:cubicBezTo>
                  <a:pt x="677700" y="383753"/>
                  <a:pt x="682671" y="385410"/>
                  <a:pt x="687310" y="384416"/>
                </a:cubicBezTo>
                <a:cubicBezTo>
                  <a:pt x="687973" y="383422"/>
                  <a:pt x="688967" y="382428"/>
                  <a:pt x="689630" y="381102"/>
                </a:cubicBezTo>
                <a:cubicBezTo>
                  <a:pt x="688967" y="382097"/>
                  <a:pt x="687973" y="383422"/>
                  <a:pt x="687310" y="384416"/>
                </a:cubicBezTo>
                <a:cubicBezTo>
                  <a:pt x="690956" y="387399"/>
                  <a:pt x="692281" y="394027"/>
                  <a:pt x="699241" y="392038"/>
                </a:cubicBezTo>
                <a:cubicBezTo>
                  <a:pt x="700235" y="392038"/>
                  <a:pt x="702554" y="393695"/>
                  <a:pt x="702554" y="396015"/>
                </a:cubicBezTo>
                <a:cubicBezTo>
                  <a:pt x="705206" y="397341"/>
                  <a:pt x="707525" y="398003"/>
                  <a:pt x="710177" y="396015"/>
                </a:cubicBezTo>
                <a:lnTo>
                  <a:pt x="710839" y="396015"/>
                </a:lnTo>
                <a:cubicBezTo>
                  <a:pt x="710839" y="396015"/>
                  <a:pt x="711502" y="396015"/>
                  <a:pt x="711502" y="396015"/>
                </a:cubicBezTo>
                <a:cubicBezTo>
                  <a:pt x="715479" y="398003"/>
                  <a:pt x="717467" y="397009"/>
                  <a:pt x="717799" y="392701"/>
                </a:cubicBezTo>
                <a:cubicBezTo>
                  <a:pt x="718130" y="387730"/>
                  <a:pt x="720781" y="391376"/>
                  <a:pt x="724095" y="391707"/>
                </a:cubicBezTo>
                <a:cubicBezTo>
                  <a:pt x="720118" y="386736"/>
                  <a:pt x="716473" y="382759"/>
                  <a:pt x="717799" y="376794"/>
                </a:cubicBezTo>
                <a:cubicBezTo>
                  <a:pt x="719124" y="376794"/>
                  <a:pt x="721775" y="376794"/>
                  <a:pt x="721775" y="376794"/>
                </a:cubicBezTo>
                <a:cubicBezTo>
                  <a:pt x="722769" y="371823"/>
                  <a:pt x="726746" y="374143"/>
                  <a:pt x="729066" y="373480"/>
                </a:cubicBezTo>
                <a:cubicBezTo>
                  <a:pt x="729066" y="372486"/>
                  <a:pt x="729066" y="371823"/>
                  <a:pt x="729066" y="370829"/>
                </a:cubicBezTo>
                <a:lnTo>
                  <a:pt x="729066" y="370829"/>
                </a:lnTo>
                <a:cubicBezTo>
                  <a:pt x="729066" y="370829"/>
                  <a:pt x="729066" y="372486"/>
                  <a:pt x="729066" y="373480"/>
                </a:cubicBezTo>
                <a:cubicBezTo>
                  <a:pt x="729066" y="377126"/>
                  <a:pt x="734368" y="374806"/>
                  <a:pt x="734368" y="378451"/>
                </a:cubicBezTo>
                <a:cubicBezTo>
                  <a:pt x="738676" y="380108"/>
                  <a:pt x="741659" y="375137"/>
                  <a:pt x="745636" y="375800"/>
                </a:cubicBezTo>
                <a:cubicBezTo>
                  <a:pt x="745967" y="375800"/>
                  <a:pt x="746298" y="375800"/>
                  <a:pt x="746961" y="375800"/>
                </a:cubicBezTo>
                <a:cubicBezTo>
                  <a:pt x="747293" y="376131"/>
                  <a:pt x="747624" y="376794"/>
                  <a:pt x="748287" y="377126"/>
                </a:cubicBezTo>
                <a:cubicBezTo>
                  <a:pt x="747955" y="379777"/>
                  <a:pt x="753920" y="379445"/>
                  <a:pt x="750938" y="383422"/>
                </a:cubicBezTo>
                <a:cubicBezTo>
                  <a:pt x="754915" y="383753"/>
                  <a:pt x="758229" y="386405"/>
                  <a:pt x="762537" y="385742"/>
                </a:cubicBezTo>
                <a:cubicBezTo>
                  <a:pt x="762537" y="385742"/>
                  <a:pt x="763200" y="385742"/>
                  <a:pt x="763531" y="385742"/>
                </a:cubicBezTo>
                <a:cubicBezTo>
                  <a:pt x="765188" y="387730"/>
                  <a:pt x="767839" y="387067"/>
                  <a:pt x="769827" y="388393"/>
                </a:cubicBezTo>
                <a:cubicBezTo>
                  <a:pt x="768833" y="389056"/>
                  <a:pt x="767839" y="389719"/>
                  <a:pt x="766845" y="390381"/>
                </a:cubicBezTo>
                <a:cubicBezTo>
                  <a:pt x="768502" y="391376"/>
                  <a:pt x="769827" y="392370"/>
                  <a:pt x="769827" y="394689"/>
                </a:cubicBezTo>
                <a:cubicBezTo>
                  <a:pt x="768833" y="395021"/>
                  <a:pt x="767508" y="395684"/>
                  <a:pt x="766513" y="396015"/>
                </a:cubicBezTo>
                <a:cubicBezTo>
                  <a:pt x="766845" y="397672"/>
                  <a:pt x="763862" y="398335"/>
                  <a:pt x="765188" y="400655"/>
                </a:cubicBezTo>
                <a:cubicBezTo>
                  <a:pt x="770159" y="402312"/>
                  <a:pt x="775792" y="401649"/>
                  <a:pt x="781426" y="402643"/>
                </a:cubicBezTo>
                <a:cubicBezTo>
                  <a:pt x="783083" y="401317"/>
                  <a:pt x="783083" y="399329"/>
                  <a:pt x="782420" y="397672"/>
                </a:cubicBezTo>
                <a:cubicBezTo>
                  <a:pt x="780763" y="397672"/>
                  <a:pt x="779106" y="397341"/>
                  <a:pt x="777781" y="396678"/>
                </a:cubicBezTo>
                <a:cubicBezTo>
                  <a:pt x="779106" y="397341"/>
                  <a:pt x="780763" y="398003"/>
                  <a:pt x="782420" y="397672"/>
                </a:cubicBezTo>
                <a:cubicBezTo>
                  <a:pt x="783414" y="393364"/>
                  <a:pt x="779106" y="395352"/>
                  <a:pt x="777781" y="394358"/>
                </a:cubicBezTo>
                <a:cubicBezTo>
                  <a:pt x="776787" y="391044"/>
                  <a:pt x="778775" y="389719"/>
                  <a:pt x="780101" y="387730"/>
                </a:cubicBezTo>
                <a:cubicBezTo>
                  <a:pt x="780763" y="387730"/>
                  <a:pt x="781426" y="387730"/>
                  <a:pt x="782420" y="387399"/>
                </a:cubicBezTo>
                <a:cubicBezTo>
                  <a:pt x="784740" y="390381"/>
                  <a:pt x="787060" y="393695"/>
                  <a:pt x="791368" y="390050"/>
                </a:cubicBezTo>
                <a:cubicBezTo>
                  <a:pt x="794350" y="391044"/>
                  <a:pt x="797333" y="392038"/>
                  <a:pt x="800316" y="393033"/>
                </a:cubicBezTo>
                <a:cubicBezTo>
                  <a:pt x="801310" y="392038"/>
                  <a:pt x="802304" y="391044"/>
                  <a:pt x="803298" y="390381"/>
                </a:cubicBezTo>
                <a:cubicBezTo>
                  <a:pt x="803298" y="388724"/>
                  <a:pt x="799984" y="387399"/>
                  <a:pt x="802967" y="385410"/>
                </a:cubicBezTo>
                <a:cubicBezTo>
                  <a:pt x="800316" y="383753"/>
                  <a:pt x="797333" y="384085"/>
                  <a:pt x="794350" y="384085"/>
                </a:cubicBezTo>
                <a:lnTo>
                  <a:pt x="794350" y="384085"/>
                </a:lnTo>
                <a:cubicBezTo>
                  <a:pt x="790374" y="383753"/>
                  <a:pt x="786728" y="383091"/>
                  <a:pt x="782752" y="382759"/>
                </a:cubicBezTo>
                <a:cubicBezTo>
                  <a:pt x="781095" y="382428"/>
                  <a:pt x="779106" y="381765"/>
                  <a:pt x="781426" y="379777"/>
                </a:cubicBezTo>
                <a:cubicBezTo>
                  <a:pt x="783083" y="378120"/>
                  <a:pt x="785734" y="378783"/>
                  <a:pt x="786728" y="376794"/>
                </a:cubicBezTo>
                <a:cubicBezTo>
                  <a:pt x="789380" y="376131"/>
                  <a:pt x="792031" y="380440"/>
                  <a:pt x="794682" y="376794"/>
                </a:cubicBezTo>
                <a:cubicBezTo>
                  <a:pt x="797996" y="378783"/>
                  <a:pt x="801973" y="379114"/>
                  <a:pt x="805618" y="380440"/>
                </a:cubicBezTo>
                <a:cubicBezTo>
                  <a:pt x="807938" y="378783"/>
                  <a:pt x="809926" y="376463"/>
                  <a:pt x="813240" y="376794"/>
                </a:cubicBezTo>
                <a:cubicBezTo>
                  <a:pt x="814897" y="373812"/>
                  <a:pt x="805618" y="375800"/>
                  <a:pt x="811252" y="370829"/>
                </a:cubicBezTo>
                <a:cubicBezTo>
                  <a:pt x="808269" y="370829"/>
                  <a:pt x="806281" y="368178"/>
                  <a:pt x="803298" y="369504"/>
                </a:cubicBezTo>
                <a:cubicBezTo>
                  <a:pt x="800978" y="373480"/>
                  <a:pt x="795676" y="370166"/>
                  <a:pt x="793025" y="373149"/>
                </a:cubicBezTo>
                <a:cubicBezTo>
                  <a:pt x="790374" y="373149"/>
                  <a:pt x="788054" y="373149"/>
                  <a:pt x="785403" y="373149"/>
                </a:cubicBezTo>
                <a:cubicBezTo>
                  <a:pt x="784740" y="372818"/>
                  <a:pt x="783746" y="372155"/>
                  <a:pt x="783083" y="371823"/>
                </a:cubicBezTo>
                <a:cubicBezTo>
                  <a:pt x="783083" y="371161"/>
                  <a:pt x="783083" y="370498"/>
                  <a:pt x="782752" y="369504"/>
                </a:cubicBezTo>
                <a:cubicBezTo>
                  <a:pt x="782752" y="368509"/>
                  <a:pt x="782752" y="367515"/>
                  <a:pt x="782752" y="366852"/>
                </a:cubicBezTo>
                <a:cubicBezTo>
                  <a:pt x="788717" y="365195"/>
                  <a:pt x="795013" y="366852"/>
                  <a:pt x="800647" y="364201"/>
                </a:cubicBezTo>
                <a:lnTo>
                  <a:pt x="800647" y="364201"/>
                </a:lnTo>
                <a:cubicBezTo>
                  <a:pt x="802967" y="364201"/>
                  <a:pt x="805618" y="365195"/>
                  <a:pt x="807938" y="363207"/>
                </a:cubicBezTo>
                <a:cubicBezTo>
                  <a:pt x="807938" y="361219"/>
                  <a:pt x="807938" y="358899"/>
                  <a:pt x="808269" y="356911"/>
                </a:cubicBezTo>
                <a:cubicBezTo>
                  <a:pt x="810920" y="356911"/>
                  <a:pt x="813571" y="356248"/>
                  <a:pt x="815891" y="354259"/>
                </a:cubicBezTo>
                <a:cubicBezTo>
                  <a:pt x="816885" y="353928"/>
                  <a:pt x="817548" y="353597"/>
                  <a:pt x="818542" y="353265"/>
                </a:cubicBezTo>
                <a:cubicBezTo>
                  <a:pt x="821856" y="355916"/>
                  <a:pt x="825833" y="355916"/>
                  <a:pt x="829810" y="355585"/>
                </a:cubicBezTo>
                <a:cubicBezTo>
                  <a:pt x="830804" y="356911"/>
                  <a:pt x="831798" y="358568"/>
                  <a:pt x="833455" y="358899"/>
                </a:cubicBezTo>
                <a:cubicBezTo>
                  <a:pt x="835112" y="354259"/>
                  <a:pt x="838757" y="356911"/>
                  <a:pt x="841408" y="356911"/>
                </a:cubicBezTo>
                <a:cubicBezTo>
                  <a:pt x="842403" y="356911"/>
                  <a:pt x="842734" y="358568"/>
                  <a:pt x="842403" y="359562"/>
                </a:cubicBezTo>
                <a:cubicBezTo>
                  <a:pt x="842403" y="362213"/>
                  <a:pt x="840083" y="361550"/>
                  <a:pt x="838757" y="361550"/>
                </a:cubicBezTo>
                <a:cubicBezTo>
                  <a:pt x="838757" y="361882"/>
                  <a:pt x="838757" y="362544"/>
                  <a:pt x="838757" y="362876"/>
                </a:cubicBezTo>
                <a:cubicBezTo>
                  <a:pt x="835112" y="362876"/>
                  <a:pt x="831135" y="362876"/>
                  <a:pt x="827490" y="362876"/>
                </a:cubicBezTo>
                <a:cubicBezTo>
                  <a:pt x="824507" y="363870"/>
                  <a:pt x="820199" y="359893"/>
                  <a:pt x="818542" y="365527"/>
                </a:cubicBezTo>
                <a:cubicBezTo>
                  <a:pt x="819536" y="365858"/>
                  <a:pt x="820199" y="366521"/>
                  <a:pt x="821193" y="366852"/>
                </a:cubicBezTo>
                <a:cubicBezTo>
                  <a:pt x="823845" y="365858"/>
                  <a:pt x="825170" y="369504"/>
                  <a:pt x="827490" y="369172"/>
                </a:cubicBezTo>
                <a:cubicBezTo>
                  <a:pt x="827490" y="370166"/>
                  <a:pt x="827490" y="371161"/>
                  <a:pt x="829147" y="371492"/>
                </a:cubicBezTo>
                <a:cubicBezTo>
                  <a:pt x="828484" y="372486"/>
                  <a:pt x="828153" y="373149"/>
                  <a:pt x="827490" y="374143"/>
                </a:cubicBezTo>
                <a:cubicBezTo>
                  <a:pt x="825501" y="375137"/>
                  <a:pt x="823182" y="375800"/>
                  <a:pt x="821193" y="376794"/>
                </a:cubicBezTo>
                <a:cubicBezTo>
                  <a:pt x="821856" y="378451"/>
                  <a:pt x="823513" y="378120"/>
                  <a:pt x="824839" y="378451"/>
                </a:cubicBezTo>
                <a:cubicBezTo>
                  <a:pt x="823513" y="378451"/>
                  <a:pt x="822850" y="379445"/>
                  <a:pt x="822519" y="380771"/>
                </a:cubicBezTo>
                <a:cubicBezTo>
                  <a:pt x="825170" y="381102"/>
                  <a:pt x="827821" y="381434"/>
                  <a:pt x="830141" y="382097"/>
                </a:cubicBezTo>
                <a:cubicBezTo>
                  <a:pt x="834781" y="382097"/>
                  <a:pt x="837432" y="387399"/>
                  <a:pt x="842403" y="386405"/>
                </a:cubicBezTo>
                <a:cubicBezTo>
                  <a:pt x="844391" y="382759"/>
                  <a:pt x="841740" y="381102"/>
                  <a:pt x="839420" y="378451"/>
                </a:cubicBezTo>
                <a:cubicBezTo>
                  <a:pt x="844059" y="379114"/>
                  <a:pt x="847373" y="380771"/>
                  <a:pt x="850687" y="378451"/>
                </a:cubicBezTo>
                <a:cubicBezTo>
                  <a:pt x="852013" y="378783"/>
                  <a:pt x="853670" y="378451"/>
                  <a:pt x="854664" y="379777"/>
                </a:cubicBezTo>
                <a:cubicBezTo>
                  <a:pt x="856984" y="382428"/>
                  <a:pt x="859635" y="381434"/>
                  <a:pt x="862286" y="381102"/>
                </a:cubicBezTo>
                <a:cubicBezTo>
                  <a:pt x="862618" y="381102"/>
                  <a:pt x="862949" y="381102"/>
                  <a:pt x="863280" y="381434"/>
                </a:cubicBezTo>
                <a:cubicBezTo>
                  <a:pt x="865931" y="381102"/>
                  <a:pt x="868583" y="381434"/>
                  <a:pt x="870902" y="379777"/>
                </a:cubicBezTo>
                <a:lnTo>
                  <a:pt x="870902" y="379777"/>
                </a:lnTo>
                <a:cubicBezTo>
                  <a:pt x="872891" y="379777"/>
                  <a:pt x="873885" y="376794"/>
                  <a:pt x="876205" y="378451"/>
                </a:cubicBezTo>
                <a:cubicBezTo>
                  <a:pt x="878524" y="379114"/>
                  <a:pt x="880844" y="379445"/>
                  <a:pt x="883495" y="380108"/>
                </a:cubicBezTo>
                <a:cubicBezTo>
                  <a:pt x="883164" y="385410"/>
                  <a:pt x="888466" y="381102"/>
                  <a:pt x="889792" y="383753"/>
                </a:cubicBezTo>
                <a:cubicBezTo>
                  <a:pt x="891780" y="385079"/>
                  <a:pt x="894100" y="385079"/>
                  <a:pt x="896420" y="384416"/>
                </a:cubicBezTo>
                <a:cubicBezTo>
                  <a:pt x="897745" y="381102"/>
                  <a:pt x="900396" y="381765"/>
                  <a:pt x="902716" y="382428"/>
                </a:cubicBezTo>
                <a:cubicBezTo>
                  <a:pt x="907356" y="383422"/>
                  <a:pt x="911664" y="386405"/>
                  <a:pt x="916966" y="386073"/>
                </a:cubicBezTo>
                <a:cubicBezTo>
                  <a:pt x="917298" y="386073"/>
                  <a:pt x="917960" y="386073"/>
                  <a:pt x="918623" y="386073"/>
                </a:cubicBezTo>
                <a:cubicBezTo>
                  <a:pt x="921937" y="386736"/>
                  <a:pt x="924588" y="387730"/>
                  <a:pt x="923594" y="391707"/>
                </a:cubicBezTo>
                <a:cubicBezTo>
                  <a:pt x="920943" y="392038"/>
                  <a:pt x="918954" y="392370"/>
                  <a:pt x="916635" y="393033"/>
                </a:cubicBezTo>
                <a:cubicBezTo>
                  <a:pt x="914315" y="393695"/>
                  <a:pt x="911332" y="393033"/>
                  <a:pt x="911995" y="397341"/>
                </a:cubicBezTo>
                <a:cubicBezTo>
                  <a:pt x="912989" y="397341"/>
                  <a:pt x="913652" y="397341"/>
                  <a:pt x="914646" y="397341"/>
                </a:cubicBezTo>
                <a:cubicBezTo>
                  <a:pt x="915309" y="397341"/>
                  <a:pt x="916635" y="398335"/>
                  <a:pt x="915641" y="398335"/>
                </a:cubicBezTo>
                <a:cubicBezTo>
                  <a:pt x="913321" y="398998"/>
                  <a:pt x="912658" y="400655"/>
                  <a:pt x="911664" y="402643"/>
                </a:cubicBezTo>
                <a:cubicBezTo>
                  <a:pt x="909013" y="402312"/>
                  <a:pt x="906693" y="403637"/>
                  <a:pt x="904042" y="403968"/>
                </a:cubicBezTo>
                <a:cubicBezTo>
                  <a:pt x="903710" y="405625"/>
                  <a:pt x="903379" y="407614"/>
                  <a:pt x="903048" y="409271"/>
                </a:cubicBezTo>
                <a:cubicBezTo>
                  <a:pt x="904042" y="410596"/>
                  <a:pt x="904042" y="413248"/>
                  <a:pt x="906693" y="412916"/>
                </a:cubicBezTo>
                <a:cubicBezTo>
                  <a:pt x="905367" y="413579"/>
                  <a:pt x="904042" y="414573"/>
                  <a:pt x="903048" y="415236"/>
                </a:cubicBezTo>
                <a:cubicBezTo>
                  <a:pt x="904373" y="415899"/>
                  <a:pt x="903048" y="416893"/>
                  <a:pt x="903048" y="417887"/>
                </a:cubicBezTo>
                <a:cubicBezTo>
                  <a:pt x="900396" y="418218"/>
                  <a:pt x="899071" y="414242"/>
                  <a:pt x="896088" y="415899"/>
                </a:cubicBezTo>
                <a:cubicBezTo>
                  <a:pt x="895426" y="418550"/>
                  <a:pt x="899402" y="417224"/>
                  <a:pt x="898077" y="420207"/>
                </a:cubicBezTo>
                <a:cubicBezTo>
                  <a:pt x="893437" y="420207"/>
                  <a:pt x="890123" y="424183"/>
                  <a:pt x="885152" y="425178"/>
                </a:cubicBezTo>
                <a:cubicBezTo>
                  <a:pt x="888244" y="429595"/>
                  <a:pt x="892221" y="432690"/>
                  <a:pt x="897082" y="434457"/>
                </a:cubicBezTo>
                <a:cubicBezTo>
                  <a:pt x="900065" y="435451"/>
                  <a:pt x="900396" y="435782"/>
                  <a:pt x="899071" y="438433"/>
                </a:cubicBezTo>
                <a:cubicBezTo>
                  <a:pt x="898739" y="438433"/>
                  <a:pt x="898408" y="438433"/>
                  <a:pt x="898077" y="438433"/>
                </a:cubicBezTo>
                <a:cubicBezTo>
                  <a:pt x="894763" y="437439"/>
                  <a:pt x="892774" y="439096"/>
                  <a:pt x="890455" y="441085"/>
                </a:cubicBezTo>
                <a:lnTo>
                  <a:pt x="890455" y="446055"/>
                </a:lnTo>
                <a:cubicBezTo>
                  <a:pt x="891780" y="448044"/>
                  <a:pt x="890455" y="449701"/>
                  <a:pt x="889129" y="451026"/>
                </a:cubicBezTo>
                <a:cubicBezTo>
                  <a:pt x="885484" y="449701"/>
                  <a:pt x="882170" y="448707"/>
                  <a:pt x="879850" y="453346"/>
                </a:cubicBezTo>
                <a:cubicBezTo>
                  <a:pt x="875542" y="456991"/>
                  <a:pt x="880513" y="456991"/>
                  <a:pt x="881838" y="457986"/>
                </a:cubicBezTo>
                <a:cubicBezTo>
                  <a:pt x="883827" y="459311"/>
                  <a:pt x="887141" y="457654"/>
                  <a:pt x="887803" y="461300"/>
                </a:cubicBezTo>
                <a:cubicBezTo>
                  <a:pt x="887803" y="461962"/>
                  <a:pt x="886809" y="463288"/>
                  <a:pt x="887141" y="463619"/>
                </a:cubicBezTo>
                <a:cubicBezTo>
                  <a:pt x="889792" y="467265"/>
                  <a:pt x="893769" y="465939"/>
                  <a:pt x="897082" y="466602"/>
                </a:cubicBezTo>
                <a:cubicBezTo>
                  <a:pt x="900396" y="467265"/>
                  <a:pt x="900396" y="466270"/>
                  <a:pt x="900396" y="463619"/>
                </a:cubicBezTo>
                <a:cubicBezTo>
                  <a:pt x="900396" y="462625"/>
                  <a:pt x="902053" y="463951"/>
                  <a:pt x="903048" y="464282"/>
                </a:cubicBezTo>
                <a:cubicBezTo>
                  <a:pt x="903048" y="464613"/>
                  <a:pt x="903048" y="464945"/>
                  <a:pt x="903048" y="465276"/>
                </a:cubicBezTo>
                <a:cubicBezTo>
                  <a:pt x="905036" y="469916"/>
                  <a:pt x="902385" y="473230"/>
                  <a:pt x="900396" y="476875"/>
                </a:cubicBezTo>
                <a:cubicBezTo>
                  <a:pt x="901722" y="477206"/>
                  <a:pt x="902716" y="477869"/>
                  <a:pt x="904042" y="478201"/>
                </a:cubicBezTo>
                <a:cubicBezTo>
                  <a:pt x="903710" y="478863"/>
                  <a:pt x="903379" y="479858"/>
                  <a:pt x="903048" y="480520"/>
                </a:cubicBezTo>
                <a:cubicBezTo>
                  <a:pt x="903048" y="479858"/>
                  <a:pt x="903379" y="478863"/>
                  <a:pt x="904042" y="478201"/>
                </a:cubicBezTo>
                <a:cubicBezTo>
                  <a:pt x="902716" y="477869"/>
                  <a:pt x="901722" y="477206"/>
                  <a:pt x="900396" y="476875"/>
                </a:cubicBezTo>
                <a:cubicBezTo>
                  <a:pt x="894431" y="479526"/>
                  <a:pt x="889460" y="479195"/>
                  <a:pt x="886809" y="472236"/>
                </a:cubicBezTo>
                <a:cubicBezTo>
                  <a:pt x="886809" y="471573"/>
                  <a:pt x="884821" y="471573"/>
                  <a:pt x="883827" y="471573"/>
                </a:cubicBezTo>
                <a:cubicBezTo>
                  <a:pt x="883827" y="472898"/>
                  <a:pt x="882170" y="472898"/>
                  <a:pt x="881176" y="473230"/>
                </a:cubicBezTo>
                <a:cubicBezTo>
                  <a:pt x="882170" y="473230"/>
                  <a:pt x="883495" y="473230"/>
                  <a:pt x="883827" y="471573"/>
                </a:cubicBezTo>
                <a:cubicBezTo>
                  <a:pt x="883495" y="470247"/>
                  <a:pt x="883164" y="468922"/>
                  <a:pt x="882501" y="466933"/>
                </a:cubicBezTo>
                <a:cubicBezTo>
                  <a:pt x="877862" y="470247"/>
                  <a:pt x="875211" y="464282"/>
                  <a:pt x="871234" y="465276"/>
                </a:cubicBezTo>
                <a:cubicBezTo>
                  <a:pt x="869908" y="463288"/>
                  <a:pt x="867588" y="464613"/>
                  <a:pt x="865931" y="463288"/>
                </a:cubicBezTo>
                <a:cubicBezTo>
                  <a:pt x="867588" y="463288"/>
                  <a:pt x="868914" y="462625"/>
                  <a:pt x="870571" y="462294"/>
                </a:cubicBezTo>
                <a:cubicBezTo>
                  <a:pt x="867588" y="460637"/>
                  <a:pt x="864275" y="462957"/>
                  <a:pt x="862286" y="459974"/>
                </a:cubicBezTo>
                <a:cubicBezTo>
                  <a:pt x="862286" y="459643"/>
                  <a:pt x="862286" y="459311"/>
                  <a:pt x="862286" y="458980"/>
                </a:cubicBezTo>
                <a:lnTo>
                  <a:pt x="862286" y="458980"/>
                </a:lnTo>
                <a:cubicBezTo>
                  <a:pt x="862286" y="458980"/>
                  <a:pt x="864937" y="457986"/>
                  <a:pt x="866594" y="458980"/>
                </a:cubicBezTo>
                <a:cubicBezTo>
                  <a:pt x="869908" y="461300"/>
                  <a:pt x="870571" y="459311"/>
                  <a:pt x="869908" y="455997"/>
                </a:cubicBezTo>
                <a:cubicBezTo>
                  <a:pt x="867588" y="455997"/>
                  <a:pt x="866263" y="454672"/>
                  <a:pt x="866263" y="452021"/>
                </a:cubicBezTo>
                <a:cubicBezTo>
                  <a:pt x="866926" y="451358"/>
                  <a:pt x="867588" y="451026"/>
                  <a:pt x="868583" y="450364"/>
                </a:cubicBezTo>
                <a:cubicBezTo>
                  <a:pt x="867257" y="448375"/>
                  <a:pt x="868583" y="446387"/>
                  <a:pt x="867588" y="444398"/>
                </a:cubicBezTo>
                <a:cubicBezTo>
                  <a:pt x="868251" y="444067"/>
                  <a:pt x="870571" y="444398"/>
                  <a:pt x="869245" y="443073"/>
                </a:cubicBezTo>
                <a:cubicBezTo>
                  <a:pt x="867588" y="441416"/>
                  <a:pt x="867257" y="438765"/>
                  <a:pt x="864275" y="437771"/>
                </a:cubicBezTo>
                <a:cubicBezTo>
                  <a:pt x="862949" y="440422"/>
                  <a:pt x="862949" y="443073"/>
                  <a:pt x="863612" y="445724"/>
                </a:cubicBezTo>
                <a:cubicBezTo>
                  <a:pt x="863612" y="448707"/>
                  <a:pt x="861292" y="448044"/>
                  <a:pt x="859635" y="448375"/>
                </a:cubicBezTo>
                <a:cubicBezTo>
                  <a:pt x="856984" y="448375"/>
                  <a:pt x="856321" y="446387"/>
                  <a:pt x="854664" y="445061"/>
                </a:cubicBezTo>
                <a:cubicBezTo>
                  <a:pt x="854664" y="445061"/>
                  <a:pt x="854333" y="444398"/>
                  <a:pt x="854001" y="444398"/>
                </a:cubicBezTo>
                <a:lnTo>
                  <a:pt x="854001" y="444398"/>
                </a:lnTo>
                <a:cubicBezTo>
                  <a:pt x="852344" y="441416"/>
                  <a:pt x="850356" y="438433"/>
                  <a:pt x="848699" y="435451"/>
                </a:cubicBezTo>
                <a:cubicBezTo>
                  <a:pt x="850687" y="435451"/>
                  <a:pt x="852344" y="435451"/>
                  <a:pt x="854333" y="435451"/>
                </a:cubicBezTo>
                <a:cubicBezTo>
                  <a:pt x="856321" y="435451"/>
                  <a:pt x="857647" y="435119"/>
                  <a:pt x="856984" y="432468"/>
                </a:cubicBezTo>
                <a:cubicBezTo>
                  <a:pt x="855990" y="432468"/>
                  <a:pt x="854664" y="432468"/>
                  <a:pt x="853670" y="432137"/>
                </a:cubicBezTo>
                <a:cubicBezTo>
                  <a:pt x="850687" y="433462"/>
                  <a:pt x="846711" y="430480"/>
                  <a:pt x="843728" y="433131"/>
                </a:cubicBezTo>
                <a:cubicBezTo>
                  <a:pt x="844391" y="435119"/>
                  <a:pt x="846048" y="434788"/>
                  <a:pt x="847042" y="435119"/>
                </a:cubicBezTo>
                <a:cubicBezTo>
                  <a:pt x="843397" y="438102"/>
                  <a:pt x="843065" y="441085"/>
                  <a:pt x="847042" y="443736"/>
                </a:cubicBezTo>
                <a:cubicBezTo>
                  <a:pt x="845385" y="447381"/>
                  <a:pt x="848368" y="449701"/>
                  <a:pt x="849693" y="452683"/>
                </a:cubicBezTo>
                <a:cubicBezTo>
                  <a:pt x="845054" y="452683"/>
                  <a:pt x="840414" y="449369"/>
                  <a:pt x="835775" y="452683"/>
                </a:cubicBezTo>
                <a:cubicBezTo>
                  <a:pt x="835775" y="453677"/>
                  <a:pt x="838426" y="454672"/>
                  <a:pt x="835775" y="455666"/>
                </a:cubicBezTo>
                <a:cubicBezTo>
                  <a:pt x="834118" y="455997"/>
                  <a:pt x="832129" y="456329"/>
                  <a:pt x="830472" y="456660"/>
                </a:cubicBezTo>
                <a:cubicBezTo>
                  <a:pt x="831798" y="451026"/>
                  <a:pt x="826827" y="452683"/>
                  <a:pt x="824176" y="451358"/>
                </a:cubicBezTo>
                <a:cubicBezTo>
                  <a:pt x="823513" y="448707"/>
                  <a:pt x="825833" y="450364"/>
                  <a:pt x="826827" y="449701"/>
                </a:cubicBezTo>
                <a:cubicBezTo>
                  <a:pt x="828815" y="450032"/>
                  <a:pt x="831135" y="450364"/>
                  <a:pt x="832461" y="448375"/>
                </a:cubicBezTo>
                <a:cubicBezTo>
                  <a:pt x="833124" y="447381"/>
                  <a:pt x="831467" y="446718"/>
                  <a:pt x="830804" y="446055"/>
                </a:cubicBezTo>
                <a:cubicBezTo>
                  <a:pt x="830804" y="444398"/>
                  <a:pt x="830804" y="442742"/>
                  <a:pt x="832792" y="442410"/>
                </a:cubicBezTo>
                <a:cubicBezTo>
                  <a:pt x="834449" y="442079"/>
                  <a:pt x="834449" y="441085"/>
                  <a:pt x="832792" y="440090"/>
                </a:cubicBezTo>
                <a:cubicBezTo>
                  <a:pt x="828815" y="438433"/>
                  <a:pt x="828815" y="436776"/>
                  <a:pt x="832792" y="433462"/>
                </a:cubicBezTo>
                <a:cubicBezTo>
                  <a:pt x="833124" y="432800"/>
                  <a:pt x="833786" y="432137"/>
                  <a:pt x="834449" y="431474"/>
                </a:cubicBezTo>
                <a:cubicBezTo>
                  <a:pt x="833786" y="432137"/>
                  <a:pt x="833455" y="432800"/>
                  <a:pt x="832792" y="433462"/>
                </a:cubicBezTo>
                <a:cubicBezTo>
                  <a:pt x="836437" y="435119"/>
                  <a:pt x="838757" y="434125"/>
                  <a:pt x="840083" y="430480"/>
                </a:cubicBezTo>
                <a:cubicBezTo>
                  <a:pt x="838426" y="427829"/>
                  <a:pt x="837100" y="429154"/>
                  <a:pt x="835443" y="429817"/>
                </a:cubicBezTo>
                <a:cubicBezTo>
                  <a:pt x="833786" y="429817"/>
                  <a:pt x="832129" y="429817"/>
                  <a:pt x="830472" y="429817"/>
                </a:cubicBezTo>
                <a:cubicBezTo>
                  <a:pt x="829810" y="429817"/>
                  <a:pt x="829147" y="429817"/>
                  <a:pt x="828484" y="429817"/>
                </a:cubicBezTo>
                <a:cubicBezTo>
                  <a:pt x="823513" y="428823"/>
                  <a:pt x="818542" y="426835"/>
                  <a:pt x="816554" y="434125"/>
                </a:cubicBezTo>
                <a:cubicBezTo>
                  <a:pt x="818542" y="439428"/>
                  <a:pt x="815891" y="444067"/>
                  <a:pt x="813903" y="448707"/>
                </a:cubicBezTo>
                <a:cubicBezTo>
                  <a:pt x="810920" y="446718"/>
                  <a:pt x="808269" y="444730"/>
                  <a:pt x="805286" y="442742"/>
                </a:cubicBezTo>
                <a:cubicBezTo>
                  <a:pt x="801973" y="443404"/>
                  <a:pt x="804292" y="446718"/>
                  <a:pt x="802304" y="448044"/>
                </a:cubicBezTo>
                <a:cubicBezTo>
                  <a:pt x="802967" y="450032"/>
                  <a:pt x="802304" y="450364"/>
                  <a:pt x="800316" y="450364"/>
                </a:cubicBezTo>
                <a:cubicBezTo>
                  <a:pt x="798327" y="450364"/>
                  <a:pt x="796007" y="449369"/>
                  <a:pt x="794682" y="451358"/>
                </a:cubicBezTo>
                <a:cubicBezTo>
                  <a:pt x="794019" y="451026"/>
                  <a:pt x="793025" y="450695"/>
                  <a:pt x="792362" y="450364"/>
                </a:cubicBezTo>
                <a:cubicBezTo>
                  <a:pt x="790374" y="448375"/>
                  <a:pt x="790042" y="446718"/>
                  <a:pt x="793356" y="446387"/>
                </a:cubicBezTo>
                <a:cubicBezTo>
                  <a:pt x="794019" y="439759"/>
                  <a:pt x="789380" y="437108"/>
                  <a:pt x="784409" y="434788"/>
                </a:cubicBezTo>
                <a:cubicBezTo>
                  <a:pt x="784740" y="437108"/>
                  <a:pt x="779769" y="438433"/>
                  <a:pt x="783414" y="441416"/>
                </a:cubicBezTo>
                <a:cubicBezTo>
                  <a:pt x="783414" y="442079"/>
                  <a:pt x="783414" y="443073"/>
                  <a:pt x="783083" y="443736"/>
                </a:cubicBezTo>
                <a:lnTo>
                  <a:pt x="783746" y="446387"/>
                </a:lnTo>
                <a:cubicBezTo>
                  <a:pt x="781758" y="448044"/>
                  <a:pt x="785734" y="452352"/>
                  <a:pt x="780763" y="452352"/>
                </a:cubicBezTo>
                <a:cubicBezTo>
                  <a:pt x="780101" y="455666"/>
                  <a:pt x="784077" y="453015"/>
                  <a:pt x="784077" y="455003"/>
                </a:cubicBezTo>
                <a:cubicBezTo>
                  <a:pt x="780763" y="456660"/>
                  <a:pt x="777449" y="458317"/>
                  <a:pt x="781095" y="462294"/>
                </a:cubicBezTo>
                <a:cubicBezTo>
                  <a:pt x="777781" y="465276"/>
                  <a:pt x="773804" y="462294"/>
                  <a:pt x="771153" y="464945"/>
                </a:cubicBezTo>
                <a:cubicBezTo>
                  <a:pt x="771816" y="465939"/>
                  <a:pt x="772147" y="466602"/>
                  <a:pt x="772810" y="467265"/>
                </a:cubicBezTo>
                <a:cubicBezTo>
                  <a:pt x="775130" y="469916"/>
                  <a:pt x="777118" y="472567"/>
                  <a:pt x="781095" y="469916"/>
                </a:cubicBezTo>
                <a:cubicBezTo>
                  <a:pt x="783746" y="472236"/>
                  <a:pt x="786728" y="469916"/>
                  <a:pt x="789711" y="471241"/>
                </a:cubicBezTo>
                <a:cubicBezTo>
                  <a:pt x="789380" y="469584"/>
                  <a:pt x="789048" y="468590"/>
                  <a:pt x="788717" y="467596"/>
                </a:cubicBezTo>
                <a:cubicBezTo>
                  <a:pt x="790374" y="467596"/>
                  <a:pt x="792031" y="467596"/>
                  <a:pt x="793688" y="467596"/>
                </a:cubicBezTo>
                <a:cubicBezTo>
                  <a:pt x="794350" y="466933"/>
                  <a:pt x="795345" y="466602"/>
                  <a:pt x="796339" y="465939"/>
                </a:cubicBezTo>
                <a:cubicBezTo>
                  <a:pt x="795345" y="465276"/>
                  <a:pt x="794682" y="464613"/>
                  <a:pt x="794019" y="463951"/>
                </a:cubicBezTo>
                <a:cubicBezTo>
                  <a:pt x="794019" y="463288"/>
                  <a:pt x="794019" y="462294"/>
                  <a:pt x="794019" y="461631"/>
                </a:cubicBezTo>
                <a:cubicBezTo>
                  <a:pt x="790374" y="461300"/>
                  <a:pt x="785071" y="465276"/>
                  <a:pt x="783414" y="458317"/>
                </a:cubicBezTo>
                <a:cubicBezTo>
                  <a:pt x="785071" y="456329"/>
                  <a:pt x="787723" y="458317"/>
                  <a:pt x="789380" y="456329"/>
                </a:cubicBezTo>
                <a:cubicBezTo>
                  <a:pt x="790705" y="456329"/>
                  <a:pt x="791699" y="456329"/>
                  <a:pt x="793025" y="456329"/>
                </a:cubicBezTo>
                <a:cubicBezTo>
                  <a:pt x="793025" y="455997"/>
                  <a:pt x="793688" y="455666"/>
                  <a:pt x="794019" y="455334"/>
                </a:cubicBezTo>
                <a:cubicBezTo>
                  <a:pt x="793688" y="455334"/>
                  <a:pt x="793025" y="455997"/>
                  <a:pt x="793025" y="456329"/>
                </a:cubicBezTo>
                <a:cubicBezTo>
                  <a:pt x="794682" y="459311"/>
                  <a:pt x="797996" y="453015"/>
                  <a:pt x="799321" y="457323"/>
                </a:cubicBezTo>
                <a:cubicBezTo>
                  <a:pt x="800647" y="456660"/>
                  <a:pt x="801641" y="455666"/>
                  <a:pt x="802967" y="456329"/>
                </a:cubicBezTo>
                <a:cubicBezTo>
                  <a:pt x="803629" y="455997"/>
                  <a:pt x="803961" y="455334"/>
                  <a:pt x="804624" y="455003"/>
                </a:cubicBezTo>
                <a:cubicBezTo>
                  <a:pt x="806281" y="455666"/>
                  <a:pt x="807606" y="457654"/>
                  <a:pt x="809595" y="455997"/>
                </a:cubicBezTo>
                <a:cubicBezTo>
                  <a:pt x="812909" y="456329"/>
                  <a:pt x="812909" y="460637"/>
                  <a:pt x="815891" y="461300"/>
                </a:cubicBezTo>
                <a:cubicBezTo>
                  <a:pt x="815891" y="459643"/>
                  <a:pt x="816554" y="459311"/>
                  <a:pt x="817548" y="459311"/>
                </a:cubicBezTo>
                <a:cubicBezTo>
                  <a:pt x="817879" y="459311"/>
                  <a:pt x="818211" y="459311"/>
                  <a:pt x="818874" y="459311"/>
                </a:cubicBezTo>
                <a:cubicBezTo>
                  <a:pt x="818542" y="459311"/>
                  <a:pt x="817879" y="459311"/>
                  <a:pt x="817548" y="459311"/>
                </a:cubicBezTo>
                <a:cubicBezTo>
                  <a:pt x="816885" y="459311"/>
                  <a:pt x="816222" y="459643"/>
                  <a:pt x="815891" y="461300"/>
                </a:cubicBezTo>
                <a:cubicBezTo>
                  <a:pt x="818211" y="463288"/>
                  <a:pt x="819205" y="467265"/>
                  <a:pt x="823513" y="465276"/>
                </a:cubicBezTo>
                <a:cubicBezTo>
                  <a:pt x="827490" y="464613"/>
                  <a:pt x="828153" y="468259"/>
                  <a:pt x="829810" y="470247"/>
                </a:cubicBezTo>
                <a:cubicBezTo>
                  <a:pt x="832461" y="472236"/>
                  <a:pt x="835443" y="471904"/>
                  <a:pt x="838757" y="471573"/>
                </a:cubicBezTo>
                <a:cubicBezTo>
                  <a:pt x="839751" y="471241"/>
                  <a:pt x="840414" y="470910"/>
                  <a:pt x="841408" y="470247"/>
                </a:cubicBezTo>
                <a:cubicBezTo>
                  <a:pt x="839420" y="466270"/>
                  <a:pt x="837432" y="462625"/>
                  <a:pt x="835443" y="458648"/>
                </a:cubicBezTo>
                <a:cubicBezTo>
                  <a:pt x="836106" y="458317"/>
                  <a:pt x="836769" y="457986"/>
                  <a:pt x="837432" y="457654"/>
                </a:cubicBezTo>
                <a:cubicBezTo>
                  <a:pt x="838094" y="456660"/>
                  <a:pt x="839420" y="455997"/>
                  <a:pt x="840414" y="455666"/>
                </a:cubicBezTo>
                <a:cubicBezTo>
                  <a:pt x="839089" y="455997"/>
                  <a:pt x="838094" y="456660"/>
                  <a:pt x="837432" y="457654"/>
                </a:cubicBezTo>
                <a:lnTo>
                  <a:pt x="843728" y="457654"/>
                </a:lnTo>
                <a:cubicBezTo>
                  <a:pt x="843728" y="459311"/>
                  <a:pt x="843728" y="460968"/>
                  <a:pt x="844059" y="462625"/>
                </a:cubicBezTo>
                <a:cubicBezTo>
                  <a:pt x="844391" y="462625"/>
                  <a:pt x="845054" y="462625"/>
                  <a:pt x="845385" y="462625"/>
                </a:cubicBezTo>
                <a:lnTo>
                  <a:pt x="845385" y="462625"/>
                </a:lnTo>
                <a:cubicBezTo>
                  <a:pt x="845385" y="462625"/>
                  <a:pt x="844722" y="462625"/>
                  <a:pt x="844059" y="462625"/>
                </a:cubicBezTo>
                <a:cubicBezTo>
                  <a:pt x="844059" y="465276"/>
                  <a:pt x="844059" y="467596"/>
                  <a:pt x="844059" y="470247"/>
                </a:cubicBezTo>
                <a:cubicBezTo>
                  <a:pt x="844391" y="471573"/>
                  <a:pt x="844722" y="472567"/>
                  <a:pt x="845054" y="473892"/>
                </a:cubicBezTo>
                <a:cubicBezTo>
                  <a:pt x="844722" y="474555"/>
                  <a:pt x="844059" y="474887"/>
                  <a:pt x="843728" y="475549"/>
                </a:cubicBezTo>
                <a:cubicBezTo>
                  <a:pt x="843728" y="477206"/>
                  <a:pt x="843728" y="478863"/>
                  <a:pt x="843728" y="480520"/>
                </a:cubicBezTo>
                <a:cubicBezTo>
                  <a:pt x="843065" y="480520"/>
                  <a:pt x="842403" y="480852"/>
                  <a:pt x="842071" y="480852"/>
                </a:cubicBezTo>
                <a:cubicBezTo>
                  <a:pt x="842734" y="481515"/>
                  <a:pt x="843065" y="482177"/>
                  <a:pt x="843728" y="482840"/>
                </a:cubicBezTo>
                <a:cubicBezTo>
                  <a:pt x="836769" y="481183"/>
                  <a:pt x="830141" y="484166"/>
                  <a:pt x="823513" y="485491"/>
                </a:cubicBezTo>
                <a:cubicBezTo>
                  <a:pt x="823182" y="485491"/>
                  <a:pt x="822850" y="485491"/>
                  <a:pt x="822519" y="485491"/>
                </a:cubicBezTo>
                <a:cubicBezTo>
                  <a:pt x="824507" y="482177"/>
                  <a:pt x="823845" y="478863"/>
                  <a:pt x="822519" y="475549"/>
                </a:cubicBezTo>
                <a:cubicBezTo>
                  <a:pt x="823182" y="475549"/>
                  <a:pt x="823845" y="475549"/>
                  <a:pt x="824507" y="475218"/>
                </a:cubicBezTo>
                <a:cubicBezTo>
                  <a:pt x="827490" y="473230"/>
                  <a:pt x="824507" y="471904"/>
                  <a:pt x="823845" y="470247"/>
                </a:cubicBezTo>
                <a:cubicBezTo>
                  <a:pt x="821525" y="466933"/>
                  <a:pt x="818542" y="470247"/>
                  <a:pt x="815560" y="469253"/>
                </a:cubicBezTo>
                <a:cubicBezTo>
                  <a:pt x="818542" y="476875"/>
                  <a:pt x="810589" y="480520"/>
                  <a:pt x="810920" y="486817"/>
                </a:cubicBezTo>
                <a:cubicBezTo>
                  <a:pt x="810920" y="488142"/>
                  <a:pt x="810920" y="489137"/>
                  <a:pt x="810920" y="490462"/>
                </a:cubicBezTo>
                <a:cubicBezTo>
                  <a:pt x="811914" y="490462"/>
                  <a:pt x="812577" y="490462"/>
                  <a:pt x="813571" y="490131"/>
                </a:cubicBezTo>
                <a:cubicBezTo>
                  <a:pt x="816885" y="490794"/>
                  <a:pt x="820199" y="491456"/>
                  <a:pt x="823513" y="491788"/>
                </a:cubicBezTo>
                <a:cubicBezTo>
                  <a:pt x="825501" y="490462"/>
                  <a:pt x="827821" y="490131"/>
                  <a:pt x="829810" y="491788"/>
                </a:cubicBezTo>
                <a:lnTo>
                  <a:pt x="829810" y="491788"/>
                </a:lnTo>
                <a:cubicBezTo>
                  <a:pt x="829810" y="491788"/>
                  <a:pt x="831135" y="493113"/>
                  <a:pt x="832129" y="493445"/>
                </a:cubicBezTo>
                <a:cubicBezTo>
                  <a:pt x="831135" y="495102"/>
                  <a:pt x="829147" y="493445"/>
                  <a:pt x="827821" y="495102"/>
                </a:cubicBezTo>
                <a:cubicBezTo>
                  <a:pt x="829478" y="497090"/>
                  <a:pt x="828153" y="501067"/>
                  <a:pt x="832461" y="501398"/>
                </a:cubicBezTo>
                <a:cubicBezTo>
                  <a:pt x="832129" y="503055"/>
                  <a:pt x="830804" y="503055"/>
                  <a:pt x="829478" y="503386"/>
                </a:cubicBezTo>
                <a:cubicBezTo>
                  <a:pt x="825501" y="501398"/>
                  <a:pt x="824176" y="496759"/>
                  <a:pt x="820531" y="494439"/>
                </a:cubicBezTo>
                <a:cubicBezTo>
                  <a:pt x="818542" y="494439"/>
                  <a:pt x="816222" y="494439"/>
                  <a:pt x="815891" y="497090"/>
                </a:cubicBezTo>
                <a:cubicBezTo>
                  <a:pt x="817217" y="499078"/>
                  <a:pt x="820199" y="497090"/>
                  <a:pt x="821856" y="499410"/>
                </a:cubicBezTo>
                <a:cubicBezTo>
                  <a:pt x="818211" y="502061"/>
                  <a:pt x="820531" y="503718"/>
                  <a:pt x="822850" y="505706"/>
                </a:cubicBezTo>
                <a:lnTo>
                  <a:pt x="822850" y="508026"/>
                </a:lnTo>
                <a:cubicBezTo>
                  <a:pt x="822850" y="508026"/>
                  <a:pt x="821856" y="509683"/>
                  <a:pt x="821525" y="510677"/>
                </a:cubicBezTo>
                <a:cubicBezTo>
                  <a:pt x="821856" y="511671"/>
                  <a:pt x="822519" y="512334"/>
                  <a:pt x="822850" y="513328"/>
                </a:cubicBezTo>
                <a:cubicBezTo>
                  <a:pt x="826827" y="513328"/>
                  <a:pt x="830472" y="510346"/>
                  <a:pt x="834781" y="513328"/>
                </a:cubicBezTo>
                <a:cubicBezTo>
                  <a:pt x="834449" y="511671"/>
                  <a:pt x="834118" y="511009"/>
                  <a:pt x="834118" y="510014"/>
                </a:cubicBezTo>
                <a:cubicBezTo>
                  <a:pt x="835443" y="509352"/>
                  <a:pt x="836769" y="511340"/>
                  <a:pt x="838094" y="509352"/>
                </a:cubicBezTo>
                <a:cubicBezTo>
                  <a:pt x="834449" y="503386"/>
                  <a:pt x="842403" y="504049"/>
                  <a:pt x="843397" y="500404"/>
                </a:cubicBezTo>
                <a:cubicBezTo>
                  <a:pt x="844059" y="499410"/>
                  <a:pt x="845054" y="498416"/>
                  <a:pt x="845716" y="497753"/>
                </a:cubicBezTo>
                <a:cubicBezTo>
                  <a:pt x="845716" y="497090"/>
                  <a:pt x="845716" y="496759"/>
                  <a:pt x="845385" y="496427"/>
                </a:cubicBezTo>
                <a:cubicBezTo>
                  <a:pt x="846379" y="495764"/>
                  <a:pt x="847042" y="494770"/>
                  <a:pt x="848036" y="494107"/>
                </a:cubicBezTo>
                <a:cubicBezTo>
                  <a:pt x="848036" y="492451"/>
                  <a:pt x="848036" y="490794"/>
                  <a:pt x="848036" y="489137"/>
                </a:cubicBezTo>
                <a:cubicBezTo>
                  <a:pt x="851350" y="487480"/>
                  <a:pt x="848036" y="483503"/>
                  <a:pt x="850687" y="481515"/>
                </a:cubicBezTo>
                <a:cubicBezTo>
                  <a:pt x="856984" y="483171"/>
                  <a:pt x="855658" y="478532"/>
                  <a:pt x="855658" y="475218"/>
                </a:cubicBezTo>
                <a:cubicBezTo>
                  <a:pt x="855327" y="474887"/>
                  <a:pt x="854995" y="474224"/>
                  <a:pt x="854333" y="473892"/>
                </a:cubicBezTo>
                <a:cubicBezTo>
                  <a:pt x="854995" y="472898"/>
                  <a:pt x="855658" y="471904"/>
                  <a:pt x="856321" y="470910"/>
                </a:cubicBezTo>
                <a:cubicBezTo>
                  <a:pt x="854995" y="470247"/>
                  <a:pt x="852344" y="471573"/>
                  <a:pt x="853007" y="468590"/>
                </a:cubicBezTo>
                <a:cubicBezTo>
                  <a:pt x="850687" y="467596"/>
                  <a:pt x="848368" y="465939"/>
                  <a:pt x="846379" y="464282"/>
                </a:cubicBezTo>
                <a:cubicBezTo>
                  <a:pt x="848368" y="465939"/>
                  <a:pt x="850687" y="467265"/>
                  <a:pt x="853007" y="468590"/>
                </a:cubicBezTo>
                <a:cubicBezTo>
                  <a:pt x="853339" y="468590"/>
                  <a:pt x="854001" y="468590"/>
                  <a:pt x="854333" y="468590"/>
                </a:cubicBezTo>
                <a:cubicBezTo>
                  <a:pt x="857978" y="468590"/>
                  <a:pt x="861623" y="468590"/>
                  <a:pt x="864606" y="471241"/>
                </a:cubicBezTo>
                <a:cubicBezTo>
                  <a:pt x="865600" y="472898"/>
                  <a:pt x="862618" y="473230"/>
                  <a:pt x="862949" y="475218"/>
                </a:cubicBezTo>
                <a:lnTo>
                  <a:pt x="870902" y="475218"/>
                </a:lnTo>
                <a:cubicBezTo>
                  <a:pt x="877199" y="472898"/>
                  <a:pt x="878193" y="478532"/>
                  <a:pt x="880844" y="481846"/>
                </a:cubicBezTo>
                <a:cubicBezTo>
                  <a:pt x="880844" y="481846"/>
                  <a:pt x="880844" y="482509"/>
                  <a:pt x="880844" y="482509"/>
                </a:cubicBezTo>
                <a:cubicBezTo>
                  <a:pt x="880181" y="483171"/>
                  <a:pt x="879187" y="483503"/>
                  <a:pt x="878524" y="484166"/>
                </a:cubicBezTo>
                <a:cubicBezTo>
                  <a:pt x="875873" y="484828"/>
                  <a:pt x="875873" y="487148"/>
                  <a:pt x="875873" y="489137"/>
                </a:cubicBezTo>
                <a:cubicBezTo>
                  <a:pt x="878856" y="491125"/>
                  <a:pt x="881838" y="493445"/>
                  <a:pt x="884821" y="495433"/>
                </a:cubicBezTo>
                <a:cubicBezTo>
                  <a:pt x="884821" y="494439"/>
                  <a:pt x="882833" y="493776"/>
                  <a:pt x="884158" y="492451"/>
                </a:cubicBezTo>
                <a:cubicBezTo>
                  <a:pt x="884158" y="492451"/>
                  <a:pt x="885484" y="492451"/>
                  <a:pt x="886146" y="492782"/>
                </a:cubicBezTo>
                <a:cubicBezTo>
                  <a:pt x="886146" y="492119"/>
                  <a:pt x="886146" y="491788"/>
                  <a:pt x="886478" y="491456"/>
                </a:cubicBezTo>
                <a:cubicBezTo>
                  <a:pt x="886809" y="490794"/>
                  <a:pt x="887472" y="490462"/>
                  <a:pt x="888466" y="490462"/>
                </a:cubicBezTo>
                <a:cubicBezTo>
                  <a:pt x="887803" y="490462"/>
                  <a:pt x="886809" y="490462"/>
                  <a:pt x="886478" y="491456"/>
                </a:cubicBezTo>
                <a:cubicBezTo>
                  <a:pt x="886478" y="491788"/>
                  <a:pt x="886478" y="492119"/>
                  <a:pt x="886146" y="492782"/>
                </a:cubicBezTo>
                <a:cubicBezTo>
                  <a:pt x="888798" y="496427"/>
                  <a:pt x="892774" y="495764"/>
                  <a:pt x="897745" y="497090"/>
                </a:cubicBezTo>
                <a:cubicBezTo>
                  <a:pt x="895426" y="495433"/>
                  <a:pt x="894763" y="494770"/>
                  <a:pt x="893769" y="494107"/>
                </a:cubicBezTo>
                <a:cubicBezTo>
                  <a:pt x="897414" y="491456"/>
                  <a:pt x="902385" y="493445"/>
                  <a:pt x="906030" y="491456"/>
                </a:cubicBezTo>
                <a:cubicBezTo>
                  <a:pt x="904705" y="492782"/>
                  <a:pt x="907687" y="493776"/>
                  <a:pt x="906362" y="495433"/>
                </a:cubicBezTo>
                <a:cubicBezTo>
                  <a:pt x="912327" y="497421"/>
                  <a:pt x="908681" y="500404"/>
                  <a:pt x="906693" y="503055"/>
                </a:cubicBezTo>
                <a:cubicBezTo>
                  <a:pt x="908350" y="506038"/>
                  <a:pt x="911001" y="505706"/>
                  <a:pt x="913984" y="505706"/>
                </a:cubicBezTo>
                <a:cubicBezTo>
                  <a:pt x="915309" y="506369"/>
                  <a:pt x="916303" y="506700"/>
                  <a:pt x="917629" y="507363"/>
                </a:cubicBezTo>
                <a:cubicBezTo>
                  <a:pt x="915641" y="509020"/>
                  <a:pt x="911001" y="509020"/>
                  <a:pt x="913652" y="513660"/>
                </a:cubicBezTo>
                <a:cubicBezTo>
                  <a:pt x="914315" y="513991"/>
                  <a:pt x="914646" y="514654"/>
                  <a:pt x="915309" y="514985"/>
                </a:cubicBezTo>
                <a:cubicBezTo>
                  <a:pt x="916303" y="514322"/>
                  <a:pt x="917298" y="513328"/>
                  <a:pt x="917629" y="513328"/>
                </a:cubicBezTo>
                <a:cubicBezTo>
                  <a:pt x="922931" y="515648"/>
                  <a:pt x="924257" y="512334"/>
                  <a:pt x="925251" y="508357"/>
                </a:cubicBezTo>
                <a:cubicBezTo>
                  <a:pt x="925582" y="507032"/>
                  <a:pt x="926245" y="506038"/>
                  <a:pt x="927571" y="505375"/>
                </a:cubicBezTo>
                <a:cubicBezTo>
                  <a:pt x="928233" y="502392"/>
                  <a:pt x="927571" y="502061"/>
                  <a:pt x="922931" y="503055"/>
                </a:cubicBezTo>
                <a:lnTo>
                  <a:pt x="922931" y="503055"/>
                </a:lnTo>
                <a:cubicBezTo>
                  <a:pt x="922931" y="503055"/>
                  <a:pt x="921274" y="502392"/>
                  <a:pt x="920280" y="501730"/>
                </a:cubicBezTo>
                <a:cubicBezTo>
                  <a:pt x="920943" y="500404"/>
                  <a:pt x="923263" y="500073"/>
                  <a:pt x="922600" y="497753"/>
                </a:cubicBezTo>
                <a:cubicBezTo>
                  <a:pt x="922600" y="497090"/>
                  <a:pt x="922600" y="496427"/>
                  <a:pt x="922931" y="495433"/>
                </a:cubicBezTo>
                <a:cubicBezTo>
                  <a:pt x="927571" y="495433"/>
                  <a:pt x="930222" y="501067"/>
                  <a:pt x="935524" y="500404"/>
                </a:cubicBezTo>
                <a:cubicBezTo>
                  <a:pt x="934530" y="495764"/>
                  <a:pt x="933204" y="491456"/>
                  <a:pt x="926908" y="493776"/>
                </a:cubicBezTo>
                <a:lnTo>
                  <a:pt x="926908" y="493776"/>
                </a:lnTo>
                <a:cubicBezTo>
                  <a:pt x="925582" y="491125"/>
                  <a:pt x="931547" y="492119"/>
                  <a:pt x="929228" y="489468"/>
                </a:cubicBezTo>
                <a:cubicBezTo>
                  <a:pt x="927239" y="486817"/>
                  <a:pt x="928896" y="484166"/>
                  <a:pt x="928233" y="481515"/>
                </a:cubicBezTo>
                <a:cubicBezTo>
                  <a:pt x="928233" y="481515"/>
                  <a:pt x="928233" y="481515"/>
                  <a:pt x="928233" y="481515"/>
                </a:cubicBezTo>
                <a:cubicBezTo>
                  <a:pt x="928233" y="481515"/>
                  <a:pt x="928233" y="481515"/>
                  <a:pt x="928233" y="481515"/>
                </a:cubicBezTo>
                <a:cubicBezTo>
                  <a:pt x="929228" y="480852"/>
                  <a:pt x="929890" y="481515"/>
                  <a:pt x="930553" y="482509"/>
                </a:cubicBezTo>
                <a:cubicBezTo>
                  <a:pt x="933867" y="482509"/>
                  <a:pt x="937513" y="480852"/>
                  <a:pt x="938507" y="486154"/>
                </a:cubicBezTo>
                <a:cubicBezTo>
                  <a:pt x="939169" y="486154"/>
                  <a:pt x="939832" y="486154"/>
                  <a:pt x="940826" y="486154"/>
                </a:cubicBezTo>
                <a:cubicBezTo>
                  <a:pt x="942483" y="484828"/>
                  <a:pt x="943478" y="482509"/>
                  <a:pt x="945797" y="482177"/>
                </a:cubicBezTo>
                <a:cubicBezTo>
                  <a:pt x="946460" y="482177"/>
                  <a:pt x="947454" y="482177"/>
                  <a:pt x="948117" y="482177"/>
                </a:cubicBezTo>
                <a:cubicBezTo>
                  <a:pt x="948449" y="484828"/>
                  <a:pt x="950105" y="485160"/>
                  <a:pt x="952425" y="485823"/>
                </a:cubicBezTo>
                <a:cubicBezTo>
                  <a:pt x="957396" y="487480"/>
                  <a:pt x="961704" y="486485"/>
                  <a:pt x="966344" y="485491"/>
                </a:cubicBezTo>
                <a:cubicBezTo>
                  <a:pt x="968001" y="486154"/>
                  <a:pt x="969989" y="484828"/>
                  <a:pt x="970983" y="486817"/>
                </a:cubicBezTo>
                <a:cubicBezTo>
                  <a:pt x="969989" y="486817"/>
                  <a:pt x="968332" y="486817"/>
                  <a:pt x="968332" y="487148"/>
                </a:cubicBezTo>
                <a:cubicBezTo>
                  <a:pt x="968332" y="490794"/>
                  <a:pt x="967007" y="494439"/>
                  <a:pt x="968663" y="498084"/>
                </a:cubicBezTo>
                <a:cubicBezTo>
                  <a:pt x="968995" y="498084"/>
                  <a:pt x="969326" y="498084"/>
                  <a:pt x="969989" y="498084"/>
                </a:cubicBezTo>
                <a:cubicBezTo>
                  <a:pt x="970320" y="498084"/>
                  <a:pt x="970652" y="498084"/>
                  <a:pt x="971315" y="498084"/>
                </a:cubicBezTo>
                <a:cubicBezTo>
                  <a:pt x="972309" y="501067"/>
                  <a:pt x="975291" y="501067"/>
                  <a:pt x="977611" y="501730"/>
                </a:cubicBezTo>
                <a:cubicBezTo>
                  <a:pt x="976617" y="503055"/>
                  <a:pt x="975954" y="504381"/>
                  <a:pt x="974960" y="505706"/>
                </a:cubicBezTo>
                <a:lnTo>
                  <a:pt x="974960" y="505706"/>
                </a:lnTo>
                <a:cubicBezTo>
                  <a:pt x="970983" y="505375"/>
                  <a:pt x="967007" y="505706"/>
                  <a:pt x="963361" y="504049"/>
                </a:cubicBezTo>
                <a:cubicBezTo>
                  <a:pt x="963030" y="504049"/>
                  <a:pt x="962698" y="504049"/>
                  <a:pt x="962036" y="504049"/>
                </a:cubicBezTo>
                <a:cubicBezTo>
                  <a:pt x="962036" y="505375"/>
                  <a:pt x="962036" y="506038"/>
                  <a:pt x="963361" y="506700"/>
                </a:cubicBezTo>
                <a:cubicBezTo>
                  <a:pt x="963361" y="509352"/>
                  <a:pt x="963361" y="511671"/>
                  <a:pt x="963361" y="514322"/>
                </a:cubicBezTo>
                <a:cubicBezTo>
                  <a:pt x="966012" y="517636"/>
                  <a:pt x="968332" y="517636"/>
                  <a:pt x="969658" y="512997"/>
                </a:cubicBezTo>
                <a:cubicBezTo>
                  <a:pt x="970652" y="512997"/>
                  <a:pt x="971646" y="512997"/>
                  <a:pt x="972640" y="512997"/>
                </a:cubicBezTo>
                <a:lnTo>
                  <a:pt x="972640" y="512997"/>
                </a:lnTo>
                <a:cubicBezTo>
                  <a:pt x="975954" y="510346"/>
                  <a:pt x="979599" y="510014"/>
                  <a:pt x="983576" y="511671"/>
                </a:cubicBezTo>
                <a:cubicBezTo>
                  <a:pt x="987222" y="509352"/>
                  <a:pt x="991198" y="511009"/>
                  <a:pt x="995175" y="510346"/>
                </a:cubicBezTo>
                <a:cubicBezTo>
                  <a:pt x="995175" y="510346"/>
                  <a:pt x="995506" y="511009"/>
                  <a:pt x="995175" y="511340"/>
                </a:cubicBezTo>
                <a:cubicBezTo>
                  <a:pt x="995175" y="511340"/>
                  <a:pt x="994512" y="511340"/>
                  <a:pt x="994181" y="512003"/>
                </a:cubicBezTo>
                <a:cubicBezTo>
                  <a:pt x="994181" y="512003"/>
                  <a:pt x="994181" y="512666"/>
                  <a:pt x="993849" y="512997"/>
                </a:cubicBezTo>
                <a:cubicBezTo>
                  <a:pt x="997163" y="514654"/>
                  <a:pt x="1000477" y="512997"/>
                  <a:pt x="1004123" y="512997"/>
                </a:cubicBezTo>
                <a:cubicBezTo>
                  <a:pt x="1009425" y="512666"/>
                  <a:pt x="1015059" y="513328"/>
                  <a:pt x="1021355" y="511009"/>
                </a:cubicBezTo>
                <a:cubicBezTo>
                  <a:pt x="1016716" y="510014"/>
                  <a:pt x="1012739" y="512334"/>
                  <a:pt x="1009094" y="509683"/>
                </a:cubicBezTo>
                <a:cubicBezTo>
                  <a:pt x="1007105" y="509020"/>
                  <a:pt x="1005780" y="509683"/>
                  <a:pt x="1004454" y="511009"/>
                </a:cubicBezTo>
                <a:cubicBezTo>
                  <a:pt x="1002466" y="510014"/>
                  <a:pt x="1000809" y="508689"/>
                  <a:pt x="998158" y="508357"/>
                </a:cubicBezTo>
                <a:cubicBezTo>
                  <a:pt x="995175" y="507695"/>
                  <a:pt x="991861" y="508689"/>
                  <a:pt x="989541" y="506038"/>
                </a:cubicBezTo>
                <a:cubicBezTo>
                  <a:pt x="989541" y="504381"/>
                  <a:pt x="991198" y="504381"/>
                  <a:pt x="991861" y="503386"/>
                </a:cubicBezTo>
                <a:cubicBezTo>
                  <a:pt x="991861" y="503386"/>
                  <a:pt x="991530" y="503386"/>
                  <a:pt x="991198" y="503386"/>
                </a:cubicBezTo>
                <a:cubicBezTo>
                  <a:pt x="992855" y="501067"/>
                  <a:pt x="994844" y="499078"/>
                  <a:pt x="992524" y="495764"/>
                </a:cubicBezTo>
                <a:lnTo>
                  <a:pt x="989873" y="495764"/>
                </a:lnTo>
                <a:cubicBezTo>
                  <a:pt x="989873" y="495764"/>
                  <a:pt x="991861" y="495764"/>
                  <a:pt x="992524" y="495764"/>
                </a:cubicBezTo>
                <a:cubicBezTo>
                  <a:pt x="992855" y="492782"/>
                  <a:pt x="989210" y="491788"/>
                  <a:pt x="989210" y="489137"/>
                </a:cubicBezTo>
                <a:cubicBezTo>
                  <a:pt x="990204" y="488142"/>
                  <a:pt x="991530" y="488474"/>
                  <a:pt x="992524" y="488474"/>
                </a:cubicBezTo>
                <a:cubicBezTo>
                  <a:pt x="994512" y="488474"/>
                  <a:pt x="997163" y="488474"/>
                  <a:pt x="997163" y="485491"/>
                </a:cubicBezTo>
                <a:cubicBezTo>
                  <a:pt x="999815" y="484166"/>
                  <a:pt x="1003128" y="483503"/>
                  <a:pt x="1002466" y="479195"/>
                </a:cubicBezTo>
                <a:cubicBezTo>
                  <a:pt x="1001803" y="478532"/>
                  <a:pt x="1001471" y="477538"/>
                  <a:pt x="1000809" y="476875"/>
                </a:cubicBezTo>
                <a:cubicBezTo>
                  <a:pt x="1000477" y="473892"/>
                  <a:pt x="997163" y="473892"/>
                  <a:pt x="996169" y="471573"/>
                </a:cubicBezTo>
                <a:cubicBezTo>
                  <a:pt x="998820" y="471573"/>
                  <a:pt x="1000809" y="470910"/>
                  <a:pt x="1002466" y="469253"/>
                </a:cubicBezTo>
                <a:cubicBezTo>
                  <a:pt x="1005780" y="466602"/>
                  <a:pt x="1006111" y="469253"/>
                  <a:pt x="1006442" y="471573"/>
                </a:cubicBezTo>
                <a:cubicBezTo>
                  <a:pt x="1007105" y="476212"/>
                  <a:pt x="1008431" y="480520"/>
                  <a:pt x="1011413" y="484497"/>
                </a:cubicBezTo>
                <a:cubicBezTo>
                  <a:pt x="1011413" y="486154"/>
                  <a:pt x="1009425" y="487148"/>
                  <a:pt x="1010750" y="489468"/>
                </a:cubicBezTo>
                <a:lnTo>
                  <a:pt x="1015059" y="489468"/>
                </a:lnTo>
                <a:cubicBezTo>
                  <a:pt x="1015059" y="489468"/>
                  <a:pt x="1016716" y="490131"/>
                  <a:pt x="1017710" y="490462"/>
                </a:cubicBezTo>
                <a:cubicBezTo>
                  <a:pt x="1014064" y="495102"/>
                  <a:pt x="1008099" y="494107"/>
                  <a:pt x="1004123" y="497090"/>
                </a:cubicBezTo>
                <a:cubicBezTo>
                  <a:pt x="1005780" y="497421"/>
                  <a:pt x="1007437" y="497753"/>
                  <a:pt x="1009094" y="497753"/>
                </a:cubicBezTo>
                <a:cubicBezTo>
                  <a:pt x="1007437" y="497753"/>
                  <a:pt x="1005780" y="497753"/>
                  <a:pt x="1004123" y="497090"/>
                </a:cubicBezTo>
                <a:cubicBezTo>
                  <a:pt x="1004123" y="497090"/>
                  <a:pt x="1003460" y="497421"/>
                  <a:pt x="1003128" y="497421"/>
                </a:cubicBezTo>
                <a:cubicBezTo>
                  <a:pt x="1003791" y="498084"/>
                  <a:pt x="1004785" y="499078"/>
                  <a:pt x="1005448" y="499741"/>
                </a:cubicBezTo>
                <a:cubicBezTo>
                  <a:pt x="1006111" y="499741"/>
                  <a:pt x="1007105" y="499741"/>
                  <a:pt x="1007768" y="500073"/>
                </a:cubicBezTo>
                <a:cubicBezTo>
                  <a:pt x="1011082" y="500735"/>
                  <a:pt x="1014064" y="501730"/>
                  <a:pt x="1016716" y="503718"/>
                </a:cubicBezTo>
                <a:cubicBezTo>
                  <a:pt x="1017378" y="503386"/>
                  <a:pt x="1018041" y="502724"/>
                  <a:pt x="1018704" y="502392"/>
                </a:cubicBezTo>
                <a:cubicBezTo>
                  <a:pt x="1018041" y="502724"/>
                  <a:pt x="1017378" y="503386"/>
                  <a:pt x="1016716" y="503718"/>
                </a:cubicBezTo>
                <a:cubicBezTo>
                  <a:pt x="1016716" y="504049"/>
                  <a:pt x="1016716" y="504381"/>
                  <a:pt x="1016716" y="504712"/>
                </a:cubicBezTo>
                <a:cubicBezTo>
                  <a:pt x="1018704" y="504712"/>
                  <a:pt x="1020692" y="504712"/>
                  <a:pt x="1022681" y="504712"/>
                </a:cubicBezTo>
                <a:cubicBezTo>
                  <a:pt x="1024338" y="502724"/>
                  <a:pt x="1026657" y="504049"/>
                  <a:pt x="1028646" y="503718"/>
                </a:cubicBezTo>
                <a:cubicBezTo>
                  <a:pt x="1031297" y="503386"/>
                  <a:pt x="1033948" y="502724"/>
                  <a:pt x="1033285" y="498747"/>
                </a:cubicBezTo>
                <a:cubicBezTo>
                  <a:pt x="1034611" y="499741"/>
                  <a:pt x="1036268" y="499078"/>
                  <a:pt x="1037593" y="498747"/>
                </a:cubicBezTo>
                <a:cubicBezTo>
                  <a:pt x="1036268" y="495433"/>
                  <a:pt x="1032954" y="495102"/>
                  <a:pt x="1030303" y="493776"/>
                </a:cubicBezTo>
                <a:cubicBezTo>
                  <a:pt x="1030303" y="491125"/>
                  <a:pt x="1031297" y="490131"/>
                  <a:pt x="1033285" y="488142"/>
                </a:cubicBezTo>
                <a:cubicBezTo>
                  <a:pt x="1036599" y="484828"/>
                  <a:pt x="1040576" y="488805"/>
                  <a:pt x="1043558" y="486154"/>
                </a:cubicBezTo>
                <a:cubicBezTo>
                  <a:pt x="1043558" y="483834"/>
                  <a:pt x="1044221" y="481183"/>
                  <a:pt x="1041239" y="480189"/>
                </a:cubicBezTo>
                <a:cubicBezTo>
                  <a:pt x="1041902" y="480189"/>
                  <a:pt x="1042896" y="480189"/>
                  <a:pt x="1043558" y="479858"/>
                </a:cubicBezTo>
                <a:cubicBezTo>
                  <a:pt x="1048529" y="479858"/>
                  <a:pt x="1051512" y="484828"/>
                  <a:pt x="1056483" y="485160"/>
                </a:cubicBezTo>
                <a:cubicBezTo>
                  <a:pt x="1059465" y="487480"/>
                  <a:pt x="1064436" y="486154"/>
                  <a:pt x="1065431" y="491125"/>
                </a:cubicBezTo>
                <a:cubicBezTo>
                  <a:pt x="1065431" y="491125"/>
                  <a:pt x="1067750" y="491125"/>
                  <a:pt x="1069076" y="491125"/>
                </a:cubicBezTo>
                <a:cubicBezTo>
                  <a:pt x="1073715" y="487811"/>
                  <a:pt x="1068082" y="487811"/>
                  <a:pt x="1067419" y="486154"/>
                </a:cubicBezTo>
                <a:cubicBezTo>
                  <a:pt x="1068744" y="484166"/>
                  <a:pt x="1070401" y="481846"/>
                  <a:pt x="1071727" y="479858"/>
                </a:cubicBezTo>
                <a:cubicBezTo>
                  <a:pt x="1072390" y="473230"/>
                  <a:pt x="1070733" y="471904"/>
                  <a:pt x="1065431" y="473561"/>
                </a:cubicBezTo>
                <a:cubicBezTo>
                  <a:pt x="1063773" y="472567"/>
                  <a:pt x="1062448" y="471904"/>
                  <a:pt x="1060460" y="471904"/>
                </a:cubicBezTo>
                <a:cubicBezTo>
                  <a:pt x="1061454" y="470579"/>
                  <a:pt x="1064768" y="471573"/>
                  <a:pt x="1064105" y="468259"/>
                </a:cubicBezTo>
                <a:cubicBezTo>
                  <a:pt x="1065431" y="465939"/>
                  <a:pt x="1063773" y="463288"/>
                  <a:pt x="1064436" y="460968"/>
                </a:cubicBezTo>
                <a:cubicBezTo>
                  <a:pt x="1068082" y="459974"/>
                  <a:pt x="1069076" y="463951"/>
                  <a:pt x="1072058" y="464613"/>
                </a:cubicBezTo>
                <a:cubicBezTo>
                  <a:pt x="1074047" y="465276"/>
                  <a:pt x="1075372" y="467927"/>
                  <a:pt x="1075041" y="468590"/>
                </a:cubicBezTo>
                <a:cubicBezTo>
                  <a:pt x="1072390" y="472567"/>
                  <a:pt x="1076366" y="472567"/>
                  <a:pt x="1078023" y="473892"/>
                </a:cubicBezTo>
                <a:cubicBezTo>
                  <a:pt x="1078023" y="474224"/>
                  <a:pt x="1078023" y="474555"/>
                  <a:pt x="1078023" y="474887"/>
                </a:cubicBezTo>
                <a:cubicBezTo>
                  <a:pt x="1082663" y="476212"/>
                  <a:pt x="1075372" y="477206"/>
                  <a:pt x="1078023" y="478532"/>
                </a:cubicBezTo>
                <a:cubicBezTo>
                  <a:pt x="1080012" y="477538"/>
                  <a:pt x="1082332" y="476212"/>
                  <a:pt x="1083988" y="479526"/>
                </a:cubicBezTo>
                <a:cubicBezTo>
                  <a:pt x="1086308" y="478201"/>
                  <a:pt x="1088959" y="478532"/>
                  <a:pt x="1091611" y="478863"/>
                </a:cubicBezTo>
                <a:cubicBezTo>
                  <a:pt x="1090616" y="474887"/>
                  <a:pt x="1095919" y="471904"/>
                  <a:pt x="1091611" y="466933"/>
                </a:cubicBezTo>
                <a:cubicBezTo>
                  <a:pt x="1097576" y="469253"/>
                  <a:pt x="1101221" y="460637"/>
                  <a:pt x="1106523" y="466270"/>
                </a:cubicBezTo>
                <a:cubicBezTo>
                  <a:pt x="1106523" y="465276"/>
                  <a:pt x="1106855" y="463951"/>
                  <a:pt x="1107186" y="462957"/>
                </a:cubicBezTo>
                <a:cubicBezTo>
                  <a:pt x="1107186" y="463951"/>
                  <a:pt x="1106855" y="465276"/>
                  <a:pt x="1106523" y="466270"/>
                </a:cubicBezTo>
                <a:cubicBezTo>
                  <a:pt x="1104866" y="467265"/>
                  <a:pt x="1107186" y="467927"/>
                  <a:pt x="1106523" y="468922"/>
                </a:cubicBezTo>
                <a:cubicBezTo>
                  <a:pt x="1107849" y="469253"/>
                  <a:pt x="1107517" y="470579"/>
                  <a:pt x="1107517" y="471573"/>
                </a:cubicBezTo>
                <a:cubicBezTo>
                  <a:pt x="1107517" y="471573"/>
                  <a:pt x="1108180" y="471573"/>
                  <a:pt x="1108512" y="471573"/>
                </a:cubicBezTo>
                <a:cubicBezTo>
                  <a:pt x="1111494" y="476875"/>
                  <a:pt x="1116465" y="473230"/>
                  <a:pt x="1120442" y="473892"/>
                </a:cubicBezTo>
                <a:cubicBezTo>
                  <a:pt x="1124087" y="473230"/>
                  <a:pt x="1127732" y="470910"/>
                  <a:pt x="1131709" y="471241"/>
                </a:cubicBezTo>
                <a:cubicBezTo>
                  <a:pt x="1131709" y="470910"/>
                  <a:pt x="1131709" y="470579"/>
                  <a:pt x="1131709" y="469916"/>
                </a:cubicBezTo>
                <a:cubicBezTo>
                  <a:pt x="1130715" y="469916"/>
                  <a:pt x="1129721" y="470247"/>
                  <a:pt x="1128727" y="468922"/>
                </a:cubicBezTo>
                <a:cubicBezTo>
                  <a:pt x="1130052" y="468922"/>
                  <a:pt x="1131709" y="468590"/>
                  <a:pt x="1133035" y="468590"/>
                </a:cubicBezTo>
                <a:lnTo>
                  <a:pt x="1133035" y="468590"/>
                </a:lnTo>
                <a:cubicBezTo>
                  <a:pt x="1133035" y="468590"/>
                  <a:pt x="1133698" y="467927"/>
                  <a:pt x="1134029" y="467596"/>
                </a:cubicBezTo>
                <a:cubicBezTo>
                  <a:pt x="1137343" y="467596"/>
                  <a:pt x="1140657" y="467596"/>
                  <a:pt x="1144302" y="467596"/>
                </a:cubicBezTo>
                <a:lnTo>
                  <a:pt x="1144302" y="467596"/>
                </a:lnTo>
                <a:cubicBezTo>
                  <a:pt x="1145959" y="466602"/>
                  <a:pt x="1147947" y="467596"/>
                  <a:pt x="1149604" y="467596"/>
                </a:cubicBezTo>
                <a:cubicBezTo>
                  <a:pt x="1154907" y="467596"/>
                  <a:pt x="1157226" y="465608"/>
                  <a:pt x="1155901" y="460305"/>
                </a:cubicBezTo>
                <a:lnTo>
                  <a:pt x="1158221" y="458648"/>
                </a:lnTo>
                <a:cubicBezTo>
                  <a:pt x="1158221" y="458648"/>
                  <a:pt x="1158552" y="457323"/>
                  <a:pt x="1159546" y="457323"/>
                </a:cubicBezTo>
                <a:cubicBezTo>
                  <a:pt x="1161535" y="457323"/>
                  <a:pt x="1163854" y="457323"/>
                  <a:pt x="1165843" y="457323"/>
                </a:cubicBezTo>
                <a:cubicBezTo>
                  <a:pt x="1167831" y="456660"/>
                  <a:pt x="1170151" y="455666"/>
                  <a:pt x="1172139" y="455003"/>
                </a:cubicBezTo>
                <a:cubicBezTo>
                  <a:pt x="1173465" y="455003"/>
                  <a:pt x="1174790" y="455003"/>
                  <a:pt x="1175785" y="455003"/>
                </a:cubicBezTo>
                <a:cubicBezTo>
                  <a:pt x="1172802" y="457986"/>
                  <a:pt x="1172802" y="461631"/>
                  <a:pt x="1175785" y="464613"/>
                </a:cubicBezTo>
                <a:cubicBezTo>
                  <a:pt x="1178104" y="466933"/>
                  <a:pt x="1178104" y="469253"/>
                  <a:pt x="1176779" y="472236"/>
                </a:cubicBezTo>
                <a:cubicBezTo>
                  <a:pt x="1180093" y="472898"/>
                  <a:pt x="1183407" y="473561"/>
                  <a:pt x="1182412" y="477869"/>
                </a:cubicBezTo>
                <a:cubicBezTo>
                  <a:pt x="1182412" y="478863"/>
                  <a:pt x="1182412" y="479526"/>
                  <a:pt x="1182412" y="480520"/>
                </a:cubicBezTo>
                <a:cubicBezTo>
                  <a:pt x="1183075" y="480520"/>
                  <a:pt x="1183738" y="480520"/>
                  <a:pt x="1184401" y="480520"/>
                </a:cubicBezTo>
                <a:cubicBezTo>
                  <a:pt x="1183738" y="480520"/>
                  <a:pt x="1183075" y="480520"/>
                  <a:pt x="1182412" y="480520"/>
                </a:cubicBezTo>
                <a:cubicBezTo>
                  <a:pt x="1183738" y="483503"/>
                  <a:pt x="1181750" y="486485"/>
                  <a:pt x="1182412" y="489468"/>
                </a:cubicBezTo>
                <a:cubicBezTo>
                  <a:pt x="1182412" y="490794"/>
                  <a:pt x="1182412" y="491788"/>
                  <a:pt x="1182412" y="493113"/>
                </a:cubicBezTo>
                <a:cubicBezTo>
                  <a:pt x="1183075" y="493113"/>
                  <a:pt x="1184069" y="493113"/>
                  <a:pt x="1184732" y="493113"/>
                </a:cubicBezTo>
                <a:cubicBezTo>
                  <a:pt x="1187383" y="493113"/>
                  <a:pt x="1190034" y="493113"/>
                  <a:pt x="1192686" y="492782"/>
                </a:cubicBezTo>
                <a:cubicBezTo>
                  <a:pt x="1192354" y="488805"/>
                  <a:pt x="1194343" y="485160"/>
                  <a:pt x="1192023" y="481515"/>
                </a:cubicBezTo>
                <a:cubicBezTo>
                  <a:pt x="1191360" y="480520"/>
                  <a:pt x="1190697" y="479526"/>
                  <a:pt x="1189703" y="478201"/>
                </a:cubicBezTo>
                <a:cubicBezTo>
                  <a:pt x="1190697" y="479526"/>
                  <a:pt x="1191360" y="480520"/>
                  <a:pt x="1192023" y="481515"/>
                </a:cubicBezTo>
                <a:cubicBezTo>
                  <a:pt x="1193017" y="480189"/>
                  <a:pt x="1195668" y="481515"/>
                  <a:pt x="1195668" y="478863"/>
                </a:cubicBezTo>
                <a:cubicBezTo>
                  <a:pt x="1195668" y="478532"/>
                  <a:pt x="1194343" y="478201"/>
                  <a:pt x="1193680" y="477538"/>
                </a:cubicBezTo>
                <a:cubicBezTo>
                  <a:pt x="1194343" y="472898"/>
                  <a:pt x="1192686" y="470579"/>
                  <a:pt x="1187715" y="471904"/>
                </a:cubicBezTo>
                <a:cubicBezTo>
                  <a:pt x="1184069" y="472898"/>
                  <a:pt x="1183738" y="471241"/>
                  <a:pt x="1184401" y="468590"/>
                </a:cubicBezTo>
                <a:cubicBezTo>
                  <a:pt x="1186058" y="462957"/>
                  <a:pt x="1184401" y="457323"/>
                  <a:pt x="1184069" y="451689"/>
                </a:cubicBezTo>
                <a:cubicBezTo>
                  <a:pt x="1180755" y="451248"/>
                  <a:pt x="1178767" y="450364"/>
                  <a:pt x="1178104" y="449038"/>
                </a:cubicBezTo>
                <a:cubicBezTo>
                  <a:pt x="1178104" y="449038"/>
                  <a:pt x="1181087" y="449038"/>
                  <a:pt x="1182744" y="448707"/>
                </a:cubicBezTo>
                <a:cubicBezTo>
                  <a:pt x="1187383" y="447712"/>
                  <a:pt x="1188046" y="453677"/>
                  <a:pt x="1192023" y="454009"/>
                </a:cubicBezTo>
                <a:cubicBezTo>
                  <a:pt x="1193348" y="456991"/>
                  <a:pt x="1192023" y="461300"/>
                  <a:pt x="1196994" y="461962"/>
                </a:cubicBezTo>
                <a:cubicBezTo>
                  <a:pt x="1200971" y="461962"/>
                  <a:pt x="1196994" y="457654"/>
                  <a:pt x="1199313" y="456660"/>
                </a:cubicBezTo>
                <a:cubicBezTo>
                  <a:pt x="1199313" y="456660"/>
                  <a:pt x="1199313" y="456329"/>
                  <a:pt x="1199645" y="455997"/>
                </a:cubicBezTo>
                <a:lnTo>
                  <a:pt x="1199645" y="455997"/>
                </a:lnTo>
                <a:cubicBezTo>
                  <a:pt x="1199645" y="455997"/>
                  <a:pt x="1199645" y="456329"/>
                  <a:pt x="1199313" y="456660"/>
                </a:cubicBezTo>
                <a:cubicBezTo>
                  <a:pt x="1204947" y="462294"/>
                  <a:pt x="1211906" y="459311"/>
                  <a:pt x="1218203" y="459974"/>
                </a:cubicBezTo>
                <a:cubicBezTo>
                  <a:pt x="1218203" y="459974"/>
                  <a:pt x="1218534" y="459974"/>
                  <a:pt x="1218866" y="460305"/>
                </a:cubicBezTo>
                <a:cubicBezTo>
                  <a:pt x="1221185" y="459974"/>
                  <a:pt x="1221848" y="456660"/>
                  <a:pt x="1224831" y="457654"/>
                </a:cubicBezTo>
                <a:cubicBezTo>
                  <a:pt x="1224831" y="458980"/>
                  <a:pt x="1224831" y="460305"/>
                  <a:pt x="1224831" y="461300"/>
                </a:cubicBezTo>
                <a:lnTo>
                  <a:pt x="1225162" y="461300"/>
                </a:lnTo>
                <a:cubicBezTo>
                  <a:pt x="1225162" y="461300"/>
                  <a:pt x="1228476" y="461300"/>
                  <a:pt x="1229802" y="461300"/>
                </a:cubicBezTo>
                <a:cubicBezTo>
                  <a:pt x="1228145" y="461300"/>
                  <a:pt x="1226488" y="460637"/>
                  <a:pt x="1225162" y="460637"/>
                </a:cubicBezTo>
                <a:cubicBezTo>
                  <a:pt x="1227150" y="465276"/>
                  <a:pt x="1232784" y="462294"/>
                  <a:pt x="1235435" y="465608"/>
                </a:cubicBezTo>
                <a:cubicBezTo>
                  <a:pt x="1235435" y="468259"/>
                  <a:pt x="1233447" y="471573"/>
                  <a:pt x="1237755" y="473561"/>
                </a:cubicBezTo>
                <a:cubicBezTo>
                  <a:pt x="1240406" y="475218"/>
                  <a:pt x="1243389" y="476544"/>
                  <a:pt x="1246703" y="474555"/>
                </a:cubicBezTo>
                <a:cubicBezTo>
                  <a:pt x="1246371" y="472567"/>
                  <a:pt x="1247366" y="471573"/>
                  <a:pt x="1249354" y="470910"/>
                </a:cubicBezTo>
                <a:cubicBezTo>
                  <a:pt x="1249685" y="469916"/>
                  <a:pt x="1250017" y="468922"/>
                  <a:pt x="1250680" y="468259"/>
                </a:cubicBezTo>
                <a:lnTo>
                  <a:pt x="1250680" y="468259"/>
                </a:lnTo>
                <a:cubicBezTo>
                  <a:pt x="1253331" y="467596"/>
                  <a:pt x="1255982" y="466602"/>
                  <a:pt x="1258633" y="467265"/>
                </a:cubicBezTo>
                <a:cubicBezTo>
                  <a:pt x="1260953" y="467927"/>
                  <a:pt x="1262610" y="469584"/>
                  <a:pt x="1264929" y="467265"/>
                </a:cubicBezTo>
                <a:cubicBezTo>
                  <a:pt x="1265261" y="467265"/>
                  <a:pt x="1265592" y="467265"/>
                  <a:pt x="1265924" y="467265"/>
                </a:cubicBezTo>
                <a:cubicBezTo>
                  <a:pt x="1266918" y="464945"/>
                  <a:pt x="1268906" y="465939"/>
                  <a:pt x="1270563" y="465608"/>
                </a:cubicBezTo>
                <a:cubicBezTo>
                  <a:pt x="1274540" y="464282"/>
                  <a:pt x="1278517" y="464613"/>
                  <a:pt x="1282493" y="464613"/>
                </a:cubicBezTo>
                <a:cubicBezTo>
                  <a:pt x="1285144" y="464613"/>
                  <a:pt x="1287133" y="465608"/>
                  <a:pt x="1285807" y="468922"/>
                </a:cubicBezTo>
                <a:cubicBezTo>
                  <a:pt x="1285144" y="470910"/>
                  <a:pt x="1284482" y="472898"/>
                  <a:pt x="1286470" y="474555"/>
                </a:cubicBezTo>
                <a:cubicBezTo>
                  <a:pt x="1288790" y="474555"/>
                  <a:pt x="1290115" y="471241"/>
                  <a:pt x="1292766" y="472236"/>
                </a:cubicBezTo>
                <a:cubicBezTo>
                  <a:pt x="1292766" y="471904"/>
                  <a:pt x="1292766" y="471573"/>
                  <a:pt x="1292766" y="471241"/>
                </a:cubicBezTo>
                <a:cubicBezTo>
                  <a:pt x="1292435" y="470579"/>
                  <a:pt x="1291772" y="469584"/>
                  <a:pt x="1291441" y="468922"/>
                </a:cubicBezTo>
                <a:cubicBezTo>
                  <a:pt x="1301714" y="463619"/>
                  <a:pt x="1304034" y="457986"/>
                  <a:pt x="1298732" y="450695"/>
                </a:cubicBezTo>
                <a:cubicBezTo>
                  <a:pt x="1295418" y="451689"/>
                  <a:pt x="1292766" y="453677"/>
                  <a:pt x="1290115" y="455334"/>
                </a:cubicBezTo>
                <a:cubicBezTo>
                  <a:pt x="1292766" y="453346"/>
                  <a:pt x="1295418" y="451689"/>
                  <a:pt x="1298732" y="450695"/>
                </a:cubicBezTo>
                <a:cubicBezTo>
                  <a:pt x="1298732" y="449701"/>
                  <a:pt x="1298732" y="449038"/>
                  <a:pt x="1298732" y="448044"/>
                </a:cubicBezTo>
                <a:cubicBezTo>
                  <a:pt x="1297075" y="448044"/>
                  <a:pt x="1295086" y="447381"/>
                  <a:pt x="1293429" y="447050"/>
                </a:cubicBezTo>
                <a:lnTo>
                  <a:pt x="1293429" y="447050"/>
                </a:lnTo>
                <a:cubicBezTo>
                  <a:pt x="1290447" y="446387"/>
                  <a:pt x="1287464" y="446055"/>
                  <a:pt x="1284482" y="445393"/>
                </a:cubicBezTo>
                <a:cubicBezTo>
                  <a:pt x="1284150" y="445724"/>
                  <a:pt x="1283819" y="446055"/>
                  <a:pt x="1283487" y="446718"/>
                </a:cubicBezTo>
                <a:cubicBezTo>
                  <a:pt x="1283819" y="446387"/>
                  <a:pt x="1284150" y="446055"/>
                  <a:pt x="1284482" y="445393"/>
                </a:cubicBezTo>
                <a:cubicBezTo>
                  <a:pt x="1287464" y="446055"/>
                  <a:pt x="1290447" y="446387"/>
                  <a:pt x="1293429" y="447050"/>
                </a:cubicBezTo>
                <a:cubicBezTo>
                  <a:pt x="1295086" y="447050"/>
                  <a:pt x="1297075" y="447712"/>
                  <a:pt x="1298732" y="448044"/>
                </a:cubicBezTo>
                <a:cubicBezTo>
                  <a:pt x="1299726" y="448044"/>
                  <a:pt x="1300389" y="448044"/>
                  <a:pt x="1301383" y="448044"/>
                </a:cubicBezTo>
                <a:cubicBezTo>
                  <a:pt x="1301383" y="446387"/>
                  <a:pt x="1301383" y="444398"/>
                  <a:pt x="1301383" y="442742"/>
                </a:cubicBezTo>
                <a:lnTo>
                  <a:pt x="1301383" y="442742"/>
                </a:lnTo>
                <a:cubicBezTo>
                  <a:pt x="1303371" y="439428"/>
                  <a:pt x="1307348" y="440753"/>
                  <a:pt x="1309999" y="438765"/>
                </a:cubicBezTo>
                <a:lnTo>
                  <a:pt x="1302708" y="438765"/>
                </a:lnTo>
                <a:cubicBezTo>
                  <a:pt x="1298069" y="435119"/>
                  <a:pt x="1293761" y="439759"/>
                  <a:pt x="1289453" y="440422"/>
                </a:cubicBezTo>
                <a:cubicBezTo>
                  <a:pt x="1287133" y="440753"/>
                  <a:pt x="1285807" y="441416"/>
                  <a:pt x="1284482" y="439096"/>
                </a:cubicBezTo>
                <a:cubicBezTo>
                  <a:pt x="1284150" y="439096"/>
                  <a:pt x="1283487" y="439096"/>
                  <a:pt x="1283156" y="439096"/>
                </a:cubicBezTo>
                <a:lnTo>
                  <a:pt x="1283156" y="439096"/>
                </a:lnTo>
                <a:cubicBezTo>
                  <a:pt x="1283156" y="439096"/>
                  <a:pt x="1284150" y="439096"/>
                  <a:pt x="1284482" y="439096"/>
                </a:cubicBezTo>
                <a:cubicBezTo>
                  <a:pt x="1284482" y="438102"/>
                  <a:pt x="1284482" y="437439"/>
                  <a:pt x="1284482" y="436445"/>
                </a:cubicBezTo>
                <a:cubicBezTo>
                  <a:pt x="1283156" y="434788"/>
                  <a:pt x="1282493" y="432468"/>
                  <a:pt x="1280174" y="431806"/>
                </a:cubicBezTo>
                <a:cubicBezTo>
                  <a:pt x="1281830" y="430149"/>
                  <a:pt x="1283819" y="430811"/>
                  <a:pt x="1285476" y="430149"/>
                </a:cubicBezTo>
                <a:cubicBezTo>
                  <a:pt x="1287133" y="428492"/>
                  <a:pt x="1287133" y="426172"/>
                  <a:pt x="1287133" y="424183"/>
                </a:cubicBezTo>
                <a:cubicBezTo>
                  <a:pt x="1285807" y="424515"/>
                  <a:pt x="1284813" y="425178"/>
                  <a:pt x="1283487" y="425840"/>
                </a:cubicBezTo>
                <a:cubicBezTo>
                  <a:pt x="1284813" y="425178"/>
                  <a:pt x="1285807" y="424515"/>
                  <a:pt x="1287133" y="424183"/>
                </a:cubicBezTo>
                <a:cubicBezTo>
                  <a:pt x="1288127" y="423521"/>
                  <a:pt x="1288790" y="422195"/>
                  <a:pt x="1290447" y="422527"/>
                </a:cubicBezTo>
                <a:cubicBezTo>
                  <a:pt x="1291109" y="421864"/>
                  <a:pt x="1292435" y="421532"/>
                  <a:pt x="1293098" y="420538"/>
                </a:cubicBezTo>
                <a:cubicBezTo>
                  <a:pt x="1292435" y="421532"/>
                  <a:pt x="1291441" y="421864"/>
                  <a:pt x="1290447" y="422527"/>
                </a:cubicBezTo>
                <a:cubicBezTo>
                  <a:pt x="1296080" y="425840"/>
                  <a:pt x="1302708" y="425178"/>
                  <a:pt x="1308673" y="425178"/>
                </a:cubicBezTo>
                <a:cubicBezTo>
                  <a:pt x="1310330" y="424846"/>
                  <a:pt x="1311987" y="424183"/>
                  <a:pt x="1313644" y="423852"/>
                </a:cubicBezTo>
                <a:cubicBezTo>
                  <a:pt x="1321598" y="423852"/>
                  <a:pt x="1328888" y="421532"/>
                  <a:pt x="1336842" y="420207"/>
                </a:cubicBezTo>
                <a:cubicBezTo>
                  <a:pt x="1338167" y="421532"/>
                  <a:pt x="1339824" y="421532"/>
                  <a:pt x="1341813" y="421532"/>
                </a:cubicBezTo>
                <a:cubicBezTo>
                  <a:pt x="1342475" y="421532"/>
                  <a:pt x="1343470" y="421532"/>
                  <a:pt x="1344133" y="421864"/>
                </a:cubicBezTo>
                <a:cubicBezTo>
                  <a:pt x="1343470" y="423852"/>
                  <a:pt x="1341150" y="421864"/>
                  <a:pt x="1340156" y="423852"/>
                </a:cubicBezTo>
                <a:cubicBezTo>
                  <a:pt x="1345789" y="423852"/>
                  <a:pt x="1344133" y="428160"/>
                  <a:pt x="1344133" y="431474"/>
                </a:cubicBezTo>
                <a:lnTo>
                  <a:pt x="1344133" y="431474"/>
                </a:lnTo>
                <a:cubicBezTo>
                  <a:pt x="1342144" y="432468"/>
                  <a:pt x="1340156" y="433462"/>
                  <a:pt x="1338167" y="434457"/>
                </a:cubicBezTo>
                <a:lnTo>
                  <a:pt x="1338167" y="434457"/>
                </a:lnTo>
                <a:cubicBezTo>
                  <a:pt x="1334853" y="435782"/>
                  <a:pt x="1331208" y="435451"/>
                  <a:pt x="1327894" y="435782"/>
                </a:cubicBezTo>
                <a:cubicBezTo>
                  <a:pt x="1328226" y="436445"/>
                  <a:pt x="1328888" y="437439"/>
                  <a:pt x="1329220" y="438102"/>
                </a:cubicBezTo>
                <a:lnTo>
                  <a:pt x="1329220" y="438102"/>
                </a:lnTo>
                <a:cubicBezTo>
                  <a:pt x="1329220" y="438102"/>
                  <a:pt x="1328226" y="440422"/>
                  <a:pt x="1328888" y="441747"/>
                </a:cubicBezTo>
                <a:cubicBezTo>
                  <a:pt x="1333528" y="442410"/>
                  <a:pt x="1338499" y="446718"/>
                  <a:pt x="1342475" y="440422"/>
                </a:cubicBezTo>
                <a:cubicBezTo>
                  <a:pt x="1344795" y="443736"/>
                  <a:pt x="1348109" y="439759"/>
                  <a:pt x="1350760" y="441416"/>
                </a:cubicBezTo>
                <a:cubicBezTo>
                  <a:pt x="1350760" y="441416"/>
                  <a:pt x="1351423" y="441416"/>
                  <a:pt x="1351755" y="441747"/>
                </a:cubicBezTo>
                <a:cubicBezTo>
                  <a:pt x="1351755" y="443736"/>
                  <a:pt x="1353743" y="444067"/>
                  <a:pt x="1354406" y="445393"/>
                </a:cubicBezTo>
                <a:cubicBezTo>
                  <a:pt x="1354737" y="446055"/>
                  <a:pt x="1355400" y="446387"/>
                  <a:pt x="1355731" y="447050"/>
                </a:cubicBezTo>
                <a:cubicBezTo>
                  <a:pt x="1355731" y="447381"/>
                  <a:pt x="1355731" y="447712"/>
                  <a:pt x="1355731" y="448375"/>
                </a:cubicBezTo>
                <a:cubicBezTo>
                  <a:pt x="1358051" y="448375"/>
                  <a:pt x="1358382" y="450364"/>
                  <a:pt x="1358382" y="452352"/>
                </a:cubicBezTo>
                <a:cubicBezTo>
                  <a:pt x="1357720" y="455334"/>
                  <a:pt x="1358714" y="456991"/>
                  <a:pt x="1362028" y="455997"/>
                </a:cubicBezTo>
                <a:cubicBezTo>
                  <a:pt x="1363685" y="455334"/>
                  <a:pt x="1365342" y="454340"/>
                  <a:pt x="1366999" y="453677"/>
                </a:cubicBezTo>
                <a:cubicBezTo>
                  <a:pt x="1367661" y="451689"/>
                  <a:pt x="1364679" y="449369"/>
                  <a:pt x="1366999" y="447381"/>
                </a:cubicBezTo>
                <a:cubicBezTo>
                  <a:pt x="1366336" y="447050"/>
                  <a:pt x="1366004" y="446718"/>
                  <a:pt x="1365342" y="446055"/>
                </a:cubicBezTo>
                <a:lnTo>
                  <a:pt x="1365342" y="446055"/>
                </a:lnTo>
                <a:cubicBezTo>
                  <a:pt x="1365342" y="446055"/>
                  <a:pt x="1363685" y="444398"/>
                  <a:pt x="1365342" y="443404"/>
                </a:cubicBezTo>
                <a:cubicBezTo>
                  <a:pt x="1365673" y="442742"/>
                  <a:pt x="1365342" y="442079"/>
                  <a:pt x="1365342" y="441416"/>
                </a:cubicBezTo>
                <a:cubicBezTo>
                  <a:pt x="1365342" y="442079"/>
                  <a:pt x="1365342" y="442410"/>
                  <a:pt x="1365342" y="443404"/>
                </a:cubicBezTo>
                <a:cubicBezTo>
                  <a:pt x="1369981" y="441085"/>
                  <a:pt x="1372964" y="436776"/>
                  <a:pt x="1377935" y="435119"/>
                </a:cubicBezTo>
                <a:cubicBezTo>
                  <a:pt x="1377935" y="435119"/>
                  <a:pt x="1377935" y="433794"/>
                  <a:pt x="1377935" y="433462"/>
                </a:cubicBezTo>
                <a:cubicBezTo>
                  <a:pt x="1378929" y="433131"/>
                  <a:pt x="1379592" y="432800"/>
                  <a:pt x="1380586" y="432137"/>
                </a:cubicBezTo>
                <a:cubicBezTo>
                  <a:pt x="1383900" y="433462"/>
                  <a:pt x="1387214" y="430149"/>
                  <a:pt x="1390859" y="432137"/>
                </a:cubicBezTo>
                <a:cubicBezTo>
                  <a:pt x="1390859" y="432137"/>
                  <a:pt x="1390859" y="432800"/>
                  <a:pt x="1390859" y="433131"/>
                </a:cubicBezTo>
                <a:cubicBezTo>
                  <a:pt x="1393179" y="433131"/>
                  <a:pt x="1395499" y="434125"/>
                  <a:pt x="1397487" y="432137"/>
                </a:cubicBezTo>
                <a:cubicBezTo>
                  <a:pt x="1400138" y="430811"/>
                  <a:pt x="1404115" y="430811"/>
                  <a:pt x="1405109" y="426835"/>
                </a:cubicBezTo>
                <a:cubicBezTo>
                  <a:pt x="1405772" y="422527"/>
                  <a:pt x="1409417" y="425840"/>
                  <a:pt x="1411074" y="424183"/>
                </a:cubicBezTo>
                <a:cubicBezTo>
                  <a:pt x="1415714" y="421201"/>
                  <a:pt x="1420684" y="424183"/>
                  <a:pt x="1425324" y="422858"/>
                </a:cubicBezTo>
                <a:lnTo>
                  <a:pt x="1425324" y="426503"/>
                </a:lnTo>
                <a:cubicBezTo>
                  <a:pt x="1427312" y="425840"/>
                  <a:pt x="1428969" y="423852"/>
                  <a:pt x="1431620" y="424183"/>
                </a:cubicBezTo>
                <a:cubicBezTo>
                  <a:pt x="1432615" y="429154"/>
                  <a:pt x="1435929" y="424183"/>
                  <a:pt x="1437917" y="425509"/>
                </a:cubicBezTo>
                <a:cubicBezTo>
                  <a:pt x="1442556" y="425509"/>
                  <a:pt x="1447196" y="425178"/>
                  <a:pt x="1451504" y="424846"/>
                </a:cubicBezTo>
                <a:cubicBezTo>
                  <a:pt x="1451504" y="424515"/>
                  <a:pt x="1451504" y="424183"/>
                  <a:pt x="1451504" y="423852"/>
                </a:cubicBezTo>
                <a:cubicBezTo>
                  <a:pt x="1452830" y="422527"/>
                  <a:pt x="1454155" y="420870"/>
                  <a:pt x="1456475" y="421201"/>
                </a:cubicBezTo>
                <a:cubicBezTo>
                  <a:pt x="1458463" y="421201"/>
                  <a:pt x="1458132" y="420207"/>
                  <a:pt x="1457801" y="418881"/>
                </a:cubicBezTo>
                <a:cubicBezTo>
                  <a:pt x="1459126" y="418881"/>
                  <a:pt x="1460120" y="418881"/>
                  <a:pt x="1461446" y="418881"/>
                </a:cubicBezTo>
                <a:cubicBezTo>
                  <a:pt x="1461777" y="421532"/>
                  <a:pt x="1463103" y="424183"/>
                  <a:pt x="1466085" y="423189"/>
                </a:cubicBezTo>
                <a:cubicBezTo>
                  <a:pt x="1470725" y="421864"/>
                  <a:pt x="1475696" y="423189"/>
                  <a:pt x="1480335" y="422195"/>
                </a:cubicBezTo>
                <a:cubicBezTo>
                  <a:pt x="1481661" y="422195"/>
                  <a:pt x="1482986" y="421532"/>
                  <a:pt x="1483981" y="421201"/>
                </a:cubicBezTo>
                <a:cubicBezTo>
                  <a:pt x="1486300" y="422527"/>
                  <a:pt x="1489614" y="422527"/>
                  <a:pt x="1488620" y="426835"/>
                </a:cubicBezTo>
                <a:cubicBezTo>
                  <a:pt x="1482986" y="426835"/>
                  <a:pt x="1477021" y="426835"/>
                  <a:pt x="1471388" y="428823"/>
                </a:cubicBezTo>
                <a:cubicBezTo>
                  <a:pt x="1471388" y="429486"/>
                  <a:pt x="1471388" y="430480"/>
                  <a:pt x="1471388" y="431143"/>
                </a:cubicBezTo>
                <a:lnTo>
                  <a:pt x="1471388" y="433131"/>
                </a:lnTo>
                <a:cubicBezTo>
                  <a:pt x="1474039" y="435451"/>
                  <a:pt x="1477021" y="436445"/>
                  <a:pt x="1480335" y="433794"/>
                </a:cubicBezTo>
                <a:cubicBezTo>
                  <a:pt x="1481661" y="433794"/>
                  <a:pt x="1483649" y="435451"/>
                  <a:pt x="1484312" y="432468"/>
                </a:cubicBezTo>
                <a:cubicBezTo>
                  <a:pt x="1484643" y="430480"/>
                  <a:pt x="1486300" y="429486"/>
                  <a:pt x="1488289" y="430149"/>
                </a:cubicBezTo>
                <a:cubicBezTo>
                  <a:pt x="1492597" y="432137"/>
                  <a:pt x="1496574" y="429817"/>
                  <a:pt x="1501876" y="429486"/>
                </a:cubicBezTo>
                <a:cubicBezTo>
                  <a:pt x="1497568" y="427829"/>
                  <a:pt x="1501876" y="426172"/>
                  <a:pt x="1500882" y="424846"/>
                </a:cubicBezTo>
                <a:cubicBezTo>
                  <a:pt x="1500219" y="424846"/>
                  <a:pt x="1499225" y="424846"/>
                  <a:pt x="1498562" y="424846"/>
                </a:cubicBezTo>
                <a:cubicBezTo>
                  <a:pt x="1498562" y="424846"/>
                  <a:pt x="1498562" y="425178"/>
                  <a:pt x="1498230" y="425509"/>
                </a:cubicBezTo>
                <a:cubicBezTo>
                  <a:pt x="1498230" y="425509"/>
                  <a:pt x="1498230" y="425178"/>
                  <a:pt x="1498562" y="424846"/>
                </a:cubicBezTo>
                <a:lnTo>
                  <a:pt x="1498562" y="424846"/>
                </a:lnTo>
                <a:cubicBezTo>
                  <a:pt x="1498562" y="424846"/>
                  <a:pt x="1498562" y="422195"/>
                  <a:pt x="1498562" y="420870"/>
                </a:cubicBezTo>
                <a:cubicBezTo>
                  <a:pt x="1500219" y="420870"/>
                  <a:pt x="1501876" y="420870"/>
                  <a:pt x="1503533" y="420870"/>
                </a:cubicBezTo>
                <a:cubicBezTo>
                  <a:pt x="1504527" y="420870"/>
                  <a:pt x="1505190" y="420870"/>
                  <a:pt x="1506184" y="420870"/>
                </a:cubicBezTo>
                <a:cubicBezTo>
                  <a:pt x="1508504" y="422527"/>
                  <a:pt x="1506184" y="425840"/>
                  <a:pt x="1508835" y="427166"/>
                </a:cubicBezTo>
                <a:cubicBezTo>
                  <a:pt x="1509167" y="429486"/>
                  <a:pt x="1514469" y="428160"/>
                  <a:pt x="1512480" y="432137"/>
                </a:cubicBezTo>
                <a:cubicBezTo>
                  <a:pt x="1513806" y="435119"/>
                  <a:pt x="1515794" y="432800"/>
                  <a:pt x="1517451" y="433131"/>
                </a:cubicBezTo>
                <a:cubicBezTo>
                  <a:pt x="1519771" y="429817"/>
                  <a:pt x="1519440" y="426835"/>
                  <a:pt x="1516457" y="424515"/>
                </a:cubicBezTo>
                <a:cubicBezTo>
                  <a:pt x="1516457" y="421201"/>
                  <a:pt x="1518445" y="419544"/>
                  <a:pt x="1521428" y="419544"/>
                </a:cubicBezTo>
                <a:cubicBezTo>
                  <a:pt x="1520765" y="414904"/>
                  <a:pt x="1523748" y="412031"/>
                  <a:pt x="1530376" y="410928"/>
                </a:cubicBezTo>
                <a:cubicBezTo>
                  <a:pt x="1532364" y="410928"/>
                  <a:pt x="1535015" y="409602"/>
                  <a:pt x="1535347" y="413248"/>
                </a:cubicBezTo>
                <a:cubicBezTo>
                  <a:pt x="1535347" y="413248"/>
                  <a:pt x="1535347" y="413248"/>
                  <a:pt x="1535347" y="413248"/>
                </a:cubicBezTo>
                <a:cubicBezTo>
                  <a:pt x="1535347" y="413248"/>
                  <a:pt x="1535347" y="413248"/>
                  <a:pt x="1535347" y="413248"/>
                </a:cubicBezTo>
                <a:cubicBezTo>
                  <a:pt x="1534021" y="415236"/>
                  <a:pt x="1536672" y="418881"/>
                  <a:pt x="1532695" y="419875"/>
                </a:cubicBezTo>
                <a:cubicBezTo>
                  <a:pt x="1537335" y="421864"/>
                  <a:pt x="1541974" y="424183"/>
                  <a:pt x="1546614" y="426172"/>
                </a:cubicBezTo>
                <a:cubicBezTo>
                  <a:pt x="1546614" y="425509"/>
                  <a:pt x="1546945" y="424515"/>
                  <a:pt x="1547277" y="423852"/>
                </a:cubicBezTo>
                <a:cubicBezTo>
                  <a:pt x="1547277" y="424515"/>
                  <a:pt x="1546614" y="425178"/>
                  <a:pt x="1546614" y="426172"/>
                </a:cubicBezTo>
                <a:cubicBezTo>
                  <a:pt x="1548602" y="428160"/>
                  <a:pt x="1551254" y="429154"/>
                  <a:pt x="1553905" y="428492"/>
                </a:cubicBezTo>
                <a:cubicBezTo>
                  <a:pt x="1553905" y="428160"/>
                  <a:pt x="1553905" y="427829"/>
                  <a:pt x="1553905" y="427497"/>
                </a:cubicBezTo>
                <a:cubicBezTo>
                  <a:pt x="1555562" y="426172"/>
                  <a:pt x="1557219" y="426172"/>
                  <a:pt x="1558876" y="427497"/>
                </a:cubicBezTo>
                <a:cubicBezTo>
                  <a:pt x="1559870" y="426503"/>
                  <a:pt x="1560533" y="425840"/>
                  <a:pt x="1560864" y="424846"/>
                </a:cubicBezTo>
                <a:cubicBezTo>
                  <a:pt x="1560864" y="425840"/>
                  <a:pt x="1560201" y="426835"/>
                  <a:pt x="1558876" y="427497"/>
                </a:cubicBezTo>
                <a:cubicBezTo>
                  <a:pt x="1560533" y="429486"/>
                  <a:pt x="1564178" y="426172"/>
                  <a:pt x="1564509" y="428492"/>
                </a:cubicBezTo>
                <a:cubicBezTo>
                  <a:pt x="1565503" y="434125"/>
                  <a:pt x="1570806" y="433131"/>
                  <a:pt x="1574120" y="435119"/>
                </a:cubicBezTo>
                <a:cubicBezTo>
                  <a:pt x="1574120" y="438433"/>
                  <a:pt x="1568817" y="440090"/>
                  <a:pt x="1571800" y="444067"/>
                </a:cubicBezTo>
                <a:cubicBezTo>
                  <a:pt x="1575114" y="444398"/>
                  <a:pt x="1578096" y="447712"/>
                  <a:pt x="1582073" y="446055"/>
                </a:cubicBezTo>
                <a:cubicBezTo>
                  <a:pt x="1586713" y="444067"/>
                  <a:pt x="1589364" y="445061"/>
                  <a:pt x="1588038" y="453015"/>
                </a:cubicBezTo>
                <a:cubicBezTo>
                  <a:pt x="1591352" y="447050"/>
                  <a:pt x="1594003" y="444398"/>
                  <a:pt x="1598974" y="445393"/>
                </a:cubicBezTo>
                <a:cubicBezTo>
                  <a:pt x="1600631" y="445393"/>
                  <a:pt x="1601625" y="444398"/>
                  <a:pt x="1602288" y="442742"/>
                </a:cubicBezTo>
                <a:cubicBezTo>
                  <a:pt x="1602951" y="442742"/>
                  <a:pt x="1603945" y="442742"/>
                  <a:pt x="1604608" y="442742"/>
                </a:cubicBezTo>
                <a:cubicBezTo>
                  <a:pt x="1604608" y="437108"/>
                  <a:pt x="1599968" y="440090"/>
                  <a:pt x="1597317" y="439096"/>
                </a:cubicBezTo>
                <a:cubicBezTo>
                  <a:pt x="1596323" y="438765"/>
                  <a:pt x="1595660" y="438102"/>
                  <a:pt x="1594666" y="437771"/>
                </a:cubicBezTo>
                <a:cubicBezTo>
                  <a:pt x="1591683" y="437771"/>
                  <a:pt x="1590027" y="439428"/>
                  <a:pt x="1588038" y="441747"/>
                </a:cubicBezTo>
                <a:cubicBezTo>
                  <a:pt x="1587375" y="439759"/>
                  <a:pt x="1587044" y="438433"/>
                  <a:pt x="1586713" y="436776"/>
                </a:cubicBezTo>
                <a:cubicBezTo>
                  <a:pt x="1586713" y="435119"/>
                  <a:pt x="1585387" y="434788"/>
                  <a:pt x="1584393" y="434125"/>
                </a:cubicBezTo>
                <a:cubicBezTo>
                  <a:pt x="1587044" y="431143"/>
                  <a:pt x="1585056" y="427166"/>
                  <a:pt x="1586381" y="423521"/>
                </a:cubicBezTo>
                <a:cubicBezTo>
                  <a:pt x="1587044" y="421864"/>
                  <a:pt x="1586381" y="419544"/>
                  <a:pt x="1586381" y="417556"/>
                </a:cubicBezTo>
                <a:lnTo>
                  <a:pt x="1586381" y="417556"/>
                </a:lnTo>
                <a:cubicBezTo>
                  <a:pt x="1589364" y="417556"/>
                  <a:pt x="1592346" y="417556"/>
                  <a:pt x="1595329" y="417556"/>
                </a:cubicBezTo>
                <a:cubicBezTo>
                  <a:pt x="1595660" y="415567"/>
                  <a:pt x="1596323" y="413248"/>
                  <a:pt x="1596654" y="411259"/>
                </a:cubicBezTo>
                <a:cubicBezTo>
                  <a:pt x="1597649" y="410596"/>
                  <a:pt x="1597649" y="409602"/>
                  <a:pt x="1597649" y="408939"/>
                </a:cubicBezTo>
                <a:lnTo>
                  <a:pt x="1595329" y="404963"/>
                </a:lnTo>
                <a:cubicBezTo>
                  <a:pt x="1597649" y="402974"/>
                  <a:pt x="1595329" y="399660"/>
                  <a:pt x="1597649" y="397341"/>
                </a:cubicBezTo>
                <a:cubicBezTo>
                  <a:pt x="1595660" y="397341"/>
                  <a:pt x="1594666" y="397341"/>
                  <a:pt x="1593672" y="397009"/>
                </a:cubicBezTo>
                <a:cubicBezTo>
                  <a:pt x="1590689" y="398335"/>
                  <a:pt x="1594666" y="403637"/>
                  <a:pt x="1590027" y="403968"/>
                </a:cubicBezTo>
                <a:cubicBezTo>
                  <a:pt x="1582736" y="400655"/>
                  <a:pt x="1579091" y="401649"/>
                  <a:pt x="1578428" y="407614"/>
                </a:cubicBezTo>
                <a:cubicBezTo>
                  <a:pt x="1578759" y="407945"/>
                  <a:pt x="1579422" y="408277"/>
                  <a:pt x="1579753" y="408939"/>
                </a:cubicBezTo>
                <a:cubicBezTo>
                  <a:pt x="1581079" y="409271"/>
                  <a:pt x="1582404" y="409602"/>
                  <a:pt x="1583730" y="410265"/>
                </a:cubicBezTo>
                <a:cubicBezTo>
                  <a:pt x="1585387" y="412253"/>
                  <a:pt x="1584724" y="414573"/>
                  <a:pt x="1584724" y="416561"/>
                </a:cubicBezTo>
                <a:cubicBezTo>
                  <a:pt x="1585056" y="416561"/>
                  <a:pt x="1585387" y="417224"/>
                  <a:pt x="1585718" y="417556"/>
                </a:cubicBezTo>
                <a:cubicBezTo>
                  <a:pt x="1585387" y="417556"/>
                  <a:pt x="1585056" y="416893"/>
                  <a:pt x="1584724" y="416561"/>
                </a:cubicBezTo>
                <a:cubicBezTo>
                  <a:pt x="1582404" y="416561"/>
                  <a:pt x="1581410" y="419544"/>
                  <a:pt x="1578759" y="419213"/>
                </a:cubicBezTo>
                <a:cubicBezTo>
                  <a:pt x="1577434" y="419213"/>
                  <a:pt x="1576108" y="419213"/>
                  <a:pt x="1575114" y="419213"/>
                </a:cubicBezTo>
                <a:cubicBezTo>
                  <a:pt x="1574782" y="419213"/>
                  <a:pt x="1574120" y="419213"/>
                  <a:pt x="1573788" y="419213"/>
                </a:cubicBezTo>
                <a:cubicBezTo>
                  <a:pt x="1571137" y="419213"/>
                  <a:pt x="1568817" y="419213"/>
                  <a:pt x="1566166" y="419544"/>
                </a:cubicBezTo>
                <a:cubicBezTo>
                  <a:pt x="1565172" y="419544"/>
                  <a:pt x="1564178" y="419213"/>
                  <a:pt x="1563515" y="418881"/>
                </a:cubicBezTo>
                <a:cubicBezTo>
                  <a:pt x="1562189" y="418881"/>
                  <a:pt x="1561195" y="419213"/>
                  <a:pt x="1559870" y="419544"/>
                </a:cubicBezTo>
                <a:cubicBezTo>
                  <a:pt x="1559870" y="420538"/>
                  <a:pt x="1559870" y="421864"/>
                  <a:pt x="1560201" y="422858"/>
                </a:cubicBezTo>
                <a:cubicBezTo>
                  <a:pt x="1560201" y="423521"/>
                  <a:pt x="1560201" y="424183"/>
                  <a:pt x="1560201" y="425178"/>
                </a:cubicBezTo>
                <a:cubicBezTo>
                  <a:pt x="1560201" y="424515"/>
                  <a:pt x="1560201" y="423852"/>
                  <a:pt x="1560201" y="422858"/>
                </a:cubicBezTo>
                <a:cubicBezTo>
                  <a:pt x="1560201" y="421864"/>
                  <a:pt x="1559870" y="420538"/>
                  <a:pt x="1559870" y="419544"/>
                </a:cubicBezTo>
                <a:cubicBezTo>
                  <a:pt x="1557881" y="418218"/>
                  <a:pt x="1553242" y="422527"/>
                  <a:pt x="1553242" y="416561"/>
                </a:cubicBezTo>
                <a:cubicBezTo>
                  <a:pt x="1553242" y="415899"/>
                  <a:pt x="1553242" y="414904"/>
                  <a:pt x="1553242" y="414242"/>
                </a:cubicBezTo>
                <a:cubicBezTo>
                  <a:pt x="1553242" y="411591"/>
                  <a:pt x="1551916" y="408939"/>
                  <a:pt x="1554567" y="406951"/>
                </a:cubicBezTo>
                <a:lnTo>
                  <a:pt x="1554567" y="406951"/>
                </a:lnTo>
                <a:cubicBezTo>
                  <a:pt x="1557219" y="406951"/>
                  <a:pt x="1560533" y="409602"/>
                  <a:pt x="1562521" y="406620"/>
                </a:cubicBezTo>
                <a:cubicBezTo>
                  <a:pt x="1563846" y="404631"/>
                  <a:pt x="1563846" y="401980"/>
                  <a:pt x="1561527" y="399329"/>
                </a:cubicBezTo>
                <a:cubicBezTo>
                  <a:pt x="1563846" y="398666"/>
                  <a:pt x="1566166" y="398003"/>
                  <a:pt x="1568155" y="397672"/>
                </a:cubicBezTo>
                <a:cubicBezTo>
                  <a:pt x="1568155" y="395684"/>
                  <a:pt x="1566166" y="395352"/>
                  <a:pt x="1565503" y="394027"/>
                </a:cubicBezTo>
                <a:lnTo>
                  <a:pt x="1565503" y="394027"/>
                </a:lnTo>
                <a:cubicBezTo>
                  <a:pt x="1565503" y="394027"/>
                  <a:pt x="1566498" y="393033"/>
                  <a:pt x="1566829" y="392701"/>
                </a:cubicBezTo>
                <a:cubicBezTo>
                  <a:pt x="1569480" y="393695"/>
                  <a:pt x="1569149" y="391044"/>
                  <a:pt x="1570143" y="390050"/>
                </a:cubicBezTo>
                <a:cubicBezTo>
                  <a:pt x="1572131" y="390050"/>
                  <a:pt x="1574120" y="390713"/>
                  <a:pt x="1576439" y="389056"/>
                </a:cubicBezTo>
                <a:cubicBezTo>
                  <a:pt x="1572131" y="385742"/>
                  <a:pt x="1569149" y="380771"/>
                  <a:pt x="1563846" y="379114"/>
                </a:cubicBezTo>
                <a:cubicBezTo>
                  <a:pt x="1563846" y="379114"/>
                  <a:pt x="1563846" y="379777"/>
                  <a:pt x="1563846" y="379777"/>
                </a:cubicBezTo>
                <a:cubicBezTo>
                  <a:pt x="1563846" y="379777"/>
                  <a:pt x="1563846" y="379445"/>
                  <a:pt x="1563846" y="379114"/>
                </a:cubicBezTo>
                <a:cubicBezTo>
                  <a:pt x="1563515" y="379114"/>
                  <a:pt x="1563184" y="379114"/>
                  <a:pt x="1562852" y="378451"/>
                </a:cubicBezTo>
                <a:cubicBezTo>
                  <a:pt x="1561858" y="375800"/>
                  <a:pt x="1559207" y="374806"/>
                  <a:pt x="1557881" y="372486"/>
                </a:cubicBezTo>
                <a:cubicBezTo>
                  <a:pt x="1555562" y="372486"/>
                  <a:pt x="1553573" y="373149"/>
                  <a:pt x="1551585" y="373480"/>
                </a:cubicBezTo>
                <a:cubicBezTo>
                  <a:pt x="1553573" y="373480"/>
                  <a:pt x="1555893" y="372818"/>
                  <a:pt x="1557881" y="372486"/>
                </a:cubicBezTo>
                <a:cubicBezTo>
                  <a:pt x="1559207" y="370829"/>
                  <a:pt x="1558213" y="369835"/>
                  <a:pt x="1556556" y="369835"/>
                </a:cubicBezTo>
                <a:cubicBezTo>
                  <a:pt x="1554899" y="369835"/>
                  <a:pt x="1552579" y="370166"/>
                  <a:pt x="1552910" y="367184"/>
                </a:cubicBezTo>
                <a:cubicBezTo>
                  <a:pt x="1552248" y="365195"/>
                  <a:pt x="1552910" y="362876"/>
                  <a:pt x="1551585" y="360887"/>
                </a:cubicBezTo>
                <a:cubicBezTo>
                  <a:pt x="1551585" y="359893"/>
                  <a:pt x="1551585" y="359230"/>
                  <a:pt x="1551585" y="358236"/>
                </a:cubicBezTo>
                <a:cubicBezTo>
                  <a:pt x="1546283" y="358236"/>
                  <a:pt x="1541312" y="358236"/>
                  <a:pt x="1536009" y="358236"/>
                </a:cubicBezTo>
                <a:cubicBezTo>
                  <a:pt x="1534352" y="358236"/>
                  <a:pt x="1532364" y="358236"/>
                  <a:pt x="1532364" y="360556"/>
                </a:cubicBezTo>
                <a:cubicBezTo>
                  <a:pt x="1532364" y="362544"/>
                  <a:pt x="1533690" y="363539"/>
                  <a:pt x="1535347" y="363539"/>
                </a:cubicBezTo>
                <a:cubicBezTo>
                  <a:pt x="1536341" y="363539"/>
                  <a:pt x="1537335" y="363539"/>
                  <a:pt x="1538329" y="363539"/>
                </a:cubicBezTo>
                <a:cubicBezTo>
                  <a:pt x="1537004" y="365858"/>
                  <a:pt x="1534352" y="365195"/>
                  <a:pt x="1532364" y="365858"/>
                </a:cubicBezTo>
                <a:cubicBezTo>
                  <a:pt x="1532364" y="367847"/>
                  <a:pt x="1531701" y="369172"/>
                  <a:pt x="1532695" y="371492"/>
                </a:cubicBezTo>
                <a:cubicBezTo>
                  <a:pt x="1536672" y="367847"/>
                  <a:pt x="1539655" y="372155"/>
                  <a:pt x="1543300" y="372486"/>
                </a:cubicBezTo>
                <a:cubicBezTo>
                  <a:pt x="1543631" y="374806"/>
                  <a:pt x="1541312" y="375469"/>
                  <a:pt x="1540649" y="377457"/>
                </a:cubicBezTo>
                <a:cubicBezTo>
                  <a:pt x="1544626" y="377457"/>
                  <a:pt x="1547608" y="371492"/>
                  <a:pt x="1551916" y="376794"/>
                </a:cubicBezTo>
                <a:cubicBezTo>
                  <a:pt x="1547608" y="378451"/>
                  <a:pt x="1543300" y="380108"/>
                  <a:pt x="1538661" y="380108"/>
                </a:cubicBezTo>
                <a:cubicBezTo>
                  <a:pt x="1536009" y="378451"/>
                  <a:pt x="1534684" y="378451"/>
                  <a:pt x="1531701" y="380771"/>
                </a:cubicBezTo>
                <a:cubicBezTo>
                  <a:pt x="1526068" y="385410"/>
                  <a:pt x="1520434" y="391376"/>
                  <a:pt x="1511818" y="390050"/>
                </a:cubicBezTo>
                <a:cubicBezTo>
                  <a:pt x="1511818" y="389719"/>
                  <a:pt x="1511818" y="389387"/>
                  <a:pt x="1511818" y="389056"/>
                </a:cubicBezTo>
                <a:cubicBezTo>
                  <a:pt x="1510492" y="387730"/>
                  <a:pt x="1509829" y="385742"/>
                  <a:pt x="1507510" y="385079"/>
                </a:cubicBezTo>
                <a:cubicBezTo>
                  <a:pt x="1505190" y="384416"/>
                  <a:pt x="1507510" y="383422"/>
                  <a:pt x="1507841" y="382759"/>
                </a:cubicBezTo>
                <a:lnTo>
                  <a:pt x="1505190" y="381434"/>
                </a:lnTo>
                <a:cubicBezTo>
                  <a:pt x="1505190" y="381434"/>
                  <a:pt x="1504196" y="381102"/>
                  <a:pt x="1503201" y="380771"/>
                </a:cubicBezTo>
                <a:cubicBezTo>
                  <a:pt x="1503864" y="379777"/>
                  <a:pt x="1504527" y="378783"/>
                  <a:pt x="1505521" y="377788"/>
                </a:cubicBezTo>
                <a:cubicBezTo>
                  <a:pt x="1508504" y="379114"/>
                  <a:pt x="1508172" y="375137"/>
                  <a:pt x="1510161" y="374806"/>
                </a:cubicBezTo>
                <a:cubicBezTo>
                  <a:pt x="1510161" y="373149"/>
                  <a:pt x="1511818" y="371823"/>
                  <a:pt x="1510823" y="370498"/>
                </a:cubicBezTo>
                <a:cubicBezTo>
                  <a:pt x="1508504" y="368509"/>
                  <a:pt x="1504858" y="371161"/>
                  <a:pt x="1503864" y="367184"/>
                </a:cubicBezTo>
                <a:cubicBezTo>
                  <a:pt x="1502207" y="367184"/>
                  <a:pt x="1500882" y="367515"/>
                  <a:pt x="1499556" y="369172"/>
                </a:cubicBezTo>
                <a:cubicBezTo>
                  <a:pt x="1496905" y="372486"/>
                  <a:pt x="1494254" y="371823"/>
                  <a:pt x="1491271" y="369835"/>
                </a:cubicBezTo>
                <a:lnTo>
                  <a:pt x="1489946" y="363539"/>
                </a:lnTo>
                <a:cubicBezTo>
                  <a:pt x="1489946" y="363539"/>
                  <a:pt x="1484975" y="364864"/>
                  <a:pt x="1487626" y="360887"/>
                </a:cubicBezTo>
                <a:cubicBezTo>
                  <a:pt x="1488289" y="360887"/>
                  <a:pt x="1489283" y="360887"/>
                  <a:pt x="1489946" y="360887"/>
                </a:cubicBezTo>
                <a:cubicBezTo>
                  <a:pt x="1491603" y="358899"/>
                  <a:pt x="1493591" y="357905"/>
                  <a:pt x="1496242" y="358236"/>
                </a:cubicBezTo>
                <a:cubicBezTo>
                  <a:pt x="1497236" y="357573"/>
                  <a:pt x="1498230" y="356579"/>
                  <a:pt x="1498893" y="355916"/>
                </a:cubicBezTo>
                <a:cubicBezTo>
                  <a:pt x="1499556" y="355916"/>
                  <a:pt x="1500550" y="355916"/>
                  <a:pt x="1501213" y="355916"/>
                </a:cubicBezTo>
                <a:cubicBezTo>
                  <a:pt x="1503533" y="355916"/>
                  <a:pt x="1505853" y="357573"/>
                  <a:pt x="1508504" y="356579"/>
                </a:cubicBezTo>
                <a:cubicBezTo>
                  <a:pt x="1510161" y="355916"/>
                  <a:pt x="1511818" y="355585"/>
                  <a:pt x="1511486" y="353265"/>
                </a:cubicBezTo>
                <a:cubicBezTo>
                  <a:pt x="1511486" y="350614"/>
                  <a:pt x="1509498" y="350614"/>
                  <a:pt x="1507510" y="350946"/>
                </a:cubicBezTo>
                <a:cubicBezTo>
                  <a:pt x="1505521" y="350946"/>
                  <a:pt x="1503201" y="352603"/>
                  <a:pt x="1501213" y="350614"/>
                </a:cubicBezTo>
                <a:cubicBezTo>
                  <a:pt x="1501213" y="350614"/>
                  <a:pt x="1500550" y="350946"/>
                  <a:pt x="1500219" y="350946"/>
                </a:cubicBezTo>
                <a:cubicBezTo>
                  <a:pt x="1498893" y="350946"/>
                  <a:pt x="1497568" y="350946"/>
                  <a:pt x="1496242" y="350946"/>
                </a:cubicBezTo>
                <a:cubicBezTo>
                  <a:pt x="1491603" y="349951"/>
                  <a:pt x="1487957" y="356579"/>
                  <a:pt x="1482655" y="352603"/>
                </a:cubicBezTo>
                <a:cubicBezTo>
                  <a:pt x="1483318" y="347300"/>
                  <a:pt x="1488620" y="349289"/>
                  <a:pt x="1491271" y="347300"/>
                </a:cubicBezTo>
                <a:lnTo>
                  <a:pt x="1491271" y="347300"/>
                </a:lnTo>
                <a:cubicBezTo>
                  <a:pt x="1491271" y="347300"/>
                  <a:pt x="1490608" y="345975"/>
                  <a:pt x="1490277" y="344980"/>
                </a:cubicBezTo>
                <a:cubicBezTo>
                  <a:pt x="1487957" y="344980"/>
                  <a:pt x="1485969" y="344649"/>
                  <a:pt x="1483649" y="344318"/>
                </a:cubicBezTo>
                <a:cubicBezTo>
                  <a:pt x="1485969" y="344318"/>
                  <a:pt x="1487957" y="344649"/>
                  <a:pt x="1490277" y="344980"/>
                </a:cubicBezTo>
                <a:cubicBezTo>
                  <a:pt x="1490940" y="344980"/>
                  <a:pt x="1491603" y="344980"/>
                  <a:pt x="1492265" y="344649"/>
                </a:cubicBezTo>
                <a:cubicBezTo>
                  <a:pt x="1491271" y="339015"/>
                  <a:pt x="1487295" y="343324"/>
                  <a:pt x="1484975" y="342329"/>
                </a:cubicBezTo>
                <a:cubicBezTo>
                  <a:pt x="1483649" y="342329"/>
                  <a:pt x="1482324" y="342329"/>
                  <a:pt x="1481329" y="342329"/>
                </a:cubicBezTo>
                <a:cubicBezTo>
                  <a:pt x="1480998" y="342661"/>
                  <a:pt x="1480335" y="343324"/>
                  <a:pt x="1480004" y="343655"/>
                </a:cubicBezTo>
                <a:cubicBezTo>
                  <a:pt x="1480667" y="345312"/>
                  <a:pt x="1480998" y="347300"/>
                  <a:pt x="1481992" y="349620"/>
                </a:cubicBezTo>
                <a:cubicBezTo>
                  <a:pt x="1478015" y="349620"/>
                  <a:pt x="1474370" y="350946"/>
                  <a:pt x="1470725" y="348957"/>
                </a:cubicBezTo>
                <a:cubicBezTo>
                  <a:pt x="1469068" y="346969"/>
                  <a:pt x="1469731" y="343324"/>
                  <a:pt x="1466085" y="342661"/>
                </a:cubicBezTo>
                <a:cubicBezTo>
                  <a:pt x="1468405" y="340341"/>
                  <a:pt x="1470393" y="341335"/>
                  <a:pt x="1472382" y="341335"/>
                </a:cubicBezTo>
                <a:cubicBezTo>
                  <a:pt x="1472713" y="341335"/>
                  <a:pt x="1473376" y="341335"/>
                  <a:pt x="1473707" y="341335"/>
                </a:cubicBezTo>
                <a:cubicBezTo>
                  <a:pt x="1478347" y="341998"/>
                  <a:pt x="1482986" y="340010"/>
                  <a:pt x="1487626" y="340010"/>
                </a:cubicBezTo>
                <a:cubicBezTo>
                  <a:pt x="1490940" y="340010"/>
                  <a:pt x="1489614" y="337027"/>
                  <a:pt x="1490277" y="335039"/>
                </a:cubicBezTo>
                <a:cubicBezTo>
                  <a:pt x="1495248" y="336696"/>
                  <a:pt x="1499556" y="336033"/>
                  <a:pt x="1504196" y="335370"/>
                </a:cubicBezTo>
                <a:lnTo>
                  <a:pt x="1504196" y="335370"/>
                </a:lnTo>
                <a:cubicBezTo>
                  <a:pt x="1508835" y="337027"/>
                  <a:pt x="1513143" y="337027"/>
                  <a:pt x="1517120" y="334376"/>
                </a:cubicBezTo>
                <a:cubicBezTo>
                  <a:pt x="1519440" y="333713"/>
                  <a:pt x="1521759" y="332056"/>
                  <a:pt x="1524411" y="333050"/>
                </a:cubicBezTo>
                <a:lnTo>
                  <a:pt x="1524411" y="333050"/>
                </a:lnTo>
                <a:cubicBezTo>
                  <a:pt x="1524411" y="333050"/>
                  <a:pt x="1524411" y="335370"/>
                  <a:pt x="1524742" y="336696"/>
                </a:cubicBezTo>
                <a:cubicBezTo>
                  <a:pt x="1526730" y="338021"/>
                  <a:pt x="1526730" y="342661"/>
                  <a:pt x="1530707" y="339347"/>
                </a:cubicBezTo>
                <a:cubicBezTo>
                  <a:pt x="1531370" y="338021"/>
                  <a:pt x="1531701" y="336696"/>
                  <a:pt x="1532364" y="335701"/>
                </a:cubicBezTo>
                <a:cubicBezTo>
                  <a:pt x="1532364" y="333382"/>
                  <a:pt x="1533690" y="332719"/>
                  <a:pt x="1535347" y="333713"/>
                </a:cubicBezTo>
                <a:cubicBezTo>
                  <a:pt x="1537335" y="335039"/>
                  <a:pt x="1539655" y="336033"/>
                  <a:pt x="1540980" y="338353"/>
                </a:cubicBezTo>
                <a:cubicBezTo>
                  <a:pt x="1541312" y="338353"/>
                  <a:pt x="1541643" y="338353"/>
                  <a:pt x="1541974" y="338353"/>
                </a:cubicBezTo>
                <a:cubicBezTo>
                  <a:pt x="1541974" y="337690"/>
                  <a:pt x="1541974" y="337027"/>
                  <a:pt x="1541974" y="336364"/>
                </a:cubicBezTo>
                <a:cubicBezTo>
                  <a:pt x="1541974" y="337027"/>
                  <a:pt x="1541974" y="337690"/>
                  <a:pt x="1541974" y="338353"/>
                </a:cubicBezTo>
                <a:cubicBezTo>
                  <a:pt x="1541643" y="338353"/>
                  <a:pt x="1541312" y="338353"/>
                  <a:pt x="1540980" y="338353"/>
                </a:cubicBezTo>
                <a:cubicBezTo>
                  <a:pt x="1540980" y="339678"/>
                  <a:pt x="1542306" y="340341"/>
                  <a:pt x="1543300" y="341004"/>
                </a:cubicBezTo>
                <a:cubicBezTo>
                  <a:pt x="1542637" y="342992"/>
                  <a:pt x="1541974" y="344649"/>
                  <a:pt x="1541312" y="346637"/>
                </a:cubicBezTo>
                <a:cubicBezTo>
                  <a:pt x="1542637" y="347300"/>
                  <a:pt x="1544626" y="346969"/>
                  <a:pt x="1545620" y="348626"/>
                </a:cubicBezTo>
                <a:cubicBezTo>
                  <a:pt x="1545620" y="349951"/>
                  <a:pt x="1543300" y="349620"/>
                  <a:pt x="1543631" y="351940"/>
                </a:cubicBezTo>
                <a:cubicBezTo>
                  <a:pt x="1547608" y="350283"/>
                  <a:pt x="1554236" y="355254"/>
                  <a:pt x="1555230" y="346637"/>
                </a:cubicBezTo>
                <a:lnTo>
                  <a:pt x="1555230" y="346637"/>
                </a:lnTo>
                <a:cubicBezTo>
                  <a:pt x="1558213" y="346637"/>
                  <a:pt x="1559538" y="344649"/>
                  <a:pt x="1562521" y="343986"/>
                </a:cubicBezTo>
                <a:cubicBezTo>
                  <a:pt x="1560201" y="342661"/>
                  <a:pt x="1558876" y="344649"/>
                  <a:pt x="1557219" y="343324"/>
                </a:cubicBezTo>
                <a:cubicBezTo>
                  <a:pt x="1559538" y="341998"/>
                  <a:pt x="1561858" y="340672"/>
                  <a:pt x="1564178" y="339347"/>
                </a:cubicBezTo>
                <a:cubicBezTo>
                  <a:pt x="1564841" y="339347"/>
                  <a:pt x="1565172" y="339347"/>
                  <a:pt x="1565835" y="339347"/>
                </a:cubicBezTo>
                <a:cubicBezTo>
                  <a:pt x="1574120" y="336364"/>
                  <a:pt x="1575445" y="336696"/>
                  <a:pt x="1580748" y="343324"/>
                </a:cubicBezTo>
                <a:cubicBezTo>
                  <a:pt x="1582073" y="344649"/>
                  <a:pt x="1583730" y="345643"/>
                  <a:pt x="1585718" y="344649"/>
                </a:cubicBezTo>
                <a:lnTo>
                  <a:pt x="1586050" y="344649"/>
                </a:lnTo>
                <a:cubicBezTo>
                  <a:pt x="1586050" y="344649"/>
                  <a:pt x="1585718" y="344649"/>
                  <a:pt x="1585718" y="344649"/>
                </a:cubicBezTo>
                <a:cubicBezTo>
                  <a:pt x="1585387" y="346969"/>
                  <a:pt x="1584393" y="349620"/>
                  <a:pt x="1587044" y="351277"/>
                </a:cubicBezTo>
                <a:cubicBezTo>
                  <a:pt x="1590027" y="353265"/>
                  <a:pt x="1591683" y="351608"/>
                  <a:pt x="1593009" y="349289"/>
                </a:cubicBezTo>
                <a:cubicBezTo>
                  <a:pt x="1593009" y="349289"/>
                  <a:pt x="1594003" y="349289"/>
                  <a:pt x="1594666" y="349620"/>
                </a:cubicBezTo>
                <a:cubicBezTo>
                  <a:pt x="1596654" y="349620"/>
                  <a:pt x="1598974" y="349620"/>
                  <a:pt x="1600963" y="349620"/>
                </a:cubicBezTo>
                <a:cubicBezTo>
                  <a:pt x="1601625" y="348626"/>
                  <a:pt x="1602620" y="348294"/>
                  <a:pt x="1603614" y="348294"/>
                </a:cubicBezTo>
                <a:cubicBezTo>
                  <a:pt x="1604276" y="350946"/>
                  <a:pt x="1604939" y="353265"/>
                  <a:pt x="1603614" y="355916"/>
                </a:cubicBezTo>
                <a:cubicBezTo>
                  <a:pt x="1602951" y="355916"/>
                  <a:pt x="1601957" y="355916"/>
                  <a:pt x="1601294" y="355916"/>
                </a:cubicBezTo>
                <a:cubicBezTo>
                  <a:pt x="1600963" y="357242"/>
                  <a:pt x="1600300" y="358236"/>
                  <a:pt x="1599637" y="359562"/>
                </a:cubicBezTo>
                <a:cubicBezTo>
                  <a:pt x="1599637" y="364533"/>
                  <a:pt x="1603945" y="361550"/>
                  <a:pt x="1605933" y="362544"/>
                </a:cubicBezTo>
                <a:lnTo>
                  <a:pt x="1605933" y="363207"/>
                </a:lnTo>
                <a:cubicBezTo>
                  <a:pt x="1604276" y="363207"/>
                  <a:pt x="1602288" y="363539"/>
                  <a:pt x="1600631" y="363870"/>
                </a:cubicBezTo>
                <a:cubicBezTo>
                  <a:pt x="1601957" y="367184"/>
                  <a:pt x="1599637" y="368509"/>
                  <a:pt x="1597317" y="369835"/>
                </a:cubicBezTo>
                <a:cubicBezTo>
                  <a:pt x="1595992" y="369835"/>
                  <a:pt x="1594666" y="369835"/>
                  <a:pt x="1593672" y="369504"/>
                </a:cubicBezTo>
                <a:cubicBezTo>
                  <a:pt x="1592678" y="369504"/>
                  <a:pt x="1591683" y="369504"/>
                  <a:pt x="1591021" y="369504"/>
                </a:cubicBezTo>
                <a:cubicBezTo>
                  <a:pt x="1592015" y="369504"/>
                  <a:pt x="1593009" y="369504"/>
                  <a:pt x="1593672" y="369504"/>
                </a:cubicBezTo>
                <a:cubicBezTo>
                  <a:pt x="1593672" y="368841"/>
                  <a:pt x="1593672" y="368178"/>
                  <a:pt x="1593672" y="367515"/>
                </a:cubicBezTo>
                <a:lnTo>
                  <a:pt x="1593672" y="367515"/>
                </a:lnTo>
                <a:cubicBezTo>
                  <a:pt x="1590358" y="366852"/>
                  <a:pt x="1586713" y="366852"/>
                  <a:pt x="1583730" y="364864"/>
                </a:cubicBezTo>
                <a:cubicBezTo>
                  <a:pt x="1582736" y="365858"/>
                  <a:pt x="1582073" y="366521"/>
                  <a:pt x="1581079" y="367515"/>
                </a:cubicBezTo>
                <a:cubicBezTo>
                  <a:pt x="1578096" y="371161"/>
                  <a:pt x="1584393" y="370166"/>
                  <a:pt x="1583399" y="372486"/>
                </a:cubicBezTo>
                <a:cubicBezTo>
                  <a:pt x="1583399" y="372486"/>
                  <a:pt x="1583399" y="372818"/>
                  <a:pt x="1583399" y="373149"/>
                </a:cubicBezTo>
                <a:cubicBezTo>
                  <a:pt x="1583399" y="373149"/>
                  <a:pt x="1583399" y="373480"/>
                  <a:pt x="1583399" y="373480"/>
                </a:cubicBezTo>
                <a:cubicBezTo>
                  <a:pt x="1586713" y="374143"/>
                  <a:pt x="1590027" y="374143"/>
                  <a:pt x="1593672" y="373480"/>
                </a:cubicBezTo>
                <a:cubicBezTo>
                  <a:pt x="1591683" y="375800"/>
                  <a:pt x="1588701" y="375469"/>
                  <a:pt x="1586050" y="376463"/>
                </a:cubicBezTo>
                <a:cubicBezTo>
                  <a:pt x="1583399" y="377457"/>
                  <a:pt x="1586381" y="378120"/>
                  <a:pt x="1586050" y="378783"/>
                </a:cubicBezTo>
                <a:cubicBezTo>
                  <a:pt x="1585387" y="380440"/>
                  <a:pt x="1584724" y="382097"/>
                  <a:pt x="1584061" y="383422"/>
                </a:cubicBezTo>
                <a:cubicBezTo>
                  <a:pt x="1585056" y="384085"/>
                  <a:pt x="1586381" y="382759"/>
                  <a:pt x="1587044" y="383753"/>
                </a:cubicBezTo>
                <a:cubicBezTo>
                  <a:pt x="1586381" y="385079"/>
                  <a:pt x="1585718" y="386073"/>
                  <a:pt x="1585056" y="387399"/>
                </a:cubicBezTo>
                <a:lnTo>
                  <a:pt x="1585056" y="387399"/>
                </a:lnTo>
                <a:cubicBezTo>
                  <a:pt x="1588701" y="386405"/>
                  <a:pt x="1589695" y="390381"/>
                  <a:pt x="1592346" y="391044"/>
                </a:cubicBezTo>
                <a:cubicBezTo>
                  <a:pt x="1593009" y="389387"/>
                  <a:pt x="1593341" y="388062"/>
                  <a:pt x="1594003" y="386405"/>
                </a:cubicBezTo>
                <a:cubicBezTo>
                  <a:pt x="1595329" y="386736"/>
                  <a:pt x="1596323" y="387067"/>
                  <a:pt x="1597649" y="387399"/>
                </a:cubicBezTo>
                <a:cubicBezTo>
                  <a:pt x="1598311" y="387067"/>
                  <a:pt x="1598643" y="386405"/>
                  <a:pt x="1599305" y="386073"/>
                </a:cubicBezTo>
                <a:cubicBezTo>
                  <a:pt x="1601625" y="386073"/>
                  <a:pt x="1604276" y="386073"/>
                  <a:pt x="1605271" y="388724"/>
                </a:cubicBezTo>
                <a:cubicBezTo>
                  <a:pt x="1606928" y="392370"/>
                  <a:pt x="1609247" y="393695"/>
                  <a:pt x="1613224" y="391707"/>
                </a:cubicBezTo>
                <a:cubicBezTo>
                  <a:pt x="1615544" y="390713"/>
                  <a:pt x="1618195" y="390381"/>
                  <a:pt x="1620515" y="392370"/>
                </a:cubicBezTo>
                <a:cubicBezTo>
                  <a:pt x="1621177" y="392038"/>
                  <a:pt x="1622172" y="391707"/>
                  <a:pt x="1622835" y="391376"/>
                </a:cubicBezTo>
                <a:cubicBezTo>
                  <a:pt x="1621509" y="390713"/>
                  <a:pt x="1620515" y="390050"/>
                  <a:pt x="1619521" y="389387"/>
                </a:cubicBezTo>
                <a:cubicBezTo>
                  <a:pt x="1621509" y="386073"/>
                  <a:pt x="1628468" y="386405"/>
                  <a:pt x="1625817" y="379777"/>
                </a:cubicBezTo>
                <a:cubicBezTo>
                  <a:pt x="1624491" y="379445"/>
                  <a:pt x="1623166" y="379114"/>
                  <a:pt x="1621840" y="378783"/>
                </a:cubicBezTo>
                <a:cubicBezTo>
                  <a:pt x="1623166" y="379114"/>
                  <a:pt x="1624491" y="379445"/>
                  <a:pt x="1625817" y="379777"/>
                </a:cubicBezTo>
                <a:cubicBezTo>
                  <a:pt x="1627805" y="379777"/>
                  <a:pt x="1628137" y="378451"/>
                  <a:pt x="1628468" y="377126"/>
                </a:cubicBezTo>
                <a:cubicBezTo>
                  <a:pt x="1627143" y="376131"/>
                  <a:pt x="1631119" y="373149"/>
                  <a:pt x="1627143" y="373149"/>
                </a:cubicBezTo>
                <a:cubicBezTo>
                  <a:pt x="1624823" y="371492"/>
                  <a:pt x="1621840" y="372486"/>
                  <a:pt x="1619521" y="372155"/>
                </a:cubicBezTo>
                <a:cubicBezTo>
                  <a:pt x="1618526" y="373480"/>
                  <a:pt x="1617864" y="374474"/>
                  <a:pt x="1616869" y="375800"/>
                </a:cubicBezTo>
                <a:lnTo>
                  <a:pt x="1616207" y="375800"/>
                </a:lnTo>
                <a:cubicBezTo>
                  <a:pt x="1616207" y="375800"/>
                  <a:pt x="1615544" y="375800"/>
                  <a:pt x="1615544" y="375800"/>
                </a:cubicBezTo>
                <a:cubicBezTo>
                  <a:pt x="1613887" y="372818"/>
                  <a:pt x="1612230" y="369835"/>
                  <a:pt x="1610573" y="367184"/>
                </a:cubicBezTo>
                <a:cubicBezTo>
                  <a:pt x="1610573" y="365858"/>
                  <a:pt x="1613224" y="364533"/>
                  <a:pt x="1610573" y="363207"/>
                </a:cubicBezTo>
                <a:cubicBezTo>
                  <a:pt x="1611236" y="361219"/>
                  <a:pt x="1612893" y="362544"/>
                  <a:pt x="1614218" y="361882"/>
                </a:cubicBezTo>
                <a:cubicBezTo>
                  <a:pt x="1616869" y="361219"/>
                  <a:pt x="1619189" y="360887"/>
                  <a:pt x="1621840" y="361882"/>
                </a:cubicBezTo>
                <a:cubicBezTo>
                  <a:pt x="1625486" y="362876"/>
                  <a:pt x="1629462" y="363539"/>
                  <a:pt x="1633108" y="364533"/>
                </a:cubicBezTo>
                <a:cubicBezTo>
                  <a:pt x="1636090" y="360887"/>
                  <a:pt x="1641724" y="360887"/>
                  <a:pt x="1644707" y="356911"/>
                </a:cubicBezTo>
                <a:lnTo>
                  <a:pt x="1645369" y="356911"/>
                </a:lnTo>
                <a:cubicBezTo>
                  <a:pt x="1645369" y="356911"/>
                  <a:pt x="1646032" y="356911"/>
                  <a:pt x="1646032" y="356911"/>
                </a:cubicBezTo>
                <a:cubicBezTo>
                  <a:pt x="1646363" y="356579"/>
                  <a:pt x="1647026" y="356248"/>
                  <a:pt x="1647358" y="355916"/>
                </a:cubicBezTo>
                <a:cubicBezTo>
                  <a:pt x="1646363" y="354922"/>
                  <a:pt x="1645701" y="354259"/>
                  <a:pt x="1644707" y="353265"/>
                </a:cubicBezTo>
                <a:lnTo>
                  <a:pt x="1644707" y="353265"/>
                </a:lnTo>
                <a:cubicBezTo>
                  <a:pt x="1644707" y="353265"/>
                  <a:pt x="1646363" y="354922"/>
                  <a:pt x="1647358" y="355916"/>
                </a:cubicBezTo>
                <a:cubicBezTo>
                  <a:pt x="1650340" y="353928"/>
                  <a:pt x="1648020" y="346969"/>
                  <a:pt x="1654648" y="348626"/>
                </a:cubicBezTo>
                <a:cubicBezTo>
                  <a:pt x="1654648" y="350946"/>
                  <a:pt x="1654980" y="353265"/>
                  <a:pt x="1655311" y="355585"/>
                </a:cubicBezTo>
                <a:cubicBezTo>
                  <a:pt x="1659619" y="354259"/>
                  <a:pt x="1663927" y="352934"/>
                  <a:pt x="1668567" y="353597"/>
                </a:cubicBezTo>
                <a:cubicBezTo>
                  <a:pt x="1669230" y="353928"/>
                  <a:pt x="1669561" y="354259"/>
                  <a:pt x="1670224" y="354591"/>
                </a:cubicBezTo>
                <a:cubicBezTo>
                  <a:pt x="1666247" y="356911"/>
                  <a:pt x="1660945" y="355585"/>
                  <a:pt x="1657631" y="359893"/>
                </a:cubicBezTo>
                <a:cubicBezTo>
                  <a:pt x="1655974" y="359230"/>
                  <a:pt x="1654648" y="357905"/>
                  <a:pt x="1654648" y="355916"/>
                </a:cubicBezTo>
                <a:cubicBezTo>
                  <a:pt x="1651003" y="355254"/>
                  <a:pt x="1650672" y="358236"/>
                  <a:pt x="1650009" y="360556"/>
                </a:cubicBezTo>
                <a:cubicBezTo>
                  <a:pt x="1649346" y="362876"/>
                  <a:pt x="1648352" y="362213"/>
                  <a:pt x="1647358" y="361219"/>
                </a:cubicBezTo>
                <a:cubicBezTo>
                  <a:pt x="1647358" y="363207"/>
                  <a:pt x="1647358" y="365195"/>
                  <a:pt x="1645701" y="367184"/>
                </a:cubicBezTo>
                <a:cubicBezTo>
                  <a:pt x="1643712" y="370829"/>
                  <a:pt x="1640730" y="373149"/>
                  <a:pt x="1638079" y="376131"/>
                </a:cubicBezTo>
                <a:cubicBezTo>
                  <a:pt x="1636753" y="376131"/>
                  <a:pt x="1635096" y="376131"/>
                  <a:pt x="1634433" y="377457"/>
                </a:cubicBezTo>
                <a:cubicBezTo>
                  <a:pt x="1634433" y="379114"/>
                  <a:pt x="1634433" y="381102"/>
                  <a:pt x="1634433" y="382759"/>
                </a:cubicBezTo>
                <a:cubicBezTo>
                  <a:pt x="1634433" y="385079"/>
                  <a:pt x="1634433" y="387730"/>
                  <a:pt x="1634433" y="390050"/>
                </a:cubicBezTo>
                <a:cubicBezTo>
                  <a:pt x="1636090" y="390050"/>
                  <a:pt x="1637747" y="390381"/>
                  <a:pt x="1639073" y="391376"/>
                </a:cubicBezTo>
                <a:cubicBezTo>
                  <a:pt x="1639073" y="393033"/>
                  <a:pt x="1636422" y="396015"/>
                  <a:pt x="1638410" y="396678"/>
                </a:cubicBezTo>
                <a:cubicBezTo>
                  <a:pt x="1642055" y="397672"/>
                  <a:pt x="1646032" y="398666"/>
                  <a:pt x="1650009" y="397009"/>
                </a:cubicBezTo>
                <a:cubicBezTo>
                  <a:pt x="1649346" y="394689"/>
                  <a:pt x="1647689" y="393695"/>
                  <a:pt x="1645701" y="393364"/>
                </a:cubicBezTo>
                <a:cubicBezTo>
                  <a:pt x="1642387" y="392701"/>
                  <a:pt x="1645701" y="391376"/>
                  <a:pt x="1645038" y="390381"/>
                </a:cubicBezTo>
                <a:cubicBezTo>
                  <a:pt x="1645701" y="388724"/>
                  <a:pt x="1643712" y="388393"/>
                  <a:pt x="1643050" y="387067"/>
                </a:cubicBezTo>
                <a:cubicBezTo>
                  <a:pt x="1644707" y="387067"/>
                  <a:pt x="1646363" y="386736"/>
                  <a:pt x="1647358" y="385410"/>
                </a:cubicBezTo>
                <a:cubicBezTo>
                  <a:pt x="1648352" y="383091"/>
                  <a:pt x="1651666" y="382097"/>
                  <a:pt x="1651334" y="379114"/>
                </a:cubicBezTo>
                <a:cubicBezTo>
                  <a:pt x="1650672" y="378120"/>
                  <a:pt x="1650009" y="377788"/>
                  <a:pt x="1648683" y="377788"/>
                </a:cubicBezTo>
                <a:cubicBezTo>
                  <a:pt x="1648683" y="377457"/>
                  <a:pt x="1648683" y="376794"/>
                  <a:pt x="1648683" y="376463"/>
                </a:cubicBezTo>
                <a:cubicBezTo>
                  <a:pt x="1648020" y="375800"/>
                  <a:pt x="1647026" y="375800"/>
                  <a:pt x="1646363" y="375800"/>
                </a:cubicBezTo>
                <a:cubicBezTo>
                  <a:pt x="1647026" y="375800"/>
                  <a:pt x="1647689" y="375800"/>
                  <a:pt x="1648683" y="376463"/>
                </a:cubicBezTo>
                <a:cubicBezTo>
                  <a:pt x="1648683" y="376794"/>
                  <a:pt x="1648683" y="377457"/>
                  <a:pt x="1648683" y="377788"/>
                </a:cubicBezTo>
                <a:cubicBezTo>
                  <a:pt x="1649677" y="377788"/>
                  <a:pt x="1650672" y="377788"/>
                  <a:pt x="1651334" y="379114"/>
                </a:cubicBezTo>
                <a:cubicBezTo>
                  <a:pt x="1656637" y="377126"/>
                  <a:pt x="1656637" y="377126"/>
                  <a:pt x="1657962" y="383753"/>
                </a:cubicBezTo>
                <a:cubicBezTo>
                  <a:pt x="1657962" y="384748"/>
                  <a:pt x="1658625" y="385742"/>
                  <a:pt x="1658956" y="386736"/>
                </a:cubicBezTo>
                <a:cubicBezTo>
                  <a:pt x="1656637" y="390050"/>
                  <a:pt x="1652991" y="392370"/>
                  <a:pt x="1653985" y="397009"/>
                </a:cubicBezTo>
                <a:cubicBezTo>
                  <a:pt x="1653985" y="398666"/>
                  <a:pt x="1653985" y="400323"/>
                  <a:pt x="1653985" y="401980"/>
                </a:cubicBezTo>
                <a:cubicBezTo>
                  <a:pt x="1653654" y="403968"/>
                  <a:pt x="1653323" y="405625"/>
                  <a:pt x="1655311" y="407282"/>
                </a:cubicBezTo>
                <a:cubicBezTo>
                  <a:pt x="1656968" y="407282"/>
                  <a:pt x="1658625" y="407282"/>
                  <a:pt x="1660282" y="407282"/>
                </a:cubicBezTo>
                <a:cubicBezTo>
                  <a:pt x="1664259" y="407945"/>
                  <a:pt x="1665916" y="404631"/>
                  <a:pt x="1668898" y="403637"/>
                </a:cubicBezTo>
                <a:cubicBezTo>
                  <a:pt x="1667241" y="398998"/>
                  <a:pt x="1672212" y="399660"/>
                  <a:pt x="1673869" y="398003"/>
                </a:cubicBezTo>
                <a:cubicBezTo>
                  <a:pt x="1675195" y="395352"/>
                  <a:pt x="1672875" y="394689"/>
                  <a:pt x="1671549" y="393364"/>
                </a:cubicBezTo>
                <a:lnTo>
                  <a:pt x="1671549" y="393364"/>
                </a:lnTo>
                <a:cubicBezTo>
                  <a:pt x="1671549" y="393364"/>
                  <a:pt x="1672212" y="392370"/>
                  <a:pt x="1672875" y="392038"/>
                </a:cubicBezTo>
                <a:lnTo>
                  <a:pt x="1673538" y="392038"/>
                </a:lnTo>
                <a:cubicBezTo>
                  <a:pt x="1673538" y="392038"/>
                  <a:pt x="1674201" y="392038"/>
                  <a:pt x="1674201" y="392038"/>
                </a:cubicBezTo>
                <a:cubicBezTo>
                  <a:pt x="1676852" y="390050"/>
                  <a:pt x="1679503" y="387730"/>
                  <a:pt x="1681823" y="385742"/>
                </a:cubicBezTo>
                <a:cubicBezTo>
                  <a:pt x="1685799" y="387730"/>
                  <a:pt x="1689776" y="390381"/>
                  <a:pt x="1694416" y="389719"/>
                </a:cubicBezTo>
                <a:cubicBezTo>
                  <a:pt x="1694416" y="388393"/>
                  <a:pt x="1694416" y="387399"/>
                  <a:pt x="1694416" y="386073"/>
                </a:cubicBezTo>
                <a:lnTo>
                  <a:pt x="1694416" y="386073"/>
                </a:lnTo>
                <a:cubicBezTo>
                  <a:pt x="1694416" y="386073"/>
                  <a:pt x="1696735" y="386073"/>
                  <a:pt x="1698061" y="386073"/>
                </a:cubicBezTo>
                <a:cubicBezTo>
                  <a:pt x="1698061" y="385079"/>
                  <a:pt x="1696735" y="383753"/>
                  <a:pt x="1698061" y="382759"/>
                </a:cubicBezTo>
                <a:cubicBezTo>
                  <a:pt x="1701043" y="381102"/>
                  <a:pt x="1701043" y="384748"/>
                  <a:pt x="1703363" y="385742"/>
                </a:cubicBezTo>
                <a:cubicBezTo>
                  <a:pt x="1705683" y="384416"/>
                  <a:pt x="1708003" y="382759"/>
                  <a:pt x="1710654" y="381102"/>
                </a:cubicBezTo>
                <a:lnTo>
                  <a:pt x="1710654" y="379777"/>
                </a:lnTo>
                <a:cubicBezTo>
                  <a:pt x="1715625" y="379445"/>
                  <a:pt x="1720927" y="384085"/>
                  <a:pt x="1725898" y="378120"/>
                </a:cubicBezTo>
                <a:cubicBezTo>
                  <a:pt x="1722253" y="378120"/>
                  <a:pt x="1718939" y="377457"/>
                  <a:pt x="1715625" y="377457"/>
                </a:cubicBezTo>
                <a:cubicBezTo>
                  <a:pt x="1714299" y="378783"/>
                  <a:pt x="1712311" y="378783"/>
                  <a:pt x="1710654" y="378783"/>
                </a:cubicBezTo>
                <a:cubicBezTo>
                  <a:pt x="1708665" y="377457"/>
                  <a:pt x="1706677" y="376131"/>
                  <a:pt x="1704357" y="375800"/>
                </a:cubicBezTo>
                <a:cubicBezTo>
                  <a:pt x="1700049" y="377457"/>
                  <a:pt x="1698061" y="374143"/>
                  <a:pt x="1695410" y="372155"/>
                </a:cubicBezTo>
                <a:lnTo>
                  <a:pt x="1695410" y="372155"/>
                </a:lnTo>
                <a:cubicBezTo>
                  <a:pt x="1695410" y="372155"/>
                  <a:pt x="1693753" y="370829"/>
                  <a:pt x="1692759" y="370166"/>
                </a:cubicBezTo>
                <a:cubicBezTo>
                  <a:pt x="1692427" y="370166"/>
                  <a:pt x="1691764" y="370166"/>
                  <a:pt x="1691433" y="369835"/>
                </a:cubicBezTo>
                <a:cubicBezTo>
                  <a:pt x="1689113" y="368841"/>
                  <a:pt x="1685799" y="368841"/>
                  <a:pt x="1686462" y="364864"/>
                </a:cubicBezTo>
                <a:cubicBezTo>
                  <a:pt x="1682817" y="363207"/>
                  <a:pt x="1682485" y="360556"/>
                  <a:pt x="1683811" y="357242"/>
                </a:cubicBezTo>
                <a:cubicBezTo>
                  <a:pt x="1686462" y="355916"/>
                  <a:pt x="1685468" y="351608"/>
                  <a:pt x="1689113" y="351277"/>
                </a:cubicBezTo>
                <a:cubicBezTo>
                  <a:pt x="1688450" y="351277"/>
                  <a:pt x="1687788" y="351277"/>
                  <a:pt x="1687456" y="350946"/>
                </a:cubicBezTo>
                <a:cubicBezTo>
                  <a:pt x="1687456" y="350946"/>
                  <a:pt x="1688450" y="351277"/>
                  <a:pt x="1689113" y="351277"/>
                </a:cubicBezTo>
                <a:cubicBezTo>
                  <a:pt x="1690770" y="349951"/>
                  <a:pt x="1691433" y="347300"/>
                  <a:pt x="1694084" y="346969"/>
                </a:cubicBezTo>
                <a:cubicBezTo>
                  <a:pt x="1694416" y="346969"/>
                  <a:pt x="1694747" y="346969"/>
                  <a:pt x="1695078" y="346969"/>
                </a:cubicBezTo>
                <a:cubicBezTo>
                  <a:pt x="1696072" y="348294"/>
                  <a:pt x="1693753" y="349289"/>
                  <a:pt x="1695078" y="350614"/>
                </a:cubicBezTo>
                <a:cubicBezTo>
                  <a:pt x="1698392" y="348294"/>
                  <a:pt x="1699055" y="351277"/>
                  <a:pt x="1700049" y="353265"/>
                </a:cubicBezTo>
                <a:cubicBezTo>
                  <a:pt x="1703363" y="353597"/>
                  <a:pt x="1706346" y="352603"/>
                  <a:pt x="1708997" y="350614"/>
                </a:cubicBezTo>
                <a:cubicBezTo>
                  <a:pt x="1714631" y="351940"/>
                  <a:pt x="1713968" y="347300"/>
                  <a:pt x="1715293" y="344318"/>
                </a:cubicBezTo>
                <a:cubicBezTo>
                  <a:pt x="1714299" y="341667"/>
                  <a:pt x="1715293" y="336696"/>
                  <a:pt x="1708997" y="339015"/>
                </a:cubicBezTo>
                <a:cubicBezTo>
                  <a:pt x="1708003" y="339678"/>
                  <a:pt x="1712974" y="341004"/>
                  <a:pt x="1708997" y="341667"/>
                </a:cubicBezTo>
                <a:cubicBezTo>
                  <a:pt x="1707340" y="341667"/>
                  <a:pt x="1705683" y="342329"/>
                  <a:pt x="1705020" y="343986"/>
                </a:cubicBezTo>
                <a:cubicBezTo>
                  <a:pt x="1701043" y="344649"/>
                  <a:pt x="1703695" y="338684"/>
                  <a:pt x="1700049" y="339015"/>
                </a:cubicBezTo>
                <a:cubicBezTo>
                  <a:pt x="1699386" y="335701"/>
                  <a:pt x="1695410" y="337690"/>
                  <a:pt x="1694084" y="335039"/>
                </a:cubicBezTo>
                <a:cubicBezTo>
                  <a:pt x="1693421" y="332719"/>
                  <a:pt x="1693090" y="330399"/>
                  <a:pt x="1693421" y="327748"/>
                </a:cubicBezTo>
                <a:cubicBezTo>
                  <a:pt x="1694084" y="323109"/>
                  <a:pt x="1688782" y="320457"/>
                  <a:pt x="1689445" y="316149"/>
                </a:cubicBezTo>
                <a:cubicBezTo>
                  <a:pt x="1691764" y="316481"/>
                  <a:pt x="1693421" y="317143"/>
                  <a:pt x="1695410" y="319463"/>
                </a:cubicBezTo>
                <a:cubicBezTo>
                  <a:pt x="1698392" y="322777"/>
                  <a:pt x="1702700" y="325097"/>
                  <a:pt x="1707671" y="322777"/>
                </a:cubicBezTo>
                <a:cubicBezTo>
                  <a:pt x="1708665" y="322777"/>
                  <a:pt x="1709328" y="322777"/>
                  <a:pt x="1710322" y="322777"/>
                </a:cubicBezTo>
                <a:cubicBezTo>
                  <a:pt x="1711648" y="323771"/>
                  <a:pt x="1712974" y="325097"/>
                  <a:pt x="1714299" y="326422"/>
                </a:cubicBezTo>
                <a:cubicBezTo>
                  <a:pt x="1714962" y="329736"/>
                  <a:pt x="1717282" y="331393"/>
                  <a:pt x="1720264" y="331725"/>
                </a:cubicBezTo>
                <a:cubicBezTo>
                  <a:pt x="1720596" y="332388"/>
                  <a:pt x="1721258" y="333382"/>
                  <a:pt x="1721921" y="334044"/>
                </a:cubicBezTo>
                <a:cubicBezTo>
                  <a:pt x="1725898" y="335370"/>
                  <a:pt x="1729875" y="337358"/>
                  <a:pt x="1730869" y="330731"/>
                </a:cubicBezTo>
                <a:cubicBezTo>
                  <a:pt x="1732857" y="330731"/>
                  <a:pt x="1734183" y="331393"/>
                  <a:pt x="1734845" y="333050"/>
                </a:cubicBezTo>
                <a:cubicBezTo>
                  <a:pt x="1734845" y="334376"/>
                  <a:pt x="1734845" y="335701"/>
                  <a:pt x="1734845" y="337027"/>
                </a:cubicBezTo>
                <a:cubicBezTo>
                  <a:pt x="1738159" y="337027"/>
                  <a:pt x="1741805" y="337027"/>
                  <a:pt x="1745119" y="337027"/>
                </a:cubicBezTo>
                <a:lnTo>
                  <a:pt x="1745119" y="337027"/>
                </a:lnTo>
                <a:cubicBezTo>
                  <a:pt x="1741805" y="337027"/>
                  <a:pt x="1738159" y="337027"/>
                  <a:pt x="1734845" y="337027"/>
                </a:cubicBezTo>
                <a:lnTo>
                  <a:pt x="1734845" y="337027"/>
                </a:lnTo>
                <a:cubicBezTo>
                  <a:pt x="1731863" y="336033"/>
                  <a:pt x="1729875" y="337690"/>
                  <a:pt x="1727886" y="339347"/>
                </a:cubicBezTo>
                <a:cubicBezTo>
                  <a:pt x="1728549" y="341667"/>
                  <a:pt x="1732857" y="340341"/>
                  <a:pt x="1732194" y="343655"/>
                </a:cubicBezTo>
                <a:cubicBezTo>
                  <a:pt x="1731863" y="347300"/>
                  <a:pt x="1728549" y="344318"/>
                  <a:pt x="1727223" y="345975"/>
                </a:cubicBezTo>
                <a:cubicBezTo>
                  <a:pt x="1727555" y="348957"/>
                  <a:pt x="1725898" y="351940"/>
                  <a:pt x="1728549" y="354922"/>
                </a:cubicBezTo>
                <a:cubicBezTo>
                  <a:pt x="1729212" y="359230"/>
                  <a:pt x="1732857" y="356248"/>
                  <a:pt x="1734845" y="357573"/>
                </a:cubicBezTo>
                <a:lnTo>
                  <a:pt x="1734845" y="362544"/>
                </a:lnTo>
                <a:cubicBezTo>
                  <a:pt x="1740148" y="364533"/>
                  <a:pt x="1742799" y="360225"/>
                  <a:pt x="1746113" y="357573"/>
                </a:cubicBezTo>
                <a:cubicBezTo>
                  <a:pt x="1747770" y="356579"/>
                  <a:pt x="1747438" y="355254"/>
                  <a:pt x="1747438" y="353597"/>
                </a:cubicBezTo>
                <a:cubicBezTo>
                  <a:pt x="1750090" y="352271"/>
                  <a:pt x="1752409" y="350946"/>
                  <a:pt x="1755061" y="349620"/>
                </a:cubicBezTo>
                <a:cubicBezTo>
                  <a:pt x="1755061" y="348957"/>
                  <a:pt x="1755061" y="347963"/>
                  <a:pt x="1755061" y="347300"/>
                </a:cubicBezTo>
                <a:cubicBezTo>
                  <a:pt x="1756055" y="346306"/>
                  <a:pt x="1755061" y="345643"/>
                  <a:pt x="1755061" y="344649"/>
                </a:cubicBezTo>
                <a:cubicBezTo>
                  <a:pt x="1756055" y="341667"/>
                  <a:pt x="1753072" y="339678"/>
                  <a:pt x="1753735" y="336696"/>
                </a:cubicBezTo>
                <a:cubicBezTo>
                  <a:pt x="1755392" y="337690"/>
                  <a:pt x="1757049" y="335370"/>
                  <a:pt x="1758706" y="336696"/>
                </a:cubicBezTo>
                <a:cubicBezTo>
                  <a:pt x="1758706" y="337027"/>
                  <a:pt x="1758706" y="337690"/>
                  <a:pt x="1758706" y="338021"/>
                </a:cubicBezTo>
                <a:cubicBezTo>
                  <a:pt x="1758706" y="341004"/>
                  <a:pt x="1759037" y="343986"/>
                  <a:pt x="1758706" y="346969"/>
                </a:cubicBezTo>
                <a:cubicBezTo>
                  <a:pt x="1758375" y="350614"/>
                  <a:pt x="1760031" y="350946"/>
                  <a:pt x="1762683" y="350614"/>
                </a:cubicBezTo>
                <a:cubicBezTo>
                  <a:pt x="1762683" y="349951"/>
                  <a:pt x="1762683" y="349620"/>
                  <a:pt x="1762683" y="349289"/>
                </a:cubicBezTo>
                <a:cubicBezTo>
                  <a:pt x="1762683" y="349620"/>
                  <a:pt x="1762683" y="350283"/>
                  <a:pt x="1762683" y="350614"/>
                </a:cubicBezTo>
                <a:cubicBezTo>
                  <a:pt x="1763345" y="351277"/>
                  <a:pt x="1764340" y="351608"/>
                  <a:pt x="1765002" y="352271"/>
                </a:cubicBezTo>
                <a:cubicBezTo>
                  <a:pt x="1766991" y="351608"/>
                  <a:pt x="1768979" y="352271"/>
                  <a:pt x="1769642" y="354591"/>
                </a:cubicBezTo>
                <a:cubicBezTo>
                  <a:pt x="1770636" y="358899"/>
                  <a:pt x="1772956" y="357242"/>
                  <a:pt x="1775276" y="356248"/>
                </a:cubicBezTo>
                <a:cubicBezTo>
                  <a:pt x="1775276" y="355916"/>
                  <a:pt x="1775276" y="355254"/>
                  <a:pt x="1775276" y="354922"/>
                </a:cubicBezTo>
                <a:cubicBezTo>
                  <a:pt x="1775276" y="354591"/>
                  <a:pt x="1775276" y="353928"/>
                  <a:pt x="1775276" y="353597"/>
                </a:cubicBezTo>
                <a:lnTo>
                  <a:pt x="1775276" y="353597"/>
                </a:lnTo>
                <a:cubicBezTo>
                  <a:pt x="1775276" y="353597"/>
                  <a:pt x="1775607" y="353597"/>
                  <a:pt x="1775938" y="353597"/>
                </a:cubicBezTo>
                <a:cubicBezTo>
                  <a:pt x="1775938" y="353597"/>
                  <a:pt x="1776601" y="353597"/>
                  <a:pt x="1776601" y="353597"/>
                </a:cubicBezTo>
                <a:cubicBezTo>
                  <a:pt x="1775938" y="350614"/>
                  <a:pt x="1771962" y="349951"/>
                  <a:pt x="1770967" y="346637"/>
                </a:cubicBezTo>
                <a:cubicBezTo>
                  <a:pt x="1772624" y="346637"/>
                  <a:pt x="1773950" y="346637"/>
                  <a:pt x="1775276" y="346637"/>
                </a:cubicBezTo>
                <a:cubicBezTo>
                  <a:pt x="1772956" y="345312"/>
                  <a:pt x="1769642" y="344980"/>
                  <a:pt x="1768979" y="341667"/>
                </a:cubicBezTo>
                <a:cubicBezTo>
                  <a:pt x="1768979" y="340341"/>
                  <a:pt x="1768316" y="339347"/>
                  <a:pt x="1767985" y="338021"/>
                </a:cubicBezTo>
                <a:lnTo>
                  <a:pt x="1768648" y="338021"/>
                </a:lnTo>
                <a:cubicBezTo>
                  <a:pt x="1768648" y="338021"/>
                  <a:pt x="1768979" y="338021"/>
                  <a:pt x="1768979" y="338021"/>
                </a:cubicBezTo>
                <a:cubicBezTo>
                  <a:pt x="1770305" y="338021"/>
                  <a:pt x="1771299" y="338021"/>
                  <a:pt x="1772624" y="338021"/>
                </a:cubicBezTo>
                <a:cubicBezTo>
                  <a:pt x="1775607" y="339015"/>
                  <a:pt x="1778589" y="335039"/>
                  <a:pt x="1781572" y="338021"/>
                </a:cubicBezTo>
                <a:cubicBezTo>
                  <a:pt x="1782566" y="338021"/>
                  <a:pt x="1783229" y="338021"/>
                  <a:pt x="1784223" y="338021"/>
                </a:cubicBezTo>
                <a:cubicBezTo>
                  <a:pt x="1784886" y="337690"/>
                  <a:pt x="1785880" y="337358"/>
                  <a:pt x="1786543" y="337027"/>
                </a:cubicBezTo>
                <a:cubicBezTo>
                  <a:pt x="1787206" y="337358"/>
                  <a:pt x="1787537" y="337690"/>
                  <a:pt x="1788200" y="338021"/>
                </a:cubicBezTo>
                <a:cubicBezTo>
                  <a:pt x="1788200" y="338021"/>
                  <a:pt x="1788200" y="338021"/>
                  <a:pt x="1788531" y="337690"/>
                </a:cubicBezTo>
                <a:cubicBezTo>
                  <a:pt x="1788531" y="337690"/>
                  <a:pt x="1788531" y="337690"/>
                  <a:pt x="1788531" y="337358"/>
                </a:cubicBezTo>
                <a:cubicBezTo>
                  <a:pt x="1788531" y="337358"/>
                  <a:pt x="1788531" y="337358"/>
                  <a:pt x="1788531" y="337690"/>
                </a:cubicBezTo>
                <a:cubicBezTo>
                  <a:pt x="1788531" y="337690"/>
                  <a:pt x="1788531" y="337690"/>
                  <a:pt x="1788200" y="338021"/>
                </a:cubicBezTo>
                <a:cubicBezTo>
                  <a:pt x="1790520" y="341335"/>
                  <a:pt x="1788200" y="342992"/>
                  <a:pt x="1785880" y="344318"/>
                </a:cubicBezTo>
                <a:cubicBezTo>
                  <a:pt x="1785880" y="344649"/>
                  <a:pt x="1785880" y="344980"/>
                  <a:pt x="1785549" y="345312"/>
                </a:cubicBezTo>
                <a:cubicBezTo>
                  <a:pt x="1788863" y="345643"/>
                  <a:pt x="1789525" y="347963"/>
                  <a:pt x="1788531" y="350614"/>
                </a:cubicBezTo>
                <a:cubicBezTo>
                  <a:pt x="1790188" y="356248"/>
                  <a:pt x="1784886" y="351608"/>
                  <a:pt x="1784223" y="353597"/>
                </a:cubicBezTo>
                <a:cubicBezTo>
                  <a:pt x="1785217" y="355254"/>
                  <a:pt x="1788863" y="354922"/>
                  <a:pt x="1788200" y="357905"/>
                </a:cubicBezTo>
                <a:cubicBezTo>
                  <a:pt x="1791845" y="358236"/>
                  <a:pt x="1795491" y="358899"/>
                  <a:pt x="1799467" y="359230"/>
                </a:cubicBezTo>
                <a:cubicBezTo>
                  <a:pt x="1799136" y="358236"/>
                  <a:pt x="1798804" y="357242"/>
                  <a:pt x="1798473" y="356579"/>
                </a:cubicBezTo>
                <a:cubicBezTo>
                  <a:pt x="1801456" y="357242"/>
                  <a:pt x="1804438" y="358236"/>
                  <a:pt x="1807752" y="357905"/>
                </a:cubicBezTo>
                <a:cubicBezTo>
                  <a:pt x="1809740" y="357905"/>
                  <a:pt x="1810735" y="356911"/>
                  <a:pt x="1811066" y="354922"/>
                </a:cubicBezTo>
                <a:cubicBezTo>
                  <a:pt x="1812060" y="351608"/>
                  <a:pt x="1808084" y="353597"/>
                  <a:pt x="1807752" y="351277"/>
                </a:cubicBezTo>
                <a:cubicBezTo>
                  <a:pt x="1808415" y="350283"/>
                  <a:pt x="1809740" y="349289"/>
                  <a:pt x="1809740" y="347963"/>
                </a:cubicBezTo>
                <a:cubicBezTo>
                  <a:pt x="1813717" y="344649"/>
                  <a:pt x="1806758" y="343324"/>
                  <a:pt x="1808415" y="340341"/>
                </a:cubicBezTo>
                <a:cubicBezTo>
                  <a:pt x="1808746" y="336696"/>
                  <a:pt x="1811729" y="338353"/>
                  <a:pt x="1813717" y="337690"/>
                </a:cubicBezTo>
                <a:cubicBezTo>
                  <a:pt x="1813717" y="337027"/>
                  <a:pt x="1813717" y="336696"/>
                  <a:pt x="1813717" y="336364"/>
                </a:cubicBezTo>
                <a:cubicBezTo>
                  <a:pt x="1813717" y="335701"/>
                  <a:pt x="1814049" y="335370"/>
                  <a:pt x="1814711" y="335370"/>
                </a:cubicBezTo>
                <a:cubicBezTo>
                  <a:pt x="1814380" y="335370"/>
                  <a:pt x="1814049" y="335701"/>
                  <a:pt x="1813717" y="336364"/>
                </a:cubicBezTo>
                <a:cubicBezTo>
                  <a:pt x="1813717" y="336696"/>
                  <a:pt x="1813717" y="337027"/>
                  <a:pt x="1813717" y="337690"/>
                </a:cubicBezTo>
                <a:cubicBezTo>
                  <a:pt x="1817031" y="337690"/>
                  <a:pt x="1820014" y="337690"/>
                  <a:pt x="1823328" y="337690"/>
                </a:cubicBezTo>
                <a:cubicBezTo>
                  <a:pt x="1825979" y="337690"/>
                  <a:pt x="1828630" y="337690"/>
                  <a:pt x="1831281" y="337690"/>
                </a:cubicBezTo>
                <a:cubicBezTo>
                  <a:pt x="1831281" y="337027"/>
                  <a:pt x="1831281" y="336033"/>
                  <a:pt x="1831281" y="335370"/>
                </a:cubicBezTo>
                <a:cubicBezTo>
                  <a:pt x="1824653" y="339015"/>
                  <a:pt x="1825979" y="330731"/>
                  <a:pt x="1822333" y="329405"/>
                </a:cubicBezTo>
                <a:cubicBezTo>
                  <a:pt x="1823659" y="329405"/>
                  <a:pt x="1824653" y="329405"/>
                  <a:pt x="1825979" y="329405"/>
                </a:cubicBezTo>
                <a:cubicBezTo>
                  <a:pt x="1827304" y="328079"/>
                  <a:pt x="1826642" y="326754"/>
                  <a:pt x="1825979" y="325760"/>
                </a:cubicBezTo>
                <a:cubicBezTo>
                  <a:pt x="1828298" y="324103"/>
                  <a:pt x="1833932" y="324434"/>
                  <a:pt x="1829956" y="319132"/>
                </a:cubicBezTo>
                <a:lnTo>
                  <a:pt x="1829956" y="319132"/>
                </a:lnTo>
                <a:cubicBezTo>
                  <a:pt x="1829956" y="319132"/>
                  <a:pt x="1829956" y="319795"/>
                  <a:pt x="1829956" y="319795"/>
                </a:cubicBezTo>
                <a:cubicBezTo>
                  <a:pt x="1826973" y="316812"/>
                  <a:pt x="1823328" y="319132"/>
                  <a:pt x="1820014" y="317806"/>
                </a:cubicBezTo>
                <a:cubicBezTo>
                  <a:pt x="1819019" y="316149"/>
                  <a:pt x="1818357" y="314492"/>
                  <a:pt x="1817363" y="312835"/>
                </a:cubicBezTo>
                <a:cubicBezTo>
                  <a:pt x="1820345" y="313498"/>
                  <a:pt x="1822333" y="312173"/>
                  <a:pt x="1823990" y="309521"/>
                </a:cubicBezTo>
                <a:cubicBezTo>
                  <a:pt x="1823328" y="308196"/>
                  <a:pt x="1821008" y="309190"/>
                  <a:pt x="1820676" y="306539"/>
                </a:cubicBezTo>
                <a:cubicBezTo>
                  <a:pt x="1822333" y="304550"/>
                  <a:pt x="1824322" y="302562"/>
                  <a:pt x="1827636" y="302562"/>
                </a:cubicBezTo>
                <a:cubicBezTo>
                  <a:pt x="1828630" y="304882"/>
                  <a:pt x="1830287" y="305213"/>
                  <a:pt x="1832607" y="305213"/>
                </a:cubicBezTo>
                <a:cubicBezTo>
                  <a:pt x="1826973" y="308527"/>
                  <a:pt x="1830950" y="313167"/>
                  <a:pt x="1830618" y="317475"/>
                </a:cubicBezTo>
                <a:cubicBezTo>
                  <a:pt x="1832607" y="317475"/>
                  <a:pt x="1834595" y="317475"/>
                  <a:pt x="1836583" y="317806"/>
                </a:cubicBezTo>
                <a:cubicBezTo>
                  <a:pt x="1836583" y="320457"/>
                  <a:pt x="1836583" y="323440"/>
                  <a:pt x="1836583" y="326091"/>
                </a:cubicBezTo>
                <a:cubicBezTo>
                  <a:pt x="1836583" y="328742"/>
                  <a:pt x="1836252" y="330731"/>
                  <a:pt x="1832938" y="330399"/>
                </a:cubicBezTo>
                <a:cubicBezTo>
                  <a:pt x="1834595" y="332719"/>
                  <a:pt x="1830950" y="333382"/>
                  <a:pt x="1831281" y="335039"/>
                </a:cubicBezTo>
                <a:cubicBezTo>
                  <a:pt x="1831281" y="335701"/>
                  <a:pt x="1831281" y="336696"/>
                  <a:pt x="1831281" y="337358"/>
                </a:cubicBezTo>
                <a:cubicBezTo>
                  <a:pt x="1832938" y="337358"/>
                  <a:pt x="1834595" y="337690"/>
                  <a:pt x="1836252" y="338021"/>
                </a:cubicBezTo>
                <a:cubicBezTo>
                  <a:pt x="1832938" y="339347"/>
                  <a:pt x="1836583" y="340672"/>
                  <a:pt x="1836252" y="341998"/>
                </a:cubicBezTo>
                <a:cubicBezTo>
                  <a:pt x="1832275" y="343655"/>
                  <a:pt x="1828298" y="344649"/>
                  <a:pt x="1823990" y="342661"/>
                </a:cubicBezTo>
                <a:cubicBezTo>
                  <a:pt x="1821008" y="341335"/>
                  <a:pt x="1818688" y="342661"/>
                  <a:pt x="1817031" y="344980"/>
                </a:cubicBezTo>
                <a:cubicBezTo>
                  <a:pt x="1814380" y="348626"/>
                  <a:pt x="1818357" y="354259"/>
                  <a:pt x="1812392" y="356911"/>
                </a:cubicBezTo>
                <a:cubicBezTo>
                  <a:pt x="1816037" y="357905"/>
                  <a:pt x="1819351" y="356911"/>
                  <a:pt x="1822002" y="358568"/>
                </a:cubicBezTo>
                <a:cubicBezTo>
                  <a:pt x="1820014" y="358568"/>
                  <a:pt x="1818025" y="358899"/>
                  <a:pt x="1816700" y="361219"/>
                </a:cubicBezTo>
                <a:lnTo>
                  <a:pt x="1822665" y="361219"/>
                </a:lnTo>
                <a:cubicBezTo>
                  <a:pt x="1822665" y="361219"/>
                  <a:pt x="1823328" y="362213"/>
                  <a:pt x="1823659" y="362544"/>
                </a:cubicBezTo>
                <a:cubicBezTo>
                  <a:pt x="1823990" y="364533"/>
                  <a:pt x="1823659" y="366190"/>
                  <a:pt x="1821008" y="366521"/>
                </a:cubicBezTo>
                <a:cubicBezTo>
                  <a:pt x="1822665" y="367515"/>
                  <a:pt x="1824322" y="368178"/>
                  <a:pt x="1825979" y="369172"/>
                </a:cubicBezTo>
                <a:cubicBezTo>
                  <a:pt x="1825979" y="369504"/>
                  <a:pt x="1825979" y="370166"/>
                  <a:pt x="1825979" y="370498"/>
                </a:cubicBezTo>
                <a:lnTo>
                  <a:pt x="1825979" y="370498"/>
                </a:lnTo>
                <a:cubicBezTo>
                  <a:pt x="1825979" y="370498"/>
                  <a:pt x="1825979" y="369504"/>
                  <a:pt x="1825979" y="369172"/>
                </a:cubicBezTo>
                <a:cubicBezTo>
                  <a:pt x="1824322" y="368178"/>
                  <a:pt x="1822665" y="367515"/>
                  <a:pt x="1821008" y="366521"/>
                </a:cubicBezTo>
                <a:cubicBezTo>
                  <a:pt x="1817031" y="363207"/>
                  <a:pt x="1812392" y="362213"/>
                  <a:pt x="1807089" y="362876"/>
                </a:cubicBezTo>
                <a:cubicBezTo>
                  <a:pt x="1807089" y="363539"/>
                  <a:pt x="1807089" y="363870"/>
                  <a:pt x="1807421" y="364201"/>
                </a:cubicBezTo>
                <a:cubicBezTo>
                  <a:pt x="1807421" y="363870"/>
                  <a:pt x="1807421" y="363207"/>
                  <a:pt x="1807089" y="362876"/>
                </a:cubicBezTo>
                <a:cubicBezTo>
                  <a:pt x="1804107" y="364533"/>
                  <a:pt x="1800793" y="365858"/>
                  <a:pt x="1797148" y="364864"/>
                </a:cubicBezTo>
                <a:cubicBezTo>
                  <a:pt x="1795159" y="364201"/>
                  <a:pt x="1794496" y="364864"/>
                  <a:pt x="1794165" y="366521"/>
                </a:cubicBezTo>
                <a:cubicBezTo>
                  <a:pt x="1795491" y="366521"/>
                  <a:pt x="1796816" y="366852"/>
                  <a:pt x="1796485" y="368841"/>
                </a:cubicBezTo>
                <a:cubicBezTo>
                  <a:pt x="1797148" y="369835"/>
                  <a:pt x="1797479" y="370829"/>
                  <a:pt x="1798142" y="371492"/>
                </a:cubicBezTo>
                <a:cubicBezTo>
                  <a:pt x="1794496" y="372155"/>
                  <a:pt x="1790520" y="373149"/>
                  <a:pt x="1787537" y="375469"/>
                </a:cubicBezTo>
                <a:cubicBezTo>
                  <a:pt x="1788531" y="376463"/>
                  <a:pt x="1789525" y="377457"/>
                  <a:pt x="1790520" y="378120"/>
                </a:cubicBezTo>
                <a:cubicBezTo>
                  <a:pt x="1793834" y="379777"/>
                  <a:pt x="1791514" y="381102"/>
                  <a:pt x="1790520" y="382428"/>
                </a:cubicBezTo>
                <a:cubicBezTo>
                  <a:pt x="1788531" y="384416"/>
                  <a:pt x="1784886" y="385410"/>
                  <a:pt x="1785880" y="389387"/>
                </a:cubicBezTo>
                <a:cubicBezTo>
                  <a:pt x="1783892" y="389387"/>
                  <a:pt x="1781903" y="389719"/>
                  <a:pt x="1780909" y="391707"/>
                </a:cubicBezTo>
                <a:cubicBezTo>
                  <a:pt x="1779584" y="393695"/>
                  <a:pt x="1777595" y="393033"/>
                  <a:pt x="1775607" y="393033"/>
                </a:cubicBezTo>
                <a:lnTo>
                  <a:pt x="1775607" y="393033"/>
                </a:lnTo>
                <a:cubicBezTo>
                  <a:pt x="1774944" y="390050"/>
                  <a:pt x="1770967" y="391376"/>
                  <a:pt x="1770305" y="388393"/>
                </a:cubicBezTo>
                <a:cubicBezTo>
                  <a:pt x="1773619" y="386736"/>
                  <a:pt x="1776270" y="389719"/>
                  <a:pt x="1779584" y="389056"/>
                </a:cubicBezTo>
                <a:cubicBezTo>
                  <a:pt x="1777927" y="385079"/>
                  <a:pt x="1773619" y="385079"/>
                  <a:pt x="1770967" y="382428"/>
                </a:cubicBezTo>
                <a:cubicBezTo>
                  <a:pt x="1770967" y="382759"/>
                  <a:pt x="1770967" y="383091"/>
                  <a:pt x="1770967" y="383753"/>
                </a:cubicBezTo>
                <a:cubicBezTo>
                  <a:pt x="1770967" y="383422"/>
                  <a:pt x="1770967" y="382759"/>
                  <a:pt x="1770967" y="382428"/>
                </a:cubicBezTo>
                <a:cubicBezTo>
                  <a:pt x="1769973" y="378451"/>
                  <a:pt x="1769973" y="374806"/>
                  <a:pt x="1770636" y="370829"/>
                </a:cubicBezTo>
                <a:cubicBezTo>
                  <a:pt x="1770967" y="368178"/>
                  <a:pt x="1770305" y="366190"/>
                  <a:pt x="1767985" y="364864"/>
                </a:cubicBezTo>
                <a:cubicBezTo>
                  <a:pt x="1765665" y="365195"/>
                  <a:pt x="1763345" y="364201"/>
                  <a:pt x="1761357" y="365527"/>
                </a:cubicBezTo>
                <a:cubicBezTo>
                  <a:pt x="1760031" y="368509"/>
                  <a:pt x="1764671" y="372818"/>
                  <a:pt x="1759369" y="375137"/>
                </a:cubicBezTo>
                <a:cubicBezTo>
                  <a:pt x="1758375" y="375469"/>
                  <a:pt x="1758375" y="376131"/>
                  <a:pt x="1759369" y="376463"/>
                </a:cubicBezTo>
                <a:cubicBezTo>
                  <a:pt x="1762683" y="376463"/>
                  <a:pt x="1762020" y="378783"/>
                  <a:pt x="1761026" y="380771"/>
                </a:cubicBezTo>
                <a:cubicBezTo>
                  <a:pt x="1760031" y="383091"/>
                  <a:pt x="1760031" y="384748"/>
                  <a:pt x="1763014" y="385410"/>
                </a:cubicBezTo>
                <a:cubicBezTo>
                  <a:pt x="1765997" y="389387"/>
                  <a:pt x="1770305" y="392038"/>
                  <a:pt x="1771962" y="397009"/>
                </a:cubicBezTo>
                <a:cubicBezTo>
                  <a:pt x="1772624" y="399329"/>
                  <a:pt x="1769310" y="397341"/>
                  <a:pt x="1769310" y="399329"/>
                </a:cubicBezTo>
                <a:cubicBezTo>
                  <a:pt x="1766659" y="398998"/>
                  <a:pt x="1764340" y="398335"/>
                  <a:pt x="1761688" y="398003"/>
                </a:cubicBezTo>
                <a:cubicBezTo>
                  <a:pt x="1760694" y="396346"/>
                  <a:pt x="1760694" y="393364"/>
                  <a:pt x="1757049" y="393695"/>
                </a:cubicBezTo>
                <a:cubicBezTo>
                  <a:pt x="1760031" y="393695"/>
                  <a:pt x="1759369" y="390050"/>
                  <a:pt x="1761688" y="390050"/>
                </a:cubicBezTo>
                <a:cubicBezTo>
                  <a:pt x="1759700" y="388393"/>
                  <a:pt x="1758706" y="383422"/>
                  <a:pt x="1755061" y="388393"/>
                </a:cubicBezTo>
                <a:cubicBezTo>
                  <a:pt x="1755061" y="389056"/>
                  <a:pt x="1755061" y="390050"/>
                  <a:pt x="1755061" y="390713"/>
                </a:cubicBezTo>
                <a:cubicBezTo>
                  <a:pt x="1755061" y="392038"/>
                  <a:pt x="1754398" y="393033"/>
                  <a:pt x="1753072" y="393364"/>
                </a:cubicBezTo>
                <a:cubicBezTo>
                  <a:pt x="1750090" y="393695"/>
                  <a:pt x="1749758" y="395684"/>
                  <a:pt x="1750421" y="398335"/>
                </a:cubicBezTo>
                <a:cubicBezTo>
                  <a:pt x="1753404" y="397672"/>
                  <a:pt x="1755061" y="400655"/>
                  <a:pt x="1757380" y="401317"/>
                </a:cubicBezTo>
                <a:cubicBezTo>
                  <a:pt x="1757380" y="401980"/>
                  <a:pt x="1756717" y="402974"/>
                  <a:pt x="1756386" y="403637"/>
                </a:cubicBezTo>
                <a:cubicBezTo>
                  <a:pt x="1758375" y="403637"/>
                  <a:pt x="1759700" y="406620"/>
                  <a:pt x="1762020" y="404631"/>
                </a:cubicBezTo>
                <a:cubicBezTo>
                  <a:pt x="1765002" y="401980"/>
                  <a:pt x="1769642" y="402974"/>
                  <a:pt x="1772956" y="401317"/>
                </a:cubicBezTo>
                <a:cubicBezTo>
                  <a:pt x="1773287" y="401317"/>
                  <a:pt x="1773950" y="401317"/>
                  <a:pt x="1774281" y="401649"/>
                </a:cubicBezTo>
                <a:cubicBezTo>
                  <a:pt x="1775276" y="401649"/>
                  <a:pt x="1776601" y="401649"/>
                  <a:pt x="1777595" y="401649"/>
                </a:cubicBezTo>
                <a:cubicBezTo>
                  <a:pt x="1778258" y="401649"/>
                  <a:pt x="1778921" y="401649"/>
                  <a:pt x="1779252" y="401317"/>
                </a:cubicBezTo>
                <a:cubicBezTo>
                  <a:pt x="1783892" y="404300"/>
                  <a:pt x="1789194" y="406620"/>
                  <a:pt x="1794496" y="407614"/>
                </a:cubicBezTo>
                <a:cubicBezTo>
                  <a:pt x="1795491" y="407614"/>
                  <a:pt x="1796816" y="407614"/>
                  <a:pt x="1797810" y="407614"/>
                </a:cubicBezTo>
                <a:cubicBezTo>
                  <a:pt x="1798142" y="407614"/>
                  <a:pt x="1798804" y="407614"/>
                  <a:pt x="1799136" y="407614"/>
                </a:cubicBezTo>
                <a:cubicBezTo>
                  <a:pt x="1801124" y="403968"/>
                  <a:pt x="1805432" y="409602"/>
                  <a:pt x="1807752" y="405625"/>
                </a:cubicBezTo>
                <a:cubicBezTo>
                  <a:pt x="1805764" y="403968"/>
                  <a:pt x="1802781" y="403637"/>
                  <a:pt x="1802450" y="400323"/>
                </a:cubicBezTo>
                <a:cubicBezTo>
                  <a:pt x="1802450" y="398666"/>
                  <a:pt x="1800462" y="398666"/>
                  <a:pt x="1798804" y="398998"/>
                </a:cubicBezTo>
                <a:cubicBezTo>
                  <a:pt x="1797810" y="398998"/>
                  <a:pt x="1796485" y="398998"/>
                  <a:pt x="1795491" y="398666"/>
                </a:cubicBezTo>
                <a:cubicBezTo>
                  <a:pt x="1795491" y="397341"/>
                  <a:pt x="1796153" y="395684"/>
                  <a:pt x="1796153" y="394358"/>
                </a:cubicBezTo>
                <a:cubicBezTo>
                  <a:pt x="1799799" y="393695"/>
                  <a:pt x="1803444" y="393364"/>
                  <a:pt x="1806758" y="392701"/>
                </a:cubicBezTo>
                <a:cubicBezTo>
                  <a:pt x="1808415" y="396015"/>
                  <a:pt x="1811397" y="395021"/>
                  <a:pt x="1814049" y="395021"/>
                </a:cubicBezTo>
                <a:cubicBezTo>
                  <a:pt x="1814711" y="396678"/>
                  <a:pt x="1816368" y="398003"/>
                  <a:pt x="1815374" y="399992"/>
                </a:cubicBezTo>
                <a:cubicBezTo>
                  <a:pt x="1817363" y="399992"/>
                  <a:pt x="1819019" y="399992"/>
                  <a:pt x="1820345" y="399992"/>
                </a:cubicBezTo>
                <a:cubicBezTo>
                  <a:pt x="1822002" y="398003"/>
                  <a:pt x="1823659" y="396346"/>
                  <a:pt x="1823659" y="393364"/>
                </a:cubicBezTo>
                <a:cubicBezTo>
                  <a:pt x="1821339" y="391376"/>
                  <a:pt x="1819019" y="393033"/>
                  <a:pt x="1816700" y="392701"/>
                </a:cubicBezTo>
                <a:cubicBezTo>
                  <a:pt x="1814711" y="392038"/>
                  <a:pt x="1816700" y="388062"/>
                  <a:pt x="1813054" y="388393"/>
                </a:cubicBezTo>
                <a:cubicBezTo>
                  <a:pt x="1813386" y="387730"/>
                  <a:pt x="1814049" y="387067"/>
                  <a:pt x="1814380" y="386736"/>
                </a:cubicBezTo>
                <a:cubicBezTo>
                  <a:pt x="1813386" y="386736"/>
                  <a:pt x="1812392" y="386405"/>
                  <a:pt x="1811729" y="386073"/>
                </a:cubicBezTo>
                <a:cubicBezTo>
                  <a:pt x="1810735" y="385742"/>
                  <a:pt x="1808746" y="386405"/>
                  <a:pt x="1808415" y="385079"/>
                </a:cubicBezTo>
                <a:cubicBezTo>
                  <a:pt x="1807752" y="383422"/>
                  <a:pt x="1809409" y="383753"/>
                  <a:pt x="1810403" y="383422"/>
                </a:cubicBezTo>
                <a:cubicBezTo>
                  <a:pt x="1814711" y="382097"/>
                  <a:pt x="1817031" y="379445"/>
                  <a:pt x="1815706" y="374806"/>
                </a:cubicBezTo>
                <a:cubicBezTo>
                  <a:pt x="1819019" y="374474"/>
                  <a:pt x="1822333" y="374474"/>
                  <a:pt x="1825647" y="375137"/>
                </a:cubicBezTo>
                <a:cubicBezTo>
                  <a:pt x="1824653" y="375469"/>
                  <a:pt x="1823659" y="375800"/>
                  <a:pt x="1823328" y="377788"/>
                </a:cubicBezTo>
                <a:cubicBezTo>
                  <a:pt x="1825316" y="378451"/>
                  <a:pt x="1827967" y="378451"/>
                  <a:pt x="1829624" y="380440"/>
                </a:cubicBezTo>
                <a:cubicBezTo>
                  <a:pt x="1828630" y="381765"/>
                  <a:pt x="1827967" y="383422"/>
                  <a:pt x="1828630" y="385410"/>
                </a:cubicBezTo>
                <a:cubicBezTo>
                  <a:pt x="1830950" y="385410"/>
                  <a:pt x="1833269" y="385742"/>
                  <a:pt x="1835921" y="386073"/>
                </a:cubicBezTo>
                <a:cubicBezTo>
                  <a:pt x="1835589" y="385410"/>
                  <a:pt x="1835258" y="384748"/>
                  <a:pt x="1833932" y="382428"/>
                </a:cubicBezTo>
                <a:cubicBezTo>
                  <a:pt x="1838240" y="385079"/>
                  <a:pt x="1842217" y="382428"/>
                  <a:pt x="1842217" y="380440"/>
                </a:cubicBezTo>
                <a:cubicBezTo>
                  <a:pt x="1842548" y="375469"/>
                  <a:pt x="1845531" y="376463"/>
                  <a:pt x="1848513" y="376131"/>
                </a:cubicBezTo>
                <a:cubicBezTo>
                  <a:pt x="1849839" y="375469"/>
                  <a:pt x="1853153" y="377788"/>
                  <a:pt x="1852490" y="373812"/>
                </a:cubicBezTo>
                <a:cubicBezTo>
                  <a:pt x="1851496" y="373480"/>
                  <a:pt x="1850502" y="372818"/>
                  <a:pt x="1849508" y="372486"/>
                </a:cubicBezTo>
                <a:cubicBezTo>
                  <a:pt x="1848182" y="371492"/>
                  <a:pt x="1847188" y="371492"/>
                  <a:pt x="1846194" y="371823"/>
                </a:cubicBezTo>
                <a:cubicBezTo>
                  <a:pt x="1847188" y="371492"/>
                  <a:pt x="1848182" y="371492"/>
                  <a:pt x="1849508" y="372486"/>
                </a:cubicBezTo>
                <a:cubicBezTo>
                  <a:pt x="1850502" y="372818"/>
                  <a:pt x="1851496" y="373480"/>
                  <a:pt x="1852490" y="373812"/>
                </a:cubicBezTo>
                <a:cubicBezTo>
                  <a:pt x="1855141" y="372818"/>
                  <a:pt x="1854810" y="375137"/>
                  <a:pt x="1855804" y="376131"/>
                </a:cubicBezTo>
                <a:cubicBezTo>
                  <a:pt x="1857461" y="380440"/>
                  <a:pt x="1861106" y="378120"/>
                  <a:pt x="1863758" y="378451"/>
                </a:cubicBezTo>
                <a:cubicBezTo>
                  <a:pt x="1867072" y="377788"/>
                  <a:pt x="1864420" y="384085"/>
                  <a:pt x="1868397" y="382428"/>
                </a:cubicBezTo>
                <a:cubicBezTo>
                  <a:pt x="1867734" y="383753"/>
                  <a:pt x="1866077" y="383091"/>
                  <a:pt x="1865083" y="383753"/>
                </a:cubicBezTo>
                <a:cubicBezTo>
                  <a:pt x="1865083" y="385742"/>
                  <a:pt x="1865415" y="387730"/>
                  <a:pt x="1865746" y="389719"/>
                </a:cubicBezTo>
                <a:cubicBezTo>
                  <a:pt x="1865083" y="395684"/>
                  <a:pt x="1867294" y="398776"/>
                  <a:pt x="1872374" y="398998"/>
                </a:cubicBezTo>
                <a:cubicBezTo>
                  <a:pt x="1872374" y="398998"/>
                  <a:pt x="1873037" y="398666"/>
                  <a:pt x="1873368" y="398335"/>
                </a:cubicBezTo>
                <a:cubicBezTo>
                  <a:pt x="1874031" y="397672"/>
                  <a:pt x="1875025" y="397341"/>
                  <a:pt x="1876019" y="396346"/>
                </a:cubicBezTo>
                <a:cubicBezTo>
                  <a:pt x="1871380" y="395352"/>
                  <a:pt x="1873699" y="390381"/>
                  <a:pt x="1871380" y="388062"/>
                </a:cubicBezTo>
                <a:cubicBezTo>
                  <a:pt x="1872374" y="385742"/>
                  <a:pt x="1871380" y="383753"/>
                  <a:pt x="1870385" y="381765"/>
                </a:cubicBezTo>
                <a:cubicBezTo>
                  <a:pt x="1871711" y="381434"/>
                  <a:pt x="1872374" y="380771"/>
                  <a:pt x="1872043" y="379445"/>
                </a:cubicBezTo>
                <a:cubicBezTo>
                  <a:pt x="1873037" y="379114"/>
                  <a:pt x="1874031" y="378783"/>
                  <a:pt x="1874694" y="378120"/>
                </a:cubicBezTo>
                <a:cubicBezTo>
                  <a:pt x="1877013" y="378120"/>
                  <a:pt x="1879665" y="378120"/>
                  <a:pt x="1881984" y="378120"/>
                </a:cubicBezTo>
                <a:cubicBezTo>
                  <a:pt x="1882316" y="377457"/>
                  <a:pt x="1882978" y="376463"/>
                  <a:pt x="1883310" y="375800"/>
                </a:cubicBezTo>
                <a:cubicBezTo>
                  <a:pt x="1883973" y="375469"/>
                  <a:pt x="1884967" y="374806"/>
                  <a:pt x="1885630" y="374474"/>
                </a:cubicBezTo>
                <a:cubicBezTo>
                  <a:pt x="1890269" y="375137"/>
                  <a:pt x="1894577" y="374474"/>
                  <a:pt x="1898885" y="372818"/>
                </a:cubicBezTo>
                <a:cubicBezTo>
                  <a:pt x="1901205" y="371823"/>
                  <a:pt x="1903525" y="371823"/>
                  <a:pt x="1901537" y="375469"/>
                </a:cubicBezTo>
                <a:cubicBezTo>
                  <a:pt x="1903856" y="375469"/>
                  <a:pt x="1905845" y="375469"/>
                  <a:pt x="1907502" y="373480"/>
                </a:cubicBezTo>
                <a:cubicBezTo>
                  <a:pt x="1907833" y="373480"/>
                  <a:pt x="1908164" y="373480"/>
                  <a:pt x="1908496" y="373480"/>
                </a:cubicBezTo>
                <a:cubicBezTo>
                  <a:pt x="1911147" y="373480"/>
                  <a:pt x="1913467" y="372486"/>
                  <a:pt x="1916118" y="373480"/>
                </a:cubicBezTo>
                <a:cubicBezTo>
                  <a:pt x="1916118" y="373149"/>
                  <a:pt x="1916118" y="372818"/>
                  <a:pt x="1916118" y="372486"/>
                </a:cubicBezTo>
                <a:cubicBezTo>
                  <a:pt x="1915124" y="371492"/>
                  <a:pt x="1914461" y="370829"/>
                  <a:pt x="1913467" y="369835"/>
                </a:cubicBezTo>
                <a:cubicBezTo>
                  <a:pt x="1914792" y="368841"/>
                  <a:pt x="1916118" y="367847"/>
                  <a:pt x="1917443" y="367184"/>
                </a:cubicBezTo>
                <a:cubicBezTo>
                  <a:pt x="1921089" y="366190"/>
                  <a:pt x="1921420" y="370166"/>
                  <a:pt x="1923740" y="371161"/>
                </a:cubicBezTo>
                <a:cubicBezTo>
                  <a:pt x="1923740" y="372155"/>
                  <a:pt x="1923740" y="373149"/>
                  <a:pt x="1923740" y="373812"/>
                </a:cubicBezTo>
                <a:cubicBezTo>
                  <a:pt x="1927054" y="373812"/>
                  <a:pt x="1928379" y="375137"/>
                  <a:pt x="1927717" y="378451"/>
                </a:cubicBezTo>
                <a:cubicBezTo>
                  <a:pt x="1926391" y="377788"/>
                  <a:pt x="1925065" y="377788"/>
                  <a:pt x="1924071" y="378451"/>
                </a:cubicBezTo>
                <a:cubicBezTo>
                  <a:pt x="1925065" y="384748"/>
                  <a:pt x="1919100" y="377457"/>
                  <a:pt x="1918769" y="381765"/>
                </a:cubicBezTo>
                <a:cubicBezTo>
                  <a:pt x="1920757" y="383091"/>
                  <a:pt x="1925728" y="383091"/>
                  <a:pt x="1924734" y="386073"/>
                </a:cubicBezTo>
                <a:cubicBezTo>
                  <a:pt x="1923740" y="388724"/>
                  <a:pt x="1924403" y="390381"/>
                  <a:pt x="1924403" y="392701"/>
                </a:cubicBezTo>
                <a:cubicBezTo>
                  <a:pt x="1928379" y="391044"/>
                  <a:pt x="1933682" y="393364"/>
                  <a:pt x="1936333" y="388393"/>
                </a:cubicBezTo>
                <a:cubicBezTo>
                  <a:pt x="1937658" y="389387"/>
                  <a:pt x="1939315" y="390050"/>
                  <a:pt x="1940641" y="391044"/>
                </a:cubicBezTo>
                <a:cubicBezTo>
                  <a:pt x="1940972" y="391376"/>
                  <a:pt x="1941304" y="392038"/>
                  <a:pt x="1941304" y="392370"/>
                </a:cubicBezTo>
                <a:cubicBezTo>
                  <a:pt x="1941304" y="392038"/>
                  <a:pt x="1941304" y="391376"/>
                  <a:pt x="1940641" y="391044"/>
                </a:cubicBezTo>
                <a:cubicBezTo>
                  <a:pt x="1939315" y="390050"/>
                  <a:pt x="1937658" y="389387"/>
                  <a:pt x="1936333" y="388393"/>
                </a:cubicBezTo>
                <a:cubicBezTo>
                  <a:pt x="1936333" y="391376"/>
                  <a:pt x="1936996" y="394358"/>
                  <a:pt x="1936996" y="397341"/>
                </a:cubicBezTo>
                <a:cubicBezTo>
                  <a:pt x="1936333" y="398666"/>
                  <a:pt x="1935007" y="399329"/>
                  <a:pt x="1935339" y="400986"/>
                </a:cubicBezTo>
                <a:cubicBezTo>
                  <a:pt x="1937327" y="400986"/>
                  <a:pt x="1936333" y="403637"/>
                  <a:pt x="1937990" y="403306"/>
                </a:cubicBezTo>
                <a:cubicBezTo>
                  <a:pt x="1937990" y="405957"/>
                  <a:pt x="1933682" y="402643"/>
                  <a:pt x="1934013" y="405957"/>
                </a:cubicBezTo>
                <a:cubicBezTo>
                  <a:pt x="1933350" y="411591"/>
                  <a:pt x="1938984" y="413910"/>
                  <a:pt x="1940310" y="418550"/>
                </a:cubicBezTo>
                <a:lnTo>
                  <a:pt x="1940310" y="418550"/>
                </a:lnTo>
                <a:cubicBezTo>
                  <a:pt x="1940310" y="418550"/>
                  <a:pt x="1939315" y="418550"/>
                  <a:pt x="1938984" y="418881"/>
                </a:cubicBezTo>
                <a:cubicBezTo>
                  <a:pt x="1937658" y="418881"/>
                  <a:pt x="1936333" y="418881"/>
                  <a:pt x="1935339" y="418550"/>
                </a:cubicBezTo>
                <a:cubicBezTo>
                  <a:pt x="1934344" y="418550"/>
                  <a:pt x="1933019" y="418550"/>
                  <a:pt x="1932025" y="418881"/>
                </a:cubicBezTo>
                <a:cubicBezTo>
                  <a:pt x="1931362" y="419544"/>
                  <a:pt x="1930368" y="420207"/>
                  <a:pt x="1929705" y="420870"/>
                </a:cubicBezTo>
                <a:cubicBezTo>
                  <a:pt x="1932356" y="422527"/>
                  <a:pt x="1933682" y="427166"/>
                  <a:pt x="1937990" y="423521"/>
                </a:cubicBezTo>
                <a:cubicBezTo>
                  <a:pt x="1938984" y="423521"/>
                  <a:pt x="1939647" y="423521"/>
                  <a:pt x="1940641" y="423852"/>
                </a:cubicBezTo>
                <a:cubicBezTo>
                  <a:pt x="1945943" y="421864"/>
                  <a:pt x="1952571" y="424515"/>
                  <a:pt x="1957211" y="419875"/>
                </a:cubicBezTo>
                <a:cubicBezTo>
                  <a:pt x="1952240" y="417224"/>
                  <a:pt x="1947269" y="419213"/>
                  <a:pt x="1942298" y="418550"/>
                </a:cubicBezTo>
                <a:cubicBezTo>
                  <a:pt x="1942298" y="417556"/>
                  <a:pt x="1942298" y="416561"/>
                  <a:pt x="1942629" y="415567"/>
                </a:cubicBezTo>
                <a:cubicBezTo>
                  <a:pt x="1944286" y="411591"/>
                  <a:pt x="1947932" y="408277"/>
                  <a:pt x="1948594" y="403968"/>
                </a:cubicBezTo>
                <a:cubicBezTo>
                  <a:pt x="1950583" y="403968"/>
                  <a:pt x="1951577" y="402643"/>
                  <a:pt x="1952571" y="401317"/>
                </a:cubicBezTo>
                <a:cubicBezTo>
                  <a:pt x="1952571" y="401317"/>
                  <a:pt x="1952240" y="400655"/>
                  <a:pt x="1952240" y="400323"/>
                </a:cubicBezTo>
                <a:cubicBezTo>
                  <a:pt x="1953234" y="397672"/>
                  <a:pt x="1951577" y="395352"/>
                  <a:pt x="1950583" y="392038"/>
                </a:cubicBezTo>
                <a:cubicBezTo>
                  <a:pt x="1953897" y="395021"/>
                  <a:pt x="1954891" y="391376"/>
                  <a:pt x="1956879" y="391044"/>
                </a:cubicBezTo>
                <a:cubicBezTo>
                  <a:pt x="1956879" y="389387"/>
                  <a:pt x="1956879" y="388062"/>
                  <a:pt x="1956879" y="386405"/>
                </a:cubicBezTo>
                <a:cubicBezTo>
                  <a:pt x="1955885" y="388062"/>
                  <a:pt x="1954891" y="388724"/>
                  <a:pt x="1953897" y="389056"/>
                </a:cubicBezTo>
                <a:cubicBezTo>
                  <a:pt x="1954891" y="388724"/>
                  <a:pt x="1955885" y="387730"/>
                  <a:pt x="1956879" y="386405"/>
                </a:cubicBezTo>
                <a:cubicBezTo>
                  <a:pt x="1957211" y="384416"/>
                  <a:pt x="1956548" y="383422"/>
                  <a:pt x="1954559" y="383422"/>
                </a:cubicBezTo>
                <a:cubicBezTo>
                  <a:pt x="1952903" y="382428"/>
                  <a:pt x="1951908" y="380440"/>
                  <a:pt x="1949589" y="381102"/>
                </a:cubicBezTo>
                <a:cubicBezTo>
                  <a:pt x="1951246" y="384085"/>
                  <a:pt x="1945612" y="384416"/>
                  <a:pt x="1946937" y="387399"/>
                </a:cubicBezTo>
                <a:cubicBezTo>
                  <a:pt x="1945612" y="389056"/>
                  <a:pt x="1944286" y="389056"/>
                  <a:pt x="1942961" y="387399"/>
                </a:cubicBezTo>
                <a:cubicBezTo>
                  <a:pt x="1941635" y="384416"/>
                  <a:pt x="1937658" y="387399"/>
                  <a:pt x="1936664" y="384748"/>
                </a:cubicBezTo>
                <a:cubicBezTo>
                  <a:pt x="1937990" y="384085"/>
                  <a:pt x="1938984" y="383422"/>
                  <a:pt x="1940310" y="383091"/>
                </a:cubicBezTo>
                <a:cubicBezTo>
                  <a:pt x="1939647" y="381765"/>
                  <a:pt x="1937327" y="383091"/>
                  <a:pt x="1936664" y="381102"/>
                </a:cubicBezTo>
                <a:lnTo>
                  <a:pt x="1936664" y="378783"/>
                </a:lnTo>
                <a:cubicBezTo>
                  <a:pt x="1939647" y="378120"/>
                  <a:pt x="1942298" y="377788"/>
                  <a:pt x="1945280" y="377126"/>
                </a:cubicBezTo>
                <a:cubicBezTo>
                  <a:pt x="1942629" y="373149"/>
                  <a:pt x="1943955" y="369172"/>
                  <a:pt x="1948263" y="368178"/>
                </a:cubicBezTo>
                <a:cubicBezTo>
                  <a:pt x="1948263" y="367515"/>
                  <a:pt x="1948263" y="366521"/>
                  <a:pt x="1948263" y="365858"/>
                </a:cubicBezTo>
                <a:cubicBezTo>
                  <a:pt x="1947932" y="365195"/>
                  <a:pt x="1947269" y="364533"/>
                  <a:pt x="1946937" y="363539"/>
                </a:cubicBezTo>
                <a:cubicBezTo>
                  <a:pt x="1946606" y="363539"/>
                  <a:pt x="1945943" y="363539"/>
                  <a:pt x="1945612" y="363539"/>
                </a:cubicBezTo>
                <a:cubicBezTo>
                  <a:pt x="1945943" y="363539"/>
                  <a:pt x="1946606" y="363539"/>
                  <a:pt x="1946937" y="363539"/>
                </a:cubicBezTo>
                <a:cubicBezTo>
                  <a:pt x="1945612" y="362213"/>
                  <a:pt x="1942961" y="361219"/>
                  <a:pt x="1943624" y="358568"/>
                </a:cubicBezTo>
                <a:cubicBezTo>
                  <a:pt x="1942629" y="357905"/>
                  <a:pt x="1941635" y="357573"/>
                  <a:pt x="1940972" y="356911"/>
                </a:cubicBezTo>
                <a:cubicBezTo>
                  <a:pt x="1941966" y="357573"/>
                  <a:pt x="1942961" y="357905"/>
                  <a:pt x="1943624" y="358568"/>
                </a:cubicBezTo>
                <a:cubicBezTo>
                  <a:pt x="1946937" y="357573"/>
                  <a:pt x="1950251" y="358568"/>
                  <a:pt x="1953565" y="359562"/>
                </a:cubicBezTo>
                <a:cubicBezTo>
                  <a:pt x="1956216" y="354922"/>
                  <a:pt x="1961519" y="353265"/>
                  <a:pt x="1964833" y="349289"/>
                </a:cubicBezTo>
                <a:cubicBezTo>
                  <a:pt x="1967152" y="349289"/>
                  <a:pt x="1969141" y="350946"/>
                  <a:pt x="1971129" y="351940"/>
                </a:cubicBezTo>
                <a:cubicBezTo>
                  <a:pt x="1971792" y="351277"/>
                  <a:pt x="1972123" y="350283"/>
                  <a:pt x="1972786" y="349620"/>
                </a:cubicBezTo>
                <a:cubicBezTo>
                  <a:pt x="1973449" y="349620"/>
                  <a:pt x="1973780" y="349289"/>
                  <a:pt x="1974112" y="349289"/>
                </a:cubicBezTo>
                <a:cubicBezTo>
                  <a:pt x="1973780" y="349289"/>
                  <a:pt x="1973118" y="349289"/>
                  <a:pt x="1972786" y="349620"/>
                </a:cubicBezTo>
                <a:cubicBezTo>
                  <a:pt x="1972123" y="350283"/>
                  <a:pt x="1971792" y="351277"/>
                  <a:pt x="1971129" y="351940"/>
                </a:cubicBezTo>
                <a:cubicBezTo>
                  <a:pt x="1973449" y="354922"/>
                  <a:pt x="1968147" y="356579"/>
                  <a:pt x="1970135" y="359562"/>
                </a:cubicBezTo>
                <a:cubicBezTo>
                  <a:pt x="1970135" y="359893"/>
                  <a:pt x="1970135" y="360556"/>
                  <a:pt x="1970135" y="360887"/>
                </a:cubicBezTo>
                <a:cubicBezTo>
                  <a:pt x="1972455" y="361882"/>
                  <a:pt x="1974774" y="362876"/>
                  <a:pt x="1977094" y="363539"/>
                </a:cubicBezTo>
                <a:cubicBezTo>
                  <a:pt x="1979414" y="363539"/>
                  <a:pt x="1981734" y="363539"/>
                  <a:pt x="1984385" y="363539"/>
                </a:cubicBezTo>
                <a:lnTo>
                  <a:pt x="1989356" y="363539"/>
                </a:lnTo>
                <a:cubicBezTo>
                  <a:pt x="1989356" y="363539"/>
                  <a:pt x="1988362" y="365195"/>
                  <a:pt x="1988362" y="366190"/>
                </a:cubicBezTo>
                <a:cubicBezTo>
                  <a:pt x="1991676" y="366190"/>
                  <a:pt x="1993995" y="370166"/>
                  <a:pt x="1997641" y="368509"/>
                </a:cubicBezTo>
                <a:cubicBezTo>
                  <a:pt x="1999298" y="366852"/>
                  <a:pt x="1997972" y="364201"/>
                  <a:pt x="2000292" y="362544"/>
                </a:cubicBezTo>
                <a:lnTo>
                  <a:pt x="2005594" y="362544"/>
                </a:lnTo>
                <a:cubicBezTo>
                  <a:pt x="2006920" y="359893"/>
                  <a:pt x="2004269" y="358236"/>
                  <a:pt x="2004600" y="356248"/>
                </a:cubicBezTo>
                <a:cubicBezTo>
                  <a:pt x="2005925" y="356911"/>
                  <a:pt x="2006920" y="357905"/>
                  <a:pt x="2008245" y="357573"/>
                </a:cubicBezTo>
                <a:cubicBezTo>
                  <a:pt x="2008245" y="357242"/>
                  <a:pt x="2008245" y="356911"/>
                  <a:pt x="2008245" y="356579"/>
                </a:cubicBezTo>
                <a:cubicBezTo>
                  <a:pt x="2008245" y="355254"/>
                  <a:pt x="2007914" y="353928"/>
                  <a:pt x="2007583" y="352603"/>
                </a:cubicBezTo>
                <a:cubicBezTo>
                  <a:pt x="2010234" y="352603"/>
                  <a:pt x="2012222" y="350946"/>
                  <a:pt x="2012885" y="350283"/>
                </a:cubicBezTo>
                <a:cubicBezTo>
                  <a:pt x="2022495" y="351940"/>
                  <a:pt x="2030780" y="353265"/>
                  <a:pt x="2038402" y="347632"/>
                </a:cubicBezTo>
                <a:cubicBezTo>
                  <a:pt x="2038402" y="346969"/>
                  <a:pt x="2038402" y="345975"/>
                  <a:pt x="2038402" y="345312"/>
                </a:cubicBezTo>
                <a:cubicBezTo>
                  <a:pt x="2035088" y="344649"/>
                  <a:pt x="2031774" y="346637"/>
                  <a:pt x="2028460" y="346637"/>
                </a:cubicBezTo>
                <a:cubicBezTo>
                  <a:pt x="2026140" y="346637"/>
                  <a:pt x="2023821" y="347632"/>
                  <a:pt x="2021832" y="345312"/>
                </a:cubicBezTo>
                <a:cubicBezTo>
                  <a:pt x="2019513" y="343986"/>
                  <a:pt x="2018187" y="341998"/>
                  <a:pt x="2018187" y="339015"/>
                </a:cubicBezTo>
                <a:cubicBezTo>
                  <a:pt x="2017524" y="338021"/>
                  <a:pt x="2016530" y="337690"/>
                  <a:pt x="2015536" y="337690"/>
                </a:cubicBezTo>
                <a:lnTo>
                  <a:pt x="2015536" y="337690"/>
                </a:lnTo>
                <a:cubicBezTo>
                  <a:pt x="2015536" y="337690"/>
                  <a:pt x="2015536" y="337690"/>
                  <a:pt x="2015536" y="337690"/>
                </a:cubicBezTo>
                <a:cubicBezTo>
                  <a:pt x="2015205" y="334376"/>
                  <a:pt x="2019513" y="337027"/>
                  <a:pt x="2019844" y="334707"/>
                </a:cubicBezTo>
                <a:cubicBezTo>
                  <a:pt x="2018850" y="329405"/>
                  <a:pt x="2014542" y="328742"/>
                  <a:pt x="2010565" y="327748"/>
                </a:cubicBezTo>
                <a:cubicBezTo>
                  <a:pt x="2009239" y="327085"/>
                  <a:pt x="2008245" y="326091"/>
                  <a:pt x="2006920" y="325428"/>
                </a:cubicBezTo>
                <a:cubicBezTo>
                  <a:pt x="2006257" y="325428"/>
                  <a:pt x="2005594" y="324765"/>
                  <a:pt x="2002612" y="323440"/>
                </a:cubicBezTo>
                <a:cubicBezTo>
                  <a:pt x="2007583" y="323440"/>
                  <a:pt x="2008577" y="321452"/>
                  <a:pt x="2007914" y="318800"/>
                </a:cubicBezTo>
                <a:cubicBezTo>
                  <a:pt x="2012885" y="318800"/>
                  <a:pt x="2017856" y="318800"/>
                  <a:pt x="2022495" y="317143"/>
                </a:cubicBezTo>
                <a:cubicBezTo>
                  <a:pt x="2021501" y="313830"/>
                  <a:pt x="2025809" y="311841"/>
                  <a:pt x="2033100" y="311510"/>
                </a:cubicBezTo>
                <a:cubicBezTo>
                  <a:pt x="2031774" y="317475"/>
                  <a:pt x="2038733" y="317143"/>
                  <a:pt x="2040722" y="320789"/>
                </a:cubicBezTo>
                <a:cubicBezTo>
                  <a:pt x="2040722" y="321120"/>
                  <a:pt x="2040722" y="321452"/>
                  <a:pt x="2040722" y="321783"/>
                </a:cubicBezTo>
                <a:cubicBezTo>
                  <a:pt x="2045030" y="322114"/>
                  <a:pt x="2050001" y="319463"/>
                  <a:pt x="2053646" y="323771"/>
                </a:cubicBezTo>
                <a:cubicBezTo>
                  <a:pt x="2054640" y="324765"/>
                  <a:pt x="2054309" y="325428"/>
                  <a:pt x="2053646" y="326422"/>
                </a:cubicBezTo>
                <a:cubicBezTo>
                  <a:pt x="2048675" y="328742"/>
                  <a:pt x="2043704" y="330068"/>
                  <a:pt x="2038402" y="326422"/>
                </a:cubicBezTo>
                <a:cubicBezTo>
                  <a:pt x="2037739" y="330399"/>
                  <a:pt x="2039728" y="333382"/>
                  <a:pt x="2042379" y="336364"/>
                </a:cubicBezTo>
                <a:cubicBezTo>
                  <a:pt x="2043704" y="336364"/>
                  <a:pt x="2045361" y="336033"/>
                  <a:pt x="2046024" y="337690"/>
                </a:cubicBezTo>
                <a:cubicBezTo>
                  <a:pt x="2048344" y="338684"/>
                  <a:pt x="2050001" y="336033"/>
                  <a:pt x="2052321" y="336364"/>
                </a:cubicBezTo>
                <a:cubicBezTo>
                  <a:pt x="2053978" y="333050"/>
                  <a:pt x="2058286" y="333050"/>
                  <a:pt x="2060274" y="330068"/>
                </a:cubicBezTo>
                <a:cubicBezTo>
                  <a:pt x="2060937" y="330068"/>
                  <a:pt x="2062262" y="330068"/>
                  <a:pt x="2062594" y="330068"/>
                </a:cubicBezTo>
                <a:cubicBezTo>
                  <a:pt x="2067233" y="324765"/>
                  <a:pt x="2073198" y="326422"/>
                  <a:pt x="2078832" y="327417"/>
                </a:cubicBezTo>
                <a:cubicBezTo>
                  <a:pt x="2078832" y="325760"/>
                  <a:pt x="2078832" y="324103"/>
                  <a:pt x="2078832" y="322446"/>
                </a:cubicBezTo>
                <a:cubicBezTo>
                  <a:pt x="2078501" y="321783"/>
                  <a:pt x="2077506" y="321783"/>
                  <a:pt x="2076512" y="321452"/>
                </a:cubicBezTo>
                <a:cubicBezTo>
                  <a:pt x="2077506" y="321452"/>
                  <a:pt x="2078501" y="321783"/>
                  <a:pt x="2078832" y="322446"/>
                </a:cubicBezTo>
                <a:cubicBezTo>
                  <a:pt x="2078832" y="320457"/>
                  <a:pt x="2078832" y="318469"/>
                  <a:pt x="2079164" y="316481"/>
                </a:cubicBezTo>
                <a:cubicBezTo>
                  <a:pt x="2079495" y="316481"/>
                  <a:pt x="2079826" y="316481"/>
                  <a:pt x="2080158" y="316481"/>
                </a:cubicBezTo>
                <a:cubicBezTo>
                  <a:pt x="2081152" y="318800"/>
                  <a:pt x="2084134" y="319795"/>
                  <a:pt x="2083472" y="322777"/>
                </a:cubicBezTo>
                <a:cubicBezTo>
                  <a:pt x="2083803" y="322777"/>
                  <a:pt x="2084466" y="322777"/>
                  <a:pt x="2084797" y="322777"/>
                </a:cubicBezTo>
                <a:cubicBezTo>
                  <a:pt x="2084797" y="322777"/>
                  <a:pt x="2085128" y="322446"/>
                  <a:pt x="2085460" y="322114"/>
                </a:cubicBezTo>
                <a:cubicBezTo>
                  <a:pt x="2085460" y="322114"/>
                  <a:pt x="2084797" y="322114"/>
                  <a:pt x="2084797" y="322777"/>
                </a:cubicBezTo>
                <a:cubicBezTo>
                  <a:pt x="2085791" y="324103"/>
                  <a:pt x="2086786" y="325097"/>
                  <a:pt x="2087448" y="326422"/>
                </a:cubicBezTo>
                <a:cubicBezTo>
                  <a:pt x="2086123" y="329736"/>
                  <a:pt x="2090431" y="334044"/>
                  <a:pt x="2084466" y="336364"/>
                </a:cubicBezTo>
                <a:cubicBezTo>
                  <a:pt x="2087117" y="338353"/>
                  <a:pt x="2088111" y="341667"/>
                  <a:pt x="2091425" y="339015"/>
                </a:cubicBezTo>
                <a:cubicBezTo>
                  <a:pt x="2091425" y="336696"/>
                  <a:pt x="2093082" y="334707"/>
                  <a:pt x="2093745" y="332719"/>
                </a:cubicBezTo>
                <a:cubicBezTo>
                  <a:pt x="2089437" y="332719"/>
                  <a:pt x="2092751" y="327417"/>
                  <a:pt x="2089768" y="326422"/>
                </a:cubicBezTo>
                <a:cubicBezTo>
                  <a:pt x="2090762" y="324765"/>
                  <a:pt x="2091756" y="323771"/>
                  <a:pt x="2093745" y="323771"/>
                </a:cubicBezTo>
                <a:cubicBezTo>
                  <a:pt x="2093745" y="322114"/>
                  <a:pt x="2093745" y="320126"/>
                  <a:pt x="2091425" y="319795"/>
                </a:cubicBezTo>
                <a:cubicBezTo>
                  <a:pt x="2093745" y="317475"/>
                  <a:pt x="2097390" y="320457"/>
                  <a:pt x="2099378" y="317475"/>
                </a:cubicBezTo>
                <a:cubicBezTo>
                  <a:pt x="2097390" y="312504"/>
                  <a:pt x="2090431" y="312504"/>
                  <a:pt x="2088774" y="307202"/>
                </a:cubicBezTo>
                <a:close/>
                <a:moveTo>
                  <a:pt x="1830618" y="86825"/>
                </a:moveTo>
                <a:lnTo>
                  <a:pt x="1830618" y="86825"/>
                </a:lnTo>
                <a:cubicBezTo>
                  <a:pt x="1830618" y="86825"/>
                  <a:pt x="1830618" y="85168"/>
                  <a:pt x="1830618" y="84174"/>
                </a:cubicBezTo>
                <a:cubicBezTo>
                  <a:pt x="1830618" y="85168"/>
                  <a:pt x="1830618" y="85831"/>
                  <a:pt x="1830618" y="86825"/>
                </a:cubicBezTo>
                <a:close/>
                <a:moveTo>
                  <a:pt x="1830618" y="87819"/>
                </a:moveTo>
                <a:cubicBezTo>
                  <a:pt x="1830618" y="87819"/>
                  <a:pt x="1830618" y="88151"/>
                  <a:pt x="1830618" y="88482"/>
                </a:cubicBezTo>
                <a:lnTo>
                  <a:pt x="1830618" y="88482"/>
                </a:lnTo>
                <a:cubicBezTo>
                  <a:pt x="1830618" y="88482"/>
                  <a:pt x="1830618" y="88151"/>
                  <a:pt x="1830618" y="87819"/>
                </a:cubicBezTo>
                <a:close/>
                <a:moveTo>
                  <a:pt x="1830618" y="82517"/>
                </a:moveTo>
                <a:lnTo>
                  <a:pt x="1830618" y="82517"/>
                </a:lnTo>
                <a:cubicBezTo>
                  <a:pt x="1830618" y="82517"/>
                  <a:pt x="1833269" y="82517"/>
                  <a:pt x="1834595" y="83180"/>
                </a:cubicBezTo>
                <a:cubicBezTo>
                  <a:pt x="1833601" y="82517"/>
                  <a:pt x="1831944" y="82848"/>
                  <a:pt x="1830618" y="82517"/>
                </a:cubicBezTo>
                <a:close/>
                <a:moveTo>
                  <a:pt x="1830618" y="81191"/>
                </a:moveTo>
                <a:cubicBezTo>
                  <a:pt x="1830618" y="81191"/>
                  <a:pt x="1830618" y="81191"/>
                  <a:pt x="1830618" y="81191"/>
                </a:cubicBezTo>
                <a:cubicBezTo>
                  <a:pt x="1830618" y="81191"/>
                  <a:pt x="1830618" y="81191"/>
                  <a:pt x="1830618" y="81191"/>
                </a:cubicBezTo>
                <a:close/>
                <a:moveTo>
                  <a:pt x="1830618" y="82517"/>
                </a:moveTo>
                <a:lnTo>
                  <a:pt x="1830618" y="82517"/>
                </a:lnTo>
                <a:cubicBezTo>
                  <a:pt x="1830618" y="82517"/>
                  <a:pt x="1828630" y="83180"/>
                  <a:pt x="1827636" y="83511"/>
                </a:cubicBezTo>
                <a:cubicBezTo>
                  <a:pt x="1828630" y="83180"/>
                  <a:pt x="1829624" y="82517"/>
                  <a:pt x="1830618" y="82517"/>
                </a:cubicBezTo>
                <a:close/>
                <a:moveTo>
                  <a:pt x="1432615" y="85499"/>
                </a:moveTo>
                <a:cubicBezTo>
                  <a:pt x="1432615" y="85499"/>
                  <a:pt x="1432615" y="86162"/>
                  <a:pt x="1432615" y="86162"/>
                </a:cubicBezTo>
                <a:cubicBezTo>
                  <a:pt x="1433940" y="86494"/>
                  <a:pt x="1435597" y="87156"/>
                  <a:pt x="1436923" y="87488"/>
                </a:cubicBezTo>
                <a:cubicBezTo>
                  <a:pt x="1435597" y="87156"/>
                  <a:pt x="1433940" y="86494"/>
                  <a:pt x="1432615" y="86162"/>
                </a:cubicBezTo>
                <a:cubicBezTo>
                  <a:pt x="1432615" y="86162"/>
                  <a:pt x="1432615" y="85499"/>
                  <a:pt x="1432615" y="85499"/>
                </a:cubicBezTo>
                <a:close/>
                <a:moveTo>
                  <a:pt x="1441894" y="101075"/>
                </a:moveTo>
                <a:cubicBezTo>
                  <a:pt x="1441894" y="101075"/>
                  <a:pt x="1440899" y="101738"/>
                  <a:pt x="1440237" y="102069"/>
                </a:cubicBezTo>
                <a:cubicBezTo>
                  <a:pt x="1440899" y="102069"/>
                  <a:pt x="1441231" y="101406"/>
                  <a:pt x="1441894" y="101075"/>
                </a:cubicBezTo>
                <a:close/>
                <a:moveTo>
                  <a:pt x="1431620" y="97761"/>
                </a:moveTo>
                <a:cubicBezTo>
                  <a:pt x="1431620" y="97761"/>
                  <a:pt x="1431289" y="95110"/>
                  <a:pt x="1431289" y="93784"/>
                </a:cubicBezTo>
                <a:cubicBezTo>
                  <a:pt x="1431289" y="95110"/>
                  <a:pt x="1431289" y="96435"/>
                  <a:pt x="1431620" y="97761"/>
                </a:cubicBezTo>
                <a:cubicBezTo>
                  <a:pt x="1431620" y="99087"/>
                  <a:pt x="1432283" y="100412"/>
                  <a:pt x="1432615" y="101738"/>
                </a:cubicBezTo>
                <a:cubicBezTo>
                  <a:pt x="1434603" y="102069"/>
                  <a:pt x="1436923" y="102401"/>
                  <a:pt x="1438911" y="103063"/>
                </a:cubicBezTo>
                <a:cubicBezTo>
                  <a:pt x="1438911" y="103063"/>
                  <a:pt x="1438911" y="103063"/>
                  <a:pt x="1438911" y="103063"/>
                </a:cubicBezTo>
                <a:cubicBezTo>
                  <a:pt x="1438911" y="103063"/>
                  <a:pt x="1438911" y="103063"/>
                  <a:pt x="1438911" y="103063"/>
                </a:cubicBezTo>
                <a:cubicBezTo>
                  <a:pt x="1436923" y="102732"/>
                  <a:pt x="1434603" y="102401"/>
                  <a:pt x="1432615" y="101738"/>
                </a:cubicBezTo>
                <a:lnTo>
                  <a:pt x="1432615" y="101738"/>
                </a:lnTo>
                <a:cubicBezTo>
                  <a:pt x="1432615" y="101738"/>
                  <a:pt x="1431620" y="99087"/>
                  <a:pt x="1431620" y="97761"/>
                </a:cubicBezTo>
                <a:close/>
                <a:moveTo>
                  <a:pt x="1442888" y="110685"/>
                </a:moveTo>
                <a:lnTo>
                  <a:pt x="1442888" y="110685"/>
                </a:lnTo>
                <a:cubicBezTo>
                  <a:pt x="1442888" y="109028"/>
                  <a:pt x="1442225" y="107703"/>
                  <a:pt x="1441231" y="106709"/>
                </a:cubicBezTo>
                <a:cubicBezTo>
                  <a:pt x="1440899" y="106046"/>
                  <a:pt x="1440237" y="105714"/>
                  <a:pt x="1439905" y="105052"/>
                </a:cubicBezTo>
                <a:cubicBezTo>
                  <a:pt x="1440237" y="105714"/>
                  <a:pt x="1440899" y="106046"/>
                  <a:pt x="1441231" y="106709"/>
                </a:cubicBezTo>
                <a:cubicBezTo>
                  <a:pt x="1442225" y="107703"/>
                  <a:pt x="1443219" y="109028"/>
                  <a:pt x="1442888" y="110685"/>
                </a:cubicBezTo>
                <a:close/>
                <a:moveTo>
                  <a:pt x="1413725" y="68598"/>
                </a:moveTo>
                <a:cubicBezTo>
                  <a:pt x="1413725" y="68598"/>
                  <a:pt x="1413725" y="68598"/>
                  <a:pt x="1413725" y="68598"/>
                </a:cubicBezTo>
                <a:cubicBezTo>
                  <a:pt x="1413725" y="68598"/>
                  <a:pt x="1413725" y="68598"/>
                  <a:pt x="1413725" y="68598"/>
                </a:cubicBezTo>
                <a:close/>
                <a:moveTo>
                  <a:pt x="1411405" y="67273"/>
                </a:moveTo>
                <a:cubicBezTo>
                  <a:pt x="1411405" y="67273"/>
                  <a:pt x="1412068" y="67604"/>
                  <a:pt x="1412068" y="67936"/>
                </a:cubicBezTo>
                <a:cubicBezTo>
                  <a:pt x="1412068" y="67936"/>
                  <a:pt x="1411405" y="67936"/>
                  <a:pt x="1411405" y="67273"/>
                </a:cubicBezTo>
                <a:cubicBezTo>
                  <a:pt x="1411405" y="67273"/>
                  <a:pt x="1411405" y="67273"/>
                  <a:pt x="1411405" y="67273"/>
                </a:cubicBezTo>
                <a:cubicBezTo>
                  <a:pt x="1411405" y="67273"/>
                  <a:pt x="1411405" y="67273"/>
                  <a:pt x="1411405" y="67273"/>
                </a:cubicBezTo>
                <a:close/>
                <a:moveTo>
                  <a:pt x="1266586" y="27837"/>
                </a:moveTo>
                <a:cubicBezTo>
                  <a:pt x="1266586" y="27837"/>
                  <a:pt x="1265261" y="27837"/>
                  <a:pt x="1264929" y="27506"/>
                </a:cubicBezTo>
                <a:cubicBezTo>
                  <a:pt x="1265592" y="27506"/>
                  <a:pt x="1265924" y="27837"/>
                  <a:pt x="1266586" y="27837"/>
                </a:cubicBezTo>
                <a:close/>
                <a:moveTo>
                  <a:pt x="280690" y="14913"/>
                </a:moveTo>
                <a:cubicBezTo>
                  <a:pt x="280690" y="14913"/>
                  <a:pt x="280690" y="14250"/>
                  <a:pt x="280690" y="13919"/>
                </a:cubicBezTo>
                <a:cubicBezTo>
                  <a:pt x="280690" y="14250"/>
                  <a:pt x="280690" y="14581"/>
                  <a:pt x="280690" y="14913"/>
                </a:cubicBezTo>
                <a:close/>
                <a:moveTo>
                  <a:pt x="280690" y="11599"/>
                </a:moveTo>
                <a:lnTo>
                  <a:pt x="280690" y="11599"/>
                </a:lnTo>
                <a:cubicBezTo>
                  <a:pt x="280690" y="11599"/>
                  <a:pt x="280690" y="11599"/>
                  <a:pt x="280690" y="11599"/>
                </a:cubicBezTo>
                <a:close/>
                <a:moveTo>
                  <a:pt x="275388" y="11930"/>
                </a:moveTo>
                <a:cubicBezTo>
                  <a:pt x="275388" y="11930"/>
                  <a:pt x="276051" y="12924"/>
                  <a:pt x="276382" y="13256"/>
                </a:cubicBezTo>
                <a:cubicBezTo>
                  <a:pt x="276382" y="13256"/>
                  <a:pt x="276051" y="12593"/>
                  <a:pt x="275388" y="11930"/>
                </a:cubicBezTo>
                <a:cubicBezTo>
                  <a:pt x="274394" y="11930"/>
                  <a:pt x="274063" y="11267"/>
                  <a:pt x="273731" y="10936"/>
                </a:cubicBezTo>
                <a:cubicBezTo>
                  <a:pt x="273731" y="11267"/>
                  <a:pt x="274394" y="11599"/>
                  <a:pt x="275388" y="11930"/>
                </a:cubicBezTo>
                <a:close/>
                <a:moveTo>
                  <a:pt x="260475" y="10936"/>
                </a:moveTo>
                <a:cubicBezTo>
                  <a:pt x="260475" y="10936"/>
                  <a:pt x="262132" y="10605"/>
                  <a:pt x="262795" y="10605"/>
                </a:cubicBezTo>
                <a:cubicBezTo>
                  <a:pt x="262132" y="10605"/>
                  <a:pt x="261138" y="10605"/>
                  <a:pt x="260475" y="10936"/>
                </a:cubicBezTo>
                <a:close/>
                <a:moveTo>
                  <a:pt x="275388" y="36785"/>
                </a:moveTo>
                <a:cubicBezTo>
                  <a:pt x="275388" y="36785"/>
                  <a:pt x="275388" y="37779"/>
                  <a:pt x="275388" y="38442"/>
                </a:cubicBezTo>
                <a:cubicBezTo>
                  <a:pt x="275388" y="38110"/>
                  <a:pt x="275388" y="37447"/>
                  <a:pt x="275388" y="37116"/>
                </a:cubicBezTo>
                <a:lnTo>
                  <a:pt x="275388" y="37116"/>
                </a:lnTo>
                <a:close/>
                <a:moveTo>
                  <a:pt x="341004" y="54349"/>
                </a:moveTo>
                <a:cubicBezTo>
                  <a:pt x="341004" y="54349"/>
                  <a:pt x="341998" y="54349"/>
                  <a:pt x="342330" y="54349"/>
                </a:cubicBezTo>
                <a:cubicBezTo>
                  <a:pt x="341998" y="54349"/>
                  <a:pt x="341335" y="54349"/>
                  <a:pt x="341004" y="54349"/>
                </a:cubicBezTo>
                <a:close/>
                <a:moveTo>
                  <a:pt x="340341" y="54349"/>
                </a:moveTo>
                <a:cubicBezTo>
                  <a:pt x="340341" y="54349"/>
                  <a:pt x="340341" y="54349"/>
                  <a:pt x="341004" y="54349"/>
                </a:cubicBezTo>
                <a:cubicBezTo>
                  <a:pt x="341004" y="54349"/>
                  <a:pt x="340673" y="54349"/>
                  <a:pt x="340341" y="54349"/>
                </a:cubicBezTo>
                <a:close/>
                <a:moveTo>
                  <a:pt x="343655" y="54017"/>
                </a:moveTo>
                <a:cubicBezTo>
                  <a:pt x="343655" y="54017"/>
                  <a:pt x="342992" y="54349"/>
                  <a:pt x="342661" y="54349"/>
                </a:cubicBezTo>
                <a:cubicBezTo>
                  <a:pt x="342992" y="54349"/>
                  <a:pt x="343324" y="54349"/>
                  <a:pt x="343655" y="54017"/>
                </a:cubicBezTo>
                <a:close/>
                <a:moveTo>
                  <a:pt x="335370" y="50703"/>
                </a:moveTo>
                <a:cubicBezTo>
                  <a:pt x="335370" y="50703"/>
                  <a:pt x="335370" y="51697"/>
                  <a:pt x="335370" y="52360"/>
                </a:cubicBezTo>
                <a:cubicBezTo>
                  <a:pt x="335370" y="52029"/>
                  <a:pt x="335370" y="51366"/>
                  <a:pt x="335370" y="50703"/>
                </a:cubicBezTo>
                <a:cubicBezTo>
                  <a:pt x="334708" y="45732"/>
                  <a:pt x="333051" y="45401"/>
                  <a:pt x="331394" y="46064"/>
                </a:cubicBezTo>
                <a:cubicBezTo>
                  <a:pt x="333051" y="45069"/>
                  <a:pt x="334708" y="45401"/>
                  <a:pt x="335370" y="50703"/>
                </a:cubicBezTo>
                <a:close/>
                <a:moveTo>
                  <a:pt x="306208" y="71912"/>
                </a:moveTo>
                <a:cubicBezTo>
                  <a:pt x="308527" y="68267"/>
                  <a:pt x="312173" y="70587"/>
                  <a:pt x="315155" y="69924"/>
                </a:cubicBezTo>
                <a:lnTo>
                  <a:pt x="324434" y="69924"/>
                </a:lnTo>
                <a:cubicBezTo>
                  <a:pt x="318469" y="71912"/>
                  <a:pt x="312173" y="70587"/>
                  <a:pt x="306208" y="71912"/>
                </a:cubicBezTo>
                <a:close/>
                <a:moveTo>
                  <a:pt x="336365" y="71581"/>
                </a:moveTo>
                <a:lnTo>
                  <a:pt x="336365" y="71581"/>
                </a:lnTo>
                <a:cubicBezTo>
                  <a:pt x="336365" y="71581"/>
                  <a:pt x="335039" y="71250"/>
                  <a:pt x="334376" y="70918"/>
                </a:cubicBezTo>
                <a:cubicBezTo>
                  <a:pt x="333382" y="68267"/>
                  <a:pt x="336365" y="63628"/>
                  <a:pt x="330731" y="63296"/>
                </a:cubicBezTo>
                <a:lnTo>
                  <a:pt x="330731" y="63296"/>
                </a:lnTo>
                <a:cubicBezTo>
                  <a:pt x="331062" y="61308"/>
                  <a:pt x="336033" y="62302"/>
                  <a:pt x="334376" y="58657"/>
                </a:cubicBezTo>
                <a:cubicBezTo>
                  <a:pt x="334708" y="58657"/>
                  <a:pt x="335039" y="58657"/>
                  <a:pt x="335370" y="58657"/>
                </a:cubicBezTo>
                <a:cubicBezTo>
                  <a:pt x="336365" y="59319"/>
                  <a:pt x="338353" y="57662"/>
                  <a:pt x="338684" y="60314"/>
                </a:cubicBezTo>
                <a:cubicBezTo>
                  <a:pt x="338684" y="62633"/>
                  <a:pt x="341004" y="63628"/>
                  <a:pt x="343324" y="63628"/>
                </a:cubicBezTo>
                <a:lnTo>
                  <a:pt x="343324" y="63628"/>
                </a:lnTo>
                <a:cubicBezTo>
                  <a:pt x="347300" y="66941"/>
                  <a:pt x="347632" y="69924"/>
                  <a:pt x="344318" y="71250"/>
                </a:cubicBezTo>
                <a:lnTo>
                  <a:pt x="344318" y="71250"/>
                </a:lnTo>
                <a:cubicBezTo>
                  <a:pt x="341667" y="68598"/>
                  <a:pt x="339016" y="72244"/>
                  <a:pt x="336365" y="71581"/>
                </a:cubicBezTo>
                <a:close/>
                <a:moveTo>
                  <a:pt x="290964" y="190220"/>
                </a:moveTo>
                <a:cubicBezTo>
                  <a:pt x="290964" y="190220"/>
                  <a:pt x="291626" y="189557"/>
                  <a:pt x="291626" y="189226"/>
                </a:cubicBezTo>
                <a:cubicBezTo>
                  <a:pt x="291626" y="189557"/>
                  <a:pt x="290964" y="189888"/>
                  <a:pt x="290964" y="190220"/>
                </a:cubicBezTo>
                <a:close/>
                <a:moveTo>
                  <a:pt x="291958" y="188563"/>
                </a:moveTo>
                <a:cubicBezTo>
                  <a:pt x="291958" y="188563"/>
                  <a:pt x="292289" y="187900"/>
                  <a:pt x="292289" y="187569"/>
                </a:cubicBezTo>
                <a:cubicBezTo>
                  <a:pt x="292289" y="187900"/>
                  <a:pt x="292289" y="188231"/>
                  <a:pt x="291958" y="188563"/>
                </a:cubicBezTo>
                <a:close/>
                <a:moveTo>
                  <a:pt x="163708" y="257824"/>
                </a:moveTo>
                <a:lnTo>
                  <a:pt x="163708" y="257824"/>
                </a:lnTo>
                <a:close/>
                <a:moveTo>
                  <a:pt x="213417" y="274394"/>
                </a:moveTo>
                <a:cubicBezTo>
                  <a:pt x="209109" y="275388"/>
                  <a:pt x="205133" y="276382"/>
                  <a:pt x="200825" y="277045"/>
                </a:cubicBezTo>
                <a:cubicBezTo>
                  <a:pt x="205133" y="276051"/>
                  <a:pt x="209441" y="275056"/>
                  <a:pt x="213417" y="274394"/>
                </a:cubicBezTo>
                <a:cubicBezTo>
                  <a:pt x="214080" y="273731"/>
                  <a:pt x="214743" y="273400"/>
                  <a:pt x="215406" y="273068"/>
                </a:cubicBezTo>
                <a:cubicBezTo>
                  <a:pt x="214743" y="273068"/>
                  <a:pt x="214080" y="273400"/>
                  <a:pt x="213417" y="274394"/>
                </a:cubicBezTo>
                <a:close/>
                <a:moveTo>
                  <a:pt x="99087" y="276713"/>
                </a:moveTo>
                <a:cubicBezTo>
                  <a:pt x="99087" y="276713"/>
                  <a:pt x="98093" y="277708"/>
                  <a:pt x="97761" y="278039"/>
                </a:cubicBezTo>
                <a:cubicBezTo>
                  <a:pt x="97430" y="277708"/>
                  <a:pt x="97098" y="277045"/>
                  <a:pt x="96767" y="276713"/>
                </a:cubicBezTo>
                <a:cubicBezTo>
                  <a:pt x="97761" y="276713"/>
                  <a:pt x="98424" y="276713"/>
                  <a:pt x="99418" y="276713"/>
                </a:cubicBezTo>
                <a:close/>
                <a:moveTo>
                  <a:pt x="816885" y="454672"/>
                </a:moveTo>
                <a:cubicBezTo>
                  <a:pt x="816885" y="454672"/>
                  <a:pt x="817879" y="454672"/>
                  <a:pt x="818211" y="454672"/>
                </a:cubicBezTo>
                <a:cubicBezTo>
                  <a:pt x="817879" y="454672"/>
                  <a:pt x="817217" y="454672"/>
                  <a:pt x="816885" y="454672"/>
                </a:cubicBezTo>
                <a:close/>
                <a:moveTo>
                  <a:pt x="821856" y="443073"/>
                </a:moveTo>
                <a:lnTo>
                  <a:pt x="821856" y="443073"/>
                </a:lnTo>
                <a:cubicBezTo>
                  <a:pt x="823182" y="440422"/>
                  <a:pt x="822519" y="438433"/>
                  <a:pt x="821856" y="436114"/>
                </a:cubicBezTo>
                <a:cubicBezTo>
                  <a:pt x="822850" y="438433"/>
                  <a:pt x="823182" y="440753"/>
                  <a:pt x="821856" y="443073"/>
                </a:cubicBezTo>
                <a:close/>
                <a:moveTo>
                  <a:pt x="826827" y="458317"/>
                </a:moveTo>
                <a:cubicBezTo>
                  <a:pt x="826827" y="458317"/>
                  <a:pt x="823513" y="459311"/>
                  <a:pt x="821856" y="459311"/>
                </a:cubicBezTo>
                <a:cubicBezTo>
                  <a:pt x="823513" y="459311"/>
                  <a:pt x="825170" y="457986"/>
                  <a:pt x="826827" y="458317"/>
                </a:cubicBezTo>
                <a:cubicBezTo>
                  <a:pt x="827821" y="458980"/>
                  <a:pt x="828484" y="459311"/>
                  <a:pt x="829478" y="459311"/>
                </a:cubicBezTo>
                <a:cubicBezTo>
                  <a:pt x="830141" y="459311"/>
                  <a:pt x="830472" y="459311"/>
                  <a:pt x="831135" y="459311"/>
                </a:cubicBezTo>
                <a:cubicBezTo>
                  <a:pt x="830472" y="459311"/>
                  <a:pt x="830141" y="459311"/>
                  <a:pt x="829478" y="459311"/>
                </a:cubicBezTo>
                <a:cubicBezTo>
                  <a:pt x="828484" y="459311"/>
                  <a:pt x="827490" y="459311"/>
                  <a:pt x="826827" y="458317"/>
                </a:cubicBezTo>
                <a:close/>
                <a:moveTo>
                  <a:pt x="827490" y="510346"/>
                </a:moveTo>
                <a:cubicBezTo>
                  <a:pt x="827490" y="510346"/>
                  <a:pt x="826496" y="510346"/>
                  <a:pt x="826164" y="510346"/>
                </a:cubicBezTo>
                <a:cubicBezTo>
                  <a:pt x="826496" y="510346"/>
                  <a:pt x="827158" y="510346"/>
                  <a:pt x="827490" y="510346"/>
                </a:cubicBezTo>
                <a:cubicBezTo>
                  <a:pt x="828815" y="510014"/>
                  <a:pt x="829810" y="508689"/>
                  <a:pt x="830804" y="506369"/>
                </a:cubicBezTo>
                <a:cubicBezTo>
                  <a:pt x="830804" y="505375"/>
                  <a:pt x="830141" y="505043"/>
                  <a:pt x="829478" y="505043"/>
                </a:cubicBezTo>
                <a:cubicBezTo>
                  <a:pt x="830141" y="505043"/>
                  <a:pt x="830804" y="505375"/>
                  <a:pt x="830804" y="506369"/>
                </a:cubicBezTo>
                <a:cubicBezTo>
                  <a:pt x="829810" y="508689"/>
                  <a:pt x="828815" y="509683"/>
                  <a:pt x="827490" y="510346"/>
                </a:cubicBezTo>
                <a:close/>
                <a:moveTo>
                  <a:pt x="1811729" y="362876"/>
                </a:moveTo>
                <a:cubicBezTo>
                  <a:pt x="1811729" y="362876"/>
                  <a:pt x="1811729" y="362876"/>
                  <a:pt x="1811729" y="362876"/>
                </a:cubicBezTo>
                <a:cubicBezTo>
                  <a:pt x="1811729" y="362876"/>
                  <a:pt x="1811729" y="362876"/>
                  <a:pt x="1811729" y="362876"/>
                </a:cubicBezTo>
                <a:close/>
                <a:moveTo>
                  <a:pt x="1811066" y="362876"/>
                </a:moveTo>
                <a:cubicBezTo>
                  <a:pt x="1811066" y="362876"/>
                  <a:pt x="1811066" y="362876"/>
                  <a:pt x="1811066" y="362876"/>
                </a:cubicBezTo>
                <a:cubicBezTo>
                  <a:pt x="1811066" y="362876"/>
                  <a:pt x="1811066" y="362876"/>
                  <a:pt x="1811066" y="362876"/>
                </a:cubicBezTo>
                <a:close/>
                <a:moveTo>
                  <a:pt x="1801124" y="369504"/>
                </a:moveTo>
                <a:cubicBezTo>
                  <a:pt x="1801124" y="369504"/>
                  <a:pt x="1801124" y="369504"/>
                  <a:pt x="1801124" y="369504"/>
                </a:cubicBezTo>
                <a:lnTo>
                  <a:pt x="1801124" y="369504"/>
                </a:lnTo>
                <a:close/>
                <a:moveTo>
                  <a:pt x="1801124" y="369504"/>
                </a:moveTo>
                <a:cubicBezTo>
                  <a:pt x="1801124" y="369504"/>
                  <a:pt x="1802450" y="372486"/>
                  <a:pt x="1804107" y="372818"/>
                </a:cubicBezTo>
                <a:cubicBezTo>
                  <a:pt x="1802781" y="372155"/>
                  <a:pt x="1802118" y="370498"/>
                  <a:pt x="1801124" y="369504"/>
                </a:cubicBezTo>
                <a:lnTo>
                  <a:pt x="1801124" y="369504"/>
                </a:lnTo>
                <a:close/>
                <a:moveTo>
                  <a:pt x="1807752" y="383422"/>
                </a:moveTo>
                <a:cubicBezTo>
                  <a:pt x="1807752" y="383422"/>
                  <a:pt x="1805101" y="383422"/>
                  <a:pt x="1804107" y="384085"/>
                </a:cubicBezTo>
                <a:cubicBezTo>
                  <a:pt x="1799799" y="387067"/>
                  <a:pt x="1798473" y="385742"/>
                  <a:pt x="1798804" y="381102"/>
                </a:cubicBezTo>
                <a:cubicBezTo>
                  <a:pt x="1798804" y="379114"/>
                  <a:pt x="1798473" y="377457"/>
                  <a:pt x="1797479" y="375800"/>
                </a:cubicBezTo>
                <a:lnTo>
                  <a:pt x="1797479" y="375800"/>
                </a:lnTo>
                <a:cubicBezTo>
                  <a:pt x="1801787" y="375800"/>
                  <a:pt x="1807752" y="380108"/>
                  <a:pt x="1807752" y="383422"/>
                </a:cubicBezTo>
                <a:close/>
                <a:moveTo>
                  <a:pt x="1957542" y="386405"/>
                </a:moveTo>
                <a:cubicBezTo>
                  <a:pt x="1957542" y="386405"/>
                  <a:pt x="1955885" y="386405"/>
                  <a:pt x="1955222" y="386405"/>
                </a:cubicBezTo>
                <a:cubicBezTo>
                  <a:pt x="1955885" y="386405"/>
                  <a:pt x="1956879" y="386405"/>
                  <a:pt x="1957542" y="386405"/>
                </a:cubicBezTo>
                <a:close/>
                <a:moveTo>
                  <a:pt x="1910484" y="353928"/>
                </a:moveTo>
                <a:cubicBezTo>
                  <a:pt x="1910484" y="353928"/>
                  <a:pt x="1910484" y="353265"/>
                  <a:pt x="1910484" y="352934"/>
                </a:cubicBezTo>
                <a:cubicBezTo>
                  <a:pt x="1909821" y="352271"/>
                  <a:pt x="1909490" y="351608"/>
                  <a:pt x="1908827" y="350946"/>
                </a:cubicBezTo>
                <a:cubicBezTo>
                  <a:pt x="1909159" y="351608"/>
                  <a:pt x="1909821" y="352271"/>
                  <a:pt x="1910484" y="352934"/>
                </a:cubicBezTo>
                <a:cubicBezTo>
                  <a:pt x="1910484" y="353265"/>
                  <a:pt x="1910484" y="353597"/>
                  <a:pt x="1910484" y="353928"/>
                </a:cubicBezTo>
                <a:close/>
                <a:moveTo>
                  <a:pt x="1779915" y="311510"/>
                </a:moveTo>
                <a:cubicBezTo>
                  <a:pt x="1777927" y="313498"/>
                  <a:pt x="1778258" y="315818"/>
                  <a:pt x="1778258" y="318469"/>
                </a:cubicBezTo>
                <a:cubicBezTo>
                  <a:pt x="1776932" y="316812"/>
                  <a:pt x="1776270" y="313498"/>
                  <a:pt x="1772956" y="314824"/>
                </a:cubicBezTo>
                <a:cubicBezTo>
                  <a:pt x="1771299" y="314824"/>
                  <a:pt x="1769642" y="314824"/>
                  <a:pt x="1767985" y="314492"/>
                </a:cubicBezTo>
                <a:cubicBezTo>
                  <a:pt x="1766991" y="309521"/>
                  <a:pt x="1772293" y="312173"/>
                  <a:pt x="1773619" y="309853"/>
                </a:cubicBezTo>
                <a:cubicBezTo>
                  <a:pt x="1773619" y="309853"/>
                  <a:pt x="1773619" y="309853"/>
                  <a:pt x="1773619" y="309853"/>
                </a:cubicBezTo>
                <a:cubicBezTo>
                  <a:pt x="1773619" y="309853"/>
                  <a:pt x="1773619" y="309853"/>
                  <a:pt x="1773619" y="309853"/>
                </a:cubicBezTo>
                <a:lnTo>
                  <a:pt x="1775607" y="309853"/>
                </a:lnTo>
                <a:cubicBezTo>
                  <a:pt x="1775607" y="309853"/>
                  <a:pt x="1778589" y="311178"/>
                  <a:pt x="1779915" y="311510"/>
                </a:cubicBezTo>
                <a:close/>
                <a:moveTo>
                  <a:pt x="1676852" y="373149"/>
                </a:moveTo>
                <a:cubicBezTo>
                  <a:pt x="1676852" y="373149"/>
                  <a:pt x="1676852" y="371492"/>
                  <a:pt x="1676852" y="370498"/>
                </a:cubicBezTo>
                <a:cubicBezTo>
                  <a:pt x="1677183" y="369835"/>
                  <a:pt x="1677514" y="369172"/>
                  <a:pt x="1677846" y="368841"/>
                </a:cubicBezTo>
                <a:cubicBezTo>
                  <a:pt x="1677846" y="368509"/>
                  <a:pt x="1678509" y="368178"/>
                  <a:pt x="1678840" y="368178"/>
                </a:cubicBezTo>
                <a:cubicBezTo>
                  <a:pt x="1678509" y="368178"/>
                  <a:pt x="1678177" y="368178"/>
                  <a:pt x="1677846" y="368841"/>
                </a:cubicBezTo>
                <a:cubicBezTo>
                  <a:pt x="1677846" y="369172"/>
                  <a:pt x="1677183" y="369835"/>
                  <a:pt x="1676852" y="370498"/>
                </a:cubicBezTo>
                <a:cubicBezTo>
                  <a:pt x="1676852" y="371492"/>
                  <a:pt x="1676852" y="372155"/>
                  <a:pt x="1676852" y="373149"/>
                </a:cubicBezTo>
                <a:close/>
                <a:moveTo>
                  <a:pt x="1671549" y="383091"/>
                </a:moveTo>
                <a:lnTo>
                  <a:pt x="1671549" y="383091"/>
                </a:lnTo>
                <a:cubicBezTo>
                  <a:pt x="1671549" y="383091"/>
                  <a:pt x="1668898" y="381434"/>
                  <a:pt x="1667241" y="381102"/>
                </a:cubicBezTo>
                <a:cubicBezTo>
                  <a:pt x="1668567" y="381434"/>
                  <a:pt x="1670224" y="382097"/>
                  <a:pt x="1671549" y="383091"/>
                </a:cubicBezTo>
                <a:close/>
                <a:moveTo>
                  <a:pt x="1671549" y="385410"/>
                </a:moveTo>
                <a:cubicBezTo>
                  <a:pt x="1671549" y="385410"/>
                  <a:pt x="1671549" y="386736"/>
                  <a:pt x="1671881" y="387399"/>
                </a:cubicBezTo>
                <a:cubicBezTo>
                  <a:pt x="1671881" y="386736"/>
                  <a:pt x="1671549" y="386073"/>
                  <a:pt x="1671549" y="385410"/>
                </a:cubicBezTo>
                <a:close/>
                <a:moveTo>
                  <a:pt x="1638741" y="343655"/>
                </a:moveTo>
                <a:cubicBezTo>
                  <a:pt x="1638741" y="343655"/>
                  <a:pt x="1637747" y="343655"/>
                  <a:pt x="1637084" y="343655"/>
                </a:cubicBezTo>
                <a:cubicBezTo>
                  <a:pt x="1637747" y="343655"/>
                  <a:pt x="1638079" y="343655"/>
                  <a:pt x="1638741" y="343655"/>
                </a:cubicBezTo>
                <a:cubicBezTo>
                  <a:pt x="1639736" y="343986"/>
                  <a:pt x="1640398" y="344318"/>
                  <a:pt x="1641392" y="344980"/>
                </a:cubicBezTo>
                <a:cubicBezTo>
                  <a:pt x="1641392" y="345975"/>
                  <a:pt x="1641392" y="346637"/>
                  <a:pt x="1641724" y="347632"/>
                </a:cubicBezTo>
                <a:lnTo>
                  <a:pt x="1641724" y="347632"/>
                </a:lnTo>
                <a:cubicBezTo>
                  <a:pt x="1641724" y="347632"/>
                  <a:pt x="1641724" y="345975"/>
                  <a:pt x="1641392" y="344980"/>
                </a:cubicBezTo>
                <a:cubicBezTo>
                  <a:pt x="1640398" y="344649"/>
                  <a:pt x="1639736" y="344318"/>
                  <a:pt x="1638741" y="343655"/>
                </a:cubicBezTo>
                <a:close/>
                <a:moveTo>
                  <a:pt x="1518114" y="318138"/>
                </a:moveTo>
                <a:lnTo>
                  <a:pt x="1518114" y="318138"/>
                </a:lnTo>
                <a:cubicBezTo>
                  <a:pt x="1518114" y="318138"/>
                  <a:pt x="1518777" y="316812"/>
                  <a:pt x="1518777" y="315818"/>
                </a:cubicBezTo>
                <a:cubicBezTo>
                  <a:pt x="1518777" y="315155"/>
                  <a:pt x="1518777" y="314492"/>
                  <a:pt x="1518777" y="313498"/>
                </a:cubicBezTo>
                <a:cubicBezTo>
                  <a:pt x="1518777" y="314161"/>
                  <a:pt x="1518777" y="314824"/>
                  <a:pt x="1518777" y="315818"/>
                </a:cubicBezTo>
                <a:cubicBezTo>
                  <a:pt x="1518777" y="316481"/>
                  <a:pt x="1518777" y="317143"/>
                  <a:pt x="1518114" y="318138"/>
                </a:cubicBezTo>
                <a:close/>
                <a:moveTo>
                  <a:pt x="1503864" y="380440"/>
                </a:moveTo>
                <a:cubicBezTo>
                  <a:pt x="1503864" y="380440"/>
                  <a:pt x="1503864" y="378783"/>
                  <a:pt x="1503533" y="378120"/>
                </a:cubicBezTo>
                <a:cubicBezTo>
                  <a:pt x="1503864" y="378783"/>
                  <a:pt x="1503864" y="379777"/>
                  <a:pt x="1503864" y="380440"/>
                </a:cubicBezTo>
                <a:close/>
                <a:moveTo>
                  <a:pt x="1514469" y="396015"/>
                </a:moveTo>
                <a:cubicBezTo>
                  <a:pt x="1514469" y="396015"/>
                  <a:pt x="1514800" y="395352"/>
                  <a:pt x="1515132" y="394689"/>
                </a:cubicBezTo>
                <a:cubicBezTo>
                  <a:pt x="1515132" y="395021"/>
                  <a:pt x="1514800" y="395352"/>
                  <a:pt x="1514469" y="396015"/>
                </a:cubicBezTo>
                <a:close/>
                <a:moveTo>
                  <a:pt x="1390528" y="382097"/>
                </a:moveTo>
                <a:cubicBezTo>
                  <a:pt x="1390528" y="382097"/>
                  <a:pt x="1391190" y="380108"/>
                  <a:pt x="1390528" y="379114"/>
                </a:cubicBezTo>
                <a:cubicBezTo>
                  <a:pt x="1390528" y="379114"/>
                  <a:pt x="1390196" y="379114"/>
                  <a:pt x="1389865" y="379114"/>
                </a:cubicBezTo>
                <a:cubicBezTo>
                  <a:pt x="1389865" y="379114"/>
                  <a:pt x="1390196" y="379114"/>
                  <a:pt x="1390528" y="379114"/>
                </a:cubicBezTo>
                <a:cubicBezTo>
                  <a:pt x="1390859" y="380108"/>
                  <a:pt x="1390528" y="381102"/>
                  <a:pt x="1390528" y="382097"/>
                </a:cubicBezTo>
                <a:close/>
                <a:moveTo>
                  <a:pt x="1348772" y="383753"/>
                </a:moveTo>
                <a:cubicBezTo>
                  <a:pt x="1348772" y="380771"/>
                  <a:pt x="1348772" y="377788"/>
                  <a:pt x="1348772" y="374806"/>
                </a:cubicBezTo>
                <a:cubicBezTo>
                  <a:pt x="1348772" y="374806"/>
                  <a:pt x="1349103" y="374143"/>
                  <a:pt x="1349435" y="374143"/>
                </a:cubicBezTo>
                <a:cubicBezTo>
                  <a:pt x="1349435" y="374143"/>
                  <a:pt x="1348772" y="374474"/>
                  <a:pt x="1348772" y="374806"/>
                </a:cubicBezTo>
                <a:cubicBezTo>
                  <a:pt x="1348772" y="377788"/>
                  <a:pt x="1348772" y="380771"/>
                  <a:pt x="1348772" y="383753"/>
                </a:cubicBezTo>
                <a:close/>
                <a:moveTo>
                  <a:pt x="1304034" y="409602"/>
                </a:moveTo>
                <a:cubicBezTo>
                  <a:pt x="1307016" y="409602"/>
                  <a:pt x="1307348" y="411259"/>
                  <a:pt x="1306685" y="412916"/>
                </a:cubicBezTo>
                <a:cubicBezTo>
                  <a:pt x="1307016" y="411259"/>
                  <a:pt x="1306685" y="409934"/>
                  <a:pt x="1304034" y="409602"/>
                </a:cubicBezTo>
                <a:lnTo>
                  <a:pt x="1304034" y="409602"/>
                </a:lnTo>
                <a:close/>
                <a:moveTo>
                  <a:pt x="1296743" y="394027"/>
                </a:moveTo>
                <a:cubicBezTo>
                  <a:pt x="1296743" y="394027"/>
                  <a:pt x="1298400" y="394027"/>
                  <a:pt x="1298732" y="393695"/>
                </a:cubicBezTo>
                <a:cubicBezTo>
                  <a:pt x="1298069" y="394027"/>
                  <a:pt x="1297406" y="394358"/>
                  <a:pt x="1296743" y="394027"/>
                </a:cubicBezTo>
                <a:close/>
                <a:moveTo>
                  <a:pt x="1183407" y="439759"/>
                </a:moveTo>
                <a:cubicBezTo>
                  <a:pt x="1178104" y="440090"/>
                  <a:pt x="1173133" y="435782"/>
                  <a:pt x="1168494" y="441085"/>
                </a:cubicBezTo>
                <a:cubicBezTo>
                  <a:pt x="1167168" y="441085"/>
                  <a:pt x="1166174" y="441085"/>
                  <a:pt x="1164849" y="441085"/>
                </a:cubicBezTo>
                <a:cubicBezTo>
                  <a:pt x="1163523" y="442410"/>
                  <a:pt x="1163523" y="444398"/>
                  <a:pt x="1163523" y="446055"/>
                </a:cubicBezTo>
                <a:cubicBezTo>
                  <a:pt x="1158884" y="448375"/>
                  <a:pt x="1154907" y="446387"/>
                  <a:pt x="1151261" y="444067"/>
                </a:cubicBezTo>
                <a:cubicBezTo>
                  <a:pt x="1149604" y="443073"/>
                  <a:pt x="1148279" y="443073"/>
                  <a:pt x="1147616" y="444067"/>
                </a:cubicBezTo>
                <a:cubicBezTo>
                  <a:pt x="1146291" y="446055"/>
                  <a:pt x="1149273" y="445724"/>
                  <a:pt x="1149604" y="447050"/>
                </a:cubicBezTo>
                <a:lnTo>
                  <a:pt x="1142645" y="447050"/>
                </a:lnTo>
                <a:cubicBezTo>
                  <a:pt x="1140657" y="444398"/>
                  <a:pt x="1141982" y="441416"/>
                  <a:pt x="1140657" y="438765"/>
                </a:cubicBezTo>
                <a:cubicBezTo>
                  <a:pt x="1140325" y="438433"/>
                  <a:pt x="1139994" y="438102"/>
                  <a:pt x="1139331" y="437439"/>
                </a:cubicBezTo>
                <a:cubicBezTo>
                  <a:pt x="1139331" y="435451"/>
                  <a:pt x="1139000" y="433794"/>
                  <a:pt x="1138668" y="431806"/>
                </a:cubicBezTo>
                <a:cubicBezTo>
                  <a:pt x="1142314" y="430149"/>
                  <a:pt x="1146291" y="431143"/>
                  <a:pt x="1149936" y="431474"/>
                </a:cubicBezTo>
                <a:cubicBezTo>
                  <a:pt x="1149936" y="431143"/>
                  <a:pt x="1149936" y="430480"/>
                  <a:pt x="1149936" y="430149"/>
                </a:cubicBezTo>
                <a:cubicBezTo>
                  <a:pt x="1148942" y="428823"/>
                  <a:pt x="1147285" y="428823"/>
                  <a:pt x="1145959" y="428160"/>
                </a:cubicBezTo>
                <a:cubicBezTo>
                  <a:pt x="1147285" y="428823"/>
                  <a:pt x="1148942" y="428823"/>
                  <a:pt x="1149936" y="430149"/>
                </a:cubicBezTo>
                <a:lnTo>
                  <a:pt x="1151261" y="431474"/>
                </a:lnTo>
                <a:cubicBezTo>
                  <a:pt x="1151261" y="431474"/>
                  <a:pt x="1151261" y="432137"/>
                  <a:pt x="1151261" y="432468"/>
                </a:cubicBezTo>
                <a:cubicBezTo>
                  <a:pt x="1151261" y="436114"/>
                  <a:pt x="1153581" y="438102"/>
                  <a:pt x="1156895" y="438433"/>
                </a:cubicBezTo>
                <a:cubicBezTo>
                  <a:pt x="1159215" y="438765"/>
                  <a:pt x="1161535" y="438433"/>
                  <a:pt x="1163523" y="438765"/>
                </a:cubicBezTo>
                <a:cubicBezTo>
                  <a:pt x="1163854" y="437439"/>
                  <a:pt x="1160540" y="437771"/>
                  <a:pt x="1162529" y="436114"/>
                </a:cubicBezTo>
                <a:cubicBezTo>
                  <a:pt x="1163854" y="435782"/>
                  <a:pt x="1164849" y="435451"/>
                  <a:pt x="1166174" y="435119"/>
                </a:cubicBezTo>
                <a:cubicBezTo>
                  <a:pt x="1170814" y="436776"/>
                  <a:pt x="1175453" y="434457"/>
                  <a:pt x="1180093" y="435119"/>
                </a:cubicBezTo>
                <a:cubicBezTo>
                  <a:pt x="1183075" y="435119"/>
                  <a:pt x="1184069" y="431474"/>
                  <a:pt x="1186389" y="430149"/>
                </a:cubicBezTo>
                <a:lnTo>
                  <a:pt x="1194011" y="430149"/>
                </a:lnTo>
                <a:cubicBezTo>
                  <a:pt x="1195337" y="434125"/>
                  <a:pt x="1191691" y="434457"/>
                  <a:pt x="1190034" y="434788"/>
                </a:cubicBezTo>
                <a:cubicBezTo>
                  <a:pt x="1186389" y="435451"/>
                  <a:pt x="1184732" y="437771"/>
                  <a:pt x="1183738" y="440090"/>
                </a:cubicBezTo>
                <a:close/>
                <a:moveTo>
                  <a:pt x="1118453" y="465276"/>
                </a:moveTo>
                <a:cubicBezTo>
                  <a:pt x="1118453" y="465276"/>
                  <a:pt x="1118785" y="463288"/>
                  <a:pt x="1119448" y="462625"/>
                </a:cubicBezTo>
                <a:cubicBezTo>
                  <a:pt x="1118785" y="463288"/>
                  <a:pt x="1118453" y="464282"/>
                  <a:pt x="1118453" y="465276"/>
                </a:cubicBezTo>
                <a:close/>
                <a:moveTo>
                  <a:pt x="1115140" y="462625"/>
                </a:moveTo>
                <a:cubicBezTo>
                  <a:pt x="1115140" y="462625"/>
                  <a:pt x="1115140" y="460305"/>
                  <a:pt x="1114145" y="458980"/>
                </a:cubicBezTo>
                <a:cubicBezTo>
                  <a:pt x="1113151" y="457986"/>
                  <a:pt x="1113151" y="456660"/>
                  <a:pt x="1113482" y="455997"/>
                </a:cubicBezTo>
                <a:cubicBezTo>
                  <a:pt x="1113482" y="456991"/>
                  <a:pt x="1113482" y="457986"/>
                  <a:pt x="1114145" y="458980"/>
                </a:cubicBezTo>
                <a:cubicBezTo>
                  <a:pt x="1115471" y="460305"/>
                  <a:pt x="1115471" y="461300"/>
                  <a:pt x="1115140" y="462625"/>
                </a:cubicBezTo>
                <a:close/>
                <a:moveTo>
                  <a:pt x="928896" y="459311"/>
                </a:moveTo>
                <a:cubicBezTo>
                  <a:pt x="928896" y="459311"/>
                  <a:pt x="926245" y="460637"/>
                  <a:pt x="924920" y="461300"/>
                </a:cubicBezTo>
                <a:cubicBezTo>
                  <a:pt x="926245" y="460968"/>
                  <a:pt x="927239" y="459311"/>
                  <a:pt x="928896" y="459311"/>
                </a:cubicBezTo>
                <a:lnTo>
                  <a:pt x="928896" y="459311"/>
                </a:lnTo>
                <a:close/>
                <a:moveTo>
                  <a:pt x="903379" y="424846"/>
                </a:moveTo>
                <a:cubicBezTo>
                  <a:pt x="905699" y="424846"/>
                  <a:pt x="907687" y="425840"/>
                  <a:pt x="909675" y="427497"/>
                </a:cubicBezTo>
                <a:cubicBezTo>
                  <a:pt x="910670" y="427497"/>
                  <a:pt x="911332" y="427497"/>
                  <a:pt x="912327" y="427497"/>
                </a:cubicBezTo>
                <a:cubicBezTo>
                  <a:pt x="911332" y="427497"/>
                  <a:pt x="910670" y="427497"/>
                  <a:pt x="909675" y="427497"/>
                </a:cubicBezTo>
                <a:cubicBezTo>
                  <a:pt x="908681" y="430480"/>
                  <a:pt x="907356" y="432800"/>
                  <a:pt x="904373" y="433462"/>
                </a:cubicBezTo>
                <a:cubicBezTo>
                  <a:pt x="902053" y="433794"/>
                  <a:pt x="901391" y="431806"/>
                  <a:pt x="901059" y="429817"/>
                </a:cubicBezTo>
                <a:cubicBezTo>
                  <a:pt x="901722" y="428160"/>
                  <a:pt x="901722" y="426172"/>
                  <a:pt x="903710" y="424846"/>
                </a:cubicBezTo>
                <a:close/>
                <a:moveTo>
                  <a:pt x="1059797" y="386736"/>
                </a:moveTo>
                <a:lnTo>
                  <a:pt x="1059797" y="386736"/>
                </a:lnTo>
                <a:cubicBezTo>
                  <a:pt x="1059797" y="386736"/>
                  <a:pt x="1059797" y="385742"/>
                  <a:pt x="1059797" y="385410"/>
                </a:cubicBezTo>
                <a:cubicBezTo>
                  <a:pt x="1059797" y="385742"/>
                  <a:pt x="1059797" y="386405"/>
                  <a:pt x="1059797" y="386736"/>
                </a:cubicBezTo>
                <a:close/>
                <a:moveTo>
                  <a:pt x="1001471" y="397009"/>
                </a:moveTo>
                <a:cubicBezTo>
                  <a:pt x="999815" y="395021"/>
                  <a:pt x="1001471" y="394027"/>
                  <a:pt x="1002797" y="393033"/>
                </a:cubicBezTo>
                <a:cubicBezTo>
                  <a:pt x="1005780" y="393033"/>
                  <a:pt x="1009094" y="392038"/>
                  <a:pt x="1011745" y="394689"/>
                </a:cubicBezTo>
                <a:cubicBezTo>
                  <a:pt x="1010750" y="396015"/>
                  <a:pt x="1009756" y="397341"/>
                  <a:pt x="1010088" y="399329"/>
                </a:cubicBezTo>
                <a:lnTo>
                  <a:pt x="1007437" y="404300"/>
                </a:lnTo>
                <a:cubicBezTo>
                  <a:pt x="1005780" y="404300"/>
                  <a:pt x="1004123" y="404300"/>
                  <a:pt x="1002466" y="404300"/>
                </a:cubicBezTo>
                <a:cubicBezTo>
                  <a:pt x="1001471" y="403968"/>
                  <a:pt x="1000809" y="403306"/>
                  <a:pt x="999815" y="402974"/>
                </a:cubicBezTo>
                <a:cubicBezTo>
                  <a:pt x="1001803" y="401317"/>
                  <a:pt x="1003128" y="399329"/>
                  <a:pt x="1001140" y="397009"/>
                </a:cubicBezTo>
                <a:close/>
                <a:moveTo>
                  <a:pt x="1043227" y="460305"/>
                </a:moveTo>
                <a:cubicBezTo>
                  <a:pt x="1040576" y="460305"/>
                  <a:pt x="1037925" y="461300"/>
                  <a:pt x="1035605" y="458980"/>
                </a:cubicBezTo>
                <a:cubicBezTo>
                  <a:pt x="1035936" y="456329"/>
                  <a:pt x="1031628" y="453346"/>
                  <a:pt x="1036599" y="451026"/>
                </a:cubicBezTo>
                <a:cubicBezTo>
                  <a:pt x="1037593" y="450695"/>
                  <a:pt x="1035936" y="448375"/>
                  <a:pt x="1034279" y="447712"/>
                </a:cubicBezTo>
                <a:cubicBezTo>
                  <a:pt x="1034279" y="447712"/>
                  <a:pt x="1034279" y="447712"/>
                  <a:pt x="1034279" y="447712"/>
                </a:cubicBezTo>
                <a:cubicBezTo>
                  <a:pt x="1034279" y="447712"/>
                  <a:pt x="1034279" y="447712"/>
                  <a:pt x="1034279" y="447712"/>
                </a:cubicBezTo>
                <a:cubicBezTo>
                  <a:pt x="1033617" y="447050"/>
                  <a:pt x="1032954" y="446387"/>
                  <a:pt x="1032291" y="445393"/>
                </a:cubicBezTo>
                <a:cubicBezTo>
                  <a:pt x="1033617" y="445393"/>
                  <a:pt x="1034611" y="445061"/>
                  <a:pt x="1035605" y="444730"/>
                </a:cubicBezTo>
                <a:cubicBezTo>
                  <a:pt x="1037262" y="447381"/>
                  <a:pt x="1042564" y="446718"/>
                  <a:pt x="1041902" y="451358"/>
                </a:cubicBezTo>
                <a:cubicBezTo>
                  <a:pt x="1041902" y="452683"/>
                  <a:pt x="1041902" y="454009"/>
                  <a:pt x="1041902" y="455003"/>
                </a:cubicBezTo>
                <a:cubicBezTo>
                  <a:pt x="1036599" y="457986"/>
                  <a:pt x="1045547" y="457654"/>
                  <a:pt x="1043227" y="459974"/>
                </a:cubicBezTo>
                <a:close/>
                <a:moveTo>
                  <a:pt x="1023343" y="438765"/>
                </a:moveTo>
                <a:cubicBezTo>
                  <a:pt x="1023343" y="438765"/>
                  <a:pt x="1022681" y="437108"/>
                  <a:pt x="1022681" y="436445"/>
                </a:cubicBezTo>
                <a:cubicBezTo>
                  <a:pt x="1022681" y="437108"/>
                  <a:pt x="1023343" y="438102"/>
                  <a:pt x="1023343" y="438765"/>
                </a:cubicBezTo>
                <a:close/>
                <a:moveTo>
                  <a:pt x="1023012" y="439428"/>
                </a:moveTo>
                <a:lnTo>
                  <a:pt x="1023012" y="439428"/>
                </a:lnTo>
                <a:cubicBezTo>
                  <a:pt x="1025000" y="440090"/>
                  <a:pt x="1026657" y="441085"/>
                  <a:pt x="1028646" y="441747"/>
                </a:cubicBezTo>
                <a:cubicBezTo>
                  <a:pt x="1027983" y="443404"/>
                  <a:pt x="1026989" y="444730"/>
                  <a:pt x="1026326" y="446055"/>
                </a:cubicBezTo>
                <a:cubicBezTo>
                  <a:pt x="1027320" y="446387"/>
                  <a:pt x="1027983" y="447050"/>
                  <a:pt x="1028977" y="447381"/>
                </a:cubicBezTo>
                <a:cubicBezTo>
                  <a:pt x="1030634" y="447712"/>
                  <a:pt x="1032291" y="448375"/>
                  <a:pt x="1033948" y="448707"/>
                </a:cubicBezTo>
                <a:lnTo>
                  <a:pt x="1033948" y="448707"/>
                </a:lnTo>
                <a:cubicBezTo>
                  <a:pt x="1032622" y="450695"/>
                  <a:pt x="1030303" y="448707"/>
                  <a:pt x="1028646" y="450695"/>
                </a:cubicBezTo>
                <a:cubicBezTo>
                  <a:pt x="1029309" y="455997"/>
                  <a:pt x="1025663" y="456329"/>
                  <a:pt x="1021686" y="456329"/>
                </a:cubicBezTo>
                <a:cubicBezTo>
                  <a:pt x="1020692" y="455997"/>
                  <a:pt x="1020361" y="455003"/>
                  <a:pt x="1020361" y="454009"/>
                </a:cubicBezTo>
                <a:cubicBezTo>
                  <a:pt x="1017047" y="453346"/>
                  <a:pt x="1015059" y="457323"/>
                  <a:pt x="1011413" y="455997"/>
                </a:cubicBezTo>
                <a:cubicBezTo>
                  <a:pt x="1011082" y="453346"/>
                  <a:pt x="1010419" y="451026"/>
                  <a:pt x="1009094" y="448707"/>
                </a:cubicBezTo>
                <a:cubicBezTo>
                  <a:pt x="1009756" y="448707"/>
                  <a:pt x="1010750" y="448707"/>
                  <a:pt x="1011413" y="448707"/>
                </a:cubicBezTo>
                <a:cubicBezTo>
                  <a:pt x="1011413" y="446718"/>
                  <a:pt x="1011745" y="445724"/>
                  <a:pt x="1012407" y="445061"/>
                </a:cubicBezTo>
                <a:cubicBezTo>
                  <a:pt x="1011745" y="445724"/>
                  <a:pt x="1011413" y="446718"/>
                  <a:pt x="1011413" y="448707"/>
                </a:cubicBezTo>
                <a:cubicBezTo>
                  <a:pt x="1014064" y="447712"/>
                  <a:pt x="1016384" y="448707"/>
                  <a:pt x="1019035" y="448707"/>
                </a:cubicBezTo>
                <a:cubicBezTo>
                  <a:pt x="1019367" y="447381"/>
                  <a:pt x="1019698" y="446387"/>
                  <a:pt x="1020361" y="445061"/>
                </a:cubicBezTo>
                <a:cubicBezTo>
                  <a:pt x="1018704" y="445061"/>
                  <a:pt x="1016716" y="444398"/>
                  <a:pt x="1014727" y="444398"/>
                </a:cubicBezTo>
                <a:cubicBezTo>
                  <a:pt x="1016384" y="444398"/>
                  <a:pt x="1018704" y="445393"/>
                  <a:pt x="1020361" y="445061"/>
                </a:cubicBezTo>
                <a:cubicBezTo>
                  <a:pt x="1021355" y="443404"/>
                  <a:pt x="1022018" y="441416"/>
                  <a:pt x="1023012" y="439759"/>
                </a:cubicBezTo>
                <a:close/>
                <a:moveTo>
                  <a:pt x="1002466" y="424183"/>
                </a:moveTo>
                <a:cubicBezTo>
                  <a:pt x="1002466" y="424183"/>
                  <a:pt x="1002466" y="424183"/>
                  <a:pt x="1002466" y="424183"/>
                </a:cubicBezTo>
                <a:cubicBezTo>
                  <a:pt x="1002466" y="424183"/>
                  <a:pt x="1002466" y="424183"/>
                  <a:pt x="1002466" y="424183"/>
                </a:cubicBezTo>
                <a:close/>
                <a:moveTo>
                  <a:pt x="1025332" y="396346"/>
                </a:moveTo>
                <a:lnTo>
                  <a:pt x="1025332" y="396346"/>
                </a:lnTo>
                <a:cubicBezTo>
                  <a:pt x="1023675" y="397672"/>
                  <a:pt x="1022349" y="399329"/>
                  <a:pt x="1021024" y="400986"/>
                </a:cubicBezTo>
                <a:cubicBezTo>
                  <a:pt x="1022349" y="399329"/>
                  <a:pt x="1023675" y="397672"/>
                  <a:pt x="1025332" y="396346"/>
                </a:cubicBezTo>
                <a:close/>
                <a:moveTo>
                  <a:pt x="1020692" y="433794"/>
                </a:moveTo>
                <a:lnTo>
                  <a:pt x="1020692" y="433794"/>
                </a:lnTo>
                <a:cubicBezTo>
                  <a:pt x="1019698" y="437439"/>
                  <a:pt x="1019035" y="438765"/>
                  <a:pt x="1015390" y="438765"/>
                </a:cubicBezTo>
                <a:cubicBezTo>
                  <a:pt x="1018704" y="438765"/>
                  <a:pt x="1019698" y="437108"/>
                  <a:pt x="1020692" y="433794"/>
                </a:cubicBezTo>
                <a:close/>
                <a:moveTo>
                  <a:pt x="1002466" y="416561"/>
                </a:moveTo>
                <a:cubicBezTo>
                  <a:pt x="1002466" y="416561"/>
                  <a:pt x="1004785" y="416561"/>
                  <a:pt x="1005448" y="416561"/>
                </a:cubicBezTo>
                <a:cubicBezTo>
                  <a:pt x="1004454" y="416561"/>
                  <a:pt x="1003460" y="416561"/>
                  <a:pt x="1002466" y="416561"/>
                </a:cubicBezTo>
                <a:lnTo>
                  <a:pt x="1002466" y="416561"/>
                </a:lnTo>
                <a:close/>
                <a:moveTo>
                  <a:pt x="1040907" y="398666"/>
                </a:moveTo>
                <a:cubicBezTo>
                  <a:pt x="1040907" y="398666"/>
                  <a:pt x="1041570" y="397009"/>
                  <a:pt x="1041902" y="396346"/>
                </a:cubicBezTo>
                <a:lnTo>
                  <a:pt x="1039582" y="392370"/>
                </a:lnTo>
                <a:lnTo>
                  <a:pt x="1041902" y="396346"/>
                </a:lnTo>
                <a:cubicBezTo>
                  <a:pt x="1041902" y="396346"/>
                  <a:pt x="1041239" y="398003"/>
                  <a:pt x="1040907" y="398666"/>
                </a:cubicBezTo>
                <a:close/>
                <a:moveTo>
                  <a:pt x="1002797" y="411591"/>
                </a:moveTo>
                <a:lnTo>
                  <a:pt x="1002797" y="411591"/>
                </a:lnTo>
                <a:cubicBezTo>
                  <a:pt x="1002797" y="411591"/>
                  <a:pt x="1001803" y="411922"/>
                  <a:pt x="1001140" y="411922"/>
                </a:cubicBezTo>
                <a:cubicBezTo>
                  <a:pt x="1001803" y="411922"/>
                  <a:pt x="1002134" y="411922"/>
                  <a:pt x="1002797" y="411591"/>
                </a:cubicBezTo>
                <a:close/>
                <a:moveTo>
                  <a:pt x="1020361" y="461300"/>
                </a:moveTo>
                <a:cubicBezTo>
                  <a:pt x="1020361" y="461300"/>
                  <a:pt x="1021355" y="460305"/>
                  <a:pt x="1021686" y="459974"/>
                </a:cubicBezTo>
                <a:cubicBezTo>
                  <a:pt x="1022349" y="459974"/>
                  <a:pt x="1023012" y="460637"/>
                  <a:pt x="1023343" y="460968"/>
                </a:cubicBezTo>
                <a:cubicBezTo>
                  <a:pt x="1022681" y="460968"/>
                  <a:pt x="1022018" y="460305"/>
                  <a:pt x="1021686" y="459974"/>
                </a:cubicBezTo>
                <a:cubicBezTo>
                  <a:pt x="1021355" y="460305"/>
                  <a:pt x="1020692" y="460968"/>
                  <a:pt x="1020361" y="461300"/>
                </a:cubicBezTo>
                <a:close/>
                <a:moveTo>
                  <a:pt x="1028314" y="467265"/>
                </a:moveTo>
                <a:cubicBezTo>
                  <a:pt x="1028314" y="467265"/>
                  <a:pt x="1028314" y="465939"/>
                  <a:pt x="1028314" y="464945"/>
                </a:cubicBezTo>
                <a:cubicBezTo>
                  <a:pt x="1030966" y="465608"/>
                  <a:pt x="1033617" y="466933"/>
                  <a:pt x="1035274" y="463951"/>
                </a:cubicBezTo>
                <a:cubicBezTo>
                  <a:pt x="1037925" y="465276"/>
                  <a:pt x="1035936" y="468259"/>
                  <a:pt x="1039582" y="468922"/>
                </a:cubicBezTo>
                <a:cubicBezTo>
                  <a:pt x="1036931" y="470247"/>
                  <a:pt x="1035605" y="472567"/>
                  <a:pt x="1033617" y="469584"/>
                </a:cubicBezTo>
                <a:cubicBezTo>
                  <a:pt x="1032291" y="467596"/>
                  <a:pt x="1030303" y="467265"/>
                  <a:pt x="1028314" y="467265"/>
                </a:cubicBezTo>
                <a:close/>
                <a:moveTo>
                  <a:pt x="1049855" y="461300"/>
                </a:moveTo>
                <a:cubicBezTo>
                  <a:pt x="1047535" y="460637"/>
                  <a:pt x="1047204" y="462294"/>
                  <a:pt x="1046541" y="463619"/>
                </a:cubicBezTo>
                <a:cubicBezTo>
                  <a:pt x="1047204" y="462294"/>
                  <a:pt x="1047535" y="460637"/>
                  <a:pt x="1049855" y="461300"/>
                </a:cubicBezTo>
                <a:cubicBezTo>
                  <a:pt x="1049855" y="462294"/>
                  <a:pt x="1050849" y="462957"/>
                  <a:pt x="1051512" y="463288"/>
                </a:cubicBezTo>
                <a:cubicBezTo>
                  <a:pt x="1050849" y="462625"/>
                  <a:pt x="1050186" y="461962"/>
                  <a:pt x="1049855" y="461300"/>
                </a:cubicBezTo>
                <a:close/>
                <a:moveTo>
                  <a:pt x="1045547" y="427829"/>
                </a:moveTo>
                <a:lnTo>
                  <a:pt x="1045547" y="427829"/>
                </a:lnTo>
                <a:cubicBezTo>
                  <a:pt x="1039582" y="428160"/>
                  <a:pt x="1033617" y="427829"/>
                  <a:pt x="1029309" y="433131"/>
                </a:cubicBezTo>
                <a:cubicBezTo>
                  <a:pt x="1027652" y="433131"/>
                  <a:pt x="1025995" y="433131"/>
                  <a:pt x="1024338" y="432800"/>
                </a:cubicBezTo>
                <a:cubicBezTo>
                  <a:pt x="1023012" y="432468"/>
                  <a:pt x="1022018" y="430811"/>
                  <a:pt x="1022018" y="429486"/>
                </a:cubicBezTo>
                <a:cubicBezTo>
                  <a:pt x="1022018" y="428160"/>
                  <a:pt x="1022681" y="427166"/>
                  <a:pt x="1024338" y="427166"/>
                </a:cubicBezTo>
                <a:cubicBezTo>
                  <a:pt x="1028646" y="427497"/>
                  <a:pt x="1025995" y="424515"/>
                  <a:pt x="1026657" y="422858"/>
                </a:cubicBezTo>
                <a:cubicBezTo>
                  <a:pt x="1028314" y="418881"/>
                  <a:pt x="1034611" y="418881"/>
                  <a:pt x="1035605" y="413910"/>
                </a:cubicBezTo>
                <a:lnTo>
                  <a:pt x="1035605" y="413910"/>
                </a:lnTo>
                <a:cubicBezTo>
                  <a:pt x="1037262" y="413579"/>
                  <a:pt x="1038256" y="411259"/>
                  <a:pt x="1040907" y="411922"/>
                </a:cubicBezTo>
                <a:cubicBezTo>
                  <a:pt x="1043558" y="413910"/>
                  <a:pt x="1040245" y="418218"/>
                  <a:pt x="1043227" y="420207"/>
                </a:cubicBezTo>
                <a:cubicBezTo>
                  <a:pt x="1050518" y="420870"/>
                  <a:pt x="1047204" y="424515"/>
                  <a:pt x="1045547" y="427829"/>
                </a:cubicBezTo>
                <a:close/>
                <a:moveTo>
                  <a:pt x="1031960" y="388724"/>
                </a:moveTo>
                <a:cubicBezTo>
                  <a:pt x="1031960" y="388724"/>
                  <a:pt x="1030634" y="388724"/>
                  <a:pt x="1029640" y="388724"/>
                </a:cubicBezTo>
                <a:cubicBezTo>
                  <a:pt x="1030303" y="388724"/>
                  <a:pt x="1030966" y="388724"/>
                  <a:pt x="1031960" y="388724"/>
                </a:cubicBezTo>
                <a:lnTo>
                  <a:pt x="1031960" y="388724"/>
                </a:lnTo>
                <a:close/>
                <a:moveTo>
                  <a:pt x="997495" y="399992"/>
                </a:moveTo>
                <a:cubicBezTo>
                  <a:pt x="997495" y="399992"/>
                  <a:pt x="997495" y="400986"/>
                  <a:pt x="997495" y="401649"/>
                </a:cubicBezTo>
                <a:cubicBezTo>
                  <a:pt x="997495" y="401317"/>
                  <a:pt x="997495" y="400655"/>
                  <a:pt x="997495" y="399992"/>
                </a:cubicBezTo>
                <a:cubicBezTo>
                  <a:pt x="997163" y="399329"/>
                  <a:pt x="996501" y="398666"/>
                  <a:pt x="995838" y="398335"/>
                </a:cubicBezTo>
                <a:cubicBezTo>
                  <a:pt x="995175" y="398003"/>
                  <a:pt x="994512" y="397672"/>
                  <a:pt x="993849" y="397672"/>
                </a:cubicBezTo>
                <a:cubicBezTo>
                  <a:pt x="994512" y="397672"/>
                  <a:pt x="995175" y="398003"/>
                  <a:pt x="995838" y="398335"/>
                </a:cubicBezTo>
                <a:cubicBezTo>
                  <a:pt x="996501" y="398666"/>
                  <a:pt x="996832" y="399329"/>
                  <a:pt x="997495" y="399992"/>
                </a:cubicBezTo>
                <a:close/>
                <a:moveTo>
                  <a:pt x="996832" y="454672"/>
                </a:moveTo>
                <a:cubicBezTo>
                  <a:pt x="996832" y="454672"/>
                  <a:pt x="997826" y="454672"/>
                  <a:pt x="998489" y="455334"/>
                </a:cubicBezTo>
                <a:cubicBezTo>
                  <a:pt x="998158" y="455334"/>
                  <a:pt x="997495" y="455003"/>
                  <a:pt x="996832" y="454672"/>
                </a:cubicBezTo>
                <a:close/>
                <a:moveTo>
                  <a:pt x="969658" y="452021"/>
                </a:moveTo>
                <a:lnTo>
                  <a:pt x="969658" y="452021"/>
                </a:lnTo>
                <a:close/>
                <a:moveTo>
                  <a:pt x="995506" y="447050"/>
                </a:moveTo>
                <a:cubicBezTo>
                  <a:pt x="995506" y="447050"/>
                  <a:pt x="994844" y="447050"/>
                  <a:pt x="994512" y="447050"/>
                </a:cubicBezTo>
                <a:cubicBezTo>
                  <a:pt x="994844" y="447050"/>
                  <a:pt x="995175" y="447050"/>
                  <a:pt x="995506" y="447050"/>
                </a:cubicBezTo>
                <a:close/>
                <a:moveTo>
                  <a:pt x="984570" y="459974"/>
                </a:moveTo>
                <a:lnTo>
                  <a:pt x="984570" y="459974"/>
                </a:lnTo>
                <a:cubicBezTo>
                  <a:pt x="984570" y="459974"/>
                  <a:pt x="987222" y="457986"/>
                  <a:pt x="988547" y="457654"/>
                </a:cubicBezTo>
                <a:cubicBezTo>
                  <a:pt x="987222" y="457986"/>
                  <a:pt x="985896" y="458980"/>
                  <a:pt x="984570" y="459974"/>
                </a:cubicBezTo>
                <a:close/>
                <a:moveTo>
                  <a:pt x="969326" y="452021"/>
                </a:moveTo>
                <a:lnTo>
                  <a:pt x="969326" y="452021"/>
                </a:lnTo>
                <a:close/>
                <a:moveTo>
                  <a:pt x="923594" y="460637"/>
                </a:moveTo>
                <a:cubicBezTo>
                  <a:pt x="919949" y="460305"/>
                  <a:pt x="916303" y="459974"/>
                  <a:pt x="912327" y="459311"/>
                </a:cubicBezTo>
                <a:cubicBezTo>
                  <a:pt x="915972" y="459643"/>
                  <a:pt x="919617" y="459974"/>
                  <a:pt x="923594" y="460637"/>
                </a:cubicBezTo>
                <a:cubicBezTo>
                  <a:pt x="923594" y="458980"/>
                  <a:pt x="923594" y="457654"/>
                  <a:pt x="923594" y="455997"/>
                </a:cubicBezTo>
                <a:cubicBezTo>
                  <a:pt x="922931" y="455997"/>
                  <a:pt x="922600" y="455997"/>
                  <a:pt x="922268" y="455666"/>
                </a:cubicBezTo>
                <a:cubicBezTo>
                  <a:pt x="922600" y="455666"/>
                  <a:pt x="922931" y="455997"/>
                  <a:pt x="923594" y="455997"/>
                </a:cubicBezTo>
                <a:lnTo>
                  <a:pt x="923594" y="460637"/>
                </a:lnTo>
                <a:close/>
                <a:moveTo>
                  <a:pt x="935193" y="453015"/>
                </a:moveTo>
                <a:lnTo>
                  <a:pt x="935193" y="453015"/>
                </a:lnTo>
                <a:cubicBezTo>
                  <a:pt x="935193" y="453015"/>
                  <a:pt x="933536" y="453677"/>
                  <a:pt x="932873" y="454009"/>
                </a:cubicBezTo>
                <a:cubicBezTo>
                  <a:pt x="933536" y="454009"/>
                  <a:pt x="934530" y="453346"/>
                  <a:pt x="935193" y="453015"/>
                </a:cubicBezTo>
                <a:close/>
                <a:moveTo>
                  <a:pt x="936518" y="456329"/>
                </a:moveTo>
                <a:cubicBezTo>
                  <a:pt x="936518" y="456329"/>
                  <a:pt x="936518" y="456329"/>
                  <a:pt x="936518" y="456329"/>
                </a:cubicBezTo>
                <a:cubicBezTo>
                  <a:pt x="936518" y="456329"/>
                  <a:pt x="936518" y="456329"/>
                  <a:pt x="936518" y="456329"/>
                </a:cubicBezTo>
                <a:close/>
                <a:moveTo>
                  <a:pt x="938507" y="454340"/>
                </a:moveTo>
                <a:lnTo>
                  <a:pt x="938507" y="454340"/>
                </a:lnTo>
                <a:lnTo>
                  <a:pt x="941489" y="459643"/>
                </a:lnTo>
                <a:cubicBezTo>
                  <a:pt x="941489" y="459643"/>
                  <a:pt x="941489" y="460637"/>
                  <a:pt x="941489" y="460968"/>
                </a:cubicBezTo>
                <a:cubicBezTo>
                  <a:pt x="941489" y="460637"/>
                  <a:pt x="941489" y="459974"/>
                  <a:pt x="941489" y="459643"/>
                </a:cubicBezTo>
                <a:lnTo>
                  <a:pt x="941489" y="459643"/>
                </a:lnTo>
                <a:cubicBezTo>
                  <a:pt x="940495" y="457986"/>
                  <a:pt x="939501" y="456329"/>
                  <a:pt x="938507" y="454340"/>
                </a:cubicBezTo>
                <a:close/>
                <a:moveTo>
                  <a:pt x="941489" y="462294"/>
                </a:moveTo>
                <a:cubicBezTo>
                  <a:pt x="941489" y="462294"/>
                  <a:pt x="941489" y="461300"/>
                  <a:pt x="941489" y="460968"/>
                </a:cubicBezTo>
                <a:cubicBezTo>
                  <a:pt x="941489" y="461300"/>
                  <a:pt x="941489" y="461962"/>
                  <a:pt x="941489" y="462294"/>
                </a:cubicBezTo>
                <a:close/>
                <a:moveTo>
                  <a:pt x="960047" y="463951"/>
                </a:moveTo>
                <a:cubicBezTo>
                  <a:pt x="960047" y="463951"/>
                  <a:pt x="960710" y="463288"/>
                  <a:pt x="960710" y="462625"/>
                </a:cubicBezTo>
                <a:lnTo>
                  <a:pt x="960710" y="462625"/>
                </a:lnTo>
                <a:cubicBezTo>
                  <a:pt x="960710" y="462625"/>
                  <a:pt x="960047" y="463619"/>
                  <a:pt x="960047" y="463951"/>
                </a:cubicBezTo>
                <a:close/>
                <a:moveTo>
                  <a:pt x="944472" y="450032"/>
                </a:moveTo>
                <a:cubicBezTo>
                  <a:pt x="944472" y="450032"/>
                  <a:pt x="945797" y="450032"/>
                  <a:pt x="946792" y="450032"/>
                </a:cubicBezTo>
                <a:lnTo>
                  <a:pt x="946792" y="450032"/>
                </a:lnTo>
                <a:cubicBezTo>
                  <a:pt x="946792" y="450032"/>
                  <a:pt x="945135" y="449701"/>
                  <a:pt x="944472" y="450032"/>
                </a:cubicBezTo>
                <a:close/>
                <a:moveTo>
                  <a:pt x="938175" y="439428"/>
                </a:moveTo>
                <a:lnTo>
                  <a:pt x="938175" y="439428"/>
                </a:lnTo>
                <a:lnTo>
                  <a:pt x="939501" y="437771"/>
                </a:lnTo>
                <a:cubicBezTo>
                  <a:pt x="942483" y="438102"/>
                  <a:pt x="945466" y="438765"/>
                  <a:pt x="948780" y="439096"/>
                </a:cubicBezTo>
                <a:cubicBezTo>
                  <a:pt x="943146" y="443736"/>
                  <a:pt x="939832" y="443736"/>
                  <a:pt x="938175" y="439096"/>
                </a:cubicBezTo>
                <a:close/>
                <a:moveTo>
                  <a:pt x="931216" y="434788"/>
                </a:moveTo>
                <a:cubicBezTo>
                  <a:pt x="928233" y="434125"/>
                  <a:pt x="925251" y="433131"/>
                  <a:pt x="922268" y="432468"/>
                </a:cubicBezTo>
                <a:lnTo>
                  <a:pt x="922268" y="432468"/>
                </a:lnTo>
                <a:cubicBezTo>
                  <a:pt x="925251" y="433131"/>
                  <a:pt x="928233" y="434125"/>
                  <a:pt x="931216" y="434788"/>
                </a:cubicBezTo>
                <a:lnTo>
                  <a:pt x="931216" y="434788"/>
                </a:lnTo>
                <a:close/>
                <a:moveTo>
                  <a:pt x="910670" y="436114"/>
                </a:moveTo>
                <a:cubicBezTo>
                  <a:pt x="910670" y="434457"/>
                  <a:pt x="910670" y="432468"/>
                  <a:pt x="910670" y="430811"/>
                </a:cubicBezTo>
                <a:cubicBezTo>
                  <a:pt x="910670" y="432468"/>
                  <a:pt x="910670" y="434457"/>
                  <a:pt x="910670" y="436114"/>
                </a:cubicBezTo>
                <a:cubicBezTo>
                  <a:pt x="912989" y="439428"/>
                  <a:pt x="916635" y="438102"/>
                  <a:pt x="919617" y="438765"/>
                </a:cubicBezTo>
                <a:cubicBezTo>
                  <a:pt x="919949" y="438102"/>
                  <a:pt x="920280" y="437771"/>
                  <a:pt x="920611" y="437108"/>
                </a:cubicBezTo>
                <a:cubicBezTo>
                  <a:pt x="920611" y="436776"/>
                  <a:pt x="921274" y="436445"/>
                  <a:pt x="921274" y="435782"/>
                </a:cubicBezTo>
                <a:cubicBezTo>
                  <a:pt x="921274" y="436114"/>
                  <a:pt x="920611" y="436445"/>
                  <a:pt x="920611" y="437108"/>
                </a:cubicBezTo>
                <a:cubicBezTo>
                  <a:pt x="920280" y="437771"/>
                  <a:pt x="919949" y="438102"/>
                  <a:pt x="919617" y="438765"/>
                </a:cubicBezTo>
                <a:cubicBezTo>
                  <a:pt x="920280" y="439428"/>
                  <a:pt x="921274" y="440090"/>
                  <a:pt x="920611" y="441085"/>
                </a:cubicBezTo>
                <a:cubicBezTo>
                  <a:pt x="920280" y="441085"/>
                  <a:pt x="919949" y="441085"/>
                  <a:pt x="919617" y="441085"/>
                </a:cubicBezTo>
                <a:cubicBezTo>
                  <a:pt x="917629" y="441085"/>
                  <a:pt x="915641" y="441085"/>
                  <a:pt x="913321" y="441085"/>
                </a:cubicBezTo>
                <a:cubicBezTo>
                  <a:pt x="911332" y="440753"/>
                  <a:pt x="909344" y="441085"/>
                  <a:pt x="907687" y="439096"/>
                </a:cubicBezTo>
                <a:cubicBezTo>
                  <a:pt x="907687" y="437439"/>
                  <a:pt x="908350" y="436114"/>
                  <a:pt x="910338" y="436114"/>
                </a:cubicBezTo>
                <a:close/>
                <a:moveTo>
                  <a:pt x="908681" y="459643"/>
                </a:moveTo>
                <a:cubicBezTo>
                  <a:pt x="908681" y="459643"/>
                  <a:pt x="908681" y="460637"/>
                  <a:pt x="908681" y="461300"/>
                </a:cubicBezTo>
                <a:cubicBezTo>
                  <a:pt x="909675" y="462957"/>
                  <a:pt x="910338" y="464282"/>
                  <a:pt x="911995" y="464282"/>
                </a:cubicBezTo>
                <a:cubicBezTo>
                  <a:pt x="910338" y="464282"/>
                  <a:pt x="909675" y="462625"/>
                  <a:pt x="908681" y="461300"/>
                </a:cubicBezTo>
                <a:cubicBezTo>
                  <a:pt x="908681" y="460637"/>
                  <a:pt x="908681" y="459974"/>
                  <a:pt x="908681" y="459643"/>
                </a:cubicBezTo>
                <a:close/>
                <a:moveTo>
                  <a:pt x="907687" y="471904"/>
                </a:moveTo>
                <a:cubicBezTo>
                  <a:pt x="907687" y="471904"/>
                  <a:pt x="907356" y="471573"/>
                  <a:pt x="907024" y="471241"/>
                </a:cubicBezTo>
                <a:cubicBezTo>
                  <a:pt x="907024" y="471241"/>
                  <a:pt x="907356" y="471573"/>
                  <a:pt x="907687" y="471904"/>
                </a:cubicBezTo>
                <a:close/>
                <a:moveTo>
                  <a:pt x="905699" y="464945"/>
                </a:moveTo>
                <a:cubicBezTo>
                  <a:pt x="905699" y="464945"/>
                  <a:pt x="904705" y="464945"/>
                  <a:pt x="904042" y="464945"/>
                </a:cubicBezTo>
                <a:cubicBezTo>
                  <a:pt x="904373" y="464945"/>
                  <a:pt x="905036" y="464945"/>
                  <a:pt x="905699" y="464945"/>
                </a:cubicBezTo>
                <a:cubicBezTo>
                  <a:pt x="906362" y="464945"/>
                  <a:pt x="907024" y="464945"/>
                  <a:pt x="907356" y="464613"/>
                </a:cubicBezTo>
                <a:cubicBezTo>
                  <a:pt x="907024" y="464613"/>
                  <a:pt x="906362" y="464945"/>
                  <a:pt x="905699" y="464945"/>
                </a:cubicBezTo>
                <a:close/>
                <a:moveTo>
                  <a:pt x="934530" y="455997"/>
                </a:moveTo>
                <a:cubicBezTo>
                  <a:pt x="934530" y="455997"/>
                  <a:pt x="932873" y="455997"/>
                  <a:pt x="932210" y="455997"/>
                </a:cubicBezTo>
                <a:cubicBezTo>
                  <a:pt x="932873" y="455997"/>
                  <a:pt x="933867" y="455997"/>
                  <a:pt x="934530" y="455997"/>
                </a:cubicBezTo>
                <a:close/>
                <a:moveTo>
                  <a:pt x="966675" y="479858"/>
                </a:moveTo>
                <a:cubicBezTo>
                  <a:pt x="966675" y="479858"/>
                  <a:pt x="964024" y="479858"/>
                  <a:pt x="963030" y="479858"/>
                </a:cubicBezTo>
                <a:lnTo>
                  <a:pt x="963030" y="479858"/>
                </a:lnTo>
                <a:cubicBezTo>
                  <a:pt x="963030" y="479858"/>
                  <a:pt x="963030" y="479858"/>
                  <a:pt x="963030" y="479858"/>
                </a:cubicBezTo>
                <a:cubicBezTo>
                  <a:pt x="964355" y="479858"/>
                  <a:pt x="965681" y="479858"/>
                  <a:pt x="966675" y="479858"/>
                </a:cubicBezTo>
                <a:cubicBezTo>
                  <a:pt x="966675" y="479858"/>
                  <a:pt x="966675" y="479195"/>
                  <a:pt x="966675" y="478863"/>
                </a:cubicBezTo>
                <a:cubicBezTo>
                  <a:pt x="966675" y="478863"/>
                  <a:pt x="966675" y="479526"/>
                  <a:pt x="966675" y="479858"/>
                </a:cubicBezTo>
                <a:cubicBezTo>
                  <a:pt x="967338" y="480520"/>
                  <a:pt x="968663" y="480189"/>
                  <a:pt x="969658" y="479858"/>
                </a:cubicBezTo>
                <a:cubicBezTo>
                  <a:pt x="968332" y="480189"/>
                  <a:pt x="967338" y="480520"/>
                  <a:pt x="966675" y="479858"/>
                </a:cubicBezTo>
                <a:close/>
                <a:moveTo>
                  <a:pt x="989541" y="456329"/>
                </a:moveTo>
                <a:cubicBezTo>
                  <a:pt x="989541" y="456329"/>
                  <a:pt x="990535" y="456329"/>
                  <a:pt x="990867" y="456329"/>
                </a:cubicBezTo>
                <a:cubicBezTo>
                  <a:pt x="990535" y="456329"/>
                  <a:pt x="989873" y="456329"/>
                  <a:pt x="989541" y="456329"/>
                </a:cubicBezTo>
                <a:close/>
                <a:moveTo>
                  <a:pt x="1000146" y="443736"/>
                </a:moveTo>
                <a:cubicBezTo>
                  <a:pt x="1000146" y="443736"/>
                  <a:pt x="1000477" y="440753"/>
                  <a:pt x="1002466" y="440753"/>
                </a:cubicBezTo>
                <a:lnTo>
                  <a:pt x="1002466" y="440753"/>
                </a:lnTo>
                <a:cubicBezTo>
                  <a:pt x="1000477" y="440753"/>
                  <a:pt x="1000477" y="442079"/>
                  <a:pt x="1000146" y="443736"/>
                </a:cubicBezTo>
                <a:close/>
                <a:moveTo>
                  <a:pt x="1021355" y="493113"/>
                </a:moveTo>
                <a:cubicBezTo>
                  <a:pt x="1021355" y="493113"/>
                  <a:pt x="1021355" y="496096"/>
                  <a:pt x="1021355" y="497421"/>
                </a:cubicBezTo>
                <a:cubicBezTo>
                  <a:pt x="1021355" y="495764"/>
                  <a:pt x="1021355" y="494439"/>
                  <a:pt x="1021355" y="493113"/>
                </a:cubicBezTo>
                <a:lnTo>
                  <a:pt x="1021355" y="493113"/>
                </a:lnTo>
                <a:close/>
                <a:moveTo>
                  <a:pt x="1019698" y="471904"/>
                </a:moveTo>
                <a:cubicBezTo>
                  <a:pt x="1023343" y="473561"/>
                  <a:pt x="1027320" y="472567"/>
                  <a:pt x="1030966" y="473892"/>
                </a:cubicBezTo>
                <a:lnTo>
                  <a:pt x="1030966" y="473892"/>
                </a:lnTo>
                <a:cubicBezTo>
                  <a:pt x="1027652" y="472567"/>
                  <a:pt x="1023343" y="473561"/>
                  <a:pt x="1019698" y="471904"/>
                </a:cubicBezTo>
                <a:close/>
                <a:moveTo>
                  <a:pt x="1032291" y="472898"/>
                </a:moveTo>
                <a:cubicBezTo>
                  <a:pt x="1034942" y="471241"/>
                  <a:pt x="1037925" y="472898"/>
                  <a:pt x="1040576" y="473561"/>
                </a:cubicBezTo>
                <a:cubicBezTo>
                  <a:pt x="1037925" y="473561"/>
                  <a:pt x="1034942" y="471573"/>
                  <a:pt x="1032291" y="472898"/>
                </a:cubicBezTo>
                <a:close/>
                <a:moveTo>
                  <a:pt x="1051181" y="462294"/>
                </a:moveTo>
                <a:cubicBezTo>
                  <a:pt x="1051181" y="462294"/>
                  <a:pt x="1052506" y="463288"/>
                  <a:pt x="1053500" y="463951"/>
                </a:cubicBezTo>
                <a:cubicBezTo>
                  <a:pt x="1052838" y="463288"/>
                  <a:pt x="1051843" y="462957"/>
                  <a:pt x="1051181" y="462294"/>
                </a:cubicBezTo>
                <a:close/>
                <a:moveTo>
                  <a:pt x="1055489" y="467265"/>
                </a:moveTo>
                <a:cubicBezTo>
                  <a:pt x="1055489" y="467265"/>
                  <a:pt x="1054826" y="465608"/>
                  <a:pt x="1054163" y="464945"/>
                </a:cubicBezTo>
                <a:cubicBezTo>
                  <a:pt x="1054826" y="465608"/>
                  <a:pt x="1055157" y="466270"/>
                  <a:pt x="1055489" y="467265"/>
                </a:cubicBezTo>
                <a:close/>
                <a:moveTo>
                  <a:pt x="1072390" y="428492"/>
                </a:moveTo>
                <a:lnTo>
                  <a:pt x="1072390" y="428492"/>
                </a:lnTo>
                <a:cubicBezTo>
                  <a:pt x="1072390" y="428492"/>
                  <a:pt x="1074047" y="428492"/>
                  <a:pt x="1074709" y="428492"/>
                </a:cubicBezTo>
                <a:lnTo>
                  <a:pt x="1074709" y="428492"/>
                </a:lnTo>
                <a:cubicBezTo>
                  <a:pt x="1077692" y="431806"/>
                  <a:pt x="1078023" y="434125"/>
                  <a:pt x="1072721" y="434788"/>
                </a:cubicBezTo>
                <a:cubicBezTo>
                  <a:pt x="1071396" y="434788"/>
                  <a:pt x="1069739" y="434788"/>
                  <a:pt x="1068413" y="434788"/>
                </a:cubicBezTo>
                <a:cubicBezTo>
                  <a:pt x="1069739" y="435451"/>
                  <a:pt x="1070733" y="436445"/>
                  <a:pt x="1072058" y="437108"/>
                </a:cubicBezTo>
                <a:cubicBezTo>
                  <a:pt x="1073053" y="437108"/>
                  <a:pt x="1073715" y="437108"/>
                  <a:pt x="1074709" y="437108"/>
                </a:cubicBezTo>
                <a:cubicBezTo>
                  <a:pt x="1074709" y="437439"/>
                  <a:pt x="1074709" y="437771"/>
                  <a:pt x="1074709" y="438102"/>
                </a:cubicBezTo>
                <a:cubicBezTo>
                  <a:pt x="1075704" y="439428"/>
                  <a:pt x="1076366" y="440422"/>
                  <a:pt x="1077361" y="441747"/>
                </a:cubicBezTo>
                <a:cubicBezTo>
                  <a:pt x="1076698" y="442410"/>
                  <a:pt x="1076366" y="443736"/>
                  <a:pt x="1075704" y="444398"/>
                </a:cubicBezTo>
                <a:cubicBezTo>
                  <a:pt x="1076366" y="443404"/>
                  <a:pt x="1076698" y="442410"/>
                  <a:pt x="1077361" y="441747"/>
                </a:cubicBezTo>
                <a:cubicBezTo>
                  <a:pt x="1076366" y="440422"/>
                  <a:pt x="1075704" y="439428"/>
                  <a:pt x="1074709" y="438102"/>
                </a:cubicBezTo>
                <a:cubicBezTo>
                  <a:pt x="1072499" y="442742"/>
                  <a:pt x="1068413" y="444398"/>
                  <a:pt x="1062448" y="443073"/>
                </a:cubicBezTo>
                <a:cubicBezTo>
                  <a:pt x="1062448" y="443073"/>
                  <a:pt x="1062779" y="445724"/>
                  <a:pt x="1063111" y="446718"/>
                </a:cubicBezTo>
                <a:cubicBezTo>
                  <a:pt x="1066425" y="446387"/>
                  <a:pt x="1069407" y="446055"/>
                  <a:pt x="1072721" y="445724"/>
                </a:cubicBezTo>
                <a:cubicBezTo>
                  <a:pt x="1072721" y="445724"/>
                  <a:pt x="1072721" y="446387"/>
                  <a:pt x="1072721" y="446718"/>
                </a:cubicBezTo>
                <a:cubicBezTo>
                  <a:pt x="1070401" y="452021"/>
                  <a:pt x="1066093" y="448375"/>
                  <a:pt x="1062779" y="449369"/>
                </a:cubicBezTo>
                <a:cubicBezTo>
                  <a:pt x="1062779" y="448375"/>
                  <a:pt x="1062448" y="447381"/>
                  <a:pt x="1063442" y="447050"/>
                </a:cubicBezTo>
                <a:cubicBezTo>
                  <a:pt x="1063442" y="445724"/>
                  <a:pt x="1063111" y="444398"/>
                  <a:pt x="1062779" y="443404"/>
                </a:cubicBezTo>
                <a:cubicBezTo>
                  <a:pt x="1061454" y="434457"/>
                  <a:pt x="1068413" y="438102"/>
                  <a:pt x="1072390" y="437108"/>
                </a:cubicBezTo>
                <a:cubicBezTo>
                  <a:pt x="1071064" y="436445"/>
                  <a:pt x="1070070" y="435782"/>
                  <a:pt x="1068744" y="434788"/>
                </a:cubicBezTo>
                <a:cubicBezTo>
                  <a:pt x="1066756" y="434788"/>
                  <a:pt x="1065099" y="434788"/>
                  <a:pt x="1065099" y="432137"/>
                </a:cubicBezTo>
                <a:cubicBezTo>
                  <a:pt x="1067087" y="429486"/>
                  <a:pt x="1070401" y="430480"/>
                  <a:pt x="1072721" y="428492"/>
                </a:cubicBezTo>
                <a:close/>
                <a:moveTo>
                  <a:pt x="1149604" y="362213"/>
                </a:moveTo>
                <a:cubicBezTo>
                  <a:pt x="1149604" y="362213"/>
                  <a:pt x="1148942" y="360556"/>
                  <a:pt x="1148279" y="360556"/>
                </a:cubicBezTo>
                <a:cubicBezTo>
                  <a:pt x="1148942" y="360556"/>
                  <a:pt x="1149604" y="360887"/>
                  <a:pt x="1149604" y="362213"/>
                </a:cubicBezTo>
                <a:lnTo>
                  <a:pt x="1150267" y="362213"/>
                </a:lnTo>
                <a:cubicBezTo>
                  <a:pt x="1150267" y="362213"/>
                  <a:pt x="1150930" y="362213"/>
                  <a:pt x="1150930" y="362213"/>
                </a:cubicBezTo>
                <a:cubicBezTo>
                  <a:pt x="1151593" y="359340"/>
                  <a:pt x="1150377" y="356801"/>
                  <a:pt x="1147285" y="354591"/>
                </a:cubicBezTo>
                <a:cubicBezTo>
                  <a:pt x="1150267" y="353597"/>
                  <a:pt x="1152918" y="355916"/>
                  <a:pt x="1156232" y="355916"/>
                </a:cubicBezTo>
                <a:cubicBezTo>
                  <a:pt x="1158552" y="355916"/>
                  <a:pt x="1160209" y="356911"/>
                  <a:pt x="1161866" y="358568"/>
                </a:cubicBezTo>
                <a:cubicBezTo>
                  <a:pt x="1163192" y="359562"/>
                  <a:pt x="1165180" y="360556"/>
                  <a:pt x="1164186" y="357242"/>
                </a:cubicBezTo>
                <a:cubicBezTo>
                  <a:pt x="1169488" y="355254"/>
                  <a:pt x="1167831" y="362213"/>
                  <a:pt x="1171145" y="362544"/>
                </a:cubicBezTo>
                <a:cubicBezTo>
                  <a:pt x="1171145" y="365858"/>
                  <a:pt x="1171145" y="369504"/>
                  <a:pt x="1171145" y="372818"/>
                </a:cubicBezTo>
                <a:cubicBezTo>
                  <a:pt x="1170814" y="373149"/>
                  <a:pt x="1170814" y="373480"/>
                  <a:pt x="1171145" y="373812"/>
                </a:cubicBezTo>
                <a:cubicBezTo>
                  <a:pt x="1168494" y="376131"/>
                  <a:pt x="1165511" y="376463"/>
                  <a:pt x="1162197" y="375137"/>
                </a:cubicBezTo>
                <a:cubicBezTo>
                  <a:pt x="1162197" y="376131"/>
                  <a:pt x="1161866" y="377126"/>
                  <a:pt x="1160872" y="377788"/>
                </a:cubicBezTo>
                <a:cubicBezTo>
                  <a:pt x="1160209" y="377788"/>
                  <a:pt x="1159215" y="377788"/>
                  <a:pt x="1158552" y="377788"/>
                </a:cubicBezTo>
                <a:cubicBezTo>
                  <a:pt x="1157558" y="377788"/>
                  <a:pt x="1156564" y="377788"/>
                  <a:pt x="1155569" y="378120"/>
                </a:cubicBezTo>
                <a:cubicBezTo>
                  <a:pt x="1153913" y="376131"/>
                  <a:pt x="1158552" y="376131"/>
                  <a:pt x="1155569" y="373480"/>
                </a:cubicBezTo>
                <a:cubicBezTo>
                  <a:pt x="1151924" y="372486"/>
                  <a:pt x="1146622" y="371492"/>
                  <a:pt x="1143639" y="366190"/>
                </a:cubicBezTo>
                <a:cubicBezTo>
                  <a:pt x="1145628" y="364864"/>
                  <a:pt x="1147616" y="363539"/>
                  <a:pt x="1149273" y="362213"/>
                </a:cubicBezTo>
                <a:close/>
                <a:moveTo>
                  <a:pt x="1225825" y="357242"/>
                </a:moveTo>
                <a:cubicBezTo>
                  <a:pt x="1226819" y="355254"/>
                  <a:pt x="1228808" y="354591"/>
                  <a:pt x="1230796" y="354591"/>
                </a:cubicBezTo>
                <a:lnTo>
                  <a:pt x="1230796" y="354591"/>
                </a:lnTo>
                <a:cubicBezTo>
                  <a:pt x="1232453" y="356248"/>
                  <a:pt x="1233778" y="355254"/>
                  <a:pt x="1234773" y="353597"/>
                </a:cubicBezTo>
                <a:cubicBezTo>
                  <a:pt x="1238418" y="352271"/>
                  <a:pt x="1241069" y="349289"/>
                  <a:pt x="1245046" y="348294"/>
                </a:cubicBezTo>
                <a:cubicBezTo>
                  <a:pt x="1248028" y="347632"/>
                  <a:pt x="1246371" y="345975"/>
                  <a:pt x="1246040" y="344649"/>
                </a:cubicBezTo>
                <a:cubicBezTo>
                  <a:pt x="1249022" y="342329"/>
                  <a:pt x="1251011" y="344318"/>
                  <a:pt x="1252999" y="345643"/>
                </a:cubicBezTo>
                <a:cubicBezTo>
                  <a:pt x="1251342" y="348957"/>
                  <a:pt x="1248028" y="350614"/>
                  <a:pt x="1248691" y="354591"/>
                </a:cubicBezTo>
                <a:cubicBezTo>
                  <a:pt x="1248691" y="356579"/>
                  <a:pt x="1248691" y="358899"/>
                  <a:pt x="1248360" y="360887"/>
                </a:cubicBezTo>
                <a:cubicBezTo>
                  <a:pt x="1247366" y="360887"/>
                  <a:pt x="1246703" y="360887"/>
                  <a:pt x="1245709" y="360887"/>
                </a:cubicBezTo>
                <a:cubicBezTo>
                  <a:pt x="1243720" y="361219"/>
                  <a:pt x="1241732" y="361550"/>
                  <a:pt x="1239412" y="361882"/>
                </a:cubicBezTo>
                <a:cubicBezTo>
                  <a:pt x="1239412" y="365195"/>
                  <a:pt x="1242726" y="368841"/>
                  <a:pt x="1239412" y="372155"/>
                </a:cubicBezTo>
                <a:cubicBezTo>
                  <a:pt x="1239081" y="372155"/>
                  <a:pt x="1238418" y="372155"/>
                  <a:pt x="1238087" y="372155"/>
                </a:cubicBezTo>
                <a:cubicBezTo>
                  <a:pt x="1232453" y="375137"/>
                  <a:pt x="1231127" y="374474"/>
                  <a:pt x="1230465" y="368178"/>
                </a:cubicBezTo>
                <a:cubicBezTo>
                  <a:pt x="1230465" y="366521"/>
                  <a:pt x="1230465" y="364533"/>
                  <a:pt x="1230465" y="362544"/>
                </a:cubicBezTo>
                <a:cubicBezTo>
                  <a:pt x="1224831" y="360556"/>
                  <a:pt x="1223505" y="371161"/>
                  <a:pt x="1217540" y="366521"/>
                </a:cubicBezTo>
                <a:lnTo>
                  <a:pt x="1217540" y="366521"/>
                </a:lnTo>
                <a:cubicBezTo>
                  <a:pt x="1217540" y="366521"/>
                  <a:pt x="1214558" y="365527"/>
                  <a:pt x="1212901" y="365195"/>
                </a:cubicBezTo>
                <a:cubicBezTo>
                  <a:pt x="1214226" y="363539"/>
                  <a:pt x="1215220" y="362213"/>
                  <a:pt x="1216215" y="360887"/>
                </a:cubicBezTo>
                <a:cubicBezTo>
                  <a:pt x="1214558" y="360887"/>
                  <a:pt x="1212901" y="360887"/>
                  <a:pt x="1211244" y="361219"/>
                </a:cubicBezTo>
                <a:cubicBezTo>
                  <a:pt x="1212901" y="360556"/>
                  <a:pt x="1214558" y="360556"/>
                  <a:pt x="1216215" y="360887"/>
                </a:cubicBezTo>
                <a:cubicBezTo>
                  <a:pt x="1218203" y="357905"/>
                  <a:pt x="1222180" y="358568"/>
                  <a:pt x="1225162" y="356911"/>
                </a:cubicBezTo>
                <a:close/>
                <a:moveTo>
                  <a:pt x="1286470" y="337358"/>
                </a:moveTo>
                <a:cubicBezTo>
                  <a:pt x="1286470" y="337358"/>
                  <a:pt x="1286470" y="336696"/>
                  <a:pt x="1286470" y="336364"/>
                </a:cubicBezTo>
                <a:cubicBezTo>
                  <a:pt x="1286470" y="336696"/>
                  <a:pt x="1286470" y="337027"/>
                  <a:pt x="1286470" y="337358"/>
                </a:cubicBezTo>
                <a:close/>
                <a:moveTo>
                  <a:pt x="1275203" y="339347"/>
                </a:moveTo>
                <a:cubicBezTo>
                  <a:pt x="1275203" y="339347"/>
                  <a:pt x="1275203" y="338353"/>
                  <a:pt x="1275203" y="338021"/>
                </a:cubicBezTo>
                <a:cubicBezTo>
                  <a:pt x="1275203" y="338353"/>
                  <a:pt x="1275203" y="339015"/>
                  <a:pt x="1275203" y="339347"/>
                </a:cubicBezTo>
                <a:lnTo>
                  <a:pt x="1275203" y="339347"/>
                </a:lnTo>
                <a:close/>
                <a:moveTo>
                  <a:pt x="1272552" y="334376"/>
                </a:moveTo>
                <a:cubicBezTo>
                  <a:pt x="1272552" y="334376"/>
                  <a:pt x="1274871" y="336364"/>
                  <a:pt x="1276197" y="337027"/>
                </a:cubicBezTo>
                <a:cubicBezTo>
                  <a:pt x="1276860" y="336364"/>
                  <a:pt x="1277522" y="336364"/>
                  <a:pt x="1278185" y="336033"/>
                </a:cubicBezTo>
                <a:cubicBezTo>
                  <a:pt x="1277522" y="336033"/>
                  <a:pt x="1276860" y="336696"/>
                  <a:pt x="1276197" y="337027"/>
                </a:cubicBezTo>
                <a:cubicBezTo>
                  <a:pt x="1274871" y="336364"/>
                  <a:pt x="1273546" y="335701"/>
                  <a:pt x="1272552" y="334376"/>
                </a:cubicBezTo>
                <a:close/>
                <a:moveTo>
                  <a:pt x="1247034" y="269423"/>
                </a:moveTo>
                <a:cubicBezTo>
                  <a:pt x="1247034" y="269423"/>
                  <a:pt x="1245046" y="270748"/>
                  <a:pt x="1244383" y="271411"/>
                </a:cubicBezTo>
                <a:cubicBezTo>
                  <a:pt x="1245046" y="270748"/>
                  <a:pt x="1246371" y="270417"/>
                  <a:pt x="1247034" y="269423"/>
                </a:cubicBezTo>
                <a:cubicBezTo>
                  <a:pt x="1247034" y="268760"/>
                  <a:pt x="1247366" y="267766"/>
                  <a:pt x="1247697" y="267103"/>
                </a:cubicBezTo>
                <a:cubicBezTo>
                  <a:pt x="1248691" y="267103"/>
                  <a:pt x="1249354" y="267103"/>
                  <a:pt x="1250348" y="267103"/>
                </a:cubicBezTo>
                <a:cubicBezTo>
                  <a:pt x="1252999" y="267103"/>
                  <a:pt x="1255319" y="267103"/>
                  <a:pt x="1255650" y="270086"/>
                </a:cubicBezTo>
                <a:cubicBezTo>
                  <a:pt x="1255650" y="271411"/>
                  <a:pt x="1254988" y="273731"/>
                  <a:pt x="1253331" y="273400"/>
                </a:cubicBezTo>
                <a:cubicBezTo>
                  <a:pt x="1251011" y="273068"/>
                  <a:pt x="1246703" y="274725"/>
                  <a:pt x="1247034" y="269754"/>
                </a:cubicBezTo>
                <a:close/>
                <a:moveTo>
                  <a:pt x="1240738" y="262795"/>
                </a:moveTo>
                <a:lnTo>
                  <a:pt x="1240738" y="262795"/>
                </a:lnTo>
                <a:cubicBezTo>
                  <a:pt x="1236098" y="263789"/>
                  <a:pt x="1231127" y="261469"/>
                  <a:pt x="1227150" y="266109"/>
                </a:cubicBezTo>
                <a:cubicBezTo>
                  <a:pt x="1223505" y="270086"/>
                  <a:pt x="1220523" y="269423"/>
                  <a:pt x="1218534" y="264452"/>
                </a:cubicBezTo>
                <a:lnTo>
                  <a:pt x="1218534" y="264452"/>
                </a:lnTo>
                <a:cubicBezTo>
                  <a:pt x="1218534" y="264452"/>
                  <a:pt x="1218534" y="262795"/>
                  <a:pt x="1218534" y="262132"/>
                </a:cubicBezTo>
                <a:cubicBezTo>
                  <a:pt x="1221848" y="260475"/>
                  <a:pt x="1223505" y="255504"/>
                  <a:pt x="1229139" y="257493"/>
                </a:cubicBezTo>
                <a:cubicBezTo>
                  <a:pt x="1231459" y="258155"/>
                  <a:pt x="1233447" y="253847"/>
                  <a:pt x="1234773" y="250865"/>
                </a:cubicBezTo>
                <a:cubicBezTo>
                  <a:pt x="1234773" y="249871"/>
                  <a:pt x="1234773" y="249208"/>
                  <a:pt x="1235104" y="248214"/>
                </a:cubicBezTo>
                <a:cubicBezTo>
                  <a:pt x="1235104" y="249208"/>
                  <a:pt x="1234773" y="249871"/>
                  <a:pt x="1234773" y="250865"/>
                </a:cubicBezTo>
                <a:cubicBezTo>
                  <a:pt x="1235435" y="250865"/>
                  <a:pt x="1236430" y="250533"/>
                  <a:pt x="1237092" y="250202"/>
                </a:cubicBezTo>
                <a:cubicBezTo>
                  <a:pt x="1239743" y="251196"/>
                  <a:pt x="1243057" y="251196"/>
                  <a:pt x="1240406" y="255836"/>
                </a:cubicBezTo>
                <a:cubicBezTo>
                  <a:pt x="1239412" y="257493"/>
                  <a:pt x="1241400" y="260475"/>
                  <a:pt x="1240738" y="263126"/>
                </a:cubicBezTo>
                <a:close/>
                <a:moveTo>
                  <a:pt x="1223505" y="272737"/>
                </a:moveTo>
                <a:cubicBezTo>
                  <a:pt x="1223505" y="272737"/>
                  <a:pt x="1221848" y="272074"/>
                  <a:pt x="1221185" y="272074"/>
                </a:cubicBezTo>
                <a:cubicBezTo>
                  <a:pt x="1221848" y="272074"/>
                  <a:pt x="1222842" y="272405"/>
                  <a:pt x="1223505" y="272737"/>
                </a:cubicBezTo>
                <a:close/>
                <a:moveTo>
                  <a:pt x="1219860" y="272737"/>
                </a:moveTo>
                <a:cubicBezTo>
                  <a:pt x="1219860" y="272737"/>
                  <a:pt x="1219197" y="273400"/>
                  <a:pt x="1218866" y="274062"/>
                </a:cubicBezTo>
                <a:cubicBezTo>
                  <a:pt x="1218866" y="273400"/>
                  <a:pt x="1219528" y="273068"/>
                  <a:pt x="1219860" y="272737"/>
                </a:cubicBezTo>
                <a:close/>
                <a:moveTo>
                  <a:pt x="1205610" y="270748"/>
                </a:moveTo>
                <a:cubicBezTo>
                  <a:pt x="1205610" y="270748"/>
                  <a:pt x="1204947" y="269091"/>
                  <a:pt x="1204616" y="268429"/>
                </a:cubicBezTo>
                <a:cubicBezTo>
                  <a:pt x="1204616" y="269091"/>
                  <a:pt x="1205279" y="270086"/>
                  <a:pt x="1205610" y="270748"/>
                </a:cubicBezTo>
                <a:cubicBezTo>
                  <a:pt x="1208261" y="271411"/>
                  <a:pt x="1210581" y="271743"/>
                  <a:pt x="1213232" y="272405"/>
                </a:cubicBezTo>
                <a:cubicBezTo>
                  <a:pt x="1210581" y="271743"/>
                  <a:pt x="1208261" y="271411"/>
                  <a:pt x="1205610" y="270748"/>
                </a:cubicBezTo>
                <a:close/>
                <a:moveTo>
                  <a:pt x="1185395" y="270748"/>
                </a:moveTo>
                <a:cubicBezTo>
                  <a:pt x="1185395" y="270748"/>
                  <a:pt x="1185395" y="268760"/>
                  <a:pt x="1185395" y="267766"/>
                </a:cubicBezTo>
                <a:cubicBezTo>
                  <a:pt x="1185395" y="268760"/>
                  <a:pt x="1185395" y="269754"/>
                  <a:pt x="1185395" y="270748"/>
                </a:cubicBezTo>
                <a:cubicBezTo>
                  <a:pt x="1186721" y="270748"/>
                  <a:pt x="1187052" y="270748"/>
                  <a:pt x="1187052" y="271411"/>
                </a:cubicBezTo>
                <a:cubicBezTo>
                  <a:pt x="1187052" y="271080"/>
                  <a:pt x="1186721" y="270748"/>
                  <a:pt x="1185395" y="270748"/>
                </a:cubicBezTo>
                <a:close/>
                <a:moveTo>
                  <a:pt x="1114808" y="297923"/>
                </a:moveTo>
                <a:cubicBezTo>
                  <a:pt x="1117128" y="298917"/>
                  <a:pt x="1118453" y="301237"/>
                  <a:pt x="1119779" y="303888"/>
                </a:cubicBezTo>
                <a:lnTo>
                  <a:pt x="1119779" y="303888"/>
                </a:lnTo>
                <a:cubicBezTo>
                  <a:pt x="1118453" y="301237"/>
                  <a:pt x="1117459" y="298917"/>
                  <a:pt x="1114808" y="297923"/>
                </a:cubicBezTo>
                <a:close/>
                <a:moveTo>
                  <a:pt x="1098238" y="245562"/>
                </a:moveTo>
                <a:cubicBezTo>
                  <a:pt x="1098238" y="243906"/>
                  <a:pt x="1097244" y="242249"/>
                  <a:pt x="1097907" y="240592"/>
                </a:cubicBezTo>
                <a:cubicBezTo>
                  <a:pt x="1097244" y="240592"/>
                  <a:pt x="1096913" y="241254"/>
                  <a:pt x="1096250" y="241586"/>
                </a:cubicBezTo>
                <a:cubicBezTo>
                  <a:pt x="1096581" y="241254"/>
                  <a:pt x="1097244" y="240923"/>
                  <a:pt x="1097907" y="240592"/>
                </a:cubicBezTo>
                <a:cubicBezTo>
                  <a:pt x="1097244" y="242249"/>
                  <a:pt x="1097907" y="243906"/>
                  <a:pt x="1098238" y="245562"/>
                </a:cubicBezTo>
                <a:close/>
                <a:moveTo>
                  <a:pt x="1064768" y="302231"/>
                </a:moveTo>
                <a:cubicBezTo>
                  <a:pt x="1061785" y="304550"/>
                  <a:pt x="1066425" y="307864"/>
                  <a:pt x="1063773" y="310184"/>
                </a:cubicBezTo>
                <a:cubicBezTo>
                  <a:pt x="1062448" y="310516"/>
                  <a:pt x="1061122" y="310847"/>
                  <a:pt x="1060128" y="311178"/>
                </a:cubicBezTo>
                <a:cubicBezTo>
                  <a:pt x="1060128" y="307864"/>
                  <a:pt x="1057808" y="307202"/>
                  <a:pt x="1055157" y="307533"/>
                </a:cubicBezTo>
                <a:cubicBezTo>
                  <a:pt x="1050849" y="307533"/>
                  <a:pt x="1051512" y="302562"/>
                  <a:pt x="1048529" y="301237"/>
                </a:cubicBezTo>
                <a:lnTo>
                  <a:pt x="1048529" y="301237"/>
                </a:lnTo>
                <a:cubicBezTo>
                  <a:pt x="1045547" y="301237"/>
                  <a:pt x="1042564" y="301237"/>
                  <a:pt x="1039582" y="299580"/>
                </a:cubicBezTo>
                <a:cubicBezTo>
                  <a:pt x="1038256" y="301899"/>
                  <a:pt x="1035605" y="301237"/>
                  <a:pt x="1033948" y="300905"/>
                </a:cubicBezTo>
                <a:cubicBezTo>
                  <a:pt x="1029971" y="300242"/>
                  <a:pt x="1027983" y="302894"/>
                  <a:pt x="1025663" y="304882"/>
                </a:cubicBezTo>
                <a:cubicBezTo>
                  <a:pt x="1024338" y="305545"/>
                  <a:pt x="1024338" y="306539"/>
                  <a:pt x="1024669" y="307533"/>
                </a:cubicBezTo>
                <a:lnTo>
                  <a:pt x="1024669" y="307533"/>
                </a:lnTo>
                <a:cubicBezTo>
                  <a:pt x="1024669" y="307533"/>
                  <a:pt x="1024669" y="308859"/>
                  <a:pt x="1024669" y="309853"/>
                </a:cubicBezTo>
                <a:cubicBezTo>
                  <a:pt x="1024338" y="314824"/>
                  <a:pt x="1027983" y="313498"/>
                  <a:pt x="1030634" y="313830"/>
                </a:cubicBezTo>
                <a:cubicBezTo>
                  <a:pt x="1027652" y="315155"/>
                  <a:pt x="1024669" y="316149"/>
                  <a:pt x="1021686" y="313830"/>
                </a:cubicBezTo>
                <a:cubicBezTo>
                  <a:pt x="1021355" y="313830"/>
                  <a:pt x="1020692" y="313830"/>
                  <a:pt x="1020361" y="313830"/>
                </a:cubicBezTo>
                <a:cubicBezTo>
                  <a:pt x="1018704" y="313498"/>
                  <a:pt x="1017378" y="312504"/>
                  <a:pt x="1017047" y="310516"/>
                </a:cubicBezTo>
                <a:cubicBezTo>
                  <a:pt x="1017047" y="308196"/>
                  <a:pt x="1015721" y="306870"/>
                  <a:pt x="1013070" y="307202"/>
                </a:cubicBezTo>
                <a:cubicBezTo>
                  <a:pt x="1012739" y="306870"/>
                  <a:pt x="1012076" y="306207"/>
                  <a:pt x="1011745" y="305876"/>
                </a:cubicBezTo>
                <a:cubicBezTo>
                  <a:pt x="1013402" y="305876"/>
                  <a:pt x="1015059" y="305876"/>
                  <a:pt x="1016716" y="305876"/>
                </a:cubicBezTo>
                <a:cubicBezTo>
                  <a:pt x="1018704" y="306870"/>
                  <a:pt x="1020030" y="304550"/>
                  <a:pt x="1021686" y="304550"/>
                </a:cubicBezTo>
                <a:cubicBezTo>
                  <a:pt x="1020361" y="301899"/>
                  <a:pt x="1019698" y="298254"/>
                  <a:pt x="1015390" y="298254"/>
                </a:cubicBezTo>
                <a:lnTo>
                  <a:pt x="1015390" y="298254"/>
                </a:lnTo>
                <a:cubicBezTo>
                  <a:pt x="1015390" y="298254"/>
                  <a:pt x="1015390" y="297260"/>
                  <a:pt x="1015390" y="296928"/>
                </a:cubicBezTo>
                <a:lnTo>
                  <a:pt x="1015390" y="296928"/>
                </a:lnTo>
                <a:cubicBezTo>
                  <a:pt x="1011745" y="295603"/>
                  <a:pt x="1007437" y="295603"/>
                  <a:pt x="1003791" y="293283"/>
                </a:cubicBezTo>
                <a:cubicBezTo>
                  <a:pt x="1003791" y="295271"/>
                  <a:pt x="1003791" y="297260"/>
                  <a:pt x="1003791" y="299248"/>
                </a:cubicBezTo>
                <a:cubicBezTo>
                  <a:pt x="1001803" y="304219"/>
                  <a:pt x="997826" y="303888"/>
                  <a:pt x="993849" y="303225"/>
                </a:cubicBezTo>
                <a:cubicBezTo>
                  <a:pt x="991198" y="304882"/>
                  <a:pt x="988547" y="304550"/>
                  <a:pt x="986227" y="303225"/>
                </a:cubicBezTo>
                <a:cubicBezTo>
                  <a:pt x="986227" y="303556"/>
                  <a:pt x="986227" y="303888"/>
                  <a:pt x="986227" y="304219"/>
                </a:cubicBezTo>
                <a:cubicBezTo>
                  <a:pt x="986227" y="305213"/>
                  <a:pt x="986227" y="305876"/>
                  <a:pt x="985565" y="306539"/>
                </a:cubicBezTo>
                <a:cubicBezTo>
                  <a:pt x="986227" y="306207"/>
                  <a:pt x="986559" y="305545"/>
                  <a:pt x="986227" y="304219"/>
                </a:cubicBezTo>
                <a:cubicBezTo>
                  <a:pt x="986227" y="303888"/>
                  <a:pt x="986227" y="303556"/>
                  <a:pt x="986227" y="303225"/>
                </a:cubicBezTo>
                <a:cubicBezTo>
                  <a:pt x="983245" y="303888"/>
                  <a:pt x="982913" y="300574"/>
                  <a:pt x="980925" y="299911"/>
                </a:cubicBezTo>
                <a:cubicBezTo>
                  <a:pt x="984239" y="299248"/>
                  <a:pt x="985233" y="293946"/>
                  <a:pt x="989873" y="295603"/>
                </a:cubicBezTo>
                <a:cubicBezTo>
                  <a:pt x="994181" y="294940"/>
                  <a:pt x="995838" y="291958"/>
                  <a:pt x="996501" y="287981"/>
                </a:cubicBezTo>
                <a:cubicBezTo>
                  <a:pt x="998820" y="288644"/>
                  <a:pt x="1001471" y="288644"/>
                  <a:pt x="1003128" y="286324"/>
                </a:cubicBezTo>
                <a:cubicBezTo>
                  <a:pt x="1005117" y="286987"/>
                  <a:pt x="1007437" y="282679"/>
                  <a:pt x="1009425" y="286324"/>
                </a:cubicBezTo>
                <a:cubicBezTo>
                  <a:pt x="1013733" y="285992"/>
                  <a:pt x="1018373" y="288644"/>
                  <a:pt x="1023012" y="284998"/>
                </a:cubicBezTo>
                <a:cubicBezTo>
                  <a:pt x="1024669" y="287981"/>
                  <a:pt x="1027652" y="288644"/>
                  <a:pt x="1030966" y="288975"/>
                </a:cubicBezTo>
                <a:cubicBezTo>
                  <a:pt x="1030966" y="291626"/>
                  <a:pt x="1032291" y="292952"/>
                  <a:pt x="1035274" y="291958"/>
                </a:cubicBezTo>
                <a:cubicBezTo>
                  <a:pt x="1038588" y="290963"/>
                  <a:pt x="1038588" y="293283"/>
                  <a:pt x="1038588" y="295271"/>
                </a:cubicBezTo>
                <a:cubicBezTo>
                  <a:pt x="1039913" y="294940"/>
                  <a:pt x="1040907" y="294277"/>
                  <a:pt x="1042233" y="293946"/>
                </a:cubicBezTo>
                <a:cubicBezTo>
                  <a:pt x="1044221" y="289306"/>
                  <a:pt x="1049524" y="289306"/>
                  <a:pt x="1052838" y="286655"/>
                </a:cubicBezTo>
                <a:cubicBezTo>
                  <a:pt x="1055489" y="286324"/>
                  <a:pt x="1057146" y="288312"/>
                  <a:pt x="1059134" y="289306"/>
                </a:cubicBezTo>
                <a:cubicBezTo>
                  <a:pt x="1059797" y="289969"/>
                  <a:pt x="1060128" y="290632"/>
                  <a:pt x="1060791" y="291295"/>
                </a:cubicBezTo>
                <a:cubicBezTo>
                  <a:pt x="1062117" y="291626"/>
                  <a:pt x="1063111" y="291958"/>
                  <a:pt x="1064436" y="292620"/>
                </a:cubicBezTo>
                <a:cubicBezTo>
                  <a:pt x="1064768" y="292289"/>
                  <a:pt x="1065431" y="291958"/>
                  <a:pt x="1065762" y="291958"/>
                </a:cubicBezTo>
                <a:cubicBezTo>
                  <a:pt x="1065431" y="291958"/>
                  <a:pt x="1064768" y="292289"/>
                  <a:pt x="1064436" y="292620"/>
                </a:cubicBezTo>
                <a:cubicBezTo>
                  <a:pt x="1066093" y="296928"/>
                  <a:pt x="1069076" y="299248"/>
                  <a:pt x="1073384" y="300242"/>
                </a:cubicBezTo>
                <a:cubicBezTo>
                  <a:pt x="1071064" y="301899"/>
                  <a:pt x="1068413" y="301568"/>
                  <a:pt x="1065762" y="301237"/>
                </a:cubicBezTo>
                <a:close/>
                <a:moveTo>
                  <a:pt x="1062448" y="344318"/>
                </a:moveTo>
                <a:lnTo>
                  <a:pt x="1062448" y="344318"/>
                </a:lnTo>
                <a:cubicBezTo>
                  <a:pt x="1062448" y="344318"/>
                  <a:pt x="1061122" y="345975"/>
                  <a:pt x="1060460" y="346637"/>
                </a:cubicBezTo>
                <a:cubicBezTo>
                  <a:pt x="1061122" y="345643"/>
                  <a:pt x="1061785" y="344980"/>
                  <a:pt x="1062448" y="344318"/>
                </a:cubicBezTo>
                <a:close/>
                <a:moveTo>
                  <a:pt x="1052838" y="342661"/>
                </a:moveTo>
                <a:cubicBezTo>
                  <a:pt x="1052838" y="342661"/>
                  <a:pt x="1050849" y="341998"/>
                  <a:pt x="1052175" y="340341"/>
                </a:cubicBezTo>
                <a:lnTo>
                  <a:pt x="1052175" y="340341"/>
                </a:lnTo>
                <a:cubicBezTo>
                  <a:pt x="1050849" y="341998"/>
                  <a:pt x="1051843" y="342329"/>
                  <a:pt x="1052838" y="342661"/>
                </a:cubicBezTo>
                <a:close/>
                <a:moveTo>
                  <a:pt x="1050849" y="326754"/>
                </a:moveTo>
                <a:lnTo>
                  <a:pt x="1050849" y="326754"/>
                </a:lnTo>
                <a:cubicBezTo>
                  <a:pt x="1050849" y="326754"/>
                  <a:pt x="1049855" y="325760"/>
                  <a:pt x="1049524" y="325428"/>
                </a:cubicBezTo>
                <a:cubicBezTo>
                  <a:pt x="1046872" y="326091"/>
                  <a:pt x="1044553" y="326422"/>
                  <a:pt x="1042564" y="325428"/>
                </a:cubicBezTo>
                <a:cubicBezTo>
                  <a:pt x="1044553" y="326091"/>
                  <a:pt x="1046872" y="326091"/>
                  <a:pt x="1049524" y="325428"/>
                </a:cubicBezTo>
                <a:cubicBezTo>
                  <a:pt x="1050518" y="322114"/>
                  <a:pt x="1045878" y="322114"/>
                  <a:pt x="1045878" y="319463"/>
                </a:cubicBezTo>
                <a:cubicBezTo>
                  <a:pt x="1047867" y="319463"/>
                  <a:pt x="1049524" y="318469"/>
                  <a:pt x="1048198" y="314824"/>
                </a:cubicBezTo>
                <a:cubicBezTo>
                  <a:pt x="1048198" y="313498"/>
                  <a:pt x="1042896" y="317143"/>
                  <a:pt x="1044221" y="312504"/>
                </a:cubicBezTo>
                <a:cubicBezTo>
                  <a:pt x="1047204" y="312504"/>
                  <a:pt x="1049855" y="309190"/>
                  <a:pt x="1053500" y="310184"/>
                </a:cubicBezTo>
                <a:cubicBezTo>
                  <a:pt x="1051843" y="313830"/>
                  <a:pt x="1053500" y="315818"/>
                  <a:pt x="1057146" y="316149"/>
                </a:cubicBezTo>
                <a:lnTo>
                  <a:pt x="1057146" y="316149"/>
                </a:lnTo>
                <a:cubicBezTo>
                  <a:pt x="1061454" y="321452"/>
                  <a:pt x="1059134" y="325097"/>
                  <a:pt x="1050849" y="326422"/>
                </a:cubicBezTo>
                <a:close/>
                <a:moveTo>
                  <a:pt x="969989" y="331062"/>
                </a:moveTo>
                <a:cubicBezTo>
                  <a:pt x="969989" y="331062"/>
                  <a:pt x="968001" y="329405"/>
                  <a:pt x="968332" y="328079"/>
                </a:cubicBezTo>
                <a:cubicBezTo>
                  <a:pt x="969658" y="328079"/>
                  <a:pt x="970983" y="328079"/>
                  <a:pt x="971646" y="327085"/>
                </a:cubicBezTo>
                <a:cubicBezTo>
                  <a:pt x="970983" y="328079"/>
                  <a:pt x="969658" y="328079"/>
                  <a:pt x="968332" y="328079"/>
                </a:cubicBezTo>
                <a:cubicBezTo>
                  <a:pt x="968001" y="329736"/>
                  <a:pt x="968995" y="330399"/>
                  <a:pt x="969989" y="331062"/>
                </a:cubicBezTo>
                <a:close/>
                <a:moveTo>
                  <a:pt x="890455" y="301899"/>
                </a:moveTo>
                <a:cubicBezTo>
                  <a:pt x="890455" y="301899"/>
                  <a:pt x="890455" y="301237"/>
                  <a:pt x="890455" y="300905"/>
                </a:cubicBezTo>
                <a:cubicBezTo>
                  <a:pt x="890455" y="300905"/>
                  <a:pt x="890455" y="301568"/>
                  <a:pt x="890455" y="301899"/>
                </a:cubicBezTo>
                <a:close/>
                <a:moveTo>
                  <a:pt x="802635" y="331062"/>
                </a:moveTo>
                <a:cubicBezTo>
                  <a:pt x="802635" y="331062"/>
                  <a:pt x="802635" y="329736"/>
                  <a:pt x="802967" y="328742"/>
                </a:cubicBezTo>
                <a:cubicBezTo>
                  <a:pt x="802967" y="329405"/>
                  <a:pt x="802635" y="330068"/>
                  <a:pt x="802635" y="331062"/>
                </a:cubicBezTo>
                <a:close/>
                <a:moveTo>
                  <a:pt x="788717" y="354922"/>
                </a:moveTo>
                <a:cubicBezTo>
                  <a:pt x="788717" y="354922"/>
                  <a:pt x="788717" y="354922"/>
                  <a:pt x="788717" y="354922"/>
                </a:cubicBezTo>
                <a:cubicBezTo>
                  <a:pt x="788717" y="354922"/>
                  <a:pt x="788717" y="354922"/>
                  <a:pt x="788717" y="354922"/>
                </a:cubicBezTo>
                <a:close/>
                <a:moveTo>
                  <a:pt x="702554" y="386736"/>
                </a:moveTo>
                <a:cubicBezTo>
                  <a:pt x="702554" y="386736"/>
                  <a:pt x="703880" y="386736"/>
                  <a:pt x="704543" y="387399"/>
                </a:cubicBezTo>
                <a:cubicBezTo>
                  <a:pt x="703880" y="387399"/>
                  <a:pt x="703217" y="386736"/>
                  <a:pt x="702554" y="386736"/>
                </a:cubicBezTo>
                <a:lnTo>
                  <a:pt x="702554" y="386736"/>
                </a:lnTo>
                <a:close/>
                <a:moveTo>
                  <a:pt x="699903" y="381102"/>
                </a:moveTo>
                <a:cubicBezTo>
                  <a:pt x="698578" y="379114"/>
                  <a:pt x="694601" y="381765"/>
                  <a:pt x="694270" y="377788"/>
                </a:cubicBezTo>
                <a:lnTo>
                  <a:pt x="694270" y="377788"/>
                </a:lnTo>
                <a:cubicBezTo>
                  <a:pt x="697252" y="376131"/>
                  <a:pt x="701229" y="378783"/>
                  <a:pt x="704211" y="376463"/>
                </a:cubicBezTo>
                <a:cubicBezTo>
                  <a:pt x="704543" y="376463"/>
                  <a:pt x="704874" y="376463"/>
                  <a:pt x="705206" y="376463"/>
                </a:cubicBezTo>
                <a:cubicBezTo>
                  <a:pt x="705206" y="380108"/>
                  <a:pt x="700897" y="378451"/>
                  <a:pt x="699903" y="381102"/>
                </a:cubicBezTo>
                <a:close/>
                <a:moveTo>
                  <a:pt x="653177" y="354922"/>
                </a:moveTo>
                <a:cubicBezTo>
                  <a:pt x="653177" y="354922"/>
                  <a:pt x="649863" y="354922"/>
                  <a:pt x="648537" y="354591"/>
                </a:cubicBezTo>
                <a:cubicBezTo>
                  <a:pt x="648206" y="354591"/>
                  <a:pt x="647543" y="354591"/>
                  <a:pt x="647212" y="354591"/>
                </a:cubicBezTo>
                <a:cubicBezTo>
                  <a:pt x="646549" y="354922"/>
                  <a:pt x="646218" y="355585"/>
                  <a:pt x="645886" y="356248"/>
                </a:cubicBezTo>
                <a:cubicBezTo>
                  <a:pt x="645886" y="356579"/>
                  <a:pt x="645886" y="357242"/>
                  <a:pt x="645886" y="357573"/>
                </a:cubicBezTo>
                <a:cubicBezTo>
                  <a:pt x="645886" y="357242"/>
                  <a:pt x="645886" y="356579"/>
                  <a:pt x="645886" y="356248"/>
                </a:cubicBezTo>
                <a:cubicBezTo>
                  <a:pt x="645886" y="355585"/>
                  <a:pt x="646218" y="354922"/>
                  <a:pt x="647212" y="354591"/>
                </a:cubicBezTo>
                <a:cubicBezTo>
                  <a:pt x="647212" y="353597"/>
                  <a:pt x="647212" y="352603"/>
                  <a:pt x="647212" y="351940"/>
                </a:cubicBezTo>
                <a:cubicBezTo>
                  <a:pt x="647212" y="350614"/>
                  <a:pt x="645555" y="349951"/>
                  <a:pt x="646218" y="348626"/>
                </a:cubicBezTo>
                <a:cubicBezTo>
                  <a:pt x="647212" y="348626"/>
                  <a:pt x="648206" y="348626"/>
                  <a:pt x="648869" y="347300"/>
                </a:cubicBezTo>
                <a:cubicBezTo>
                  <a:pt x="649531" y="347300"/>
                  <a:pt x="650526" y="347300"/>
                  <a:pt x="651188" y="347300"/>
                </a:cubicBezTo>
                <a:lnTo>
                  <a:pt x="654834" y="346306"/>
                </a:lnTo>
                <a:cubicBezTo>
                  <a:pt x="654834" y="346306"/>
                  <a:pt x="658479" y="348294"/>
                  <a:pt x="658810" y="350946"/>
                </a:cubicBezTo>
                <a:cubicBezTo>
                  <a:pt x="660136" y="351277"/>
                  <a:pt x="661462" y="351940"/>
                  <a:pt x="662787" y="352271"/>
                </a:cubicBezTo>
                <a:cubicBezTo>
                  <a:pt x="662124" y="352934"/>
                  <a:pt x="661462" y="353597"/>
                  <a:pt x="660467" y="354259"/>
                </a:cubicBezTo>
                <a:cubicBezTo>
                  <a:pt x="662787" y="354259"/>
                  <a:pt x="665107" y="354591"/>
                  <a:pt x="667427" y="354922"/>
                </a:cubicBezTo>
                <a:cubicBezTo>
                  <a:pt x="668090" y="354922"/>
                  <a:pt x="668421" y="354922"/>
                  <a:pt x="669084" y="354591"/>
                </a:cubicBezTo>
                <a:cubicBezTo>
                  <a:pt x="668421" y="354591"/>
                  <a:pt x="668090" y="354591"/>
                  <a:pt x="667427" y="354922"/>
                </a:cubicBezTo>
                <a:cubicBezTo>
                  <a:pt x="667758" y="356911"/>
                  <a:pt x="667095" y="358236"/>
                  <a:pt x="664776" y="357905"/>
                </a:cubicBezTo>
                <a:cubicBezTo>
                  <a:pt x="662787" y="357573"/>
                  <a:pt x="662124" y="358236"/>
                  <a:pt x="661130" y="359562"/>
                </a:cubicBezTo>
                <a:cubicBezTo>
                  <a:pt x="661130" y="359562"/>
                  <a:pt x="661462" y="359562"/>
                  <a:pt x="661793" y="359562"/>
                </a:cubicBezTo>
                <a:cubicBezTo>
                  <a:pt x="661793" y="359562"/>
                  <a:pt x="661462" y="359562"/>
                  <a:pt x="661130" y="359562"/>
                </a:cubicBezTo>
                <a:cubicBezTo>
                  <a:pt x="659142" y="360556"/>
                  <a:pt x="657154" y="362544"/>
                  <a:pt x="656491" y="358236"/>
                </a:cubicBezTo>
                <a:cubicBezTo>
                  <a:pt x="655497" y="358236"/>
                  <a:pt x="654834" y="358236"/>
                  <a:pt x="653840" y="358236"/>
                </a:cubicBezTo>
                <a:cubicBezTo>
                  <a:pt x="653840" y="356911"/>
                  <a:pt x="653840" y="355916"/>
                  <a:pt x="653508" y="354591"/>
                </a:cubicBezTo>
                <a:close/>
                <a:moveTo>
                  <a:pt x="496096" y="430480"/>
                </a:moveTo>
                <a:cubicBezTo>
                  <a:pt x="496096" y="430480"/>
                  <a:pt x="496096" y="430149"/>
                  <a:pt x="495765" y="429817"/>
                </a:cubicBezTo>
                <a:cubicBezTo>
                  <a:pt x="495433" y="427497"/>
                  <a:pt x="495102" y="425509"/>
                  <a:pt x="494771" y="423189"/>
                </a:cubicBezTo>
                <a:cubicBezTo>
                  <a:pt x="493445" y="423189"/>
                  <a:pt x="492120" y="423189"/>
                  <a:pt x="490794" y="423852"/>
                </a:cubicBezTo>
                <a:cubicBezTo>
                  <a:pt x="490131" y="424183"/>
                  <a:pt x="489137" y="424846"/>
                  <a:pt x="488474" y="425178"/>
                </a:cubicBezTo>
                <a:cubicBezTo>
                  <a:pt x="489137" y="424846"/>
                  <a:pt x="490131" y="424183"/>
                  <a:pt x="490794" y="423852"/>
                </a:cubicBezTo>
                <a:cubicBezTo>
                  <a:pt x="492120" y="423189"/>
                  <a:pt x="493445" y="422858"/>
                  <a:pt x="494771" y="423189"/>
                </a:cubicBezTo>
                <a:cubicBezTo>
                  <a:pt x="496096" y="423521"/>
                  <a:pt x="497422" y="423852"/>
                  <a:pt x="498747" y="424515"/>
                </a:cubicBezTo>
                <a:cubicBezTo>
                  <a:pt x="500404" y="423521"/>
                  <a:pt x="502724" y="423189"/>
                  <a:pt x="503718" y="420870"/>
                </a:cubicBezTo>
                <a:cubicBezTo>
                  <a:pt x="506701" y="424515"/>
                  <a:pt x="512666" y="424846"/>
                  <a:pt x="512666" y="431143"/>
                </a:cubicBezTo>
                <a:cubicBezTo>
                  <a:pt x="511009" y="433462"/>
                  <a:pt x="508358" y="431143"/>
                  <a:pt x="506369" y="432468"/>
                </a:cubicBezTo>
                <a:cubicBezTo>
                  <a:pt x="503056" y="431806"/>
                  <a:pt x="500736" y="426172"/>
                  <a:pt x="496428" y="430480"/>
                </a:cubicBezTo>
                <a:close/>
                <a:moveTo>
                  <a:pt x="376795" y="382759"/>
                </a:moveTo>
                <a:cubicBezTo>
                  <a:pt x="376795" y="382759"/>
                  <a:pt x="376463" y="382097"/>
                  <a:pt x="376463" y="381765"/>
                </a:cubicBezTo>
                <a:cubicBezTo>
                  <a:pt x="376463" y="379445"/>
                  <a:pt x="376463" y="377457"/>
                  <a:pt x="376463" y="375137"/>
                </a:cubicBezTo>
                <a:cubicBezTo>
                  <a:pt x="376463" y="374474"/>
                  <a:pt x="376463" y="373480"/>
                  <a:pt x="376463" y="372818"/>
                </a:cubicBezTo>
                <a:lnTo>
                  <a:pt x="378783" y="372818"/>
                </a:lnTo>
                <a:cubicBezTo>
                  <a:pt x="378783" y="372818"/>
                  <a:pt x="378120" y="375137"/>
                  <a:pt x="379777" y="375469"/>
                </a:cubicBezTo>
                <a:cubicBezTo>
                  <a:pt x="383091" y="376131"/>
                  <a:pt x="381765" y="379777"/>
                  <a:pt x="383754" y="381434"/>
                </a:cubicBezTo>
                <a:cubicBezTo>
                  <a:pt x="381765" y="384748"/>
                  <a:pt x="379114" y="383422"/>
                  <a:pt x="376463" y="382759"/>
                </a:cubicBezTo>
                <a:close/>
                <a:moveTo>
                  <a:pt x="305545" y="205795"/>
                </a:moveTo>
                <a:cubicBezTo>
                  <a:pt x="305545" y="203476"/>
                  <a:pt x="305876" y="201156"/>
                  <a:pt x="306208" y="198836"/>
                </a:cubicBezTo>
                <a:cubicBezTo>
                  <a:pt x="308859" y="198836"/>
                  <a:pt x="311510" y="197179"/>
                  <a:pt x="314161" y="198173"/>
                </a:cubicBezTo>
                <a:cubicBezTo>
                  <a:pt x="314824" y="196516"/>
                  <a:pt x="315155" y="195191"/>
                  <a:pt x="315818" y="193865"/>
                </a:cubicBezTo>
                <a:cubicBezTo>
                  <a:pt x="315818" y="193865"/>
                  <a:pt x="316481" y="193534"/>
                  <a:pt x="316812" y="193534"/>
                </a:cubicBezTo>
                <a:cubicBezTo>
                  <a:pt x="319463" y="193865"/>
                  <a:pt x="321783" y="196185"/>
                  <a:pt x="324434" y="193534"/>
                </a:cubicBezTo>
                <a:cubicBezTo>
                  <a:pt x="329737" y="195853"/>
                  <a:pt x="323440" y="198836"/>
                  <a:pt x="324434" y="201156"/>
                </a:cubicBezTo>
                <a:lnTo>
                  <a:pt x="324434" y="201156"/>
                </a:lnTo>
                <a:cubicBezTo>
                  <a:pt x="322115" y="201156"/>
                  <a:pt x="321120" y="203807"/>
                  <a:pt x="319132" y="204801"/>
                </a:cubicBezTo>
                <a:cubicBezTo>
                  <a:pt x="316812" y="207121"/>
                  <a:pt x="313830" y="205464"/>
                  <a:pt x="311510" y="206127"/>
                </a:cubicBezTo>
                <a:cubicBezTo>
                  <a:pt x="309522" y="204138"/>
                  <a:pt x="307533" y="203807"/>
                  <a:pt x="305214" y="205795"/>
                </a:cubicBezTo>
                <a:close/>
                <a:moveTo>
                  <a:pt x="331062" y="105714"/>
                </a:moveTo>
                <a:cubicBezTo>
                  <a:pt x="331062" y="105714"/>
                  <a:pt x="329405" y="108697"/>
                  <a:pt x="327748" y="109360"/>
                </a:cubicBezTo>
                <a:lnTo>
                  <a:pt x="327748" y="109360"/>
                </a:lnTo>
                <a:cubicBezTo>
                  <a:pt x="327748" y="109360"/>
                  <a:pt x="329737" y="107040"/>
                  <a:pt x="331062" y="105714"/>
                </a:cubicBezTo>
                <a:close/>
                <a:moveTo>
                  <a:pt x="493114" y="56005"/>
                </a:moveTo>
                <a:cubicBezTo>
                  <a:pt x="493114" y="56005"/>
                  <a:pt x="494771" y="55011"/>
                  <a:pt x="495765" y="55011"/>
                </a:cubicBezTo>
                <a:cubicBezTo>
                  <a:pt x="495102" y="55011"/>
                  <a:pt x="494108" y="55343"/>
                  <a:pt x="493114" y="56005"/>
                </a:cubicBezTo>
                <a:lnTo>
                  <a:pt x="493114" y="56005"/>
                </a:lnTo>
                <a:close/>
                <a:moveTo>
                  <a:pt x="534869" y="99749"/>
                </a:moveTo>
                <a:cubicBezTo>
                  <a:pt x="534869" y="99749"/>
                  <a:pt x="534538" y="101738"/>
                  <a:pt x="534869" y="103063"/>
                </a:cubicBezTo>
                <a:cubicBezTo>
                  <a:pt x="534869" y="103063"/>
                  <a:pt x="534538" y="103063"/>
                  <a:pt x="534207" y="103063"/>
                </a:cubicBezTo>
                <a:cubicBezTo>
                  <a:pt x="534207" y="103063"/>
                  <a:pt x="534538" y="103063"/>
                  <a:pt x="534869" y="103063"/>
                </a:cubicBezTo>
                <a:cubicBezTo>
                  <a:pt x="534538" y="101738"/>
                  <a:pt x="533875" y="100412"/>
                  <a:pt x="534869" y="99749"/>
                </a:cubicBezTo>
                <a:close/>
                <a:moveTo>
                  <a:pt x="541829" y="90470"/>
                </a:moveTo>
                <a:cubicBezTo>
                  <a:pt x="543486" y="91796"/>
                  <a:pt x="545143" y="93122"/>
                  <a:pt x="547131" y="94116"/>
                </a:cubicBezTo>
                <a:cubicBezTo>
                  <a:pt x="545474" y="92790"/>
                  <a:pt x="543817" y="91465"/>
                  <a:pt x="541829" y="90470"/>
                </a:cubicBezTo>
                <a:lnTo>
                  <a:pt x="541829" y="90470"/>
                </a:lnTo>
                <a:close/>
                <a:moveTo>
                  <a:pt x="681677" y="94447"/>
                </a:moveTo>
                <a:cubicBezTo>
                  <a:pt x="681677" y="94447"/>
                  <a:pt x="684328" y="98755"/>
                  <a:pt x="686648" y="95773"/>
                </a:cubicBezTo>
                <a:cubicBezTo>
                  <a:pt x="687973" y="94447"/>
                  <a:pt x="689299" y="93453"/>
                  <a:pt x="690293" y="92459"/>
                </a:cubicBezTo>
                <a:cubicBezTo>
                  <a:pt x="693275" y="92459"/>
                  <a:pt x="694932" y="96104"/>
                  <a:pt x="697915" y="93453"/>
                </a:cubicBezTo>
                <a:cubicBezTo>
                  <a:pt x="699572" y="93122"/>
                  <a:pt x="700566" y="93453"/>
                  <a:pt x="700566" y="95441"/>
                </a:cubicBezTo>
                <a:cubicBezTo>
                  <a:pt x="703217" y="100744"/>
                  <a:pt x="701560" y="105052"/>
                  <a:pt x="696921" y="108034"/>
                </a:cubicBezTo>
                <a:cubicBezTo>
                  <a:pt x="698246" y="110354"/>
                  <a:pt x="700897" y="108697"/>
                  <a:pt x="701229" y="111017"/>
                </a:cubicBezTo>
                <a:cubicBezTo>
                  <a:pt x="700235" y="112342"/>
                  <a:pt x="697915" y="112011"/>
                  <a:pt x="697915" y="114331"/>
                </a:cubicBezTo>
                <a:cubicBezTo>
                  <a:pt x="694932" y="115656"/>
                  <a:pt x="691950" y="111348"/>
                  <a:pt x="688967" y="114331"/>
                </a:cubicBezTo>
                <a:cubicBezTo>
                  <a:pt x="688967" y="111680"/>
                  <a:pt x="686316" y="112342"/>
                  <a:pt x="685322" y="110685"/>
                </a:cubicBezTo>
                <a:cubicBezTo>
                  <a:pt x="684659" y="108366"/>
                  <a:pt x="684328" y="106046"/>
                  <a:pt x="683665" y="103063"/>
                </a:cubicBezTo>
                <a:cubicBezTo>
                  <a:pt x="680351" y="106709"/>
                  <a:pt x="677700" y="106046"/>
                  <a:pt x="676706" y="102401"/>
                </a:cubicBezTo>
                <a:cubicBezTo>
                  <a:pt x="675712" y="99749"/>
                  <a:pt x="674386" y="100081"/>
                  <a:pt x="672398" y="100081"/>
                </a:cubicBezTo>
                <a:cubicBezTo>
                  <a:pt x="671735" y="96435"/>
                  <a:pt x="676374" y="93453"/>
                  <a:pt x="681345" y="93784"/>
                </a:cubicBezTo>
                <a:close/>
                <a:moveTo>
                  <a:pt x="769496" y="134546"/>
                </a:moveTo>
                <a:cubicBezTo>
                  <a:pt x="769496" y="134546"/>
                  <a:pt x="770490" y="134546"/>
                  <a:pt x="770490" y="134877"/>
                </a:cubicBezTo>
                <a:cubicBezTo>
                  <a:pt x="770490" y="134877"/>
                  <a:pt x="769827" y="134546"/>
                  <a:pt x="769496" y="134546"/>
                </a:cubicBezTo>
                <a:cubicBezTo>
                  <a:pt x="769496" y="135208"/>
                  <a:pt x="769496" y="135540"/>
                  <a:pt x="769496" y="136203"/>
                </a:cubicBezTo>
                <a:cubicBezTo>
                  <a:pt x="769165" y="136203"/>
                  <a:pt x="768502" y="136203"/>
                  <a:pt x="768170" y="136203"/>
                </a:cubicBezTo>
                <a:lnTo>
                  <a:pt x="768170" y="136203"/>
                </a:lnTo>
                <a:cubicBezTo>
                  <a:pt x="768170" y="136203"/>
                  <a:pt x="769165" y="136203"/>
                  <a:pt x="769496" y="136203"/>
                </a:cubicBezTo>
                <a:cubicBezTo>
                  <a:pt x="769496" y="135540"/>
                  <a:pt x="769496" y="135208"/>
                  <a:pt x="769496" y="134546"/>
                </a:cubicBezTo>
                <a:lnTo>
                  <a:pt x="769496" y="134546"/>
                </a:lnTo>
                <a:close/>
                <a:moveTo>
                  <a:pt x="783414" y="61308"/>
                </a:moveTo>
                <a:cubicBezTo>
                  <a:pt x="785071" y="61308"/>
                  <a:pt x="787060" y="61308"/>
                  <a:pt x="788717" y="61308"/>
                </a:cubicBezTo>
                <a:cubicBezTo>
                  <a:pt x="787060" y="61308"/>
                  <a:pt x="785071" y="61308"/>
                  <a:pt x="783414" y="61308"/>
                </a:cubicBezTo>
                <a:lnTo>
                  <a:pt x="783414" y="61308"/>
                </a:lnTo>
                <a:close/>
                <a:moveTo>
                  <a:pt x="1059465" y="45069"/>
                </a:moveTo>
                <a:cubicBezTo>
                  <a:pt x="1059465" y="45069"/>
                  <a:pt x="1061122" y="46064"/>
                  <a:pt x="1061785" y="47058"/>
                </a:cubicBezTo>
                <a:cubicBezTo>
                  <a:pt x="1063111" y="47058"/>
                  <a:pt x="1064436" y="47058"/>
                  <a:pt x="1065431" y="47058"/>
                </a:cubicBezTo>
                <a:lnTo>
                  <a:pt x="1065431" y="47058"/>
                </a:lnTo>
                <a:cubicBezTo>
                  <a:pt x="1065431" y="47058"/>
                  <a:pt x="1062779" y="47058"/>
                  <a:pt x="1061785" y="47058"/>
                </a:cubicBezTo>
                <a:cubicBezTo>
                  <a:pt x="1061122" y="46064"/>
                  <a:pt x="1060460" y="45401"/>
                  <a:pt x="1059465" y="45069"/>
                </a:cubicBezTo>
                <a:cubicBezTo>
                  <a:pt x="1058471" y="44738"/>
                  <a:pt x="1057477" y="44738"/>
                  <a:pt x="1056483" y="44407"/>
                </a:cubicBezTo>
                <a:cubicBezTo>
                  <a:pt x="1057477" y="44407"/>
                  <a:pt x="1058471" y="44407"/>
                  <a:pt x="1059465" y="45069"/>
                </a:cubicBezTo>
                <a:close/>
                <a:moveTo>
                  <a:pt x="1067419" y="52692"/>
                </a:moveTo>
                <a:cubicBezTo>
                  <a:pt x="1067419" y="52692"/>
                  <a:pt x="1067087" y="53023"/>
                  <a:pt x="1066756" y="53354"/>
                </a:cubicBezTo>
                <a:cubicBezTo>
                  <a:pt x="1072058" y="55674"/>
                  <a:pt x="1077361" y="57331"/>
                  <a:pt x="1083326" y="56005"/>
                </a:cubicBezTo>
                <a:lnTo>
                  <a:pt x="1085645" y="56005"/>
                </a:lnTo>
                <a:cubicBezTo>
                  <a:pt x="1085645" y="56005"/>
                  <a:pt x="1086640" y="58657"/>
                  <a:pt x="1086971" y="59651"/>
                </a:cubicBezTo>
                <a:cubicBezTo>
                  <a:pt x="1085314" y="59651"/>
                  <a:pt x="1083657" y="59651"/>
                  <a:pt x="1082000" y="59651"/>
                </a:cubicBezTo>
                <a:cubicBezTo>
                  <a:pt x="1081669" y="59651"/>
                  <a:pt x="1081337" y="59982"/>
                  <a:pt x="1081006" y="59982"/>
                </a:cubicBezTo>
                <a:lnTo>
                  <a:pt x="1081006" y="59982"/>
                </a:lnTo>
                <a:cubicBezTo>
                  <a:pt x="1081006" y="59982"/>
                  <a:pt x="1081669" y="59982"/>
                  <a:pt x="1082000" y="59651"/>
                </a:cubicBezTo>
                <a:cubicBezTo>
                  <a:pt x="1078023" y="58325"/>
                  <a:pt x="1074047" y="58657"/>
                  <a:pt x="1070070" y="59651"/>
                </a:cubicBezTo>
                <a:cubicBezTo>
                  <a:pt x="1069076" y="59651"/>
                  <a:pt x="1068082" y="59651"/>
                  <a:pt x="1066756" y="59982"/>
                </a:cubicBezTo>
                <a:cubicBezTo>
                  <a:pt x="1065431" y="58325"/>
                  <a:pt x="1063442" y="56668"/>
                  <a:pt x="1064105" y="54017"/>
                </a:cubicBezTo>
                <a:cubicBezTo>
                  <a:pt x="1064768" y="54017"/>
                  <a:pt x="1065762" y="53686"/>
                  <a:pt x="1066425" y="53354"/>
                </a:cubicBezTo>
                <a:cubicBezTo>
                  <a:pt x="1066425" y="53354"/>
                  <a:pt x="1066756" y="52692"/>
                  <a:pt x="1067087" y="52692"/>
                </a:cubicBezTo>
                <a:close/>
                <a:moveTo>
                  <a:pt x="1086971" y="56005"/>
                </a:moveTo>
                <a:cubicBezTo>
                  <a:pt x="1089291" y="56005"/>
                  <a:pt x="1091279" y="56005"/>
                  <a:pt x="1093599" y="56337"/>
                </a:cubicBezTo>
                <a:cubicBezTo>
                  <a:pt x="1096913" y="55343"/>
                  <a:pt x="1100227" y="57994"/>
                  <a:pt x="1103541" y="57000"/>
                </a:cubicBezTo>
                <a:cubicBezTo>
                  <a:pt x="1103541" y="58657"/>
                  <a:pt x="1100227" y="57331"/>
                  <a:pt x="1101221" y="59982"/>
                </a:cubicBezTo>
                <a:cubicBezTo>
                  <a:pt x="1104866" y="59982"/>
                  <a:pt x="1108843" y="56337"/>
                  <a:pt x="1112488" y="59982"/>
                </a:cubicBezTo>
                <a:cubicBezTo>
                  <a:pt x="1114808" y="59982"/>
                  <a:pt x="1117128" y="59982"/>
                  <a:pt x="1119448" y="59982"/>
                </a:cubicBezTo>
                <a:lnTo>
                  <a:pt x="1119448" y="59982"/>
                </a:lnTo>
                <a:cubicBezTo>
                  <a:pt x="1117128" y="59982"/>
                  <a:pt x="1114808" y="59982"/>
                  <a:pt x="1112488" y="59982"/>
                </a:cubicBezTo>
                <a:cubicBezTo>
                  <a:pt x="1112488" y="64290"/>
                  <a:pt x="1117791" y="62965"/>
                  <a:pt x="1118785" y="66279"/>
                </a:cubicBezTo>
                <a:cubicBezTo>
                  <a:pt x="1114145" y="66279"/>
                  <a:pt x="1109174" y="66941"/>
                  <a:pt x="1105198" y="63628"/>
                </a:cubicBezTo>
                <a:cubicBezTo>
                  <a:pt x="1099233" y="68267"/>
                  <a:pt x="1104535" y="70587"/>
                  <a:pt x="1106855" y="73569"/>
                </a:cubicBezTo>
                <a:cubicBezTo>
                  <a:pt x="1106192" y="73569"/>
                  <a:pt x="1106192" y="73569"/>
                  <a:pt x="1106855" y="74232"/>
                </a:cubicBezTo>
                <a:cubicBezTo>
                  <a:pt x="1106855" y="74232"/>
                  <a:pt x="1107517" y="74895"/>
                  <a:pt x="1107517" y="75226"/>
                </a:cubicBezTo>
                <a:cubicBezTo>
                  <a:pt x="1108512" y="75226"/>
                  <a:pt x="1109506" y="75226"/>
                  <a:pt x="1110169" y="74895"/>
                </a:cubicBezTo>
                <a:cubicBezTo>
                  <a:pt x="1109174" y="74895"/>
                  <a:pt x="1108180" y="74895"/>
                  <a:pt x="1107517" y="75226"/>
                </a:cubicBezTo>
                <a:cubicBezTo>
                  <a:pt x="1106192" y="77215"/>
                  <a:pt x="1108180" y="79203"/>
                  <a:pt x="1107517" y="81191"/>
                </a:cubicBezTo>
                <a:cubicBezTo>
                  <a:pt x="1106523" y="84505"/>
                  <a:pt x="1106192" y="88813"/>
                  <a:pt x="1100890" y="84837"/>
                </a:cubicBezTo>
                <a:cubicBezTo>
                  <a:pt x="1100558" y="84837"/>
                  <a:pt x="1100227" y="84837"/>
                  <a:pt x="1099895" y="84837"/>
                </a:cubicBezTo>
                <a:cubicBezTo>
                  <a:pt x="1095256" y="85831"/>
                  <a:pt x="1090616" y="89476"/>
                  <a:pt x="1086308" y="84837"/>
                </a:cubicBezTo>
                <a:cubicBezTo>
                  <a:pt x="1087965" y="83511"/>
                  <a:pt x="1086640" y="79203"/>
                  <a:pt x="1090948" y="79534"/>
                </a:cubicBezTo>
                <a:cubicBezTo>
                  <a:pt x="1091942" y="79534"/>
                  <a:pt x="1092936" y="79534"/>
                  <a:pt x="1093599" y="78540"/>
                </a:cubicBezTo>
                <a:cubicBezTo>
                  <a:pt x="1095587" y="78540"/>
                  <a:pt x="1097576" y="78872"/>
                  <a:pt x="1099895" y="79203"/>
                </a:cubicBezTo>
                <a:cubicBezTo>
                  <a:pt x="1099895" y="72907"/>
                  <a:pt x="1093930" y="71912"/>
                  <a:pt x="1091279" y="68267"/>
                </a:cubicBezTo>
                <a:cubicBezTo>
                  <a:pt x="1092936" y="67936"/>
                  <a:pt x="1095256" y="68267"/>
                  <a:pt x="1094925" y="65284"/>
                </a:cubicBezTo>
                <a:cubicBezTo>
                  <a:pt x="1096913" y="63628"/>
                  <a:pt x="1091942" y="62965"/>
                  <a:pt x="1094593" y="61308"/>
                </a:cubicBezTo>
                <a:cubicBezTo>
                  <a:pt x="1101221" y="58657"/>
                  <a:pt x="1093268" y="57331"/>
                  <a:pt x="1093930" y="55343"/>
                </a:cubicBezTo>
                <a:cubicBezTo>
                  <a:pt x="1091611" y="55343"/>
                  <a:pt x="1089622" y="55343"/>
                  <a:pt x="1087302" y="55011"/>
                </a:cubicBezTo>
                <a:lnTo>
                  <a:pt x="1087302" y="55011"/>
                </a:lnTo>
                <a:close/>
                <a:moveTo>
                  <a:pt x="1097576" y="38773"/>
                </a:moveTo>
                <a:cubicBezTo>
                  <a:pt x="1097907" y="40761"/>
                  <a:pt x="1098570" y="41093"/>
                  <a:pt x="1099564" y="42418"/>
                </a:cubicBezTo>
                <a:cubicBezTo>
                  <a:pt x="1100227" y="41424"/>
                  <a:pt x="1101221" y="41093"/>
                  <a:pt x="1102547" y="41093"/>
                </a:cubicBezTo>
                <a:lnTo>
                  <a:pt x="1102547" y="41093"/>
                </a:lnTo>
                <a:cubicBezTo>
                  <a:pt x="1102547" y="41093"/>
                  <a:pt x="1100227" y="41093"/>
                  <a:pt x="1099564" y="42418"/>
                </a:cubicBezTo>
                <a:cubicBezTo>
                  <a:pt x="1097907" y="43081"/>
                  <a:pt x="1097576" y="44738"/>
                  <a:pt x="1097576" y="46395"/>
                </a:cubicBezTo>
                <a:cubicBezTo>
                  <a:pt x="1097576" y="44738"/>
                  <a:pt x="1097907" y="43413"/>
                  <a:pt x="1099564" y="42418"/>
                </a:cubicBezTo>
                <a:cubicBezTo>
                  <a:pt x="1098570" y="41093"/>
                  <a:pt x="1097907" y="40761"/>
                  <a:pt x="1097576" y="38773"/>
                </a:cubicBezTo>
                <a:close/>
                <a:moveTo>
                  <a:pt x="1173465" y="39436"/>
                </a:moveTo>
                <a:cubicBezTo>
                  <a:pt x="1173465" y="39436"/>
                  <a:pt x="1172802" y="39436"/>
                  <a:pt x="1172802" y="39436"/>
                </a:cubicBezTo>
                <a:cubicBezTo>
                  <a:pt x="1172802" y="39436"/>
                  <a:pt x="1173465" y="39436"/>
                  <a:pt x="1173465" y="39436"/>
                </a:cubicBezTo>
                <a:lnTo>
                  <a:pt x="1173465" y="39436"/>
                </a:lnTo>
                <a:close/>
                <a:moveTo>
                  <a:pt x="1171808" y="50703"/>
                </a:moveTo>
                <a:cubicBezTo>
                  <a:pt x="1171808" y="50703"/>
                  <a:pt x="1174459" y="50040"/>
                  <a:pt x="1175785" y="49709"/>
                </a:cubicBezTo>
                <a:cubicBezTo>
                  <a:pt x="1177441" y="46726"/>
                  <a:pt x="1171476" y="45069"/>
                  <a:pt x="1174459" y="42087"/>
                </a:cubicBezTo>
                <a:cubicBezTo>
                  <a:pt x="1174459" y="41756"/>
                  <a:pt x="1174459" y="41093"/>
                  <a:pt x="1174128" y="40761"/>
                </a:cubicBezTo>
                <a:cubicBezTo>
                  <a:pt x="1174128" y="41093"/>
                  <a:pt x="1174128" y="41756"/>
                  <a:pt x="1174459" y="42087"/>
                </a:cubicBezTo>
                <a:cubicBezTo>
                  <a:pt x="1176116" y="41093"/>
                  <a:pt x="1177441" y="40430"/>
                  <a:pt x="1179430" y="40761"/>
                </a:cubicBezTo>
                <a:lnTo>
                  <a:pt x="1179430" y="40761"/>
                </a:lnTo>
                <a:cubicBezTo>
                  <a:pt x="1179099" y="44075"/>
                  <a:pt x="1182412" y="46064"/>
                  <a:pt x="1181750" y="49378"/>
                </a:cubicBezTo>
                <a:cubicBezTo>
                  <a:pt x="1184401" y="49709"/>
                  <a:pt x="1186721" y="47389"/>
                  <a:pt x="1189040" y="49378"/>
                </a:cubicBezTo>
                <a:lnTo>
                  <a:pt x="1189040" y="49378"/>
                </a:lnTo>
                <a:cubicBezTo>
                  <a:pt x="1187052" y="49378"/>
                  <a:pt x="1186721" y="50703"/>
                  <a:pt x="1186389" y="52360"/>
                </a:cubicBezTo>
                <a:cubicBezTo>
                  <a:pt x="1195005" y="55011"/>
                  <a:pt x="1196662" y="60314"/>
                  <a:pt x="1191691" y="69924"/>
                </a:cubicBezTo>
                <a:cubicBezTo>
                  <a:pt x="1190366" y="69924"/>
                  <a:pt x="1189372" y="70587"/>
                  <a:pt x="1189703" y="71912"/>
                </a:cubicBezTo>
                <a:cubicBezTo>
                  <a:pt x="1192023" y="70587"/>
                  <a:pt x="1193348" y="73569"/>
                  <a:pt x="1195005" y="73901"/>
                </a:cubicBezTo>
                <a:cubicBezTo>
                  <a:pt x="1198982" y="76220"/>
                  <a:pt x="1194011" y="78872"/>
                  <a:pt x="1195005" y="81191"/>
                </a:cubicBezTo>
                <a:lnTo>
                  <a:pt x="1195005" y="81191"/>
                </a:lnTo>
                <a:cubicBezTo>
                  <a:pt x="1193017" y="82848"/>
                  <a:pt x="1194343" y="84837"/>
                  <a:pt x="1194343" y="86825"/>
                </a:cubicBezTo>
                <a:cubicBezTo>
                  <a:pt x="1194343" y="89145"/>
                  <a:pt x="1195668" y="92790"/>
                  <a:pt x="1191029" y="92790"/>
                </a:cubicBezTo>
                <a:lnTo>
                  <a:pt x="1191029" y="92790"/>
                </a:lnTo>
                <a:cubicBezTo>
                  <a:pt x="1191029" y="92790"/>
                  <a:pt x="1188709" y="92790"/>
                  <a:pt x="1187715" y="92790"/>
                </a:cubicBezTo>
                <a:cubicBezTo>
                  <a:pt x="1187383" y="94447"/>
                  <a:pt x="1186721" y="96104"/>
                  <a:pt x="1186389" y="97761"/>
                </a:cubicBezTo>
                <a:cubicBezTo>
                  <a:pt x="1186721" y="98092"/>
                  <a:pt x="1187052" y="98424"/>
                  <a:pt x="1187715" y="98424"/>
                </a:cubicBezTo>
                <a:cubicBezTo>
                  <a:pt x="1187383" y="98424"/>
                  <a:pt x="1187052" y="98424"/>
                  <a:pt x="1186389" y="97761"/>
                </a:cubicBezTo>
                <a:cubicBezTo>
                  <a:pt x="1186721" y="96104"/>
                  <a:pt x="1187383" y="94447"/>
                  <a:pt x="1187715" y="92790"/>
                </a:cubicBezTo>
                <a:cubicBezTo>
                  <a:pt x="1186058" y="93784"/>
                  <a:pt x="1184069" y="92790"/>
                  <a:pt x="1182412" y="92790"/>
                </a:cubicBezTo>
                <a:lnTo>
                  <a:pt x="1182412" y="92790"/>
                </a:lnTo>
                <a:cubicBezTo>
                  <a:pt x="1182412" y="92790"/>
                  <a:pt x="1184069" y="91465"/>
                  <a:pt x="1185063" y="90802"/>
                </a:cubicBezTo>
                <a:cubicBezTo>
                  <a:pt x="1183075" y="89255"/>
                  <a:pt x="1182522" y="87377"/>
                  <a:pt x="1183407" y="85168"/>
                </a:cubicBezTo>
                <a:cubicBezTo>
                  <a:pt x="1185063" y="81523"/>
                  <a:pt x="1188709" y="77877"/>
                  <a:pt x="1184732" y="73569"/>
                </a:cubicBezTo>
                <a:cubicBezTo>
                  <a:pt x="1179099" y="74564"/>
                  <a:pt x="1173133" y="73569"/>
                  <a:pt x="1168162" y="77215"/>
                </a:cubicBezTo>
                <a:cubicBezTo>
                  <a:pt x="1167500" y="77215"/>
                  <a:pt x="1166506" y="77215"/>
                  <a:pt x="1165843" y="77215"/>
                </a:cubicBezTo>
                <a:cubicBezTo>
                  <a:pt x="1165843" y="75226"/>
                  <a:pt x="1165843" y="73238"/>
                  <a:pt x="1165843" y="71250"/>
                </a:cubicBezTo>
                <a:cubicBezTo>
                  <a:pt x="1166506" y="71250"/>
                  <a:pt x="1167500" y="71250"/>
                  <a:pt x="1168162" y="71250"/>
                </a:cubicBezTo>
                <a:cubicBezTo>
                  <a:pt x="1170482" y="71250"/>
                  <a:pt x="1172802" y="71581"/>
                  <a:pt x="1175122" y="71581"/>
                </a:cubicBezTo>
                <a:cubicBezTo>
                  <a:pt x="1177110" y="71581"/>
                  <a:pt x="1179761" y="73238"/>
                  <a:pt x="1180424" y="69924"/>
                </a:cubicBezTo>
                <a:cubicBezTo>
                  <a:pt x="1181087" y="66610"/>
                  <a:pt x="1177773" y="66941"/>
                  <a:pt x="1175785" y="66279"/>
                </a:cubicBezTo>
                <a:cubicBezTo>
                  <a:pt x="1178104" y="63628"/>
                  <a:pt x="1180755" y="65284"/>
                  <a:pt x="1183407" y="64953"/>
                </a:cubicBezTo>
                <a:cubicBezTo>
                  <a:pt x="1185395" y="63959"/>
                  <a:pt x="1186058" y="62965"/>
                  <a:pt x="1184732" y="60976"/>
                </a:cubicBezTo>
                <a:cubicBezTo>
                  <a:pt x="1184732" y="60976"/>
                  <a:pt x="1185395" y="60976"/>
                  <a:pt x="1185726" y="60976"/>
                </a:cubicBezTo>
                <a:cubicBezTo>
                  <a:pt x="1186389" y="54349"/>
                  <a:pt x="1179761" y="57331"/>
                  <a:pt x="1177441" y="54680"/>
                </a:cubicBezTo>
                <a:cubicBezTo>
                  <a:pt x="1179430" y="51366"/>
                  <a:pt x="1175122" y="51697"/>
                  <a:pt x="1174790" y="49709"/>
                </a:cubicBezTo>
                <a:cubicBezTo>
                  <a:pt x="1173465" y="50040"/>
                  <a:pt x="1172139" y="50372"/>
                  <a:pt x="1170814" y="50703"/>
                </a:cubicBezTo>
                <a:lnTo>
                  <a:pt x="1170814" y="50703"/>
                </a:lnTo>
                <a:close/>
                <a:moveTo>
                  <a:pt x="1220191" y="71912"/>
                </a:moveTo>
                <a:cubicBezTo>
                  <a:pt x="1220191" y="75558"/>
                  <a:pt x="1220191" y="79534"/>
                  <a:pt x="1220191" y="83180"/>
                </a:cubicBezTo>
                <a:lnTo>
                  <a:pt x="1220191" y="83180"/>
                </a:lnTo>
                <a:cubicBezTo>
                  <a:pt x="1220191" y="79534"/>
                  <a:pt x="1220191" y="75558"/>
                  <a:pt x="1220191" y="71912"/>
                </a:cubicBezTo>
                <a:close/>
                <a:moveTo>
                  <a:pt x="1280836" y="54017"/>
                </a:moveTo>
                <a:cubicBezTo>
                  <a:pt x="1280836" y="54017"/>
                  <a:pt x="1281168" y="57000"/>
                  <a:pt x="1281499" y="58325"/>
                </a:cubicBezTo>
                <a:cubicBezTo>
                  <a:pt x="1281499" y="57000"/>
                  <a:pt x="1280836" y="55343"/>
                  <a:pt x="1280836" y="54017"/>
                </a:cubicBezTo>
                <a:close/>
                <a:moveTo>
                  <a:pt x="1290115" y="23198"/>
                </a:moveTo>
                <a:lnTo>
                  <a:pt x="1290115" y="23198"/>
                </a:lnTo>
                <a:cubicBezTo>
                  <a:pt x="1290115" y="23198"/>
                  <a:pt x="1287133" y="22866"/>
                  <a:pt x="1285476" y="22203"/>
                </a:cubicBezTo>
                <a:cubicBezTo>
                  <a:pt x="1286801" y="22866"/>
                  <a:pt x="1288458" y="22866"/>
                  <a:pt x="1290115" y="23198"/>
                </a:cubicBezTo>
                <a:close/>
                <a:moveTo>
                  <a:pt x="1288127" y="62633"/>
                </a:moveTo>
                <a:cubicBezTo>
                  <a:pt x="1288127" y="62633"/>
                  <a:pt x="1287464" y="63296"/>
                  <a:pt x="1287133" y="63296"/>
                </a:cubicBezTo>
                <a:cubicBezTo>
                  <a:pt x="1287464" y="63296"/>
                  <a:pt x="1287796" y="62965"/>
                  <a:pt x="1288127" y="62633"/>
                </a:cubicBezTo>
                <a:close/>
                <a:moveTo>
                  <a:pt x="1291109" y="38773"/>
                </a:moveTo>
                <a:cubicBezTo>
                  <a:pt x="1291109" y="38773"/>
                  <a:pt x="1291109" y="39436"/>
                  <a:pt x="1291441" y="39767"/>
                </a:cubicBezTo>
                <a:lnTo>
                  <a:pt x="1291441" y="39767"/>
                </a:lnTo>
                <a:cubicBezTo>
                  <a:pt x="1291441" y="39767"/>
                  <a:pt x="1291441" y="39104"/>
                  <a:pt x="1291109" y="38773"/>
                </a:cubicBezTo>
                <a:close/>
                <a:moveTo>
                  <a:pt x="1283819" y="37116"/>
                </a:moveTo>
                <a:lnTo>
                  <a:pt x="1283819" y="37116"/>
                </a:lnTo>
                <a:cubicBezTo>
                  <a:pt x="1283819" y="37116"/>
                  <a:pt x="1284482" y="37116"/>
                  <a:pt x="1285144" y="36785"/>
                </a:cubicBezTo>
                <a:cubicBezTo>
                  <a:pt x="1284813" y="36785"/>
                  <a:pt x="1284482" y="36785"/>
                  <a:pt x="1283819" y="37116"/>
                </a:cubicBezTo>
                <a:close/>
                <a:moveTo>
                  <a:pt x="1288127" y="46395"/>
                </a:moveTo>
                <a:cubicBezTo>
                  <a:pt x="1288127" y="46395"/>
                  <a:pt x="1289453" y="48715"/>
                  <a:pt x="1288127" y="51035"/>
                </a:cubicBezTo>
                <a:cubicBezTo>
                  <a:pt x="1288790" y="52029"/>
                  <a:pt x="1289453" y="53023"/>
                  <a:pt x="1289784" y="54017"/>
                </a:cubicBezTo>
                <a:cubicBezTo>
                  <a:pt x="1289121" y="53023"/>
                  <a:pt x="1288458" y="52029"/>
                  <a:pt x="1288127" y="51035"/>
                </a:cubicBezTo>
                <a:cubicBezTo>
                  <a:pt x="1289453" y="48715"/>
                  <a:pt x="1289121" y="47389"/>
                  <a:pt x="1288127" y="46395"/>
                </a:cubicBezTo>
                <a:close/>
                <a:moveTo>
                  <a:pt x="1291772" y="39767"/>
                </a:moveTo>
                <a:lnTo>
                  <a:pt x="1291772" y="39767"/>
                </a:lnTo>
                <a:cubicBezTo>
                  <a:pt x="1291772" y="39767"/>
                  <a:pt x="1291772" y="40430"/>
                  <a:pt x="1291772" y="40761"/>
                </a:cubicBezTo>
                <a:lnTo>
                  <a:pt x="1291772" y="40761"/>
                </a:lnTo>
                <a:cubicBezTo>
                  <a:pt x="1291772" y="40761"/>
                  <a:pt x="1291772" y="40099"/>
                  <a:pt x="1291772" y="39767"/>
                </a:cubicBezTo>
                <a:close/>
                <a:moveTo>
                  <a:pt x="1360371" y="119964"/>
                </a:moveTo>
                <a:cubicBezTo>
                  <a:pt x="1360371" y="117645"/>
                  <a:pt x="1361034" y="115656"/>
                  <a:pt x="1363353" y="115325"/>
                </a:cubicBezTo>
                <a:cubicBezTo>
                  <a:pt x="1366004" y="114662"/>
                  <a:pt x="1365673" y="117645"/>
                  <a:pt x="1366667" y="118639"/>
                </a:cubicBezTo>
                <a:cubicBezTo>
                  <a:pt x="1364679" y="119302"/>
                  <a:pt x="1367661" y="121953"/>
                  <a:pt x="1365010" y="122616"/>
                </a:cubicBezTo>
                <a:cubicBezTo>
                  <a:pt x="1363353" y="122616"/>
                  <a:pt x="1361696" y="122616"/>
                  <a:pt x="1360039" y="122284"/>
                </a:cubicBezTo>
                <a:cubicBezTo>
                  <a:pt x="1360039" y="121621"/>
                  <a:pt x="1360039" y="120627"/>
                  <a:pt x="1360039" y="119964"/>
                </a:cubicBezTo>
                <a:close/>
                <a:moveTo>
                  <a:pt x="1493922" y="61971"/>
                </a:moveTo>
                <a:cubicBezTo>
                  <a:pt x="1493922" y="61971"/>
                  <a:pt x="1494585" y="61308"/>
                  <a:pt x="1494585" y="60976"/>
                </a:cubicBezTo>
                <a:cubicBezTo>
                  <a:pt x="1494585" y="61308"/>
                  <a:pt x="1494585" y="61639"/>
                  <a:pt x="1493922" y="61971"/>
                </a:cubicBezTo>
                <a:cubicBezTo>
                  <a:pt x="1493260" y="62633"/>
                  <a:pt x="1492597" y="62965"/>
                  <a:pt x="1492928" y="63959"/>
                </a:cubicBezTo>
                <a:cubicBezTo>
                  <a:pt x="1493922" y="64290"/>
                  <a:pt x="1495248" y="64622"/>
                  <a:pt x="1496242" y="64290"/>
                </a:cubicBezTo>
                <a:cubicBezTo>
                  <a:pt x="1495248" y="64290"/>
                  <a:pt x="1494254" y="64290"/>
                  <a:pt x="1492928" y="63959"/>
                </a:cubicBezTo>
                <a:cubicBezTo>
                  <a:pt x="1492928" y="63296"/>
                  <a:pt x="1493591" y="62633"/>
                  <a:pt x="1493922" y="61971"/>
                </a:cubicBezTo>
                <a:close/>
                <a:moveTo>
                  <a:pt x="1535678" y="76552"/>
                </a:moveTo>
                <a:cubicBezTo>
                  <a:pt x="1535678" y="76552"/>
                  <a:pt x="1535678" y="76220"/>
                  <a:pt x="1535678" y="75889"/>
                </a:cubicBezTo>
                <a:cubicBezTo>
                  <a:pt x="1535678" y="75889"/>
                  <a:pt x="1535678" y="76220"/>
                  <a:pt x="1535678" y="76552"/>
                </a:cubicBezTo>
                <a:cubicBezTo>
                  <a:pt x="1533027" y="77215"/>
                  <a:pt x="1530707" y="77877"/>
                  <a:pt x="1528056" y="78209"/>
                </a:cubicBezTo>
                <a:cubicBezTo>
                  <a:pt x="1530707" y="77546"/>
                  <a:pt x="1533027" y="76883"/>
                  <a:pt x="1535678" y="76552"/>
                </a:cubicBezTo>
                <a:close/>
                <a:moveTo>
                  <a:pt x="1554236" y="94447"/>
                </a:moveTo>
                <a:cubicBezTo>
                  <a:pt x="1557219" y="94778"/>
                  <a:pt x="1559870" y="95110"/>
                  <a:pt x="1559870" y="90802"/>
                </a:cubicBezTo>
                <a:cubicBezTo>
                  <a:pt x="1562852" y="90802"/>
                  <a:pt x="1565835" y="89808"/>
                  <a:pt x="1568817" y="90802"/>
                </a:cubicBezTo>
                <a:cubicBezTo>
                  <a:pt x="1570474" y="88813"/>
                  <a:pt x="1572794" y="89808"/>
                  <a:pt x="1575114" y="89808"/>
                </a:cubicBezTo>
                <a:cubicBezTo>
                  <a:pt x="1575114" y="91796"/>
                  <a:pt x="1575114" y="93784"/>
                  <a:pt x="1575114" y="96104"/>
                </a:cubicBezTo>
                <a:cubicBezTo>
                  <a:pt x="1571800" y="97098"/>
                  <a:pt x="1568486" y="99749"/>
                  <a:pt x="1565172" y="96104"/>
                </a:cubicBezTo>
                <a:cubicBezTo>
                  <a:pt x="1559870" y="96435"/>
                  <a:pt x="1554236" y="96104"/>
                  <a:pt x="1547940" y="98755"/>
                </a:cubicBezTo>
                <a:cubicBezTo>
                  <a:pt x="1549265" y="94116"/>
                  <a:pt x="1551916" y="94116"/>
                  <a:pt x="1554567" y="94778"/>
                </a:cubicBezTo>
                <a:close/>
                <a:moveTo>
                  <a:pt x="1611898" y="81191"/>
                </a:moveTo>
                <a:cubicBezTo>
                  <a:pt x="1609910" y="81191"/>
                  <a:pt x="1608916" y="81523"/>
                  <a:pt x="1607922" y="82517"/>
                </a:cubicBezTo>
                <a:cubicBezTo>
                  <a:pt x="1606928" y="83511"/>
                  <a:pt x="1606265" y="84837"/>
                  <a:pt x="1605602" y="85831"/>
                </a:cubicBezTo>
                <a:cubicBezTo>
                  <a:pt x="1605602" y="87156"/>
                  <a:pt x="1605602" y="88151"/>
                  <a:pt x="1605602" y="89476"/>
                </a:cubicBezTo>
                <a:cubicBezTo>
                  <a:pt x="1605602" y="88151"/>
                  <a:pt x="1605602" y="87156"/>
                  <a:pt x="1605602" y="85831"/>
                </a:cubicBezTo>
                <a:cubicBezTo>
                  <a:pt x="1606265" y="84505"/>
                  <a:pt x="1606928" y="83511"/>
                  <a:pt x="1607922" y="82517"/>
                </a:cubicBezTo>
                <a:cubicBezTo>
                  <a:pt x="1608916" y="81523"/>
                  <a:pt x="1609910" y="81191"/>
                  <a:pt x="1611898" y="81191"/>
                </a:cubicBezTo>
                <a:close/>
                <a:moveTo>
                  <a:pt x="1732194" y="75889"/>
                </a:moveTo>
                <a:cubicBezTo>
                  <a:pt x="1732526" y="74232"/>
                  <a:pt x="1733520" y="72907"/>
                  <a:pt x="1735508" y="71581"/>
                </a:cubicBezTo>
                <a:cubicBezTo>
                  <a:pt x="1733851" y="72575"/>
                  <a:pt x="1732857" y="74232"/>
                  <a:pt x="1732194" y="75889"/>
                </a:cubicBezTo>
                <a:cubicBezTo>
                  <a:pt x="1731532" y="78209"/>
                  <a:pt x="1731863" y="80860"/>
                  <a:pt x="1732194" y="83180"/>
                </a:cubicBezTo>
                <a:lnTo>
                  <a:pt x="1732194" y="83180"/>
                </a:lnTo>
                <a:cubicBezTo>
                  <a:pt x="1732194" y="80529"/>
                  <a:pt x="1731863" y="77877"/>
                  <a:pt x="1732194" y="75889"/>
                </a:cubicBezTo>
                <a:close/>
                <a:moveTo>
                  <a:pt x="1707340" y="79534"/>
                </a:moveTo>
                <a:cubicBezTo>
                  <a:pt x="1707340" y="79534"/>
                  <a:pt x="1708003" y="79534"/>
                  <a:pt x="1708334" y="79534"/>
                </a:cubicBezTo>
                <a:cubicBezTo>
                  <a:pt x="1708003" y="79534"/>
                  <a:pt x="1707671" y="79534"/>
                  <a:pt x="1707340" y="79534"/>
                </a:cubicBezTo>
                <a:close/>
                <a:moveTo>
                  <a:pt x="1702038" y="92127"/>
                </a:moveTo>
                <a:cubicBezTo>
                  <a:pt x="1704689" y="92790"/>
                  <a:pt x="1706677" y="93784"/>
                  <a:pt x="1708003" y="95441"/>
                </a:cubicBezTo>
                <a:cubicBezTo>
                  <a:pt x="1706346" y="93784"/>
                  <a:pt x="1704357" y="92459"/>
                  <a:pt x="1702038" y="92127"/>
                </a:cubicBezTo>
                <a:lnTo>
                  <a:pt x="1702038" y="92127"/>
                </a:lnTo>
                <a:close/>
                <a:moveTo>
                  <a:pt x="1733520" y="83511"/>
                </a:moveTo>
                <a:lnTo>
                  <a:pt x="1733520" y="83511"/>
                </a:lnTo>
                <a:cubicBezTo>
                  <a:pt x="1733520" y="83511"/>
                  <a:pt x="1734845" y="82848"/>
                  <a:pt x="1734845" y="82186"/>
                </a:cubicBezTo>
                <a:cubicBezTo>
                  <a:pt x="1734845" y="82848"/>
                  <a:pt x="1734183" y="83180"/>
                  <a:pt x="1733520" y="83511"/>
                </a:cubicBezTo>
                <a:close/>
                <a:moveTo>
                  <a:pt x="1735177" y="81191"/>
                </a:moveTo>
                <a:cubicBezTo>
                  <a:pt x="1735177" y="81191"/>
                  <a:pt x="1735177" y="79203"/>
                  <a:pt x="1735840" y="78209"/>
                </a:cubicBezTo>
                <a:cubicBezTo>
                  <a:pt x="1735508" y="78872"/>
                  <a:pt x="1735508" y="80197"/>
                  <a:pt x="1735177" y="81191"/>
                </a:cubicBezTo>
                <a:close/>
                <a:moveTo>
                  <a:pt x="1759037" y="90802"/>
                </a:moveTo>
                <a:cubicBezTo>
                  <a:pt x="1759037" y="90802"/>
                  <a:pt x="1758043" y="89145"/>
                  <a:pt x="1758043" y="88482"/>
                </a:cubicBezTo>
                <a:cubicBezTo>
                  <a:pt x="1758043" y="89476"/>
                  <a:pt x="1758706" y="90139"/>
                  <a:pt x="1759037" y="90802"/>
                </a:cubicBezTo>
                <a:cubicBezTo>
                  <a:pt x="1757049" y="91133"/>
                  <a:pt x="1755392" y="91465"/>
                  <a:pt x="1753735" y="91133"/>
                </a:cubicBezTo>
                <a:cubicBezTo>
                  <a:pt x="1755392" y="91133"/>
                  <a:pt x="1757380" y="91133"/>
                  <a:pt x="1759037" y="90802"/>
                </a:cubicBezTo>
                <a:close/>
                <a:moveTo>
                  <a:pt x="1757712" y="85831"/>
                </a:moveTo>
                <a:lnTo>
                  <a:pt x="1757712" y="85831"/>
                </a:lnTo>
                <a:cubicBezTo>
                  <a:pt x="1757712" y="85831"/>
                  <a:pt x="1757712" y="85168"/>
                  <a:pt x="1758043" y="84837"/>
                </a:cubicBezTo>
                <a:cubicBezTo>
                  <a:pt x="1758043" y="84837"/>
                  <a:pt x="1758043" y="85499"/>
                  <a:pt x="1757712" y="85831"/>
                </a:cubicBezTo>
                <a:cubicBezTo>
                  <a:pt x="1758706" y="85831"/>
                  <a:pt x="1759700" y="86162"/>
                  <a:pt x="1760694" y="86825"/>
                </a:cubicBezTo>
                <a:cubicBezTo>
                  <a:pt x="1759700" y="86162"/>
                  <a:pt x="1759037" y="85831"/>
                  <a:pt x="1757712" y="85831"/>
                </a:cubicBezTo>
                <a:close/>
                <a:moveTo>
                  <a:pt x="1752741" y="86825"/>
                </a:moveTo>
                <a:cubicBezTo>
                  <a:pt x="1752741" y="84837"/>
                  <a:pt x="1751084" y="84174"/>
                  <a:pt x="1749758" y="83511"/>
                </a:cubicBezTo>
                <a:cubicBezTo>
                  <a:pt x="1751415" y="84174"/>
                  <a:pt x="1752741" y="84837"/>
                  <a:pt x="1752741" y="86825"/>
                </a:cubicBezTo>
                <a:cubicBezTo>
                  <a:pt x="1753735" y="87156"/>
                  <a:pt x="1754398" y="86825"/>
                  <a:pt x="1755392" y="86825"/>
                </a:cubicBezTo>
                <a:cubicBezTo>
                  <a:pt x="1754729" y="86825"/>
                  <a:pt x="1753735" y="86825"/>
                  <a:pt x="1752741" y="86825"/>
                </a:cubicBezTo>
                <a:close/>
                <a:moveTo>
                  <a:pt x="1769310" y="90470"/>
                </a:moveTo>
                <a:cubicBezTo>
                  <a:pt x="1769310" y="90470"/>
                  <a:pt x="1770305" y="91465"/>
                  <a:pt x="1770636" y="91796"/>
                </a:cubicBezTo>
                <a:cubicBezTo>
                  <a:pt x="1770305" y="91796"/>
                  <a:pt x="1769642" y="91133"/>
                  <a:pt x="1769310" y="90470"/>
                </a:cubicBezTo>
                <a:lnTo>
                  <a:pt x="1769310" y="90470"/>
                </a:lnTo>
                <a:close/>
                <a:moveTo>
                  <a:pt x="1747438" y="80197"/>
                </a:moveTo>
                <a:cubicBezTo>
                  <a:pt x="1747438" y="80197"/>
                  <a:pt x="1749095" y="79203"/>
                  <a:pt x="1750090" y="78872"/>
                </a:cubicBezTo>
                <a:cubicBezTo>
                  <a:pt x="1749095" y="79534"/>
                  <a:pt x="1748433" y="79866"/>
                  <a:pt x="1747438" y="80197"/>
                </a:cubicBezTo>
                <a:close/>
                <a:moveTo>
                  <a:pt x="1744456" y="76552"/>
                </a:moveTo>
                <a:cubicBezTo>
                  <a:pt x="1744456" y="76552"/>
                  <a:pt x="1744456" y="77546"/>
                  <a:pt x="1744456" y="78209"/>
                </a:cubicBezTo>
                <a:cubicBezTo>
                  <a:pt x="1744456" y="77877"/>
                  <a:pt x="1744456" y="77215"/>
                  <a:pt x="1744456" y="76552"/>
                </a:cubicBezTo>
                <a:close/>
                <a:moveTo>
                  <a:pt x="1739816" y="78872"/>
                </a:moveTo>
                <a:cubicBezTo>
                  <a:pt x="1739816" y="78872"/>
                  <a:pt x="1737497" y="78209"/>
                  <a:pt x="1737497" y="76552"/>
                </a:cubicBezTo>
                <a:cubicBezTo>
                  <a:pt x="1739485" y="74232"/>
                  <a:pt x="1738491" y="72244"/>
                  <a:pt x="1737497" y="69924"/>
                </a:cubicBezTo>
                <a:cubicBezTo>
                  <a:pt x="1742136" y="68267"/>
                  <a:pt x="1743130" y="72244"/>
                  <a:pt x="1744787" y="74895"/>
                </a:cubicBezTo>
                <a:cubicBezTo>
                  <a:pt x="1742136" y="74895"/>
                  <a:pt x="1742468" y="78540"/>
                  <a:pt x="1740148" y="78872"/>
                </a:cubicBezTo>
                <a:close/>
                <a:moveTo>
                  <a:pt x="1711979" y="87819"/>
                </a:moveTo>
                <a:lnTo>
                  <a:pt x="1711979" y="87819"/>
                </a:lnTo>
                <a:close/>
                <a:moveTo>
                  <a:pt x="1706677" y="76220"/>
                </a:moveTo>
                <a:cubicBezTo>
                  <a:pt x="1706677" y="76220"/>
                  <a:pt x="1706677" y="77215"/>
                  <a:pt x="1706014" y="77877"/>
                </a:cubicBezTo>
                <a:cubicBezTo>
                  <a:pt x="1706014" y="77877"/>
                  <a:pt x="1706346" y="78209"/>
                  <a:pt x="1706677" y="78540"/>
                </a:cubicBezTo>
                <a:cubicBezTo>
                  <a:pt x="1706677" y="78540"/>
                  <a:pt x="1706346" y="78209"/>
                  <a:pt x="1706014" y="77877"/>
                </a:cubicBezTo>
                <a:cubicBezTo>
                  <a:pt x="1706346" y="77546"/>
                  <a:pt x="1706677" y="76883"/>
                  <a:pt x="1706677" y="76220"/>
                </a:cubicBezTo>
                <a:close/>
                <a:moveTo>
                  <a:pt x="1698061" y="78872"/>
                </a:moveTo>
                <a:lnTo>
                  <a:pt x="1698061" y="78872"/>
                </a:lnTo>
                <a:cubicBezTo>
                  <a:pt x="1698061" y="78872"/>
                  <a:pt x="1698061" y="78209"/>
                  <a:pt x="1698061" y="77546"/>
                </a:cubicBezTo>
                <a:cubicBezTo>
                  <a:pt x="1698061" y="77877"/>
                  <a:pt x="1698061" y="78209"/>
                  <a:pt x="1698061" y="78872"/>
                </a:cubicBezTo>
                <a:close/>
                <a:moveTo>
                  <a:pt x="1652660" y="105714"/>
                </a:moveTo>
                <a:cubicBezTo>
                  <a:pt x="1652660" y="105714"/>
                  <a:pt x="1653323" y="105052"/>
                  <a:pt x="1653323" y="104389"/>
                </a:cubicBezTo>
                <a:cubicBezTo>
                  <a:pt x="1653323" y="104720"/>
                  <a:pt x="1653323" y="105052"/>
                  <a:pt x="1652660" y="105714"/>
                </a:cubicBezTo>
                <a:cubicBezTo>
                  <a:pt x="1652660" y="106046"/>
                  <a:pt x="1651997" y="106377"/>
                  <a:pt x="1651997" y="107040"/>
                </a:cubicBezTo>
                <a:cubicBezTo>
                  <a:pt x="1651997" y="106709"/>
                  <a:pt x="1652329" y="106377"/>
                  <a:pt x="1652660" y="105714"/>
                </a:cubicBezTo>
                <a:close/>
                <a:moveTo>
                  <a:pt x="1652660" y="108034"/>
                </a:moveTo>
                <a:lnTo>
                  <a:pt x="1652660" y="108034"/>
                </a:lnTo>
                <a:cubicBezTo>
                  <a:pt x="1652660" y="108034"/>
                  <a:pt x="1651997" y="107371"/>
                  <a:pt x="1651997" y="106709"/>
                </a:cubicBezTo>
                <a:cubicBezTo>
                  <a:pt x="1651997" y="107040"/>
                  <a:pt x="1651997" y="107371"/>
                  <a:pt x="1652660" y="108034"/>
                </a:cubicBezTo>
                <a:close/>
                <a:moveTo>
                  <a:pt x="1668898" y="106377"/>
                </a:moveTo>
                <a:cubicBezTo>
                  <a:pt x="1668898" y="106377"/>
                  <a:pt x="1666578" y="106377"/>
                  <a:pt x="1665253" y="105714"/>
                </a:cubicBezTo>
                <a:cubicBezTo>
                  <a:pt x="1666247" y="106377"/>
                  <a:pt x="1667573" y="106709"/>
                  <a:pt x="1668898" y="106377"/>
                </a:cubicBezTo>
                <a:cubicBezTo>
                  <a:pt x="1670224" y="105052"/>
                  <a:pt x="1670224" y="103726"/>
                  <a:pt x="1669892" y="102069"/>
                </a:cubicBezTo>
                <a:cubicBezTo>
                  <a:pt x="1669892" y="103726"/>
                  <a:pt x="1670224" y="105052"/>
                  <a:pt x="1668898" y="106377"/>
                </a:cubicBezTo>
                <a:close/>
                <a:moveTo>
                  <a:pt x="1669561" y="99749"/>
                </a:moveTo>
                <a:cubicBezTo>
                  <a:pt x="1669561" y="99749"/>
                  <a:pt x="1669561" y="99087"/>
                  <a:pt x="1669561" y="98755"/>
                </a:cubicBezTo>
                <a:cubicBezTo>
                  <a:pt x="1669561" y="99087"/>
                  <a:pt x="1669561" y="99418"/>
                  <a:pt x="1669561" y="99749"/>
                </a:cubicBezTo>
                <a:close/>
                <a:moveTo>
                  <a:pt x="1657299" y="74895"/>
                </a:moveTo>
                <a:cubicBezTo>
                  <a:pt x="1658956" y="74895"/>
                  <a:pt x="1660945" y="73901"/>
                  <a:pt x="1662933" y="72244"/>
                </a:cubicBezTo>
                <a:lnTo>
                  <a:pt x="1662933" y="72244"/>
                </a:lnTo>
                <a:cubicBezTo>
                  <a:pt x="1660945" y="73569"/>
                  <a:pt x="1658956" y="74895"/>
                  <a:pt x="1657299" y="74895"/>
                </a:cubicBezTo>
                <a:close/>
                <a:moveTo>
                  <a:pt x="1659619" y="111680"/>
                </a:moveTo>
                <a:cubicBezTo>
                  <a:pt x="1659619" y="111680"/>
                  <a:pt x="1659951" y="112342"/>
                  <a:pt x="1660282" y="113005"/>
                </a:cubicBezTo>
                <a:lnTo>
                  <a:pt x="1660282" y="113005"/>
                </a:lnTo>
                <a:cubicBezTo>
                  <a:pt x="1660282" y="113005"/>
                  <a:pt x="1659951" y="112011"/>
                  <a:pt x="1659619" y="111680"/>
                </a:cubicBezTo>
                <a:cubicBezTo>
                  <a:pt x="1659288" y="111017"/>
                  <a:pt x="1658625" y="110685"/>
                  <a:pt x="1657962" y="110354"/>
                </a:cubicBezTo>
                <a:cubicBezTo>
                  <a:pt x="1658625" y="110354"/>
                  <a:pt x="1659288" y="111017"/>
                  <a:pt x="1659619" y="111680"/>
                </a:cubicBezTo>
                <a:close/>
                <a:moveTo>
                  <a:pt x="1682817" y="92790"/>
                </a:moveTo>
                <a:cubicBezTo>
                  <a:pt x="1682817" y="92790"/>
                  <a:pt x="1682817" y="92790"/>
                  <a:pt x="1682817" y="92790"/>
                </a:cubicBezTo>
                <a:cubicBezTo>
                  <a:pt x="1682817" y="92790"/>
                  <a:pt x="1682817" y="92790"/>
                  <a:pt x="1682817" y="92790"/>
                </a:cubicBezTo>
                <a:close/>
                <a:moveTo>
                  <a:pt x="1683811" y="93453"/>
                </a:moveTo>
                <a:cubicBezTo>
                  <a:pt x="1683811" y="93453"/>
                  <a:pt x="1683811" y="93453"/>
                  <a:pt x="1684142" y="93453"/>
                </a:cubicBezTo>
                <a:lnTo>
                  <a:pt x="1684142" y="93453"/>
                </a:lnTo>
                <a:cubicBezTo>
                  <a:pt x="1684142" y="93453"/>
                  <a:pt x="1684142" y="93453"/>
                  <a:pt x="1683811" y="93453"/>
                </a:cubicBezTo>
                <a:close/>
                <a:moveTo>
                  <a:pt x="1670887" y="69593"/>
                </a:moveTo>
                <a:cubicBezTo>
                  <a:pt x="1670887" y="69593"/>
                  <a:pt x="1669561" y="70918"/>
                  <a:pt x="1668898" y="71250"/>
                </a:cubicBezTo>
                <a:cubicBezTo>
                  <a:pt x="1667573" y="72244"/>
                  <a:pt x="1666247" y="72907"/>
                  <a:pt x="1664259" y="72575"/>
                </a:cubicBezTo>
                <a:cubicBezTo>
                  <a:pt x="1665916" y="72575"/>
                  <a:pt x="1667573" y="72244"/>
                  <a:pt x="1668898" y="71250"/>
                </a:cubicBezTo>
                <a:cubicBezTo>
                  <a:pt x="1669561" y="70587"/>
                  <a:pt x="1670224" y="70255"/>
                  <a:pt x="1670887" y="69593"/>
                </a:cubicBezTo>
                <a:close/>
                <a:moveTo>
                  <a:pt x="1665253" y="160063"/>
                </a:moveTo>
                <a:cubicBezTo>
                  <a:pt x="1665253" y="160063"/>
                  <a:pt x="1665253" y="160063"/>
                  <a:pt x="1665253" y="159732"/>
                </a:cubicBezTo>
                <a:lnTo>
                  <a:pt x="1665253" y="159732"/>
                </a:lnTo>
                <a:cubicBezTo>
                  <a:pt x="1665253" y="159732"/>
                  <a:pt x="1665253" y="159732"/>
                  <a:pt x="1665253" y="160063"/>
                </a:cubicBezTo>
                <a:close/>
                <a:moveTo>
                  <a:pt x="1662270" y="159732"/>
                </a:moveTo>
                <a:cubicBezTo>
                  <a:pt x="1662270" y="159732"/>
                  <a:pt x="1661276" y="159069"/>
                  <a:pt x="1660945" y="158075"/>
                </a:cubicBezTo>
                <a:cubicBezTo>
                  <a:pt x="1661276" y="159069"/>
                  <a:pt x="1661939" y="159400"/>
                  <a:pt x="1662270" y="159732"/>
                </a:cubicBezTo>
                <a:close/>
                <a:moveTo>
                  <a:pt x="1665584" y="161057"/>
                </a:moveTo>
                <a:lnTo>
                  <a:pt x="1665584" y="161057"/>
                </a:lnTo>
                <a:cubicBezTo>
                  <a:pt x="1665584" y="161057"/>
                  <a:pt x="1667573" y="161057"/>
                  <a:pt x="1668235" y="161057"/>
                </a:cubicBezTo>
                <a:cubicBezTo>
                  <a:pt x="1669230" y="161057"/>
                  <a:pt x="1670224" y="160394"/>
                  <a:pt x="1670887" y="159732"/>
                </a:cubicBezTo>
                <a:cubicBezTo>
                  <a:pt x="1669892" y="160063"/>
                  <a:pt x="1668898" y="160726"/>
                  <a:pt x="1668235" y="161057"/>
                </a:cubicBezTo>
                <a:cubicBezTo>
                  <a:pt x="1667241" y="161057"/>
                  <a:pt x="1666247" y="161057"/>
                  <a:pt x="1665584" y="161057"/>
                </a:cubicBezTo>
                <a:cubicBezTo>
                  <a:pt x="1665584" y="161057"/>
                  <a:pt x="1665253" y="161057"/>
                  <a:pt x="1664922" y="161389"/>
                </a:cubicBezTo>
                <a:lnTo>
                  <a:pt x="1664922" y="161389"/>
                </a:lnTo>
                <a:cubicBezTo>
                  <a:pt x="1664922" y="161389"/>
                  <a:pt x="1665253" y="161389"/>
                  <a:pt x="1665584" y="161057"/>
                </a:cubicBezTo>
                <a:close/>
                <a:moveTo>
                  <a:pt x="1702369" y="151115"/>
                </a:moveTo>
                <a:cubicBezTo>
                  <a:pt x="1702369" y="151115"/>
                  <a:pt x="1703695" y="151115"/>
                  <a:pt x="1704357" y="151115"/>
                </a:cubicBezTo>
                <a:cubicBezTo>
                  <a:pt x="1703695" y="151115"/>
                  <a:pt x="1703032" y="151115"/>
                  <a:pt x="1702369" y="151115"/>
                </a:cubicBezTo>
                <a:close/>
                <a:moveTo>
                  <a:pt x="1701706" y="156749"/>
                </a:moveTo>
                <a:cubicBezTo>
                  <a:pt x="1701706" y="156749"/>
                  <a:pt x="1700381" y="157412"/>
                  <a:pt x="1699718" y="157743"/>
                </a:cubicBezTo>
                <a:lnTo>
                  <a:pt x="1699718" y="157743"/>
                </a:lnTo>
                <a:cubicBezTo>
                  <a:pt x="1699718" y="157743"/>
                  <a:pt x="1701043" y="157080"/>
                  <a:pt x="1701706" y="156749"/>
                </a:cubicBezTo>
                <a:close/>
                <a:moveTo>
                  <a:pt x="1731532" y="186906"/>
                </a:moveTo>
                <a:cubicBezTo>
                  <a:pt x="1734183" y="188894"/>
                  <a:pt x="1736503" y="183261"/>
                  <a:pt x="1739154" y="186906"/>
                </a:cubicBezTo>
                <a:cubicBezTo>
                  <a:pt x="1738159" y="186906"/>
                  <a:pt x="1737165" y="187237"/>
                  <a:pt x="1735840" y="187569"/>
                </a:cubicBezTo>
                <a:cubicBezTo>
                  <a:pt x="1737165" y="188231"/>
                  <a:pt x="1738822" y="187569"/>
                  <a:pt x="1739154" y="189557"/>
                </a:cubicBezTo>
                <a:cubicBezTo>
                  <a:pt x="1738159" y="191877"/>
                  <a:pt x="1736503" y="192871"/>
                  <a:pt x="1734183" y="191877"/>
                </a:cubicBezTo>
                <a:cubicBezTo>
                  <a:pt x="1731200" y="190883"/>
                  <a:pt x="1730537" y="191877"/>
                  <a:pt x="1730206" y="194528"/>
                </a:cubicBezTo>
                <a:cubicBezTo>
                  <a:pt x="1729212" y="195853"/>
                  <a:pt x="1728218" y="193534"/>
                  <a:pt x="1727223" y="194528"/>
                </a:cubicBezTo>
                <a:cubicBezTo>
                  <a:pt x="1725235" y="195853"/>
                  <a:pt x="1728549" y="198173"/>
                  <a:pt x="1726229" y="199167"/>
                </a:cubicBezTo>
                <a:lnTo>
                  <a:pt x="1726229" y="199167"/>
                </a:lnTo>
                <a:cubicBezTo>
                  <a:pt x="1722915" y="199167"/>
                  <a:pt x="1722584" y="204470"/>
                  <a:pt x="1718939" y="203476"/>
                </a:cubicBezTo>
                <a:cubicBezTo>
                  <a:pt x="1714631" y="204470"/>
                  <a:pt x="1714962" y="200824"/>
                  <a:pt x="1713968" y="198505"/>
                </a:cubicBezTo>
                <a:cubicBezTo>
                  <a:pt x="1715625" y="195522"/>
                  <a:pt x="1712311" y="194859"/>
                  <a:pt x="1711648" y="192871"/>
                </a:cubicBezTo>
                <a:cubicBezTo>
                  <a:pt x="1711648" y="190551"/>
                  <a:pt x="1714299" y="191214"/>
                  <a:pt x="1715293" y="189557"/>
                </a:cubicBezTo>
                <a:cubicBezTo>
                  <a:pt x="1713968" y="188563"/>
                  <a:pt x="1713305" y="187237"/>
                  <a:pt x="1712974" y="185912"/>
                </a:cubicBezTo>
                <a:cubicBezTo>
                  <a:pt x="1713305" y="187237"/>
                  <a:pt x="1713968" y="188563"/>
                  <a:pt x="1715293" y="189557"/>
                </a:cubicBezTo>
                <a:cubicBezTo>
                  <a:pt x="1715956" y="190883"/>
                  <a:pt x="1716950" y="190551"/>
                  <a:pt x="1717944" y="190551"/>
                </a:cubicBezTo>
                <a:cubicBezTo>
                  <a:pt x="1717944" y="189226"/>
                  <a:pt x="1717944" y="188231"/>
                  <a:pt x="1717944" y="186906"/>
                </a:cubicBezTo>
                <a:lnTo>
                  <a:pt x="1717944" y="186906"/>
                </a:lnTo>
                <a:cubicBezTo>
                  <a:pt x="1717944" y="186906"/>
                  <a:pt x="1717944" y="189226"/>
                  <a:pt x="1717944" y="190551"/>
                </a:cubicBezTo>
                <a:cubicBezTo>
                  <a:pt x="1722915" y="190551"/>
                  <a:pt x="1726892" y="187237"/>
                  <a:pt x="1731863" y="186906"/>
                </a:cubicBezTo>
                <a:cubicBezTo>
                  <a:pt x="1732194" y="186906"/>
                  <a:pt x="1732526" y="186574"/>
                  <a:pt x="1732526" y="186243"/>
                </a:cubicBezTo>
                <a:cubicBezTo>
                  <a:pt x="1732526" y="186243"/>
                  <a:pt x="1732526" y="186574"/>
                  <a:pt x="1731863" y="186906"/>
                </a:cubicBezTo>
                <a:close/>
                <a:moveTo>
                  <a:pt x="1745450" y="182929"/>
                </a:moveTo>
                <a:cubicBezTo>
                  <a:pt x="1745450" y="182929"/>
                  <a:pt x="1746776" y="183592"/>
                  <a:pt x="1747107" y="183592"/>
                </a:cubicBezTo>
                <a:cubicBezTo>
                  <a:pt x="1746776" y="183592"/>
                  <a:pt x="1746113" y="183592"/>
                  <a:pt x="1745450" y="182929"/>
                </a:cubicBezTo>
                <a:cubicBezTo>
                  <a:pt x="1744787" y="182929"/>
                  <a:pt x="1744125" y="182598"/>
                  <a:pt x="1743793" y="182598"/>
                </a:cubicBezTo>
                <a:cubicBezTo>
                  <a:pt x="1744125" y="182598"/>
                  <a:pt x="1744787" y="182598"/>
                  <a:pt x="1745450" y="182929"/>
                </a:cubicBezTo>
                <a:close/>
                <a:moveTo>
                  <a:pt x="1759037" y="165034"/>
                </a:moveTo>
                <a:cubicBezTo>
                  <a:pt x="1759037" y="165034"/>
                  <a:pt x="1758043" y="166691"/>
                  <a:pt x="1759369" y="169342"/>
                </a:cubicBezTo>
                <a:lnTo>
                  <a:pt x="1759369" y="169342"/>
                </a:lnTo>
                <a:cubicBezTo>
                  <a:pt x="1758043" y="167022"/>
                  <a:pt x="1758375" y="165697"/>
                  <a:pt x="1759037" y="165034"/>
                </a:cubicBezTo>
                <a:close/>
                <a:moveTo>
                  <a:pt x="1918106" y="155423"/>
                </a:moveTo>
                <a:cubicBezTo>
                  <a:pt x="1917775" y="157743"/>
                  <a:pt x="1920094" y="159069"/>
                  <a:pt x="1921420" y="160726"/>
                </a:cubicBezTo>
                <a:cubicBezTo>
                  <a:pt x="1920094" y="159069"/>
                  <a:pt x="1917775" y="158075"/>
                  <a:pt x="1918106" y="155423"/>
                </a:cubicBezTo>
                <a:cubicBezTo>
                  <a:pt x="1916449" y="156086"/>
                  <a:pt x="1914792" y="156749"/>
                  <a:pt x="1913135" y="157080"/>
                </a:cubicBezTo>
                <a:cubicBezTo>
                  <a:pt x="1914792" y="156418"/>
                  <a:pt x="1916449" y="155755"/>
                  <a:pt x="1918106" y="155423"/>
                </a:cubicBezTo>
                <a:close/>
                <a:moveTo>
                  <a:pt x="1944286" y="141174"/>
                </a:moveTo>
                <a:cubicBezTo>
                  <a:pt x="1944286" y="141174"/>
                  <a:pt x="1947269" y="142168"/>
                  <a:pt x="1947269" y="144156"/>
                </a:cubicBezTo>
                <a:lnTo>
                  <a:pt x="1947269" y="144156"/>
                </a:lnTo>
                <a:cubicBezTo>
                  <a:pt x="1947269" y="142168"/>
                  <a:pt x="1945943" y="141836"/>
                  <a:pt x="1944286" y="141174"/>
                </a:cubicBezTo>
                <a:close/>
                <a:moveTo>
                  <a:pt x="2005925" y="324434"/>
                </a:moveTo>
                <a:cubicBezTo>
                  <a:pt x="2005925" y="324434"/>
                  <a:pt x="2004931" y="324434"/>
                  <a:pt x="2004269" y="324103"/>
                </a:cubicBezTo>
                <a:cubicBezTo>
                  <a:pt x="2004931" y="324103"/>
                  <a:pt x="2005263" y="324103"/>
                  <a:pt x="2005925" y="324434"/>
                </a:cubicBezTo>
                <a:lnTo>
                  <a:pt x="2005925" y="324434"/>
                </a:lnTo>
                <a:close/>
                <a:moveTo>
                  <a:pt x="1990019" y="334707"/>
                </a:moveTo>
                <a:cubicBezTo>
                  <a:pt x="1990019" y="334707"/>
                  <a:pt x="1990350" y="334044"/>
                  <a:pt x="1990681" y="333382"/>
                </a:cubicBezTo>
                <a:cubicBezTo>
                  <a:pt x="1990681" y="333713"/>
                  <a:pt x="1990019" y="334044"/>
                  <a:pt x="1990019" y="334707"/>
                </a:cubicBezTo>
                <a:close/>
                <a:moveTo>
                  <a:pt x="1983722" y="329736"/>
                </a:moveTo>
                <a:cubicBezTo>
                  <a:pt x="1986373" y="329736"/>
                  <a:pt x="1989356" y="329074"/>
                  <a:pt x="1991676" y="330731"/>
                </a:cubicBezTo>
                <a:cubicBezTo>
                  <a:pt x="1991676" y="331393"/>
                  <a:pt x="1991676" y="331725"/>
                  <a:pt x="1991344" y="332388"/>
                </a:cubicBezTo>
                <a:cubicBezTo>
                  <a:pt x="1991344" y="331725"/>
                  <a:pt x="1992007" y="331393"/>
                  <a:pt x="1991676" y="330731"/>
                </a:cubicBezTo>
                <a:cubicBezTo>
                  <a:pt x="1989024" y="329074"/>
                  <a:pt x="1986373" y="329405"/>
                  <a:pt x="1983722" y="329736"/>
                </a:cubicBezTo>
                <a:close/>
                <a:moveTo>
                  <a:pt x="1937327" y="338353"/>
                </a:moveTo>
                <a:cubicBezTo>
                  <a:pt x="1937327" y="338353"/>
                  <a:pt x="1939315" y="335701"/>
                  <a:pt x="1937327" y="334376"/>
                </a:cubicBezTo>
                <a:cubicBezTo>
                  <a:pt x="1937327" y="332056"/>
                  <a:pt x="1937327" y="330731"/>
                  <a:pt x="1938984" y="330068"/>
                </a:cubicBezTo>
                <a:cubicBezTo>
                  <a:pt x="1937658" y="330731"/>
                  <a:pt x="1936996" y="332056"/>
                  <a:pt x="1937327" y="334376"/>
                </a:cubicBezTo>
                <a:cubicBezTo>
                  <a:pt x="1939315" y="335701"/>
                  <a:pt x="1937990" y="337027"/>
                  <a:pt x="1937327" y="338353"/>
                </a:cubicBezTo>
                <a:close/>
                <a:moveTo>
                  <a:pt x="1922083" y="328079"/>
                </a:moveTo>
                <a:cubicBezTo>
                  <a:pt x="1922083" y="328079"/>
                  <a:pt x="1922083" y="326422"/>
                  <a:pt x="1921752" y="325428"/>
                </a:cubicBezTo>
                <a:cubicBezTo>
                  <a:pt x="1921752" y="325428"/>
                  <a:pt x="1921089" y="325428"/>
                  <a:pt x="1920757" y="325428"/>
                </a:cubicBezTo>
                <a:cubicBezTo>
                  <a:pt x="1920757" y="325428"/>
                  <a:pt x="1921420" y="325428"/>
                  <a:pt x="1921752" y="325428"/>
                </a:cubicBezTo>
                <a:lnTo>
                  <a:pt x="1921752" y="321120"/>
                </a:lnTo>
                <a:cubicBezTo>
                  <a:pt x="1921752" y="321120"/>
                  <a:pt x="1925065" y="320457"/>
                  <a:pt x="1927054" y="320457"/>
                </a:cubicBezTo>
                <a:cubicBezTo>
                  <a:pt x="1927054" y="322777"/>
                  <a:pt x="1925397" y="325097"/>
                  <a:pt x="1928379" y="326754"/>
                </a:cubicBezTo>
                <a:cubicBezTo>
                  <a:pt x="1926722" y="329074"/>
                  <a:pt x="1924071" y="327748"/>
                  <a:pt x="1922083" y="328079"/>
                </a:cubicBezTo>
                <a:close/>
                <a:moveTo>
                  <a:pt x="1911810" y="340672"/>
                </a:moveTo>
                <a:cubicBezTo>
                  <a:pt x="1911810" y="340672"/>
                  <a:pt x="1912141" y="339015"/>
                  <a:pt x="1911810" y="338353"/>
                </a:cubicBezTo>
                <a:lnTo>
                  <a:pt x="1911810" y="338353"/>
                </a:lnTo>
                <a:cubicBezTo>
                  <a:pt x="1911810" y="338353"/>
                  <a:pt x="1912141" y="340010"/>
                  <a:pt x="1911810" y="340672"/>
                </a:cubicBezTo>
                <a:close/>
                <a:moveTo>
                  <a:pt x="1757049" y="307533"/>
                </a:moveTo>
                <a:cubicBezTo>
                  <a:pt x="1757049" y="307533"/>
                  <a:pt x="1759700" y="306870"/>
                  <a:pt x="1759037" y="303888"/>
                </a:cubicBezTo>
                <a:cubicBezTo>
                  <a:pt x="1758043" y="302231"/>
                  <a:pt x="1757712" y="301237"/>
                  <a:pt x="1758043" y="300905"/>
                </a:cubicBezTo>
                <a:cubicBezTo>
                  <a:pt x="1758043" y="301237"/>
                  <a:pt x="1758043" y="302231"/>
                  <a:pt x="1759037" y="303888"/>
                </a:cubicBezTo>
                <a:cubicBezTo>
                  <a:pt x="1759369" y="306539"/>
                  <a:pt x="1758375" y="307202"/>
                  <a:pt x="1757049" y="307533"/>
                </a:cubicBezTo>
                <a:close/>
                <a:moveTo>
                  <a:pt x="1729543" y="315155"/>
                </a:moveTo>
                <a:cubicBezTo>
                  <a:pt x="1726892" y="315486"/>
                  <a:pt x="1723910" y="317143"/>
                  <a:pt x="1722915" y="312835"/>
                </a:cubicBezTo>
                <a:cubicBezTo>
                  <a:pt x="1725898" y="312173"/>
                  <a:pt x="1728549" y="310516"/>
                  <a:pt x="1731532" y="312835"/>
                </a:cubicBezTo>
                <a:cubicBezTo>
                  <a:pt x="1733189" y="315486"/>
                  <a:pt x="1730869" y="315155"/>
                  <a:pt x="1729543" y="315486"/>
                </a:cubicBezTo>
                <a:close/>
                <a:moveTo>
                  <a:pt x="1630125" y="340672"/>
                </a:moveTo>
                <a:cubicBezTo>
                  <a:pt x="1630125" y="340672"/>
                  <a:pt x="1629131" y="340672"/>
                  <a:pt x="1628800" y="340341"/>
                </a:cubicBezTo>
                <a:cubicBezTo>
                  <a:pt x="1628800" y="340341"/>
                  <a:pt x="1629462" y="340341"/>
                  <a:pt x="1630125" y="340672"/>
                </a:cubicBezTo>
                <a:lnTo>
                  <a:pt x="1630125" y="340672"/>
                </a:lnTo>
                <a:close/>
                <a:moveTo>
                  <a:pt x="1621509" y="341335"/>
                </a:moveTo>
                <a:cubicBezTo>
                  <a:pt x="1621509" y="341335"/>
                  <a:pt x="1621509" y="341667"/>
                  <a:pt x="1621509" y="341998"/>
                </a:cubicBezTo>
                <a:cubicBezTo>
                  <a:pt x="1621509" y="341998"/>
                  <a:pt x="1621509" y="341667"/>
                  <a:pt x="1621509" y="341335"/>
                </a:cubicBezTo>
                <a:cubicBezTo>
                  <a:pt x="1621509" y="341004"/>
                  <a:pt x="1622172" y="340341"/>
                  <a:pt x="1622835" y="340010"/>
                </a:cubicBezTo>
                <a:cubicBezTo>
                  <a:pt x="1622172" y="340341"/>
                  <a:pt x="1621509" y="340672"/>
                  <a:pt x="1621509" y="341335"/>
                </a:cubicBezTo>
                <a:close/>
                <a:moveTo>
                  <a:pt x="1622503" y="344318"/>
                </a:moveTo>
                <a:cubicBezTo>
                  <a:pt x="1622503" y="344318"/>
                  <a:pt x="1622503" y="344318"/>
                  <a:pt x="1622503" y="344318"/>
                </a:cubicBezTo>
                <a:cubicBezTo>
                  <a:pt x="1622503" y="344318"/>
                  <a:pt x="1622503" y="344318"/>
                  <a:pt x="1622503" y="344318"/>
                </a:cubicBezTo>
                <a:close/>
                <a:moveTo>
                  <a:pt x="1622503" y="335039"/>
                </a:moveTo>
                <a:cubicBezTo>
                  <a:pt x="1622503" y="335039"/>
                  <a:pt x="1620846" y="334044"/>
                  <a:pt x="1620183" y="333713"/>
                </a:cubicBezTo>
                <a:cubicBezTo>
                  <a:pt x="1621177" y="333713"/>
                  <a:pt x="1621840" y="334376"/>
                  <a:pt x="1622503" y="335039"/>
                </a:cubicBezTo>
                <a:cubicBezTo>
                  <a:pt x="1624160" y="335039"/>
                  <a:pt x="1625817" y="335039"/>
                  <a:pt x="1627143" y="335039"/>
                </a:cubicBezTo>
                <a:cubicBezTo>
                  <a:pt x="1627474" y="335039"/>
                  <a:pt x="1628137" y="335039"/>
                  <a:pt x="1628468" y="335039"/>
                </a:cubicBezTo>
                <a:cubicBezTo>
                  <a:pt x="1629131" y="334044"/>
                  <a:pt x="1629131" y="332719"/>
                  <a:pt x="1628468" y="331725"/>
                </a:cubicBezTo>
                <a:cubicBezTo>
                  <a:pt x="1628468" y="332719"/>
                  <a:pt x="1628468" y="333713"/>
                  <a:pt x="1628468" y="335039"/>
                </a:cubicBezTo>
                <a:cubicBezTo>
                  <a:pt x="1628137" y="335039"/>
                  <a:pt x="1627474" y="335039"/>
                  <a:pt x="1627143" y="335039"/>
                </a:cubicBezTo>
                <a:cubicBezTo>
                  <a:pt x="1625486" y="335039"/>
                  <a:pt x="1623829" y="335039"/>
                  <a:pt x="1622503" y="335039"/>
                </a:cubicBezTo>
                <a:close/>
                <a:moveTo>
                  <a:pt x="1581410" y="305545"/>
                </a:moveTo>
                <a:cubicBezTo>
                  <a:pt x="1581410" y="305545"/>
                  <a:pt x="1582736" y="306539"/>
                  <a:pt x="1583067" y="307202"/>
                </a:cubicBezTo>
                <a:cubicBezTo>
                  <a:pt x="1582404" y="307202"/>
                  <a:pt x="1581742" y="307202"/>
                  <a:pt x="1581410" y="307202"/>
                </a:cubicBezTo>
                <a:cubicBezTo>
                  <a:pt x="1582073" y="307202"/>
                  <a:pt x="1582736" y="307202"/>
                  <a:pt x="1583067" y="307202"/>
                </a:cubicBezTo>
                <a:cubicBezTo>
                  <a:pt x="1582736" y="306539"/>
                  <a:pt x="1582073" y="306207"/>
                  <a:pt x="1581410" y="305545"/>
                </a:cubicBezTo>
                <a:close/>
                <a:moveTo>
                  <a:pt x="1529713" y="299580"/>
                </a:moveTo>
                <a:cubicBezTo>
                  <a:pt x="1529713" y="299580"/>
                  <a:pt x="1531038" y="301568"/>
                  <a:pt x="1531038" y="302894"/>
                </a:cubicBezTo>
                <a:cubicBezTo>
                  <a:pt x="1531038" y="301568"/>
                  <a:pt x="1531038" y="300574"/>
                  <a:pt x="1529713" y="299580"/>
                </a:cubicBezTo>
                <a:cubicBezTo>
                  <a:pt x="1529713" y="299248"/>
                  <a:pt x="1529713" y="298917"/>
                  <a:pt x="1529713" y="298254"/>
                </a:cubicBezTo>
                <a:cubicBezTo>
                  <a:pt x="1530376" y="298254"/>
                  <a:pt x="1531038" y="297923"/>
                  <a:pt x="1531370" y="298254"/>
                </a:cubicBezTo>
                <a:cubicBezTo>
                  <a:pt x="1530707" y="298254"/>
                  <a:pt x="1530376" y="298254"/>
                  <a:pt x="1529713" y="298254"/>
                </a:cubicBezTo>
                <a:cubicBezTo>
                  <a:pt x="1529713" y="298585"/>
                  <a:pt x="1529713" y="298917"/>
                  <a:pt x="1529713" y="299580"/>
                </a:cubicBezTo>
                <a:close/>
                <a:moveTo>
                  <a:pt x="1445870" y="375137"/>
                </a:moveTo>
                <a:cubicBezTo>
                  <a:pt x="1445870" y="375137"/>
                  <a:pt x="1445870" y="375137"/>
                  <a:pt x="1445870" y="375469"/>
                </a:cubicBezTo>
                <a:cubicBezTo>
                  <a:pt x="1445870" y="375469"/>
                  <a:pt x="1445870" y="375469"/>
                  <a:pt x="1445870" y="375137"/>
                </a:cubicBezTo>
                <a:close/>
                <a:moveTo>
                  <a:pt x="1437917" y="395021"/>
                </a:moveTo>
                <a:lnTo>
                  <a:pt x="1437917" y="395021"/>
                </a:lnTo>
                <a:cubicBezTo>
                  <a:pt x="1437917" y="395021"/>
                  <a:pt x="1440237" y="392701"/>
                  <a:pt x="1441562" y="391376"/>
                </a:cubicBezTo>
                <a:cubicBezTo>
                  <a:pt x="1440237" y="392701"/>
                  <a:pt x="1439242" y="393695"/>
                  <a:pt x="1437917" y="395021"/>
                </a:cubicBezTo>
                <a:close/>
                <a:moveTo>
                  <a:pt x="1413394" y="406620"/>
                </a:moveTo>
                <a:cubicBezTo>
                  <a:pt x="1413394" y="406620"/>
                  <a:pt x="1412731" y="404963"/>
                  <a:pt x="1412731" y="403968"/>
                </a:cubicBezTo>
                <a:cubicBezTo>
                  <a:pt x="1412731" y="404631"/>
                  <a:pt x="1413394" y="405625"/>
                  <a:pt x="1413394" y="406620"/>
                </a:cubicBezTo>
                <a:close/>
                <a:moveTo>
                  <a:pt x="1414719" y="410596"/>
                </a:moveTo>
                <a:cubicBezTo>
                  <a:pt x="1414719" y="410596"/>
                  <a:pt x="1415714" y="411591"/>
                  <a:pt x="1416376" y="411591"/>
                </a:cubicBezTo>
                <a:cubicBezTo>
                  <a:pt x="1415714" y="411591"/>
                  <a:pt x="1415051" y="411591"/>
                  <a:pt x="1414719" y="410596"/>
                </a:cubicBezTo>
                <a:cubicBezTo>
                  <a:pt x="1414056" y="409602"/>
                  <a:pt x="1413062" y="408608"/>
                  <a:pt x="1412400" y="407945"/>
                </a:cubicBezTo>
                <a:cubicBezTo>
                  <a:pt x="1413062" y="408939"/>
                  <a:pt x="1414056" y="409934"/>
                  <a:pt x="1414719" y="410596"/>
                </a:cubicBezTo>
                <a:close/>
                <a:moveTo>
                  <a:pt x="1269900" y="452683"/>
                </a:moveTo>
                <a:cubicBezTo>
                  <a:pt x="1269900" y="452683"/>
                  <a:pt x="1269900" y="452021"/>
                  <a:pt x="1269900" y="451689"/>
                </a:cubicBezTo>
                <a:cubicBezTo>
                  <a:pt x="1269900" y="451689"/>
                  <a:pt x="1269900" y="452352"/>
                  <a:pt x="1269900" y="452683"/>
                </a:cubicBezTo>
                <a:lnTo>
                  <a:pt x="1269900" y="452683"/>
                </a:lnTo>
                <a:close/>
                <a:moveTo>
                  <a:pt x="1275534" y="426172"/>
                </a:moveTo>
                <a:cubicBezTo>
                  <a:pt x="1273546" y="426503"/>
                  <a:pt x="1271557" y="425840"/>
                  <a:pt x="1269569" y="425840"/>
                </a:cubicBezTo>
                <a:cubicBezTo>
                  <a:pt x="1271557" y="425840"/>
                  <a:pt x="1273546" y="426503"/>
                  <a:pt x="1275534" y="426172"/>
                </a:cubicBezTo>
                <a:close/>
                <a:moveTo>
                  <a:pt x="1274540" y="431806"/>
                </a:moveTo>
                <a:cubicBezTo>
                  <a:pt x="1274540" y="431806"/>
                  <a:pt x="1274871" y="432800"/>
                  <a:pt x="1275203" y="433462"/>
                </a:cubicBezTo>
                <a:cubicBezTo>
                  <a:pt x="1273214" y="435782"/>
                  <a:pt x="1271889" y="438102"/>
                  <a:pt x="1271557" y="441085"/>
                </a:cubicBezTo>
                <a:cubicBezTo>
                  <a:pt x="1269569" y="441747"/>
                  <a:pt x="1268243" y="440090"/>
                  <a:pt x="1266586" y="440090"/>
                </a:cubicBezTo>
                <a:cubicBezTo>
                  <a:pt x="1264598" y="439428"/>
                  <a:pt x="1262610" y="438433"/>
                  <a:pt x="1260290" y="437771"/>
                </a:cubicBezTo>
                <a:cubicBezTo>
                  <a:pt x="1261615" y="440090"/>
                  <a:pt x="1254656" y="439428"/>
                  <a:pt x="1258633" y="442742"/>
                </a:cubicBezTo>
                <a:cubicBezTo>
                  <a:pt x="1256645" y="443736"/>
                  <a:pt x="1254325" y="445393"/>
                  <a:pt x="1253662" y="441416"/>
                </a:cubicBezTo>
                <a:cubicBezTo>
                  <a:pt x="1251011" y="439096"/>
                  <a:pt x="1247697" y="440090"/>
                  <a:pt x="1244714" y="438765"/>
                </a:cubicBezTo>
                <a:cubicBezTo>
                  <a:pt x="1243720" y="438765"/>
                  <a:pt x="1243057" y="438765"/>
                  <a:pt x="1242395" y="438765"/>
                </a:cubicBezTo>
                <a:cubicBezTo>
                  <a:pt x="1242395" y="435782"/>
                  <a:pt x="1240075" y="434457"/>
                  <a:pt x="1238749" y="432800"/>
                </a:cubicBezTo>
                <a:cubicBezTo>
                  <a:pt x="1239743" y="432800"/>
                  <a:pt x="1241069" y="432800"/>
                  <a:pt x="1242063" y="432468"/>
                </a:cubicBezTo>
                <a:cubicBezTo>
                  <a:pt x="1242063" y="430480"/>
                  <a:pt x="1243389" y="429154"/>
                  <a:pt x="1245377" y="428823"/>
                </a:cubicBezTo>
                <a:cubicBezTo>
                  <a:pt x="1247034" y="428823"/>
                  <a:pt x="1247034" y="430149"/>
                  <a:pt x="1247366" y="431143"/>
                </a:cubicBezTo>
                <a:cubicBezTo>
                  <a:pt x="1248691" y="430811"/>
                  <a:pt x="1250017" y="430149"/>
                  <a:pt x="1251011" y="429817"/>
                </a:cubicBezTo>
                <a:cubicBezTo>
                  <a:pt x="1251011" y="429486"/>
                  <a:pt x="1251011" y="429154"/>
                  <a:pt x="1251011" y="428823"/>
                </a:cubicBezTo>
                <a:cubicBezTo>
                  <a:pt x="1251011" y="429154"/>
                  <a:pt x="1251011" y="429486"/>
                  <a:pt x="1251011" y="429817"/>
                </a:cubicBezTo>
                <a:cubicBezTo>
                  <a:pt x="1254988" y="429817"/>
                  <a:pt x="1258964" y="433131"/>
                  <a:pt x="1262610" y="428823"/>
                </a:cubicBezTo>
                <a:cubicBezTo>
                  <a:pt x="1261615" y="428823"/>
                  <a:pt x="1260953" y="428823"/>
                  <a:pt x="1260621" y="428823"/>
                </a:cubicBezTo>
                <a:cubicBezTo>
                  <a:pt x="1260953" y="428823"/>
                  <a:pt x="1261615" y="428823"/>
                  <a:pt x="1262610" y="428823"/>
                </a:cubicBezTo>
                <a:cubicBezTo>
                  <a:pt x="1264598" y="428823"/>
                  <a:pt x="1265592" y="427166"/>
                  <a:pt x="1267249" y="426503"/>
                </a:cubicBezTo>
                <a:cubicBezTo>
                  <a:pt x="1268243" y="430480"/>
                  <a:pt x="1269900" y="432800"/>
                  <a:pt x="1274540" y="432137"/>
                </a:cubicBezTo>
                <a:close/>
                <a:moveTo>
                  <a:pt x="1198982" y="436445"/>
                </a:moveTo>
                <a:cubicBezTo>
                  <a:pt x="1198982" y="436445"/>
                  <a:pt x="1196994" y="436114"/>
                  <a:pt x="1196000" y="435782"/>
                </a:cubicBezTo>
                <a:cubicBezTo>
                  <a:pt x="1196994" y="435782"/>
                  <a:pt x="1197988" y="435782"/>
                  <a:pt x="1198982" y="436114"/>
                </a:cubicBezTo>
                <a:cubicBezTo>
                  <a:pt x="1200639" y="437108"/>
                  <a:pt x="1201965" y="438102"/>
                  <a:pt x="1203622" y="438433"/>
                </a:cubicBezTo>
                <a:cubicBezTo>
                  <a:pt x="1201965" y="438433"/>
                  <a:pt x="1200639" y="437439"/>
                  <a:pt x="1198982" y="436114"/>
                </a:cubicBezTo>
                <a:close/>
                <a:moveTo>
                  <a:pt x="1184069" y="419544"/>
                </a:moveTo>
                <a:cubicBezTo>
                  <a:pt x="1181750" y="418881"/>
                  <a:pt x="1180424" y="419875"/>
                  <a:pt x="1179430" y="421201"/>
                </a:cubicBezTo>
                <a:cubicBezTo>
                  <a:pt x="1179099" y="421864"/>
                  <a:pt x="1178436" y="422195"/>
                  <a:pt x="1178104" y="422858"/>
                </a:cubicBezTo>
                <a:cubicBezTo>
                  <a:pt x="1178436" y="422527"/>
                  <a:pt x="1179099" y="421864"/>
                  <a:pt x="1179430" y="421201"/>
                </a:cubicBezTo>
                <a:cubicBezTo>
                  <a:pt x="1180755" y="419875"/>
                  <a:pt x="1182081" y="418881"/>
                  <a:pt x="1184069" y="419544"/>
                </a:cubicBezTo>
                <a:cubicBezTo>
                  <a:pt x="1184069" y="419544"/>
                  <a:pt x="1184069" y="418881"/>
                  <a:pt x="1184069" y="418550"/>
                </a:cubicBezTo>
                <a:cubicBezTo>
                  <a:pt x="1184401" y="418550"/>
                  <a:pt x="1184732" y="418550"/>
                  <a:pt x="1185063" y="418218"/>
                </a:cubicBezTo>
                <a:cubicBezTo>
                  <a:pt x="1186389" y="418218"/>
                  <a:pt x="1186058" y="416561"/>
                  <a:pt x="1186389" y="415899"/>
                </a:cubicBezTo>
                <a:cubicBezTo>
                  <a:pt x="1191360" y="415899"/>
                  <a:pt x="1192023" y="419213"/>
                  <a:pt x="1191360" y="423189"/>
                </a:cubicBezTo>
                <a:cubicBezTo>
                  <a:pt x="1190366" y="423189"/>
                  <a:pt x="1189703" y="423189"/>
                  <a:pt x="1188709" y="423521"/>
                </a:cubicBezTo>
                <a:cubicBezTo>
                  <a:pt x="1187715" y="424846"/>
                  <a:pt x="1187052" y="426172"/>
                  <a:pt x="1186058" y="427166"/>
                </a:cubicBezTo>
                <a:cubicBezTo>
                  <a:pt x="1184401" y="427829"/>
                  <a:pt x="1182081" y="429817"/>
                  <a:pt x="1181418" y="427166"/>
                </a:cubicBezTo>
                <a:cubicBezTo>
                  <a:pt x="1180755" y="423521"/>
                  <a:pt x="1184401" y="422858"/>
                  <a:pt x="1187383" y="422527"/>
                </a:cubicBezTo>
                <a:cubicBezTo>
                  <a:pt x="1187052" y="420538"/>
                  <a:pt x="1185395" y="420207"/>
                  <a:pt x="1184069" y="419875"/>
                </a:cubicBezTo>
                <a:close/>
                <a:moveTo>
                  <a:pt x="1135354" y="457986"/>
                </a:moveTo>
                <a:cubicBezTo>
                  <a:pt x="1135354" y="457986"/>
                  <a:pt x="1135354" y="457323"/>
                  <a:pt x="1135354" y="456991"/>
                </a:cubicBezTo>
                <a:cubicBezTo>
                  <a:pt x="1135354" y="457323"/>
                  <a:pt x="1135354" y="457654"/>
                  <a:pt x="1135354" y="457986"/>
                </a:cubicBezTo>
                <a:close/>
                <a:moveTo>
                  <a:pt x="1092273" y="391376"/>
                </a:moveTo>
                <a:cubicBezTo>
                  <a:pt x="1092273" y="391376"/>
                  <a:pt x="1090616" y="390381"/>
                  <a:pt x="1089622" y="389387"/>
                </a:cubicBezTo>
                <a:cubicBezTo>
                  <a:pt x="1090285" y="390381"/>
                  <a:pt x="1091279" y="391044"/>
                  <a:pt x="1092273" y="391376"/>
                </a:cubicBezTo>
                <a:close/>
                <a:moveTo>
                  <a:pt x="1087634" y="388062"/>
                </a:moveTo>
                <a:lnTo>
                  <a:pt x="1087634" y="388062"/>
                </a:lnTo>
                <a:cubicBezTo>
                  <a:pt x="1088297" y="390050"/>
                  <a:pt x="1088959" y="391707"/>
                  <a:pt x="1089622" y="393695"/>
                </a:cubicBezTo>
                <a:cubicBezTo>
                  <a:pt x="1083326" y="395021"/>
                  <a:pt x="1082663" y="394358"/>
                  <a:pt x="1084320" y="387730"/>
                </a:cubicBezTo>
                <a:cubicBezTo>
                  <a:pt x="1085314" y="387730"/>
                  <a:pt x="1086640" y="387730"/>
                  <a:pt x="1087634" y="388062"/>
                </a:cubicBezTo>
                <a:close/>
                <a:moveTo>
                  <a:pt x="1081669" y="407282"/>
                </a:moveTo>
                <a:lnTo>
                  <a:pt x="1081669" y="407282"/>
                </a:lnTo>
                <a:cubicBezTo>
                  <a:pt x="1081669" y="407282"/>
                  <a:pt x="1082332" y="408277"/>
                  <a:pt x="1082663" y="408608"/>
                </a:cubicBezTo>
                <a:cubicBezTo>
                  <a:pt x="1082663" y="408277"/>
                  <a:pt x="1082000" y="407614"/>
                  <a:pt x="1081669" y="407282"/>
                </a:cubicBezTo>
                <a:cubicBezTo>
                  <a:pt x="1081337" y="407282"/>
                  <a:pt x="1081006" y="407282"/>
                  <a:pt x="1080675" y="407282"/>
                </a:cubicBezTo>
                <a:cubicBezTo>
                  <a:pt x="1081006" y="407282"/>
                  <a:pt x="1081337" y="407282"/>
                  <a:pt x="1081669" y="407282"/>
                </a:cubicBezTo>
                <a:close/>
                <a:moveTo>
                  <a:pt x="1088297" y="405294"/>
                </a:moveTo>
                <a:cubicBezTo>
                  <a:pt x="1088297" y="405294"/>
                  <a:pt x="1088297" y="404631"/>
                  <a:pt x="1088297" y="404300"/>
                </a:cubicBezTo>
                <a:cubicBezTo>
                  <a:pt x="1089291" y="403637"/>
                  <a:pt x="1090285" y="402643"/>
                  <a:pt x="1090948" y="401980"/>
                </a:cubicBezTo>
                <a:cubicBezTo>
                  <a:pt x="1091611" y="401980"/>
                  <a:pt x="1092273" y="401980"/>
                  <a:pt x="1093268" y="401980"/>
                </a:cubicBezTo>
                <a:cubicBezTo>
                  <a:pt x="1098570" y="400986"/>
                  <a:pt x="1098901" y="406620"/>
                  <a:pt x="1102215" y="408277"/>
                </a:cubicBezTo>
                <a:cubicBezTo>
                  <a:pt x="1100890" y="412253"/>
                  <a:pt x="1098238" y="414573"/>
                  <a:pt x="1094593" y="415899"/>
                </a:cubicBezTo>
                <a:cubicBezTo>
                  <a:pt x="1092273" y="415899"/>
                  <a:pt x="1092605" y="418881"/>
                  <a:pt x="1090616" y="419544"/>
                </a:cubicBezTo>
                <a:cubicBezTo>
                  <a:pt x="1090285" y="419875"/>
                  <a:pt x="1089622" y="420538"/>
                  <a:pt x="1089291" y="420870"/>
                </a:cubicBezTo>
                <a:cubicBezTo>
                  <a:pt x="1088628" y="420870"/>
                  <a:pt x="1087634" y="420870"/>
                  <a:pt x="1086971" y="421201"/>
                </a:cubicBezTo>
                <a:cubicBezTo>
                  <a:pt x="1085645" y="421201"/>
                  <a:pt x="1084651" y="421201"/>
                  <a:pt x="1083326" y="420870"/>
                </a:cubicBezTo>
                <a:cubicBezTo>
                  <a:pt x="1083326" y="419544"/>
                  <a:pt x="1083326" y="418550"/>
                  <a:pt x="1082994" y="417224"/>
                </a:cubicBezTo>
                <a:cubicBezTo>
                  <a:pt x="1081337" y="416230"/>
                  <a:pt x="1080343" y="415567"/>
                  <a:pt x="1079680" y="415899"/>
                </a:cubicBezTo>
                <a:cubicBezTo>
                  <a:pt x="1080343" y="415899"/>
                  <a:pt x="1081669" y="415899"/>
                  <a:pt x="1082994" y="417224"/>
                </a:cubicBezTo>
                <a:cubicBezTo>
                  <a:pt x="1085645" y="413579"/>
                  <a:pt x="1088959" y="410596"/>
                  <a:pt x="1088297" y="405625"/>
                </a:cubicBezTo>
                <a:close/>
                <a:moveTo>
                  <a:pt x="1262278" y="360887"/>
                </a:moveTo>
                <a:cubicBezTo>
                  <a:pt x="1262278" y="360887"/>
                  <a:pt x="1261947" y="362544"/>
                  <a:pt x="1261615" y="363207"/>
                </a:cubicBezTo>
                <a:cubicBezTo>
                  <a:pt x="1261947" y="362544"/>
                  <a:pt x="1262278" y="361882"/>
                  <a:pt x="1262278" y="360887"/>
                </a:cubicBezTo>
                <a:cubicBezTo>
                  <a:pt x="1260953" y="360556"/>
                  <a:pt x="1259627" y="359893"/>
                  <a:pt x="1258302" y="359562"/>
                </a:cubicBezTo>
                <a:cubicBezTo>
                  <a:pt x="1259627" y="359893"/>
                  <a:pt x="1260953" y="360556"/>
                  <a:pt x="1262278" y="360887"/>
                </a:cubicBezTo>
                <a:close/>
                <a:moveTo>
                  <a:pt x="1289121" y="325428"/>
                </a:moveTo>
                <a:cubicBezTo>
                  <a:pt x="1286139" y="325097"/>
                  <a:pt x="1286139" y="322446"/>
                  <a:pt x="1285476" y="319795"/>
                </a:cubicBezTo>
                <a:cubicBezTo>
                  <a:pt x="1288458" y="318469"/>
                  <a:pt x="1291772" y="315818"/>
                  <a:pt x="1294755" y="318800"/>
                </a:cubicBezTo>
                <a:cubicBezTo>
                  <a:pt x="1297737" y="321783"/>
                  <a:pt x="1292435" y="322777"/>
                  <a:pt x="1291772" y="325428"/>
                </a:cubicBezTo>
                <a:cubicBezTo>
                  <a:pt x="1291109" y="325428"/>
                  <a:pt x="1290115" y="325428"/>
                  <a:pt x="1289453" y="325428"/>
                </a:cubicBezTo>
                <a:close/>
                <a:moveTo>
                  <a:pt x="1268575" y="318800"/>
                </a:moveTo>
                <a:lnTo>
                  <a:pt x="1268575" y="318800"/>
                </a:lnTo>
                <a:close/>
                <a:moveTo>
                  <a:pt x="1268575" y="318800"/>
                </a:moveTo>
                <a:cubicBezTo>
                  <a:pt x="1268575" y="318800"/>
                  <a:pt x="1267912" y="315818"/>
                  <a:pt x="1267581" y="314492"/>
                </a:cubicBezTo>
                <a:cubicBezTo>
                  <a:pt x="1267581" y="315818"/>
                  <a:pt x="1267912" y="317475"/>
                  <a:pt x="1268575" y="318800"/>
                </a:cubicBezTo>
                <a:lnTo>
                  <a:pt x="1268575" y="318800"/>
                </a:lnTo>
                <a:close/>
                <a:moveTo>
                  <a:pt x="1257307" y="308527"/>
                </a:moveTo>
                <a:lnTo>
                  <a:pt x="1257307" y="308527"/>
                </a:lnTo>
                <a:cubicBezTo>
                  <a:pt x="1257307" y="308527"/>
                  <a:pt x="1257307" y="308527"/>
                  <a:pt x="1257307" y="308527"/>
                </a:cubicBezTo>
                <a:close/>
                <a:moveTo>
                  <a:pt x="1261284" y="317475"/>
                </a:moveTo>
                <a:cubicBezTo>
                  <a:pt x="1261284" y="317475"/>
                  <a:pt x="1260290" y="316481"/>
                  <a:pt x="1259627" y="316149"/>
                </a:cubicBezTo>
                <a:cubicBezTo>
                  <a:pt x="1260290" y="316481"/>
                  <a:pt x="1260953" y="316812"/>
                  <a:pt x="1261284" y="317475"/>
                </a:cubicBezTo>
                <a:close/>
                <a:moveTo>
                  <a:pt x="1235435" y="245231"/>
                </a:moveTo>
                <a:lnTo>
                  <a:pt x="1235435" y="245231"/>
                </a:lnTo>
                <a:cubicBezTo>
                  <a:pt x="1235435" y="245231"/>
                  <a:pt x="1236430" y="244237"/>
                  <a:pt x="1236761" y="243574"/>
                </a:cubicBezTo>
                <a:cubicBezTo>
                  <a:pt x="1237424" y="242580"/>
                  <a:pt x="1237755" y="241254"/>
                  <a:pt x="1237755" y="239597"/>
                </a:cubicBezTo>
                <a:cubicBezTo>
                  <a:pt x="1237755" y="240923"/>
                  <a:pt x="1237755" y="242249"/>
                  <a:pt x="1236761" y="243574"/>
                </a:cubicBezTo>
                <a:cubicBezTo>
                  <a:pt x="1236430" y="244237"/>
                  <a:pt x="1236098" y="244568"/>
                  <a:pt x="1235435" y="245231"/>
                </a:cubicBezTo>
                <a:close/>
                <a:moveTo>
                  <a:pt x="1099564" y="232307"/>
                </a:moveTo>
                <a:cubicBezTo>
                  <a:pt x="1099564" y="232307"/>
                  <a:pt x="1098570" y="233632"/>
                  <a:pt x="1098570" y="233964"/>
                </a:cubicBezTo>
                <a:cubicBezTo>
                  <a:pt x="1098570" y="233301"/>
                  <a:pt x="1098570" y="232970"/>
                  <a:pt x="1099564" y="232307"/>
                </a:cubicBezTo>
                <a:cubicBezTo>
                  <a:pt x="1100227" y="232970"/>
                  <a:pt x="1100890" y="232970"/>
                  <a:pt x="1101221" y="232970"/>
                </a:cubicBezTo>
                <a:cubicBezTo>
                  <a:pt x="1100890" y="232970"/>
                  <a:pt x="1100227" y="232970"/>
                  <a:pt x="1099564" y="232307"/>
                </a:cubicBezTo>
                <a:close/>
                <a:moveTo>
                  <a:pt x="953419" y="326422"/>
                </a:moveTo>
                <a:cubicBezTo>
                  <a:pt x="953419" y="326422"/>
                  <a:pt x="953419" y="325428"/>
                  <a:pt x="953419" y="324765"/>
                </a:cubicBezTo>
                <a:cubicBezTo>
                  <a:pt x="953419" y="325428"/>
                  <a:pt x="953419" y="325760"/>
                  <a:pt x="953419" y="326422"/>
                </a:cubicBezTo>
                <a:lnTo>
                  <a:pt x="953419" y="326422"/>
                </a:lnTo>
                <a:close/>
                <a:moveTo>
                  <a:pt x="938175" y="243906"/>
                </a:moveTo>
                <a:cubicBezTo>
                  <a:pt x="935856" y="243906"/>
                  <a:pt x="933867" y="242911"/>
                  <a:pt x="932210" y="241586"/>
                </a:cubicBezTo>
                <a:cubicBezTo>
                  <a:pt x="932873" y="239929"/>
                  <a:pt x="934530" y="240260"/>
                  <a:pt x="935856" y="239929"/>
                </a:cubicBezTo>
                <a:cubicBezTo>
                  <a:pt x="937844" y="239929"/>
                  <a:pt x="939832" y="239929"/>
                  <a:pt x="941821" y="240260"/>
                </a:cubicBezTo>
                <a:cubicBezTo>
                  <a:pt x="942152" y="242911"/>
                  <a:pt x="939169" y="242580"/>
                  <a:pt x="938175" y="244237"/>
                </a:cubicBezTo>
                <a:close/>
                <a:moveTo>
                  <a:pt x="661793" y="359893"/>
                </a:moveTo>
                <a:cubicBezTo>
                  <a:pt x="661793" y="359893"/>
                  <a:pt x="664444" y="361550"/>
                  <a:pt x="665438" y="362876"/>
                </a:cubicBezTo>
                <a:cubicBezTo>
                  <a:pt x="664444" y="361550"/>
                  <a:pt x="663450" y="360556"/>
                  <a:pt x="661793" y="359893"/>
                </a:cubicBezTo>
                <a:close/>
                <a:moveTo>
                  <a:pt x="668752" y="354259"/>
                </a:moveTo>
                <a:lnTo>
                  <a:pt x="668752" y="354259"/>
                </a:lnTo>
                <a:cubicBezTo>
                  <a:pt x="667427" y="351608"/>
                  <a:pt x="668090" y="349289"/>
                  <a:pt x="670741" y="347963"/>
                </a:cubicBezTo>
                <a:cubicBezTo>
                  <a:pt x="666433" y="345975"/>
                  <a:pt x="669415" y="340672"/>
                  <a:pt x="666433" y="338021"/>
                </a:cubicBezTo>
                <a:cubicBezTo>
                  <a:pt x="665770" y="338684"/>
                  <a:pt x="665107" y="339015"/>
                  <a:pt x="664444" y="339347"/>
                </a:cubicBezTo>
                <a:cubicBezTo>
                  <a:pt x="665107" y="339347"/>
                  <a:pt x="665770" y="339015"/>
                  <a:pt x="666433" y="338021"/>
                </a:cubicBezTo>
                <a:cubicBezTo>
                  <a:pt x="667758" y="337690"/>
                  <a:pt x="669415" y="338021"/>
                  <a:pt x="670409" y="336364"/>
                </a:cubicBezTo>
                <a:cubicBezTo>
                  <a:pt x="665770" y="332388"/>
                  <a:pt x="662456" y="332719"/>
                  <a:pt x="661130" y="337690"/>
                </a:cubicBezTo>
                <a:cubicBezTo>
                  <a:pt x="657485" y="341004"/>
                  <a:pt x="653508" y="337690"/>
                  <a:pt x="649863" y="339347"/>
                </a:cubicBezTo>
                <a:cubicBezTo>
                  <a:pt x="649863" y="336364"/>
                  <a:pt x="652845" y="336033"/>
                  <a:pt x="653508" y="333713"/>
                </a:cubicBezTo>
                <a:cubicBezTo>
                  <a:pt x="653508" y="332056"/>
                  <a:pt x="655828" y="333050"/>
                  <a:pt x="656491" y="331393"/>
                </a:cubicBezTo>
                <a:cubicBezTo>
                  <a:pt x="656822" y="331393"/>
                  <a:pt x="657154" y="331393"/>
                  <a:pt x="657485" y="331393"/>
                </a:cubicBezTo>
                <a:cubicBezTo>
                  <a:pt x="657154" y="331062"/>
                  <a:pt x="656491" y="330731"/>
                  <a:pt x="656159" y="330068"/>
                </a:cubicBezTo>
                <a:cubicBezTo>
                  <a:pt x="655497" y="329405"/>
                  <a:pt x="654502" y="329074"/>
                  <a:pt x="653840" y="328411"/>
                </a:cubicBezTo>
                <a:cubicBezTo>
                  <a:pt x="653840" y="327748"/>
                  <a:pt x="653840" y="327085"/>
                  <a:pt x="653508" y="326091"/>
                </a:cubicBezTo>
                <a:cubicBezTo>
                  <a:pt x="654171" y="324103"/>
                  <a:pt x="651520" y="323771"/>
                  <a:pt x="651520" y="322446"/>
                </a:cubicBezTo>
                <a:cubicBezTo>
                  <a:pt x="654502" y="319463"/>
                  <a:pt x="660136" y="325428"/>
                  <a:pt x="660799" y="318800"/>
                </a:cubicBezTo>
                <a:cubicBezTo>
                  <a:pt x="661462" y="313498"/>
                  <a:pt x="655828" y="314161"/>
                  <a:pt x="652845" y="311841"/>
                </a:cubicBezTo>
                <a:cubicBezTo>
                  <a:pt x="653840" y="308196"/>
                  <a:pt x="660136" y="310184"/>
                  <a:pt x="659805" y="305545"/>
                </a:cubicBezTo>
                <a:cubicBezTo>
                  <a:pt x="660467" y="304550"/>
                  <a:pt x="662124" y="304550"/>
                  <a:pt x="662124" y="302894"/>
                </a:cubicBezTo>
                <a:cubicBezTo>
                  <a:pt x="663450" y="303556"/>
                  <a:pt x="664776" y="304550"/>
                  <a:pt x="666101" y="305213"/>
                </a:cubicBezTo>
                <a:cubicBezTo>
                  <a:pt x="667427" y="306207"/>
                  <a:pt x="666764" y="307864"/>
                  <a:pt x="666764" y="309190"/>
                </a:cubicBezTo>
                <a:cubicBezTo>
                  <a:pt x="660799" y="310184"/>
                  <a:pt x="666764" y="315818"/>
                  <a:pt x="663450" y="317806"/>
                </a:cubicBezTo>
                <a:cubicBezTo>
                  <a:pt x="667758" y="320789"/>
                  <a:pt x="663450" y="322446"/>
                  <a:pt x="662456" y="325097"/>
                </a:cubicBezTo>
                <a:cubicBezTo>
                  <a:pt x="664444" y="326091"/>
                  <a:pt x="667427" y="325428"/>
                  <a:pt x="668421" y="328411"/>
                </a:cubicBezTo>
                <a:cubicBezTo>
                  <a:pt x="669746" y="327748"/>
                  <a:pt x="670741" y="326754"/>
                  <a:pt x="673060" y="327748"/>
                </a:cubicBezTo>
                <a:cubicBezTo>
                  <a:pt x="670741" y="330731"/>
                  <a:pt x="674717" y="333050"/>
                  <a:pt x="673723" y="336033"/>
                </a:cubicBezTo>
                <a:lnTo>
                  <a:pt x="673060" y="336033"/>
                </a:lnTo>
                <a:cubicBezTo>
                  <a:pt x="673060" y="336033"/>
                  <a:pt x="672398" y="336033"/>
                  <a:pt x="672398" y="336033"/>
                </a:cubicBezTo>
                <a:cubicBezTo>
                  <a:pt x="672398" y="338684"/>
                  <a:pt x="674386" y="340010"/>
                  <a:pt x="676043" y="341335"/>
                </a:cubicBezTo>
                <a:cubicBezTo>
                  <a:pt x="671403" y="344980"/>
                  <a:pt x="672066" y="348626"/>
                  <a:pt x="676043" y="352603"/>
                </a:cubicBezTo>
                <a:lnTo>
                  <a:pt x="676043" y="352603"/>
                </a:lnTo>
                <a:cubicBezTo>
                  <a:pt x="676043" y="352603"/>
                  <a:pt x="675380" y="353597"/>
                  <a:pt x="675049" y="353928"/>
                </a:cubicBezTo>
                <a:cubicBezTo>
                  <a:pt x="675049" y="354591"/>
                  <a:pt x="675712" y="354922"/>
                  <a:pt x="676043" y="355585"/>
                </a:cubicBezTo>
                <a:cubicBezTo>
                  <a:pt x="675712" y="355254"/>
                  <a:pt x="675380" y="354591"/>
                  <a:pt x="675049" y="353928"/>
                </a:cubicBezTo>
                <a:cubicBezTo>
                  <a:pt x="673060" y="353928"/>
                  <a:pt x="670741" y="353928"/>
                  <a:pt x="668752" y="353928"/>
                </a:cubicBezTo>
                <a:close/>
                <a:moveTo>
                  <a:pt x="506038" y="385742"/>
                </a:moveTo>
                <a:cubicBezTo>
                  <a:pt x="506038" y="385742"/>
                  <a:pt x="506038" y="385742"/>
                  <a:pt x="506038" y="385742"/>
                </a:cubicBezTo>
                <a:cubicBezTo>
                  <a:pt x="506038" y="385742"/>
                  <a:pt x="506038" y="385742"/>
                  <a:pt x="506038" y="385742"/>
                </a:cubicBezTo>
                <a:close/>
                <a:moveTo>
                  <a:pt x="479195" y="402643"/>
                </a:moveTo>
                <a:cubicBezTo>
                  <a:pt x="479195" y="402643"/>
                  <a:pt x="479195" y="401317"/>
                  <a:pt x="479858" y="400655"/>
                </a:cubicBezTo>
                <a:cubicBezTo>
                  <a:pt x="479195" y="401317"/>
                  <a:pt x="478864" y="401980"/>
                  <a:pt x="479195" y="402643"/>
                </a:cubicBezTo>
                <a:close/>
                <a:moveTo>
                  <a:pt x="479527" y="403637"/>
                </a:moveTo>
                <a:cubicBezTo>
                  <a:pt x="479527" y="403637"/>
                  <a:pt x="479527" y="403637"/>
                  <a:pt x="479527" y="403637"/>
                </a:cubicBezTo>
                <a:cubicBezTo>
                  <a:pt x="479527" y="403637"/>
                  <a:pt x="479527" y="403637"/>
                  <a:pt x="479527" y="403637"/>
                </a:cubicBezTo>
                <a:close/>
                <a:moveTo>
                  <a:pt x="462625" y="385410"/>
                </a:moveTo>
                <a:cubicBezTo>
                  <a:pt x="462625" y="385410"/>
                  <a:pt x="463620" y="384416"/>
                  <a:pt x="464614" y="384416"/>
                </a:cubicBezTo>
                <a:cubicBezTo>
                  <a:pt x="464614" y="382097"/>
                  <a:pt x="462625" y="380771"/>
                  <a:pt x="461300" y="379114"/>
                </a:cubicBezTo>
                <a:cubicBezTo>
                  <a:pt x="462625" y="380771"/>
                  <a:pt x="464614" y="382097"/>
                  <a:pt x="464614" y="384416"/>
                </a:cubicBezTo>
                <a:cubicBezTo>
                  <a:pt x="463620" y="384416"/>
                  <a:pt x="463288" y="384416"/>
                  <a:pt x="462625" y="385410"/>
                </a:cubicBezTo>
                <a:close/>
                <a:moveTo>
                  <a:pt x="392039" y="363870"/>
                </a:moveTo>
                <a:cubicBezTo>
                  <a:pt x="390050" y="366190"/>
                  <a:pt x="386736" y="364533"/>
                  <a:pt x="384748" y="366521"/>
                </a:cubicBezTo>
                <a:cubicBezTo>
                  <a:pt x="382428" y="364201"/>
                  <a:pt x="378783" y="368509"/>
                  <a:pt x="377126" y="364533"/>
                </a:cubicBezTo>
                <a:cubicBezTo>
                  <a:pt x="382097" y="365527"/>
                  <a:pt x="380440" y="361550"/>
                  <a:pt x="381103" y="359230"/>
                </a:cubicBezTo>
                <a:cubicBezTo>
                  <a:pt x="381103" y="357905"/>
                  <a:pt x="381103" y="356911"/>
                  <a:pt x="381103" y="355585"/>
                </a:cubicBezTo>
                <a:cubicBezTo>
                  <a:pt x="382428" y="356911"/>
                  <a:pt x="384417" y="356579"/>
                  <a:pt x="386074" y="356579"/>
                </a:cubicBezTo>
                <a:cubicBezTo>
                  <a:pt x="386405" y="358568"/>
                  <a:pt x="389387" y="357242"/>
                  <a:pt x="390050" y="359230"/>
                </a:cubicBezTo>
                <a:cubicBezTo>
                  <a:pt x="387731" y="361882"/>
                  <a:pt x="390050" y="362876"/>
                  <a:pt x="392039" y="363870"/>
                </a:cubicBezTo>
                <a:close/>
                <a:moveTo>
                  <a:pt x="349620" y="396346"/>
                </a:moveTo>
                <a:cubicBezTo>
                  <a:pt x="349620" y="396346"/>
                  <a:pt x="349620" y="396346"/>
                  <a:pt x="349620" y="396346"/>
                </a:cubicBezTo>
                <a:cubicBezTo>
                  <a:pt x="349620" y="396346"/>
                  <a:pt x="349620" y="396346"/>
                  <a:pt x="349620" y="396346"/>
                </a:cubicBezTo>
                <a:close/>
                <a:moveTo>
                  <a:pt x="330399" y="390050"/>
                </a:moveTo>
                <a:cubicBezTo>
                  <a:pt x="330399" y="390050"/>
                  <a:pt x="332056" y="387067"/>
                  <a:pt x="333051" y="385742"/>
                </a:cubicBezTo>
                <a:cubicBezTo>
                  <a:pt x="333051" y="385742"/>
                  <a:pt x="332719" y="385079"/>
                  <a:pt x="332388" y="385079"/>
                </a:cubicBezTo>
                <a:cubicBezTo>
                  <a:pt x="332388" y="385079"/>
                  <a:pt x="332719" y="385410"/>
                  <a:pt x="333051" y="385742"/>
                </a:cubicBezTo>
                <a:cubicBezTo>
                  <a:pt x="332056" y="387067"/>
                  <a:pt x="331394" y="388724"/>
                  <a:pt x="330399" y="390050"/>
                </a:cubicBezTo>
                <a:close/>
                <a:moveTo>
                  <a:pt x="340673" y="350946"/>
                </a:moveTo>
                <a:cubicBezTo>
                  <a:pt x="339678" y="349289"/>
                  <a:pt x="339016" y="347300"/>
                  <a:pt x="340673" y="345312"/>
                </a:cubicBezTo>
                <a:cubicBezTo>
                  <a:pt x="339347" y="345312"/>
                  <a:pt x="338684" y="344649"/>
                  <a:pt x="338353" y="343655"/>
                </a:cubicBezTo>
                <a:cubicBezTo>
                  <a:pt x="338353" y="344649"/>
                  <a:pt x="339347" y="344980"/>
                  <a:pt x="340673" y="345312"/>
                </a:cubicBezTo>
                <a:cubicBezTo>
                  <a:pt x="339347" y="347300"/>
                  <a:pt x="340010" y="349289"/>
                  <a:pt x="340673" y="350946"/>
                </a:cubicBezTo>
                <a:close/>
                <a:moveTo>
                  <a:pt x="391376" y="347963"/>
                </a:moveTo>
                <a:cubicBezTo>
                  <a:pt x="391376" y="347963"/>
                  <a:pt x="389387" y="348294"/>
                  <a:pt x="388393" y="348294"/>
                </a:cubicBezTo>
                <a:cubicBezTo>
                  <a:pt x="389387" y="348294"/>
                  <a:pt x="390382" y="348294"/>
                  <a:pt x="391376" y="347963"/>
                </a:cubicBezTo>
                <a:lnTo>
                  <a:pt x="391376" y="347963"/>
                </a:lnTo>
                <a:close/>
                <a:moveTo>
                  <a:pt x="335370" y="386073"/>
                </a:moveTo>
                <a:cubicBezTo>
                  <a:pt x="335370" y="386073"/>
                  <a:pt x="336033" y="385079"/>
                  <a:pt x="336365" y="384416"/>
                </a:cubicBezTo>
                <a:cubicBezTo>
                  <a:pt x="336033" y="385079"/>
                  <a:pt x="335702" y="385742"/>
                  <a:pt x="335370" y="386073"/>
                </a:cubicBezTo>
                <a:close/>
                <a:moveTo>
                  <a:pt x="335370" y="333050"/>
                </a:moveTo>
                <a:cubicBezTo>
                  <a:pt x="335370" y="333050"/>
                  <a:pt x="334376" y="332388"/>
                  <a:pt x="333713" y="332388"/>
                </a:cubicBezTo>
                <a:cubicBezTo>
                  <a:pt x="334376" y="332388"/>
                  <a:pt x="335039" y="332719"/>
                  <a:pt x="335370" y="333050"/>
                </a:cubicBezTo>
                <a:close/>
                <a:moveTo>
                  <a:pt x="326091" y="335701"/>
                </a:moveTo>
                <a:cubicBezTo>
                  <a:pt x="326091" y="335701"/>
                  <a:pt x="326091" y="333050"/>
                  <a:pt x="324103" y="332719"/>
                </a:cubicBezTo>
                <a:cubicBezTo>
                  <a:pt x="325760" y="332719"/>
                  <a:pt x="325760" y="334376"/>
                  <a:pt x="326091" y="335701"/>
                </a:cubicBezTo>
                <a:close/>
                <a:moveTo>
                  <a:pt x="322777" y="305545"/>
                </a:moveTo>
                <a:cubicBezTo>
                  <a:pt x="322777" y="305545"/>
                  <a:pt x="321120" y="308859"/>
                  <a:pt x="321452" y="310184"/>
                </a:cubicBezTo>
                <a:cubicBezTo>
                  <a:pt x="321120" y="308859"/>
                  <a:pt x="321452" y="306870"/>
                  <a:pt x="322777" y="305545"/>
                </a:cubicBezTo>
                <a:cubicBezTo>
                  <a:pt x="323109" y="304882"/>
                  <a:pt x="323440" y="304219"/>
                  <a:pt x="323772" y="303556"/>
                </a:cubicBezTo>
                <a:cubicBezTo>
                  <a:pt x="323440" y="304219"/>
                  <a:pt x="323109" y="304882"/>
                  <a:pt x="322777" y="305545"/>
                </a:cubicBezTo>
                <a:close/>
                <a:moveTo>
                  <a:pt x="322446" y="337027"/>
                </a:moveTo>
                <a:cubicBezTo>
                  <a:pt x="322446" y="337027"/>
                  <a:pt x="321783" y="339015"/>
                  <a:pt x="321120" y="339347"/>
                </a:cubicBezTo>
                <a:cubicBezTo>
                  <a:pt x="321783" y="338684"/>
                  <a:pt x="322115" y="338021"/>
                  <a:pt x="322446" y="337027"/>
                </a:cubicBezTo>
                <a:close/>
                <a:moveTo>
                  <a:pt x="323109" y="332719"/>
                </a:moveTo>
                <a:cubicBezTo>
                  <a:pt x="323109" y="332719"/>
                  <a:pt x="324103" y="332719"/>
                  <a:pt x="324434" y="332719"/>
                </a:cubicBezTo>
                <a:cubicBezTo>
                  <a:pt x="324103" y="332719"/>
                  <a:pt x="323772" y="332719"/>
                  <a:pt x="323109" y="332719"/>
                </a:cubicBezTo>
                <a:lnTo>
                  <a:pt x="323109" y="332719"/>
                </a:lnTo>
                <a:close/>
                <a:moveTo>
                  <a:pt x="337027" y="336033"/>
                </a:moveTo>
                <a:cubicBezTo>
                  <a:pt x="337027" y="336033"/>
                  <a:pt x="338353" y="336696"/>
                  <a:pt x="339016" y="336696"/>
                </a:cubicBezTo>
                <a:cubicBezTo>
                  <a:pt x="338353" y="336696"/>
                  <a:pt x="337690" y="336696"/>
                  <a:pt x="337027" y="336033"/>
                </a:cubicBezTo>
                <a:lnTo>
                  <a:pt x="337027" y="336033"/>
                </a:lnTo>
                <a:close/>
                <a:moveTo>
                  <a:pt x="347632" y="318138"/>
                </a:moveTo>
                <a:cubicBezTo>
                  <a:pt x="347632" y="318138"/>
                  <a:pt x="345975" y="316149"/>
                  <a:pt x="344649" y="316149"/>
                </a:cubicBezTo>
                <a:lnTo>
                  <a:pt x="344649" y="316149"/>
                </a:lnTo>
                <a:cubicBezTo>
                  <a:pt x="344649" y="316149"/>
                  <a:pt x="346638" y="317475"/>
                  <a:pt x="347632" y="318138"/>
                </a:cubicBezTo>
                <a:close/>
                <a:moveTo>
                  <a:pt x="345975" y="331062"/>
                </a:moveTo>
                <a:cubicBezTo>
                  <a:pt x="345975" y="331062"/>
                  <a:pt x="347632" y="331393"/>
                  <a:pt x="348295" y="331062"/>
                </a:cubicBezTo>
                <a:cubicBezTo>
                  <a:pt x="347300" y="331062"/>
                  <a:pt x="346638" y="331062"/>
                  <a:pt x="345975" y="331062"/>
                </a:cubicBezTo>
                <a:close/>
                <a:moveTo>
                  <a:pt x="344649" y="317806"/>
                </a:moveTo>
                <a:cubicBezTo>
                  <a:pt x="344649" y="317806"/>
                  <a:pt x="343655" y="318800"/>
                  <a:pt x="343324" y="319132"/>
                </a:cubicBezTo>
                <a:cubicBezTo>
                  <a:pt x="343987" y="318800"/>
                  <a:pt x="344318" y="318138"/>
                  <a:pt x="344649" y="317806"/>
                </a:cubicBezTo>
                <a:close/>
                <a:moveTo>
                  <a:pt x="341335" y="339678"/>
                </a:moveTo>
                <a:cubicBezTo>
                  <a:pt x="341335" y="339678"/>
                  <a:pt x="341335" y="339015"/>
                  <a:pt x="341335" y="338684"/>
                </a:cubicBezTo>
                <a:cubicBezTo>
                  <a:pt x="341335" y="338684"/>
                  <a:pt x="341335" y="339347"/>
                  <a:pt x="341335" y="339678"/>
                </a:cubicBezTo>
                <a:close/>
                <a:moveTo>
                  <a:pt x="346969" y="337358"/>
                </a:moveTo>
                <a:cubicBezTo>
                  <a:pt x="346969" y="337358"/>
                  <a:pt x="346638" y="337358"/>
                  <a:pt x="346306" y="337027"/>
                </a:cubicBezTo>
                <a:cubicBezTo>
                  <a:pt x="346306" y="337027"/>
                  <a:pt x="346638" y="337027"/>
                  <a:pt x="346969" y="337358"/>
                </a:cubicBezTo>
                <a:close/>
                <a:moveTo>
                  <a:pt x="374143" y="352271"/>
                </a:moveTo>
                <a:cubicBezTo>
                  <a:pt x="374143" y="352271"/>
                  <a:pt x="374143" y="352934"/>
                  <a:pt x="374143" y="353265"/>
                </a:cubicBezTo>
                <a:cubicBezTo>
                  <a:pt x="371824" y="353265"/>
                  <a:pt x="369172" y="353265"/>
                  <a:pt x="366853" y="353597"/>
                </a:cubicBezTo>
                <a:cubicBezTo>
                  <a:pt x="365196" y="353265"/>
                  <a:pt x="363207" y="353597"/>
                  <a:pt x="361882" y="351940"/>
                </a:cubicBezTo>
                <a:cubicBezTo>
                  <a:pt x="363539" y="350283"/>
                  <a:pt x="365196" y="348626"/>
                  <a:pt x="366521" y="346969"/>
                </a:cubicBezTo>
                <a:cubicBezTo>
                  <a:pt x="370167" y="346969"/>
                  <a:pt x="370498" y="351608"/>
                  <a:pt x="373812" y="352271"/>
                </a:cubicBezTo>
                <a:close/>
                <a:moveTo>
                  <a:pt x="360888" y="363539"/>
                </a:moveTo>
                <a:lnTo>
                  <a:pt x="360888" y="363539"/>
                </a:lnTo>
                <a:cubicBezTo>
                  <a:pt x="360888" y="363539"/>
                  <a:pt x="359562" y="364201"/>
                  <a:pt x="359231" y="364533"/>
                </a:cubicBezTo>
                <a:cubicBezTo>
                  <a:pt x="359893" y="364533"/>
                  <a:pt x="360556" y="363870"/>
                  <a:pt x="360888" y="363539"/>
                </a:cubicBezTo>
                <a:close/>
                <a:moveTo>
                  <a:pt x="364202" y="359562"/>
                </a:moveTo>
                <a:cubicBezTo>
                  <a:pt x="364202" y="359562"/>
                  <a:pt x="364864" y="358899"/>
                  <a:pt x="364864" y="358568"/>
                </a:cubicBezTo>
                <a:cubicBezTo>
                  <a:pt x="364864" y="358568"/>
                  <a:pt x="364202" y="359230"/>
                  <a:pt x="364202" y="359562"/>
                </a:cubicBezTo>
                <a:cubicBezTo>
                  <a:pt x="365196" y="359562"/>
                  <a:pt x="365859" y="360225"/>
                  <a:pt x="366521" y="360556"/>
                </a:cubicBezTo>
                <a:cubicBezTo>
                  <a:pt x="365859" y="360225"/>
                  <a:pt x="364864" y="359893"/>
                  <a:pt x="364202" y="359562"/>
                </a:cubicBezTo>
                <a:close/>
                <a:moveTo>
                  <a:pt x="365859" y="357573"/>
                </a:moveTo>
                <a:cubicBezTo>
                  <a:pt x="365859" y="357573"/>
                  <a:pt x="367184" y="356911"/>
                  <a:pt x="368178" y="356911"/>
                </a:cubicBezTo>
                <a:cubicBezTo>
                  <a:pt x="367516" y="356911"/>
                  <a:pt x="366521" y="356911"/>
                  <a:pt x="365859" y="357573"/>
                </a:cubicBezTo>
                <a:close/>
                <a:moveTo>
                  <a:pt x="357574" y="346969"/>
                </a:moveTo>
                <a:lnTo>
                  <a:pt x="357574" y="346969"/>
                </a:lnTo>
                <a:cubicBezTo>
                  <a:pt x="357574" y="346969"/>
                  <a:pt x="357905" y="346969"/>
                  <a:pt x="358237" y="346969"/>
                </a:cubicBezTo>
                <a:cubicBezTo>
                  <a:pt x="358237" y="346969"/>
                  <a:pt x="357905" y="346969"/>
                  <a:pt x="357574" y="346969"/>
                </a:cubicBezTo>
                <a:close/>
                <a:moveTo>
                  <a:pt x="358237" y="346969"/>
                </a:moveTo>
                <a:cubicBezTo>
                  <a:pt x="358237" y="346969"/>
                  <a:pt x="359893" y="347632"/>
                  <a:pt x="360888" y="347632"/>
                </a:cubicBezTo>
                <a:cubicBezTo>
                  <a:pt x="360225" y="347632"/>
                  <a:pt x="359231" y="346969"/>
                  <a:pt x="358237" y="346969"/>
                </a:cubicBezTo>
                <a:close/>
                <a:moveTo>
                  <a:pt x="355254" y="360225"/>
                </a:moveTo>
                <a:cubicBezTo>
                  <a:pt x="355254" y="360225"/>
                  <a:pt x="354591" y="360887"/>
                  <a:pt x="354260" y="361550"/>
                </a:cubicBezTo>
                <a:cubicBezTo>
                  <a:pt x="354591" y="361219"/>
                  <a:pt x="354923" y="360887"/>
                  <a:pt x="355254" y="360225"/>
                </a:cubicBezTo>
                <a:close/>
                <a:moveTo>
                  <a:pt x="342330" y="383753"/>
                </a:moveTo>
                <a:cubicBezTo>
                  <a:pt x="342330" y="383753"/>
                  <a:pt x="342330" y="385410"/>
                  <a:pt x="342330" y="386073"/>
                </a:cubicBezTo>
                <a:cubicBezTo>
                  <a:pt x="342330" y="385410"/>
                  <a:pt x="342330" y="384416"/>
                  <a:pt x="342330" y="383753"/>
                </a:cubicBezTo>
                <a:cubicBezTo>
                  <a:pt x="341335" y="382759"/>
                  <a:pt x="340673" y="382428"/>
                  <a:pt x="340010" y="382428"/>
                </a:cubicBezTo>
                <a:cubicBezTo>
                  <a:pt x="340673" y="382428"/>
                  <a:pt x="341335" y="383091"/>
                  <a:pt x="342330" y="383753"/>
                </a:cubicBezTo>
                <a:close/>
                <a:moveTo>
                  <a:pt x="351609" y="380440"/>
                </a:moveTo>
                <a:cubicBezTo>
                  <a:pt x="353597" y="380440"/>
                  <a:pt x="355585" y="380440"/>
                  <a:pt x="357574" y="380440"/>
                </a:cubicBezTo>
                <a:cubicBezTo>
                  <a:pt x="358899" y="381765"/>
                  <a:pt x="360225" y="382428"/>
                  <a:pt x="361882" y="382759"/>
                </a:cubicBezTo>
                <a:cubicBezTo>
                  <a:pt x="360225" y="382759"/>
                  <a:pt x="358899" y="382097"/>
                  <a:pt x="357574" y="380440"/>
                </a:cubicBezTo>
                <a:cubicBezTo>
                  <a:pt x="355585" y="381102"/>
                  <a:pt x="353597" y="381102"/>
                  <a:pt x="351609" y="380440"/>
                </a:cubicBezTo>
                <a:close/>
                <a:moveTo>
                  <a:pt x="369504" y="366852"/>
                </a:moveTo>
                <a:cubicBezTo>
                  <a:pt x="369504" y="366852"/>
                  <a:pt x="371492" y="365527"/>
                  <a:pt x="372486" y="365195"/>
                </a:cubicBezTo>
                <a:lnTo>
                  <a:pt x="372486" y="365195"/>
                </a:lnTo>
                <a:cubicBezTo>
                  <a:pt x="372486" y="365195"/>
                  <a:pt x="370498" y="366521"/>
                  <a:pt x="369504" y="366852"/>
                </a:cubicBezTo>
                <a:close/>
                <a:moveTo>
                  <a:pt x="385742" y="337027"/>
                </a:moveTo>
                <a:cubicBezTo>
                  <a:pt x="385742" y="339678"/>
                  <a:pt x="385742" y="340341"/>
                  <a:pt x="384417" y="340341"/>
                </a:cubicBezTo>
                <a:cubicBezTo>
                  <a:pt x="385742" y="340341"/>
                  <a:pt x="385742" y="339347"/>
                  <a:pt x="385742" y="337027"/>
                </a:cubicBezTo>
                <a:lnTo>
                  <a:pt x="385742" y="337027"/>
                </a:lnTo>
                <a:close/>
                <a:moveTo>
                  <a:pt x="385742" y="348294"/>
                </a:moveTo>
                <a:lnTo>
                  <a:pt x="385742" y="348294"/>
                </a:lnTo>
                <a:cubicBezTo>
                  <a:pt x="385742" y="348294"/>
                  <a:pt x="383422" y="349289"/>
                  <a:pt x="382097" y="349289"/>
                </a:cubicBezTo>
                <a:cubicBezTo>
                  <a:pt x="383091" y="349289"/>
                  <a:pt x="384417" y="349289"/>
                  <a:pt x="385742" y="348294"/>
                </a:cubicBezTo>
                <a:close/>
                <a:moveTo>
                  <a:pt x="388062" y="339015"/>
                </a:moveTo>
                <a:cubicBezTo>
                  <a:pt x="388062" y="339015"/>
                  <a:pt x="388062" y="339015"/>
                  <a:pt x="388393" y="339347"/>
                </a:cubicBezTo>
                <a:cubicBezTo>
                  <a:pt x="388393" y="339347"/>
                  <a:pt x="388393" y="339347"/>
                  <a:pt x="388062" y="339015"/>
                </a:cubicBezTo>
                <a:close/>
                <a:moveTo>
                  <a:pt x="362876" y="341998"/>
                </a:moveTo>
                <a:cubicBezTo>
                  <a:pt x="360888" y="339678"/>
                  <a:pt x="358568" y="343986"/>
                  <a:pt x="356248" y="341998"/>
                </a:cubicBezTo>
                <a:cubicBezTo>
                  <a:pt x="356580" y="339678"/>
                  <a:pt x="353266" y="339678"/>
                  <a:pt x="353266" y="337690"/>
                </a:cubicBezTo>
                <a:lnTo>
                  <a:pt x="353266" y="337690"/>
                </a:lnTo>
                <a:cubicBezTo>
                  <a:pt x="355917" y="338684"/>
                  <a:pt x="356911" y="334376"/>
                  <a:pt x="359562" y="335370"/>
                </a:cubicBezTo>
                <a:cubicBezTo>
                  <a:pt x="359893" y="335370"/>
                  <a:pt x="360556" y="335370"/>
                  <a:pt x="360888" y="335701"/>
                </a:cubicBezTo>
                <a:cubicBezTo>
                  <a:pt x="360556" y="338684"/>
                  <a:pt x="364864" y="338021"/>
                  <a:pt x="364864" y="340672"/>
                </a:cubicBezTo>
                <a:cubicBezTo>
                  <a:pt x="364202" y="341004"/>
                  <a:pt x="363207" y="341667"/>
                  <a:pt x="362545" y="341998"/>
                </a:cubicBezTo>
                <a:close/>
                <a:moveTo>
                  <a:pt x="349620" y="331725"/>
                </a:moveTo>
                <a:lnTo>
                  <a:pt x="349620" y="331725"/>
                </a:lnTo>
                <a:cubicBezTo>
                  <a:pt x="349620" y="331725"/>
                  <a:pt x="352603" y="331725"/>
                  <a:pt x="353928" y="331725"/>
                </a:cubicBezTo>
                <a:cubicBezTo>
                  <a:pt x="352603" y="331725"/>
                  <a:pt x="350946" y="331725"/>
                  <a:pt x="349620" y="331725"/>
                </a:cubicBezTo>
                <a:close/>
                <a:moveTo>
                  <a:pt x="340010" y="330731"/>
                </a:moveTo>
                <a:lnTo>
                  <a:pt x="340010" y="330731"/>
                </a:lnTo>
                <a:cubicBezTo>
                  <a:pt x="340010" y="330731"/>
                  <a:pt x="338684" y="331062"/>
                  <a:pt x="338021" y="331393"/>
                </a:cubicBezTo>
                <a:cubicBezTo>
                  <a:pt x="338684" y="331393"/>
                  <a:pt x="339347" y="331393"/>
                  <a:pt x="340010" y="330731"/>
                </a:cubicBezTo>
                <a:close/>
                <a:moveTo>
                  <a:pt x="315487" y="300242"/>
                </a:moveTo>
                <a:cubicBezTo>
                  <a:pt x="315487" y="300242"/>
                  <a:pt x="316150" y="300242"/>
                  <a:pt x="316150" y="300242"/>
                </a:cubicBezTo>
                <a:cubicBezTo>
                  <a:pt x="316150" y="300242"/>
                  <a:pt x="315487" y="300242"/>
                  <a:pt x="315487" y="300242"/>
                </a:cubicBezTo>
                <a:close/>
                <a:moveTo>
                  <a:pt x="311510" y="339678"/>
                </a:moveTo>
                <a:cubicBezTo>
                  <a:pt x="311510" y="337358"/>
                  <a:pt x="311510" y="334707"/>
                  <a:pt x="314493" y="332719"/>
                </a:cubicBezTo>
                <a:cubicBezTo>
                  <a:pt x="314493" y="331725"/>
                  <a:pt x="315487" y="331393"/>
                  <a:pt x="316481" y="330731"/>
                </a:cubicBezTo>
                <a:cubicBezTo>
                  <a:pt x="315487" y="331393"/>
                  <a:pt x="314161" y="331725"/>
                  <a:pt x="314493" y="332719"/>
                </a:cubicBezTo>
                <a:cubicBezTo>
                  <a:pt x="311841" y="334707"/>
                  <a:pt x="311510" y="337027"/>
                  <a:pt x="311510" y="339678"/>
                </a:cubicBezTo>
                <a:close/>
                <a:moveTo>
                  <a:pt x="327085" y="346969"/>
                </a:moveTo>
                <a:cubicBezTo>
                  <a:pt x="327085" y="346969"/>
                  <a:pt x="327748" y="347963"/>
                  <a:pt x="328080" y="348294"/>
                </a:cubicBezTo>
                <a:cubicBezTo>
                  <a:pt x="327748" y="347963"/>
                  <a:pt x="327417" y="347300"/>
                  <a:pt x="327085" y="346969"/>
                </a:cubicBezTo>
                <a:cubicBezTo>
                  <a:pt x="326091" y="346969"/>
                  <a:pt x="325097" y="346969"/>
                  <a:pt x="324103" y="346969"/>
                </a:cubicBezTo>
                <a:cubicBezTo>
                  <a:pt x="325097" y="346969"/>
                  <a:pt x="326091" y="346969"/>
                  <a:pt x="327085" y="346969"/>
                </a:cubicBezTo>
                <a:close/>
                <a:moveTo>
                  <a:pt x="336033" y="339347"/>
                </a:moveTo>
                <a:cubicBezTo>
                  <a:pt x="338021" y="339347"/>
                  <a:pt x="339347" y="340341"/>
                  <a:pt x="339347" y="342992"/>
                </a:cubicBezTo>
                <a:cubicBezTo>
                  <a:pt x="339347" y="342992"/>
                  <a:pt x="338684" y="342992"/>
                  <a:pt x="338353" y="342992"/>
                </a:cubicBezTo>
                <a:cubicBezTo>
                  <a:pt x="338353" y="342992"/>
                  <a:pt x="339016" y="342992"/>
                  <a:pt x="339347" y="342992"/>
                </a:cubicBezTo>
                <a:cubicBezTo>
                  <a:pt x="339347" y="340341"/>
                  <a:pt x="337690" y="339678"/>
                  <a:pt x="336033" y="339347"/>
                </a:cubicBezTo>
                <a:close/>
                <a:moveTo>
                  <a:pt x="342330" y="377457"/>
                </a:moveTo>
                <a:cubicBezTo>
                  <a:pt x="342330" y="377457"/>
                  <a:pt x="341667" y="377457"/>
                  <a:pt x="341335" y="377457"/>
                </a:cubicBezTo>
                <a:cubicBezTo>
                  <a:pt x="341335" y="377457"/>
                  <a:pt x="341998" y="377457"/>
                  <a:pt x="342330" y="377457"/>
                </a:cubicBezTo>
                <a:cubicBezTo>
                  <a:pt x="342330" y="375469"/>
                  <a:pt x="344318" y="375800"/>
                  <a:pt x="345975" y="375469"/>
                </a:cubicBezTo>
                <a:cubicBezTo>
                  <a:pt x="344649" y="375469"/>
                  <a:pt x="342661" y="375469"/>
                  <a:pt x="342330" y="377457"/>
                </a:cubicBezTo>
                <a:close/>
                <a:moveTo>
                  <a:pt x="339347" y="389387"/>
                </a:moveTo>
                <a:cubicBezTo>
                  <a:pt x="339347" y="389387"/>
                  <a:pt x="338684" y="389387"/>
                  <a:pt x="338353" y="389387"/>
                </a:cubicBezTo>
                <a:cubicBezTo>
                  <a:pt x="338353" y="389387"/>
                  <a:pt x="339016" y="389387"/>
                  <a:pt x="339347" y="389387"/>
                </a:cubicBezTo>
                <a:close/>
                <a:moveTo>
                  <a:pt x="366853" y="383091"/>
                </a:moveTo>
                <a:cubicBezTo>
                  <a:pt x="366853" y="383091"/>
                  <a:pt x="367516" y="382759"/>
                  <a:pt x="368178" y="382428"/>
                </a:cubicBezTo>
                <a:cubicBezTo>
                  <a:pt x="367847" y="382428"/>
                  <a:pt x="367516" y="382759"/>
                  <a:pt x="366853" y="383091"/>
                </a:cubicBezTo>
                <a:cubicBezTo>
                  <a:pt x="364533" y="384085"/>
                  <a:pt x="362213" y="384416"/>
                  <a:pt x="360225" y="384416"/>
                </a:cubicBezTo>
                <a:cubicBezTo>
                  <a:pt x="362545" y="384416"/>
                  <a:pt x="364533" y="384416"/>
                  <a:pt x="366853" y="383091"/>
                </a:cubicBezTo>
                <a:close/>
                <a:moveTo>
                  <a:pt x="389719" y="268760"/>
                </a:moveTo>
                <a:cubicBezTo>
                  <a:pt x="389719" y="268760"/>
                  <a:pt x="389056" y="267766"/>
                  <a:pt x="389056" y="267434"/>
                </a:cubicBezTo>
                <a:cubicBezTo>
                  <a:pt x="389056" y="267766"/>
                  <a:pt x="389056" y="268097"/>
                  <a:pt x="389719" y="268760"/>
                </a:cubicBezTo>
                <a:lnTo>
                  <a:pt x="389719" y="268760"/>
                </a:lnTo>
                <a:close/>
                <a:moveTo>
                  <a:pt x="338353" y="215737"/>
                </a:moveTo>
                <a:cubicBezTo>
                  <a:pt x="338353" y="215737"/>
                  <a:pt x="335370" y="216731"/>
                  <a:pt x="335702" y="218720"/>
                </a:cubicBezTo>
                <a:lnTo>
                  <a:pt x="335702" y="218720"/>
                </a:lnTo>
                <a:cubicBezTo>
                  <a:pt x="332719" y="219382"/>
                  <a:pt x="331062" y="218057"/>
                  <a:pt x="331062" y="214743"/>
                </a:cubicBezTo>
                <a:cubicBezTo>
                  <a:pt x="329074" y="214743"/>
                  <a:pt x="327085" y="215074"/>
                  <a:pt x="325760" y="216731"/>
                </a:cubicBezTo>
                <a:cubicBezTo>
                  <a:pt x="326754" y="215074"/>
                  <a:pt x="329074" y="214743"/>
                  <a:pt x="331062" y="214743"/>
                </a:cubicBezTo>
                <a:cubicBezTo>
                  <a:pt x="330068" y="214411"/>
                  <a:pt x="329405" y="213749"/>
                  <a:pt x="327085" y="212423"/>
                </a:cubicBezTo>
                <a:lnTo>
                  <a:pt x="336365" y="212423"/>
                </a:lnTo>
                <a:cubicBezTo>
                  <a:pt x="336365" y="212423"/>
                  <a:pt x="336696" y="213086"/>
                  <a:pt x="336696" y="213417"/>
                </a:cubicBezTo>
                <a:cubicBezTo>
                  <a:pt x="336696" y="214743"/>
                  <a:pt x="338021" y="214743"/>
                  <a:pt x="338684" y="215406"/>
                </a:cubicBezTo>
                <a:close/>
                <a:moveTo>
                  <a:pt x="336033" y="233964"/>
                </a:moveTo>
                <a:cubicBezTo>
                  <a:pt x="332719" y="234958"/>
                  <a:pt x="329074" y="236615"/>
                  <a:pt x="326091" y="232970"/>
                </a:cubicBezTo>
                <a:cubicBezTo>
                  <a:pt x="329405" y="231313"/>
                  <a:pt x="333051" y="229656"/>
                  <a:pt x="336033" y="233964"/>
                </a:cubicBezTo>
                <a:cubicBezTo>
                  <a:pt x="336033" y="233964"/>
                  <a:pt x="336033" y="234295"/>
                  <a:pt x="336365" y="234626"/>
                </a:cubicBezTo>
                <a:cubicBezTo>
                  <a:pt x="336365" y="234626"/>
                  <a:pt x="336365" y="234295"/>
                  <a:pt x="336033" y="233964"/>
                </a:cubicBezTo>
                <a:close/>
                <a:moveTo>
                  <a:pt x="326091" y="204138"/>
                </a:moveTo>
                <a:cubicBezTo>
                  <a:pt x="326091" y="204138"/>
                  <a:pt x="325097" y="204138"/>
                  <a:pt x="324434" y="204138"/>
                </a:cubicBezTo>
                <a:cubicBezTo>
                  <a:pt x="325097" y="204138"/>
                  <a:pt x="325429" y="204138"/>
                  <a:pt x="326091" y="204138"/>
                </a:cubicBezTo>
                <a:close/>
                <a:moveTo>
                  <a:pt x="336696" y="102732"/>
                </a:moveTo>
                <a:cubicBezTo>
                  <a:pt x="336696" y="102732"/>
                  <a:pt x="337027" y="103063"/>
                  <a:pt x="337359" y="103395"/>
                </a:cubicBezTo>
                <a:lnTo>
                  <a:pt x="337359" y="103395"/>
                </a:lnTo>
                <a:cubicBezTo>
                  <a:pt x="337359" y="103395"/>
                  <a:pt x="337027" y="103063"/>
                  <a:pt x="336696" y="102732"/>
                </a:cubicBezTo>
                <a:close/>
                <a:moveTo>
                  <a:pt x="356248" y="115656"/>
                </a:moveTo>
                <a:cubicBezTo>
                  <a:pt x="356248" y="115656"/>
                  <a:pt x="356248" y="116319"/>
                  <a:pt x="356248" y="116982"/>
                </a:cubicBezTo>
                <a:cubicBezTo>
                  <a:pt x="355917" y="116982"/>
                  <a:pt x="355585" y="116982"/>
                  <a:pt x="355254" y="116982"/>
                </a:cubicBezTo>
                <a:cubicBezTo>
                  <a:pt x="354923" y="116982"/>
                  <a:pt x="354591" y="116982"/>
                  <a:pt x="353928" y="116982"/>
                </a:cubicBezTo>
                <a:cubicBezTo>
                  <a:pt x="354260" y="116982"/>
                  <a:pt x="354591" y="116982"/>
                  <a:pt x="355254" y="116982"/>
                </a:cubicBezTo>
                <a:cubicBezTo>
                  <a:pt x="355585" y="116982"/>
                  <a:pt x="355917" y="116982"/>
                  <a:pt x="356248" y="116982"/>
                </a:cubicBezTo>
                <a:cubicBezTo>
                  <a:pt x="356248" y="116650"/>
                  <a:pt x="356248" y="115988"/>
                  <a:pt x="356248" y="115656"/>
                </a:cubicBezTo>
                <a:close/>
                <a:moveTo>
                  <a:pt x="369504" y="82517"/>
                </a:moveTo>
                <a:cubicBezTo>
                  <a:pt x="369504" y="82517"/>
                  <a:pt x="369835" y="82517"/>
                  <a:pt x="370167" y="82517"/>
                </a:cubicBezTo>
                <a:cubicBezTo>
                  <a:pt x="370167" y="82517"/>
                  <a:pt x="369835" y="82517"/>
                  <a:pt x="369504" y="82517"/>
                </a:cubicBezTo>
                <a:close/>
                <a:moveTo>
                  <a:pt x="382097" y="113999"/>
                </a:moveTo>
                <a:lnTo>
                  <a:pt x="382097" y="113999"/>
                </a:lnTo>
                <a:cubicBezTo>
                  <a:pt x="382097" y="113999"/>
                  <a:pt x="380440" y="114662"/>
                  <a:pt x="379446" y="114662"/>
                </a:cubicBezTo>
                <a:cubicBezTo>
                  <a:pt x="380440" y="114662"/>
                  <a:pt x="381434" y="114331"/>
                  <a:pt x="382097" y="113999"/>
                </a:cubicBezTo>
                <a:close/>
                <a:moveTo>
                  <a:pt x="383754" y="90470"/>
                </a:moveTo>
                <a:cubicBezTo>
                  <a:pt x="383754" y="90470"/>
                  <a:pt x="385411" y="91465"/>
                  <a:pt x="386405" y="92127"/>
                </a:cubicBezTo>
                <a:cubicBezTo>
                  <a:pt x="385411" y="91465"/>
                  <a:pt x="384748" y="90802"/>
                  <a:pt x="383754" y="90470"/>
                </a:cubicBezTo>
                <a:close/>
                <a:moveTo>
                  <a:pt x="505375" y="55674"/>
                </a:moveTo>
                <a:cubicBezTo>
                  <a:pt x="508358" y="55674"/>
                  <a:pt x="511340" y="55674"/>
                  <a:pt x="513991" y="55674"/>
                </a:cubicBezTo>
                <a:lnTo>
                  <a:pt x="513991" y="55674"/>
                </a:lnTo>
                <a:cubicBezTo>
                  <a:pt x="511009" y="55674"/>
                  <a:pt x="508026" y="55674"/>
                  <a:pt x="505375" y="55674"/>
                </a:cubicBezTo>
                <a:cubicBezTo>
                  <a:pt x="504712" y="56005"/>
                  <a:pt x="503718" y="56668"/>
                  <a:pt x="503056" y="57000"/>
                </a:cubicBezTo>
                <a:lnTo>
                  <a:pt x="503056" y="57000"/>
                </a:lnTo>
                <a:cubicBezTo>
                  <a:pt x="503056" y="57000"/>
                  <a:pt x="504712" y="56005"/>
                  <a:pt x="505375" y="55674"/>
                </a:cubicBezTo>
                <a:close/>
                <a:moveTo>
                  <a:pt x="519625" y="65947"/>
                </a:moveTo>
                <a:cubicBezTo>
                  <a:pt x="521614" y="66279"/>
                  <a:pt x="524596" y="65284"/>
                  <a:pt x="524927" y="68598"/>
                </a:cubicBezTo>
                <a:cubicBezTo>
                  <a:pt x="522939" y="69261"/>
                  <a:pt x="522608" y="72575"/>
                  <a:pt x="519957" y="72244"/>
                </a:cubicBezTo>
                <a:cubicBezTo>
                  <a:pt x="519957" y="70255"/>
                  <a:pt x="519957" y="67936"/>
                  <a:pt x="519957" y="65947"/>
                </a:cubicBezTo>
                <a:close/>
                <a:moveTo>
                  <a:pt x="511672" y="130900"/>
                </a:moveTo>
                <a:cubicBezTo>
                  <a:pt x="511672" y="130900"/>
                  <a:pt x="512003" y="132557"/>
                  <a:pt x="511672" y="133552"/>
                </a:cubicBezTo>
                <a:lnTo>
                  <a:pt x="511672" y="133552"/>
                </a:lnTo>
                <a:cubicBezTo>
                  <a:pt x="511672" y="133552"/>
                  <a:pt x="511672" y="131895"/>
                  <a:pt x="511672" y="130900"/>
                </a:cubicBezTo>
                <a:close/>
                <a:moveTo>
                  <a:pt x="572648" y="81523"/>
                </a:moveTo>
                <a:cubicBezTo>
                  <a:pt x="572980" y="79534"/>
                  <a:pt x="575962" y="80529"/>
                  <a:pt x="576625" y="78540"/>
                </a:cubicBezTo>
                <a:cubicBezTo>
                  <a:pt x="577288" y="79203"/>
                  <a:pt x="578282" y="79534"/>
                  <a:pt x="578945" y="80197"/>
                </a:cubicBezTo>
                <a:cubicBezTo>
                  <a:pt x="578945" y="81523"/>
                  <a:pt x="576293" y="80860"/>
                  <a:pt x="576956" y="82848"/>
                </a:cubicBezTo>
                <a:cubicBezTo>
                  <a:pt x="577950" y="84837"/>
                  <a:pt x="579939" y="83511"/>
                  <a:pt x="581264" y="84174"/>
                </a:cubicBezTo>
                <a:cubicBezTo>
                  <a:pt x="581264" y="85831"/>
                  <a:pt x="581264" y="86825"/>
                  <a:pt x="579607" y="85831"/>
                </a:cubicBezTo>
                <a:cubicBezTo>
                  <a:pt x="577619" y="84505"/>
                  <a:pt x="576625" y="85831"/>
                  <a:pt x="576293" y="87488"/>
                </a:cubicBezTo>
                <a:cubicBezTo>
                  <a:pt x="574305" y="89476"/>
                  <a:pt x="572317" y="87488"/>
                  <a:pt x="570328" y="87488"/>
                </a:cubicBezTo>
                <a:cubicBezTo>
                  <a:pt x="569666" y="87488"/>
                  <a:pt x="569003" y="87488"/>
                  <a:pt x="568671" y="87488"/>
                </a:cubicBezTo>
                <a:cubicBezTo>
                  <a:pt x="571654" y="86494"/>
                  <a:pt x="570328" y="82848"/>
                  <a:pt x="572648" y="81523"/>
                </a:cubicBezTo>
                <a:close/>
                <a:moveTo>
                  <a:pt x="622689" y="57994"/>
                </a:moveTo>
                <a:cubicBezTo>
                  <a:pt x="624677" y="58325"/>
                  <a:pt x="626334" y="58657"/>
                  <a:pt x="627991" y="57994"/>
                </a:cubicBezTo>
                <a:cubicBezTo>
                  <a:pt x="626334" y="58657"/>
                  <a:pt x="624346" y="58657"/>
                  <a:pt x="622689" y="57994"/>
                </a:cubicBezTo>
                <a:close/>
                <a:moveTo>
                  <a:pt x="673060" y="73569"/>
                </a:moveTo>
                <a:cubicBezTo>
                  <a:pt x="673060" y="73569"/>
                  <a:pt x="674717" y="74564"/>
                  <a:pt x="674386" y="75226"/>
                </a:cubicBezTo>
                <a:lnTo>
                  <a:pt x="674386" y="75226"/>
                </a:lnTo>
                <a:cubicBezTo>
                  <a:pt x="674386" y="75226"/>
                  <a:pt x="674055" y="73901"/>
                  <a:pt x="673060" y="73569"/>
                </a:cubicBezTo>
                <a:close/>
                <a:moveTo>
                  <a:pt x="760880" y="142499"/>
                </a:moveTo>
                <a:cubicBezTo>
                  <a:pt x="760880" y="142499"/>
                  <a:pt x="762537" y="144488"/>
                  <a:pt x="763531" y="145150"/>
                </a:cubicBezTo>
                <a:cubicBezTo>
                  <a:pt x="767176" y="145150"/>
                  <a:pt x="777449" y="149127"/>
                  <a:pt x="777449" y="151115"/>
                </a:cubicBezTo>
                <a:cubicBezTo>
                  <a:pt x="776455" y="151115"/>
                  <a:pt x="775461" y="151778"/>
                  <a:pt x="774467" y="152110"/>
                </a:cubicBezTo>
                <a:cubicBezTo>
                  <a:pt x="777118" y="153767"/>
                  <a:pt x="777781" y="156418"/>
                  <a:pt x="777781" y="159069"/>
                </a:cubicBezTo>
                <a:cubicBezTo>
                  <a:pt x="777781" y="159400"/>
                  <a:pt x="777781" y="160063"/>
                  <a:pt x="777781" y="160394"/>
                </a:cubicBezTo>
                <a:cubicBezTo>
                  <a:pt x="777781" y="162051"/>
                  <a:pt x="778444" y="163046"/>
                  <a:pt x="780101" y="163046"/>
                </a:cubicBezTo>
                <a:cubicBezTo>
                  <a:pt x="782089" y="164040"/>
                  <a:pt x="782420" y="166028"/>
                  <a:pt x="782752" y="168016"/>
                </a:cubicBezTo>
                <a:cubicBezTo>
                  <a:pt x="782752" y="169673"/>
                  <a:pt x="783746" y="170336"/>
                  <a:pt x="785071" y="170668"/>
                </a:cubicBezTo>
                <a:cubicBezTo>
                  <a:pt x="786397" y="172325"/>
                  <a:pt x="788717" y="172987"/>
                  <a:pt x="788054" y="175638"/>
                </a:cubicBezTo>
                <a:cubicBezTo>
                  <a:pt x="787060" y="176633"/>
                  <a:pt x="786066" y="177627"/>
                  <a:pt x="786728" y="179284"/>
                </a:cubicBezTo>
                <a:cubicBezTo>
                  <a:pt x="785734" y="179284"/>
                  <a:pt x="785071" y="179284"/>
                  <a:pt x="784077" y="179284"/>
                </a:cubicBezTo>
                <a:cubicBezTo>
                  <a:pt x="781426" y="174313"/>
                  <a:pt x="775792" y="178621"/>
                  <a:pt x="772478" y="175638"/>
                </a:cubicBezTo>
                <a:cubicBezTo>
                  <a:pt x="771484" y="175638"/>
                  <a:pt x="770822" y="176633"/>
                  <a:pt x="769827" y="175638"/>
                </a:cubicBezTo>
                <a:lnTo>
                  <a:pt x="763531" y="175638"/>
                </a:lnTo>
                <a:cubicBezTo>
                  <a:pt x="763531" y="175638"/>
                  <a:pt x="762868" y="179284"/>
                  <a:pt x="761211" y="176964"/>
                </a:cubicBezTo>
                <a:cubicBezTo>
                  <a:pt x="760217" y="175307"/>
                  <a:pt x="760217" y="172656"/>
                  <a:pt x="759554" y="170668"/>
                </a:cubicBezTo>
                <a:cubicBezTo>
                  <a:pt x="761211" y="170668"/>
                  <a:pt x="763862" y="171993"/>
                  <a:pt x="763200" y="168348"/>
                </a:cubicBezTo>
                <a:cubicBezTo>
                  <a:pt x="763862" y="167022"/>
                  <a:pt x="764856" y="165697"/>
                  <a:pt x="763200" y="164371"/>
                </a:cubicBezTo>
                <a:cubicBezTo>
                  <a:pt x="762205" y="163046"/>
                  <a:pt x="761211" y="161720"/>
                  <a:pt x="760217" y="160726"/>
                </a:cubicBezTo>
                <a:cubicBezTo>
                  <a:pt x="760217" y="157412"/>
                  <a:pt x="755246" y="160726"/>
                  <a:pt x="755577" y="157080"/>
                </a:cubicBezTo>
                <a:cubicBezTo>
                  <a:pt x="755577" y="156086"/>
                  <a:pt x="755246" y="155423"/>
                  <a:pt x="754915" y="154761"/>
                </a:cubicBezTo>
                <a:cubicBezTo>
                  <a:pt x="754915" y="155423"/>
                  <a:pt x="755246" y="156086"/>
                  <a:pt x="755577" y="157080"/>
                </a:cubicBezTo>
                <a:cubicBezTo>
                  <a:pt x="755577" y="154761"/>
                  <a:pt x="760548" y="155423"/>
                  <a:pt x="759223" y="152110"/>
                </a:cubicBezTo>
                <a:cubicBezTo>
                  <a:pt x="755577" y="151447"/>
                  <a:pt x="757234" y="147801"/>
                  <a:pt x="755577" y="145813"/>
                </a:cubicBezTo>
                <a:cubicBezTo>
                  <a:pt x="757897" y="146144"/>
                  <a:pt x="758891" y="143825"/>
                  <a:pt x="760548" y="143162"/>
                </a:cubicBezTo>
                <a:close/>
                <a:moveTo>
                  <a:pt x="802967" y="135208"/>
                </a:moveTo>
                <a:cubicBezTo>
                  <a:pt x="802967" y="135208"/>
                  <a:pt x="802967" y="135871"/>
                  <a:pt x="802967" y="136534"/>
                </a:cubicBezTo>
                <a:cubicBezTo>
                  <a:pt x="803298" y="136534"/>
                  <a:pt x="803629" y="137197"/>
                  <a:pt x="803961" y="137197"/>
                </a:cubicBezTo>
                <a:cubicBezTo>
                  <a:pt x="803629" y="137197"/>
                  <a:pt x="803298" y="136865"/>
                  <a:pt x="802967" y="136534"/>
                </a:cubicBezTo>
                <a:cubicBezTo>
                  <a:pt x="802967" y="135871"/>
                  <a:pt x="802967" y="135540"/>
                  <a:pt x="802967" y="135208"/>
                </a:cubicBezTo>
                <a:close/>
                <a:moveTo>
                  <a:pt x="819205" y="54680"/>
                </a:moveTo>
                <a:cubicBezTo>
                  <a:pt x="819205" y="54680"/>
                  <a:pt x="819536" y="55343"/>
                  <a:pt x="819536" y="55674"/>
                </a:cubicBezTo>
                <a:cubicBezTo>
                  <a:pt x="819536" y="55343"/>
                  <a:pt x="819536" y="55011"/>
                  <a:pt x="819205" y="54680"/>
                </a:cubicBezTo>
                <a:close/>
                <a:moveTo>
                  <a:pt x="824176" y="51035"/>
                </a:moveTo>
                <a:lnTo>
                  <a:pt x="824176" y="51035"/>
                </a:lnTo>
                <a:cubicBezTo>
                  <a:pt x="824176" y="51035"/>
                  <a:pt x="825833" y="50372"/>
                  <a:pt x="826827" y="50040"/>
                </a:cubicBezTo>
                <a:cubicBezTo>
                  <a:pt x="825833" y="50040"/>
                  <a:pt x="825170" y="51035"/>
                  <a:pt x="824176" y="51035"/>
                </a:cubicBezTo>
                <a:close/>
                <a:moveTo>
                  <a:pt x="824176" y="49709"/>
                </a:moveTo>
                <a:cubicBezTo>
                  <a:pt x="824176" y="49709"/>
                  <a:pt x="824176" y="49046"/>
                  <a:pt x="824176" y="48715"/>
                </a:cubicBezTo>
                <a:cubicBezTo>
                  <a:pt x="824176" y="48715"/>
                  <a:pt x="824176" y="49378"/>
                  <a:pt x="824176" y="49709"/>
                </a:cubicBezTo>
                <a:close/>
                <a:moveTo>
                  <a:pt x="829478" y="61639"/>
                </a:moveTo>
                <a:cubicBezTo>
                  <a:pt x="832461" y="61639"/>
                  <a:pt x="835112" y="64290"/>
                  <a:pt x="838094" y="62633"/>
                </a:cubicBezTo>
                <a:cubicBezTo>
                  <a:pt x="841408" y="62633"/>
                  <a:pt x="845054" y="62633"/>
                  <a:pt x="848368" y="62965"/>
                </a:cubicBezTo>
                <a:cubicBezTo>
                  <a:pt x="849030" y="62302"/>
                  <a:pt x="849693" y="61971"/>
                  <a:pt x="850356" y="61971"/>
                </a:cubicBezTo>
                <a:cubicBezTo>
                  <a:pt x="851682" y="61639"/>
                  <a:pt x="853339" y="61639"/>
                  <a:pt x="854664" y="61971"/>
                </a:cubicBezTo>
                <a:cubicBezTo>
                  <a:pt x="855327" y="61971"/>
                  <a:pt x="856321" y="61971"/>
                  <a:pt x="856984" y="61971"/>
                </a:cubicBezTo>
                <a:cubicBezTo>
                  <a:pt x="855990" y="60976"/>
                  <a:pt x="854664" y="59982"/>
                  <a:pt x="853670" y="58988"/>
                </a:cubicBezTo>
                <a:cubicBezTo>
                  <a:pt x="852344" y="58657"/>
                  <a:pt x="852344" y="57994"/>
                  <a:pt x="852676" y="57331"/>
                </a:cubicBezTo>
                <a:cubicBezTo>
                  <a:pt x="852676" y="57331"/>
                  <a:pt x="853007" y="57000"/>
                  <a:pt x="853339" y="56668"/>
                </a:cubicBezTo>
                <a:cubicBezTo>
                  <a:pt x="853007" y="55343"/>
                  <a:pt x="852344" y="54017"/>
                  <a:pt x="852013" y="52692"/>
                </a:cubicBezTo>
                <a:cubicBezTo>
                  <a:pt x="852344" y="54017"/>
                  <a:pt x="853007" y="55343"/>
                  <a:pt x="853339" y="56668"/>
                </a:cubicBezTo>
                <a:cubicBezTo>
                  <a:pt x="853339" y="56668"/>
                  <a:pt x="852676" y="57331"/>
                  <a:pt x="852676" y="57331"/>
                </a:cubicBezTo>
                <a:cubicBezTo>
                  <a:pt x="852344" y="57994"/>
                  <a:pt x="852676" y="58657"/>
                  <a:pt x="853670" y="58988"/>
                </a:cubicBezTo>
                <a:cubicBezTo>
                  <a:pt x="854664" y="59982"/>
                  <a:pt x="855990" y="60976"/>
                  <a:pt x="856984" y="61971"/>
                </a:cubicBezTo>
                <a:cubicBezTo>
                  <a:pt x="857978" y="62965"/>
                  <a:pt x="859304" y="63628"/>
                  <a:pt x="860298" y="64622"/>
                </a:cubicBezTo>
                <a:cubicBezTo>
                  <a:pt x="859304" y="63628"/>
                  <a:pt x="857978" y="62965"/>
                  <a:pt x="856984" y="61971"/>
                </a:cubicBezTo>
                <a:cubicBezTo>
                  <a:pt x="856321" y="61971"/>
                  <a:pt x="855327" y="61971"/>
                  <a:pt x="854664" y="61971"/>
                </a:cubicBezTo>
                <a:cubicBezTo>
                  <a:pt x="853007" y="61971"/>
                  <a:pt x="851682" y="61971"/>
                  <a:pt x="850356" y="61971"/>
                </a:cubicBezTo>
                <a:cubicBezTo>
                  <a:pt x="849693" y="61971"/>
                  <a:pt x="849030" y="62633"/>
                  <a:pt x="848368" y="62965"/>
                </a:cubicBezTo>
                <a:cubicBezTo>
                  <a:pt x="847042" y="65616"/>
                  <a:pt x="851350" y="64622"/>
                  <a:pt x="851019" y="66610"/>
                </a:cubicBezTo>
                <a:cubicBezTo>
                  <a:pt x="850356" y="68598"/>
                  <a:pt x="850356" y="69924"/>
                  <a:pt x="851019" y="70587"/>
                </a:cubicBezTo>
                <a:cubicBezTo>
                  <a:pt x="850356" y="69593"/>
                  <a:pt x="850025" y="68267"/>
                  <a:pt x="851019" y="66610"/>
                </a:cubicBezTo>
                <a:cubicBezTo>
                  <a:pt x="849030" y="66941"/>
                  <a:pt x="848699" y="69593"/>
                  <a:pt x="847042" y="70255"/>
                </a:cubicBezTo>
                <a:cubicBezTo>
                  <a:pt x="842734" y="67273"/>
                  <a:pt x="837763" y="70255"/>
                  <a:pt x="833124" y="69261"/>
                </a:cubicBezTo>
                <a:cubicBezTo>
                  <a:pt x="830472" y="67936"/>
                  <a:pt x="826827" y="70918"/>
                  <a:pt x="824507" y="67936"/>
                </a:cubicBezTo>
                <a:cubicBezTo>
                  <a:pt x="824507" y="64622"/>
                  <a:pt x="828153" y="63959"/>
                  <a:pt x="829478" y="61639"/>
                </a:cubicBezTo>
                <a:close/>
                <a:moveTo>
                  <a:pt x="854664" y="77215"/>
                </a:moveTo>
                <a:cubicBezTo>
                  <a:pt x="854664" y="77215"/>
                  <a:pt x="853670" y="77215"/>
                  <a:pt x="853339" y="76883"/>
                </a:cubicBezTo>
                <a:cubicBezTo>
                  <a:pt x="853670" y="76883"/>
                  <a:pt x="854001" y="77215"/>
                  <a:pt x="854664" y="77215"/>
                </a:cubicBezTo>
                <a:close/>
                <a:moveTo>
                  <a:pt x="847042" y="70255"/>
                </a:moveTo>
                <a:lnTo>
                  <a:pt x="847042" y="70255"/>
                </a:lnTo>
                <a:cubicBezTo>
                  <a:pt x="847042" y="70255"/>
                  <a:pt x="847042" y="70255"/>
                  <a:pt x="847042" y="70255"/>
                </a:cubicBezTo>
                <a:lnTo>
                  <a:pt x="847042" y="70255"/>
                </a:lnTo>
                <a:close/>
                <a:moveTo>
                  <a:pt x="808932" y="106046"/>
                </a:moveTo>
                <a:cubicBezTo>
                  <a:pt x="807275" y="106377"/>
                  <a:pt x="805286" y="106709"/>
                  <a:pt x="803629" y="107040"/>
                </a:cubicBezTo>
                <a:cubicBezTo>
                  <a:pt x="803629" y="107703"/>
                  <a:pt x="802967" y="108366"/>
                  <a:pt x="802635" y="109028"/>
                </a:cubicBezTo>
                <a:cubicBezTo>
                  <a:pt x="801973" y="110023"/>
                  <a:pt x="801310" y="111017"/>
                  <a:pt x="801310" y="112011"/>
                </a:cubicBezTo>
                <a:cubicBezTo>
                  <a:pt x="801310" y="111017"/>
                  <a:pt x="801973" y="110023"/>
                  <a:pt x="802635" y="109028"/>
                </a:cubicBezTo>
                <a:cubicBezTo>
                  <a:pt x="802967" y="108366"/>
                  <a:pt x="803629" y="107703"/>
                  <a:pt x="803629" y="107040"/>
                </a:cubicBezTo>
                <a:cubicBezTo>
                  <a:pt x="804292" y="106046"/>
                  <a:pt x="804624" y="105052"/>
                  <a:pt x="804624" y="104389"/>
                </a:cubicBezTo>
                <a:cubicBezTo>
                  <a:pt x="804624" y="105052"/>
                  <a:pt x="804292" y="106046"/>
                  <a:pt x="803629" y="107040"/>
                </a:cubicBezTo>
                <a:cubicBezTo>
                  <a:pt x="805286" y="106709"/>
                  <a:pt x="807275" y="106377"/>
                  <a:pt x="808932" y="106046"/>
                </a:cubicBezTo>
                <a:cubicBezTo>
                  <a:pt x="808932" y="105714"/>
                  <a:pt x="808932" y="105383"/>
                  <a:pt x="808932" y="105052"/>
                </a:cubicBezTo>
                <a:cubicBezTo>
                  <a:pt x="808932" y="104389"/>
                  <a:pt x="808600" y="103726"/>
                  <a:pt x="808269" y="103063"/>
                </a:cubicBezTo>
                <a:cubicBezTo>
                  <a:pt x="808269" y="103726"/>
                  <a:pt x="808932" y="104389"/>
                  <a:pt x="808932" y="105052"/>
                </a:cubicBezTo>
                <a:cubicBezTo>
                  <a:pt x="808932" y="105383"/>
                  <a:pt x="808932" y="105714"/>
                  <a:pt x="808932" y="106046"/>
                </a:cubicBezTo>
                <a:close/>
                <a:moveTo>
                  <a:pt x="790705" y="79203"/>
                </a:moveTo>
                <a:cubicBezTo>
                  <a:pt x="790705" y="79203"/>
                  <a:pt x="789048" y="77546"/>
                  <a:pt x="788385" y="76552"/>
                </a:cubicBezTo>
                <a:cubicBezTo>
                  <a:pt x="789380" y="76220"/>
                  <a:pt x="790042" y="75558"/>
                  <a:pt x="791037" y="75226"/>
                </a:cubicBezTo>
                <a:cubicBezTo>
                  <a:pt x="792694" y="75558"/>
                  <a:pt x="794019" y="75226"/>
                  <a:pt x="795345" y="73901"/>
                </a:cubicBezTo>
                <a:cubicBezTo>
                  <a:pt x="796007" y="74564"/>
                  <a:pt x="797002" y="75226"/>
                  <a:pt x="797664" y="75889"/>
                </a:cubicBezTo>
                <a:cubicBezTo>
                  <a:pt x="796007" y="78209"/>
                  <a:pt x="798659" y="78872"/>
                  <a:pt x="798990" y="80529"/>
                </a:cubicBezTo>
                <a:cubicBezTo>
                  <a:pt x="799653" y="81191"/>
                  <a:pt x="800316" y="81523"/>
                  <a:pt x="800978" y="81854"/>
                </a:cubicBezTo>
                <a:cubicBezTo>
                  <a:pt x="800316" y="81854"/>
                  <a:pt x="799653" y="81191"/>
                  <a:pt x="798990" y="80529"/>
                </a:cubicBezTo>
                <a:cubicBezTo>
                  <a:pt x="795676" y="82517"/>
                  <a:pt x="792362" y="82186"/>
                  <a:pt x="788717" y="80529"/>
                </a:cubicBezTo>
                <a:cubicBezTo>
                  <a:pt x="788054" y="80529"/>
                  <a:pt x="787723" y="79866"/>
                  <a:pt x="787723" y="79203"/>
                </a:cubicBezTo>
                <a:cubicBezTo>
                  <a:pt x="788717" y="79203"/>
                  <a:pt x="789711" y="79203"/>
                  <a:pt x="790705" y="79203"/>
                </a:cubicBezTo>
                <a:close/>
                <a:moveTo>
                  <a:pt x="788717" y="97430"/>
                </a:moveTo>
                <a:cubicBezTo>
                  <a:pt x="788717" y="97430"/>
                  <a:pt x="788054" y="96767"/>
                  <a:pt x="788054" y="96104"/>
                </a:cubicBezTo>
                <a:cubicBezTo>
                  <a:pt x="788054" y="96435"/>
                  <a:pt x="788717" y="96767"/>
                  <a:pt x="788717" y="97430"/>
                </a:cubicBezTo>
                <a:lnTo>
                  <a:pt x="788717" y="97430"/>
                </a:lnTo>
                <a:close/>
                <a:moveTo>
                  <a:pt x="794019" y="97430"/>
                </a:moveTo>
                <a:cubicBezTo>
                  <a:pt x="796339" y="97761"/>
                  <a:pt x="798327" y="98092"/>
                  <a:pt x="800316" y="99418"/>
                </a:cubicBezTo>
                <a:lnTo>
                  <a:pt x="800316" y="99418"/>
                </a:lnTo>
                <a:cubicBezTo>
                  <a:pt x="798659" y="97761"/>
                  <a:pt x="796339" y="97761"/>
                  <a:pt x="794019" y="97430"/>
                </a:cubicBezTo>
                <a:cubicBezTo>
                  <a:pt x="793688" y="100744"/>
                  <a:pt x="792031" y="102069"/>
                  <a:pt x="789711" y="102401"/>
                </a:cubicBezTo>
                <a:cubicBezTo>
                  <a:pt x="792031" y="102401"/>
                  <a:pt x="793688" y="100744"/>
                  <a:pt x="794019" y="97430"/>
                </a:cubicBezTo>
                <a:close/>
                <a:moveTo>
                  <a:pt x="810257" y="111017"/>
                </a:moveTo>
                <a:cubicBezTo>
                  <a:pt x="808600" y="110354"/>
                  <a:pt x="808932" y="108697"/>
                  <a:pt x="808932" y="107371"/>
                </a:cubicBezTo>
                <a:cubicBezTo>
                  <a:pt x="810920" y="104058"/>
                  <a:pt x="813240" y="101075"/>
                  <a:pt x="813903" y="97098"/>
                </a:cubicBezTo>
                <a:cubicBezTo>
                  <a:pt x="814565" y="96767"/>
                  <a:pt x="816222" y="97098"/>
                  <a:pt x="815891" y="95773"/>
                </a:cubicBezTo>
                <a:lnTo>
                  <a:pt x="816222" y="95773"/>
                </a:lnTo>
                <a:cubicBezTo>
                  <a:pt x="816222" y="95773"/>
                  <a:pt x="816554" y="95773"/>
                  <a:pt x="816554" y="95773"/>
                </a:cubicBezTo>
                <a:cubicBezTo>
                  <a:pt x="816554" y="95441"/>
                  <a:pt x="816222" y="94778"/>
                  <a:pt x="815891" y="94447"/>
                </a:cubicBezTo>
                <a:cubicBezTo>
                  <a:pt x="815891" y="92790"/>
                  <a:pt x="815891" y="91133"/>
                  <a:pt x="815891" y="89476"/>
                </a:cubicBezTo>
                <a:cubicBezTo>
                  <a:pt x="816885" y="89476"/>
                  <a:pt x="818211" y="89476"/>
                  <a:pt x="818211" y="88151"/>
                </a:cubicBezTo>
                <a:cubicBezTo>
                  <a:pt x="818874" y="87819"/>
                  <a:pt x="819205" y="87156"/>
                  <a:pt x="819868" y="86825"/>
                </a:cubicBezTo>
                <a:lnTo>
                  <a:pt x="819868" y="86825"/>
                </a:lnTo>
                <a:cubicBezTo>
                  <a:pt x="819868" y="86825"/>
                  <a:pt x="819868" y="88151"/>
                  <a:pt x="820531" y="87819"/>
                </a:cubicBezTo>
                <a:cubicBezTo>
                  <a:pt x="820531" y="87819"/>
                  <a:pt x="820531" y="87156"/>
                  <a:pt x="820531" y="86825"/>
                </a:cubicBezTo>
                <a:cubicBezTo>
                  <a:pt x="823182" y="86162"/>
                  <a:pt x="823513" y="87488"/>
                  <a:pt x="823182" y="89476"/>
                </a:cubicBezTo>
                <a:cubicBezTo>
                  <a:pt x="825170" y="90139"/>
                  <a:pt x="826827" y="89476"/>
                  <a:pt x="828153" y="88151"/>
                </a:cubicBezTo>
                <a:cubicBezTo>
                  <a:pt x="832792" y="88813"/>
                  <a:pt x="834449" y="85168"/>
                  <a:pt x="837432" y="83180"/>
                </a:cubicBezTo>
                <a:cubicBezTo>
                  <a:pt x="836769" y="80860"/>
                  <a:pt x="835112" y="81854"/>
                  <a:pt x="833455" y="81191"/>
                </a:cubicBezTo>
                <a:cubicBezTo>
                  <a:pt x="834118" y="78209"/>
                  <a:pt x="836106" y="76552"/>
                  <a:pt x="838094" y="75226"/>
                </a:cubicBezTo>
                <a:cubicBezTo>
                  <a:pt x="840414" y="75226"/>
                  <a:pt x="844059" y="76552"/>
                  <a:pt x="842071" y="71581"/>
                </a:cubicBezTo>
                <a:cubicBezTo>
                  <a:pt x="843397" y="71250"/>
                  <a:pt x="844391" y="70587"/>
                  <a:pt x="845716" y="70255"/>
                </a:cubicBezTo>
                <a:cubicBezTo>
                  <a:pt x="845054" y="76220"/>
                  <a:pt x="850687" y="79866"/>
                  <a:pt x="850687" y="85831"/>
                </a:cubicBezTo>
                <a:cubicBezTo>
                  <a:pt x="852344" y="85831"/>
                  <a:pt x="854001" y="85831"/>
                  <a:pt x="855658" y="85831"/>
                </a:cubicBezTo>
                <a:cubicBezTo>
                  <a:pt x="855658" y="85499"/>
                  <a:pt x="855658" y="85168"/>
                  <a:pt x="855658" y="84505"/>
                </a:cubicBezTo>
                <a:cubicBezTo>
                  <a:pt x="854333" y="81854"/>
                  <a:pt x="858641" y="79534"/>
                  <a:pt x="855658" y="76883"/>
                </a:cubicBezTo>
                <a:lnTo>
                  <a:pt x="855658" y="76883"/>
                </a:lnTo>
                <a:cubicBezTo>
                  <a:pt x="857315" y="76883"/>
                  <a:pt x="860298" y="76883"/>
                  <a:pt x="859304" y="74895"/>
                </a:cubicBezTo>
                <a:cubicBezTo>
                  <a:pt x="857315" y="70587"/>
                  <a:pt x="860298" y="70255"/>
                  <a:pt x="862949" y="69261"/>
                </a:cubicBezTo>
                <a:cubicBezTo>
                  <a:pt x="862949" y="69924"/>
                  <a:pt x="862949" y="70918"/>
                  <a:pt x="862949" y="71581"/>
                </a:cubicBezTo>
                <a:cubicBezTo>
                  <a:pt x="859966" y="73901"/>
                  <a:pt x="863943" y="74232"/>
                  <a:pt x="863943" y="75558"/>
                </a:cubicBezTo>
                <a:cubicBezTo>
                  <a:pt x="862286" y="77215"/>
                  <a:pt x="865269" y="78872"/>
                  <a:pt x="863943" y="80529"/>
                </a:cubicBezTo>
                <a:cubicBezTo>
                  <a:pt x="863612" y="83180"/>
                  <a:pt x="862286" y="85499"/>
                  <a:pt x="863943" y="88151"/>
                </a:cubicBezTo>
                <a:lnTo>
                  <a:pt x="863943" y="88151"/>
                </a:lnTo>
                <a:cubicBezTo>
                  <a:pt x="868583" y="91465"/>
                  <a:pt x="873222" y="88482"/>
                  <a:pt x="877862" y="88151"/>
                </a:cubicBezTo>
                <a:cubicBezTo>
                  <a:pt x="877862" y="86494"/>
                  <a:pt x="877862" y="84837"/>
                  <a:pt x="875542" y="83511"/>
                </a:cubicBezTo>
                <a:cubicBezTo>
                  <a:pt x="879519" y="82517"/>
                  <a:pt x="882833" y="83843"/>
                  <a:pt x="885484" y="81854"/>
                </a:cubicBezTo>
                <a:cubicBezTo>
                  <a:pt x="887472" y="83511"/>
                  <a:pt x="886478" y="85168"/>
                  <a:pt x="887141" y="86825"/>
                </a:cubicBezTo>
                <a:cubicBezTo>
                  <a:pt x="887472" y="87819"/>
                  <a:pt x="887803" y="88482"/>
                  <a:pt x="888466" y="89476"/>
                </a:cubicBezTo>
                <a:cubicBezTo>
                  <a:pt x="888466" y="90802"/>
                  <a:pt x="888466" y="91796"/>
                  <a:pt x="888466" y="93122"/>
                </a:cubicBezTo>
                <a:cubicBezTo>
                  <a:pt x="889460" y="95110"/>
                  <a:pt x="890786" y="96104"/>
                  <a:pt x="893106" y="94778"/>
                </a:cubicBezTo>
                <a:cubicBezTo>
                  <a:pt x="893106" y="96767"/>
                  <a:pt x="890123" y="97430"/>
                  <a:pt x="891449" y="99418"/>
                </a:cubicBezTo>
                <a:cubicBezTo>
                  <a:pt x="889792" y="100412"/>
                  <a:pt x="887472" y="100081"/>
                  <a:pt x="886478" y="101738"/>
                </a:cubicBezTo>
                <a:cubicBezTo>
                  <a:pt x="890123" y="102401"/>
                  <a:pt x="889792" y="106709"/>
                  <a:pt x="892774" y="108034"/>
                </a:cubicBezTo>
                <a:cubicBezTo>
                  <a:pt x="895426" y="108034"/>
                  <a:pt x="896751" y="106377"/>
                  <a:pt x="898408" y="105052"/>
                </a:cubicBezTo>
                <a:cubicBezTo>
                  <a:pt x="898739" y="103395"/>
                  <a:pt x="895757" y="103395"/>
                  <a:pt x="897082" y="101406"/>
                </a:cubicBezTo>
                <a:cubicBezTo>
                  <a:pt x="899734" y="102732"/>
                  <a:pt x="902053" y="101075"/>
                  <a:pt x="904373" y="99749"/>
                </a:cubicBezTo>
                <a:cubicBezTo>
                  <a:pt x="902716" y="98755"/>
                  <a:pt x="900728" y="97761"/>
                  <a:pt x="900396" y="95441"/>
                </a:cubicBezTo>
                <a:cubicBezTo>
                  <a:pt x="903048" y="95773"/>
                  <a:pt x="906030" y="93784"/>
                  <a:pt x="908681" y="95441"/>
                </a:cubicBezTo>
                <a:cubicBezTo>
                  <a:pt x="908681" y="98092"/>
                  <a:pt x="911001" y="98755"/>
                  <a:pt x="912658" y="100081"/>
                </a:cubicBezTo>
                <a:cubicBezTo>
                  <a:pt x="912658" y="100081"/>
                  <a:pt x="912989" y="100081"/>
                  <a:pt x="913321" y="100081"/>
                </a:cubicBezTo>
                <a:cubicBezTo>
                  <a:pt x="913321" y="100081"/>
                  <a:pt x="912989" y="100081"/>
                  <a:pt x="912658" y="100081"/>
                </a:cubicBezTo>
                <a:cubicBezTo>
                  <a:pt x="909675" y="101406"/>
                  <a:pt x="907024" y="103063"/>
                  <a:pt x="906362" y="106709"/>
                </a:cubicBezTo>
                <a:cubicBezTo>
                  <a:pt x="903379" y="109028"/>
                  <a:pt x="899402" y="108366"/>
                  <a:pt x="896088" y="110023"/>
                </a:cubicBezTo>
                <a:cubicBezTo>
                  <a:pt x="894763" y="109691"/>
                  <a:pt x="893437" y="109360"/>
                  <a:pt x="892443" y="108697"/>
                </a:cubicBezTo>
                <a:cubicBezTo>
                  <a:pt x="890455" y="109360"/>
                  <a:pt x="888466" y="109691"/>
                  <a:pt x="886146" y="110354"/>
                </a:cubicBezTo>
                <a:cubicBezTo>
                  <a:pt x="886146" y="110685"/>
                  <a:pt x="886146" y="111017"/>
                  <a:pt x="886146" y="111348"/>
                </a:cubicBezTo>
                <a:cubicBezTo>
                  <a:pt x="886809" y="112342"/>
                  <a:pt x="887803" y="113005"/>
                  <a:pt x="888466" y="113999"/>
                </a:cubicBezTo>
                <a:cubicBezTo>
                  <a:pt x="888466" y="114993"/>
                  <a:pt x="886478" y="115656"/>
                  <a:pt x="888466" y="116650"/>
                </a:cubicBezTo>
                <a:cubicBezTo>
                  <a:pt x="887141" y="119302"/>
                  <a:pt x="889129" y="121290"/>
                  <a:pt x="890123" y="123610"/>
                </a:cubicBezTo>
                <a:cubicBezTo>
                  <a:pt x="890455" y="124604"/>
                  <a:pt x="893106" y="123610"/>
                  <a:pt x="892112" y="125598"/>
                </a:cubicBezTo>
                <a:cubicBezTo>
                  <a:pt x="889792" y="130569"/>
                  <a:pt x="893769" y="128912"/>
                  <a:pt x="895757" y="129243"/>
                </a:cubicBezTo>
                <a:cubicBezTo>
                  <a:pt x="895426" y="131563"/>
                  <a:pt x="892774" y="132889"/>
                  <a:pt x="893769" y="135540"/>
                </a:cubicBezTo>
                <a:cubicBezTo>
                  <a:pt x="893769" y="135871"/>
                  <a:pt x="893769" y="136203"/>
                  <a:pt x="893769" y="136865"/>
                </a:cubicBezTo>
                <a:cubicBezTo>
                  <a:pt x="892112" y="139185"/>
                  <a:pt x="890123" y="138191"/>
                  <a:pt x="888135" y="137528"/>
                </a:cubicBezTo>
                <a:cubicBezTo>
                  <a:pt x="886146" y="134877"/>
                  <a:pt x="890123" y="129575"/>
                  <a:pt x="883827" y="129575"/>
                </a:cubicBezTo>
                <a:cubicBezTo>
                  <a:pt x="883827" y="129906"/>
                  <a:pt x="883827" y="130569"/>
                  <a:pt x="883827" y="130900"/>
                </a:cubicBezTo>
                <a:cubicBezTo>
                  <a:pt x="883827" y="131232"/>
                  <a:pt x="883827" y="131563"/>
                  <a:pt x="883827" y="131895"/>
                </a:cubicBezTo>
                <a:cubicBezTo>
                  <a:pt x="882833" y="134877"/>
                  <a:pt x="882170" y="137860"/>
                  <a:pt x="881176" y="140842"/>
                </a:cubicBezTo>
                <a:lnTo>
                  <a:pt x="880513" y="140842"/>
                </a:lnTo>
                <a:cubicBezTo>
                  <a:pt x="880513" y="140842"/>
                  <a:pt x="879850" y="140842"/>
                  <a:pt x="879850" y="140842"/>
                </a:cubicBezTo>
                <a:cubicBezTo>
                  <a:pt x="878856" y="144156"/>
                  <a:pt x="876536" y="146144"/>
                  <a:pt x="873554" y="147139"/>
                </a:cubicBezTo>
                <a:cubicBezTo>
                  <a:pt x="872228" y="146807"/>
                  <a:pt x="870902" y="146144"/>
                  <a:pt x="869908" y="145813"/>
                </a:cubicBezTo>
                <a:lnTo>
                  <a:pt x="869908" y="145813"/>
                </a:lnTo>
                <a:cubicBezTo>
                  <a:pt x="869908" y="145813"/>
                  <a:pt x="869908" y="144156"/>
                  <a:pt x="869908" y="143162"/>
                </a:cubicBezTo>
                <a:cubicBezTo>
                  <a:pt x="869577" y="142831"/>
                  <a:pt x="868914" y="142168"/>
                  <a:pt x="868583" y="141836"/>
                </a:cubicBezTo>
                <a:cubicBezTo>
                  <a:pt x="866594" y="142831"/>
                  <a:pt x="864606" y="143493"/>
                  <a:pt x="862618" y="144488"/>
                </a:cubicBezTo>
                <a:lnTo>
                  <a:pt x="862618" y="144488"/>
                </a:lnTo>
                <a:cubicBezTo>
                  <a:pt x="862949" y="141836"/>
                  <a:pt x="863280" y="139517"/>
                  <a:pt x="863612" y="136865"/>
                </a:cubicBezTo>
                <a:cubicBezTo>
                  <a:pt x="863280" y="139517"/>
                  <a:pt x="862949" y="142168"/>
                  <a:pt x="862618" y="144488"/>
                </a:cubicBezTo>
                <a:cubicBezTo>
                  <a:pt x="864606" y="143493"/>
                  <a:pt x="866594" y="142831"/>
                  <a:pt x="868583" y="141836"/>
                </a:cubicBezTo>
                <a:cubicBezTo>
                  <a:pt x="868251" y="140511"/>
                  <a:pt x="867588" y="139185"/>
                  <a:pt x="867257" y="138191"/>
                </a:cubicBezTo>
                <a:lnTo>
                  <a:pt x="867257" y="138191"/>
                </a:lnTo>
                <a:cubicBezTo>
                  <a:pt x="869245" y="137197"/>
                  <a:pt x="868583" y="135208"/>
                  <a:pt x="867920" y="133883"/>
                </a:cubicBezTo>
                <a:cubicBezTo>
                  <a:pt x="866263" y="130569"/>
                  <a:pt x="868251" y="129906"/>
                  <a:pt x="870571" y="129243"/>
                </a:cubicBezTo>
                <a:cubicBezTo>
                  <a:pt x="870571" y="129243"/>
                  <a:pt x="870571" y="128581"/>
                  <a:pt x="870571" y="128581"/>
                </a:cubicBezTo>
                <a:cubicBezTo>
                  <a:pt x="866263" y="127918"/>
                  <a:pt x="862286" y="129906"/>
                  <a:pt x="857978" y="130238"/>
                </a:cubicBezTo>
                <a:cubicBezTo>
                  <a:pt x="857978" y="130238"/>
                  <a:pt x="857315" y="130238"/>
                  <a:pt x="856984" y="130238"/>
                </a:cubicBezTo>
                <a:cubicBezTo>
                  <a:pt x="856984" y="129243"/>
                  <a:pt x="854001" y="128249"/>
                  <a:pt x="856984" y="126924"/>
                </a:cubicBezTo>
                <a:cubicBezTo>
                  <a:pt x="858641" y="126261"/>
                  <a:pt x="860961" y="125598"/>
                  <a:pt x="860629" y="122616"/>
                </a:cubicBezTo>
                <a:cubicBezTo>
                  <a:pt x="857647" y="119964"/>
                  <a:pt x="860629" y="113005"/>
                  <a:pt x="853670" y="113337"/>
                </a:cubicBezTo>
                <a:cubicBezTo>
                  <a:pt x="855327" y="113005"/>
                  <a:pt x="857315" y="112674"/>
                  <a:pt x="858972" y="112342"/>
                </a:cubicBezTo>
                <a:cubicBezTo>
                  <a:pt x="854664" y="113337"/>
                  <a:pt x="851682" y="108034"/>
                  <a:pt x="847705" y="109360"/>
                </a:cubicBezTo>
                <a:cubicBezTo>
                  <a:pt x="842403" y="110685"/>
                  <a:pt x="840414" y="108034"/>
                  <a:pt x="839420" y="103726"/>
                </a:cubicBezTo>
                <a:cubicBezTo>
                  <a:pt x="841408" y="101075"/>
                  <a:pt x="846048" y="99749"/>
                  <a:pt x="842403" y="95441"/>
                </a:cubicBezTo>
                <a:cubicBezTo>
                  <a:pt x="838757" y="95441"/>
                  <a:pt x="836106" y="90139"/>
                  <a:pt x="831467" y="94116"/>
                </a:cubicBezTo>
                <a:cubicBezTo>
                  <a:pt x="833786" y="95773"/>
                  <a:pt x="836437" y="97098"/>
                  <a:pt x="837763" y="99087"/>
                </a:cubicBezTo>
                <a:cubicBezTo>
                  <a:pt x="837100" y="102069"/>
                  <a:pt x="834118" y="101075"/>
                  <a:pt x="832792" y="102732"/>
                </a:cubicBezTo>
                <a:cubicBezTo>
                  <a:pt x="829810" y="103395"/>
                  <a:pt x="829478" y="105383"/>
                  <a:pt x="830472" y="108034"/>
                </a:cubicBezTo>
                <a:cubicBezTo>
                  <a:pt x="830472" y="108034"/>
                  <a:pt x="830804" y="108034"/>
                  <a:pt x="831135" y="108034"/>
                </a:cubicBezTo>
                <a:cubicBezTo>
                  <a:pt x="831135" y="108034"/>
                  <a:pt x="831467" y="108366"/>
                  <a:pt x="831798" y="108697"/>
                </a:cubicBezTo>
                <a:cubicBezTo>
                  <a:pt x="829147" y="109360"/>
                  <a:pt x="826827" y="109691"/>
                  <a:pt x="824507" y="110023"/>
                </a:cubicBezTo>
                <a:cubicBezTo>
                  <a:pt x="820862" y="107371"/>
                  <a:pt x="825833" y="101738"/>
                  <a:pt x="820531" y="99749"/>
                </a:cubicBezTo>
                <a:cubicBezTo>
                  <a:pt x="819536" y="99749"/>
                  <a:pt x="818542" y="99749"/>
                  <a:pt x="817548" y="100081"/>
                </a:cubicBezTo>
                <a:cubicBezTo>
                  <a:pt x="820531" y="100744"/>
                  <a:pt x="821525" y="102401"/>
                  <a:pt x="820862" y="105383"/>
                </a:cubicBezTo>
                <a:cubicBezTo>
                  <a:pt x="820531" y="107371"/>
                  <a:pt x="820531" y="109360"/>
                  <a:pt x="820199" y="111348"/>
                </a:cubicBezTo>
                <a:cubicBezTo>
                  <a:pt x="819868" y="111348"/>
                  <a:pt x="819536" y="111348"/>
                  <a:pt x="819205" y="111348"/>
                </a:cubicBezTo>
                <a:cubicBezTo>
                  <a:pt x="820199" y="113337"/>
                  <a:pt x="820862" y="115325"/>
                  <a:pt x="817879" y="115988"/>
                </a:cubicBezTo>
                <a:cubicBezTo>
                  <a:pt x="815560" y="115988"/>
                  <a:pt x="813571" y="115988"/>
                  <a:pt x="811252" y="115988"/>
                </a:cubicBezTo>
                <a:cubicBezTo>
                  <a:pt x="806281" y="114993"/>
                  <a:pt x="809595" y="111680"/>
                  <a:pt x="809263" y="109360"/>
                </a:cubicBezTo>
                <a:close/>
                <a:moveTo>
                  <a:pt x="967669" y="48383"/>
                </a:moveTo>
                <a:lnTo>
                  <a:pt x="967669" y="48383"/>
                </a:lnTo>
                <a:cubicBezTo>
                  <a:pt x="967669" y="48383"/>
                  <a:pt x="968663" y="49378"/>
                  <a:pt x="968995" y="50040"/>
                </a:cubicBezTo>
                <a:cubicBezTo>
                  <a:pt x="968663" y="49378"/>
                  <a:pt x="968001" y="49046"/>
                  <a:pt x="967669" y="48383"/>
                </a:cubicBezTo>
                <a:close/>
                <a:moveTo>
                  <a:pt x="1020692" y="64953"/>
                </a:moveTo>
                <a:cubicBezTo>
                  <a:pt x="1023012" y="64290"/>
                  <a:pt x="1024338" y="63628"/>
                  <a:pt x="1025995" y="62965"/>
                </a:cubicBezTo>
                <a:cubicBezTo>
                  <a:pt x="1025000" y="64953"/>
                  <a:pt x="1029640" y="65284"/>
                  <a:pt x="1027652" y="67604"/>
                </a:cubicBezTo>
                <a:cubicBezTo>
                  <a:pt x="1026989" y="69593"/>
                  <a:pt x="1029309" y="71581"/>
                  <a:pt x="1027983" y="73569"/>
                </a:cubicBezTo>
                <a:cubicBezTo>
                  <a:pt x="1025995" y="74232"/>
                  <a:pt x="1025000" y="71912"/>
                  <a:pt x="1023343" y="71912"/>
                </a:cubicBezTo>
                <a:cubicBezTo>
                  <a:pt x="1021355" y="69924"/>
                  <a:pt x="1025000" y="66279"/>
                  <a:pt x="1020692" y="64953"/>
                </a:cubicBezTo>
                <a:close/>
                <a:moveTo>
                  <a:pt x="1049192" y="55343"/>
                </a:moveTo>
                <a:cubicBezTo>
                  <a:pt x="1049192" y="55343"/>
                  <a:pt x="1050849" y="57331"/>
                  <a:pt x="1051843" y="57662"/>
                </a:cubicBezTo>
                <a:cubicBezTo>
                  <a:pt x="1050849" y="57331"/>
                  <a:pt x="1050186" y="56668"/>
                  <a:pt x="1049192" y="55343"/>
                </a:cubicBezTo>
                <a:cubicBezTo>
                  <a:pt x="1049192" y="55011"/>
                  <a:pt x="1049192" y="54680"/>
                  <a:pt x="1049192" y="54017"/>
                </a:cubicBezTo>
                <a:cubicBezTo>
                  <a:pt x="1049192" y="54349"/>
                  <a:pt x="1049192" y="54680"/>
                  <a:pt x="1049192" y="55343"/>
                </a:cubicBezTo>
                <a:close/>
                <a:moveTo>
                  <a:pt x="1064436" y="51697"/>
                </a:moveTo>
                <a:cubicBezTo>
                  <a:pt x="1064436" y="51697"/>
                  <a:pt x="1064436" y="50040"/>
                  <a:pt x="1065099" y="49378"/>
                </a:cubicBezTo>
                <a:cubicBezTo>
                  <a:pt x="1065099" y="50040"/>
                  <a:pt x="1064436" y="50703"/>
                  <a:pt x="1064436" y="51697"/>
                </a:cubicBezTo>
                <a:close/>
                <a:moveTo>
                  <a:pt x="1110500" y="80529"/>
                </a:moveTo>
                <a:cubicBezTo>
                  <a:pt x="1112488" y="76883"/>
                  <a:pt x="1115471" y="74895"/>
                  <a:pt x="1120110" y="75889"/>
                </a:cubicBezTo>
                <a:cubicBezTo>
                  <a:pt x="1122321" y="78540"/>
                  <a:pt x="1122430" y="81523"/>
                  <a:pt x="1120442" y="84837"/>
                </a:cubicBezTo>
                <a:cubicBezTo>
                  <a:pt x="1122099" y="86825"/>
                  <a:pt x="1125081" y="84837"/>
                  <a:pt x="1126738" y="87156"/>
                </a:cubicBezTo>
                <a:cubicBezTo>
                  <a:pt x="1125081" y="88482"/>
                  <a:pt x="1121767" y="89808"/>
                  <a:pt x="1121767" y="91133"/>
                </a:cubicBezTo>
                <a:cubicBezTo>
                  <a:pt x="1121436" y="96435"/>
                  <a:pt x="1117459" y="94116"/>
                  <a:pt x="1115140" y="94778"/>
                </a:cubicBezTo>
                <a:cubicBezTo>
                  <a:pt x="1113814" y="93784"/>
                  <a:pt x="1110831" y="94116"/>
                  <a:pt x="1111826" y="91133"/>
                </a:cubicBezTo>
                <a:cubicBezTo>
                  <a:pt x="1115140" y="87156"/>
                  <a:pt x="1114145" y="83843"/>
                  <a:pt x="1110831" y="80529"/>
                </a:cubicBezTo>
                <a:close/>
                <a:moveTo>
                  <a:pt x="1117791" y="70587"/>
                </a:moveTo>
                <a:cubicBezTo>
                  <a:pt x="1117791" y="70587"/>
                  <a:pt x="1119116" y="70587"/>
                  <a:pt x="1119448" y="69924"/>
                </a:cubicBezTo>
                <a:cubicBezTo>
                  <a:pt x="1119448" y="69924"/>
                  <a:pt x="1119448" y="69924"/>
                  <a:pt x="1119448" y="69593"/>
                </a:cubicBezTo>
                <a:cubicBezTo>
                  <a:pt x="1119448" y="69593"/>
                  <a:pt x="1119448" y="69593"/>
                  <a:pt x="1119448" y="69924"/>
                </a:cubicBezTo>
                <a:cubicBezTo>
                  <a:pt x="1119448" y="69924"/>
                  <a:pt x="1118785" y="70587"/>
                  <a:pt x="1117791" y="70587"/>
                </a:cubicBezTo>
                <a:cubicBezTo>
                  <a:pt x="1117791" y="70587"/>
                  <a:pt x="1117791" y="71250"/>
                  <a:pt x="1117791" y="71581"/>
                </a:cubicBezTo>
                <a:cubicBezTo>
                  <a:pt x="1117791" y="71581"/>
                  <a:pt x="1117791" y="70918"/>
                  <a:pt x="1117791" y="70587"/>
                </a:cubicBezTo>
                <a:close/>
                <a:moveTo>
                  <a:pt x="1174790" y="67936"/>
                </a:moveTo>
                <a:cubicBezTo>
                  <a:pt x="1174790" y="67936"/>
                  <a:pt x="1175785" y="67936"/>
                  <a:pt x="1176447" y="67936"/>
                </a:cubicBezTo>
                <a:cubicBezTo>
                  <a:pt x="1176116" y="67936"/>
                  <a:pt x="1175453" y="67936"/>
                  <a:pt x="1174790" y="67936"/>
                </a:cubicBezTo>
                <a:lnTo>
                  <a:pt x="1174790" y="67936"/>
                </a:lnTo>
                <a:close/>
                <a:moveTo>
                  <a:pt x="1173796" y="64622"/>
                </a:moveTo>
                <a:cubicBezTo>
                  <a:pt x="1173796" y="64622"/>
                  <a:pt x="1173133" y="64290"/>
                  <a:pt x="1172471" y="64290"/>
                </a:cubicBezTo>
                <a:cubicBezTo>
                  <a:pt x="1172802" y="64290"/>
                  <a:pt x="1173133" y="64290"/>
                  <a:pt x="1173796" y="64622"/>
                </a:cubicBezTo>
                <a:lnTo>
                  <a:pt x="1173796" y="64622"/>
                </a:lnTo>
                <a:close/>
                <a:moveTo>
                  <a:pt x="1224168" y="77215"/>
                </a:moveTo>
                <a:cubicBezTo>
                  <a:pt x="1224168" y="77215"/>
                  <a:pt x="1224499" y="78209"/>
                  <a:pt x="1224831" y="78540"/>
                </a:cubicBezTo>
                <a:cubicBezTo>
                  <a:pt x="1226156" y="79203"/>
                  <a:pt x="1227813" y="79203"/>
                  <a:pt x="1228808" y="79203"/>
                </a:cubicBezTo>
                <a:cubicBezTo>
                  <a:pt x="1227482" y="79203"/>
                  <a:pt x="1226156" y="79203"/>
                  <a:pt x="1224831" y="78540"/>
                </a:cubicBezTo>
                <a:cubicBezTo>
                  <a:pt x="1224831" y="78209"/>
                  <a:pt x="1224499" y="77546"/>
                  <a:pt x="1224168" y="77215"/>
                </a:cubicBezTo>
                <a:close/>
                <a:moveTo>
                  <a:pt x="1310993" y="77215"/>
                </a:moveTo>
                <a:cubicBezTo>
                  <a:pt x="1310993" y="77215"/>
                  <a:pt x="1311987" y="77215"/>
                  <a:pt x="1312319" y="77215"/>
                </a:cubicBezTo>
                <a:cubicBezTo>
                  <a:pt x="1311987" y="77215"/>
                  <a:pt x="1311325" y="77215"/>
                  <a:pt x="1310993" y="77215"/>
                </a:cubicBezTo>
                <a:lnTo>
                  <a:pt x="1310993" y="77215"/>
                </a:lnTo>
                <a:close/>
                <a:moveTo>
                  <a:pt x="1325243" y="80529"/>
                </a:moveTo>
                <a:cubicBezTo>
                  <a:pt x="1325243" y="80529"/>
                  <a:pt x="1325906" y="80529"/>
                  <a:pt x="1326237" y="80197"/>
                </a:cubicBezTo>
                <a:cubicBezTo>
                  <a:pt x="1326237" y="80197"/>
                  <a:pt x="1325574" y="80197"/>
                  <a:pt x="1325243" y="80529"/>
                </a:cubicBezTo>
                <a:close/>
                <a:moveTo>
                  <a:pt x="1327231" y="82517"/>
                </a:moveTo>
                <a:lnTo>
                  <a:pt x="1327231" y="82517"/>
                </a:lnTo>
                <a:cubicBezTo>
                  <a:pt x="1327231" y="82517"/>
                  <a:pt x="1328888" y="80860"/>
                  <a:pt x="1329551" y="79866"/>
                </a:cubicBezTo>
                <a:lnTo>
                  <a:pt x="1329551" y="79866"/>
                </a:lnTo>
                <a:cubicBezTo>
                  <a:pt x="1329551" y="79866"/>
                  <a:pt x="1327894" y="81523"/>
                  <a:pt x="1327231" y="82517"/>
                </a:cubicBezTo>
                <a:close/>
                <a:moveTo>
                  <a:pt x="1333528" y="80197"/>
                </a:moveTo>
                <a:cubicBezTo>
                  <a:pt x="1333528" y="80197"/>
                  <a:pt x="1332534" y="81191"/>
                  <a:pt x="1331871" y="81523"/>
                </a:cubicBezTo>
                <a:cubicBezTo>
                  <a:pt x="1332534" y="81523"/>
                  <a:pt x="1332865" y="80529"/>
                  <a:pt x="1333528" y="80197"/>
                </a:cubicBezTo>
                <a:close/>
                <a:moveTo>
                  <a:pt x="1321266" y="82186"/>
                </a:moveTo>
                <a:cubicBezTo>
                  <a:pt x="1322592" y="84174"/>
                  <a:pt x="1320272" y="84837"/>
                  <a:pt x="1319609" y="86162"/>
                </a:cubicBezTo>
                <a:cubicBezTo>
                  <a:pt x="1317621" y="89145"/>
                  <a:pt x="1319609" y="90139"/>
                  <a:pt x="1322261" y="90139"/>
                </a:cubicBezTo>
                <a:cubicBezTo>
                  <a:pt x="1322923" y="94116"/>
                  <a:pt x="1325906" y="96104"/>
                  <a:pt x="1328557" y="98092"/>
                </a:cubicBezTo>
                <a:cubicBezTo>
                  <a:pt x="1331540" y="97098"/>
                  <a:pt x="1328557" y="94778"/>
                  <a:pt x="1329883" y="93784"/>
                </a:cubicBezTo>
                <a:lnTo>
                  <a:pt x="1334853" y="93784"/>
                </a:lnTo>
                <a:cubicBezTo>
                  <a:pt x="1328888" y="89808"/>
                  <a:pt x="1333196" y="87488"/>
                  <a:pt x="1335516" y="85168"/>
                </a:cubicBezTo>
                <a:cubicBezTo>
                  <a:pt x="1333196" y="84174"/>
                  <a:pt x="1334191" y="82186"/>
                  <a:pt x="1334522" y="80529"/>
                </a:cubicBezTo>
                <a:cubicBezTo>
                  <a:pt x="1336179" y="79866"/>
                  <a:pt x="1337836" y="79534"/>
                  <a:pt x="1339493" y="78872"/>
                </a:cubicBezTo>
                <a:cubicBezTo>
                  <a:pt x="1343470" y="80860"/>
                  <a:pt x="1347115" y="81191"/>
                  <a:pt x="1351092" y="78872"/>
                </a:cubicBezTo>
                <a:cubicBezTo>
                  <a:pt x="1354074" y="75558"/>
                  <a:pt x="1355731" y="78872"/>
                  <a:pt x="1357720" y="80197"/>
                </a:cubicBezTo>
                <a:lnTo>
                  <a:pt x="1357720" y="80197"/>
                </a:lnTo>
                <a:cubicBezTo>
                  <a:pt x="1357720" y="80197"/>
                  <a:pt x="1356725" y="83511"/>
                  <a:pt x="1358051" y="84837"/>
                </a:cubicBezTo>
                <a:cubicBezTo>
                  <a:pt x="1361696" y="86162"/>
                  <a:pt x="1365010" y="84837"/>
                  <a:pt x="1368656" y="84837"/>
                </a:cubicBezTo>
                <a:cubicBezTo>
                  <a:pt x="1369650" y="84837"/>
                  <a:pt x="1370644" y="84837"/>
                  <a:pt x="1371307" y="84837"/>
                </a:cubicBezTo>
                <a:cubicBezTo>
                  <a:pt x="1371307" y="84505"/>
                  <a:pt x="1371307" y="84174"/>
                  <a:pt x="1371307" y="83843"/>
                </a:cubicBezTo>
                <a:lnTo>
                  <a:pt x="1371307" y="83843"/>
                </a:lnTo>
                <a:cubicBezTo>
                  <a:pt x="1371307" y="83843"/>
                  <a:pt x="1371307" y="84505"/>
                  <a:pt x="1371307" y="84837"/>
                </a:cubicBezTo>
                <a:cubicBezTo>
                  <a:pt x="1370644" y="90802"/>
                  <a:pt x="1372964" y="96767"/>
                  <a:pt x="1371307" y="102401"/>
                </a:cubicBezTo>
                <a:lnTo>
                  <a:pt x="1371307" y="102401"/>
                </a:lnTo>
                <a:cubicBezTo>
                  <a:pt x="1371307" y="102401"/>
                  <a:pt x="1367993" y="103063"/>
                  <a:pt x="1368324" y="101406"/>
                </a:cubicBezTo>
                <a:cubicBezTo>
                  <a:pt x="1368987" y="97430"/>
                  <a:pt x="1366004" y="94447"/>
                  <a:pt x="1365010" y="91133"/>
                </a:cubicBezTo>
                <a:lnTo>
                  <a:pt x="1365010" y="91133"/>
                </a:lnTo>
                <a:cubicBezTo>
                  <a:pt x="1365010" y="89145"/>
                  <a:pt x="1366004" y="87819"/>
                  <a:pt x="1362690" y="87156"/>
                </a:cubicBezTo>
                <a:cubicBezTo>
                  <a:pt x="1359045" y="86494"/>
                  <a:pt x="1358714" y="89808"/>
                  <a:pt x="1356063" y="90139"/>
                </a:cubicBezTo>
                <a:cubicBezTo>
                  <a:pt x="1356063" y="90802"/>
                  <a:pt x="1356063" y="91796"/>
                  <a:pt x="1356063" y="92459"/>
                </a:cubicBezTo>
                <a:cubicBezTo>
                  <a:pt x="1351423" y="97761"/>
                  <a:pt x="1344133" y="94778"/>
                  <a:pt x="1338830" y="98424"/>
                </a:cubicBezTo>
                <a:cubicBezTo>
                  <a:pt x="1340819" y="100081"/>
                  <a:pt x="1336179" y="103063"/>
                  <a:pt x="1339493" y="105052"/>
                </a:cubicBezTo>
                <a:lnTo>
                  <a:pt x="1339493" y="105052"/>
                </a:lnTo>
                <a:cubicBezTo>
                  <a:pt x="1340156" y="106709"/>
                  <a:pt x="1336179" y="109360"/>
                  <a:pt x="1340487" y="110354"/>
                </a:cubicBezTo>
                <a:lnTo>
                  <a:pt x="1340487" y="110354"/>
                </a:lnTo>
                <a:cubicBezTo>
                  <a:pt x="1339824" y="112674"/>
                  <a:pt x="1336179" y="111680"/>
                  <a:pt x="1335516" y="113999"/>
                </a:cubicBezTo>
                <a:cubicBezTo>
                  <a:pt x="1331871" y="113999"/>
                  <a:pt x="1329551" y="113337"/>
                  <a:pt x="1330545" y="109028"/>
                </a:cubicBezTo>
                <a:cubicBezTo>
                  <a:pt x="1327894" y="107371"/>
                  <a:pt x="1329883" y="105714"/>
                  <a:pt x="1330545" y="104058"/>
                </a:cubicBezTo>
                <a:cubicBezTo>
                  <a:pt x="1329220" y="102069"/>
                  <a:pt x="1327231" y="101075"/>
                  <a:pt x="1324249" y="102069"/>
                </a:cubicBezTo>
                <a:cubicBezTo>
                  <a:pt x="1325243" y="102401"/>
                  <a:pt x="1326237" y="103063"/>
                  <a:pt x="1326900" y="102732"/>
                </a:cubicBezTo>
                <a:cubicBezTo>
                  <a:pt x="1327563" y="102401"/>
                  <a:pt x="1327563" y="103726"/>
                  <a:pt x="1326900" y="103395"/>
                </a:cubicBezTo>
                <a:cubicBezTo>
                  <a:pt x="1323917" y="103726"/>
                  <a:pt x="1320935" y="104720"/>
                  <a:pt x="1317621" y="103726"/>
                </a:cubicBezTo>
                <a:cubicBezTo>
                  <a:pt x="1316627" y="101406"/>
                  <a:pt x="1311987" y="98755"/>
                  <a:pt x="1318615" y="96435"/>
                </a:cubicBezTo>
                <a:cubicBezTo>
                  <a:pt x="1316627" y="96104"/>
                  <a:pt x="1315301" y="95773"/>
                  <a:pt x="1313976" y="95773"/>
                </a:cubicBezTo>
                <a:cubicBezTo>
                  <a:pt x="1315301" y="92459"/>
                  <a:pt x="1318615" y="96435"/>
                  <a:pt x="1320603" y="94116"/>
                </a:cubicBezTo>
                <a:cubicBezTo>
                  <a:pt x="1319609" y="91796"/>
                  <a:pt x="1317621" y="90802"/>
                  <a:pt x="1315301" y="91133"/>
                </a:cubicBezTo>
                <a:cubicBezTo>
                  <a:pt x="1315301" y="87488"/>
                  <a:pt x="1315301" y="84174"/>
                  <a:pt x="1309999" y="84837"/>
                </a:cubicBezTo>
                <a:cubicBezTo>
                  <a:pt x="1309999" y="84505"/>
                  <a:pt x="1309999" y="84174"/>
                  <a:pt x="1309999" y="83843"/>
                </a:cubicBezTo>
                <a:cubicBezTo>
                  <a:pt x="1309999" y="78540"/>
                  <a:pt x="1313644" y="79866"/>
                  <a:pt x="1316627" y="80197"/>
                </a:cubicBezTo>
                <a:cubicBezTo>
                  <a:pt x="1318284" y="80197"/>
                  <a:pt x="1319609" y="82517"/>
                  <a:pt x="1321598" y="82186"/>
                </a:cubicBezTo>
                <a:lnTo>
                  <a:pt x="1321598" y="82186"/>
                </a:lnTo>
                <a:close/>
                <a:moveTo>
                  <a:pt x="1364016" y="77877"/>
                </a:moveTo>
                <a:cubicBezTo>
                  <a:pt x="1364016" y="77877"/>
                  <a:pt x="1362359" y="77215"/>
                  <a:pt x="1361365" y="77215"/>
                </a:cubicBezTo>
                <a:cubicBezTo>
                  <a:pt x="1362359" y="77215"/>
                  <a:pt x="1363022" y="77215"/>
                  <a:pt x="1364016" y="77877"/>
                </a:cubicBezTo>
                <a:close/>
                <a:moveTo>
                  <a:pt x="1339824" y="75889"/>
                </a:moveTo>
                <a:cubicBezTo>
                  <a:pt x="1339824" y="75889"/>
                  <a:pt x="1342807" y="75889"/>
                  <a:pt x="1344464" y="77215"/>
                </a:cubicBezTo>
                <a:cubicBezTo>
                  <a:pt x="1345458" y="77215"/>
                  <a:pt x="1346784" y="76883"/>
                  <a:pt x="1347778" y="76552"/>
                </a:cubicBezTo>
                <a:cubicBezTo>
                  <a:pt x="1346784" y="76552"/>
                  <a:pt x="1345458" y="76552"/>
                  <a:pt x="1344464" y="77215"/>
                </a:cubicBezTo>
                <a:cubicBezTo>
                  <a:pt x="1343138" y="76220"/>
                  <a:pt x="1341481" y="75889"/>
                  <a:pt x="1339824" y="75889"/>
                </a:cubicBezTo>
                <a:close/>
                <a:moveTo>
                  <a:pt x="1368656" y="127918"/>
                </a:moveTo>
                <a:lnTo>
                  <a:pt x="1366004" y="130569"/>
                </a:lnTo>
                <a:cubicBezTo>
                  <a:pt x="1366004" y="130569"/>
                  <a:pt x="1366004" y="132226"/>
                  <a:pt x="1366004" y="133220"/>
                </a:cubicBezTo>
                <a:cubicBezTo>
                  <a:pt x="1366004" y="132226"/>
                  <a:pt x="1366004" y="131563"/>
                  <a:pt x="1366004" y="130569"/>
                </a:cubicBezTo>
                <a:lnTo>
                  <a:pt x="1366004" y="130569"/>
                </a:lnTo>
                <a:lnTo>
                  <a:pt x="1368656" y="127918"/>
                </a:lnTo>
                <a:close/>
                <a:moveTo>
                  <a:pt x="1452830" y="154098"/>
                </a:moveTo>
                <a:cubicBezTo>
                  <a:pt x="1457138" y="155423"/>
                  <a:pt x="1457469" y="152772"/>
                  <a:pt x="1457469" y="150121"/>
                </a:cubicBezTo>
                <a:cubicBezTo>
                  <a:pt x="1457138" y="149127"/>
                  <a:pt x="1456475" y="148133"/>
                  <a:pt x="1456143" y="147470"/>
                </a:cubicBezTo>
                <a:cubicBezTo>
                  <a:pt x="1455149" y="149127"/>
                  <a:pt x="1453492" y="149790"/>
                  <a:pt x="1452167" y="149790"/>
                </a:cubicBezTo>
                <a:cubicBezTo>
                  <a:pt x="1453824" y="149790"/>
                  <a:pt x="1455149" y="149127"/>
                  <a:pt x="1456143" y="147470"/>
                </a:cubicBezTo>
                <a:cubicBezTo>
                  <a:pt x="1456475" y="148464"/>
                  <a:pt x="1457138" y="149458"/>
                  <a:pt x="1457469" y="150121"/>
                </a:cubicBezTo>
                <a:cubicBezTo>
                  <a:pt x="1461114" y="149127"/>
                  <a:pt x="1462771" y="151778"/>
                  <a:pt x="1464760" y="153767"/>
                </a:cubicBezTo>
                <a:cubicBezTo>
                  <a:pt x="1464760" y="149790"/>
                  <a:pt x="1464760" y="146144"/>
                  <a:pt x="1464760" y="142168"/>
                </a:cubicBezTo>
                <a:cubicBezTo>
                  <a:pt x="1464097" y="141836"/>
                  <a:pt x="1463766" y="141174"/>
                  <a:pt x="1463434" y="140842"/>
                </a:cubicBezTo>
                <a:cubicBezTo>
                  <a:pt x="1462771" y="139848"/>
                  <a:pt x="1462440" y="138854"/>
                  <a:pt x="1462109" y="137528"/>
                </a:cubicBezTo>
                <a:cubicBezTo>
                  <a:pt x="1462109" y="138854"/>
                  <a:pt x="1462440" y="139848"/>
                  <a:pt x="1463434" y="140842"/>
                </a:cubicBezTo>
                <a:cubicBezTo>
                  <a:pt x="1463766" y="141174"/>
                  <a:pt x="1464097" y="141836"/>
                  <a:pt x="1464760" y="142168"/>
                </a:cubicBezTo>
                <a:cubicBezTo>
                  <a:pt x="1464760" y="146144"/>
                  <a:pt x="1464760" y="149790"/>
                  <a:pt x="1464760" y="153767"/>
                </a:cubicBezTo>
                <a:cubicBezTo>
                  <a:pt x="1464760" y="154429"/>
                  <a:pt x="1464760" y="155092"/>
                  <a:pt x="1464097" y="155092"/>
                </a:cubicBezTo>
                <a:cubicBezTo>
                  <a:pt x="1459789" y="158406"/>
                  <a:pt x="1453824" y="155092"/>
                  <a:pt x="1449516" y="158737"/>
                </a:cubicBezTo>
                <a:cubicBezTo>
                  <a:pt x="1446864" y="157080"/>
                  <a:pt x="1443219" y="160063"/>
                  <a:pt x="1440568" y="157412"/>
                </a:cubicBezTo>
                <a:cubicBezTo>
                  <a:pt x="1439242" y="157412"/>
                  <a:pt x="1437917" y="157743"/>
                  <a:pt x="1437254" y="158737"/>
                </a:cubicBezTo>
                <a:cubicBezTo>
                  <a:pt x="1437254" y="159069"/>
                  <a:pt x="1436923" y="159400"/>
                  <a:pt x="1436591" y="160063"/>
                </a:cubicBezTo>
                <a:lnTo>
                  <a:pt x="1436591" y="160063"/>
                </a:lnTo>
                <a:cubicBezTo>
                  <a:pt x="1436591" y="160063"/>
                  <a:pt x="1436923" y="159400"/>
                  <a:pt x="1437254" y="158737"/>
                </a:cubicBezTo>
                <a:cubicBezTo>
                  <a:pt x="1437917" y="157743"/>
                  <a:pt x="1438911" y="157080"/>
                  <a:pt x="1440568" y="157412"/>
                </a:cubicBezTo>
                <a:cubicBezTo>
                  <a:pt x="1443551" y="152441"/>
                  <a:pt x="1447859" y="152772"/>
                  <a:pt x="1452498" y="154098"/>
                </a:cubicBezTo>
                <a:close/>
                <a:moveTo>
                  <a:pt x="1499556" y="107703"/>
                </a:moveTo>
                <a:cubicBezTo>
                  <a:pt x="1502207" y="108366"/>
                  <a:pt x="1501544" y="104058"/>
                  <a:pt x="1504196" y="104058"/>
                </a:cubicBezTo>
                <a:cubicBezTo>
                  <a:pt x="1509498" y="106709"/>
                  <a:pt x="1507841" y="111017"/>
                  <a:pt x="1507178" y="115325"/>
                </a:cubicBezTo>
                <a:lnTo>
                  <a:pt x="1507178" y="115325"/>
                </a:lnTo>
                <a:cubicBezTo>
                  <a:pt x="1504527" y="114662"/>
                  <a:pt x="1501544" y="116319"/>
                  <a:pt x="1499556" y="113999"/>
                </a:cubicBezTo>
                <a:cubicBezTo>
                  <a:pt x="1498230" y="115325"/>
                  <a:pt x="1496905" y="116650"/>
                  <a:pt x="1495911" y="117976"/>
                </a:cubicBezTo>
                <a:cubicBezTo>
                  <a:pt x="1495911" y="117976"/>
                  <a:pt x="1495911" y="117313"/>
                  <a:pt x="1495579" y="117313"/>
                </a:cubicBezTo>
                <a:cubicBezTo>
                  <a:pt x="1495248" y="116982"/>
                  <a:pt x="1494585" y="116650"/>
                  <a:pt x="1494254" y="116650"/>
                </a:cubicBezTo>
                <a:cubicBezTo>
                  <a:pt x="1494917" y="116650"/>
                  <a:pt x="1495248" y="116650"/>
                  <a:pt x="1495579" y="117313"/>
                </a:cubicBezTo>
                <a:cubicBezTo>
                  <a:pt x="1495579" y="117313"/>
                  <a:pt x="1495911" y="117645"/>
                  <a:pt x="1495911" y="117976"/>
                </a:cubicBezTo>
                <a:cubicBezTo>
                  <a:pt x="1497236" y="116650"/>
                  <a:pt x="1498562" y="115325"/>
                  <a:pt x="1499556" y="113999"/>
                </a:cubicBezTo>
                <a:cubicBezTo>
                  <a:pt x="1499556" y="112011"/>
                  <a:pt x="1497568" y="109691"/>
                  <a:pt x="1499556" y="107703"/>
                </a:cubicBezTo>
                <a:close/>
                <a:moveTo>
                  <a:pt x="1514800" y="73569"/>
                </a:moveTo>
                <a:cubicBezTo>
                  <a:pt x="1514800" y="73569"/>
                  <a:pt x="1514800" y="74564"/>
                  <a:pt x="1514800" y="74895"/>
                </a:cubicBezTo>
                <a:lnTo>
                  <a:pt x="1514800" y="74895"/>
                </a:lnTo>
                <a:cubicBezTo>
                  <a:pt x="1514800" y="74895"/>
                  <a:pt x="1514800" y="73901"/>
                  <a:pt x="1514800" y="73569"/>
                </a:cubicBezTo>
                <a:close/>
                <a:moveTo>
                  <a:pt x="1537666" y="114662"/>
                </a:moveTo>
                <a:cubicBezTo>
                  <a:pt x="1537666" y="114662"/>
                  <a:pt x="1537666" y="114662"/>
                  <a:pt x="1537666" y="114993"/>
                </a:cubicBezTo>
                <a:cubicBezTo>
                  <a:pt x="1537666" y="114993"/>
                  <a:pt x="1537666" y="114993"/>
                  <a:pt x="1537666" y="114662"/>
                </a:cubicBezTo>
                <a:close/>
                <a:moveTo>
                  <a:pt x="1631451" y="96104"/>
                </a:moveTo>
                <a:cubicBezTo>
                  <a:pt x="1631451" y="96104"/>
                  <a:pt x="1629794" y="94116"/>
                  <a:pt x="1629462" y="92790"/>
                </a:cubicBezTo>
                <a:cubicBezTo>
                  <a:pt x="1628800" y="92459"/>
                  <a:pt x="1628468" y="91796"/>
                  <a:pt x="1627805" y="91133"/>
                </a:cubicBezTo>
                <a:cubicBezTo>
                  <a:pt x="1628137" y="91796"/>
                  <a:pt x="1628800" y="92127"/>
                  <a:pt x="1629462" y="92790"/>
                </a:cubicBezTo>
                <a:cubicBezTo>
                  <a:pt x="1629462" y="94447"/>
                  <a:pt x="1630457" y="95441"/>
                  <a:pt x="1631451" y="96104"/>
                </a:cubicBezTo>
                <a:close/>
                <a:moveTo>
                  <a:pt x="1631451" y="96104"/>
                </a:moveTo>
                <a:cubicBezTo>
                  <a:pt x="1631451" y="96104"/>
                  <a:pt x="1631451" y="96104"/>
                  <a:pt x="1631451" y="96104"/>
                </a:cubicBezTo>
                <a:cubicBezTo>
                  <a:pt x="1631451" y="96104"/>
                  <a:pt x="1631451" y="96104"/>
                  <a:pt x="1631451" y="96104"/>
                </a:cubicBezTo>
                <a:close/>
                <a:moveTo>
                  <a:pt x="1638410" y="169011"/>
                </a:moveTo>
                <a:cubicBezTo>
                  <a:pt x="1640730" y="169011"/>
                  <a:pt x="1643381" y="168679"/>
                  <a:pt x="1645701" y="168348"/>
                </a:cubicBezTo>
                <a:cubicBezTo>
                  <a:pt x="1646363" y="168679"/>
                  <a:pt x="1647358" y="169342"/>
                  <a:pt x="1648020" y="169673"/>
                </a:cubicBezTo>
                <a:cubicBezTo>
                  <a:pt x="1648352" y="171662"/>
                  <a:pt x="1648683" y="173650"/>
                  <a:pt x="1649015" y="175638"/>
                </a:cubicBezTo>
                <a:cubicBezTo>
                  <a:pt x="1651997" y="174976"/>
                  <a:pt x="1654980" y="174976"/>
                  <a:pt x="1657631" y="176301"/>
                </a:cubicBezTo>
                <a:cubicBezTo>
                  <a:pt x="1659288" y="176964"/>
                  <a:pt x="1660613" y="176964"/>
                  <a:pt x="1660613" y="174644"/>
                </a:cubicBezTo>
                <a:cubicBezTo>
                  <a:pt x="1657962" y="174644"/>
                  <a:pt x="1657299" y="172656"/>
                  <a:pt x="1657631" y="170999"/>
                </a:cubicBezTo>
                <a:cubicBezTo>
                  <a:pt x="1658294" y="168679"/>
                  <a:pt x="1660613" y="169673"/>
                  <a:pt x="1662602" y="169342"/>
                </a:cubicBezTo>
                <a:cubicBezTo>
                  <a:pt x="1665253" y="169342"/>
                  <a:pt x="1664259" y="172656"/>
                  <a:pt x="1666247" y="172987"/>
                </a:cubicBezTo>
                <a:cubicBezTo>
                  <a:pt x="1665916" y="174644"/>
                  <a:pt x="1664590" y="174313"/>
                  <a:pt x="1663264" y="174644"/>
                </a:cubicBezTo>
                <a:cubicBezTo>
                  <a:pt x="1664259" y="178952"/>
                  <a:pt x="1660282" y="179284"/>
                  <a:pt x="1657962" y="180941"/>
                </a:cubicBezTo>
                <a:cubicBezTo>
                  <a:pt x="1654648" y="183261"/>
                  <a:pt x="1650009" y="180941"/>
                  <a:pt x="1646695" y="183592"/>
                </a:cubicBezTo>
                <a:cubicBezTo>
                  <a:pt x="1643712" y="183592"/>
                  <a:pt x="1640398" y="184917"/>
                  <a:pt x="1640398" y="181272"/>
                </a:cubicBezTo>
                <a:cubicBezTo>
                  <a:pt x="1637084" y="179615"/>
                  <a:pt x="1633770" y="185912"/>
                  <a:pt x="1631451" y="179947"/>
                </a:cubicBezTo>
                <a:cubicBezTo>
                  <a:pt x="1631119" y="175970"/>
                  <a:pt x="1627474" y="179284"/>
                  <a:pt x="1625486" y="176964"/>
                </a:cubicBezTo>
                <a:cubicBezTo>
                  <a:pt x="1625486" y="173319"/>
                  <a:pt x="1626480" y="170336"/>
                  <a:pt x="1631119" y="169673"/>
                </a:cubicBezTo>
                <a:cubicBezTo>
                  <a:pt x="1634765" y="169342"/>
                  <a:pt x="1636753" y="168016"/>
                  <a:pt x="1632776" y="165034"/>
                </a:cubicBezTo>
                <a:cubicBezTo>
                  <a:pt x="1637084" y="163046"/>
                  <a:pt x="1636422" y="167685"/>
                  <a:pt x="1638079" y="169011"/>
                </a:cubicBezTo>
                <a:close/>
                <a:moveTo>
                  <a:pt x="1760694" y="173982"/>
                </a:moveTo>
                <a:cubicBezTo>
                  <a:pt x="1760694" y="173982"/>
                  <a:pt x="1760694" y="172656"/>
                  <a:pt x="1760694" y="172325"/>
                </a:cubicBezTo>
                <a:cubicBezTo>
                  <a:pt x="1760694" y="172987"/>
                  <a:pt x="1760694" y="173650"/>
                  <a:pt x="1760694" y="173982"/>
                </a:cubicBezTo>
                <a:close/>
                <a:moveTo>
                  <a:pt x="1760694" y="170336"/>
                </a:moveTo>
                <a:cubicBezTo>
                  <a:pt x="1760694" y="170336"/>
                  <a:pt x="1760694" y="170999"/>
                  <a:pt x="1760694" y="171330"/>
                </a:cubicBezTo>
                <a:cubicBezTo>
                  <a:pt x="1760694" y="171330"/>
                  <a:pt x="1760694" y="170668"/>
                  <a:pt x="1760694" y="170336"/>
                </a:cubicBezTo>
                <a:close/>
                <a:moveTo>
                  <a:pt x="1856798" y="182266"/>
                </a:moveTo>
                <a:cubicBezTo>
                  <a:pt x="1855473" y="179947"/>
                  <a:pt x="1853153" y="177627"/>
                  <a:pt x="1851496" y="177295"/>
                </a:cubicBezTo>
                <a:lnTo>
                  <a:pt x="1851496" y="177295"/>
                </a:lnTo>
                <a:cubicBezTo>
                  <a:pt x="1853484" y="177958"/>
                  <a:pt x="1855473" y="179947"/>
                  <a:pt x="1856798" y="182266"/>
                </a:cubicBezTo>
                <a:close/>
                <a:moveTo>
                  <a:pt x="1910153" y="164371"/>
                </a:moveTo>
                <a:cubicBezTo>
                  <a:pt x="1907502" y="164371"/>
                  <a:pt x="1905182" y="164371"/>
                  <a:pt x="1902531" y="164371"/>
                </a:cubicBezTo>
                <a:cubicBezTo>
                  <a:pt x="1901537" y="162051"/>
                  <a:pt x="1903856" y="159069"/>
                  <a:pt x="1900542" y="157412"/>
                </a:cubicBezTo>
                <a:cubicBezTo>
                  <a:pt x="1901537" y="156749"/>
                  <a:pt x="1902531" y="156086"/>
                  <a:pt x="1903856" y="155423"/>
                </a:cubicBezTo>
                <a:cubicBezTo>
                  <a:pt x="1903856" y="155423"/>
                  <a:pt x="1904188" y="155755"/>
                  <a:pt x="1904519" y="155423"/>
                </a:cubicBezTo>
                <a:lnTo>
                  <a:pt x="1904519" y="155423"/>
                </a:lnTo>
                <a:cubicBezTo>
                  <a:pt x="1903525" y="160063"/>
                  <a:pt x="1908164" y="161057"/>
                  <a:pt x="1910153" y="164040"/>
                </a:cubicBezTo>
                <a:close/>
                <a:moveTo>
                  <a:pt x="2005263" y="158075"/>
                </a:moveTo>
                <a:cubicBezTo>
                  <a:pt x="2005263" y="158075"/>
                  <a:pt x="2005263" y="158737"/>
                  <a:pt x="2004931" y="159069"/>
                </a:cubicBezTo>
                <a:cubicBezTo>
                  <a:pt x="2004931" y="159069"/>
                  <a:pt x="2004600" y="159069"/>
                  <a:pt x="2004269" y="159069"/>
                </a:cubicBezTo>
                <a:cubicBezTo>
                  <a:pt x="2004269" y="159069"/>
                  <a:pt x="2004269" y="159069"/>
                  <a:pt x="2004269" y="159069"/>
                </a:cubicBezTo>
                <a:cubicBezTo>
                  <a:pt x="2004269" y="159069"/>
                  <a:pt x="2004269" y="159069"/>
                  <a:pt x="2004269" y="159069"/>
                </a:cubicBezTo>
                <a:cubicBezTo>
                  <a:pt x="2004269" y="159069"/>
                  <a:pt x="2004600" y="159069"/>
                  <a:pt x="2004931" y="159069"/>
                </a:cubicBezTo>
                <a:cubicBezTo>
                  <a:pt x="2004931" y="159069"/>
                  <a:pt x="2005263" y="158406"/>
                  <a:pt x="2005263" y="158075"/>
                </a:cubicBezTo>
                <a:close/>
                <a:moveTo>
                  <a:pt x="2001617" y="235289"/>
                </a:moveTo>
                <a:cubicBezTo>
                  <a:pt x="2001617" y="235289"/>
                  <a:pt x="2002612" y="237609"/>
                  <a:pt x="2001617" y="238935"/>
                </a:cubicBezTo>
                <a:cubicBezTo>
                  <a:pt x="2003937" y="240923"/>
                  <a:pt x="2006257" y="242580"/>
                  <a:pt x="2007583" y="245562"/>
                </a:cubicBezTo>
                <a:cubicBezTo>
                  <a:pt x="2003937" y="246225"/>
                  <a:pt x="2005263" y="249871"/>
                  <a:pt x="2004269" y="251859"/>
                </a:cubicBezTo>
                <a:cubicBezTo>
                  <a:pt x="2001617" y="251859"/>
                  <a:pt x="1998966" y="251859"/>
                  <a:pt x="1996315" y="251859"/>
                </a:cubicBezTo>
                <a:cubicBezTo>
                  <a:pt x="1997972" y="249539"/>
                  <a:pt x="1998303" y="246888"/>
                  <a:pt x="1998966" y="244237"/>
                </a:cubicBezTo>
                <a:cubicBezTo>
                  <a:pt x="1997972" y="241917"/>
                  <a:pt x="1995984" y="241586"/>
                  <a:pt x="1993995" y="241586"/>
                </a:cubicBezTo>
                <a:cubicBezTo>
                  <a:pt x="1994327" y="238272"/>
                  <a:pt x="1994327" y="234958"/>
                  <a:pt x="1991344" y="231644"/>
                </a:cubicBezTo>
                <a:cubicBezTo>
                  <a:pt x="1994327" y="232307"/>
                  <a:pt x="1996315" y="232638"/>
                  <a:pt x="1997972" y="232970"/>
                </a:cubicBezTo>
                <a:cubicBezTo>
                  <a:pt x="2000292" y="234626"/>
                  <a:pt x="1997641" y="238935"/>
                  <a:pt x="2001949" y="238935"/>
                </a:cubicBezTo>
                <a:cubicBezTo>
                  <a:pt x="2002943" y="237609"/>
                  <a:pt x="2002280" y="236615"/>
                  <a:pt x="2001949" y="235289"/>
                </a:cubicBezTo>
                <a:close/>
                <a:moveTo>
                  <a:pt x="1993995" y="291626"/>
                </a:moveTo>
                <a:cubicBezTo>
                  <a:pt x="1992670" y="293283"/>
                  <a:pt x="1990350" y="291626"/>
                  <a:pt x="1988693" y="294277"/>
                </a:cubicBezTo>
                <a:cubicBezTo>
                  <a:pt x="1991013" y="297923"/>
                  <a:pt x="1986373" y="303556"/>
                  <a:pt x="1992338" y="306539"/>
                </a:cubicBezTo>
                <a:lnTo>
                  <a:pt x="1992338" y="306539"/>
                </a:lnTo>
                <a:cubicBezTo>
                  <a:pt x="1985379" y="307864"/>
                  <a:pt x="1991676" y="312173"/>
                  <a:pt x="1990681" y="315486"/>
                </a:cubicBezTo>
                <a:cubicBezTo>
                  <a:pt x="1988693" y="312173"/>
                  <a:pt x="1986373" y="312835"/>
                  <a:pt x="1983722" y="313167"/>
                </a:cubicBezTo>
                <a:cubicBezTo>
                  <a:pt x="1982397" y="316149"/>
                  <a:pt x="1985048" y="319463"/>
                  <a:pt x="1982728" y="322777"/>
                </a:cubicBezTo>
                <a:cubicBezTo>
                  <a:pt x="1980077" y="322777"/>
                  <a:pt x="1977094" y="324103"/>
                  <a:pt x="1976100" y="319463"/>
                </a:cubicBezTo>
                <a:cubicBezTo>
                  <a:pt x="1976100" y="319463"/>
                  <a:pt x="1974112" y="319463"/>
                  <a:pt x="1973118" y="319463"/>
                </a:cubicBezTo>
                <a:cubicBezTo>
                  <a:pt x="1972455" y="319132"/>
                  <a:pt x="1971461" y="318469"/>
                  <a:pt x="1970798" y="318138"/>
                </a:cubicBezTo>
                <a:cubicBezTo>
                  <a:pt x="1970466" y="315155"/>
                  <a:pt x="1972786" y="314824"/>
                  <a:pt x="1974443" y="313830"/>
                </a:cubicBezTo>
                <a:cubicBezTo>
                  <a:pt x="1976431" y="312173"/>
                  <a:pt x="1980077" y="313830"/>
                  <a:pt x="1981071" y="310184"/>
                </a:cubicBezTo>
                <a:cubicBezTo>
                  <a:pt x="1981071" y="308859"/>
                  <a:pt x="1982065" y="307533"/>
                  <a:pt x="1981071" y="306207"/>
                </a:cubicBezTo>
                <a:cubicBezTo>
                  <a:pt x="1986705" y="304550"/>
                  <a:pt x="1982728" y="300242"/>
                  <a:pt x="1983391" y="297260"/>
                </a:cubicBezTo>
                <a:cubicBezTo>
                  <a:pt x="1985379" y="292620"/>
                  <a:pt x="1981071" y="291626"/>
                  <a:pt x="1978420" y="289638"/>
                </a:cubicBezTo>
                <a:lnTo>
                  <a:pt x="1978420" y="289638"/>
                </a:lnTo>
                <a:cubicBezTo>
                  <a:pt x="1978420" y="289638"/>
                  <a:pt x="1978420" y="289638"/>
                  <a:pt x="1978420" y="289638"/>
                </a:cubicBezTo>
                <a:cubicBezTo>
                  <a:pt x="1981402" y="289638"/>
                  <a:pt x="1980408" y="286655"/>
                  <a:pt x="1982065" y="285661"/>
                </a:cubicBezTo>
                <a:cubicBezTo>
                  <a:pt x="1982065" y="284998"/>
                  <a:pt x="1982065" y="284004"/>
                  <a:pt x="1982065" y="283341"/>
                </a:cubicBezTo>
                <a:cubicBezTo>
                  <a:pt x="1985710" y="278702"/>
                  <a:pt x="1991676" y="281022"/>
                  <a:pt x="1995984" y="278039"/>
                </a:cubicBezTo>
                <a:cubicBezTo>
                  <a:pt x="1998966" y="278039"/>
                  <a:pt x="2001949" y="278039"/>
                  <a:pt x="2004600" y="279696"/>
                </a:cubicBezTo>
                <a:cubicBezTo>
                  <a:pt x="2004600" y="282016"/>
                  <a:pt x="2003606" y="284667"/>
                  <a:pt x="2004600" y="286987"/>
                </a:cubicBezTo>
                <a:cubicBezTo>
                  <a:pt x="2002280" y="288312"/>
                  <a:pt x="2003937" y="290632"/>
                  <a:pt x="2003274" y="291958"/>
                </a:cubicBezTo>
                <a:cubicBezTo>
                  <a:pt x="1999960" y="291626"/>
                  <a:pt x="1996646" y="292620"/>
                  <a:pt x="1993333" y="290963"/>
                </a:cubicBezTo>
                <a:close/>
                <a:moveTo>
                  <a:pt x="1977426" y="325760"/>
                </a:moveTo>
                <a:cubicBezTo>
                  <a:pt x="1977426" y="325760"/>
                  <a:pt x="1977426" y="325760"/>
                  <a:pt x="1977426" y="325760"/>
                </a:cubicBezTo>
                <a:cubicBezTo>
                  <a:pt x="1977426" y="325760"/>
                  <a:pt x="1977426" y="325760"/>
                  <a:pt x="1977426" y="325760"/>
                </a:cubicBezTo>
                <a:cubicBezTo>
                  <a:pt x="1977426" y="326422"/>
                  <a:pt x="1977094" y="327085"/>
                  <a:pt x="1976431" y="327417"/>
                </a:cubicBezTo>
                <a:cubicBezTo>
                  <a:pt x="1976763" y="327417"/>
                  <a:pt x="1977094" y="326754"/>
                  <a:pt x="1977426" y="325760"/>
                </a:cubicBezTo>
                <a:close/>
                <a:moveTo>
                  <a:pt x="1992007" y="324765"/>
                </a:moveTo>
                <a:cubicBezTo>
                  <a:pt x="1992007" y="324765"/>
                  <a:pt x="1992338" y="323109"/>
                  <a:pt x="1992670" y="322114"/>
                </a:cubicBezTo>
                <a:cubicBezTo>
                  <a:pt x="1992670" y="323109"/>
                  <a:pt x="1992670" y="323771"/>
                  <a:pt x="1992007" y="324765"/>
                </a:cubicBezTo>
                <a:close/>
                <a:moveTo>
                  <a:pt x="1897228" y="312835"/>
                </a:moveTo>
                <a:lnTo>
                  <a:pt x="1897228" y="312835"/>
                </a:lnTo>
                <a:cubicBezTo>
                  <a:pt x="1896897" y="309190"/>
                  <a:pt x="1897560" y="305876"/>
                  <a:pt x="1899880" y="302894"/>
                </a:cubicBezTo>
                <a:lnTo>
                  <a:pt x="1899880" y="302894"/>
                </a:lnTo>
                <a:cubicBezTo>
                  <a:pt x="1899880" y="302894"/>
                  <a:pt x="1901537" y="302894"/>
                  <a:pt x="1902531" y="302562"/>
                </a:cubicBezTo>
                <a:cubicBezTo>
                  <a:pt x="1908164" y="300905"/>
                  <a:pt x="1908164" y="306207"/>
                  <a:pt x="1910153" y="309190"/>
                </a:cubicBezTo>
                <a:lnTo>
                  <a:pt x="1908827" y="310847"/>
                </a:lnTo>
                <a:cubicBezTo>
                  <a:pt x="1905182" y="313498"/>
                  <a:pt x="1901537" y="313830"/>
                  <a:pt x="1897228" y="313167"/>
                </a:cubicBezTo>
                <a:close/>
                <a:moveTo>
                  <a:pt x="1798473" y="204138"/>
                </a:moveTo>
                <a:cubicBezTo>
                  <a:pt x="1798473" y="204138"/>
                  <a:pt x="1799467" y="204470"/>
                  <a:pt x="1800130" y="204801"/>
                </a:cubicBezTo>
                <a:cubicBezTo>
                  <a:pt x="1799467" y="204801"/>
                  <a:pt x="1798804" y="204801"/>
                  <a:pt x="1798473" y="204138"/>
                </a:cubicBezTo>
                <a:close/>
                <a:moveTo>
                  <a:pt x="1708997" y="292620"/>
                </a:moveTo>
                <a:cubicBezTo>
                  <a:pt x="1708997" y="292620"/>
                  <a:pt x="1705683" y="292620"/>
                  <a:pt x="1704026" y="292289"/>
                </a:cubicBezTo>
                <a:cubicBezTo>
                  <a:pt x="1701043" y="292952"/>
                  <a:pt x="1701706" y="289638"/>
                  <a:pt x="1700049" y="288644"/>
                </a:cubicBezTo>
                <a:lnTo>
                  <a:pt x="1700049" y="288644"/>
                </a:lnTo>
                <a:cubicBezTo>
                  <a:pt x="1700049" y="288644"/>
                  <a:pt x="1702700" y="286655"/>
                  <a:pt x="1702369" y="284998"/>
                </a:cubicBezTo>
                <a:cubicBezTo>
                  <a:pt x="1705683" y="284998"/>
                  <a:pt x="1708997" y="284998"/>
                  <a:pt x="1712311" y="284998"/>
                </a:cubicBezTo>
                <a:cubicBezTo>
                  <a:pt x="1712311" y="284998"/>
                  <a:pt x="1712974" y="285330"/>
                  <a:pt x="1713305" y="285661"/>
                </a:cubicBezTo>
                <a:cubicBezTo>
                  <a:pt x="1713305" y="285661"/>
                  <a:pt x="1712642" y="285330"/>
                  <a:pt x="1712311" y="284998"/>
                </a:cubicBezTo>
                <a:cubicBezTo>
                  <a:pt x="1711979" y="285661"/>
                  <a:pt x="1711648" y="286655"/>
                  <a:pt x="1711317" y="287318"/>
                </a:cubicBezTo>
                <a:cubicBezTo>
                  <a:pt x="1711648" y="288312"/>
                  <a:pt x="1711317" y="289638"/>
                  <a:pt x="1712311" y="289969"/>
                </a:cubicBezTo>
                <a:cubicBezTo>
                  <a:pt x="1712642" y="293283"/>
                  <a:pt x="1709991" y="291958"/>
                  <a:pt x="1708665" y="292620"/>
                </a:cubicBezTo>
                <a:close/>
                <a:moveTo>
                  <a:pt x="1630457" y="326422"/>
                </a:moveTo>
                <a:cubicBezTo>
                  <a:pt x="1630457" y="326422"/>
                  <a:pt x="1630457" y="326754"/>
                  <a:pt x="1630457" y="327085"/>
                </a:cubicBezTo>
                <a:cubicBezTo>
                  <a:pt x="1629794" y="327085"/>
                  <a:pt x="1628800" y="327085"/>
                  <a:pt x="1628137" y="327085"/>
                </a:cubicBezTo>
                <a:cubicBezTo>
                  <a:pt x="1624823" y="326422"/>
                  <a:pt x="1621509" y="325760"/>
                  <a:pt x="1618195" y="325097"/>
                </a:cubicBezTo>
                <a:cubicBezTo>
                  <a:pt x="1618195" y="322114"/>
                  <a:pt x="1619852" y="317806"/>
                  <a:pt x="1614218" y="318469"/>
                </a:cubicBezTo>
                <a:cubicBezTo>
                  <a:pt x="1615544" y="316149"/>
                  <a:pt x="1616869" y="314161"/>
                  <a:pt x="1617864" y="311841"/>
                </a:cubicBezTo>
                <a:cubicBezTo>
                  <a:pt x="1617864" y="310516"/>
                  <a:pt x="1617864" y="309190"/>
                  <a:pt x="1617864" y="308196"/>
                </a:cubicBezTo>
                <a:cubicBezTo>
                  <a:pt x="1617864" y="306870"/>
                  <a:pt x="1617864" y="305876"/>
                  <a:pt x="1618195" y="304550"/>
                </a:cubicBezTo>
                <a:cubicBezTo>
                  <a:pt x="1621177" y="306207"/>
                  <a:pt x="1620846" y="309853"/>
                  <a:pt x="1622835" y="311841"/>
                </a:cubicBezTo>
                <a:cubicBezTo>
                  <a:pt x="1623497" y="313830"/>
                  <a:pt x="1623829" y="316812"/>
                  <a:pt x="1627143" y="314492"/>
                </a:cubicBezTo>
                <a:cubicBezTo>
                  <a:pt x="1628800" y="314492"/>
                  <a:pt x="1630125" y="314824"/>
                  <a:pt x="1630788" y="316812"/>
                </a:cubicBezTo>
                <a:cubicBezTo>
                  <a:pt x="1634765" y="314824"/>
                  <a:pt x="1638410" y="319795"/>
                  <a:pt x="1643050" y="315818"/>
                </a:cubicBezTo>
                <a:cubicBezTo>
                  <a:pt x="1642055" y="319463"/>
                  <a:pt x="1647358" y="322114"/>
                  <a:pt x="1642387" y="324765"/>
                </a:cubicBezTo>
                <a:cubicBezTo>
                  <a:pt x="1642387" y="325428"/>
                  <a:pt x="1642387" y="326422"/>
                  <a:pt x="1642055" y="327085"/>
                </a:cubicBezTo>
                <a:cubicBezTo>
                  <a:pt x="1638410" y="328079"/>
                  <a:pt x="1634765" y="327085"/>
                  <a:pt x="1630788" y="327085"/>
                </a:cubicBezTo>
                <a:close/>
                <a:moveTo>
                  <a:pt x="1629131" y="331062"/>
                </a:moveTo>
                <a:cubicBezTo>
                  <a:pt x="1629131" y="331062"/>
                  <a:pt x="1628468" y="329736"/>
                  <a:pt x="1628468" y="329074"/>
                </a:cubicBezTo>
                <a:cubicBezTo>
                  <a:pt x="1628468" y="329736"/>
                  <a:pt x="1629131" y="330399"/>
                  <a:pt x="1629131" y="331062"/>
                </a:cubicBezTo>
                <a:close/>
                <a:moveTo>
                  <a:pt x="1606596" y="329074"/>
                </a:moveTo>
                <a:cubicBezTo>
                  <a:pt x="1606596" y="329074"/>
                  <a:pt x="1606265" y="326754"/>
                  <a:pt x="1607590" y="325097"/>
                </a:cubicBezTo>
                <a:cubicBezTo>
                  <a:pt x="1607590" y="325097"/>
                  <a:pt x="1607590" y="324434"/>
                  <a:pt x="1607590" y="324103"/>
                </a:cubicBezTo>
                <a:lnTo>
                  <a:pt x="1607590" y="324103"/>
                </a:lnTo>
                <a:cubicBezTo>
                  <a:pt x="1607590" y="324103"/>
                  <a:pt x="1607590" y="324765"/>
                  <a:pt x="1607590" y="325097"/>
                </a:cubicBezTo>
                <a:cubicBezTo>
                  <a:pt x="1606265" y="326422"/>
                  <a:pt x="1606265" y="327748"/>
                  <a:pt x="1606596" y="329074"/>
                </a:cubicBezTo>
                <a:close/>
                <a:moveTo>
                  <a:pt x="1589695" y="297260"/>
                </a:moveTo>
                <a:lnTo>
                  <a:pt x="1589695" y="297260"/>
                </a:lnTo>
                <a:cubicBezTo>
                  <a:pt x="1589695" y="299580"/>
                  <a:pt x="1589695" y="301568"/>
                  <a:pt x="1589695" y="303888"/>
                </a:cubicBezTo>
                <a:lnTo>
                  <a:pt x="1589695" y="303888"/>
                </a:lnTo>
                <a:cubicBezTo>
                  <a:pt x="1589695" y="303888"/>
                  <a:pt x="1589695" y="303888"/>
                  <a:pt x="1589695" y="303888"/>
                </a:cubicBezTo>
                <a:cubicBezTo>
                  <a:pt x="1589695" y="301568"/>
                  <a:pt x="1589695" y="299580"/>
                  <a:pt x="1589695" y="297260"/>
                </a:cubicBezTo>
                <a:close/>
                <a:moveTo>
                  <a:pt x="1516126" y="307864"/>
                </a:moveTo>
                <a:lnTo>
                  <a:pt x="1516126" y="307864"/>
                </a:lnTo>
                <a:cubicBezTo>
                  <a:pt x="1516126" y="307864"/>
                  <a:pt x="1515132" y="304882"/>
                  <a:pt x="1515463" y="303888"/>
                </a:cubicBezTo>
                <a:cubicBezTo>
                  <a:pt x="1515463" y="305213"/>
                  <a:pt x="1515463" y="306539"/>
                  <a:pt x="1516126" y="307864"/>
                </a:cubicBezTo>
                <a:close/>
                <a:moveTo>
                  <a:pt x="1474039" y="329074"/>
                </a:moveTo>
                <a:cubicBezTo>
                  <a:pt x="1474039" y="329074"/>
                  <a:pt x="1474702" y="329405"/>
                  <a:pt x="1475033" y="329736"/>
                </a:cubicBezTo>
                <a:cubicBezTo>
                  <a:pt x="1475033" y="329736"/>
                  <a:pt x="1474370" y="329405"/>
                  <a:pt x="1474039" y="329074"/>
                </a:cubicBezTo>
                <a:close/>
                <a:moveTo>
                  <a:pt x="1474039" y="329074"/>
                </a:moveTo>
                <a:cubicBezTo>
                  <a:pt x="1474039" y="329074"/>
                  <a:pt x="1473045" y="328079"/>
                  <a:pt x="1473045" y="327085"/>
                </a:cubicBezTo>
                <a:cubicBezTo>
                  <a:pt x="1471388" y="326091"/>
                  <a:pt x="1469731" y="325428"/>
                  <a:pt x="1468074" y="324434"/>
                </a:cubicBezTo>
                <a:cubicBezTo>
                  <a:pt x="1469731" y="325428"/>
                  <a:pt x="1471388" y="326091"/>
                  <a:pt x="1473045" y="327085"/>
                </a:cubicBezTo>
                <a:cubicBezTo>
                  <a:pt x="1473045" y="328079"/>
                  <a:pt x="1473376" y="328742"/>
                  <a:pt x="1474039" y="329074"/>
                </a:cubicBezTo>
                <a:close/>
                <a:moveTo>
                  <a:pt x="1448853" y="343986"/>
                </a:moveTo>
                <a:cubicBezTo>
                  <a:pt x="1448853" y="343986"/>
                  <a:pt x="1448521" y="342992"/>
                  <a:pt x="1448190" y="342329"/>
                </a:cubicBezTo>
                <a:cubicBezTo>
                  <a:pt x="1448521" y="342661"/>
                  <a:pt x="1448853" y="343324"/>
                  <a:pt x="1448853" y="343986"/>
                </a:cubicBezTo>
                <a:close/>
                <a:moveTo>
                  <a:pt x="1409417" y="385410"/>
                </a:moveTo>
                <a:lnTo>
                  <a:pt x="1409417" y="385410"/>
                </a:lnTo>
                <a:cubicBezTo>
                  <a:pt x="1409417" y="385410"/>
                  <a:pt x="1407760" y="384416"/>
                  <a:pt x="1407097" y="384085"/>
                </a:cubicBezTo>
                <a:cubicBezTo>
                  <a:pt x="1406766" y="384085"/>
                  <a:pt x="1406103" y="384085"/>
                  <a:pt x="1405772" y="384085"/>
                </a:cubicBezTo>
                <a:cubicBezTo>
                  <a:pt x="1406103" y="384085"/>
                  <a:pt x="1406766" y="384085"/>
                  <a:pt x="1407097" y="384085"/>
                </a:cubicBezTo>
                <a:cubicBezTo>
                  <a:pt x="1407760" y="384085"/>
                  <a:pt x="1408091" y="383422"/>
                  <a:pt x="1408091" y="383091"/>
                </a:cubicBezTo>
                <a:cubicBezTo>
                  <a:pt x="1408754" y="382097"/>
                  <a:pt x="1408754" y="380771"/>
                  <a:pt x="1409417" y="379777"/>
                </a:cubicBezTo>
                <a:cubicBezTo>
                  <a:pt x="1409086" y="380771"/>
                  <a:pt x="1408754" y="382097"/>
                  <a:pt x="1408091" y="383091"/>
                </a:cubicBezTo>
                <a:cubicBezTo>
                  <a:pt x="1408091" y="383422"/>
                  <a:pt x="1407429" y="383753"/>
                  <a:pt x="1407097" y="384085"/>
                </a:cubicBezTo>
                <a:cubicBezTo>
                  <a:pt x="1407760" y="384416"/>
                  <a:pt x="1408754" y="385079"/>
                  <a:pt x="1409417" y="385410"/>
                </a:cubicBezTo>
                <a:close/>
                <a:moveTo>
                  <a:pt x="1267581" y="359893"/>
                </a:moveTo>
                <a:lnTo>
                  <a:pt x="1266918" y="359893"/>
                </a:lnTo>
                <a:cubicBezTo>
                  <a:pt x="1266918" y="359893"/>
                  <a:pt x="1267581" y="359893"/>
                  <a:pt x="1267581" y="359893"/>
                </a:cubicBezTo>
                <a:close/>
                <a:moveTo>
                  <a:pt x="1268243" y="385079"/>
                </a:moveTo>
                <a:cubicBezTo>
                  <a:pt x="1268243" y="385079"/>
                  <a:pt x="1268906" y="387399"/>
                  <a:pt x="1268906" y="388724"/>
                </a:cubicBezTo>
                <a:cubicBezTo>
                  <a:pt x="1270894" y="388724"/>
                  <a:pt x="1272883" y="388724"/>
                  <a:pt x="1274540" y="388724"/>
                </a:cubicBezTo>
                <a:cubicBezTo>
                  <a:pt x="1272552" y="388724"/>
                  <a:pt x="1270563" y="388724"/>
                  <a:pt x="1268906" y="388724"/>
                </a:cubicBezTo>
                <a:cubicBezTo>
                  <a:pt x="1268906" y="387399"/>
                  <a:pt x="1268243" y="386405"/>
                  <a:pt x="1268243" y="385079"/>
                </a:cubicBezTo>
                <a:close/>
                <a:moveTo>
                  <a:pt x="1254656" y="370166"/>
                </a:moveTo>
                <a:lnTo>
                  <a:pt x="1254656" y="370166"/>
                </a:lnTo>
                <a:cubicBezTo>
                  <a:pt x="1254656" y="370166"/>
                  <a:pt x="1254656" y="369172"/>
                  <a:pt x="1254656" y="368509"/>
                </a:cubicBezTo>
                <a:cubicBezTo>
                  <a:pt x="1254656" y="368841"/>
                  <a:pt x="1254656" y="369504"/>
                  <a:pt x="1254656" y="370166"/>
                </a:cubicBezTo>
                <a:close/>
                <a:moveTo>
                  <a:pt x="1243057" y="396678"/>
                </a:moveTo>
                <a:cubicBezTo>
                  <a:pt x="1243057" y="396678"/>
                  <a:pt x="1242063" y="396678"/>
                  <a:pt x="1241732" y="396678"/>
                </a:cubicBezTo>
                <a:cubicBezTo>
                  <a:pt x="1242063" y="396678"/>
                  <a:pt x="1242726" y="396678"/>
                  <a:pt x="1243057" y="396678"/>
                </a:cubicBezTo>
                <a:lnTo>
                  <a:pt x="1243057" y="396678"/>
                </a:lnTo>
                <a:close/>
                <a:moveTo>
                  <a:pt x="1238418" y="399660"/>
                </a:moveTo>
                <a:cubicBezTo>
                  <a:pt x="1238418" y="399660"/>
                  <a:pt x="1237755" y="402312"/>
                  <a:pt x="1237755" y="403306"/>
                </a:cubicBezTo>
                <a:lnTo>
                  <a:pt x="1237755" y="403306"/>
                </a:lnTo>
                <a:cubicBezTo>
                  <a:pt x="1237755" y="403306"/>
                  <a:pt x="1238087" y="400986"/>
                  <a:pt x="1238418" y="399660"/>
                </a:cubicBezTo>
                <a:close/>
                <a:moveTo>
                  <a:pt x="1239081" y="432468"/>
                </a:moveTo>
                <a:cubicBezTo>
                  <a:pt x="1239081" y="432468"/>
                  <a:pt x="1239081" y="431474"/>
                  <a:pt x="1239412" y="431143"/>
                </a:cubicBezTo>
                <a:cubicBezTo>
                  <a:pt x="1239412" y="431143"/>
                  <a:pt x="1239412" y="430480"/>
                  <a:pt x="1239412" y="430149"/>
                </a:cubicBezTo>
                <a:cubicBezTo>
                  <a:pt x="1239412" y="430149"/>
                  <a:pt x="1239412" y="430811"/>
                  <a:pt x="1239412" y="431143"/>
                </a:cubicBezTo>
                <a:cubicBezTo>
                  <a:pt x="1239412" y="431474"/>
                  <a:pt x="1239081" y="432137"/>
                  <a:pt x="1239081" y="432468"/>
                </a:cubicBezTo>
                <a:lnTo>
                  <a:pt x="1239081" y="432468"/>
                </a:lnTo>
                <a:close/>
                <a:moveTo>
                  <a:pt x="1245377" y="409271"/>
                </a:moveTo>
                <a:lnTo>
                  <a:pt x="1245377" y="409271"/>
                </a:lnTo>
                <a:cubicBezTo>
                  <a:pt x="1245377" y="409271"/>
                  <a:pt x="1242395" y="412585"/>
                  <a:pt x="1241400" y="413910"/>
                </a:cubicBezTo>
                <a:cubicBezTo>
                  <a:pt x="1242726" y="412585"/>
                  <a:pt x="1244052" y="410928"/>
                  <a:pt x="1245377" y="409271"/>
                </a:cubicBezTo>
                <a:close/>
                <a:moveTo>
                  <a:pt x="1256645" y="413248"/>
                </a:moveTo>
                <a:lnTo>
                  <a:pt x="1256645" y="413248"/>
                </a:lnTo>
                <a:cubicBezTo>
                  <a:pt x="1256645" y="413248"/>
                  <a:pt x="1253993" y="413910"/>
                  <a:pt x="1252668" y="414573"/>
                </a:cubicBezTo>
                <a:cubicBezTo>
                  <a:pt x="1251674" y="416230"/>
                  <a:pt x="1250017" y="415567"/>
                  <a:pt x="1248360" y="415567"/>
                </a:cubicBezTo>
                <a:cubicBezTo>
                  <a:pt x="1247034" y="413248"/>
                  <a:pt x="1248360" y="410265"/>
                  <a:pt x="1246371" y="408277"/>
                </a:cubicBezTo>
                <a:cubicBezTo>
                  <a:pt x="1248691" y="406620"/>
                  <a:pt x="1247034" y="403968"/>
                  <a:pt x="1247697" y="401980"/>
                </a:cubicBezTo>
                <a:cubicBezTo>
                  <a:pt x="1248360" y="399992"/>
                  <a:pt x="1244714" y="397672"/>
                  <a:pt x="1247697" y="395684"/>
                </a:cubicBezTo>
                <a:cubicBezTo>
                  <a:pt x="1247697" y="394358"/>
                  <a:pt x="1247697" y="393033"/>
                  <a:pt x="1247697" y="391707"/>
                </a:cubicBezTo>
                <a:cubicBezTo>
                  <a:pt x="1246371" y="391707"/>
                  <a:pt x="1245709" y="391707"/>
                  <a:pt x="1245046" y="392038"/>
                </a:cubicBezTo>
                <a:cubicBezTo>
                  <a:pt x="1244383" y="392370"/>
                  <a:pt x="1244383" y="393364"/>
                  <a:pt x="1244383" y="394358"/>
                </a:cubicBezTo>
                <a:cubicBezTo>
                  <a:pt x="1244383" y="395352"/>
                  <a:pt x="1245046" y="396346"/>
                  <a:pt x="1245046" y="397009"/>
                </a:cubicBezTo>
                <a:lnTo>
                  <a:pt x="1245046" y="397009"/>
                </a:lnTo>
                <a:cubicBezTo>
                  <a:pt x="1245046" y="397009"/>
                  <a:pt x="1245046" y="395352"/>
                  <a:pt x="1244383" y="394358"/>
                </a:cubicBezTo>
                <a:cubicBezTo>
                  <a:pt x="1244383" y="393364"/>
                  <a:pt x="1244383" y="392701"/>
                  <a:pt x="1245046" y="392038"/>
                </a:cubicBezTo>
                <a:cubicBezTo>
                  <a:pt x="1245377" y="392038"/>
                  <a:pt x="1246371" y="391707"/>
                  <a:pt x="1247697" y="391707"/>
                </a:cubicBezTo>
                <a:cubicBezTo>
                  <a:pt x="1247697" y="391044"/>
                  <a:pt x="1247697" y="390381"/>
                  <a:pt x="1247697" y="389387"/>
                </a:cubicBezTo>
                <a:cubicBezTo>
                  <a:pt x="1251674" y="390050"/>
                  <a:pt x="1254988" y="391707"/>
                  <a:pt x="1257639" y="394358"/>
                </a:cubicBezTo>
                <a:lnTo>
                  <a:pt x="1257639" y="394358"/>
                </a:lnTo>
                <a:cubicBezTo>
                  <a:pt x="1257639" y="394358"/>
                  <a:pt x="1257639" y="395021"/>
                  <a:pt x="1257639" y="395352"/>
                </a:cubicBezTo>
                <a:cubicBezTo>
                  <a:pt x="1256976" y="398666"/>
                  <a:pt x="1258964" y="399329"/>
                  <a:pt x="1261615" y="398998"/>
                </a:cubicBezTo>
                <a:lnTo>
                  <a:pt x="1261615" y="398998"/>
                </a:lnTo>
                <a:cubicBezTo>
                  <a:pt x="1259627" y="400323"/>
                  <a:pt x="1257970" y="401649"/>
                  <a:pt x="1256313" y="402974"/>
                </a:cubicBezTo>
                <a:cubicBezTo>
                  <a:pt x="1252336" y="405957"/>
                  <a:pt x="1254988" y="410928"/>
                  <a:pt x="1252668" y="414573"/>
                </a:cubicBezTo>
                <a:cubicBezTo>
                  <a:pt x="1253993" y="414242"/>
                  <a:pt x="1255319" y="413910"/>
                  <a:pt x="1256645" y="413248"/>
                </a:cubicBezTo>
                <a:close/>
                <a:moveTo>
                  <a:pt x="1267912" y="398003"/>
                </a:moveTo>
                <a:lnTo>
                  <a:pt x="1267912" y="398003"/>
                </a:lnTo>
                <a:cubicBezTo>
                  <a:pt x="1267912" y="398003"/>
                  <a:pt x="1267912" y="396346"/>
                  <a:pt x="1267912" y="395684"/>
                </a:cubicBezTo>
                <a:cubicBezTo>
                  <a:pt x="1268906" y="395021"/>
                  <a:pt x="1268243" y="394027"/>
                  <a:pt x="1267912" y="393364"/>
                </a:cubicBezTo>
                <a:cubicBezTo>
                  <a:pt x="1266918" y="392701"/>
                  <a:pt x="1265924" y="391707"/>
                  <a:pt x="1264598" y="391044"/>
                </a:cubicBezTo>
                <a:cubicBezTo>
                  <a:pt x="1265592" y="391707"/>
                  <a:pt x="1266586" y="392701"/>
                  <a:pt x="1267912" y="393364"/>
                </a:cubicBezTo>
                <a:cubicBezTo>
                  <a:pt x="1270563" y="391044"/>
                  <a:pt x="1273214" y="391707"/>
                  <a:pt x="1276197" y="394027"/>
                </a:cubicBezTo>
                <a:cubicBezTo>
                  <a:pt x="1273214" y="396015"/>
                  <a:pt x="1273546" y="399329"/>
                  <a:pt x="1272883" y="401980"/>
                </a:cubicBezTo>
                <a:cubicBezTo>
                  <a:pt x="1271557" y="401980"/>
                  <a:pt x="1270232" y="401980"/>
                  <a:pt x="1269238" y="401980"/>
                </a:cubicBezTo>
                <a:cubicBezTo>
                  <a:pt x="1269238" y="400655"/>
                  <a:pt x="1269238" y="398998"/>
                  <a:pt x="1267912" y="398003"/>
                </a:cubicBezTo>
                <a:close/>
                <a:moveTo>
                  <a:pt x="1294755" y="362544"/>
                </a:moveTo>
                <a:cubicBezTo>
                  <a:pt x="1294755" y="362544"/>
                  <a:pt x="1293098" y="360225"/>
                  <a:pt x="1290778" y="359562"/>
                </a:cubicBezTo>
                <a:lnTo>
                  <a:pt x="1290778" y="359562"/>
                </a:lnTo>
                <a:cubicBezTo>
                  <a:pt x="1293098" y="359893"/>
                  <a:pt x="1294423" y="361219"/>
                  <a:pt x="1294755" y="362544"/>
                </a:cubicBezTo>
                <a:cubicBezTo>
                  <a:pt x="1294755" y="363207"/>
                  <a:pt x="1294755" y="363870"/>
                  <a:pt x="1294755" y="364864"/>
                </a:cubicBezTo>
                <a:cubicBezTo>
                  <a:pt x="1294755" y="364201"/>
                  <a:pt x="1294755" y="363207"/>
                  <a:pt x="1294755" y="362544"/>
                </a:cubicBezTo>
                <a:close/>
                <a:moveTo>
                  <a:pt x="1294423" y="369835"/>
                </a:moveTo>
                <a:cubicBezTo>
                  <a:pt x="1294423" y="369835"/>
                  <a:pt x="1294423" y="369504"/>
                  <a:pt x="1294755" y="369172"/>
                </a:cubicBezTo>
                <a:cubicBezTo>
                  <a:pt x="1295086" y="368841"/>
                  <a:pt x="1295418" y="368509"/>
                  <a:pt x="1295086" y="367847"/>
                </a:cubicBezTo>
                <a:cubicBezTo>
                  <a:pt x="1295086" y="368178"/>
                  <a:pt x="1295086" y="368841"/>
                  <a:pt x="1294755" y="369172"/>
                </a:cubicBezTo>
                <a:cubicBezTo>
                  <a:pt x="1294755" y="369172"/>
                  <a:pt x="1294423" y="369504"/>
                  <a:pt x="1294423" y="369835"/>
                </a:cubicBezTo>
                <a:cubicBezTo>
                  <a:pt x="1293761" y="371161"/>
                  <a:pt x="1292766" y="372155"/>
                  <a:pt x="1292104" y="373480"/>
                </a:cubicBezTo>
                <a:cubicBezTo>
                  <a:pt x="1293098" y="372486"/>
                  <a:pt x="1294092" y="371161"/>
                  <a:pt x="1294423" y="369835"/>
                </a:cubicBezTo>
                <a:close/>
                <a:moveTo>
                  <a:pt x="1302046" y="365527"/>
                </a:moveTo>
                <a:cubicBezTo>
                  <a:pt x="1302046" y="365527"/>
                  <a:pt x="1301383" y="366190"/>
                  <a:pt x="1301051" y="366521"/>
                </a:cubicBezTo>
                <a:cubicBezTo>
                  <a:pt x="1301051" y="366521"/>
                  <a:pt x="1301714" y="365858"/>
                  <a:pt x="1302046" y="365527"/>
                </a:cubicBezTo>
                <a:close/>
                <a:moveTo>
                  <a:pt x="1309668" y="317806"/>
                </a:moveTo>
                <a:cubicBezTo>
                  <a:pt x="1310993" y="314824"/>
                  <a:pt x="1308673" y="312835"/>
                  <a:pt x="1308011" y="310516"/>
                </a:cubicBezTo>
                <a:cubicBezTo>
                  <a:pt x="1310662" y="307202"/>
                  <a:pt x="1312650" y="311178"/>
                  <a:pt x="1314970" y="310516"/>
                </a:cubicBezTo>
                <a:cubicBezTo>
                  <a:pt x="1317290" y="307533"/>
                  <a:pt x="1316295" y="304550"/>
                  <a:pt x="1316295" y="301568"/>
                </a:cubicBezTo>
                <a:cubicBezTo>
                  <a:pt x="1317621" y="301568"/>
                  <a:pt x="1318615" y="301568"/>
                  <a:pt x="1319941" y="301568"/>
                </a:cubicBezTo>
                <a:cubicBezTo>
                  <a:pt x="1318947" y="296597"/>
                  <a:pt x="1312650" y="299248"/>
                  <a:pt x="1310993" y="295271"/>
                </a:cubicBezTo>
                <a:cubicBezTo>
                  <a:pt x="1312319" y="295271"/>
                  <a:pt x="1314970" y="296266"/>
                  <a:pt x="1314307" y="293283"/>
                </a:cubicBezTo>
                <a:cubicBezTo>
                  <a:pt x="1313644" y="290301"/>
                  <a:pt x="1311325" y="289969"/>
                  <a:pt x="1308673" y="290301"/>
                </a:cubicBezTo>
                <a:cubicBezTo>
                  <a:pt x="1306022" y="292952"/>
                  <a:pt x="1303371" y="295271"/>
                  <a:pt x="1298732" y="293283"/>
                </a:cubicBezTo>
                <a:cubicBezTo>
                  <a:pt x="1294423" y="291295"/>
                  <a:pt x="1295086" y="297923"/>
                  <a:pt x="1292104" y="297923"/>
                </a:cubicBezTo>
                <a:cubicBezTo>
                  <a:pt x="1293761" y="299248"/>
                  <a:pt x="1292104" y="301568"/>
                  <a:pt x="1293429" y="302894"/>
                </a:cubicBezTo>
                <a:cubicBezTo>
                  <a:pt x="1295086" y="305545"/>
                  <a:pt x="1298069" y="307864"/>
                  <a:pt x="1297406" y="311841"/>
                </a:cubicBezTo>
                <a:cubicBezTo>
                  <a:pt x="1296080" y="312835"/>
                  <a:pt x="1296080" y="313498"/>
                  <a:pt x="1297406" y="314492"/>
                </a:cubicBezTo>
                <a:lnTo>
                  <a:pt x="1297406" y="314492"/>
                </a:lnTo>
                <a:cubicBezTo>
                  <a:pt x="1293429" y="315818"/>
                  <a:pt x="1280836" y="313498"/>
                  <a:pt x="1279179" y="310184"/>
                </a:cubicBezTo>
                <a:cubicBezTo>
                  <a:pt x="1278185" y="308196"/>
                  <a:pt x="1276197" y="308859"/>
                  <a:pt x="1275865" y="307202"/>
                </a:cubicBezTo>
                <a:lnTo>
                  <a:pt x="1275865" y="307202"/>
                </a:lnTo>
                <a:cubicBezTo>
                  <a:pt x="1281168" y="308196"/>
                  <a:pt x="1284482" y="303556"/>
                  <a:pt x="1289121" y="302894"/>
                </a:cubicBezTo>
                <a:cubicBezTo>
                  <a:pt x="1291109" y="302562"/>
                  <a:pt x="1289453" y="299911"/>
                  <a:pt x="1289784" y="298585"/>
                </a:cubicBezTo>
                <a:cubicBezTo>
                  <a:pt x="1289784" y="298254"/>
                  <a:pt x="1289784" y="297923"/>
                  <a:pt x="1289784" y="297260"/>
                </a:cubicBezTo>
                <a:cubicBezTo>
                  <a:pt x="1291441" y="295271"/>
                  <a:pt x="1288790" y="293615"/>
                  <a:pt x="1289121" y="291626"/>
                </a:cubicBezTo>
                <a:cubicBezTo>
                  <a:pt x="1293761" y="292068"/>
                  <a:pt x="1296634" y="290411"/>
                  <a:pt x="1297737" y="286655"/>
                </a:cubicBezTo>
                <a:cubicBezTo>
                  <a:pt x="1299394" y="285992"/>
                  <a:pt x="1300389" y="288644"/>
                  <a:pt x="1302046" y="287649"/>
                </a:cubicBezTo>
                <a:cubicBezTo>
                  <a:pt x="1302046" y="286324"/>
                  <a:pt x="1305359" y="285992"/>
                  <a:pt x="1303702" y="284004"/>
                </a:cubicBezTo>
                <a:cubicBezTo>
                  <a:pt x="1301383" y="284667"/>
                  <a:pt x="1300389" y="282016"/>
                  <a:pt x="1298400" y="282016"/>
                </a:cubicBezTo>
                <a:cubicBezTo>
                  <a:pt x="1297075" y="281022"/>
                  <a:pt x="1297406" y="279365"/>
                  <a:pt x="1297075" y="278039"/>
                </a:cubicBezTo>
                <a:lnTo>
                  <a:pt x="1297075" y="278039"/>
                </a:lnTo>
                <a:cubicBezTo>
                  <a:pt x="1297406" y="274725"/>
                  <a:pt x="1300389" y="273400"/>
                  <a:pt x="1302377" y="271411"/>
                </a:cubicBezTo>
                <a:lnTo>
                  <a:pt x="1302377" y="271411"/>
                </a:lnTo>
                <a:cubicBezTo>
                  <a:pt x="1304365" y="274725"/>
                  <a:pt x="1308011" y="269423"/>
                  <a:pt x="1309668" y="273068"/>
                </a:cubicBezTo>
                <a:cubicBezTo>
                  <a:pt x="1309668" y="275719"/>
                  <a:pt x="1310993" y="277045"/>
                  <a:pt x="1313313" y="277708"/>
                </a:cubicBezTo>
                <a:cubicBezTo>
                  <a:pt x="1316627" y="278370"/>
                  <a:pt x="1317290" y="280690"/>
                  <a:pt x="1317621" y="283341"/>
                </a:cubicBezTo>
                <a:cubicBezTo>
                  <a:pt x="1320603" y="284998"/>
                  <a:pt x="1323255" y="285661"/>
                  <a:pt x="1325574" y="282016"/>
                </a:cubicBezTo>
                <a:cubicBezTo>
                  <a:pt x="1324249" y="282016"/>
                  <a:pt x="1322923" y="282016"/>
                  <a:pt x="1321929" y="281022"/>
                </a:cubicBezTo>
                <a:cubicBezTo>
                  <a:pt x="1322923" y="281684"/>
                  <a:pt x="1323917" y="282347"/>
                  <a:pt x="1325574" y="282016"/>
                </a:cubicBezTo>
                <a:cubicBezTo>
                  <a:pt x="1327231" y="281022"/>
                  <a:pt x="1324580" y="278702"/>
                  <a:pt x="1326569" y="278039"/>
                </a:cubicBezTo>
                <a:cubicBezTo>
                  <a:pt x="1328226" y="277376"/>
                  <a:pt x="1329220" y="273731"/>
                  <a:pt x="1331871" y="277045"/>
                </a:cubicBezTo>
                <a:cubicBezTo>
                  <a:pt x="1330214" y="279365"/>
                  <a:pt x="1330877" y="282016"/>
                  <a:pt x="1330545" y="284667"/>
                </a:cubicBezTo>
                <a:cubicBezTo>
                  <a:pt x="1328888" y="284998"/>
                  <a:pt x="1327563" y="283341"/>
                  <a:pt x="1325574" y="285330"/>
                </a:cubicBezTo>
                <a:cubicBezTo>
                  <a:pt x="1327894" y="287981"/>
                  <a:pt x="1326900" y="290301"/>
                  <a:pt x="1323917" y="292289"/>
                </a:cubicBezTo>
                <a:cubicBezTo>
                  <a:pt x="1325243" y="293615"/>
                  <a:pt x="1323255" y="295934"/>
                  <a:pt x="1325574" y="297591"/>
                </a:cubicBezTo>
                <a:cubicBezTo>
                  <a:pt x="1330545" y="293283"/>
                  <a:pt x="1335516" y="298917"/>
                  <a:pt x="1340819" y="297591"/>
                </a:cubicBezTo>
                <a:cubicBezTo>
                  <a:pt x="1336510" y="301568"/>
                  <a:pt x="1328888" y="301237"/>
                  <a:pt x="1329883" y="309521"/>
                </a:cubicBezTo>
                <a:cubicBezTo>
                  <a:pt x="1329883" y="310516"/>
                  <a:pt x="1329883" y="311510"/>
                  <a:pt x="1328888" y="312173"/>
                </a:cubicBezTo>
                <a:cubicBezTo>
                  <a:pt x="1327231" y="313498"/>
                  <a:pt x="1325243" y="315155"/>
                  <a:pt x="1323255" y="317143"/>
                </a:cubicBezTo>
                <a:cubicBezTo>
                  <a:pt x="1324580" y="317143"/>
                  <a:pt x="1325574" y="317143"/>
                  <a:pt x="1326237" y="317143"/>
                </a:cubicBezTo>
                <a:lnTo>
                  <a:pt x="1326237" y="317143"/>
                </a:lnTo>
                <a:cubicBezTo>
                  <a:pt x="1326237" y="317143"/>
                  <a:pt x="1326237" y="318800"/>
                  <a:pt x="1326237" y="319463"/>
                </a:cubicBezTo>
                <a:cubicBezTo>
                  <a:pt x="1323917" y="320789"/>
                  <a:pt x="1321598" y="321783"/>
                  <a:pt x="1319278" y="323109"/>
                </a:cubicBezTo>
                <a:cubicBezTo>
                  <a:pt x="1320272" y="324103"/>
                  <a:pt x="1320603" y="325097"/>
                  <a:pt x="1321266" y="325760"/>
                </a:cubicBezTo>
                <a:cubicBezTo>
                  <a:pt x="1321598" y="327085"/>
                  <a:pt x="1321929" y="328411"/>
                  <a:pt x="1322592" y="329405"/>
                </a:cubicBezTo>
                <a:cubicBezTo>
                  <a:pt x="1319941" y="329405"/>
                  <a:pt x="1318615" y="328079"/>
                  <a:pt x="1317621" y="325760"/>
                </a:cubicBezTo>
                <a:cubicBezTo>
                  <a:pt x="1316295" y="322446"/>
                  <a:pt x="1314970" y="319463"/>
                  <a:pt x="1313313" y="315818"/>
                </a:cubicBezTo>
                <a:cubicBezTo>
                  <a:pt x="1312319" y="317475"/>
                  <a:pt x="1311656" y="318469"/>
                  <a:pt x="1311325" y="319463"/>
                </a:cubicBezTo>
                <a:cubicBezTo>
                  <a:pt x="1311325" y="319795"/>
                  <a:pt x="1311325" y="320126"/>
                  <a:pt x="1311325" y="320457"/>
                </a:cubicBezTo>
                <a:cubicBezTo>
                  <a:pt x="1307348" y="323440"/>
                  <a:pt x="1305028" y="320457"/>
                  <a:pt x="1302708" y="318138"/>
                </a:cubicBezTo>
                <a:cubicBezTo>
                  <a:pt x="1305028" y="319463"/>
                  <a:pt x="1307348" y="314161"/>
                  <a:pt x="1309999" y="318138"/>
                </a:cubicBezTo>
                <a:close/>
                <a:moveTo>
                  <a:pt x="1276860" y="315155"/>
                </a:moveTo>
                <a:cubicBezTo>
                  <a:pt x="1276860" y="315155"/>
                  <a:pt x="1276197" y="314492"/>
                  <a:pt x="1276197" y="314161"/>
                </a:cubicBezTo>
                <a:cubicBezTo>
                  <a:pt x="1276197" y="314492"/>
                  <a:pt x="1276528" y="314824"/>
                  <a:pt x="1276860" y="315155"/>
                </a:cubicBezTo>
                <a:lnTo>
                  <a:pt x="1276860" y="315155"/>
                </a:lnTo>
                <a:close/>
                <a:moveTo>
                  <a:pt x="1204616" y="259150"/>
                </a:moveTo>
                <a:cubicBezTo>
                  <a:pt x="1204616" y="259150"/>
                  <a:pt x="1203622" y="257824"/>
                  <a:pt x="1203622" y="257161"/>
                </a:cubicBezTo>
                <a:cubicBezTo>
                  <a:pt x="1203622" y="257824"/>
                  <a:pt x="1204284" y="258487"/>
                  <a:pt x="1204616" y="259150"/>
                </a:cubicBezTo>
                <a:lnTo>
                  <a:pt x="1204616" y="259150"/>
                </a:lnTo>
                <a:close/>
                <a:moveTo>
                  <a:pt x="976948" y="303888"/>
                </a:moveTo>
                <a:cubicBezTo>
                  <a:pt x="976948" y="303888"/>
                  <a:pt x="976948" y="303225"/>
                  <a:pt x="976948" y="302894"/>
                </a:cubicBezTo>
                <a:cubicBezTo>
                  <a:pt x="976948" y="303225"/>
                  <a:pt x="976948" y="303556"/>
                  <a:pt x="976948" y="303888"/>
                </a:cubicBezTo>
                <a:lnTo>
                  <a:pt x="976948" y="303888"/>
                </a:lnTo>
                <a:close/>
                <a:moveTo>
                  <a:pt x="944472" y="319132"/>
                </a:moveTo>
                <a:cubicBezTo>
                  <a:pt x="944472" y="319132"/>
                  <a:pt x="944472" y="317475"/>
                  <a:pt x="944140" y="316812"/>
                </a:cubicBezTo>
                <a:lnTo>
                  <a:pt x="944140" y="316812"/>
                </a:lnTo>
                <a:cubicBezTo>
                  <a:pt x="944140" y="316812"/>
                  <a:pt x="944140" y="316149"/>
                  <a:pt x="944140" y="315818"/>
                </a:cubicBezTo>
                <a:cubicBezTo>
                  <a:pt x="944140" y="315818"/>
                  <a:pt x="944140" y="316481"/>
                  <a:pt x="944140" y="316812"/>
                </a:cubicBezTo>
                <a:cubicBezTo>
                  <a:pt x="944140" y="317475"/>
                  <a:pt x="944140" y="318469"/>
                  <a:pt x="944472" y="319132"/>
                </a:cubicBezTo>
                <a:cubicBezTo>
                  <a:pt x="945135" y="319132"/>
                  <a:pt x="945797" y="319132"/>
                  <a:pt x="946460" y="319132"/>
                </a:cubicBezTo>
                <a:cubicBezTo>
                  <a:pt x="945797" y="319132"/>
                  <a:pt x="945135" y="319132"/>
                  <a:pt x="944472" y="319132"/>
                </a:cubicBezTo>
                <a:close/>
                <a:moveTo>
                  <a:pt x="841408" y="264452"/>
                </a:moveTo>
                <a:cubicBezTo>
                  <a:pt x="841408" y="264452"/>
                  <a:pt x="842734" y="264452"/>
                  <a:pt x="843065" y="264452"/>
                </a:cubicBezTo>
                <a:cubicBezTo>
                  <a:pt x="842403" y="264452"/>
                  <a:pt x="841740" y="264452"/>
                  <a:pt x="841408" y="264452"/>
                </a:cubicBezTo>
                <a:close/>
                <a:moveTo>
                  <a:pt x="840746" y="264452"/>
                </a:moveTo>
                <a:cubicBezTo>
                  <a:pt x="835443" y="262464"/>
                  <a:pt x="830804" y="257824"/>
                  <a:pt x="824507" y="260475"/>
                </a:cubicBezTo>
                <a:cubicBezTo>
                  <a:pt x="822519" y="256498"/>
                  <a:pt x="824507" y="253516"/>
                  <a:pt x="825501" y="250202"/>
                </a:cubicBezTo>
                <a:cubicBezTo>
                  <a:pt x="829147" y="250533"/>
                  <a:pt x="828815" y="256167"/>
                  <a:pt x="832792" y="254510"/>
                </a:cubicBezTo>
                <a:lnTo>
                  <a:pt x="832792" y="254510"/>
                </a:lnTo>
                <a:cubicBezTo>
                  <a:pt x="832792" y="254510"/>
                  <a:pt x="832792" y="254510"/>
                  <a:pt x="832792" y="254510"/>
                </a:cubicBezTo>
                <a:cubicBezTo>
                  <a:pt x="835112" y="258155"/>
                  <a:pt x="838757" y="254841"/>
                  <a:pt x="841408" y="255836"/>
                </a:cubicBezTo>
                <a:cubicBezTo>
                  <a:pt x="842071" y="256830"/>
                  <a:pt x="843065" y="256498"/>
                  <a:pt x="844059" y="256830"/>
                </a:cubicBezTo>
                <a:cubicBezTo>
                  <a:pt x="846379" y="256830"/>
                  <a:pt x="849030" y="256830"/>
                  <a:pt x="846711" y="260475"/>
                </a:cubicBezTo>
                <a:cubicBezTo>
                  <a:pt x="847705" y="261469"/>
                  <a:pt x="847705" y="263126"/>
                  <a:pt x="848036" y="264783"/>
                </a:cubicBezTo>
                <a:cubicBezTo>
                  <a:pt x="847705" y="263458"/>
                  <a:pt x="848036" y="261469"/>
                  <a:pt x="846711" y="260475"/>
                </a:cubicBezTo>
                <a:cubicBezTo>
                  <a:pt x="843728" y="260475"/>
                  <a:pt x="842071" y="262795"/>
                  <a:pt x="840083" y="264452"/>
                </a:cubicBezTo>
                <a:close/>
                <a:moveTo>
                  <a:pt x="814234" y="286324"/>
                </a:moveTo>
                <a:cubicBezTo>
                  <a:pt x="814234" y="286324"/>
                  <a:pt x="812246" y="283673"/>
                  <a:pt x="810920" y="282016"/>
                </a:cubicBezTo>
                <a:cubicBezTo>
                  <a:pt x="811914" y="283673"/>
                  <a:pt x="813240" y="284998"/>
                  <a:pt x="814234" y="286324"/>
                </a:cubicBezTo>
                <a:lnTo>
                  <a:pt x="814234" y="286324"/>
                </a:lnTo>
                <a:close/>
                <a:moveTo>
                  <a:pt x="812909" y="287649"/>
                </a:moveTo>
                <a:cubicBezTo>
                  <a:pt x="812909" y="287649"/>
                  <a:pt x="811914" y="288975"/>
                  <a:pt x="810920" y="289638"/>
                </a:cubicBezTo>
                <a:cubicBezTo>
                  <a:pt x="811583" y="288975"/>
                  <a:pt x="812246" y="288312"/>
                  <a:pt x="812909" y="287649"/>
                </a:cubicBezTo>
                <a:close/>
                <a:moveTo>
                  <a:pt x="812909" y="274725"/>
                </a:moveTo>
                <a:lnTo>
                  <a:pt x="812909" y="274725"/>
                </a:lnTo>
                <a:cubicBezTo>
                  <a:pt x="814897" y="273400"/>
                  <a:pt x="816554" y="274062"/>
                  <a:pt x="818211" y="274725"/>
                </a:cubicBezTo>
                <a:cubicBezTo>
                  <a:pt x="816554" y="273731"/>
                  <a:pt x="814897" y="273400"/>
                  <a:pt x="812909" y="274725"/>
                </a:cubicBezTo>
                <a:close/>
                <a:moveTo>
                  <a:pt x="760548" y="300574"/>
                </a:moveTo>
                <a:cubicBezTo>
                  <a:pt x="760548" y="300574"/>
                  <a:pt x="761874" y="300574"/>
                  <a:pt x="762205" y="300574"/>
                </a:cubicBezTo>
                <a:cubicBezTo>
                  <a:pt x="761542" y="300574"/>
                  <a:pt x="760880" y="300574"/>
                  <a:pt x="760548" y="300574"/>
                </a:cubicBezTo>
                <a:cubicBezTo>
                  <a:pt x="758229" y="299911"/>
                  <a:pt x="755909" y="298585"/>
                  <a:pt x="753589" y="298585"/>
                </a:cubicBezTo>
                <a:lnTo>
                  <a:pt x="753589" y="298585"/>
                </a:lnTo>
                <a:cubicBezTo>
                  <a:pt x="753589" y="298585"/>
                  <a:pt x="755909" y="297260"/>
                  <a:pt x="757234" y="296597"/>
                </a:cubicBezTo>
                <a:cubicBezTo>
                  <a:pt x="756240" y="297260"/>
                  <a:pt x="754915" y="298254"/>
                  <a:pt x="753589" y="298585"/>
                </a:cubicBezTo>
                <a:cubicBezTo>
                  <a:pt x="755909" y="298585"/>
                  <a:pt x="758229" y="299911"/>
                  <a:pt x="760548" y="300574"/>
                </a:cubicBezTo>
                <a:close/>
                <a:moveTo>
                  <a:pt x="753589" y="298585"/>
                </a:moveTo>
                <a:cubicBezTo>
                  <a:pt x="753589" y="298585"/>
                  <a:pt x="756240" y="303888"/>
                  <a:pt x="751269" y="303888"/>
                </a:cubicBezTo>
                <a:cubicBezTo>
                  <a:pt x="754252" y="307202"/>
                  <a:pt x="750607" y="306539"/>
                  <a:pt x="749281" y="307533"/>
                </a:cubicBezTo>
                <a:cubicBezTo>
                  <a:pt x="747624" y="308527"/>
                  <a:pt x="743647" y="307202"/>
                  <a:pt x="744310" y="311510"/>
                </a:cubicBezTo>
                <a:cubicBezTo>
                  <a:pt x="742984" y="312835"/>
                  <a:pt x="741659" y="313830"/>
                  <a:pt x="740333" y="315155"/>
                </a:cubicBezTo>
                <a:cubicBezTo>
                  <a:pt x="739008" y="315486"/>
                  <a:pt x="738014" y="314492"/>
                  <a:pt x="737019" y="313830"/>
                </a:cubicBezTo>
                <a:cubicBezTo>
                  <a:pt x="736688" y="314161"/>
                  <a:pt x="736025" y="314824"/>
                  <a:pt x="735694" y="315155"/>
                </a:cubicBezTo>
                <a:cubicBezTo>
                  <a:pt x="735694" y="315155"/>
                  <a:pt x="735031" y="315155"/>
                  <a:pt x="735031" y="315155"/>
                </a:cubicBezTo>
                <a:cubicBezTo>
                  <a:pt x="735031" y="315155"/>
                  <a:pt x="735694" y="315155"/>
                  <a:pt x="735694" y="315155"/>
                </a:cubicBezTo>
                <a:cubicBezTo>
                  <a:pt x="736025" y="314824"/>
                  <a:pt x="736688" y="314161"/>
                  <a:pt x="737019" y="313830"/>
                </a:cubicBezTo>
                <a:cubicBezTo>
                  <a:pt x="735362" y="311178"/>
                  <a:pt x="733043" y="308859"/>
                  <a:pt x="737019" y="305545"/>
                </a:cubicBezTo>
                <a:cubicBezTo>
                  <a:pt x="733043" y="307864"/>
                  <a:pt x="731054" y="298917"/>
                  <a:pt x="726083" y="306207"/>
                </a:cubicBezTo>
                <a:cubicBezTo>
                  <a:pt x="727078" y="302894"/>
                  <a:pt x="727740" y="301237"/>
                  <a:pt x="728403" y="299580"/>
                </a:cubicBezTo>
                <a:cubicBezTo>
                  <a:pt x="726083" y="299580"/>
                  <a:pt x="724758" y="298917"/>
                  <a:pt x="723432" y="297591"/>
                </a:cubicBezTo>
                <a:cubicBezTo>
                  <a:pt x="722769" y="297260"/>
                  <a:pt x="722107" y="296597"/>
                  <a:pt x="720781" y="295934"/>
                </a:cubicBezTo>
                <a:cubicBezTo>
                  <a:pt x="724426" y="294609"/>
                  <a:pt x="728072" y="295934"/>
                  <a:pt x="730723" y="293615"/>
                </a:cubicBezTo>
                <a:cubicBezTo>
                  <a:pt x="732048" y="293946"/>
                  <a:pt x="733374" y="294609"/>
                  <a:pt x="734700" y="294940"/>
                </a:cubicBezTo>
                <a:cubicBezTo>
                  <a:pt x="739008" y="293946"/>
                  <a:pt x="744641" y="295934"/>
                  <a:pt x="747293" y="287981"/>
                </a:cubicBezTo>
                <a:cubicBezTo>
                  <a:pt x="747955" y="292620"/>
                  <a:pt x="746630" y="295271"/>
                  <a:pt x="748618" y="297260"/>
                </a:cubicBezTo>
                <a:cubicBezTo>
                  <a:pt x="750275" y="297591"/>
                  <a:pt x="751932" y="298254"/>
                  <a:pt x="753589" y="298585"/>
                </a:cubicBezTo>
                <a:lnTo>
                  <a:pt x="753589" y="298585"/>
                </a:lnTo>
                <a:cubicBezTo>
                  <a:pt x="753589" y="298585"/>
                  <a:pt x="753589" y="298585"/>
                  <a:pt x="753589" y="298585"/>
                </a:cubicBezTo>
                <a:cubicBezTo>
                  <a:pt x="753589" y="298585"/>
                  <a:pt x="753589" y="298585"/>
                  <a:pt x="753589" y="298585"/>
                </a:cubicBezTo>
                <a:close/>
                <a:moveTo>
                  <a:pt x="758560" y="339347"/>
                </a:moveTo>
                <a:cubicBezTo>
                  <a:pt x="758560" y="339347"/>
                  <a:pt x="758560" y="339678"/>
                  <a:pt x="758229" y="340010"/>
                </a:cubicBezTo>
                <a:cubicBezTo>
                  <a:pt x="758229" y="340010"/>
                  <a:pt x="758229" y="339678"/>
                  <a:pt x="758560" y="339347"/>
                </a:cubicBezTo>
                <a:lnTo>
                  <a:pt x="753258" y="339347"/>
                </a:lnTo>
                <a:cubicBezTo>
                  <a:pt x="753258" y="337690"/>
                  <a:pt x="754252" y="336696"/>
                  <a:pt x="755909" y="336696"/>
                </a:cubicBezTo>
                <a:lnTo>
                  <a:pt x="755909" y="336696"/>
                </a:lnTo>
                <a:cubicBezTo>
                  <a:pt x="757897" y="336696"/>
                  <a:pt x="759886" y="336696"/>
                  <a:pt x="761874" y="337027"/>
                </a:cubicBezTo>
                <a:cubicBezTo>
                  <a:pt x="762537" y="339237"/>
                  <a:pt x="761321" y="340010"/>
                  <a:pt x="758229" y="339347"/>
                </a:cubicBezTo>
                <a:close/>
                <a:moveTo>
                  <a:pt x="704211" y="362213"/>
                </a:moveTo>
                <a:cubicBezTo>
                  <a:pt x="704211" y="362213"/>
                  <a:pt x="703880" y="362213"/>
                  <a:pt x="703549" y="361882"/>
                </a:cubicBezTo>
                <a:cubicBezTo>
                  <a:pt x="703549" y="361882"/>
                  <a:pt x="703880" y="361882"/>
                  <a:pt x="704211" y="362213"/>
                </a:cubicBezTo>
                <a:close/>
                <a:moveTo>
                  <a:pt x="704543" y="362544"/>
                </a:moveTo>
                <a:cubicBezTo>
                  <a:pt x="704543" y="362544"/>
                  <a:pt x="704543" y="362544"/>
                  <a:pt x="704543" y="362544"/>
                </a:cubicBezTo>
                <a:cubicBezTo>
                  <a:pt x="704543" y="362544"/>
                  <a:pt x="704543" y="362544"/>
                  <a:pt x="704543" y="362544"/>
                </a:cubicBezTo>
                <a:close/>
                <a:moveTo>
                  <a:pt x="676374" y="335039"/>
                </a:moveTo>
                <a:cubicBezTo>
                  <a:pt x="676374" y="335039"/>
                  <a:pt x="675380" y="336033"/>
                  <a:pt x="675049" y="336696"/>
                </a:cubicBezTo>
                <a:lnTo>
                  <a:pt x="675049" y="336696"/>
                </a:lnTo>
                <a:cubicBezTo>
                  <a:pt x="675049" y="336696"/>
                  <a:pt x="676043" y="335701"/>
                  <a:pt x="676374" y="335039"/>
                </a:cubicBezTo>
                <a:cubicBezTo>
                  <a:pt x="677369" y="333713"/>
                  <a:pt x="678694" y="334044"/>
                  <a:pt x="680020" y="334044"/>
                </a:cubicBezTo>
                <a:cubicBezTo>
                  <a:pt x="678694" y="334044"/>
                  <a:pt x="677369" y="334044"/>
                  <a:pt x="676374" y="335039"/>
                </a:cubicBezTo>
                <a:close/>
                <a:moveTo>
                  <a:pt x="645555" y="331393"/>
                </a:moveTo>
                <a:cubicBezTo>
                  <a:pt x="645555" y="331393"/>
                  <a:pt x="644561" y="330731"/>
                  <a:pt x="644229" y="330399"/>
                </a:cubicBezTo>
                <a:lnTo>
                  <a:pt x="644229" y="330399"/>
                </a:lnTo>
                <a:cubicBezTo>
                  <a:pt x="644229" y="330399"/>
                  <a:pt x="645223" y="331062"/>
                  <a:pt x="645555" y="331393"/>
                </a:cubicBezTo>
                <a:close/>
                <a:moveTo>
                  <a:pt x="643566" y="330068"/>
                </a:moveTo>
                <a:cubicBezTo>
                  <a:pt x="643566" y="330068"/>
                  <a:pt x="643566" y="330068"/>
                  <a:pt x="643566" y="330068"/>
                </a:cubicBezTo>
                <a:cubicBezTo>
                  <a:pt x="643566" y="330068"/>
                  <a:pt x="643566" y="330068"/>
                  <a:pt x="643566" y="330068"/>
                </a:cubicBezTo>
                <a:close/>
                <a:moveTo>
                  <a:pt x="621363" y="314824"/>
                </a:moveTo>
                <a:lnTo>
                  <a:pt x="621363" y="317475"/>
                </a:lnTo>
                <a:lnTo>
                  <a:pt x="621363" y="317475"/>
                </a:lnTo>
                <a:cubicBezTo>
                  <a:pt x="621363" y="317475"/>
                  <a:pt x="621363" y="318138"/>
                  <a:pt x="621363" y="318469"/>
                </a:cubicBezTo>
                <a:cubicBezTo>
                  <a:pt x="618049" y="319795"/>
                  <a:pt x="616392" y="322446"/>
                  <a:pt x="616061" y="326091"/>
                </a:cubicBezTo>
                <a:lnTo>
                  <a:pt x="616061" y="326091"/>
                </a:lnTo>
                <a:cubicBezTo>
                  <a:pt x="616061" y="326091"/>
                  <a:pt x="612747" y="326091"/>
                  <a:pt x="611090" y="326091"/>
                </a:cubicBezTo>
                <a:cubicBezTo>
                  <a:pt x="611753" y="328742"/>
                  <a:pt x="612415" y="331393"/>
                  <a:pt x="613410" y="335039"/>
                </a:cubicBezTo>
                <a:cubicBezTo>
                  <a:pt x="609101" y="332388"/>
                  <a:pt x="605125" y="330731"/>
                  <a:pt x="601811" y="334707"/>
                </a:cubicBezTo>
                <a:cubicBezTo>
                  <a:pt x="601811" y="336033"/>
                  <a:pt x="601811" y="337358"/>
                  <a:pt x="601811" y="338684"/>
                </a:cubicBezTo>
                <a:cubicBezTo>
                  <a:pt x="599160" y="340341"/>
                  <a:pt x="601811" y="343655"/>
                  <a:pt x="599491" y="345312"/>
                </a:cubicBezTo>
                <a:lnTo>
                  <a:pt x="591538" y="345312"/>
                </a:lnTo>
                <a:cubicBezTo>
                  <a:pt x="592200" y="342992"/>
                  <a:pt x="594189" y="344649"/>
                  <a:pt x="594852" y="343324"/>
                </a:cubicBezTo>
                <a:cubicBezTo>
                  <a:pt x="593857" y="341667"/>
                  <a:pt x="591206" y="343986"/>
                  <a:pt x="590543" y="341335"/>
                </a:cubicBezTo>
                <a:cubicBezTo>
                  <a:pt x="592863" y="337358"/>
                  <a:pt x="597834" y="337690"/>
                  <a:pt x="601148" y="335039"/>
                </a:cubicBezTo>
                <a:cubicBezTo>
                  <a:pt x="601148" y="334044"/>
                  <a:pt x="600485" y="333050"/>
                  <a:pt x="600154" y="332056"/>
                </a:cubicBezTo>
                <a:cubicBezTo>
                  <a:pt x="601479" y="330399"/>
                  <a:pt x="604131" y="332056"/>
                  <a:pt x="605456" y="330068"/>
                </a:cubicBezTo>
                <a:cubicBezTo>
                  <a:pt x="604793" y="327748"/>
                  <a:pt x="601148" y="330399"/>
                  <a:pt x="600817" y="327417"/>
                </a:cubicBezTo>
                <a:cubicBezTo>
                  <a:pt x="599822" y="324765"/>
                  <a:pt x="602142" y="325428"/>
                  <a:pt x="603468" y="324765"/>
                </a:cubicBezTo>
                <a:cubicBezTo>
                  <a:pt x="602474" y="321783"/>
                  <a:pt x="607113" y="321452"/>
                  <a:pt x="606119" y="318469"/>
                </a:cubicBezTo>
                <a:lnTo>
                  <a:pt x="606119" y="318469"/>
                </a:lnTo>
                <a:cubicBezTo>
                  <a:pt x="606119" y="315486"/>
                  <a:pt x="607776" y="311510"/>
                  <a:pt x="601811" y="313167"/>
                </a:cubicBezTo>
                <a:cubicBezTo>
                  <a:pt x="599491" y="313167"/>
                  <a:pt x="596840" y="312504"/>
                  <a:pt x="594520" y="312173"/>
                </a:cubicBezTo>
                <a:cubicBezTo>
                  <a:pt x="594520" y="310847"/>
                  <a:pt x="597171" y="308527"/>
                  <a:pt x="593526" y="308196"/>
                </a:cubicBezTo>
                <a:lnTo>
                  <a:pt x="593526" y="308196"/>
                </a:lnTo>
                <a:cubicBezTo>
                  <a:pt x="593526" y="308196"/>
                  <a:pt x="596177" y="307202"/>
                  <a:pt x="597503" y="306870"/>
                </a:cubicBezTo>
                <a:cubicBezTo>
                  <a:pt x="603799" y="306870"/>
                  <a:pt x="609433" y="310847"/>
                  <a:pt x="616061" y="309190"/>
                </a:cubicBezTo>
                <a:cubicBezTo>
                  <a:pt x="616061" y="309190"/>
                  <a:pt x="616061" y="309521"/>
                  <a:pt x="616061" y="309853"/>
                </a:cubicBezTo>
                <a:cubicBezTo>
                  <a:pt x="617386" y="307533"/>
                  <a:pt x="624677" y="306870"/>
                  <a:pt x="618380" y="302231"/>
                </a:cubicBezTo>
                <a:lnTo>
                  <a:pt x="612084" y="302231"/>
                </a:lnTo>
                <a:cubicBezTo>
                  <a:pt x="612084" y="302231"/>
                  <a:pt x="609764" y="302231"/>
                  <a:pt x="608439" y="301899"/>
                </a:cubicBezTo>
                <a:cubicBezTo>
                  <a:pt x="609101" y="300574"/>
                  <a:pt x="609101" y="299248"/>
                  <a:pt x="607444" y="299580"/>
                </a:cubicBezTo>
                <a:cubicBezTo>
                  <a:pt x="604462" y="300242"/>
                  <a:pt x="602805" y="298254"/>
                  <a:pt x="600817" y="296928"/>
                </a:cubicBezTo>
                <a:cubicBezTo>
                  <a:pt x="600817" y="296266"/>
                  <a:pt x="600817" y="295271"/>
                  <a:pt x="600817" y="294609"/>
                </a:cubicBezTo>
                <a:cubicBezTo>
                  <a:pt x="600817" y="293283"/>
                  <a:pt x="600154" y="291958"/>
                  <a:pt x="598165" y="291958"/>
                </a:cubicBezTo>
                <a:cubicBezTo>
                  <a:pt x="596177" y="295603"/>
                  <a:pt x="592532" y="289969"/>
                  <a:pt x="590212" y="293283"/>
                </a:cubicBezTo>
                <a:cubicBezTo>
                  <a:pt x="591538" y="294609"/>
                  <a:pt x="592863" y="295934"/>
                  <a:pt x="594189" y="297260"/>
                </a:cubicBezTo>
                <a:cubicBezTo>
                  <a:pt x="593526" y="298254"/>
                  <a:pt x="592532" y="298585"/>
                  <a:pt x="591538" y="298254"/>
                </a:cubicBezTo>
                <a:cubicBezTo>
                  <a:pt x="590212" y="298254"/>
                  <a:pt x="589218" y="296597"/>
                  <a:pt x="587892" y="298585"/>
                </a:cubicBezTo>
                <a:cubicBezTo>
                  <a:pt x="586898" y="300574"/>
                  <a:pt x="588886" y="300905"/>
                  <a:pt x="589218" y="302231"/>
                </a:cubicBezTo>
                <a:cubicBezTo>
                  <a:pt x="585573" y="302231"/>
                  <a:pt x="581596" y="300574"/>
                  <a:pt x="577950" y="302231"/>
                </a:cubicBezTo>
                <a:cubicBezTo>
                  <a:pt x="575299" y="299911"/>
                  <a:pt x="579939" y="300242"/>
                  <a:pt x="579276" y="297923"/>
                </a:cubicBezTo>
                <a:cubicBezTo>
                  <a:pt x="575962" y="299580"/>
                  <a:pt x="571323" y="294609"/>
                  <a:pt x="569334" y="298585"/>
                </a:cubicBezTo>
                <a:cubicBezTo>
                  <a:pt x="567346" y="302562"/>
                  <a:pt x="560718" y="297923"/>
                  <a:pt x="561049" y="303888"/>
                </a:cubicBezTo>
                <a:cubicBezTo>
                  <a:pt x="563701" y="304219"/>
                  <a:pt x="566352" y="303888"/>
                  <a:pt x="568671" y="305213"/>
                </a:cubicBezTo>
                <a:cubicBezTo>
                  <a:pt x="566020" y="305545"/>
                  <a:pt x="563038" y="306207"/>
                  <a:pt x="560055" y="306539"/>
                </a:cubicBezTo>
                <a:lnTo>
                  <a:pt x="560055" y="312173"/>
                </a:lnTo>
                <a:cubicBezTo>
                  <a:pt x="558398" y="311178"/>
                  <a:pt x="554753" y="313830"/>
                  <a:pt x="554753" y="309521"/>
                </a:cubicBezTo>
                <a:cubicBezTo>
                  <a:pt x="554753" y="309190"/>
                  <a:pt x="554753" y="308859"/>
                  <a:pt x="554753" y="308196"/>
                </a:cubicBezTo>
                <a:cubicBezTo>
                  <a:pt x="555416" y="306870"/>
                  <a:pt x="556079" y="305545"/>
                  <a:pt x="556410" y="304550"/>
                </a:cubicBezTo>
                <a:cubicBezTo>
                  <a:pt x="555747" y="302894"/>
                  <a:pt x="553427" y="302562"/>
                  <a:pt x="553427" y="300574"/>
                </a:cubicBezTo>
                <a:cubicBezTo>
                  <a:pt x="554090" y="299911"/>
                  <a:pt x="555084" y="299580"/>
                  <a:pt x="555747" y="298917"/>
                </a:cubicBezTo>
                <a:cubicBezTo>
                  <a:pt x="560387" y="297591"/>
                  <a:pt x="560055" y="296928"/>
                  <a:pt x="557404" y="293615"/>
                </a:cubicBezTo>
                <a:cubicBezTo>
                  <a:pt x="555747" y="291626"/>
                  <a:pt x="557404" y="290963"/>
                  <a:pt x="559392" y="291295"/>
                </a:cubicBezTo>
                <a:cubicBezTo>
                  <a:pt x="561712" y="291295"/>
                  <a:pt x="564032" y="291295"/>
                  <a:pt x="566020" y="289969"/>
                </a:cubicBezTo>
                <a:cubicBezTo>
                  <a:pt x="569003" y="288312"/>
                  <a:pt x="571985" y="288644"/>
                  <a:pt x="574968" y="289969"/>
                </a:cubicBezTo>
                <a:cubicBezTo>
                  <a:pt x="579276" y="292289"/>
                  <a:pt x="582259" y="289969"/>
                  <a:pt x="584910" y="286987"/>
                </a:cubicBezTo>
                <a:cubicBezTo>
                  <a:pt x="584910" y="284998"/>
                  <a:pt x="584910" y="283010"/>
                  <a:pt x="582921" y="282016"/>
                </a:cubicBezTo>
                <a:cubicBezTo>
                  <a:pt x="584578" y="280359"/>
                  <a:pt x="586235" y="283341"/>
                  <a:pt x="587561" y="282016"/>
                </a:cubicBezTo>
                <a:cubicBezTo>
                  <a:pt x="585904" y="280027"/>
                  <a:pt x="583584" y="278370"/>
                  <a:pt x="580270" y="278370"/>
                </a:cubicBezTo>
                <a:cubicBezTo>
                  <a:pt x="581927" y="276051"/>
                  <a:pt x="582590" y="274062"/>
                  <a:pt x="580270" y="272405"/>
                </a:cubicBezTo>
                <a:cubicBezTo>
                  <a:pt x="578613" y="272405"/>
                  <a:pt x="577288" y="271411"/>
                  <a:pt x="576293" y="270417"/>
                </a:cubicBezTo>
                <a:cubicBezTo>
                  <a:pt x="577619" y="271411"/>
                  <a:pt x="578613" y="272405"/>
                  <a:pt x="580270" y="272405"/>
                </a:cubicBezTo>
                <a:cubicBezTo>
                  <a:pt x="581927" y="272074"/>
                  <a:pt x="583916" y="272405"/>
                  <a:pt x="585241" y="271080"/>
                </a:cubicBezTo>
                <a:cubicBezTo>
                  <a:pt x="588555" y="270748"/>
                  <a:pt x="592200" y="269754"/>
                  <a:pt x="595183" y="272405"/>
                </a:cubicBezTo>
                <a:cubicBezTo>
                  <a:pt x="595183" y="274394"/>
                  <a:pt x="593195" y="276382"/>
                  <a:pt x="595514" y="278370"/>
                </a:cubicBezTo>
                <a:cubicBezTo>
                  <a:pt x="595514" y="279365"/>
                  <a:pt x="595514" y="280027"/>
                  <a:pt x="595514" y="281022"/>
                </a:cubicBezTo>
                <a:cubicBezTo>
                  <a:pt x="596840" y="284004"/>
                  <a:pt x="598165" y="286655"/>
                  <a:pt x="597834" y="289969"/>
                </a:cubicBezTo>
                <a:cubicBezTo>
                  <a:pt x="599160" y="289969"/>
                  <a:pt x="600154" y="289638"/>
                  <a:pt x="600817" y="288644"/>
                </a:cubicBezTo>
                <a:cubicBezTo>
                  <a:pt x="604131" y="284335"/>
                  <a:pt x="606782" y="284335"/>
                  <a:pt x="610096" y="289306"/>
                </a:cubicBezTo>
                <a:cubicBezTo>
                  <a:pt x="607776" y="290963"/>
                  <a:pt x="605456" y="289969"/>
                  <a:pt x="602805" y="289969"/>
                </a:cubicBezTo>
                <a:cubicBezTo>
                  <a:pt x="603799" y="291626"/>
                  <a:pt x="605125" y="291295"/>
                  <a:pt x="606782" y="291295"/>
                </a:cubicBezTo>
                <a:cubicBezTo>
                  <a:pt x="612084" y="291295"/>
                  <a:pt x="611753" y="291295"/>
                  <a:pt x="615729" y="295603"/>
                </a:cubicBezTo>
                <a:cubicBezTo>
                  <a:pt x="617055" y="297260"/>
                  <a:pt x="620369" y="295603"/>
                  <a:pt x="622026" y="297591"/>
                </a:cubicBezTo>
                <a:cubicBezTo>
                  <a:pt x="623020" y="297591"/>
                  <a:pt x="624677" y="297591"/>
                  <a:pt x="624677" y="296928"/>
                </a:cubicBezTo>
                <a:cubicBezTo>
                  <a:pt x="625340" y="295603"/>
                  <a:pt x="624346" y="294609"/>
                  <a:pt x="623020" y="293946"/>
                </a:cubicBezTo>
                <a:cubicBezTo>
                  <a:pt x="621363" y="293283"/>
                  <a:pt x="619043" y="293946"/>
                  <a:pt x="618380" y="291295"/>
                </a:cubicBezTo>
                <a:cubicBezTo>
                  <a:pt x="620037" y="285661"/>
                  <a:pt x="626334" y="290632"/>
                  <a:pt x="628322" y="286324"/>
                </a:cubicBezTo>
                <a:cubicBezTo>
                  <a:pt x="629316" y="287649"/>
                  <a:pt x="629979" y="288644"/>
                  <a:pt x="630642" y="289638"/>
                </a:cubicBezTo>
                <a:cubicBezTo>
                  <a:pt x="630642" y="287649"/>
                  <a:pt x="631305" y="285992"/>
                  <a:pt x="633625" y="285661"/>
                </a:cubicBezTo>
                <a:lnTo>
                  <a:pt x="633625" y="285661"/>
                </a:lnTo>
                <a:cubicBezTo>
                  <a:pt x="635944" y="284335"/>
                  <a:pt x="637270" y="281022"/>
                  <a:pt x="640915" y="281022"/>
                </a:cubicBezTo>
                <a:cubicBezTo>
                  <a:pt x="640252" y="282016"/>
                  <a:pt x="639590" y="283010"/>
                  <a:pt x="638596" y="284667"/>
                </a:cubicBezTo>
                <a:cubicBezTo>
                  <a:pt x="641909" y="284667"/>
                  <a:pt x="643566" y="287649"/>
                  <a:pt x="645886" y="288312"/>
                </a:cubicBezTo>
                <a:cubicBezTo>
                  <a:pt x="646218" y="289306"/>
                  <a:pt x="646549" y="289969"/>
                  <a:pt x="647212" y="290963"/>
                </a:cubicBezTo>
                <a:cubicBezTo>
                  <a:pt x="645223" y="291626"/>
                  <a:pt x="642572" y="290301"/>
                  <a:pt x="640915" y="292289"/>
                </a:cubicBezTo>
                <a:cubicBezTo>
                  <a:pt x="640915" y="294277"/>
                  <a:pt x="641578" y="295271"/>
                  <a:pt x="642241" y="295603"/>
                </a:cubicBezTo>
                <a:cubicBezTo>
                  <a:pt x="641247" y="295271"/>
                  <a:pt x="640584" y="294277"/>
                  <a:pt x="640915" y="292289"/>
                </a:cubicBezTo>
                <a:cubicBezTo>
                  <a:pt x="640584" y="292289"/>
                  <a:pt x="640252" y="292289"/>
                  <a:pt x="639921" y="292289"/>
                </a:cubicBezTo>
                <a:cubicBezTo>
                  <a:pt x="639921" y="294609"/>
                  <a:pt x="639921" y="296266"/>
                  <a:pt x="637270" y="297260"/>
                </a:cubicBezTo>
                <a:cubicBezTo>
                  <a:pt x="637270" y="299911"/>
                  <a:pt x="635944" y="302562"/>
                  <a:pt x="637270" y="304882"/>
                </a:cubicBezTo>
                <a:cubicBezTo>
                  <a:pt x="636276" y="306207"/>
                  <a:pt x="635613" y="307202"/>
                  <a:pt x="634619" y="308527"/>
                </a:cubicBezTo>
                <a:cubicBezTo>
                  <a:pt x="631968" y="309190"/>
                  <a:pt x="630973" y="311841"/>
                  <a:pt x="629316" y="313498"/>
                </a:cubicBezTo>
                <a:cubicBezTo>
                  <a:pt x="626334" y="311841"/>
                  <a:pt x="623351" y="308859"/>
                  <a:pt x="620369" y="313498"/>
                </a:cubicBezTo>
                <a:close/>
                <a:moveTo>
                  <a:pt x="601811" y="354259"/>
                </a:moveTo>
                <a:cubicBezTo>
                  <a:pt x="601811" y="354259"/>
                  <a:pt x="601811" y="354922"/>
                  <a:pt x="601811" y="354922"/>
                </a:cubicBezTo>
                <a:cubicBezTo>
                  <a:pt x="601811" y="354922"/>
                  <a:pt x="601811" y="354591"/>
                  <a:pt x="601811" y="354259"/>
                </a:cubicBezTo>
                <a:close/>
                <a:moveTo>
                  <a:pt x="601811" y="353597"/>
                </a:moveTo>
                <a:cubicBezTo>
                  <a:pt x="601811" y="353597"/>
                  <a:pt x="601811" y="353265"/>
                  <a:pt x="601811" y="352934"/>
                </a:cubicBezTo>
                <a:cubicBezTo>
                  <a:pt x="599160" y="352934"/>
                  <a:pt x="596840" y="353597"/>
                  <a:pt x="594189" y="353928"/>
                </a:cubicBezTo>
                <a:cubicBezTo>
                  <a:pt x="596840" y="353597"/>
                  <a:pt x="599160" y="352934"/>
                  <a:pt x="601811" y="352934"/>
                </a:cubicBezTo>
                <a:cubicBezTo>
                  <a:pt x="601811" y="352934"/>
                  <a:pt x="601811" y="353597"/>
                  <a:pt x="601811" y="353597"/>
                </a:cubicBezTo>
                <a:close/>
                <a:moveTo>
                  <a:pt x="603468" y="366852"/>
                </a:moveTo>
                <a:cubicBezTo>
                  <a:pt x="603468" y="366852"/>
                  <a:pt x="604793" y="365858"/>
                  <a:pt x="605788" y="365858"/>
                </a:cubicBezTo>
                <a:cubicBezTo>
                  <a:pt x="604793" y="365858"/>
                  <a:pt x="604131" y="366521"/>
                  <a:pt x="603468" y="366852"/>
                </a:cubicBezTo>
                <a:close/>
                <a:moveTo>
                  <a:pt x="609433" y="380440"/>
                </a:moveTo>
                <a:cubicBezTo>
                  <a:pt x="609433" y="380440"/>
                  <a:pt x="610427" y="380440"/>
                  <a:pt x="610758" y="380440"/>
                </a:cubicBezTo>
                <a:cubicBezTo>
                  <a:pt x="610427" y="380440"/>
                  <a:pt x="609764" y="380440"/>
                  <a:pt x="609433" y="380440"/>
                </a:cubicBezTo>
                <a:lnTo>
                  <a:pt x="609433" y="380440"/>
                </a:lnTo>
                <a:close/>
                <a:moveTo>
                  <a:pt x="610427" y="373480"/>
                </a:moveTo>
                <a:cubicBezTo>
                  <a:pt x="610427" y="371492"/>
                  <a:pt x="610427" y="369504"/>
                  <a:pt x="609433" y="368178"/>
                </a:cubicBezTo>
                <a:cubicBezTo>
                  <a:pt x="608439" y="367847"/>
                  <a:pt x="607444" y="367847"/>
                  <a:pt x="606782" y="366852"/>
                </a:cubicBezTo>
                <a:cubicBezTo>
                  <a:pt x="607113" y="367847"/>
                  <a:pt x="608439" y="367847"/>
                  <a:pt x="609433" y="368178"/>
                </a:cubicBezTo>
                <a:cubicBezTo>
                  <a:pt x="610758" y="369504"/>
                  <a:pt x="610427" y="371492"/>
                  <a:pt x="610427" y="373480"/>
                </a:cubicBezTo>
                <a:close/>
                <a:moveTo>
                  <a:pt x="606782" y="365527"/>
                </a:moveTo>
                <a:cubicBezTo>
                  <a:pt x="606119" y="363870"/>
                  <a:pt x="603799" y="363870"/>
                  <a:pt x="602142" y="363207"/>
                </a:cubicBezTo>
                <a:cubicBezTo>
                  <a:pt x="603799" y="363870"/>
                  <a:pt x="605788" y="363870"/>
                  <a:pt x="606782" y="365527"/>
                </a:cubicBezTo>
                <a:lnTo>
                  <a:pt x="606782" y="365527"/>
                </a:lnTo>
                <a:close/>
                <a:moveTo>
                  <a:pt x="513329" y="344980"/>
                </a:moveTo>
                <a:cubicBezTo>
                  <a:pt x="510678" y="343655"/>
                  <a:pt x="508026" y="342329"/>
                  <a:pt x="505375" y="341335"/>
                </a:cubicBezTo>
                <a:cubicBezTo>
                  <a:pt x="504050" y="342661"/>
                  <a:pt x="503056" y="344318"/>
                  <a:pt x="500736" y="342992"/>
                </a:cubicBezTo>
                <a:cubicBezTo>
                  <a:pt x="499079" y="342329"/>
                  <a:pt x="498747" y="343655"/>
                  <a:pt x="498747" y="344980"/>
                </a:cubicBezTo>
                <a:lnTo>
                  <a:pt x="498747" y="344980"/>
                </a:lnTo>
                <a:cubicBezTo>
                  <a:pt x="498747" y="347300"/>
                  <a:pt x="497090" y="350283"/>
                  <a:pt x="500736" y="351608"/>
                </a:cubicBezTo>
                <a:lnTo>
                  <a:pt x="501067" y="351608"/>
                </a:lnTo>
                <a:cubicBezTo>
                  <a:pt x="501067" y="351608"/>
                  <a:pt x="501067" y="352271"/>
                  <a:pt x="500404" y="352603"/>
                </a:cubicBezTo>
                <a:cubicBezTo>
                  <a:pt x="498747" y="353928"/>
                  <a:pt x="498085" y="355254"/>
                  <a:pt x="498747" y="357242"/>
                </a:cubicBezTo>
                <a:cubicBezTo>
                  <a:pt x="500736" y="359230"/>
                  <a:pt x="504050" y="356579"/>
                  <a:pt x="506038" y="358899"/>
                </a:cubicBezTo>
                <a:cubicBezTo>
                  <a:pt x="496759" y="360225"/>
                  <a:pt x="487480" y="361219"/>
                  <a:pt x="477870" y="362544"/>
                </a:cubicBezTo>
                <a:cubicBezTo>
                  <a:pt x="475881" y="362544"/>
                  <a:pt x="473561" y="363207"/>
                  <a:pt x="472899" y="360225"/>
                </a:cubicBezTo>
                <a:cubicBezTo>
                  <a:pt x="472899" y="356911"/>
                  <a:pt x="476875" y="357242"/>
                  <a:pt x="478201" y="354922"/>
                </a:cubicBezTo>
                <a:cubicBezTo>
                  <a:pt x="478201" y="354259"/>
                  <a:pt x="477870" y="353597"/>
                  <a:pt x="477538" y="352603"/>
                </a:cubicBezTo>
                <a:cubicBezTo>
                  <a:pt x="475881" y="352603"/>
                  <a:pt x="474224" y="352603"/>
                  <a:pt x="472567" y="352271"/>
                </a:cubicBezTo>
                <a:cubicBezTo>
                  <a:pt x="472567" y="349620"/>
                  <a:pt x="472567" y="347300"/>
                  <a:pt x="472899" y="344980"/>
                </a:cubicBezTo>
                <a:cubicBezTo>
                  <a:pt x="470248" y="344980"/>
                  <a:pt x="469916" y="348957"/>
                  <a:pt x="467928" y="350283"/>
                </a:cubicBezTo>
                <a:cubicBezTo>
                  <a:pt x="469916" y="349289"/>
                  <a:pt x="470248" y="344980"/>
                  <a:pt x="472899" y="344980"/>
                </a:cubicBezTo>
                <a:cubicBezTo>
                  <a:pt x="472567" y="343655"/>
                  <a:pt x="471904" y="342329"/>
                  <a:pt x="471573" y="341004"/>
                </a:cubicBezTo>
                <a:cubicBezTo>
                  <a:pt x="475550" y="341004"/>
                  <a:pt x="475881" y="337690"/>
                  <a:pt x="477538" y="335701"/>
                </a:cubicBezTo>
                <a:lnTo>
                  <a:pt x="475550" y="333050"/>
                </a:lnTo>
                <a:cubicBezTo>
                  <a:pt x="475550" y="331062"/>
                  <a:pt x="470910" y="331725"/>
                  <a:pt x="472899" y="328411"/>
                </a:cubicBezTo>
                <a:cubicBezTo>
                  <a:pt x="475881" y="329074"/>
                  <a:pt x="478864" y="325097"/>
                  <a:pt x="481515" y="328411"/>
                </a:cubicBezTo>
                <a:lnTo>
                  <a:pt x="481515" y="328411"/>
                </a:lnTo>
                <a:cubicBezTo>
                  <a:pt x="483172" y="329405"/>
                  <a:pt x="483503" y="332719"/>
                  <a:pt x="486486" y="332056"/>
                </a:cubicBezTo>
                <a:cubicBezTo>
                  <a:pt x="488806" y="330399"/>
                  <a:pt x="489468" y="332388"/>
                  <a:pt x="490794" y="333713"/>
                </a:cubicBezTo>
                <a:cubicBezTo>
                  <a:pt x="492782" y="335370"/>
                  <a:pt x="495765" y="338353"/>
                  <a:pt x="497753" y="333713"/>
                </a:cubicBezTo>
                <a:cubicBezTo>
                  <a:pt x="495433" y="333713"/>
                  <a:pt x="493114" y="333050"/>
                  <a:pt x="492782" y="330399"/>
                </a:cubicBezTo>
                <a:cubicBezTo>
                  <a:pt x="492120" y="326422"/>
                  <a:pt x="492782" y="322446"/>
                  <a:pt x="496759" y="320126"/>
                </a:cubicBezTo>
                <a:lnTo>
                  <a:pt x="496759" y="320126"/>
                </a:lnTo>
                <a:cubicBezTo>
                  <a:pt x="496759" y="320126"/>
                  <a:pt x="498747" y="319463"/>
                  <a:pt x="499410" y="320789"/>
                </a:cubicBezTo>
                <a:cubicBezTo>
                  <a:pt x="499410" y="322114"/>
                  <a:pt x="499410" y="323440"/>
                  <a:pt x="499410" y="324765"/>
                </a:cubicBezTo>
                <a:cubicBezTo>
                  <a:pt x="499742" y="324765"/>
                  <a:pt x="500404" y="324765"/>
                  <a:pt x="500736" y="324765"/>
                </a:cubicBezTo>
                <a:cubicBezTo>
                  <a:pt x="501067" y="324765"/>
                  <a:pt x="501399" y="324434"/>
                  <a:pt x="501730" y="323771"/>
                </a:cubicBezTo>
                <a:cubicBezTo>
                  <a:pt x="504381" y="324765"/>
                  <a:pt x="507032" y="326091"/>
                  <a:pt x="509683" y="326754"/>
                </a:cubicBezTo>
                <a:cubicBezTo>
                  <a:pt x="507032" y="326091"/>
                  <a:pt x="504381" y="324765"/>
                  <a:pt x="501730" y="323771"/>
                </a:cubicBezTo>
                <a:cubicBezTo>
                  <a:pt x="501730" y="324103"/>
                  <a:pt x="501067" y="324434"/>
                  <a:pt x="500736" y="324765"/>
                </a:cubicBezTo>
                <a:cubicBezTo>
                  <a:pt x="500404" y="324765"/>
                  <a:pt x="499742" y="324765"/>
                  <a:pt x="499410" y="324765"/>
                </a:cubicBezTo>
                <a:cubicBezTo>
                  <a:pt x="499079" y="326754"/>
                  <a:pt x="497090" y="329074"/>
                  <a:pt x="499410" y="331062"/>
                </a:cubicBezTo>
                <a:cubicBezTo>
                  <a:pt x="500073" y="331062"/>
                  <a:pt x="500736" y="331062"/>
                  <a:pt x="501730" y="331062"/>
                </a:cubicBezTo>
                <a:cubicBezTo>
                  <a:pt x="502724" y="331062"/>
                  <a:pt x="503387" y="331062"/>
                  <a:pt x="504381" y="331062"/>
                </a:cubicBezTo>
                <a:cubicBezTo>
                  <a:pt x="511672" y="331062"/>
                  <a:pt x="506038" y="335701"/>
                  <a:pt x="506701" y="338353"/>
                </a:cubicBezTo>
                <a:cubicBezTo>
                  <a:pt x="506038" y="339347"/>
                  <a:pt x="505044" y="340010"/>
                  <a:pt x="504381" y="341004"/>
                </a:cubicBezTo>
                <a:cubicBezTo>
                  <a:pt x="507032" y="342329"/>
                  <a:pt x="509683" y="343324"/>
                  <a:pt x="512335" y="344649"/>
                </a:cubicBezTo>
                <a:close/>
                <a:moveTo>
                  <a:pt x="409934" y="341335"/>
                </a:moveTo>
                <a:cubicBezTo>
                  <a:pt x="409934" y="341335"/>
                  <a:pt x="410928" y="340672"/>
                  <a:pt x="411591" y="340341"/>
                </a:cubicBezTo>
                <a:cubicBezTo>
                  <a:pt x="410928" y="340341"/>
                  <a:pt x="410597" y="341004"/>
                  <a:pt x="409934" y="341335"/>
                </a:cubicBezTo>
                <a:cubicBezTo>
                  <a:pt x="409934" y="341335"/>
                  <a:pt x="409934" y="341998"/>
                  <a:pt x="409602" y="342329"/>
                </a:cubicBezTo>
                <a:cubicBezTo>
                  <a:pt x="409602" y="342329"/>
                  <a:pt x="409602" y="341667"/>
                  <a:pt x="409934" y="341335"/>
                </a:cubicBezTo>
                <a:close/>
                <a:moveTo>
                  <a:pt x="482178" y="318138"/>
                </a:moveTo>
                <a:cubicBezTo>
                  <a:pt x="482178" y="318138"/>
                  <a:pt x="479858" y="319132"/>
                  <a:pt x="478532" y="319463"/>
                </a:cubicBezTo>
                <a:cubicBezTo>
                  <a:pt x="477538" y="316812"/>
                  <a:pt x="475218" y="317806"/>
                  <a:pt x="473561" y="317143"/>
                </a:cubicBezTo>
                <a:cubicBezTo>
                  <a:pt x="471904" y="315818"/>
                  <a:pt x="473561" y="312504"/>
                  <a:pt x="470248" y="312173"/>
                </a:cubicBezTo>
                <a:cubicBezTo>
                  <a:pt x="472236" y="312173"/>
                  <a:pt x="473893" y="311178"/>
                  <a:pt x="475218" y="309521"/>
                </a:cubicBezTo>
                <a:cubicBezTo>
                  <a:pt x="479527" y="308859"/>
                  <a:pt x="478864" y="305876"/>
                  <a:pt x="478864" y="302894"/>
                </a:cubicBezTo>
                <a:cubicBezTo>
                  <a:pt x="478864" y="302894"/>
                  <a:pt x="478864" y="302231"/>
                  <a:pt x="479195" y="301899"/>
                </a:cubicBezTo>
                <a:cubicBezTo>
                  <a:pt x="481515" y="301237"/>
                  <a:pt x="481846" y="304882"/>
                  <a:pt x="484166" y="304219"/>
                </a:cubicBezTo>
                <a:cubicBezTo>
                  <a:pt x="487149" y="305876"/>
                  <a:pt x="483172" y="312173"/>
                  <a:pt x="489137" y="311841"/>
                </a:cubicBezTo>
                <a:cubicBezTo>
                  <a:pt x="487811" y="314824"/>
                  <a:pt x="485160" y="316481"/>
                  <a:pt x="482509" y="317806"/>
                </a:cubicBezTo>
                <a:close/>
                <a:moveTo>
                  <a:pt x="457323" y="357573"/>
                </a:moveTo>
                <a:cubicBezTo>
                  <a:pt x="457323" y="357573"/>
                  <a:pt x="455335" y="356911"/>
                  <a:pt x="454341" y="356579"/>
                </a:cubicBezTo>
                <a:cubicBezTo>
                  <a:pt x="452352" y="356911"/>
                  <a:pt x="450033" y="357242"/>
                  <a:pt x="448044" y="357905"/>
                </a:cubicBezTo>
                <a:cubicBezTo>
                  <a:pt x="446719" y="356248"/>
                  <a:pt x="443073" y="354591"/>
                  <a:pt x="448044" y="352603"/>
                </a:cubicBezTo>
                <a:cubicBezTo>
                  <a:pt x="449701" y="352603"/>
                  <a:pt x="451358" y="352603"/>
                  <a:pt x="453015" y="352603"/>
                </a:cubicBezTo>
                <a:cubicBezTo>
                  <a:pt x="453346" y="348294"/>
                  <a:pt x="447050" y="348294"/>
                  <a:pt x="447713" y="343986"/>
                </a:cubicBezTo>
                <a:cubicBezTo>
                  <a:pt x="446387" y="343986"/>
                  <a:pt x="445393" y="344649"/>
                  <a:pt x="444730" y="345643"/>
                </a:cubicBezTo>
                <a:cubicBezTo>
                  <a:pt x="445724" y="344980"/>
                  <a:pt x="446387" y="343986"/>
                  <a:pt x="447713" y="343986"/>
                </a:cubicBezTo>
                <a:cubicBezTo>
                  <a:pt x="448376" y="343655"/>
                  <a:pt x="448707" y="342992"/>
                  <a:pt x="449370" y="342661"/>
                </a:cubicBezTo>
                <a:cubicBezTo>
                  <a:pt x="453015" y="343324"/>
                  <a:pt x="454341" y="340010"/>
                  <a:pt x="456992" y="339015"/>
                </a:cubicBezTo>
                <a:cubicBezTo>
                  <a:pt x="461631" y="338684"/>
                  <a:pt x="465939" y="337027"/>
                  <a:pt x="470579" y="338021"/>
                </a:cubicBezTo>
                <a:cubicBezTo>
                  <a:pt x="468591" y="340341"/>
                  <a:pt x="464282" y="338021"/>
                  <a:pt x="462957" y="341667"/>
                </a:cubicBezTo>
                <a:lnTo>
                  <a:pt x="462957" y="341667"/>
                </a:lnTo>
                <a:cubicBezTo>
                  <a:pt x="459643" y="344649"/>
                  <a:pt x="459974" y="345643"/>
                  <a:pt x="465608" y="350614"/>
                </a:cubicBezTo>
                <a:cubicBezTo>
                  <a:pt x="462957" y="353265"/>
                  <a:pt x="458317" y="353597"/>
                  <a:pt x="456992" y="357905"/>
                </a:cubicBezTo>
                <a:close/>
                <a:moveTo>
                  <a:pt x="467928" y="312504"/>
                </a:moveTo>
                <a:cubicBezTo>
                  <a:pt x="467928" y="314161"/>
                  <a:pt x="467928" y="315486"/>
                  <a:pt x="466934" y="316481"/>
                </a:cubicBezTo>
                <a:cubicBezTo>
                  <a:pt x="467596" y="315486"/>
                  <a:pt x="467928" y="314161"/>
                  <a:pt x="467928" y="312504"/>
                </a:cubicBezTo>
                <a:cubicBezTo>
                  <a:pt x="464614" y="312504"/>
                  <a:pt x="462294" y="310516"/>
                  <a:pt x="459643" y="308859"/>
                </a:cubicBezTo>
                <a:cubicBezTo>
                  <a:pt x="462294" y="310516"/>
                  <a:pt x="464614" y="312835"/>
                  <a:pt x="467928" y="312504"/>
                </a:cubicBezTo>
                <a:close/>
                <a:moveTo>
                  <a:pt x="464282" y="296597"/>
                </a:moveTo>
                <a:cubicBezTo>
                  <a:pt x="464282" y="296597"/>
                  <a:pt x="465277" y="295934"/>
                  <a:pt x="465939" y="295603"/>
                </a:cubicBezTo>
                <a:cubicBezTo>
                  <a:pt x="465277" y="295603"/>
                  <a:pt x="464945" y="296266"/>
                  <a:pt x="464282" y="296597"/>
                </a:cubicBezTo>
                <a:close/>
                <a:moveTo>
                  <a:pt x="436445" y="334707"/>
                </a:moveTo>
                <a:cubicBezTo>
                  <a:pt x="439097" y="334376"/>
                  <a:pt x="441416" y="335370"/>
                  <a:pt x="444067" y="336364"/>
                </a:cubicBezTo>
                <a:cubicBezTo>
                  <a:pt x="441748" y="335370"/>
                  <a:pt x="439428" y="334376"/>
                  <a:pt x="436445" y="334707"/>
                </a:cubicBezTo>
                <a:lnTo>
                  <a:pt x="436445" y="334707"/>
                </a:lnTo>
                <a:close/>
                <a:moveTo>
                  <a:pt x="437771" y="341004"/>
                </a:moveTo>
                <a:cubicBezTo>
                  <a:pt x="438102" y="342661"/>
                  <a:pt x="436445" y="342661"/>
                  <a:pt x="435451" y="342992"/>
                </a:cubicBezTo>
                <a:cubicBezTo>
                  <a:pt x="433131" y="342329"/>
                  <a:pt x="430812" y="341004"/>
                  <a:pt x="429155" y="339015"/>
                </a:cubicBezTo>
                <a:cubicBezTo>
                  <a:pt x="430812" y="339015"/>
                  <a:pt x="432800" y="338684"/>
                  <a:pt x="434126" y="337358"/>
                </a:cubicBezTo>
                <a:cubicBezTo>
                  <a:pt x="436445" y="337358"/>
                  <a:pt x="437771" y="338684"/>
                  <a:pt x="438102" y="340672"/>
                </a:cubicBezTo>
                <a:close/>
                <a:moveTo>
                  <a:pt x="437108" y="346306"/>
                </a:moveTo>
                <a:cubicBezTo>
                  <a:pt x="437108" y="346306"/>
                  <a:pt x="436114" y="345643"/>
                  <a:pt x="435783" y="344980"/>
                </a:cubicBezTo>
                <a:cubicBezTo>
                  <a:pt x="435783" y="345643"/>
                  <a:pt x="436445" y="345975"/>
                  <a:pt x="437108" y="346306"/>
                </a:cubicBezTo>
                <a:close/>
                <a:moveTo>
                  <a:pt x="439428" y="347300"/>
                </a:moveTo>
                <a:cubicBezTo>
                  <a:pt x="439428" y="347300"/>
                  <a:pt x="440091" y="347300"/>
                  <a:pt x="440091" y="347632"/>
                </a:cubicBezTo>
                <a:cubicBezTo>
                  <a:pt x="439428" y="347632"/>
                  <a:pt x="438765" y="348294"/>
                  <a:pt x="438102" y="348294"/>
                </a:cubicBezTo>
                <a:cubicBezTo>
                  <a:pt x="438765" y="348294"/>
                  <a:pt x="439428" y="347632"/>
                  <a:pt x="440091" y="347632"/>
                </a:cubicBezTo>
                <a:cubicBezTo>
                  <a:pt x="440091" y="347632"/>
                  <a:pt x="439759" y="347632"/>
                  <a:pt x="439428" y="347300"/>
                </a:cubicBezTo>
                <a:close/>
                <a:moveTo>
                  <a:pt x="438102" y="350614"/>
                </a:moveTo>
                <a:cubicBezTo>
                  <a:pt x="438102" y="350614"/>
                  <a:pt x="437771" y="350614"/>
                  <a:pt x="437440" y="350614"/>
                </a:cubicBezTo>
                <a:cubicBezTo>
                  <a:pt x="437440" y="350614"/>
                  <a:pt x="437771" y="350614"/>
                  <a:pt x="438102" y="350614"/>
                </a:cubicBezTo>
                <a:close/>
                <a:moveTo>
                  <a:pt x="434126" y="354591"/>
                </a:moveTo>
                <a:cubicBezTo>
                  <a:pt x="434126" y="354591"/>
                  <a:pt x="434126" y="354591"/>
                  <a:pt x="434126" y="354591"/>
                </a:cubicBezTo>
                <a:cubicBezTo>
                  <a:pt x="434126" y="354591"/>
                  <a:pt x="434126" y="354591"/>
                  <a:pt x="434126" y="354591"/>
                </a:cubicBezTo>
                <a:close/>
                <a:moveTo>
                  <a:pt x="442079" y="347632"/>
                </a:moveTo>
                <a:lnTo>
                  <a:pt x="442079" y="347632"/>
                </a:lnTo>
                <a:cubicBezTo>
                  <a:pt x="442079" y="347632"/>
                  <a:pt x="442742" y="347632"/>
                  <a:pt x="443073" y="347632"/>
                </a:cubicBezTo>
                <a:cubicBezTo>
                  <a:pt x="443073" y="348294"/>
                  <a:pt x="443073" y="348626"/>
                  <a:pt x="443073" y="348957"/>
                </a:cubicBezTo>
                <a:cubicBezTo>
                  <a:pt x="443073" y="348626"/>
                  <a:pt x="443073" y="348294"/>
                  <a:pt x="443073" y="347632"/>
                </a:cubicBezTo>
                <a:cubicBezTo>
                  <a:pt x="443073" y="347632"/>
                  <a:pt x="442410" y="347632"/>
                  <a:pt x="442079" y="347632"/>
                </a:cubicBezTo>
                <a:close/>
                <a:moveTo>
                  <a:pt x="443405" y="346637"/>
                </a:moveTo>
                <a:cubicBezTo>
                  <a:pt x="443405" y="346637"/>
                  <a:pt x="440754" y="344980"/>
                  <a:pt x="440091" y="343986"/>
                </a:cubicBezTo>
                <a:cubicBezTo>
                  <a:pt x="440754" y="344980"/>
                  <a:pt x="442410" y="345643"/>
                  <a:pt x="443405" y="346637"/>
                </a:cubicBezTo>
                <a:lnTo>
                  <a:pt x="443405" y="346637"/>
                </a:lnTo>
                <a:close/>
                <a:moveTo>
                  <a:pt x="454009" y="336696"/>
                </a:moveTo>
                <a:cubicBezTo>
                  <a:pt x="454009" y="336696"/>
                  <a:pt x="452684" y="336033"/>
                  <a:pt x="452021" y="336033"/>
                </a:cubicBezTo>
                <a:cubicBezTo>
                  <a:pt x="452684" y="336033"/>
                  <a:pt x="453346" y="336033"/>
                  <a:pt x="454009" y="336696"/>
                </a:cubicBezTo>
                <a:close/>
                <a:moveTo>
                  <a:pt x="459643" y="328742"/>
                </a:moveTo>
                <a:cubicBezTo>
                  <a:pt x="459643" y="328742"/>
                  <a:pt x="458980" y="328742"/>
                  <a:pt x="458649" y="328742"/>
                </a:cubicBezTo>
                <a:cubicBezTo>
                  <a:pt x="458649" y="328742"/>
                  <a:pt x="459312" y="328742"/>
                  <a:pt x="459643" y="328742"/>
                </a:cubicBezTo>
                <a:cubicBezTo>
                  <a:pt x="459643" y="330068"/>
                  <a:pt x="459643" y="331062"/>
                  <a:pt x="459974" y="332388"/>
                </a:cubicBezTo>
                <a:cubicBezTo>
                  <a:pt x="459974" y="331062"/>
                  <a:pt x="459974" y="330068"/>
                  <a:pt x="459643" y="328742"/>
                </a:cubicBezTo>
                <a:close/>
                <a:moveTo>
                  <a:pt x="467265" y="320457"/>
                </a:moveTo>
                <a:cubicBezTo>
                  <a:pt x="467265" y="320457"/>
                  <a:pt x="468591" y="320126"/>
                  <a:pt x="468922" y="319795"/>
                </a:cubicBezTo>
                <a:cubicBezTo>
                  <a:pt x="468259" y="319795"/>
                  <a:pt x="467596" y="319795"/>
                  <a:pt x="467265" y="320457"/>
                </a:cubicBezTo>
                <a:close/>
                <a:moveTo>
                  <a:pt x="444399" y="322777"/>
                </a:moveTo>
                <a:cubicBezTo>
                  <a:pt x="444399" y="322777"/>
                  <a:pt x="445724" y="321452"/>
                  <a:pt x="446719" y="321120"/>
                </a:cubicBezTo>
                <a:cubicBezTo>
                  <a:pt x="445724" y="321120"/>
                  <a:pt x="445062" y="321783"/>
                  <a:pt x="444399" y="322777"/>
                </a:cubicBezTo>
                <a:close/>
                <a:moveTo>
                  <a:pt x="448376" y="320789"/>
                </a:moveTo>
                <a:cubicBezTo>
                  <a:pt x="448376" y="320789"/>
                  <a:pt x="448376" y="319132"/>
                  <a:pt x="447713" y="318800"/>
                </a:cubicBezTo>
                <a:cubicBezTo>
                  <a:pt x="448044" y="319132"/>
                  <a:pt x="448376" y="320126"/>
                  <a:pt x="448376" y="320789"/>
                </a:cubicBezTo>
                <a:lnTo>
                  <a:pt x="448376" y="320789"/>
                </a:lnTo>
                <a:close/>
                <a:moveTo>
                  <a:pt x="431806" y="357573"/>
                </a:moveTo>
                <a:cubicBezTo>
                  <a:pt x="431806" y="357573"/>
                  <a:pt x="433131" y="355585"/>
                  <a:pt x="434126" y="354591"/>
                </a:cubicBezTo>
                <a:cubicBezTo>
                  <a:pt x="433131" y="355254"/>
                  <a:pt x="432469" y="356248"/>
                  <a:pt x="431806" y="357573"/>
                </a:cubicBezTo>
                <a:cubicBezTo>
                  <a:pt x="430149" y="359230"/>
                  <a:pt x="428161" y="361219"/>
                  <a:pt x="426172" y="362213"/>
                </a:cubicBezTo>
                <a:cubicBezTo>
                  <a:pt x="428161" y="361219"/>
                  <a:pt x="429818" y="359230"/>
                  <a:pt x="431806" y="357573"/>
                </a:cubicBezTo>
                <a:close/>
                <a:moveTo>
                  <a:pt x="468591" y="295603"/>
                </a:moveTo>
                <a:cubicBezTo>
                  <a:pt x="468591" y="295603"/>
                  <a:pt x="467265" y="294940"/>
                  <a:pt x="466934" y="295271"/>
                </a:cubicBezTo>
                <a:cubicBezTo>
                  <a:pt x="467596" y="295271"/>
                  <a:pt x="467928" y="295271"/>
                  <a:pt x="468591" y="295603"/>
                </a:cubicBezTo>
                <a:cubicBezTo>
                  <a:pt x="470248" y="296597"/>
                  <a:pt x="471573" y="297591"/>
                  <a:pt x="473230" y="298254"/>
                </a:cubicBezTo>
                <a:cubicBezTo>
                  <a:pt x="471573" y="297591"/>
                  <a:pt x="470248" y="296266"/>
                  <a:pt x="468591" y="295603"/>
                </a:cubicBezTo>
                <a:close/>
                <a:moveTo>
                  <a:pt x="473893" y="292289"/>
                </a:moveTo>
                <a:cubicBezTo>
                  <a:pt x="473893" y="292289"/>
                  <a:pt x="473893" y="291295"/>
                  <a:pt x="474224" y="290963"/>
                </a:cubicBezTo>
                <a:cubicBezTo>
                  <a:pt x="474224" y="291295"/>
                  <a:pt x="473893" y="291626"/>
                  <a:pt x="473893" y="292289"/>
                </a:cubicBezTo>
                <a:close/>
                <a:moveTo>
                  <a:pt x="412585" y="360887"/>
                </a:moveTo>
                <a:cubicBezTo>
                  <a:pt x="412585" y="360887"/>
                  <a:pt x="413579" y="359562"/>
                  <a:pt x="414242" y="359230"/>
                </a:cubicBezTo>
                <a:cubicBezTo>
                  <a:pt x="413579" y="359230"/>
                  <a:pt x="413248" y="359893"/>
                  <a:pt x="412585" y="360887"/>
                </a:cubicBezTo>
                <a:cubicBezTo>
                  <a:pt x="411591" y="361550"/>
                  <a:pt x="410265" y="360887"/>
                  <a:pt x="408940" y="360887"/>
                </a:cubicBezTo>
                <a:cubicBezTo>
                  <a:pt x="410265" y="360887"/>
                  <a:pt x="411591" y="361550"/>
                  <a:pt x="412585" y="360887"/>
                </a:cubicBezTo>
                <a:close/>
                <a:moveTo>
                  <a:pt x="436777" y="372818"/>
                </a:moveTo>
                <a:lnTo>
                  <a:pt x="433463" y="372818"/>
                </a:lnTo>
                <a:cubicBezTo>
                  <a:pt x="433463" y="372818"/>
                  <a:pt x="435783" y="372818"/>
                  <a:pt x="436777" y="372818"/>
                </a:cubicBezTo>
                <a:close/>
                <a:moveTo>
                  <a:pt x="436777" y="372818"/>
                </a:moveTo>
                <a:lnTo>
                  <a:pt x="436777" y="372818"/>
                </a:lnTo>
                <a:cubicBezTo>
                  <a:pt x="436777" y="372818"/>
                  <a:pt x="436777" y="374474"/>
                  <a:pt x="436777" y="375469"/>
                </a:cubicBezTo>
                <a:cubicBezTo>
                  <a:pt x="436777" y="375800"/>
                  <a:pt x="437440" y="376131"/>
                  <a:pt x="437771" y="376463"/>
                </a:cubicBezTo>
                <a:cubicBezTo>
                  <a:pt x="439428" y="377788"/>
                  <a:pt x="439759" y="379445"/>
                  <a:pt x="439428" y="380771"/>
                </a:cubicBezTo>
                <a:cubicBezTo>
                  <a:pt x="439428" y="379445"/>
                  <a:pt x="439428" y="378120"/>
                  <a:pt x="437771" y="376463"/>
                </a:cubicBezTo>
                <a:cubicBezTo>
                  <a:pt x="437771" y="376131"/>
                  <a:pt x="437108" y="375800"/>
                  <a:pt x="436777" y="375469"/>
                </a:cubicBezTo>
                <a:cubicBezTo>
                  <a:pt x="436777" y="374474"/>
                  <a:pt x="436777" y="373812"/>
                  <a:pt x="436777" y="372818"/>
                </a:cubicBezTo>
                <a:close/>
                <a:moveTo>
                  <a:pt x="446056" y="362213"/>
                </a:moveTo>
                <a:cubicBezTo>
                  <a:pt x="446056" y="362213"/>
                  <a:pt x="449370" y="363539"/>
                  <a:pt x="450695" y="365195"/>
                </a:cubicBezTo>
                <a:cubicBezTo>
                  <a:pt x="450695" y="365195"/>
                  <a:pt x="450695" y="365527"/>
                  <a:pt x="450695" y="365858"/>
                </a:cubicBezTo>
                <a:cubicBezTo>
                  <a:pt x="450695" y="365858"/>
                  <a:pt x="450695" y="365527"/>
                  <a:pt x="450695" y="365195"/>
                </a:cubicBezTo>
                <a:cubicBezTo>
                  <a:pt x="449038" y="363539"/>
                  <a:pt x="447381" y="362544"/>
                  <a:pt x="446056" y="362213"/>
                </a:cubicBezTo>
                <a:close/>
                <a:moveTo>
                  <a:pt x="485492" y="380771"/>
                </a:moveTo>
                <a:cubicBezTo>
                  <a:pt x="485492" y="380771"/>
                  <a:pt x="487811" y="380771"/>
                  <a:pt x="488806" y="380771"/>
                </a:cubicBezTo>
                <a:cubicBezTo>
                  <a:pt x="487811" y="380771"/>
                  <a:pt x="486486" y="380771"/>
                  <a:pt x="485492" y="380771"/>
                </a:cubicBezTo>
                <a:cubicBezTo>
                  <a:pt x="485492" y="380771"/>
                  <a:pt x="485492" y="381434"/>
                  <a:pt x="485492" y="381434"/>
                </a:cubicBezTo>
                <a:cubicBezTo>
                  <a:pt x="485492" y="381434"/>
                  <a:pt x="485492" y="380771"/>
                  <a:pt x="485492" y="380771"/>
                </a:cubicBezTo>
                <a:close/>
                <a:moveTo>
                  <a:pt x="480521" y="378451"/>
                </a:moveTo>
                <a:cubicBezTo>
                  <a:pt x="480521" y="378451"/>
                  <a:pt x="479195" y="379445"/>
                  <a:pt x="478864" y="380440"/>
                </a:cubicBezTo>
                <a:lnTo>
                  <a:pt x="478864" y="380440"/>
                </a:lnTo>
                <a:cubicBezTo>
                  <a:pt x="478864" y="380440"/>
                  <a:pt x="479527" y="378783"/>
                  <a:pt x="480521" y="378451"/>
                </a:cubicBezTo>
                <a:close/>
                <a:moveTo>
                  <a:pt x="484166" y="388062"/>
                </a:moveTo>
                <a:cubicBezTo>
                  <a:pt x="484166" y="388062"/>
                  <a:pt x="483503" y="389056"/>
                  <a:pt x="483835" y="389387"/>
                </a:cubicBezTo>
                <a:cubicBezTo>
                  <a:pt x="483835" y="389056"/>
                  <a:pt x="483835" y="388724"/>
                  <a:pt x="484166" y="388062"/>
                </a:cubicBezTo>
                <a:cubicBezTo>
                  <a:pt x="485160" y="388062"/>
                  <a:pt x="485823" y="387730"/>
                  <a:pt x="486817" y="387730"/>
                </a:cubicBezTo>
                <a:cubicBezTo>
                  <a:pt x="485823" y="387730"/>
                  <a:pt x="485160" y="387730"/>
                  <a:pt x="484166" y="388062"/>
                </a:cubicBezTo>
                <a:close/>
                <a:moveTo>
                  <a:pt x="513329" y="333713"/>
                </a:moveTo>
                <a:cubicBezTo>
                  <a:pt x="514986" y="333713"/>
                  <a:pt x="516974" y="333713"/>
                  <a:pt x="518962" y="333382"/>
                </a:cubicBezTo>
                <a:cubicBezTo>
                  <a:pt x="518962" y="331062"/>
                  <a:pt x="519625" y="329074"/>
                  <a:pt x="519957" y="327085"/>
                </a:cubicBezTo>
                <a:cubicBezTo>
                  <a:pt x="520951" y="324765"/>
                  <a:pt x="524927" y="327085"/>
                  <a:pt x="524927" y="323440"/>
                </a:cubicBezTo>
                <a:cubicBezTo>
                  <a:pt x="523270" y="323440"/>
                  <a:pt x="521282" y="324103"/>
                  <a:pt x="519957" y="322114"/>
                </a:cubicBezTo>
                <a:cubicBezTo>
                  <a:pt x="519957" y="320789"/>
                  <a:pt x="521282" y="320126"/>
                  <a:pt x="521945" y="319132"/>
                </a:cubicBezTo>
                <a:cubicBezTo>
                  <a:pt x="523270" y="315486"/>
                  <a:pt x="522939" y="312835"/>
                  <a:pt x="517968" y="313498"/>
                </a:cubicBezTo>
                <a:cubicBezTo>
                  <a:pt x="515317" y="313830"/>
                  <a:pt x="512666" y="313830"/>
                  <a:pt x="510015" y="312504"/>
                </a:cubicBezTo>
                <a:cubicBezTo>
                  <a:pt x="507695" y="313830"/>
                  <a:pt x="505707" y="315486"/>
                  <a:pt x="504050" y="317475"/>
                </a:cubicBezTo>
                <a:cubicBezTo>
                  <a:pt x="505707" y="315486"/>
                  <a:pt x="508026" y="313830"/>
                  <a:pt x="510015" y="312504"/>
                </a:cubicBezTo>
                <a:cubicBezTo>
                  <a:pt x="507032" y="311841"/>
                  <a:pt x="503718" y="313830"/>
                  <a:pt x="501730" y="310184"/>
                </a:cubicBezTo>
                <a:cubicBezTo>
                  <a:pt x="499410" y="311510"/>
                  <a:pt x="497753" y="314161"/>
                  <a:pt x="494771" y="313498"/>
                </a:cubicBezTo>
                <a:cubicBezTo>
                  <a:pt x="494108" y="312173"/>
                  <a:pt x="491457" y="312173"/>
                  <a:pt x="491788" y="309853"/>
                </a:cubicBezTo>
                <a:cubicBezTo>
                  <a:pt x="491788" y="308196"/>
                  <a:pt x="491788" y="306539"/>
                  <a:pt x="491788" y="304882"/>
                </a:cubicBezTo>
                <a:cubicBezTo>
                  <a:pt x="492782" y="300242"/>
                  <a:pt x="489468" y="299248"/>
                  <a:pt x="486154" y="298585"/>
                </a:cubicBezTo>
                <a:cubicBezTo>
                  <a:pt x="486486" y="298254"/>
                  <a:pt x="486817" y="297923"/>
                  <a:pt x="487149" y="297591"/>
                </a:cubicBezTo>
                <a:cubicBezTo>
                  <a:pt x="491457" y="294609"/>
                  <a:pt x="488474" y="290963"/>
                  <a:pt x="488474" y="287649"/>
                </a:cubicBezTo>
                <a:lnTo>
                  <a:pt x="488474" y="287649"/>
                </a:lnTo>
                <a:cubicBezTo>
                  <a:pt x="488474" y="287649"/>
                  <a:pt x="490131" y="284998"/>
                  <a:pt x="489800" y="283673"/>
                </a:cubicBezTo>
                <a:cubicBezTo>
                  <a:pt x="488143" y="282016"/>
                  <a:pt x="486486" y="284004"/>
                  <a:pt x="485160" y="283341"/>
                </a:cubicBezTo>
                <a:cubicBezTo>
                  <a:pt x="482509" y="281684"/>
                  <a:pt x="483172" y="280690"/>
                  <a:pt x="485492" y="279696"/>
                </a:cubicBezTo>
                <a:cubicBezTo>
                  <a:pt x="486817" y="280027"/>
                  <a:pt x="487480" y="282016"/>
                  <a:pt x="489468" y="280359"/>
                </a:cubicBezTo>
                <a:cubicBezTo>
                  <a:pt x="488806" y="277708"/>
                  <a:pt x="490794" y="274725"/>
                  <a:pt x="488143" y="272074"/>
                </a:cubicBezTo>
                <a:cubicBezTo>
                  <a:pt x="489800" y="268429"/>
                  <a:pt x="491788" y="264783"/>
                  <a:pt x="496759" y="267434"/>
                </a:cubicBezTo>
                <a:cubicBezTo>
                  <a:pt x="498085" y="267434"/>
                  <a:pt x="499410" y="267103"/>
                  <a:pt x="501067" y="266772"/>
                </a:cubicBezTo>
                <a:cubicBezTo>
                  <a:pt x="499742" y="265446"/>
                  <a:pt x="498085" y="264452"/>
                  <a:pt x="500404" y="263126"/>
                </a:cubicBezTo>
                <a:cubicBezTo>
                  <a:pt x="504050" y="264452"/>
                  <a:pt x="508026" y="264783"/>
                  <a:pt x="512003" y="264452"/>
                </a:cubicBezTo>
                <a:cubicBezTo>
                  <a:pt x="515980" y="265446"/>
                  <a:pt x="515648" y="269091"/>
                  <a:pt x="515980" y="272074"/>
                </a:cubicBezTo>
                <a:cubicBezTo>
                  <a:pt x="517637" y="272074"/>
                  <a:pt x="519294" y="272074"/>
                  <a:pt x="520951" y="272074"/>
                </a:cubicBezTo>
                <a:lnTo>
                  <a:pt x="520951" y="272074"/>
                </a:lnTo>
                <a:cubicBezTo>
                  <a:pt x="527579" y="270417"/>
                  <a:pt x="534538" y="272074"/>
                  <a:pt x="541497" y="272074"/>
                </a:cubicBezTo>
                <a:cubicBezTo>
                  <a:pt x="544148" y="272074"/>
                  <a:pt x="546468" y="272074"/>
                  <a:pt x="549119" y="272074"/>
                </a:cubicBezTo>
                <a:cubicBezTo>
                  <a:pt x="551108" y="272074"/>
                  <a:pt x="553759" y="270748"/>
                  <a:pt x="554421" y="274062"/>
                </a:cubicBezTo>
                <a:cubicBezTo>
                  <a:pt x="555084" y="278039"/>
                  <a:pt x="558067" y="277045"/>
                  <a:pt x="560718" y="277045"/>
                </a:cubicBezTo>
                <a:lnTo>
                  <a:pt x="560718" y="277045"/>
                </a:lnTo>
                <a:cubicBezTo>
                  <a:pt x="560718" y="278702"/>
                  <a:pt x="560718" y="280359"/>
                  <a:pt x="560718" y="282347"/>
                </a:cubicBezTo>
                <a:cubicBezTo>
                  <a:pt x="560718" y="282679"/>
                  <a:pt x="560718" y="283341"/>
                  <a:pt x="560718" y="283673"/>
                </a:cubicBezTo>
                <a:cubicBezTo>
                  <a:pt x="562706" y="283673"/>
                  <a:pt x="564695" y="283673"/>
                  <a:pt x="566683" y="283341"/>
                </a:cubicBezTo>
                <a:cubicBezTo>
                  <a:pt x="564695" y="283673"/>
                  <a:pt x="562706" y="284004"/>
                  <a:pt x="560718" y="283673"/>
                </a:cubicBezTo>
                <a:cubicBezTo>
                  <a:pt x="560718" y="284004"/>
                  <a:pt x="560718" y="284335"/>
                  <a:pt x="560718" y="284667"/>
                </a:cubicBezTo>
                <a:cubicBezTo>
                  <a:pt x="561712" y="284667"/>
                  <a:pt x="562706" y="284667"/>
                  <a:pt x="563701" y="284998"/>
                </a:cubicBezTo>
                <a:cubicBezTo>
                  <a:pt x="562706" y="284998"/>
                  <a:pt x="561712" y="284998"/>
                  <a:pt x="560718" y="284667"/>
                </a:cubicBezTo>
                <a:cubicBezTo>
                  <a:pt x="556741" y="283010"/>
                  <a:pt x="554753" y="289306"/>
                  <a:pt x="550445" y="286655"/>
                </a:cubicBezTo>
                <a:cubicBezTo>
                  <a:pt x="550445" y="284998"/>
                  <a:pt x="551439" y="282679"/>
                  <a:pt x="548456" y="282016"/>
                </a:cubicBezTo>
                <a:cubicBezTo>
                  <a:pt x="548456" y="280359"/>
                  <a:pt x="547794" y="279365"/>
                  <a:pt x="546137" y="279033"/>
                </a:cubicBezTo>
                <a:cubicBezTo>
                  <a:pt x="548788" y="276051"/>
                  <a:pt x="546468" y="274394"/>
                  <a:pt x="544148" y="273400"/>
                </a:cubicBezTo>
                <a:cubicBezTo>
                  <a:pt x="541497" y="272405"/>
                  <a:pt x="540503" y="274394"/>
                  <a:pt x="540834" y="277045"/>
                </a:cubicBezTo>
                <a:cubicBezTo>
                  <a:pt x="540834" y="277045"/>
                  <a:pt x="540503" y="277708"/>
                  <a:pt x="540834" y="278039"/>
                </a:cubicBezTo>
                <a:cubicBezTo>
                  <a:pt x="538846" y="278039"/>
                  <a:pt x="536526" y="278039"/>
                  <a:pt x="534869" y="279365"/>
                </a:cubicBezTo>
                <a:cubicBezTo>
                  <a:pt x="532550" y="281022"/>
                  <a:pt x="534869" y="283341"/>
                  <a:pt x="534869" y="284998"/>
                </a:cubicBezTo>
                <a:cubicBezTo>
                  <a:pt x="534869" y="285992"/>
                  <a:pt x="536858" y="285992"/>
                  <a:pt x="537520" y="284335"/>
                </a:cubicBezTo>
                <a:cubicBezTo>
                  <a:pt x="541829" y="283673"/>
                  <a:pt x="541497" y="286655"/>
                  <a:pt x="541497" y="289306"/>
                </a:cubicBezTo>
                <a:cubicBezTo>
                  <a:pt x="541497" y="290301"/>
                  <a:pt x="541497" y="291295"/>
                  <a:pt x="541497" y="292620"/>
                </a:cubicBezTo>
                <a:cubicBezTo>
                  <a:pt x="543486" y="292620"/>
                  <a:pt x="545805" y="292620"/>
                  <a:pt x="547794" y="292289"/>
                </a:cubicBezTo>
                <a:cubicBezTo>
                  <a:pt x="548125" y="294609"/>
                  <a:pt x="545474" y="294940"/>
                  <a:pt x="544811" y="296928"/>
                </a:cubicBezTo>
                <a:cubicBezTo>
                  <a:pt x="543486" y="299911"/>
                  <a:pt x="545143" y="300242"/>
                  <a:pt x="547462" y="300242"/>
                </a:cubicBezTo>
                <a:cubicBezTo>
                  <a:pt x="545805" y="301568"/>
                  <a:pt x="543486" y="302231"/>
                  <a:pt x="543817" y="304882"/>
                </a:cubicBezTo>
                <a:cubicBezTo>
                  <a:pt x="543486" y="304882"/>
                  <a:pt x="543154" y="304882"/>
                  <a:pt x="542823" y="304882"/>
                </a:cubicBezTo>
                <a:cubicBezTo>
                  <a:pt x="539509" y="304882"/>
                  <a:pt x="536858" y="306207"/>
                  <a:pt x="533875" y="307533"/>
                </a:cubicBezTo>
                <a:cubicBezTo>
                  <a:pt x="533544" y="308527"/>
                  <a:pt x="532881" y="309853"/>
                  <a:pt x="532550" y="310847"/>
                </a:cubicBezTo>
                <a:cubicBezTo>
                  <a:pt x="532550" y="310847"/>
                  <a:pt x="532550" y="311510"/>
                  <a:pt x="532550" y="311510"/>
                </a:cubicBezTo>
                <a:cubicBezTo>
                  <a:pt x="533544" y="310847"/>
                  <a:pt x="534207" y="310847"/>
                  <a:pt x="535201" y="310847"/>
                </a:cubicBezTo>
                <a:cubicBezTo>
                  <a:pt x="534538" y="310847"/>
                  <a:pt x="533544" y="310847"/>
                  <a:pt x="532550" y="311510"/>
                </a:cubicBezTo>
                <a:lnTo>
                  <a:pt x="532550" y="311510"/>
                </a:lnTo>
                <a:cubicBezTo>
                  <a:pt x="532550" y="311510"/>
                  <a:pt x="532550" y="311510"/>
                  <a:pt x="532550" y="311510"/>
                </a:cubicBezTo>
                <a:cubicBezTo>
                  <a:pt x="532550" y="311510"/>
                  <a:pt x="532550" y="310847"/>
                  <a:pt x="532550" y="310847"/>
                </a:cubicBezTo>
                <a:lnTo>
                  <a:pt x="532550" y="310847"/>
                </a:lnTo>
                <a:cubicBezTo>
                  <a:pt x="532550" y="310847"/>
                  <a:pt x="533544" y="308527"/>
                  <a:pt x="533875" y="307533"/>
                </a:cubicBezTo>
                <a:cubicBezTo>
                  <a:pt x="530561" y="302562"/>
                  <a:pt x="525259" y="305876"/>
                  <a:pt x="521282" y="304882"/>
                </a:cubicBezTo>
                <a:cubicBezTo>
                  <a:pt x="521614" y="306207"/>
                  <a:pt x="521945" y="307202"/>
                  <a:pt x="522608" y="308527"/>
                </a:cubicBezTo>
                <a:cubicBezTo>
                  <a:pt x="518962" y="310847"/>
                  <a:pt x="520619" y="312173"/>
                  <a:pt x="523602" y="312504"/>
                </a:cubicBezTo>
                <a:cubicBezTo>
                  <a:pt x="526584" y="312504"/>
                  <a:pt x="529898" y="312504"/>
                  <a:pt x="532881" y="312504"/>
                </a:cubicBezTo>
                <a:cubicBezTo>
                  <a:pt x="534207" y="313167"/>
                  <a:pt x="535532" y="313830"/>
                  <a:pt x="536526" y="314161"/>
                </a:cubicBezTo>
                <a:cubicBezTo>
                  <a:pt x="535201" y="317143"/>
                  <a:pt x="533875" y="319795"/>
                  <a:pt x="532550" y="322777"/>
                </a:cubicBezTo>
                <a:cubicBezTo>
                  <a:pt x="531887" y="323109"/>
                  <a:pt x="531555" y="323771"/>
                  <a:pt x="530893" y="324103"/>
                </a:cubicBezTo>
                <a:cubicBezTo>
                  <a:pt x="530230" y="327417"/>
                  <a:pt x="522608" y="327748"/>
                  <a:pt x="527247" y="333050"/>
                </a:cubicBezTo>
                <a:cubicBezTo>
                  <a:pt x="528241" y="333050"/>
                  <a:pt x="529567" y="333050"/>
                  <a:pt x="530561" y="333050"/>
                </a:cubicBezTo>
                <a:cubicBezTo>
                  <a:pt x="530893" y="332388"/>
                  <a:pt x="531555" y="331393"/>
                  <a:pt x="531887" y="330731"/>
                </a:cubicBezTo>
                <a:cubicBezTo>
                  <a:pt x="531555" y="331393"/>
                  <a:pt x="530893" y="332388"/>
                  <a:pt x="530561" y="333050"/>
                </a:cubicBezTo>
                <a:cubicBezTo>
                  <a:pt x="529567" y="333050"/>
                  <a:pt x="528241" y="333050"/>
                  <a:pt x="527247" y="333050"/>
                </a:cubicBezTo>
                <a:cubicBezTo>
                  <a:pt x="526916" y="334044"/>
                  <a:pt x="529236" y="334707"/>
                  <a:pt x="527247" y="335701"/>
                </a:cubicBezTo>
                <a:cubicBezTo>
                  <a:pt x="522608" y="339347"/>
                  <a:pt x="518631" y="334044"/>
                  <a:pt x="514323" y="334376"/>
                </a:cubicBezTo>
                <a:close/>
                <a:moveTo>
                  <a:pt x="484166" y="285661"/>
                </a:moveTo>
                <a:cubicBezTo>
                  <a:pt x="484166" y="285661"/>
                  <a:pt x="485492" y="285661"/>
                  <a:pt x="486154" y="285661"/>
                </a:cubicBezTo>
                <a:cubicBezTo>
                  <a:pt x="485492" y="285661"/>
                  <a:pt x="484829" y="285661"/>
                  <a:pt x="484166" y="285661"/>
                </a:cubicBezTo>
                <a:close/>
                <a:moveTo>
                  <a:pt x="341004" y="190220"/>
                </a:moveTo>
                <a:cubicBezTo>
                  <a:pt x="341004" y="190220"/>
                  <a:pt x="341335" y="191545"/>
                  <a:pt x="341667" y="192208"/>
                </a:cubicBezTo>
                <a:lnTo>
                  <a:pt x="341667" y="192208"/>
                </a:lnTo>
                <a:cubicBezTo>
                  <a:pt x="340010" y="192540"/>
                  <a:pt x="338684" y="191877"/>
                  <a:pt x="337690" y="190883"/>
                </a:cubicBezTo>
                <a:cubicBezTo>
                  <a:pt x="338684" y="191877"/>
                  <a:pt x="340010" y="192871"/>
                  <a:pt x="341667" y="192208"/>
                </a:cubicBezTo>
                <a:cubicBezTo>
                  <a:pt x="341667" y="191545"/>
                  <a:pt x="341335" y="190883"/>
                  <a:pt x="341004" y="190220"/>
                </a:cubicBezTo>
                <a:cubicBezTo>
                  <a:pt x="340673" y="189226"/>
                  <a:pt x="340341" y="188231"/>
                  <a:pt x="340341" y="187237"/>
                </a:cubicBezTo>
                <a:cubicBezTo>
                  <a:pt x="340341" y="188231"/>
                  <a:pt x="340341" y="189226"/>
                  <a:pt x="341004" y="190220"/>
                </a:cubicBezTo>
                <a:close/>
                <a:moveTo>
                  <a:pt x="341667" y="193534"/>
                </a:moveTo>
                <a:cubicBezTo>
                  <a:pt x="341667" y="193534"/>
                  <a:pt x="341667" y="192871"/>
                  <a:pt x="341667" y="192540"/>
                </a:cubicBezTo>
                <a:lnTo>
                  <a:pt x="341667" y="192540"/>
                </a:lnTo>
                <a:cubicBezTo>
                  <a:pt x="341667" y="192540"/>
                  <a:pt x="341667" y="193202"/>
                  <a:pt x="341667" y="193534"/>
                </a:cubicBezTo>
                <a:cubicBezTo>
                  <a:pt x="340673" y="193534"/>
                  <a:pt x="339016" y="193534"/>
                  <a:pt x="338021" y="193865"/>
                </a:cubicBezTo>
                <a:cubicBezTo>
                  <a:pt x="339016" y="193865"/>
                  <a:pt x="340673" y="193865"/>
                  <a:pt x="341667" y="193534"/>
                </a:cubicBezTo>
                <a:close/>
                <a:moveTo>
                  <a:pt x="341667" y="184255"/>
                </a:moveTo>
                <a:cubicBezTo>
                  <a:pt x="341667" y="184255"/>
                  <a:pt x="341667" y="182929"/>
                  <a:pt x="341667" y="182266"/>
                </a:cubicBezTo>
                <a:cubicBezTo>
                  <a:pt x="341667" y="182929"/>
                  <a:pt x="341667" y="183592"/>
                  <a:pt x="341667" y="184255"/>
                </a:cubicBezTo>
                <a:cubicBezTo>
                  <a:pt x="342992" y="184917"/>
                  <a:pt x="345644" y="184586"/>
                  <a:pt x="345312" y="187237"/>
                </a:cubicBezTo>
                <a:cubicBezTo>
                  <a:pt x="345312" y="184586"/>
                  <a:pt x="342992" y="184917"/>
                  <a:pt x="341667" y="184255"/>
                </a:cubicBezTo>
                <a:close/>
                <a:moveTo>
                  <a:pt x="339347" y="131563"/>
                </a:moveTo>
                <a:cubicBezTo>
                  <a:pt x="343987" y="130900"/>
                  <a:pt x="344981" y="127255"/>
                  <a:pt x="346969" y="123941"/>
                </a:cubicBezTo>
                <a:cubicBezTo>
                  <a:pt x="349620" y="122616"/>
                  <a:pt x="352271" y="120627"/>
                  <a:pt x="355917" y="121290"/>
                </a:cubicBezTo>
                <a:lnTo>
                  <a:pt x="355917" y="121290"/>
                </a:lnTo>
                <a:cubicBezTo>
                  <a:pt x="355917" y="121290"/>
                  <a:pt x="356911" y="122284"/>
                  <a:pt x="357242" y="122616"/>
                </a:cubicBezTo>
                <a:cubicBezTo>
                  <a:pt x="360888" y="122616"/>
                  <a:pt x="364533" y="122616"/>
                  <a:pt x="368510" y="123278"/>
                </a:cubicBezTo>
                <a:cubicBezTo>
                  <a:pt x="372155" y="123941"/>
                  <a:pt x="376795" y="121290"/>
                  <a:pt x="381434" y="121621"/>
                </a:cubicBezTo>
                <a:lnTo>
                  <a:pt x="381434" y="121621"/>
                </a:lnTo>
                <a:cubicBezTo>
                  <a:pt x="379446" y="123610"/>
                  <a:pt x="382760" y="123941"/>
                  <a:pt x="382760" y="125267"/>
                </a:cubicBezTo>
                <a:cubicBezTo>
                  <a:pt x="382760" y="125267"/>
                  <a:pt x="382428" y="125267"/>
                  <a:pt x="382097" y="125267"/>
                </a:cubicBezTo>
                <a:cubicBezTo>
                  <a:pt x="382097" y="125267"/>
                  <a:pt x="382097" y="125598"/>
                  <a:pt x="382097" y="125598"/>
                </a:cubicBezTo>
                <a:cubicBezTo>
                  <a:pt x="383754" y="127586"/>
                  <a:pt x="384748" y="129575"/>
                  <a:pt x="381434" y="131232"/>
                </a:cubicBezTo>
                <a:cubicBezTo>
                  <a:pt x="374143" y="129243"/>
                  <a:pt x="369504" y="129243"/>
                  <a:pt x="367516" y="131232"/>
                </a:cubicBezTo>
                <a:cubicBezTo>
                  <a:pt x="367516" y="131232"/>
                  <a:pt x="369172" y="132226"/>
                  <a:pt x="370167" y="132889"/>
                </a:cubicBezTo>
                <a:cubicBezTo>
                  <a:pt x="366521" y="133883"/>
                  <a:pt x="363207" y="132889"/>
                  <a:pt x="359562" y="132226"/>
                </a:cubicBezTo>
                <a:cubicBezTo>
                  <a:pt x="358899" y="132557"/>
                  <a:pt x="357905" y="133220"/>
                  <a:pt x="356911" y="133883"/>
                </a:cubicBezTo>
                <a:cubicBezTo>
                  <a:pt x="358237" y="133883"/>
                  <a:pt x="358899" y="134546"/>
                  <a:pt x="359893" y="134546"/>
                </a:cubicBezTo>
                <a:cubicBezTo>
                  <a:pt x="360556" y="136203"/>
                  <a:pt x="363539" y="134546"/>
                  <a:pt x="363207" y="137197"/>
                </a:cubicBezTo>
                <a:cubicBezTo>
                  <a:pt x="360888" y="139185"/>
                  <a:pt x="358237" y="135540"/>
                  <a:pt x="355917" y="137197"/>
                </a:cubicBezTo>
                <a:cubicBezTo>
                  <a:pt x="357242" y="139185"/>
                  <a:pt x="360225" y="139185"/>
                  <a:pt x="360888" y="141505"/>
                </a:cubicBezTo>
                <a:cubicBezTo>
                  <a:pt x="357574" y="142168"/>
                  <a:pt x="353928" y="140179"/>
                  <a:pt x="350946" y="142831"/>
                </a:cubicBezTo>
                <a:lnTo>
                  <a:pt x="350946" y="142831"/>
                </a:lnTo>
                <a:cubicBezTo>
                  <a:pt x="346306" y="143162"/>
                  <a:pt x="341335" y="143825"/>
                  <a:pt x="336696" y="144156"/>
                </a:cubicBezTo>
                <a:lnTo>
                  <a:pt x="336696" y="144156"/>
                </a:lnTo>
                <a:cubicBezTo>
                  <a:pt x="333382" y="142831"/>
                  <a:pt x="333382" y="138522"/>
                  <a:pt x="329737" y="137528"/>
                </a:cubicBezTo>
                <a:lnTo>
                  <a:pt x="329737" y="137528"/>
                </a:lnTo>
                <a:cubicBezTo>
                  <a:pt x="332056" y="133883"/>
                  <a:pt x="335702" y="132557"/>
                  <a:pt x="339347" y="131232"/>
                </a:cubicBezTo>
                <a:close/>
                <a:moveTo>
                  <a:pt x="396015" y="138522"/>
                </a:moveTo>
                <a:cubicBezTo>
                  <a:pt x="399661" y="137528"/>
                  <a:pt x="403306" y="134214"/>
                  <a:pt x="406289" y="139185"/>
                </a:cubicBezTo>
                <a:lnTo>
                  <a:pt x="406289" y="139185"/>
                </a:lnTo>
                <a:cubicBezTo>
                  <a:pt x="401649" y="139185"/>
                  <a:pt x="405294" y="144819"/>
                  <a:pt x="401649" y="145482"/>
                </a:cubicBezTo>
                <a:cubicBezTo>
                  <a:pt x="401649" y="146144"/>
                  <a:pt x="401649" y="146807"/>
                  <a:pt x="401318" y="147470"/>
                </a:cubicBezTo>
                <a:cubicBezTo>
                  <a:pt x="395021" y="149790"/>
                  <a:pt x="388725" y="151778"/>
                  <a:pt x="382428" y="147801"/>
                </a:cubicBezTo>
                <a:cubicBezTo>
                  <a:pt x="384085" y="146144"/>
                  <a:pt x="385742" y="144156"/>
                  <a:pt x="387399" y="142499"/>
                </a:cubicBezTo>
                <a:lnTo>
                  <a:pt x="387399" y="142499"/>
                </a:lnTo>
                <a:cubicBezTo>
                  <a:pt x="389719" y="140842"/>
                  <a:pt x="392039" y="141836"/>
                  <a:pt x="394027" y="142499"/>
                </a:cubicBezTo>
                <a:cubicBezTo>
                  <a:pt x="394690" y="140511"/>
                  <a:pt x="396678" y="141836"/>
                  <a:pt x="398004" y="140842"/>
                </a:cubicBezTo>
                <a:cubicBezTo>
                  <a:pt x="397341" y="139848"/>
                  <a:pt x="396678" y="138854"/>
                  <a:pt x="396015" y="137860"/>
                </a:cubicBezTo>
                <a:close/>
                <a:moveTo>
                  <a:pt x="449370" y="135208"/>
                </a:moveTo>
                <a:cubicBezTo>
                  <a:pt x="449370" y="135208"/>
                  <a:pt x="447381" y="135871"/>
                  <a:pt x="447050" y="136534"/>
                </a:cubicBezTo>
                <a:lnTo>
                  <a:pt x="447050" y="136534"/>
                </a:lnTo>
                <a:cubicBezTo>
                  <a:pt x="447050" y="136534"/>
                  <a:pt x="449370" y="136203"/>
                  <a:pt x="449370" y="135208"/>
                </a:cubicBezTo>
                <a:close/>
                <a:moveTo>
                  <a:pt x="490463" y="74232"/>
                </a:moveTo>
                <a:cubicBezTo>
                  <a:pt x="492120" y="73901"/>
                  <a:pt x="493776" y="73569"/>
                  <a:pt x="495433" y="73238"/>
                </a:cubicBezTo>
                <a:cubicBezTo>
                  <a:pt x="495765" y="73569"/>
                  <a:pt x="496428" y="73901"/>
                  <a:pt x="496759" y="74564"/>
                </a:cubicBezTo>
                <a:cubicBezTo>
                  <a:pt x="496759" y="75889"/>
                  <a:pt x="496759" y="77215"/>
                  <a:pt x="496759" y="78540"/>
                </a:cubicBezTo>
                <a:cubicBezTo>
                  <a:pt x="495102" y="79534"/>
                  <a:pt x="494108" y="81854"/>
                  <a:pt x="491457" y="82186"/>
                </a:cubicBezTo>
                <a:cubicBezTo>
                  <a:pt x="489468" y="80197"/>
                  <a:pt x="491457" y="76552"/>
                  <a:pt x="488474" y="75226"/>
                </a:cubicBezTo>
                <a:cubicBezTo>
                  <a:pt x="488474" y="75226"/>
                  <a:pt x="489800" y="74895"/>
                  <a:pt x="490463" y="74564"/>
                </a:cubicBezTo>
                <a:close/>
                <a:moveTo>
                  <a:pt x="542160" y="98424"/>
                </a:moveTo>
                <a:cubicBezTo>
                  <a:pt x="542160" y="98424"/>
                  <a:pt x="543154" y="99418"/>
                  <a:pt x="543817" y="100081"/>
                </a:cubicBezTo>
                <a:cubicBezTo>
                  <a:pt x="543154" y="99418"/>
                  <a:pt x="542823" y="99087"/>
                  <a:pt x="542160" y="98424"/>
                </a:cubicBezTo>
                <a:close/>
                <a:moveTo>
                  <a:pt x="633956" y="88482"/>
                </a:moveTo>
                <a:cubicBezTo>
                  <a:pt x="636276" y="88482"/>
                  <a:pt x="638927" y="88482"/>
                  <a:pt x="641247" y="88482"/>
                </a:cubicBezTo>
                <a:cubicBezTo>
                  <a:pt x="641247" y="90802"/>
                  <a:pt x="641909" y="94116"/>
                  <a:pt x="638596" y="93453"/>
                </a:cubicBezTo>
                <a:cubicBezTo>
                  <a:pt x="636276" y="93122"/>
                  <a:pt x="632630" y="93453"/>
                  <a:pt x="631968" y="90139"/>
                </a:cubicBezTo>
                <a:cubicBezTo>
                  <a:pt x="631636" y="88482"/>
                  <a:pt x="633293" y="88813"/>
                  <a:pt x="633956" y="88482"/>
                </a:cubicBezTo>
                <a:close/>
                <a:moveTo>
                  <a:pt x="743316" y="134546"/>
                </a:moveTo>
                <a:cubicBezTo>
                  <a:pt x="745967" y="134546"/>
                  <a:pt x="748950" y="134546"/>
                  <a:pt x="749281" y="137528"/>
                </a:cubicBezTo>
                <a:cubicBezTo>
                  <a:pt x="749281" y="139848"/>
                  <a:pt x="749944" y="143493"/>
                  <a:pt x="745967" y="144488"/>
                </a:cubicBezTo>
                <a:cubicBezTo>
                  <a:pt x="745304" y="145150"/>
                  <a:pt x="744310" y="146144"/>
                  <a:pt x="743316" y="146807"/>
                </a:cubicBezTo>
                <a:cubicBezTo>
                  <a:pt x="740996" y="144488"/>
                  <a:pt x="743979" y="141836"/>
                  <a:pt x="743316" y="139185"/>
                </a:cubicBezTo>
                <a:cubicBezTo>
                  <a:pt x="743316" y="137528"/>
                  <a:pt x="743316" y="135871"/>
                  <a:pt x="743647" y="134546"/>
                </a:cubicBezTo>
                <a:close/>
                <a:moveTo>
                  <a:pt x="780763" y="155423"/>
                </a:moveTo>
                <a:cubicBezTo>
                  <a:pt x="780763" y="155423"/>
                  <a:pt x="780763" y="157080"/>
                  <a:pt x="781426" y="158075"/>
                </a:cubicBezTo>
                <a:cubicBezTo>
                  <a:pt x="781758" y="159400"/>
                  <a:pt x="782420" y="160063"/>
                  <a:pt x="783083" y="160394"/>
                </a:cubicBezTo>
                <a:cubicBezTo>
                  <a:pt x="783746" y="160726"/>
                  <a:pt x="784409" y="161057"/>
                  <a:pt x="785071" y="161057"/>
                </a:cubicBezTo>
                <a:cubicBezTo>
                  <a:pt x="784409" y="161057"/>
                  <a:pt x="783746" y="161057"/>
                  <a:pt x="783083" y="160394"/>
                </a:cubicBezTo>
                <a:cubicBezTo>
                  <a:pt x="782420" y="160063"/>
                  <a:pt x="782089" y="159069"/>
                  <a:pt x="781426" y="158075"/>
                </a:cubicBezTo>
                <a:cubicBezTo>
                  <a:pt x="780763" y="157080"/>
                  <a:pt x="780432" y="156086"/>
                  <a:pt x="780763" y="155423"/>
                </a:cubicBezTo>
                <a:close/>
                <a:moveTo>
                  <a:pt x="802967" y="143162"/>
                </a:moveTo>
                <a:cubicBezTo>
                  <a:pt x="802967" y="145482"/>
                  <a:pt x="805618" y="145482"/>
                  <a:pt x="806943" y="146807"/>
                </a:cubicBezTo>
                <a:cubicBezTo>
                  <a:pt x="808600" y="146807"/>
                  <a:pt x="810257" y="146807"/>
                  <a:pt x="811914" y="147139"/>
                </a:cubicBezTo>
                <a:cubicBezTo>
                  <a:pt x="810589" y="149790"/>
                  <a:pt x="812246" y="149458"/>
                  <a:pt x="814234" y="149790"/>
                </a:cubicBezTo>
                <a:cubicBezTo>
                  <a:pt x="815891" y="149790"/>
                  <a:pt x="818211" y="148796"/>
                  <a:pt x="818211" y="151778"/>
                </a:cubicBezTo>
                <a:cubicBezTo>
                  <a:pt x="813571" y="153104"/>
                  <a:pt x="808932" y="151778"/>
                  <a:pt x="804624" y="152110"/>
                </a:cubicBezTo>
                <a:cubicBezTo>
                  <a:pt x="803629" y="151447"/>
                  <a:pt x="802967" y="151115"/>
                  <a:pt x="801973" y="150453"/>
                </a:cubicBezTo>
                <a:cubicBezTo>
                  <a:pt x="798327" y="150784"/>
                  <a:pt x="797664" y="148796"/>
                  <a:pt x="798327" y="145813"/>
                </a:cubicBezTo>
                <a:cubicBezTo>
                  <a:pt x="798659" y="145482"/>
                  <a:pt x="798990" y="144819"/>
                  <a:pt x="799653" y="144488"/>
                </a:cubicBezTo>
                <a:cubicBezTo>
                  <a:pt x="801310" y="144819"/>
                  <a:pt x="801973" y="143493"/>
                  <a:pt x="803298" y="143162"/>
                </a:cubicBezTo>
                <a:close/>
                <a:moveTo>
                  <a:pt x="971977" y="72244"/>
                </a:moveTo>
                <a:cubicBezTo>
                  <a:pt x="974629" y="72244"/>
                  <a:pt x="975623" y="70587"/>
                  <a:pt x="976286" y="68930"/>
                </a:cubicBezTo>
                <a:cubicBezTo>
                  <a:pt x="975623" y="70587"/>
                  <a:pt x="974629" y="72244"/>
                  <a:pt x="971977" y="72244"/>
                </a:cubicBezTo>
                <a:lnTo>
                  <a:pt x="971977" y="72244"/>
                </a:lnTo>
                <a:cubicBezTo>
                  <a:pt x="971977" y="72244"/>
                  <a:pt x="972972" y="73569"/>
                  <a:pt x="973303" y="74232"/>
                </a:cubicBezTo>
                <a:cubicBezTo>
                  <a:pt x="972972" y="73569"/>
                  <a:pt x="972309" y="72907"/>
                  <a:pt x="971977" y="72244"/>
                </a:cubicBezTo>
                <a:lnTo>
                  <a:pt x="971977" y="72244"/>
                </a:lnTo>
                <a:close/>
                <a:moveTo>
                  <a:pt x="984239" y="97098"/>
                </a:moveTo>
                <a:cubicBezTo>
                  <a:pt x="984239" y="97098"/>
                  <a:pt x="985233" y="99087"/>
                  <a:pt x="985896" y="100081"/>
                </a:cubicBezTo>
                <a:lnTo>
                  <a:pt x="985896" y="100081"/>
                </a:lnTo>
                <a:cubicBezTo>
                  <a:pt x="985896" y="100081"/>
                  <a:pt x="984902" y="98092"/>
                  <a:pt x="984239" y="97098"/>
                </a:cubicBezTo>
                <a:cubicBezTo>
                  <a:pt x="983576" y="96104"/>
                  <a:pt x="983245" y="95110"/>
                  <a:pt x="982913" y="93784"/>
                </a:cubicBezTo>
                <a:cubicBezTo>
                  <a:pt x="982913" y="94778"/>
                  <a:pt x="983576" y="96104"/>
                  <a:pt x="984239" y="97098"/>
                </a:cubicBezTo>
                <a:close/>
                <a:moveTo>
                  <a:pt x="1019698" y="98424"/>
                </a:moveTo>
                <a:cubicBezTo>
                  <a:pt x="1019698" y="98424"/>
                  <a:pt x="1022681" y="98424"/>
                  <a:pt x="1024338" y="98424"/>
                </a:cubicBezTo>
                <a:cubicBezTo>
                  <a:pt x="1025995" y="98424"/>
                  <a:pt x="1027320" y="98092"/>
                  <a:pt x="1028977" y="97430"/>
                </a:cubicBezTo>
                <a:cubicBezTo>
                  <a:pt x="1027320" y="98092"/>
                  <a:pt x="1025995" y="98092"/>
                  <a:pt x="1024338" y="98424"/>
                </a:cubicBezTo>
                <a:cubicBezTo>
                  <a:pt x="1022681" y="98424"/>
                  <a:pt x="1021355" y="98424"/>
                  <a:pt x="1019698" y="98424"/>
                </a:cubicBezTo>
                <a:lnTo>
                  <a:pt x="1019698" y="98424"/>
                </a:lnTo>
                <a:close/>
                <a:moveTo>
                  <a:pt x="1051843" y="104389"/>
                </a:moveTo>
                <a:cubicBezTo>
                  <a:pt x="1051843" y="104389"/>
                  <a:pt x="1051843" y="106709"/>
                  <a:pt x="1051843" y="107703"/>
                </a:cubicBezTo>
                <a:cubicBezTo>
                  <a:pt x="1051843" y="109360"/>
                  <a:pt x="1052838" y="110354"/>
                  <a:pt x="1053832" y="111017"/>
                </a:cubicBezTo>
                <a:cubicBezTo>
                  <a:pt x="1054494" y="111348"/>
                  <a:pt x="1055489" y="111680"/>
                  <a:pt x="1056151" y="112011"/>
                </a:cubicBezTo>
                <a:cubicBezTo>
                  <a:pt x="1055489" y="112011"/>
                  <a:pt x="1054494" y="111348"/>
                  <a:pt x="1053832" y="111017"/>
                </a:cubicBezTo>
                <a:cubicBezTo>
                  <a:pt x="1052838" y="110354"/>
                  <a:pt x="1051843" y="109360"/>
                  <a:pt x="1051843" y="107703"/>
                </a:cubicBezTo>
                <a:cubicBezTo>
                  <a:pt x="1051843" y="106709"/>
                  <a:pt x="1051843" y="105383"/>
                  <a:pt x="1051843" y="104389"/>
                </a:cubicBezTo>
                <a:close/>
                <a:moveTo>
                  <a:pt x="1039250" y="61971"/>
                </a:moveTo>
                <a:cubicBezTo>
                  <a:pt x="1039250" y="61971"/>
                  <a:pt x="1039913" y="58657"/>
                  <a:pt x="1039250" y="57000"/>
                </a:cubicBezTo>
                <a:cubicBezTo>
                  <a:pt x="1041570" y="57000"/>
                  <a:pt x="1043890" y="56005"/>
                  <a:pt x="1045878" y="57994"/>
                </a:cubicBezTo>
                <a:cubicBezTo>
                  <a:pt x="1046210" y="57994"/>
                  <a:pt x="1046541" y="57994"/>
                  <a:pt x="1046872" y="57994"/>
                </a:cubicBezTo>
                <a:cubicBezTo>
                  <a:pt x="1046872" y="58657"/>
                  <a:pt x="1046872" y="59651"/>
                  <a:pt x="1046872" y="60314"/>
                </a:cubicBezTo>
                <a:cubicBezTo>
                  <a:pt x="1048861" y="61639"/>
                  <a:pt x="1047535" y="63628"/>
                  <a:pt x="1048198" y="65284"/>
                </a:cubicBezTo>
                <a:cubicBezTo>
                  <a:pt x="1048198" y="66279"/>
                  <a:pt x="1048198" y="66941"/>
                  <a:pt x="1048198" y="67936"/>
                </a:cubicBezTo>
                <a:cubicBezTo>
                  <a:pt x="1047867" y="69924"/>
                  <a:pt x="1047535" y="71912"/>
                  <a:pt x="1046872" y="74895"/>
                </a:cubicBezTo>
                <a:cubicBezTo>
                  <a:pt x="1044884" y="71250"/>
                  <a:pt x="1037925" y="72907"/>
                  <a:pt x="1040576" y="66279"/>
                </a:cubicBezTo>
                <a:lnTo>
                  <a:pt x="1039913" y="66279"/>
                </a:lnTo>
                <a:cubicBezTo>
                  <a:pt x="1039913" y="66279"/>
                  <a:pt x="1039250" y="66279"/>
                  <a:pt x="1039250" y="66279"/>
                </a:cubicBezTo>
                <a:cubicBezTo>
                  <a:pt x="1039250" y="64953"/>
                  <a:pt x="1040245" y="65284"/>
                  <a:pt x="1040907" y="64953"/>
                </a:cubicBezTo>
                <a:cubicBezTo>
                  <a:pt x="1040245" y="63628"/>
                  <a:pt x="1039582" y="62633"/>
                  <a:pt x="1038919" y="61308"/>
                </a:cubicBezTo>
                <a:close/>
                <a:moveTo>
                  <a:pt x="1052175" y="62965"/>
                </a:moveTo>
                <a:cubicBezTo>
                  <a:pt x="1052175" y="62965"/>
                  <a:pt x="1052175" y="63959"/>
                  <a:pt x="1052175" y="64290"/>
                </a:cubicBezTo>
                <a:cubicBezTo>
                  <a:pt x="1052175" y="63628"/>
                  <a:pt x="1052175" y="63296"/>
                  <a:pt x="1052175" y="62965"/>
                </a:cubicBezTo>
                <a:close/>
                <a:moveTo>
                  <a:pt x="1067419" y="76883"/>
                </a:moveTo>
                <a:cubicBezTo>
                  <a:pt x="1067419" y="76883"/>
                  <a:pt x="1069076" y="76883"/>
                  <a:pt x="1070070" y="76883"/>
                </a:cubicBezTo>
                <a:cubicBezTo>
                  <a:pt x="1071396" y="76552"/>
                  <a:pt x="1072721" y="76220"/>
                  <a:pt x="1074047" y="75889"/>
                </a:cubicBezTo>
                <a:cubicBezTo>
                  <a:pt x="1074047" y="75889"/>
                  <a:pt x="1074709" y="75889"/>
                  <a:pt x="1074709" y="75558"/>
                </a:cubicBezTo>
                <a:cubicBezTo>
                  <a:pt x="1074709" y="75226"/>
                  <a:pt x="1074378" y="74895"/>
                  <a:pt x="1074047" y="74895"/>
                </a:cubicBezTo>
                <a:cubicBezTo>
                  <a:pt x="1074047" y="74895"/>
                  <a:pt x="1074709" y="75226"/>
                  <a:pt x="1074709" y="75558"/>
                </a:cubicBezTo>
                <a:cubicBezTo>
                  <a:pt x="1074709" y="75558"/>
                  <a:pt x="1074047" y="75558"/>
                  <a:pt x="1074047" y="75889"/>
                </a:cubicBezTo>
                <a:cubicBezTo>
                  <a:pt x="1072721" y="76220"/>
                  <a:pt x="1071396" y="76552"/>
                  <a:pt x="1070070" y="76883"/>
                </a:cubicBezTo>
                <a:cubicBezTo>
                  <a:pt x="1069076" y="76883"/>
                  <a:pt x="1068413" y="76883"/>
                  <a:pt x="1067419" y="76883"/>
                </a:cubicBezTo>
                <a:cubicBezTo>
                  <a:pt x="1067087" y="77877"/>
                  <a:pt x="1066425" y="78540"/>
                  <a:pt x="1065762" y="78209"/>
                </a:cubicBezTo>
                <a:cubicBezTo>
                  <a:pt x="1066425" y="78540"/>
                  <a:pt x="1067087" y="78209"/>
                  <a:pt x="1067419" y="76883"/>
                </a:cubicBezTo>
                <a:lnTo>
                  <a:pt x="1067419" y="76883"/>
                </a:lnTo>
                <a:close/>
                <a:moveTo>
                  <a:pt x="1128395" y="81191"/>
                </a:moveTo>
                <a:cubicBezTo>
                  <a:pt x="1130384" y="81191"/>
                  <a:pt x="1132703" y="81191"/>
                  <a:pt x="1134360" y="82517"/>
                </a:cubicBezTo>
                <a:lnTo>
                  <a:pt x="1134360" y="82517"/>
                </a:lnTo>
                <a:cubicBezTo>
                  <a:pt x="1134360" y="82517"/>
                  <a:pt x="1136349" y="84505"/>
                  <a:pt x="1134029" y="84837"/>
                </a:cubicBezTo>
                <a:cubicBezTo>
                  <a:pt x="1132372" y="84837"/>
                  <a:pt x="1130715" y="84837"/>
                  <a:pt x="1131046" y="87488"/>
                </a:cubicBezTo>
                <a:lnTo>
                  <a:pt x="1131046" y="87488"/>
                </a:lnTo>
                <a:cubicBezTo>
                  <a:pt x="1131046" y="87488"/>
                  <a:pt x="1129389" y="86494"/>
                  <a:pt x="1128727" y="86162"/>
                </a:cubicBezTo>
                <a:cubicBezTo>
                  <a:pt x="1128727" y="84505"/>
                  <a:pt x="1128727" y="82848"/>
                  <a:pt x="1128727" y="81191"/>
                </a:cubicBezTo>
                <a:close/>
                <a:moveTo>
                  <a:pt x="1138668" y="95110"/>
                </a:moveTo>
                <a:cubicBezTo>
                  <a:pt x="1138668" y="95110"/>
                  <a:pt x="1139331" y="95110"/>
                  <a:pt x="1139663" y="95110"/>
                </a:cubicBezTo>
                <a:cubicBezTo>
                  <a:pt x="1139663" y="95110"/>
                  <a:pt x="1139000" y="95110"/>
                  <a:pt x="1138668" y="95110"/>
                </a:cubicBezTo>
                <a:cubicBezTo>
                  <a:pt x="1138006" y="96767"/>
                  <a:pt x="1137012" y="97430"/>
                  <a:pt x="1136017" y="97430"/>
                </a:cubicBezTo>
                <a:cubicBezTo>
                  <a:pt x="1137012" y="97430"/>
                  <a:pt x="1138006" y="96767"/>
                  <a:pt x="1138668" y="95110"/>
                </a:cubicBezTo>
                <a:cubicBezTo>
                  <a:pt x="1138668" y="94778"/>
                  <a:pt x="1138668" y="94116"/>
                  <a:pt x="1138668" y="93784"/>
                </a:cubicBezTo>
                <a:cubicBezTo>
                  <a:pt x="1139000" y="92790"/>
                  <a:pt x="1139000" y="91796"/>
                  <a:pt x="1138668" y="91133"/>
                </a:cubicBezTo>
                <a:cubicBezTo>
                  <a:pt x="1138668" y="91796"/>
                  <a:pt x="1138668" y="92790"/>
                  <a:pt x="1138668" y="93784"/>
                </a:cubicBezTo>
                <a:cubicBezTo>
                  <a:pt x="1138668" y="94116"/>
                  <a:pt x="1138668" y="94778"/>
                  <a:pt x="1138668" y="95110"/>
                </a:cubicBezTo>
                <a:close/>
                <a:moveTo>
                  <a:pt x="1165511" y="82848"/>
                </a:moveTo>
                <a:cubicBezTo>
                  <a:pt x="1165511" y="82848"/>
                  <a:pt x="1167500" y="82848"/>
                  <a:pt x="1168494" y="82848"/>
                </a:cubicBezTo>
                <a:cubicBezTo>
                  <a:pt x="1167500" y="82848"/>
                  <a:pt x="1166506" y="82848"/>
                  <a:pt x="1165511" y="82848"/>
                </a:cubicBezTo>
                <a:close/>
                <a:moveTo>
                  <a:pt x="1175785" y="88151"/>
                </a:moveTo>
                <a:cubicBezTo>
                  <a:pt x="1175785" y="88151"/>
                  <a:pt x="1175122" y="90470"/>
                  <a:pt x="1174128" y="91465"/>
                </a:cubicBezTo>
                <a:cubicBezTo>
                  <a:pt x="1174459" y="94447"/>
                  <a:pt x="1174790" y="97430"/>
                  <a:pt x="1175122" y="100081"/>
                </a:cubicBezTo>
                <a:cubicBezTo>
                  <a:pt x="1176447" y="99418"/>
                  <a:pt x="1178104" y="99087"/>
                  <a:pt x="1179430" y="98092"/>
                </a:cubicBezTo>
                <a:cubicBezTo>
                  <a:pt x="1178104" y="98755"/>
                  <a:pt x="1176447" y="99418"/>
                  <a:pt x="1175122" y="100081"/>
                </a:cubicBezTo>
                <a:lnTo>
                  <a:pt x="1175122" y="100081"/>
                </a:lnTo>
                <a:cubicBezTo>
                  <a:pt x="1175122" y="100081"/>
                  <a:pt x="1175785" y="100744"/>
                  <a:pt x="1176116" y="100744"/>
                </a:cubicBezTo>
                <a:cubicBezTo>
                  <a:pt x="1176116" y="100744"/>
                  <a:pt x="1175453" y="100412"/>
                  <a:pt x="1175122" y="100081"/>
                </a:cubicBezTo>
                <a:lnTo>
                  <a:pt x="1175122" y="100081"/>
                </a:lnTo>
                <a:cubicBezTo>
                  <a:pt x="1174790" y="97098"/>
                  <a:pt x="1174459" y="94116"/>
                  <a:pt x="1174128" y="91465"/>
                </a:cubicBezTo>
                <a:cubicBezTo>
                  <a:pt x="1175122" y="90470"/>
                  <a:pt x="1175453" y="89476"/>
                  <a:pt x="1175785" y="88151"/>
                </a:cubicBezTo>
                <a:close/>
                <a:moveTo>
                  <a:pt x="1183738" y="101075"/>
                </a:moveTo>
                <a:cubicBezTo>
                  <a:pt x="1183738" y="101075"/>
                  <a:pt x="1183075" y="101075"/>
                  <a:pt x="1182744" y="101075"/>
                </a:cubicBezTo>
                <a:lnTo>
                  <a:pt x="1182744" y="101075"/>
                </a:lnTo>
                <a:cubicBezTo>
                  <a:pt x="1182744" y="101075"/>
                  <a:pt x="1183407" y="101075"/>
                  <a:pt x="1183738" y="101075"/>
                </a:cubicBezTo>
                <a:close/>
                <a:moveTo>
                  <a:pt x="1191691" y="108034"/>
                </a:moveTo>
                <a:cubicBezTo>
                  <a:pt x="1191691" y="108034"/>
                  <a:pt x="1192354" y="108034"/>
                  <a:pt x="1192686" y="107703"/>
                </a:cubicBezTo>
                <a:cubicBezTo>
                  <a:pt x="1192354" y="107703"/>
                  <a:pt x="1192023" y="107703"/>
                  <a:pt x="1191691" y="108034"/>
                </a:cubicBezTo>
                <a:cubicBezTo>
                  <a:pt x="1191691" y="108697"/>
                  <a:pt x="1191691" y="109360"/>
                  <a:pt x="1191029" y="109691"/>
                </a:cubicBezTo>
                <a:cubicBezTo>
                  <a:pt x="1191360" y="109360"/>
                  <a:pt x="1191691" y="108697"/>
                  <a:pt x="1191691" y="108034"/>
                </a:cubicBezTo>
                <a:close/>
                <a:moveTo>
                  <a:pt x="1200971" y="67604"/>
                </a:moveTo>
                <a:cubicBezTo>
                  <a:pt x="1200971" y="67604"/>
                  <a:pt x="1199976" y="66610"/>
                  <a:pt x="1199313" y="66279"/>
                </a:cubicBezTo>
                <a:cubicBezTo>
                  <a:pt x="1199976" y="66941"/>
                  <a:pt x="1200308" y="67273"/>
                  <a:pt x="1200971" y="67604"/>
                </a:cubicBezTo>
                <a:close/>
                <a:moveTo>
                  <a:pt x="1351423" y="132889"/>
                </a:moveTo>
                <a:cubicBezTo>
                  <a:pt x="1351423" y="132889"/>
                  <a:pt x="1352749" y="133883"/>
                  <a:pt x="1353412" y="134546"/>
                </a:cubicBezTo>
                <a:cubicBezTo>
                  <a:pt x="1352749" y="133883"/>
                  <a:pt x="1352086" y="133220"/>
                  <a:pt x="1351423" y="132889"/>
                </a:cubicBezTo>
                <a:cubicBezTo>
                  <a:pt x="1351092" y="132889"/>
                  <a:pt x="1350760" y="132226"/>
                  <a:pt x="1350429" y="131895"/>
                </a:cubicBezTo>
                <a:cubicBezTo>
                  <a:pt x="1351092" y="130900"/>
                  <a:pt x="1351755" y="130238"/>
                  <a:pt x="1352417" y="130238"/>
                </a:cubicBezTo>
                <a:cubicBezTo>
                  <a:pt x="1351755" y="130238"/>
                  <a:pt x="1351092" y="130900"/>
                  <a:pt x="1350429" y="131895"/>
                </a:cubicBezTo>
                <a:cubicBezTo>
                  <a:pt x="1350760" y="131895"/>
                  <a:pt x="1351092" y="132557"/>
                  <a:pt x="1351423" y="132889"/>
                </a:cubicBezTo>
                <a:close/>
                <a:moveTo>
                  <a:pt x="1433277" y="154429"/>
                </a:moveTo>
                <a:cubicBezTo>
                  <a:pt x="1433277" y="154429"/>
                  <a:pt x="1433277" y="155092"/>
                  <a:pt x="1433940" y="155755"/>
                </a:cubicBezTo>
                <a:lnTo>
                  <a:pt x="1433940" y="155755"/>
                </a:lnTo>
                <a:cubicBezTo>
                  <a:pt x="1433940" y="155755"/>
                  <a:pt x="1433277" y="154761"/>
                  <a:pt x="1433277" y="154429"/>
                </a:cubicBezTo>
                <a:close/>
                <a:moveTo>
                  <a:pt x="1496574" y="137860"/>
                </a:moveTo>
                <a:cubicBezTo>
                  <a:pt x="1496574" y="137860"/>
                  <a:pt x="1497568" y="135871"/>
                  <a:pt x="1497568" y="134877"/>
                </a:cubicBezTo>
                <a:cubicBezTo>
                  <a:pt x="1497568" y="135871"/>
                  <a:pt x="1497236" y="136865"/>
                  <a:pt x="1496574" y="137860"/>
                </a:cubicBezTo>
                <a:cubicBezTo>
                  <a:pt x="1492928" y="139185"/>
                  <a:pt x="1490940" y="141836"/>
                  <a:pt x="1488620" y="144488"/>
                </a:cubicBezTo>
                <a:cubicBezTo>
                  <a:pt x="1490608" y="141836"/>
                  <a:pt x="1492928" y="139185"/>
                  <a:pt x="1496574" y="137860"/>
                </a:cubicBezTo>
                <a:close/>
                <a:moveTo>
                  <a:pt x="1509167" y="105052"/>
                </a:moveTo>
                <a:lnTo>
                  <a:pt x="1509167" y="105052"/>
                </a:lnTo>
                <a:cubicBezTo>
                  <a:pt x="1509167" y="105052"/>
                  <a:pt x="1509167" y="104720"/>
                  <a:pt x="1509167" y="104389"/>
                </a:cubicBezTo>
                <a:cubicBezTo>
                  <a:pt x="1509167" y="104389"/>
                  <a:pt x="1509167" y="104720"/>
                  <a:pt x="1509167" y="105052"/>
                </a:cubicBezTo>
                <a:close/>
                <a:moveTo>
                  <a:pt x="1555562" y="133220"/>
                </a:moveTo>
                <a:cubicBezTo>
                  <a:pt x="1557219" y="133220"/>
                  <a:pt x="1558876" y="133220"/>
                  <a:pt x="1560201" y="132226"/>
                </a:cubicBezTo>
                <a:cubicBezTo>
                  <a:pt x="1558876" y="133220"/>
                  <a:pt x="1557219" y="133220"/>
                  <a:pt x="1555562" y="133220"/>
                </a:cubicBezTo>
                <a:cubicBezTo>
                  <a:pt x="1555562" y="133883"/>
                  <a:pt x="1555562" y="134546"/>
                  <a:pt x="1555562" y="135208"/>
                </a:cubicBezTo>
                <a:cubicBezTo>
                  <a:pt x="1555562" y="134546"/>
                  <a:pt x="1555562" y="133883"/>
                  <a:pt x="1555562" y="133220"/>
                </a:cubicBezTo>
                <a:close/>
                <a:moveTo>
                  <a:pt x="1572794" y="113337"/>
                </a:moveTo>
                <a:cubicBezTo>
                  <a:pt x="1572794" y="113337"/>
                  <a:pt x="1573125" y="110354"/>
                  <a:pt x="1575445" y="110354"/>
                </a:cubicBezTo>
                <a:lnTo>
                  <a:pt x="1575445" y="110354"/>
                </a:lnTo>
                <a:cubicBezTo>
                  <a:pt x="1575445" y="110354"/>
                  <a:pt x="1575445" y="111680"/>
                  <a:pt x="1575445" y="112674"/>
                </a:cubicBezTo>
                <a:cubicBezTo>
                  <a:pt x="1575445" y="115656"/>
                  <a:pt x="1576439" y="118307"/>
                  <a:pt x="1575777" y="121290"/>
                </a:cubicBezTo>
                <a:cubicBezTo>
                  <a:pt x="1574782" y="124604"/>
                  <a:pt x="1577434" y="124273"/>
                  <a:pt x="1579422" y="123941"/>
                </a:cubicBezTo>
                <a:cubicBezTo>
                  <a:pt x="1580748" y="123941"/>
                  <a:pt x="1581742" y="124273"/>
                  <a:pt x="1583067" y="124604"/>
                </a:cubicBezTo>
                <a:cubicBezTo>
                  <a:pt x="1583067" y="127586"/>
                  <a:pt x="1579422" y="128912"/>
                  <a:pt x="1580416" y="131895"/>
                </a:cubicBezTo>
                <a:cubicBezTo>
                  <a:pt x="1579422" y="136203"/>
                  <a:pt x="1584061" y="138191"/>
                  <a:pt x="1584393" y="142168"/>
                </a:cubicBezTo>
                <a:cubicBezTo>
                  <a:pt x="1584393" y="142499"/>
                  <a:pt x="1584393" y="143162"/>
                  <a:pt x="1584393" y="143493"/>
                </a:cubicBezTo>
                <a:lnTo>
                  <a:pt x="1584393" y="143493"/>
                </a:lnTo>
                <a:cubicBezTo>
                  <a:pt x="1584393" y="143493"/>
                  <a:pt x="1582736" y="144488"/>
                  <a:pt x="1581742" y="144819"/>
                </a:cubicBezTo>
                <a:cubicBezTo>
                  <a:pt x="1580085" y="143162"/>
                  <a:pt x="1579753" y="144819"/>
                  <a:pt x="1579091" y="146144"/>
                </a:cubicBezTo>
                <a:cubicBezTo>
                  <a:pt x="1575445" y="149790"/>
                  <a:pt x="1571468" y="150453"/>
                  <a:pt x="1566829" y="148464"/>
                </a:cubicBezTo>
                <a:cubicBezTo>
                  <a:pt x="1569149" y="147139"/>
                  <a:pt x="1568486" y="144156"/>
                  <a:pt x="1570143" y="142499"/>
                </a:cubicBezTo>
                <a:lnTo>
                  <a:pt x="1570143" y="142499"/>
                </a:lnTo>
                <a:cubicBezTo>
                  <a:pt x="1570143" y="142499"/>
                  <a:pt x="1571468" y="141174"/>
                  <a:pt x="1572794" y="140842"/>
                </a:cubicBezTo>
                <a:cubicBezTo>
                  <a:pt x="1570143" y="136203"/>
                  <a:pt x="1571137" y="130569"/>
                  <a:pt x="1569149" y="125598"/>
                </a:cubicBezTo>
                <a:cubicBezTo>
                  <a:pt x="1570474" y="121621"/>
                  <a:pt x="1571468" y="117645"/>
                  <a:pt x="1572794" y="113668"/>
                </a:cubicBezTo>
                <a:close/>
                <a:moveTo>
                  <a:pt x="1604608" y="99749"/>
                </a:moveTo>
                <a:cubicBezTo>
                  <a:pt x="1604608" y="99749"/>
                  <a:pt x="1604276" y="100744"/>
                  <a:pt x="1603614" y="101075"/>
                </a:cubicBezTo>
                <a:cubicBezTo>
                  <a:pt x="1604276" y="101075"/>
                  <a:pt x="1604608" y="100412"/>
                  <a:pt x="1604608" y="99749"/>
                </a:cubicBezTo>
                <a:close/>
                <a:moveTo>
                  <a:pt x="1605602" y="129575"/>
                </a:moveTo>
                <a:cubicBezTo>
                  <a:pt x="1605602" y="126592"/>
                  <a:pt x="1603282" y="123278"/>
                  <a:pt x="1606928" y="120627"/>
                </a:cubicBezTo>
                <a:cubicBezTo>
                  <a:pt x="1610573" y="121621"/>
                  <a:pt x="1612561" y="116650"/>
                  <a:pt x="1617201" y="118307"/>
                </a:cubicBezTo>
                <a:cubicBezTo>
                  <a:pt x="1613887" y="119964"/>
                  <a:pt x="1610904" y="121621"/>
                  <a:pt x="1612893" y="125598"/>
                </a:cubicBezTo>
                <a:cubicBezTo>
                  <a:pt x="1610573" y="129575"/>
                  <a:pt x="1613224" y="132889"/>
                  <a:pt x="1613887" y="136534"/>
                </a:cubicBezTo>
                <a:cubicBezTo>
                  <a:pt x="1613887" y="137528"/>
                  <a:pt x="1614218" y="138522"/>
                  <a:pt x="1613887" y="139517"/>
                </a:cubicBezTo>
                <a:lnTo>
                  <a:pt x="1613887" y="139517"/>
                </a:lnTo>
                <a:cubicBezTo>
                  <a:pt x="1610573" y="139517"/>
                  <a:pt x="1609579" y="141836"/>
                  <a:pt x="1608585" y="144156"/>
                </a:cubicBezTo>
                <a:cubicBezTo>
                  <a:pt x="1607259" y="148464"/>
                  <a:pt x="1612893" y="146144"/>
                  <a:pt x="1613224" y="149458"/>
                </a:cubicBezTo>
                <a:cubicBezTo>
                  <a:pt x="1612561" y="151115"/>
                  <a:pt x="1610242" y="151447"/>
                  <a:pt x="1608916" y="152441"/>
                </a:cubicBezTo>
                <a:cubicBezTo>
                  <a:pt x="1606928" y="155755"/>
                  <a:pt x="1604939" y="158075"/>
                  <a:pt x="1600631" y="157080"/>
                </a:cubicBezTo>
                <a:cubicBezTo>
                  <a:pt x="1597980" y="156418"/>
                  <a:pt x="1597317" y="153104"/>
                  <a:pt x="1594997" y="152441"/>
                </a:cubicBezTo>
                <a:cubicBezTo>
                  <a:pt x="1594997" y="151447"/>
                  <a:pt x="1594997" y="150784"/>
                  <a:pt x="1594997" y="149790"/>
                </a:cubicBezTo>
                <a:cubicBezTo>
                  <a:pt x="1594997" y="145813"/>
                  <a:pt x="1594997" y="141836"/>
                  <a:pt x="1600631" y="141174"/>
                </a:cubicBezTo>
                <a:cubicBezTo>
                  <a:pt x="1601294" y="141174"/>
                  <a:pt x="1601957" y="141174"/>
                  <a:pt x="1602620" y="141174"/>
                </a:cubicBezTo>
                <a:cubicBezTo>
                  <a:pt x="1607922" y="138522"/>
                  <a:pt x="1605271" y="133883"/>
                  <a:pt x="1605271" y="129906"/>
                </a:cubicBezTo>
                <a:close/>
                <a:moveTo>
                  <a:pt x="1629131" y="182929"/>
                </a:moveTo>
                <a:cubicBezTo>
                  <a:pt x="1629131" y="182929"/>
                  <a:pt x="1628137" y="184255"/>
                  <a:pt x="1627143" y="184586"/>
                </a:cubicBezTo>
                <a:cubicBezTo>
                  <a:pt x="1628137" y="184586"/>
                  <a:pt x="1629131" y="183923"/>
                  <a:pt x="1629131" y="182929"/>
                </a:cubicBezTo>
                <a:close/>
                <a:moveTo>
                  <a:pt x="1648020" y="186243"/>
                </a:moveTo>
                <a:cubicBezTo>
                  <a:pt x="1648020" y="186243"/>
                  <a:pt x="1650340" y="186906"/>
                  <a:pt x="1650672" y="187900"/>
                </a:cubicBezTo>
                <a:cubicBezTo>
                  <a:pt x="1650009" y="187237"/>
                  <a:pt x="1649015" y="186906"/>
                  <a:pt x="1648020" y="186243"/>
                </a:cubicBezTo>
                <a:close/>
                <a:moveTo>
                  <a:pt x="1651334" y="188894"/>
                </a:moveTo>
                <a:cubicBezTo>
                  <a:pt x="1655974" y="190220"/>
                  <a:pt x="1657962" y="187569"/>
                  <a:pt x="1659288" y="184586"/>
                </a:cubicBezTo>
                <a:cubicBezTo>
                  <a:pt x="1657962" y="187569"/>
                  <a:pt x="1656305" y="190220"/>
                  <a:pt x="1651334" y="188894"/>
                </a:cubicBezTo>
                <a:lnTo>
                  <a:pt x="1651334" y="188894"/>
                </a:lnTo>
                <a:close/>
                <a:moveTo>
                  <a:pt x="1715625" y="215406"/>
                </a:moveTo>
                <a:cubicBezTo>
                  <a:pt x="1718276" y="215406"/>
                  <a:pt x="1720264" y="217063"/>
                  <a:pt x="1722584" y="217063"/>
                </a:cubicBezTo>
                <a:cubicBezTo>
                  <a:pt x="1723578" y="217063"/>
                  <a:pt x="1724241" y="217063"/>
                  <a:pt x="1725235" y="217063"/>
                </a:cubicBezTo>
                <a:cubicBezTo>
                  <a:pt x="1723578" y="219382"/>
                  <a:pt x="1724241" y="221039"/>
                  <a:pt x="1727555" y="221371"/>
                </a:cubicBezTo>
                <a:cubicBezTo>
                  <a:pt x="1725898" y="223028"/>
                  <a:pt x="1724572" y="224685"/>
                  <a:pt x="1723247" y="226010"/>
                </a:cubicBezTo>
                <a:cubicBezTo>
                  <a:pt x="1721590" y="228330"/>
                  <a:pt x="1720596" y="230318"/>
                  <a:pt x="1718276" y="226010"/>
                </a:cubicBezTo>
                <a:cubicBezTo>
                  <a:pt x="1716619" y="223359"/>
                  <a:pt x="1712642" y="224353"/>
                  <a:pt x="1709991" y="223028"/>
                </a:cubicBezTo>
                <a:cubicBezTo>
                  <a:pt x="1708334" y="217394"/>
                  <a:pt x="1709991" y="215406"/>
                  <a:pt x="1715956" y="215074"/>
                </a:cubicBezTo>
                <a:close/>
                <a:moveTo>
                  <a:pt x="1825316" y="176633"/>
                </a:moveTo>
                <a:cubicBezTo>
                  <a:pt x="1825316" y="176633"/>
                  <a:pt x="1828630" y="177295"/>
                  <a:pt x="1830287" y="177958"/>
                </a:cubicBezTo>
                <a:cubicBezTo>
                  <a:pt x="1830287" y="178290"/>
                  <a:pt x="1830287" y="178621"/>
                  <a:pt x="1830287" y="178952"/>
                </a:cubicBezTo>
                <a:cubicBezTo>
                  <a:pt x="1827636" y="179615"/>
                  <a:pt x="1824653" y="177958"/>
                  <a:pt x="1822665" y="180609"/>
                </a:cubicBezTo>
                <a:cubicBezTo>
                  <a:pt x="1823328" y="182929"/>
                  <a:pt x="1825647" y="178952"/>
                  <a:pt x="1826642" y="181935"/>
                </a:cubicBezTo>
                <a:cubicBezTo>
                  <a:pt x="1823659" y="182929"/>
                  <a:pt x="1819682" y="182929"/>
                  <a:pt x="1818357" y="186574"/>
                </a:cubicBezTo>
                <a:cubicBezTo>
                  <a:pt x="1814380" y="182266"/>
                  <a:pt x="1818688" y="180278"/>
                  <a:pt x="1821008" y="177627"/>
                </a:cubicBezTo>
                <a:cubicBezTo>
                  <a:pt x="1822665" y="177295"/>
                  <a:pt x="1824322" y="176633"/>
                  <a:pt x="1825979" y="176301"/>
                </a:cubicBezTo>
                <a:close/>
                <a:moveTo>
                  <a:pt x="1854479" y="189226"/>
                </a:moveTo>
                <a:cubicBezTo>
                  <a:pt x="1854479" y="189226"/>
                  <a:pt x="1855141" y="189226"/>
                  <a:pt x="1855473" y="189226"/>
                </a:cubicBezTo>
                <a:cubicBezTo>
                  <a:pt x="1855473" y="189226"/>
                  <a:pt x="1854810" y="189226"/>
                  <a:pt x="1854479" y="189226"/>
                </a:cubicBezTo>
                <a:lnTo>
                  <a:pt x="1854479" y="189226"/>
                </a:lnTo>
                <a:close/>
                <a:moveTo>
                  <a:pt x="1855804" y="197510"/>
                </a:moveTo>
                <a:cubicBezTo>
                  <a:pt x="1855804" y="197510"/>
                  <a:pt x="1855141" y="196185"/>
                  <a:pt x="1854479" y="195522"/>
                </a:cubicBezTo>
                <a:cubicBezTo>
                  <a:pt x="1854479" y="193865"/>
                  <a:pt x="1854479" y="192208"/>
                  <a:pt x="1854479" y="190220"/>
                </a:cubicBezTo>
                <a:cubicBezTo>
                  <a:pt x="1854479" y="191877"/>
                  <a:pt x="1854479" y="193534"/>
                  <a:pt x="1854479" y="195522"/>
                </a:cubicBezTo>
                <a:cubicBezTo>
                  <a:pt x="1854810" y="196185"/>
                  <a:pt x="1855141" y="196848"/>
                  <a:pt x="1855804" y="197510"/>
                </a:cubicBezTo>
                <a:close/>
                <a:moveTo>
                  <a:pt x="1852159" y="223359"/>
                </a:moveTo>
                <a:lnTo>
                  <a:pt x="1852159" y="223359"/>
                </a:lnTo>
                <a:cubicBezTo>
                  <a:pt x="1849839" y="224022"/>
                  <a:pt x="1846857" y="222696"/>
                  <a:pt x="1844868" y="224022"/>
                </a:cubicBezTo>
                <a:cubicBezTo>
                  <a:pt x="1846857" y="222696"/>
                  <a:pt x="1849839" y="224022"/>
                  <a:pt x="1852159" y="223359"/>
                </a:cubicBezTo>
                <a:close/>
                <a:moveTo>
                  <a:pt x="1844537" y="229324"/>
                </a:moveTo>
                <a:cubicBezTo>
                  <a:pt x="1844537" y="229324"/>
                  <a:pt x="1844537" y="228661"/>
                  <a:pt x="1844537" y="227999"/>
                </a:cubicBezTo>
                <a:cubicBezTo>
                  <a:pt x="1844537" y="228330"/>
                  <a:pt x="1844537" y="228661"/>
                  <a:pt x="1844537" y="229324"/>
                </a:cubicBezTo>
                <a:close/>
                <a:moveTo>
                  <a:pt x="1865746" y="243906"/>
                </a:moveTo>
                <a:cubicBezTo>
                  <a:pt x="1865746" y="243906"/>
                  <a:pt x="1862763" y="243906"/>
                  <a:pt x="1861438" y="243906"/>
                </a:cubicBezTo>
                <a:cubicBezTo>
                  <a:pt x="1862432" y="241254"/>
                  <a:pt x="1861106" y="240592"/>
                  <a:pt x="1859450" y="239597"/>
                </a:cubicBezTo>
                <a:cubicBezTo>
                  <a:pt x="1861106" y="240260"/>
                  <a:pt x="1862101" y="241254"/>
                  <a:pt x="1861438" y="243906"/>
                </a:cubicBezTo>
                <a:cubicBezTo>
                  <a:pt x="1862763" y="243906"/>
                  <a:pt x="1864420" y="243906"/>
                  <a:pt x="1865746" y="243906"/>
                </a:cubicBezTo>
                <a:close/>
                <a:moveTo>
                  <a:pt x="1993333" y="227336"/>
                </a:moveTo>
                <a:cubicBezTo>
                  <a:pt x="1993333" y="227336"/>
                  <a:pt x="1993664" y="226010"/>
                  <a:pt x="1993333" y="225016"/>
                </a:cubicBezTo>
                <a:cubicBezTo>
                  <a:pt x="1992670" y="225679"/>
                  <a:pt x="1992007" y="226010"/>
                  <a:pt x="1991676" y="226010"/>
                </a:cubicBezTo>
                <a:cubicBezTo>
                  <a:pt x="1992338" y="226010"/>
                  <a:pt x="1992670" y="225679"/>
                  <a:pt x="1993333" y="225016"/>
                </a:cubicBezTo>
                <a:cubicBezTo>
                  <a:pt x="1993995" y="226342"/>
                  <a:pt x="1993664" y="227004"/>
                  <a:pt x="1993333" y="227336"/>
                </a:cubicBezTo>
                <a:close/>
                <a:moveTo>
                  <a:pt x="1974112" y="251528"/>
                </a:moveTo>
                <a:cubicBezTo>
                  <a:pt x="1974112" y="251528"/>
                  <a:pt x="1971129" y="251528"/>
                  <a:pt x="1969804" y="251528"/>
                </a:cubicBezTo>
                <a:cubicBezTo>
                  <a:pt x="1970135" y="252853"/>
                  <a:pt x="1970466" y="254179"/>
                  <a:pt x="1970798" y="255173"/>
                </a:cubicBezTo>
                <a:cubicBezTo>
                  <a:pt x="1970466" y="255504"/>
                  <a:pt x="1969804" y="256167"/>
                  <a:pt x="1969472" y="256498"/>
                </a:cubicBezTo>
                <a:cubicBezTo>
                  <a:pt x="1966821" y="254510"/>
                  <a:pt x="1963176" y="257824"/>
                  <a:pt x="1960856" y="254841"/>
                </a:cubicBezTo>
                <a:lnTo>
                  <a:pt x="1960856" y="254841"/>
                </a:lnTo>
                <a:cubicBezTo>
                  <a:pt x="1962182" y="252853"/>
                  <a:pt x="1963176" y="250533"/>
                  <a:pt x="1965827" y="249871"/>
                </a:cubicBezTo>
                <a:cubicBezTo>
                  <a:pt x="1964501" y="248876"/>
                  <a:pt x="1963507" y="248214"/>
                  <a:pt x="1962844" y="247551"/>
                </a:cubicBezTo>
                <a:cubicBezTo>
                  <a:pt x="1962844" y="247219"/>
                  <a:pt x="1962844" y="246888"/>
                  <a:pt x="1962844" y="246557"/>
                </a:cubicBezTo>
                <a:cubicBezTo>
                  <a:pt x="1964501" y="246557"/>
                  <a:pt x="1966158" y="246225"/>
                  <a:pt x="1967815" y="244900"/>
                </a:cubicBezTo>
                <a:cubicBezTo>
                  <a:pt x="1969804" y="247219"/>
                  <a:pt x="1972786" y="245894"/>
                  <a:pt x="1975106" y="246225"/>
                </a:cubicBezTo>
                <a:cubicBezTo>
                  <a:pt x="1975106" y="247551"/>
                  <a:pt x="1974774" y="248545"/>
                  <a:pt x="1974443" y="249871"/>
                </a:cubicBezTo>
                <a:cubicBezTo>
                  <a:pt x="1974443" y="250202"/>
                  <a:pt x="1974443" y="250865"/>
                  <a:pt x="1974112" y="251196"/>
                </a:cubicBezTo>
                <a:close/>
                <a:moveTo>
                  <a:pt x="1891926" y="303888"/>
                </a:moveTo>
                <a:cubicBezTo>
                  <a:pt x="1891926" y="303888"/>
                  <a:pt x="1892920" y="304219"/>
                  <a:pt x="1892920" y="304550"/>
                </a:cubicBezTo>
                <a:cubicBezTo>
                  <a:pt x="1893583" y="305545"/>
                  <a:pt x="1893915" y="306539"/>
                  <a:pt x="1894246" y="307864"/>
                </a:cubicBezTo>
                <a:cubicBezTo>
                  <a:pt x="1894246" y="306870"/>
                  <a:pt x="1893915" y="305545"/>
                  <a:pt x="1892920" y="304550"/>
                </a:cubicBezTo>
                <a:cubicBezTo>
                  <a:pt x="1892920" y="304219"/>
                  <a:pt x="1892257" y="303888"/>
                  <a:pt x="1891926" y="303888"/>
                </a:cubicBezTo>
                <a:cubicBezTo>
                  <a:pt x="1891595" y="303888"/>
                  <a:pt x="1891263" y="303225"/>
                  <a:pt x="1891263" y="302562"/>
                </a:cubicBezTo>
                <a:cubicBezTo>
                  <a:pt x="1891263" y="303225"/>
                  <a:pt x="1891263" y="303556"/>
                  <a:pt x="1891926" y="303888"/>
                </a:cubicBezTo>
                <a:close/>
                <a:moveTo>
                  <a:pt x="1866077" y="244237"/>
                </a:moveTo>
                <a:cubicBezTo>
                  <a:pt x="1866077" y="244237"/>
                  <a:pt x="1866077" y="243243"/>
                  <a:pt x="1866077" y="242580"/>
                </a:cubicBezTo>
                <a:cubicBezTo>
                  <a:pt x="1866077" y="243243"/>
                  <a:pt x="1866077" y="243906"/>
                  <a:pt x="1866077" y="244237"/>
                </a:cubicBezTo>
                <a:lnTo>
                  <a:pt x="1866077" y="244237"/>
                </a:lnTo>
                <a:close/>
                <a:moveTo>
                  <a:pt x="1869391" y="255173"/>
                </a:moveTo>
                <a:cubicBezTo>
                  <a:pt x="1869391" y="255173"/>
                  <a:pt x="1868729" y="255504"/>
                  <a:pt x="1868397" y="255836"/>
                </a:cubicBezTo>
                <a:cubicBezTo>
                  <a:pt x="1868729" y="255836"/>
                  <a:pt x="1869060" y="255836"/>
                  <a:pt x="1869391" y="255173"/>
                </a:cubicBezTo>
                <a:close/>
                <a:moveTo>
                  <a:pt x="1866740" y="273400"/>
                </a:moveTo>
                <a:cubicBezTo>
                  <a:pt x="1864420" y="269091"/>
                  <a:pt x="1862432" y="264120"/>
                  <a:pt x="1866077" y="259481"/>
                </a:cubicBezTo>
                <a:cubicBezTo>
                  <a:pt x="1866409" y="258818"/>
                  <a:pt x="1866077" y="257824"/>
                  <a:pt x="1866077" y="256830"/>
                </a:cubicBezTo>
                <a:lnTo>
                  <a:pt x="1866077" y="256830"/>
                </a:lnTo>
                <a:cubicBezTo>
                  <a:pt x="1866077" y="256830"/>
                  <a:pt x="1867072" y="256830"/>
                  <a:pt x="1867403" y="256830"/>
                </a:cubicBezTo>
                <a:cubicBezTo>
                  <a:pt x="1867403" y="256830"/>
                  <a:pt x="1867403" y="256830"/>
                  <a:pt x="1867403" y="256498"/>
                </a:cubicBezTo>
                <a:cubicBezTo>
                  <a:pt x="1867403" y="256498"/>
                  <a:pt x="1867403" y="256498"/>
                  <a:pt x="1867403" y="256830"/>
                </a:cubicBezTo>
                <a:cubicBezTo>
                  <a:pt x="1868729" y="259481"/>
                  <a:pt x="1871048" y="259812"/>
                  <a:pt x="1873699" y="259812"/>
                </a:cubicBezTo>
                <a:cubicBezTo>
                  <a:pt x="1874362" y="264120"/>
                  <a:pt x="1877676" y="267766"/>
                  <a:pt x="1876351" y="272405"/>
                </a:cubicBezTo>
                <a:cubicBezTo>
                  <a:pt x="1876019" y="273731"/>
                  <a:pt x="1878339" y="273400"/>
                  <a:pt x="1878670" y="274725"/>
                </a:cubicBezTo>
                <a:cubicBezTo>
                  <a:pt x="1874031" y="276051"/>
                  <a:pt x="1877345" y="280027"/>
                  <a:pt x="1876351" y="282347"/>
                </a:cubicBezTo>
                <a:cubicBezTo>
                  <a:pt x="1873037" y="284667"/>
                  <a:pt x="1869723" y="283010"/>
                  <a:pt x="1866077" y="282347"/>
                </a:cubicBezTo>
                <a:cubicBezTo>
                  <a:pt x="1866077" y="281022"/>
                  <a:pt x="1868066" y="279696"/>
                  <a:pt x="1866077" y="278702"/>
                </a:cubicBezTo>
                <a:cubicBezTo>
                  <a:pt x="1867072" y="277045"/>
                  <a:pt x="1867734" y="275719"/>
                  <a:pt x="1866740" y="273400"/>
                </a:cubicBezTo>
                <a:close/>
                <a:moveTo>
                  <a:pt x="1888944" y="236615"/>
                </a:moveTo>
                <a:lnTo>
                  <a:pt x="1888944" y="236615"/>
                </a:lnTo>
                <a:cubicBezTo>
                  <a:pt x="1888944" y="236615"/>
                  <a:pt x="1891595" y="237609"/>
                  <a:pt x="1892589" y="237609"/>
                </a:cubicBezTo>
                <a:cubicBezTo>
                  <a:pt x="1891595" y="237609"/>
                  <a:pt x="1890600" y="237278"/>
                  <a:pt x="1888944" y="236615"/>
                </a:cubicBezTo>
                <a:lnTo>
                  <a:pt x="1888944" y="236615"/>
                </a:lnTo>
                <a:close/>
                <a:moveTo>
                  <a:pt x="1892589" y="225347"/>
                </a:moveTo>
                <a:cubicBezTo>
                  <a:pt x="1892589" y="225347"/>
                  <a:pt x="1891263" y="224353"/>
                  <a:pt x="1890269" y="224022"/>
                </a:cubicBezTo>
                <a:lnTo>
                  <a:pt x="1890269" y="224022"/>
                </a:lnTo>
                <a:cubicBezTo>
                  <a:pt x="1890269" y="224022"/>
                  <a:pt x="1891926" y="224685"/>
                  <a:pt x="1892589" y="225347"/>
                </a:cubicBezTo>
                <a:close/>
                <a:moveTo>
                  <a:pt x="1918438" y="175970"/>
                </a:moveTo>
                <a:lnTo>
                  <a:pt x="1918438" y="175970"/>
                </a:lnTo>
                <a:cubicBezTo>
                  <a:pt x="1918438" y="175970"/>
                  <a:pt x="1918438" y="175307"/>
                  <a:pt x="1918438" y="175307"/>
                </a:cubicBezTo>
                <a:cubicBezTo>
                  <a:pt x="1918438" y="175307"/>
                  <a:pt x="1918438" y="175638"/>
                  <a:pt x="1918438" y="175970"/>
                </a:cubicBezTo>
                <a:close/>
                <a:moveTo>
                  <a:pt x="1924734" y="184586"/>
                </a:moveTo>
                <a:cubicBezTo>
                  <a:pt x="1926391" y="184586"/>
                  <a:pt x="1928048" y="184586"/>
                  <a:pt x="1929705" y="184917"/>
                </a:cubicBezTo>
                <a:cubicBezTo>
                  <a:pt x="1928048" y="184917"/>
                  <a:pt x="1926391" y="184917"/>
                  <a:pt x="1924734" y="184586"/>
                </a:cubicBezTo>
                <a:lnTo>
                  <a:pt x="1924734" y="184586"/>
                </a:lnTo>
                <a:close/>
                <a:moveTo>
                  <a:pt x="1937658" y="191214"/>
                </a:moveTo>
                <a:cubicBezTo>
                  <a:pt x="1937658" y="191214"/>
                  <a:pt x="1937327" y="191877"/>
                  <a:pt x="1936996" y="192208"/>
                </a:cubicBezTo>
                <a:cubicBezTo>
                  <a:pt x="1936996" y="192208"/>
                  <a:pt x="1937658" y="191877"/>
                  <a:pt x="1937658" y="191214"/>
                </a:cubicBezTo>
                <a:lnTo>
                  <a:pt x="1937658" y="191214"/>
                </a:lnTo>
                <a:close/>
                <a:moveTo>
                  <a:pt x="1952571" y="172325"/>
                </a:moveTo>
                <a:cubicBezTo>
                  <a:pt x="1952571" y="172325"/>
                  <a:pt x="1952571" y="170999"/>
                  <a:pt x="1952903" y="170668"/>
                </a:cubicBezTo>
                <a:lnTo>
                  <a:pt x="1952903" y="170668"/>
                </a:lnTo>
                <a:cubicBezTo>
                  <a:pt x="1952903" y="170668"/>
                  <a:pt x="1952571" y="171993"/>
                  <a:pt x="1952571" y="172325"/>
                </a:cubicBezTo>
                <a:close/>
                <a:moveTo>
                  <a:pt x="1965827" y="181935"/>
                </a:moveTo>
                <a:cubicBezTo>
                  <a:pt x="1965827" y="181935"/>
                  <a:pt x="1967152" y="184586"/>
                  <a:pt x="1967152" y="185912"/>
                </a:cubicBezTo>
                <a:cubicBezTo>
                  <a:pt x="1967152" y="184917"/>
                  <a:pt x="1966821" y="183592"/>
                  <a:pt x="1965827" y="181935"/>
                </a:cubicBezTo>
                <a:lnTo>
                  <a:pt x="1965827" y="181935"/>
                </a:lnTo>
                <a:close/>
                <a:moveTo>
                  <a:pt x="1965496" y="263126"/>
                </a:moveTo>
                <a:cubicBezTo>
                  <a:pt x="1965496" y="263126"/>
                  <a:pt x="1963507" y="263789"/>
                  <a:pt x="1962513" y="263789"/>
                </a:cubicBezTo>
                <a:cubicBezTo>
                  <a:pt x="1963507" y="263789"/>
                  <a:pt x="1964501" y="263789"/>
                  <a:pt x="1965496" y="263126"/>
                </a:cubicBezTo>
                <a:close/>
                <a:moveTo>
                  <a:pt x="1891926" y="291626"/>
                </a:moveTo>
                <a:cubicBezTo>
                  <a:pt x="1891926" y="291626"/>
                  <a:pt x="1892589" y="290301"/>
                  <a:pt x="1893252" y="289969"/>
                </a:cubicBezTo>
                <a:cubicBezTo>
                  <a:pt x="1893252" y="289638"/>
                  <a:pt x="1893252" y="289306"/>
                  <a:pt x="1893252" y="288975"/>
                </a:cubicBezTo>
                <a:cubicBezTo>
                  <a:pt x="1893252" y="288975"/>
                  <a:pt x="1893252" y="289638"/>
                  <a:pt x="1893252" y="289969"/>
                </a:cubicBezTo>
                <a:cubicBezTo>
                  <a:pt x="1892257" y="289969"/>
                  <a:pt x="1891926" y="290632"/>
                  <a:pt x="1891926" y="291626"/>
                </a:cubicBezTo>
                <a:close/>
                <a:moveTo>
                  <a:pt x="1868066" y="293615"/>
                </a:moveTo>
                <a:cubicBezTo>
                  <a:pt x="1868066" y="293615"/>
                  <a:pt x="1866740" y="292289"/>
                  <a:pt x="1866409" y="291626"/>
                </a:cubicBezTo>
                <a:cubicBezTo>
                  <a:pt x="1866740" y="292289"/>
                  <a:pt x="1867734" y="292952"/>
                  <a:pt x="1868066" y="293615"/>
                </a:cubicBezTo>
                <a:cubicBezTo>
                  <a:pt x="1869391" y="292952"/>
                  <a:pt x="1870717" y="292952"/>
                  <a:pt x="1872374" y="292952"/>
                </a:cubicBezTo>
                <a:cubicBezTo>
                  <a:pt x="1871048" y="292952"/>
                  <a:pt x="1869391" y="292952"/>
                  <a:pt x="1868066" y="293615"/>
                </a:cubicBezTo>
                <a:close/>
                <a:moveTo>
                  <a:pt x="1889275" y="248545"/>
                </a:moveTo>
                <a:cubicBezTo>
                  <a:pt x="1889275" y="248545"/>
                  <a:pt x="1889606" y="250533"/>
                  <a:pt x="1890269" y="251196"/>
                </a:cubicBezTo>
                <a:cubicBezTo>
                  <a:pt x="1889606" y="250533"/>
                  <a:pt x="1889275" y="249539"/>
                  <a:pt x="1889275" y="248545"/>
                </a:cubicBezTo>
                <a:cubicBezTo>
                  <a:pt x="1888281" y="248545"/>
                  <a:pt x="1887287" y="248545"/>
                  <a:pt x="1885961" y="248545"/>
                </a:cubicBezTo>
                <a:cubicBezTo>
                  <a:pt x="1886955" y="248545"/>
                  <a:pt x="1888281" y="248545"/>
                  <a:pt x="1889275" y="248545"/>
                </a:cubicBezTo>
                <a:close/>
                <a:moveTo>
                  <a:pt x="1896897" y="231975"/>
                </a:moveTo>
                <a:lnTo>
                  <a:pt x="1901868" y="231975"/>
                </a:lnTo>
                <a:cubicBezTo>
                  <a:pt x="1903856" y="231644"/>
                  <a:pt x="1905182" y="230981"/>
                  <a:pt x="1906507" y="229987"/>
                </a:cubicBezTo>
                <a:cubicBezTo>
                  <a:pt x="1905513" y="230981"/>
                  <a:pt x="1903856" y="231644"/>
                  <a:pt x="1901868" y="231644"/>
                </a:cubicBezTo>
                <a:lnTo>
                  <a:pt x="1896897" y="231644"/>
                </a:lnTo>
                <a:close/>
                <a:moveTo>
                  <a:pt x="1950583" y="191545"/>
                </a:moveTo>
                <a:lnTo>
                  <a:pt x="1950583" y="191545"/>
                </a:lnTo>
                <a:lnTo>
                  <a:pt x="1957873" y="192208"/>
                </a:lnTo>
                <a:cubicBezTo>
                  <a:pt x="1955554" y="192208"/>
                  <a:pt x="1953234" y="191877"/>
                  <a:pt x="1950583" y="191545"/>
                </a:cubicBezTo>
                <a:close/>
                <a:moveTo>
                  <a:pt x="1963176" y="212755"/>
                </a:moveTo>
                <a:cubicBezTo>
                  <a:pt x="1963176" y="212755"/>
                  <a:pt x="1962844" y="211760"/>
                  <a:pt x="1962844" y="211098"/>
                </a:cubicBezTo>
                <a:cubicBezTo>
                  <a:pt x="1962844" y="211098"/>
                  <a:pt x="1962513" y="211098"/>
                  <a:pt x="1962182" y="211098"/>
                </a:cubicBezTo>
                <a:cubicBezTo>
                  <a:pt x="1962182" y="211098"/>
                  <a:pt x="1962844" y="211098"/>
                  <a:pt x="1962844" y="211098"/>
                </a:cubicBezTo>
                <a:cubicBezTo>
                  <a:pt x="1962844" y="211760"/>
                  <a:pt x="1962844" y="212423"/>
                  <a:pt x="1963176" y="212755"/>
                </a:cubicBezTo>
                <a:close/>
                <a:moveTo>
                  <a:pt x="1913135" y="217063"/>
                </a:moveTo>
                <a:cubicBezTo>
                  <a:pt x="1913135" y="217063"/>
                  <a:pt x="1911478" y="219714"/>
                  <a:pt x="1912141" y="221371"/>
                </a:cubicBezTo>
                <a:cubicBezTo>
                  <a:pt x="1912141" y="221371"/>
                  <a:pt x="1912472" y="221371"/>
                  <a:pt x="1912472" y="221371"/>
                </a:cubicBezTo>
                <a:cubicBezTo>
                  <a:pt x="1912472" y="221371"/>
                  <a:pt x="1912141" y="221371"/>
                  <a:pt x="1912141" y="221371"/>
                </a:cubicBezTo>
                <a:cubicBezTo>
                  <a:pt x="1911478" y="219714"/>
                  <a:pt x="1912141" y="218388"/>
                  <a:pt x="1913135" y="217063"/>
                </a:cubicBezTo>
                <a:close/>
                <a:moveTo>
                  <a:pt x="1949920" y="207452"/>
                </a:moveTo>
                <a:cubicBezTo>
                  <a:pt x="1949920" y="207452"/>
                  <a:pt x="1948594" y="207452"/>
                  <a:pt x="1947932" y="207452"/>
                </a:cubicBezTo>
                <a:cubicBezTo>
                  <a:pt x="1948594" y="207452"/>
                  <a:pt x="1949257" y="207452"/>
                  <a:pt x="1949920" y="207452"/>
                </a:cubicBezTo>
                <a:cubicBezTo>
                  <a:pt x="1949920" y="208778"/>
                  <a:pt x="1949920" y="209772"/>
                  <a:pt x="1949920" y="211098"/>
                </a:cubicBezTo>
                <a:cubicBezTo>
                  <a:pt x="1949920" y="209772"/>
                  <a:pt x="1949920" y="208778"/>
                  <a:pt x="1949920" y="207452"/>
                </a:cubicBezTo>
                <a:close/>
                <a:moveTo>
                  <a:pt x="1957873" y="228661"/>
                </a:moveTo>
                <a:cubicBezTo>
                  <a:pt x="1957873" y="228661"/>
                  <a:pt x="1956879" y="228661"/>
                  <a:pt x="1956216" y="228661"/>
                </a:cubicBezTo>
                <a:cubicBezTo>
                  <a:pt x="1956879" y="228661"/>
                  <a:pt x="1957211" y="228661"/>
                  <a:pt x="1957873" y="228661"/>
                </a:cubicBezTo>
                <a:cubicBezTo>
                  <a:pt x="1957873" y="227999"/>
                  <a:pt x="1957873" y="227667"/>
                  <a:pt x="1957873" y="227336"/>
                </a:cubicBezTo>
                <a:cubicBezTo>
                  <a:pt x="1957873" y="227667"/>
                  <a:pt x="1957873" y="227999"/>
                  <a:pt x="1957873" y="228661"/>
                </a:cubicBezTo>
                <a:close/>
                <a:moveTo>
                  <a:pt x="1942629" y="237940"/>
                </a:moveTo>
                <a:cubicBezTo>
                  <a:pt x="1942629" y="237940"/>
                  <a:pt x="1942629" y="238603"/>
                  <a:pt x="1942629" y="239266"/>
                </a:cubicBezTo>
                <a:cubicBezTo>
                  <a:pt x="1942629" y="238935"/>
                  <a:pt x="1942629" y="238603"/>
                  <a:pt x="1942629" y="237940"/>
                </a:cubicBezTo>
                <a:cubicBezTo>
                  <a:pt x="1949257" y="237940"/>
                  <a:pt x="1955885" y="237940"/>
                  <a:pt x="1962513" y="237940"/>
                </a:cubicBezTo>
                <a:cubicBezTo>
                  <a:pt x="1955885" y="237940"/>
                  <a:pt x="1949257" y="237940"/>
                  <a:pt x="1942629" y="237940"/>
                </a:cubicBezTo>
                <a:close/>
                <a:moveTo>
                  <a:pt x="1937327" y="247882"/>
                </a:moveTo>
                <a:cubicBezTo>
                  <a:pt x="1937327" y="247882"/>
                  <a:pt x="1936664" y="247219"/>
                  <a:pt x="1936333" y="247219"/>
                </a:cubicBezTo>
                <a:cubicBezTo>
                  <a:pt x="1936664" y="247219"/>
                  <a:pt x="1936996" y="247551"/>
                  <a:pt x="1937327" y="247882"/>
                </a:cubicBezTo>
                <a:close/>
                <a:moveTo>
                  <a:pt x="1942298" y="233964"/>
                </a:moveTo>
                <a:cubicBezTo>
                  <a:pt x="1942298" y="233964"/>
                  <a:pt x="1944286" y="235289"/>
                  <a:pt x="1945280" y="235289"/>
                </a:cubicBezTo>
                <a:cubicBezTo>
                  <a:pt x="1944286" y="235289"/>
                  <a:pt x="1942961" y="234958"/>
                  <a:pt x="1942298" y="233964"/>
                </a:cubicBezTo>
                <a:cubicBezTo>
                  <a:pt x="1942298" y="233301"/>
                  <a:pt x="1942298" y="232307"/>
                  <a:pt x="1942298" y="231644"/>
                </a:cubicBezTo>
                <a:cubicBezTo>
                  <a:pt x="1942298" y="232307"/>
                  <a:pt x="1942298" y="233301"/>
                  <a:pt x="1942298" y="233964"/>
                </a:cubicBezTo>
                <a:close/>
                <a:moveTo>
                  <a:pt x="1939647" y="225016"/>
                </a:moveTo>
                <a:lnTo>
                  <a:pt x="1939647" y="225016"/>
                </a:lnTo>
                <a:cubicBezTo>
                  <a:pt x="1939647" y="225016"/>
                  <a:pt x="1940641" y="225016"/>
                  <a:pt x="1941304" y="225016"/>
                </a:cubicBezTo>
                <a:cubicBezTo>
                  <a:pt x="1940972" y="225016"/>
                  <a:pt x="1940310" y="225016"/>
                  <a:pt x="1939647" y="225016"/>
                </a:cubicBezTo>
                <a:close/>
                <a:moveTo>
                  <a:pt x="1936333" y="225016"/>
                </a:moveTo>
                <a:cubicBezTo>
                  <a:pt x="1936333" y="225016"/>
                  <a:pt x="1937327" y="225016"/>
                  <a:pt x="1937990" y="225016"/>
                </a:cubicBezTo>
                <a:cubicBezTo>
                  <a:pt x="1937327" y="225016"/>
                  <a:pt x="1936996" y="225016"/>
                  <a:pt x="1936333" y="225016"/>
                </a:cubicBezTo>
                <a:close/>
                <a:moveTo>
                  <a:pt x="1913798" y="221039"/>
                </a:moveTo>
                <a:lnTo>
                  <a:pt x="1913798" y="221039"/>
                </a:lnTo>
                <a:cubicBezTo>
                  <a:pt x="1915124" y="218388"/>
                  <a:pt x="1917443" y="217063"/>
                  <a:pt x="1919763" y="217063"/>
                </a:cubicBezTo>
                <a:cubicBezTo>
                  <a:pt x="1917443" y="217063"/>
                  <a:pt x="1915124" y="218388"/>
                  <a:pt x="1913798" y="221039"/>
                </a:cubicBezTo>
                <a:close/>
                <a:moveTo>
                  <a:pt x="1913798" y="222034"/>
                </a:moveTo>
                <a:cubicBezTo>
                  <a:pt x="1913798" y="222034"/>
                  <a:pt x="1915455" y="222365"/>
                  <a:pt x="1915786" y="222696"/>
                </a:cubicBezTo>
                <a:cubicBezTo>
                  <a:pt x="1915455" y="222365"/>
                  <a:pt x="1914792" y="222034"/>
                  <a:pt x="1913798" y="222034"/>
                </a:cubicBezTo>
                <a:lnTo>
                  <a:pt x="1913798" y="222034"/>
                </a:lnTo>
                <a:close/>
                <a:moveTo>
                  <a:pt x="1916449" y="223691"/>
                </a:moveTo>
                <a:cubicBezTo>
                  <a:pt x="1916449" y="223691"/>
                  <a:pt x="1916449" y="224353"/>
                  <a:pt x="1916449" y="225016"/>
                </a:cubicBezTo>
                <a:lnTo>
                  <a:pt x="1916449" y="225016"/>
                </a:lnTo>
                <a:cubicBezTo>
                  <a:pt x="1916449" y="225016"/>
                  <a:pt x="1916449" y="224022"/>
                  <a:pt x="1916449" y="223691"/>
                </a:cubicBezTo>
                <a:close/>
                <a:moveTo>
                  <a:pt x="1951908" y="227336"/>
                </a:moveTo>
                <a:cubicBezTo>
                  <a:pt x="1951908" y="227336"/>
                  <a:pt x="1950583" y="228330"/>
                  <a:pt x="1950251" y="228661"/>
                </a:cubicBezTo>
                <a:cubicBezTo>
                  <a:pt x="1949257" y="228661"/>
                  <a:pt x="1948263" y="228661"/>
                  <a:pt x="1946937" y="228661"/>
                </a:cubicBezTo>
                <a:cubicBezTo>
                  <a:pt x="1948263" y="228661"/>
                  <a:pt x="1949257" y="228661"/>
                  <a:pt x="1950251" y="228661"/>
                </a:cubicBezTo>
                <a:cubicBezTo>
                  <a:pt x="1950914" y="228330"/>
                  <a:pt x="1951577" y="227667"/>
                  <a:pt x="1951908" y="227336"/>
                </a:cubicBezTo>
                <a:cubicBezTo>
                  <a:pt x="1952571" y="228330"/>
                  <a:pt x="1953565" y="228661"/>
                  <a:pt x="1954559" y="228993"/>
                </a:cubicBezTo>
                <a:cubicBezTo>
                  <a:pt x="1953565" y="228993"/>
                  <a:pt x="1952571" y="228661"/>
                  <a:pt x="1951908" y="227336"/>
                </a:cubicBezTo>
                <a:close/>
                <a:moveTo>
                  <a:pt x="1954559" y="205795"/>
                </a:moveTo>
                <a:lnTo>
                  <a:pt x="1954559" y="205795"/>
                </a:lnTo>
                <a:cubicBezTo>
                  <a:pt x="1954559" y="205795"/>
                  <a:pt x="1955222" y="207121"/>
                  <a:pt x="1955554" y="207452"/>
                </a:cubicBezTo>
                <a:cubicBezTo>
                  <a:pt x="1955222" y="207121"/>
                  <a:pt x="1954891" y="206458"/>
                  <a:pt x="1954559" y="205795"/>
                </a:cubicBezTo>
                <a:close/>
                <a:moveTo>
                  <a:pt x="1958868" y="195853"/>
                </a:moveTo>
                <a:lnTo>
                  <a:pt x="1958868" y="195853"/>
                </a:lnTo>
                <a:cubicBezTo>
                  <a:pt x="1958868" y="195853"/>
                  <a:pt x="1956548" y="195853"/>
                  <a:pt x="1955554" y="195853"/>
                </a:cubicBezTo>
                <a:lnTo>
                  <a:pt x="1955554" y="195853"/>
                </a:lnTo>
                <a:cubicBezTo>
                  <a:pt x="1955554" y="195853"/>
                  <a:pt x="1957873" y="195853"/>
                  <a:pt x="1958868" y="195853"/>
                </a:cubicBezTo>
                <a:close/>
                <a:moveTo>
                  <a:pt x="1933350" y="224022"/>
                </a:moveTo>
                <a:lnTo>
                  <a:pt x="1933350" y="224022"/>
                </a:lnTo>
                <a:cubicBezTo>
                  <a:pt x="1936333" y="224022"/>
                  <a:pt x="1938984" y="223359"/>
                  <a:pt x="1940641" y="221371"/>
                </a:cubicBezTo>
                <a:cubicBezTo>
                  <a:pt x="1938984" y="223691"/>
                  <a:pt x="1936333" y="224022"/>
                  <a:pt x="1933350" y="224022"/>
                </a:cubicBezTo>
                <a:close/>
                <a:moveTo>
                  <a:pt x="1922414" y="203476"/>
                </a:moveTo>
                <a:cubicBezTo>
                  <a:pt x="1922414" y="203476"/>
                  <a:pt x="1923409" y="203476"/>
                  <a:pt x="1924071" y="203476"/>
                </a:cubicBezTo>
                <a:cubicBezTo>
                  <a:pt x="1923409" y="203476"/>
                  <a:pt x="1923077" y="203476"/>
                  <a:pt x="1922414" y="203476"/>
                </a:cubicBezTo>
                <a:close/>
                <a:moveTo>
                  <a:pt x="1909490" y="233301"/>
                </a:moveTo>
                <a:cubicBezTo>
                  <a:pt x="1909490" y="235952"/>
                  <a:pt x="1909821" y="238272"/>
                  <a:pt x="1907170" y="238935"/>
                </a:cubicBezTo>
                <a:cubicBezTo>
                  <a:pt x="1905513" y="239266"/>
                  <a:pt x="1904188" y="238272"/>
                  <a:pt x="1904519" y="236615"/>
                </a:cubicBezTo>
                <a:cubicBezTo>
                  <a:pt x="1904850" y="233632"/>
                  <a:pt x="1906839" y="232970"/>
                  <a:pt x="1909821" y="233301"/>
                </a:cubicBezTo>
                <a:close/>
                <a:moveTo>
                  <a:pt x="1912804" y="249208"/>
                </a:moveTo>
                <a:cubicBezTo>
                  <a:pt x="1911147" y="250865"/>
                  <a:pt x="1909159" y="250865"/>
                  <a:pt x="1906507" y="250533"/>
                </a:cubicBezTo>
                <a:cubicBezTo>
                  <a:pt x="1904850" y="246557"/>
                  <a:pt x="1905182" y="243906"/>
                  <a:pt x="1910816" y="243906"/>
                </a:cubicBezTo>
                <a:cubicBezTo>
                  <a:pt x="1908827" y="242249"/>
                  <a:pt x="1906507" y="243906"/>
                  <a:pt x="1904850" y="242249"/>
                </a:cubicBezTo>
                <a:cubicBezTo>
                  <a:pt x="1907502" y="240923"/>
                  <a:pt x="1911478" y="243243"/>
                  <a:pt x="1912804" y="238935"/>
                </a:cubicBezTo>
                <a:cubicBezTo>
                  <a:pt x="1915124" y="239266"/>
                  <a:pt x="1917112" y="241254"/>
                  <a:pt x="1919763" y="240923"/>
                </a:cubicBezTo>
                <a:cubicBezTo>
                  <a:pt x="1918438" y="242580"/>
                  <a:pt x="1915786" y="240923"/>
                  <a:pt x="1915124" y="243243"/>
                </a:cubicBezTo>
                <a:cubicBezTo>
                  <a:pt x="1915786" y="245894"/>
                  <a:pt x="1915124" y="247882"/>
                  <a:pt x="1912472" y="249539"/>
                </a:cubicBezTo>
                <a:cubicBezTo>
                  <a:pt x="1912472" y="250865"/>
                  <a:pt x="1912472" y="251859"/>
                  <a:pt x="1912472" y="253185"/>
                </a:cubicBezTo>
                <a:cubicBezTo>
                  <a:pt x="1912472" y="251859"/>
                  <a:pt x="1912472" y="250865"/>
                  <a:pt x="1912472" y="249539"/>
                </a:cubicBezTo>
                <a:close/>
                <a:moveTo>
                  <a:pt x="1917112" y="273400"/>
                </a:moveTo>
                <a:lnTo>
                  <a:pt x="1917112" y="273400"/>
                </a:lnTo>
                <a:cubicBezTo>
                  <a:pt x="1913467" y="273068"/>
                  <a:pt x="1910484" y="274394"/>
                  <a:pt x="1907170" y="275388"/>
                </a:cubicBezTo>
                <a:cubicBezTo>
                  <a:pt x="1910484" y="274394"/>
                  <a:pt x="1913798" y="273068"/>
                  <a:pt x="1917112" y="273400"/>
                </a:cubicBezTo>
                <a:close/>
                <a:moveTo>
                  <a:pt x="1934676" y="265777"/>
                </a:moveTo>
                <a:cubicBezTo>
                  <a:pt x="1932025" y="265777"/>
                  <a:pt x="1929705" y="265777"/>
                  <a:pt x="1927054" y="265777"/>
                </a:cubicBezTo>
                <a:cubicBezTo>
                  <a:pt x="1925397" y="266772"/>
                  <a:pt x="1923740" y="267434"/>
                  <a:pt x="1922083" y="267103"/>
                </a:cubicBezTo>
                <a:cubicBezTo>
                  <a:pt x="1923409" y="264120"/>
                  <a:pt x="1918769" y="258487"/>
                  <a:pt x="1926060" y="258155"/>
                </a:cubicBezTo>
                <a:cubicBezTo>
                  <a:pt x="1927717" y="258155"/>
                  <a:pt x="1929042" y="255836"/>
                  <a:pt x="1931031" y="257493"/>
                </a:cubicBezTo>
                <a:cubicBezTo>
                  <a:pt x="1931362" y="261138"/>
                  <a:pt x="1930368" y="264120"/>
                  <a:pt x="1927385" y="266109"/>
                </a:cubicBezTo>
                <a:cubicBezTo>
                  <a:pt x="1930036" y="266109"/>
                  <a:pt x="1932356" y="266109"/>
                  <a:pt x="1935007" y="266109"/>
                </a:cubicBezTo>
                <a:lnTo>
                  <a:pt x="1935007" y="266109"/>
                </a:lnTo>
                <a:close/>
                <a:moveTo>
                  <a:pt x="1926060" y="252853"/>
                </a:moveTo>
                <a:cubicBezTo>
                  <a:pt x="1926060" y="251196"/>
                  <a:pt x="1928048" y="250865"/>
                  <a:pt x="1928711" y="249539"/>
                </a:cubicBezTo>
                <a:cubicBezTo>
                  <a:pt x="1930368" y="247882"/>
                  <a:pt x="1932687" y="247551"/>
                  <a:pt x="1935007" y="247882"/>
                </a:cubicBezTo>
                <a:cubicBezTo>
                  <a:pt x="1935007" y="247882"/>
                  <a:pt x="1935670" y="247219"/>
                  <a:pt x="1935670" y="247219"/>
                </a:cubicBezTo>
                <a:cubicBezTo>
                  <a:pt x="1935670" y="247219"/>
                  <a:pt x="1935007" y="247219"/>
                  <a:pt x="1935007" y="247882"/>
                </a:cubicBezTo>
                <a:cubicBezTo>
                  <a:pt x="1936001" y="251196"/>
                  <a:pt x="1937658" y="253516"/>
                  <a:pt x="1941635" y="253185"/>
                </a:cubicBezTo>
                <a:cubicBezTo>
                  <a:pt x="1943292" y="253516"/>
                  <a:pt x="1945280" y="253185"/>
                  <a:pt x="1946606" y="254510"/>
                </a:cubicBezTo>
                <a:cubicBezTo>
                  <a:pt x="1942961" y="256830"/>
                  <a:pt x="1938984" y="256498"/>
                  <a:pt x="1935007" y="254510"/>
                </a:cubicBezTo>
                <a:cubicBezTo>
                  <a:pt x="1932687" y="251528"/>
                  <a:pt x="1929042" y="253847"/>
                  <a:pt x="1926391" y="252853"/>
                </a:cubicBezTo>
                <a:close/>
                <a:moveTo>
                  <a:pt x="1955222" y="243574"/>
                </a:moveTo>
                <a:cubicBezTo>
                  <a:pt x="1955222" y="243574"/>
                  <a:pt x="1954228" y="243243"/>
                  <a:pt x="1953897" y="243243"/>
                </a:cubicBezTo>
                <a:cubicBezTo>
                  <a:pt x="1954228" y="243243"/>
                  <a:pt x="1954891" y="243243"/>
                  <a:pt x="1955222" y="243574"/>
                </a:cubicBezTo>
                <a:close/>
                <a:moveTo>
                  <a:pt x="1958205" y="226342"/>
                </a:moveTo>
                <a:cubicBezTo>
                  <a:pt x="1958205" y="226342"/>
                  <a:pt x="1958868" y="225679"/>
                  <a:pt x="1959530" y="225679"/>
                </a:cubicBezTo>
                <a:cubicBezTo>
                  <a:pt x="1958868" y="225679"/>
                  <a:pt x="1958536" y="225679"/>
                  <a:pt x="1958205" y="226342"/>
                </a:cubicBezTo>
                <a:close/>
                <a:moveTo>
                  <a:pt x="1958868" y="210766"/>
                </a:moveTo>
                <a:cubicBezTo>
                  <a:pt x="1958868" y="210766"/>
                  <a:pt x="1959862" y="210766"/>
                  <a:pt x="1960193" y="210766"/>
                </a:cubicBezTo>
                <a:cubicBezTo>
                  <a:pt x="1959530" y="210766"/>
                  <a:pt x="1959199" y="210766"/>
                  <a:pt x="1958868" y="210766"/>
                </a:cubicBezTo>
                <a:close/>
                <a:moveTo>
                  <a:pt x="1948263" y="213749"/>
                </a:moveTo>
                <a:cubicBezTo>
                  <a:pt x="1948263" y="213749"/>
                  <a:pt x="1946606" y="214743"/>
                  <a:pt x="1944949" y="213749"/>
                </a:cubicBezTo>
                <a:lnTo>
                  <a:pt x="1944949" y="215406"/>
                </a:lnTo>
                <a:cubicBezTo>
                  <a:pt x="1944949" y="215406"/>
                  <a:pt x="1944949" y="214411"/>
                  <a:pt x="1944949" y="213749"/>
                </a:cubicBezTo>
                <a:cubicBezTo>
                  <a:pt x="1946606" y="214743"/>
                  <a:pt x="1947600" y="214411"/>
                  <a:pt x="1948263" y="213749"/>
                </a:cubicBezTo>
                <a:close/>
                <a:moveTo>
                  <a:pt x="1936333" y="214411"/>
                </a:moveTo>
                <a:cubicBezTo>
                  <a:pt x="1936333" y="214411"/>
                  <a:pt x="1933682" y="213417"/>
                  <a:pt x="1932025" y="212755"/>
                </a:cubicBezTo>
                <a:cubicBezTo>
                  <a:pt x="1930699" y="211098"/>
                  <a:pt x="1929042" y="211098"/>
                  <a:pt x="1927717" y="211429"/>
                </a:cubicBezTo>
                <a:cubicBezTo>
                  <a:pt x="1929374" y="211429"/>
                  <a:pt x="1930699" y="211429"/>
                  <a:pt x="1932025" y="212755"/>
                </a:cubicBezTo>
                <a:cubicBezTo>
                  <a:pt x="1933350" y="213417"/>
                  <a:pt x="1934676" y="213749"/>
                  <a:pt x="1936333" y="214411"/>
                </a:cubicBezTo>
                <a:close/>
                <a:moveTo>
                  <a:pt x="1925065" y="212092"/>
                </a:moveTo>
                <a:cubicBezTo>
                  <a:pt x="1925065" y="212092"/>
                  <a:pt x="1926722" y="211760"/>
                  <a:pt x="1927385" y="211429"/>
                </a:cubicBezTo>
                <a:cubicBezTo>
                  <a:pt x="1926722" y="211429"/>
                  <a:pt x="1926060" y="211760"/>
                  <a:pt x="1925065" y="212092"/>
                </a:cubicBezTo>
                <a:close/>
                <a:moveTo>
                  <a:pt x="1912141" y="192208"/>
                </a:moveTo>
                <a:cubicBezTo>
                  <a:pt x="1912141" y="192208"/>
                  <a:pt x="1912141" y="192208"/>
                  <a:pt x="1912141" y="192208"/>
                </a:cubicBezTo>
                <a:lnTo>
                  <a:pt x="1912141" y="192208"/>
                </a:lnTo>
                <a:close/>
                <a:moveTo>
                  <a:pt x="1890269" y="260807"/>
                </a:moveTo>
                <a:cubicBezTo>
                  <a:pt x="1890932" y="258818"/>
                  <a:pt x="1892589" y="259481"/>
                  <a:pt x="1894246" y="259150"/>
                </a:cubicBezTo>
                <a:cubicBezTo>
                  <a:pt x="1895571" y="257161"/>
                  <a:pt x="1897891" y="258818"/>
                  <a:pt x="1899548" y="258155"/>
                </a:cubicBezTo>
                <a:cubicBezTo>
                  <a:pt x="1901205" y="259812"/>
                  <a:pt x="1903856" y="259812"/>
                  <a:pt x="1905182" y="261801"/>
                </a:cubicBezTo>
                <a:lnTo>
                  <a:pt x="1906507" y="261801"/>
                </a:lnTo>
                <a:cubicBezTo>
                  <a:pt x="1906507" y="263458"/>
                  <a:pt x="1907833" y="265115"/>
                  <a:pt x="1906839" y="266772"/>
                </a:cubicBezTo>
                <a:cubicBezTo>
                  <a:pt x="1907833" y="267766"/>
                  <a:pt x="1908827" y="268760"/>
                  <a:pt x="1909821" y="269754"/>
                </a:cubicBezTo>
                <a:cubicBezTo>
                  <a:pt x="1908827" y="268760"/>
                  <a:pt x="1907833" y="267766"/>
                  <a:pt x="1906839" y="266772"/>
                </a:cubicBezTo>
                <a:cubicBezTo>
                  <a:pt x="1904188" y="267103"/>
                  <a:pt x="1901868" y="267434"/>
                  <a:pt x="1899217" y="268097"/>
                </a:cubicBezTo>
                <a:cubicBezTo>
                  <a:pt x="1896234" y="270417"/>
                  <a:pt x="1893915" y="268097"/>
                  <a:pt x="1891595" y="267103"/>
                </a:cubicBezTo>
                <a:cubicBezTo>
                  <a:pt x="1890932" y="264452"/>
                  <a:pt x="1888612" y="264452"/>
                  <a:pt x="1886624" y="263458"/>
                </a:cubicBezTo>
                <a:cubicBezTo>
                  <a:pt x="1886624" y="261138"/>
                  <a:pt x="1889938" y="263458"/>
                  <a:pt x="1889938" y="261138"/>
                </a:cubicBezTo>
                <a:close/>
                <a:moveTo>
                  <a:pt x="1889275" y="291626"/>
                </a:moveTo>
                <a:cubicBezTo>
                  <a:pt x="1889275" y="291626"/>
                  <a:pt x="1889938" y="289638"/>
                  <a:pt x="1889275" y="287649"/>
                </a:cubicBezTo>
                <a:cubicBezTo>
                  <a:pt x="1887287" y="288312"/>
                  <a:pt x="1886624" y="287649"/>
                  <a:pt x="1885961" y="286987"/>
                </a:cubicBezTo>
                <a:cubicBezTo>
                  <a:pt x="1886292" y="287981"/>
                  <a:pt x="1887287" y="288312"/>
                  <a:pt x="1889275" y="287649"/>
                </a:cubicBezTo>
                <a:cubicBezTo>
                  <a:pt x="1889938" y="289638"/>
                  <a:pt x="1889938" y="290632"/>
                  <a:pt x="1889275" y="291626"/>
                </a:cubicBezTo>
                <a:close/>
                <a:moveTo>
                  <a:pt x="1890600" y="284998"/>
                </a:moveTo>
                <a:cubicBezTo>
                  <a:pt x="1890600" y="284998"/>
                  <a:pt x="1890932" y="284998"/>
                  <a:pt x="1891263" y="284998"/>
                </a:cubicBezTo>
                <a:cubicBezTo>
                  <a:pt x="1891263" y="284998"/>
                  <a:pt x="1890932" y="284998"/>
                  <a:pt x="1890600" y="284998"/>
                </a:cubicBezTo>
                <a:close/>
                <a:moveTo>
                  <a:pt x="1880327" y="277376"/>
                </a:moveTo>
                <a:cubicBezTo>
                  <a:pt x="1883310" y="275388"/>
                  <a:pt x="1880327" y="273068"/>
                  <a:pt x="1880327" y="271080"/>
                </a:cubicBezTo>
                <a:cubicBezTo>
                  <a:pt x="1882978" y="272737"/>
                  <a:pt x="1885961" y="274394"/>
                  <a:pt x="1889275" y="274062"/>
                </a:cubicBezTo>
                <a:cubicBezTo>
                  <a:pt x="1892257" y="274062"/>
                  <a:pt x="1889275" y="276382"/>
                  <a:pt x="1890932" y="277045"/>
                </a:cubicBezTo>
                <a:cubicBezTo>
                  <a:pt x="1886955" y="277708"/>
                  <a:pt x="1888612" y="282679"/>
                  <a:pt x="1885630" y="284004"/>
                </a:cubicBezTo>
                <a:cubicBezTo>
                  <a:pt x="1883641" y="285330"/>
                  <a:pt x="1881984" y="288312"/>
                  <a:pt x="1879333" y="285330"/>
                </a:cubicBezTo>
                <a:cubicBezTo>
                  <a:pt x="1882978" y="283341"/>
                  <a:pt x="1881322" y="280359"/>
                  <a:pt x="1880659" y="277708"/>
                </a:cubicBezTo>
                <a:close/>
                <a:moveTo>
                  <a:pt x="1937990" y="260475"/>
                </a:moveTo>
                <a:cubicBezTo>
                  <a:pt x="1937990" y="260475"/>
                  <a:pt x="1936333" y="261469"/>
                  <a:pt x="1936001" y="262464"/>
                </a:cubicBezTo>
                <a:cubicBezTo>
                  <a:pt x="1936001" y="262795"/>
                  <a:pt x="1935339" y="263458"/>
                  <a:pt x="1935007" y="263789"/>
                </a:cubicBezTo>
                <a:lnTo>
                  <a:pt x="1935007" y="263789"/>
                </a:lnTo>
                <a:cubicBezTo>
                  <a:pt x="1935007" y="263789"/>
                  <a:pt x="1935670" y="262795"/>
                  <a:pt x="1936001" y="262464"/>
                </a:cubicBezTo>
                <a:cubicBezTo>
                  <a:pt x="1936664" y="261801"/>
                  <a:pt x="1937327" y="261138"/>
                  <a:pt x="1937990" y="260475"/>
                </a:cubicBezTo>
                <a:cubicBezTo>
                  <a:pt x="1938653" y="260144"/>
                  <a:pt x="1939647" y="259812"/>
                  <a:pt x="1940641" y="259812"/>
                </a:cubicBezTo>
                <a:cubicBezTo>
                  <a:pt x="1939647" y="259812"/>
                  <a:pt x="1938984" y="260144"/>
                  <a:pt x="1937990" y="260475"/>
                </a:cubicBezTo>
                <a:close/>
                <a:moveTo>
                  <a:pt x="1952571" y="258818"/>
                </a:moveTo>
                <a:cubicBezTo>
                  <a:pt x="1952571" y="258818"/>
                  <a:pt x="1955885" y="258818"/>
                  <a:pt x="1957542" y="258487"/>
                </a:cubicBezTo>
                <a:lnTo>
                  <a:pt x="1957542" y="258487"/>
                </a:lnTo>
                <a:cubicBezTo>
                  <a:pt x="1957542" y="258487"/>
                  <a:pt x="1954228" y="258487"/>
                  <a:pt x="1952571" y="258818"/>
                </a:cubicBezTo>
                <a:close/>
                <a:moveTo>
                  <a:pt x="1957211" y="260475"/>
                </a:moveTo>
                <a:cubicBezTo>
                  <a:pt x="1957211" y="260475"/>
                  <a:pt x="1957211" y="261138"/>
                  <a:pt x="1957542" y="261469"/>
                </a:cubicBezTo>
                <a:cubicBezTo>
                  <a:pt x="1957542" y="261469"/>
                  <a:pt x="1958205" y="261801"/>
                  <a:pt x="1958868" y="262132"/>
                </a:cubicBezTo>
                <a:cubicBezTo>
                  <a:pt x="1958205" y="262132"/>
                  <a:pt x="1957873" y="262132"/>
                  <a:pt x="1957542" y="261469"/>
                </a:cubicBezTo>
                <a:cubicBezTo>
                  <a:pt x="1957542" y="261469"/>
                  <a:pt x="1957211" y="260807"/>
                  <a:pt x="1957211" y="260475"/>
                </a:cubicBezTo>
                <a:close/>
                <a:moveTo>
                  <a:pt x="1953565" y="252190"/>
                </a:moveTo>
                <a:lnTo>
                  <a:pt x="1953565" y="252190"/>
                </a:lnTo>
                <a:cubicBezTo>
                  <a:pt x="1953565" y="252190"/>
                  <a:pt x="1952903" y="252190"/>
                  <a:pt x="1952571" y="252190"/>
                </a:cubicBezTo>
                <a:cubicBezTo>
                  <a:pt x="1951577" y="252190"/>
                  <a:pt x="1951246" y="253185"/>
                  <a:pt x="1951246" y="253847"/>
                </a:cubicBezTo>
                <a:cubicBezTo>
                  <a:pt x="1951246" y="254510"/>
                  <a:pt x="1951246" y="254841"/>
                  <a:pt x="1951246" y="255504"/>
                </a:cubicBezTo>
                <a:cubicBezTo>
                  <a:pt x="1951246" y="254841"/>
                  <a:pt x="1951246" y="254510"/>
                  <a:pt x="1951246" y="253847"/>
                </a:cubicBezTo>
                <a:cubicBezTo>
                  <a:pt x="1951246" y="253185"/>
                  <a:pt x="1951246" y="252522"/>
                  <a:pt x="1952571" y="252190"/>
                </a:cubicBezTo>
                <a:cubicBezTo>
                  <a:pt x="1952571" y="252190"/>
                  <a:pt x="1953234" y="252190"/>
                  <a:pt x="1953565" y="252190"/>
                </a:cubicBezTo>
                <a:cubicBezTo>
                  <a:pt x="1954559" y="252190"/>
                  <a:pt x="1955222" y="252190"/>
                  <a:pt x="1955885" y="252190"/>
                </a:cubicBezTo>
                <a:cubicBezTo>
                  <a:pt x="1955222" y="252190"/>
                  <a:pt x="1954228" y="252190"/>
                  <a:pt x="1953565" y="252190"/>
                </a:cubicBezTo>
                <a:close/>
                <a:moveTo>
                  <a:pt x="1957873" y="244568"/>
                </a:moveTo>
                <a:cubicBezTo>
                  <a:pt x="1957873" y="244568"/>
                  <a:pt x="1956548" y="244568"/>
                  <a:pt x="1955885" y="243906"/>
                </a:cubicBezTo>
                <a:cubicBezTo>
                  <a:pt x="1956548" y="244237"/>
                  <a:pt x="1957211" y="244568"/>
                  <a:pt x="1957873" y="244568"/>
                </a:cubicBezTo>
                <a:cubicBezTo>
                  <a:pt x="1959530" y="245562"/>
                  <a:pt x="1961187" y="245894"/>
                  <a:pt x="1962844" y="245894"/>
                </a:cubicBezTo>
                <a:cubicBezTo>
                  <a:pt x="1961187" y="245894"/>
                  <a:pt x="1959530" y="245894"/>
                  <a:pt x="1957873" y="244568"/>
                </a:cubicBezTo>
                <a:close/>
                <a:moveTo>
                  <a:pt x="1965164" y="245562"/>
                </a:moveTo>
                <a:cubicBezTo>
                  <a:pt x="1965164" y="245562"/>
                  <a:pt x="1964170" y="245562"/>
                  <a:pt x="1963838" y="245562"/>
                </a:cubicBezTo>
                <a:cubicBezTo>
                  <a:pt x="1964170" y="245562"/>
                  <a:pt x="1964833" y="245562"/>
                  <a:pt x="1965164" y="245562"/>
                </a:cubicBezTo>
                <a:close/>
                <a:moveTo>
                  <a:pt x="1961187" y="185580"/>
                </a:moveTo>
                <a:lnTo>
                  <a:pt x="1961187" y="185580"/>
                </a:lnTo>
                <a:cubicBezTo>
                  <a:pt x="1961187" y="185580"/>
                  <a:pt x="1963838" y="185249"/>
                  <a:pt x="1964833" y="184255"/>
                </a:cubicBezTo>
                <a:cubicBezTo>
                  <a:pt x="1964170" y="185249"/>
                  <a:pt x="1962844" y="185912"/>
                  <a:pt x="1961187" y="185580"/>
                </a:cubicBezTo>
                <a:close/>
                <a:moveTo>
                  <a:pt x="1958868" y="183592"/>
                </a:moveTo>
                <a:cubicBezTo>
                  <a:pt x="1958868" y="183592"/>
                  <a:pt x="1960193" y="183592"/>
                  <a:pt x="1960525" y="184255"/>
                </a:cubicBezTo>
                <a:cubicBezTo>
                  <a:pt x="1960193" y="183592"/>
                  <a:pt x="1959530" y="183592"/>
                  <a:pt x="1958868" y="183592"/>
                </a:cubicBezTo>
                <a:close/>
                <a:moveTo>
                  <a:pt x="1956216" y="183592"/>
                </a:moveTo>
                <a:cubicBezTo>
                  <a:pt x="1956216" y="183592"/>
                  <a:pt x="1957873" y="183592"/>
                  <a:pt x="1958536" y="183592"/>
                </a:cubicBezTo>
                <a:cubicBezTo>
                  <a:pt x="1957873" y="183592"/>
                  <a:pt x="1956879" y="183592"/>
                  <a:pt x="1956216" y="183592"/>
                </a:cubicBezTo>
                <a:close/>
                <a:moveTo>
                  <a:pt x="1949589" y="195522"/>
                </a:moveTo>
                <a:cubicBezTo>
                  <a:pt x="1949589" y="195522"/>
                  <a:pt x="1950583" y="196185"/>
                  <a:pt x="1950914" y="196185"/>
                </a:cubicBezTo>
                <a:cubicBezTo>
                  <a:pt x="1950583" y="196185"/>
                  <a:pt x="1949920" y="195853"/>
                  <a:pt x="1949589" y="195522"/>
                </a:cubicBezTo>
                <a:lnTo>
                  <a:pt x="1949589" y="195522"/>
                </a:lnTo>
                <a:close/>
                <a:moveTo>
                  <a:pt x="1922083" y="185580"/>
                </a:moveTo>
                <a:cubicBezTo>
                  <a:pt x="1922083" y="185580"/>
                  <a:pt x="1922083" y="182929"/>
                  <a:pt x="1922083" y="181604"/>
                </a:cubicBezTo>
                <a:cubicBezTo>
                  <a:pt x="1922083" y="182929"/>
                  <a:pt x="1922083" y="184255"/>
                  <a:pt x="1922083" y="185580"/>
                </a:cubicBezTo>
                <a:cubicBezTo>
                  <a:pt x="1922083" y="185580"/>
                  <a:pt x="1922083" y="185580"/>
                  <a:pt x="1922083" y="185580"/>
                </a:cubicBezTo>
                <a:cubicBezTo>
                  <a:pt x="1922083" y="185580"/>
                  <a:pt x="1922083" y="185580"/>
                  <a:pt x="1922083" y="185580"/>
                </a:cubicBezTo>
                <a:close/>
                <a:moveTo>
                  <a:pt x="1910484" y="198173"/>
                </a:moveTo>
                <a:cubicBezTo>
                  <a:pt x="1910484" y="198173"/>
                  <a:pt x="1912472" y="198173"/>
                  <a:pt x="1913467" y="198173"/>
                </a:cubicBezTo>
                <a:cubicBezTo>
                  <a:pt x="1912472" y="198173"/>
                  <a:pt x="1911478" y="198173"/>
                  <a:pt x="1910484" y="198173"/>
                </a:cubicBezTo>
                <a:cubicBezTo>
                  <a:pt x="1907833" y="195853"/>
                  <a:pt x="1905182" y="193534"/>
                  <a:pt x="1902199" y="191877"/>
                </a:cubicBezTo>
                <a:lnTo>
                  <a:pt x="1902199" y="191877"/>
                </a:lnTo>
                <a:cubicBezTo>
                  <a:pt x="1905182" y="193534"/>
                  <a:pt x="1908164" y="195522"/>
                  <a:pt x="1910484" y="198173"/>
                </a:cubicBezTo>
                <a:close/>
                <a:moveTo>
                  <a:pt x="1886624" y="245562"/>
                </a:moveTo>
                <a:lnTo>
                  <a:pt x="1886624" y="245562"/>
                </a:lnTo>
                <a:cubicBezTo>
                  <a:pt x="1886624" y="245562"/>
                  <a:pt x="1885961" y="245562"/>
                  <a:pt x="1885961" y="245562"/>
                </a:cubicBezTo>
                <a:cubicBezTo>
                  <a:pt x="1885961" y="245562"/>
                  <a:pt x="1886624" y="245562"/>
                  <a:pt x="1886624" y="245562"/>
                </a:cubicBezTo>
                <a:close/>
                <a:moveTo>
                  <a:pt x="1876682" y="252853"/>
                </a:moveTo>
                <a:cubicBezTo>
                  <a:pt x="1876682" y="252853"/>
                  <a:pt x="1875688" y="252853"/>
                  <a:pt x="1875025" y="253185"/>
                </a:cubicBezTo>
                <a:cubicBezTo>
                  <a:pt x="1875688" y="253185"/>
                  <a:pt x="1876019" y="253185"/>
                  <a:pt x="1876682" y="252853"/>
                </a:cubicBezTo>
                <a:cubicBezTo>
                  <a:pt x="1878670" y="251528"/>
                  <a:pt x="1879996" y="251528"/>
                  <a:pt x="1881322" y="252853"/>
                </a:cubicBezTo>
                <a:cubicBezTo>
                  <a:pt x="1879996" y="251528"/>
                  <a:pt x="1878339" y="251859"/>
                  <a:pt x="1876682" y="252853"/>
                </a:cubicBezTo>
                <a:close/>
                <a:moveTo>
                  <a:pt x="1867403" y="311510"/>
                </a:moveTo>
                <a:cubicBezTo>
                  <a:pt x="1867403" y="311510"/>
                  <a:pt x="1866077" y="313498"/>
                  <a:pt x="1865746" y="314492"/>
                </a:cubicBezTo>
                <a:cubicBezTo>
                  <a:pt x="1865746" y="313498"/>
                  <a:pt x="1866409" y="312504"/>
                  <a:pt x="1867403" y="311510"/>
                </a:cubicBezTo>
                <a:lnTo>
                  <a:pt x="1867403" y="311510"/>
                </a:lnTo>
                <a:close/>
                <a:moveTo>
                  <a:pt x="1870054" y="329736"/>
                </a:moveTo>
                <a:cubicBezTo>
                  <a:pt x="1870054" y="329736"/>
                  <a:pt x="1870717" y="328079"/>
                  <a:pt x="1871380" y="327085"/>
                </a:cubicBezTo>
                <a:lnTo>
                  <a:pt x="1871380" y="327085"/>
                </a:lnTo>
                <a:cubicBezTo>
                  <a:pt x="1871380" y="327085"/>
                  <a:pt x="1870385" y="329074"/>
                  <a:pt x="1870054" y="329736"/>
                </a:cubicBezTo>
                <a:close/>
                <a:moveTo>
                  <a:pt x="1877676" y="310184"/>
                </a:moveTo>
                <a:cubicBezTo>
                  <a:pt x="1877676" y="310184"/>
                  <a:pt x="1877013" y="308527"/>
                  <a:pt x="1876351" y="307864"/>
                </a:cubicBezTo>
                <a:cubicBezTo>
                  <a:pt x="1874694" y="306539"/>
                  <a:pt x="1875025" y="303225"/>
                  <a:pt x="1871380" y="303888"/>
                </a:cubicBezTo>
                <a:cubicBezTo>
                  <a:pt x="1873368" y="301899"/>
                  <a:pt x="1874694" y="299911"/>
                  <a:pt x="1877013" y="299911"/>
                </a:cubicBezTo>
                <a:cubicBezTo>
                  <a:pt x="1877013" y="299911"/>
                  <a:pt x="1877013" y="299580"/>
                  <a:pt x="1876682" y="299248"/>
                </a:cubicBezTo>
                <a:cubicBezTo>
                  <a:pt x="1876682" y="299248"/>
                  <a:pt x="1876682" y="299580"/>
                  <a:pt x="1877013" y="299911"/>
                </a:cubicBezTo>
                <a:cubicBezTo>
                  <a:pt x="1879333" y="300574"/>
                  <a:pt x="1881322" y="300905"/>
                  <a:pt x="1883641" y="301568"/>
                </a:cubicBezTo>
                <a:cubicBezTo>
                  <a:pt x="1883641" y="301899"/>
                  <a:pt x="1883641" y="302231"/>
                  <a:pt x="1883641" y="302894"/>
                </a:cubicBezTo>
                <a:lnTo>
                  <a:pt x="1883641" y="302894"/>
                </a:lnTo>
                <a:cubicBezTo>
                  <a:pt x="1883641" y="302894"/>
                  <a:pt x="1881984" y="304550"/>
                  <a:pt x="1880990" y="305213"/>
                </a:cubicBezTo>
                <a:cubicBezTo>
                  <a:pt x="1884635" y="305876"/>
                  <a:pt x="1884635" y="309190"/>
                  <a:pt x="1885961" y="311841"/>
                </a:cubicBezTo>
                <a:cubicBezTo>
                  <a:pt x="1884967" y="311841"/>
                  <a:pt x="1884304" y="311841"/>
                  <a:pt x="1883310" y="311841"/>
                </a:cubicBezTo>
                <a:cubicBezTo>
                  <a:pt x="1882647" y="311841"/>
                  <a:pt x="1881653" y="311841"/>
                  <a:pt x="1880990" y="311841"/>
                </a:cubicBezTo>
                <a:cubicBezTo>
                  <a:pt x="1880327" y="310184"/>
                  <a:pt x="1878670" y="310847"/>
                  <a:pt x="1877345" y="310516"/>
                </a:cubicBezTo>
                <a:close/>
                <a:moveTo>
                  <a:pt x="1886624" y="302231"/>
                </a:moveTo>
                <a:lnTo>
                  <a:pt x="1886624" y="302231"/>
                </a:lnTo>
                <a:cubicBezTo>
                  <a:pt x="1886624" y="302231"/>
                  <a:pt x="1890600" y="302894"/>
                  <a:pt x="1892257" y="303225"/>
                </a:cubicBezTo>
                <a:cubicBezTo>
                  <a:pt x="1890269" y="303225"/>
                  <a:pt x="1888281" y="303888"/>
                  <a:pt x="1886624" y="302231"/>
                </a:cubicBezTo>
                <a:close/>
                <a:moveTo>
                  <a:pt x="1903525" y="299911"/>
                </a:moveTo>
                <a:cubicBezTo>
                  <a:pt x="1903525" y="299911"/>
                  <a:pt x="1903525" y="299580"/>
                  <a:pt x="1902862" y="299248"/>
                </a:cubicBezTo>
                <a:cubicBezTo>
                  <a:pt x="1902862" y="298585"/>
                  <a:pt x="1902531" y="297923"/>
                  <a:pt x="1902531" y="297260"/>
                </a:cubicBezTo>
                <a:cubicBezTo>
                  <a:pt x="1902531" y="297923"/>
                  <a:pt x="1902531" y="298585"/>
                  <a:pt x="1902862" y="299248"/>
                </a:cubicBezTo>
                <a:cubicBezTo>
                  <a:pt x="1902862" y="299248"/>
                  <a:pt x="1903193" y="299911"/>
                  <a:pt x="1903525" y="299911"/>
                </a:cubicBezTo>
                <a:close/>
                <a:moveTo>
                  <a:pt x="1919432" y="294940"/>
                </a:moveTo>
                <a:cubicBezTo>
                  <a:pt x="1922746" y="296266"/>
                  <a:pt x="1926060" y="293283"/>
                  <a:pt x="1929705" y="294277"/>
                </a:cubicBezTo>
                <a:cubicBezTo>
                  <a:pt x="1929705" y="298917"/>
                  <a:pt x="1926060" y="299580"/>
                  <a:pt x="1922414" y="300242"/>
                </a:cubicBezTo>
                <a:cubicBezTo>
                  <a:pt x="1923409" y="300905"/>
                  <a:pt x="1924734" y="301568"/>
                  <a:pt x="1925728" y="302231"/>
                </a:cubicBezTo>
                <a:lnTo>
                  <a:pt x="1925728" y="302231"/>
                </a:lnTo>
                <a:cubicBezTo>
                  <a:pt x="1925728" y="302231"/>
                  <a:pt x="1921752" y="303556"/>
                  <a:pt x="1919763" y="303888"/>
                </a:cubicBezTo>
                <a:cubicBezTo>
                  <a:pt x="1918769" y="303888"/>
                  <a:pt x="1917775" y="303556"/>
                  <a:pt x="1916118" y="303225"/>
                </a:cubicBezTo>
                <a:cubicBezTo>
                  <a:pt x="1918106" y="301237"/>
                  <a:pt x="1919100" y="298917"/>
                  <a:pt x="1922083" y="298585"/>
                </a:cubicBezTo>
                <a:cubicBezTo>
                  <a:pt x="1923077" y="297923"/>
                  <a:pt x="1923740" y="297260"/>
                  <a:pt x="1924734" y="296266"/>
                </a:cubicBezTo>
                <a:cubicBezTo>
                  <a:pt x="1921752" y="294940"/>
                  <a:pt x="1919763" y="297923"/>
                  <a:pt x="1916781" y="297260"/>
                </a:cubicBezTo>
                <a:cubicBezTo>
                  <a:pt x="1916449" y="296928"/>
                  <a:pt x="1916118" y="296597"/>
                  <a:pt x="1915786" y="296266"/>
                </a:cubicBezTo>
                <a:cubicBezTo>
                  <a:pt x="1916781" y="295603"/>
                  <a:pt x="1918106" y="294940"/>
                  <a:pt x="1919100" y="294609"/>
                </a:cubicBezTo>
                <a:close/>
                <a:moveTo>
                  <a:pt x="1932687" y="309853"/>
                </a:moveTo>
                <a:cubicBezTo>
                  <a:pt x="1932687" y="309853"/>
                  <a:pt x="1932025" y="310184"/>
                  <a:pt x="1931693" y="310516"/>
                </a:cubicBezTo>
                <a:cubicBezTo>
                  <a:pt x="1932356" y="311841"/>
                  <a:pt x="1933019" y="312504"/>
                  <a:pt x="1934013" y="313167"/>
                </a:cubicBezTo>
                <a:cubicBezTo>
                  <a:pt x="1933019" y="312504"/>
                  <a:pt x="1932025" y="311841"/>
                  <a:pt x="1931693" y="310516"/>
                </a:cubicBezTo>
                <a:cubicBezTo>
                  <a:pt x="1931693" y="310184"/>
                  <a:pt x="1932356" y="309853"/>
                  <a:pt x="1932687" y="309853"/>
                </a:cubicBezTo>
                <a:close/>
                <a:moveTo>
                  <a:pt x="1961187" y="264783"/>
                </a:moveTo>
                <a:cubicBezTo>
                  <a:pt x="1961187" y="264783"/>
                  <a:pt x="1962182" y="266109"/>
                  <a:pt x="1963176" y="266109"/>
                </a:cubicBezTo>
                <a:cubicBezTo>
                  <a:pt x="1962182" y="266109"/>
                  <a:pt x="1961519" y="266109"/>
                  <a:pt x="1961187" y="264783"/>
                </a:cubicBezTo>
                <a:lnTo>
                  <a:pt x="1961187" y="264783"/>
                </a:lnTo>
                <a:close/>
                <a:moveTo>
                  <a:pt x="1988362" y="222696"/>
                </a:moveTo>
                <a:cubicBezTo>
                  <a:pt x="1988362" y="222696"/>
                  <a:pt x="1990019" y="221039"/>
                  <a:pt x="1991344" y="221039"/>
                </a:cubicBezTo>
                <a:cubicBezTo>
                  <a:pt x="1990019" y="221039"/>
                  <a:pt x="1989024" y="221039"/>
                  <a:pt x="1988362" y="222696"/>
                </a:cubicBezTo>
                <a:cubicBezTo>
                  <a:pt x="1988030" y="222696"/>
                  <a:pt x="1987699" y="222696"/>
                  <a:pt x="1987367" y="222696"/>
                </a:cubicBezTo>
                <a:cubicBezTo>
                  <a:pt x="1987367" y="222696"/>
                  <a:pt x="1988030" y="222696"/>
                  <a:pt x="1988362" y="222696"/>
                </a:cubicBezTo>
                <a:close/>
                <a:moveTo>
                  <a:pt x="1990350" y="227667"/>
                </a:moveTo>
                <a:cubicBezTo>
                  <a:pt x="1990350" y="227667"/>
                  <a:pt x="1991013" y="227667"/>
                  <a:pt x="1991344" y="227667"/>
                </a:cubicBezTo>
                <a:cubicBezTo>
                  <a:pt x="1991344" y="227667"/>
                  <a:pt x="1990681" y="227667"/>
                  <a:pt x="1990350" y="227667"/>
                </a:cubicBezTo>
                <a:cubicBezTo>
                  <a:pt x="1989687" y="227667"/>
                  <a:pt x="1989024" y="227004"/>
                  <a:pt x="1988693" y="226673"/>
                </a:cubicBezTo>
                <a:cubicBezTo>
                  <a:pt x="1989356" y="227004"/>
                  <a:pt x="1989687" y="227336"/>
                  <a:pt x="1990350" y="227667"/>
                </a:cubicBezTo>
                <a:close/>
                <a:moveTo>
                  <a:pt x="1994327" y="214411"/>
                </a:moveTo>
                <a:cubicBezTo>
                  <a:pt x="1994327" y="214411"/>
                  <a:pt x="1996646" y="213086"/>
                  <a:pt x="1997972" y="212755"/>
                </a:cubicBezTo>
                <a:cubicBezTo>
                  <a:pt x="1996646" y="213086"/>
                  <a:pt x="1995652" y="213749"/>
                  <a:pt x="1994327" y="214411"/>
                </a:cubicBezTo>
                <a:close/>
                <a:moveTo>
                  <a:pt x="2001617" y="212423"/>
                </a:moveTo>
                <a:cubicBezTo>
                  <a:pt x="2001617" y="212423"/>
                  <a:pt x="2000292" y="212423"/>
                  <a:pt x="1999629" y="212423"/>
                </a:cubicBezTo>
                <a:cubicBezTo>
                  <a:pt x="2000292" y="212423"/>
                  <a:pt x="2000955" y="212423"/>
                  <a:pt x="2001617" y="212423"/>
                </a:cubicBezTo>
                <a:close/>
                <a:moveTo>
                  <a:pt x="1998966" y="182929"/>
                </a:moveTo>
                <a:cubicBezTo>
                  <a:pt x="1998966" y="182929"/>
                  <a:pt x="2000292" y="182266"/>
                  <a:pt x="2000955" y="181935"/>
                </a:cubicBezTo>
                <a:cubicBezTo>
                  <a:pt x="2000292" y="182598"/>
                  <a:pt x="1999629" y="182929"/>
                  <a:pt x="1998966" y="182929"/>
                </a:cubicBezTo>
                <a:close/>
                <a:moveTo>
                  <a:pt x="1981071" y="178621"/>
                </a:moveTo>
                <a:cubicBezTo>
                  <a:pt x="1983391" y="179947"/>
                  <a:pt x="1981402" y="181935"/>
                  <a:pt x="1981734" y="183923"/>
                </a:cubicBezTo>
                <a:cubicBezTo>
                  <a:pt x="1981734" y="181935"/>
                  <a:pt x="1983391" y="180278"/>
                  <a:pt x="1981071" y="178621"/>
                </a:cubicBezTo>
                <a:cubicBezTo>
                  <a:pt x="1983059" y="174644"/>
                  <a:pt x="1986705" y="174644"/>
                  <a:pt x="1990019" y="174644"/>
                </a:cubicBezTo>
                <a:cubicBezTo>
                  <a:pt x="1986705" y="174644"/>
                  <a:pt x="1983391" y="174644"/>
                  <a:pt x="1981071" y="178621"/>
                </a:cubicBezTo>
                <a:close/>
                <a:moveTo>
                  <a:pt x="1966821" y="182929"/>
                </a:moveTo>
                <a:cubicBezTo>
                  <a:pt x="1966821" y="182929"/>
                  <a:pt x="1967484" y="181935"/>
                  <a:pt x="1967484" y="181604"/>
                </a:cubicBezTo>
                <a:cubicBezTo>
                  <a:pt x="1967484" y="181272"/>
                  <a:pt x="1967484" y="180609"/>
                  <a:pt x="1967484" y="180278"/>
                </a:cubicBezTo>
                <a:cubicBezTo>
                  <a:pt x="1967484" y="180609"/>
                  <a:pt x="1967484" y="181272"/>
                  <a:pt x="1967484" y="181604"/>
                </a:cubicBezTo>
                <a:cubicBezTo>
                  <a:pt x="1967484" y="181935"/>
                  <a:pt x="1967484" y="182598"/>
                  <a:pt x="1966821" y="182929"/>
                </a:cubicBezTo>
                <a:close/>
                <a:moveTo>
                  <a:pt x="1937990" y="197842"/>
                </a:moveTo>
                <a:lnTo>
                  <a:pt x="1937990" y="197842"/>
                </a:lnTo>
                <a:cubicBezTo>
                  <a:pt x="1937990" y="197842"/>
                  <a:pt x="1937990" y="196185"/>
                  <a:pt x="1937658" y="195191"/>
                </a:cubicBezTo>
                <a:cubicBezTo>
                  <a:pt x="1937658" y="196185"/>
                  <a:pt x="1937658" y="196848"/>
                  <a:pt x="1937990" y="197842"/>
                </a:cubicBezTo>
                <a:close/>
                <a:moveTo>
                  <a:pt x="1902199" y="187569"/>
                </a:moveTo>
                <a:cubicBezTo>
                  <a:pt x="1902199" y="187569"/>
                  <a:pt x="1903856" y="187569"/>
                  <a:pt x="1904850" y="187569"/>
                </a:cubicBezTo>
                <a:cubicBezTo>
                  <a:pt x="1903856" y="187569"/>
                  <a:pt x="1903193" y="187569"/>
                  <a:pt x="1902199" y="187569"/>
                </a:cubicBezTo>
                <a:cubicBezTo>
                  <a:pt x="1901537" y="186574"/>
                  <a:pt x="1900542" y="185912"/>
                  <a:pt x="1899880" y="184917"/>
                </a:cubicBezTo>
                <a:cubicBezTo>
                  <a:pt x="1900874" y="185912"/>
                  <a:pt x="1901537" y="186906"/>
                  <a:pt x="1902199" y="187569"/>
                </a:cubicBezTo>
                <a:cubicBezTo>
                  <a:pt x="1902199" y="185249"/>
                  <a:pt x="1902199" y="182929"/>
                  <a:pt x="1901868" y="180609"/>
                </a:cubicBezTo>
                <a:cubicBezTo>
                  <a:pt x="1901868" y="182929"/>
                  <a:pt x="1901868" y="185249"/>
                  <a:pt x="1902199" y="187569"/>
                </a:cubicBezTo>
                <a:close/>
                <a:moveTo>
                  <a:pt x="1887949" y="238603"/>
                </a:moveTo>
                <a:cubicBezTo>
                  <a:pt x="1887949" y="238603"/>
                  <a:pt x="1888944" y="238603"/>
                  <a:pt x="1889275" y="238603"/>
                </a:cubicBezTo>
                <a:lnTo>
                  <a:pt x="1889275" y="238603"/>
                </a:lnTo>
                <a:cubicBezTo>
                  <a:pt x="1889275" y="238603"/>
                  <a:pt x="1888281" y="238603"/>
                  <a:pt x="1887949" y="238603"/>
                </a:cubicBezTo>
                <a:lnTo>
                  <a:pt x="1887949" y="238603"/>
                </a:lnTo>
                <a:close/>
                <a:moveTo>
                  <a:pt x="1873699" y="249871"/>
                </a:moveTo>
                <a:lnTo>
                  <a:pt x="1873699" y="249871"/>
                </a:lnTo>
                <a:cubicBezTo>
                  <a:pt x="1872043" y="249871"/>
                  <a:pt x="1870385" y="249871"/>
                  <a:pt x="1868729" y="249871"/>
                </a:cubicBezTo>
                <a:lnTo>
                  <a:pt x="1868729" y="249871"/>
                </a:lnTo>
                <a:cubicBezTo>
                  <a:pt x="1870385" y="249871"/>
                  <a:pt x="1872043" y="249871"/>
                  <a:pt x="1873699" y="249871"/>
                </a:cubicBezTo>
                <a:close/>
                <a:moveTo>
                  <a:pt x="1820676" y="199499"/>
                </a:moveTo>
                <a:cubicBezTo>
                  <a:pt x="1820676" y="199499"/>
                  <a:pt x="1820676" y="199830"/>
                  <a:pt x="1820676" y="200162"/>
                </a:cubicBezTo>
                <a:lnTo>
                  <a:pt x="1820676" y="200162"/>
                </a:lnTo>
                <a:cubicBezTo>
                  <a:pt x="1820676" y="200162"/>
                  <a:pt x="1820676" y="199830"/>
                  <a:pt x="1820676" y="199499"/>
                </a:cubicBezTo>
                <a:close/>
                <a:moveTo>
                  <a:pt x="1832275" y="197842"/>
                </a:moveTo>
                <a:cubicBezTo>
                  <a:pt x="1832275" y="197842"/>
                  <a:pt x="1832275" y="197179"/>
                  <a:pt x="1832275" y="197179"/>
                </a:cubicBezTo>
                <a:cubicBezTo>
                  <a:pt x="1832275" y="197179"/>
                  <a:pt x="1832275" y="197842"/>
                  <a:pt x="1832275" y="197842"/>
                </a:cubicBezTo>
                <a:close/>
                <a:moveTo>
                  <a:pt x="1830618" y="200162"/>
                </a:moveTo>
                <a:cubicBezTo>
                  <a:pt x="1833932" y="200162"/>
                  <a:pt x="1837246" y="200162"/>
                  <a:pt x="1840560" y="200493"/>
                </a:cubicBezTo>
                <a:lnTo>
                  <a:pt x="1840560" y="200493"/>
                </a:lnTo>
                <a:cubicBezTo>
                  <a:pt x="1837246" y="200493"/>
                  <a:pt x="1833932" y="200493"/>
                  <a:pt x="1830618" y="200162"/>
                </a:cubicBezTo>
                <a:lnTo>
                  <a:pt x="1830618" y="200162"/>
                </a:lnTo>
                <a:close/>
                <a:moveTo>
                  <a:pt x="1831944" y="202813"/>
                </a:moveTo>
                <a:lnTo>
                  <a:pt x="1831944" y="202813"/>
                </a:lnTo>
                <a:cubicBezTo>
                  <a:pt x="1831612" y="204470"/>
                  <a:pt x="1831281" y="206127"/>
                  <a:pt x="1830618" y="207784"/>
                </a:cubicBezTo>
                <a:lnTo>
                  <a:pt x="1830618" y="207784"/>
                </a:lnTo>
                <a:cubicBezTo>
                  <a:pt x="1830950" y="206127"/>
                  <a:pt x="1831281" y="204470"/>
                  <a:pt x="1831944" y="202813"/>
                </a:cubicBezTo>
                <a:close/>
                <a:moveTo>
                  <a:pt x="1842217" y="204138"/>
                </a:moveTo>
                <a:lnTo>
                  <a:pt x="1842217" y="204138"/>
                </a:lnTo>
                <a:cubicBezTo>
                  <a:pt x="1842217" y="201819"/>
                  <a:pt x="1843543" y="199830"/>
                  <a:pt x="1844537" y="197842"/>
                </a:cubicBezTo>
                <a:cubicBezTo>
                  <a:pt x="1843543" y="199830"/>
                  <a:pt x="1842217" y="201819"/>
                  <a:pt x="1842217" y="204138"/>
                </a:cubicBezTo>
                <a:close/>
                <a:moveTo>
                  <a:pt x="1830618" y="193865"/>
                </a:moveTo>
                <a:cubicBezTo>
                  <a:pt x="1830618" y="193865"/>
                  <a:pt x="1829293" y="193534"/>
                  <a:pt x="1828961" y="193202"/>
                </a:cubicBezTo>
                <a:cubicBezTo>
                  <a:pt x="1829624" y="193202"/>
                  <a:pt x="1830287" y="193202"/>
                  <a:pt x="1830618" y="193865"/>
                </a:cubicBezTo>
                <a:cubicBezTo>
                  <a:pt x="1830618" y="193865"/>
                  <a:pt x="1830618" y="193534"/>
                  <a:pt x="1830950" y="193202"/>
                </a:cubicBezTo>
                <a:cubicBezTo>
                  <a:pt x="1830950" y="193202"/>
                  <a:pt x="1830618" y="193534"/>
                  <a:pt x="1830618" y="193865"/>
                </a:cubicBezTo>
                <a:close/>
                <a:moveTo>
                  <a:pt x="1817363" y="189888"/>
                </a:moveTo>
                <a:lnTo>
                  <a:pt x="1817363" y="189888"/>
                </a:lnTo>
                <a:cubicBezTo>
                  <a:pt x="1817363" y="189888"/>
                  <a:pt x="1818688" y="191214"/>
                  <a:pt x="1819682" y="191214"/>
                </a:cubicBezTo>
                <a:cubicBezTo>
                  <a:pt x="1818688" y="191214"/>
                  <a:pt x="1818025" y="190883"/>
                  <a:pt x="1817363" y="189888"/>
                </a:cubicBezTo>
                <a:close/>
                <a:moveTo>
                  <a:pt x="1813054" y="191214"/>
                </a:moveTo>
                <a:cubicBezTo>
                  <a:pt x="1813054" y="191214"/>
                  <a:pt x="1813054" y="191214"/>
                  <a:pt x="1812723" y="191214"/>
                </a:cubicBezTo>
                <a:cubicBezTo>
                  <a:pt x="1812723" y="191214"/>
                  <a:pt x="1812723" y="191214"/>
                  <a:pt x="1813054" y="191214"/>
                </a:cubicBezTo>
                <a:close/>
                <a:moveTo>
                  <a:pt x="1813054" y="195191"/>
                </a:moveTo>
                <a:cubicBezTo>
                  <a:pt x="1813054" y="195191"/>
                  <a:pt x="1815374" y="195191"/>
                  <a:pt x="1816368" y="195191"/>
                </a:cubicBezTo>
                <a:cubicBezTo>
                  <a:pt x="1815043" y="195191"/>
                  <a:pt x="1814049" y="195191"/>
                  <a:pt x="1813054" y="195191"/>
                </a:cubicBezTo>
                <a:cubicBezTo>
                  <a:pt x="1813054" y="195191"/>
                  <a:pt x="1812723" y="194528"/>
                  <a:pt x="1812392" y="194197"/>
                </a:cubicBezTo>
                <a:cubicBezTo>
                  <a:pt x="1812392" y="194197"/>
                  <a:pt x="1812723" y="194859"/>
                  <a:pt x="1813054" y="195191"/>
                </a:cubicBezTo>
                <a:close/>
                <a:moveTo>
                  <a:pt x="1808084" y="202481"/>
                </a:moveTo>
                <a:cubicBezTo>
                  <a:pt x="1808084" y="202481"/>
                  <a:pt x="1808746" y="201156"/>
                  <a:pt x="1808746" y="200493"/>
                </a:cubicBezTo>
                <a:cubicBezTo>
                  <a:pt x="1808746" y="201156"/>
                  <a:pt x="1808415" y="201819"/>
                  <a:pt x="1808084" y="202481"/>
                </a:cubicBezTo>
                <a:close/>
                <a:moveTo>
                  <a:pt x="1818025" y="204470"/>
                </a:moveTo>
                <a:cubicBezTo>
                  <a:pt x="1818025" y="204470"/>
                  <a:pt x="1820676" y="204470"/>
                  <a:pt x="1822002" y="204470"/>
                </a:cubicBezTo>
                <a:cubicBezTo>
                  <a:pt x="1820676" y="204470"/>
                  <a:pt x="1819351" y="204801"/>
                  <a:pt x="1818025" y="204470"/>
                </a:cubicBezTo>
                <a:cubicBezTo>
                  <a:pt x="1817363" y="203807"/>
                  <a:pt x="1816368" y="204138"/>
                  <a:pt x="1815706" y="204470"/>
                </a:cubicBezTo>
                <a:cubicBezTo>
                  <a:pt x="1816368" y="204470"/>
                  <a:pt x="1817363" y="204138"/>
                  <a:pt x="1818025" y="204470"/>
                </a:cubicBezTo>
                <a:close/>
                <a:moveTo>
                  <a:pt x="1851165" y="241917"/>
                </a:moveTo>
                <a:cubicBezTo>
                  <a:pt x="1851165" y="241917"/>
                  <a:pt x="1851827" y="240260"/>
                  <a:pt x="1852159" y="239597"/>
                </a:cubicBezTo>
                <a:cubicBezTo>
                  <a:pt x="1852159" y="238935"/>
                  <a:pt x="1852159" y="238272"/>
                  <a:pt x="1852159" y="237609"/>
                </a:cubicBezTo>
                <a:cubicBezTo>
                  <a:pt x="1852159" y="238272"/>
                  <a:pt x="1852159" y="238935"/>
                  <a:pt x="1852159" y="239597"/>
                </a:cubicBezTo>
                <a:cubicBezTo>
                  <a:pt x="1851827" y="240260"/>
                  <a:pt x="1851165" y="241254"/>
                  <a:pt x="1851165" y="241917"/>
                </a:cubicBezTo>
                <a:close/>
                <a:moveTo>
                  <a:pt x="1852490" y="236946"/>
                </a:moveTo>
                <a:cubicBezTo>
                  <a:pt x="1852490" y="236946"/>
                  <a:pt x="1851827" y="234958"/>
                  <a:pt x="1850502" y="234958"/>
                </a:cubicBezTo>
                <a:cubicBezTo>
                  <a:pt x="1851827" y="234958"/>
                  <a:pt x="1852490" y="235621"/>
                  <a:pt x="1852490" y="236946"/>
                </a:cubicBezTo>
                <a:close/>
                <a:moveTo>
                  <a:pt x="1837246" y="192871"/>
                </a:moveTo>
                <a:cubicBezTo>
                  <a:pt x="1837246" y="192871"/>
                  <a:pt x="1838903" y="192871"/>
                  <a:pt x="1839566" y="192540"/>
                </a:cubicBezTo>
                <a:cubicBezTo>
                  <a:pt x="1838903" y="192540"/>
                  <a:pt x="1837909" y="192871"/>
                  <a:pt x="1837246" y="192871"/>
                </a:cubicBezTo>
                <a:close/>
                <a:moveTo>
                  <a:pt x="1832938" y="192871"/>
                </a:moveTo>
                <a:lnTo>
                  <a:pt x="1832938" y="192871"/>
                </a:lnTo>
                <a:cubicBezTo>
                  <a:pt x="1832938" y="192871"/>
                  <a:pt x="1835589" y="192871"/>
                  <a:pt x="1836915" y="192871"/>
                </a:cubicBezTo>
                <a:cubicBezTo>
                  <a:pt x="1835589" y="192871"/>
                  <a:pt x="1834264" y="192871"/>
                  <a:pt x="1832938" y="192871"/>
                </a:cubicBezTo>
                <a:close/>
                <a:moveTo>
                  <a:pt x="1746444" y="215737"/>
                </a:moveTo>
                <a:cubicBezTo>
                  <a:pt x="1746444" y="215737"/>
                  <a:pt x="1748101" y="216400"/>
                  <a:pt x="1748764" y="217063"/>
                </a:cubicBezTo>
                <a:lnTo>
                  <a:pt x="1748764" y="217063"/>
                </a:lnTo>
                <a:cubicBezTo>
                  <a:pt x="1748764" y="217063"/>
                  <a:pt x="1747107" y="216400"/>
                  <a:pt x="1746444" y="215737"/>
                </a:cubicBezTo>
                <a:lnTo>
                  <a:pt x="1746444" y="215737"/>
                </a:lnTo>
                <a:close/>
                <a:moveTo>
                  <a:pt x="1739485" y="268760"/>
                </a:moveTo>
                <a:cubicBezTo>
                  <a:pt x="1739485" y="270748"/>
                  <a:pt x="1739485" y="272405"/>
                  <a:pt x="1739154" y="274394"/>
                </a:cubicBezTo>
                <a:lnTo>
                  <a:pt x="1739154" y="274394"/>
                </a:lnTo>
                <a:cubicBezTo>
                  <a:pt x="1739154" y="272405"/>
                  <a:pt x="1739154" y="270748"/>
                  <a:pt x="1739485" y="268760"/>
                </a:cubicBezTo>
                <a:close/>
                <a:moveTo>
                  <a:pt x="1738159" y="228993"/>
                </a:moveTo>
                <a:cubicBezTo>
                  <a:pt x="1738159" y="228993"/>
                  <a:pt x="1738159" y="227667"/>
                  <a:pt x="1738159" y="227336"/>
                </a:cubicBezTo>
                <a:cubicBezTo>
                  <a:pt x="1738491" y="226010"/>
                  <a:pt x="1739816" y="225016"/>
                  <a:pt x="1742468" y="224685"/>
                </a:cubicBezTo>
                <a:cubicBezTo>
                  <a:pt x="1742468" y="223359"/>
                  <a:pt x="1741473" y="223028"/>
                  <a:pt x="1740479" y="222696"/>
                </a:cubicBezTo>
                <a:cubicBezTo>
                  <a:pt x="1741473" y="223028"/>
                  <a:pt x="1742136" y="223691"/>
                  <a:pt x="1742468" y="224685"/>
                </a:cubicBezTo>
                <a:cubicBezTo>
                  <a:pt x="1739816" y="224685"/>
                  <a:pt x="1738822" y="226010"/>
                  <a:pt x="1738159" y="227336"/>
                </a:cubicBezTo>
                <a:cubicBezTo>
                  <a:pt x="1738159" y="227999"/>
                  <a:pt x="1738159" y="228661"/>
                  <a:pt x="1738159" y="228993"/>
                </a:cubicBezTo>
                <a:close/>
                <a:moveTo>
                  <a:pt x="1755723" y="195853"/>
                </a:moveTo>
                <a:cubicBezTo>
                  <a:pt x="1755723" y="195853"/>
                  <a:pt x="1756386" y="195853"/>
                  <a:pt x="1756386" y="196185"/>
                </a:cubicBezTo>
                <a:cubicBezTo>
                  <a:pt x="1756386" y="196185"/>
                  <a:pt x="1755723" y="196185"/>
                  <a:pt x="1755723" y="195853"/>
                </a:cubicBezTo>
                <a:close/>
                <a:moveTo>
                  <a:pt x="1759369" y="281353"/>
                </a:moveTo>
                <a:cubicBezTo>
                  <a:pt x="1759369" y="281353"/>
                  <a:pt x="1759037" y="280027"/>
                  <a:pt x="1757712" y="279033"/>
                </a:cubicBezTo>
                <a:lnTo>
                  <a:pt x="1757712" y="279033"/>
                </a:lnTo>
                <a:cubicBezTo>
                  <a:pt x="1757712" y="279033"/>
                  <a:pt x="1759037" y="280690"/>
                  <a:pt x="1759369" y="281353"/>
                </a:cubicBezTo>
                <a:close/>
                <a:moveTo>
                  <a:pt x="1759369" y="281353"/>
                </a:moveTo>
                <a:cubicBezTo>
                  <a:pt x="1759369" y="281353"/>
                  <a:pt x="1759369" y="281353"/>
                  <a:pt x="1759369" y="281684"/>
                </a:cubicBezTo>
                <a:cubicBezTo>
                  <a:pt x="1759369" y="281684"/>
                  <a:pt x="1759369" y="281684"/>
                  <a:pt x="1759369" y="281353"/>
                </a:cubicBezTo>
                <a:close/>
                <a:moveTo>
                  <a:pt x="1751747" y="224685"/>
                </a:moveTo>
                <a:cubicBezTo>
                  <a:pt x="1751747" y="224685"/>
                  <a:pt x="1750752" y="224685"/>
                  <a:pt x="1750421" y="224685"/>
                </a:cubicBezTo>
                <a:cubicBezTo>
                  <a:pt x="1750752" y="224685"/>
                  <a:pt x="1751415" y="224685"/>
                  <a:pt x="1751747" y="224685"/>
                </a:cubicBezTo>
                <a:close/>
                <a:moveTo>
                  <a:pt x="1746776" y="224353"/>
                </a:moveTo>
                <a:lnTo>
                  <a:pt x="1746776" y="224353"/>
                </a:lnTo>
                <a:cubicBezTo>
                  <a:pt x="1746776" y="224353"/>
                  <a:pt x="1746113" y="225016"/>
                  <a:pt x="1745782" y="225347"/>
                </a:cubicBezTo>
                <a:cubicBezTo>
                  <a:pt x="1746113" y="225347"/>
                  <a:pt x="1746444" y="224685"/>
                  <a:pt x="1746776" y="224353"/>
                </a:cubicBezTo>
                <a:close/>
                <a:moveTo>
                  <a:pt x="1743793" y="274062"/>
                </a:moveTo>
                <a:cubicBezTo>
                  <a:pt x="1743793" y="274062"/>
                  <a:pt x="1742468" y="273731"/>
                  <a:pt x="1741473" y="273731"/>
                </a:cubicBezTo>
                <a:cubicBezTo>
                  <a:pt x="1742136" y="273731"/>
                  <a:pt x="1742799" y="273731"/>
                  <a:pt x="1743793" y="274062"/>
                </a:cubicBezTo>
                <a:close/>
                <a:moveTo>
                  <a:pt x="1759037" y="285661"/>
                </a:moveTo>
                <a:cubicBezTo>
                  <a:pt x="1759037" y="285661"/>
                  <a:pt x="1759037" y="286655"/>
                  <a:pt x="1759037" y="286987"/>
                </a:cubicBezTo>
                <a:cubicBezTo>
                  <a:pt x="1759037" y="287318"/>
                  <a:pt x="1759037" y="287649"/>
                  <a:pt x="1758375" y="287981"/>
                </a:cubicBezTo>
                <a:cubicBezTo>
                  <a:pt x="1758706" y="287981"/>
                  <a:pt x="1759037" y="287318"/>
                  <a:pt x="1759037" y="286987"/>
                </a:cubicBezTo>
                <a:cubicBezTo>
                  <a:pt x="1759037" y="286655"/>
                  <a:pt x="1759037" y="286324"/>
                  <a:pt x="1759037" y="285661"/>
                </a:cubicBezTo>
                <a:close/>
                <a:moveTo>
                  <a:pt x="1763345" y="196185"/>
                </a:moveTo>
                <a:cubicBezTo>
                  <a:pt x="1763345" y="196185"/>
                  <a:pt x="1761026" y="197179"/>
                  <a:pt x="1759700" y="198173"/>
                </a:cubicBezTo>
                <a:cubicBezTo>
                  <a:pt x="1759700" y="199167"/>
                  <a:pt x="1759700" y="199830"/>
                  <a:pt x="1758706" y="200493"/>
                </a:cubicBezTo>
                <a:cubicBezTo>
                  <a:pt x="1759369" y="199830"/>
                  <a:pt x="1759700" y="199499"/>
                  <a:pt x="1759700" y="198173"/>
                </a:cubicBezTo>
                <a:cubicBezTo>
                  <a:pt x="1760694" y="197179"/>
                  <a:pt x="1762020" y="196516"/>
                  <a:pt x="1763345" y="196185"/>
                </a:cubicBezTo>
                <a:cubicBezTo>
                  <a:pt x="1765334" y="195522"/>
                  <a:pt x="1766991" y="195853"/>
                  <a:pt x="1768979" y="195853"/>
                </a:cubicBezTo>
                <a:cubicBezTo>
                  <a:pt x="1766991" y="195853"/>
                  <a:pt x="1765002" y="195853"/>
                  <a:pt x="1763345" y="196185"/>
                </a:cubicBezTo>
                <a:close/>
                <a:moveTo>
                  <a:pt x="1756055" y="201487"/>
                </a:moveTo>
                <a:lnTo>
                  <a:pt x="1756055" y="201487"/>
                </a:lnTo>
                <a:cubicBezTo>
                  <a:pt x="1756055" y="201487"/>
                  <a:pt x="1753404" y="201487"/>
                  <a:pt x="1752409" y="201819"/>
                </a:cubicBezTo>
                <a:cubicBezTo>
                  <a:pt x="1753404" y="201819"/>
                  <a:pt x="1754729" y="201819"/>
                  <a:pt x="1756055" y="201487"/>
                </a:cubicBezTo>
                <a:close/>
                <a:moveTo>
                  <a:pt x="1729543" y="238603"/>
                </a:moveTo>
                <a:cubicBezTo>
                  <a:pt x="1729543" y="238603"/>
                  <a:pt x="1727555" y="238603"/>
                  <a:pt x="1726892" y="238603"/>
                </a:cubicBezTo>
                <a:cubicBezTo>
                  <a:pt x="1727886" y="238603"/>
                  <a:pt x="1728880" y="238603"/>
                  <a:pt x="1729543" y="238603"/>
                </a:cubicBezTo>
                <a:cubicBezTo>
                  <a:pt x="1732857" y="238603"/>
                  <a:pt x="1736171" y="238603"/>
                  <a:pt x="1739485" y="238603"/>
                </a:cubicBezTo>
                <a:cubicBezTo>
                  <a:pt x="1736171" y="238603"/>
                  <a:pt x="1732857" y="238603"/>
                  <a:pt x="1729543" y="238603"/>
                </a:cubicBezTo>
                <a:close/>
                <a:moveTo>
                  <a:pt x="1739485" y="279033"/>
                </a:moveTo>
                <a:lnTo>
                  <a:pt x="1739485" y="279033"/>
                </a:lnTo>
                <a:cubicBezTo>
                  <a:pt x="1739485" y="279033"/>
                  <a:pt x="1739485" y="280027"/>
                  <a:pt x="1739485" y="280359"/>
                </a:cubicBezTo>
                <a:cubicBezTo>
                  <a:pt x="1740811" y="281022"/>
                  <a:pt x="1742136" y="281353"/>
                  <a:pt x="1743793" y="281353"/>
                </a:cubicBezTo>
                <a:cubicBezTo>
                  <a:pt x="1742468" y="281353"/>
                  <a:pt x="1740811" y="281353"/>
                  <a:pt x="1739485" y="280359"/>
                </a:cubicBezTo>
                <a:cubicBezTo>
                  <a:pt x="1739485" y="280027"/>
                  <a:pt x="1739485" y="279365"/>
                  <a:pt x="1739485" y="279033"/>
                </a:cubicBezTo>
                <a:close/>
                <a:moveTo>
                  <a:pt x="1746444" y="281353"/>
                </a:moveTo>
                <a:cubicBezTo>
                  <a:pt x="1746444" y="281353"/>
                  <a:pt x="1744456" y="281353"/>
                  <a:pt x="1743793" y="281353"/>
                </a:cubicBezTo>
                <a:cubicBezTo>
                  <a:pt x="1744787" y="281353"/>
                  <a:pt x="1745782" y="281353"/>
                  <a:pt x="1746444" y="281353"/>
                </a:cubicBezTo>
                <a:close/>
                <a:moveTo>
                  <a:pt x="1784886" y="262464"/>
                </a:moveTo>
                <a:cubicBezTo>
                  <a:pt x="1787537" y="262464"/>
                  <a:pt x="1789194" y="263789"/>
                  <a:pt x="1789857" y="268097"/>
                </a:cubicBezTo>
                <a:cubicBezTo>
                  <a:pt x="1791182" y="269423"/>
                  <a:pt x="1793171" y="269423"/>
                  <a:pt x="1794496" y="270417"/>
                </a:cubicBezTo>
                <a:cubicBezTo>
                  <a:pt x="1792839" y="269754"/>
                  <a:pt x="1790851" y="269423"/>
                  <a:pt x="1789857" y="268097"/>
                </a:cubicBezTo>
                <a:cubicBezTo>
                  <a:pt x="1789194" y="263789"/>
                  <a:pt x="1787206" y="262464"/>
                  <a:pt x="1784886" y="262464"/>
                </a:cubicBezTo>
                <a:close/>
                <a:moveTo>
                  <a:pt x="1755723" y="193202"/>
                </a:moveTo>
                <a:cubicBezTo>
                  <a:pt x="1753735" y="193202"/>
                  <a:pt x="1751747" y="193202"/>
                  <a:pt x="1750090" y="193865"/>
                </a:cubicBezTo>
                <a:cubicBezTo>
                  <a:pt x="1752078" y="193534"/>
                  <a:pt x="1753735" y="193202"/>
                  <a:pt x="1755723" y="193202"/>
                </a:cubicBezTo>
                <a:lnTo>
                  <a:pt x="1755723" y="193202"/>
                </a:lnTo>
                <a:close/>
                <a:moveTo>
                  <a:pt x="1752409" y="197842"/>
                </a:moveTo>
                <a:cubicBezTo>
                  <a:pt x="1750752" y="197179"/>
                  <a:pt x="1748764" y="197179"/>
                  <a:pt x="1747770" y="195853"/>
                </a:cubicBezTo>
                <a:lnTo>
                  <a:pt x="1747770" y="195853"/>
                </a:lnTo>
                <a:cubicBezTo>
                  <a:pt x="1747770" y="195853"/>
                  <a:pt x="1750752" y="197510"/>
                  <a:pt x="1752409" y="197842"/>
                </a:cubicBezTo>
                <a:close/>
                <a:moveTo>
                  <a:pt x="1743793" y="196848"/>
                </a:moveTo>
                <a:cubicBezTo>
                  <a:pt x="1743793" y="196848"/>
                  <a:pt x="1745782" y="196516"/>
                  <a:pt x="1746776" y="195853"/>
                </a:cubicBezTo>
                <a:cubicBezTo>
                  <a:pt x="1745782" y="196185"/>
                  <a:pt x="1744787" y="196516"/>
                  <a:pt x="1743793" y="196848"/>
                </a:cubicBezTo>
                <a:close/>
                <a:moveTo>
                  <a:pt x="1741805" y="213417"/>
                </a:moveTo>
                <a:cubicBezTo>
                  <a:pt x="1741805" y="213417"/>
                  <a:pt x="1740148" y="213086"/>
                  <a:pt x="1739154" y="212092"/>
                </a:cubicBezTo>
                <a:cubicBezTo>
                  <a:pt x="1738822" y="212092"/>
                  <a:pt x="1738491" y="211760"/>
                  <a:pt x="1737828" y="211429"/>
                </a:cubicBezTo>
                <a:cubicBezTo>
                  <a:pt x="1738159" y="211429"/>
                  <a:pt x="1738491" y="211760"/>
                  <a:pt x="1739154" y="212092"/>
                </a:cubicBezTo>
                <a:cubicBezTo>
                  <a:pt x="1740148" y="213086"/>
                  <a:pt x="1740811" y="213417"/>
                  <a:pt x="1741805" y="213417"/>
                </a:cubicBezTo>
                <a:close/>
                <a:moveTo>
                  <a:pt x="1660945" y="302562"/>
                </a:moveTo>
                <a:cubicBezTo>
                  <a:pt x="1655974" y="301568"/>
                  <a:pt x="1651003" y="303888"/>
                  <a:pt x="1652991" y="296928"/>
                </a:cubicBezTo>
                <a:cubicBezTo>
                  <a:pt x="1653323" y="295271"/>
                  <a:pt x="1651334" y="295934"/>
                  <a:pt x="1650340" y="295603"/>
                </a:cubicBezTo>
                <a:lnTo>
                  <a:pt x="1650340" y="295603"/>
                </a:lnTo>
                <a:cubicBezTo>
                  <a:pt x="1650340" y="295603"/>
                  <a:pt x="1650340" y="292952"/>
                  <a:pt x="1649346" y="292289"/>
                </a:cubicBezTo>
                <a:cubicBezTo>
                  <a:pt x="1648020" y="292289"/>
                  <a:pt x="1646695" y="292289"/>
                  <a:pt x="1645701" y="291626"/>
                </a:cubicBezTo>
                <a:cubicBezTo>
                  <a:pt x="1646695" y="291958"/>
                  <a:pt x="1648020" y="292289"/>
                  <a:pt x="1649346" y="292289"/>
                </a:cubicBezTo>
                <a:cubicBezTo>
                  <a:pt x="1652329" y="292289"/>
                  <a:pt x="1654980" y="292289"/>
                  <a:pt x="1657962" y="292289"/>
                </a:cubicBezTo>
                <a:cubicBezTo>
                  <a:pt x="1657962" y="292620"/>
                  <a:pt x="1657962" y="292952"/>
                  <a:pt x="1657962" y="293283"/>
                </a:cubicBezTo>
                <a:cubicBezTo>
                  <a:pt x="1657631" y="296266"/>
                  <a:pt x="1657299" y="299248"/>
                  <a:pt x="1660945" y="302894"/>
                </a:cubicBezTo>
                <a:close/>
                <a:moveTo>
                  <a:pt x="1655974" y="322114"/>
                </a:moveTo>
                <a:cubicBezTo>
                  <a:pt x="1655974" y="322114"/>
                  <a:pt x="1655974" y="321120"/>
                  <a:pt x="1656637" y="320789"/>
                </a:cubicBezTo>
                <a:cubicBezTo>
                  <a:pt x="1656637" y="321120"/>
                  <a:pt x="1656305" y="321783"/>
                  <a:pt x="1655974" y="322114"/>
                </a:cubicBezTo>
                <a:close/>
                <a:moveTo>
                  <a:pt x="1669230" y="320457"/>
                </a:moveTo>
                <a:cubicBezTo>
                  <a:pt x="1669230" y="320457"/>
                  <a:pt x="1670555" y="322446"/>
                  <a:pt x="1671218" y="323440"/>
                </a:cubicBezTo>
                <a:cubicBezTo>
                  <a:pt x="1671218" y="323771"/>
                  <a:pt x="1670887" y="324103"/>
                  <a:pt x="1670555" y="324434"/>
                </a:cubicBezTo>
                <a:cubicBezTo>
                  <a:pt x="1670555" y="324434"/>
                  <a:pt x="1671218" y="324103"/>
                  <a:pt x="1671218" y="323440"/>
                </a:cubicBezTo>
                <a:cubicBezTo>
                  <a:pt x="1670555" y="322446"/>
                  <a:pt x="1669892" y="321452"/>
                  <a:pt x="1669230" y="320457"/>
                </a:cubicBezTo>
                <a:close/>
                <a:moveTo>
                  <a:pt x="1661608" y="313498"/>
                </a:moveTo>
                <a:cubicBezTo>
                  <a:pt x="1661608" y="313498"/>
                  <a:pt x="1659288" y="315486"/>
                  <a:pt x="1657631" y="314492"/>
                </a:cubicBezTo>
                <a:cubicBezTo>
                  <a:pt x="1656968" y="311510"/>
                  <a:pt x="1659288" y="307533"/>
                  <a:pt x="1654980" y="305545"/>
                </a:cubicBezTo>
                <a:cubicBezTo>
                  <a:pt x="1660613" y="300574"/>
                  <a:pt x="1658956" y="308859"/>
                  <a:pt x="1661608" y="309190"/>
                </a:cubicBezTo>
                <a:cubicBezTo>
                  <a:pt x="1661608" y="310516"/>
                  <a:pt x="1661608" y="311841"/>
                  <a:pt x="1661608" y="313167"/>
                </a:cubicBezTo>
                <a:close/>
                <a:moveTo>
                  <a:pt x="1637747" y="309521"/>
                </a:moveTo>
                <a:cubicBezTo>
                  <a:pt x="1637747" y="309521"/>
                  <a:pt x="1637747" y="311178"/>
                  <a:pt x="1637747" y="311841"/>
                </a:cubicBezTo>
                <a:lnTo>
                  <a:pt x="1637747" y="311841"/>
                </a:lnTo>
                <a:cubicBezTo>
                  <a:pt x="1637747" y="313830"/>
                  <a:pt x="1636753" y="314492"/>
                  <a:pt x="1635427" y="314492"/>
                </a:cubicBezTo>
                <a:cubicBezTo>
                  <a:pt x="1636422" y="314492"/>
                  <a:pt x="1637416" y="313830"/>
                  <a:pt x="1637747" y="311841"/>
                </a:cubicBezTo>
                <a:cubicBezTo>
                  <a:pt x="1637747" y="311178"/>
                  <a:pt x="1637747" y="310184"/>
                  <a:pt x="1637747" y="309521"/>
                </a:cubicBezTo>
                <a:cubicBezTo>
                  <a:pt x="1638410" y="309521"/>
                  <a:pt x="1639073" y="309521"/>
                  <a:pt x="1640067" y="309521"/>
                </a:cubicBezTo>
                <a:cubicBezTo>
                  <a:pt x="1639404" y="309521"/>
                  <a:pt x="1638410" y="309521"/>
                  <a:pt x="1637747" y="309521"/>
                </a:cubicBezTo>
                <a:close/>
                <a:moveTo>
                  <a:pt x="1594666" y="286655"/>
                </a:moveTo>
                <a:cubicBezTo>
                  <a:pt x="1592678" y="287649"/>
                  <a:pt x="1591352" y="288975"/>
                  <a:pt x="1591683" y="291626"/>
                </a:cubicBezTo>
                <a:cubicBezTo>
                  <a:pt x="1591021" y="291626"/>
                  <a:pt x="1590027" y="291626"/>
                  <a:pt x="1589364" y="291626"/>
                </a:cubicBezTo>
                <a:cubicBezTo>
                  <a:pt x="1585056" y="292289"/>
                  <a:pt x="1582073" y="288975"/>
                  <a:pt x="1578759" y="286987"/>
                </a:cubicBezTo>
                <a:cubicBezTo>
                  <a:pt x="1580748" y="284667"/>
                  <a:pt x="1584061" y="283010"/>
                  <a:pt x="1584393" y="279033"/>
                </a:cubicBezTo>
                <a:cubicBezTo>
                  <a:pt x="1582736" y="279033"/>
                  <a:pt x="1581410" y="278039"/>
                  <a:pt x="1580085" y="277045"/>
                </a:cubicBezTo>
                <a:cubicBezTo>
                  <a:pt x="1580748" y="276051"/>
                  <a:pt x="1581410" y="275056"/>
                  <a:pt x="1581742" y="273731"/>
                </a:cubicBezTo>
                <a:cubicBezTo>
                  <a:pt x="1581410" y="273731"/>
                  <a:pt x="1580748" y="273731"/>
                  <a:pt x="1580416" y="273731"/>
                </a:cubicBezTo>
                <a:cubicBezTo>
                  <a:pt x="1580748" y="273731"/>
                  <a:pt x="1581410" y="273731"/>
                  <a:pt x="1581742" y="273731"/>
                </a:cubicBezTo>
                <a:cubicBezTo>
                  <a:pt x="1582736" y="273400"/>
                  <a:pt x="1583730" y="273068"/>
                  <a:pt x="1584393" y="272737"/>
                </a:cubicBezTo>
                <a:cubicBezTo>
                  <a:pt x="1584393" y="271080"/>
                  <a:pt x="1585387" y="270417"/>
                  <a:pt x="1586381" y="270086"/>
                </a:cubicBezTo>
                <a:cubicBezTo>
                  <a:pt x="1585387" y="270086"/>
                  <a:pt x="1584393" y="271080"/>
                  <a:pt x="1584393" y="272737"/>
                </a:cubicBezTo>
                <a:cubicBezTo>
                  <a:pt x="1585718" y="274062"/>
                  <a:pt x="1590027" y="271743"/>
                  <a:pt x="1588370" y="276382"/>
                </a:cubicBezTo>
                <a:cubicBezTo>
                  <a:pt x="1589695" y="280359"/>
                  <a:pt x="1592346" y="283341"/>
                  <a:pt x="1594666" y="286655"/>
                </a:cubicBezTo>
                <a:cubicBezTo>
                  <a:pt x="1596323" y="286987"/>
                  <a:pt x="1597317" y="286655"/>
                  <a:pt x="1598643" y="285992"/>
                </a:cubicBezTo>
                <a:cubicBezTo>
                  <a:pt x="1599305" y="285661"/>
                  <a:pt x="1599637" y="285330"/>
                  <a:pt x="1600300" y="284998"/>
                </a:cubicBezTo>
                <a:cubicBezTo>
                  <a:pt x="1599637" y="285330"/>
                  <a:pt x="1599305" y="285661"/>
                  <a:pt x="1598643" y="285992"/>
                </a:cubicBezTo>
                <a:cubicBezTo>
                  <a:pt x="1597649" y="286655"/>
                  <a:pt x="1596323" y="286987"/>
                  <a:pt x="1594666" y="286655"/>
                </a:cubicBezTo>
                <a:close/>
                <a:moveTo>
                  <a:pt x="1370644" y="343986"/>
                </a:moveTo>
                <a:lnTo>
                  <a:pt x="1370644" y="343986"/>
                </a:lnTo>
                <a:cubicBezTo>
                  <a:pt x="1371307" y="341667"/>
                  <a:pt x="1372632" y="340672"/>
                  <a:pt x="1374621" y="339678"/>
                </a:cubicBezTo>
                <a:cubicBezTo>
                  <a:pt x="1372964" y="340672"/>
                  <a:pt x="1371307" y="341667"/>
                  <a:pt x="1370644" y="343986"/>
                </a:cubicBezTo>
                <a:close/>
                <a:moveTo>
                  <a:pt x="1328226" y="263789"/>
                </a:moveTo>
                <a:cubicBezTo>
                  <a:pt x="1328226" y="263789"/>
                  <a:pt x="1329883" y="263789"/>
                  <a:pt x="1330545" y="263789"/>
                </a:cubicBezTo>
                <a:cubicBezTo>
                  <a:pt x="1334191" y="265446"/>
                  <a:pt x="1335185" y="260807"/>
                  <a:pt x="1337836" y="260807"/>
                </a:cubicBezTo>
                <a:cubicBezTo>
                  <a:pt x="1337836" y="259481"/>
                  <a:pt x="1337836" y="258487"/>
                  <a:pt x="1337836" y="257161"/>
                </a:cubicBezTo>
                <a:lnTo>
                  <a:pt x="1337836" y="257161"/>
                </a:lnTo>
                <a:cubicBezTo>
                  <a:pt x="1337836" y="257161"/>
                  <a:pt x="1337836" y="257161"/>
                  <a:pt x="1337836" y="257161"/>
                </a:cubicBezTo>
                <a:cubicBezTo>
                  <a:pt x="1337836" y="258487"/>
                  <a:pt x="1337836" y="259481"/>
                  <a:pt x="1337836" y="260807"/>
                </a:cubicBezTo>
                <a:cubicBezTo>
                  <a:pt x="1338830" y="260807"/>
                  <a:pt x="1339493" y="260807"/>
                  <a:pt x="1340487" y="260807"/>
                </a:cubicBezTo>
                <a:cubicBezTo>
                  <a:pt x="1343801" y="261801"/>
                  <a:pt x="1346784" y="262795"/>
                  <a:pt x="1350098" y="264120"/>
                </a:cubicBezTo>
                <a:cubicBezTo>
                  <a:pt x="1351423" y="266109"/>
                  <a:pt x="1350429" y="268429"/>
                  <a:pt x="1350760" y="270748"/>
                </a:cubicBezTo>
                <a:cubicBezTo>
                  <a:pt x="1344133" y="272737"/>
                  <a:pt x="1337173" y="272074"/>
                  <a:pt x="1330545" y="272074"/>
                </a:cubicBezTo>
                <a:lnTo>
                  <a:pt x="1330545" y="272074"/>
                </a:lnTo>
                <a:cubicBezTo>
                  <a:pt x="1330214" y="269091"/>
                  <a:pt x="1328888" y="266440"/>
                  <a:pt x="1330545" y="263458"/>
                </a:cubicBezTo>
                <a:cubicBezTo>
                  <a:pt x="1329883" y="263458"/>
                  <a:pt x="1328888" y="263458"/>
                  <a:pt x="1328226" y="263458"/>
                </a:cubicBezTo>
                <a:close/>
                <a:moveTo>
                  <a:pt x="1248691" y="225679"/>
                </a:moveTo>
                <a:cubicBezTo>
                  <a:pt x="1251342" y="226010"/>
                  <a:pt x="1253662" y="226342"/>
                  <a:pt x="1256313" y="226673"/>
                </a:cubicBezTo>
                <a:lnTo>
                  <a:pt x="1256313" y="226673"/>
                </a:lnTo>
                <a:cubicBezTo>
                  <a:pt x="1253662" y="226342"/>
                  <a:pt x="1251342" y="226010"/>
                  <a:pt x="1248691" y="225679"/>
                </a:cubicBezTo>
                <a:close/>
                <a:moveTo>
                  <a:pt x="1006442" y="259150"/>
                </a:moveTo>
                <a:cubicBezTo>
                  <a:pt x="1006442" y="259150"/>
                  <a:pt x="1006442" y="257161"/>
                  <a:pt x="1005117" y="255836"/>
                </a:cubicBezTo>
                <a:cubicBezTo>
                  <a:pt x="1005117" y="255504"/>
                  <a:pt x="1005117" y="255173"/>
                  <a:pt x="1005117" y="254841"/>
                </a:cubicBezTo>
                <a:cubicBezTo>
                  <a:pt x="1005780" y="254841"/>
                  <a:pt x="1006442" y="254841"/>
                  <a:pt x="1007437" y="254841"/>
                </a:cubicBezTo>
                <a:cubicBezTo>
                  <a:pt x="1006774" y="254841"/>
                  <a:pt x="1006111" y="254841"/>
                  <a:pt x="1005117" y="254841"/>
                </a:cubicBezTo>
                <a:cubicBezTo>
                  <a:pt x="1005117" y="255173"/>
                  <a:pt x="1005117" y="255504"/>
                  <a:pt x="1005117" y="255836"/>
                </a:cubicBezTo>
                <a:cubicBezTo>
                  <a:pt x="1006774" y="256830"/>
                  <a:pt x="1006774" y="258155"/>
                  <a:pt x="1006442" y="259150"/>
                </a:cubicBezTo>
                <a:close/>
                <a:moveTo>
                  <a:pt x="1005117" y="272405"/>
                </a:moveTo>
                <a:cubicBezTo>
                  <a:pt x="1005117" y="272405"/>
                  <a:pt x="1004454" y="274725"/>
                  <a:pt x="1004123" y="276051"/>
                </a:cubicBezTo>
                <a:cubicBezTo>
                  <a:pt x="1001471" y="274725"/>
                  <a:pt x="1002797" y="270086"/>
                  <a:pt x="998820" y="271080"/>
                </a:cubicBezTo>
                <a:lnTo>
                  <a:pt x="998820" y="271080"/>
                </a:lnTo>
                <a:cubicBezTo>
                  <a:pt x="998820" y="271080"/>
                  <a:pt x="999483" y="270086"/>
                  <a:pt x="999815" y="269754"/>
                </a:cubicBezTo>
                <a:cubicBezTo>
                  <a:pt x="998820" y="269091"/>
                  <a:pt x="998489" y="268760"/>
                  <a:pt x="998158" y="268097"/>
                </a:cubicBezTo>
                <a:cubicBezTo>
                  <a:pt x="998158" y="268760"/>
                  <a:pt x="998820" y="269091"/>
                  <a:pt x="999815" y="269754"/>
                </a:cubicBezTo>
                <a:cubicBezTo>
                  <a:pt x="1001471" y="269423"/>
                  <a:pt x="1003128" y="268097"/>
                  <a:pt x="1004785" y="268760"/>
                </a:cubicBezTo>
                <a:cubicBezTo>
                  <a:pt x="1004785" y="270086"/>
                  <a:pt x="1004785" y="271080"/>
                  <a:pt x="1004785" y="272405"/>
                </a:cubicBezTo>
                <a:close/>
                <a:moveTo>
                  <a:pt x="894431" y="256167"/>
                </a:moveTo>
                <a:cubicBezTo>
                  <a:pt x="894431" y="256167"/>
                  <a:pt x="891780" y="254841"/>
                  <a:pt x="890455" y="254841"/>
                </a:cubicBezTo>
                <a:cubicBezTo>
                  <a:pt x="891780" y="254841"/>
                  <a:pt x="893106" y="255504"/>
                  <a:pt x="894431" y="256167"/>
                </a:cubicBezTo>
                <a:lnTo>
                  <a:pt x="894431" y="256167"/>
                </a:lnTo>
                <a:close/>
                <a:moveTo>
                  <a:pt x="858641" y="261138"/>
                </a:moveTo>
                <a:cubicBezTo>
                  <a:pt x="858641" y="261138"/>
                  <a:pt x="858972" y="262132"/>
                  <a:pt x="860298" y="262464"/>
                </a:cubicBezTo>
                <a:cubicBezTo>
                  <a:pt x="860961" y="262464"/>
                  <a:pt x="861623" y="262464"/>
                  <a:pt x="862286" y="262464"/>
                </a:cubicBezTo>
                <a:cubicBezTo>
                  <a:pt x="861623" y="262464"/>
                  <a:pt x="860961" y="262464"/>
                  <a:pt x="860298" y="262464"/>
                </a:cubicBezTo>
                <a:cubicBezTo>
                  <a:pt x="858972" y="262132"/>
                  <a:pt x="858641" y="261469"/>
                  <a:pt x="858641" y="261138"/>
                </a:cubicBezTo>
                <a:close/>
                <a:moveTo>
                  <a:pt x="768833" y="256167"/>
                </a:moveTo>
                <a:cubicBezTo>
                  <a:pt x="767176" y="254179"/>
                  <a:pt x="762868" y="253847"/>
                  <a:pt x="764525" y="249539"/>
                </a:cubicBezTo>
                <a:lnTo>
                  <a:pt x="774135" y="249539"/>
                </a:lnTo>
                <a:cubicBezTo>
                  <a:pt x="778775" y="251528"/>
                  <a:pt x="778444" y="254179"/>
                  <a:pt x="775461" y="257493"/>
                </a:cubicBezTo>
                <a:cubicBezTo>
                  <a:pt x="775130" y="258487"/>
                  <a:pt x="774798" y="259481"/>
                  <a:pt x="774467" y="260144"/>
                </a:cubicBezTo>
                <a:lnTo>
                  <a:pt x="774467" y="260144"/>
                </a:lnTo>
                <a:cubicBezTo>
                  <a:pt x="774467" y="260144"/>
                  <a:pt x="775130" y="258155"/>
                  <a:pt x="775461" y="257493"/>
                </a:cubicBezTo>
                <a:cubicBezTo>
                  <a:pt x="773473" y="256167"/>
                  <a:pt x="771484" y="255173"/>
                  <a:pt x="769165" y="256167"/>
                </a:cubicBezTo>
                <a:close/>
                <a:moveTo>
                  <a:pt x="747624" y="286324"/>
                </a:moveTo>
                <a:cubicBezTo>
                  <a:pt x="747624" y="286324"/>
                  <a:pt x="744973" y="284004"/>
                  <a:pt x="744641" y="282016"/>
                </a:cubicBezTo>
                <a:cubicBezTo>
                  <a:pt x="743979" y="282347"/>
                  <a:pt x="742984" y="282679"/>
                  <a:pt x="742322" y="283010"/>
                </a:cubicBezTo>
                <a:cubicBezTo>
                  <a:pt x="742322" y="284998"/>
                  <a:pt x="742653" y="286987"/>
                  <a:pt x="742984" y="288975"/>
                </a:cubicBezTo>
                <a:cubicBezTo>
                  <a:pt x="737682" y="291958"/>
                  <a:pt x="733043" y="291626"/>
                  <a:pt x="728735" y="287649"/>
                </a:cubicBezTo>
                <a:cubicBezTo>
                  <a:pt x="728072" y="287649"/>
                  <a:pt x="727740" y="287649"/>
                  <a:pt x="727078" y="287649"/>
                </a:cubicBezTo>
                <a:cubicBezTo>
                  <a:pt x="725752" y="286987"/>
                  <a:pt x="724426" y="285330"/>
                  <a:pt x="723101" y="287649"/>
                </a:cubicBezTo>
                <a:cubicBezTo>
                  <a:pt x="719787" y="289306"/>
                  <a:pt x="718130" y="286324"/>
                  <a:pt x="715810" y="285330"/>
                </a:cubicBezTo>
                <a:cubicBezTo>
                  <a:pt x="716804" y="282679"/>
                  <a:pt x="716473" y="280359"/>
                  <a:pt x="713159" y="279696"/>
                </a:cubicBezTo>
                <a:cubicBezTo>
                  <a:pt x="714153" y="279365"/>
                  <a:pt x="715147" y="279033"/>
                  <a:pt x="715810" y="278370"/>
                </a:cubicBezTo>
                <a:cubicBezTo>
                  <a:pt x="713822" y="273400"/>
                  <a:pt x="710839" y="274725"/>
                  <a:pt x="707525" y="276713"/>
                </a:cubicBezTo>
                <a:cubicBezTo>
                  <a:pt x="706200" y="277708"/>
                  <a:pt x="704543" y="278702"/>
                  <a:pt x="702886" y="278370"/>
                </a:cubicBezTo>
                <a:cubicBezTo>
                  <a:pt x="702886" y="275719"/>
                  <a:pt x="701892" y="274394"/>
                  <a:pt x="699241" y="274725"/>
                </a:cubicBezTo>
                <a:cubicBezTo>
                  <a:pt x="697584" y="274725"/>
                  <a:pt x="695595" y="275056"/>
                  <a:pt x="695595" y="272405"/>
                </a:cubicBezTo>
                <a:cubicBezTo>
                  <a:pt x="697915" y="270748"/>
                  <a:pt x="698909" y="267103"/>
                  <a:pt x="702886" y="268429"/>
                </a:cubicBezTo>
                <a:cubicBezTo>
                  <a:pt x="703217" y="274394"/>
                  <a:pt x="707525" y="269091"/>
                  <a:pt x="709514" y="270748"/>
                </a:cubicBezTo>
                <a:cubicBezTo>
                  <a:pt x="712828" y="273068"/>
                  <a:pt x="717136" y="271743"/>
                  <a:pt x="720781" y="273731"/>
                </a:cubicBezTo>
                <a:lnTo>
                  <a:pt x="720781" y="273731"/>
                </a:lnTo>
                <a:cubicBezTo>
                  <a:pt x="720781" y="273731"/>
                  <a:pt x="720781" y="275388"/>
                  <a:pt x="720781" y="276051"/>
                </a:cubicBezTo>
                <a:cubicBezTo>
                  <a:pt x="722107" y="278039"/>
                  <a:pt x="723101" y="280359"/>
                  <a:pt x="724426" y="282347"/>
                </a:cubicBezTo>
                <a:cubicBezTo>
                  <a:pt x="726083" y="281353"/>
                  <a:pt x="727078" y="280690"/>
                  <a:pt x="728403" y="279696"/>
                </a:cubicBezTo>
                <a:cubicBezTo>
                  <a:pt x="729397" y="279365"/>
                  <a:pt x="730723" y="279365"/>
                  <a:pt x="730392" y="278039"/>
                </a:cubicBezTo>
                <a:cubicBezTo>
                  <a:pt x="730392" y="277708"/>
                  <a:pt x="729066" y="277376"/>
                  <a:pt x="728403" y="277045"/>
                </a:cubicBezTo>
                <a:cubicBezTo>
                  <a:pt x="732711" y="273731"/>
                  <a:pt x="735031" y="278702"/>
                  <a:pt x="738345" y="279696"/>
                </a:cubicBezTo>
                <a:cubicBezTo>
                  <a:pt x="739671" y="280690"/>
                  <a:pt x="740665" y="281684"/>
                  <a:pt x="741990" y="282347"/>
                </a:cubicBezTo>
                <a:cubicBezTo>
                  <a:pt x="742653" y="282016"/>
                  <a:pt x="743647" y="281684"/>
                  <a:pt x="744310" y="281353"/>
                </a:cubicBezTo>
                <a:lnTo>
                  <a:pt x="744310" y="281353"/>
                </a:lnTo>
                <a:cubicBezTo>
                  <a:pt x="744310" y="281353"/>
                  <a:pt x="744310" y="281353"/>
                  <a:pt x="744310" y="281353"/>
                </a:cubicBezTo>
                <a:cubicBezTo>
                  <a:pt x="744641" y="283341"/>
                  <a:pt x="746298" y="284335"/>
                  <a:pt x="747293" y="285661"/>
                </a:cubicBezTo>
                <a:close/>
                <a:moveTo>
                  <a:pt x="738676" y="350614"/>
                </a:moveTo>
                <a:cubicBezTo>
                  <a:pt x="738676" y="350614"/>
                  <a:pt x="738345" y="350614"/>
                  <a:pt x="738014" y="350614"/>
                </a:cubicBezTo>
                <a:cubicBezTo>
                  <a:pt x="738014" y="350614"/>
                  <a:pt x="738345" y="350614"/>
                  <a:pt x="738676" y="350614"/>
                </a:cubicBezTo>
                <a:lnTo>
                  <a:pt x="738676" y="350614"/>
                </a:lnTo>
                <a:close/>
                <a:moveTo>
                  <a:pt x="436777" y="217725"/>
                </a:moveTo>
                <a:lnTo>
                  <a:pt x="436777" y="217725"/>
                </a:lnTo>
                <a:cubicBezTo>
                  <a:pt x="433794" y="217725"/>
                  <a:pt x="430812" y="218388"/>
                  <a:pt x="427829" y="218720"/>
                </a:cubicBezTo>
                <a:cubicBezTo>
                  <a:pt x="427166" y="218720"/>
                  <a:pt x="426504" y="218720"/>
                  <a:pt x="425509" y="218720"/>
                </a:cubicBezTo>
                <a:cubicBezTo>
                  <a:pt x="421864" y="219382"/>
                  <a:pt x="422858" y="224685"/>
                  <a:pt x="418882" y="225347"/>
                </a:cubicBezTo>
                <a:cubicBezTo>
                  <a:pt x="418219" y="225347"/>
                  <a:pt x="417225" y="225347"/>
                  <a:pt x="416562" y="225347"/>
                </a:cubicBezTo>
                <a:cubicBezTo>
                  <a:pt x="412254" y="227667"/>
                  <a:pt x="409271" y="227004"/>
                  <a:pt x="408940" y="221702"/>
                </a:cubicBezTo>
                <a:cubicBezTo>
                  <a:pt x="410928" y="218720"/>
                  <a:pt x="416893" y="221039"/>
                  <a:pt x="416562" y="215406"/>
                </a:cubicBezTo>
                <a:cubicBezTo>
                  <a:pt x="417887" y="213417"/>
                  <a:pt x="419544" y="213749"/>
                  <a:pt x="420870" y="215406"/>
                </a:cubicBezTo>
                <a:cubicBezTo>
                  <a:pt x="421864" y="216400"/>
                  <a:pt x="423190" y="217394"/>
                  <a:pt x="424184" y="215406"/>
                </a:cubicBezTo>
                <a:cubicBezTo>
                  <a:pt x="425178" y="215737"/>
                  <a:pt x="425841" y="216068"/>
                  <a:pt x="426835" y="216731"/>
                </a:cubicBezTo>
                <a:cubicBezTo>
                  <a:pt x="427498" y="216731"/>
                  <a:pt x="428492" y="216731"/>
                  <a:pt x="429155" y="217063"/>
                </a:cubicBezTo>
                <a:cubicBezTo>
                  <a:pt x="428823" y="217725"/>
                  <a:pt x="428161" y="218388"/>
                  <a:pt x="427829" y="219051"/>
                </a:cubicBezTo>
                <a:cubicBezTo>
                  <a:pt x="430812" y="219051"/>
                  <a:pt x="433794" y="218388"/>
                  <a:pt x="436777" y="218057"/>
                </a:cubicBezTo>
                <a:cubicBezTo>
                  <a:pt x="436777" y="218057"/>
                  <a:pt x="437440" y="217725"/>
                  <a:pt x="437771" y="217394"/>
                </a:cubicBezTo>
                <a:cubicBezTo>
                  <a:pt x="437440" y="217394"/>
                  <a:pt x="437108" y="217725"/>
                  <a:pt x="436777" y="218057"/>
                </a:cubicBezTo>
                <a:close/>
                <a:moveTo>
                  <a:pt x="397672" y="261469"/>
                </a:moveTo>
                <a:cubicBezTo>
                  <a:pt x="397672" y="261469"/>
                  <a:pt x="396347" y="261801"/>
                  <a:pt x="395684" y="261469"/>
                </a:cubicBezTo>
                <a:cubicBezTo>
                  <a:pt x="396347" y="261469"/>
                  <a:pt x="397010" y="261469"/>
                  <a:pt x="397672" y="261469"/>
                </a:cubicBezTo>
                <a:cubicBezTo>
                  <a:pt x="398004" y="261469"/>
                  <a:pt x="398667" y="261138"/>
                  <a:pt x="398998" y="260807"/>
                </a:cubicBezTo>
                <a:cubicBezTo>
                  <a:pt x="398667" y="260807"/>
                  <a:pt x="398004" y="261138"/>
                  <a:pt x="397672" y="261469"/>
                </a:cubicBezTo>
                <a:close/>
                <a:moveTo>
                  <a:pt x="377457" y="218720"/>
                </a:moveTo>
                <a:cubicBezTo>
                  <a:pt x="377457" y="218720"/>
                  <a:pt x="378452" y="219714"/>
                  <a:pt x="378783" y="220045"/>
                </a:cubicBezTo>
                <a:cubicBezTo>
                  <a:pt x="379446" y="220045"/>
                  <a:pt x="380108" y="220045"/>
                  <a:pt x="381103" y="220045"/>
                </a:cubicBezTo>
                <a:cubicBezTo>
                  <a:pt x="381765" y="219382"/>
                  <a:pt x="382760" y="219051"/>
                  <a:pt x="383422" y="219051"/>
                </a:cubicBezTo>
                <a:cubicBezTo>
                  <a:pt x="382760" y="219051"/>
                  <a:pt x="381765" y="219714"/>
                  <a:pt x="381103" y="220045"/>
                </a:cubicBezTo>
                <a:cubicBezTo>
                  <a:pt x="380440" y="220045"/>
                  <a:pt x="379777" y="220045"/>
                  <a:pt x="378783" y="220045"/>
                </a:cubicBezTo>
                <a:cubicBezTo>
                  <a:pt x="378120" y="220045"/>
                  <a:pt x="377789" y="219382"/>
                  <a:pt x="377457" y="218720"/>
                </a:cubicBezTo>
                <a:close/>
                <a:moveTo>
                  <a:pt x="321783" y="131232"/>
                </a:moveTo>
                <a:cubicBezTo>
                  <a:pt x="321783" y="131232"/>
                  <a:pt x="321783" y="130569"/>
                  <a:pt x="321783" y="129906"/>
                </a:cubicBezTo>
                <a:cubicBezTo>
                  <a:pt x="321783" y="129243"/>
                  <a:pt x="321783" y="128581"/>
                  <a:pt x="321783" y="127918"/>
                </a:cubicBezTo>
                <a:cubicBezTo>
                  <a:pt x="321783" y="128581"/>
                  <a:pt x="321783" y="129243"/>
                  <a:pt x="321783" y="129906"/>
                </a:cubicBezTo>
                <a:cubicBezTo>
                  <a:pt x="321783" y="130238"/>
                  <a:pt x="321783" y="130569"/>
                  <a:pt x="321783" y="131232"/>
                </a:cubicBezTo>
                <a:close/>
                <a:moveTo>
                  <a:pt x="326754" y="141174"/>
                </a:moveTo>
                <a:lnTo>
                  <a:pt x="326754" y="141174"/>
                </a:lnTo>
                <a:cubicBezTo>
                  <a:pt x="326754" y="141174"/>
                  <a:pt x="326091" y="141174"/>
                  <a:pt x="325760" y="141174"/>
                </a:cubicBezTo>
                <a:cubicBezTo>
                  <a:pt x="325760" y="141174"/>
                  <a:pt x="326423" y="141174"/>
                  <a:pt x="326754" y="141174"/>
                </a:cubicBezTo>
                <a:close/>
                <a:moveTo>
                  <a:pt x="326423" y="142499"/>
                </a:moveTo>
                <a:cubicBezTo>
                  <a:pt x="326423" y="142499"/>
                  <a:pt x="326423" y="142831"/>
                  <a:pt x="326423" y="143162"/>
                </a:cubicBezTo>
                <a:cubicBezTo>
                  <a:pt x="326423" y="143162"/>
                  <a:pt x="326423" y="142831"/>
                  <a:pt x="326423" y="142499"/>
                </a:cubicBezTo>
                <a:close/>
                <a:moveTo>
                  <a:pt x="676374" y="130569"/>
                </a:moveTo>
                <a:cubicBezTo>
                  <a:pt x="676374" y="130569"/>
                  <a:pt x="680020" y="130900"/>
                  <a:pt x="680020" y="133220"/>
                </a:cubicBezTo>
                <a:cubicBezTo>
                  <a:pt x="676374" y="132226"/>
                  <a:pt x="676374" y="138522"/>
                  <a:pt x="672398" y="137197"/>
                </a:cubicBezTo>
                <a:cubicBezTo>
                  <a:pt x="669084" y="134877"/>
                  <a:pt x="673392" y="134877"/>
                  <a:pt x="673392" y="133552"/>
                </a:cubicBezTo>
                <a:cubicBezTo>
                  <a:pt x="674386" y="132557"/>
                  <a:pt x="675380" y="131563"/>
                  <a:pt x="676374" y="130569"/>
                </a:cubicBezTo>
                <a:close/>
                <a:moveTo>
                  <a:pt x="753920" y="166359"/>
                </a:moveTo>
                <a:cubicBezTo>
                  <a:pt x="753920" y="166359"/>
                  <a:pt x="754915" y="168348"/>
                  <a:pt x="754915" y="169342"/>
                </a:cubicBezTo>
                <a:cubicBezTo>
                  <a:pt x="754915" y="168348"/>
                  <a:pt x="754252" y="167354"/>
                  <a:pt x="753920" y="166359"/>
                </a:cubicBezTo>
                <a:cubicBezTo>
                  <a:pt x="753920" y="165697"/>
                  <a:pt x="753258" y="165034"/>
                  <a:pt x="753589" y="164371"/>
                </a:cubicBezTo>
                <a:cubicBezTo>
                  <a:pt x="753920" y="163708"/>
                  <a:pt x="753589" y="163046"/>
                  <a:pt x="754583" y="162714"/>
                </a:cubicBezTo>
                <a:lnTo>
                  <a:pt x="754583" y="162714"/>
                </a:lnTo>
                <a:cubicBezTo>
                  <a:pt x="754583" y="162714"/>
                  <a:pt x="753589" y="163708"/>
                  <a:pt x="753589" y="164371"/>
                </a:cubicBezTo>
                <a:cubicBezTo>
                  <a:pt x="753589" y="165034"/>
                  <a:pt x="753589" y="165697"/>
                  <a:pt x="753920" y="166359"/>
                </a:cubicBezTo>
                <a:close/>
                <a:moveTo>
                  <a:pt x="821856" y="151778"/>
                </a:moveTo>
                <a:cubicBezTo>
                  <a:pt x="821856" y="151778"/>
                  <a:pt x="821856" y="152110"/>
                  <a:pt x="822519" y="152441"/>
                </a:cubicBezTo>
                <a:cubicBezTo>
                  <a:pt x="823845" y="152441"/>
                  <a:pt x="824839" y="152441"/>
                  <a:pt x="826164" y="152441"/>
                </a:cubicBezTo>
                <a:lnTo>
                  <a:pt x="826164" y="152441"/>
                </a:lnTo>
                <a:cubicBezTo>
                  <a:pt x="826164" y="152441"/>
                  <a:pt x="823845" y="152441"/>
                  <a:pt x="822519" y="152441"/>
                </a:cubicBezTo>
                <a:lnTo>
                  <a:pt x="822519" y="152441"/>
                </a:lnTo>
                <a:cubicBezTo>
                  <a:pt x="822519" y="152441"/>
                  <a:pt x="821856" y="152110"/>
                  <a:pt x="821856" y="151778"/>
                </a:cubicBezTo>
                <a:close/>
                <a:moveTo>
                  <a:pt x="928233" y="217394"/>
                </a:moveTo>
                <a:cubicBezTo>
                  <a:pt x="928233" y="217394"/>
                  <a:pt x="928233" y="216400"/>
                  <a:pt x="927902" y="215737"/>
                </a:cubicBezTo>
                <a:cubicBezTo>
                  <a:pt x="926576" y="216400"/>
                  <a:pt x="924920" y="216731"/>
                  <a:pt x="923594" y="217394"/>
                </a:cubicBezTo>
                <a:cubicBezTo>
                  <a:pt x="925251" y="216731"/>
                  <a:pt x="926576" y="216400"/>
                  <a:pt x="927902" y="215737"/>
                </a:cubicBezTo>
                <a:cubicBezTo>
                  <a:pt x="927902" y="216400"/>
                  <a:pt x="927902" y="216731"/>
                  <a:pt x="928233" y="217394"/>
                </a:cubicBezTo>
                <a:close/>
                <a:moveTo>
                  <a:pt x="918954" y="201819"/>
                </a:moveTo>
                <a:cubicBezTo>
                  <a:pt x="918954" y="201819"/>
                  <a:pt x="916303" y="200162"/>
                  <a:pt x="915309" y="201819"/>
                </a:cubicBezTo>
                <a:cubicBezTo>
                  <a:pt x="916635" y="199830"/>
                  <a:pt x="917629" y="200162"/>
                  <a:pt x="918954" y="201819"/>
                </a:cubicBezTo>
                <a:cubicBezTo>
                  <a:pt x="920611" y="201819"/>
                  <a:pt x="922268" y="201819"/>
                  <a:pt x="924257" y="201819"/>
                </a:cubicBezTo>
                <a:cubicBezTo>
                  <a:pt x="922600" y="201819"/>
                  <a:pt x="920943" y="201487"/>
                  <a:pt x="918954" y="201819"/>
                </a:cubicBezTo>
                <a:close/>
                <a:moveTo>
                  <a:pt x="723101" y="325428"/>
                </a:moveTo>
                <a:cubicBezTo>
                  <a:pt x="723101" y="325428"/>
                  <a:pt x="721775" y="324103"/>
                  <a:pt x="721775" y="323440"/>
                </a:cubicBezTo>
                <a:cubicBezTo>
                  <a:pt x="721775" y="324103"/>
                  <a:pt x="722438" y="324765"/>
                  <a:pt x="723101" y="325428"/>
                </a:cubicBezTo>
                <a:lnTo>
                  <a:pt x="723101" y="325428"/>
                </a:lnTo>
                <a:close/>
                <a:moveTo>
                  <a:pt x="719455" y="329074"/>
                </a:moveTo>
                <a:lnTo>
                  <a:pt x="719455" y="329074"/>
                </a:lnTo>
                <a:cubicBezTo>
                  <a:pt x="719455" y="329074"/>
                  <a:pt x="719124" y="327417"/>
                  <a:pt x="718793" y="326754"/>
                </a:cubicBezTo>
                <a:cubicBezTo>
                  <a:pt x="718793" y="327417"/>
                  <a:pt x="719124" y="328411"/>
                  <a:pt x="719455" y="329074"/>
                </a:cubicBezTo>
                <a:close/>
                <a:moveTo>
                  <a:pt x="717467" y="333382"/>
                </a:moveTo>
                <a:cubicBezTo>
                  <a:pt x="717467" y="333382"/>
                  <a:pt x="717467" y="335701"/>
                  <a:pt x="717799" y="337027"/>
                </a:cubicBezTo>
                <a:lnTo>
                  <a:pt x="717799" y="337027"/>
                </a:lnTo>
                <a:cubicBezTo>
                  <a:pt x="717799" y="337027"/>
                  <a:pt x="717467" y="334707"/>
                  <a:pt x="717467" y="333382"/>
                </a:cubicBezTo>
                <a:close/>
                <a:moveTo>
                  <a:pt x="683665" y="297260"/>
                </a:moveTo>
                <a:cubicBezTo>
                  <a:pt x="683665" y="297260"/>
                  <a:pt x="682671" y="297260"/>
                  <a:pt x="682339" y="297260"/>
                </a:cubicBezTo>
                <a:cubicBezTo>
                  <a:pt x="680683" y="302894"/>
                  <a:pt x="676706" y="302231"/>
                  <a:pt x="672729" y="301568"/>
                </a:cubicBezTo>
                <a:cubicBezTo>
                  <a:pt x="676706" y="302231"/>
                  <a:pt x="680683" y="302562"/>
                  <a:pt x="682339" y="297260"/>
                </a:cubicBezTo>
                <a:cubicBezTo>
                  <a:pt x="682339" y="296597"/>
                  <a:pt x="682339" y="296266"/>
                  <a:pt x="682339" y="295603"/>
                </a:cubicBezTo>
                <a:cubicBezTo>
                  <a:pt x="678694" y="296266"/>
                  <a:pt x="676706" y="294609"/>
                  <a:pt x="676043" y="291295"/>
                </a:cubicBezTo>
                <a:cubicBezTo>
                  <a:pt x="675049" y="290301"/>
                  <a:pt x="674386" y="289638"/>
                  <a:pt x="673392" y="288644"/>
                </a:cubicBezTo>
                <a:cubicBezTo>
                  <a:pt x="671072" y="283673"/>
                  <a:pt x="673723" y="281022"/>
                  <a:pt x="677700" y="279033"/>
                </a:cubicBezTo>
                <a:cubicBezTo>
                  <a:pt x="681677" y="277045"/>
                  <a:pt x="682008" y="276713"/>
                  <a:pt x="678363" y="274062"/>
                </a:cubicBezTo>
                <a:cubicBezTo>
                  <a:pt x="676706" y="272737"/>
                  <a:pt x="676706" y="272737"/>
                  <a:pt x="678363" y="267766"/>
                </a:cubicBezTo>
                <a:lnTo>
                  <a:pt x="678363" y="267766"/>
                </a:lnTo>
                <a:cubicBezTo>
                  <a:pt x="678363" y="267766"/>
                  <a:pt x="680020" y="268429"/>
                  <a:pt x="680683" y="268760"/>
                </a:cubicBezTo>
                <a:cubicBezTo>
                  <a:pt x="681677" y="270748"/>
                  <a:pt x="678031" y="269754"/>
                  <a:pt x="679025" y="271743"/>
                </a:cubicBezTo>
                <a:cubicBezTo>
                  <a:pt x="684769" y="272626"/>
                  <a:pt x="687088" y="275940"/>
                  <a:pt x="685985" y="281684"/>
                </a:cubicBezTo>
                <a:cubicBezTo>
                  <a:pt x="685985" y="281684"/>
                  <a:pt x="689299" y="281684"/>
                  <a:pt x="690956" y="283010"/>
                </a:cubicBezTo>
                <a:cubicBezTo>
                  <a:pt x="689630" y="284004"/>
                  <a:pt x="688305" y="284998"/>
                  <a:pt x="688636" y="286655"/>
                </a:cubicBezTo>
                <a:cubicBezTo>
                  <a:pt x="689630" y="287318"/>
                  <a:pt x="690956" y="287318"/>
                  <a:pt x="691950" y="286655"/>
                </a:cubicBezTo>
                <a:cubicBezTo>
                  <a:pt x="690956" y="286987"/>
                  <a:pt x="689961" y="287318"/>
                  <a:pt x="688636" y="286655"/>
                </a:cubicBezTo>
                <a:cubicBezTo>
                  <a:pt x="688636" y="290301"/>
                  <a:pt x="688636" y="293615"/>
                  <a:pt x="688636" y="297260"/>
                </a:cubicBezTo>
                <a:cubicBezTo>
                  <a:pt x="691950" y="297260"/>
                  <a:pt x="695264" y="294940"/>
                  <a:pt x="698578" y="297260"/>
                </a:cubicBezTo>
                <a:cubicBezTo>
                  <a:pt x="699572" y="297260"/>
                  <a:pt x="700235" y="297260"/>
                  <a:pt x="701229" y="297260"/>
                </a:cubicBezTo>
                <a:lnTo>
                  <a:pt x="701229" y="289969"/>
                </a:lnTo>
                <a:cubicBezTo>
                  <a:pt x="703880" y="288644"/>
                  <a:pt x="704874" y="290963"/>
                  <a:pt x="706531" y="291958"/>
                </a:cubicBezTo>
                <a:cubicBezTo>
                  <a:pt x="706531" y="290963"/>
                  <a:pt x="706531" y="290301"/>
                  <a:pt x="706531" y="289306"/>
                </a:cubicBezTo>
                <a:cubicBezTo>
                  <a:pt x="706531" y="290301"/>
                  <a:pt x="706531" y="290963"/>
                  <a:pt x="706531" y="291958"/>
                </a:cubicBezTo>
                <a:cubicBezTo>
                  <a:pt x="708520" y="294940"/>
                  <a:pt x="708188" y="296928"/>
                  <a:pt x="704211" y="297260"/>
                </a:cubicBezTo>
                <a:lnTo>
                  <a:pt x="704211" y="297260"/>
                </a:lnTo>
                <a:cubicBezTo>
                  <a:pt x="704211" y="297260"/>
                  <a:pt x="702223" y="297260"/>
                  <a:pt x="701229" y="297260"/>
                </a:cubicBezTo>
                <a:cubicBezTo>
                  <a:pt x="700235" y="297260"/>
                  <a:pt x="699572" y="297260"/>
                  <a:pt x="698578" y="297260"/>
                </a:cubicBezTo>
                <a:cubicBezTo>
                  <a:pt x="698578" y="299911"/>
                  <a:pt x="695264" y="304219"/>
                  <a:pt x="701229" y="304550"/>
                </a:cubicBezTo>
                <a:cubicBezTo>
                  <a:pt x="701892" y="302562"/>
                  <a:pt x="703549" y="302231"/>
                  <a:pt x="705206" y="301899"/>
                </a:cubicBezTo>
                <a:cubicBezTo>
                  <a:pt x="705868" y="301899"/>
                  <a:pt x="706863" y="301899"/>
                  <a:pt x="708188" y="302231"/>
                </a:cubicBezTo>
                <a:cubicBezTo>
                  <a:pt x="706531" y="304550"/>
                  <a:pt x="705868" y="306870"/>
                  <a:pt x="706863" y="309521"/>
                </a:cubicBezTo>
                <a:cubicBezTo>
                  <a:pt x="705206" y="310516"/>
                  <a:pt x="703217" y="311510"/>
                  <a:pt x="701560" y="312504"/>
                </a:cubicBezTo>
                <a:lnTo>
                  <a:pt x="701560" y="312504"/>
                </a:lnTo>
                <a:cubicBezTo>
                  <a:pt x="701560" y="308859"/>
                  <a:pt x="698909" y="311178"/>
                  <a:pt x="697252" y="310847"/>
                </a:cubicBezTo>
                <a:cubicBezTo>
                  <a:pt x="697252" y="310847"/>
                  <a:pt x="697252" y="310184"/>
                  <a:pt x="697252" y="309853"/>
                </a:cubicBezTo>
                <a:cubicBezTo>
                  <a:pt x="695595" y="309853"/>
                  <a:pt x="694601" y="308859"/>
                  <a:pt x="693607" y="308196"/>
                </a:cubicBezTo>
                <a:cubicBezTo>
                  <a:pt x="693607" y="306539"/>
                  <a:pt x="693607" y="304882"/>
                  <a:pt x="691287" y="304550"/>
                </a:cubicBezTo>
                <a:cubicBezTo>
                  <a:pt x="687642" y="304219"/>
                  <a:pt x="685985" y="301237"/>
                  <a:pt x="684659" y="298254"/>
                </a:cubicBezTo>
                <a:cubicBezTo>
                  <a:pt x="683996" y="298254"/>
                  <a:pt x="683665" y="298254"/>
                  <a:pt x="683002" y="298254"/>
                </a:cubicBezTo>
                <a:cubicBezTo>
                  <a:pt x="683002" y="301568"/>
                  <a:pt x="683002" y="304882"/>
                  <a:pt x="683002" y="308196"/>
                </a:cubicBezTo>
                <a:cubicBezTo>
                  <a:pt x="683002" y="304882"/>
                  <a:pt x="683002" y="301568"/>
                  <a:pt x="683002" y="298254"/>
                </a:cubicBezTo>
                <a:close/>
                <a:moveTo>
                  <a:pt x="666101" y="284004"/>
                </a:moveTo>
                <a:cubicBezTo>
                  <a:pt x="664444" y="284998"/>
                  <a:pt x="662456" y="285330"/>
                  <a:pt x="660799" y="284667"/>
                </a:cubicBezTo>
                <a:cubicBezTo>
                  <a:pt x="660136" y="285992"/>
                  <a:pt x="659473" y="286987"/>
                  <a:pt x="657816" y="289638"/>
                </a:cubicBezTo>
                <a:cubicBezTo>
                  <a:pt x="657816" y="283673"/>
                  <a:pt x="649863" y="286987"/>
                  <a:pt x="650526" y="281022"/>
                </a:cubicBezTo>
                <a:cubicBezTo>
                  <a:pt x="649863" y="281022"/>
                  <a:pt x="648869" y="281022"/>
                  <a:pt x="648206" y="281022"/>
                </a:cubicBezTo>
                <a:cubicBezTo>
                  <a:pt x="649531" y="279365"/>
                  <a:pt x="653508" y="279696"/>
                  <a:pt x="651851" y="276051"/>
                </a:cubicBezTo>
                <a:cubicBezTo>
                  <a:pt x="652514" y="275719"/>
                  <a:pt x="652845" y="275388"/>
                  <a:pt x="653508" y="275056"/>
                </a:cubicBezTo>
                <a:cubicBezTo>
                  <a:pt x="653508" y="273731"/>
                  <a:pt x="653508" y="272405"/>
                  <a:pt x="653508" y="271411"/>
                </a:cubicBezTo>
                <a:cubicBezTo>
                  <a:pt x="654834" y="269754"/>
                  <a:pt x="654834" y="268097"/>
                  <a:pt x="653508" y="266109"/>
                </a:cubicBezTo>
                <a:cubicBezTo>
                  <a:pt x="654171" y="263789"/>
                  <a:pt x="654834" y="261469"/>
                  <a:pt x="655497" y="259150"/>
                </a:cubicBezTo>
                <a:cubicBezTo>
                  <a:pt x="650194" y="260807"/>
                  <a:pt x="648206" y="259150"/>
                  <a:pt x="648206" y="253847"/>
                </a:cubicBezTo>
                <a:cubicBezTo>
                  <a:pt x="652514" y="253185"/>
                  <a:pt x="656822" y="256498"/>
                  <a:pt x="660799" y="253516"/>
                </a:cubicBezTo>
                <a:cubicBezTo>
                  <a:pt x="662456" y="254841"/>
                  <a:pt x="664113" y="255173"/>
                  <a:pt x="664776" y="252522"/>
                </a:cubicBezTo>
                <a:cubicBezTo>
                  <a:pt x="666764" y="251859"/>
                  <a:pt x="668090" y="252522"/>
                  <a:pt x="669746" y="253516"/>
                </a:cubicBezTo>
                <a:cubicBezTo>
                  <a:pt x="669746" y="253516"/>
                  <a:pt x="670078" y="253847"/>
                  <a:pt x="669746" y="254179"/>
                </a:cubicBezTo>
                <a:cubicBezTo>
                  <a:pt x="669746" y="254179"/>
                  <a:pt x="669746" y="254510"/>
                  <a:pt x="669415" y="254510"/>
                </a:cubicBezTo>
                <a:cubicBezTo>
                  <a:pt x="666433" y="255504"/>
                  <a:pt x="667095" y="259150"/>
                  <a:pt x="664444" y="260807"/>
                </a:cubicBezTo>
                <a:cubicBezTo>
                  <a:pt x="661793" y="262464"/>
                  <a:pt x="661462" y="265446"/>
                  <a:pt x="664113" y="268097"/>
                </a:cubicBezTo>
                <a:cubicBezTo>
                  <a:pt x="664113" y="268760"/>
                  <a:pt x="664113" y="269423"/>
                  <a:pt x="664444" y="270086"/>
                </a:cubicBezTo>
                <a:cubicBezTo>
                  <a:pt x="665438" y="272405"/>
                  <a:pt x="665107" y="274062"/>
                  <a:pt x="663119" y="276051"/>
                </a:cubicBezTo>
                <a:cubicBezTo>
                  <a:pt x="660799" y="278702"/>
                  <a:pt x="660799" y="281022"/>
                  <a:pt x="665438" y="280359"/>
                </a:cubicBezTo>
                <a:cubicBezTo>
                  <a:pt x="665438" y="281684"/>
                  <a:pt x="665438" y="283341"/>
                  <a:pt x="665770" y="284667"/>
                </a:cubicBezTo>
                <a:close/>
                <a:moveTo>
                  <a:pt x="573642" y="258487"/>
                </a:moveTo>
                <a:lnTo>
                  <a:pt x="573642" y="258487"/>
                </a:lnTo>
                <a:cubicBezTo>
                  <a:pt x="573642" y="255504"/>
                  <a:pt x="573642" y="252522"/>
                  <a:pt x="573311" y="249539"/>
                </a:cubicBezTo>
                <a:cubicBezTo>
                  <a:pt x="574968" y="248876"/>
                  <a:pt x="577619" y="250202"/>
                  <a:pt x="579276" y="247882"/>
                </a:cubicBezTo>
                <a:cubicBezTo>
                  <a:pt x="581927" y="248545"/>
                  <a:pt x="584247" y="248876"/>
                  <a:pt x="586898" y="249539"/>
                </a:cubicBezTo>
                <a:cubicBezTo>
                  <a:pt x="585904" y="251528"/>
                  <a:pt x="592200" y="251528"/>
                  <a:pt x="588224" y="254510"/>
                </a:cubicBezTo>
                <a:lnTo>
                  <a:pt x="580270" y="254510"/>
                </a:lnTo>
                <a:cubicBezTo>
                  <a:pt x="581596" y="262464"/>
                  <a:pt x="575631" y="257161"/>
                  <a:pt x="573642" y="258818"/>
                </a:cubicBezTo>
                <a:close/>
                <a:moveTo>
                  <a:pt x="566683" y="272074"/>
                </a:moveTo>
                <a:lnTo>
                  <a:pt x="566683" y="272074"/>
                </a:lnTo>
                <a:cubicBezTo>
                  <a:pt x="566683" y="272074"/>
                  <a:pt x="566020" y="274062"/>
                  <a:pt x="565357" y="274394"/>
                </a:cubicBezTo>
                <a:cubicBezTo>
                  <a:pt x="566020" y="274062"/>
                  <a:pt x="566352" y="273400"/>
                  <a:pt x="566683" y="272074"/>
                </a:cubicBezTo>
                <a:close/>
                <a:moveTo>
                  <a:pt x="534869" y="255504"/>
                </a:moveTo>
                <a:cubicBezTo>
                  <a:pt x="531555" y="255173"/>
                  <a:pt x="528904" y="257493"/>
                  <a:pt x="525590" y="257161"/>
                </a:cubicBezTo>
                <a:cubicBezTo>
                  <a:pt x="523270" y="256830"/>
                  <a:pt x="522276" y="259150"/>
                  <a:pt x="520619" y="259812"/>
                </a:cubicBezTo>
                <a:cubicBezTo>
                  <a:pt x="519294" y="259150"/>
                  <a:pt x="518300" y="258818"/>
                  <a:pt x="516974" y="258155"/>
                </a:cubicBezTo>
                <a:cubicBezTo>
                  <a:pt x="518300" y="255836"/>
                  <a:pt x="516311" y="250533"/>
                  <a:pt x="521945" y="251859"/>
                </a:cubicBezTo>
                <a:cubicBezTo>
                  <a:pt x="524927" y="251196"/>
                  <a:pt x="527579" y="252853"/>
                  <a:pt x="530561" y="253185"/>
                </a:cubicBezTo>
                <a:cubicBezTo>
                  <a:pt x="532550" y="253516"/>
                  <a:pt x="534207" y="253185"/>
                  <a:pt x="535863" y="252190"/>
                </a:cubicBezTo>
                <a:lnTo>
                  <a:pt x="535863" y="252190"/>
                </a:lnTo>
                <a:cubicBezTo>
                  <a:pt x="537852" y="254179"/>
                  <a:pt x="535863" y="255836"/>
                  <a:pt x="534869" y="255504"/>
                </a:cubicBezTo>
                <a:close/>
                <a:moveTo>
                  <a:pt x="528241" y="259150"/>
                </a:moveTo>
                <a:cubicBezTo>
                  <a:pt x="528241" y="259150"/>
                  <a:pt x="526253" y="259812"/>
                  <a:pt x="524596" y="260475"/>
                </a:cubicBezTo>
                <a:cubicBezTo>
                  <a:pt x="526253" y="259812"/>
                  <a:pt x="527247" y="259481"/>
                  <a:pt x="528241" y="259150"/>
                </a:cubicBezTo>
                <a:cubicBezTo>
                  <a:pt x="529567" y="258155"/>
                  <a:pt x="530561" y="258155"/>
                  <a:pt x="531887" y="258155"/>
                </a:cubicBezTo>
                <a:cubicBezTo>
                  <a:pt x="530561" y="258155"/>
                  <a:pt x="529236" y="258155"/>
                  <a:pt x="528241" y="259150"/>
                </a:cubicBezTo>
                <a:close/>
                <a:moveTo>
                  <a:pt x="490794" y="259150"/>
                </a:moveTo>
                <a:cubicBezTo>
                  <a:pt x="490794" y="259150"/>
                  <a:pt x="489468" y="258487"/>
                  <a:pt x="488474" y="258487"/>
                </a:cubicBezTo>
                <a:lnTo>
                  <a:pt x="488474" y="258487"/>
                </a:lnTo>
                <a:cubicBezTo>
                  <a:pt x="488474" y="258487"/>
                  <a:pt x="488806" y="257824"/>
                  <a:pt x="488474" y="257493"/>
                </a:cubicBezTo>
                <a:cubicBezTo>
                  <a:pt x="489800" y="257493"/>
                  <a:pt x="490794" y="256830"/>
                  <a:pt x="492120" y="256167"/>
                </a:cubicBezTo>
                <a:cubicBezTo>
                  <a:pt x="490794" y="256830"/>
                  <a:pt x="489800" y="257161"/>
                  <a:pt x="488474" y="257493"/>
                </a:cubicBezTo>
                <a:cubicBezTo>
                  <a:pt x="488474" y="257824"/>
                  <a:pt x="488474" y="258155"/>
                  <a:pt x="488474" y="258487"/>
                </a:cubicBezTo>
                <a:cubicBezTo>
                  <a:pt x="489137" y="258487"/>
                  <a:pt x="490131" y="258487"/>
                  <a:pt x="490794" y="259150"/>
                </a:cubicBezTo>
                <a:close/>
                <a:moveTo>
                  <a:pt x="479527" y="270086"/>
                </a:moveTo>
                <a:lnTo>
                  <a:pt x="479527" y="270086"/>
                </a:lnTo>
                <a:cubicBezTo>
                  <a:pt x="479527" y="270086"/>
                  <a:pt x="480852" y="270086"/>
                  <a:pt x="481515" y="270086"/>
                </a:cubicBezTo>
                <a:cubicBezTo>
                  <a:pt x="480852" y="270086"/>
                  <a:pt x="480189" y="270086"/>
                  <a:pt x="479527" y="270086"/>
                </a:cubicBezTo>
                <a:close/>
                <a:moveTo>
                  <a:pt x="447050" y="222365"/>
                </a:moveTo>
                <a:cubicBezTo>
                  <a:pt x="447050" y="222365"/>
                  <a:pt x="447050" y="221371"/>
                  <a:pt x="447050" y="221039"/>
                </a:cubicBezTo>
                <a:cubicBezTo>
                  <a:pt x="447050" y="221371"/>
                  <a:pt x="447050" y="222034"/>
                  <a:pt x="447050" y="222365"/>
                </a:cubicBezTo>
                <a:close/>
                <a:moveTo>
                  <a:pt x="447050" y="223691"/>
                </a:moveTo>
                <a:cubicBezTo>
                  <a:pt x="447050" y="223691"/>
                  <a:pt x="449038" y="224353"/>
                  <a:pt x="449701" y="223691"/>
                </a:cubicBezTo>
                <a:cubicBezTo>
                  <a:pt x="449038" y="224353"/>
                  <a:pt x="448376" y="224353"/>
                  <a:pt x="447050" y="223691"/>
                </a:cubicBezTo>
                <a:lnTo>
                  <a:pt x="447050" y="223691"/>
                </a:lnTo>
                <a:close/>
                <a:moveTo>
                  <a:pt x="640252" y="104058"/>
                </a:moveTo>
                <a:lnTo>
                  <a:pt x="640252" y="104058"/>
                </a:lnTo>
                <a:cubicBezTo>
                  <a:pt x="640252" y="104058"/>
                  <a:pt x="640915" y="104058"/>
                  <a:pt x="641247" y="104058"/>
                </a:cubicBezTo>
                <a:cubicBezTo>
                  <a:pt x="641909" y="104058"/>
                  <a:pt x="642241" y="104720"/>
                  <a:pt x="642241" y="105383"/>
                </a:cubicBezTo>
                <a:cubicBezTo>
                  <a:pt x="642241" y="104720"/>
                  <a:pt x="641578" y="104389"/>
                  <a:pt x="641247" y="104058"/>
                </a:cubicBezTo>
                <a:cubicBezTo>
                  <a:pt x="641247" y="104058"/>
                  <a:pt x="640584" y="104058"/>
                  <a:pt x="640252" y="104058"/>
                </a:cubicBezTo>
                <a:close/>
                <a:moveTo>
                  <a:pt x="642572" y="106377"/>
                </a:moveTo>
                <a:cubicBezTo>
                  <a:pt x="642572" y="106377"/>
                  <a:pt x="642572" y="107703"/>
                  <a:pt x="642904" y="108034"/>
                </a:cubicBezTo>
                <a:cubicBezTo>
                  <a:pt x="642904" y="107371"/>
                  <a:pt x="642904" y="107040"/>
                  <a:pt x="642572" y="106377"/>
                </a:cubicBezTo>
                <a:close/>
                <a:moveTo>
                  <a:pt x="660136" y="113337"/>
                </a:moveTo>
                <a:cubicBezTo>
                  <a:pt x="657816" y="113668"/>
                  <a:pt x="655497" y="114331"/>
                  <a:pt x="652845" y="114662"/>
                </a:cubicBezTo>
                <a:cubicBezTo>
                  <a:pt x="652183" y="115325"/>
                  <a:pt x="651851" y="115988"/>
                  <a:pt x="651851" y="116982"/>
                </a:cubicBezTo>
                <a:cubicBezTo>
                  <a:pt x="651851" y="115988"/>
                  <a:pt x="651851" y="115325"/>
                  <a:pt x="652845" y="114662"/>
                </a:cubicBezTo>
                <a:cubicBezTo>
                  <a:pt x="655165" y="114331"/>
                  <a:pt x="657485" y="113668"/>
                  <a:pt x="660136" y="113337"/>
                </a:cubicBezTo>
                <a:close/>
                <a:moveTo>
                  <a:pt x="681345" y="133220"/>
                </a:moveTo>
                <a:cubicBezTo>
                  <a:pt x="681345" y="133220"/>
                  <a:pt x="682339" y="131895"/>
                  <a:pt x="682671" y="131563"/>
                </a:cubicBezTo>
                <a:cubicBezTo>
                  <a:pt x="682008" y="131563"/>
                  <a:pt x="681677" y="132226"/>
                  <a:pt x="681345" y="133220"/>
                </a:cubicBezTo>
                <a:cubicBezTo>
                  <a:pt x="681345" y="133552"/>
                  <a:pt x="681014" y="134214"/>
                  <a:pt x="680683" y="134877"/>
                </a:cubicBezTo>
                <a:lnTo>
                  <a:pt x="680683" y="134877"/>
                </a:lnTo>
                <a:cubicBezTo>
                  <a:pt x="680683" y="134877"/>
                  <a:pt x="681014" y="133552"/>
                  <a:pt x="681345" y="133220"/>
                </a:cubicBezTo>
                <a:close/>
                <a:moveTo>
                  <a:pt x="721112" y="141174"/>
                </a:moveTo>
                <a:cubicBezTo>
                  <a:pt x="721112" y="141174"/>
                  <a:pt x="720781" y="142168"/>
                  <a:pt x="721112" y="142499"/>
                </a:cubicBezTo>
                <a:cubicBezTo>
                  <a:pt x="721112" y="142168"/>
                  <a:pt x="720781" y="141836"/>
                  <a:pt x="721112" y="141174"/>
                </a:cubicBezTo>
                <a:cubicBezTo>
                  <a:pt x="721112" y="140842"/>
                  <a:pt x="721112" y="140179"/>
                  <a:pt x="721444" y="139848"/>
                </a:cubicBezTo>
                <a:cubicBezTo>
                  <a:pt x="721444" y="140179"/>
                  <a:pt x="721444" y="140842"/>
                  <a:pt x="721112" y="141174"/>
                </a:cubicBezTo>
                <a:close/>
                <a:moveTo>
                  <a:pt x="812246" y="169673"/>
                </a:moveTo>
                <a:cubicBezTo>
                  <a:pt x="812246" y="169673"/>
                  <a:pt x="811252" y="170668"/>
                  <a:pt x="811252" y="171330"/>
                </a:cubicBezTo>
                <a:cubicBezTo>
                  <a:pt x="811252" y="170668"/>
                  <a:pt x="811583" y="170005"/>
                  <a:pt x="812246" y="169673"/>
                </a:cubicBezTo>
                <a:close/>
                <a:moveTo>
                  <a:pt x="825833" y="154761"/>
                </a:moveTo>
                <a:cubicBezTo>
                  <a:pt x="825833" y="154761"/>
                  <a:pt x="826827" y="157080"/>
                  <a:pt x="827821" y="157412"/>
                </a:cubicBezTo>
                <a:cubicBezTo>
                  <a:pt x="826827" y="157080"/>
                  <a:pt x="825833" y="156418"/>
                  <a:pt x="825833" y="154761"/>
                </a:cubicBezTo>
                <a:close/>
                <a:moveTo>
                  <a:pt x="886478" y="191545"/>
                </a:moveTo>
                <a:cubicBezTo>
                  <a:pt x="886478" y="191545"/>
                  <a:pt x="885815" y="190883"/>
                  <a:pt x="885152" y="190551"/>
                </a:cubicBezTo>
                <a:cubicBezTo>
                  <a:pt x="885484" y="190551"/>
                  <a:pt x="886146" y="191214"/>
                  <a:pt x="886478" y="191545"/>
                </a:cubicBezTo>
                <a:close/>
                <a:moveTo>
                  <a:pt x="898408" y="190551"/>
                </a:moveTo>
                <a:lnTo>
                  <a:pt x="898408" y="190551"/>
                </a:lnTo>
                <a:cubicBezTo>
                  <a:pt x="898408" y="190551"/>
                  <a:pt x="898408" y="191214"/>
                  <a:pt x="898408" y="191545"/>
                </a:cubicBezTo>
                <a:cubicBezTo>
                  <a:pt x="898408" y="191214"/>
                  <a:pt x="898408" y="190883"/>
                  <a:pt x="898408" y="190551"/>
                </a:cubicBezTo>
                <a:close/>
                <a:moveTo>
                  <a:pt x="884490" y="190220"/>
                </a:moveTo>
                <a:cubicBezTo>
                  <a:pt x="884490" y="190220"/>
                  <a:pt x="884158" y="189888"/>
                  <a:pt x="884158" y="189557"/>
                </a:cubicBezTo>
                <a:cubicBezTo>
                  <a:pt x="884158" y="189557"/>
                  <a:pt x="883827" y="189226"/>
                  <a:pt x="883495" y="188894"/>
                </a:cubicBezTo>
                <a:cubicBezTo>
                  <a:pt x="883495" y="188231"/>
                  <a:pt x="883164" y="187900"/>
                  <a:pt x="883164" y="187237"/>
                </a:cubicBezTo>
                <a:cubicBezTo>
                  <a:pt x="883164" y="187900"/>
                  <a:pt x="883164" y="188231"/>
                  <a:pt x="883495" y="188894"/>
                </a:cubicBezTo>
                <a:cubicBezTo>
                  <a:pt x="883495" y="188894"/>
                  <a:pt x="883495" y="189226"/>
                  <a:pt x="884158" y="189557"/>
                </a:cubicBezTo>
                <a:cubicBezTo>
                  <a:pt x="884158" y="189557"/>
                  <a:pt x="884158" y="189888"/>
                  <a:pt x="884490" y="190220"/>
                </a:cubicBezTo>
                <a:close/>
                <a:moveTo>
                  <a:pt x="712828" y="260807"/>
                </a:moveTo>
                <a:cubicBezTo>
                  <a:pt x="712828" y="260807"/>
                  <a:pt x="715147" y="260807"/>
                  <a:pt x="716142" y="260807"/>
                </a:cubicBezTo>
                <a:cubicBezTo>
                  <a:pt x="722769" y="259150"/>
                  <a:pt x="723101" y="254841"/>
                  <a:pt x="720450" y="249539"/>
                </a:cubicBezTo>
                <a:cubicBezTo>
                  <a:pt x="721112" y="244900"/>
                  <a:pt x="721775" y="240592"/>
                  <a:pt x="722107" y="235952"/>
                </a:cubicBezTo>
                <a:cubicBezTo>
                  <a:pt x="725089" y="233632"/>
                  <a:pt x="730392" y="234295"/>
                  <a:pt x="731717" y="229656"/>
                </a:cubicBezTo>
                <a:cubicBezTo>
                  <a:pt x="734368" y="230318"/>
                  <a:pt x="734368" y="232638"/>
                  <a:pt x="735362" y="234626"/>
                </a:cubicBezTo>
                <a:cubicBezTo>
                  <a:pt x="729066" y="235952"/>
                  <a:pt x="729729" y="235621"/>
                  <a:pt x="731386" y="241254"/>
                </a:cubicBezTo>
                <a:cubicBezTo>
                  <a:pt x="732048" y="243243"/>
                  <a:pt x="729729" y="246557"/>
                  <a:pt x="727409" y="249208"/>
                </a:cubicBezTo>
                <a:cubicBezTo>
                  <a:pt x="728403" y="250533"/>
                  <a:pt x="732711" y="249208"/>
                  <a:pt x="730723" y="253516"/>
                </a:cubicBezTo>
                <a:cubicBezTo>
                  <a:pt x="727078" y="253185"/>
                  <a:pt x="722438" y="252522"/>
                  <a:pt x="725421" y="259150"/>
                </a:cubicBezTo>
                <a:lnTo>
                  <a:pt x="725421" y="259150"/>
                </a:lnTo>
                <a:cubicBezTo>
                  <a:pt x="725421" y="261138"/>
                  <a:pt x="727740" y="260807"/>
                  <a:pt x="728403" y="263126"/>
                </a:cubicBezTo>
                <a:cubicBezTo>
                  <a:pt x="724095" y="260475"/>
                  <a:pt x="721112" y="264120"/>
                  <a:pt x="717799" y="264120"/>
                </a:cubicBezTo>
                <a:cubicBezTo>
                  <a:pt x="716804" y="264120"/>
                  <a:pt x="715810" y="264120"/>
                  <a:pt x="714485" y="264120"/>
                </a:cubicBezTo>
                <a:cubicBezTo>
                  <a:pt x="712828" y="264120"/>
                  <a:pt x="711833" y="263458"/>
                  <a:pt x="712828" y="261469"/>
                </a:cubicBezTo>
                <a:close/>
                <a:moveTo>
                  <a:pt x="671403" y="260807"/>
                </a:moveTo>
                <a:cubicBezTo>
                  <a:pt x="674386" y="259812"/>
                  <a:pt x="677700" y="259812"/>
                  <a:pt x="681014" y="259481"/>
                </a:cubicBezTo>
                <a:cubicBezTo>
                  <a:pt x="681014" y="260475"/>
                  <a:pt x="680683" y="261469"/>
                  <a:pt x="680020" y="262464"/>
                </a:cubicBezTo>
                <a:cubicBezTo>
                  <a:pt x="680683" y="261469"/>
                  <a:pt x="681014" y="260807"/>
                  <a:pt x="681014" y="259481"/>
                </a:cubicBezTo>
                <a:cubicBezTo>
                  <a:pt x="677700" y="259481"/>
                  <a:pt x="674386" y="259481"/>
                  <a:pt x="671403" y="260807"/>
                </a:cubicBezTo>
                <a:close/>
                <a:moveTo>
                  <a:pt x="641578" y="249871"/>
                </a:moveTo>
                <a:cubicBezTo>
                  <a:pt x="641578" y="249871"/>
                  <a:pt x="641578" y="249871"/>
                  <a:pt x="641578" y="249539"/>
                </a:cubicBezTo>
                <a:cubicBezTo>
                  <a:pt x="641578" y="249539"/>
                  <a:pt x="641578" y="249871"/>
                  <a:pt x="641578" y="249871"/>
                </a:cubicBezTo>
                <a:close/>
                <a:moveTo>
                  <a:pt x="599160" y="254510"/>
                </a:moveTo>
                <a:cubicBezTo>
                  <a:pt x="599160" y="254510"/>
                  <a:pt x="599822" y="252853"/>
                  <a:pt x="600154" y="251859"/>
                </a:cubicBezTo>
                <a:cubicBezTo>
                  <a:pt x="601811" y="251859"/>
                  <a:pt x="603136" y="251528"/>
                  <a:pt x="604131" y="253185"/>
                </a:cubicBezTo>
                <a:cubicBezTo>
                  <a:pt x="609433" y="253516"/>
                  <a:pt x="614735" y="253847"/>
                  <a:pt x="620369" y="254179"/>
                </a:cubicBezTo>
                <a:lnTo>
                  <a:pt x="620369" y="259150"/>
                </a:lnTo>
                <a:cubicBezTo>
                  <a:pt x="620369" y="259150"/>
                  <a:pt x="618712" y="259150"/>
                  <a:pt x="618049" y="259150"/>
                </a:cubicBezTo>
                <a:cubicBezTo>
                  <a:pt x="617386" y="259150"/>
                  <a:pt x="616724" y="259150"/>
                  <a:pt x="616061" y="259481"/>
                </a:cubicBezTo>
                <a:cubicBezTo>
                  <a:pt x="616724" y="259481"/>
                  <a:pt x="617386" y="259150"/>
                  <a:pt x="618049" y="259150"/>
                </a:cubicBezTo>
                <a:cubicBezTo>
                  <a:pt x="615729" y="259150"/>
                  <a:pt x="614072" y="258155"/>
                  <a:pt x="612415" y="257161"/>
                </a:cubicBezTo>
                <a:cubicBezTo>
                  <a:pt x="611421" y="256498"/>
                  <a:pt x="609764" y="256830"/>
                  <a:pt x="608107" y="256498"/>
                </a:cubicBezTo>
                <a:cubicBezTo>
                  <a:pt x="608107" y="261469"/>
                  <a:pt x="603799" y="257824"/>
                  <a:pt x="602142" y="259150"/>
                </a:cubicBezTo>
                <a:cubicBezTo>
                  <a:pt x="601479" y="259150"/>
                  <a:pt x="600817" y="259150"/>
                  <a:pt x="599822" y="259150"/>
                </a:cubicBezTo>
                <a:cubicBezTo>
                  <a:pt x="599822" y="257493"/>
                  <a:pt x="599160" y="255836"/>
                  <a:pt x="598828" y="254179"/>
                </a:cubicBezTo>
                <a:close/>
                <a:moveTo>
                  <a:pt x="375800" y="193202"/>
                </a:moveTo>
                <a:lnTo>
                  <a:pt x="375800" y="193202"/>
                </a:lnTo>
                <a:cubicBezTo>
                  <a:pt x="375800" y="193202"/>
                  <a:pt x="376132" y="193202"/>
                  <a:pt x="376463" y="193202"/>
                </a:cubicBezTo>
                <a:cubicBezTo>
                  <a:pt x="375469" y="189888"/>
                  <a:pt x="374806" y="186243"/>
                  <a:pt x="378783" y="184255"/>
                </a:cubicBezTo>
                <a:cubicBezTo>
                  <a:pt x="381103" y="186243"/>
                  <a:pt x="379446" y="189888"/>
                  <a:pt x="381103" y="192208"/>
                </a:cubicBezTo>
                <a:cubicBezTo>
                  <a:pt x="379777" y="193534"/>
                  <a:pt x="378120" y="193534"/>
                  <a:pt x="376463" y="193202"/>
                </a:cubicBezTo>
                <a:cubicBezTo>
                  <a:pt x="376463" y="193202"/>
                  <a:pt x="376132" y="193202"/>
                  <a:pt x="375800" y="193202"/>
                </a:cubicBezTo>
                <a:close/>
                <a:moveTo>
                  <a:pt x="385079" y="197179"/>
                </a:moveTo>
                <a:cubicBezTo>
                  <a:pt x="385079" y="197179"/>
                  <a:pt x="385742" y="196185"/>
                  <a:pt x="386074" y="196185"/>
                </a:cubicBezTo>
                <a:cubicBezTo>
                  <a:pt x="385742" y="196185"/>
                  <a:pt x="385411" y="196848"/>
                  <a:pt x="385079" y="197179"/>
                </a:cubicBezTo>
                <a:lnTo>
                  <a:pt x="385079" y="197179"/>
                </a:lnTo>
                <a:close/>
                <a:moveTo>
                  <a:pt x="400323" y="195522"/>
                </a:moveTo>
                <a:cubicBezTo>
                  <a:pt x="400323" y="195522"/>
                  <a:pt x="400986" y="195522"/>
                  <a:pt x="401318" y="195522"/>
                </a:cubicBezTo>
                <a:cubicBezTo>
                  <a:pt x="401318" y="195522"/>
                  <a:pt x="400655" y="195522"/>
                  <a:pt x="400323" y="195522"/>
                </a:cubicBezTo>
                <a:close/>
                <a:moveTo>
                  <a:pt x="401980" y="199830"/>
                </a:moveTo>
                <a:cubicBezTo>
                  <a:pt x="401980" y="199830"/>
                  <a:pt x="403306" y="197179"/>
                  <a:pt x="404300" y="196516"/>
                </a:cubicBezTo>
                <a:lnTo>
                  <a:pt x="404300" y="196516"/>
                </a:lnTo>
                <a:cubicBezTo>
                  <a:pt x="404300" y="196516"/>
                  <a:pt x="402975" y="199167"/>
                  <a:pt x="401980" y="199830"/>
                </a:cubicBezTo>
                <a:cubicBezTo>
                  <a:pt x="401649" y="199830"/>
                  <a:pt x="400986" y="199830"/>
                  <a:pt x="400323" y="199830"/>
                </a:cubicBezTo>
                <a:cubicBezTo>
                  <a:pt x="400986" y="200162"/>
                  <a:pt x="401649" y="199830"/>
                  <a:pt x="401980" y="199830"/>
                </a:cubicBezTo>
                <a:close/>
                <a:moveTo>
                  <a:pt x="383754" y="170999"/>
                </a:moveTo>
                <a:cubicBezTo>
                  <a:pt x="383754" y="170999"/>
                  <a:pt x="383754" y="170336"/>
                  <a:pt x="384417" y="170336"/>
                </a:cubicBezTo>
                <a:cubicBezTo>
                  <a:pt x="384085" y="170336"/>
                  <a:pt x="383754" y="170668"/>
                  <a:pt x="383754" y="170999"/>
                </a:cubicBezTo>
                <a:close/>
                <a:moveTo>
                  <a:pt x="374475" y="180941"/>
                </a:moveTo>
                <a:cubicBezTo>
                  <a:pt x="374475" y="180941"/>
                  <a:pt x="375469" y="180941"/>
                  <a:pt x="376132" y="180941"/>
                </a:cubicBezTo>
                <a:cubicBezTo>
                  <a:pt x="375469" y="180941"/>
                  <a:pt x="375138" y="180941"/>
                  <a:pt x="374475" y="180941"/>
                </a:cubicBezTo>
                <a:close/>
                <a:moveTo>
                  <a:pt x="390382" y="220045"/>
                </a:moveTo>
                <a:cubicBezTo>
                  <a:pt x="390382" y="220045"/>
                  <a:pt x="390382" y="221371"/>
                  <a:pt x="390382" y="222034"/>
                </a:cubicBezTo>
                <a:cubicBezTo>
                  <a:pt x="390382" y="222034"/>
                  <a:pt x="391044" y="222365"/>
                  <a:pt x="391376" y="222696"/>
                </a:cubicBezTo>
                <a:cubicBezTo>
                  <a:pt x="391376" y="222696"/>
                  <a:pt x="390713" y="222365"/>
                  <a:pt x="390382" y="222034"/>
                </a:cubicBezTo>
                <a:cubicBezTo>
                  <a:pt x="390382" y="221371"/>
                  <a:pt x="390382" y="220708"/>
                  <a:pt x="390382" y="220045"/>
                </a:cubicBezTo>
                <a:close/>
                <a:moveTo>
                  <a:pt x="430149" y="189557"/>
                </a:moveTo>
                <a:cubicBezTo>
                  <a:pt x="428492" y="189557"/>
                  <a:pt x="427166" y="189557"/>
                  <a:pt x="425841" y="190883"/>
                </a:cubicBezTo>
                <a:cubicBezTo>
                  <a:pt x="427166" y="189888"/>
                  <a:pt x="428492" y="189557"/>
                  <a:pt x="430149" y="189557"/>
                </a:cubicBezTo>
                <a:lnTo>
                  <a:pt x="430149" y="189557"/>
                </a:lnTo>
                <a:close/>
                <a:moveTo>
                  <a:pt x="430149" y="182929"/>
                </a:moveTo>
                <a:cubicBezTo>
                  <a:pt x="427829" y="183261"/>
                  <a:pt x="425509" y="183923"/>
                  <a:pt x="423190" y="182929"/>
                </a:cubicBezTo>
                <a:cubicBezTo>
                  <a:pt x="425509" y="184255"/>
                  <a:pt x="427829" y="183592"/>
                  <a:pt x="430149" y="182929"/>
                </a:cubicBezTo>
                <a:close/>
                <a:moveTo>
                  <a:pt x="425178" y="191877"/>
                </a:moveTo>
                <a:cubicBezTo>
                  <a:pt x="425841" y="193865"/>
                  <a:pt x="426504" y="196185"/>
                  <a:pt x="427498" y="197510"/>
                </a:cubicBezTo>
                <a:cubicBezTo>
                  <a:pt x="426504" y="195853"/>
                  <a:pt x="425841" y="193865"/>
                  <a:pt x="425178" y="191877"/>
                </a:cubicBezTo>
                <a:lnTo>
                  <a:pt x="425178" y="191877"/>
                </a:lnTo>
                <a:close/>
                <a:moveTo>
                  <a:pt x="498747" y="175307"/>
                </a:moveTo>
                <a:cubicBezTo>
                  <a:pt x="495102" y="175307"/>
                  <a:pt x="491125" y="175307"/>
                  <a:pt x="487480" y="175307"/>
                </a:cubicBezTo>
                <a:cubicBezTo>
                  <a:pt x="489137" y="174644"/>
                  <a:pt x="490794" y="173650"/>
                  <a:pt x="492451" y="172987"/>
                </a:cubicBezTo>
                <a:cubicBezTo>
                  <a:pt x="494439" y="173982"/>
                  <a:pt x="498416" y="170336"/>
                  <a:pt x="498747" y="175307"/>
                </a:cubicBezTo>
                <a:close/>
                <a:moveTo>
                  <a:pt x="506369" y="178952"/>
                </a:moveTo>
                <a:cubicBezTo>
                  <a:pt x="506369" y="178952"/>
                  <a:pt x="506701" y="179284"/>
                  <a:pt x="507032" y="179615"/>
                </a:cubicBezTo>
                <a:cubicBezTo>
                  <a:pt x="507032" y="179615"/>
                  <a:pt x="506701" y="179615"/>
                  <a:pt x="506369" y="178952"/>
                </a:cubicBezTo>
                <a:lnTo>
                  <a:pt x="506369" y="178952"/>
                </a:lnTo>
                <a:close/>
                <a:moveTo>
                  <a:pt x="559724" y="130569"/>
                </a:moveTo>
                <a:cubicBezTo>
                  <a:pt x="559724" y="130569"/>
                  <a:pt x="559724" y="130900"/>
                  <a:pt x="559724" y="131232"/>
                </a:cubicBezTo>
                <a:cubicBezTo>
                  <a:pt x="559724" y="131232"/>
                  <a:pt x="559724" y="130569"/>
                  <a:pt x="559724" y="130569"/>
                </a:cubicBezTo>
                <a:close/>
                <a:moveTo>
                  <a:pt x="600485" y="130569"/>
                </a:moveTo>
                <a:cubicBezTo>
                  <a:pt x="601811" y="132557"/>
                  <a:pt x="603799" y="133552"/>
                  <a:pt x="605788" y="133883"/>
                </a:cubicBezTo>
                <a:cubicBezTo>
                  <a:pt x="603799" y="133220"/>
                  <a:pt x="601811" y="132557"/>
                  <a:pt x="600485" y="130569"/>
                </a:cubicBezTo>
                <a:lnTo>
                  <a:pt x="600485" y="130569"/>
                </a:lnTo>
                <a:close/>
                <a:moveTo>
                  <a:pt x="667095" y="173650"/>
                </a:moveTo>
                <a:cubicBezTo>
                  <a:pt x="667095" y="173650"/>
                  <a:pt x="667095" y="172987"/>
                  <a:pt x="667758" y="172987"/>
                </a:cubicBezTo>
                <a:cubicBezTo>
                  <a:pt x="667758" y="172987"/>
                  <a:pt x="667427" y="172987"/>
                  <a:pt x="667095" y="173650"/>
                </a:cubicBezTo>
                <a:lnTo>
                  <a:pt x="667095" y="173650"/>
                </a:lnTo>
                <a:close/>
                <a:moveTo>
                  <a:pt x="677369" y="150784"/>
                </a:moveTo>
                <a:cubicBezTo>
                  <a:pt x="677369" y="150784"/>
                  <a:pt x="676043" y="152441"/>
                  <a:pt x="675712" y="153435"/>
                </a:cubicBezTo>
                <a:cubicBezTo>
                  <a:pt x="676374" y="152441"/>
                  <a:pt x="677037" y="151778"/>
                  <a:pt x="677369" y="150784"/>
                </a:cubicBezTo>
                <a:lnTo>
                  <a:pt x="677369" y="150784"/>
                </a:lnTo>
                <a:close/>
                <a:moveTo>
                  <a:pt x="716473" y="157080"/>
                </a:moveTo>
                <a:cubicBezTo>
                  <a:pt x="716473" y="157080"/>
                  <a:pt x="716473" y="158406"/>
                  <a:pt x="716473" y="158737"/>
                </a:cubicBezTo>
                <a:cubicBezTo>
                  <a:pt x="716473" y="158075"/>
                  <a:pt x="716473" y="157412"/>
                  <a:pt x="716473" y="157080"/>
                </a:cubicBezTo>
                <a:close/>
                <a:moveTo>
                  <a:pt x="732380" y="157080"/>
                </a:moveTo>
                <a:cubicBezTo>
                  <a:pt x="732380" y="157080"/>
                  <a:pt x="732380" y="157743"/>
                  <a:pt x="732048" y="158075"/>
                </a:cubicBezTo>
                <a:cubicBezTo>
                  <a:pt x="732048" y="158075"/>
                  <a:pt x="732048" y="157412"/>
                  <a:pt x="732380" y="157080"/>
                </a:cubicBezTo>
                <a:close/>
                <a:moveTo>
                  <a:pt x="729066" y="170999"/>
                </a:moveTo>
                <a:cubicBezTo>
                  <a:pt x="729066" y="170999"/>
                  <a:pt x="729066" y="171662"/>
                  <a:pt x="729397" y="171993"/>
                </a:cubicBezTo>
                <a:cubicBezTo>
                  <a:pt x="729397" y="175307"/>
                  <a:pt x="729397" y="177958"/>
                  <a:pt x="725421" y="178621"/>
                </a:cubicBezTo>
                <a:cubicBezTo>
                  <a:pt x="722769" y="179284"/>
                  <a:pt x="721112" y="176964"/>
                  <a:pt x="719455" y="175970"/>
                </a:cubicBezTo>
                <a:cubicBezTo>
                  <a:pt x="717799" y="171993"/>
                  <a:pt x="722769" y="172325"/>
                  <a:pt x="723101" y="169342"/>
                </a:cubicBezTo>
                <a:cubicBezTo>
                  <a:pt x="723101" y="169342"/>
                  <a:pt x="723432" y="169342"/>
                  <a:pt x="723432" y="168679"/>
                </a:cubicBezTo>
                <a:cubicBezTo>
                  <a:pt x="724758" y="167685"/>
                  <a:pt x="724426" y="166028"/>
                  <a:pt x="724758" y="164702"/>
                </a:cubicBezTo>
                <a:cubicBezTo>
                  <a:pt x="724758" y="166028"/>
                  <a:pt x="724758" y="167685"/>
                  <a:pt x="723432" y="168679"/>
                </a:cubicBezTo>
                <a:cubicBezTo>
                  <a:pt x="723432" y="168679"/>
                  <a:pt x="723432" y="169011"/>
                  <a:pt x="723101" y="169342"/>
                </a:cubicBezTo>
                <a:cubicBezTo>
                  <a:pt x="725089" y="170005"/>
                  <a:pt x="727078" y="170336"/>
                  <a:pt x="729066" y="170999"/>
                </a:cubicBezTo>
                <a:close/>
                <a:moveTo>
                  <a:pt x="740333" y="230650"/>
                </a:moveTo>
                <a:cubicBezTo>
                  <a:pt x="740333" y="230650"/>
                  <a:pt x="739339" y="229987"/>
                  <a:pt x="739008" y="229656"/>
                </a:cubicBezTo>
                <a:cubicBezTo>
                  <a:pt x="739008" y="229987"/>
                  <a:pt x="739671" y="230318"/>
                  <a:pt x="740333" y="230650"/>
                </a:cubicBezTo>
                <a:cubicBezTo>
                  <a:pt x="740665" y="230650"/>
                  <a:pt x="740996" y="230981"/>
                  <a:pt x="741328" y="231313"/>
                </a:cubicBezTo>
                <a:cubicBezTo>
                  <a:pt x="741328" y="231313"/>
                  <a:pt x="740996" y="230650"/>
                  <a:pt x="740333" y="230650"/>
                </a:cubicBezTo>
                <a:close/>
                <a:moveTo>
                  <a:pt x="739671" y="228330"/>
                </a:moveTo>
                <a:cubicBezTo>
                  <a:pt x="739671" y="228330"/>
                  <a:pt x="738014" y="228330"/>
                  <a:pt x="737351" y="227999"/>
                </a:cubicBezTo>
                <a:cubicBezTo>
                  <a:pt x="738014" y="227999"/>
                  <a:pt x="738676" y="228661"/>
                  <a:pt x="739671" y="228330"/>
                </a:cubicBezTo>
                <a:lnTo>
                  <a:pt x="739671" y="228330"/>
                </a:lnTo>
                <a:close/>
                <a:moveTo>
                  <a:pt x="744310" y="242249"/>
                </a:moveTo>
                <a:cubicBezTo>
                  <a:pt x="744310" y="242249"/>
                  <a:pt x="744310" y="243243"/>
                  <a:pt x="743647" y="243574"/>
                </a:cubicBezTo>
                <a:cubicBezTo>
                  <a:pt x="744310" y="243574"/>
                  <a:pt x="744641" y="244237"/>
                  <a:pt x="745304" y="244237"/>
                </a:cubicBezTo>
                <a:cubicBezTo>
                  <a:pt x="744641" y="244237"/>
                  <a:pt x="744310" y="243574"/>
                  <a:pt x="743647" y="243574"/>
                </a:cubicBezTo>
                <a:cubicBezTo>
                  <a:pt x="744310" y="243243"/>
                  <a:pt x="744310" y="242580"/>
                  <a:pt x="744310" y="242249"/>
                </a:cubicBezTo>
                <a:close/>
                <a:moveTo>
                  <a:pt x="745636" y="250865"/>
                </a:moveTo>
                <a:lnTo>
                  <a:pt x="745636" y="250865"/>
                </a:lnTo>
                <a:cubicBezTo>
                  <a:pt x="745636" y="250865"/>
                  <a:pt x="744973" y="250865"/>
                  <a:pt x="744641" y="250865"/>
                </a:cubicBezTo>
                <a:cubicBezTo>
                  <a:pt x="744641" y="250865"/>
                  <a:pt x="745304" y="250865"/>
                  <a:pt x="745636" y="250865"/>
                </a:cubicBezTo>
                <a:close/>
                <a:moveTo>
                  <a:pt x="753920" y="213086"/>
                </a:moveTo>
                <a:cubicBezTo>
                  <a:pt x="751932" y="213086"/>
                  <a:pt x="749944" y="213086"/>
                  <a:pt x="748287" y="214080"/>
                </a:cubicBezTo>
                <a:cubicBezTo>
                  <a:pt x="748287" y="214743"/>
                  <a:pt x="748950" y="215406"/>
                  <a:pt x="749281" y="215737"/>
                </a:cubicBezTo>
                <a:cubicBezTo>
                  <a:pt x="748618" y="215737"/>
                  <a:pt x="748287" y="215074"/>
                  <a:pt x="748287" y="214080"/>
                </a:cubicBezTo>
                <a:cubicBezTo>
                  <a:pt x="749944" y="213417"/>
                  <a:pt x="751932" y="213086"/>
                  <a:pt x="753920" y="213086"/>
                </a:cubicBezTo>
                <a:cubicBezTo>
                  <a:pt x="754915" y="213086"/>
                  <a:pt x="755909" y="213086"/>
                  <a:pt x="756903" y="212755"/>
                </a:cubicBezTo>
                <a:cubicBezTo>
                  <a:pt x="755909" y="212755"/>
                  <a:pt x="754915" y="213086"/>
                  <a:pt x="753920" y="213086"/>
                </a:cubicBezTo>
                <a:close/>
                <a:moveTo>
                  <a:pt x="745304" y="208778"/>
                </a:moveTo>
                <a:cubicBezTo>
                  <a:pt x="743647" y="209441"/>
                  <a:pt x="742653" y="211098"/>
                  <a:pt x="741659" y="212755"/>
                </a:cubicBezTo>
                <a:cubicBezTo>
                  <a:pt x="738345" y="214080"/>
                  <a:pt x="735362" y="213417"/>
                  <a:pt x="732711" y="211429"/>
                </a:cubicBezTo>
                <a:cubicBezTo>
                  <a:pt x="737019" y="209772"/>
                  <a:pt x="735694" y="204138"/>
                  <a:pt x="740002" y="201487"/>
                </a:cubicBezTo>
                <a:cubicBezTo>
                  <a:pt x="742984" y="199499"/>
                  <a:pt x="744973" y="198173"/>
                  <a:pt x="747955" y="200162"/>
                </a:cubicBezTo>
                <a:cubicBezTo>
                  <a:pt x="749281" y="203807"/>
                  <a:pt x="746298" y="206127"/>
                  <a:pt x="745304" y="208778"/>
                </a:cubicBezTo>
                <a:close/>
                <a:moveTo>
                  <a:pt x="668090" y="242911"/>
                </a:moveTo>
                <a:cubicBezTo>
                  <a:pt x="668090" y="240592"/>
                  <a:pt x="668090" y="237940"/>
                  <a:pt x="668090" y="235621"/>
                </a:cubicBezTo>
                <a:lnTo>
                  <a:pt x="668090" y="235621"/>
                </a:lnTo>
                <a:cubicBezTo>
                  <a:pt x="668090" y="237940"/>
                  <a:pt x="668090" y="240592"/>
                  <a:pt x="668090" y="242911"/>
                </a:cubicBezTo>
                <a:close/>
                <a:moveTo>
                  <a:pt x="606119" y="233632"/>
                </a:moveTo>
                <a:cubicBezTo>
                  <a:pt x="603799" y="234295"/>
                  <a:pt x="601479" y="234958"/>
                  <a:pt x="600817" y="237609"/>
                </a:cubicBezTo>
                <a:cubicBezTo>
                  <a:pt x="598497" y="236615"/>
                  <a:pt x="600817" y="231975"/>
                  <a:pt x="596840" y="233301"/>
                </a:cubicBezTo>
                <a:cubicBezTo>
                  <a:pt x="595846" y="232307"/>
                  <a:pt x="596509" y="231644"/>
                  <a:pt x="596840" y="230650"/>
                </a:cubicBezTo>
                <a:cubicBezTo>
                  <a:pt x="596177" y="230650"/>
                  <a:pt x="595183" y="230650"/>
                  <a:pt x="594520" y="230650"/>
                </a:cubicBezTo>
                <a:cubicBezTo>
                  <a:pt x="592200" y="233632"/>
                  <a:pt x="588224" y="231644"/>
                  <a:pt x="585573" y="232970"/>
                </a:cubicBezTo>
                <a:cubicBezTo>
                  <a:pt x="585241" y="233301"/>
                  <a:pt x="584578" y="233964"/>
                  <a:pt x="584247" y="234295"/>
                </a:cubicBezTo>
                <a:cubicBezTo>
                  <a:pt x="582259" y="234295"/>
                  <a:pt x="580270" y="234626"/>
                  <a:pt x="577950" y="234958"/>
                </a:cubicBezTo>
                <a:cubicBezTo>
                  <a:pt x="579607" y="231975"/>
                  <a:pt x="578945" y="228661"/>
                  <a:pt x="578945" y="225679"/>
                </a:cubicBezTo>
                <a:cubicBezTo>
                  <a:pt x="578945" y="225016"/>
                  <a:pt x="578945" y="224022"/>
                  <a:pt x="578945" y="223359"/>
                </a:cubicBezTo>
                <a:cubicBezTo>
                  <a:pt x="583916" y="221371"/>
                  <a:pt x="583916" y="226010"/>
                  <a:pt x="585241" y="228330"/>
                </a:cubicBezTo>
                <a:cubicBezTo>
                  <a:pt x="588555" y="227336"/>
                  <a:pt x="590875" y="230650"/>
                  <a:pt x="594189" y="229656"/>
                </a:cubicBezTo>
                <a:cubicBezTo>
                  <a:pt x="598165" y="227999"/>
                  <a:pt x="597171" y="223359"/>
                  <a:pt x="599160" y="220708"/>
                </a:cubicBezTo>
                <a:cubicBezTo>
                  <a:pt x="599160" y="219051"/>
                  <a:pt x="599160" y="217394"/>
                  <a:pt x="601811" y="218057"/>
                </a:cubicBezTo>
                <a:cubicBezTo>
                  <a:pt x="607113" y="216400"/>
                  <a:pt x="611090" y="211760"/>
                  <a:pt x="617055" y="212423"/>
                </a:cubicBezTo>
                <a:cubicBezTo>
                  <a:pt x="617055" y="212755"/>
                  <a:pt x="617055" y="213086"/>
                  <a:pt x="617055" y="213417"/>
                </a:cubicBezTo>
                <a:cubicBezTo>
                  <a:pt x="617055" y="214411"/>
                  <a:pt x="616392" y="216068"/>
                  <a:pt x="618049" y="216731"/>
                </a:cubicBezTo>
                <a:cubicBezTo>
                  <a:pt x="620369" y="219051"/>
                  <a:pt x="616061" y="219051"/>
                  <a:pt x="616392" y="220708"/>
                </a:cubicBezTo>
                <a:cubicBezTo>
                  <a:pt x="619043" y="222475"/>
                  <a:pt x="620037" y="224132"/>
                  <a:pt x="619375" y="225679"/>
                </a:cubicBezTo>
                <a:cubicBezTo>
                  <a:pt x="614404" y="225679"/>
                  <a:pt x="609101" y="226342"/>
                  <a:pt x="604131" y="227336"/>
                </a:cubicBezTo>
                <a:cubicBezTo>
                  <a:pt x="603799" y="228330"/>
                  <a:pt x="603468" y="229656"/>
                  <a:pt x="602805" y="230650"/>
                </a:cubicBezTo>
                <a:cubicBezTo>
                  <a:pt x="601479" y="233632"/>
                  <a:pt x="604462" y="232638"/>
                  <a:pt x="605788" y="233632"/>
                </a:cubicBezTo>
                <a:close/>
                <a:moveTo>
                  <a:pt x="470910" y="214080"/>
                </a:moveTo>
                <a:cubicBezTo>
                  <a:pt x="468591" y="214080"/>
                  <a:pt x="465939" y="214080"/>
                  <a:pt x="463620" y="214080"/>
                </a:cubicBezTo>
                <a:lnTo>
                  <a:pt x="463620" y="214080"/>
                </a:lnTo>
                <a:cubicBezTo>
                  <a:pt x="463620" y="211429"/>
                  <a:pt x="467265" y="210766"/>
                  <a:pt x="467265" y="207784"/>
                </a:cubicBezTo>
                <a:cubicBezTo>
                  <a:pt x="471242" y="209109"/>
                  <a:pt x="474556" y="208446"/>
                  <a:pt x="477538" y="205464"/>
                </a:cubicBezTo>
                <a:lnTo>
                  <a:pt x="477538" y="205464"/>
                </a:lnTo>
                <a:cubicBezTo>
                  <a:pt x="477538" y="205464"/>
                  <a:pt x="479858" y="206458"/>
                  <a:pt x="480852" y="206458"/>
                </a:cubicBezTo>
                <a:cubicBezTo>
                  <a:pt x="481515" y="208778"/>
                  <a:pt x="480852" y="209772"/>
                  <a:pt x="478532" y="210435"/>
                </a:cubicBezTo>
                <a:cubicBezTo>
                  <a:pt x="476544" y="213086"/>
                  <a:pt x="473561" y="213086"/>
                  <a:pt x="470910" y="214080"/>
                </a:cubicBezTo>
                <a:close/>
                <a:moveTo>
                  <a:pt x="512335" y="197179"/>
                </a:moveTo>
                <a:cubicBezTo>
                  <a:pt x="516643" y="192871"/>
                  <a:pt x="520951" y="196185"/>
                  <a:pt x="525590" y="196516"/>
                </a:cubicBezTo>
                <a:cubicBezTo>
                  <a:pt x="526253" y="198505"/>
                  <a:pt x="520619" y="200493"/>
                  <a:pt x="525590" y="202481"/>
                </a:cubicBezTo>
                <a:cubicBezTo>
                  <a:pt x="525259" y="202481"/>
                  <a:pt x="524927" y="202481"/>
                  <a:pt x="524596" y="202481"/>
                </a:cubicBezTo>
                <a:cubicBezTo>
                  <a:pt x="520288" y="200824"/>
                  <a:pt x="515648" y="200824"/>
                  <a:pt x="512666" y="196848"/>
                </a:cubicBezTo>
                <a:cubicBezTo>
                  <a:pt x="511672" y="196185"/>
                  <a:pt x="510346" y="195522"/>
                  <a:pt x="509352" y="194859"/>
                </a:cubicBezTo>
                <a:cubicBezTo>
                  <a:pt x="510346" y="195522"/>
                  <a:pt x="511672" y="196185"/>
                  <a:pt x="512666" y="196848"/>
                </a:cubicBezTo>
                <a:close/>
                <a:moveTo>
                  <a:pt x="533212" y="188563"/>
                </a:moveTo>
                <a:cubicBezTo>
                  <a:pt x="533212" y="188563"/>
                  <a:pt x="533212" y="188231"/>
                  <a:pt x="533212" y="187900"/>
                </a:cubicBezTo>
                <a:cubicBezTo>
                  <a:pt x="533212" y="187900"/>
                  <a:pt x="533212" y="188563"/>
                  <a:pt x="533212" y="188563"/>
                </a:cubicBezTo>
                <a:cubicBezTo>
                  <a:pt x="534207" y="188563"/>
                  <a:pt x="535532" y="188894"/>
                  <a:pt x="536526" y="188563"/>
                </a:cubicBezTo>
                <a:cubicBezTo>
                  <a:pt x="535532" y="188563"/>
                  <a:pt x="534538" y="188563"/>
                  <a:pt x="533212" y="188563"/>
                </a:cubicBezTo>
                <a:close/>
                <a:moveTo>
                  <a:pt x="473893" y="244568"/>
                </a:moveTo>
                <a:cubicBezTo>
                  <a:pt x="472899" y="241586"/>
                  <a:pt x="476213" y="240260"/>
                  <a:pt x="477870" y="238272"/>
                </a:cubicBezTo>
                <a:cubicBezTo>
                  <a:pt x="476544" y="237609"/>
                  <a:pt x="474887" y="237278"/>
                  <a:pt x="473561" y="236615"/>
                </a:cubicBezTo>
                <a:cubicBezTo>
                  <a:pt x="474887" y="237278"/>
                  <a:pt x="476544" y="237609"/>
                  <a:pt x="477870" y="238272"/>
                </a:cubicBezTo>
                <a:cubicBezTo>
                  <a:pt x="476213" y="240260"/>
                  <a:pt x="473230" y="241586"/>
                  <a:pt x="473893" y="244568"/>
                </a:cubicBezTo>
                <a:close/>
                <a:moveTo>
                  <a:pt x="517968" y="207784"/>
                </a:moveTo>
                <a:lnTo>
                  <a:pt x="527910" y="207784"/>
                </a:lnTo>
                <a:cubicBezTo>
                  <a:pt x="524596" y="207784"/>
                  <a:pt x="521282" y="207784"/>
                  <a:pt x="517968" y="207784"/>
                </a:cubicBezTo>
                <a:cubicBezTo>
                  <a:pt x="517968" y="207121"/>
                  <a:pt x="517968" y="206458"/>
                  <a:pt x="517968" y="205795"/>
                </a:cubicBezTo>
                <a:cubicBezTo>
                  <a:pt x="517968" y="206458"/>
                  <a:pt x="517968" y="207121"/>
                  <a:pt x="517968" y="207784"/>
                </a:cubicBezTo>
                <a:close/>
                <a:moveTo>
                  <a:pt x="489800" y="227004"/>
                </a:moveTo>
                <a:cubicBezTo>
                  <a:pt x="488143" y="227999"/>
                  <a:pt x="486486" y="228661"/>
                  <a:pt x="484829" y="229656"/>
                </a:cubicBezTo>
                <a:cubicBezTo>
                  <a:pt x="486486" y="228661"/>
                  <a:pt x="488143" y="227999"/>
                  <a:pt x="489800" y="227004"/>
                </a:cubicBezTo>
                <a:cubicBezTo>
                  <a:pt x="489800" y="224353"/>
                  <a:pt x="489800" y="222034"/>
                  <a:pt x="490794" y="220708"/>
                </a:cubicBezTo>
                <a:cubicBezTo>
                  <a:pt x="489800" y="222365"/>
                  <a:pt x="489800" y="224353"/>
                  <a:pt x="489800" y="227004"/>
                </a:cubicBezTo>
                <a:close/>
                <a:moveTo>
                  <a:pt x="502724" y="208446"/>
                </a:moveTo>
                <a:cubicBezTo>
                  <a:pt x="502724" y="208446"/>
                  <a:pt x="505044" y="208446"/>
                  <a:pt x="506038" y="208446"/>
                </a:cubicBezTo>
                <a:cubicBezTo>
                  <a:pt x="505044" y="208446"/>
                  <a:pt x="503718" y="208446"/>
                  <a:pt x="502724" y="208446"/>
                </a:cubicBezTo>
                <a:close/>
                <a:moveTo>
                  <a:pt x="512997" y="223359"/>
                </a:moveTo>
                <a:cubicBezTo>
                  <a:pt x="512997" y="223359"/>
                  <a:pt x="514654" y="223359"/>
                  <a:pt x="515648" y="224022"/>
                </a:cubicBezTo>
                <a:cubicBezTo>
                  <a:pt x="514986" y="223691"/>
                  <a:pt x="513991" y="223359"/>
                  <a:pt x="512997" y="223359"/>
                </a:cubicBezTo>
                <a:close/>
                <a:moveTo>
                  <a:pt x="517637" y="208115"/>
                </a:moveTo>
                <a:lnTo>
                  <a:pt x="517637" y="208115"/>
                </a:lnTo>
                <a:cubicBezTo>
                  <a:pt x="517637" y="208115"/>
                  <a:pt x="517637" y="208115"/>
                  <a:pt x="517637" y="208115"/>
                </a:cubicBezTo>
                <a:close/>
                <a:moveTo>
                  <a:pt x="526916" y="210103"/>
                </a:moveTo>
                <a:cubicBezTo>
                  <a:pt x="526916" y="210103"/>
                  <a:pt x="526916" y="210435"/>
                  <a:pt x="526916" y="210435"/>
                </a:cubicBezTo>
                <a:cubicBezTo>
                  <a:pt x="526916" y="210435"/>
                  <a:pt x="526916" y="210435"/>
                  <a:pt x="526916" y="210103"/>
                </a:cubicBezTo>
                <a:close/>
                <a:moveTo>
                  <a:pt x="497090" y="196848"/>
                </a:moveTo>
                <a:cubicBezTo>
                  <a:pt x="497090" y="196848"/>
                  <a:pt x="499742" y="197510"/>
                  <a:pt x="501067" y="198173"/>
                </a:cubicBezTo>
                <a:cubicBezTo>
                  <a:pt x="499742" y="197510"/>
                  <a:pt x="498416" y="197179"/>
                  <a:pt x="497090" y="196848"/>
                </a:cubicBezTo>
                <a:lnTo>
                  <a:pt x="497090" y="196848"/>
                </a:lnTo>
                <a:close/>
                <a:moveTo>
                  <a:pt x="497090" y="196848"/>
                </a:moveTo>
                <a:cubicBezTo>
                  <a:pt x="497090" y="196848"/>
                  <a:pt x="497090" y="196848"/>
                  <a:pt x="497090" y="197179"/>
                </a:cubicBezTo>
                <a:cubicBezTo>
                  <a:pt x="497090" y="197179"/>
                  <a:pt x="497090" y="197179"/>
                  <a:pt x="497090" y="196848"/>
                </a:cubicBezTo>
                <a:close/>
                <a:moveTo>
                  <a:pt x="496428" y="199499"/>
                </a:moveTo>
                <a:cubicBezTo>
                  <a:pt x="496428" y="199499"/>
                  <a:pt x="496428" y="198836"/>
                  <a:pt x="496428" y="198505"/>
                </a:cubicBezTo>
                <a:cubicBezTo>
                  <a:pt x="496428" y="198836"/>
                  <a:pt x="496428" y="199167"/>
                  <a:pt x="496428" y="199499"/>
                </a:cubicBezTo>
                <a:close/>
                <a:moveTo>
                  <a:pt x="477207" y="235952"/>
                </a:moveTo>
                <a:cubicBezTo>
                  <a:pt x="477207" y="233964"/>
                  <a:pt x="476213" y="233301"/>
                  <a:pt x="474887" y="232970"/>
                </a:cubicBezTo>
                <a:cubicBezTo>
                  <a:pt x="476213" y="233301"/>
                  <a:pt x="477207" y="233964"/>
                  <a:pt x="477207" y="235952"/>
                </a:cubicBezTo>
                <a:lnTo>
                  <a:pt x="477207" y="235952"/>
                </a:lnTo>
                <a:close/>
                <a:moveTo>
                  <a:pt x="512666" y="227004"/>
                </a:moveTo>
                <a:cubicBezTo>
                  <a:pt x="512666" y="227004"/>
                  <a:pt x="510015" y="227667"/>
                  <a:pt x="508689" y="227999"/>
                </a:cubicBezTo>
                <a:cubicBezTo>
                  <a:pt x="510015" y="227999"/>
                  <a:pt x="511340" y="227336"/>
                  <a:pt x="512666" y="227004"/>
                </a:cubicBezTo>
                <a:lnTo>
                  <a:pt x="512666" y="227004"/>
                </a:lnTo>
                <a:close/>
                <a:moveTo>
                  <a:pt x="491125" y="232970"/>
                </a:moveTo>
                <a:cubicBezTo>
                  <a:pt x="491125" y="232970"/>
                  <a:pt x="491125" y="232970"/>
                  <a:pt x="491125" y="232970"/>
                </a:cubicBezTo>
                <a:cubicBezTo>
                  <a:pt x="491125" y="232970"/>
                  <a:pt x="491125" y="232970"/>
                  <a:pt x="491125" y="232970"/>
                </a:cubicBezTo>
                <a:close/>
                <a:moveTo>
                  <a:pt x="539177" y="242911"/>
                </a:moveTo>
                <a:cubicBezTo>
                  <a:pt x="539177" y="242911"/>
                  <a:pt x="538846" y="243906"/>
                  <a:pt x="538515" y="244568"/>
                </a:cubicBezTo>
                <a:cubicBezTo>
                  <a:pt x="538515" y="243906"/>
                  <a:pt x="538846" y="243574"/>
                  <a:pt x="539177" y="242911"/>
                </a:cubicBezTo>
                <a:close/>
                <a:moveTo>
                  <a:pt x="554421" y="188894"/>
                </a:moveTo>
                <a:cubicBezTo>
                  <a:pt x="554421" y="188894"/>
                  <a:pt x="556410" y="188894"/>
                  <a:pt x="557073" y="189557"/>
                </a:cubicBezTo>
                <a:cubicBezTo>
                  <a:pt x="556410" y="188894"/>
                  <a:pt x="555747" y="188894"/>
                  <a:pt x="554421" y="188894"/>
                </a:cubicBezTo>
                <a:cubicBezTo>
                  <a:pt x="552102" y="189888"/>
                  <a:pt x="549451" y="191214"/>
                  <a:pt x="547131" y="192208"/>
                </a:cubicBezTo>
                <a:cubicBezTo>
                  <a:pt x="549451" y="191214"/>
                  <a:pt x="552102" y="189888"/>
                  <a:pt x="554421" y="188894"/>
                </a:cubicBezTo>
                <a:close/>
                <a:moveTo>
                  <a:pt x="550776" y="167022"/>
                </a:moveTo>
                <a:cubicBezTo>
                  <a:pt x="550776" y="167022"/>
                  <a:pt x="551108" y="166359"/>
                  <a:pt x="551108" y="166028"/>
                </a:cubicBezTo>
                <a:cubicBezTo>
                  <a:pt x="553759" y="166359"/>
                  <a:pt x="556079" y="166691"/>
                  <a:pt x="558730" y="167022"/>
                </a:cubicBezTo>
                <a:lnTo>
                  <a:pt x="558730" y="175307"/>
                </a:lnTo>
                <a:cubicBezTo>
                  <a:pt x="561049" y="176633"/>
                  <a:pt x="562375" y="175307"/>
                  <a:pt x="563701" y="174313"/>
                </a:cubicBezTo>
                <a:cubicBezTo>
                  <a:pt x="565357" y="173650"/>
                  <a:pt x="566020" y="171993"/>
                  <a:pt x="566352" y="170336"/>
                </a:cubicBezTo>
                <a:cubicBezTo>
                  <a:pt x="567014" y="165697"/>
                  <a:pt x="569334" y="165697"/>
                  <a:pt x="572980" y="167022"/>
                </a:cubicBezTo>
                <a:cubicBezTo>
                  <a:pt x="572980" y="169011"/>
                  <a:pt x="572980" y="171330"/>
                  <a:pt x="574305" y="173319"/>
                </a:cubicBezTo>
                <a:cubicBezTo>
                  <a:pt x="573311" y="174644"/>
                  <a:pt x="575962" y="176964"/>
                  <a:pt x="572980" y="178290"/>
                </a:cubicBezTo>
                <a:cubicBezTo>
                  <a:pt x="572648" y="178290"/>
                  <a:pt x="572980" y="181272"/>
                  <a:pt x="575299" y="180278"/>
                </a:cubicBezTo>
                <a:cubicBezTo>
                  <a:pt x="574637" y="180941"/>
                  <a:pt x="573974" y="181935"/>
                  <a:pt x="573311" y="182598"/>
                </a:cubicBezTo>
                <a:lnTo>
                  <a:pt x="573311" y="182598"/>
                </a:lnTo>
                <a:cubicBezTo>
                  <a:pt x="573311" y="182598"/>
                  <a:pt x="572317" y="182598"/>
                  <a:pt x="571654" y="182598"/>
                </a:cubicBezTo>
                <a:cubicBezTo>
                  <a:pt x="570328" y="183261"/>
                  <a:pt x="569997" y="185912"/>
                  <a:pt x="567677" y="185580"/>
                </a:cubicBezTo>
                <a:cubicBezTo>
                  <a:pt x="565026" y="184255"/>
                  <a:pt x="562375" y="185580"/>
                  <a:pt x="559724" y="185249"/>
                </a:cubicBezTo>
                <a:cubicBezTo>
                  <a:pt x="558398" y="183592"/>
                  <a:pt x="559061" y="181935"/>
                  <a:pt x="559061" y="180609"/>
                </a:cubicBezTo>
                <a:cubicBezTo>
                  <a:pt x="553759" y="180609"/>
                  <a:pt x="554090" y="174313"/>
                  <a:pt x="550113" y="172656"/>
                </a:cubicBezTo>
                <a:lnTo>
                  <a:pt x="550113" y="172656"/>
                </a:lnTo>
                <a:cubicBezTo>
                  <a:pt x="548788" y="170668"/>
                  <a:pt x="553427" y="169673"/>
                  <a:pt x="551108" y="167685"/>
                </a:cubicBezTo>
                <a:close/>
                <a:moveTo>
                  <a:pt x="609433" y="145482"/>
                </a:moveTo>
                <a:cubicBezTo>
                  <a:pt x="609433" y="145482"/>
                  <a:pt x="610096" y="146144"/>
                  <a:pt x="610427" y="146476"/>
                </a:cubicBezTo>
                <a:cubicBezTo>
                  <a:pt x="610096" y="146476"/>
                  <a:pt x="609764" y="145813"/>
                  <a:pt x="609433" y="145482"/>
                </a:cubicBezTo>
                <a:lnTo>
                  <a:pt x="609433" y="145482"/>
                </a:lnTo>
                <a:close/>
                <a:moveTo>
                  <a:pt x="614735" y="159400"/>
                </a:moveTo>
                <a:cubicBezTo>
                  <a:pt x="614735" y="159400"/>
                  <a:pt x="616392" y="157743"/>
                  <a:pt x="617055" y="157412"/>
                </a:cubicBezTo>
                <a:cubicBezTo>
                  <a:pt x="616392" y="158075"/>
                  <a:pt x="616061" y="158406"/>
                  <a:pt x="614735" y="159400"/>
                </a:cubicBezTo>
                <a:close/>
                <a:moveTo>
                  <a:pt x="620037" y="162383"/>
                </a:moveTo>
                <a:cubicBezTo>
                  <a:pt x="622357" y="162383"/>
                  <a:pt x="624677" y="162383"/>
                  <a:pt x="626334" y="164040"/>
                </a:cubicBezTo>
                <a:cubicBezTo>
                  <a:pt x="626334" y="166028"/>
                  <a:pt x="623351" y="164040"/>
                  <a:pt x="623351" y="166359"/>
                </a:cubicBezTo>
                <a:cubicBezTo>
                  <a:pt x="625671" y="168679"/>
                  <a:pt x="628322" y="166359"/>
                  <a:pt x="630973" y="166359"/>
                </a:cubicBezTo>
                <a:cubicBezTo>
                  <a:pt x="632630" y="167685"/>
                  <a:pt x="634619" y="167022"/>
                  <a:pt x="636607" y="167022"/>
                </a:cubicBezTo>
                <a:cubicBezTo>
                  <a:pt x="637270" y="167022"/>
                  <a:pt x="638264" y="167354"/>
                  <a:pt x="638927" y="167685"/>
                </a:cubicBezTo>
                <a:cubicBezTo>
                  <a:pt x="637601" y="169342"/>
                  <a:pt x="635282" y="168348"/>
                  <a:pt x="633625" y="169011"/>
                </a:cubicBezTo>
                <a:cubicBezTo>
                  <a:pt x="632299" y="170668"/>
                  <a:pt x="634287" y="171993"/>
                  <a:pt x="633625" y="173650"/>
                </a:cubicBezTo>
                <a:cubicBezTo>
                  <a:pt x="630311" y="170668"/>
                  <a:pt x="627660" y="173982"/>
                  <a:pt x="624677" y="174976"/>
                </a:cubicBezTo>
                <a:cubicBezTo>
                  <a:pt x="621694" y="172987"/>
                  <a:pt x="619043" y="170005"/>
                  <a:pt x="617055" y="175970"/>
                </a:cubicBezTo>
                <a:cubicBezTo>
                  <a:pt x="617386" y="178290"/>
                  <a:pt x="619375" y="177958"/>
                  <a:pt x="620700" y="178290"/>
                </a:cubicBezTo>
                <a:cubicBezTo>
                  <a:pt x="619043" y="177958"/>
                  <a:pt x="617386" y="178290"/>
                  <a:pt x="617055" y="175970"/>
                </a:cubicBezTo>
                <a:cubicBezTo>
                  <a:pt x="616724" y="175970"/>
                  <a:pt x="616061" y="175970"/>
                  <a:pt x="615729" y="175970"/>
                </a:cubicBezTo>
                <a:cubicBezTo>
                  <a:pt x="612747" y="178621"/>
                  <a:pt x="609433" y="178952"/>
                  <a:pt x="606450" y="176633"/>
                </a:cubicBezTo>
                <a:cubicBezTo>
                  <a:pt x="604462" y="175307"/>
                  <a:pt x="602805" y="174313"/>
                  <a:pt x="600485" y="173650"/>
                </a:cubicBezTo>
                <a:cubicBezTo>
                  <a:pt x="596509" y="171330"/>
                  <a:pt x="592200" y="172656"/>
                  <a:pt x="587892" y="171993"/>
                </a:cubicBezTo>
                <a:cubicBezTo>
                  <a:pt x="585573" y="172325"/>
                  <a:pt x="582590" y="170668"/>
                  <a:pt x="580933" y="173650"/>
                </a:cubicBezTo>
                <a:cubicBezTo>
                  <a:pt x="580602" y="173650"/>
                  <a:pt x="579939" y="173650"/>
                  <a:pt x="579607" y="173319"/>
                </a:cubicBezTo>
                <a:cubicBezTo>
                  <a:pt x="579607" y="172987"/>
                  <a:pt x="579607" y="172656"/>
                  <a:pt x="579607" y="172325"/>
                </a:cubicBezTo>
                <a:cubicBezTo>
                  <a:pt x="580602" y="170005"/>
                  <a:pt x="579607" y="166691"/>
                  <a:pt x="583584" y="167022"/>
                </a:cubicBezTo>
                <a:cubicBezTo>
                  <a:pt x="582921" y="165365"/>
                  <a:pt x="580933" y="167022"/>
                  <a:pt x="580602" y="165034"/>
                </a:cubicBezTo>
                <a:cubicBezTo>
                  <a:pt x="582590" y="164371"/>
                  <a:pt x="585241" y="165697"/>
                  <a:pt x="586898" y="163377"/>
                </a:cubicBezTo>
                <a:cubicBezTo>
                  <a:pt x="591538" y="163377"/>
                  <a:pt x="593526" y="162051"/>
                  <a:pt x="592532" y="159400"/>
                </a:cubicBezTo>
                <a:cubicBezTo>
                  <a:pt x="594852" y="159400"/>
                  <a:pt x="597503" y="160394"/>
                  <a:pt x="599822" y="159400"/>
                </a:cubicBezTo>
                <a:cubicBezTo>
                  <a:pt x="599822" y="158406"/>
                  <a:pt x="600154" y="157743"/>
                  <a:pt x="600485" y="156749"/>
                </a:cubicBezTo>
                <a:cubicBezTo>
                  <a:pt x="600485" y="156749"/>
                  <a:pt x="600485" y="156418"/>
                  <a:pt x="600485" y="156086"/>
                </a:cubicBezTo>
                <a:cubicBezTo>
                  <a:pt x="600485" y="156086"/>
                  <a:pt x="600485" y="156418"/>
                  <a:pt x="600485" y="156749"/>
                </a:cubicBezTo>
                <a:cubicBezTo>
                  <a:pt x="600485" y="157743"/>
                  <a:pt x="600154" y="158406"/>
                  <a:pt x="599822" y="159400"/>
                </a:cubicBezTo>
                <a:cubicBezTo>
                  <a:pt x="601148" y="159400"/>
                  <a:pt x="602474" y="159400"/>
                  <a:pt x="603468" y="159400"/>
                </a:cubicBezTo>
                <a:cubicBezTo>
                  <a:pt x="603468" y="159732"/>
                  <a:pt x="603468" y="160063"/>
                  <a:pt x="603468" y="160394"/>
                </a:cubicBezTo>
                <a:lnTo>
                  <a:pt x="603468" y="160394"/>
                </a:lnTo>
                <a:cubicBezTo>
                  <a:pt x="600485" y="160394"/>
                  <a:pt x="601811" y="163708"/>
                  <a:pt x="599491" y="164371"/>
                </a:cubicBezTo>
                <a:cubicBezTo>
                  <a:pt x="599491" y="166691"/>
                  <a:pt x="599491" y="168679"/>
                  <a:pt x="599491" y="171330"/>
                </a:cubicBezTo>
                <a:cubicBezTo>
                  <a:pt x="603799" y="169673"/>
                  <a:pt x="607776" y="171993"/>
                  <a:pt x="611753" y="171662"/>
                </a:cubicBezTo>
                <a:cubicBezTo>
                  <a:pt x="612747" y="170999"/>
                  <a:pt x="614072" y="170336"/>
                  <a:pt x="615067" y="169673"/>
                </a:cubicBezTo>
                <a:cubicBezTo>
                  <a:pt x="615067" y="168016"/>
                  <a:pt x="613410" y="168016"/>
                  <a:pt x="613078" y="166691"/>
                </a:cubicBezTo>
                <a:cubicBezTo>
                  <a:pt x="615067" y="165034"/>
                  <a:pt x="617386" y="163377"/>
                  <a:pt x="619375" y="161720"/>
                </a:cubicBezTo>
                <a:close/>
                <a:moveTo>
                  <a:pt x="731054" y="213749"/>
                </a:moveTo>
                <a:cubicBezTo>
                  <a:pt x="731054" y="213749"/>
                  <a:pt x="730392" y="214080"/>
                  <a:pt x="730392" y="214411"/>
                </a:cubicBezTo>
                <a:cubicBezTo>
                  <a:pt x="729397" y="214411"/>
                  <a:pt x="728735" y="214411"/>
                  <a:pt x="728403" y="215074"/>
                </a:cubicBezTo>
                <a:cubicBezTo>
                  <a:pt x="728735" y="214743"/>
                  <a:pt x="729397" y="214411"/>
                  <a:pt x="730392" y="214411"/>
                </a:cubicBezTo>
                <a:cubicBezTo>
                  <a:pt x="730392" y="214411"/>
                  <a:pt x="730723" y="214080"/>
                  <a:pt x="731054" y="213749"/>
                </a:cubicBezTo>
                <a:cubicBezTo>
                  <a:pt x="731717" y="213749"/>
                  <a:pt x="732380" y="213086"/>
                  <a:pt x="732711" y="212755"/>
                </a:cubicBezTo>
                <a:cubicBezTo>
                  <a:pt x="732380" y="213086"/>
                  <a:pt x="731717" y="213417"/>
                  <a:pt x="731054" y="213749"/>
                </a:cubicBezTo>
                <a:close/>
                <a:moveTo>
                  <a:pt x="636607" y="233632"/>
                </a:moveTo>
                <a:cubicBezTo>
                  <a:pt x="634619" y="233301"/>
                  <a:pt x="632962" y="232638"/>
                  <a:pt x="632299" y="230318"/>
                </a:cubicBezTo>
                <a:cubicBezTo>
                  <a:pt x="632962" y="229656"/>
                  <a:pt x="633956" y="228993"/>
                  <a:pt x="634619" y="228661"/>
                </a:cubicBezTo>
                <a:cubicBezTo>
                  <a:pt x="633956" y="226010"/>
                  <a:pt x="629979" y="229656"/>
                  <a:pt x="630311" y="225679"/>
                </a:cubicBezTo>
                <a:lnTo>
                  <a:pt x="630311" y="225679"/>
                </a:lnTo>
                <a:cubicBezTo>
                  <a:pt x="630311" y="225679"/>
                  <a:pt x="630973" y="225679"/>
                  <a:pt x="631305" y="225679"/>
                </a:cubicBezTo>
                <a:lnTo>
                  <a:pt x="631305" y="225679"/>
                </a:lnTo>
                <a:cubicBezTo>
                  <a:pt x="634950" y="226342"/>
                  <a:pt x="638596" y="222696"/>
                  <a:pt x="642572" y="226342"/>
                </a:cubicBezTo>
                <a:cubicBezTo>
                  <a:pt x="637933" y="228330"/>
                  <a:pt x="644892" y="229656"/>
                  <a:pt x="642572" y="231644"/>
                </a:cubicBezTo>
                <a:cubicBezTo>
                  <a:pt x="640584" y="232307"/>
                  <a:pt x="638596" y="232638"/>
                  <a:pt x="636607" y="233301"/>
                </a:cubicBezTo>
                <a:close/>
                <a:moveTo>
                  <a:pt x="579939" y="134546"/>
                </a:moveTo>
                <a:lnTo>
                  <a:pt x="580602" y="134546"/>
                </a:lnTo>
                <a:cubicBezTo>
                  <a:pt x="580602" y="134546"/>
                  <a:pt x="581264" y="134546"/>
                  <a:pt x="581596" y="134546"/>
                </a:cubicBezTo>
                <a:cubicBezTo>
                  <a:pt x="584247" y="137197"/>
                  <a:pt x="589218" y="137860"/>
                  <a:pt x="587892" y="143162"/>
                </a:cubicBezTo>
                <a:cubicBezTo>
                  <a:pt x="587229" y="143162"/>
                  <a:pt x="586235" y="143162"/>
                  <a:pt x="585573" y="143162"/>
                </a:cubicBezTo>
                <a:cubicBezTo>
                  <a:pt x="583253" y="143162"/>
                  <a:pt x="581927" y="140179"/>
                  <a:pt x="578945" y="140511"/>
                </a:cubicBezTo>
                <a:cubicBezTo>
                  <a:pt x="578945" y="139517"/>
                  <a:pt x="578945" y="138854"/>
                  <a:pt x="578945" y="137860"/>
                </a:cubicBezTo>
                <a:cubicBezTo>
                  <a:pt x="578945" y="136534"/>
                  <a:pt x="579276" y="135208"/>
                  <a:pt x="579607" y="133883"/>
                </a:cubicBezTo>
                <a:lnTo>
                  <a:pt x="580270" y="133883"/>
                </a:lnTo>
                <a:close/>
                <a:moveTo>
                  <a:pt x="574968" y="160063"/>
                </a:moveTo>
                <a:cubicBezTo>
                  <a:pt x="574968" y="160063"/>
                  <a:pt x="575962" y="160063"/>
                  <a:pt x="576293" y="160063"/>
                </a:cubicBezTo>
                <a:cubicBezTo>
                  <a:pt x="575962" y="160063"/>
                  <a:pt x="575299" y="160063"/>
                  <a:pt x="574968" y="160063"/>
                </a:cubicBezTo>
                <a:lnTo>
                  <a:pt x="574968" y="160063"/>
                </a:lnTo>
                <a:close/>
                <a:moveTo>
                  <a:pt x="644892" y="224685"/>
                </a:moveTo>
                <a:cubicBezTo>
                  <a:pt x="644892" y="224685"/>
                  <a:pt x="643898" y="224685"/>
                  <a:pt x="643566" y="224685"/>
                </a:cubicBezTo>
                <a:cubicBezTo>
                  <a:pt x="643898" y="224685"/>
                  <a:pt x="644561" y="224685"/>
                  <a:pt x="644892" y="224685"/>
                </a:cubicBezTo>
                <a:cubicBezTo>
                  <a:pt x="646218" y="224685"/>
                  <a:pt x="647543" y="224022"/>
                  <a:pt x="648869" y="223691"/>
                </a:cubicBezTo>
                <a:cubicBezTo>
                  <a:pt x="647543" y="223691"/>
                  <a:pt x="646218" y="224353"/>
                  <a:pt x="644892" y="224685"/>
                </a:cubicBezTo>
                <a:close/>
                <a:moveTo>
                  <a:pt x="639590" y="188563"/>
                </a:moveTo>
                <a:cubicBezTo>
                  <a:pt x="639590" y="188563"/>
                  <a:pt x="639590" y="191545"/>
                  <a:pt x="640252" y="192871"/>
                </a:cubicBezTo>
                <a:lnTo>
                  <a:pt x="640252" y="192871"/>
                </a:lnTo>
                <a:cubicBezTo>
                  <a:pt x="640252" y="192871"/>
                  <a:pt x="639258" y="189888"/>
                  <a:pt x="639590" y="188563"/>
                </a:cubicBezTo>
                <a:close/>
                <a:moveTo>
                  <a:pt x="633956" y="196848"/>
                </a:moveTo>
                <a:cubicBezTo>
                  <a:pt x="633956" y="199167"/>
                  <a:pt x="633956" y="201819"/>
                  <a:pt x="630973" y="203144"/>
                </a:cubicBezTo>
                <a:cubicBezTo>
                  <a:pt x="629316" y="204470"/>
                  <a:pt x="628654" y="206127"/>
                  <a:pt x="628322" y="207784"/>
                </a:cubicBezTo>
                <a:cubicBezTo>
                  <a:pt x="628654" y="206127"/>
                  <a:pt x="629316" y="204470"/>
                  <a:pt x="630973" y="203144"/>
                </a:cubicBezTo>
                <a:cubicBezTo>
                  <a:pt x="633956" y="201819"/>
                  <a:pt x="633956" y="199499"/>
                  <a:pt x="633956" y="196848"/>
                </a:cubicBezTo>
                <a:close/>
                <a:moveTo>
                  <a:pt x="639921" y="218388"/>
                </a:moveTo>
                <a:cubicBezTo>
                  <a:pt x="639921" y="218388"/>
                  <a:pt x="639921" y="219051"/>
                  <a:pt x="639921" y="219714"/>
                </a:cubicBezTo>
                <a:cubicBezTo>
                  <a:pt x="639921" y="219382"/>
                  <a:pt x="639921" y="219051"/>
                  <a:pt x="639921" y="218388"/>
                </a:cubicBezTo>
                <a:lnTo>
                  <a:pt x="639921" y="218388"/>
                </a:lnTo>
                <a:close/>
                <a:moveTo>
                  <a:pt x="652845" y="203144"/>
                </a:moveTo>
                <a:lnTo>
                  <a:pt x="652845" y="203144"/>
                </a:lnTo>
                <a:cubicBezTo>
                  <a:pt x="652845" y="203144"/>
                  <a:pt x="655828" y="203144"/>
                  <a:pt x="656822" y="204138"/>
                </a:cubicBezTo>
                <a:cubicBezTo>
                  <a:pt x="655828" y="203476"/>
                  <a:pt x="654171" y="203476"/>
                  <a:pt x="652845" y="203144"/>
                </a:cubicBezTo>
                <a:close/>
                <a:moveTo>
                  <a:pt x="651520" y="199167"/>
                </a:moveTo>
                <a:lnTo>
                  <a:pt x="651520" y="199167"/>
                </a:lnTo>
                <a:cubicBezTo>
                  <a:pt x="651520" y="199167"/>
                  <a:pt x="651520" y="197179"/>
                  <a:pt x="652183" y="196516"/>
                </a:cubicBezTo>
                <a:cubicBezTo>
                  <a:pt x="651851" y="197179"/>
                  <a:pt x="651520" y="198173"/>
                  <a:pt x="651520" y="199167"/>
                </a:cubicBezTo>
                <a:close/>
                <a:moveTo>
                  <a:pt x="652845" y="202813"/>
                </a:moveTo>
                <a:lnTo>
                  <a:pt x="652845" y="202813"/>
                </a:lnTo>
                <a:cubicBezTo>
                  <a:pt x="652845" y="202813"/>
                  <a:pt x="652845" y="202813"/>
                  <a:pt x="652845" y="202813"/>
                </a:cubicBezTo>
                <a:cubicBezTo>
                  <a:pt x="650857" y="203144"/>
                  <a:pt x="648537" y="203476"/>
                  <a:pt x="646549" y="204138"/>
                </a:cubicBezTo>
                <a:cubicBezTo>
                  <a:pt x="646218" y="203476"/>
                  <a:pt x="645555" y="203144"/>
                  <a:pt x="644892" y="203144"/>
                </a:cubicBezTo>
                <a:cubicBezTo>
                  <a:pt x="645555" y="203144"/>
                  <a:pt x="646218" y="203807"/>
                  <a:pt x="646549" y="204138"/>
                </a:cubicBezTo>
                <a:cubicBezTo>
                  <a:pt x="648537" y="203807"/>
                  <a:pt x="650857" y="203476"/>
                  <a:pt x="652845" y="202813"/>
                </a:cubicBezTo>
                <a:close/>
                <a:moveTo>
                  <a:pt x="632630" y="186574"/>
                </a:moveTo>
                <a:cubicBezTo>
                  <a:pt x="632630" y="186574"/>
                  <a:pt x="630642" y="188894"/>
                  <a:pt x="629648" y="189888"/>
                </a:cubicBezTo>
                <a:lnTo>
                  <a:pt x="629648" y="189888"/>
                </a:lnTo>
                <a:cubicBezTo>
                  <a:pt x="629648" y="189888"/>
                  <a:pt x="631636" y="187569"/>
                  <a:pt x="632630" y="186574"/>
                </a:cubicBezTo>
                <a:close/>
                <a:moveTo>
                  <a:pt x="629979" y="190220"/>
                </a:moveTo>
                <a:cubicBezTo>
                  <a:pt x="627991" y="195191"/>
                  <a:pt x="624677" y="196848"/>
                  <a:pt x="621363" y="194197"/>
                </a:cubicBezTo>
                <a:cubicBezTo>
                  <a:pt x="625008" y="194528"/>
                  <a:pt x="626003" y="188894"/>
                  <a:pt x="629979" y="190220"/>
                </a:cubicBezTo>
                <a:close/>
                <a:moveTo>
                  <a:pt x="584578" y="198173"/>
                </a:moveTo>
                <a:lnTo>
                  <a:pt x="584578" y="198173"/>
                </a:lnTo>
                <a:cubicBezTo>
                  <a:pt x="584578" y="198173"/>
                  <a:pt x="585573" y="199167"/>
                  <a:pt x="586235" y="199830"/>
                </a:cubicBezTo>
                <a:cubicBezTo>
                  <a:pt x="585573" y="199167"/>
                  <a:pt x="584910" y="198505"/>
                  <a:pt x="584578" y="198173"/>
                </a:cubicBezTo>
                <a:close/>
                <a:moveTo>
                  <a:pt x="597171" y="195522"/>
                </a:moveTo>
                <a:lnTo>
                  <a:pt x="597171" y="195522"/>
                </a:lnTo>
                <a:cubicBezTo>
                  <a:pt x="597171" y="195522"/>
                  <a:pt x="597171" y="195522"/>
                  <a:pt x="597171" y="195522"/>
                </a:cubicBezTo>
                <a:close/>
                <a:moveTo>
                  <a:pt x="570660" y="197179"/>
                </a:moveTo>
                <a:cubicBezTo>
                  <a:pt x="569003" y="196848"/>
                  <a:pt x="567014" y="196185"/>
                  <a:pt x="565357" y="195522"/>
                </a:cubicBezTo>
                <a:cubicBezTo>
                  <a:pt x="565026" y="195522"/>
                  <a:pt x="564695" y="195522"/>
                  <a:pt x="564363" y="195522"/>
                </a:cubicBezTo>
                <a:cubicBezTo>
                  <a:pt x="564695" y="195522"/>
                  <a:pt x="565026" y="195522"/>
                  <a:pt x="565357" y="195522"/>
                </a:cubicBezTo>
                <a:cubicBezTo>
                  <a:pt x="567014" y="196185"/>
                  <a:pt x="569003" y="196848"/>
                  <a:pt x="570660" y="197179"/>
                </a:cubicBezTo>
                <a:close/>
                <a:moveTo>
                  <a:pt x="563369" y="196185"/>
                </a:moveTo>
                <a:cubicBezTo>
                  <a:pt x="563369" y="196185"/>
                  <a:pt x="562706" y="196185"/>
                  <a:pt x="562375" y="196185"/>
                </a:cubicBezTo>
                <a:cubicBezTo>
                  <a:pt x="562375" y="196185"/>
                  <a:pt x="563038" y="196185"/>
                  <a:pt x="563369" y="196185"/>
                </a:cubicBezTo>
                <a:close/>
                <a:moveTo>
                  <a:pt x="560718" y="196185"/>
                </a:moveTo>
                <a:cubicBezTo>
                  <a:pt x="560718" y="196185"/>
                  <a:pt x="559392" y="197510"/>
                  <a:pt x="559061" y="198173"/>
                </a:cubicBezTo>
                <a:cubicBezTo>
                  <a:pt x="559724" y="197510"/>
                  <a:pt x="560387" y="196848"/>
                  <a:pt x="560718" y="196185"/>
                </a:cubicBezTo>
                <a:lnTo>
                  <a:pt x="560718" y="196185"/>
                </a:lnTo>
                <a:close/>
                <a:moveTo>
                  <a:pt x="552433" y="207784"/>
                </a:moveTo>
                <a:cubicBezTo>
                  <a:pt x="552433" y="207784"/>
                  <a:pt x="555084" y="207784"/>
                  <a:pt x="556410" y="207784"/>
                </a:cubicBezTo>
                <a:cubicBezTo>
                  <a:pt x="555084" y="207784"/>
                  <a:pt x="553759" y="207784"/>
                  <a:pt x="552433" y="207784"/>
                </a:cubicBezTo>
                <a:lnTo>
                  <a:pt x="552433" y="207784"/>
                </a:lnTo>
                <a:close/>
                <a:moveTo>
                  <a:pt x="557735" y="211429"/>
                </a:moveTo>
                <a:lnTo>
                  <a:pt x="557735" y="211429"/>
                </a:lnTo>
                <a:cubicBezTo>
                  <a:pt x="557735" y="211429"/>
                  <a:pt x="557404" y="212423"/>
                  <a:pt x="557073" y="212755"/>
                </a:cubicBezTo>
                <a:cubicBezTo>
                  <a:pt x="557073" y="212092"/>
                  <a:pt x="557404" y="211760"/>
                  <a:pt x="557735" y="211429"/>
                </a:cubicBezTo>
                <a:close/>
                <a:moveTo>
                  <a:pt x="560055" y="212092"/>
                </a:moveTo>
                <a:cubicBezTo>
                  <a:pt x="560055" y="212092"/>
                  <a:pt x="559061" y="212092"/>
                  <a:pt x="558398" y="212092"/>
                </a:cubicBezTo>
                <a:cubicBezTo>
                  <a:pt x="559061" y="212092"/>
                  <a:pt x="559392" y="212092"/>
                  <a:pt x="560055" y="212092"/>
                </a:cubicBezTo>
                <a:close/>
                <a:moveTo>
                  <a:pt x="617055" y="198836"/>
                </a:moveTo>
                <a:cubicBezTo>
                  <a:pt x="617055" y="198836"/>
                  <a:pt x="617718" y="198836"/>
                  <a:pt x="618049" y="198836"/>
                </a:cubicBezTo>
                <a:cubicBezTo>
                  <a:pt x="618049" y="198836"/>
                  <a:pt x="617386" y="198836"/>
                  <a:pt x="617055" y="198836"/>
                </a:cubicBezTo>
                <a:lnTo>
                  <a:pt x="617055" y="198836"/>
                </a:lnTo>
                <a:close/>
                <a:moveTo>
                  <a:pt x="594189" y="180609"/>
                </a:moveTo>
                <a:cubicBezTo>
                  <a:pt x="594189" y="180609"/>
                  <a:pt x="593195" y="179615"/>
                  <a:pt x="593195" y="178290"/>
                </a:cubicBezTo>
                <a:lnTo>
                  <a:pt x="594189" y="178290"/>
                </a:lnTo>
                <a:cubicBezTo>
                  <a:pt x="594189" y="178290"/>
                  <a:pt x="593526" y="178290"/>
                  <a:pt x="593195" y="178290"/>
                </a:cubicBezTo>
                <a:cubicBezTo>
                  <a:pt x="593195" y="179615"/>
                  <a:pt x="593526" y="179947"/>
                  <a:pt x="594189" y="180609"/>
                </a:cubicBezTo>
                <a:close/>
                <a:moveTo>
                  <a:pt x="579607" y="179615"/>
                </a:moveTo>
                <a:lnTo>
                  <a:pt x="579607" y="179615"/>
                </a:lnTo>
                <a:cubicBezTo>
                  <a:pt x="579607" y="179615"/>
                  <a:pt x="577288" y="180278"/>
                  <a:pt x="576293" y="180278"/>
                </a:cubicBezTo>
                <a:cubicBezTo>
                  <a:pt x="577288" y="180278"/>
                  <a:pt x="578613" y="179284"/>
                  <a:pt x="579607" y="179615"/>
                </a:cubicBezTo>
                <a:close/>
                <a:moveTo>
                  <a:pt x="573311" y="185912"/>
                </a:moveTo>
                <a:cubicBezTo>
                  <a:pt x="573311" y="185912"/>
                  <a:pt x="572648" y="184917"/>
                  <a:pt x="572648" y="184586"/>
                </a:cubicBezTo>
                <a:cubicBezTo>
                  <a:pt x="572648" y="184917"/>
                  <a:pt x="572980" y="185580"/>
                  <a:pt x="573311" y="185912"/>
                </a:cubicBezTo>
                <a:close/>
                <a:moveTo>
                  <a:pt x="567677" y="186906"/>
                </a:moveTo>
                <a:cubicBezTo>
                  <a:pt x="564695" y="188231"/>
                  <a:pt x="561712" y="189888"/>
                  <a:pt x="559061" y="191214"/>
                </a:cubicBezTo>
                <a:cubicBezTo>
                  <a:pt x="562044" y="189888"/>
                  <a:pt x="565026" y="188231"/>
                  <a:pt x="567677" y="186906"/>
                </a:cubicBezTo>
                <a:lnTo>
                  <a:pt x="567677" y="186906"/>
                </a:lnTo>
                <a:close/>
                <a:moveTo>
                  <a:pt x="563701" y="211429"/>
                </a:moveTo>
                <a:cubicBezTo>
                  <a:pt x="563701" y="211429"/>
                  <a:pt x="561712" y="211429"/>
                  <a:pt x="560718" y="211760"/>
                </a:cubicBezTo>
                <a:cubicBezTo>
                  <a:pt x="561712" y="211760"/>
                  <a:pt x="562706" y="211098"/>
                  <a:pt x="563701" y="211429"/>
                </a:cubicBezTo>
                <a:cubicBezTo>
                  <a:pt x="565689" y="212755"/>
                  <a:pt x="567346" y="213086"/>
                  <a:pt x="569334" y="213086"/>
                </a:cubicBezTo>
                <a:cubicBezTo>
                  <a:pt x="570660" y="213086"/>
                  <a:pt x="571985" y="213086"/>
                  <a:pt x="573311" y="213086"/>
                </a:cubicBezTo>
                <a:cubicBezTo>
                  <a:pt x="571985" y="213086"/>
                  <a:pt x="570660" y="213086"/>
                  <a:pt x="569334" y="213086"/>
                </a:cubicBezTo>
                <a:cubicBezTo>
                  <a:pt x="567346" y="213086"/>
                  <a:pt x="565357" y="212755"/>
                  <a:pt x="563701" y="211429"/>
                </a:cubicBezTo>
                <a:close/>
                <a:moveTo>
                  <a:pt x="576293" y="224685"/>
                </a:moveTo>
                <a:cubicBezTo>
                  <a:pt x="576293" y="224685"/>
                  <a:pt x="575962" y="223691"/>
                  <a:pt x="575631" y="223359"/>
                </a:cubicBezTo>
                <a:cubicBezTo>
                  <a:pt x="575962" y="223359"/>
                  <a:pt x="576293" y="224022"/>
                  <a:pt x="576293" y="224685"/>
                </a:cubicBezTo>
                <a:cubicBezTo>
                  <a:pt x="572648" y="225347"/>
                  <a:pt x="569003" y="224685"/>
                  <a:pt x="565026" y="224685"/>
                </a:cubicBezTo>
                <a:cubicBezTo>
                  <a:pt x="568671" y="224685"/>
                  <a:pt x="572648" y="225347"/>
                  <a:pt x="576293" y="224685"/>
                </a:cubicBezTo>
                <a:close/>
                <a:moveTo>
                  <a:pt x="579276" y="212423"/>
                </a:moveTo>
                <a:lnTo>
                  <a:pt x="579276" y="212423"/>
                </a:lnTo>
                <a:cubicBezTo>
                  <a:pt x="579276" y="212423"/>
                  <a:pt x="580270" y="212423"/>
                  <a:pt x="580602" y="212423"/>
                </a:cubicBezTo>
                <a:cubicBezTo>
                  <a:pt x="580270" y="212423"/>
                  <a:pt x="579607" y="212423"/>
                  <a:pt x="579276" y="212423"/>
                </a:cubicBezTo>
                <a:close/>
                <a:moveTo>
                  <a:pt x="622357" y="232638"/>
                </a:moveTo>
                <a:cubicBezTo>
                  <a:pt x="624346" y="233301"/>
                  <a:pt x="626003" y="232970"/>
                  <a:pt x="626997" y="231975"/>
                </a:cubicBezTo>
                <a:cubicBezTo>
                  <a:pt x="626003" y="232970"/>
                  <a:pt x="624677" y="232970"/>
                  <a:pt x="622357" y="232638"/>
                </a:cubicBezTo>
                <a:lnTo>
                  <a:pt x="622357" y="232638"/>
                </a:lnTo>
                <a:close/>
                <a:moveTo>
                  <a:pt x="646880" y="231975"/>
                </a:moveTo>
                <a:cubicBezTo>
                  <a:pt x="646880" y="231975"/>
                  <a:pt x="645886" y="231975"/>
                  <a:pt x="645555" y="231975"/>
                </a:cubicBezTo>
                <a:cubicBezTo>
                  <a:pt x="645886" y="231975"/>
                  <a:pt x="646549" y="231975"/>
                  <a:pt x="646880" y="231975"/>
                </a:cubicBezTo>
                <a:close/>
                <a:moveTo>
                  <a:pt x="664776" y="230318"/>
                </a:moveTo>
                <a:cubicBezTo>
                  <a:pt x="662787" y="230318"/>
                  <a:pt x="661130" y="230650"/>
                  <a:pt x="660467" y="232970"/>
                </a:cubicBezTo>
                <a:lnTo>
                  <a:pt x="660467" y="232970"/>
                </a:lnTo>
                <a:cubicBezTo>
                  <a:pt x="661130" y="230650"/>
                  <a:pt x="662787" y="230318"/>
                  <a:pt x="664776" y="230318"/>
                </a:cubicBezTo>
                <a:close/>
                <a:moveTo>
                  <a:pt x="715479" y="250865"/>
                </a:moveTo>
                <a:cubicBezTo>
                  <a:pt x="715479" y="250865"/>
                  <a:pt x="716142" y="249539"/>
                  <a:pt x="716473" y="248876"/>
                </a:cubicBezTo>
                <a:cubicBezTo>
                  <a:pt x="716473" y="249539"/>
                  <a:pt x="715810" y="250202"/>
                  <a:pt x="715479" y="250865"/>
                </a:cubicBezTo>
                <a:lnTo>
                  <a:pt x="715479" y="250865"/>
                </a:lnTo>
                <a:close/>
                <a:moveTo>
                  <a:pt x="703880" y="227667"/>
                </a:moveTo>
                <a:cubicBezTo>
                  <a:pt x="703880" y="227667"/>
                  <a:pt x="704874" y="227667"/>
                  <a:pt x="705537" y="227667"/>
                </a:cubicBezTo>
                <a:cubicBezTo>
                  <a:pt x="704874" y="227667"/>
                  <a:pt x="704543" y="227667"/>
                  <a:pt x="703880" y="227667"/>
                </a:cubicBezTo>
                <a:lnTo>
                  <a:pt x="703880" y="227667"/>
                </a:lnTo>
                <a:close/>
                <a:moveTo>
                  <a:pt x="710177" y="226673"/>
                </a:moveTo>
                <a:lnTo>
                  <a:pt x="710177" y="226673"/>
                </a:lnTo>
                <a:cubicBezTo>
                  <a:pt x="710177" y="226673"/>
                  <a:pt x="708188" y="227667"/>
                  <a:pt x="707194" y="227999"/>
                </a:cubicBezTo>
                <a:cubicBezTo>
                  <a:pt x="708188" y="227999"/>
                  <a:pt x="709182" y="227336"/>
                  <a:pt x="710177" y="226673"/>
                </a:cubicBezTo>
                <a:cubicBezTo>
                  <a:pt x="710839" y="226673"/>
                  <a:pt x="711171" y="226673"/>
                  <a:pt x="711833" y="226673"/>
                </a:cubicBezTo>
                <a:cubicBezTo>
                  <a:pt x="711171" y="226673"/>
                  <a:pt x="710839" y="226673"/>
                  <a:pt x="710177" y="226673"/>
                </a:cubicBezTo>
                <a:close/>
                <a:moveTo>
                  <a:pt x="711502" y="233964"/>
                </a:moveTo>
                <a:cubicBezTo>
                  <a:pt x="711502" y="233964"/>
                  <a:pt x="708520" y="235621"/>
                  <a:pt x="706863" y="235621"/>
                </a:cubicBezTo>
                <a:cubicBezTo>
                  <a:pt x="707194" y="236615"/>
                  <a:pt x="707857" y="236946"/>
                  <a:pt x="708188" y="236946"/>
                </a:cubicBezTo>
                <a:cubicBezTo>
                  <a:pt x="707525" y="236946"/>
                  <a:pt x="707194" y="236615"/>
                  <a:pt x="706863" y="235621"/>
                </a:cubicBezTo>
                <a:cubicBezTo>
                  <a:pt x="708520" y="235621"/>
                  <a:pt x="710177" y="235621"/>
                  <a:pt x="711502" y="233964"/>
                </a:cubicBezTo>
                <a:close/>
                <a:moveTo>
                  <a:pt x="704211" y="223691"/>
                </a:moveTo>
                <a:lnTo>
                  <a:pt x="704211" y="223691"/>
                </a:lnTo>
                <a:close/>
                <a:moveTo>
                  <a:pt x="698246" y="233632"/>
                </a:moveTo>
                <a:cubicBezTo>
                  <a:pt x="698246" y="233632"/>
                  <a:pt x="696921" y="233632"/>
                  <a:pt x="696258" y="233301"/>
                </a:cubicBezTo>
                <a:cubicBezTo>
                  <a:pt x="696921" y="233301"/>
                  <a:pt x="697584" y="233632"/>
                  <a:pt x="698246" y="233632"/>
                </a:cubicBezTo>
                <a:close/>
                <a:moveTo>
                  <a:pt x="693938" y="228661"/>
                </a:moveTo>
                <a:cubicBezTo>
                  <a:pt x="693938" y="228661"/>
                  <a:pt x="693938" y="228661"/>
                  <a:pt x="693938" y="228661"/>
                </a:cubicBezTo>
                <a:cubicBezTo>
                  <a:pt x="693938" y="228661"/>
                  <a:pt x="693938" y="228661"/>
                  <a:pt x="693938" y="228661"/>
                </a:cubicBezTo>
                <a:close/>
                <a:moveTo>
                  <a:pt x="674386" y="231313"/>
                </a:moveTo>
                <a:cubicBezTo>
                  <a:pt x="674386" y="231313"/>
                  <a:pt x="676374" y="231313"/>
                  <a:pt x="677369" y="230981"/>
                </a:cubicBezTo>
                <a:cubicBezTo>
                  <a:pt x="678363" y="230650"/>
                  <a:pt x="679025" y="229987"/>
                  <a:pt x="680020" y="228993"/>
                </a:cubicBezTo>
                <a:lnTo>
                  <a:pt x="680020" y="228993"/>
                </a:lnTo>
                <a:cubicBezTo>
                  <a:pt x="680020" y="228993"/>
                  <a:pt x="678363" y="230650"/>
                  <a:pt x="677369" y="230981"/>
                </a:cubicBezTo>
                <a:cubicBezTo>
                  <a:pt x="676374" y="231313"/>
                  <a:pt x="675380" y="231313"/>
                  <a:pt x="674386" y="231313"/>
                </a:cubicBezTo>
                <a:close/>
                <a:moveTo>
                  <a:pt x="681014" y="236615"/>
                </a:moveTo>
                <a:cubicBezTo>
                  <a:pt x="681014" y="236615"/>
                  <a:pt x="680351" y="233964"/>
                  <a:pt x="681014" y="232638"/>
                </a:cubicBezTo>
                <a:cubicBezTo>
                  <a:pt x="680683" y="233964"/>
                  <a:pt x="680351" y="235289"/>
                  <a:pt x="681014" y="236615"/>
                </a:cubicBezTo>
                <a:lnTo>
                  <a:pt x="681014" y="236615"/>
                </a:lnTo>
                <a:close/>
                <a:moveTo>
                  <a:pt x="690293" y="233964"/>
                </a:moveTo>
                <a:cubicBezTo>
                  <a:pt x="690293" y="233964"/>
                  <a:pt x="689630" y="233964"/>
                  <a:pt x="689630" y="233964"/>
                </a:cubicBezTo>
                <a:cubicBezTo>
                  <a:pt x="689630" y="233964"/>
                  <a:pt x="690293" y="233964"/>
                  <a:pt x="690293" y="233964"/>
                </a:cubicBezTo>
                <a:close/>
                <a:moveTo>
                  <a:pt x="695595" y="232638"/>
                </a:moveTo>
                <a:cubicBezTo>
                  <a:pt x="695595" y="232638"/>
                  <a:pt x="694601" y="231644"/>
                  <a:pt x="694270" y="230981"/>
                </a:cubicBezTo>
                <a:cubicBezTo>
                  <a:pt x="694601" y="231975"/>
                  <a:pt x="695264" y="232307"/>
                  <a:pt x="695595" y="232638"/>
                </a:cubicBezTo>
                <a:close/>
                <a:moveTo>
                  <a:pt x="724426" y="211098"/>
                </a:moveTo>
                <a:cubicBezTo>
                  <a:pt x="725752" y="213749"/>
                  <a:pt x="727078" y="216731"/>
                  <a:pt x="721775" y="216068"/>
                </a:cubicBezTo>
                <a:cubicBezTo>
                  <a:pt x="722438" y="216731"/>
                  <a:pt x="722769" y="217394"/>
                  <a:pt x="723432" y="217394"/>
                </a:cubicBezTo>
                <a:cubicBezTo>
                  <a:pt x="724095" y="217394"/>
                  <a:pt x="724426" y="217394"/>
                  <a:pt x="725089" y="217394"/>
                </a:cubicBezTo>
                <a:cubicBezTo>
                  <a:pt x="724426" y="217394"/>
                  <a:pt x="724095" y="217394"/>
                  <a:pt x="723432" y="217394"/>
                </a:cubicBezTo>
                <a:cubicBezTo>
                  <a:pt x="722769" y="217394"/>
                  <a:pt x="722438" y="216731"/>
                  <a:pt x="721775" y="216068"/>
                </a:cubicBezTo>
                <a:cubicBezTo>
                  <a:pt x="721775" y="215737"/>
                  <a:pt x="721775" y="215406"/>
                  <a:pt x="721775" y="215074"/>
                </a:cubicBezTo>
                <a:cubicBezTo>
                  <a:pt x="717136" y="213417"/>
                  <a:pt x="718130" y="220377"/>
                  <a:pt x="714485" y="220045"/>
                </a:cubicBezTo>
                <a:cubicBezTo>
                  <a:pt x="711502" y="217725"/>
                  <a:pt x="705868" y="222034"/>
                  <a:pt x="704211" y="216068"/>
                </a:cubicBezTo>
                <a:cubicBezTo>
                  <a:pt x="702223" y="215406"/>
                  <a:pt x="701560" y="216731"/>
                  <a:pt x="701560" y="218388"/>
                </a:cubicBezTo>
                <a:lnTo>
                  <a:pt x="701560" y="218388"/>
                </a:lnTo>
                <a:cubicBezTo>
                  <a:pt x="697584" y="219051"/>
                  <a:pt x="695595" y="217063"/>
                  <a:pt x="694601" y="213417"/>
                </a:cubicBezTo>
                <a:cubicBezTo>
                  <a:pt x="691287" y="212423"/>
                  <a:pt x="688636" y="216068"/>
                  <a:pt x="685322" y="214743"/>
                </a:cubicBezTo>
                <a:cubicBezTo>
                  <a:pt x="685985" y="217394"/>
                  <a:pt x="685322" y="219382"/>
                  <a:pt x="682339" y="218057"/>
                </a:cubicBezTo>
                <a:cubicBezTo>
                  <a:pt x="680351" y="217394"/>
                  <a:pt x="678363" y="216731"/>
                  <a:pt x="676374" y="217394"/>
                </a:cubicBezTo>
                <a:cubicBezTo>
                  <a:pt x="674717" y="217394"/>
                  <a:pt x="673060" y="217394"/>
                  <a:pt x="671403" y="217394"/>
                </a:cubicBezTo>
                <a:cubicBezTo>
                  <a:pt x="671403" y="217063"/>
                  <a:pt x="671403" y="216731"/>
                  <a:pt x="671403" y="216400"/>
                </a:cubicBezTo>
                <a:cubicBezTo>
                  <a:pt x="671403" y="215406"/>
                  <a:pt x="671403" y="214411"/>
                  <a:pt x="671735" y="213749"/>
                </a:cubicBezTo>
                <a:cubicBezTo>
                  <a:pt x="666433" y="210435"/>
                  <a:pt x="673723" y="211760"/>
                  <a:pt x="672398" y="209441"/>
                </a:cubicBezTo>
                <a:cubicBezTo>
                  <a:pt x="668752" y="209441"/>
                  <a:pt x="664444" y="209772"/>
                  <a:pt x="660136" y="210103"/>
                </a:cubicBezTo>
                <a:cubicBezTo>
                  <a:pt x="659142" y="210103"/>
                  <a:pt x="657816" y="210103"/>
                  <a:pt x="657154" y="209441"/>
                </a:cubicBezTo>
                <a:cubicBezTo>
                  <a:pt x="656491" y="208446"/>
                  <a:pt x="657816" y="207784"/>
                  <a:pt x="658479" y="207121"/>
                </a:cubicBezTo>
                <a:cubicBezTo>
                  <a:pt x="665770" y="208446"/>
                  <a:pt x="672398" y="206458"/>
                  <a:pt x="679025" y="203476"/>
                </a:cubicBezTo>
                <a:cubicBezTo>
                  <a:pt x="679025" y="203144"/>
                  <a:pt x="679025" y="202813"/>
                  <a:pt x="679025" y="202481"/>
                </a:cubicBezTo>
                <a:cubicBezTo>
                  <a:pt x="679025" y="202481"/>
                  <a:pt x="679688" y="202481"/>
                  <a:pt x="680020" y="202481"/>
                </a:cubicBezTo>
                <a:cubicBezTo>
                  <a:pt x="680683" y="200824"/>
                  <a:pt x="681345" y="199167"/>
                  <a:pt x="681677" y="197510"/>
                </a:cubicBezTo>
                <a:cubicBezTo>
                  <a:pt x="684328" y="198505"/>
                  <a:pt x="684659" y="197179"/>
                  <a:pt x="683996" y="194528"/>
                </a:cubicBezTo>
                <a:cubicBezTo>
                  <a:pt x="689961" y="195522"/>
                  <a:pt x="695927" y="199167"/>
                  <a:pt x="701892" y="194859"/>
                </a:cubicBezTo>
                <a:lnTo>
                  <a:pt x="701892" y="194859"/>
                </a:lnTo>
                <a:cubicBezTo>
                  <a:pt x="701892" y="191545"/>
                  <a:pt x="704543" y="192540"/>
                  <a:pt x="706531" y="192208"/>
                </a:cubicBezTo>
                <a:cubicBezTo>
                  <a:pt x="708520" y="191545"/>
                  <a:pt x="709182" y="190220"/>
                  <a:pt x="708851" y="188563"/>
                </a:cubicBezTo>
                <a:cubicBezTo>
                  <a:pt x="708520" y="186574"/>
                  <a:pt x="706531" y="187569"/>
                  <a:pt x="705206" y="187569"/>
                </a:cubicBezTo>
                <a:cubicBezTo>
                  <a:pt x="704211" y="187569"/>
                  <a:pt x="703217" y="187237"/>
                  <a:pt x="702886" y="186243"/>
                </a:cubicBezTo>
                <a:cubicBezTo>
                  <a:pt x="702886" y="185912"/>
                  <a:pt x="702886" y="185249"/>
                  <a:pt x="702886" y="184917"/>
                </a:cubicBezTo>
                <a:cubicBezTo>
                  <a:pt x="700566" y="182266"/>
                  <a:pt x="698578" y="179615"/>
                  <a:pt x="696258" y="177295"/>
                </a:cubicBezTo>
                <a:cubicBezTo>
                  <a:pt x="698578" y="179947"/>
                  <a:pt x="700566" y="182598"/>
                  <a:pt x="702886" y="184917"/>
                </a:cubicBezTo>
                <a:cubicBezTo>
                  <a:pt x="705868" y="182598"/>
                  <a:pt x="707857" y="184917"/>
                  <a:pt x="710508" y="186243"/>
                </a:cubicBezTo>
                <a:cubicBezTo>
                  <a:pt x="714153" y="186574"/>
                  <a:pt x="718130" y="186906"/>
                  <a:pt x="721775" y="187237"/>
                </a:cubicBezTo>
                <a:lnTo>
                  <a:pt x="721775" y="187237"/>
                </a:lnTo>
                <a:cubicBezTo>
                  <a:pt x="721775" y="187237"/>
                  <a:pt x="722769" y="187237"/>
                  <a:pt x="723432" y="187237"/>
                </a:cubicBezTo>
                <a:cubicBezTo>
                  <a:pt x="727409" y="187237"/>
                  <a:pt x="728403" y="190551"/>
                  <a:pt x="729729" y="193534"/>
                </a:cubicBezTo>
                <a:cubicBezTo>
                  <a:pt x="729066" y="195191"/>
                  <a:pt x="727078" y="195191"/>
                  <a:pt x="726083" y="196185"/>
                </a:cubicBezTo>
                <a:cubicBezTo>
                  <a:pt x="726083" y="196516"/>
                  <a:pt x="726746" y="197179"/>
                  <a:pt x="727078" y="197510"/>
                </a:cubicBezTo>
                <a:cubicBezTo>
                  <a:pt x="728072" y="197510"/>
                  <a:pt x="728403" y="197510"/>
                  <a:pt x="728735" y="198505"/>
                </a:cubicBezTo>
                <a:cubicBezTo>
                  <a:pt x="728735" y="199830"/>
                  <a:pt x="728735" y="201156"/>
                  <a:pt x="728735" y="202481"/>
                </a:cubicBezTo>
                <a:cubicBezTo>
                  <a:pt x="727740" y="205464"/>
                  <a:pt x="728735" y="209441"/>
                  <a:pt x="724758" y="211429"/>
                </a:cubicBezTo>
                <a:close/>
                <a:moveTo>
                  <a:pt x="676043" y="180609"/>
                </a:moveTo>
                <a:lnTo>
                  <a:pt x="676043" y="180609"/>
                </a:lnTo>
                <a:cubicBezTo>
                  <a:pt x="676043" y="180609"/>
                  <a:pt x="676043" y="182266"/>
                  <a:pt x="676043" y="183261"/>
                </a:cubicBezTo>
                <a:cubicBezTo>
                  <a:pt x="676043" y="182266"/>
                  <a:pt x="676043" y="181604"/>
                  <a:pt x="676043" y="180609"/>
                </a:cubicBezTo>
                <a:close/>
                <a:moveTo>
                  <a:pt x="697584" y="191214"/>
                </a:moveTo>
                <a:cubicBezTo>
                  <a:pt x="693607" y="192208"/>
                  <a:pt x="689961" y="194197"/>
                  <a:pt x="685985" y="192208"/>
                </a:cubicBezTo>
                <a:cubicBezTo>
                  <a:pt x="685985" y="190883"/>
                  <a:pt x="685322" y="189557"/>
                  <a:pt x="684991" y="188231"/>
                </a:cubicBezTo>
                <a:cubicBezTo>
                  <a:pt x="685653" y="186574"/>
                  <a:pt x="688636" y="188563"/>
                  <a:pt x="688636" y="185912"/>
                </a:cubicBezTo>
                <a:cubicBezTo>
                  <a:pt x="690956" y="184917"/>
                  <a:pt x="693607" y="184586"/>
                  <a:pt x="695264" y="187237"/>
                </a:cubicBezTo>
                <a:cubicBezTo>
                  <a:pt x="694932" y="189226"/>
                  <a:pt x="694601" y="191214"/>
                  <a:pt x="697584" y="191214"/>
                </a:cubicBezTo>
                <a:close/>
                <a:moveTo>
                  <a:pt x="683334" y="179284"/>
                </a:moveTo>
                <a:cubicBezTo>
                  <a:pt x="683334" y="179284"/>
                  <a:pt x="683665" y="177627"/>
                  <a:pt x="683334" y="176633"/>
                </a:cubicBezTo>
                <a:cubicBezTo>
                  <a:pt x="683665" y="177627"/>
                  <a:pt x="683665" y="178290"/>
                  <a:pt x="683334" y="179284"/>
                </a:cubicBezTo>
                <a:close/>
                <a:moveTo>
                  <a:pt x="738345" y="193534"/>
                </a:moveTo>
                <a:cubicBezTo>
                  <a:pt x="738345" y="193534"/>
                  <a:pt x="739339" y="193202"/>
                  <a:pt x="739671" y="192540"/>
                </a:cubicBezTo>
                <a:cubicBezTo>
                  <a:pt x="739671" y="192540"/>
                  <a:pt x="740333" y="191877"/>
                  <a:pt x="740665" y="191877"/>
                </a:cubicBezTo>
                <a:cubicBezTo>
                  <a:pt x="740665" y="191877"/>
                  <a:pt x="740002" y="192208"/>
                  <a:pt x="739671" y="192540"/>
                </a:cubicBezTo>
                <a:cubicBezTo>
                  <a:pt x="739339" y="192871"/>
                  <a:pt x="738676" y="193534"/>
                  <a:pt x="738345" y="193534"/>
                </a:cubicBezTo>
                <a:cubicBezTo>
                  <a:pt x="738014" y="193534"/>
                  <a:pt x="737682" y="193534"/>
                  <a:pt x="737682" y="193865"/>
                </a:cubicBezTo>
                <a:cubicBezTo>
                  <a:pt x="737682" y="193865"/>
                  <a:pt x="738014" y="193534"/>
                  <a:pt x="738345" y="193534"/>
                </a:cubicBezTo>
                <a:close/>
                <a:moveTo>
                  <a:pt x="655828" y="194197"/>
                </a:moveTo>
                <a:cubicBezTo>
                  <a:pt x="655828" y="194197"/>
                  <a:pt x="658148" y="194859"/>
                  <a:pt x="659473" y="194859"/>
                </a:cubicBezTo>
                <a:cubicBezTo>
                  <a:pt x="658148" y="194859"/>
                  <a:pt x="656822" y="194859"/>
                  <a:pt x="655828" y="194197"/>
                </a:cubicBezTo>
                <a:close/>
                <a:moveTo>
                  <a:pt x="637270" y="176633"/>
                </a:moveTo>
                <a:cubicBezTo>
                  <a:pt x="637270" y="176633"/>
                  <a:pt x="640584" y="177295"/>
                  <a:pt x="642241" y="176964"/>
                </a:cubicBezTo>
                <a:cubicBezTo>
                  <a:pt x="640584" y="176964"/>
                  <a:pt x="638927" y="176964"/>
                  <a:pt x="637270" y="176633"/>
                </a:cubicBezTo>
                <a:close/>
                <a:moveTo>
                  <a:pt x="632630" y="178290"/>
                </a:moveTo>
                <a:cubicBezTo>
                  <a:pt x="632630" y="178290"/>
                  <a:pt x="629979" y="178621"/>
                  <a:pt x="628654" y="178290"/>
                </a:cubicBezTo>
                <a:cubicBezTo>
                  <a:pt x="629979" y="178621"/>
                  <a:pt x="631305" y="178952"/>
                  <a:pt x="632630" y="178290"/>
                </a:cubicBezTo>
                <a:cubicBezTo>
                  <a:pt x="633625" y="177295"/>
                  <a:pt x="634619" y="176964"/>
                  <a:pt x="635613" y="176964"/>
                </a:cubicBezTo>
                <a:cubicBezTo>
                  <a:pt x="634619" y="176964"/>
                  <a:pt x="633625" y="177627"/>
                  <a:pt x="632630" y="178290"/>
                </a:cubicBezTo>
                <a:close/>
                <a:moveTo>
                  <a:pt x="591206" y="151778"/>
                </a:moveTo>
                <a:lnTo>
                  <a:pt x="591206" y="151778"/>
                </a:lnTo>
                <a:cubicBezTo>
                  <a:pt x="586567" y="151778"/>
                  <a:pt x="581596" y="151778"/>
                  <a:pt x="576956" y="151778"/>
                </a:cubicBezTo>
                <a:cubicBezTo>
                  <a:pt x="576293" y="152441"/>
                  <a:pt x="575962" y="153104"/>
                  <a:pt x="575962" y="153767"/>
                </a:cubicBezTo>
                <a:cubicBezTo>
                  <a:pt x="575962" y="155755"/>
                  <a:pt x="577619" y="157412"/>
                  <a:pt x="577619" y="159400"/>
                </a:cubicBezTo>
                <a:lnTo>
                  <a:pt x="577619" y="159400"/>
                </a:lnTo>
                <a:cubicBezTo>
                  <a:pt x="577619" y="157412"/>
                  <a:pt x="575631" y="155755"/>
                  <a:pt x="575962" y="153767"/>
                </a:cubicBezTo>
                <a:cubicBezTo>
                  <a:pt x="575962" y="153104"/>
                  <a:pt x="575962" y="152441"/>
                  <a:pt x="576956" y="151778"/>
                </a:cubicBezTo>
                <a:lnTo>
                  <a:pt x="576956" y="151778"/>
                </a:lnTo>
                <a:cubicBezTo>
                  <a:pt x="575962" y="149127"/>
                  <a:pt x="576956" y="147470"/>
                  <a:pt x="578945" y="145813"/>
                </a:cubicBezTo>
                <a:cubicBezTo>
                  <a:pt x="580933" y="150121"/>
                  <a:pt x="583253" y="148796"/>
                  <a:pt x="585904" y="146807"/>
                </a:cubicBezTo>
                <a:cubicBezTo>
                  <a:pt x="590543" y="147139"/>
                  <a:pt x="594852" y="149790"/>
                  <a:pt x="599822" y="149458"/>
                </a:cubicBezTo>
                <a:cubicBezTo>
                  <a:pt x="596840" y="150453"/>
                  <a:pt x="594189" y="151115"/>
                  <a:pt x="591206" y="152110"/>
                </a:cubicBezTo>
                <a:close/>
                <a:moveTo>
                  <a:pt x="580602" y="126261"/>
                </a:moveTo>
                <a:cubicBezTo>
                  <a:pt x="578613" y="127586"/>
                  <a:pt x="580602" y="130569"/>
                  <a:pt x="578282" y="131563"/>
                </a:cubicBezTo>
                <a:cubicBezTo>
                  <a:pt x="576293" y="131563"/>
                  <a:pt x="573974" y="131563"/>
                  <a:pt x="571985" y="131563"/>
                </a:cubicBezTo>
                <a:cubicBezTo>
                  <a:pt x="571985" y="130238"/>
                  <a:pt x="571985" y="129243"/>
                  <a:pt x="571985" y="127918"/>
                </a:cubicBezTo>
                <a:cubicBezTo>
                  <a:pt x="574305" y="127255"/>
                  <a:pt x="576956" y="126924"/>
                  <a:pt x="579276" y="126261"/>
                </a:cubicBezTo>
                <a:cubicBezTo>
                  <a:pt x="579607" y="126261"/>
                  <a:pt x="580270" y="126261"/>
                  <a:pt x="580602" y="126261"/>
                </a:cubicBezTo>
                <a:close/>
                <a:moveTo>
                  <a:pt x="559392" y="159400"/>
                </a:moveTo>
                <a:lnTo>
                  <a:pt x="559392" y="159400"/>
                </a:lnTo>
                <a:cubicBezTo>
                  <a:pt x="559724" y="157412"/>
                  <a:pt x="559392" y="156086"/>
                  <a:pt x="558398" y="155423"/>
                </a:cubicBezTo>
                <a:cubicBezTo>
                  <a:pt x="559392" y="156086"/>
                  <a:pt x="559724" y="157412"/>
                  <a:pt x="559392" y="159400"/>
                </a:cubicBezTo>
                <a:close/>
                <a:moveTo>
                  <a:pt x="569003" y="241917"/>
                </a:moveTo>
                <a:cubicBezTo>
                  <a:pt x="569003" y="241917"/>
                  <a:pt x="568340" y="243243"/>
                  <a:pt x="567677" y="243906"/>
                </a:cubicBezTo>
                <a:cubicBezTo>
                  <a:pt x="568340" y="243243"/>
                  <a:pt x="569003" y="242911"/>
                  <a:pt x="569003" y="241917"/>
                </a:cubicBezTo>
                <a:close/>
                <a:moveTo>
                  <a:pt x="568340" y="240923"/>
                </a:moveTo>
                <a:lnTo>
                  <a:pt x="568340" y="240923"/>
                </a:lnTo>
                <a:cubicBezTo>
                  <a:pt x="568340" y="240923"/>
                  <a:pt x="570328" y="239266"/>
                  <a:pt x="571654" y="239597"/>
                </a:cubicBezTo>
                <a:cubicBezTo>
                  <a:pt x="570328" y="239597"/>
                  <a:pt x="569003" y="239597"/>
                  <a:pt x="568340" y="240923"/>
                </a:cubicBezTo>
                <a:close/>
                <a:moveTo>
                  <a:pt x="573311" y="235621"/>
                </a:moveTo>
                <a:cubicBezTo>
                  <a:pt x="573311" y="235621"/>
                  <a:pt x="573974" y="235621"/>
                  <a:pt x="574637" y="235621"/>
                </a:cubicBezTo>
                <a:cubicBezTo>
                  <a:pt x="574305" y="235621"/>
                  <a:pt x="573642" y="235621"/>
                  <a:pt x="573311" y="235621"/>
                </a:cubicBezTo>
                <a:close/>
                <a:moveTo>
                  <a:pt x="629648" y="235621"/>
                </a:moveTo>
                <a:cubicBezTo>
                  <a:pt x="631636" y="235621"/>
                  <a:pt x="633956" y="235621"/>
                  <a:pt x="635944" y="236615"/>
                </a:cubicBezTo>
                <a:cubicBezTo>
                  <a:pt x="638264" y="236615"/>
                  <a:pt x="640584" y="236615"/>
                  <a:pt x="643235" y="236615"/>
                </a:cubicBezTo>
                <a:cubicBezTo>
                  <a:pt x="642904" y="236283"/>
                  <a:pt x="642241" y="235952"/>
                  <a:pt x="641909" y="235952"/>
                </a:cubicBezTo>
                <a:cubicBezTo>
                  <a:pt x="642572" y="235952"/>
                  <a:pt x="642904" y="236283"/>
                  <a:pt x="643235" y="236615"/>
                </a:cubicBezTo>
                <a:cubicBezTo>
                  <a:pt x="640915" y="236615"/>
                  <a:pt x="638596" y="236615"/>
                  <a:pt x="635944" y="236615"/>
                </a:cubicBezTo>
                <a:cubicBezTo>
                  <a:pt x="633956" y="235621"/>
                  <a:pt x="631968" y="235621"/>
                  <a:pt x="629648" y="235621"/>
                </a:cubicBezTo>
                <a:close/>
                <a:moveTo>
                  <a:pt x="640584" y="235621"/>
                </a:moveTo>
                <a:cubicBezTo>
                  <a:pt x="640584" y="235621"/>
                  <a:pt x="640915" y="235621"/>
                  <a:pt x="641247" y="235621"/>
                </a:cubicBezTo>
                <a:cubicBezTo>
                  <a:pt x="641247" y="235621"/>
                  <a:pt x="640915" y="235621"/>
                  <a:pt x="640584" y="235621"/>
                </a:cubicBezTo>
                <a:close/>
                <a:moveTo>
                  <a:pt x="684659" y="258155"/>
                </a:moveTo>
                <a:lnTo>
                  <a:pt x="684659" y="258155"/>
                </a:lnTo>
                <a:cubicBezTo>
                  <a:pt x="684659" y="258155"/>
                  <a:pt x="682671" y="257493"/>
                  <a:pt x="681677" y="256830"/>
                </a:cubicBezTo>
                <a:cubicBezTo>
                  <a:pt x="682671" y="257161"/>
                  <a:pt x="683665" y="257493"/>
                  <a:pt x="684659" y="258155"/>
                </a:cubicBezTo>
                <a:close/>
                <a:moveTo>
                  <a:pt x="703217" y="240260"/>
                </a:moveTo>
                <a:lnTo>
                  <a:pt x="703217" y="240260"/>
                </a:lnTo>
                <a:lnTo>
                  <a:pt x="703217" y="244237"/>
                </a:lnTo>
                <a:cubicBezTo>
                  <a:pt x="703217" y="244237"/>
                  <a:pt x="703217" y="241586"/>
                  <a:pt x="703217" y="240260"/>
                </a:cubicBezTo>
                <a:close/>
                <a:moveTo>
                  <a:pt x="707194" y="249539"/>
                </a:moveTo>
                <a:cubicBezTo>
                  <a:pt x="707194" y="249539"/>
                  <a:pt x="706531" y="250533"/>
                  <a:pt x="706200" y="251196"/>
                </a:cubicBezTo>
                <a:cubicBezTo>
                  <a:pt x="706200" y="250865"/>
                  <a:pt x="706863" y="250202"/>
                  <a:pt x="707194" y="249539"/>
                </a:cubicBezTo>
                <a:close/>
                <a:moveTo>
                  <a:pt x="746961" y="195191"/>
                </a:moveTo>
                <a:lnTo>
                  <a:pt x="746961" y="195191"/>
                </a:lnTo>
                <a:cubicBezTo>
                  <a:pt x="746961" y="195191"/>
                  <a:pt x="749281" y="195191"/>
                  <a:pt x="749944" y="194528"/>
                </a:cubicBezTo>
                <a:cubicBezTo>
                  <a:pt x="748950" y="195191"/>
                  <a:pt x="747955" y="194528"/>
                  <a:pt x="746961" y="195191"/>
                </a:cubicBezTo>
                <a:close/>
                <a:moveTo>
                  <a:pt x="747955" y="189888"/>
                </a:moveTo>
                <a:cubicBezTo>
                  <a:pt x="747955" y="189888"/>
                  <a:pt x="746961" y="189557"/>
                  <a:pt x="746298" y="189226"/>
                </a:cubicBezTo>
                <a:cubicBezTo>
                  <a:pt x="746961" y="189226"/>
                  <a:pt x="747293" y="189226"/>
                  <a:pt x="747955" y="189888"/>
                </a:cubicBezTo>
                <a:cubicBezTo>
                  <a:pt x="748618" y="189888"/>
                  <a:pt x="749612" y="190551"/>
                  <a:pt x="750275" y="190220"/>
                </a:cubicBezTo>
                <a:cubicBezTo>
                  <a:pt x="749281" y="190220"/>
                  <a:pt x="748618" y="190220"/>
                  <a:pt x="747955" y="189888"/>
                </a:cubicBezTo>
                <a:close/>
                <a:moveTo>
                  <a:pt x="743647" y="187569"/>
                </a:moveTo>
                <a:cubicBezTo>
                  <a:pt x="743647" y="187569"/>
                  <a:pt x="741990" y="187569"/>
                  <a:pt x="740996" y="187569"/>
                </a:cubicBezTo>
                <a:lnTo>
                  <a:pt x="740996" y="187569"/>
                </a:lnTo>
                <a:cubicBezTo>
                  <a:pt x="740996" y="187569"/>
                  <a:pt x="742653" y="187569"/>
                  <a:pt x="743647" y="187569"/>
                </a:cubicBezTo>
                <a:cubicBezTo>
                  <a:pt x="744641" y="187569"/>
                  <a:pt x="745636" y="187569"/>
                  <a:pt x="746298" y="187569"/>
                </a:cubicBezTo>
                <a:cubicBezTo>
                  <a:pt x="745304" y="187569"/>
                  <a:pt x="744310" y="187569"/>
                  <a:pt x="743647" y="187569"/>
                </a:cubicBezTo>
                <a:close/>
                <a:moveTo>
                  <a:pt x="697915" y="164371"/>
                </a:moveTo>
                <a:cubicBezTo>
                  <a:pt x="697915" y="164371"/>
                  <a:pt x="695264" y="165034"/>
                  <a:pt x="693938" y="163377"/>
                </a:cubicBezTo>
                <a:lnTo>
                  <a:pt x="693938" y="163377"/>
                </a:lnTo>
                <a:cubicBezTo>
                  <a:pt x="693938" y="163377"/>
                  <a:pt x="696589" y="164702"/>
                  <a:pt x="697915" y="164371"/>
                </a:cubicBezTo>
                <a:close/>
                <a:moveTo>
                  <a:pt x="665438" y="186243"/>
                </a:moveTo>
                <a:cubicBezTo>
                  <a:pt x="665438" y="186243"/>
                  <a:pt x="666764" y="186243"/>
                  <a:pt x="666764" y="185912"/>
                </a:cubicBezTo>
                <a:cubicBezTo>
                  <a:pt x="666764" y="185912"/>
                  <a:pt x="666101" y="186243"/>
                  <a:pt x="665438" y="186243"/>
                </a:cubicBezTo>
                <a:cubicBezTo>
                  <a:pt x="664776" y="186243"/>
                  <a:pt x="663781" y="186243"/>
                  <a:pt x="662456" y="186243"/>
                </a:cubicBezTo>
                <a:cubicBezTo>
                  <a:pt x="661130" y="187569"/>
                  <a:pt x="661462" y="188563"/>
                  <a:pt x="662456" y="189557"/>
                </a:cubicBezTo>
                <a:cubicBezTo>
                  <a:pt x="661793" y="188563"/>
                  <a:pt x="661462" y="187569"/>
                  <a:pt x="662456" y="186243"/>
                </a:cubicBezTo>
                <a:cubicBezTo>
                  <a:pt x="663781" y="186243"/>
                  <a:pt x="664776" y="186243"/>
                  <a:pt x="665438" y="186243"/>
                </a:cubicBezTo>
                <a:close/>
                <a:moveTo>
                  <a:pt x="663781" y="192871"/>
                </a:moveTo>
                <a:cubicBezTo>
                  <a:pt x="663781" y="192871"/>
                  <a:pt x="662124" y="193534"/>
                  <a:pt x="661462" y="194197"/>
                </a:cubicBezTo>
                <a:cubicBezTo>
                  <a:pt x="661462" y="194197"/>
                  <a:pt x="661462" y="194197"/>
                  <a:pt x="661130" y="194197"/>
                </a:cubicBezTo>
                <a:cubicBezTo>
                  <a:pt x="661130" y="194197"/>
                  <a:pt x="661130" y="194197"/>
                  <a:pt x="661462" y="194197"/>
                </a:cubicBezTo>
                <a:cubicBezTo>
                  <a:pt x="662124" y="193865"/>
                  <a:pt x="663119" y="193534"/>
                  <a:pt x="663781" y="192871"/>
                </a:cubicBezTo>
                <a:close/>
                <a:moveTo>
                  <a:pt x="648537" y="184255"/>
                </a:moveTo>
                <a:cubicBezTo>
                  <a:pt x="648537" y="184255"/>
                  <a:pt x="650526" y="184255"/>
                  <a:pt x="651188" y="183592"/>
                </a:cubicBezTo>
                <a:cubicBezTo>
                  <a:pt x="650526" y="183923"/>
                  <a:pt x="649531" y="183923"/>
                  <a:pt x="648537" y="184255"/>
                </a:cubicBezTo>
                <a:close/>
                <a:moveTo>
                  <a:pt x="630973" y="142168"/>
                </a:moveTo>
                <a:cubicBezTo>
                  <a:pt x="632630" y="141505"/>
                  <a:pt x="634619" y="140842"/>
                  <a:pt x="636607" y="140842"/>
                </a:cubicBezTo>
                <a:cubicBezTo>
                  <a:pt x="634619" y="140842"/>
                  <a:pt x="632962" y="141505"/>
                  <a:pt x="630973" y="142168"/>
                </a:cubicBezTo>
                <a:close/>
                <a:moveTo>
                  <a:pt x="630973" y="145813"/>
                </a:moveTo>
                <a:cubicBezTo>
                  <a:pt x="630973" y="145813"/>
                  <a:pt x="627660" y="145813"/>
                  <a:pt x="626003" y="145813"/>
                </a:cubicBezTo>
                <a:cubicBezTo>
                  <a:pt x="626997" y="144819"/>
                  <a:pt x="627991" y="144156"/>
                  <a:pt x="628985" y="143493"/>
                </a:cubicBezTo>
                <a:cubicBezTo>
                  <a:pt x="627991" y="144156"/>
                  <a:pt x="626997" y="144819"/>
                  <a:pt x="626003" y="145813"/>
                </a:cubicBezTo>
                <a:cubicBezTo>
                  <a:pt x="627660" y="145813"/>
                  <a:pt x="629316" y="145813"/>
                  <a:pt x="630973" y="145813"/>
                </a:cubicBezTo>
                <a:close/>
                <a:moveTo>
                  <a:pt x="616724" y="145813"/>
                </a:moveTo>
                <a:cubicBezTo>
                  <a:pt x="617718" y="147470"/>
                  <a:pt x="619706" y="146476"/>
                  <a:pt x="621363" y="147801"/>
                </a:cubicBezTo>
                <a:cubicBezTo>
                  <a:pt x="621363" y="149790"/>
                  <a:pt x="621032" y="152110"/>
                  <a:pt x="620700" y="154429"/>
                </a:cubicBezTo>
                <a:cubicBezTo>
                  <a:pt x="619706" y="155423"/>
                  <a:pt x="618712" y="156086"/>
                  <a:pt x="617718" y="157080"/>
                </a:cubicBezTo>
                <a:lnTo>
                  <a:pt x="617718" y="157080"/>
                </a:lnTo>
                <a:cubicBezTo>
                  <a:pt x="615067" y="156418"/>
                  <a:pt x="614072" y="152110"/>
                  <a:pt x="610427" y="153104"/>
                </a:cubicBezTo>
                <a:cubicBezTo>
                  <a:pt x="609433" y="152772"/>
                  <a:pt x="608770" y="152441"/>
                  <a:pt x="607776" y="151778"/>
                </a:cubicBezTo>
                <a:cubicBezTo>
                  <a:pt x="606782" y="151115"/>
                  <a:pt x="605456" y="150453"/>
                  <a:pt x="603799" y="149458"/>
                </a:cubicBezTo>
                <a:cubicBezTo>
                  <a:pt x="608439" y="149458"/>
                  <a:pt x="612084" y="149127"/>
                  <a:pt x="616392" y="148796"/>
                </a:cubicBezTo>
                <a:cubicBezTo>
                  <a:pt x="614735" y="147801"/>
                  <a:pt x="614072" y="147139"/>
                  <a:pt x="613078" y="146807"/>
                </a:cubicBezTo>
                <a:cubicBezTo>
                  <a:pt x="614404" y="146476"/>
                  <a:pt x="614735" y="143825"/>
                  <a:pt x="616724" y="145813"/>
                </a:cubicBezTo>
                <a:cubicBezTo>
                  <a:pt x="619375" y="145813"/>
                  <a:pt x="621694" y="145813"/>
                  <a:pt x="624346" y="145813"/>
                </a:cubicBezTo>
                <a:cubicBezTo>
                  <a:pt x="621694" y="145813"/>
                  <a:pt x="619375" y="145813"/>
                  <a:pt x="616724" y="145813"/>
                </a:cubicBezTo>
                <a:close/>
                <a:moveTo>
                  <a:pt x="572648" y="121290"/>
                </a:moveTo>
                <a:lnTo>
                  <a:pt x="572648" y="121290"/>
                </a:lnTo>
                <a:cubicBezTo>
                  <a:pt x="572648" y="121290"/>
                  <a:pt x="569997" y="122947"/>
                  <a:pt x="568671" y="122947"/>
                </a:cubicBezTo>
                <a:cubicBezTo>
                  <a:pt x="569997" y="122947"/>
                  <a:pt x="571323" y="122284"/>
                  <a:pt x="572648" y="121290"/>
                </a:cubicBezTo>
                <a:close/>
                <a:moveTo>
                  <a:pt x="561049" y="139848"/>
                </a:moveTo>
                <a:cubicBezTo>
                  <a:pt x="561049" y="139848"/>
                  <a:pt x="560387" y="139185"/>
                  <a:pt x="560387" y="138854"/>
                </a:cubicBezTo>
                <a:cubicBezTo>
                  <a:pt x="560387" y="138854"/>
                  <a:pt x="560718" y="139517"/>
                  <a:pt x="561049" y="139848"/>
                </a:cubicBezTo>
                <a:close/>
                <a:moveTo>
                  <a:pt x="560055" y="152110"/>
                </a:moveTo>
                <a:cubicBezTo>
                  <a:pt x="557735" y="152110"/>
                  <a:pt x="555416" y="152441"/>
                  <a:pt x="553427" y="152772"/>
                </a:cubicBezTo>
                <a:cubicBezTo>
                  <a:pt x="553427" y="152772"/>
                  <a:pt x="553427" y="153104"/>
                  <a:pt x="553427" y="153435"/>
                </a:cubicBezTo>
                <a:cubicBezTo>
                  <a:pt x="553427" y="153435"/>
                  <a:pt x="553427" y="153104"/>
                  <a:pt x="553427" y="152772"/>
                </a:cubicBezTo>
                <a:cubicBezTo>
                  <a:pt x="550776" y="149127"/>
                  <a:pt x="551439" y="147139"/>
                  <a:pt x="556079" y="147139"/>
                </a:cubicBezTo>
                <a:cubicBezTo>
                  <a:pt x="558398" y="147139"/>
                  <a:pt x="560718" y="147139"/>
                  <a:pt x="562706" y="147801"/>
                </a:cubicBezTo>
                <a:cubicBezTo>
                  <a:pt x="564032" y="150784"/>
                  <a:pt x="564032" y="152441"/>
                  <a:pt x="560055" y="152441"/>
                </a:cubicBezTo>
                <a:close/>
                <a:moveTo>
                  <a:pt x="551108" y="182598"/>
                </a:moveTo>
                <a:cubicBezTo>
                  <a:pt x="551108" y="182598"/>
                  <a:pt x="551439" y="180609"/>
                  <a:pt x="551770" y="179284"/>
                </a:cubicBezTo>
                <a:cubicBezTo>
                  <a:pt x="553759" y="180278"/>
                  <a:pt x="554090" y="181935"/>
                  <a:pt x="554090" y="183923"/>
                </a:cubicBezTo>
                <a:cubicBezTo>
                  <a:pt x="549782" y="184917"/>
                  <a:pt x="545805" y="185580"/>
                  <a:pt x="541497" y="186574"/>
                </a:cubicBezTo>
                <a:cubicBezTo>
                  <a:pt x="540834" y="186574"/>
                  <a:pt x="539840" y="186574"/>
                  <a:pt x="539177" y="186243"/>
                </a:cubicBezTo>
                <a:cubicBezTo>
                  <a:pt x="539177" y="183592"/>
                  <a:pt x="538183" y="180609"/>
                  <a:pt x="541166" y="178621"/>
                </a:cubicBezTo>
                <a:cubicBezTo>
                  <a:pt x="544148" y="180609"/>
                  <a:pt x="547462" y="181604"/>
                  <a:pt x="550776" y="182598"/>
                </a:cubicBezTo>
                <a:close/>
                <a:moveTo>
                  <a:pt x="523270" y="185580"/>
                </a:moveTo>
                <a:cubicBezTo>
                  <a:pt x="523270" y="185580"/>
                  <a:pt x="520619" y="185580"/>
                  <a:pt x="518962" y="185580"/>
                </a:cubicBezTo>
                <a:lnTo>
                  <a:pt x="518962" y="185580"/>
                </a:lnTo>
                <a:cubicBezTo>
                  <a:pt x="518962" y="185580"/>
                  <a:pt x="518962" y="183261"/>
                  <a:pt x="518962" y="181935"/>
                </a:cubicBezTo>
                <a:cubicBezTo>
                  <a:pt x="519625" y="180609"/>
                  <a:pt x="519957" y="179284"/>
                  <a:pt x="520619" y="177958"/>
                </a:cubicBezTo>
                <a:lnTo>
                  <a:pt x="520619" y="177958"/>
                </a:lnTo>
                <a:cubicBezTo>
                  <a:pt x="523602" y="177958"/>
                  <a:pt x="525590" y="179284"/>
                  <a:pt x="522939" y="182598"/>
                </a:cubicBezTo>
                <a:cubicBezTo>
                  <a:pt x="522608" y="182929"/>
                  <a:pt x="522939" y="184255"/>
                  <a:pt x="523270" y="185580"/>
                </a:cubicBezTo>
                <a:close/>
                <a:moveTo>
                  <a:pt x="472899" y="175638"/>
                </a:moveTo>
                <a:cubicBezTo>
                  <a:pt x="472899" y="175638"/>
                  <a:pt x="469916" y="177295"/>
                  <a:pt x="469585" y="178952"/>
                </a:cubicBezTo>
                <a:cubicBezTo>
                  <a:pt x="472236" y="178952"/>
                  <a:pt x="474556" y="178952"/>
                  <a:pt x="477207" y="178952"/>
                </a:cubicBezTo>
                <a:cubicBezTo>
                  <a:pt x="482178" y="177627"/>
                  <a:pt x="484829" y="183923"/>
                  <a:pt x="489468" y="182598"/>
                </a:cubicBezTo>
                <a:cubicBezTo>
                  <a:pt x="490463" y="184255"/>
                  <a:pt x="484166" y="183592"/>
                  <a:pt x="488143" y="186243"/>
                </a:cubicBezTo>
                <a:cubicBezTo>
                  <a:pt x="484829" y="187900"/>
                  <a:pt x="481515" y="188231"/>
                  <a:pt x="477870" y="186243"/>
                </a:cubicBezTo>
                <a:cubicBezTo>
                  <a:pt x="479527" y="183592"/>
                  <a:pt x="477207" y="181272"/>
                  <a:pt x="476875" y="178621"/>
                </a:cubicBezTo>
                <a:cubicBezTo>
                  <a:pt x="474224" y="178621"/>
                  <a:pt x="471904" y="178621"/>
                  <a:pt x="469253" y="178621"/>
                </a:cubicBezTo>
                <a:cubicBezTo>
                  <a:pt x="469585" y="176964"/>
                  <a:pt x="471573" y="176633"/>
                  <a:pt x="472567" y="175307"/>
                </a:cubicBezTo>
                <a:close/>
                <a:moveTo>
                  <a:pt x="474887" y="173650"/>
                </a:moveTo>
                <a:cubicBezTo>
                  <a:pt x="474887" y="173650"/>
                  <a:pt x="474887" y="173650"/>
                  <a:pt x="474887" y="173650"/>
                </a:cubicBezTo>
                <a:cubicBezTo>
                  <a:pt x="474887" y="173650"/>
                  <a:pt x="474887" y="173650"/>
                  <a:pt x="474887" y="173650"/>
                </a:cubicBezTo>
                <a:close/>
                <a:moveTo>
                  <a:pt x="476875" y="174313"/>
                </a:moveTo>
                <a:cubicBezTo>
                  <a:pt x="476875" y="174313"/>
                  <a:pt x="478864" y="175638"/>
                  <a:pt x="479527" y="175970"/>
                </a:cubicBezTo>
                <a:cubicBezTo>
                  <a:pt x="478532" y="175638"/>
                  <a:pt x="477538" y="174644"/>
                  <a:pt x="476875" y="174313"/>
                </a:cubicBezTo>
                <a:close/>
                <a:moveTo>
                  <a:pt x="456329" y="207784"/>
                </a:moveTo>
                <a:cubicBezTo>
                  <a:pt x="456329" y="207784"/>
                  <a:pt x="456329" y="207784"/>
                  <a:pt x="456329" y="207784"/>
                </a:cubicBezTo>
                <a:cubicBezTo>
                  <a:pt x="456329" y="207784"/>
                  <a:pt x="456329" y="207784"/>
                  <a:pt x="456329" y="207784"/>
                </a:cubicBezTo>
                <a:close/>
                <a:moveTo>
                  <a:pt x="454672" y="209772"/>
                </a:moveTo>
                <a:cubicBezTo>
                  <a:pt x="454672" y="209772"/>
                  <a:pt x="454672" y="209772"/>
                  <a:pt x="454672" y="209772"/>
                </a:cubicBezTo>
                <a:cubicBezTo>
                  <a:pt x="454672" y="209772"/>
                  <a:pt x="454672" y="209772"/>
                  <a:pt x="454672" y="209772"/>
                </a:cubicBezTo>
                <a:close/>
                <a:moveTo>
                  <a:pt x="456660" y="220708"/>
                </a:moveTo>
                <a:cubicBezTo>
                  <a:pt x="460968" y="218720"/>
                  <a:pt x="459312" y="224353"/>
                  <a:pt x="461631" y="224685"/>
                </a:cubicBezTo>
                <a:cubicBezTo>
                  <a:pt x="461631" y="226010"/>
                  <a:pt x="462294" y="227667"/>
                  <a:pt x="460306" y="228330"/>
                </a:cubicBezTo>
                <a:cubicBezTo>
                  <a:pt x="458317" y="228993"/>
                  <a:pt x="457323" y="227336"/>
                  <a:pt x="456660" y="226010"/>
                </a:cubicBezTo>
                <a:cubicBezTo>
                  <a:pt x="457986" y="224353"/>
                  <a:pt x="456660" y="222696"/>
                  <a:pt x="456660" y="221039"/>
                </a:cubicBezTo>
                <a:close/>
                <a:moveTo>
                  <a:pt x="554421" y="244568"/>
                </a:moveTo>
                <a:cubicBezTo>
                  <a:pt x="554421" y="244568"/>
                  <a:pt x="555084" y="242249"/>
                  <a:pt x="555084" y="241254"/>
                </a:cubicBezTo>
                <a:cubicBezTo>
                  <a:pt x="555084" y="242249"/>
                  <a:pt x="554421" y="243243"/>
                  <a:pt x="554421" y="244568"/>
                </a:cubicBezTo>
                <a:cubicBezTo>
                  <a:pt x="553427" y="244568"/>
                  <a:pt x="552433" y="244568"/>
                  <a:pt x="551439" y="244568"/>
                </a:cubicBezTo>
                <a:cubicBezTo>
                  <a:pt x="552433" y="244568"/>
                  <a:pt x="553759" y="244568"/>
                  <a:pt x="554421" y="244568"/>
                </a:cubicBezTo>
                <a:close/>
                <a:moveTo>
                  <a:pt x="567346" y="245894"/>
                </a:moveTo>
                <a:cubicBezTo>
                  <a:pt x="567346" y="245894"/>
                  <a:pt x="567346" y="244900"/>
                  <a:pt x="567346" y="244568"/>
                </a:cubicBezTo>
                <a:cubicBezTo>
                  <a:pt x="567346" y="244900"/>
                  <a:pt x="567014" y="245231"/>
                  <a:pt x="567346" y="245894"/>
                </a:cubicBezTo>
                <a:cubicBezTo>
                  <a:pt x="569334" y="245894"/>
                  <a:pt x="571654" y="245562"/>
                  <a:pt x="573642" y="245562"/>
                </a:cubicBezTo>
                <a:cubicBezTo>
                  <a:pt x="571654" y="245562"/>
                  <a:pt x="569334" y="245562"/>
                  <a:pt x="567346" y="245894"/>
                </a:cubicBezTo>
                <a:close/>
                <a:moveTo>
                  <a:pt x="578282" y="246557"/>
                </a:moveTo>
                <a:cubicBezTo>
                  <a:pt x="578282" y="246557"/>
                  <a:pt x="575299" y="245562"/>
                  <a:pt x="573642" y="245562"/>
                </a:cubicBezTo>
                <a:cubicBezTo>
                  <a:pt x="575299" y="245562"/>
                  <a:pt x="576625" y="245562"/>
                  <a:pt x="578282" y="246557"/>
                </a:cubicBezTo>
                <a:close/>
                <a:moveTo>
                  <a:pt x="577288" y="237609"/>
                </a:moveTo>
                <a:lnTo>
                  <a:pt x="577288" y="237609"/>
                </a:lnTo>
                <a:cubicBezTo>
                  <a:pt x="577288" y="237609"/>
                  <a:pt x="576293" y="236946"/>
                  <a:pt x="575962" y="236283"/>
                </a:cubicBezTo>
                <a:lnTo>
                  <a:pt x="575962" y="236283"/>
                </a:lnTo>
                <a:cubicBezTo>
                  <a:pt x="575962" y="236283"/>
                  <a:pt x="574968" y="236283"/>
                  <a:pt x="574637" y="236283"/>
                </a:cubicBezTo>
                <a:cubicBezTo>
                  <a:pt x="574968" y="236283"/>
                  <a:pt x="575631" y="236283"/>
                  <a:pt x="575962" y="236283"/>
                </a:cubicBezTo>
                <a:lnTo>
                  <a:pt x="575962" y="236283"/>
                </a:lnTo>
                <a:cubicBezTo>
                  <a:pt x="575962" y="236283"/>
                  <a:pt x="576956" y="237278"/>
                  <a:pt x="577288" y="237609"/>
                </a:cubicBezTo>
                <a:cubicBezTo>
                  <a:pt x="580270" y="238935"/>
                  <a:pt x="583584" y="238603"/>
                  <a:pt x="586567" y="238272"/>
                </a:cubicBezTo>
                <a:cubicBezTo>
                  <a:pt x="583584" y="238935"/>
                  <a:pt x="580270" y="238935"/>
                  <a:pt x="577288" y="237609"/>
                </a:cubicBezTo>
                <a:close/>
                <a:moveTo>
                  <a:pt x="590212" y="237609"/>
                </a:moveTo>
                <a:lnTo>
                  <a:pt x="590212" y="237609"/>
                </a:lnTo>
                <a:cubicBezTo>
                  <a:pt x="590212" y="237609"/>
                  <a:pt x="588555" y="237940"/>
                  <a:pt x="587892" y="238272"/>
                </a:cubicBezTo>
                <a:cubicBezTo>
                  <a:pt x="588555" y="238272"/>
                  <a:pt x="589549" y="238272"/>
                  <a:pt x="590212" y="237609"/>
                </a:cubicBezTo>
                <a:close/>
                <a:moveTo>
                  <a:pt x="619375" y="244237"/>
                </a:moveTo>
                <a:cubicBezTo>
                  <a:pt x="619375" y="244237"/>
                  <a:pt x="619375" y="242249"/>
                  <a:pt x="618712" y="241586"/>
                </a:cubicBezTo>
                <a:cubicBezTo>
                  <a:pt x="619375" y="242249"/>
                  <a:pt x="619375" y="243243"/>
                  <a:pt x="619375" y="244237"/>
                </a:cubicBezTo>
                <a:cubicBezTo>
                  <a:pt x="619375" y="245562"/>
                  <a:pt x="620369" y="246557"/>
                  <a:pt x="621363" y="247219"/>
                </a:cubicBezTo>
                <a:cubicBezTo>
                  <a:pt x="620369" y="246557"/>
                  <a:pt x="619706" y="245562"/>
                  <a:pt x="619375" y="244237"/>
                </a:cubicBezTo>
                <a:close/>
                <a:moveTo>
                  <a:pt x="688305" y="269754"/>
                </a:moveTo>
                <a:cubicBezTo>
                  <a:pt x="688305" y="269754"/>
                  <a:pt x="688636" y="270086"/>
                  <a:pt x="688967" y="270417"/>
                </a:cubicBezTo>
                <a:cubicBezTo>
                  <a:pt x="688967" y="270417"/>
                  <a:pt x="688967" y="270086"/>
                  <a:pt x="688305" y="269754"/>
                </a:cubicBezTo>
                <a:cubicBezTo>
                  <a:pt x="688305" y="269754"/>
                  <a:pt x="687642" y="269754"/>
                  <a:pt x="687310" y="269754"/>
                </a:cubicBezTo>
                <a:cubicBezTo>
                  <a:pt x="687310" y="269754"/>
                  <a:pt x="687973" y="269754"/>
                  <a:pt x="688305" y="269754"/>
                </a:cubicBezTo>
                <a:close/>
                <a:moveTo>
                  <a:pt x="689299" y="271411"/>
                </a:moveTo>
                <a:cubicBezTo>
                  <a:pt x="689299" y="271411"/>
                  <a:pt x="689299" y="270748"/>
                  <a:pt x="689299" y="270417"/>
                </a:cubicBezTo>
                <a:cubicBezTo>
                  <a:pt x="689299" y="270417"/>
                  <a:pt x="689299" y="271080"/>
                  <a:pt x="689299" y="271411"/>
                </a:cubicBezTo>
                <a:close/>
                <a:moveTo>
                  <a:pt x="695927" y="246557"/>
                </a:moveTo>
                <a:cubicBezTo>
                  <a:pt x="695927" y="246557"/>
                  <a:pt x="698246" y="248545"/>
                  <a:pt x="699572" y="249208"/>
                </a:cubicBezTo>
                <a:cubicBezTo>
                  <a:pt x="698246" y="248545"/>
                  <a:pt x="696921" y="247882"/>
                  <a:pt x="695927" y="246557"/>
                </a:cubicBezTo>
                <a:lnTo>
                  <a:pt x="695927" y="246557"/>
                </a:lnTo>
                <a:close/>
                <a:moveTo>
                  <a:pt x="706531" y="252190"/>
                </a:moveTo>
                <a:cubicBezTo>
                  <a:pt x="706531" y="252190"/>
                  <a:pt x="706531" y="252522"/>
                  <a:pt x="706200" y="252853"/>
                </a:cubicBezTo>
                <a:cubicBezTo>
                  <a:pt x="706863" y="252853"/>
                  <a:pt x="707525" y="252190"/>
                  <a:pt x="708188" y="252190"/>
                </a:cubicBezTo>
                <a:cubicBezTo>
                  <a:pt x="707525" y="252190"/>
                  <a:pt x="706863" y="252853"/>
                  <a:pt x="706200" y="252853"/>
                </a:cubicBezTo>
                <a:cubicBezTo>
                  <a:pt x="706200" y="252853"/>
                  <a:pt x="706200" y="252522"/>
                  <a:pt x="706531" y="252190"/>
                </a:cubicBezTo>
                <a:close/>
                <a:moveTo>
                  <a:pt x="741328" y="251859"/>
                </a:moveTo>
                <a:cubicBezTo>
                  <a:pt x="741328" y="251859"/>
                  <a:pt x="743316" y="251859"/>
                  <a:pt x="743979" y="252853"/>
                </a:cubicBezTo>
                <a:cubicBezTo>
                  <a:pt x="743316" y="253847"/>
                  <a:pt x="742653" y="254510"/>
                  <a:pt x="741659" y="255173"/>
                </a:cubicBezTo>
                <a:cubicBezTo>
                  <a:pt x="742653" y="254841"/>
                  <a:pt x="743316" y="253847"/>
                  <a:pt x="743979" y="252853"/>
                </a:cubicBezTo>
                <a:cubicBezTo>
                  <a:pt x="743316" y="251859"/>
                  <a:pt x="742322" y="251528"/>
                  <a:pt x="741328" y="251859"/>
                </a:cubicBezTo>
                <a:close/>
                <a:moveTo>
                  <a:pt x="800316" y="197179"/>
                </a:moveTo>
                <a:cubicBezTo>
                  <a:pt x="800316" y="197179"/>
                  <a:pt x="801973" y="198836"/>
                  <a:pt x="802967" y="199167"/>
                </a:cubicBezTo>
                <a:cubicBezTo>
                  <a:pt x="802304" y="199167"/>
                  <a:pt x="801310" y="197179"/>
                  <a:pt x="800316" y="197179"/>
                </a:cubicBezTo>
                <a:cubicBezTo>
                  <a:pt x="798990" y="195853"/>
                  <a:pt x="797333" y="195853"/>
                  <a:pt x="795676" y="196185"/>
                </a:cubicBezTo>
                <a:cubicBezTo>
                  <a:pt x="797333" y="196185"/>
                  <a:pt x="798990" y="196185"/>
                  <a:pt x="800316" y="197179"/>
                </a:cubicBezTo>
                <a:close/>
                <a:moveTo>
                  <a:pt x="767176" y="215406"/>
                </a:moveTo>
                <a:cubicBezTo>
                  <a:pt x="767176" y="215406"/>
                  <a:pt x="767176" y="216731"/>
                  <a:pt x="767508" y="217394"/>
                </a:cubicBezTo>
                <a:cubicBezTo>
                  <a:pt x="767508" y="218057"/>
                  <a:pt x="768170" y="218388"/>
                  <a:pt x="768502" y="219051"/>
                </a:cubicBezTo>
                <a:cubicBezTo>
                  <a:pt x="768502" y="218388"/>
                  <a:pt x="767839" y="218057"/>
                  <a:pt x="767508" y="217394"/>
                </a:cubicBezTo>
                <a:cubicBezTo>
                  <a:pt x="767508" y="216731"/>
                  <a:pt x="767176" y="216068"/>
                  <a:pt x="767176" y="215406"/>
                </a:cubicBezTo>
                <a:lnTo>
                  <a:pt x="767176" y="215406"/>
                </a:lnTo>
                <a:close/>
                <a:moveTo>
                  <a:pt x="796007" y="204801"/>
                </a:moveTo>
                <a:cubicBezTo>
                  <a:pt x="796007" y="204801"/>
                  <a:pt x="796007" y="204801"/>
                  <a:pt x="796007" y="204801"/>
                </a:cubicBezTo>
                <a:cubicBezTo>
                  <a:pt x="796007" y="204801"/>
                  <a:pt x="796007" y="204801"/>
                  <a:pt x="796007" y="204801"/>
                </a:cubicBezTo>
                <a:lnTo>
                  <a:pt x="796007" y="204801"/>
                </a:lnTo>
                <a:cubicBezTo>
                  <a:pt x="796007" y="204801"/>
                  <a:pt x="796007" y="204801"/>
                  <a:pt x="796007" y="204801"/>
                </a:cubicBezTo>
                <a:close/>
                <a:moveTo>
                  <a:pt x="793025" y="202813"/>
                </a:moveTo>
                <a:cubicBezTo>
                  <a:pt x="793025" y="202813"/>
                  <a:pt x="794682" y="203476"/>
                  <a:pt x="795345" y="204138"/>
                </a:cubicBezTo>
                <a:cubicBezTo>
                  <a:pt x="794682" y="203476"/>
                  <a:pt x="794019" y="203144"/>
                  <a:pt x="793025" y="202813"/>
                </a:cubicBezTo>
                <a:close/>
                <a:moveTo>
                  <a:pt x="797333" y="230650"/>
                </a:moveTo>
                <a:lnTo>
                  <a:pt x="797333" y="230650"/>
                </a:lnTo>
                <a:cubicBezTo>
                  <a:pt x="797333" y="230650"/>
                  <a:pt x="797333" y="228993"/>
                  <a:pt x="797333" y="228330"/>
                </a:cubicBezTo>
                <a:lnTo>
                  <a:pt x="797333" y="228330"/>
                </a:lnTo>
                <a:cubicBezTo>
                  <a:pt x="797333" y="228330"/>
                  <a:pt x="797333" y="229987"/>
                  <a:pt x="797333" y="230650"/>
                </a:cubicBezTo>
                <a:close/>
                <a:moveTo>
                  <a:pt x="815228" y="198836"/>
                </a:moveTo>
                <a:cubicBezTo>
                  <a:pt x="815228" y="198836"/>
                  <a:pt x="815891" y="198836"/>
                  <a:pt x="816222" y="198836"/>
                </a:cubicBezTo>
                <a:lnTo>
                  <a:pt x="816222" y="198836"/>
                </a:lnTo>
                <a:cubicBezTo>
                  <a:pt x="816222" y="198836"/>
                  <a:pt x="815560" y="198836"/>
                  <a:pt x="815228" y="198836"/>
                </a:cubicBezTo>
                <a:cubicBezTo>
                  <a:pt x="813240" y="200162"/>
                  <a:pt x="810920" y="201156"/>
                  <a:pt x="808600" y="201487"/>
                </a:cubicBezTo>
                <a:cubicBezTo>
                  <a:pt x="810920" y="200824"/>
                  <a:pt x="812909" y="199830"/>
                  <a:pt x="815228" y="198836"/>
                </a:cubicBezTo>
                <a:close/>
                <a:moveTo>
                  <a:pt x="844722" y="201819"/>
                </a:moveTo>
                <a:cubicBezTo>
                  <a:pt x="844722" y="201819"/>
                  <a:pt x="844722" y="200493"/>
                  <a:pt x="844722" y="199830"/>
                </a:cubicBezTo>
                <a:cubicBezTo>
                  <a:pt x="845385" y="199830"/>
                  <a:pt x="845716" y="199830"/>
                  <a:pt x="846048" y="199830"/>
                </a:cubicBezTo>
                <a:cubicBezTo>
                  <a:pt x="846048" y="199830"/>
                  <a:pt x="845385" y="199830"/>
                  <a:pt x="844722" y="199830"/>
                </a:cubicBezTo>
                <a:cubicBezTo>
                  <a:pt x="844722" y="200493"/>
                  <a:pt x="844722" y="201156"/>
                  <a:pt x="844722" y="201819"/>
                </a:cubicBezTo>
                <a:close/>
                <a:moveTo>
                  <a:pt x="811583" y="208778"/>
                </a:moveTo>
                <a:cubicBezTo>
                  <a:pt x="811583" y="208778"/>
                  <a:pt x="809926" y="208778"/>
                  <a:pt x="808932" y="209109"/>
                </a:cubicBezTo>
                <a:cubicBezTo>
                  <a:pt x="809595" y="210103"/>
                  <a:pt x="810257" y="210435"/>
                  <a:pt x="811252" y="210435"/>
                </a:cubicBezTo>
                <a:cubicBezTo>
                  <a:pt x="810257" y="210435"/>
                  <a:pt x="809595" y="210435"/>
                  <a:pt x="808932" y="209109"/>
                </a:cubicBezTo>
                <a:cubicBezTo>
                  <a:pt x="809595" y="209109"/>
                  <a:pt x="810257" y="209109"/>
                  <a:pt x="811583" y="208778"/>
                </a:cubicBezTo>
                <a:close/>
                <a:moveTo>
                  <a:pt x="827490" y="203144"/>
                </a:moveTo>
                <a:cubicBezTo>
                  <a:pt x="827490" y="203144"/>
                  <a:pt x="828815" y="203144"/>
                  <a:pt x="829478" y="202813"/>
                </a:cubicBezTo>
                <a:cubicBezTo>
                  <a:pt x="828815" y="202813"/>
                  <a:pt x="828153" y="202813"/>
                  <a:pt x="827490" y="203144"/>
                </a:cubicBezTo>
                <a:cubicBezTo>
                  <a:pt x="823513" y="203144"/>
                  <a:pt x="819205" y="203144"/>
                  <a:pt x="815228" y="203144"/>
                </a:cubicBezTo>
                <a:cubicBezTo>
                  <a:pt x="819205" y="203144"/>
                  <a:pt x="823513" y="203144"/>
                  <a:pt x="827490" y="203144"/>
                </a:cubicBezTo>
                <a:close/>
                <a:moveTo>
                  <a:pt x="820862" y="200824"/>
                </a:moveTo>
                <a:cubicBezTo>
                  <a:pt x="820862" y="200824"/>
                  <a:pt x="821525" y="200824"/>
                  <a:pt x="821856" y="200824"/>
                </a:cubicBezTo>
                <a:cubicBezTo>
                  <a:pt x="821525" y="200824"/>
                  <a:pt x="821193" y="200824"/>
                  <a:pt x="820862" y="200824"/>
                </a:cubicBezTo>
                <a:close/>
                <a:moveTo>
                  <a:pt x="839089" y="196185"/>
                </a:moveTo>
                <a:lnTo>
                  <a:pt x="839089" y="196185"/>
                </a:lnTo>
                <a:cubicBezTo>
                  <a:pt x="839089" y="196185"/>
                  <a:pt x="839089" y="196185"/>
                  <a:pt x="839089" y="196185"/>
                </a:cubicBezTo>
                <a:cubicBezTo>
                  <a:pt x="837432" y="195191"/>
                  <a:pt x="835443" y="195522"/>
                  <a:pt x="833786" y="195522"/>
                </a:cubicBezTo>
                <a:cubicBezTo>
                  <a:pt x="835443" y="195522"/>
                  <a:pt x="837432" y="195522"/>
                  <a:pt x="839089" y="196185"/>
                </a:cubicBezTo>
                <a:close/>
                <a:moveTo>
                  <a:pt x="800647" y="205132"/>
                </a:moveTo>
                <a:cubicBezTo>
                  <a:pt x="800647" y="205132"/>
                  <a:pt x="803298" y="205132"/>
                  <a:pt x="804624" y="205464"/>
                </a:cubicBezTo>
                <a:cubicBezTo>
                  <a:pt x="803298" y="205464"/>
                  <a:pt x="801973" y="205132"/>
                  <a:pt x="800647" y="205132"/>
                </a:cubicBezTo>
                <a:close/>
                <a:moveTo>
                  <a:pt x="795345" y="224022"/>
                </a:moveTo>
                <a:cubicBezTo>
                  <a:pt x="795345" y="224022"/>
                  <a:pt x="793025" y="225679"/>
                  <a:pt x="793356" y="227667"/>
                </a:cubicBezTo>
                <a:cubicBezTo>
                  <a:pt x="793356" y="225679"/>
                  <a:pt x="794019" y="224685"/>
                  <a:pt x="795345" y="224022"/>
                </a:cubicBezTo>
                <a:close/>
                <a:moveTo>
                  <a:pt x="797002" y="227667"/>
                </a:moveTo>
                <a:cubicBezTo>
                  <a:pt x="797002" y="227667"/>
                  <a:pt x="797002" y="227336"/>
                  <a:pt x="797002" y="227004"/>
                </a:cubicBezTo>
                <a:cubicBezTo>
                  <a:pt x="797002" y="227004"/>
                  <a:pt x="797002" y="227336"/>
                  <a:pt x="797002" y="227667"/>
                </a:cubicBezTo>
                <a:close/>
                <a:moveTo>
                  <a:pt x="807938" y="214080"/>
                </a:moveTo>
                <a:cubicBezTo>
                  <a:pt x="811914" y="214080"/>
                  <a:pt x="815891" y="215074"/>
                  <a:pt x="818874" y="218388"/>
                </a:cubicBezTo>
                <a:cubicBezTo>
                  <a:pt x="820199" y="219714"/>
                  <a:pt x="821525" y="219382"/>
                  <a:pt x="822519" y="218720"/>
                </a:cubicBezTo>
                <a:cubicBezTo>
                  <a:pt x="821193" y="219382"/>
                  <a:pt x="820199" y="219714"/>
                  <a:pt x="818874" y="218388"/>
                </a:cubicBezTo>
                <a:cubicBezTo>
                  <a:pt x="815891" y="214743"/>
                  <a:pt x="811914" y="214080"/>
                  <a:pt x="807938" y="214080"/>
                </a:cubicBezTo>
                <a:close/>
                <a:moveTo>
                  <a:pt x="838094" y="218057"/>
                </a:moveTo>
                <a:cubicBezTo>
                  <a:pt x="838094" y="218057"/>
                  <a:pt x="838094" y="218057"/>
                  <a:pt x="838094" y="218057"/>
                </a:cubicBezTo>
                <a:cubicBezTo>
                  <a:pt x="838094" y="218057"/>
                  <a:pt x="838094" y="218057"/>
                  <a:pt x="838094" y="218057"/>
                </a:cubicBezTo>
                <a:lnTo>
                  <a:pt x="838094" y="218057"/>
                </a:lnTo>
                <a:close/>
                <a:moveTo>
                  <a:pt x="779438" y="230318"/>
                </a:moveTo>
                <a:cubicBezTo>
                  <a:pt x="779438" y="230318"/>
                  <a:pt x="780101" y="231313"/>
                  <a:pt x="780101" y="231644"/>
                </a:cubicBezTo>
                <a:cubicBezTo>
                  <a:pt x="780101" y="231313"/>
                  <a:pt x="780101" y="230981"/>
                  <a:pt x="779438" y="230318"/>
                </a:cubicBezTo>
                <a:close/>
                <a:moveTo>
                  <a:pt x="786397" y="230981"/>
                </a:moveTo>
                <a:cubicBezTo>
                  <a:pt x="788717" y="230318"/>
                  <a:pt x="791037" y="229656"/>
                  <a:pt x="793688" y="229324"/>
                </a:cubicBezTo>
                <a:cubicBezTo>
                  <a:pt x="793688" y="228993"/>
                  <a:pt x="793688" y="228661"/>
                  <a:pt x="793688" y="228330"/>
                </a:cubicBezTo>
                <a:cubicBezTo>
                  <a:pt x="793688" y="228330"/>
                  <a:pt x="793688" y="228993"/>
                  <a:pt x="793688" y="229324"/>
                </a:cubicBezTo>
                <a:cubicBezTo>
                  <a:pt x="791368" y="229987"/>
                  <a:pt x="789048" y="230650"/>
                  <a:pt x="786397" y="230981"/>
                </a:cubicBezTo>
                <a:close/>
                <a:moveTo>
                  <a:pt x="795345" y="230981"/>
                </a:moveTo>
                <a:lnTo>
                  <a:pt x="795345" y="230981"/>
                </a:lnTo>
                <a:cubicBezTo>
                  <a:pt x="795345" y="230981"/>
                  <a:pt x="794350" y="229987"/>
                  <a:pt x="794019" y="229656"/>
                </a:cubicBezTo>
                <a:cubicBezTo>
                  <a:pt x="794350" y="229987"/>
                  <a:pt x="795013" y="230650"/>
                  <a:pt x="795345" y="230981"/>
                </a:cubicBezTo>
                <a:close/>
                <a:moveTo>
                  <a:pt x="813903" y="228330"/>
                </a:moveTo>
                <a:cubicBezTo>
                  <a:pt x="813240" y="231975"/>
                  <a:pt x="810257" y="229987"/>
                  <a:pt x="808600" y="230981"/>
                </a:cubicBezTo>
                <a:cubicBezTo>
                  <a:pt x="806943" y="230981"/>
                  <a:pt x="804624" y="231975"/>
                  <a:pt x="803629" y="229656"/>
                </a:cubicBezTo>
                <a:cubicBezTo>
                  <a:pt x="806612" y="225679"/>
                  <a:pt x="809926" y="226342"/>
                  <a:pt x="813903" y="228330"/>
                </a:cubicBezTo>
                <a:close/>
                <a:moveTo>
                  <a:pt x="832129" y="225679"/>
                </a:moveTo>
                <a:cubicBezTo>
                  <a:pt x="830804" y="227667"/>
                  <a:pt x="829478" y="229656"/>
                  <a:pt x="827490" y="229987"/>
                </a:cubicBezTo>
                <a:cubicBezTo>
                  <a:pt x="829810" y="229324"/>
                  <a:pt x="830804" y="227336"/>
                  <a:pt x="832129" y="225679"/>
                </a:cubicBezTo>
                <a:close/>
                <a:moveTo>
                  <a:pt x="835443" y="221039"/>
                </a:moveTo>
                <a:cubicBezTo>
                  <a:pt x="835443" y="221039"/>
                  <a:pt x="834449" y="221702"/>
                  <a:pt x="834449" y="223028"/>
                </a:cubicBezTo>
                <a:cubicBezTo>
                  <a:pt x="833455" y="223028"/>
                  <a:pt x="832792" y="223028"/>
                  <a:pt x="831798" y="223028"/>
                </a:cubicBezTo>
                <a:cubicBezTo>
                  <a:pt x="832792" y="223028"/>
                  <a:pt x="833455" y="223028"/>
                  <a:pt x="834449" y="223028"/>
                </a:cubicBezTo>
                <a:cubicBezTo>
                  <a:pt x="834449" y="221702"/>
                  <a:pt x="835112" y="221371"/>
                  <a:pt x="835443" y="221039"/>
                </a:cubicBezTo>
                <a:cubicBezTo>
                  <a:pt x="836106" y="221039"/>
                  <a:pt x="837100" y="221039"/>
                  <a:pt x="838094" y="221702"/>
                </a:cubicBezTo>
                <a:cubicBezTo>
                  <a:pt x="837100" y="221702"/>
                  <a:pt x="836106" y="221039"/>
                  <a:pt x="835443" y="221039"/>
                </a:cubicBezTo>
                <a:close/>
                <a:moveTo>
                  <a:pt x="846048" y="212755"/>
                </a:moveTo>
                <a:cubicBezTo>
                  <a:pt x="846048" y="212755"/>
                  <a:pt x="847373" y="212755"/>
                  <a:pt x="848036" y="212755"/>
                </a:cubicBezTo>
                <a:cubicBezTo>
                  <a:pt x="848368" y="212755"/>
                  <a:pt x="849030" y="212755"/>
                  <a:pt x="849362" y="212755"/>
                </a:cubicBezTo>
                <a:cubicBezTo>
                  <a:pt x="849030" y="212755"/>
                  <a:pt x="848368" y="212755"/>
                  <a:pt x="848036" y="212755"/>
                </a:cubicBezTo>
                <a:cubicBezTo>
                  <a:pt x="847373" y="212755"/>
                  <a:pt x="846711" y="212755"/>
                  <a:pt x="846048" y="212755"/>
                </a:cubicBezTo>
                <a:close/>
                <a:moveTo>
                  <a:pt x="850687" y="215406"/>
                </a:moveTo>
                <a:cubicBezTo>
                  <a:pt x="850687" y="215406"/>
                  <a:pt x="851019" y="217394"/>
                  <a:pt x="851682" y="217725"/>
                </a:cubicBezTo>
                <a:cubicBezTo>
                  <a:pt x="851350" y="217394"/>
                  <a:pt x="851019" y="216731"/>
                  <a:pt x="850687" y="215406"/>
                </a:cubicBezTo>
                <a:cubicBezTo>
                  <a:pt x="850687" y="214411"/>
                  <a:pt x="850356" y="213749"/>
                  <a:pt x="849693" y="213417"/>
                </a:cubicBezTo>
                <a:cubicBezTo>
                  <a:pt x="850025" y="213749"/>
                  <a:pt x="850687" y="214411"/>
                  <a:pt x="850687" y="215406"/>
                </a:cubicBezTo>
                <a:close/>
                <a:moveTo>
                  <a:pt x="855658" y="214743"/>
                </a:moveTo>
                <a:cubicBezTo>
                  <a:pt x="855658" y="214743"/>
                  <a:pt x="856652" y="214411"/>
                  <a:pt x="857315" y="214080"/>
                </a:cubicBezTo>
                <a:cubicBezTo>
                  <a:pt x="858972" y="214080"/>
                  <a:pt x="860961" y="214080"/>
                  <a:pt x="862286" y="213086"/>
                </a:cubicBezTo>
                <a:cubicBezTo>
                  <a:pt x="860961" y="214080"/>
                  <a:pt x="858972" y="213749"/>
                  <a:pt x="857315" y="214080"/>
                </a:cubicBezTo>
                <a:cubicBezTo>
                  <a:pt x="856652" y="214080"/>
                  <a:pt x="856321" y="214743"/>
                  <a:pt x="855658" y="214743"/>
                </a:cubicBezTo>
                <a:close/>
                <a:moveTo>
                  <a:pt x="839420" y="155755"/>
                </a:moveTo>
                <a:cubicBezTo>
                  <a:pt x="839420" y="155755"/>
                  <a:pt x="841077" y="154429"/>
                  <a:pt x="842071" y="154429"/>
                </a:cubicBezTo>
                <a:lnTo>
                  <a:pt x="842071" y="154429"/>
                </a:lnTo>
                <a:cubicBezTo>
                  <a:pt x="842071" y="154429"/>
                  <a:pt x="840414" y="155092"/>
                  <a:pt x="839420" y="155755"/>
                </a:cubicBezTo>
                <a:close/>
                <a:moveTo>
                  <a:pt x="844722" y="148133"/>
                </a:moveTo>
                <a:cubicBezTo>
                  <a:pt x="841408" y="145482"/>
                  <a:pt x="838757" y="149127"/>
                  <a:pt x="835775" y="149458"/>
                </a:cubicBezTo>
                <a:lnTo>
                  <a:pt x="835775" y="149458"/>
                </a:lnTo>
                <a:cubicBezTo>
                  <a:pt x="838757" y="149458"/>
                  <a:pt x="841408" y="145813"/>
                  <a:pt x="844722" y="148133"/>
                </a:cubicBezTo>
                <a:lnTo>
                  <a:pt x="844722" y="148133"/>
                </a:lnTo>
                <a:close/>
                <a:moveTo>
                  <a:pt x="833786" y="145482"/>
                </a:moveTo>
                <a:cubicBezTo>
                  <a:pt x="833786" y="145482"/>
                  <a:pt x="833124" y="145482"/>
                  <a:pt x="832792" y="145482"/>
                </a:cubicBezTo>
                <a:cubicBezTo>
                  <a:pt x="833124" y="145482"/>
                  <a:pt x="833455" y="145482"/>
                  <a:pt x="833786" y="145482"/>
                </a:cubicBezTo>
                <a:close/>
                <a:moveTo>
                  <a:pt x="762868" y="211098"/>
                </a:moveTo>
                <a:cubicBezTo>
                  <a:pt x="762868" y="211098"/>
                  <a:pt x="762868" y="212423"/>
                  <a:pt x="762868" y="213086"/>
                </a:cubicBezTo>
                <a:lnTo>
                  <a:pt x="762868" y="213086"/>
                </a:lnTo>
                <a:cubicBezTo>
                  <a:pt x="762868" y="213086"/>
                  <a:pt x="762868" y="211760"/>
                  <a:pt x="762868" y="211098"/>
                </a:cubicBezTo>
                <a:close/>
                <a:moveTo>
                  <a:pt x="817879" y="230650"/>
                </a:moveTo>
                <a:cubicBezTo>
                  <a:pt x="820199" y="230981"/>
                  <a:pt x="822188" y="231313"/>
                  <a:pt x="824507" y="231975"/>
                </a:cubicBezTo>
                <a:lnTo>
                  <a:pt x="824507" y="231975"/>
                </a:lnTo>
                <a:cubicBezTo>
                  <a:pt x="822188" y="231644"/>
                  <a:pt x="820199" y="231313"/>
                  <a:pt x="817879" y="230650"/>
                </a:cubicBezTo>
                <a:close/>
                <a:moveTo>
                  <a:pt x="833786" y="235952"/>
                </a:moveTo>
                <a:cubicBezTo>
                  <a:pt x="833786" y="235952"/>
                  <a:pt x="834118" y="235952"/>
                  <a:pt x="834449" y="236283"/>
                </a:cubicBezTo>
                <a:cubicBezTo>
                  <a:pt x="834449" y="236283"/>
                  <a:pt x="834118" y="236283"/>
                  <a:pt x="833786" y="235952"/>
                </a:cubicBezTo>
                <a:close/>
                <a:moveTo>
                  <a:pt x="834781" y="237609"/>
                </a:moveTo>
                <a:cubicBezTo>
                  <a:pt x="834781" y="237609"/>
                  <a:pt x="834781" y="236946"/>
                  <a:pt x="834449" y="236615"/>
                </a:cubicBezTo>
                <a:cubicBezTo>
                  <a:pt x="834449" y="236615"/>
                  <a:pt x="835112" y="237278"/>
                  <a:pt x="834781" y="237609"/>
                </a:cubicBezTo>
                <a:close/>
                <a:moveTo>
                  <a:pt x="832792" y="233632"/>
                </a:moveTo>
                <a:lnTo>
                  <a:pt x="832792" y="233632"/>
                </a:lnTo>
                <a:cubicBezTo>
                  <a:pt x="835443" y="233632"/>
                  <a:pt x="836769" y="235621"/>
                  <a:pt x="838426" y="236946"/>
                </a:cubicBezTo>
                <a:cubicBezTo>
                  <a:pt x="836769" y="235289"/>
                  <a:pt x="835443" y="233301"/>
                  <a:pt x="832792" y="233632"/>
                </a:cubicBezTo>
                <a:close/>
                <a:moveTo>
                  <a:pt x="858309" y="234958"/>
                </a:moveTo>
                <a:cubicBezTo>
                  <a:pt x="858309" y="234958"/>
                  <a:pt x="862286" y="233301"/>
                  <a:pt x="859304" y="231313"/>
                </a:cubicBezTo>
                <a:cubicBezTo>
                  <a:pt x="856321" y="229324"/>
                  <a:pt x="859966" y="228330"/>
                  <a:pt x="859966" y="227004"/>
                </a:cubicBezTo>
                <a:cubicBezTo>
                  <a:pt x="857978" y="226673"/>
                  <a:pt x="857978" y="224022"/>
                  <a:pt x="855990" y="223359"/>
                </a:cubicBezTo>
                <a:cubicBezTo>
                  <a:pt x="855990" y="223028"/>
                  <a:pt x="855327" y="222696"/>
                  <a:pt x="854995" y="222034"/>
                </a:cubicBezTo>
                <a:cubicBezTo>
                  <a:pt x="856652" y="221039"/>
                  <a:pt x="857315" y="219714"/>
                  <a:pt x="857315" y="218057"/>
                </a:cubicBezTo>
                <a:cubicBezTo>
                  <a:pt x="863943" y="214080"/>
                  <a:pt x="870571" y="219051"/>
                  <a:pt x="877862" y="217394"/>
                </a:cubicBezTo>
                <a:cubicBezTo>
                  <a:pt x="876536" y="220045"/>
                  <a:pt x="873885" y="220708"/>
                  <a:pt x="874879" y="223028"/>
                </a:cubicBezTo>
                <a:cubicBezTo>
                  <a:pt x="871897" y="222365"/>
                  <a:pt x="869245" y="223028"/>
                  <a:pt x="867257" y="223359"/>
                </a:cubicBezTo>
                <a:cubicBezTo>
                  <a:pt x="866594" y="226010"/>
                  <a:pt x="869245" y="228993"/>
                  <a:pt x="864937" y="230650"/>
                </a:cubicBezTo>
                <a:cubicBezTo>
                  <a:pt x="864937" y="231644"/>
                  <a:pt x="864937" y="232307"/>
                  <a:pt x="864937" y="233301"/>
                </a:cubicBezTo>
                <a:cubicBezTo>
                  <a:pt x="864937" y="235621"/>
                  <a:pt x="866263" y="237609"/>
                  <a:pt x="867257" y="239597"/>
                </a:cubicBezTo>
                <a:lnTo>
                  <a:pt x="867257" y="239597"/>
                </a:lnTo>
                <a:cubicBezTo>
                  <a:pt x="863280" y="240923"/>
                  <a:pt x="860298" y="239597"/>
                  <a:pt x="858641" y="235952"/>
                </a:cubicBezTo>
                <a:lnTo>
                  <a:pt x="858641" y="235952"/>
                </a:lnTo>
                <a:cubicBezTo>
                  <a:pt x="858641" y="235952"/>
                  <a:pt x="858641" y="235289"/>
                  <a:pt x="858641" y="234958"/>
                </a:cubicBezTo>
                <a:close/>
                <a:moveTo>
                  <a:pt x="882501" y="183923"/>
                </a:moveTo>
                <a:cubicBezTo>
                  <a:pt x="882501" y="183923"/>
                  <a:pt x="883495" y="185249"/>
                  <a:pt x="883827" y="186243"/>
                </a:cubicBezTo>
                <a:cubicBezTo>
                  <a:pt x="883827" y="185249"/>
                  <a:pt x="883495" y="184586"/>
                  <a:pt x="882501" y="183923"/>
                </a:cubicBezTo>
                <a:lnTo>
                  <a:pt x="882501" y="183923"/>
                </a:lnTo>
                <a:close/>
                <a:moveTo>
                  <a:pt x="875542" y="205464"/>
                </a:moveTo>
                <a:cubicBezTo>
                  <a:pt x="875542" y="205464"/>
                  <a:pt x="875211" y="206458"/>
                  <a:pt x="874879" y="206789"/>
                </a:cubicBezTo>
                <a:cubicBezTo>
                  <a:pt x="874879" y="208446"/>
                  <a:pt x="877199" y="210103"/>
                  <a:pt x="874879" y="211760"/>
                </a:cubicBezTo>
                <a:cubicBezTo>
                  <a:pt x="876867" y="214080"/>
                  <a:pt x="877199" y="215737"/>
                  <a:pt x="873222" y="215737"/>
                </a:cubicBezTo>
                <a:cubicBezTo>
                  <a:pt x="870902" y="215737"/>
                  <a:pt x="868914" y="215737"/>
                  <a:pt x="866594" y="215406"/>
                </a:cubicBezTo>
                <a:cubicBezTo>
                  <a:pt x="865931" y="213417"/>
                  <a:pt x="868914" y="213749"/>
                  <a:pt x="868914" y="212092"/>
                </a:cubicBezTo>
                <a:cubicBezTo>
                  <a:pt x="867588" y="210766"/>
                  <a:pt x="865931" y="212092"/>
                  <a:pt x="864606" y="211429"/>
                </a:cubicBezTo>
                <a:cubicBezTo>
                  <a:pt x="864275" y="211429"/>
                  <a:pt x="863943" y="211429"/>
                  <a:pt x="863612" y="211760"/>
                </a:cubicBezTo>
                <a:cubicBezTo>
                  <a:pt x="860961" y="210766"/>
                  <a:pt x="858309" y="209441"/>
                  <a:pt x="857315" y="206458"/>
                </a:cubicBezTo>
                <a:cubicBezTo>
                  <a:pt x="859304" y="205464"/>
                  <a:pt x="860629" y="203144"/>
                  <a:pt x="863612" y="204138"/>
                </a:cubicBezTo>
                <a:cubicBezTo>
                  <a:pt x="864275" y="204138"/>
                  <a:pt x="864606" y="203807"/>
                  <a:pt x="865269" y="203476"/>
                </a:cubicBezTo>
                <a:cubicBezTo>
                  <a:pt x="868583" y="204801"/>
                  <a:pt x="872559" y="201819"/>
                  <a:pt x="875542" y="204801"/>
                </a:cubicBezTo>
                <a:close/>
                <a:moveTo>
                  <a:pt x="843397" y="158075"/>
                </a:moveTo>
                <a:cubicBezTo>
                  <a:pt x="843397" y="158075"/>
                  <a:pt x="844059" y="159400"/>
                  <a:pt x="844722" y="159732"/>
                </a:cubicBezTo>
                <a:cubicBezTo>
                  <a:pt x="844391" y="159400"/>
                  <a:pt x="843728" y="158737"/>
                  <a:pt x="843397" y="158075"/>
                </a:cubicBezTo>
                <a:close/>
                <a:moveTo>
                  <a:pt x="843397" y="145150"/>
                </a:moveTo>
                <a:cubicBezTo>
                  <a:pt x="843397" y="145150"/>
                  <a:pt x="840746" y="144488"/>
                  <a:pt x="839420" y="144488"/>
                </a:cubicBezTo>
                <a:cubicBezTo>
                  <a:pt x="839420" y="144156"/>
                  <a:pt x="839420" y="143493"/>
                  <a:pt x="839420" y="143162"/>
                </a:cubicBezTo>
                <a:cubicBezTo>
                  <a:pt x="839420" y="143493"/>
                  <a:pt x="839420" y="144156"/>
                  <a:pt x="839420" y="144488"/>
                </a:cubicBezTo>
                <a:cubicBezTo>
                  <a:pt x="840746" y="144488"/>
                  <a:pt x="842071" y="144488"/>
                  <a:pt x="843397" y="145150"/>
                </a:cubicBezTo>
                <a:cubicBezTo>
                  <a:pt x="844722" y="145813"/>
                  <a:pt x="845716" y="146476"/>
                  <a:pt x="846379" y="147801"/>
                </a:cubicBezTo>
                <a:cubicBezTo>
                  <a:pt x="845716" y="146476"/>
                  <a:pt x="844722" y="145813"/>
                  <a:pt x="843397" y="145150"/>
                </a:cubicBezTo>
                <a:close/>
                <a:moveTo>
                  <a:pt x="825170" y="145813"/>
                </a:moveTo>
                <a:cubicBezTo>
                  <a:pt x="827158" y="145813"/>
                  <a:pt x="829478" y="145813"/>
                  <a:pt x="831467" y="145813"/>
                </a:cubicBezTo>
                <a:lnTo>
                  <a:pt x="831467" y="145813"/>
                </a:lnTo>
                <a:cubicBezTo>
                  <a:pt x="829478" y="145813"/>
                  <a:pt x="827158" y="145813"/>
                  <a:pt x="825170" y="145813"/>
                </a:cubicBezTo>
                <a:lnTo>
                  <a:pt x="825170" y="145813"/>
                </a:lnTo>
                <a:close/>
                <a:moveTo>
                  <a:pt x="832461" y="148796"/>
                </a:moveTo>
                <a:cubicBezTo>
                  <a:pt x="830804" y="149127"/>
                  <a:pt x="829810" y="151115"/>
                  <a:pt x="828484" y="152441"/>
                </a:cubicBezTo>
                <a:cubicBezTo>
                  <a:pt x="829810" y="151115"/>
                  <a:pt x="830804" y="149127"/>
                  <a:pt x="832461" y="148796"/>
                </a:cubicBezTo>
                <a:close/>
                <a:moveTo>
                  <a:pt x="811583" y="172325"/>
                </a:moveTo>
                <a:cubicBezTo>
                  <a:pt x="811583" y="172325"/>
                  <a:pt x="811583" y="173982"/>
                  <a:pt x="812246" y="174976"/>
                </a:cubicBezTo>
                <a:cubicBezTo>
                  <a:pt x="809263" y="174976"/>
                  <a:pt x="806281" y="174976"/>
                  <a:pt x="803298" y="174976"/>
                </a:cubicBezTo>
                <a:cubicBezTo>
                  <a:pt x="805286" y="177627"/>
                  <a:pt x="804955" y="179947"/>
                  <a:pt x="801973" y="181935"/>
                </a:cubicBezTo>
                <a:cubicBezTo>
                  <a:pt x="799321" y="180609"/>
                  <a:pt x="798659" y="177958"/>
                  <a:pt x="798659" y="174976"/>
                </a:cubicBezTo>
                <a:cubicBezTo>
                  <a:pt x="800316" y="174976"/>
                  <a:pt x="801973" y="174976"/>
                  <a:pt x="803298" y="174976"/>
                </a:cubicBezTo>
                <a:cubicBezTo>
                  <a:pt x="806281" y="174976"/>
                  <a:pt x="809263" y="174976"/>
                  <a:pt x="812246" y="174976"/>
                </a:cubicBezTo>
                <a:cubicBezTo>
                  <a:pt x="811583" y="173982"/>
                  <a:pt x="811583" y="172987"/>
                  <a:pt x="811583" y="172325"/>
                </a:cubicBezTo>
                <a:close/>
                <a:moveTo>
                  <a:pt x="794682" y="196848"/>
                </a:moveTo>
                <a:cubicBezTo>
                  <a:pt x="794682" y="196848"/>
                  <a:pt x="792694" y="197179"/>
                  <a:pt x="791699" y="197510"/>
                </a:cubicBezTo>
                <a:cubicBezTo>
                  <a:pt x="792694" y="197510"/>
                  <a:pt x="793688" y="197179"/>
                  <a:pt x="794682" y="196848"/>
                </a:cubicBezTo>
                <a:close/>
                <a:moveTo>
                  <a:pt x="767508" y="202150"/>
                </a:moveTo>
                <a:lnTo>
                  <a:pt x="767508" y="202150"/>
                </a:lnTo>
                <a:cubicBezTo>
                  <a:pt x="767508" y="202150"/>
                  <a:pt x="768170" y="201819"/>
                  <a:pt x="768502" y="201487"/>
                </a:cubicBezTo>
                <a:cubicBezTo>
                  <a:pt x="768502" y="201487"/>
                  <a:pt x="768170" y="201819"/>
                  <a:pt x="767508" y="202150"/>
                </a:cubicBezTo>
                <a:close/>
                <a:moveTo>
                  <a:pt x="750938" y="191877"/>
                </a:moveTo>
                <a:lnTo>
                  <a:pt x="750938" y="191877"/>
                </a:lnTo>
                <a:lnTo>
                  <a:pt x="752264" y="193202"/>
                </a:lnTo>
                <a:cubicBezTo>
                  <a:pt x="752264" y="193202"/>
                  <a:pt x="751269" y="192208"/>
                  <a:pt x="750938" y="191877"/>
                </a:cubicBezTo>
                <a:close/>
                <a:moveTo>
                  <a:pt x="741990" y="173982"/>
                </a:moveTo>
                <a:cubicBezTo>
                  <a:pt x="741990" y="173982"/>
                  <a:pt x="741990" y="173982"/>
                  <a:pt x="741990" y="173982"/>
                </a:cubicBezTo>
                <a:cubicBezTo>
                  <a:pt x="739008" y="173982"/>
                  <a:pt x="736357" y="173982"/>
                  <a:pt x="735031" y="170005"/>
                </a:cubicBezTo>
                <a:cubicBezTo>
                  <a:pt x="737019" y="169011"/>
                  <a:pt x="739339" y="169011"/>
                  <a:pt x="741659" y="169011"/>
                </a:cubicBezTo>
                <a:cubicBezTo>
                  <a:pt x="741659" y="170668"/>
                  <a:pt x="741659" y="172325"/>
                  <a:pt x="741990" y="173982"/>
                </a:cubicBezTo>
                <a:cubicBezTo>
                  <a:pt x="741990" y="173982"/>
                  <a:pt x="741990" y="173982"/>
                  <a:pt x="741990" y="173982"/>
                </a:cubicBezTo>
                <a:close/>
                <a:moveTo>
                  <a:pt x="728403" y="153767"/>
                </a:moveTo>
                <a:cubicBezTo>
                  <a:pt x="724426" y="154098"/>
                  <a:pt x="722107" y="156749"/>
                  <a:pt x="720781" y="160394"/>
                </a:cubicBezTo>
                <a:cubicBezTo>
                  <a:pt x="718461" y="158406"/>
                  <a:pt x="717467" y="156418"/>
                  <a:pt x="718130" y="154098"/>
                </a:cubicBezTo>
                <a:cubicBezTo>
                  <a:pt x="720118" y="153767"/>
                  <a:pt x="722438" y="154098"/>
                  <a:pt x="724426" y="152110"/>
                </a:cubicBezTo>
                <a:cubicBezTo>
                  <a:pt x="726415" y="150453"/>
                  <a:pt x="728072" y="150784"/>
                  <a:pt x="728403" y="153767"/>
                </a:cubicBezTo>
                <a:close/>
                <a:moveTo>
                  <a:pt x="709514" y="165697"/>
                </a:moveTo>
                <a:cubicBezTo>
                  <a:pt x="709514" y="165697"/>
                  <a:pt x="711171" y="166359"/>
                  <a:pt x="711833" y="166359"/>
                </a:cubicBezTo>
                <a:cubicBezTo>
                  <a:pt x="711171" y="166359"/>
                  <a:pt x="710177" y="166359"/>
                  <a:pt x="709514" y="165697"/>
                </a:cubicBezTo>
                <a:close/>
                <a:moveTo>
                  <a:pt x="681014" y="137197"/>
                </a:moveTo>
                <a:cubicBezTo>
                  <a:pt x="681014" y="137197"/>
                  <a:pt x="680351" y="138191"/>
                  <a:pt x="680020" y="138522"/>
                </a:cubicBezTo>
                <a:cubicBezTo>
                  <a:pt x="680683" y="138522"/>
                  <a:pt x="681014" y="137860"/>
                  <a:pt x="681014" y="137197"/>
                </a:cubicBezTo>
                <a:close/>
                <a:moveTo>
                  <a:pt x="673060" y="149790"/>
                </a:moveTo>
                <a:cubicBezTo>
                  <a:pt x="673060" y="147139"/>
                  <a:pt x="672398" y="144156"/>
                  <a:pt x="673060" y="141505"/>
                </a:cubicBezTo>
                <a:cubicBezTo>
                  <a:pt x="672066" y="141505"/>
                  <a:pt x="671403" y="141505"/>
                  <a:pt x="671403" y="140842"/>
                </a:cubicBezTo>
                <a:cubicBezTo>
                  <a:pt x="671403" y="141174"/>
                  <a:pt x="672398" y="141505"/>
                  <a:pt x="673060" y="141505"/>
                </a:cubicBezTo>
                <a:cubicBezTo>
                  <a:pt x="672066" y="144156"/>
                  <a:pt x="672398" y="147139"/>
                  <a:pt x="673060" y="149790"/>
                </a:cubicBezTo>
                <a:close/>
                <a:moveTo>
                  <a:pt x="672066" y="168016"/>
                </a:moveTo>
                <a:cubicBezTo>
                  <a:pt x="675049" y="168016"/>
                  <a:pt x="676043" y="170999"/>
                  <a:pt x="678363" y="171993"/>
                </a:cubicBezTo>
                <a:cubicBezTo>
                  <a:pt x="677369" y="173982"/>
                  <a:pt x="674717" y="172987"/>
                  <a:pt x="673723" y="174644"/>
                </a:cubicBezTo>
                <a:cubicBezTo>
                  <a:pt x="672066" y="174644"/>
                  <a:pt x="670078" y="174644"/>
                  <a:pt x="668421" y="174976"/>
                </a:cubicBezTo>
                <a:cubicBezTo>
                  <a:pt x="668421" y="174976"/>
                  <a:pt x="667758" y="174976"/>
                  <a:pt x="667758" y="174976"/>
                </a:cubicBezTo>
                <a:cubicBezTo>
                  <a:pt x="667758" y="174976"/>
                  <a:pt x="668090" y="174976"/>
                  <a:pt x="668421" y="174976"/>
                </a:cubicBezTo>
                <a:cubicBezTo>
                  <a:pt x="668421" y="171662"/>
                  <a:pt x="672398" y="170999"/>
                  <a:pt x="672398" y="168016"/>
                </a:cubicBezTo>
                <a:close/>
                <a:moveTo>
                  <a:pt x="666764" y="175638"/>
                </a:moveTo>
                <a:cubicBezTo>
                  <a:pt x="666764" y="175638"/>
                  <a:pt x="665770" y="175638"/>
                  <a:pt x="665107" y="175638"/>
                </a:cubicBezTo>
                <a:cubicBezTo>
                  <a:pt x="661130" y="175638"/>
                  <a:pt x="658148" y="177295"/>
                  <a:pt x="656491" y="180941"/>
                </a:cubicBezTo>
                <a:cubicBezTo>
                  <a:pt x="657485" y="181935"/>
                  <a:pt x="658479" y="182929"/>
                  <a:pt x="659473" y="183923"/>
                </a:cubicBezTo>
                <a:cubicBezTo>
                  <a:pt x="658479" y="184255"/>
                  <a:pt x="657816" y="184917"/>
                  <a:pt x="656822" y="185249"/>
                </a:cubicBezTo>
                <a:cubicBezTo>
                  <a:pt x="655828" y="185249"/>
                  <a:pt x="655165" y="185249"/>
                  <a:pt x="654171" y="185249"/>
                </a:cubicBezTo>
                <a:cubicBezTo>
                  <a:pt x="653177" y="185249"/>
                  <a:pt x="652514" y="185249"/>
                  <a:pt x="651520" y="185249"/>
                </a:cubicBezTo>
                <a:cubicBezTo>
                  <a:pt x="650526" y="183923"/>
                  <a:pt x="649200" y="182598"/>
                  <a:pt x="648206" y="180941"/>
                </a:cubicBezTo>
                <a:cubicBezTo>
                  <a:pt x="649863" y="179615"/>
                  <a:pt x="650857" y="180941"/>
                  <a:pt x="652183" y="180941"/>
                </a:cubicBezTo>
                <a:cubicBezTo>
                  <a:pt x="650857" y="177958"/>
                  <a:pt x="648206" y="178621"/>
                  <a:pt x="645555" y="178290"/>
                </a:cubicBezTo>
                <a:cubicBezTo>
                  <a:pt x="645555" y="177958"/>
                  <a:pt x="645555" y="177627"/>
                  <a:pt x="645555" y="177295"/>
                </a:cubicBezTo>
                <a:cubicBezTo>
                  <a:pt x="647874" y="176633"/>
                  <a:pt x="648206" y="173982"/>
                  <a:pt x="649863" y="172987"/>
                </a:cubicBezTo>
                <a:cubicBezTo>
                  <a:pt x="652183" y="170336"/>
                  <a:pt x="656822" y="169011"/>
                  <a:pt x="655165" y="164040"/>
                </a:cubicBezTo>
                <a:cubicBezTo>
                  <a:pt x="653508" y="163377"/>
                  <a:pt x="651188" y="164702"/>
                  <a:pt x="649863" y="162383"/>
                </a:cubicBezTo>
                <a:cubicBezTo>
                  <a:pt x="649863" y="161389"/>
                  <a:pt x="649863" y="160726"/>
                  <a:pt x="649863" y="159732"/>
                </a:cubicBezTo>
                <a:cubicBezTo>
                  <a:pt x="648869" y="159732"/>
                  <a:pt x="648206" y="159732"/>
                  <a:pt x="647212" y="159400"/>
                </a:cubicBezTo>
                <a:cubicBezTo>
                  <a:pt x="645223" y="160063"/>
                  <a:pt x="644561" y="162383"/>
                  <a:pt x="642241" y="162383"/>
                </a:cubicBezTo>
                <a:cubicBezTo>
                  <a:pt x="645886" y="158406"/>
                  <a:pt x="639921" y="157412"/>
                  <a:pt x="639590" y="154761"/>
                </a:cubicBezTo>
                <a:cubicBezTo>
                  <a:pt x="639590" y="154429"/>
                  <a:pt x="639590" y="154098"/>
                  <a:pt x="639590" y="153435"/>
                </a:cubicBezTo>
                <a:cubicBezTo>
                  <a:pt x="640915" y="154429"/>
                  <a:pt x="642572" y="154761"/>
                  <a:pt x="644561" y="154429"/>
                </a:cubicBezTo>
                <a:lnTo>
                  <a:pt x="644561" y="154429"/>
                </a:lnTo>
                <a:cubicBezTo>
                  <a:pt x="644561" y="156418"/>
                  <a:pt x="646218" y="157743"/>
                  <a:pt x="646880" y="159400"/>
                </a:cubicBezTo>
                <a:cubicBezTo>
                  <a:pt x="647874" y="159400"/>
                  <a:pt x="648537" y="159400"/>
                  <a:pt x="649531" y="159732"/>
                </a:cubicBezTo>
                <a:cubicBezTo>
                  <a:pt x="649531" y="160726"/>
                  <a:pt x="649531" y="161389"/>
                  <a:pt x="649531" y="162383"/>
                </a:cubicBezTo>
                <a:cubicBezTo>
                  <a:pt x="651520" y="162051"/>
                  <a:pt x="654502" y="163708"/>
                  <a:pt x="654834" y="159732"/>
                </a:cubicBezTo>
                <a:cubicBezTo>
                  <a:pt x="653840" y="158075"/>
                  <a:pt x="652845" y="156418"/>
                  <a:pt x="651851" y="154761"/>
                </a:cubicBezTo>
                <a:cubicBezTo>
                  <a:pt x="653177" y="154098"/>
                  <a:pt x="655497" y="157412"/>
                  <a:pt x="655828" y="153767"/>
                </a:cubicBezTo>
                <a:lnTo>
                  <a:pt x="655828" y="153767"/>
                </a:lnTo>
                <a:cubicBezTo>
                  <a:pt x="655828" y="153767"/>
                  <a:pt x="658148" y="154761"/>
                  <a:pt x="659142" y="155092"/>
                </a:cubicBezTo>
                <a:cubicBezTo>
                  <a:pt x="659473" y="156418"/>
                  <a:pt x="660136" y="157412"/>
                  <a:pt x="660467" y="158737"/>
                </a:cubicBezTo>
                <a:cubicBezTo>
                  <a:pt x="663119" y="164371"/>
                  <a:pt x="661793" y="170999"/>
                  <a:pt x="665438" y="176633"/>
                </a:cubicBezTo>
                <a:close/>
                <a:moveTo>
                  <a:pt x="651520" y="135540"/>
                </a:moveTo>
                <a:cubicBezTo>
                  <a:pt x="651520" y="135540"/>
                  <a:pt x="651520" y="135871"/>
                  <a:pt x="651851" y="136203"/>
                </a:cubicBezTo>
                <a:cubicBezTo>
                  <a:pt x="652514" y="138191"/>
                  <a:pt x="653840" y="138522"/>
                  <a:pt x="655165" y="138854"/>
                </a:cubicBezTo>
                <a:cubicBezTo>
                  <a:pt x="656159" y="138854"/>
                  <a:pt x="657154" y="138854"/>
                  <a:pt x="658148" y="138854"/>
                </a:cubicBezTo>
                <a:cubicBezTo>
                  <a:pt x="657154" y="138854"/>
                  <a:pt x="656159" y="138854"/>
                  <a:pt x="655165" y="138854"/>
                </a:cubicBezTo>
                <a:cubicBezTo>
                  <a:pt x="653840" y="138854"/>
                  <a:pt x="652514" y="137860"/>
                  <a:pt x="651851" y="136203"/>
                </a:cubicBezTo>
                <a:cubicBezTo>
                  <a:pt x="651851" y="136203"/>
                  <a:pt x="651851" y="135871"/>
                  <a:pt x="651520" y="135540"/>
                </a:cubicBezTo>
                <a:close/>
                <a:moveTo>
                  <a:pt x="660799" y="142499"/>
                </a:moveTo>
                <a:cubicBezTo>
                  <a:pt x="660799" y="142499"/>
                  <a:pt x="660136" y="143493"/>
                  <a:pt x="659473" y="143825"/>
                </a:cubicBezTo>
                <a:cubicBezTo>
                  <a:pt x="659805" y="143825"/>
                  <a:pt x="660467" y="143162"/>
                  <a:pt x="660799" y="142499"/>
                </a:cubicBezTo>
                <a:close/>
                <a:moveTo>
                  <a:pt x="652845" y="128912"/>
                </a:moveTo>
                <a:cubicBezTo>
                  <a:pt x="652845" y="128912"/>
                  <a:pt x="651520" y="129575"/>
                  <a:pt x="650857" y="129906"/>
                </a:cubicBezTo>
                <a:cubicBezTo>
                  <a:pt x="651520" y="129906"/>
                  <a:pt x="652183" y="129243"/>
                  <a:pt x="652845" y="128912"/>
                </a:cubicBezTo>
                <a:cubicBezTo>
                  <a:pt x="653508" y="130238"/>
                  <a:pt x="653840" y="131232"/>
                  <a:pt x="654502" y="132557"/>
                </a:cubicBezTo>
                <a:cubicBezTo>
                  <a:pt x="653840" y="131232"/>
                  <a:pt x="653508" y="130238"/>
                  <a:pt x="652845" y="128912"/>
                </a:cubicBezTo>
                <a:close/>
                <a:moveTo>
                  <a:pt x="645223" y="123610"/>
                </a:moveTo>
                <a:cubicBezTo>
                  <a:pt x="645223" y="123610"/>
                  <a:pt x="644892" y="124273"/>
                  <a:pt x="644561" y="124604"/>
                </a:cubicBezTo>
                <a:cubicBezTo>
                  <a:pt x="644561" y="124604"/>
                  <a:pt x="645223" y="124273"/>
                  <a:pt x="645223" y="123610"/>
                </a:cubicBezTo>
                <a:cubicBezTo>
                  <a:pt x="642904" y="123278"/>
                  <a:pt x="640252" y="122616"/>
                  <a:pt x="637933" y="122284"/>
                </a:cubicBezTo>
                <a:cubicBezTo>
                  <a:pt x="636938" y="121621"/>
                  <a:pt x="635944" y="120627"/>
                  <a:pt x="635282" y="119964"/>
                </a:cubicBezTo>
                <a:cubicBezTo>
                  <a:pt x="635944" y="120627"/>
                  <a:pt x="636938" y="121621"/>
                  <a:pt x="637933" y="122284"/>
                </a:cubicBezTo>
                <a:lnTo>
                  <a:pt x="637933" y="122284"/>
                </a:lnTo>
                <a:cubicBezTo>
                  <a:pt x="640252" y="122616"/>
                  <a:pt x="642904" y="123278"/>
                  <a:pt x="645223" y="123610"/>
                </a:cubicBezTo>
                <a:close/>
                <a:moveTo>
                  <a:pt x="643898" y="134214"/>
                </a:moveTo>
                <a:cubicBezTo>
                  <a:pt x="645223" y="138854"/>
                  <a:pt x="648206" y="141836"/>
                  <a:pt x="653508" y="141505"/>
                </a:cubicBezTo>
                <a:cubicBezTo>
                  <a:pt x="655497" y="141505"/>
                  <a:pt x="658148" y="140842"/>
                  <a:pt x="658479" y="143825"/>
                </a:cubicBezTo>
                <a:lnTo>
                  <a:pt x="658479" y="143825"/>
                </a:lnTo>
                <a:cubicBezTo>
                  <a:pt x="659142" y="148133"/>
                  <a:pt x="657816" y="150784"/>
                  <a:pt x="653177" y="147801"/>
                </a:cubicBezTo>
                <a:cubicBezTo>
                  <a:pt x="651520" y="146807"/>
                  <a:pt x="651188" y="147470"/>
                  <a:pt x="649531" y="148464"/>
                </a:cubicBezTo>
                <a:cubicBezTo>
                  <a:pt x="646880" y="150121"/>
                  <a:pt x="642904" y="151115"/>
                  <a:pt x="640915" y="146476"/>
                </a:cubicBezTo>
                <a:cubicBezTo>
                  <a:pt x="640915" y="145150"/>
                  <a:pt x="640915" y="144156"/>
                  <a:pt x="640915" y="142831"/>
                </a:cubicBezTo>
                <a:cubicBezTo>
                  <a:pt x="640915" y="135871"/>
                  <a:pt x="634950" y="139185"/>
                  <a:pt x="631305" y="138191"/>
                </a:cubicBezTo>
                <a:cubicBezTo>
                  <a:pt x="632630" y="134877"/>
                  <a:pt x="636276" y="136534"/>
                  <a:pt x="637601" y="133883"/>
                </a:cubicBezTo>
                <a:cubicBezTo>
                  <a:pt x="639921" y="133883"/>
                  <a:pt x="642241" y="133883"/>
                  <a:pt x="644892" y="133883"/>
                </a:cubicBezTo>
                <a:close/>
                <a:moveTo>
                  <a:pt x="623020" y="146144"/>
                </a:moveTo>
                <a:cubicBezTo>
                  <a:pt x="623020" y="146144"/>
                  <a:pt x="622026" y="145482"/>
                  <a:pt x="621694" y="145150"/>
                </a:cubicBezTo>
                <a:cubicBezTo>
                  <a:pt x="621694" y="144819"/>
                  <a:pt x="622026" y="144488"/>
                  <a:pt x="622357" y="144488"/>
                </a:cubicBezTo>
                <a:cubicBezTo>
                  <a:pt x="622357" y="144488"/>
                  <a:pt x="622026" y="144819"/>
                  <a:pt x="621694" y="145150"/>
                </a:cubicBezTo>
                <a:cubicBezTo>
                  <a:pt x="622357" y="145150"/>
                  <a:pt x="622689" y="145813"/>
                  <a:pt x="623020" y="146144"/>
                </a:cubicBezTo>
                <a:close/>
                <a:moveTo>
                  <a:pt x="622357" y="144156"/>
                </a:moveTo>
                <a:cubicBezTo>
                  <a:pt x="622357" y="144156"/>
                  <a:pt x="622357" y="144156"/>
                  <a:pt x="622357" y="144156"/>
                </a:cubicBezTo>
                <a:cubicBezTo>
                  <a:pt x="622357" y="144156"/>
                  <a:pt x="622357" y="144156"/>
                  <a:pt x="622357" y="144156"/>
                </a:cubicBezTo>
                <a:close/>
                <a:moveTo>
                  <a:pt x="567014" y="112674"/>
                </a:moveTo>
                <a:cubicBezTo>
                  <a:pt x="567014" y="112674"/>
                  <a:pt x="567677" y="112674"/>
                  <a:pt x="568340" y="112674"/>
                </a:cubicBezTo>
                <a:cubicBezTo>
                  <a:pt x="568009" y="112674"/>
                  <a:pt x="567677" y="112674"/>
                  <a:pt x="567014" y="112674"/>
                </a:cubicBezTo>
                <a:close/>
                <a:moveTo>
                  <a:pt x="544148" y="136203"/>
                </a:moveTo>
                <a:cubicBezTo>
                  <a:pt x="544148" y="136203"/>
                  <a:pt x="544811" y="136203"/>
                  <a:pt x="544811" y="136534"/>
                </a:cubicBezTo>
                <a:cubicBezTo>
                  <a:pt x="544811" y="136534"/>
                  <a:pt x="544480" y="136203"/>
                  <a:pt x="544148" y="136203"/>
                </a:cubicBezTo>
                <a:lnTo>
                  <a:pt x="544148" y="136203"/>
                </a:lnTo>
                <a:close/>
                <a:moveTo>
                  <a:pt x="536526" y="133883"/>
                </a:moveTo>
                <a:cubicBezTo>
                  <a:pt x="536526" y="133883"/>
                  <a:pt x="537520" y="133883"/>
                  <a:pt x="537852" y="133883"/>
                </a:cubicBezTo>
                <a:cubicBezTo>
                  <a:pt x="537520" y="133883"/>
                  <a:pt x="536858" y="133883"/>
                  <a:pt x="536526" y="133883"/>
                </a:cubicBezTo>
                <a:close/>
                <a:moveTo>
                  <a:pt x="535863" y="153435"/>
                </a:moveTo>
                <a:cubicBezTo>
                  <a:pt x="537852" y="150453"/>
                  <a:pt x="533544" y="150121"/>
                  <a:pt x="533544" y="148133"/>
                </a:cubicBezTo>
                <a:cubicBezTo>
                  <a:pt x="535863" y="146807"/>
                  <a:pt x="538183" y="147470"/>
                  <a:pt x="542160" y="147801"/>
                </a:cubicBezTo>
                <a:cubicBezTo>
                  <a:pt x="537520" y="149790"/>
                  <a:pt x="537852" y="152110"/>
                  <a:pt x="538515" y="154761"/>
                </a:cubicBezTo>
                <a:cubicBezTo>
                  <a:pt x="541166" y="154761"/>
                  <a:pt x="542823" y="156418"/>
                  <a:pt x="544811" y="157412"/>
                </a:cubicBezTo>
                <a:cubicBezTo>
                  <a:pt x="544811" y="158737"/>
                  <a:pt x="544811" y="159732"/>
                  <a:pt x="544480" y="161057"/>
                </a:cubicBezTo>
                <a:cubicBezTo>
                  <a:pt x="548456" y="164040"/>
                  <a:pt x="543154" y="168348"/>
                  <a:pt x="546468" y="171662"/>
                </a:cubicBezTo>
                <a:cubicBezTo>
                  <a:pt x="544148" y="171993"/>
                  <a:pt x="542491" y="172325"/>
                  <a:pt x="540834" y="172325"/>
                </a:cubicBezTo>
                <a:cubicBezTo>
                  <a:pt x="540172" y="172656"/>
                  <a:pt x="539509" y="172987"/>
                  <a:pt x="539840" y="173982"/>
                </a:cubicBezTo>
                <a:lnTo>
                  <a:pt x="539840" y="173982"/>
                </a:lnTo>
                <a:cubicBezTo>
                  <a:pt x="539840" y="173982"/>
                  <a:pt x="539840" y="174976"/>
                  <a:pt x="538846" y="175307"/>
                </a:cubicBezTo>
                <a:cubicBezTo>
                  <a:pt x="535863" y="177295"/>
                  <a:pt x="533544" y="175307"/>
                  <a:pt x="531224" y="173650"/>
                </a:cubicBezTo>
                <a:cubicBezTo>
                  <a:pt x="532881" y="170668"/>
                  <a:pt x="529898" y="167354"/>
                  <a:pt x="532550" y="164371"/>
                </a:cubicBezTo>
                <a:cubicBezTo>
                  <a:pt x="536526" y="159732"/>
                  <a:pt x="533544" y="157080"/>
                  <a:pt x="528573" y="156418"/>
                </a:cubicBezTo>
                <a:cubicBezTo>
                  <a:pt x="527247" y="156418"/>
                  <a:pt x="526253" y="157080"/>
                  <a:pt x="524596" y="155423"/>
                </a:cubicBezTo>
                <a:cubicBezTo>
                  <a:pt x="527579" y="155423"/>
                  <a:pt x="529898" y="155092"/>
                  <a:pt x="532550" y="154761"/>
                </a:cubicBezTo>
                <a:cubicBezTo>
                  <a:pt x="534207" y="156086"/>
                  <a:pt x="535201" y="155092"/>
                  <a:pt x="536195" y="154098"/>
                </a:cubicBezTo>
                <a:close/>
                <a:moveTo>
                  <a:pt x="523602" y="152441"/>
                </a:moveTo>
                <a:cubicBezTo>
                  <a:pt x="523602" y="152441"/>
                  <a:pt x="524596" y="151778"/>
                  <a:pt x="524927" y="151447"/>
                </a:cubicBezTo>
                <a:cubicBezTo>
                  <a:pt x="524596" y="151778"/>
                  <a:pt x="524265" y="152110"/>
                  <a:pt x="523602" y="152441"/>
                </a:cubicBezTo>
                <a:close/>
                <a:moveTo>
                  <a:pt x="521945" y="154761"/>
                </a:moveTo>
                <a:cubicBezTo>
                  <a:pt x="521945" y="154761"/>
                  <a:pt x="521282" y="156086"/>
                  <a:pt x="520951" y="156749"/>
                </a:cubicBezTo>
                <a:cubicBezTo>
                  <a:pt x="520951" y="156086"/>
                  <a:pt x="521282" y="155423"/>
                  <a:pt x="521945" y="154761"/>
                </a:cubicBezTo>
                <a:cubicBezTo>
                  <a:pt x="521945" y="153767"/>
                  <a:pt x="521945" y="153104"/>
                  <a:pt x="522939" y="152772"/>
                </a:cubicBezTo>
                <a:cubicBezTo>
                  <a:pt x="522276" y="153104"/>
                  <a:pt x="521945" y="153767"/>
                  <a:pt x="521945" y="154761"/>
                </a:cubicBezTo>
                <a:close/>
                <a:moveTo>
                  <a:pt x="512997" y="178621"/>
                </a:moveTo>
                <a:lnTo>
                  <a:pt x="512997" y="178621"/>
                </a:lnTo>
                <a:cubicBezTo>
                  <a:pt x="512997" y="178621"/>
                  <a:pt x="510678" y="178621"/>
                  <a:pt x="509352" y="178621"/>
                </a:cubicBezTo>
                <a:cubicBezTo>
                  <a:pt x="505707" y="178621"/>
                  <a:pt x="503056" y="176964"/>
                  <a:pt x="501730" y="173319"/>
                </a:cubicBezTo>
                <a:cubicBezTo>
                  <a:pt x="506701" y="170999"/>
                  <a:pt x="510015" y="175970"/>
                  <a:pt x="514323" y="175970"/>
                </a:cubicBezTo>
                <a:cubicBezTo>
                  <a:pt x="513660" y="176633"/>
                  <a:pt x="513329" y="177627"/>
                  <a:pt x="512666" y="178290"/>
                </a:cubicBezTo>
                <a:close/>
                <a:moveTo>
                  <a:pt x="468591" y="175307"/>
                </a:moveTo>
                <a:cubicBezTo>
                  <a:pt x="468591" y="175307"/>
                  <a:pt x="466602" y="174976"/>
                  <a:pt x="465939" y="174313"/>
                </a:cubicBezTo>
                <a:cubicBezTo>
                  <a:pt x="466602" y="174644"/>
                  <a:pt x="467596" y="174976"/>
                  <a:pt x="468591" y="175307"/>
                </a:cubicBezTo>
                <a:close/>
                <a:moveTo>
                  <a:pt x="467928" y="181272"/>
                </a:moveTo>
                <a:cubicBezTo>
                  <a:pt x="467928" y="181272"/>
                  <a:pt x="466602" y="181272"/>
                  <a:pt x="465939" y="181604"/>
                </a:cubicBezTo>
                <a:cubicBezTo>
                  <a:pt x="466602" y="181604"/>
                  <a:pt x="467265" y="181272"/>
                  <a:pt x="467928" y="181272"/>
                </a:cubicBezTo>
                <a:close/>
                <a:moveTo>
                  <a:pt x="458649" y="201819"/>
                </a:moveTo>
                <a:cubicBezTo>
                  <a:pt x="458649" y="201819"/>
                  <a:pt x="459643" y="200824"/>
                  <a:pt x="459974" y="200162"/>
                </a:cubicBezTo>
                <a:lnTo>
                  <a:pt x="459974" y="200162"/>
                </a:lnTo>
                <a:cubicBezTo>
                  <a:pt x="459974" y="200162"/>
                  <a:pt x="459312" y="201156"/>
                  <a:pt x="458649" y="201819"/>
                </a:cubicBezTo>
                <a:cubicBezTo>
                  <a:pt x="458980" y="202813"/>
                  <a:pt x="459312" y="204138"/>
                  <a:pt x="459974" y="205132"/>
                </a:cubicBezTo>
                <a:cubicBezTo>
                  <a:pt x="459643" y="204138"/>
                  <a:pt x="459312" y="202813"/>
                  <a:pt x="458649" y="201819"/>
                </a:cubicBezTo>
                <a:cubicBezTo>
                  <a:pt x="456329" y="200162"/>
                  <a:pt x="453346" y="199499"/>
                  <a:pt x="450695" y="197842"/>
                </a:cubicBezTo>
                <a:cubicBezTo>
                  <a:pt x="453346" y="199499"/>
                  <a:pt x="455998" y="200162"/>
                  <a:pt x="458649" y="201819"/>
                </a:cubicBezTo>
                <a:close/>
                <a:moveTo>
                  <a:pt x="433794" y="169011"/>
                </a:moveTo>
                <a:cubicBezTo>
                  <a:pt x="437108" y="171330"/>
                  <a:pt x="438765" y="172325"/>
                  <a:pt x="440091" y="172656"/>
                </a:cubicBezTo>
                <a:cubicBezTo>
                  <a:pt x="438765" y="172656"/>
                  <a:pt x="437108" y="171330"/>
                  <a:pt x="433794" y="169011"/>
                </a:cubicBezTo>
                <a:lnTo>
                  <a:pt x="433794" y="169011"/>
                </a:lnTo>
                <a:close/>
                <a:moveTo>
                  <a:pt x="376132" y="203144"/>
                </a:moveTo>
                <a:cubicBezTo>
                  <a:pt x="376132" y="203144"/>
                  <a:pt x="376132" y="201819"/>
                  <a:pt x="376132" y="201156"/>
                </a:cubicBezTo>
                <a:cubicBezTo>
                  <a:pt x="376132" y="201819"/>
                  <a:pt x="376132" y="202481"/>
                  <a:pt x="376132" y="203144"/>
                </a:cubicBezTo>
                <a:lnTo>
                  <a:pt x="376132" y="203144"/>
                </a:lnTo>
                <a:close/>
                <a:moveTo>
                  <a:pt x="386074" y="223359"/>
                </a:moveTo>
                <a:cubicBezTo>
                  <a:pt x="386074" y="223359"/>
                  <a:pt x="384417" y="224685"/>
                  <a:pt x="384085" y="225347"/>
                </a:cubicBezTo>
                <a:cubicBezTo>
                  <a:pt x="384748" y="225016"/>
                  <a:pt x="385079" y="224353"/>
                  <a:pt x="386074" y="223359"/>
                </a:cubicBezTo>
                <a:close/>
                <a:moveTo>
                  <a:pt x="396678" y="228330"/>
                </a:moveTo>
                <a:cubicBezTo>
                  <a:pt x="396678" y="228330"/>
                  <a:pt x="396678" y="229656"/>
                  <a:pt x="396678" y="230650"/>
                </a:cubicBezTo>
                <a:cubicBezTo>
                  <a:pt x="396678" y="230650"/>
                  <a:pt x="397341" y="230650"/>
                  <a:pt x="397672" y="230650"/>
                </a:cubicBezTo>
                <a:cubicBezTo>
                  <a:pt x="397341" y="230650"/>
                  <a:pt x="397010" y="230650"/>
                  <a:pt x="396678" y="230650"/>
                </a:cubicBezTo>
                <a:cubicBezTo>
                  <a:pt x="396678" y="229987"/>
                  <a:pt x="396678" y="229324"/>
                  <a:pt x="396678" y="228330"/>
                </a:cubicBezTo>
                <a:close/>
                <a:moveTo>
                  <a:pt x="397672" y="253516"/>
                </a:moveTo>
                <a:cubicBezTo>
                  <a:pt x="399329" y="253516"/>
                  <a:pt x="401318" y="253516"/>
                  <a:pt x="402312" y="252190"/>
                </a:cubicBezTo>
                <a:cubicBezTo>
                  <a:pt x="403637" y="252190"/>
                  <a:pt x="405294" y="252522"/>
                  <a:pt x="406289" y="250865"/>
                </a:cubicBezTo>
                <a:cubicBezTo>
                  <a:pt x="405294" y="252522"/>
                  <a:pt x="403637" y="251859"/>
                  <a:pt x="402312" y="252190"/>
                </a:cubicBezTo>
                <a:cubicBezTo>
                  <a:pt x="400986" y="253516"/>
                  <a:pt x="399329" y="253185"/>
                  <a:pt x="397672" y="253516"/>
                </a:cubicBezTo>
                <a:close/>
                <a:moveTo>
                  <a:pt x="406951" y="247882"/>
                </a:moveTo>
                <a:cubicBezTo>
                  <a:pt x="406951" y="247882"/>
                  <a:pt x="407614" y="247219"/>
                  <a:pt x="407946" y="246888"/>
                </a:cubicBezTo>
                <a:lnTo>
                  <a:pt x="407946" y="246888"/>
                </a:lnTo>
                <a:cubicBezTo>
                  <a:pt x="407946" y="246888"/>
                  <a:pt x="407283" y="247551"/>
                  <a:pt x="406951" y="247882"/>
                </a:cubicBezTo>
                <a:close/>
                <a:moveTo>
                  <a:pt x="429155" y="216400"/>
                </a:moveTo>
                <a:cubicBezTo>
                  <a:pt x="429155" y="216400"/>
                  <a:pt x="432137" y="216400"/>
                  <a:pt x="433131" y="217063"/>
                </a:cubicBezTo>
                <a:cubicBezTo>
                  <a:pt x="431806" y="216400"/>
                  <a:pt x="430480" y="216731"/>
                  <a:pt x="429155" y="216400"/>
                </a:cubicBezTo>
                <a:lnTo>
                  <a:pt x="429155" y="216400"/>
                </a:lnTo>
                <a:close/>
                <a:moveTo>
                  <a:pt x="435783" y="217725"/>
                </a:moveTo>
                <a:cubicBezTo>
                  <a:pt x="435783" y="217725"/>
                  <a:pt x="437440" y="217063"/>
                  <a:pt x="438102" y="216731"/>
                </a:cubicBezTo>
                <a:cubicBezTo>
                  <a:pt x="437440" y="217394"/>
                  <a:pt x="436445" y="217725"/>
                  <a:pt x="435783" y="217725"/>
                </a:cubicBezTo>
                <a:cubicBezTo>
                  <a:pt x="435451" y="217725"/>
                  <a:pt x="434788" y="217725"/>
                  <a:pt x="434457" y="217725"/>
                </a:cubicBezTo>
                <a:lnTo>
                  <a:pt x="434457" y="217725"/>
                </a:lnTo>
                <a:cubicBezTo>
                  <a:pt x="434457" y="217725"/>
                  <a:pt x="435451" y="217725"/>
                  <a:pt x="435783" y="217725"/>
                </a:cubicBezTo>
                <a:close/>
                <a:moveTo>
                  <a:pt x="446387" y="204470"/>
                </a:moveTo>
                <a:cubicBezTo>
                  <a:pt x="446387" y="204470"/>
                  <a:pt x="447713" y="204470"/>
                  <a:pt x="448376" y="204470"/>
                </a:cubicBezTo>
                <a:cubicBezTo>
                  <a:pt x="449038" y="204470"/>
                  <a:pt x="449701" y="204470"/>
                  <a:pt x="450364" y="203807"/>
                </a:cubicBezTo>
                <a:cubicBezTo>
                  <a:pt x="449701" y="204138"/>
                  <a:pt x="449038" y="204138"/>
                  <a:pt x="448376" y="204470"/>
                </a:cubicBezTo>
                <a:cubicBezTo>
                  <a:pt x="447713" y="204470"/>
                  <a:pt x="447050" y="204470"/>
                  <a:pt x="446387" y="204470"/>
                </a:cubicBezTo>
                <a:cubicBezTo>
                  <a:pt x="445724" y="204470"/>
                  <a:pt x="445062" y="204470"/>
                  <a:pt x="444730" y="205132"/>
                </a:cubicBezTo>
                <a:cubicBezTo>
                  <a:pt x="445724" y="206127"/>
                  <a:pt x="446719" y="206789"/>
                  <a:pt x="448044" y="206789"/>
                </a:cubicBezTo>
                <a:cubicBezTo>
                  <a:pt x="446719" y="206789"/>
                  <a:pt x="445724" y="206127"/>
                  <a:pt x="444730" y="205132"/>
                </a:cubicBezTo>
                <a:cubicBezTo>
                  <a:pt x="445062" y="204801"/>
                  <a:pt x="445724" y="204470"/>
                  <a:pt x="446387" y="204470"/>
                </a:cubicBezTo>
                <a:close/>
                <a:moveTo>
                  <a:pt x="449370" y="211429"/>
                </a:moveTo>
                <a:cubicBezTo>
                  <a:pt x="449370" y="211429"/>
                  <a:pt x="449701" y="211760"/>
                  <a:pt x="450033" y="212092"/>
                </a:cubicBezTo>
                <a:lnTo>
                  <a:pt x="450033" y="212092"/>
                </a:lnTo>
                <a:cubicBezTo>
                  <a:pt x="450033" y="212092"/>
                  <a:pt x="449701" y="211760"/>
                  <a:pt x="449370" y="211429"/>
                </a:cubicBezTo>
                <a:lnTo>
                  <a:pt x="449370" y="211429"/>
                </a:lnTo>
                <a:close/>
                <a:moveTo>
                  <a:pt x="463951" y="225679"/>
                </a:moveTo>
                <a:cubicBezTo>
                  <a:pt x="463951" y="225679"/>
                  <a:pt x="463951" y="226342"/>
                  <a:pt x="463951" y="226673"/>
                </a:cubicBezTo>
                <a:cubicBezTo>
                  <a:pt x="463951" y="226342"/>
                  <a:pt x="463951" y="226010"/>
                  <a:pt x="463951" y="225679"/>
                </a:cubicBezTo>
                <a:cubicBezTo>
                  <a:pt x="464282" y="225679"/>
                  <a:pt x="464614" y="225679"/>
                  <a:pt x="464945" y="225679"/>
                </a:cubicBezTo>
                <a:cubicBezTo>
                  <a:pt x="464614" y="225679"/>
                  <a:pt x="464282" y="225679"/>
                  <a:pt x="463951" y="225679"/>
                </a:cubicBezTo>
                <a:close/>
                <a:moveTo>
                  <a:pt x="597171" y="261469"/>
                </a:moveTo>
                <a:cubicBezTo>
                  <a:pt x="597171" y="261469"/>
                  <a:pt x="597834" y="262795"/>
                  <a:pt x="598165" y="263458"/>
                </a:cubicBezTo>
                <a:cubicBezTo>
                  <a:pt x="597834" y="262795"/>
                  <a:pt x="597503" y="262132"/>
                  <a:pt x="597171" y="261469"/>
                </a:cubicBezTo>
                <a:cubicBezTo>
                  <a:pt x="594852" y="261469"/>
                  <a:pt x="592532" y="261138"/>
                  <a:pt x="590543" y="260807"/>
                </a:cubicBezTo>
                <a:cubicBezTo>
                  <a:pt x="592863" y="260807"/>
                  <a:pt x="595183" y="261138"/>
                  <a:pt x="597171" y="261469"/>
                </a:cubicBezTo>
                <a:close/>
                <a:moveTo>
                  <a:pt x="634950" y="250865"/>
                </a:moveTo>
                <a:cubicBezTo>
                  <a:pt x="634950" y="250865"/>
                  <a:pt x="634619" y="250865"/>
                  <a:pt x="634287" y="250865"/>
                </a:cubicBezTo>
                <a:cubicBezTo>
                  <a:pt x="634287" y="250865"/>
                  <a:pt x="634619" y="250865"/>
                  <a:pt x="634950" y="250865"/>
                </a:cubicBezTo>
                <a:close/>
                <a:moveTo>
                  <a:pt x="697584" y="338353"/>
                </a:moveTo>
                <a:lnTo>
                  <a:pt x="697584" y="338353"/>
                </a:lnTo>
                <a:cubicBezTo>
                  <a:pt x="697584" y="338353"/>
                  <a:pt x="696589" y="338353"/>
                  <a:pt x="696258" y="338353"/>
                </a:cubicBezTo>
                <a:cubicBezTo>
                  <a:pt x="696921" y="338353"/>
                  <a:pt x="697252" y="338353"/>
                  <a:pt x="697584" y="338353"/>
                </a:cubicBezTo>
                <a:close/>
                <a:moveTo>
                  <a:pt x="704874" y="319795"/>
                </a:moveTo>
                <a:lnTo>
                  <a:pt x="704874" y="319795"/>
                </a:lnTo>
                <a:cubicBezTo>
                  <a:pt x="705206" y="322114"/>
                  <a:pt x="704211" y="323771"/>
                  <a:pt x="702886" y="325760"/>
                </a:cubicBezTo>
                <a:cubicBezTo>
                  <a:pt x="699903" y="324434"/>
                  <a:pt x="696258" y="325760"/>
                  <a:pt x="693938" y="322114"/>
                </a:cubicBezTo>
                <a:cubicBezTo>
                  <a:pt x="694270" y="319463"/>
                  <a:pt x="697252" y="319463"/>
                  <a:pt x="698578" y="318138"/>
                </a:cubicBezTo>
                <a:cubicBezTo>
                  <a:pt x="700566" y="318800"/>
                  <a:pt x="702886" y="319132"/>
                  <a:pt x="704874" y="319795"/>
                </a:cubicBezTo>
                <a:close/>
                <a:moveTo>
                  <a:pt x="688967" y="316149"/>
                </a:moveTo>
                <a:cubicBezTo>
                  <a:pt x="688967" y="316149"/>
                  <a:pt x="688636" y="317806"/>
                  <a:pt x="688636" y="318469"/>
                </a:cubicBezTo>
                <a:lnTo>
                  <a:pt x="688636" y="318469"/>
                </a:lnTo>
                <a:cubicBezTo>
                  <a:pt x="688636" y="318469"/>
                  <a:pt x="688636" y="316812"/>
                  <a:pt x="688967" y="316149"/>
                </a:cubicBezTo>
                <a:close/>
                <a:moveTo>
                  <a:pt x="688636" y="324765"/>
                </a:moveTo>
                <a:lnTo>
                  <a:pt x="688636" y="324765"/>
                </a:lnTo>
                <a:cubicBezTo>
                  <a:pt x="687642" y="322777"/>
                  <a:pt x="686648" y="321120"/>
                  <a:pt x="685653" y="319132"/>
                </a:cubicBezTo>
                <a:cubicBezTo>
                  <a:pt x="686648" y="321120"/>
                  <a:pt x="687642" y="323109"/>
                  <a:pt x="688636" y="324765"/>
                </a:cubicBezTo>
                <a:close/>
                <a:moveTo>
                  <a:pt x="702886" y="286655"/>
                </a:moveTo>
                <a:cubicBezTo>
                  <a:pt x="702886" y="286655"/>
                  <a:pt x="702886" y="288312"/>
                  <a:pt x="702886" y="288312"/>
                </a:cubicBezTo>
                <a:cubicBezTo>
                  <a:pt x="703217" y="288312"/>
                  <a:pt x="703549" y="287649"/>
                  <a:pt x="702886" y="286655"/>
                </a:cubicBezTo>
                <a:cubicBezTo>
                  <a:pt x="704543" y="286655"/>
                  <a:pt x="706200" y="286655"/>
                  <a:pt x="707525" y="286655"/>
                </a:cubicBezTo>
                <a:cubicBezTo>
                  <a:pt x="705868" y="286655"/>
                  <a:pt x="704211" y="286655"/>
                  <a:pt x="702886" y="286655"/>
                </a:cubicBezTo>
                <a:close/>
                <a:moveTo>
                  <a:pt x="693938" y="286655"/>
                </a:moveTo>
                <a:cubicBezTo>
                  <a:pt x="693938" y="286655"/>
                  <a:pt x="694601" y="286655"/>
                  <a:pt x="694932" y="286655"/>
                </a:cubicBezTo>
                <a:cubicBezTo>
                  <a:pt x="694601" y="286655"/>
                  <a:pt x="694270" y="286655"/>
                  <a:pt x="693938" y="286655"/>
                </a:cubicBezTo>
                <a:close/>
                <a:moveTo>
                  <a:pt x="738345" y="265446"/>
                </a:moveTo>
                <a:lnTo>
                  <a:pt x="738345" y="265446"/>
                </a:lnTo>
                <a:cubicBezTo>
                  <a:pt x="738345" y="265446"/>
                  <a:pt x="740996" y="265446"/>
                  <a:pt x="741659" y="264120"/>
                </a:cubicBezTo>
                <a:cubicBezTo>
                  <a:pt x="740996" y="265115"/>
                  <a:pt x="739671" y="265446"/>
                  <a:pt x="738345" y="265446"/>
                </a:cubicBezTo>
                <a:close/>
                <a:moveTo>
                  <a:pt x="782752" y="243243"/>
                </a:moveTo>
                <a:cubicBezTo>
                  <a:pt x="782752" y="243243"/>
                  <a:pt x="781426" y="242249"/>
                  <a:pt x="780763" y="241917"/>
                </a:cubicBezTo>
                <a:cubicBezTo>
                  <a:pt x="781426" y="241917"/>
                  <a:pt x="782089" y="242580"/>
                  <a:pt x="782752" y="243243"/>
                </a:cubicBezTo>
                <a:close/>
                <a:moveTo>
                  <a:pt x="784077" y="244568"/>
                </a:moveTo>
                <a:cubicBezTo>
                  <a:pt x="786066" y="243906"/>
                  <a:pt x="788054" y="243574"/>
                  <a:pt x="790042" y="244237"/>
                </a:cubicBezTo>
                <a:cubicBezTo>
                  <a:pt x="788054" y="243906"/>
                  <a:pt x="786397" y="243906"/>
                  <a:pt x="784077" y="244568"/>
                </a:cubicBezTo>
                <a:lnTo>
                  <a:pt x="784077" y="244568"/>
                </a:lnTo>
                <a:close/>
                <a:moveTo>
                  <a:pt x="801310" y="248214"/>
                </a:moveTo>
                <a:lnTo>
                  <a:pt x="801310" y="248214"/>
                </a:lnTo>
                <a:cubicBezTo>
                  <a:pt x="801310" y="248214"/>
                  <a:pt x="799321" y="246557"/>
                  <a:pt x="797996" y="246557"/>
                </a:cubicBezTo>
                <a:cubicBezTo>
                  <a:pt x="798990" y="246557"/>
                  <a:pt x="799984" y="247882"/>
                  <a:pt x="801310" y="248214"/>
                </a:cubicBezTo>
                <a:close/>
                <a:moveTo>
                  <a:pt x="845385" y="239597"/>
                </a:moveTo>
                <a:cubicBezTo>
                  <a:pt x="845385" y="239597"/>
                  <a:pt x="846379" y="239597"/>
                  <a:pt x="846711" y="239597"/>
                </a:cubicBezTo>
                <a:lnTo>
                  <a:pt x="846711" y="239597"/>
                </a:lnTo>
                <a:cubicBezTo>
                  <a:pt x="846711" y="239597"/>
                  <a:pt x="845716" y="239597"/>
                  <a:pt x="845385" y="239597"/>
                </a:cubicBezTo>
                <a:lnTo>
                  <a:pt x="845385" y="239597"/>
                </a:lnTo>
                <a:close/>
                <a:moveTo>
                  <a:pt x="866594" y="259812"/>
                </a:moveTo>
                <a:cubicBezTo>
                  <a:pt x="866594" y="259812"/>
                  <a:pt x="866263" y="258818"/>
                  <a:pt x="865931" y="258155"/>
                </a:cubicBezTo>
                <a:cubicBezTo>
                  <a:pt x="865931" y="257824"/>
                  <a:pt x="865931" y="257493"/>
                  <a:pt x="865931" y="257161"/>
                </a:cubicBezTo>
                <a:cubicBezTo>
                  <a:pt x="865931" y="257493"/>
                  <a:pt x="865931" y="257824"/>
                  <a:pt x="865931" y="258155"/>
                </a:cubicBezTo>
                <a:cubicBezTo>
                  <a:pt x="865931" y="258487"/>
                  <a:pt x="866594" y="259150"/>
                  <a:pt x="866594" y="259812"/>
                </a:cubicBezTo>
                <a:cubicBezTo>
                  <a:pt x="866594" y="260475"/>
                  <a:pt x="866926" y="260807"/>
                  <a:pt x="867257" y="261469"/>
                </a:cubicBezTo>
                <a:cubicBezTo>
                  <a:pt x="867257" y="261138"/>
                  <a:pt x="866926" y="260475"/>
                  <a:pt x="866594" y="259812"/>
                </a:cubicBezTo>
                <a:close/>
                <a:moveTo>
                  <a:pt x="871897" y="250865"/>
                </a:moveTo>
                <a:cubicBezTo>
                  <a:pt x="871897" y="250865"/>
                  <a:pt x="873554" y="250865"/>
                  <a:pt x="874216" y="250865"/>
                </a:cubicBezTo>
                <a:cubicBezTo>
                  <a:pt x="874879" y="250865"/>
                  <a:pt x="875211" y="250865"/>
                  <a:pt x="875873" y="250865"/>
                </a:cubicBezTo>
                <a:lnTo>
                  <a:pt x="875873" y="250865"/>
                </a:lnTo>
                <a:cubicBezTo>
                  <a:pt x="875873" y="250865"/>
                  <a:pt x="875873" y="250865"/>
                  <a:pt x="875873" y="250865"/>
                </a:cubicBezTo>
                <a:cubicBezTo>
                  <a:pt x="875211" y="250865"/>
                  <a:pt x="874879" y="250865"/>
                  <a:pt x="874216" y="250865"/>
                </a:cubicBezTo>
                <a:cubicBezTo>
                  <a:pt x="873222" y="250865"/>
                  <a:pt x="872559" y="250865"/>
                  <a:pt x="871897" y="250865"/>
                </a:cubicBezTo>
                <a:close/>
                <a:moveTo>
                  <a:pt x="878856" y="249871"/>
                </a:moveTo>
                <a:cubicBezTo>
                  <a:pt x="878856" y="249871"/>
                  <a:pt x="877862" y="249871"/>
                  <a:pt x="877530" y="249871"/>
                </a:cubicBezTo>
                <a:cubicBezTo>
                  <a:pt x="877862" y="249871"/>
                  <a:pt x="878524" y="249871"/>
                  <a:pt x="878856" y="249871"/>
                </a:cubicBezTo>
                <a:close/>
                <a:moveTo>
                  <a:pt x="881507" y="251196"/>
                </a:moveTo>
                <a:lnTo>
                  <a:pt x="881507" y="251196"/>
                </a:lnTo>
                <a:cubicBezTo>
                  <a:pt x="881507" y="251196"/>
                  <a:pt x="884158" y="249539"/>
                  <a:pt x="885484" y="248876"/>
                </a:cubicBezTo>
                <a:cubicBezTo>
                  <a:pt x="884158" y="249539"/>
                  <a:pt x="882833" y="250533"/>
                  <a:pt x="881507" y="251196"/>
                </a:cubicBezTo>
                <a:close/>
                <a:moveTo>
                  <a:pt x="881507" y="234626"/>
                </a:moveTo>
                <a:cubicBezTo>
                  <a:pt x="881507" y="234626"/>
                  <a:pt x="880513" y="237278"/>
                  <a:pt x="879850" y="238603"/>
                </a:cubicBezTo>
                <a:cubicBezTo>
                  <a:pt x="879187" y="239929"/>
                  <a:pt x="878193" y="240592"/>
                  <a:pt x="876536" y="240923"/>
                </a:cubicBezTo>
                <a:cubicBezTo>
                  <a:pt x="876536" y="240923"/>
                  <a:pt x="876867" y="241254"/>
                  <a:pt x="877199" y="241586"/>
                </a:cubicBezTo>
                <a:cubicBezTo>
                  <a:pt x="877199" y="241586"/>
                  <a:pt x="876867" y="241586"/>
                  <a:pt x="876536" y="240923"/>
                </a:cubicBezTo>
                <a:cubicBezTo>
                  <a:pt x="878193" y="240592"/>
                  <a:pt x="879187" y="239597"/>
                  <a:pt x="879850" y="238603"/>
                </a:cubicBezTo>
                <a:cubicBezTo>
                  <a:pt x="880513" y="237609"/>
                  <a:pt x="880844" y="235952"/>
                  <a:pt x="881507" y="234626"/>
                </a:cubicBezTo>
                <a:cubicBezTo>
                  <a:pt x="881838" y="234626"/>
                  <a:pt x="882170" y="234626"/>
                  <a:pt x="882501" y="234626"/>
                </a:cubicBezTo>
                <a:cubicBezTo>
                  <a:pt x="882170" y="234626"/>
                  <a:pt x="881838" y="234626"/>
                  <a:pt x="881507" y="234626"/>
                </a:cubicBezTo>
                <a:close/>
                <a:moveTo>
                  <a:pt x="885152" y="209109"/>
                </a:moveTo>
                <a:cubicBezTo>
                  <a:pt x="885152" y="209109"/>
                  <a:pt x="885152" y="207452"/>
                  <a:pt x="885815" y="206458"/>
                </a:cubicBezTo>
                <a:cubicBezTo>
                  <a:pt x="885815" y="207121"/>
                  <a:pt x="885484" y="208115"/>
                  <a:pt x="885152" y="209109"/>
                </a:cubicBezTo>
                <a:lnTo>
                  <a:pt x="885152" y="209109"/>
                </a:lnTo>
                <a:close/>
                <a:moveTo>
                  <a:pt x="908350" y="205795"/>
                </a:moveTo>
                <a:cubicBezTo>
                  <a:pt x="908350" y="205795"/>
                  <a:pt x="906693" y="206458"/>
                  <a:pt x="905699" y="206789"/>
                </a:cubicBezTo>
                <a:cubicBezTo>
                  <a:pt x="906693" y="206789"/>
                  <a:pt x="907356" y="206458"/>
                  <a:pt x="908350" y="205795"/>
                </a:cubicBezTo>
                <a:close/>
                <a:moveTo>
                  <a:pt x="887472" y="163708"/>
                </a:moveTo>
                <a:cubicBezTo>
                  <a:pt x="887472" y="163708"/>
                  <a:pt x="888466" y="164040"/>
                  <a:pt x="888798" y="164371"/>
                </a:cubicBezTo>
                <a:cubicBezTo>
                  <a:pt x="888466" y="164371"/>
                  <a:pt x="887803" y="164040"/>
                  <a:pt x="887472" y="163708"/>
                </a:cubicBezTo>
                <a:close/>
                <a:moveTo>
                  <a:pt x="866263" y="163046"/>
                </a:moveTo>
                <a:cubicBezTo>
                  <a:pt x="866263" y="163046"/>
                  <a:pt x="867920" y="163046"/>
                  <a:pt x="868914" y="163046"/>
                </a:cubicBezTo>
                <a:cubicBezTo>
                  <a:pt x="867920" y="163046"/>
                  <a:pt x="867257" y="162714"/>
                  <a:pt x="866263" y="163046"/>
                </a:cubicBezTo>
                <a:close/>
                <a:moveTo>
                  <a:pt x="865269" y="160063"/>
                </a:moveTo>
                <a:cubicBezTo>
                  <a:pt x="865269" y="160063"/>
                  <a:pt x="866263" y="159400"/>
                  <a:pt x="866263" y="158406"/>
                </a:cubicBezTo>
                <a:lnTo>
                  <a:pt x="866263" y="158406"/>
                </a:lnTo>
                <a:cubicBezTo>
                  <a:pt x="866263" y="158406"/>
                  <a:pt x="865600" y="159732"/>
                  <a:pt x="865269" y="160063"/>
                </a:cubicBezTo>
                <a:close/>
                <a:moveTo>
                  <a:pt x="824176" y="158075"/>
                </a:moveTo>
                <a:cubicBezTo>
                  <a:pt x="824176" y="158075"/>
                  <a:pt x="825501" y="159069"/>
                  <a:pt x="825833" y="159732"/>
                </a:cubicBezTo>
                <a:cubicBezTo>
                  <a:pt x="825833" y="159069"/>
                  <a:pt x="825170" y="158406"/>
                  <a:pt x="824176" y="158075"/>
                </a:cubicBezTo>
                <a:cubicBezTo>
                  <a:pt x="823513" y="158075"/>
                  <a:pt x="822850" y="157412"/>
                  <a:pt x="821856" y="157412"/>
                </a:cubicBezTo>
                <a:cubicBezTo>
                  <a:pt x="820531" y="157412"/>
                  <a:pt x="819536" y="157412"/>
                  <a:pt x="818211" y="157412"/>
                </a:cubicBezTo>
                <a:cubicBezTo>
                  <a:pt x="819536" y="157412"/>
                  <a:pt x="820531" y="157412"/>
                  <a:pt x="821856" y="157412"/>
                </a:cubicBezTo>
                <a:cubicBezTo>
                  <a:pt x="822850" y="157412"/>
                  <a:pt x="823513" y="157743"/>
                  <a:pt x="824176" y="158075"/>
                </a:cubicBezTo>
                <a:close/>
                <a:moveTo>
                  <a:pt x="772478" y="201156"/>
                </a:moveTo>
                <a:cubicBezTo>
                  <a:pt x="772478" y="201156"/>
                  <a:pt x="773473" y="201487"/>
                  <a:pt x="774135" y="201487"/>
                </a:cubicBezTo>
                <a:cubicBezTo>
                  <a:pt x="773473" y="201487"/>
                  <a:pt x="773141" y="201487"/>
                  <a:pt x="772478" y="201156"/>
                </a:cubicBezTo>
                <a:close/>
                <a:moveTo>
                  <a:pt x="758229" y="196516"/>
                </a:moveTo>
                <a:cubicBezTo>
                  <a:pt x="758229" y="196516"/>
                  <a:pt x="755246" y="197842"/>
                  <a:pt x="753920" y="198505"/>
                </a:cubicBezTo>
                <a:cubicBezTo>
                  <a:pt x="755246" y="197842"/>
                  <a:pt x="756572" y="197179"/>
                  <a:pt x="758229" y="196516"/>
                </a:cubicBezTo>
                <a:cubicBezTo>
                  <a:pt x="758229" y="196185"/>
                  <a:pt x="758891" y="195853"/>
                  <a:pt x="759223" y="195522"/>
                </a:cubicBezTo>
                <a:cubicBezTo>
                  <a:pt x="758891" y="195522"/>
                  <a:pt x="758560" y="195853"/>
                  <a:pt x="758229" y="196516"/>
                </a:cubicBezTo>
                <a:close/>
                <a:moveTo>
                  <a:pt x="701229" y="131895"/>
                </a:moveTo>
                <a:lnTo>
                  <a:pt x="701229" y="131895"/>
                </a:lnTo>
                <a:cubicBezTo>
                  <a:pt x="701229" y="131895"/>
                  <a:pt x="701892" y="130238"/>
                  <a:pt x="702223" y="129243"/>
                </a:cubicBezTo>
                <a:cubicBezTo>
                  <a:pt x="702223" y="130238"/>
                  <a:pt x="699572" y="130238"/>
                  <a:pt x="701229" y="131895"/>
                </a:cubicBezTo>
                <a:close/>
                <a:moveTo>
                  <a:pt x="688305" y="129906"/>
                </a:moveTo>
                <a:cubicBezTo>
                  <a:pt x="688305" y="129906"/>
                  <a:pt x="688305" y="129906"/>
                  <a:pt x="688636" y="129575"/>
                </a:cubicBezTo>
                <a:cubicBezTo>
                  <a:pt x="688636" y="129575"/>
                  <a:pt x="688636" y="129575"/>
                  <a:pt x="688305" y="129906"/>
                </a:cubicBezTo>
                <a:close/>
                <a:moveTo>
                  <a:pt x="667758" y="128581"/>
                </a:moveTo>
                <a:cubicBezTo>
                  <a:pt x="667758" y="128581"/>
                  <a:pt x="666101" y="127586"/>
                  <a:pt x="665107" y="127918"/>
                </a:cubicBezTo>
                <a:cubicBezTo>
                  <a:pt x="665770" y="127918"/>
                  <a:pt x="666764" y="127918"/>
                  <a:pt x="667758" y="128581"/>
                </a:cubicBezTo>
                <a:cubicBezTo>
                  <a:pt x="668090" y="128581"/>
                  <a:pt x="668421" y="128581"/>
                  <a:pt x="668752" y="128581"/>
                </a:cubicBezTo>
                <a:cubicBezTo>
                  <a:pt x="668752" y="128581"/>
                  <a:pt x="668090" y="128581"/>
                  <a:pt x="667758" y="128581"/>
                </a:cubicBezTo>
                <a:close/>
                <a:moveTo>
                  <a:pt x="661793" y="126261"/>
                </a:moveTo>
                <a:cubicBezTo>
                  <a:pt x="659805" y="126261"/>
                  <a:pt x="657816" y="126592"/>
                  <a:pt x="655828" y="125267"/>
                </a:cubicBezTo>
                <a:cubicBezTo>
                  <a:pt x="655828" y="120959"/>
                  <a:pt x="658148" y="121290"/>
                  <a:pt x="661130" y="121290"/>
                </a:cubicBezTo>
                <a:cubicBezTo>
                  <a:pt x="662787" y="122616"/>
                  <a:pt x="660799" y="124604"/>
                  <a:pt x="661793" y="126261"/>
                </a:cubicBezTo>
                <a:close/>
                <a:moveTo>
                  <a:pt x="654834" y="106046"/>
                </a:moveTo>
                <a:cubicBezTo>
                  <a:pt x="652183" y="108366"/>
                  <a:pt x="655497" y="111348"/>
                  <a:pt x="653840" y="113668"/>
                </a:cubicBezTo>
                <a:cubicBezTo>
                  <a:pt x="650857" y="112674"/>
                  <a:pt x="646880" y="116650"/>
                  <a:pt x="645223" y="111017"/>
                </a:cubicBezTo>
                <a:cubicBezTo>
                  <a:pt x="647874" y="109028"/>
                  <a:pt x="645223" y="105714"/>
                  <a:pt x="646549" y="103395"/>
                </a:cubicBezTo>
                <a:cubicBezTo>
                  <a:pt x="650194" y="102069"/>
                  <a:pt x="651520" y="106709"/>
                  <a:pt x="654834" y="106046"/>
                </a:cubicBezTo>
                <a:close/>
                <a:moveTo>
                  <a:pt x="637601" y="125929"/>
                </a:moveTo>
                <a:cubicBezTo>
                  <a:pt x="637601" y="125929"/>
                  <a:pt x="636607" y="125929"/>
                  <a:pt x="635944" y="125267"/>
                </a:cubicBezTo>
                <a:lnTo>
                  <a:pt x="635944" y="125267"/>
                </a:lnTo>
                <a:cubicBezTo>
                  <a:pt x="635944" y="125267"/>
                  <a:pt x="636938" y="125929"/>
                  <a:pt x="637601" y="125929"/>
                </a:cubicBezTo>
                <a:close/>
                <a:moveTo>
                  <a:pt x="565026" y="113668"/>
                </a:moveTo>
                <a:lnTo>
                  <a:pt x="565026" y="113668"/>
                </a:lnTo>
                <a:cubicBezTo>
                  <a:pt x="565026" y="113668"/>
                  <a:pt x="565689" y="112674"/>
                  <a:pt x="566020" y="112342"/>
                </a:cubicBezTo>
                <a:cubicBezTo>
                  <a:pt x="566020" y="112342"/>
                  <a:pt x="565357" y="113005"/>
                  <a:pt x="565026" y="113668"/>
                </a:cubicBezTo>
                <a:close/>
                <a:moveTo>
                  <a:pt x="536526" y="127918"/>
                </a:moveTo>
                <a:lnTo>
                  <a:pt x="536526" y="127918"/>
                </a:lnTo>
                <a:cubicBezTo>
                  <a:pt x="536526" y="127918"/>
                  <a:pt x="536526" y="127918"/>
                  <a:pt x="536526" y="127918"/>
                </a:cubicBezTo>
                <a:cubicBezTo>
                  <a:pt x="535863" y="127918"/>
                  <a:pt x="534869" y="127918"/>
                  <a:pt x="534207" y="127918"/>
                </a:cubicBezTo>
                <a:cubicBezTo>
                  <a:pt x="534869" y="127918"/>
                  <a:pt x="535863" y="127918"/>
                  <a:pt x="536526" y="127918"/>
                </a:cubicBezTo>
                <a:close/>
                <a:moveTo>
                  <a:pt x="531887" y="148796"/>
                </a:moveTo>
                <a:cubicBezTo>
                  <a:pt x="531887" y="148796"/>
                  <a:pt x="531555" y="149127"/>
                  <a:pt x="531555" y="149458"/>
                </a:cubicBezTo>
                <a:lnTo>
                  <a:pt x="531555" y="149458"/>
                </a:lnTo>
                <a:cubicBezTo>
                  <a:pt x="531555" y="149458"/>
                  <a:pt x="531555" y="148796"/>
                  <a:pt x="531887" y="148796"/>
                </a:cubicBezTo>
                <a:close/>
                <a:moveTo>
                  <a:pt x="497090" y="136865"/>
                </a:moveTo>
                <a:cubicBezTo>
                  <a:pt x="497090" y="136865"/>
                  <a:pt x="497090" y="136865"/>
                  <a:pt x="497090" y="136865"/>
                </a:cubicBezTo>
                <a:lnTo>
                  <a:pt x="497090" y="136865"/>
                </a:lnTo>
                <a:close/>
                <a:moveTo>
                  <a:pt x="491457" y="132557"/>
                </a:moveTo>
                <a:cubicBezTo>
                  <a:pt x="491457" y="132557"/>
                  <a:pt x="491788" y="132557"/>
                  <a:pt x="492120" y="132226"/>
                </a:cubicBezTo>
                <a:cubicBezTo>
                  <a:pt x="492120" y="132226"/>
                  <a:pt x="491788" y="132226"/>
                  <a:pt x="491457" y="132557"/>
                </a:cubicBezTo>
                <a:close/>
                <a:moveTo>
                  <a:pt x="497422" y="139517"/>
                </a:moveTo>
                <a:cubicBezTo>
                  <a:pt x="497422" y="139517"/>
                  <a:pt x="497422" y="138522"/>
                  <a:pt x="497422" y="137860"/>
                </a:cubicBezTo>
                <a:cubicBezTo>
                  <a:pt x="497422" y="138522"/>
                  <a:pt x="497422" y="138854"/>
                  <a:pt x="497422" y="139517"/>
                </a:cubicBezTo>
                <a:lnTo>
                  <a:pt x="497422" y="139517"/>
                </a:lnTo>
                <a:close/>
                <a:moveTo>
                  <a:pt x="496096" y="158075"/>
                </a:moveTo>
                <a:cubicBezTo>
                  <a:pt x="496096" y="158075"/>
                  <a:pt x="495102" y="158075"/>
                  <a:pt x="494439" y="157743"/>
                </a:cubicBezTo>
                <a:cubicBezTo>
                  <a:pt x="495102" y="157743"/>
                  <a:pt x="495433" y="157743"/>
                  <a:pt x="496096" y="158075"/>
                </a:cubicBezTo>
                <a:close/>
                <a:moveTo>
                  <a:pt x="493114" y="160726"/>
                </a:moveTo>
                <a:cubicBezTo>
                  <a:pt x="493114" y="160726"/>
                  <a:pt x="492120" y="159400"/>
                  <a:pt x="492451" y="157412"/>
                </a:cubicBezTo>
                <a:cubicBezTo>
                  <a:pt x="492451" y="157412"/>
                  <a:pt x="493114" y="157412"/>
                  <a:pt x="493445" y="157412"/>
                </a:cubicBezTo>
                <a:cubicBezTo>
                  <a:pt x="493445" y="157412"/>
                  <a:pt x="492782" y="157412"/>
                  <a:pt x="492451" y="157412"/>
                </a:cubicBezTo>
                <a:cubicBezTo>
                  <a:pt x="492120" y="159400"/>
                  <a:pt x="492451" y="160063"/>
                  <a:pt x="493114" y="160726"/>
                </a:cubicBezTo>
                <a:close/>
                <a:moveTo>
                  <a:pt x="465608" y="182598"/>
                </a:moveTo>
                <a:cubicBezTo>
                  <a:pt x="465608" y="182598"/>
                  <a:pt x="465608" y="182598"/>
                  <a:pt x="465608" y="182598"/>
                </a:cubicBezTo>
                <a:cubicBezTo>
                  <a:pt x="465608" y="182598"/>
                  <a:pt x="465608" y="182598"/>
                  <a:pt x="465608" y="182598"/>
                </a:cubicBezTo>
                <a:cubicBezTo>
                  <a:pt x="462294" y="182266"/>
                  <a:pt x="458980" y="183923"/>
                  <a:pt x="455998" y="183923"/>
                </a:cubicBezTo>
                <a:cubicBezTo>
                  <a:pt x="455003" y="183923"/>
                  <a:pt x="453678" y="183592"/>
                  <a:pt x="452684" y="182929"/>
                </a:cubicBezTo>
                <a:lnTo>
                  <a:pt x="452684" y="182929"/>
                </a:lnTo>
                <a:cubicBezTo>
                  <a:pt x="452684" y="182929"/>
                  <a:pt x="455003" y="183923"/>
                  <a:pt x="455998" y="183923"/>
                </a:cubicBezTo>
                <a:cubicBezTo>
                  <a:pt x="459312" y="183923"/>
                  <a:pt x="462625" y="182266"/>
                  <a:pt x="465608" y="182598"/>
                </a:cubicBezTo>
                <a:close/>
                <a:moveTo>
                  <a:pt x="452684" y="182598"/>
                </a:moveTo>
                <a:cubicBezTo>
                  <a:pt x="452684" y="182598"/>
                  <a:pt x="452684" y="182598"/>
                  <a:pt x="452684" y="182598"/>
                </a:cubicBezTo>
                <a:cubicBezTo>
                  <a:pt x="452684" y="182598"/>
                  <a:pt x="452684" y="182598"/>
                  <a:pt x="452684" y="182598"/>
                </a:cubicBezTo>
                <a:close/>
                <a:moveTo>
                  <a:pt x="403306" y="161389"/>
                </a:moveTo>
                <a:cubicBezTo>
                  <a:pt x="402975" y="159400"/>
                  <a:pt x="401980" y="157080"/>
                  <a:pt x="398667" y="158406"/>
                </a:cubicBezTo>
                <a:cubicBezTo>
                  <a:pt x="398667" y="157412"/>
                  <a:pt x="398667" y="156086"/>
                  <a:pt x="399329" y="155755"/>
                </a:cubicBezTo>
                <a:cubicBezTo>
                  <a:pt x="399329" y="155755"/>
                  <a:pt x="399992" y="155423"/>
                  <a:pt x="400323" y="155423"/>
                </a:cubicBezTo>
                <a:cubicBezTo>
                  <a:pt x="399992" y="155423"/>
                  <a:pt x="399661" y="155423"/>
                  <a:pt x="399329" y="155755"/>
                </a:cubicBezTo>
                <a:cubicBezTo>
                  <a:pt x="398998" y="156418"/>
                  <a:pt x="398667" y="157412"/>
                  <a:pt x="398667" y="158406"/>
                </a:cubicBezTo>
                <a:cubicBezTo>
                  <a:pt x="402312" y="157080"/>
                  <a:pt x="402975" y="159069"/>
                  <a:pt x="403306" y="161389"/>
                </a:cubicBezTo>
                <a:close/>
                <a:moveTo>
                  <a:pt x="355585" y="154429"/>
                </a:moveTo>
                <a:cubicBezTo>
                  <a:pt x="355585" y="154429"/>
                  <a:pt x="357905" y="153767"/>
                  <a:pt x="359231" y="153435"/>
                </a:cubicBezTo>
                <a:cubicBezTo>
                  <a:pt x="357905" y="153435"/>
                  <a:pt x="356911" y="154098"/>
                  <a:pt x="355585" y="154429"/>
                </a:cubicBezTo>
                <a:close/>
                <a:moveTo>
                  <a:pt x="352271" y="156418"/>
                </a:moveTo>
                <a:cubicBezTo>
                  <a:pt x="352271" y="156418"/>
                  <a:pt x="351609" y="155423"/>
                  <a:pt x="351277" y="155092"/>
                </a:cubicBezTo>
                <a:cubicBezTo>
                  <a:pt x="351609" y="155423"/>
                  <a:pt x="351940" y="155755"/>
                  <a:pt x="352271" y="156418"/>
                </a:cubicBezTo>
                <a:cubicBezTo>
                  <a:pt x="352934" y="156086"/>
                  <a:pt x="353266" y="155755"/>
                  <a:pt x="353928" y="155423"/>
                </a:cubicBezTo>
                <a:cubicBezTo>
                  <a:pt x="353266" y="155423"/>
                  <a:pt x="352934" y="156086"/>
                  <a:pt x="352271" y="156418"/>
                </a:cubicBezTo>
                <a:close/>
                <a:moveTo>
                  <a:pt x="348295" y="168679"/>
                </a:moveTo>
                <a:cubicBezTo>
                  <a:pt x="348295" y="168679"/>
                  <a:pt x="348295" y="170005"/>
                  <a:pt x="348295" y="170668"/>
                </a:cubicBezTo>
                <a:cubicBezTo>
                  <a:pt x="348295" y="170005"/>
                  <a:pt x="348295" y="169342"/>
                  <a:pt x="348295" y="168679"/>
                </a:cubicBezTo>
                <a:close/>
                <a:moveTo>
                  <a:pt x="348295" y="168679"/>
                </a:moveTo>
                <a:cubicBezTo>
                  <a:pt x="348295" y="168679"/>
                  <a:pt x="348295" y="167354"/>
                  <a:pt x="348295" y="167022"/>
                </a:cubicBezTo>
                <a:cubicBezTo>
                  <a:pt x="348295" y="167022"/>
                  <a:pt x="348295" y="166359"/>
                  <a:pt x="348295" y="166028"/>
                </a:cubicBezTo>
                <a:cubicBezTo>
                  <a:pt x="348295" y="166028"/>
                  <a:pt x="348295" y="166691"/>
                  <a:pt x="348295" y="167022"/>
                </a:cubicBezTo>
                <a:cubicBezTo>
                  <a:pt x="348295" y="167685"/>
                  <a:pt x="348295" y="168348"/>
                  <a:pt x="348295" y="168679"/>
                </a:cubicBezTo>
                <a:close/>
                <a:moveTo>
                  <a:pt x="352271" y="166691"/>
                </a:moveTo>
                <a:cubicBezTo>
                  <a:pt x="352271" y="166691"/>
                  <a:pt x="350614" y="166691"/>
                  <a:pt x="349952" y="166691"/>
                </a:cubicBezTo>
                <a:cubicBezTo>
                  <a:pt x="350614" y="166691"/>
                  <a:pt x="351609" y="166691"/>
                  <a:pt x="352271" y="166691"/>
                </a:cubicBezTo>
                <a:close/>
                <a:moveTo>
                  <a:pt x="354591" y="165697"/>
                </a:moveTo>
                <a:cubicBezTo>
                  <a:pt x="354591" y="165697"/>
                  <a:pt x="355254" y="164702"/>
                  <a:pt x="355585" y="164702"/>
                </a:cubicBezTo>
                <a:cubicBezTo>
                  <a:pt x="355254" y="164702"/>
                  <a:pt x="354923" y="165034"/>
                  <a:pt x="354591" y="165697"/>
                </a:cubicBezTo>
                <a:cubicBezTo>
                  <a:pt x="354260" y="166028"/>
                  <a:pt x="353597" y="166359"/>
                  <a:pt x="353266" y="166359"/>
                </a:cubicBezTo>
                <a:cubicBezTo>
                  <a:pt x="353597" y="166359"/>
                  <a:pt x="354260" y="166028"/>
                  <a:pt x="354591" y="165697"/>
                </a:cubicBezTo>
                <a:close/>
                <a:moveTo>
                  <a:pt x="380440" y="212092"/>
                </a:moveTo>
                <a:cubicBezTo>
                  <a:pt x="378120" y="213749"/>
                  <a:pt x="376132" y="215737"/>
                  <a:pt x="373812" y="217725"/>
                </a:cubicBezTo>
                <a:lnTo>
                  <a:pt x="373812" y="217725"/>
                </a:lnTo>
                <a:cubicBezTo>
                  <a:pt x="376132" y="215737"/>
                  <a:pt x="378120" y="214080"/>
                  <a:pt x="380440" y="212092"/>
                </a:cubicBezTo>
                <a:close/>
                <a:moveTo>
                  <a:pt x="384085" y="226342"/>
                </a:moveTo>
                <a:cubicBezTo>
                  <a:pt x="384085" y="226342"/>
                  <a:pt x="385411" y="227004"/>
                  <a:pt x="385742" y="227004"/>
                </a:cubicBezTo>
                <a:cubicBezTo>
                  <a:pt x="385079" y="227004"/>
                  <a:pt x="384417" y="227004"/>
                  <a:pt x="384085" y="226342"/>
                </a:cubicBezTo>
                <a:lnTo>
                  <a:pt x="384085" y="226342"/>
                </a:lnTo>
                <a:close/>
                <a:moveTo>
                  <a:pt x="415568" y="245231"/>
                </a:moveTo>
                <a:cubicBezTo>
                  <a:pt x="415568" y="245231"/>
                  <a:pt x="414573" y="244237"/>
                  <a:pt x="413911" y="243574"/>
                </a:cubicBezTo>
                <a:cubicBezTo>
                  <a:pt x="414573" y="244237"/>
                  <a:pt x="414905" y="244568"/>
                  <a:pt x="415568" y="245231"/>
                </a:cubicBezTo>
                <a:cubicBezTo>
                  <a:pt x="416230" y="245562"/>
                  <a:pt x="416562" y="245894"/>
                  <a:pt x="416562" y="246557"/>
                </a:cubicBezTo>
                <a:cubicBezTo>
                  <a:pt x="416562" y="245894"/>
                  <a:pt x="415899" y="245562"/>
                  <a:pt x="415568" y="245231"/>
                </a:cubicBezTo>
                <a:close/>
                <a:moveTo>
                  <a:pt x="416893" y="240260"/>
                </a:moveTo>
                <a:lnTo>
                  <a:pt x="416893" y="240260"/>
                </a:lnTo>
                <a:cubicBezTo>
                  <a:pt x="416893" y="240260"/>
                  <a:pt x="416893" y="240260"/>
                  <a:pt x="416893" y="240260"/>
                </a:cubicBezTo>
                <a:cubicBezTo>
                  <a:pt x="416893" y="240260"/>
                  <a:pt x="416893" y="239597"/>
                  <a:pt x="416893" y="239597"/>
                </a:cubicBezTo>
                <a:cubicBezTo>
                  <a:pt x="416893" y="239597"/>
                  <a:pt x="416893" y="240260"/>
                  <a:pt x="416893" y="240260"/>
                </a:cubicBezTo>
                <a:close/>
                <a:moveTo>
                  <a:pt x="410928" y="240260"/>
                </a:moveTo>
                <a:cubicBezTo>
                  <a:pt x="410928" y="240260"/>
                  <a:pt x="412254" y="239597"/>
                  <a:pt x="412585" y="239597"/>
                </a:cubicBezTo>
                <a:cubicBezTo>
                  <a:pt x="411922" y="239597"/>
                  <a:pt x="411259" y="239929"/>
                  <a:pt x="410928" y="240260"/>
                </a:cubicBezTo>
                <a:close/>
                <a:moveTo>
                  <a:pt x="439759" y="219051"/>
                </a:moveTo>
                <a:cubicBezTo>
                  <a:pt x="439759" y="219051"/>
                  <a:pt x="439097" y="219382"/>
                  <a:pt x="438765" y="219382"/>
                </a:cubicBezTo>
                <a:cubicBezTo>
                  <a:pt x="438765" y="219382"/>
                  <a:pt x="439428" y="219382"/>
                  <a:pt x="439759" y="219051"/>
                </a:cubicBezTo>
                <a:close/>
                <a:moveTo>
                  <a:pt x="445062" y="216400"/>
                </a:moveTo>
                <a:cubicBezTo>
                  <a:pt x="447050" y="216400"/>
                  <a:pt x="449038" y="216400"/>
                  <a:pt x="451027" y="217063"/>
                </a:cubicBezTo>
                <a:cubicBezTo>
                  <a:pt x="449038" y="216400"/>
                  <a:pt x="447050" y="216400"/>
                  <a:pt x="445062" y="216400"/>
                </a:cubicBezTo>
                <a:cubicBezTo>
                  <a:pt x="444730" y="216068"/>
                  <a:pt x="444399" y="215737"/>
                  <a:pt x="444067" y="215406"/>
                </a:cubicBezTo>
                <a:cubicBezTo>
                  <a:pt x="444399" y="215737"/>
                  <a:pt x="444730" y="216068"/>
                  <a:pt x="445062" y="216400"/>
                </a:cubicBezTo>
                <a:close/>
                <a:moveTo>
                  <a:pt x="483172" y="278702"/>
                </a:moveTo>
                <a:cubicBezTo>
                  <a:pt x="483172" y="278702"/>
                  <a:pt x="483172" y="278702"/>
                  <a:pt x="483172" y="278702"/>
                </a:cubicBezTo>
                <a:cubicBezTo>
                  <a:pt x="483172" y="278702"/>
                  <a:pt x="483172" y="278702"/>
                  <a:pt x="483172" y="278702"/>
                </a:cubicBezTo>
                <a:lnTo>
                  <a:pt x="483172" y="278702"/>
                </a:lnTo>
                <a:close/>
                <a:moveTo>
                  <a:pt x="485492" y="279365"/>
                </a:moveTo>
                <a:cubicBezTo>
                  <a:pt x="485492" y="279365"/>
                  <a:pt x="484497" y="279365"/>
                  <a:pt x="483835" y="279033"/>
                </a:cubicBezTo>
                <a:cubicBezTo>
                  <a:pt x="484497" y="279033"/>
                  <a:pt x="484829" y="279365"/>
                  <a:pt x="485492" y="279365"/>
                </a:cubicBezTo>
                <a:close/>
                <a:moveTo>
                  <a:pt x="518300" y="266109"/>
                </a:moveTo>
                <a:cubicBezTo>
                  <a:pt x="518300" y="266109"/>
                  <a:pt x="518300" y="265115"/>
                  <a:pt x="518300" y="264783"/>
                </a:cubicBezTo>
                <a:cubicBezTo>
                  <a:pt x="518962" y="264452"/>
                  <a:pt x="519957" y="264120"/>
                  <a:pt x="520619" y="263458"/>
                </a:cubicBezTo>
                <a:cubicBezTo>
                  <a:pt x="519957" y="263789"/>
                  <a:pt x="518962" y="264120"/>
                  <a:pt x="518300" y="264783"/>
                </a:cubicBezTo>
                <a:cubicBezTo>
                  <a:pt x="518300" y="265115"/>
                  <a:pt x="518300" y="265777"/>
                  <a:pt x="518300" y="266109"/>
                </a:cubicBezTo>
                <a:cubicBezTo>
                  <a:pt x="518300" y="266772"/>
                  <a:pt x="518300" y="267103"/>
                  <a:pt x="518300" y="267766"/>
                </a:cubicBezTo>
                <a:cubicBezTo>
                  <a:pt x="518300" y="267103"/>
                  <a:pt x="518300" y="266772"/>
                  <a:pt x="518300" y="266109"/>
                </a:cubicBezTo>
                <a:cubicBezTo>
                  <a:pt x="515317" y="266109"/>
                  <a:pt x="512335" y="266109"/>
                  <a:pt x="509352" y="266109"/>
                </a:cubicBezTo>
                <a:cubicBezTo>
                  <a:pt x="512335" y="266109"/>
                  <a:pt x="515317" y="266109"/>
                  <a:pt x="518300" y="266109"/>
                </a:cubicBezTo>
                <a:close/>
                <a:moveTo>
                  <a:pt x="536195" y="260807"/>
                </a:moveTo>
                <a:cubicBezTo>
                  <a:pt x="536195" y="260807"/>
                  <a:pt x="538846" y="259150"/>
                  <a:pt x="539840" y="258487"/>
                </a:cubicBezTo>
                <a:cubicBezTo>
                  <a:pt x="542823" y="258487"/>
                  <a:pt x="546137" y="258155"/>
                  <a:pt x="548788" y="256167"/>
                </a:cubicBezTo>
                <a:cubicBezTo>
                  <a:pt x="551770" y="257824"/>
                  <a:pt x="555416" y="257161"/>
                  <a:pt x="558730" y="257493"/>
                </a:cubicBezTo>
                <a:lnTo>
                  <a:pt x="558730" y="257493"/>
                </a:lnTo>
                <a:cubicBezTo>
                  <a:pt x="561381" y="260475"/>
                  <a:pt x="565357" y="259812"/>
                  <a:pt x="568671" y="260144"/>
                </a:cubicBezTo>
                <a:cubicBezTo>
                  <a:pt x="568671" y="260807"/>
                  <a:pt x="568671" y="261469"/>
                  <a:pt x="568671" y="262132"/>
                </a:cubicBezTo>
                <a:cubicBezTo>
                  <a:pt x="567677" y="262132"/>
                  <a:pt x="566352" y="262132"/>
                  <a:pt x="565357" y="262132"/>
                </a:cubicBezTo>
                <a:cubicBezTo>
                  <a:pt x="560387" y="260475"/>
                  <a:pt x="555747" y="259481"/>
                  <a:pt x="550776" y="262132"/>
                </a:cubicBezTo>
                <a:cubicBezTo>
                  <a:pt x="549782" y="261801"/>
                  <a:pt x="548456" y="261469"/>
                  <a:pt x="547462" y="260807"/>
                </a:cubicBezTo>
                <a:cubicBezTo>
                  <a:pt x="544811" y="260144"/>
                  <a:pt x="542160" y="258487"/>
                  <a:pt x="539509" y="260807"/>
                </a:cubicBezTo>
                <a:cubicBezTo>
                  <a:pt x="538183" y="260807"/>
                  <a:pt x="536858" y="260807"/>
                  <a:pt x="535863" y="260807"/>
                </a:cubicBezTo>
                <a:close/>
                <a:moveTo>
                  <a:pt x="543486" y="269091"/>
                </a:moveTo>
                <a:cubicBezTo>
                  <a:pt x="543486" y="269091"/>
                  <a:pt x="542160" y="266772"/>
                  <a:pt x="541829" y="265446"/>
                </a:cubicBezTo>
                <a:cubicBezTo>
                  <a:pt x="542491" y="266772"/>
                  <a:pt x="543154" y="267766"/>
                  <a:pt x="543486" y="269091"/>
                </a:cubicBezTo>
                <a:cubicBezTo>
                  <a:pt x="544480" y="269091"/>
                  <a:pt x="545143" y="268760"/>
                  <a:pt x="546137" y="268429"/>
                </a:cubicBezTo>
                <a:cubicBezTo>
                  <a:pt x="545474" y="266772"/>
                  <a:pt x="546137" y="266440"/>
                  <a:pt x="546799" y="266440"/>
                </a:cubicBezTo>
                <a:cubicBezTo>
                  <a:pt x="545805" y="266440"/>
                  <a:pt x="545143" y="267103"/>
                  <a:pt x="546137" y="268429"/>
                </a:cubicBezTo>
                <a:cubicBezTo>
                  <a:pt x="545143" y="268429"/>
                  <a:pt x="544480" y="268760"/>
                  <a:pt x="543486" y="269091"/>
                </a:cubicBezTo>
                <a:lnTo>
                  <a:pt x="543486" y="269091"/>
                </a:lnTo>
                <a:close/>
                <a:moveTo>
                  <a:pt x="572648" y="276051"/>
                </a:moveTo>
                <a:cubicBezTo>
                  <a:pt x="572648" y="276051"/>
                  <a:pt x="573642" y="276051"/>
                  <a:pt x="574305" y="276382"/>
                </a:cubicBezTo>
                <a:cubicBezTo>
                  <a:pt x="573974" y="276713"/>
                  <a:pt x="573642" y="277045"/>
                  <a:pt x="573642" y="277708"/>
                </a:cubicBezTo>
                <a:cubicBezTo>
                  <a:pt x="573642" y="277376"/>
                  <a:pt x="573974" y="276713"/>
                  <a:pt x="574305" y="276382"/>
                </a:cubicBezTo>
                <a:cubicBezTo>
                  <a:pt x="573642" y="276382"/>
                  <a:pt x="572980" y="276382"/>
                  <a:pt x="572648" y="276051"/>
                </a:cubicBezTo>
                <a:close/>
                <a:moveTo>
                  <a:pt x="597503" y="276051"/>
                </a:moveTo>
                <a:cubicBezTo>
                  <a:pt x="597503" y="276051"/>
                  <a:pt x="599822" y="277708"/>
                  <a:pt x="601148" y="278370"/>
                </a:cubicBezTo>
                <a:cubicBezTo>
                  <a:pt x="599822" y="277708"/>
                  <a:pt x="598828" y="276713"/>
                  <a:pt x="597503" y="276051"/>
                </a:cubicBezTo>
                <a:cubicBezTo>
                  <a:pt x="596840" y="274725"/>
                  <a:pt x="596509" y="273400"/>
                  <a:pt x="595846" y="272074"/>
                </a:cubicBezTo>
                <a:cubicBezTo>
                  <a:pt x="596509" y="273400"/>
                  <a:pt x="596840" y="274725"/>
                  <a:pt x="597503" y="276051"/>
                </a:cubicBezTo>
                <a:close/>
                <a:moveTo>
                  <a:pt x="625008" y="272405"/>
                </a:moveTo>
                <a:cubicBezTo>
                  <a:pt x="627328" y="272405"/>
                  <a:pt x="629316" y="272405"/>
                  <a:pt x="631636" y="272074"/>
                </a:cubicBezTo>
                <a:cubicBezTo>
                  <a:pt x="632630" y="271743"/>
                  <a:pt x="633293" y="271080"/>
                  <a:pt x="633956" y="270417"/>
                </a:cubicBezTo>
                <a:cubicBezTo>
                  <a:pt x="633293" y="271080"/>
                  <a:pt x="632630" y="271743"/>
                  <a:pt x="631636" y="272074"/>
                </a:cubicBezTo>
                <a:cubicBezTo>
                  <a:pt x="629316" y="272074"/>
                  <a:pt x="627328" y="272074"/>
                  <a:pt x="625008" y="272405"/>
                </a:cubicBezTo>
                <a:close/>
                <a:moveTo>
                  <a:pt x="644892" y="305545"/>
                </a:moveTo>
                <a:cubicBezTo>
                  <a:pt x="646880" y="306207"/>
                  <a:pt x="648537" y="306870"/>
                  <a:pt x="648206" y="309521"/>
                </a:cubicBezTo>
                <a:cubicBezTo>
                  <a:pt x="647874" y="311841"/>
                  <a:pt x="645886" y="311510"/>
                  <a:pt x="644229" y="311510"/>
                </a:cubicBezTo>
                <a:cubicBezTo>
                  <a:pt x="642572" y="311510"/>
                  <a:pt x="640915" y="311510"/>
                  <a:pt x="639258" y="311510"/>
                </a:cubicBezTo>
                <a:cubicBezTo>
                  <a:pt x="638927" y="311510"/>
                  <a:pt x="638596" y="311510"/>
                  <a:pt x="638264" y="311510"/>
                </a:cubicBezTo>
                <a:cubicBezTo>
                  <a:pt x="639590" y="309521"/>
                  <a:pt x="640584" y="307533"/>
                  <a:pt x="641909" y="305213"/>
                </a:cubicBezTo>
                <a:cubicBezTo>
                  <a:pt x="642904" y="305213"/>
                  <a:pt x="643898" y="305213"/>
                  <a:pt x="644892" y="305545"/>
                </a:cubicBezTo>
                <a:close/>
                <a:moveTo>
                  <a:pt x="649863" y="308527"/>
                </a:moveTo>
                <a:cubicBezTo>
                  <a:pt x="649863" y="308527"/>
                  <a:pt x="649863" y="307864"/>
                  <a:pt x="650526" y="307533"/>
                </a:cubicBezTo>
                <a:cubicBezTo>
                  <a:pt x="650526" y="307202"/>
                  <a:pt x="650526" y="306539"/>
                  <a:pt x="650526" y="306207"/>
                </a:cubicBezTo>
                <a:cubicBezTo>
                  <a:pt x="650526" y="306539"/>
                  <a:pt x="650526" y="307202"/>
                  <a:pt x="650526" y="307533"/>
                </a:cubicBezTo>
                <a:cubicBezTo>
                  <a:pt x="650194" y="307864"/>
                  <a:pt x="649863" y="308196"/>
                  <a:pt x="649863" y="308527"/>
                </a:cubicBezTo>
                <a:close/>
                <a:moveTo>
                  <a:pt x="687642" y="338353"/>
                </a:moveTo>
                <a:cubicBezTo>
                  <a:pt x="687642" y="338353"/>
                  <a:pt x="684991" y="337027"/>
                  <a:pt x="683334" y="337027"/>
                </a:cubicBezTo>
                <a:cubicBezTo>
                  <a:pt x="684991" y="337027"/>
                  <a:pt x="686316" y="337027"/>
                  <a:pt x="687642" y="338353"/>
                </a:cubicBezTo>
                <a:lnTo>
                  <a:pt x="687642" y="338353"/>
                </a:lnTo>
                <a:close/>
                <a:moveTo>
                  <a:pt x="688636" y="338353"/>
                </a:moveTo>
                <a:lnTo>
                  <a:pt x="688636" y="338353"/>
                </a:lnTo>
                <a:lnTo>
                  <a:pt x="688636" y="339015"/>
                </a:lnTo>
                <a:lnTo>
                  <a:pt x="688636" y="339015"/>
                </a:lnTo>
                <a:lnTo>
                  <a:pt x="688636" y="338353"/>
                </a:lnTo>
                <a:close/>
                <a:moveTo>
                  <a:pt x="708520" y="341335"/>
                </a:moveTo>
                <a:cubicBezTo>
                  <a:pt x="708520" y="341335"/>
                  <a:pt x="708520" y="340672"/>
                  <a:pt x="708520" y="340341"/>
                </a:cubicBezTo>
                <a:cubicBezTo>
                  <a:pt x="708520" y="340341"/>
                  <a:pt x="708520" y="341004"/>
                  <a:pt x="708520" y="341335"/>
                </a:cubicBezTo>
                <a:cubicBezTo>
                  <a:pt x="708520" y="342661"/>
                  <a:pt x="707857" y="343986"/>
                  <a:pt x="707194" y="344649"/>
                </a:cubicBezTo>
                <a:cubicBezTo>
                  <a:pt x="707857" y="343655"/>
                  <a:pt x="708520" y="342661"/>
                  <a:pt x="708520" y="341335"/>
                </a:cubicBezTo>
                <a:close/>
                <a:moveTo>
                  <a:pt x="735362" y="331062"/>
                </a:moveTo>
                <a:cubicBezTo>
                  <a:pt x="735362" y="331062"/>
                  <a:pt x="734368" y="331725"/>
                  <a:pt x="734037" y="331725"/>
                </a:cubicBezTo>
                <a:cubicBezTo>
                  <a:pt x="734700" y="331725"/>
                  <a:pt x="735031" y="331393"/>
                  <a:pt x="735362" y="331062"/>
                </a:cubicBezTo>
                <a:close/>
                <a:moveTo>
                  <a:pt x="740996" y="332719"/>
                </a:moveTo>
                <a:lnTo>
                  <a:pt x="740996" y="332719"/>
                </a:lnTo>
                <a:cubicBezTo>
                  <a:pt x="740996" y="332719"/>
                  <a:pt x="739008" y="333382"/>
                  <a:pt x="738014" y="334044"/>
                </a:cubicBezTo>
                <a:cubicBezTo>
                  <a:pt x="739008" y="333382"/>
                  <a:pt x="739671" y="332056"/>
                  <a:pt x="740996" y="332719"/>
                </a:cubicBezTo>
                <a:close/>
                <a:moveTo>
                  <a:pt x="743316" y="325760"/>
                </a:moveTo>
                <a:cubicBezTo>
                  <a:pt x="743316" y="325760"/>
                  <a:pt x="740996" y="327085"/>
                  <a:pt x="739671" y="327748"/>
                </a:cubicBezTo>
                <a:lnTo>
                  <a:pt x="739671" y="327748"/>
                </a:lnTo>
                <a:cubicBezTo>
                  <a:pt x="739671" y="327748"/>
                  <a:pt x="741990" y="326422"/>
                  <a:pt x="743316" y="325760"/>
                </a:cubicBezTo>
                <a:cubicBezTo>
                  <a:pt x="745967" y="325428"/>
                  <a:pt x="747624" y="325097"/>
                  <a:pt x="748618" y="325760"/>
                </a:cubicBezTo>
                <a:cubicBezTo>
                  <a:pt x="747293" y="325428"/>
                  <a:pt x="745967" y="325760"/>
                  <a:pt x="743316" y="325760"/>
                </a:cubicBezTo>
                <a:close/>
                <a:moveTo>
                  <a:pt x="738345" y="327748"/>
                </a:moveTo>
                <a:cubicBezTo>
                  <a:pt x="738345" y="327748"/>
                  <a:pt x="738345" y="327748"/>
                  <a:pt x="738345" y="327748"/>
                </a:cubicBezTo>
                <a:lnTo>
                  <a:pt x="738345" y="327748"/>
                </a:lnTo>
                <a:close/>
                <a:moveTo>
                  <a:pt x="743647" y="283341"/>
                </a:moveTo>
                <a:cubicBezTo>
                  <a:pt x="743647" y="283341"/>
                  <a:pt x="743647" y="283341"/>
                  <a:pt x="743647" y="283341"/>
                </a:cubicBezTo>
                <a:cubicBezTo>
                  <a:pt x="743647" y="283341"/>
                  <a:pt x="743647" y="283341"/>
                  <a:pt x="743647" y="283341"/>
                </a:cubicBezTo>
                <a:close/>
                <a:moveTo>
                  <a:pt x="741990" y="268097"/>
                </a:moveTo>
                <a:lnTo>
                  <a:pt x="741990" y="268097"/>
                </a:lnTo>
                <a:cubicBezTo>
                  <a:pt x="743647" y="267434"/>
                  <a:pt x="745304" y="267103"/>
                  <a:pt x="747293" y="267103"/>
                </a:cubicBezTo>
                <a:cubicBezTo>
                  <a:pt x="745636" y="267103"/>
                  <a:pt x="743647" y="267103"/>
                  <a:pt x="741990" y="268097"/>
                </a:cubicBezTo>
                <a:close/>
                <a:moveTo>
                  <a:pt x="762205" y="263126"/>
                </a:moveTo>
                <a:cubicBezTo>
                  <a:pt x="762205" y="263126"/>
                  <a:pt x="762205" y="263126"/>
                  <a:pt x="762537" y="263126"/>
                </a:cubicBezTo>
                <a:cubicBezTo>
                  <a:pt x="762537" y="263126"/>
                  <a:pt x="762537" y="263126"/>
                  <a:pt x="762205" y="263126"/>
                </a:cubicBezTo>
                <a:lnTo>
                  <a:pt x="762205" y="263126"/>
                </a:lnTo>
                <a:close/>
                <a:moveTo>
                  <a:pt x="777118" y="264452"/>
                </a:moveTo>
                <a:cubicBezTo>
                  <a:pt x="777118" y="264452"/>
                  <a:pt x="777118" y="264452"/>
                  <a:pt x="777118" y="264452"/>
                </a:cubicBezTo>
                <a:cubicBezTo>
                  <a:pt x="777118" y="264452"/>
                  <a:pt x="777118" y="264452"/>
                  <a:pt x="777118" y="264452"/>
                </a:cubicBezTo>
                <a:close/>
                <a:moveTo>
                  <a:pt x="808269" y="256830"/>
                </a:moveTo>
                <a:cubicBezTo>
                  <a:pt x="808269" y="256830"/>
                  <a:pt x="808269" y="257824"/>
                  <a:pt x="808269" y="258155"/>
                </a:cubicBezTo>
                <a:lnTo>
                  <a:pt x="808269" y="258155"/>
                </a:lnTo>
                <a:cubicBezTo>
                  <a:pt x="808269" y="258155"/>
                  <a:pt x="808269" y="257161"/>
                  <a:pt x="808269" y="256830"/>
                </a:cubicBezTo>
                <a:close/>
                <a:moveTo>
                  <a:pt x="811583" y="259150"/>
                </a:moveTo>
                <a:cubicBezTo>
                  <a:pt x="811583" y="259150"/>
                  <a:pt x="810257" y="258487"/>
                  <a:pt x="809926" y="258487"/>
                </a:cubicBezTo>
                <a:cubicBezTo>
                  <a:pt x="810589" y="258487"/>
                  <a:pt x="811252" y="259150"/>
                  <a:pt x="811583" y="259150"/>
                </a:cubicBezTo>
                <a:close/>
                <a:moveTo>
                  <a:pt x="821193" y="251859"/>
                </a:moveTo>
                <a:cubicBezTo>
                  <a:pt x="822188" y="253516"/>
                  <a:pt x="821856" y="254510"/>
                  <a:pt x="821193" y="254841"/>
                </a:cubicBezTo>
                <a:cubicBezTo>
                  <a:pt x="821856" y="254510"/>
                  <a:pt x="822188" y="253516"/>
                  <a:pt x="821193" y="251859"/>
                </a:cubicBezTo>
                <a:cubicBezTo>
                  <a:pt x="821525" y="251859"/>
                  <a:pt x="822188" y="251859"/>
                  <a:pt x="822519" y="251859"/>
                </a:cubicBezTo>
                <a:cubicBezTo>
                  <a:pt x="822188" y="251859"/>
                  <a:pt x="821856" y="251859"/>
                  <a:pt x="821193" y="251859"/>
                </a:cubicBezTo>
                <a:close/>
                <a:moveTo>
                  <a:pt x="831135" y="252522"/>
                </a:moveTo>
                <a:lnTo>
                  <a:pt x="831135" y="252522"/>
                </a:lnTo>
                <a:cubicBezTo>
                  <a:pt x="831135" y="252522"/>
                  <a:pt x="828484" y="251859"/>
                  <a:pt x="827158" y="251528"/>
                </a:cubicBezTo>
                <a:cubicBezTo>
                  <a:pt x="828484" y="251528"/>
                  <a:pt x="829810" y="252190"/>
                  <a:pt x="831135" y="252522"/>
                </a:cubicBezTo>
                <a:close/>
                <a:moveTo>
                  <a:pt x="850356" y="252522"/>
                </a:moveTo>
                <a:cubicBezTo>
                  <a:pt x="851019" y="249871"/>
                  <a:pt x="852013" y="248214"/>
                  <a:pt x="853670" y="247882"/>
                </a:cubicBezTo>
                <a:cubicBezTo>
                  <a:pt x="852344" y="248214"/>
                  <a:pt x="851019" y="249871"/>
                  <a:pt x="850356" y="252522"/>
                </a:cubicBezTo>
                <a:cubicBezTo>
                  <a:pt x="850025" y="252522"/>
                  <a:pt x="849362" y="253185"/>
                  <a:pt x="849030" y="253516"/>
                </a:cubicBezTo>
                <a:cubicBezTo>
                  <a:pt x="849362" y="253516"/>
                  <a:pt x="850025" y="252853"/>
                  <a:pt x="850356" y="252522"/>
                </a:cubicBezTo>
                <a:close/>
                <a:moveTo>
                  <a:pt x="867257" y="265115"/>
                </a:moveTo>
                <a:cubicBezTo>
                  <a:pt x="867257" y="265115"/>
                  <a:pt x="868914" y="265115"/>
                  <a:pt x="869577" y="264783"/>
                </a:cubicBezTo>
                <a:cubicBezTo>
                  <a:pt x="868914" y="265115"/>
                  <a:pt x="867920" y="264783"/>
                  <a:pt x="867257" y="265115"/>
                </a:cubicBezTo>
                <a:cubicBezTo>
                  <a:pt x="867257" y="267103"/>
                  <a:pt x="866263" y="268429"/>
                  <a:pt x="865269" y="269754"/>
                </a:cubicBezTo>
                <a:cubicBezTo>
                  <a:pt x="866263" y="268429"/>
                  <a:pt x="867257" y="266772"/>
                  <a:pt x="867257" y="265115"/>
                </a:cubicBezTo>
                <a:close/>
                <a:moveTo>
                  <a:pt x="872891" y="258487"/>
                </a:moveTo>
                <a:cubicBezTo>
                  <a:pt x="875542" y="258487"/>
                  <a:pt x="875211" y="261469"/>
                  <a:pt x="876867" y="262464"/>
                </a:cubicBezTo>
                <a:cubicBezTo>
                  <a:pt x="875211" y="265446"/>
                  <a:pt x="872891" y="265115"/>
                  <a:pt x="870571" y="263789"/>
                </a:cubicBezTo>
                <a:cubicBezTo>
                  <a:pt x="870571" y="263789"/>
                  <a:pt x="870240" y="263789"/>
                  <a:pt x="869908" y="264120"/>
                </a:cubicBezTo>
                <a:cubicBezTo>
                  <a:pt x="869908" y="264120"/>
                  <a:pt x="870240" y="264120"/>
                  <a:pt x="870571" y="263789"/>
                </a:cubicBezTo>
                <a:cubicBezTo>
                  <a:pt x="867257" y="260144"/>
                  <a:pt x="869577" y="259150"/>
                  <a:pt x="872891" y="258487"/>
                </a:cubicBezTo>
                <a:close/>
                <a:moveTo>
                  <a:pt x="881838" y="270748"/>
                </a:moveTo>
                <a:cubicBezTo>
                  <a:pt x="881838" y="270748"/>
                  <a:pt x="880513" y="269423"/>
                  <a:pt x="880181" y="268429"/>
                </a:cubicBezTo>
                <a:cubicBezTo>
                  <a:pt x="880513" y="269423"/>
                  <a:pt x="881176" y="270086"/>
                  <a:pt x="881838" y="270748"/>
                </a:cubicBezTo>
                <a:close/>
                <a:moveTo>
                  <a:pt x="879519" y="266772"/>
                </a:moveTo>
                <a:cubicBezTo>
                  <a:pt x="879519" y="266772"/>
                  <a:pt x="879519" y="266440"/>
                  <a:pt x="879519" y="266109"/>
                </a:cubicBezTo>
                <a:cubicBezTo>
                  <a:pt x="879519" y="266109"/>
                  <a:pt x="879519" y="266440"/>
                  <a:pt x="879519" y="266772"/>
                </a:cubicBezTo>
                <a:close/>
                <a:moveTo>
                  <a:pt x="928565" y="222034"/>
                </a:moveTo>
                <a:cubicBezTo>
                  <a:pt x="928565" y="222034"/>
                  <a:pt x="930553" y="223359"/>
                  <a:pt x="931879" y="223691"/>
                </a:cubicBezTo>
                <a:cubicBezTo>
                  <a:pt x="933204" y="224022"/>
                  <a:pt x="934199" y="224353"/>
                  <a:pt x="935193" y="225347"/>
                </a:cubicBezTo>
                <a:lnTo>
                  <a:pt x="935193" y="225347"/>
                </a:lnTo>
                <a:cubicBezTo>
                  <a:pt x="935193" y="225347"/>
                  <a:pt x="933204" y="224022"/>
                  <a:pt x="931879" y="223691"/>
                </a:cubicBezTo>
                <a:cubicBezTo>
                  <a:pt x="930553" y="223359"/>
                  <a:pt x="929559" y="222696"/>
                  <a:pt x="928565" y="222034"/>
                </a:cubicBezTo>
                <a:close/>
                <a:moveTo>
                  <a:pt x="949443" y="66279"/>
                </a:moveTo>
                <a:cubicBezTo>
                  <a:pt x="949443" y="66279"/>
                  <a:pt x="950768" y="64622"/>
                  <a:pt x="950105" y="62965"/>
                </a:cubicBezTo>
                <a:lnTo>
                  <a:pt x="950105" y="62965"/>
                </a:lnTo>
                <a:cubicBezTo>
                  <a:pt x="950768" y="64622"/>
                  <a:pt x="950105" y="65616"/>
                  <a:pt x="949443" y="66279"/>
                </a:cubicBezTo>
                <a:close/>
                <a:moveTo>
                  <a:pt x="946460" y="68267"/>
                </a:moveTo>
                <a:lnTo>
                  <a:pt x="946460" y="68267"/>
                </a:lnTo>
                <a:cubicBezTo>
                  <a:pt x="946460" y="68267"/>
                  <a:pt x="946460" y="68267"/>
                  <a:pt x="946460" y="68267"/>
                </a:cubicBezTo>
                <a:cubicBezTo>
                  <a:pt x="946460" y="68267"/>
                  <a:pt x="946460" y="68267"/>
                  <a:pt x="946460" y="68267"/>
                </a:cubicBezTo>
                <a:close/>
                <a:moveTo>
                  <a:pt x="948117" y="120296"/>
                </a:moveTo>
                <a:cubicBezTo>
                  <a:pt x="951431" y="121953"/>
                  <a:pt x="952757" y="125267"/>
                  <a:pt x="955408" y="127586"/>
                </a:cubicBezTo>
                <a:cubicBezTo>
                  <a:pt x="955076" y="129906"/>
                  <a:pt x="951762" y="128581"/>
                  <a:pt x="951431" y="130238"/>
                </a:cubicBezTo>
                <a:cubicBezTo>
                  <a:pt x="950768" y="132557"/>
                  <a:pt x="956733" y="131232"/>
                  <a:pt x="953088" y="134546"/>
                </a:cubicBezTo>
                <a:cubicBezTo>
                  <a:pt x="949111" y="132889"/>
                  <a:pt x="944140" y="132557"/>
                  <a:pt x="944803" y="125598"/>
                </a:cubicBezTo>
                <a:cubicBezTo>
                  <a:pt x="944803" y="122284"/>
                  <a:pt x="941489" y="122616"/>
                  <a:pt x="939169" y="124273"/>
                </a:cubicBezTo>
                <a:cubicBezTo>
                  <a:pt x="937513" y="123610"/>
                  <a:pt x="935524" y="123278"/>
                  <a:pt x="933867" y="122616"/>
                </a:cubicBezTo>
                <a:cubicBezTo>
                  <a:pt x="933867" y="119302"/>
                  <a:pt x="938175" y="119633"/>
                  <a:pt x="938175" y="116650"/>
                </a:cubicBezTo>
                <a:cubicBezTo>
                  <a:pt x="939501" y="115656"/>
                  <a:pt x="940826" y="114993"/>
                  <a:pt x="941821" y="113999"/>
                </a:cubicBezTo>
                <a:cubicBezTo>
                  <a:pt x="946460" y="113337"/>
                  <a:pt x="945135" y="119302"/>
                  <a:pt x="948449" y="119964"/>
                </a:cubicBezTo>
                <a:close/>
                <a:moveTo>
                  <a:pt x="1051512" y="106377"/>
                </a:moveTo>
                <a:cubicBezTo>
                  <a:pt x="1052506" y="104720"/>
                  <a:pt x="1050849" y="101738"/>
                  <a:pt x="1052506" y="100081"/>
                </a:cubicBezTo>
                <a:lnTo>
                  <a:pt x="1052506" y="100081"/>
                </a:lnTo>
                <a:cubicBezTo>
                  <a:pt x="1052506" y="100081"/>
                  <a:pt x="1052506" y="104389"/>
                  <a:pt x="1051512" y="106377"/>
                </a:cubicBezTo>
                <a:close/>
                <a:moveTo>
                  <a:pt x="1050849" y="97761"/>
                </a:moveTo>
                <a:cubicBezTo>
                  <a:pt x="1050849" y="97761"/>
                  <a:pt x="1050849" y="98424"/>
                  <a:pt x="1051181" y="98755"/>
                </a:cubicBezTo>
                <a:cubicBezTo>
                  <a:pt x="1051181" y="98755"/>
                  <a:pt x="1050849" y="98092"/>
                  <a:pt x="1050849" y="97761"/>
                </a:cubicBezTo>
                <a:close/>
                <a:moveTo>
                  <a:pt x="1037593" y="84837"/>
                </a:moveTo>
                <a:cubicBezTo>
                  <a:pt x="1037593" y="84837"/>
                  <a:pt x="1037593" y="84837"/>
                  <a:pt x="1037593" y="84837"/>
                </a:cubicBezTo>
                <a:cubicBezTo>
                  <a:pt x="1037593" y="84837"/>
                  <a:pt x="1037593" y="84837"/>
                  <a:pt x="1037593" y="84837"/>
                </a:cubicBezTo>
                <a:lnTo>
                  <a:pt x="1037593" y="84837"/>
                </a:lnTo>
                <a:close/>
                <a:moveTo>
                  <a:pt x="1051843" y="82186"/>
                </a:moveTo>
                <a:cubicBezTo>
                  <a:pt x="1053500" y="82186"/>
                  <a:pt x="1055157" y="82186"/>
                  <a:pt x="1056814" y="82186"/>
                </a:cubicBezTo>
                <a:cubicBezTo>
                  <a:pt x="1055157" y="82186"/>
                  <a:pt x="1053500" y="81854"/>
                  <a:pt x="1051843" y="82186"/>
                </a:cubicBezTo>
                <a:cubicBezTo>
                  <a:pt x="1051512" y="81523"/>
                  <a:pt x="1051181" y="80860"/>
                  <a:pt x="1051181" y="80529"/>
                </a:cubicBezTo>
                <a:cubicBezTo>
                  <a:pt x="1051181" y="81191"/>
                  <a:pt x="1051181" y="81854"/>
                  <a:pt x="1051843" y="82186"/>
                </a:cubicBezTo>
                <a:close/>
                <a:moveTo>
                  <a:pt x="1062448" y="83511"/>
                </a:moveTo>
                <a:lnTo>
                  <a:pt x="1061785" y="83511"/>
                </a:lnTo>
                <a:cubicBezTo>
                  <a:pt x="1061785" y="83511"/>
                  <a:pt x="1061785" y="84505"/>
                  <a:pt x="1062117" y="85168"/>
                </a:cubicBezTo>
                <a:cubicBezTo>
                  <a:pt x="1062117" y="84837"/>
                  <a:pt x="1062117" y="84174"/>
                  <a:pt x="1061785" y="83511"/>
                </a:cubicBezTo>
                <a:lnTo>
                  <a:pt x="1062448" y="83511"/>
                </a:lnTo>
                <a:close/>
                <a:moveTo>
                  <a:pt x="1075704" y="91133"/>
                </a:moveTo>
                <a:cubicBezTo>
                  <a:pt x="1075704" y="91133"/>
                  <a:pt x="1074378" y="88813"/>
                  <a:pt x="1075704" y="87156"/>
                </a:cubicBezTo>
                <a:cubicBezTo>
                  <a:pt x="1074378" y="86494"/>
                  <a:pt x="1073053" y="86494"/>
                  <a:pt x="1071396" y="86162"/>
                </a:cubicBezTo>
                <a:cubicBezTo>
                  <a:pt x="1072721" y="86162"/>
                  <a:pt x="1074378" y="86162"/>
                  <a:pt x="1075704" y="87156"/>
                </a:cubicBezTo>
                <a:cubicBezTo>
                  <a:pt x="1074378" y="88482"/>
                  <a:pt x="1075372" y="89808"/>
                  <a:pt x="1075704" y="91133"/>
                </a:cubicBezTo>
                <a:close/>
                <a:moveTo>
                  <a:pt x="1076366" y="93784"/>
                </a:moveTo>
                <a:lnTo>
                  <a:pt x="1076366" y="93784"/>
                </a:lnTo>
                <a:close/>
                <a:moveTo>
                  <a:pt x="1174459" y="119633"/>
                </a:moveTo>
                <a:cubicBezTo>
                  <a:pt x="1174459" y="119633"/>
                  <a:pt x="1173796" y="121621"/>
                  <a:pt x="1173796" y="122947"/>
                </a:cubicBezTo>
                <a:cubicBezTo>
                  <a:pt x="1176116" y="122947"/>
                  <a:pt x="1177441" y="124273"/>
                  <a:pt x="1179099" y="125598"/>
                </a:cubicBezTo>
                <a:cubicBezTo>
                  <a:pt x="1177441" y="124604"/>
                  <a:pt x="1176116" y="122947"/>
                  <a:pt x="1173796" y="122947"/>
                </a:cubicBezTo>
                <a:cubicBezTo>
                  <a:pt x="1173796" y="121621"/>
                  <a:pt x="1173796" y="120296"/>
                  <a:pt x="1174459" y="119633"/>
                </a:cubicBezTo>
                <a:close/>
                <a:moveTo>
                  <a:pt x="1176116" y="107703"/>
                </a:moveTo>
                <a:cubicBezTo>
                  <a:pt x="1176116" y="107703"/>
                  <a:pt x="1176779" y="107703"/>
                  <a:pt x="1177110" y="107703"/>
                </a:cubicBezTo>
                <a:cubicBezTo>
                  <a:pt x="1176779" y="107703"/>
                  <a:pt x="1176447" y="107703"/>
                  <a:pt x="1176116" y="107703"/>
                </a:cubicBezTo>
                <a:close/>
                <a:moveTo>
                  <a:pt x="1178436" y="115325"/>
                </a:moveTo>
                <a:cubicBezTo>
                  <a:pt x="1178436" y="115325"/>
                  <a:pt x="1178436" y="117313"/>
                  <a:pt x="1178104" y="117976"/>
                </a:cubicBezTo>
                <a:cubicBezTo>
                  <a:pt x="1178436" y="117313"/>
                  <a:pt x="1178436" y="116319"/>
                  <a:pt x="1178436" y="115325"/>
                </a:cubicBezTo>
                <a:cubicBezTo>
                  <a:pt x="1177441" y="115325"/>
                  <a:pt x="1176447" y="114662"/>
                  <a:pt x="1175453" y="114331"/>
                </a:cubicBezTo>
                <a:cubicBezTo>
                  <a:pt x="1176447" y="114662"/>
                  <a:pt x="1177441" y="114993"/>
                  <a:pt x="1178436" y="115325"/>
                </a:cubicBezTo>
                <a:close/>
                <a:moveTo>
                  <a:pt x="1187052" y="123278"/>
                </a:moveTo>
                <a:cubicBezTo>
                  <a:pt x="1187052" y="123278"/>
                  <a:pt x="1187715" y="120627"/>
                  <a:pt x="1188046" y="118970"/>
                </a:cubicBezTo>
                <a:cubicBezTo>
                  <a:pt x="1192023" y="118970"/>
                  <a:pt x="1196331" y="118307"/>
                  <a:pt x="1200308" y="118970"/>
                </a:cubicBezTo>
                <a:cubicBezTo>
                  <a:pt x="1202296" y="118307"/>
                  <a:pt x="1204284" y="117645"/>
                  <a:pt x="1206604" y="117313"/>
                </a:cubicBezTo>
                <a:cubicBezTo>
                  <a:pt x="1208924" y="116650"/>
                  <a:pt x="1206935" y="114331"/>
                  <a:pt x="1208924" y="113337"/>
                </a:cubicBezTo>
                <a:cubicBezTo>
                  <a:pt x="1212901" y="115656"/>
                  <a:pt x="1214558" y="120959"/>
                  <a:pt x="1219528" y="122616"/>
                </a:cubicBezTo>
                <a:lnTo>
                  <a:pt x="1219528" y="122616"/>
                </a:lnTo>
                <a:cubicBezTo>
                  <a:pt x="1219528" y="122616"/>
                  <a:pt x="1217872" y="126592"/>
                  <a:pt x="1214889" y="126924"/>
                </a:cubicBezTo>
                <a:cubicBezTo>
                  <a:pt x="1211575" y="127586"/>
                  <a:pt x="1211906" y="130238"/>
                  <a:pt x="1211575" y="132557"/>
                </a:cubicBezTo>
                <a:lnTo>
                  <a:pt x="1211575" y="132557"/>
                </a:lnTo>
                <a:cubicBezTo>
                  <a:pt x="1209587" y="133883"/>
                  <a:pt x="1207598" y="133883"/>
                  <a:pt x="1205610" y="133552"/>
                </a:cubicBezTo>
                <a:cubicBezTo>
                  <a:pt x="1208261" y="129575"/>
                  <a:pt x="1204947" y="125267"/>
                  <a:pt x="1206273" y="120959"/>
                </a:cubicBezTo>
                <a:cubicBezTo>
                  <a:pt x="1202959" y="124604"/>
                  <a:pt x="1199976" y="127918"/>
                  <a:pt x="1199313" y="132557"/>
                </a:cubicBezTo>
                <a:cubicBezTo>
                  <a:pt x="1203953" y="134214"/>
                  <a:pt x="1198651" y="135208"/>
                  <a:pt x="1198982" y="136534"/>
                </a:cubicBezTo>
                <a:cubicBezTo>
                  <a:pt x="1197325" y="136534"/>
                  <a:pt x="1195668" y="137197"/>
                  <a:pt x="1194343" y="135540"/>
                </a:cubicBezTo>
                <a:cubicBezTo>
                  <a:pt x="1193348" y="135540"/>
                  <a:pt x="1192354" y="136203"/>
                  <a:pt x="1191360" y="136534"/>
                </a:cubicBezTo>
                <a:cubicBezTo>
                  <a:pt x="1192354" y="136534"/>
                  <a:pt x="1193348" y="135871"/>
                  <a:pt x="1194343" y="135540"/>
                </a:cubicBezTo>
                <a:cubicBezTo>
                  <a:pt x="1195337" y="135540"/>
                  <a:pt x="1196331" y="135208"/>
                  <a:pt x="1197656" y="134877"/>
                </a:cubicBezTo>
                <a:cubicBezTo>
                  <a:pt x="1193680" y="133220"/>
                  <a:pt x="1192354" y="131563"/>
                  <a:pt x="1191360" y="126261"/>
                </a:cubicBezTo>
                <a:cubicBezTo>
                  <a:pt x="1191360" y="123278"/>
                  <a:pt x="1188378" y="124604"/>
                  <a:pt x="1187052" y="123278"/>
                </a:cubicBezTo>
                <a:close/>
                <a:moveTo>
                  <a:pt x="1207598" y="105383"/>
                </a:moveTo>
                <a:cubicBezTo>
                  <a:pt x="1207598" y="105383"/>
                  <a:pt x="1207267" y="106046"/>
                  <a:pt x="1206935" y="106377"/>
                </a:cubicBezTo>
                <a:lnTo>
                  <a:pt x="1206935" y="106377"/>
                </a:lnTo>
                <a:cubicBezTo>
                  <a:pt x="1206935" y="106377"/>
                  <a:pt x="1207598" y="105714"/>
                  <a:pt x="1207598" y="105383"/>
                </a:cubicBezTo>
                <a:close/>
                <a:moveTo>
                  <a:pt x="1202959" y="116650"/>
                </a:moveTo>
                <a:cubicBezTo>
                  <a:pt x="1200639" y="116650"/>
                  <a:pt x="1198651" y="116650"/>
                  <a:pt x="1196662" y="114993"/>
                </a:cubicBezTo>
                <a:cubicBezTo>
                  <a:pt x="1196662" y="114993"/>
                  <a:pt x="1196662" y="114662"/>
                  <a:pt x="1196994" y="114331"/>
                </a:cubicBezTo>
                <a:cubicBezTo>
                  <a:pt x="1196994" y="114331"/>
                  <a:pt x="1196994" y="114662"/>
                  <a:pt x="1196662" y="114993"/>
                </a:cubicBezTo>
                <a:cubicBezTo>
                  <a:pt x="1198319" y="116650"/>
                  <a:pt x="1200639" y="116650"/>
                  <a:pt x="1202959" y="116650"/>
                </a:cubicBezTo>
                <a:close/>
                <a:moveTo>
                  <a:pt x="1247366" y="87488"/>
                </a:moveTo>
                <a:cubicBezTo>
                  <a:pt x="1247366" y="87488"/>
                  <a:pt x="1247366" y="88813"/>
                  <a:pt x="1247366" y="89145"/>
                </a:cubicBezTo>
                <a:cubicBezTo>
                  <a:pt x="1247366" y="88813"/>
                  <a:pt x="1247366" y="88151"/>
                  <a:pt x="1247366" y="87488"/>
                </a:cubicBezTo>
                <a:close/>
                <a:moveTo>
                  <a:pt x="1243720" y="91133"/>
                </a:moveTo>
                <a:cubicBezTo>
                  <a:pt x="1243720" y="91133"/>
                  <a:pt x="1245709" y="91133"/>
                  <a:pt x="1246371" y="90470"/>
                </a:cubicBezTo>
                <a:cubicBezTo>
                  <a:pt x="1245709" y="91133"/>
                  <a:pt x="1244714" y="91133"/>
                  <a:pt x="1243720" y="91133"/>
                </a:cubicBezTo>
                <a:close/>
                <a:moveTo>
                  <a:pt x="1419359" y="200824"/>
                </a:moveTo>
                <a:cubicBezTo>
                  <a:pt x="1419359" y="200824"/>
                  <a:pt x="1421679" y="200824"/>
                  <a:pt x="1423004" y="200824"/>
                </a:cubicBezTo>
                <a:cubicBezTo>
                  <a:pt x="1423667" y="201487"/>
                  <a:pt x="1425324" y="201487"/>
                  <a:pt x="1425655" y="203144"/>
                </a:cubicBezTo>
                <a:cubicBezTo>
                  <a:pt x="1423998" y="203144"/>
                  <a:pt x="1422341" y="203476"/>
                  <a:pt x="1419359" y="203807"/>
                </a:cubicBezTo>
                <a:cubicBezTo>
                  <a:pt x="1422010" y="204801"/>
                  <a:pt x="1423667" y="204470"/>
                  <a:pt x="1424330" y="205795"/>
                </a:cubicBezTo>
                <a:cubicBezTo>
                  <a:pt x="1423004" y="206127"/>
                  <a:pt x="1422010" y="206789"/>
                  <a:pt x="1420684" y="207121"/>
                </a:cubicBezTo>
                <a:cubicBezTo>
                  <a:pt x="1418696" y="206789"/>
                  <a:pt x="1416708" y="206458"/>
                  <a:pt x="1414719" y="206127"/>
                </a:cubicBezTo>
                <a:cubicBezTo>
                  <a:pt x="1412731" y="206458"/>
                  <a:pt x="1414719" y="210103"/>
                  <a:pt x="1411405" y="209772"/>
                </a:cubicBezTo>
                <a:cubicBezTo>
                  <a:pt x="1410743" y="209772"/>
                  <a:pt x="1410080" y="209772"/>
                  <a:pt x="1409417" y="209441"/>
                </a:cubicBezTo>
                <a:cubicBezTo>
                  <a:pt x="1411405" y="206458"/>
                  <a:pt x="1405440" y="205132"/>
                  <a:pt x="1407760" y="201819"/>
                </a:cubicBezTo>
                <a:cubicBezTo>
                  <a:pt x="1407760" y="201487"/>
                  <a:pt x="1408091" y="201156"/>
                  <a:pt x="1408423" y="200824"/>
                </a:cubicBezTo>
                <a:cubicBezTo>
                  <a:pt x="1408423" y="200824"/>
                  <a:pt x="1407760" y="201487"/>
                  <a:pt x="1407760" y="201819"/>
                </a:cubicBezTo>
                <a:cubicBezTo>
                  <a:pt x="1411737" y="201819"/>
                  <a:pt x="1415714" y="202813"/>
                  <a:pt x="1419359" y="200824"/>
                </a:cubicBezTo>
                <a:close/>
                <a:moveTo>
                  <a:pt x="1484975" y="147801"/>
                </a:moveTo>
                <a:cubicBezTo>
                  <a:pt x="1484975" y="147801"/>
                  <a:pt x="1484975" y="148133"/>
                  <a:pt x="1484975" y="148464"/>
                </a:cubicBezTo>
                <a:cubicBezTo>
                  <a:pt x="1484975" y="148464"/>
                  <a:pt x="1484975" y="147801"/>
                  <a:pt x="1484975" y="147801"/>
                </a:cubicBezTo>
                <a:close/>
                <a:moveTo>
                  <a:pt x="1496574" y="138522"/>
                </a:moveTo>
                <a:lnTo>
                  <a:pt x="1496574" y="138522"/>
                </a:lnTo>
                <a:cubicBezTo>
                  <a:pt x="1496574" y="138522"/>
                  <a:pt x="1496574" y="139517"/>
                  <a:pt x="1496574" y="140179"/>
                </a:cubicBezTo>
                <a:cubicBezTo>
                  <a:pt x="1496574" y="139517"/>
                  <a:pt x="1496574" y="139185"/>
                  <a:pt x="1496574" y="138522"/>
                </a:cubicBezTo>
                <a:close/>
                <a:moveTo>
                  <a:pt x="1497568" y="129243"/>
                </a:moveTo>
                <a:cubicBezTo>
                  <a:pt x="1497568" y="129243"/>
                  <a:pt x="1499556" y="130569"/>
                  <a:pt x="1500219" y="131563"/>
                </a:cubicBezTo>
                <a:cubicBezTo>
                  <a:pt x="1501544" y="131563"/>
                  <a:pt x="1502539" y="132557"/>
                  <a:pt x="1503201" y="133220"/>
                </a:cubicBezTo>
                <a:cubicBezTo>
                  <a:pt x="1502207" y="132226"/>
                  <a:pt x="1501544" y="131563"/>
                  <a:pt x="1500219" y="131563"/>
                </a:cubicBezTo>
                <a:cubicBezTo>
                  <a:pt x="1499556" y="130569"/>
                  <a:pt x="1498562" y="129906"/>
                  <a:pt x="1497568" y="129243"/>
                </a:cubicBezTo>
                <a:close/>
                <a:moveTo>
                  <a:pt x="1504196" y="139517"/>
                </a:moveTo>
                <a:cubicBezTo>
                  <a:pt x="1504196" y="139517"/>
                  <a:pt x="1505190" y="138522"/>
                  <a:pt x="1505853" y="138522"/>
                </a:cubicBezTo>
                <a:cubicBezTo>
                  <a:pt x="1505190" y="138522"/>
                  <a:pt x="1504527" y="138854"/>
                  <a:pt x="1504196" y="139517"/>
                </a:cubicBezTo>
                <a:cubicBezTo>
                  <a:pt x="1502207" y="139517"/>
                  <a:pt x="1500219" y="139517"/>
                  <a:pt x="1498230" y="139517"/>
                </a:cubicBezTo>
                <a:cubicBezTo>
                  <a:pt x="1500219" y="140179"/>
                  <a:pt x="1502207" y="139848"/>
                  <a:pt x="1504196" y="139517"/>
                </a:cubicBezTo>
                <a:close/>
                <a:moveTo>
                  <a:pt x="1623166" y="215074"/>
                </a:moveTo>
                <a:cubicBezTo>
                  <a:pt x="1626148" y="215074"/>
                  <a:pt x="1628800" y="215406"/>
                  <a:pt x="1631119" y="215737"/>
                </a:cubicBezTo>
                <a:cubicBezTo>
                  <a:pt x="1632114" y="216400"/>
                  <a:pt x="1632114" y="216731"/>
                  <a:pt x="1631119" y="217063"/>
                </a:cubicBezTo>
                <a:cubicBezTo>
                  <a:pt x="1629794" y="218388"/>
                  <a:pt x="1628468" y="219382"/>
                  <a:pt x="1627143" y="220708"/>
                </a:cubicBezTo>
                <a:cubicBezTo>
                  <a:pt x="1626480" y="220708"/>
                  <a:pt x="1625486" y="220708"/>
                  <a:pt x="1624823" y="221039"/>
                </a:cubicBezTo>
                <a:cubicBezTo>
                  <a:pt x="1619852" y="219714"/>
                  <a:pt x="1624823" y="217063"/>
                  <a:pt x="1623166" y="214743"/>
                </a:cubicBezTo>
                <a:close/>
                <a:moveTo>
                  <a:pt x="1686131" y="198505"/>
                </a:moveTo>
                <a:cubicBezTo>
                  <a:pt x="1686131" y="198505"/>
                  <a:pt x="1685799" y="198505"/>
                  <a:pt x="1685468" y="198173"/>
                </a:cubicBezTo>
                <a:lnTo>
                  <a:pt x="1685468" y="198173"/>
                </a:lnTo>
                <a:cubicBezTo>
                  <a:pt x="1685468" y="198173"/>
                  <a:pt x="1686131" y="198173"/>
                  <a:pt x="1686131" y="198505"/>
                </a:cubicBezTo>
                <a:lnTo>
                  <a:pt x="1686131" y="198505"/>
                </a:lnTo>
                <a:close/>
                <a:moveTo>
                  <a:pt x="1677183" y="199499"/>
                </a:moveTo>
                <a:lnTo>
                  <a:pt x="1677183" y="199499"/>
                </a:lnTo>
                <a:cubicBezTo>
                  <a:pt x="1677183" y="199499"/>
                  <a:pt x="1675526" y="199499"/>
                  <a:pt x="1674532" y="199499"/>
                </a:cubicBezTo>
                <a:cubicBezTo>
                  <a:pt x="1675526" y="199499"/>
                  <a:pt x="1676189" y="199499"/>
                  <a:pt x="1677183" y="199499"/>
                </a:cubicBezTo>
                <a:close/>
                <a:moveTo>
                  <a:pt x="1656305" y="198505"/>
                </a:moveTo>
                <a:cubicBezTo>
                  <a:pt x="1659619" y="200162"/>
                  <a:pt x="1663264" y="200162"/>
                  <a:pt x="1666578" y="200162"/>
                </a:cubicBezTo>
                <a:cubicBezTo>
                  <a:pt x="1663264" y="200162"/>
                  <a:pt x="1659619" y="200162"/>
                  <a:pt x="1656305" y="198505"/>
                </a:cubicBezTo>
                <a:cubicBezTo>
                  <a:pt x="1654980" y="198505"/>
                  <a:pt x="1653985" y="198836"/>
                  <a:pt x="1652991" y="199499"/>
                </a:cubicBezTo>
                <a:cubicBezTo>
                  <a:pt x="1653985" y="198836"/>
                  <a:pt x="1654980" y="198505"/>
                  <a:pt x="1656305" y="198505"/>
                </a:cubicBezTo>
                <a:close/>
                <a:moveTo>
                  <a:pt x="1451504" y="335039"/>
                </a:moveTo>
                <a:cubicBezTo>
                  <a:pt x="1451504" y="335039"/>
                  <a:pt x="1451504" y="336033"/>
                  <a:pt x="1451835" y="336364"/>
                </a:cubicBezTo>
                <a:cubicBezTo>
                  <a:pt x="1451835" y="336033"/>
                  <a:pt x="1451835" y="335370"/>
                  <a:pt x="1451504" y="335039"/>
                </a:cubicBezTo>
                <a:close/>
                <a:moveTo>
                  <a:pt x="1433277" y="349289"/>
                </a:moveTo>
                <a:cubicBezTo>
                  <a:pt x="1433277" y="349289"/>
                  <a:pt x="1433277" y="348626"/>
                  <a:pt x="1432946" y="348294"/>
                </a:cubicBezTo>
                <a:lnTo>
                  <a:pt x="1432283" y="348294"/>
                </a:lnTo>
                <a:cubicBezTo>
                  <a:pt x="1432283" y="348294"/>
                  <a:pt x="1432946" y="348294"/>
                  <a:pt x="1432946" y="348294"/>
                </a:cubicBezTo>
                <a:cubicBezTo>
                  <a:pt x="1432946" y="348626"/>
                  <a:pt x="1432946" y="348957"/>
                  <a:pt x="1433277" y="349289"/>
                </a:cubicBezTo>
                <a:close/>
                <a:moveTo>
                  <a:pt x="1378266" y="336696"/>
                </a:moveTo>
                <a:cubicBezTo>
                  <a:pt x="1374952" y="338021"/>
                  <a:pt x="1372301" y="339347"/>
                  <a:pt x="1368987" y="339347"/>
                </a:cubicBezTo>
                <a:cubicBezTo>
                  <a:pt x="1367661" y="338684"/>
                  <a:pt x="1367993" y="338353"/>
                  <a:pt x="1368987" y="337690"/>
                </a:cubicBezTo>
                <a:cubicBezTo>
                  <a:pt x="1370644" y="337690"/>
                  <a:pt x="1369981" y="336033"/>
                  <a:pt x="1370313" y="335370"/>
                </a:cubicBezTo>
                <a:cubicBezTo>
                  <a:pt x="1372632" y="335370"/>
                  <a:pt x="1375283" y="334376"/>
                  <a:pt x="1377935" y="336696"/>
                </a:cubicBezTo>
                <a:close/>
                <a:moveTo>
                  <a:pt x="1332202" y="349620"/>
                </a:moveTo>
                <a:cubicBezTo>
                  <a:pt x="1332202" y="349620"/>
                  <a:pt x="1329883" y="349620"/>
                  <a:pt x="1328557" y="349620"/>
                </a:cubicBezTo>
                <a:lnTo>
                  <a:pt x="1328557" y="349620"/>
                </a:lnTo>
                <a:cubicBezTo>
                  <a:pt x="1328557" y="349620"/>
                  <a:pt x="1326237" y="347963"/>
                  <a:pt x="1324580" y="347963"/>
                </a:cubicBezTo>
                <a:cubicBezTo>
                  <a:pt x="1325906" y="347963"/>
                  <a:pt x="1327563" y="348294"/>
                  <a:pt x="1328557" y="349620"/>
                </a:cubicBezTo>
                <a:cubicBezTo>
                  <a:pt x="1329883" y="349620"/>
                  <a:pt x="1330877" y="349620"/>
                  <a:pt x="1332202" y="349620"/>
                </a:cubicBezTo>
                <a:lnTo>
                  <a:pt x="1332202" y="349620"/>
                </a:lnTo>
                <a:close/>
                <a:moveTo>
                  <a:pt x="1315964" y="350283"/>
                </a:moveTo>
                <a:cubicBezTo>
                  <a:pt x="1315964" y="352271"/>
                  <a:pt x="1315964" y="353597"/>
                  <a:pt x="1315633" y="354591"/>
                </a:cubicBezTo>
                <a:cubicBezTo>
                  <a:pt x="1316295" y="353597"/>
                  <a:pt x="1316295" y="352271"/>
                  <a:pt x="1315964" y="350283"/>
                </a:cubicBezTo>
                <a:lnTo>
                  <a:pt x="1315964" y="350283"/>
                </a:lnTo>
                <a:close/>
                <a:moveTo>
                  <a:pt x="1318284" y="359562"/>
                </a:moveTo>
                <a:lnTo>
                  <a:pt x="1318284" y="359562"/>
                </a:lnTo>
                <a:cubicBezTo>
                  <a:pt x="1318284" y="359562"/>
                  <a:pt x="1318284" y="360556"/>
                  <a:pt x="1318284" y="360887"/>
                </a:cubicBezTo>
                <a:cubicBezTo>
                  <a:pt x="1318284" y="360887"/>
                  <a:pt x="1318284" y="360225"/>
                  <a:pt x="1318284" y="359562"/>
                </a:cubicBezTo>
                <a:close/>
                <a:moveTo>
                  <a:pt x="1258302" y="248876"/>
                </a:moveTo>
                <a:cubicBezTo>
                  <a:pt x="1258302" y="248876"/>
                  <a:pt x="1258302" y="247219"/>
                  <a:pt x="1258633" y="246225"/>
                </a:cubicBezTo>
                <a:lnTo>
                  <a:pt x="1258633" y="246225"/>
                </a:lnTo>
                <a:cubicBezTo>
                  <a:pt x="1258633" y="246225"/>
                  <a:pt x="1257970" y="248214"/>
                  <a:pt x="1258302" y="248876"/>
                </a:cubicBezTo>
                <a:close/>
                <a:moveTo>
                  <a:pt x="1232121" y="228330"/>
                </a:moveTo>
                <a:lnTo>
                  <a:pt x="1232121" y="228330"/>
                </a:lnTo>
                <a:cubicBezTo>
                  <a:pt x="1232453" y="225347"/>
                  <a:pt x="1233116" y="222365"/>
                  <a:pt x="1233447" y="219382"/>
                </a:cubicBezTo>
                <a:cubicBezTo>
                  <a:pt x="1231790" y="219051"/>
                  <a:pt x="1229802" y="218720"/>
                  <a:pt x="1228145" y="218388"/>
                </a:cubicBezTo>
                <a:cubicBezTo>
                  <a:pt x="1228145" y="218057"/>
                  <a:pt x="1228145" y="217725"/>
                  <a:pt x="1228145" y="217063"/>
                </a:cubicBezTo>
                <a:cubicBezTo>
                  <a:pt x="1228145" y="217394"/>
                  <a:pt x="1228145" y="217725"/>
                  <a:pt x="1228145" y="218388"/>
                </a:cubicBezTo>
                <a:cubicBezTo>
                  <a:pt x="1229802" y="218720"/>
                  <a:pt x="1231790" y="219051"/>
                  <a:pt x="1233447" y="219382"/>
                </a:cubicBezTo>
                <a:lnTo>
                  <a:pt x="1233447" y="219382"/>
                </a:lnTo>
                <a:cubicBezTo>
                  <a:pt x="1233116" y="222365"/>
                  <a:pt x="1232453" y="225347"/>
                  <a:pt x="1232121" y="228330"/>
                </a:cubicBezTo>
                <a:close/>
                <a:moveTo>
                  <a:pt x="1143639" y="259150"/>
                </a:moveTo>
                <a:cubicBezTo>
                  <a:pt x="1143639" y="259150"/>
                  <a:pt x="1143639" y="259812"/>
                  <a:pt x="1144302" y="260144"/>
                </a:cubicBezTo>
                <a:cubicBezTo>
                  <a:pt x="1145628" y="260144"/>
                  <a:pt x="1146622" y="260475"/>
                  <a:pt x="1147947" y="260807"/>
                </a:cubicBezTo>
                <a:cubicBezTo>
                  <a:pt x="1147947" y="261138"/>
                  <a:pt x="1147947" y="261469"/>
                  <a:pt x="1147947" y="261801"/>
                </a:cubicBezTo>
                <a:lnTo>
                  <a:pt x="1147947" y="261801"/>
                </a:lnTo>
                <a:cubicBezTo>
                  <a:pt x="1147947" y="261801"/>
                  <a:pt x="1147947" y="261138"/>
                  <a:pt x="1147947" y="260807"/>
                </a:cubicBezTo>
                <a:cubicBezTo>
                  <a:pt x="1146622" y="260807"/>
                  <a:pt x="1145628" y="260475"/>
                  <a:pt x="1144302" y="260144"/>
                </a:cubicBezTo>
                <a:cubicBezTo>
                  <a:pt x="1143971" y="260144"/>
                  <a:pt x="1143639" y="259481"/>
                  <a:pt x="1143639" y="259150"/>
                </a:cubicBezTo>
                <a:close/>
                <a:moveTo>
                  <a:pt x="1071727" y="241254"/>
                </a:moveTo>
                <a:lnTo>
                  <a:pt x="1071727" y="241254"/>
                </a:lnTo>
                <a:cubicBezTo>
                  <a:pt x="1071727" y="241254"/>
                  <a:pt x="1070070" y="242580"/>
                  <a:pt x="1069076" y="242580"/>
                </a:cubicBezTo>
                <a:cubicBezTo>
                  <a:pt x="1070070" y="242580"/>
                  <a:pt x="1071064" y="242249"/>
                  <a:pt x="1071727" y="241254"/>
                </a:cubicBezTo>
                <a:lnTo>
                  <a:pt x="1071727" y="241254"/>
                </a:lnTo>
                <a:cubicBezTo>
                  <a:pt x="1073384" y="240923"/>
                  <a:pt x="1075041" y="240592"/>
                  <a:pt x="1076698" y="240260"/>
                </a:cubicBezTo>
                <a:cubicBezTo>
                  <a:pt x="1075041" y="240592"/>
                  <a:pt x="1073384" y="240923"/>
                  <a:pt x="1071727" y="241254"/>
                </a:cubicBezTo>
                <a:close/>
                <a:moveTo>
                  <a:pt x="1009425" y="256498"/>
                </a:moveTo>
                <a:cubicBezTo>
                  <a:pt x="1009425" y="256498"/>
                  <a:pt x="1010088" y="256498"/>
                  <a:pt x="1010419" y="256167"/>
                </a:cubicBezTo>
                <a:cubicBezTo>
                  <a:pt x="1010419" y="255836"/>
                  <a:pt x="1010419" y="255504"/>
                  <a:pt x="1010419" y="255173"/>
                </a:cubicBezTo>
                <a:lnTo>
                  <a:pt x="1010419" y="255173"/>
                </a:lnTo>
                <a:cubicBezTo>
                  <a:pt x="1010419" y="255173"/>
                  <a:pt x="1010419" y="255836"/>
                  <a:pt x="1010419" y="256167"/>
                </a:cubicBezTo>
                <a:cubicBezTo>
                  <a:pt x="1010088" y="256167"/>
                  <a:pt x="1009756" y="256167"/>
                  <a:pt x="1009425" y="256498"/>
                </a:cubicBezTo>
                <a:close/>
                <a:moveTo>
                  <a:pt x="954414" y="276051"/>
                </a:moveTo>
                <a:cubicBezTo>
                  <a:pt x="954414" y="276051"/>
                  <a:pt x="955076" y="278702"/>
                  <a:pt x="956071" y="279696"/>
                </a:cubicBezTo>
                <a:lnTo>
                  <a:pt x="956071" y="279696"/>
                </a:lnTo>
                <a:cubicBezTo>
                  <a:pt x="956071" y="279696"/>
                  <a:pt x="954414" y="277376"/>
                  <a:pt x="954414" y="276051"/>
                </a:cubicBezTo>
                <a:close/>
                <a:moveTo>
                  <a:pt x="962036" y="276051"/>
                </a:moveTo>
                <a:cubicBezTo>
                  <a:pt x="959385" y="275719"/>
                  <a:pt x="957065" y="275056"/>
                  <a:pt x="954745" y="274725"/>
                </a:cubicBezTo>
                <a:cubicBezTo>
                  <a:pt x="953751" y="274062"/>
                  <a:pt x="951762" y="274725"/>
                  <a:pt x="951100" y="273400"/>
                </a:cubicBezTo>
                <a:cubicBezTo>
                  <a:pt x="953088" y="272737"/>
                  <a:pt x="955739" y="274725"/>
                  <a:pt x="957065" y="272074"/>
                </a:cubicBezTo>
                <a:cubicBezTo>
                  <a:pt x="961704" y="269754"/>
                  <a:pt x="966012" y="268097"/>
                  <a:pt x="970983" y="270748"/>
                </a:cubicBezTo>
                <a:cubicBezTo>
                  <a:pt x="970983" y="270748"/>
                  <a:pt x="970983" y="270086"/>
                  <a:pt x="970983" y="270086"/>
                </a:cubicBezTo>
                <a:cubicBezTo>
                  <a:pt x="970983" y="270086"/>
                  <a:pt x="970983" y="270417"/>
                  <a:pt x="970983" y="270748"/>
                </a:cubicBezTo>
                <a:cubicBezTo>
                  <a:pt x="970983" y="271080"/>
                  <a:pt x="970983" y="271411"/>
                  <a:pt x="971315" y="271743"/>
                </a:cubicBezTo>
                <a:cubicBezTo>
                  <a:pt x="972309" y="271743"/>
                  <a:pt x="972972" y="271743"/>
                  <a:pt x="973966" y="271411"/>
                </a:cubicBezTo>
                <a:cubicBezTo>
                  <a:pt x="972972" y="271411"/>
                  <a:pt x="972309" y="271411"/>
                  <a:pt x="971315" y="271743"/>
                </a:cubicBezTo>
                <a:cubicBezTo>
                  <a:pt x="971977" y="274394"/>
                  <a:pt x="969989" y="277708"/>
                  <a:pt x="973966" y="279696"/>
                </a:cubicBezTo>
                <a:cubicBezTo>
                  <a:pt x="968995" y="278039"/>
                  <a:pt x="967007" y="284667"/>
                  <a:pt x="962367" y="283673"/>
                </a:cubicBezTo>
                <a:cubicBezTo>
                  <a:pt x="962036" y="283673"/>
                  <a:pt x="961704" y="283673"/>
                  <a:pt x="961373" y="283673"/>
                </a:cubicBezTo>
                <a:cubicBezTo>
                  <a:pt x="963693" y="281684"/>
                  <a:pt x="961704" y="279033"/>
                  <a:pt x="962367" y="276713"/>
                </a:cubicBezTo>
                <a:close/>
                <a:moveTo>
                  <a:pt x="950768" y="218720"/>
                </a:moveTo>
                <a:cubicBezTo>
                  <a:pt x="948449" y="220045"/>
                  <a:pt x="952094" y="226342"/>
                  <a:pt x="945797" y="224022"/>
                </a:cubicBezTo>
                <a:cubicBezTo>
                  <a:pt x="944140" y="223028"/>
                  <a:pt x="948780" y="218720"/>
                  <a:pt x="943478" y="219382"/>
                </a:cubicBezTo>
                <a:lnTo>
                  <a:pt x="943478" y="219382"/>
                </a:lnTo>
                <a:cubicBezTo>
                  <a:pt x="945466" y="217063"/>
                  <a:pt x="948117" y="217725"/>
                  <a:pt x="950768" y="218388"/>
                </a:cubicBezTo>
                <a:close/>
                <a:moveTo>
                  <a:pt x="949111" y="162714"/>
                </a:moveTo>
                <a:cubicBezTo>
                  <a:pt x="949111" y="162714"/>
                  <a:pt x="949111" y="163046"/>
                  <a:pt x="949443" y="163377"/>
                </a:cubicBezTo>
                <a:cubicBezTo>
                  <a:pt x="949443" y="163377"/>
                  <a:pt x="949111" y="163046"/>
                  <a:pt x="949111" y="162714"/>
                </a:cubicBezTo>
                <a:close/>
                <a:moveTo>
                  <a:pt x="917960" y="157412"/>
                </a:moveTo>
                <a:cubicBezTo>
                  <a:pt x="917960" y="157412"/>
                  <a:pt x="917960" y="156418"/>
                  <a:pt x="917960" y="156086"/>
                </a:cubicBezTo>
                <a:cubicBezTo>
                  <a:pt x="919949" y="155092"/>
                  <a:pt x="921937" y="154429"/>
                  <a:pt x="924257" y="153435"/>
                </a:cubicBezTo>
                <a:cubicBezTo>
                  <a:pt x="922268" y="154429"/>
                  <a:pt x="920280" y="155092"/>
                  <a:pt x="917960" y="156086"/>
                </a:cubicBezTo>
                <a:cubicBezTo>
                  <a:pt x="917960" y="156418"/>
                  <a:pt x="917960" y="156749"/>
                  <a:pt x="917960" y="157412"/>
                </a:cubicBezTo>
                <a:close/>
                <a:moveTo>
                  <a:pt x="911001" y="119302"/>
                </a:moveTo>
                <a:cubicBezTo>
                  <a:pt x="911001" y="119302"/>
                  <a:pt x="912658" y="119302"/>
                  <a:pt x="912658" y="120296"/>
                </a:cubicBezTo>
                <a:cubicBezTo>
                  <a:pt x="912658" y="120959"/>
                  <a:pt x="911995" y="121953"/>
                  <a:pt x="911664" y="122616"/>
                </a:cubicBezTo>
                <a:cubicBezTo>
                  <a:pt x="911664" y="121953"/>
                  <a:pt x="912327" y="120959"/>
                  <a:pt x="912658" y="120296"/>
                </a:cubicBezTo>
                <a:cubicBezTo>
                  <a:pt x="912658" y="119633"/>
                  <a:pt x="911664" y="119302"/>
                  <a:pt x="911001" y="119302"/>
                </a:cubicBezTo>
                <a:close/>
                <a:moveTo>
                  <a:pt x="930553" y="159732"/>
                </a:moveTo>
                <a:cubicBezTo>
                  <a:pt x="930553" y="159732"/>
                  <a:pt x="929890" y="159069"/>
                  <a:pt x="929559" y="158406"/>
                </a:cubicBezTo>
                <a:cubicBezTo>
                  <a:pt x="928896" y="157743"/>
                  <a:pt x="928896" y="156749"/>
                  <a:pt x="928565" y="156086"/>
                </a:cubicBezTo>
                <a:cubicBezTo>
                  <a:pt x="928565" y="156749"/>
                  <a:pt x="928896" y="157743"/>
                  <a:pt x="929559" y="158406"/>
                </a:cubicBezTo>
                <a:cubicBezTo>
                  <a:pt x="929559" y="158737"/>
                  <a:pt x="930222" y="159069"/>
                  <a:pt x="930553" y="159732"/>
                </a:cubicBezTo>
                <a:lnTo>
                  <a:pt x="930553" y="159732"/>
                </a:lnTo>
                <a:close/>
                <a:moveTo>
                  <a:pt x="918623" y="121290"/>
                </a:moveTo>
                <a:cubicBezTo>
                  <a:pt x="918623" y="121290"/>
                  <a:pt x="917629" y="119964"/>
                  <a:pt x="917629" y="119302"/>
                </a:cubicBezTo>
                <a:lnTo>
                  <a:pt x="917629" y="119302"/>
                </a:lnTo>
                <a:cubicBezTo>
                  <a:pt x="917629" y="119302"/>
                  <a:pt x="918292" y="120959"/>
                  <a:pt x="918623" y="121290"/>
                </a:cubicBezTo>
                <a:close/>
                <a:moveTo>
                  <a:pt x="923925" y="143162"/>
                </a:moveTo>
                <a:lnTo>
                  <a:pt x="923925" y="143162"/>
                </a:lnTo>
                <a:cubicBezTo>
                  <a:pt x="923925" y="143162"/>
                  <a:pt x="923925" y="143162"/>
                  <a:pt x="923925" y="143162"/>
                </a:cubicBezTo>
                <a:close/>
                <a:moveTo>
                  <a:pt x="941158" y="142831"/>
                </a:moveTo>
                <a:lnTo>
                  <a:pt x="941158" y="142831"/>
                </a:lnTo>
                <a:cubicBezTo>
                  <a:pt x="941158" y="142831"/>
                  <a:pt x="941158" y="142831"/>
                  <a:pt x="941158" y="142831"/>
                </a:cubicBezTo>
                <a:cubicBezTo>
                  <a:pt x="941158" y="142831"/>
                  <a:pt x="941158" y="142831"/>
                  <a:pt x="941158" y="142831"/>
                </a:cubicBezTo>
                <a:lnTo>
                  <a:pt x="941158" y="142831"/>
                </a:lnTo>
                <a:close/>
                <a:moveTo>
                  <a:pt x="941821" y="157412"/>
                </a:moveTo>
                <a:lnTo>
                  <a:pt x="941821" y="157412"/>
                </a:lnTo>
                <a:cubicBezTo>
                  <a:pt x="941821" y="157412"/>
                  <a:pt x="941821" y="155423"/>
                  <a:pt x="942152" y="154761"/>
                </a:cubicBezTo>
                <a:cubicBezTo>
                  <a:pt x="941821" y="155423"/>
                  <a:pt x="941489" y="156418"/>
                  <a:pt x="941821" y="157412"/>
                </a:cubicBezTo>
                <a:close/>
                <a:moveTo>
                  <a:pt x="941158" y="142831"/>
                </a:moveTo>
                <a:lnTo>
                  <a:pt x="941158" y="142831"/>
                </a:lnTo>
                <a:cubicBezTo>
                  <a:pt x="941158" y="142831"/>
                  <a:pt x="943478" y="142168"/>
                  <a:pt x="944803" y="141836"/>
                </a:cubicBezTo>
                <a:lnTo>
                  <a:pt x="944803" y="141836"/>
                </a:lnTo>
                <a:cubicBezTo>
                  <a:pt x="944803" y="141836"/>
                  <a:pt x="942483" y="142499"/>
                  <a:pt x="941158" y="142831"/>
                </a:cubicBezTo>
                <a:close/>
                <a:moveTo>
                  <a:pt x="942483" y="136865"/>
                </a:moveTo>
                <a:cubicBezTo>
                  <a:pt x="942483" y="136865"/>
                  <a:pt x="942152" y="136203"/>
                  <a:pt x="942152" y="135540"/>
                </a:cubicBezTo>
                <a:cubicBezTo>
                  <a:pt x="942152" y="135871"/>
                  <a:pt x="942152" y="136203"/>
                  <a:pt x="942483" y="136865"/>
                </a:cubicBezTo>
                <a:close/>
                <a:moveTo>
                  <a:pt x="947123" y="144488"/>
                </a:moveTo>
                <a:cubicBezTo>
                  <a:pt x="947123" y="144488"/>
                  <a:pt x="947123" y="142831"/>
                  <a:pt x="947123" y="142168"/>
                </a:cubicBezTo>
                <a:cubicBezTo>
                  <a:pt x="947123" y="142168"/>
                  <a:pt x="947123" y="142168"/>
                  <a:pt x="947123" y="142168"/>
                </a:cubicBezTo>
                <a:cubicBezTo>
                  <a:pt x="947123" y="142168"/>
                  <a:pt x="947123" y="142168"/>
                  <a:pt x="947123" y="142168"/>
                </a:cubicBezTo>
                <a:lnTo>
                  <a:pt x="947123" y="142168"/>
                </a:lnTo>
                <a:cubicBezTo>
                  <a:pt x="947123" y="142168"/>
                  <a:pt x="947123" y="143825"/>
                  <a:pt x="947123" y="144488"/>
                </a:cubicBezTo>
                <a:cubicBezTo>
                  <a:pt x="946460" y="144819"/>
                  <a:pt x="946129" y="145482"/>
                  <a:pt x="946129" y="145813"/>
                </a:cubicBezTo>
                <a:cubicBezTo>
                  <a:pt x="946129" y="145150"/>
                  <a:pt x="946460" y="144819"/>
                  <a:pt x="947123" y="144488"/>
                </a:cubicBezTo>
                <a:close/>
                <a:moveTo>
                  <a:pt x="942152" y="133220"/>
                </a:moveTo>
                <a:cubicBezTo>
                  <a:pt x="942152" y="133220"/>
                  <a:pt x="938838" y="131563"/>
                  <a:pt x="937181" y="130900"/>
                </a:cubicBezTo>
                <a:cubicBezTo>
                  <a:pt x="938838" y="131563"/>
                  <a:pt x="940495" y="132226"/>
                  <a:pt x="942152" y="133220"/>
                </a:cubicBezTo>
                <a:lnTo>
                  <a:pt x="942152" y="133220"/>
                </a:lnTo>
                <a:close/>
                <a:moveTo>
                  <a:pt x="924588" y="138191"/>
                </a:moveTo>
                <a:cubicBezTo>
                  <a:pt x="924588" y="138191"/>
                  <a:pt x="925251" y="137197"/>
                  <a:pt x="926908" y="136534"/>
                </a:cubicBezTo>
                <a:lnTo>
                  <a:pt x="926908" y="136534"/>
                </a:lnTo>
                <a:cubicBezTo>
                  <a:pt x="926908" y="136534"/>
                  <a:pt x="924920" y="137528"/>
                  <a:pt x="924588" y="138191"/>
                </a:cubicBezTo>
                <a:close/>
                <a:moveTo>
                  <a:pt x="926245" y="135208"/>
                </a:moveTo>
                <a:cubicBezTo>
                  <a:pt x="926245" y="135208"/>
                  <a:pt x="926908" y="134546"/>
                  <a:pt x="927239" y="134214"/>
                </a:cubicBezTo>
                <a:cubicBezTo>
                  <a:pt x="926908" y="134214"/>
                  <a:pt x="926576" y="134546"/>
                  <a:pt x="926245" y="135208"/>
                </a:cubicBezTo>
                <a:close/>
                <a:moveTo>
                  <a:pt x="924588" y="131895"/>
                </a:moveTo>
                <a:cubicBezTo>
                  <a:pt x="924588" y="131895"/>
                  <a:pt x="925914" y="131895"/>
                  <a:pt x="926576" y="131895"/>
                </a:cubicBezTo>
                <a:cubicBezTo>
                  <a:pt x="925914" y="131895"/>
                  <a:pt x="925251" y="131895"/>
                  <a:pt x="924588" y="131895"/>
                </a:cubicBezTo>
                <a:cubicBezTo>
                  <a:pt x="923594" y="133220"/>
                  <a:pt x="921937" y="133883"/>
                  <a:pt x="919949" y="133552"/>
                </a:cubicBezTo>
                <a:cubicBezTo>
                  <a:pt x="917629" y="130569"/>
                  <a:pt x="920943" y="127255"/>
                  <a:pt x="918292" y="122947"/>
                </a:cubicBezTo>
                <a:cubicBezTo>
                  <a:pt x="921274" y="125598"/>
                  <a:pt x="923263" y="124935"/>
                  <a:pt x="925251" y="125267"/>
                </a:cubicBezTo>
                <a:cubicBezTo>
                  <a:pt x="925914" y="126261"/>
                  <a:pt x="926576" y="126924"/>
                  <a:pt x="927571" y="127918"/>
                </a:cubicBezTo>
                <a:cubicBezTo>
                  <a:pt x="926576" y="129575"/>
                  <a:pt x="923594" y="129243"/>
                  <a:pt x="924588" y="131895"/>
                </a:cubicBezTo>
                <a:close/>
                <a:moveTo>
                  <a:pt x="924588" y="120296"/>
                </a:moveTo>
                <a:cubicBezTo>
                  <a:pt x="924588" y="120296"/>
                  <a:pt x="923925" y="120296"/>
                  <a:pt x="923594" y="119964"/>
                </a:cubicBezTo>
                <a:cubicBezTo>
                  <a:pt x="923594" y="119964"/>
                  <a:pt x="924257" y="119964"/>
                  <a:pt x="924588" y="120296"/>
                </a:cubicBezTo>
                <a:lnTo>
                  <a:pt x="924588" y="120296"/>
                </a:lnTo>
                <a:close/>
                <a:moveTo>
                  <a:pt x="1011745" y="145482"/>
                </a:moveTo>
                <a:lnTo>
                  <a:pt x="1011745" y="145482"/>
                </a:lnTo>
                <a:cubicBezTo>
                  <a:pt x="1011745" y="145482"/>
                  <a:pt x="1011745" y="145482"/>
                  <a:pt x="1011745" y="145482"/>
                </a:cubicBezTo>
                <a:lnTo>
                  <a:pt x="1011745" y="145482"/>
                </a:lnTo>
                <a:close/>
                <a:moveTo>
                  <a:pt x="1159546" y="106377"/>
                </a:moveTo>
                <a:cubicBezTo>
                  <a:pt x="1161535" y="106377"/>
                  <a:pt x="1163523" y="107703"/>
                  <a:pt x="1165180" y="108034"/>
                </a:cubicBezTo>
                <a:cubicBezTo>
                  <a:pt x="1163192" y="107371"/>
                  <a:pt x="1161535" y="106377"/>
                  <a:pt x="1159546" y="106377"/>
                </a:cubicBezTo>
                <a:cubicBezTo>
                  <a:pt x="1159215" y="106709"/>
                  <a:pt x="1158884" y="107040"/>
                  <a:pt x="1158221" y="107703"/>
                </a:cubicBezTo>
                <a:lnTo>
                  <a:pt x="1158221" y="107703"/>
                </a:lnTo>
                <a:cubicBezTo>
                  <a:pt x="1158221" y="107703"/>
                  <a:pt x="1158884" y="107040"/>
                  <a:pt x="1159546" y="106377"/>
                </a:cubicBezTo>
                <a:lnTo>
                  <a:pt x="1159546" y="106377"/>
                </a:lnTo>
                <a:close/>
                <a:moveTo>
                  <a:pt x="1154575" y="106377"/>
                </a:moveTo>
                <a:cubicBezTo>
                  <a:pt x="1154575" y="106377"/>
                  <a:pt x="1153250" y="107040"/>
                  <a:pt x="1152587" y="107040"/>
                </a:cubicBezTo>
                <a:cubicBezTo>
                  <a:pt x="1153250" y="107040"/>
                  <a:pt x="1153913" y="107040"/>
                  <a:pt x="1154575" y="106377"/>
                </a:cubicBezTo>
                <a:lnTo>
                  <a:pt x="1154575" y="106377"/>
                </a:lnTo>
                <a:close/>
                <a:moveTo>
                  <a:pt x="1177441" y="129243"/>
                </a:moveTo>
                <a:cubicBezTo>
                  <a:pt x="1177441" y="129243"/>
                  <a:pt x="1178767" y="129906"/>
                  <a:pt x="1179430" y="130238"/>
                </a:cubicBezTo>
                <a:cubicBezTo>
                  <a:pt x="1178767" y="130238"/>
                  <a:pt x="1178104" y="129575"/>
                  <a:pt x="1177441" y="129243"/>
                </a:cubicBezTo>
                <a:lnTo>
                  <a:pt x="1177441" y="129243"/>
                </a:lnTo>
                <a:close/>
                <a:moveTo>
                  <a:pt x="1309668" y="138191"/>
                </a:moveTo>
                <a:cubicBezTo>
                  <a:pt x="1309668" y="138191"/>
                  <a:pt x="1309005" y="135871"/>
                  <a:pt x="1308673" y="134546"/>
                </a:cubicBezTo>
                <a:cubicBezTo>
                  <a:pt x="1309336" y="134546"/>
                  <a:pt x="1309999" y="134546"/>
                  <a:pt x="1310330" y="134546"/>
                </a:cubicBezTo>
                <a:cubicBezTo>
                  <a:pt x="1309668" y="134546"/>
                  <a:pt x="1309005" y="134546"/>
                  <a:pt x="1308673" y="134546"/>
                </a:cubicBezTo>
                <a:cubicBezTo>
                  <a:pt x="1309005" y="135871"/>
                  <a:pt x="1309336" y="136865"/>
                  <a:pt x="1309668" y="138191"/>
                </a:cubicBezTo>
                <a:close/>
                <a:moveTo>
                  <a:pt x="1370975" y="206789"/>
                </a:moveTo>
                <a:cubicBezTo>
                  <a:pt x="1370975" y="206789"/>
                  <a:pt x="1374289" y="207452"/>
                  <a:pt x="1375615" y="207784"/>
                </a:cubicBezTo>
                <a:cubicBezTo>
                  <a:pt x="1376940" y="207784"/>
                  <a:pt x="1377935" y="207784"/>
                  <a:pt x="1379260" y="207784"/>
                </a:cubicBezTo>
                <a:cubicBezTo>
                  <a:pt x="1377935" y="207784"/>
                  <a:pt x="1376940" y="207784"/>
                  <a:pt x="1375615" y="207784"/>
                </a:cubicBezTo>
                <a:cubicBezTo>
                  <a:pt x="1373958" y="207452"/>
                  <a:pt x="1372301" y="207121"/>
                  <a:pt x="1370975" y="206789"/>
                </a:cubicBezTo>
                <a:close/>
                <a:moveTo>
                  <a:pt x="1387545" y="217063"/>
                </a:moveTo>
                <a:lnTo>
                  <a:pt x="1387545" y="217063"/>
                </a:lnTo>
                <a:cubicBezTo>
                  <a:pt x="1387545" y="217063"/>
                  <a:pt x="1385557" y="217063"/>
                  <a:pt x="1384562" y="217063"/>
                </a:cubicBezTo>
                <a:cubicBezTo>
                  <a:pt x="1380917" y="217063"/>
                  <a:pt x="1377272" y="217063"/>
                  <a:pt x="1373627" y="217063"/>
                </a:cubicBezTo>
                <a:cubicBezTo>
                  <a:pt x="1372301" y="218388"/>
                  <a:pt x="1370975" y="219714"/>
                  <a:pt x="1369650" y="220708"/>
                </a:cubicBezTo>
                <a:cubicBezTo>
                  <a:pt x="1369650" y="221371"/>
                  <a:pt x="1369650" y="222034"/>
                  <a:pt x="1369650" y="222696"/>
                </a:cubicBezTo>
                <a:cubicBezTo>
                  <a:pt x="1369650" y="222696"/>
                  <a:pt x="1369650" y="222696"/>
                  <a:pt x="1369981" y="223028"/>
                </a:cubicBezTo>
                <a:cubicBezTo>
                  <a:pt x="1369981" y="223028"/>
                  <a:pt x="1369981" y="223028"/>
                  <a:pt x="1369650" y="222696"/>
                </a:cubicBezTo>
                <a:cubicBezTo>
                  <a:pt x="1369650" y="222034"/>
                  <a:pt x="1369650" y="221371"/>
                  <a:pt x="1369650" y="220708"/>
                </a:cubicBezTo>
                <a:cubicBezTo>
                  <a:pt x="1366999" y="220377"/>
                  <a:pt x="1364679" y="221039"/>
                  <a:pt x="1362028" y="221702"/>
                </a:cubicBezTo>
                <a:cubicBezTo>
                  <a:pt x="1364679" y="221039"/>
                  <a:pt x="1366999" y="220377"/>
                  <a:pt x="1369650" y="220708"/>
                </a:cubicBezTo>
                <a:cubicBezTo>
                  <a:pt x="1370975" y="219382"/>
                  <a:pt x="1372301" y="218057"/>
                  <a:pt x="1373627" y="217063"/>
                </a:cubicBezTo>
                <a:cubicBezTo>
                  <a:pt x="1372964" y="217063"/>
                  <a:pt x="1372632" y="217063"/>
                  <a:pt x="1371970" y="217063"/>
                </a:cubicBezTo>
                <a:lnTo>
                  <a:pt x="1371970" y="217063"/>
                </a:lnTo>
                <a:cubicBezTo>
                  <a:pt x="1371970" y="217063"/>
                  <a:pt x="1372964" y="217063"/>
                  <a:pt x="1373627" y="217063"/>
                </a:cubicBezTo>
                <a:cubicBezTo>
                  <a:pt x="1377272" y="217063"/>
                  <a:pt x="1380917" y="217063"/>
                  <a:pt x="1384562" y="217063"/>
                </a:cubicBezTo>
                <a:cubicBezTo>
                  <a:pt x="1384562" y="215074"/>
                  <a:pt x="1384894" y="213086"/>
                  <a:pt x="1384894" y="211098"/>
                </a:cubicBezTo>
                <a:cubicBezTo>
                  <a:pt x="1386551" y="210435"/>
                  <a:pt x="1387545" y="207121"/>
                  <a:pt x="1387545" y="204138"/>
                </a:cubicBezTo>
                <a:cubicBezTo>
                  <a:pt x="1387545" y="207121"/>
                  <a:pt x="1386882" y="210435"/>
                  <a:pt x="1384894" y="211098"/>
                </a:cubicBezTo>
                <a:cubicBezTo>
                  <a:pt x="1384894" y="213086"/>
                  <a:pt x="1384894" y="215074"/>
                  <a:pt x="1384562" y="217063"/>
                </a:cubicBezTo>
                <a:cubicBezTo>
                  <a:pt x="1385557" y="217063"/>
                  <a:pt x="1386551" y="217063"/>
                  <a:pt x="1387545" y="217063"/>
                </a:cubicBezTo>
                <a:close/>
                <a:moveTo>
                  <a:pt x="1377272" y="224685"/>
                </a:moveTo>
                <a:cubicBezTo>
                  <a:pt x="1377272" y="224685"/>
                  <a:pt x="1378929" y="223691"/>
                  <a:pt x="1379923" y="223359"/>
                </a:cubicBezTo>
                <a:cubicBezTo>
                  <a:pt x="1379260" y="223691"/>
                  <a:pt x="1378266" y="224353"/>
                  <a:pt x="1377272" y="224685"/>
                </a:cubicBezTo>
                <a:cubicBezTo>
                  <a:pt x="1376278" y="225679"/>
                  <a:pt x="1375615" y="227004"/>
                  <a:pt x="1374952" y="228661"/>
                </a:cubicBezTo>
                <a:cubicBezTo>
                  <a:pt x="1375615" y="227336"/>
                  <a:pt x="1375946" y="225679"/>
                  <a:pt x="1377272" y="224685"/>
                </a:cubicBezTo>
                <a:close/>
                <a:moveTo>
                  <a:pt x="1584393" y="167354"/>
                </a:moveTo>
                <a:cubicBezTo>
                  <a:pt x="1584393" y="167354"/>
                  <a:pt x="1585056" y="167354"/>
                  <a:pt x="1585718" y="167354"/>
                </a:cubicBezTo>
                <a:cubicBezTo>
                  <a:pt x="1589032" y="168679"/>
                  <a:pt x="1592015" y="165034"/>
                  <a:pt x="1595329" y="166691"/>
                </a:cubicBezTo>
                <a:cubicBezTo>
                  <a:pt x="1595329" y="169342"/>
                  <a:pt x="1592346" y="168016"/>
                  <a:pt x="1592015" y="169673"/>
                </a:cubicBezTo>
                <a:cubicBezTo>
                  <a:pt x="1584393" y="170668"/>
                  <a:pt x="1576439" y="170336"/>
                  <a:pt x="1569149" y="173650"/>
                </a:cubicBezTo>
                <a:cubicBezTo>
                  <a:pt x="1566498" y="173650"/>
                  <a:pt x="1566829" y="171662"/>
                  <a:pt x="1566498" y="170005"/>
                </a:cubicBezTo>
                <a:cubicBezTo>
                  <a:pt x="1567160" y="170005"/>
                  <a:pt x="1568155" y="170005"/>
                  <a:pt x="1568817" y="170005"/>
                </a:cubicBezTo>
                <a:cubicBezTo>
                  <a:pt x="1573788" y="169342"/>
                  <a:pt x="1579091" y="168348"/>
                  <a:pt x="1584061" y="167685"/>
                </a:cubicBezTo>
                <a:close/>
                <a:moveTo>
                  <a:pt x="1589695" y="163377"/>
                </a:moveTo>
                <a:lnTo>
                  <a:pt x="1589695" y="163377"/>
                </a:lnTo>
                <a:cubicBezTo>
                  <a:pt x="1589695" y="163377"/>
                  <a:pt x="1589032" y="165365"/>
                  <a:pt x="1588038" y="165697"/>
                </a:cubicBezTo>
                <a:cubicBezTo>
                  <a:pt x="1589032" y="165365"/>
                  <a:pt x="1589695" y="164702"/>
                  <a:pt x="1589695" y="163377"/>
                </a:cubicBezTo>
                <a:close/>
                <a:moveTo>
                  <a:pt x="1595660" y="177627"/>
                </a:moveTo>
                <a:cubicBezTo>
                  <a:pt x="1595660" y="177627"/>
                  <a:pt x="1596654" y="175638"/>
                  <a:pt x="1594997" y="174313"/>
                </a:cubicBezTo>
                <a:cubicBezTo>
                  <a:pt x="1595992" y="172656"/>
                  <a:pt x="1595660" y="171662"/>
                  <a:pt x="1594997" y="170999"/>
                </a:cubicBezTo>
                <a:cubicBezTo>
                  <a:pt x="1595660" y="171662"/>
                  <a:pt x="1595660" y="172656"/>
                  <a:pt x="1594997" y="174313"/>
                </a:cubicBezTo>
                <a:cubicBezTo>
                  <a:pt x="1596986" y="175638"/>
                  <a:pt x="1596654" y="176633"/>
                  <a:pt x="1595660" y="177627"/>
                </a:cubicBezTo>
                <a:close/>
                <a:moveTo>
                  <a:pt x="1648352" y="225679"/>
                </a:moveTo>
                <a:cubicBezTo>
                  <a:pt x="1648352" y="225679"/>
                  <a:pt x="1649677" y="226010"/>
                  <a:pt x="1650009" y="226673"/>
                </a:cubicBezTo>
                <a:cubicBezTo>
                  <a:pt x="1649677" y="226342"/>
                  <a:pt x="1649015" y="226010"/>
                  <a:pt x="1648352" y="225679"/>
                </a:cubicBezTo>
                <a:close/>
                <a:moveTo>
                  <a:pt x="1654317" y="231313"/>
                </a:moveTo>
                <a:cubicBezTo>
                  <a:pt x="1651997" y="234958"/>
                  <a:pt x="1649677" y="238603"/>
                  <a:pt x="1645369" y="240923"/>
                </a:cubicBezTo>
                <a:cubicBezTo>
                  <a:pt x="1645701" y="241586"/>
                  <a:pt x="1646695" y="241917"/>
                  <a:pt x="1647358" y="242249"/>
                </a:cubicBezTo>
                <a:cubicBezTo>
                  <a:pt x="1646695" y="242249"/>
                  <a:pt x="1645701" y="241917"/>
                  <a:pt x="1645369" y="240923"/>
                </a:cubicBezTo>
                <a:cubicBezTo>
                  <a:pt x="1649346" y="238603"/>
                  <a:pt x="1651997" y="234958"/>
                  <a:pt x="1654317" y="231313"/>
                </a:cubicBezTo>
                <a:close/>
                <a:moveTo>
                  <a:pt x="1660282" y="287649"/>
                </a:moveTo>
                <a:cubicBezTo>
                  <a:pt x="1657299" y="286987"/>
                  <a:pt x="1654317" y="285992"/>
                  <a:pt x="1651666" y="285330"/>
                </a:cubicBezTo>
                <a:cubicBezTo>
                  <a:pt x="1651666" y="285330"/>
                  <a:pt x="1651334" y="284998"/>
                  <a:pt x="1651003" y="284667"/>
                </a:cubicBezTo>
                <a:cubicBezTo>
                  <a:pt x="1650340" y="284667"/>
                  <a:pt x="1649677" y="284667"/>
                  <a:pt x="1649015" y="284335"/>
                </a:cubicBezTo>
                <a:cubicBezTo>
                  <a:pt x="1649677" y="284335"/>
                  <a:pt x="1650340" y="284335"/>
                  <a:pt x="1651003" y="284667"/>
                </a:cubicBezTo>
                <a:cubicBezTo>
                  <a:pt x="1651003" y="284667"/>
                  <a:pt x="1651666" y="284667"/>
                  <a:pt x="1651666" y="285330"/>
                </a:cubicBezTo>
                <a:cubicBezTo>
                  <a:pt x="1654648" y="285992"/>
                  <a:pt x="1657631" y="286987"/>
                  <a:pt x="1660282" y="287649"/>
                </a:cubicBezTo>
                <a:lnTo>
                  <a:pt x="1660282" y="287649"/>
                </a:lnTo>
                <a:close/>
                <a:moveTo>
                  <a:pt x="1637747" y="295603"/>
                </a:moveTo>
                <a:lnTo>
                  <a:pt x="1637747" y="295603"/>
                </a:lnTo>
                <a:cubicBezTo>
                  <a:pt x="1637747" y="295603"/>
                  <a:pt x="1637747" y="297260"/>
                  <a:pt x="1637747" y="297923"/>
                </a:cubicBezTo>
                <a:lnTo>
                  <a:pt x="1637747" y="297923"/>
                </a:lnTo>
                <a:cubicBezTo>
                  <a:pt x="1637747" y="297923"/>
                  <a:pt x="1637747" y="296266"/>
                  <a:pt x="1637747" y="295603"/>
                </a:cubicBezTo>
                <a:close/>
                <a:moveTo>
                  <a:pt x="1639736" y="267103"/>
                </a:moveTo>
                <a:cubicBezTo>
                  <a:pt x="1643712" y="269754"/>
                  <a:pt x="1646695" y="267103"/>
                  <a:pt x="1650009" y="265777"/>
                </a:cubicBezTo>
                <a:cubicBezTo>
                  <a:pt x="1646695" y="267103"/>
                  <a:pt x="1643712" y="269754"/>
                  <a:pt x="1639736" y="267103"/>
                </a:cubicBezTo>
                <a:lnTo>
                  <a:pt x="1639736" y="267103"/>
                </a:lnTo>
                <a:close/>
                <a:moveTo>
                  <a:pt x="1470725" y="299580"/>
                </a:moveTo>
                <a:cubicBezTo>
                  <a:pt x="1470725" y="299580"/>
                  <a:pt x="1470725" y="299580"/>
                  <a:pt x="1470725" y="299580"/>
                </a:cubicBezTo>
                <a:cubicBezTo>
                  <a:pt x="1470725" y="299580"/>
                  <a:pt x="1470725" y="299580"/>
                  <a:pt x="1470725" y="299580"/>
                </a:cubicBezTo>
                <a:close/>
                <a:moveTo>
                  <a:pt x="1400469" y="366190"/>
                </a:moveTo>
                <a:cubicBezTo>
                  <a:pt x="1400469" y="366190"/>
                  <a:pt x="1399475" y="366190"/>
                  <a:pt x="1398812" y="366190"/>
                </a:cubicBezTo>
                <a:cubicBezTo>
                  <a:pt x="1399475" y="366190"/>
                  <a:pt x="1399807" y="366190"/>
                  <a:pt x="1400469" y="366190"/>
                </a:cubicBezTo>
                <a:close/>
                <a:moveTo>
                  <a:pt x="1370975" y="324103"/>
                </a:moveTo>
                <a:cubicBezTo>
                  <a:pt x="1370975" y="324103"/>
                  <a:pt x="1369981" y="323771"/>
                  <a:pt x="1369650" y="323440"/>
                </a:cubicBezTo>
                <a:cubicBezTo>
                  <a:pt x="1369318" y="323440"/>
                  <a:pt x="1368987" y="323440"/>
                  <a:pt x="1368656" y="323440"/>
                </a:cubicBezTo>
                <a:cubicBezTo>
                  <a:pt x="1368656" y="324765"/>
                  <a:pt x="1369318" y="326091"/>
                  <a:pt x="1369981" y="327417"/>
                </a:cubicBezTo>
                <a:cubicBezTo>
                  <a:pt x="1369318" y="326091"/>
                  <a:pt x="1368987" y="324765"/>
                  <a:pt x="1368656" y="323440"/>
                </a:cubicBezTo>
                <a:cubicBezTo>
                  <a:pt x="1368987" y="323440"/>
                  <a:pt x="1369318" y="323440"/>
                  <a:pt x="1369650" y="323440"/>
                </a:cubicBezTo>
                <a:cubicBezTo>
                  <a:pt x="1369981" y="323440"/>
                  <a:pt x="1370644" y="324103"/>
                  <a:pt x="1370975" y="324103"/>
                </a:cubicBezTo>
                <a:close/>
                <a:moveTo>
                  <a:pt x="1347778" y="316149"/>
                </a:moveTo>
                <a:cubicBezTo>
                  <a:pt x="1347778" y="316149"/>
                  <a:pt x="1350098" y="318800"/>
                  <a:pt x="1350429" y="320789"/>
                </a:cubicBezTo>
                <a:cubicBezTo>
                  <a:pt x="1350429" y="320789"/>
                  <a:pt x="1349766" y="321452"/>
                  <a:pt x="1349766" y="321783"/>
                </a:cubicBezTo>
                <a:cubicBezTo>
                  <a:pt x="1349766" y="321783"/>
                  <a:pt x="1350429" y="321120"/>
                  <a:pt x="1350429" y="320789"/>
                </a:cubicBezTo>
                <a:cubicBezTo>
                  <a:pt x="1350098" y="318800"/>
                  <a:pt x="1349103" y="317143"/>
                  <a:pt x="1347778" y="316149"/>
                </a:cubicBezTo>
                <a:close/>
                <a:moveTo>
                  <a:pt x="1336842" y="326091"/>
                </a:moveTo>
                <a:cubicBezTo>
                  <a:pt x="1336842" y="326091"/>
                  <a:pt x="1339824" y="327748"/>
                  <a:pt x="1341481" y="328411"/>
                </a:cubicBezTo>
                <a:cubicBezTo>
                  <a:pt x="1340156" y="327417"/>
                  <a:pt x="1338167" y="327417"/>
                  <a:pt x="1336842" y="326091"/>
                </a:cubicBezTo>
                <a:lnTo>
                  <a:pt x="1336842" y="326091"/>
                </a:lnTo>
                <a:close/>
                <a:moveTo>
                  <a:pt x="1438248" y="201819"/>
                </a:moveTo>
                <a:cubicBezTo>
                  <a:pt x="1438248" y="201819"/>
                  <a:pt x="1437254" y="204801"/>
                  <a:pt x="1435597" y="205464"/>
                </a:cubicBezTo>
                <a:cubicBezTo>
                  <a:pt x="1430958" y="206127"/>
                  <a:pt x="1429963" y="204138"/>
                  <a:pt x="1431952" y="200162"/>
                </a:cubicBezTo>
                <a:cubicBezTo>
                  <a:pt x="1434271" y="200162"/>
                  <a:pt x="1436260" y="200824"/>
                  <a:pt x="1437917" y="201819"/>
                </a:cubicBezTo>
                <a:close/>
                <a:moveTo>
                  <a:pt x="1548934" y="162051"/>
                </a:moveTo>
                <a:cubicBezTo>
                  <a:pt x="1548934" y="162051"/>
                  <a:pt x="1547940" y="165034"/>
                  <a:pt x="1545288" y="165034"/>
                </a:cubicBezTo>
                <a:cubicBezTo>
                  <a:pt x="1546614" y="166028"/>
                  <a:pt x="1547940" y="166691"/>
                  <a:pt x="1549596" y="166359"/>
                </a:cubicBezTo>
                <a:cubicBezTo>
                  <a:pt x="1548271" y="166359"/>
                  <a:pt x="1546614" y="166359"/>
                  <a:pt x="1545288" y="165034"/>
                </a:cubicBezTo>
                <a:cubicBezTo>
                  <a:pt x="1547940" y="165034"/>
                  <a:pt x="1548602" y="163708"/>
                  <a:pt x="1548934" y="162051"/>
                </a:cubicBezTo>
                <a:close/>
                <a:moveTo>
                  <a:pt x="1595660" y="193865"/>
                </a:moveTo>
                <a:cubicBezTo>
                  <a:pt x="1595660" y="193865"/>
                  <a:pt x="1594997" y="196848"/>
                  <a:pt x="1595992" y="199167"/>
                </a:cubicBezTo>
                <a:cubicBezTo>
                  <a:pt x="1597317" y="198836"/>
                  <a:pt x="1598311" y="197842"/>
                  <a:pt x="1599305" y="196848"/>
                </a:cubicBezTo>
                <a:cubicBezTo>
                  <a:pt x="1598311" y="197510"/>
                  <a:pt x="1596986" y="198505"/>
                  <a:pt x="1595992" y="199167"/>
                </a:cubicBezTo>
                <a:cubicBezTo>
                  <a:pt x="1594997" y="196848"/>
                  <a:pt x="1594997" y="195191"/>
                  <a:pt x="1595660" y="193865"/>
                </a:cubicBezTo>
                <a:close/>
                <a:moveTo>
                  <a:pt x="1493260" y="242249"/>
                </a:moveTo>
                <a:cubicBezTo>
                  <a:pt x="1493260" y="242249"/>
                  <a:pt x="1493260" y="243574"/>
                  <a:pt x="1493591" y="244237"/>
                </a:cubicBezTo>
                <a:cubicBezTo>
                  <a:pt x="1493591" y="243574"/>
                  <a:pt x="1493591" y="242911"/>
                  <a:pt x="1493260" y="242249"/>
                </a:cubicBezTo>
                <a:close/>
                <a:moveTo>
                  <a:pt x="1487295" y="237609"/>
                </a:moveTo>
                <a:cubicBezTo>
                  <a:pt x="1487295" y="237609"/>
                  <a:pt x="1487295" y="237278"/>
                  <a:pt x="1487295" y="236946"/>
                </a:cubicBezTo>
                <a:cubicBezTo>
                  <a:pt x="1487295" y="236946"/>
                  <a:pt x="1487295" y="237278"/>
                  <a:pt x="1487295" y="237609"/>
                </a:cubicBezTo>
                <a:close/>
                <a:moveTo>
                  <a:pt x="1455481" y="278370"/>
                </a:moveTo>
                <a:cubicBezTo>
                  <a:pt x="1459126" y="278039"/>
                  <a:pt x="1463766" y="279033"/>
                  <a:pt x="1464760" y="284335"/>
                </a:cubicBezTo>
                <a:cubicBezTo>
                  <a:pt x="1462440" y="283673"/>
                  <a:pt x="1462440" y="285330"/>
                  <a:pt x="1462109" y="286987"/>
                </a:cubicBezTo>
                <a:cubicBezTo>
                  <a:pt x="1462109" y="288975"/>
                  <a:pt x="1460452" y="289638"/>
                  <a:pt x="1458795" y="289638"/>
                </a:cubicBezTo>
                <a:cubicBezTo>
                  <a:pt x="1458132" y="289638"/>
                  <a:pt x="1457138" y="289638"/>
                  <a:pt x="1456475" y="289638"/>
                </a:cubicBezTo>
                <a:cubicBezTo>
                  <a:pt x="1455481" y="290963"/>
                  <a:pt x="1453824" y="292289"/>
                  <a:pt x="1452830" y="293615"/>
                </a:cubicBezTo>
                <a:cubicBezTo>
                  <a:pt x="1453824" y="291958"/>
                  <a:pt x="1455481" y="290963"/>
                  <a:pt x="1456475" y="289638"/>
                </a:cubicBezTo>
                <a:cubicBezTo>
                  <a:pt x="1454155" y="289638"/>
                  <a:pt x="1453161" y="287649"/>
                  <a:pt x="1451504" y="286655"/>
                </a:cubicBezTo>
                <a:cubicBezTo>
                  <a:pt x="1449847" y="287318"/>
                  <a:pt x="1449184" y="288644"/>
                  <a:pt x="1448521" y="289969"/>
                </a:cubicBezTo>
                <a:cubicBezTo>
                  <a:pt x="1447859" y="289969"/>
                  <a:pt x="1447196" y="289969"/>
                  <a:pt x="1446202" y="289638"/>
                </a:cubicBezTo>
                <a:cubicBezTo>
                  <a:pt x="1447527" y="286324"/>
                  <a:pt x="1445539" y="285661"/>
                  <a:pt x="1441894" y="286324"/>
                </a:cubicBezTo>
                <a:cubicBezTo>
                  <a:pt x="1443882" y="284335"/>
                  <a:pt x="1446864" y="284667"/>
                  <a:pt x="1446533" y="282347"/>
                </a:cubicBezTo>
                <a:cubicBezTo>
                  <a:pt x="1445870" y="277376"/>
                  <a:pt x="1449516" y="277045"/>
                  <a:pt x="1452498" y="275719"/>
                </a:cubicBezTo>
                <a:cubicBezTo>
                  <a:pt x="1453492" y="276382"/>
                  <a:pt x="1451173" y="279365"/>
                  <a:pt x="1455149" y="278702"/>
                </a:cubicBezTo>
                <a:close/>
                <a:moveTo>
                  <a:pt x="1460120" y="294940"/>
                </a:moveTo>
                <a:cubicBezTo>
                  <a:pt x="1460120" y="294940"/>
                  <a:pt x="1458132" y="294277"/>
                  <a:pt x="1457138" y="294609"/>
                </a:cubicBezTo>
                <a:cubicBezTo>
                  <a:pt x="1458132" y="294609"/>
                  <a:pt x="1459126" y="294609"/>
                  <a:pt x="1460120" y="294940"/>
                </a:cubicBezTo>
                <a:close/>
                <a:moveTo>
                  <a:pt x="1456475" y="294609"/>
                </a:moveTo>
                <a:cubicBezTo>
                  <a:pt x="1456475" y="294609"/>
                  <a:pt x="1455812" y="294609"/>
                  <a:pt x="1455812" y="294609"/>
                </a:cubicBezTo>
                <a:cubicBezTo>
                  <a:pt x="1455812" y="294609"/>
                  <a:pt x="1456475" y="294609"/>
                  <a:pt x="1456475" y="294609"/>
                </a:cubicBezTo>
                <a:close/>
                <a:moveTo>
                  <a:pt x="1430958" y="326091"/>
                </a:moveTo>
                <a:cubicBezTo>
                  <a:pt x="1430958" y="326091"/>
                  <a:pt x="1430958" y="326091"/>
                  <a:pt x="1430958" y="326091"/>
                </a:cubicBezTo>
                <a:cubicBezTo>
                  <a:pt x="1430958" y="326091"/>
                  <a:pt x="1430958" y="326091"/>
                  <a:pt x="1430958" y="326091"/>
                </a:cubicBezTo>
                <a:cubicBezTo>
                  <a:pt x="1431952" y="326754"/>
                  <a:pt x="1432615" y="327417"/>
                  <a:pt x="1432946" y="328079"/>
                </a:cubicBezTo>
                <a:cubicBezTo>
                  <a:pt x="1432615" y="327085"/>
                  <a:pt x="1431952" y="326422"/>
                  <a:pt x="1430958" y="326091"/>
                </a:cubicBezTo>
                <a:close/>
                <a:moveTo>
                  <a:pt x="1359708" y="321120"/>
                </a:moveTo>
                <a:cubicBezTo>
                  <a:pt x="1359708" y="321120"/>
                  <a:pt x="1361034" y="318469"/>
                  <a:pt x="1361034" y="317143"/>
                </a:cubicBezTo>
                <a:cubicBezTo>
                  <a:pt x="1361034" y="318469"/>
                  <a:pt x="1360371" y="319795"/>
                  <a:pt x="1359708" y="321120"/>
                </a:cubicBezTo>
                <a:cubicBezTo>
                  <a:pt x="1358714" y="321783"/>
                  <a:pt x="1358714" y="322777"/>
                  <a:pt x="1358714" y="323109"/>
                </a:cubicBezTo>
                <a:cubicBezTo>
                  <a:pt x="1358714" y="322446"/>
                  <a:pt x="1358714" y="321783"/>
                  <a:pt x="1359708" y="321120"/>
                </a:cubicBezTo>
                <a:close/>
                <a:moveTo>
                  <a:pt x="1367330" y="297260"/>
                </a:moveTo>
                <a:lnTo>
                  <a:pt x="1367330" y="297260"/>
                </a:lnTo>
                <a:cubicBezTo>
                  <a:pt x="1367330" y="297260"/>
                  <a:pt x="1369318" y="293615"/>
                  <a:pt x="1370313" y="297260"/>
                </a:cubicBezTo>
                <a:cubicBezTo>
                  <a:pt x="1371970" y="300574"/>
                  <a:pt x="1369318" y="303888"/>
                  <a:pt x="1369981" y="306870"/>
                </a:cubicBezTo>
                <a:cubicBezTo>
                  <a:pt x="1369981" y="306870"/>
                  <a:pt x="1369981" y="307533"/>
                  <a:pt x="1369981" y="307533"/>
                </a:cubicBezTo>
                <a:cubicBezTo>
                  <a:pt x="1369981" y="307533"/>
                  <a:pt x="1369981" y="306870"/>
                  <a:pt x="1369981" y="306870"/>
                </a:cubicBezTo>
                <a:cubicBezTo>
                  <a:pt x="1363685" y="307533"/>
                  <a:pt x="1366999" y="301899"/>
                  <a:pt x="1365342" y="299580"/>
                </a:cubicBezTo>
                <a:lnTo>
                  <a:pt x="1365342" y="299580"/>
                </a:lnTo>
                <a:cubicBezTo>
                  <a:pt x="1366999" y="299580"/>
                  <a:pt x="1367661" y="298585"/>
                  <a:pt x="1367330" y="296928"/>
                </a:cubicBezTo>
                <a:close/>
                <a:moveTo>
                  <a:pt x="1367330" y="316481"/>
                </a:moveTo>
                <a:lnTo>
                  <a:pt x="1367330" y="316481"/>
                </a:lnTo>
                <a:cubicBezTo>
                  <a:pt x="1367330" y="316481"/>
                  <a:pt x="1367661" y="318800"/>
                  <a:pt x="1368324" y="319132"/>
                </a:cubicBezTo>
                <a:cubicBezTo>
                  <a:pt x="1367661" y="318469"/>
                  <a:pt x="1367330" y="317475"/>
                  <a:pt x="1367330" y="316481"/>
                </a:cubicBezTo>
                <a:close/>
                <a:moveTo>
                  <a:pt x="1379923" y="300574"/>
                </a:moveTo>
                <a:cubicBezTo>
                  <a:pt x="1385225" y="301568"/>
                  <a:pt x="1384562" y="289638"/>
                  <a:pt x="1391853" y="294940"/>
                </a:cubicBezTo>
                <a:cubicBezTo>
                  <a:pt x="1389533" y="296928"/>
                  <a:pt x="1390859" y="299911"/>
                  <a:pt x="1390196" y="302231"/>
                </a:cubicBezTo>
                <a:cubicBezTo>
                  <a:pt x="1386882" y="301568"/>
                  <a:pt x="1383237" y="300905"/>
                  <a:pt x="1379923" y="300242"/>
                </a:cubicBezTo>
                <a:close/>
                <a:moveTo>
                  <a:pt x="1378266" y="279365"/>
                </a:moveTo>
                <a:cubicBezTo>
                  <a:pt x="1376278" y="278702"/>
                  <a:pt x="1376609" y="277376"/>
                  <a:pt x="1377272" y="275719"/>
                </a:cubicBezTo>
                <a:cubicBezTo>
                  <a:pt x="1376940" y="277376"/>
                  <a:pt x="1376609" y="278702"/>
                  <a:pt x="1378266" y="279365"/>
                </a:cubicBezTo>
                <a:close/>
                <a:moveTo>
                  <a:pt x="1389533" y="264452"/>
                </a:moveTo>
                <a:lnTo>
                  <a:pt x="1389533" y="264452"/>
                </a:lnTo>
                <a:cubicBezTo>
                  <a:pt x="1389533" y="264452"/>
                  <a:pt x="1388871" y="265115"/>
                  <a:pt x="1388539" y="265115"/>
                </a:cubicBezTo>
                <a:cubicBezTo>
                  <a:pt x="1388539" y="265115"/>
                  <a:pt x="1389202" y="264783"/>
                  <a:pt x="1389533" y="264452"/>
                </a:cubicBezTo>
                <a:close/>
                <a:moveTo>
                  <a:pt x="1415714" y="232638"/>
                </a:moveTo>
                <a:lnTo>
                  <a:pt x="1415714" y="232638"/>
                </a:lnTo>
                <a:cubicBezTo>
                  <a:pt x="1415714" y="232638"/>
                  <a:pt x="1415714" y="231644"/>
                  <a:pt x="1416045" y="231313"/>
                </a:cubicBezTo>
                <a:cubicBezTo>
                  <a:pt x="1416045" y="231644"/>
                  <a:pt x="1416045" y="231975"/>
                  <a:pt x="1415714" y="232638"/>
                </a:cubicBezTo>
                <a:close/>
                <a:moveTo>
                  <a:pt x="1418033" y="229324"/>
                </a:moveTo>
                <a:cubicBezTo>
                  <a:pt x="1418033" y="229324"/>
                  <a:pt x="1419027" y="228661"/>
                  <a:pt x="1419359" y="228330"/>
                </a:cubicBezTo>
                <a:cubicBezTo>
                  <a:pt x="1419027" y="228330"/>
                  <a:pt x="1418365" y="228993"/>
                  <a:pt x="1418033" y="229324"/>
                </a:cubicBezTo>
                <a:close/>
                <a:moveTo>
                  <a:pt x="1440899" y="273731"/>
                </a:moveTo>
                <a:cubicBezTo>
                  <a:pt x="1440899" y="273731"/>
                  <a:pt x="1439574" y="273068"/>
                  <a:pt x="1438911" y="273068"/>
                </a:cubicBezTo>
                <a:cubicBezTo>
                  <a:pt x="1440568" y="267434"/>
                  <a:pt x="1435266" y="268429"/>
                  <a:pt x="1432615" y="266440"/>
                </a:cubicBezTo>
                <a:cubicBezTo>
                  <a:pt x="1431952" y="267103"/>
                  <a:pt x="1431289" y="267766"/>
                  <a:pt x="1430958" y="268097"/>
                </a:cubicBezTo>
                <a:lnTo>
                  <a:pt x="1430958" y="268097"/>
                </a:lnTo>
                <a:cubicBezTo>
                  <a:pt x="1430958" y="268097"/>
                  <a:pt x="1432283" y="267103"/>
                  <a:pt x="1432615" y="266440"/>
                </a:cubicBezTo>
                <a:cubicBezTo>
                  <a:pt x="1432615" y="265777"/>
                  <a:pt x="1432283" y="264783"/>
                  <a:pt x="1431952" y="264120"/>
                </a:cubicBezTo>
                <a:cubicBezTo>
                  <a:pt x="1431952" y="263458"/>
                  <a:pt x="1431620" y="263126"/>
                  <a:pt x="1431620" y="262464"/>
                </a:cubicBezTo>
                <a:cubicBezTo>
                  <a:pt x="1431620" y="263126"/>
                  <a:pt x="1431620" y="263458"/>
                  <a:pt x="1431952" y="264120"/>
                </a:cubicBezTo>
                <a:cubicBezTo>
                  <a:pt x="1432283" y="264783"/>
                  <a:pt x="1432615" y="265777"/>
                  <a:pt x="1432615" y="266440"/>
                </a:cubicBezTo>
                <a:cubicBezTo>
                  <a:pt x="1435266" y="268097"/>
                  <a:pt x="1440237" y="267434"/>
                  <a:pt x="1438911" y="273068"/>
                </a:cubicBezTo>
                <a:cubicBezTo>
                  <a:pt x="1439905" y="273068"/>
                  <a:pt x="1440568" y="273068"/>
                  <a:pt x="1440899" y="273731"/>
                </a:cubicBezTo>
                <a:close/>
                <a:moveTo>
                  <a:pt x="1418696" y="323109"/>
                </a:moveTo>
                <a:cubicBezTo>
                  <a:pt x="1418696" y="323109"/>
                  <a:pt x="1420022" y="323109"/>
                  <a:pt x="1420684" y="323109"/>
                </a:cubicBezTo>
                <a:cubicBezTo>
                  <a:pt x="1420022" y="323109"/>
                  <a:pt x="1419359" y="323109"/>
                  <a:pt x="1418696" y="323109"/>
                </a:cubicBezTo>
                <a:close/>
                <a:moveTo>
                  <a:pt x="1432283" y="321452"/>
                </a:moveTo>
                <a:cubicBezTo>
                  <a:pt x="1432283" y="321452"/>
                  <a:pt x="1432946" y="320126"/>
                  <a:pt x="1432615" y="319795"/>
                </a:cubicBezTo>
                <a:cubicBezTo>
                  <a:pt x="1432615" y="320457"/>
                  <a:pt x="1432615" y="321120"/>
                  <a:pt x="1432283" y="321452"/>
                </a:cubicBezTo>
                <a:lnTo>
                  <a:pt x="1429632" y="322446"/>
                </a:lnTo>
                <a:lnTo>
                  <a:pt x="1432283" y="321452"/>
                </a:lnTo>
                <a:close/>
                <a:moveTo>
                  <a:pt x="1433609" y="316481"/>
                </a:moveTo>
                <a:cubicBezTo>
                  <a:pt x="1433609" y="316481"/>
                  <a:pt x="1433609" y="315818"/>
                  <a:pt x="1433609" y="315486"/>
                </a:cubicBezTo>
                <a:cubicBezTo>
                  <a:pt x="1433609" y="315818"/>
                  <a:pt x="1433609" y="316149"/>
                  <a:pt x="1433609" y="316481"/>
                </a:cubicBezTo>
                <a:close/>
                <a:moveTo>
                  <a:pt x="1424661" y="321452"/>
                </a:moveTo>
                <a:lnTo>
                  <a:pt x="1424661" y="321452"/>
                </a:lnTo>
                <a:cubicBezTo>
                  <a:pt x="1422341" y="321452"/>
                  <a:pt x="1420022" y="321120"/>
                  <a:pt x="1417702" y="320789"/>
                </a:cubicBezTo>
                <a:cubicBezTo>
                  <a:pt x="1420022" y="320789"/>
                  <a:pt x="1422341" y="321120"/>
                  <a:pt x="1424661" y="321452"/>
                </a:cubicBezTo>
                <a:close/>
                <a:moveTo>
                  <a:pt x="1401464" y="313498"/>
                </a:moveTo>
                <a:cubicBezTo>
                  <a:pt x="1401464" y="313498"/>
                  <a:pt x="1403121" y="314492"/>
                  <a:pt x="1404115" y="314824"/>
                </a:cubicBezTo>
                <a:cubicBezTo>
                  <a:pt x="1405109" y="314824"/>
                  <a:pt x="1406103" y="314824"/>
                  <a:pt x="1407097" y="314161"/>
                </a:cubicBezTo>
                <a:cubicBezTo>
                  <a:pt x="1406103" y="314492"/>
                  <a:pt x="1405109" y="314824"/>
                  <a:pt x="1404115" y="314824"/>
                </a:cubicBezTo>
                <a:cubicBezTo>
                  <a:pt x="1403121" y="314824"/>
                  <a:pt x="1402126" y="314161"/>
                  <a:pt x="1401464" y="313498"/>
                </a:cubicBezTo>
                <a:close/>
                <a:moveTo>
                  <a:pt x="1420684" y="256498"/>
                </a:moveTo>
                <a:cubicBezTo>
                  <a:pt x="1420684" y="256498"/>
                  <a:pt x="1421679" y="256498"/>
                  <a:pt x="1422010" y="256498"/>
                </a:cubicBezTo>
                <a:cubicBezTo>
                  <a:pt x="1421679" y="256498"/>
                  <a:pt x="1421016" y="256498"/>
                  <a:pt x="1420684" y="256498"/>
                </a:cubicBezTo>
                <a:lnTo>
                  <a:pt x="1420684" y="256498"/>
                </a:lnTo>
                <a:close/>
                <a:moveTo>
                  <a:pt x="1430958" y="237609"/>
                </a:moveTo>
                <a:lnTo>
                  <a:pt x="1430958" y="237609"/>
                </a:lnTo>
                <a:cubicBezTo>
                  <a:pt x="1430958" y="237609"/>
                  <a:pt x="1428969" y="237609"/>
                  <a:pt x="1427975" y="237609"/>
                </a:cubicBezTo>
                <a:cubicBezTo>
                  <a:pt x="1428969" y="237609"/>
                  <a:pt x="1429963" y="237609"/>
                  <a:pt x="1430958" y="237609"/>
                </a:cubicBezTo>
                <a:close/>
                <a:moveTo>
                  <a:pt x="1426981" y="238935"/>
                </a:moveTo>
                <a:cubicBezTo>
                  <a:pt x="1429632" y="239597"/>
                  <a:pt x="1432615" y="238935"/>
                  <a:pt x="1435266" y="238935"/>
                </a:cubicBezTo>
                <a:cubicBezTo>
                  <a:pt x="1432615" y="238935"/>
                  <a:pt x="1429632" y="239266"/>
                  <a:pt x="1426981" y="238935"/>
                </a:cubicBezTo>
                <a:lnTo>
                  <a:pt x="1426981" y="238935"/>
                </a:lnTo>
                <a:close/>
                <a:moveTo>
                  <a:pt x="1432615" y="260475"/>
                </a:moveTo>
                <a:lnTo>
                  <a:pt x="1432615" y="260475"/>
                </a:lnTo>
                <a:cubicBezTo>
                  <a:pt x="1430958" y="259150"/>
                  <a:pt x="1429301" y="257824"/>
                  <a:pt x="1427644" y="256498"/>
                </a:cubicBezTo>
                <a:cubicBezTo>
                  <a:pt x="1429301" y="257824"/>
                  <a:pt x="1430958" y="259481"/>
                  <a:pt x="1432615" y="260475"/>
                </a:cubicBezTo>
                <a:close/>
                <a:moveTo>
                  <a:pt x="1391190" y="276382"/>
                </a:moveTo>
                <a:cubicBezTo>
                  <a:pt x="1391190" y="276382"/>
                  <a:pt x="1391190" y="276382"/>
                  <a:pt x="1391190" y="276051"/>
                </a:cubicBezTo>
                <a:cubicBezTo>
                  <a:pt x="1391190" y="276051"/>
                  <a:pt x="1391190" y="276051"/>
                  <a:pt x="1391190" y="276382"/>
                </a:cubicBezTo>
                <a:close/>
                <a:moveTo>
                  <a:pt x="1414388" y="274725"/>
                </a:moveTo>
                <a:cubicBezTo>
                  <a:pt x="1414388" y="274725"/>
                  <a:pt x="1414388" y="275388"/>
                  <a:pt x="1414388" y="275719"/>
                </a:cubicBezTo>
                <a:lnTo>
                  <a:pt x="1414388" y="275719"/>
                </a:lnTo>
                <a:cubicBezTo>
                  <a:pt x="1414388" y="275719"/>
                  <a:pt x="1414388" y="275056"/>
                  <a:pt x="1414388" y="274725"/>
                </a:cubicBezTo>
                <a:close/>
                <a:moveTo>
                  <a:pt x="1432283" y="292289"/>
                </a:moveTo>
                <a:cubicBezTo>
                  <a:pt x="1432283" y="292289"/>
                  <a:pt x="1432283" y="293946"/>
                  <a:pt x="1432283" y="294609"/>
                </a:cubicBezTo>
                <a:lnTo>
                  <a:pt x="1432283" y="294609"/>
                </a:lnTo>
                <a:cubicBezTo>
                  <a:pt x="1432283" y="294609"/>
                  <a:pt x="1432283" y="292952"/>
                  <a:pt x="1432283" y="292289"/>
                </a:cubicBezTo>
                <a:cubicBezTo>
                  <a:pt x="1434603" y="289306"/>
                  <a:pt x="1431620" y="285992"/>
                  <a:pt x="1431289" y="282679"/>
                </a:cubicBezTo>
                <a:cubicBezTo>
                  <a:pt x="1431289" y="285992"/>
                  <a:pt x="1434603" y="289306"/>
                  <a:pt x="1432283" y="292289"/>
                </a:cubicBezTo>
                <a:close/>
                <a:moveTo>
                  <a:pt x="1432283" y="294940"/>
                </a:moveTo>
                <a:lnTo>
                  <a:pt x="1432283" y="294940"/>
                </a:lnTo>
                <a:cubicBezTo>
                  <a:pt x="1432283" y="294940"/>
                  <a:pt x="1432283" y="294940"/>
                  <a:pt x="1432283" y="294940"/>
                </a:cubicBezTo>
                <a:close/>
                <a:moveTo>
                  <a:pt x="1416376" y="278039"/>
                </a:moveTo>
                <a:lnTo>
                  <a:pt x="1416376" y="278039"/>
                </a:lnTo>
                <a:cubicBezTo>
                  <a:pt x="1416376" y="278039"/>
                  <a:pt x="1418696" y="277045"/>
                  <a:pt x="1420022" y="276713"/>
                </a:cubicBezTo>
                <a:cubicBezTo>
                  <a:pt x="1418696" y="276713"/>
                  <a:pt x="1417370" y="276713"/>
                  <a:pt x="1416376" y="278039"/>
                </a:cubicBezTo>
                <a:cubicBezTo>
                  <a:pt x="1415714" y="278702"/>
                  <a:pt x="1415051" y="279033"/>
                  <a:pt x="1414719" y="279696"/>
                </a:cubicBezTo>
                <a:cubicBezTo>
                  <a:pt x="1415382" y="279033"/>
                  <a:pt x="1416045" y="278702"/>
                  <a:pt x="1416376" y="278039"/>
                </a:cubicBezTo>
                <a:close/>
                <a:moveTo>
                  <a:pt x="1425655" y="269423"/>
                </a:moveTo>
                <a:cubicBezTo>
                  <a:pt x="1425655" y="269423"/>
                  <a:pt x="1425655" y="270748"/>
                  <a:pt x="1424993" y="271411"/>
                </a:cubicBezTo>
                <a:cubicBezTo>
                  <a:pt x="1424993" y="270748"/>
                  <a:pt x="1425655" y="270417"/>
                  <a:pt x="1425655" y="269423"/>
                </a:cubicBezTo>
                <a:lnTo>
                  <a:pt x="1425655" y="269423"/>
                </a:lnTo>
                <a:close/>
                <a:moveTo>
                  <a:pt x="1423336" y="285992"/>
                </a:moveTo>
                <a:lnTo>
                  <a:pt x="1423336" y="285992"/>
                </a:lnTo>
                <a:cubicBezTo>
                  <a:pt x="1423336" y="285992"/>
                  <a:pt x="1421679" y="285992"/>
                  <a:pt x="1421016" y="286324"/>
                </a:cubicBezTo>
                <a:cubicBezTo>
                  <a:pt x="1421679" y="286324"/>
                  <a:pt x="1422673" y="286324"/>
                  <a:pt x="1423336" y="285992"/>
                </a:cubicBezTo>
                <a:close/>
                <a:moveTo>
                  <a:pt x="1423336" y="268097"/>
                </a:moveTo>
                <a:cubicBezTo>
                  <a:pt x="1423336" y="268097"/>
                  <a:pt x="1424661" y="268097"/>
                  <a:pt x="1424993" y="268760"/>
                </a:cubicBezTo>
                <a:cubicBezTo>
                  <a:pt x="1424661" y="268429"/>
                  <a:pt x="1423998" y="268429"/>
                  <a:pt x="1423336" y="268097"/>
                </a:cubicBezTo>
                <a:cubicBezTo>
                  <a:pt x="1423336" y="268097"/>
                  <a:pt x="1422673" y="268097"/>
                  <a:pt x="1422341" y="268097"/>
                </a:cubicBezTo>
                <a:lnTo>
                  <a:pt x="1422341" y="268097"/>
                </a:lnTo>
                <a:cubicBezTo>
                  <a:pt x="1422341" y="268097"/>
                  <a:pt x="1423004" y="268097"/>
                  <a:pt x="1423336" y="268097"/>
                </a:cubicBezTo>
                <a:close/>
                <a:moveTo>
                  <a:pt x="1415382" y="272074"/>
                </a:moveTo>
                <a:cubicBezTo>
                  <a:pt x="1418696" y="271411"/>
                  <a:pt x="1422341" y="270417"/>
                  <a:pt x="1425655" y="269754"/>
                </a:cubicBezTo>
                <a:lnTo>
                  <a:pt x="1425655" y="269754"/>
                </a:lnTo>
                <a:cubicBezTo>
                  <a:pt x="1422341" y="270417"/>
                  <a:pt x="1418696" y="271411"/>
                  <a:pt x="1415382" y="272074"/>
                </a:cubicBezTo>
                <a:lnTo>
                  <a:pt x="1415382" y="272074"/>
                </a:lnTo>
                <a:close/>
                <a:moveTo>
                  <a:pt x="1404446" y="296597"/>
                </a:moveTo>
                <a:lnTo>
                  <a:pt x="1404446" y="296597"/>
                </a:lnTo>
                <a:cubicBezTo>
                  <a:pt x="1404446" y="296597"/>
                  <a:pt x="1404115" y="297591"/>
                  <a:pt x="1404115" y="297923"/>
                </a:cubicBezTo>
                <a:cubicBezTo>
                  <a:pt x="1404115" y="297260"/>
                  <a:pt x="1404115" y="296928"/>
                  <a:pt x="1404446" y="296597"/>
                </a:cubicBezTo>
                <a:close/>
                <a:moveTo>
                  <a:pt x="1406766" y="292952"/>
                </a:moveTo>
                <a:cubicBezTo>
                  <a:pt x="1407097" y="289638"/>
                  <a:pt x="1407760" y="286655"/>
                  <a:pt x="1412400" y="289306"/>
                </a:cubicBezTo>
                <a:lnTo>
                  <a:pt x="1412400" y="289306"/>
                </a:lnTo>
                <a:cubicBezTo>
                  <a:pt x="1412400" y="292952"/>
                  <a:pt x="1411737" y="296266"/>
                  <a:pt x="1406766" y="292952"/>
                </a:cubicBezTo>
                <a:close/>
                <a:moveTo>
                  <a:pt x="1419690" y="288644"/>
                </a:moveTo>
                <a:lnTo>
                  <a:pt x="1419690" y="288644"/>
                </a:lnTo>
                <a:cubicBezTo>
                  <a:pt x="1423998" y="288644"/>
                  <a:pt x="1424330" y="291958"/>
                  <a:pt x="1424661" y="295271"/>
                </a:cubicBezTo>
                <a:lnTo>
                  <a:pt x="1424661" y="295271"/>
                </a:lnTo>
                <a:cubicBezTo>
                  <a:pt x="1422010" y="293946"/>
                  <a:pt x="1419690" y="292620"/>
                  <a:pt x="1417039" y="291295"/>
                </a:cubicBezTo>
                <a:cubicBezTo>
                  <a:pt x="1417039" y="289306"/>
                  <a:pt x="1418033" y="288644"/>
                  <a:pt x="1419690" y="288644"/>
                </a:cubicBezTo>
                <a:close/>
                <a:moveTo>
                  <a:pt x="1415714" y="297591"/>
                </a:moveTo>
                <a:cubicBezTo>
                  <a:pt x="1415714" y="297591"/>
                  <a:pt x="1418033" y="297591"/>
                  <a:pt x="1419027" y="298254"/>
                </a:cubicBezTo>
                <a:cubicBezTo>
                  <a:pt x="1418033" y="297591"/>
                  <a:pt x="1416708" y="297591"/>
                  <a:pt x="1415714" y="297591"/>
                </a:cubicBezTo>
                <a:cubicBezTo>
                  <a:pt x="1415382" y="297591"/>
                  <a:pt x="1415051" y="297591"/>
                  <a:pt x="1414388" y="297591"/>
                </a:cubicBezTo>
                <a:cubicBezTo>
                  <a:pt x="1414719" y="297591"/>
                  <a:pt x="1415051" y="297591"/>
                  <a:pt x="1415714" y="297591"/>
                </a:cubicBezTo>
                <a:close/>
                <a:moveTo>
                  <a:pt x="1425987" y="287649"/>
                </a:moveTo>
                <a:lnTo>
                  <a:pt x="1425987" y="287649"/>
                </a:lnTo>
                <a:cubicBezTo>
                  <a:pt x="1425987" y="290301"/>
                  <a:pt x="1425987" y="292620"/>
                  <a:pt x="1425987" y="295271"/>
                </a:cubicBezTo>
                <a:cubicBezTo>
                  <a:pt x="1425987" y="292620"/>
                  <a:pt x="1425987" y="290301"/>
                  <a:pt x="1425987" y="287649"/>
                </a:cubicBezTo>
                <a:close/>
                <a:moveTo>
                  <a:pt x="1427312" y="266772"/>
                </a:moveTo>
                <a:cubicBezTo>
                  <a:pt x="1425655" y="266109"/>
                  <a:pt x="1424993" y="265115"/>
                  <a:pt x="1424993" y="264120"/>
                </a:cubicBezTo>
                <a:cubicBezTo>
                  <a:pt x="1424993" y="265115"/>
                  <a:pt x="1425324" y="266109"/>
                  <a:pt x="1427312" y="266772"/>
                </a:cubicBezTo>
                <a:cubicBezTo>
                  <a:pt x="1427644" y="266772"/>
                  <a:pt x="1428306" y="267103"/>
                  <a:pt x="1428638" y="267434"/>
                </a:cubicBezTo>
                <a:cubicBezTo>
                  <a:pt x="1428306" y="267434"/>
                  <a:pt x="1427644" y="267103"/>
                  <a:pt x="1427312" y="266772"/>
                </a:cubicBezTo>
                <a:close/>
                <a:moveTo>
                  <a:pt x="1411737" y="274725"/>
                </a:moveTo>
                <a:cubicBezTo>
                  <a:pt x="1411737" y="274725"/>
                  <a:pt x="1412731" y="272074"/>
                  <a:pt x="1412400" y="271080"/>
                </a:cubicBezTo>
                <a:cubicBezTo>
                  <a:pt x="1412400" y="272405"/>
                  <a:pt x="1412400" y="273731"/>
                  <a:pt x="1411737" y="274725"/>
                </a:cubicBezTo>
                <a:cubicBezTo>
                  <a:pt x="1410743" y="274725"/>
                  <a:pt x="1409748" y="274725"/>
                  <a:pt x="1408754" y="274725"/>
                </a:cubicBezTo>
                <a:cubicBezTo>
                  <a:pt x="1407760" y="274725"/>
                  <a:pt x="1406766" y="275388"/>
                  <a:pt x="1405772" y="275719"/>
                </a:cubicBezTo>
                <a:cubicBezTo>
                  <a:pt x="1406766" y="275056"/>
                  <a:pt x="1407760" y="274725"/>
                  <a:pt x="1408754" y="274725"/>
                </a:cubicBezTo>
                <a:cubicBezTo>
                  <a:pt x="1409748" y="274725"/>
                  <a:pt x="1410743" y="274725"/>
                  <a:pt x="1411737" y="274725"/>
                </a:cubicBezTo>
                <a:close/>
                <a:moveTo>
                  <a:pt x="1390528" y="288644"/>
                </a:moveTo>
                <a:cubicBezTo>
                  <a:pt x="1390528" y="288644"/>
                  <a:pt x="1392184" y="288644"/>
                  <a:pt x="1393179" y="288644"/>
                </a:cubicBezTo>
                <a:cubicBezTo>
                  <a:pt x="1394173" y="288312"/>
                  <a:pt x="1395167" y="287981"/>
                  <a:pt x="1396161" y="287649"/>
                </a:cubicBezTo>
                <a:cubicBezTo>
                  <a:pt x="1395167" y="287649"/>
                  <a:pt x="1394173" y="287981"/>
                  <a:pt x="1393179" y="288644"/>
                </a:cubicBezTo>
                <a:cubicBezTo>
                  <a:pt x="1392184" y="288644"/>
                  <a:pt x="1391522" y="288644"/>
                  <a:pt x="1390528" y="288644"/>
                </a:cubicBezTo>
                <a:cubicBezTo>
                  <a:pt x="1389533" y="288644"/>
                  <a:pt x="1388871" y="288644"/>
                  <a:pt x="1387876" y="288644"/>
                </a:cubicBezTo>
                <a:cubicBezTo>
                  <a:pt x="1388871" y="288644"/>
                  <a:pt x="1389533" y="288644"/>
                  <a:pt x="1390528" y="288644"/>
                </a:cubicBezTo>
                <a:close/>
                <a:moveTo>
                  <a:pt x="1408423" y="304219"/>
                </a:moveTo>
                <a:cubicBezTo>
                  <a:pt x="1408423" y="304219"/>
                  <a:pt x="1409086" y="304219"/>
                  <a:pt x="1409748" y="304219"/>
                </a:cubicBezTo>
                <a:cubicBezTo>
                  <a:pt x="1410743" y="302894"/>
                  <a:pt x="1411405" y="301568"/>
                  <a:pt x="1412400" y="300574"/>
                </a:cubicBezTo>
                <a:cubicBezTo>
                  <a:pt x="1412400" y="299580"/>
                  <a:pt x="1412400" y="298917"/>
                  <a:pt x="1412400" y="297923"/>
                </a:cubicBezTo>
                <a:cubicBezTo>
                  <a:pt x="1412068" y="296928"/>
                  <a:pt x="1411405" y="296597"/>
                  <a:pt x="1410743" y="296597"/>
                </a:cubicBezTo>
                <a:cubicBezTo>
                  <a:pt x="1411405" y="296597"/>
                  <a:pt x="1412068" y="296928"/>
                  <a:pt x="1412400" y="297923"/>
                </a:cubicBezTo>
                <a:cubicBezTo>
                  <a:pt x="1412731" y="297923"/>
                  <a:pt x="1413062" y="297923"/>
                  <a:pt x="1413725" y="297923"/>
                </a:cubicBezTo>
                <a:cubicBezTo>
                  <a:pt x="1413394" y="297923"/>
                  <a:pt x="1413062" y="297923"/>
                  <a:pt x="1412400" y="297923"/>
                </a:cubicBezTo>
                <a:cubicBezTo>
                  <a:pt x="1412400" y="298917"/>
                  <a:pt x="1412400" y="299580"/>
                  <a:pt x="1412400" y="300574"/>
                </a:cubicBezTo>
                <a:cubicBezTo>
                  <a:pt x="1411405" y="301899"/>
                  <a:pt x="1410743" y="303225"/>
                  <a:pt x="1409748" y="304219"/>
                </a:cubicBezTo>
                <a:cubicBezTo>
                  <a:pt x="1409417" y="304219"/>
                  <a:pt x="1409086" y="304219"/>
                  <a:pt x="1408423" y="304219"/>
                </a:cubicBezTo>
                <a:close/>
                <a:moveTo>
                  <a:pt x="1416708" y="304550"/>
                </a:moveTo>
                <a:cubicBezTo>
                  <a:pt x="1416708" y="304550"/>
                  <a:pt x="1415382" y="304550"/>
                  <a:pt x="1415051" y="304550"/>
                </a:cubicBezTo>
                <a:cubicBezTo>
                  <a:pt x="1415714" y="304550"/>
                  <a:pt x="1416376" y="304550"/>
                  <a:pt x="1416708" y="304550"/>
                </a:cubicBezTo>
                <a:close/>
                <a:moveTo>
                  <a:pt x="1423667" y="302894"/>
                </a:moveTo>
                <a:cubicBezTo>
                  <a:pt x="1426318" y="304219"/>
                  <a:pt x="1428969" y="305213"/>
                  <a:pt x="1431620" y="306539"/>
                </a:cubicBezTo>
                <a:cubicBezTo>
                  <a:pt x="1428969" y="305213"/>
                  <a:pt x="1426318" y="304219"/>
                  <a:pt x="1423667" y="302894"/>
                </a:cubicBezTo>
                <a:lnTo>
                  <a:pt x="1423667" y="302894"/>
                </a:lnTo>
                <a:close/>
                <a:moveTo>
                  <a:pt x="1441231" y="296597"/>
                </a:moveTo>
                <a:cubicBezTo>
                  <a:pt x="1441231" y="296597"/>
                  <a:pt x="1441894" y="298254"/>
                  <a:pt x="1442225" y="299248"/>
                </a:cubicBezTo>
                <a:cubicBezTo>
                  <a:pt x="1441894" y="298585"/>
                  <a:pt x="1441562" y="297591"/>
                  <a:pt x="1441231" y="296597"/>
                </a:cubicBezTo>
                <a:lnTo>
                  <a:pt x="1441231" y="296597"/>
                </a:lnTo>
                <a:close/>
                <a:moveTo>
                  <a:pt x="1437586" y="294277"/>
                </a:moveTo>
                <a:lnTo>
                  <a:pt x="1437586" y="294277"/>
                </a:lnTo>
                <a:cubicBezTo>
                  <a:pt x="1437586" y="294277"/>
                  <a:pt x="1440568" y="292952"/>
                  <a:pt x="1441894" y="292289"/>
                </a:cubicBezTo>
                <a:cubicBezTo>
                  <a:pt x="1440237" y="292952"/>
                  <a:pt x="1438911" y="293615"/>
                  <a:pt x="1437586" y="294277"/>
                </a:cubicBezTo>
                <a:close/>
                <a:moveTo>
                  <a:pt x="1444876" y="250865"/>
                </a:moveTo>
                <a:cubicBezTo>
                  <a:pt x="1444876" y="250865"/>
                  <a:pt x="1446533" y="250865"/>
                  <a:pt x="1447196" y="251196"/>
                </a:cubicBezTo>
                <a:cubicBezTo>
                  <a:pt x="1446533" y="250865"/>
                  <a:pt x="1445870" y="250533"/>
                  <a:pt x="1444876" y="250865"/>
                </a:cubicBezTo>
                <a:lnTo>
                  <a:pt x="1444876" y="250865"/>
                </a:lnTo>
                <a:close/>
                <a:moveTo>
                  <a:pt x="1448853" y="255504"/>
                </a:moveTo>
                <a:cubicBezTo>
                  <a:pt x="1448853" y="255504"/>
                  <a:pt x="1448853" y="255504"/>
                  <a:pt x="1448853" y="255173"/>
                </a:cubicBezTo>
                <a:cubicBezTo>
                  <a:pt x="1448853" y="255173"/>
                  <a:pt x="1448853" y="255173"/>
                  <a:pt x="1448853" y="255504"/>
                </a:cubicBezTo>
                <a:close/>
                <a:moveTo>
                  <a:pt x="1406766" y="262132"/>
                </a:moveTo>
                <a:cubicBezTo>
                  <a:pt x="1406766" y="262132"/>
                  <a:pt x="1404777" y="262132"/>
                  <a:pt x="1403783" y="262132"/>
                </a:cubicBezTo>
                <a:cubicBezTo>
                  <a:pt x="1404777" y="262132"/>
                  <a:pt x="1405772" y="262132"/>
                  <a:pt x="1406766" y="262132"/>
                </a:cubicBezTo>
                <a:close/>
                <a:moveTo>
                  <a:pt x="1386882" y="278702"/>
                </a:moveTo>
                <a:cubicBezTo>
                  <a:pt x="1386882" y="278702"/>
                  <a:pt x="1387545" y="278702"/>
                  <a:pt x="1387876" y="278702"/>
                </a:cubicBezTo>
                <a:cubicBezTo>
                  <a:pt x="1387545" y="278702"/>
                  <a:pt x="1387214" y="278702"/>
                  <a:pt x="1386882" y="278702"/>
                </a:cubicBezTo>
                <a:cubicBezTo>
                  <a:pt x="1386220" y="278039"/>
                  <a:pt x="1385888" y="277376"/>
                  <a:pt x="1385557" y="276713"/>
                </a:cubicBezTo>
                <a:cubicBezTo>
                  <a:pt x="1385888" y="277376"/>
                  <a:pt x="1386551" y="278039"/>
                  <a:pt x="1386882" y="278702"/>
                </a:cubicBezTo>
                <a:close/>
                <a:moveTo>
                  <a:pt x="1383237" y="285992"/>
                </a:moveTo>
                <a:lnTo>
                  <a:pt x="1383237" y="285992"/>
                </a:lnTo>
                <a:cubicBezTo>
                  <a:pt x="1383237" y="285992"/>
                  <a:pt x="1383237" y="286324"/>
                  <a:pt x="1382906" y="286655"/>
                </a:cubicBezTo>
                <a:cubicBezTo>
                  <a:pt x="1382906" y="286655"/>
                  <a:pt x="1382906" y="286324"/>
                  <a:pt x="1383237" y="285992"/>
                </a:cubicBezTo>
                <a:close/>
                <a:moveTo>
                  <a:pt x="1400801" y="312835"/>
                </a:moveTo>
                <a:cubicBezTo>
                  <a:pt x="1400801" y="312835"/>
                  <a:pt x="1400138" y="311510"/>
                  <a:pt x="1399807" y="310847"/>
                </a:cubicBezTo>
                <a:cubicBezTo>
                  <a:pt x="1399807" y="311510"/>
                  <a:pt x="1400469" y="312173"/>
                  <a:pt x="1400801" y="312835"/>
                </a:cubicBezTo>
                <a:close/>
                <a:moveTo>
                  <a:pt x="1402126" y="319463"/>
                </a:moveTo>
                <a:cubicBezTo>
                  <a:pt x="1402126" y="319463"/>
                  <a:pt x="1402126" y="317806"/>
                  <a:pt x="1402789" y="317143"/>
                </a:cubicBezTo>
                <a:cubicBezTo>
                  <a:pt x="1402458" y="317806"/>
                  <a:pt x="1402126" y="318469"/>
                  <a:pt x="1402126" y="319463"/>
                </a:cubicBezTo>
                <a:cubicBezTo>
                  <a:pt x="1401132" y="320789"/>
                  <a:pt x="1400138" y="322446"/>
                  <a:pt x="1399144" y="323771"/>
                </a:cubicBezTo>
                <a:cubicBezTo>
                  <a:pt x="1400138" y="322446"/>
                  <a:pt x="1401132" y="320789"/>
                  <a:pt x="1402126" y="319463"/>
                </a:cubicBezTo>
                <a:close/>
                <a:moveTo>
                  <a:pt x="1414056" y="334707"/>
                </a:moveTo>
                <a:cubicBezTo>
                  <a:pt x="1414056" y="334707"/>
                  <a:pt x="1414056" y="334707"/>
                  <a:pt x="1414056" y="334707"/>
                </a:cubicBezTo>
                <a:cubicBezTo>
                  <a:pt x="1414056" y="334707"/>
                  <a:pt x="1414056" y="334707"/>
                  <a:pt x="1414056" y="334707"/>
                </a:cubicBezTo>
                <a:close/>
                <a:moveTo>
                  <a:pt x="1431620" y="333050"/>
                </a:moveTo>
                <a:cubicBezTo>
                  <a:pt x="1431620" y="333050"/>
                  <a:pt x="1430958" y="333050"/>
                  <a:pt x="1430626" y="332719"/>
                </a:cubicBezTo>
                <a:cubicBezTo>
                  <a:pt x="1430626" y="332719"/>
                  <a:pt x="1431289" y="333050"/>
                  <a:pt x="1431620" y="333050"/>
                </a:cubicBezTo>
                <a:close/>
                <a:moveTo>
                  <a:pt x="1432615" y="313830"/>
                </a:moveTo>
                <a:cubicBezTo>
                  <a:pt x="1429301" y="314492"/>
                  <a:pt x="1425987" y="314824"/>
                  <a:pt x="1422673" y="315486"/>
                </a:cubicBezTo>
                <a:cubicBezTo>
                  <a:pt x="1422673" y="316481"/>
                  <a:pt x="1422673" y="317143"/>
                  <a:pt x="1422673" y="318138"/>
                </a:cubicBezTo>
                <a:cubicBezTo>
                  <a:pt x="1422010" y="318138"/>
                  <a:pt x="1421347" y="318138"/>
                  <a:pt x="1420353" y="318469"/>
                </a:cubicBezTo>
                <a:cubicBezTo>
                  <a:pt x="1420022" y="318469"/>
                  <a:pt x="1419359" y="318469"/>
                  <a:pt x="1419027" y="319132"/>
                </a:cubicBezTo>
                <a:cubicBezTo>
                  <a:pt x="1419359" y="319132"/>
                  <a:pt x="1419690" y="318800"/>
                  <a:pt x="1420353" y="318469"/>
                </a:cubicBezTo>
                <a:cubicBezTo>
                  <a:pt x="1421016" y="318469"/>
                  <a:pt x="1422010" y="318469"/>
                  <a:pt x="1422673" y="318138"/>
                </a:cubicBezTo>
                <a:cubicBezTo>
                  <a:pt x="1422673" y="317143"/>
                  <a:pt x="1422673" y="316481"/>
                  <a:pt x="1422673" y="315486"/>
                </a:cubicBezTo>
                <a:cubicBezTo>
                  <a:pt x="1422341" y="315155"/>
                  <a:pt x="1422010" y="314492"/>
                  <a:pt x="1421679" y="314161"/>
                </a:cubicBezTo>
                <a:cubicBezTo>
                  <a:pt x="1424330" y="310184"/>
                  <a:pt x="1427975" y="308527"/>
                  <a:pt x="1432615" y="309190"/>
                </a:cubicBezTo>
                <a:cubicBezTo>
                  <a:pt x="1432615" y="310516"/>
                  <a:pt x="1432615" y="311510"/>
                  <a:pt x="1432615" y="312835"/>
                </a:cubicBezTo>
                <a:cubicBezTo>
                  <a:pt x="1432615" y="312835"/>
                  <a:pt x="1432615" y="313498"/>
                  <a:pt x="1432615" y="313830"/>
                </a:cubicBezTo>
                <a:close/>
                <a:moveTo>
                  <a:pt x="1454487" y="268760"/>
                </a:moveTo>
                <a:cubicBezTo>
                  <a:pt x="1454487" y="268760"/>
                  <a:pt x="1453824" y="267434"/>
                  <a:pt x="1453161" y="267103"/>
                </a:cubicBezTo>
                <a:cubicBezTo>
                  <a:pt x="1453824" y="267434"/>
                  <a:pt x="1454155" y="268097"/>
                  <a:pt x="1454487" y="268760"/>
                </a:cubicBezTo>
                <a:cubicBezTo>
                  <a:pt x="1455149" y="269423"/>
                  <a:pt x="1455481" y="270417"/>
                  <a:pt x="1456475" y="270748"/>
                </a:cubicBezTo>
                <a:cubicBezTo>
                  <a:pt x="1455812" y="270417"/>
                  <a:pt x="1455149" y="269423"/>
                  <a:pt x="1454487" y="268760"/>
                </a:cubicBezTo>
                <a:close/>
                <a:moveTo>
                  <a:pt x="1445208" y="259812"/>
                </a:moveTo>
                <a:cubicBezTo>
                  <a:pt x="1445208" y="259812"/>
                  <a:pt x="1443551" y="258818"/>
                  <a:pt x="1442888" y="258487"/>
                </a:cubicBezTo>
                <a:cubicBezTo>
                  <a:pt x="1442225" y="258487"/>
                  <a:pt x="1441231" y="258487"/>
                  <a:pt x="1440237" y="258487"/>
                </a:cubicBezTo>
                <a:cubicBezTo>
                  <a:pt x="1440899" y="258155"/>
                  <a:pt x="1441562" y="257493"/>
                  <a:pt x="1441894" y="256830"/>
                </a:cubicBezTo>
                <a:cubicBezTo>
                  <a:pt x="1441894" y="257493"/>
                  <a:pt x="1441231" y="258155"/>
                  <a:pt x="1440237" y="258487"/>
                </a:cubicBezTo>
                <a:cubicBezTo>
                  <a:pt x="1441231" y="258487"/>
                  <a:pt x="1441894" y="258487"/>
                  <a:pt x="1442888" y="258487"/>
                </a:cubicBezTo>
                <a:cubicBezTo>
                  <a:pt x="1443551" y="258487"/>
                  <a:pt x="1444545" y="259150"/>
                  <a:pt x="1445208" y="259812"/>
                </a:cubicBezTo>
                <a:cubicBezTo>
                  <a:pt x="1446533" y="258487"/>
                  <a:pt x="1447859" y="257493"/>
                  <a:pt x="1449184" y="256167"/>
                </a:cubicBezTo>
                <a:lnTo>
                  <a:pt x="1449184" y="256167"/>
                </a:lnTo>
                <a:cubicBezTo>
                  <a:pt x="1449184" y="256167"/>
                  <a:pt x="1446533" y="258487"/>
                  <a:pt x="1445208" y="259812"/>
                </a:cubicBezTo>
                <a:close/>
                <a:moveTo>
                  <a:pt x="1464097" y="219051"/>
                </a:moveTo>
                <a:cubicBezTo>
                  <a:pt x="1464097" y="219051"/>
                  <a:pt x="1461777" y="219051"/>
                  <a:pt x="1460783" y="218720"/>
                </a:cubicBezTo>
                <a:lnTo>
                  <a:pt x="1460783" y="218720"/>
                </a:lnTo>
                <a:cubicBezTo>
                  <a:pt x="1460783" y="218720"/>
                  <a:pt x="1463103" y="218720"/>
                  <a:pt x="1464097" y="219051"/>
                </a:cubicBezTo>
                <a:close/>
                <a:moveTo>
                  <a:pt x="1470393" y="222696"/>
                </a:moveTo>
                <a:cubicBezTo>
                  <a:pt x="1468405" y="224022"/>
                  <a:pt x="1466417" y="225347"/>
                  <a:pt x="1468405" y="228993"/>
                </a:cubicBezTo>
                <a:lnTo>
                  <a:pt x="1468405" y="228993"/>
                </a:lnTo>
                <a:cubicBezTo>
                  <a:pt x="1466748" y="225347"/>
                  <a:pt x="1468405" y="224022"/>
                  <a:pt x="1470393" y="222696"/>
                </a:cubicBezTo>
                <a:close/>
                <a:moveTo>
                  <a:pt x="1471719" y="218057"/>
                </a:moveTo>
                <a:cubicBezTo>
                  <a:pt x="1471719" y="218057"/>
                  <a:pt x="1472050" y="218720"/>
                  <a:pt x="1472713" y="219051"/>
                </a:cubicBezTo>
                <a:cubicBezTo>
                  <a:pt x="1472382" y="219051"/>
                  <a:pt x="1471719" y="218720"/>
                  <a:pt x="1471719" y="218057"/>
                </a:cubicBezTo>
                <a:close/>
                <a:moveTo>
                  <a:pt x="1468074" y="239266"/>
                </a:moveTo>
                <a:cubicBezTo>
                  <a:pt x="1468074" y="239266"/>
                  <a:pt x="1469399" y="239266"/>
                  <a:pt x="1470062" y="238603"/>
                </a:cubicBezTo>
                <a:cubicBezTo>
                  <a:pt x="1469399" y="238603"/>
                  <a:pt x="1468736" y="238935"/>
                  <a:pt x="1468074" y="239266"/>
                </a:cubicBezTo>
                <a:cubicBezTo>
                  <a:pt x="1467080" y="239266"/>
                  <a:pt x="1466085" y="239597"/>
                  <a:pt x="1465091" y="240260"/>
                </a:cubicBezTo>
                <a:cubicBezTo>
                  <a:pt x="1465754" y="239597"/>
                  <a:pt x="1466748" y="239266"/>
                  <a:pt x="1468074" y="239266"/>
                </a:cubicBezTo>
                <a:close/>
                <a:moveTo>
                  <a:pt x="1471719" y="237609"/>
                </a:moveTo>
                <a:cubicBezTo>
                  <a:pt x="1471719" y="237609"/>
                  <a:pt x="1472382" y="237609"/>
                  <a:pt x="1473045" y="237609"/>
                </a:cubicBezTo>
                <a:lnTo>
                  <a:pt x="1473045" y="237609"/>
                </a:lnTo>
                <a:cubicBezTo>
                  <a:pt x="1473045" y="237609"/>
                  <a:pt x="1472382" y="237609"/>
                  <a:pt x="1471719" y="237609"/>
                </a:cubicBezTo>
                <a:lnTo>
                  <a:pt x="1471719" y="237609"/>
                </a:lnTo>
                <a:close/>
                <a:moveTo>
                  <a:pt x="1474039" y="240260"/>
                </a:moveTo>
                <a:cubicBezTo>
                  <a:pt x="1474039" y="240260"/>
                  <a:pt x="1473707" y="239597"/>
                  <a:pt x="1473376" y="239597"/>
                </a:cubicBezTo>
                <a:cubicBezTo>
                  <a:pt x="1473376" y="239597"/>
                  <a:pt x="1473707" y="240260"/>
                  <a:pt x="1474039" y="240260"/>
                </a:cubicBezTo>
                <a:close/>
                <a:moveTo>
                  <a:pt x="1464097" y="241254"/>
                </a:moveTo>
                <a:cubicBezTo>
                  <a:pt x="1464097" y="241254"/>
                  <a:pt x="1464428" y="240923"/>
                  <a:pt x="1464760" y="240592"/>
                </a:cubicBezTo>
                <a:cubicBezTo>
                  <a:pt x="1464760" y="240592"/>
                  <a:pt x="1464428" y="240923"/>
                  <a:pt x="1464097" y="241254"/>
                </a:cubicBezTo>
                <a:cubicBezTo>
                  <a:pt x="1463434" y="241254"/>
                  <a:pt x="1463103" y="241254"/>
                  <a:pt x="1462440" y="241254"/>
                </a:cubicBezTo>
                <a:lnTo>
                  <a:pt x="1464097" y="241254"/>
                </a:lnTo>
                <a:close/>
                <a:moveTo>
                  <a:pt x="1480004" y="225016"/>
                </a:moveTo>
                <a:cubicBezTo>
                  <a:pt x="1480004" y="225016"/>
                  <a:pt x="1480004" y="226342"/>
                  <a:pt x="1480004" y="226673"/>
                </a:cubicBezTo>
                <a:lnTo>
                  <a:pt x="1480004" y="226673"/>
                </a:lnTo>
                <a:cubicBezTo>
                  <a:pt x="1480004" y="226673"/>
                  <a:pt x="1480004" y="225347"/>
                  <a:pt x="1480004" y="225016"/>
                </a:cubicBezTo>
                <a:close/>
                <a:moveTo>
                  <a:pt x="1492928" y="202481"/>
                </a:moveTo>
                <a:cubicBezTo>
                  <a:pt x="1492928" y="202481"/>
                  <a:pt x="1493591" y="204138"/>
                  <a:pt x="1494254" y="204801"/>
                </a:cubicBezTo>
                <a:cubicBezTo>
                  <a:pt x="1490940" y="206127"/>
                  <a:pt x="1494585" y="209772"/>
                  <a:pt x="1491934" y="211429"/>
                </a:cubicBezTo>
                <a:cubicBezTo>
                  <a:pt x="1492265" y="211760"/>
                  <a:pt x="1492597" y="212423"/>
                  <a:pt x="1492928" y="213086"/>
                </a:cubicBezTo>
                <a:cubicBezTo>
                  <a:pt x="1492928" y="212423"/>
                  <a:pt x="1492265" y="212092"/>
                  <a:pt x="1491934" y="211429"/>
                </a:cubicBezTo>
                <a:cubicBezTo>
                  <a:pt x="1489283" y="211429"/>
                  <a:pt x="1487295" y="210435"/>
                  <a:pt x="1485306" y="208778"/>
                </a:cubicBezTo>
                <a:cubicBezTo>
                  <a:pt x="1485306" y="203807"/>
                  <a:pt x="1488951" y="202813"/>
                  <a:pt x="1492928" y="202481"/>
                </a:cubicBezTo>
                <a:close/>
                <a:moveTo>
                  <a:pt x="1531701" y="179615"/>
                </a:moveTo>
                <a:cubicBezTo>
                  <a:pt x="1531701" y="179615"/>
                  <a:pt x="1532364" y="179615"/>
                  <a:pt x="1532364" y="179615"/>
                </a:cubicBezTo>
                <a:cubicBezTo>
                  <a:pt x="1532364" y="179615"/>
                  <a:pt x="1531701" y="179615"/>
                  <a:pt x="1531701" y="179615"/>
                </a:cubicBezTo>
                <a:close/>
                <a:moveTo>
                  <a:pt x="1545288" y="193202"/>
                </a:moveTo>
                <a:cubicBezTo>
                  <a:pt x="1548271" y="192540"/>
                  <a:pt x="1551254" y="191545"/>
                  <a:pt x="1554236" y="190883"/>
                </a:cubicBezTo>
                <a:cubicBezTo>
                  <a:pt x="1551254" y="191545"/>
                  <a:pt x="1548271" y="192540"/>
                  <a:pt x="1545288" y="193202"/>
                </a:cubicBezTo>
                <a:lnTo>
                  <a:pt x="1545288" y="193202"/>
                </a:lnTo>
                <a:close/>
                <a:moveTo>
                  <a:pt x="1573788" y="197179"/>
                </a:moveTo>
                <a:cubicBezTo>
                  <a:pt x="1573788" y="197179"/>
                  <a:pt x="1574120" y="196185"/>
                  <a:pt x="1574451" y="195853"/>
                </a:cubicBezTo>
                <a:lnTo>
                  <a:pt x="1574451" y="195853"/>
                </a:lnTo>
                <a:cubicBezTo>
                  <a:pt x="1574451" y="195853"/>
                  <a:pt x="1574120" y="196848"/>
                  <a:pt x="1573788" y="197179"/>
                </a:cubicBezTo>
                <a:close/>
                <a:moveTo>
                  <a:pt x="1580416" y="192871"/>
                </a:moveTo>
                <a:cubicBezTo>
                  <a:pt x="1580416" y="192871"/>
                  <a:pt x="1580416" y="193865"/>
                  <a:pt x="1580416" y="194197"/>
                </a:cubicBezTo>
                <a:cubicBezTo>
                  <a:pt x="1580416" y="193865"/>
                  <a:pt x="1580416" y="193202"/>
                  <a:pt x="1580416" y="192871"/>
                </a:cubicBezTo>
                <a:close/>
                <a:moveTo>
                  <a:pt x="1578759" y="196185"/>
                </a:moveTo>
                <a:cubicBezTo>
                  <a:pt x="1578759" y="196185"/>
                  <a:pt x="1578759" y="196185"/>
                  <a:pt x="1579091" y="196185"/>
                </a:cubicBezTo>
                <a:cubicBezTo>
                  <a:pt x="1579091" y="196185"/>
                  <a:pt x="1579091" y="196185"/>
                  <a:pt x="1578759" y="196185"/>
                </a:cubicBezTo>
                <a:close/>
                <a:moveTo>
                  <a:pt x="1553905" y="218720"/>
                </a:moveTo>
                <a:cubicBezTo>
                  <a:pt x="1553905" y="218720"/>
                  <a:pt x="1553905" y="218388"/>
                  <a:pt x="1553905" y="218057"/>
                </a:cubicBezTo>
                <a:cubicBezTo>
                  <a:pt x="1553905" y="218057"/>
                  <a:pt x="1553905" y="218388"/>
                  <a:pt x="1553905" y="218720"/>
                </a:cubicBezTo>
                <a:lnTo>
                  <a:pt x="1553905" y="218720"/>
                </a:lnTo>
                <a:close/>
                <a:moveTo>
                  <a:pt x="1527393" y="236283"/>
                </a:moveTo>
                <a:cubicBezTo>
                  <a:pt x="1527393" y="236283"/>
                  <a:pt x="1526399" y="238935"/>
                  <a:pt x="1526068" y="240260"/>
                </a:cubicBezTo>
                <a:lnTo>
                  <a:pt x="1526068" y="240260"/>
                </a:lnTo>
                <a:cubicBezTo>
                  <a:pt x="1526068" y="240260"/>
                  <a:pt x="1527062" y="237609"/>
                  <a:pt x="1527393" y="236283"/>
                </a:cubicBezTo>
                <a:close/>
                <a:moveTo>
                  <a:pt x="1502207" y="222365"/>
                </a:moveTo>
                <a:lnTo>
                  <a:pt x="1502207" y="222365"/>
                </a:lnTo>
                <a:cubicBezTo>
                  <a:pt x="1499556" y="221702"/>
                  <a:pt x="1496905" y="220708"/>
                  <a:pt x="1494585" y="220045"/>
                </a:cubicBezTo>
                <a:lnTo>
                  <a:pt x="1494585" y="220045"/>
                </a:lnTo>
                <a:cubicBezTo>
                  <a:pt x="1497236" y="220708"/>
                  <a:pt x="1499887" y="221702"/>
                  <a:pt x="1502207" y="222365"/>
                </a:cubicBezTo>
                <a:close/>
                <a:moveTo>
                  <a:pt x="1530376" y="193534"/>
                </a:moveTo>
                <a:cubicBezTo>
                  <a:pt x="1530376" y="193534"/>
                  <a:pt x="1531370" y="193534"/>
                  <a:pt x="1531701" y="193202"/>
                </a:cubicBezTo>
                <a:lnTo>
                  <a:pt x="1531701" y="193202"/>
                </a:lnTo>
                <a:cubicBezTo>
                  <a:pt x="1531701" y="193202"/>
                  <a:pt x="1530707" y="193202"/>
                  <a:pt x="1530376" y="193534"/>
                </a:cubicBezTo>
                <a:close/>
                <a:moveTo>
                  <a:pt x="1528719" y="202150"/>
                </a:moveTo>
                <a:cubicBezTo>
                  <a:pt x="1528719" y="202150"/>
                  <a:pt x="1528719" y="199499"/>
                  <a:pt x="1528719" y="198173"/>
                </a:cubicBezTo>
                <a:lnTo>
                  <a:pt x="1528719" y="198173"/>
                </a:lnTo>
                <a:cubicBezTo>
                  <a:pt x="1528719" y="198173"/>
                  <a:pt x="1528719" y="200824"/>
                  <a:pt x="1528719" y="201819"/>
                </a:cubicBezTo>
                <a:lnTo>
                  <a:pt x="1528719" y="201819"/>
                </a:lnTo>
                <a:cubicBezTo>
                  <a:pt x="1528719" y="201819"/>
                  <a:pt x="1527724" y="202813"/>
                  <a:pt x="1527062" y="203476"/>
                </a:cubicBezTo>
                <a:cubicBezTo>
                  <a:pt x="1527724" y="203144"/>
                  <a:pt x="1528056" y="202481"/>
                  <a:pt x="1528719" y="201819"/>
                </a:cubicBezTo>
                <a:close/>
                <a:moveTo>
                  <a:pt x="1545288" y="193202"/>
                </a:moveTo>
                <a:lnTo>
                  <a:pt x="1545288" y="193202"/>
                </a:lnTo>
                <a:cubicBezTo>
                  <a:pt x="1545288" y="193202"/>
                  <a:pt x="1545288" y="193202"/>
                  <a:pt x="1545288" y="193202"/>
                </a:cubicBezTo>
                <a:close/>
                <a:moveTo>
                  <a:pt x="1560201" y="180941"/>
                </a:moveTo>
                <a:cubicBezTo>
                  <a:pt x="1560201" y="180941"/>
                  <a:pt x="1561195" y="180278"/>
                  <a:pt x="1561527" y="179947"/>
                </a:cubicBezTo>
                <a:cubicBezTo>
                  <a:pt x="1561527" y="180278"/>
                  <a:pt x="1560864" y="180609"/>
                  <a:pt x="1560201" y="180941"/>
                </a:cubicBezTo>
                <a:close/>
                <a:moveTo>
                  <a:pt x="1558544" y="181935"/>
                </a:moveTo>
                <a:cubicBezTo>
                  <a:pt x="1558544" y="181935"/>
                  <a:pt x="1559538" y="181272"/>
                  <a:pt x="1560201" y="180941"/>
                </a:cubicBezTo>
                <a:cubicBezTo>
                  <a:pt x="1559538" y="180941"/>
                  <a:pt x="1559207" y="181604"/>
                  <a:pt x="1558544" y="181935"/>
                </a:cubicBezTo>
                <a:close/>
                <a:moveTo>
                  <a:pt x="1487295" y="237278"/>
                </a:moveTo>
                <a:cubicBezTo>
                  <a:pt x="1487295" y="237278"/>
                  <a:pt x="1487295" y="235289"/>
                  <a:pt x="1487957" y="234958"/>
                </a:cubicBezTo>
                <a:cubicBezTo>
                  <a:pt x="1488289" y="234295"/>
                  <a:pt x="1489283" y="233964"/>
                  <a:pt x="1489614" y="233632"/>
                </a:cubicBezTo>
                <a:cubicBezTo>
                  <a:pt x="1488951" y="233964"/>
                  <a:pt x="1488289" y="234626"/>
                  <a:pt x="1487957" y="234958"/>
                </a:cubicBezTo>
                <a:cubicBezTo>
                  <a:pt x="1487295" y="235289"/>
                  <a:pt x="1487295" y="236283"/>
                  <a:pt x="1487295" y="237278"/>
                </a:cubicBezTo>
                <a:close/>
                <a:moveTo>
                  <a:pt x="1518777" y="199499"/>
                </a:moveTo>
                <a:lnTo>
                  <a:pt x="1518777" y="199499"/>
                </a:lnTo>
                <a:cubicBezTo>
                  <a:pt x="1518777" y="199499"/>
                  <a:pt x="1515794" y="197842"/>
                  <a:pt x="1514137" y="197179"/>
                </a:cubicBezTo>
                <a:cubicBezTo>
                  <a:pt x="1515794" y="197510"/>
                  <a:pt x="1517451" y="198173"/>
                  <a:pt x="1518777" y="199499"/>
                </a:cubicBezTo>
                <a:close/>
                <a:moveTo>
                  <a:pt x="1532364" y="248214"/>
                </a:moveTo>
                <a:cubicBezTo>
                  <a:pt x="1532364" y="248214"/>
                  <a:pt x="1531038" y="249539"/>
                  <a:pt x="1530376" y="249871"/>
                </a:cubicBezTo>
                <a:cubicBezTo>
                  <a:pt x="1531370" y="249539"/>
                  <a:pt x="1532033" y="248876"/>
                  <a:pt x="1532364" y="248214"/>
                </a:cubicBezTo>
                <a:close/>
                <a:moveTo>
                  <a:pt x="1533358" y="245894"/>
                </a:moveTo>
                <a:cubicBezTo>
                  <a:pt x="1533358" y="245894"/>
                  <a:pt x="1533358" y="246888"/>
                  <a:pt x="1532695" y="247219"/>
                </a:cubicBezTo>
                <a:cubicBezTo>
                  <a:pt x="1532695" y="246888"/>
                  <a:pt x="1533027" y="246225"/>
                  <a:pt x="1533358" y="245894"/>
                </a:cubicBezTo>
                <a:close/>
                <a:moveTo>
                  <a:pt x="1533690" y="244568"/>
                </a:moveTo>
                <a:cubicBezTo>
                  <a:pt x="1533690" y="244568"/>
                  <a:pt x="1533690" y="244568"/>
                  <a:pt x="1533690" y="244237"/>
                </a:cubicBezTo>
                <a:cubicBezTo>
                  <a:pt x="1533690" y="244237"/>
                  <a:pt x="1533690" y="244237"/>
                  <a:pt x="1533690" y="244568"/>
                </a:cubicBezTo>
                <a:lnTo>
                  <a:pt x="1533690" y="244568"/>
                </a:lnTo>
                <a:close/>
                <a:moveTo>
                  <a:pt x="1548602" y="225347"/>
                </a:moveTo>
                <a:lnTo>
                  <a:pt x="1548602" y="225347"/>
                </a:lnTo>
                <a:cubicBezTo>
                  <a:pt x="1548602" y="225347"/>
                  <a:pt x="1549928" y="225347"/>
                  <a:pt x="1550591" y="225016"/>
                </a:cubicBezTo>
                <a:cubicBezTo>
                  <a:pt x="1549928" y="225016"/>
                  <a:pt x="1549265" y="225016"/>
                  <a:pt x="1548602" y="225347"/>
                </a:cubicBezTo>
                <a:close/>
                <a:moveTo>
                  <a:pt x="1555562" y="216731"/>
                </a:moveTo>
                <a:cubicBezTo>
                  <a:pt x="1555562" y="216731"/>
                  <a:pt x="1554899" y="217394"/>
                  <a:pt x="1554567" y="218057"/>
                </a:cubicBezTo>
                <a:cubicBezTo>
                  <a:pt x="1554899" y="217725"/>
                  <a:pt x="1555230" y="217394"/>
                  <a:pt x="1555562" y="216731"/>
                </a:cubicBezTo>
                <a:close/>
                <a:moveTo>
                  <a:pt x="1561527" y="209109"/>
                </a:moveTo>
                <a:cubicBezTo>
                  <a:pt x="1561527" y="209109"/>
                  <a:pt x="1558544" y="208446"/>
                  <a:pt x="1557219" y="208115"/>
                </a:cubicBezTo>
                <a:cubicBezTo>
                  <a:pt x="1558544" y="208446"/>
                  <a:pt x="1559870" y="208778"/>
                  <a:pt x="1561527" y="209109"/>
                </a:cubicBezTo>
                <a:lnTo>
                  <a:pt x="1561527" y="209109"/>
                </a:lnTo>
                <a:close/>
                <a:moveTo>
                  <a:pt x="1586050" y="199167"/>
                </a:moveTo>
                <a:cubicBezTo>
                  <a:pt x="1586050" y="199167"/>
                  <a:pt x="1587044" y="199167"/>
                  <a:pt x="1588038" y="199167"/>
                </a:cubicBezTo>
                <a:cubicBezTo>
                  <a:pt x="1587375" y="199167"/>
                  <a:pt x="1586713" y="199167"/>
                  <a:pt x="1586050" y="199167"/>
                </a:cubicBezTo>
                <a:cubicBezTo>
                  <a:pt x="1585056" y="199499"/>
                  <a:pt x="1584061" y="200493"/>
                  <a:pt x="1582404" y="202481"/>
                </a:cubicBezTo>
                <a:cubicBezTo>
                  <a:pt x="1582404" y="207784"/>
                  <a:pt x="1585056" y="209772"/>
                  <a:pt x="1588370" y="210766"/>
                </a:cubicBezTo>
                <a:cubicBezTo>
                  <a:pt x="1585056" y="209772"/>
                  <a:pt x="1582404" y="207784"/>
                  <a:pt x="1582404" y="202481"/>
                </a:cubicBezTo>
                <a:cubicBezTo>
                  <a:pt x="1584061" y="200493"/>
                  <a:pt x="1585056" y="199499"/>
                  <a:pt x="1586050" y="199167"/>
                </a:cubicBezTo>
                <a:close/>
                <a:moveTo>
                  <a:pt x="1580748" y="183261"/>
                </a:moveTo>
                <a:cubicBezTo>
                  <a:pt x="1580748" y="183261"/>
                  <a:pt x="1578096" y="183261"/>
                  <a:pt x="1576771" y="182929"/>
                </a:cubicBezTo>
                <a:cubicBezTo>
                  <a:pt x="1578096" y="182929"/>
                  <a:pt x="1579422" y="183261"/>
                  <a:pt x="1580748" y="183261"/>
                </a:cubicBezTo>
                <a:close/>
                <a:moveTo>
                  <a:pt x="1575445" y="189557"/>
                </a:moveTo>
                <a:cubicBezTo>
                  <a:pt x="1575445" y="189557"/>
                  <a:pt x="1577102" y="188894"/>
                  <a:pt x="1577765" y="188563"/>
                </a:cubicBezTo>
                <a:cubicBezTo>
                  <a:pt x="1578428" y="188563"/>
                  <a:pt x="1579422" y="188563"/>
                  <a:pt x="1580416" y="188563"/>
                </a:cubicBezTo>
                <a:lnTo>
                  <a:pt x="1580416" y="188563"/>
                </a:lnTo>
                <a:cubicBezTo>
                  <a:pt x="1580416" y="188563"/>
                  <a:pt x="1578759" y="188563"/>
                  <a:pt x="1577765" y="188563"/>
                </a:cubicBezTo>
                <a:cubicBezTo>
                  <a:pt x="1577102" y="188563"/>
                  <a:pt x="1576108" y="189226"/>
                  <a:pt x="1575445" y="189557"/>
                </a:cubicBezTo>
                <a:cubicBezTo>
                  <a:pt x="1574782" y="189557"/>
                  <a:pt x="1573788" y="189557"/>
                  <a:pt x="1573125" y="189557"/>
                </a:cubicBezTo>
                <a:cubicBezTo>
                  <a:pt x="1573788" y="189557"/>
                  <a:pt x="1574451" y="189557"/>
                  <a:pt x="1575445" y="189557"/>
                </a:cubicBezTo>
                <a:close/>
                <a:moveTo>
                  <a:pt x="1570806" y="188894"/>
                </a:moveTo>
                <a:cubicBezTo>
                  <a:pt x="1570806" y="188894"/>
                  <a:pt x="1572131" y="189557"/>
                  <a:pt x="1572794" y="189557"/>
                </a:cubicBezTo>
                <a:cubicBezTo>
                  <a:pt x="1572131" y="189557"/>
                  <a:pt x="1571468" y="189226"/>
                  <a:pt x="1570806" y="188894"/>
                </a:cubicBezTo>
                <a:close/>
                <a:moveTo>
                  <a:pt x="1564178" y="180609"/>
                </a:moveTo>
                <a:lnTo>
                  <a:pt x="1564178" y="180609"/>
                </a:lnTo>
                <a:cubicBezTo>
                  <a:pt x="1564178" y="180609"/>
                  <a:pt x="1564509" y="180609"/>
                  <a:pt x="1564841" y="180609"/>
                </a:cubicBezTo>
                <a:cubicBezTo>
                  <a:pt x="1564841" y="180609"/>
                  <a:pt x="1564509" y="180609"/>
                  <a:pt x="1564178" y="180609"/>
                </a:cubicBezTo>
                <a:close/>
                <a:moveTo>
                  <a:pt x="1561195" y="179947"/>
                </a:moveTo>
                <a:cubicBezTo>
                  <a:pt x="1561195" y="179947"/>
                  <a:pt x="1561858" y="178952"/>
                  <a:pt x="1561858" y="178290"/>
                </a:cubicBezTo>
                <a:cubicBezTo>
                  <a:pt x="1561858" y="178952"/>
                  <a:pt x="1561858" y="179615"/>
                  <a:pt x="1561195" y="179947"/>
                </a:cubicBezTo>
                <a:close/>
                <a:moveTo>
                  <a:pt x="1561858" y="178290"/>
                </a:moveTo>
                <a:cubicBezTo>
                  <a:pt x="1561858" y="178290"/>
                  <a:pt x="1559207" y="178952"/>
                  <a:pt x="1557881" y="178290"/>
                </a:cubicBezTo>
                <a:cubicBezTo>
                  <a:pt x="1559207" y="179284"/>
                  <a:pt x="1560533" y="178621"/>
                  <a:pt x="1561858" y="178290"/>
                </a:cubicBezTo>
                <a:lnTo>
                  <a:pt x="1561858" y="178290"/>
                </a:lnTo>
                <a:close/>
                <a:moveTo>
                  <a:pt x="1546283" y="185912"/>
                </a:moveTo>
                <a:cubicBezTo>
                  <a:pt x="1546283" y="185912"/>
                  <a:pt x="1544957" y="188563"/>
                  <a:pt x="1543963" y="189226"/>
                </a:cubicBezTo>
                <a:cubicBezTo>
                  <a:pt x="1544957" y="188563"/>
                  <a:pt x="1545620" y="187237"/>
                  <a:pt x="1546283" y="185912"/>
                </a:cubicBezTo>
                <a:lnTo>
                  <a:pt x="1546283" y="185912"/>
                </a:lnTo>
                <a:close/>
                <a:moveTo>
                  <a:pt x="1539986" y="179615"/>
                </a:moveTo>
                <a:cubicBezTo>
                  <a:pt x="1539986" y="179615"/>
                  <a:pt x="1540649" y="179947"/>
                  <a:pt x="1540980" y="180278"/>
                </a:cubicBezTo>
                <a:cubicBezTo>
                  <a:pt x="1541643" y="180941"/>
                  <a:pt x="1541974" y="181604"/>
                  <a:pt x="1542306" y="182266"/>
                </a:cubicBezTo>
                <a:cubicBezTo>
                  <a:pt x="1541974" y="181604"/>
                  <a:pt x="1541643" y="180941"/>
                  <a:pt x="1540980" y="180278"/>
                </a:cubicBezTo>
                <a:cubicBezTo>
                  <a:pt x="1540980" y="180278"/>
                  <a:pt x="1540317" y="179615"/>
                  <a:pt x="1539986" y="179615"/>
                </a:cubicBezTo>
                <a:lnTo>
                  <a:pt x="1539986" y="179615"/>
                </a:lnTo>
                <a:close/>
                <a:moveTo>
                  <a:pt x="1533358" y="180941"/>
                </a:moveTo>
                <a:lnTo>
                  <a:pt x="1533358" y="180941"/>
                </a:lnTo>
                <a:cubicBezTo>
                  <a:pt x="1533358" y="180941"/>
                  <a:pt x="1535347" y="179615"/>
                  <a:pt x="1536341" y="179947"/>
                </a:cubicBezTo>
                <a:cubicBezTo>
                  <a:pt x="1535347" y="179947"/>
                  <a:pt x="1534352" y="179947"/>
                  <a:pt x="1533358" y="180941"/>
                </a:cubicBezTo>
                <a:close/>
                <a:moveTo>
                  <a:pt x="1513475" y="179947"/>
                </a:moveTo>
                <a:cubicBezTo>
                  <a:pt x="1511818" y="178952"/>
                  <a:pt x="1509829" y="178290"/>
                  <a:pt x="1508172" y="177295"/>
                </a:cubicBezTo>
                <a:cubicBezTo>
                  <a:pt x="1509829" y="178290"/>
                  <a:pt x="1511818" y="179284"/>
                  <a:pt x="1513475" y="179947"/>
                </a:cubicBezTo>
                <a:lnTo>
                  <a:pt x="1513475" y="179947"/>
                </a:lnTo>
                <a:close/>
                <a:moveTo>
                  <a:pt x="1503201" y="173650"/>
                </a:moveTo>
                <a:cubicBezTo>
                  <a:pt x="1503201" y="173650"/>
                  <a:pt x="1503201" y="172325"/>
                  <a:pt x="1503201" y="171662"/>
                </a:cubicBezTo>
                <a:cubicBezTo>
                  <a:pt x="1503201" y="172325"/>
                  <a:pt x="1503201" y="172987"/>
                  <a:pt x="1503201" y="173650"/>
                </a:cubicBezTo>
                <a:cubicBezTo>
                  <a:pt x="1502207" y="174644"/>
                  <a:pt x="1501544" y="174976"/>
                  <a:pt x="1501213" y="174976"/>
                </a:cubicBezTo>
                <a:cubicBezTo>
                  <a:pt x="1501544" y="174976"/>
                  <a:pt x="1502207" y="174976"/>
                  <a:pt x="1503201" y="173650"/>
                </a:cubicBezTo>
                <a:close/>
                <a:moveTo>
                  <a:pt x="1496574" y="173650"/>
                </a:moveTo>
                <a:lnTo>
                  <a:pt x="1496574" y="173650"/>
                </a:lnTo>
                <a:cubicBezTo>
                  <a:pt x="1496574" y="173650"/>
                  <a:pt x="1498230" y="171993"/>
                  <a:pt x="1499225" y="171330"/>
                </a:cubicBezTo>
                <a:cubicBezTo>
                  <a:pt x="1498230" y="171993"/>
                  <a:pt x="1497568" y="172987"/>
                  <a:pt x="1496574" y="173650"/>
                </a:cubicBezTo>
                <a:close/>
                <a:moveTo>
                  <a:pt x="1490608" y="192871"/>
                </a:moveTo>
                <a:cubicBezTo>
                  <a:pt x="1490608" y="192871"/>
                  <a:pt x="1488951" y="192540"/>
                  <a:pt x="1488289" y="191877"/>
                </a:cubicBezTo>
                <a:cubicBezTo>
                  <a:pt x="1488951" y="192208"/>
                  <a:pt x="1489614" y="192540"/>
                  <a:pt x="1490608" y="192871"/>
                </a:cubicBezTo>
                <a:lnTo>
                  <a:pt x="1490608" y="192871"/>
                </a:lnTo>
                <a:close/>
                <a:moveTo>
                  <a:pt x="1492928" y="194197"/>
                </a:moveTo>
                <a:cubicBezTo>
                  <a:pt x="1492928" y="194197"/>
                  <a:pt x="1491603" y="197510"/>
                  <a:pt x="1491603" y="199167"/>
                </a:cubicBezTo>
                <a:lnTo>
                  <a:pt x="1491603" y="199167"/>
                </a:lnTo>
                <a:cubicBezTo>
                  <a:pt x="1491603" y="197179"/>
                  <a:pt x="1491603" y="195522"/>
                  <a:pt x="1492928" y="194197"/>
                </a:cubicBezTo>
                <a:close/>
                <a:moveTo>
                  <a:pt x="1483981" y="203144"/>
                </a:moveTo>
                <a:lnTo>
                  <a:pt x="1483981" y="203144"/>
                </a:lnTo>
                <a:cubicBezTo>
                  <a:pt x="1483981" y="203144"/>
                  <a:pt x="1486300" y="201156"/>
                  <a:pt x="1487626" y="200493"/>
                </a:cubicBezTo>
                <a:cubicBezTo>
                  <a:pt x="1486300" y="201156"/>
                  <a:pt x="1484975" y="201819"/>
                  <a:pt x="1483981" y="203144"/>
                </a:cubicBezTo>
                <a:close/>
                <a:moveTo>
                  <a:pt x="1482655" y="208446"/>
                </a:moveTo>
                <a:cubicBezTo>
                  <a:pt x="1482655" y="208446"/>
                  <a:pt x="1481329" y="208446"/>
                  <a:pt x="1480998" y="208446"/>
                </a:cubicBezTo>
                <a:cubicBezTo>
                  <a:pt x="1481661" y="208446"/>
                  <a:pt x="1482324" y="208446"/>
                  <a:pt x="1482655" y="208446"/>
                </a:cubicBezTo>
                <a:cubicBezTo>
                  <a:pt x="1478347" y="211760"/>
                  <a:pt x="1482655" y="213417"/>
                  <a:pt x="1483981" y="215737"/>
                </a:cubicBezTo>
                <a:cubicBezTo>
                  <a:pt x="1482986" y="215737"/>
                  <a:pt x="1482324" y="215737"/>
                  <a:pt x="1481329" y="215737"/>
                </a:cubicBezTo>
                <a:cubicBezTo>
                  <a:pt x="1482324" y="215737"/>
                  <a:pt x="1482986" y="215737"/>
                  <a:pt x="1483981" y="215737"/>
                </a:cubicBezTo>
                <a:cubicBezTo>
                  <a:pt x="1482655" y="213417"/>
                  <a:pt x="1478347" y="211760"/>
                  <a:pt x="1482655" y="208446"/>
                </a:cubicBezTo>
                <a:close/>
                <a:moveTo>
                  <a:pt x="1480335" y="222696"/>
                </a:moveTo>
                <a:cubicBezTo>
                  <a:pt x="1480335" y="222696"/>
                  <a:pt x="1478347" y="223359"/>
                  <a:pt x="1477021" y="223691"/>
                </a:cubicBezTo>
                <a:cubicBezTo>
                  <a:pt x="1477353" y="224685"/>
                  <a:pt x="1477684" y="225347"/>
                  <a:pt x="1478015" y="226010"/>
                </a:cubicBezTo>
                <a:cubicBezTo>
                  <a:pt x="1477684" y="225347"/>
                  <a:pt x="1477353" y="224353"/>
                  <a:pt x="1477021" y="223691"/>
                </a:cubicBezTo>
                <a:cubicBezTo>
                  <a:pt x="1478347" y="223691"/>
                  <a:pt x="1479673" y="223691"/>
                  <a:pt x="1480335" y="222696"/>
                </a:cubicBezTo>
                <a:close/>
                <a:moveTo>
                  <a:pt x="1471719" y="218388"/>
                </a:moveTo>
                <a:cubicBezTo>
                  <a:pt x="1471719" y="218388"/>
                  <a:pt x="1468736" y="218388"/>
                  <a:pt x="1467411" y="218057"/>
                </a:cubicBezTo>
                <a:cubicBezTo>
                  <a:pt x="1468736" y="218057"/>
                  <a:pt x="1470393" y="218720"/>
                  <a:pt x="1471719" y="218388"/>
                </a:cubicBezTo>
                <a:lnTo>
                  <a:pt x="1471719" y="218388"/>
                </a:lnTo>
                <a:close/>
                <a:moveTo>
                  <a:pt x="1455812" y="218057"/>
                </a:moveTo>
                <a:cubicBezTo>
                  <a:pt x="1455812" y="218057"/>
                  <a:pt x="1454818" y="220377"/>
                  <a:pt x="1454818" y="222365"/>
                </a:cubicBezTo>
                <a:cubicBezTo>
                  <a:pt x="1454818" y="220708"/>
                  <a:pt x="1454818" y="219382"/>
                  <a:pt x="1455812" y="218057"/>
                </a:cubicBezTo>
                <a:cubicBezTo>
                  <a:pt x="1455812" y="217394"/>
                  <a:pt x="1455481" y="216731"/>
                  <a:pt x="1455149" y="216068"/>
                </a:cubicBezTo>
                <a:cubicBezTo>
                  <a:pt x="1455149" y="216731"/>
                  <a:pt x="1455481" y="217394"/>
                  <a:pt x="1455812" y="218057"/>
                </a:cubicBezTo>
                <a:close/>
                <a:moveTo>
                  <a:pt x="1452830" y="247551"/>
                </a:moveTo>
                <a:cubicBezTo>
                  <a:pt x="1452830" y="247551"/>
                  <a:pt x="1455149" y="247219"/>
                  <a:pt x="1456143" y="246888"/>
                </a:cubicBezTo>
                <a:cubicBezTo>
                  <a:pt x="1454818" y="246888"/>
                  <a:pt x="1453824" y="247219"/>
                  <a:pt x="1452830" y="247551"/>
                </a:cubicBezTo>
                <a:cubicBezTo>
                  <a:pt x="1452830" y="246225"/>
                  <a:pt x="1452830" y="245231"/>
                  <a:pt x="1452830" y="243906"/>
                </a:cubicBezTo>
                <a:cubicBezTo>
                  <a:pt x="1452830" y="245231"/>
                  <a:pt x="1452830" y="246225"/>
                  <a:pt x="1452830" y="247551"/>
                </a:cubicBezTo>
                <a:close/>
                <a:moveTo>
                  <a:pt x="1423004" y="240260"/>
                </a:moveTo>
                <a:cubicBezTo>
                  <a:pt x="1423004" y="240260"/>
                  <a:pt x="1423004" y="239266"/>
                  <a:pt x="1423004" y="238935"/>
                </a:cubicBezTo>
                <a:cubicBezTo>
                  <a:pt x="1423004" y="239266"/>
                  <a:pt x="1423004" y="239929"/>
                  <a:pt x="1423004" y="240260"/>
                </a:cubicBezTo>
                <a:cubicBezTo>
                  <a:pt x="1423336" y="241254"/>
                  <a:pt x="1423004" y="242249"/>
                  <a:pt x="1422010" y="242911"/>
                </a:cubicBezTo>
                <a:cubicBezTo>
                  <a:pt x="1422341" y="248214"/>
                  <a:pt x="1421016" y="249208"/>
                  <a:pt x="1412400" y="248214"/>
                </a:cubicBezTo>
                <a:cubicBezTo>
                  <a:pt x="1410743" y="249539"/>
                  <a:pt x="1411737" y="251196"/>
                  <a:pt x="1411405" y="252853"/>
                </a:cubicBezTo>
                <a:cubicBezTo>
                  <a:pt x="1409748" y="252853"/>
                  <a:pt x="1408423" y="252853"/>
                  <a:pt x="1406766" y="252853"/>
                </a:cubicBezTo>
                <a:cubicBezTo>
                  <a:pt x="1407429" y="249871"/>
                  <a:pt x="1408091" y="247219"/>
                  <a:pt x="1408423" y="244237"/>
                </a:cubicBezTo>
                <a:cubicBezTo>
                  <a:pt x="1408423" y="243906"/>
                  <a:pt x="1408423" y="243243"/>
                  <a:pt x="1408091" y="242911"/>
                </a:cubicBezTo>
                <a:cubicBezTo>
                  <a:pt x="1408754" y="242580"/>
                  <a:pt x="1409748" y="242249"/>
                  <a:pt x="1410411" y="241586"/>
                </a:cubicBezTo>
                <a:cubicBezTo>
                  <a:pt x="1414388" y="239597"/>
                  <a:pt x="1418696" y="241586"/>
                  <a:pt x="1423004" y="240260"/>
                </a:cubicBezTo>
                <a:close/>
                <a:moveTo>
                  <a:pt x="1395499" y="247882"/>
                </a:moveTo>
                <a:cubicBezTo>
                  <a:pt x="1395499" y="247882"/>
                  <a:pt x="1399144" y="246557"/>
                  <a:pt x="1399475" y="248545"/>
                </a:cubicBezTo>
                <a:cubicBezTo>
                  <a:pt x="1400469" y="250865"/>
                  <a:pt x="1399475" y="253185"/>
                  <a:pt x="1397818" y="255173"/>
                </a:cubicBezTo>
                <a:lnTo>
                  <a:pt x="1397818" y="255173"/>
                </a:lnTo>
                <a:cubicBezTo>
                  <a:pt x="1392184" y="254179"/>
                  <a:pt x="1393842" y="251196"/>
                  <a:pt x="1395499" y="247882"/>
                </a:cubicBezTo>
                <a:close/>
                <a:moveTo>
                  <a:pt x="1388871" y="245894"/>
                </a:moveTo>
                <a:cubicBezTo>
                  <a:pt x="1388871" y="245894"/>
                  <a:pt x="1390196" y="245894"/>
                  <a:pt x="1390859" y="245894"/>
                </a:cubicBezTo>
                <a:cubicBezTo>
                  <a:pt x="1390196" y="245894"/>
                  <a:pt x="1389533" y="245894"/>
                  <a:pt x="1388871" y="245894"/>
                </a:cubicBezTo>
                <a:close/>
                <a:moveTo>
                  <a:pt x="1377272" y="275388"/>
                </a:moveTo>
                <a:cubicBezTo>
                  <a:pt x="1377272" y="275388"/>
                  <a:pt x="1377603" y="273400"/>
                  <a:pt x="1378597" y="273400"/>
                </a:cubicBezTo>
                <a:cubicBezTo>
                  <a:pt x="1377603" y="273400"/>
                  <a:pt x="1376940" y="274062"/>
                  <a:pt x="1377272" y="275388"/>
                </a:cubicBezTo>
                <a:cubicBezTo>
                  <a:pt x="1375283" y="277708"/>
                  <a:pt x="1372301" y="278702"/>
                  <a:pt x="1369650" y="279365"/>
                </a:cubicBezTo>
                <a:cubicBezTo>
                  <a:pt x="1372632" y="278702"/>
                  <a:pt x="1375283" y="277708"/>
                  <a:pt x="1377272" y="275388"/>
                </a:cubicBezTo>
                <a:close/>
                <a:moveTo>
                  <a:pt x="1369650" y="289638"/>
                </a:moveTo>
                <a:cubicBezTo>
                  <a:pt x="1371970" y="287318"/>
                  <a:pt x="1374621" y="289306"/>
                  <a:pt x="1377272" y="288644"/>
                </a:cubicBezTo>
                <a:cubicBezTo>
                  <a:pt x="1376278" y="289306"/>
                  <a:pt x="1375615" y="289638"/>
                  <a:pt x="1374621" y="290301"/>
                </a:cubicBezTo>
                <a:cubicBezTo>
                  <a:pt x="1374952" y="290963"/>
                  <a:pt x="1375615" y="291626"/>
                  <a:pt x="1375946" y="291958"/>
                </a:cubicBezTo>
                <a:cubicBezTo>
                  <a:pt x="1377603" y="292289"/>
                  <a:pt x="1377603" y="294609"/>
                  <a:pt x="1379260" y="294940"/>
                </a:cubicBezTo>
                <a:cubicBezTo>
                  <a:pt x="1377603" y="294609"/>
                  <a:pt x="1377272" y="292289"/>
                  <a:pt x="1375946" y="291958"/>
                </a:cubicBezTo>
                <a:cubicBezTo>
                  <a:pt x="1375283" y="292289"/>
                  <a:pt x="1374289" y="292952"/>
                  <a:pt x="1373627" y="293283"/>
                </a:cubicBezTo>
                <a:cubicBezTo>
                  <a:pt x="1370975" y="293283"/>
                  <a:pt x="1369981" y="291626"/>
                  <a:pt x="1369650" y="289306"/>
                </a:cubicBezTo>
                <a:cubicBezTo>
                  <a:pt x="1368324" y="289306"/>
                  <a:pt x="1366999" y="289306"/>
                  <a:pt x="1365673" y="289306"/>
                </a:cubicBezTo>
                <a:cubicBezTo>
                  <a:pt x="1366999" y="289306"/>
                  <a:pt x="1368324" y="289306"/>
                  <a:pt x="1369650" y="289306"/>
                </a:cubicBezTo>
                <a:close/>
                <a:moveTo>
                  <a:pt x="1377603" y="320126"/>
                </a:moveTo>
                <a:lnTo>
                  <a:pt x="1377603" y="320126"/>
                </a:lnTo>
                <a:cubicBezTo>
                  <a:pt x="1377603" y="320126"/>
                  <a:pt x="1377603" y="320789"/>
                  <a:pt x="1377603" y="321120"/>
                </a:cubicBezTo>
                <a:cubicBezTo>
                  <a:pt x="1377603" y="321120"/>
                  <a:pt x="1377603" y="320457"/>
                  <a:pt x="1377603" y="320126"/>
                </a:cubicBezTo>
                <a:close/>
                <a:moveTo>
                  <a:pt x="1382906" y="307864"/>
                </a:moveTo>
                <a:cubicBezTo>
                  <a:pt x="1382906" y="307864"/>
                  <a:pt x="1380586" y="307202"/>
                  <a:pt x="1379260" y="307202"/>
                </a:cubicBezTo>
                <a:cubicBezTo>
                  <a:pt x="1380586" y="307202"/>
                  <a:pt x="1381911" y="307202"/>
                  <a:pt x="1382906" y="307864"/>
                </a:cubicBezTo>
                <a:cubicBezTo>
                  <a:pt x="1383900" y="308527"/>
                  <a:pt x="1385225" y="309190"/>
                  <a:pt x="1386220" y="310847"/>
                </a:cubicBezTo>
                <a:cubicBezTo>
                  <a:pt x="1384894" y="311841"/>
                  <a:pt x="1383568" y="312504"/>
                  <a:pt x="1382574" y="313498"/>
                </a:cubicBezTo>
                <a:cubicBezTo>
                  <a:pt x="1383900" y="312504"/>
                  <a:pt x="1385225" y="311841"/>
                  <a:pt x="1386220" y="310847"/>
                </a:cubicBezTo>
                <a:cubicBezTo>
                  <a:pt x="1385225" y="309190"/>
                  <a:pt x="1384231" y="308196"/>
                  <a:pt x="1382906" y="307864"/>
                </a:cubicBezTo>
                <a:close/>
                <a:moveTo>
                  <a:pt x="1390196" y="317475"/>
                </a:moveTo>
                <a:lnTo>
                  <a:pt x="1390196" y="317475"/>
                </a:lnTo>
                <a:cubicBezTo>
                  <a:pt x="1390528" y="315486"/>
                  <a:pt x="1391190" y="313498"/>
                  <a:pt x="1391522" y="311510"/>
                </a:cubicBezTo>
                <a:lnTo>
                  <a:pt x="1391522" y="311510"/>
                </a:lnTo>
                <a:cubicBezTo>
                  <a:pt x="1391522" y="311510"/>
                  <a:pt x="1392184" y="311510"/>
                  <a:pt x="1392516" y="311510"/>
                </a:cubicBezTo>
                <a:cubicBezTo>
                  <a:pt x="1398150" y="311510"/>
                  <a:pt x="1399475" y="314492"/>
                  <a:pt x="1398481" y="319795"/>
                </a:cubicBezTo>
                <a:cubicBezTo>
                  <a:pt x="1396161" y="320457"/>
                  <a:pt x="1393842" y="321120"/>
                  <a:pt x="1391522" y="321452"/>
                </a:cubicBezTo>
                <a:lnTo>
                  <a:pt x="1391522" y="321452"/>
                </a:lnTo>
                <a:cubicBezTo>
                  <a:pt x="1391522" y="321452"/>
                  <a:pt x="1391522" y="318800"/>
                  <a:pt x="1390196" y="317806"/>
                </a:cubicBezTo>
                <a:close/>
                <a:moveTo>
                  <a:pt x="1391190" y="323440"/>
                </a:moveTo>
                <a:cubicBezTo>
                  <a:pt x="1391190" y="323440"/>
                  <a:pt x="1390859" y="324103"/>
                  <a:pt x="1390528" y="324434"/>
                </a:cubicBezTo>
                <a:cubicBezTo>
                  <a:pt x="1390859" y="324434"/>
                  <a:pt x="1391190" y="324103"/>
                  <a:pt x="1391190" y="323440"/>
                </a:cubicBezTo>
                <a:close/>
                <a:moveTo>
                  <a:pt x="1412068" y="335370"/>
                </a:moveTo>
                <a:lnTo>
                  <a:pt x="1412068" y="335370"/>
                </a:lnTo>
                <a:cubicBezTo>
                  <a:pt x="1412068" y="335370"/>
                  <a:pt x="1410411" y="336033"/>
                  <a:pt x="1409748" y="336033"/>
                </a:cubicBezTo>
                <a:cubicBezTo>
                  <a:pt x="1410411" y="336033"/>
                  <a:pt x="1411405" y="335370"/>
                  <a:pt x="1412068" y="335370"/>
                </a:cubicBezTo>
                <a:close/>
                <a:moveTo>
                  <a:pt x="1415714" y="338021"/>
                </a:moveTo>
                <a:lnTo>
                  <a:pt x="1415714" y="338021"/>
                </a:lnTo>
                <a:cubicBezTo>
                  <a:pt x="1415714" y="338021"/>
                  <a:pt x="1412400" y="337358"/>
                  <a:pt x="1411074" y="337690"/>
                </a:cubicBezTo>
                <a:cubicBezTo>
                  <a:pt x="1412731" y="337690"/>
                  <a:pt x="1414388" y="337690"/>
                  <a:pt x="1415714" y="338021"/>
                </a:cubicBezTo>
                <a:close/>
                <a:moveTo>
                  <a:pt x="1431952" y="334044"/>
                </a:moveTo>
                <a:lnTo>
                  <a:pt x="1431952" y="334044"/>
                </a:lnTo>
                <a:cubicBezTo>
                  <a:pt x="1431952" y="336696"/>
                  <a:pt x="1430295" y="339015"/>
                  <a:pt x="1428306" y="340672"/>
                </a:cubicBezTo>
                <a:cubicBezTo>
                  <a:pt x="1430295" y="339015"/>
                  <a:pt x="1431620" y="336696"/>
                  <a:pt x="1431952" y="334044"/>
                </a:cubicBezTo>
                <a:close/>
                <a:moveTo>
                  <a:pt x="1452830" y="298585"/>
                </a:moveTo>
                <a:lnTo>
                  <a:pt x="1452830" y="298585"/>
                </a:lnTo>
                <a:cubicBezTo>
                  <a:pt x="1452830" y="298585"/>
                  <a:pt x="1452498" y="298585"/>
                  <a:pt x="1452167" y="298585"/>
                </a:cubicBezTo>
                <a:cubicBezTo>
                  <a:pt x="1452167" y="298585"/>
                  <a:pt x="1452498" y="298585"/>
                  <a:pt x="1452830" y="298585"/>
                </a:cubicBezTo>
                <a:close/>
                <a:moveTo>
                  <a:pt x="1466085" y="266109"/>
                </a:moveTo>
                <a:cubicBezTo>
                  <a:pt x="1464097" y="268429"/>
                  <a:pt x="1462109" y="271080"/>
                  <a:pt x="1459789" y="273400"/>
                </a:cubicBezTo>
                <a:cubicBezTo>
                  <a:pt x="1458795" y="272737"/>
                  <a:pt x="1458132" y="272405"/>
                  <a:pt x="1457138" y="271743"/>
                </a:cubicBezTo>
                <a:lnTo>
                  <a:pt x="1457138" y="271743"/>
                </a:lnTo>
                <a:cubicBezTo>
                  <a:pt x="1457138" y="271743"/>
                  <a:pt x="1458795" y="272737"/>
                  <a:pt x="1459789" y="273400"/>
                </a:cubicBezTo>
                <a:cubicBezTo>
                  <a:pt x="1461777" y="271080"/>
                  <a:pt x="1463766" y="268429"/>
                  <a:pt x="1466085" y="266109"/>
                </a:cubicBezTo>
                <a:cubicBezTo>
                  <a:pt x="1468736" y="267434"/>
                  <a:pt x="1472713" y="265115"/>
                  <a:pt x="1475364" y="266109"/>
                </a:cubicBezTo>
                <a:cubicBezTo>
                  <a:pt x="1472713" y="265115"/>
                  <a:pt x="1468736" y="267103"/>
                  <a:pt x="1466085" y="266109"/>
                </a:cubicBezTo>
                <a:close/>
                <a:moveTo>
                  <a:pt x="1469068" y="261801"/>
                </a:moveTo>
                <a:cubicBezTo>
                  <a:pt x="1469068" y="261801"/>
                  <a:pt x="1467411" y="263126"/>
                  <a:pt x="1466417" y="263789"/>
                </a:cubicBezTo>
                <a:cubicBezTo>
                  <a:pt x="1464097" y="263458"/>
                  <a:pt x="1461446" y="262464"/>
                  <a:pt x="1459126" y="263458"/>
                </a:cubicBezTo>
                <a:lnTo>
                  <a:pt x="1459126" y="263458"/>
                </a:lnTo>
                <a:cubicBezTo>
                  <a:pt x="1457469" y="264452"/>
                  <a:pt x="1455812" y="266440"/>
                  <a:pt x="1453824" y="264783"/>
                </a:cubicBezTo>
                <a:cubicBezTo>
                  <a:pt x="1452830" y="264452"/>
                  <a:pt x="1451835" y="263789"/>
                  <a:pt x="1450841" y="263458"/>
                </a:cubicBezTo>
                <a:cubicBezTo>
                  <a:pt x="1450510" y="263458"/>
                  <a:pt x="1450178" y="263458"/>
                  <a:pt x="1449847" y="263458"/>
                </a:cubicBezTo>
                <a:cubicBezTo>
                  <a:pt x="1449184" y="263458"/>
                  <a:pt x="1448521" y="263458"/>
                  <a:pt x="1448190" y="264120"/>
                </a:cubicBezTo>
                <a:cubicBezTo>
                  <a:pt x="1448853" y="263789"/>
                  <a:pt x="1449184" y="263458"/>
                  <a:pt x="1449847" y="263458"/>
                </a:cubicBezTo>
                <a:cubicBezTo>
                  <a:pt x="1450178" y="263458"/>
                  <a:pt x="1450510" y="263458"/>
                  <a:pt x="1450841" y="263458"/>
                </a:cubicBezTo>
                <a:cubicBezTo>
                  <a:pt x="1451504" y="261801"/>
                  <a:pt x="1452167" y="260144"/>
                  <a:pt x="1452498" y="258487"/>
                </a:cubicBezTo>
                <a:cubicBezTo>
                  <a:pt x="1456143" y="258487"/>
                  <a:pt x="1458795" y="256498"/>
                  <a:pt x="1461114" y="254179"/>
                </a:cubicBezTo>
                <a:cubicBezTo>
                  <a:pt x="1464428" y="254510"/>
                  <a:pt x="1467742" y="254841"/>
                  <a:pt x="1471388" y="255504"/>
                </a:cubicBezTo>
                <a:cubicBezTo>
                  <a:pt x="1472713" y="255504"/>
                  <a:pt x="1474039" y="255504"/>
                  <a:pt x="1475033" y="255836"/>
                </a:cubicBezTo>
                <a:cubicBezTo>
                  <a:pt x="1475033" y="255836"/>
                  <a:pt x="1475364" y="255836"/>
                  <a:pt x="1475696" y="255836"/>
                </a:cubicBezTo>
                <a:cubicBezTo>
                  <a:pt x="1475696" y="255836"/>
                  <a:pt x="1475364" y="255836"/>
                  <a:pt x="1475033" y="255836"/>
                </a:cubicBezTo>
                <a:cubicBezTo>
                  <a:pt x="1473045" y="257824"/>
                  <a:pt x="1472050" y="260807"/>
                  <a:pt x="1468736" y="261801"/>
                </a:cubicBezTo>
                <a:close/>
                <a:moveTo>
                  <a:pt x="1489283" y="243243"/>
                </a:moveTo>
                <a:cubicBezTo>
                  <a:pt x="1489283" y="243243"/>
                  <a:pt x="1491934" y="242249"/>
                  <a:pt x="1493591" y="241917"/>
                </a:cubicBezTo>
                <a:lnTo>
                  <a:pt x="1493591" y="241917"/>
                </a:lnTo>
                <a:cubicBezTo>
                  <a:pt x="1493591" y="241917"/>
                  <a:pt x="1490940" y="242911"/>
                  <a:pt x="1489283" y="243243"/>
                </a:cubicBezTo>
                <a:cubicBezTo>
                  <a:pt x="1488951" y="243574"/>
                  <a:pt x="1488289" y="244237"/>
                  <a:pt x="1487957" y="244568"/>
                </a:cubicBezTo>
                <a:cubicBezTo>
                  <a:pt x="1488289" y="244237"/>
                  <a:pt x="1488620" y="243574"/>
                  <a:pt x="1489283" y="243243"/>
                </a:cubicBezTo>
                <a:close/>
                <a:moveTo>
                  <a:pt x="1508504" y="238603"/>
                </a:moveTo>
                <a:cubicBezTo>
                  <a:pt x="1508504" y="238603"/>
                  <a:pt x="1508504" y="238603"/>
                  <a:pt x="1508504" y="238603"/>
                </a:cubicBezTo>
                <a:cubicBezTo>
                  <a:pt x="1508504" y="238603"/>
                  <a:pt x="1508504" y="238603"/>
                  <a:pt x="1508504" y="238603"/>
                </a:cubicBezTo>
                <a:close/>
                <a:moveTo>
                  <a:pt x="1512480" y="234295"/>
                </a:moveTo>
                <a:cubicBezTo>
                  <a:pt x="1512480" y="234295"/>
                  <a:pt x="1513806" y="234958"/>
                  <a:pt x="1514469" y="235621"/>
                </a:cubicBezTo>
                <a:cubicBezTo>
                  <a:pt x="1513806" y="234958"/>
                  <a:pt x="1513143" y="234626"/>
                  <a:pt x="1512480" y="234295"/>
                </a:cubicBezTo>
                <a:cubicBezTo>
                  <a:pt x="1511818" y="235621"/>
                  <a:pt x="1511155" y="236946"/>
                  <a:pt x="1510161" y="237940"/>
                </a:cubicBezTo>
                <a:cubicBezTo>
                  <a:pt x="1511155" y="236946"/>
                  <a:pt x="1511818" y="235621"/>
                  <a:pt x="1512480" y="234295"/>
                </a:cubicBezTo>
                <a:close/>
                <a:moveTo>
                  <a:pt x="1526730" y="251859"/>
                </a:moveTo>
                <a:cubicBezTo>
                  <a:pt x="1526730" y="251859"/>
                  <a:pt x="1523748" y="251528"/>
                  <a:pt x="1521428" y="250865"/>
                </a:cubicBezTo>
                <a:cubicBezTo>
                  <a:pt x="1523416" y="251196"/>
                  <a:pt x="1525073" y="251528"/>
                  <a:pt x="1526730" y="251859"/>
                </a:cubicBezTo>
                <a:close/>
                <a:moveTo>
                  <a:pt x="1541643" y="257161"/>
                </a:moveTo>
                <a:cubicBezTo>
                  <a:pt x="1541643" y="257161"/>
                  <a:pt x="1541643" y="255173"/>
                  <a:pt x="1540649" y="254179"/>
                </a:cubicBezTo>
                <a:cubicBezTo>
                  <a:pt x="1541312" y="255173"/>
                  <a:pt x="1541312" y="256167"/>
                  <a:pt x="1541643" y="257161"/>
                </a:cubicBezTo>
                <a:cubicBezTo>
                  <a:pt x="1541643" y="258818"/>
                  <a:pt x="1541643" y="260475"/>
                  <a:pt x="1541643" y="262132"/>
                </a:cubicBezTo>
                <a:cubicBezTo>
                  <a:pt x="1541974" y="263458"/>
                  <a:pt x="1542969" y="264120"/>
                  <a:pt x="1543963" y="264452"/>
                </a:cubicBezTo>
                <a:cubicBezTo>
                  <a:pt x="1542969" y="264120"/>
                  <a:pt x="1541974" y="263126"/>
                  <a:pt x="1541643" y="262132"/>
                </a:cubicBezTo>
                <a:cubicBezTo>
                  <a:pt x="1541643" y="260475"/>
                  <a:pt x="1541643" y="258818"/>
                  <a:pt x="1541643" y="257161"/>
                </a:cubicBezTo>
                <a:close/>
                <a:moveTo>
                  <a:pt x="1544294" y="232970"/>
                </a:moveTo>
                <a:cubicBezTo>
                  <a:pt x="1544294" y="232970"/>
                  <a:pt x="1545288" y="233632"/>
                  <a:pt x="1545951" y="233964"/>
                </a:cubicBezTo>
                <a:cubicBezTo>
                  <a:pt x="1545288" y="233964"/>
                  <a:pt x="1544626" y="233632"/>
                  <a:pt x="1544294" y="232970"/>
                </a:cubicBezTo>
                <a:close/>
                <a:moveTo>
                  <a:pt x="1548934" y="234295"/>
                </a:moveTo>
                <a:cubicBezTo>
                  <a:pt x="1548934" y="234295"/>
                  <a:pt x="1548934" y="234295"/>
                  <a:pt x="1548934" y="234295"/>
                </a:cubicBezTo>
                <a:cubicBezTo>
                  <a:pt x="1548934" y="234295"/>
                  <a:pt x="1548934" y="234295"/>
                  <a:pt x="1548934" y="234295"/>
                </a:cubicBezTo>
                <a:close/>
                <a:moveTo>
                  <a:pt x="1561527" y="219051"/>
                </a:moveTo>
                <a:cubicBezTo>
                  <a:pt x="1561527" y="219051"/>
                  <a:pt x="1562521" y="220708"/>
                  <a:pt x="1563184" y="221371"/>
                </a:cubicBezTo>
                <a:cubicBezTo>
                  <a:pt x="1563184" y="222034"/>
                  <a:pt x="1563515" y="222365"/>
                  <a:pt x="1563846" y="222696"/>
                </a:cubicBezTo>
                <a:cubicBezTo>
                  <a:pt x="1563515" y="222365"/>
                  <a:pt x="1563184" y="222034"/>
                  <a:pt x="1563184" y="221371"/>
                </a:cubicBezTo>
                <a:cubicBezTo>
                  <a:pt x="1562521" y="220708"/>
                  <a:pt x="1562189" y="219714"/>
                  <a:pt x="1561527" y="219051"/>
                </a:cubicBezTo>
                <a:close/>
                <a:moveTo>
                  <a:pt x="1578428" y="211098"/>
                </a:moveTo>
                <a:cubicBezTo>
                  <a:pt x="1578428" y="211098"/>
                  <a:pt x="1578428" y="210435"/>
                  <a:pt x="1579091" y="210103"/>
                </a:cubicBezTo>
                <a:cubicBezTo>
                  <a:pt x="1578759" y="210103"/>
                  <a:pt x="1578428" y="210435"/>
                  <a:pt x="1578428" y="211098"/>
                </a:cubicBezTo>
                <a:cubicBezTo>
                  <a:pt x="1577434" y="212092"/>
                  <a:pt x="1576771" y="213086"/>
                  <a:pt x="1575777" y="214080"/>
                </a:cubicBezTo>
                <a:cubicBezTo>
                  <a:pt x="1576771" y="213086"/>
                  <a:pt x="1577434" y="212092"/>
                  <a:pt x="1578428" y="211098"/>
                </a:cubicBezTo>
                <a:close/>
                <a:moveTo>
                  <a:pt x="1596323" y="255504"/>
                </a:moveTo>
                <a:lnTo>
                  <a:pt x="1595992" y="255504"/>
                </a:lnTo>
                <a:cubicBezTo>
                  <a:pt x="1595992" y="255504"/>
                  <a:pt x="1596323" y="255504"/>
                  <a:pt x="1596323" y="255504"/>
                </a:cubicBezTo>
                <a:close/>
                <a:moveTo>
                  <a:pt x="1583399" y="255504"/>
                </a:moveTo>
                <a:cubicBezTo>
                  <a:pt x="1583399" y="255504"/>
                  <a:pt x="1583730" y="255504"/>
                  <a:pt x="1584061" y="255504"/>
                </a:cubicBezTo>
                <a:cubicBezTo>
                  <a:pt x="1584061" y="255504"/>
                  <a:pt x="1583730" y="255504"/>
                  <a:pt x="1583399" y="255504"/>
                </a:cubicBezTo>
                <a:lnTo>
                  <a:pt x="1583399" y="255504"/>
                </a:lnTo>
                <a:close/>
                <a:moveTo>
                  <a:pt x="1596986" y="268429"/>
                </a:moveTo>
                <a:cubicBezTo>
                  <a:pt x="1594997" y="266772"/>
                  <a:pt x="1596323" y="264452"/>
                  <a:pt x="1595992" y="262464"/>
                </a:cubicBezTo>
                <a:cubicBezTo>
                  <a:pt x="1595992" y="260144"/>
                  <a:pt x="1597317" y="259150"/>
                  <a:pt x="1599637" y="259812"/>
                </a:cubicBezTo>
                <a:cubicBezTo>
                  <a:pt x="1599968" y="258818"/>
                  <a:pt x="1600300" y="258155"/>
                  <a:pt x="1600300" y="257493"/>
                </a:cubicBezTo>
                <a:cubicBezTo>
                  <a:pt x="1600300" y="258155"/>
                  <a:pt x="1600300" y="258818"/>
                  <a:pt x="1599637" y="259812"/>
                </a:cubicBezTo>
                <a:cubicBezTo>
                  <a:pt x="1603614" y="261138"/>
                  <a:pt x="1598974" y="265446"/>
                  <a:pt x="1602288" y="266772"/>
                </a:cubicBezTo>
                <a:cubicBezTo>
                  <a:pt x="1600300" y="266772"/>
                  <a:pt x="1599305" y="270086"/>
                  <a:pt x="1596986" y="268429"/>
                </a:cubicBezTo>
                <a:close/>
                <a:moveTo>
                  <a:pt x="1594997" y="214743"/>
                </a:moveTo>
                <a:cubicBezTo>
                  <a:pt x="1594997" y="214743"/>
                  <a:pt x="1594997" y="214080"/>
                  <a:pt x="1594997" y="213749"/>
                </a:cubicBezTo>
                <a:cubicBezTo>
                  <a:pt x="1597649" y="209441"/>
                  <a:pt x="1601957" y="209109"/>
                  <a:pt x="1606596" y="208778"/>
                </a:cubicBezTo>
                <a:cubicBezTo>
                  <a:pt x="1607922" y="208778"/>
                  <a:pt x="1607922" y="210435"/>
                  <a:pt x="1607922" y="211098"/>
                </a:cubicBezTo>
                <a:cubicBezTo>
                  <a:pt x="1606265" y="216400"/>
                  <a:pt x="1601957" y="217725"/>
                  <a:pt x="1595329" y="214743"/>
                </a:cubicBezTo>
                <a:close/>
                <a:moveTo>
                  <a:pt x="1600963" y="186906"/>
                </a:moveTo>
                <a:cubicBezTo>
                  <a:pt x="1600963" y="186906"/>
                  <a:pt x="1599968" y="186906"/>
                  <a:pt x="1599637" y="186906"/>
                </a:cubicBezTo>
                <a:lnTo>
                  <a:pt x="1599637" y="186906"/>
                </a:lnTo>
                <a:cubicBezTo>
                  <a:pt x="1599637" y="186906"/>
                  <a:pt x="1600631" y="186906"/>
                  <a:pt x="1600963" y="186906"/>
                </a:cubicBezTo>
                <a:close/>
                <a:moveTo>
                  <a:pt x="1543963" y="173982"/>
                </a:moveTo>
                <a:lnTo>
                  <a:pt x="1543963" y="173982"/>
                </a:lnTo>
                <a:cubicBezTo>
                  <a:pt x="1543963" y="173982"/>
                  <a:pt x="1544626" y="175970"/>
                  <a:pt x="1544957" y="176633"/>
                </a:cubicBezTo>
                <a:cubicBezTo>
                  <a:pt x="1544626" y="175638"/>
                  <a:pt x="1544294" y="174644"/>
                  <a:pt x="1543963" y="173982"/>
                </a:cubicBezTo>
                <a:cubicBezTo>
                  <a:pt x="1541643" y="174976"/>
                  <a:pt x="1539655" y="174976"/>
                  <a:pt x="1537666" y="174644"/>
                </a:cubicBezTo>
                <a:cubicBezTo>
                  <a:pt x="1539655" y="174644"/>
                  <a:pt x="1541643" y="174644"/>
                  <a:pt x="1543963" y="173982"/>
                </a:cubicBezTo>
                <a:close/>
                <a:moveTo>
                  <a:pt x="1519771" y="136203"/>
                </a:moveTo>
                <a:lnTo>
                  <a:pt x="1519771" y="136203"/>
                </a:lnTo>
                <a:cubicBezTo>
                  <a:pt x="1519771" y="136203"/>
                  <a:pt x="1520765" y="134214"/>
                  <a:pt x="1521428" y="133220"/>
                </a:cubicBezTo>
                <a:cubicBezTo>
                  <a:pt x="1520765" y="134214"/>
                  <a:pt x="1520434" y="135208"/>
                  <a:pt x="1519771" y="136203"/>
                </a:cubicBezTo>
                <a:close/>
                <a:moveTo>
                  <a:pt x="1519771" y="162714"/>
                </a:moveTo>
                <a:cubicBezTo>
                  <a:pt x="1519771" y="162714"/>
                  <a:pt x="1520434" y="161720"/>
                  <a:pt x="1520765" y="161389"/>
                </a:cubicBezTo>
                <a:cubicBezTo>
                  <a:pt x="1520434" y="161720"/>
                  <a:pt x="1520102" y="162383"/>
                  <a:pt x="1519771" y="162714"/>
                </a:cubicBezTo>
                <a:cubicBezTo>
                  <a:pt x="1519108" y="163046"/>
                  <a:pt x="1518114" y="163377"/>
                  <a:pt x="1517451" y="163708"/>
                </a:cubicBezTo>
                <a:cubicBezTo>
                  <a:pt x="1518445" y="163708"/>
                  <a:pt x="1519108" y="163046"/>
                  <a:pt x="1519771" y="162714"/>
                </a:cubicBezTo>
                <a:close/>
                <a:moveTo>
                  <a:pt x="1525073" y="175307"/>
                </a:moveTo>
                <a:cubicBezTo>
                  <a:pt x="1525073" y="175307"/>
                  <a:pt x="1526730" y="173982"/>
                  <a:pt x="1527062" y="172987"/>
                </a:cubicBezTo>
                <a:cubicBezTo>
                  <a:pt x="1526730" y="173982"/>
                  <a:pt x="1526399" y="174976"/>
                  <a:pt x="1525073" y="175307"/>
                </a:cubicBezTo>
                <a:cubicBezTo>
                  <a:pt x="1523416" y="170668"/>
                  <a:pt x="1520102" y="170668"/>
                  <a:pt x="1516789" y="170999"/>
                </a:cubicBezTo>
                <a:cubicBezTo>
                  <a:pt x="1520102" y="170336"/>
                  <a:pt x="1523416" y="170668"/>
                  <a:pt x="1525073" y="175307"/>
                </a:cubicBezTo>
                <a:close/>
                <a:moveTo>
                  <a:pt x="1473707" y="217063"/>
                </a:moveTo>
                <a:cubicBezTo>
                  <a:pt x="1473707" y="217063"/>
                  <a:pt x="1475364" y="216400"/>
                  <a:pt x="1476027" y="216068"/>
                </a:cubicBezTo>
                <a:lnTo>
                  <a:pt x="1476027" y="216068"/>
                </a:lnTo>
                <a:cubicBezTo>
                  <a:pt x="1476027" y="216068"/>
                  <a:pt x="1474370" y="216731"/>
                  <a:pt x="1473707" y="217063"/>
                </a:cubicBezTo>
                <a:cubicBezTo>
                  <a:pt x="1472050" y="215406"/>
                  <a:pt x="1470725" y="213749"/>
                  <a:pt x="1468736" y="212423"/>
                </a:cubicBezTo>
                <a:cubicBezTo>
                  <a:pt x="1470393" y="213749"/>
                  <a:pt x="1472050" y="215406"/>
                  <a:pt x="1473707" y="217063"/>
                </a:cubicBezTo>
                <a:close/>
                <a:moveTo>
                  <a:pt x="1451173" y="189557"/>
                </a:moveTo>
                <a:lnTo>
                  <a:pt x="1451173" y="189557"/>
                </a:lnTo>
                <a:cubicBezTo>
                  <a:pt x="1451173" y="189557"/>
                  <a:pt x="1451173" y="190883"/>
                  <a:pt x="1451835" y="191545"/>
                </a:cubicBezTo>
                <a:cubicBezTo>
                  <a:pt x="1451504" y="191214"/>
                  <a:pt x="1451173" y="190551"/>
                  <a:pt x="1451173" y="189557"/>
                </a:cubicBezTo>
                <a:close/>
                <a:moveTo>
                  <a:pt x="1447859" y="184917"/>
                </a:moveTo>
                <a:cubicBezTo>
                  <a:pt x="1447859" y="184917"/>
                  <a:pt x="1447859" y="184255"/>
                  <a:pt x="1448521" y="183923"/>
                </a:cubicBezTo>
                <a:cubicBezTo>
                  <a:pt x="1448521" y="183923"/>
                  <a:pt x="1448190" y="184586"/>
                  <a:pt x="1447859" y="184917"/>
                </a:cubicBezTo>
                <a:close/>
                <a:moveTo>
                  <a:pt x="1417039" y="222365"/>
                </a:moveTo>
                <a:cubicBezTo>
                  <a:pt x="1417039" y="222365"/>
                  <a:pt x="1420022" y="222365"/>
                  <a:pt x="1421679" y="222696"/>
                </a:cubicBezTo>
                <a:cubicBezTo>
                  <a:pt x="1418365" y="227004"/>
                  <a:pt x="1414388" y="225016"/>
                  <a:pt x="1410743" y="224685"/>
                </a:cubicBezTo>
                <a:cubicBezTo>
                  <a:pt x="1410743" y="223691"/>
                  <a:pt x="1408423" y="222696"/>
                  <a:pt x="1410743" y="222365"/>
                </a:cubicBezTo>
                <a:cubicBezTo>
                  <a:pt x="1412731" y="222034"/>
                  <a:pt x="1414719" y="222365"/>
                  <a:pt x="1416708" y="222365"/>
                </a:cubicBezTo>
                <a:close/>
                <a:moveTo>
                  <a:pt x="1407429" y="225679"/>
                </a:moveTo>
                <a:cubicBezTo>
                  <a:pt x="1407429" y="225679"/>
                  <a:pt x="1407429" y="225016"/>
                  <a:pt x="1407429" y="224685"/>
                </a:cubicBezTo>
                <a:cubicBezTo>
                  <a:pt x="1407429" y="224685"/>
                  <a:pt x="1407429" y="225347"/>
                  <a:pt x="1407429" y="225679"/>
                </a:cubicBezTo>
                <a:close/>
                <a:moveTo>
                  <a:pt x="1395167" y="246225"/>
                </a:moveTo>
                <a:cubicBezTo>
                  <a:pt x="1395167" y="246225"/>
                  <a:pt x="1394504" y="246225"/>
                  <a:pt x="1394173" y="246225"/>
                </a:cubicBezTo>
                <a:cubicBezTo>
                  <a:pt x="1394504" y="246225"/>
                  <a:pt x="1394836" y="246225"/>
                  <a:pt x="1395167" y="246225"/>
                </a:cubicBezTo>
                <a:cubicBezTo>
                  <a:pt x="1395167" y="244568"/>
                  <a:pt x="1395499" y="243243"/>
                  <a:pt x="1396493" y="242249"/>
                </a:cubicBezTo>
                <a:cubicBezTo>
                  <a:pt x="1395499" y="243243"/>
                  <a:pt x="1395167" y="244900"/>
                  <a:pt x="1395167" y="246225"/>
                </a:cubicBezTo>
                <a:close/>
                <a:moveTo>
                  <a:pt x="1393510" y="244568"/>
                </a:moveTo>
                <a:cubicBezTo>
                  <a:pt x="1393510" y="244568"/>
                  <a:pt x="1393842" y="244237"/>
                  <a:pt x="1394173" y="243906"/>
                </a:cubicBezTo>
                <a:lnTo>
                  <a:pt x="1394173" y="243906"/>
                </a:lnTo>
                <a:cubicBezTo>
                  <a:pt x="1394173" y="243906"/>
                  <a:pt x="1393842" y="244568"/>
                  <a:pt x="1393510" y="244568"/>
                </a:cubicBezTo>
                <a:close/>
                <a:moveTo>
                  <a:pt x="1387545" y="241917"/>
                </a:moveTo>
                <a:cubicBezTo>
                  <a:pt x="1387545" y="241917"/>
                  <a:pt x="1389865" y="242249"/>
                  <a:pt x="1390859" y="242249"/>
                </a:cubicBezTo>
                <a:cubicBezTo>
                  <a:pt x="1389533" y="242249"/>
                  <a:pt x="1388539" y="242249"/>
                  <a:pt x="1387545" y="241917"/>
                </a:cubicBezTo>
                <a:lnTo>
                  <a:pt x="1387545" y="241917"/>
                </a:lnTo>
                <a:close/>
                <a:moveTo>
                  <a:pt x="1356394" y="245231"/>
                </a:moveTo>
                <a:cubicBezTo>
                  <a:pt x="1353743" y="246888"/>
                  <a:pt x="1350760" y="247219"/>
                  <a:pt x="1348109" y="246225"/>
                </a:cubicBezTo>
                <a:cubicBezTo>
                  <a:pt x="1347115" y="248214"/>
                  <a:pt x="1346452" y="249539"/>
                  <a:pt x="1345789" y="250865"/>
                </a:cubicBezTo>
                <a:cubicBezTo>
                  <a:pt x="1340487" y="250865"/>
                  <a:pt x="1334522" y="251859"/>
                  <a:pt x="1334522" y="243574"/>
                </a:cubicBezTo>
                <a:lnTo>
                  <a:pt x="1334522" y="243574"/>
                </a:lnTo>
                <a:cubicBezTo>
                  <a:pt x="1333528" y="232638"/>
                  <a:pt x="1343801" y="233301"/>
                  <a:pt x="1349435" y="229324"/>
                </a:cubicBezTo>
                <a:cubicBezTo>
                  <a:pt x="1351092" y="230981"/>
                  <a:pt x="1349435" y="232970"/>
                  <a:pt x="1349766" y="234626"/>
                </a:cubicBezTo>
                <a:cubicBezTo>
                  <a:pt x="1349766" y="236946"/>
                  <a:pt x="1350760" y="237609"/>
                  <a:pt x="1352749" y="237278"/>
                </a:cubicBezTo>
                <a:cubicBezTo>
                  <a:pt x="1348772" y="238272"/>
                  <a:pt x="1344795" y="239266"/>
                  <a:pt x="1341481" y="242911"/>
                </a:cubicBezTo>
                <a:cubicBezTo>
                  <a:pt x="1346452" y="244568"/>
                  <a:pt x="1351092" y="242911"/>
                  <a:pt x="1355731" y="243574"/>
                </a:cubicBezTo>
                <a:cubicBezTo>
                  <a:pt x="1355731" y="244237"/>
                  <a:pt x="1355731" y="244568"/>
                  <a:pt x="1356063" y="245231"/>
                </a:cubicBezTo>
                <a:close/>
                <a:moveTo>
                  <a:pt x="1279511" y="242249"/>
                </a:moveTo>
                <a:cubicBezTo>
                  <a:pt x="1277854" y="242249"/>
                  <a:pt x="1275865" y="242249"/>
                  <a:pt x="1275865" y="239929"/>
                </a:cubicBezTo>
                <a:cubicBezTo>
                  <a:pt x="1275865" y="237940"/>
                  <a:pt x="1277191" y="237278"/>
                  <a:pt x="1279179" y="237609"/>
                </a:cubicBezTo>
                <a:cubicBezTo>
                  <a:pt x="1280836" y="237940"/>
                  <a:pt x="1282493" y="239266"/>
                  <a:pt x="1284482" y="238603"/>
                </a:cubicBezTo>
                <a:cubicBezTo>
                  <a:pt x="1282825" y="239929"/>
                  <a:pt x="1282162" y="242580"/>
                  <a:pt x="1279179" y="242249"/>
                </a:cubicBezTo>
                <a:close/>
                <a:moveTo>
                  <a:pt x="1273546" y="227004"/>
                </a:moveTo>
                <a:cubicBezTo>
                  <a:pt x="1271889" y="229324"/>
                  <a:pt x="1268575" y="227004"/>
                  <a:pt x="1267249" y="229656"/>
                </a:cubicBezTo>
                <a:cubicBezTo>
                  <a:pt x="1268243" y="230981"/>
                  <a:pt x="1267912" y="233301"/>
                  <a:pt x="1268243" y="235289"/>
                </a:cubicBezTo>
                <a:cubicBezTo>
                  <a:pt x="1268243" y="233301"/>
                  <a:pt x="1268243" y="230981"/>
                  <a:pt x="1267249" y="229656"/>
                </a:cubicBezTo>
                <a:cubicBezTo>
                  <a:pt x="1268575" y="226673"/>
                  <a:pt x="1271889" y="229324"/>
                  <a:pt x="1273546" y="227004"/>
                </a:cubicBezTo>
                <a:cubicBezTo>
                  <a:pt x="1276528" y="226010"/>
                  <a:pt x="1279179" y="225347"/>
                  <a:pt x="1282162" y="224353"/>
                </a:cubicBezTo>
                <a:cubicBezTo>
                  <a:pt x="1279179" y="225347"/>
                  <a:pt x="1276528" y="226010"/>
                  <a:pt x="1273546" y="227004"/>
                </a:cubicBezTo>
                <a:close/>
                <a:moveTo>
                  <a:pt x="1258302" y="243574"/>
                </a:moveTo>
                <a:cubicBezTo>
                  <a:pt x="1258302" y="243574"/>
                  <a:pt x="1258633" y="243574"/>
                  <a:pt x="1258964" y="243243"/>
                </a:cubicBezTo>
                <a:cubicBezTo>
                  <a:pt x="1258964" y="243243"/>
                  <a:pt x="1258302" y="243243"/>
                  <a:pt x="1258302" y="243574"/>
                </a:cubicBezTo>
                <a:close/>
                <a:moveTo>
                  <a:pt x="1127401" y="170999"/>
                </a:moveTo>
                <a:cubicBezTo>
                  <a:pt x="1126407" y="172656"/>
                  <a:pt x="1126738" y="173650"/>
                  <a:pt x="1127732" y="174313"/>
                </a:cubicBezTo>
                <a:cubicBezTo>
                  <a:pt x="1126407" y="173650"/>
                  <a:pt x="1126407" y="172656"/>
                  <a:pt x="1127401" y="170999"/>
                </a:cubicBezTo>
                <a:cubicBezTo>
                  <a:pt x="1129058" y="170999"/>
                  <a:pt x="1130384" y="170668"/>
                  <a:pt x="1132041" y="170999"/>
                </a:cubicBezTo>
                <a:cubicBezTo>
                  <a:pt x="1130384" y="170999"/>
                  <a:pt x="1128727" y="170999"/>
                  <a:pt x="1127401" y="170999"/>
                </a:cubicBezTo>
                <a:close/>
                <a:moveTo>
                  <a:pt x="1104535" y="173319"/>
                </a:moveTo>
                <a:lnTo>
                  <a:pt x="1104535" y="173319"/>
                </a:lnTo>
                <a:cubicBezTo>
                  <a:pt x="1104535" y="173319"/>
                  <a:pt x="1103209" y="173650"/>
                  <a:pt x="1102547" y="173982"/>
                </a:cubicBezTo>
                <a:cubicBezTo>
                  <a:pt x="1103209" y="173982"/>
                  <a:pt x="1103872" y="173319"/>
                  <a:pt x="1104535" y="173319"/>
                </a:cubicBezTo>
                <a:lnTo>
                  <a:pt x="1104535" y="173319"/>
                </a:lnTo>
                <a:close/>
                <a:moveTo>
                  <a:pt x="1106523" y="181272"/>
                </a:moveTo>
                <a:cubicBezTo>
                  <a:pt x="1106523" y="181272"/>
                  <a:pt x="1105198" y="179615"/>
                  <a:pt x="1104535" y="178621"/>
                </a:cubicBezTo>
                <a:cubicBezTo>
                  <a:pt x="1106523" y="177958"/>
                  <a:pt x="1106855" y="177295"/>
                  <a:pt x="1106523" y="176633"/>
                </a:cubicBezTo>
                <a:cubicBezTo>
                  <a:pt x="1106855" y="177295"/>
                  <a:pt x="1106523" y="177958"/>
                  <a:pt x="1104535" y="178621"/>
                </a:cubicBezTo>
                <a:cubicBezTo>
                  <a:pt x="1105529" y="179284"/>
                  <a:pt x="1106192" y="180278"/>
                  <a:pt x="1106523" y="181272"/>
                </a:cubicBezTo>
                <a:close/>
                <a:moveTo>
                  <a:pt x="975954" y="170999"/>
                </a:moveTo>
                <a:cubicBezTo>
                  <a:pt x="975954" y="170999"/>
                  <a:pt x="974629" y="169011"/>
                  <a:pt x="973966" y="168679"/>
                </a:cubicBezTo>
                <a:cubicBezTo>
                  <a:pt x="974960" y="169011"/>
                  <a:pt x="975623" y="169673"/>
                  <a:pt x="975954" y="170999"/>
                </a:cubicBezTo>
                <a:cubicBezTo>
                  <a:pt x="976617" y="170999"/>
                  <a:pt x="977280" y="170999"/>
                  <a:pt x="978274" y="170999"/>
                </a:cubicBezTo>
                <a:cubicBezTo>
                  <a:pt x="977611" y="170999"/>
                  <a:pt x="976617" y="170999"/>
                  <a:pt x="975954" y="170999"/>
                </a:cubicBezTo>
                <a:close/>
                <a:moveTo>
                  <a:pt x="964355" y="170999"/>
                </a:moveTo>
                <a:cubicBezTo>
                  <a:pt x="964355" y="170999"/>
                  <a:pt x="964355" y="170999"/>
                  <a:pt x="964024" y="170999"/>
                </a:cubicBezTo>
                <a:cubicBezTo>
                  <a:pt x="964024" y="170999"/>
                  <a:pt x="964024" y="170999"/>
                  <a:pt x="964355" y="170999"/>
                </a:cubicBezTo>
                <a:lnTo>
                  <a:pt x="964355" y="170999"/>
                </a:lnTo>
                <a:close/>
                <a:moveTo>
                  <a:pt x="1073384" y="232638"/>
                </a:moveTo>
                <a:cubicBezTo>
                  <a:pt x="1073384" y="232638"/>
                  <a:pt x="1072390" y="231644"/>
                  <a:pt x="1072721" y="230318"/>
                </a:cubicBezTo>
                <a:cubicBezTo>
                  <a:pt x="1073384" y="229656"/>
                  <a:pt x="1074378" y="229324"/>
                  <a:pt x="1075041" y="228993"/>
                </a:cubicBezTo>
                <a:cubicBezTo>
                  <a:pt x="1074047" y="228993"/>
                  <a:pt x="1073384" y="229656"/>
                  <a:pt x="1072721" y="230318"/>
                </a:cubicBezTo>
                <a:cubicBezTo>
                  <a:pt x="1072721" y="231313"/>
                  <a:pt x="1072721" y="231975"/>
                  <a:pt x="1073384" y="232638"/>
                </a:cubicBezTo>
                <a:close/>
                <a:moveTo>
                  <a:pt x="1074047" y="191214"/>
                </a:moveTo>
                <a:cubicBezTo>
                  <a:pt x="1074047" y="191214"/>
                  <a:pt x="1073715" y="189557"/>
                  <a:pt x="1073715" y="188563"/>
                </a:cubicBezTo>
                <a:cubicBezTo>
                  <a:pt x="1071064" y="188563"/>
                  <a:pt x="1068744" y="188563"/>
                  <a:pt x="1066093" y="188231"/>
                </a:cubicBezTo>
                <a:cubicBezTo>
                  <a:pt x="1068744" y="188231"/>
                  <a:pt x="1071064" y="188231"/>
                  <a:pt x="1073715" y="188563"/>
                </a:cubicBezTo>
                <a:cubicBezTo>
                  <a:pt x="1073715" y="189557"/>
                  <a:pt x="1073715" y="190220"/>
                  <a:pt x="1074047" y="191214"/>
                </a:cubicBezTo>
                <a:close/>
                <a:moveTo>
                  <a:pt x="1063111" y="217725"/>
                </a:moveTo>
                <a:cubicBezTo>
                  <a:pt x="1063111" y="217725"/>
                  <a:pt x="1063111" y="217063"/>
                  <a:pt x="1063111" y="217063"/>
                </a:cubicBezTo>
                <a:cubicBezTo>
                  <a:pt x="1063111" y="217063"/>
                  <a:pt x="1063111" y="217394"/>
                  <a:pt x="1063111" y="217725"/>
                </a:cubicBezTo>
                <a:close/>
                <a:moveTo>
                  <a:pt x="1063111" y="182598"/>
                </a:moveTo>
                <a:cubicBezTo>
                  <a:pt x="1063111" y="182598"/>
                  <a:pt x="1066093" y="184255"/>
                  <a:pt x="1067419" y="185580"/>
                </a:cubicBezTo>
                <a:cubicBezTo>
                  <a:pt x="1067419" y="185580"/>
                  <a:pt x="1068082" y="185580"/>
                  <a:pt x="1068082" y="185580"/>
                </a:cubicBezTo>
                <a:cubicBezTo>
                  <a:pt x="1068082" y="185580"/>
                  <a:pt x="1067419" y="185580"/>
                  <a:pt x="1067419" y="185580"/>
                </a:cubicBezTo>
                <a:cubicBezTo>
                  <a:pt x="1066093" y="183923"/>
                  <a:pt x="1064768" y="183261"/>
                  <a:pt x="1063111" y="182598"/>
                </a:cubicBezTo>
                <a:close/>
                <a:moveTo>
                  <a:pt x="1070401" y="186243"/>
                </a:moveTo>
                <a:cubicBezTo>
                  <a:pt x="1070401" y="186243"/>
                  <a:pt x="1069407" y="186243"/>
                  <a:pt x="1068744" y="186243"/>
                </a:cubicBezTo>
                <a:cubicBezTo>
                  <a:pt x="1069407" y="186243"/>
                  <a:pt x="1069739" y="186243"/>
                  <a:pt x="1070401" y="186243"/>
                </a:cubicBezTo>
                <a:close/>
                <a:moveTo>
                  <a:pt x="1056814" y="163377"/>
                </a:moveTo>
                <a:cubicBezTo>
                  <a:pt x="1056814" y="163377"/>
                  <a:pt x="1058471" y="164040"/>
                  <a:pt x="1058803" y="164702"/>
                </a:cubicBezTo>
                <a:cubicBezTo>
                  <a:pt x="1058140" y="164040"/>
                  <a:pt x="1057477" y="163708"/>
                  <a:pt x="1056814" y="163377"/>
                </a:cubicBezTo>
                <a:close/>
                <a:moveTo>
                  <a:pt x="1084983" y="163046"/>
                </a:moveTo>
                <a:cubicBezTo>
                  <a:pt x="1084983" y="163046"/>
                  <a:pt x="1082663" y="164040"/>
                  <a:pt x="1081337" y="164371"/>
                </a:cubicBezTo>
                <a:cubicBezTo>
                  <a:pt x="1082663" y="164040"/>
                  <a:pt x="1083657" y="163377"/>
                  <a:pt x="1084983" y="163046"/>
                </a:cubicBezTo>
                <a:lnTo>
                  <a:pt x="1084983" y="163046"/>
                </a:lnTo>
                <a:close/>
                <a:moveTo>
                  <a:pt x="1043890" y="184255"/>
                </a:moveTo>
                <a:cubicBezTo>
                  <a:pt x="1043890" y="184255"/>
                  <a:pt x="1044221" y="184255"/>
                  <a:pt x="1044553" y="184586"/>
                </a:cubicBezTo>
                <a:cubicBezTo>
                  <a:pt x="1044553" y="184586"/>
                  <a:pt x="1044221" y="184586"/>
                  <a:pt x="1043890" y="184255"/>
                </a:cubicBezTo>
                <a:close/>
                <a:moveTo>
                  <a:pt x="1046210" y="217394"/>
                </a:moveTo>
                <a:cubicBezTo>
                  <a:pt x="1046210" y="217394"/>
                  <a:pt x="1043558" y="218057"/>
                  <a:pt x="1042233" y="218057"/>
                </a:cubicBezTo>
                <a:cubicBezTo>
                  <a:pt x="1043558" y="218057"/>
                  <a:pt x="1044884" y="217725"/>
                  <a:pt x="1046210" y="217394"/>
                </a:cubicBezTo>
                <a:close/>
                <a:moveTo>
                  <a:pt x="1066093" y="210103"/>
                </a:moveTo>
                <a:lnTo>
                  <a:pt x="1066093" y="210103"/>
                </a:lnTo>
                <a:cubicBezTo>
                  <a:pt x="1066093" y="210103"/>
                  <a:pt x="1068082" y="210103"/>
                  <a:pt x="1069076" y="209772"/>
                </a:cubicBezTo>
                <a:cubicBezTo>
                  <a:pt x="1068082" y="209772"/>
                  <a:pt x="1067087" y="210103"/>
                  <a:pt x="1066093" y="210103"/>
                </a:cubicBezTo>
                <a:close/>
                <a:moveTo>
                  <a:pt x="1085314" y="162051"/>
                </a:moveTo>
                <a:cubicBezTo>
                  <a:pt x="1085314" y="162051"/>
                  <a:pt x="1083657" y="162051"/>
                  <a:pt x="1082663" y="162051"/>
                </a:cubicBezTo>
                <a:cubicBezTo>
                  <a:pt x="1081006" y="163377"/>
                  <a:pt x="1079680" y="163046"/>
                  <a:pt x="1078355" y="162714"/>
                </a:cubicBezTo>
                <a:cubicBezTo>
                  <a:pt x="1079680" y="163377"/>
                  <a:pt x="1081006" y="163377"/>
                  <a:pt x="1082663" y="162051"/>
                </a:cubicBezTo>
                <a:cubicBezTo>
                  <a:pt x="1079349" y="159069"/>
                  <a:pt x="1084320" y="156418"/>
                  <a:pt x="1082663" y="153435"/>
                </a:cubicBezTo>
                <a:cubicBezTo>
                  <a:pt x="1082332" y="153104"/>
                  <a:pt x="1082000" y="152441"/>
                  <a:pt x="1081337" y="152110"/>
                </a:cubicBezTo>
                <a:lnTo>
                  <a:pt x="1081337" y="152110"/>
                </a:lnTo>
                <a:cubicBezTo>
                  <a:pt x="1081337" y="152110"/>
                  <a:pt x="1082000" y="153104"/>
                  <a:pt x="1082663" y="153435"/>
                </a:cubicBezTo>
                <a:cubicBezTo>
                  <a:pt x="1088297" y="155092"/>
                  <a:pt x="1087302" y="158737"/>
                  <a:pt x="1085314" y="162383"/>
                </a:cubicBezTo>
                <a:close/>
                <a:moveTo>
                  <a:pt x="1032954" y="171993"/>
                </a:moveTo>
                <a:lnTo>
                  <a:pt x="1032954" y="172656"/>
                </a:lnTo>
                <a:cubicBezTo>
                  <a:pt x="1034942" y="173650"/>
                  <a:pt x="1037262" y="173650"/>
                  <a:pt x="1039250" y="173319"/>
                </a:cubicBezTo>
                <a:cubicBezTo>
                  <a:pt x="1040245" y="169673"/>
                  <a:pt x="1040245" y="165365"/>
                  <a:pt x="1045878" y="165697"/>
                </a:cubicBezTo>
                <a:cubicBezTo>
                  <a:pt x="1047204" y="165697"/>
                  <a:pt x="1048529" y="165697"/>
                  <a:pt x="1049524" y="169011"/>
                </a:cubicBezTo>
                <a:cubicBezTo>
                  <a:pt x="1047867" y="170336"/>
                  <a:pt x="1045547" y="171993"/>
                  <a:pt x="1043227" y="173650"/>
                </a:cubicBezTo>
                <a:lnTo>
                  <a:pt x="1043227" y="173650"/>
                </a:lnTo>
                <a:cubicBezTo>
                  <a:pt x="1043227" y="173650"/>
                  <a:pt x="1041570" y="174976"/>
                  <a:pt x="1040576" y="175307"/>
                </a:cubicBezTo>
                <a:cubicBezTo>
                  <a:pt x="1040907" y="175970"/>
                  <a:pt x="1038256" y="176633"/>
                  <a:pt x="1040576" y="177627"/>
                </a:cubicBezTo>
                <a:cubicBezTo>
                  <a:pt x="1041902" y="177627"/>
                  <a:pt x="1042896" y="177627"/>
                  <a:pt x="1043890" y="178621"/>
                </a:cubicBezTo>
                <a:cubicBezTo>
                  <a:pt x="1044884" y="180941"/>
                  <a:pt x="1040907" y="180278"/>
                  <a:pt x="1041570" y="182598"/>
                </a:cubicBezTo>
                <a:cubicBezTo>
                  <a:pt x="1036931" y="191214"/>
                  <a:pt x="1030966" y="184917"/>
                  <a:pt x="1025332" y="183923"/>
                </a:cubicBezTo>
                <a:cubicBezTo>
                  <a:pt x="1026657" y="180609"/>
                  <a:pt x="1024669" y="177295"/>
                  <a:pt x="1025332" y="173982"/>
                </a:cubicBezTo>
                <a:cubicBezTo>
                  <a:pt x="1027320" y="171330"/>
                  <a:pt x="1030303" y="173650"/>
                  <a:pt x="1032954" y="172656"/>
                </a:cubicBezTo>
                <a:close/>
                <a:moveTo>
                  <a:pt x="1030634" y="194197"/>
                </a:moveTo>
                <a:cubicBezTo>
                  <a:pt x="1030634" y="194197"/>
                  <a:pt x="1030634" y="193534"/>
                  <a:pt x="1030634" y="193202"/>
                </a:cubicBezTo>
                <a:cubicBezTo>
                  <a:pt x="1030634" y="192871"/>
                  <a:pt x="1030303" y="192540"/>
                  <a:pt x="1029971" y="192208"/>
                </a:cubicBezTo>
                <a:cubicBezTo>
                  <a:pt x="1029971" y="192540"/>
                  <a:pt x="1030303" y="192871"/>
                  <a:pt x="1030634" y="193202"/>
                </a:cubicBezTo>
                <a:cubicBezTo>
                  <a:pt x="1030634" y="193534"/>
                  <a:pt x="1030634" y="193865"/>
                  <a:pt x="1030634" y="194197"/>
                </a:cubicBezTo>
                <a:close/>
                <a:moveTo>
                  <a:pt x="1030634" y="194859"/>
                </a:moveTo>
                <a:cubicBezTo>
                  <a:pt x="1030634" y="194859"/>
                  <a:pt x="1030634" y="195522"/>
                  <a:pt x="1030634" y="195853"/>
                </a:cubicBezTo>
                <a:cubicBezTo>
                  <a:pt x="1030634" y="196516"/>
                  <a:pt x="1030634" y="197179"/>
                  <a:pt x="1030634" y="198173"/>
                </a:cubicBezTo>
                <a:cubicBezTo>
                  <a:pt x="1030634" y="197510"/>
                  <a:pt x="1030634" y="196848"/>
                  <a:pt x="1030634" y="195853"/>
                </a:cubicBezTo>
                <a:cubicBezTo>
                  <a:pt x="1030634" y="195522"/>
                  <a:pt x="1030634" y="195191"/>
                  <a:pt x="1030634" y="194859"/>
                </a:cubicBezTo>
                <a:lnTo>
                  <a:pt x="1030634" y="194859"/>
                </a:lnTo>
                <a:close/>
                <a:moveTo>
                  <a:pt x="1004123" y="147139"/>
                </a:moveTo>
                <a:lnTo>
                  <a:pt x="1004123" y="147139"/>
                </a:lnTo>
                <a:cubicBezTo>
                  <a:pt x="1004123" y="147139"/>
                  <a:pt x="1004123" y="145482"/>
                  <a:pt x="1004454" y="144488"/>
                </a:cubicBezTo>
                <a:cubicBezTo>
                  <a:pt x="1004454" y="145482"/>
                  <a:pt x="1004454" y="146144"/>
                  <a:pt x="1004123" y="147139"/>
                </a:cubicBezTo>
                <a:close/>
                <a:moveTo>
                  <a:pt x="1015390" y="174644"/>
                </a:moveTo>
                <a:cubicBezTo>
                  <a:pt x="1015390" y="174644"/>
                  <a:pt x="1016053" y="174644"/>
                  <a:pt x="1016716" y="174644"/>
                </a:cubicBezTo>
                <a:lnTo>
                  <a:pt x="1016716" y="174644"/>
                </a:lnTo>
                <a:cubicBezTo>
                  <a:pt x="1016716" y="174644"/>
                  <a:pt x="1016053" y="174644"/>
                  <a:pt x="1015390" y="174644"/>
                </a:cubicBezTo>
                <a:lnTo>
                  <a:pt x="1015390" y="174644"/>
                </a:lnTo>
                <a:close/>
                <a:moveTo>
                  <a:pt x="1005117" y="141836"/>
                </a:moveTo>
                <a:cubicBezTo>
                  <a:pt x="1005117" y="141836"/>
                  <a:pt x="1005780" y="140511"/>
                  <a:pt x="1006774" y="140179"/>
                </a:cubicBezTo>
                <a:cubicBezTo>
                  <a:pt x="1006111" y="140511"/>
                  <a:pt x="1005448" y="141174"/>
                  <a:pt x="1005117" y="141836"/>
                </a:cubicBezTo>
                <a:close/>
                <a:moveTo>
                  <a:pt x="987222" y="132557"/>
                </a:moveTo>
                <a:lnTo>
                  <a:pt x="987222" y="132557"/>
                </a:lnTo>
                <a:cubicBezTo>
                  <a:pt x="987222" y="132557"/>
                  <a:pt x="985565" y="133220"/>
                  <a:pt x="984902" y="133883"/>
                </a:cubicBezTo>
                <a:cubicBezTo>
                  <a:pt x="983245" y="133883"/>
                  <a:pt x="981919" y="133883"/>
                  <a:pt x="980262" y="133883"/>
                </a:cubicBezTo>
                <a:cubicBezTo>
                  <a:pt x="981919" y="133883"/>
                  <a:pt x="983245" y="133883"/>
                  <a:pt x="984902" y="133883"/>
                </a:cubicBezTo>
                <a:cubicBezTo>
                  <a:pt x="985565" y="133552"/>
                  <a:pt x="986559" y="133220"/>
                  <a:pt x="987222" y="132557"/>
                </a:cubicBezTo>
                <a:close/>
                <a:moveTo>
                  <a:pt x="971977" y="120296"/>
                </a:moveTo>
                <a:lnTo>
                  <a:pt x="971977" y="120296"/>
                </a:lnTo>
                <a:cubicBezTo>
                  <a:pt x="971977" y="120296"/>
                  <a:pt x="970983" y="118307"/>
                  <a:pt x="970652" y="117645"/>
                </a:cubicBezTo>
                <a:cubicBezTo>
                  <a:pt x="970320" y="116982"/>
                  <a:pt x="969989" y="116319"/>
                  <a:pt x="969658" y="115656"/>
                </a:cubicBezTo>
                <a:cubicBezTo>
                  <a:pt x="969989" y="116319"/>
                  <a:pt x="970320" y="116982"/>
                  <a:pt x="970652" y="117645"/>
                </a:cubicBezTo>
                <a:cubicBezTo>
                  <a:pt x="970983" y="118639"/>
                  <a:pt x="971646" y="119633"/>
                  <a:pt x="971977" y="120296"/>
                </a:cubicBezTo>
                <a:close/>
                <a:moveTo>
                  <a:pt x="971977" y="170668"/>
                </a:moveTo>
                <a:cubicBezTo>
                  <a:pt x="971977" y="170668"/>
                  <a:pt x="971977" y="170336"/>
                  <a:pt x="971977" y="170005"/>
                </a:cubicBezTo>
                <a:cubicBezTo>
                  <a:pt x="971977" y="170005"/>
                  <a:pt x="971977" y="170336"/>
                  <a:pt x="971977" y="170668"/>
                </a:cubicBezTo>
                <a:close/>
                <a:moveTo>
                  <a:pt x="971646" y="171662"/>
                </a:moveTo>
                <a:cubicBezTo>
                  <a:pt x="971646" y="171662"/>
                  <a:pt x="971646" y="171662"/>
                  <a:pt x="971646" y="171993"/>
                </a:cubicBezTo>
                <a:cubicBezTo>
                  <a:pt x="971646" y="171993"/>
                  <a:pt x="971646" y="171993"/>
                  <a:pt x="971646" y="171662"/>
                </a:cubicBezTo>
                <a:close/>
                <a:moveTo>
                  <a:pt x="989210" y="152441"/>
                </a:moveTo>
                <a:cubicBezTo>
                  <a:pt x="989210" y="152441"/>
                  <a:pt x="989210" y="151778"/>
                  <a:pt x="989873" y="151778"/>
                </a:cubicBezTo>
                <a:cubicBezTo>
                  <a:pt x="989873" y="151778"/>
                  <a:pt x="989541" y="151778"/>
                  <a:pt x="989210" y="152441"/>
                </a:cubicBezTo>
                <a:close/>
                <a:moveTo>
                  <a:pt x="991861" y="150784"/>
                </a:moveTo>
                <a:cubicBezTo>
                  <a:pt x="991861" y="150784"/>
                  <a:pt x="991861" y="151447"/>
                  <a:pt x="991861" y="151778"/>
                </a:cubicBezTo>
                <a:cubicBezTo>
                  <a:pt x="991861" y="151778"/>
                  <a:pt x="991530" y="151778"/>
                  <a:pt x="991198" y="151778"/>
                </a:cubicBezTo>
                <a:cubicBezTo>
                  <a:pt x="991198" y="151778"/>
                  <a:pt x="991530" y="151778"/>
                  <a:pt x="991861" y="151778"/>
                </a:cubicBezTo>
                <a:cubicBezTo>
                  <a:pt x="991861" y="151447"/>
                  <a:pt x="991861" y="151115"/>
                  <a:pt x="991861" y="150784"/>
                </a:cubicBezTo>
                <a:close/>
                <a:moveTo>
                  <a:pt x="992524" y="151447"/>
                </a:moveTo>
                <a:cubicBezTo>
                  <a:pt x="992524" y="151447"/>
                  <a:pt x="994844" y="154429"/>
                  <a:pt x="996169" y="155755"/>
                </a:cubicBezTo>
                <a:cubicBezTo>
                  <a:pt x="994844" y="154098"/>
                  <a:pt x="993849" y="152772"/>
                  <a:pt x="992524" y="151447"/>
                </a:cubicBezTo>
                <a:cubicBezTo>
                  <a:pt x="992524" y="151447"/>
                  <a:pt x="992524" y="151447"/>
                  <a:pt x="992524" y="151447"/>
                </a:cubicBezTo>
                <a:lnTo>
                  <a:pt x="992524" y="151447"/>
                </a:lnTo>
                <a:close/>
                <a:moveTo>
                  <a:pt x="1013733" y="173319"/>
                </a:moveTo>
                <a:cubicBezTo>
                  <a:pt x="1013733" y="173319"/>
                  <a:pt x="1013070" y="172656"/>
                  <a:pt x="1012739" y="172656"/>
                </a:cubicBezTo>
                <a:cubicBezTo>
                  <a:pt x="1013070" y="172656"/>
                  <a:pt x="1013402" y="172656"/>
                  <a:pt x="1013733" y="173319"/>
                </a:cubicBezTo>
                <a:close/>
                <a:moveTo>
                  <a:pt x="1032622" y="202813"/>
                </a:moveTo>
                <a:cubicBezTo>
                  <a:pt x="1032622" y="202813"/>
                  <a:pt x="1030966" y="202813"/>
                  <a:pt x="1029971" y="202813"/>
                </a:cubicBezTo>
                <a:lnTo>
                  <a:pt x="1029971" y="202813"/>
                </a:lnTo>
                <a:cubicBezTo>
                  <a:pt x="1029971" y="202813"/>
                  <a:pt x="1031628" y="202813"/>
                  <a:pt x="1032622" y="202813"/>
                </a:cubicBezTo>
                <a:close/>
                <a:moveTo>
                  <a:pt x="1052506" y="263126"/>
                </a:moveTo>
                <a:cubicBezTo>
                  <a:pt x="1052506" y="263126"/>
                  <a:pt x="1053500" y="263789"/>
                  <a:pt x="1053500" y="264120"/>
                </a:cubicBezTo>
                <a:cubicBezTo>
                  <a:pt x="1053500" y="263789"/>
                  <a:pt x="1052838" y="263126"/>
                  <a:pt x="1052506" y="263126"/>
                </a:cubicBezTo>
                <a:cubicBezTo>
                  <a:pt x="1051843" y="263126"/>
                  <a:pt x="1051181" y="262795"/>
                  <a:pt x="1050518" y="262795"/>
                </a:cubicBezTo>
                <a:lnTo>
                  <a:pt x="1050518" y="262795"/>
                </a:lnTo>
                <a:cubicBezTo>
                  <a:pt x="1050518" y="262795"/>
                  <a:pt x="1052175" y="262795"/>
                  <a:pt x="1052506" y="263126"/>
                </a:cubicBezTo>
                <a:close/>
                <a:moveTo>
                  <a:pt x="1078023" y="230981"/>
                </a:moveTo>
                <a:cubicBezTo>
                  <a:pt x="1078023" y="230981"/>
                  <a:pt x="1077692" y="230318"/>
                  <a:pt x="1077361" y="229656"/>
                </a:cubicBezTo>
                <a:cubicBezTo>
                  <a:pt x="1078686" y="229656"/>
                  <a:pt x="1080343" y="229656"/>
                  <a:pt x="1081669" y="229656"/>
                </a:cubicBezTo>
                <a:cubicBezTo>
                  <a:pt x="1080012" y="229656"/>
                  <a:pt x="1078686" y="229656"/>
                  <a:pt x="1077361" y="229656"/>
                </a:cubicBezTo>
                <a:cubicBezTo>
                  <a:pt x="1077361" y="229987"/>
                  <a:pt x="1077692" y="230650"/>
                  <a:pt x="1078023" y="230981"/>
                </a:cubicBezTo>
                <a:close/>
                <a:moveTo>
                  <a:pt x="1080012" y="232307"/>
                </a:moveTo>
                <a:cubicBezTo>
                  <a:pt x="1080012" y="232307"/>
                  <a:pt x="1078686" y="231644"/>
                  <a:pt x="1078023" y="231313"/>
                </a:cubicBezTo>
                <a:cubicBezTo>
                  <a:pt x="1078355" y="231975"/>
                  <a:pt x="1079018" y="232307"/>
                  <a:pt x="1080012" y="232307"/>
                </a:cubicBezTo>
                <a:close/>
                <a:moveTo>
                  <a:pt x="1063442" y="203476"/>
                </a:moveTo>
                <a:cubicBezTo>
                  <a:pt x="1063442" y="203476"/>
                  <a:pt x="1063773" y="204138"/>
                  <a:pt x="1064105" y="204470"/>
                </a:cubicBezTo>
                <a:cubicBezTo>
                  <a:pt x="1064105" y="204470"/>
                  <a:pt x="1063773" y="203807"/>
                  <a:pt x="1063442" y="203476"/>
                </a:cubicBezTo>
                <a:cubicBezTo>
                  <a:pt x="1067750" y="204470"/>
                  <a:pt x="1072058" y="204801"/>
                  <a:pt x="1076366" y="204470"/>
                </a:cubicBezTo>
                <a:cubicBezTo>
                  <a:pt x="1072058" y="204470"/>
                  <a:pt x="1067750" y="204470"/>
                  <a:pt x="1063442" y="203476"/>
                </a:cubicBezTo>
                <a:close/>
                <a:moveTo>
                  <a:pt x="1094262" y="178621"/>
                </a:moveTo>
                <a:cubicBezTo>
                  <a:pt x="1094262" y="178621"/>
                  <a:pt x="1095256" y="178290"/>
                  <a:pt x="1095587" y="177958"/>
                </a:cubicBezTo>
                <a:cubicBezTo>
                  <a:pt x="1094925" y="177958"/>
                  <a:pt x="1094593" y="177958"/>
                  <a:pt x="1094262" y="178621"/>
                </a:cubicBezTo>
                <a:close/>
                <a:moveTo>
                  <a:pt x="1167168" y="147470"/>
                </a:moveTo>
                <a:cubicBezTo>
                  <a:pt x="1169157" y="147139"/>
                  <a:pt x="1170814" y="146807"/>
                  <a:pt x="1172802" y="146144"/>
                </a:cubicBezTo>
                <a:cubicBezTo>
                  <a:pt x="1173465" y="146144"/>
                  <a:pt x="1174459" y="146807"/>
                  <a:pt x="1175122" y="147139"/>
                </a:cubicBezTo>
                <a:lnTo>
                  <a:pt x="1175122" y="147139"/>
                </a:lnTo>
                <a:cubicBezTo>
                  <a:pt x="1175122" y="147139"/>
                  <a:pt x="1173465" y="146476"/>
                  <a:pt x="1172802" y="146144"/>
                </a:cubicBezTo>
                <a:lnTo>
                  <a:pt x="1172802" y="146144"/>
                </a:lnTo>
                <a:cubicBezTo>
                  <a:pt x="1170814" y="146476"/>
                  <a:pt x="1169157" y="146807"/>
                  <a:pt x="1167168" y="147470"/>
                </a:cubicBezTo>
                <a:cubicBezTo>
                  <a:pt x="1166837" y="148133"/>
                  <a:pt x="1166506" y="148464"/>
                  <a:pt x="1165843" y="148796"/>
                </a:cubicBezTo>
                <a:cubicBezTo>
                  <a:pt x="1166174" y="148464"/>
                  <a:pt x="1166837" y="148133"/>
                  <a:pt x="1167168" y="147470"/>
                </a:cubicBezTo>
                <a:cubicBezTo>
                  <a:pt x="1164849" y="146807"/>
                  <a:pt x="1162860" y="146144"/>
                  <a:pt x="1160209" y="145482"/>
                </a:cubicBezTo>
                <a:cubicBezTo>
                  <a:pt x="1162860" y="146144"/>
                  <a:pt x="1165180" y="146807"/>
                  <a:pt x="1167168" y="147470"/>
                </a:cubicBezTo>
                <a:close/>
                <a:moveTo>
                  <a:pt x="1299726" y="140842"/>
                </a:moveTo>
                <a:lnTo>
                  <a:pt x="1299726" y="140842"/>
                </a:lnTo>
                <a:cubicBezTo>
                  <a:pt x="1296080" y="140179"/>
                  <a:pt x="1294423" y="140842"/>
                  <a:pt x="1293761" y="142499"/>
                </a:cubicBezTo>
                <a:cubicBezTo>
                  <a:pt x="1294423" y="140842"/>
                  <a:pt x="1296412" y="140179"/>
                  <a:pt x="1299726" y="140842"/>
                </a:cubicBezTo>
                <a:close/>
                <a:moveTo>
                  <a:pt x="1293429" y="148796"/>
                </a:moveTo>
                <a:cubicBezTo>
                  <a:pt x="1301714" y="145150"/>
                  <a:pt x="1301714" y="145150"/>
                  <a:pt x="1302377" y="152441"/>
                </a:cubicBezTo>
                <a:lnTo>
                  <a:pt x="1302377" y="152441"/>
                </a:lnTo>
                <a:cubicBezTo>
                  <a:pt x="1302377" y="152441"/>
                  <a:pt x="1302377" y="154098"/>
                  <a:pt x="1302377" y="155092"/>
                </a:cubicBezTo>
                <a:cubicBezTo>
                  <a:pt x="1303702" y="157412"/>
                  <a:pt x="1305359" y="160063"/>
                  <a:pt x="1308673" y="160394"/>
                </a:cubicBezTo>
                <a:cubicBezTo>
                  <a:pt x="1309005" y="159732"/>
                  <a:pt x="1309668" y="158737"/>
                  <a:pt x="1309999" y="158075"/>
                </a:cubicBezTo>
                <a:cubicBezTo>
                  <a:pt x="1309005" y="156086"/>
                  <a:pt x="1308342" y="154098"/>
                  <a:pt x="1306685" y="152772"/>
                </a:cubicBezTo>
                <a:lnTo>
                  <a:pt x="1306685" y="152772"/>
                </a:lnTo>
                <a:cubicBezTo>
                  <a:pt x="1306022" y="150121"/>
                  <a:pt x="1310330" y="149458"/>
                  <a:pt x="1309005" y="146807"/>
                </a:cubicBezTo>
                <a:cubicBezTo>
                  <a:pt x="1311325" y="144819"/>
                  <a:pt x="1313313" y="142831"/>
                  <a:pt x="1316627" y="143825"/>
                </a:cubicBezTo>
                <a:cubicBezTo>
                  <a:pt x="1320935" y="143162"/>
                  <a:pt x="1318615" y="148464"/>
                  <a:pt x="1321598" y="149127"/>
                </a:cubicBezTo>
                <a:cubicBezTo>
                  <a:pt x="1316627" y="150784"/>
                  <a:pt x="1315964" y="157743"/>
                  <a:pt x="1309999" y="158406"/>
                </a:cubicBezTo>
                <a:cubicBezTo>
                  <a:pt x="1309668" y="159069"/>
                  <a:pt x="1309005" y="160063"/>
                  <a:pt x="1308673" y="160726"/>
                </a:cubicBezTo>
                <a:cubicBezTo>
                  <a:pt x="1309005" y="162383"/>
                  <a:pt x="1308011" y="164702"/>
                  <a:pt x="1310330" y="165697"/>
                </a:cubicBezTo>
                <a:cubicBezTo>
                  <a:pt x="1309005" y="168679"/>
                  <a:pt x="1306354" y="168348"/>
                  <a:pt x="1303702" y="168016"/>
                </a:cubicBezTo>
                <a:lnTo>
                  <a:pt x="1303702" y="168016"/>
                </a:lnTo>
                <a:cubicBezTo>
                  <a:pt x="1301051" y="167354"/>
                  <a:pt x="1300720" y="165365"/>
                  <a:pt x="1300057" y="163377"/>
                </a:cubicBezTo>
                <a:cubicBezTo>
                  <a:pt x="1301714" y="159069"/>
                  <a:pt x="1296412" y="158737"/>
                  <a:pt x="1295749" y="155755"/>
                </a:cubicBezTo>
                <a:cubicBezTo>
                  <a:pt x="1295086" y="155423"/>
                  <a:pt x="1294092" y="154761"/>
                  <a:pt x="1293429" y="154429"/>
                </a:cubicBezTo>
                <a:cubicBezTo>
                  <a:pt x="1293429" y="155423"/>
                  <a:pt x="1293429" y="156086"/>
                  <a:pt x="1293429" y="157080"/>
                </a:cubicBezTo>
                <a:lnTo>
                  <a:pt x="1293429" y="157080"/>
                </a:lnTo>
                <a:cubicBezTo>
                  <a:pt x="1293429" y="157080"/>
                  <a:pt x="1293429" y="155423"/>
                  <a:pt x="1293429" y="154429"/>
                </a:cubicBezTo>
                <a:cubicBezTo>
                  <a:pt x="1292435" y="152772"/>
                  <a:pt x="1293429" y="151115"/>
                  <a:pt x="1293429" y="149458"/>
                </a:cubicBezTo>
                <a:close/>
                <a:moveTo>
                  <a:pt x="1346121" y="180278"/>
                </a:moveTo>
                <a:cubicBezTo>
                  <a:pt x="1346121" y="180278"/>
                  <a:pt x="1346121" y="179284"/>
                  <a:pt x="1346121" y="178952"/>
                </a:cubicBezTo>
                <a:cubicBezTo>
                  <a:pt x="1346121" y="179284"/>
                  <a:pt x="1346121" y="179947"/>
                  <a:pt x="1346121" y="180278"/>
                </a:cubicBezTo>
                <a:close/>
                <a:moveTo>
                  <a:pt x="1346121" y="178952"/>
                </a:moveTo>
                <a:cubicBezTo>
                  <a:pt x="1346121" y="176964"/>
                  <a:pt x="1345789" y="174976"/>
                  <a:pt x="1347115" y="173650"/>
                </a:cubicBezTo>
                <a:lnTo>
                  <a:pt x="1347115" y="173650"/>
                </a:lnTo>
                <a:cubicBezTo>
                  <a:pt x="1347115" y="173650"/>
                  <a:pt x="1346121" y="176964"/>
                  <a:pt x="1346121" y="178952"/>
                </a:cubicBezTo>
                <a:close/>
                <a:moveTo>
                  <a:pt x="1341813" y="170668"/>
                </a:moveTo>
                <a:cubicBezTo>
                  <a:pt x="1341813" y="170668"/>
                  <a:pt x="1343138" y="172325"/>
                  <a:pt x="1344133" y="172656"/>
                </a:cubicBezTo>
                <a:cubicBezTo>
                  <a:pt x="1343138" y="171993"/>
                  <a:pt x="1342144" y="171330"/>
                  <a:pt x="1341813" y="170668"/>
                </a:cubicBezTo>
                <a:close/>
                <a:moveTo>
                  <a:pt x="1341813" y="142499"/>
                </a:moveTo>
                <a:cubicBezTo>
                  <a:pt x="1341813" y="140842"/>
                  <a:pt x="1341813" y="138522"/>
                  <a:pt x="1341813" y="137197"/>
                </a:cubicBezTo>
                <a:lnTo>
                  <a:pt x="1341813" y="137197"/>
                </a:lnTo>
                <a:cubicBezTo>
                  <a:pt x="1341813" y="137197"/>
                  <a:pt x="1341813" y="140842"/>
                  <a:pt x="1341813" y="142499"/>
                </a:cubicBezTo>
                <a:cubicBezTo>
                  <a:pt x="1341813" y="143493"/>
                  <a:pt x="1342144" y="144156"/>
                  <a:pt x="1342807" y="144819"/>
                </a:cubicBezTo>
                <a:cubicBezTo>
                  <a:pt x="1342144" y="144156"/>
                  <a:pt x="1341813" y="143162"/>
                  <a:pt x="1341813" y="142499"/>
                </a:cubicBezTo>
                <a:close/>
                <a:moveTo>
                  <a:pt x="1355068" y="192540"/>
                </a:moveTo>
                <a:cubicBezTo>
                  <a:pt x="1355068" y="192540"/>
                  <a:pt x="1353080" y="192871"/>
                  <a:pt x="1351755" y="192871"/>
                </a:cubicBezTo>
                <a:cubicBezTo>
                  <a:pt x="1351423" y="193534"/>
                  <a:pt x="1351092" y="194197"/>
                  <a:pt x="1351092" y="194859"/>
                </a:cubicBezTo>
                <a:cubicBezTo>
                  <a:pt x="1351092" y="195522"/>
                  <a:pt x="1351092" y="195853"/>
                  <a:pt x="1351423" y="196185"/>
                </a:cubicBezTo>
                <a:cubicBezTo>
                  <a:pt x="1352086" y="196848"/>
                  <a:pt x="1353080" y="197179"/>
                  <a:pt x="1354406" y="197842"/>
                </a:cubicBezTo>
                <a:lnTo>
                  <a:pt x="1354406" y="197842"/>
                </a:lnTo>
                <a:cubicBezTo>
                  <a:pt x="1354406" y="197842"/>
                  <a:pt x="1352086" y="197179"/>
                  <a:pt x="1351423" y="196185"/>
                </a:cubicBezTo>
                <a:cubicBezTo>
                  <a:pt x="1351423" y="195853"/>
                  <a:pt x="1351092" y="195522"/>
                  <a:pt x="1351092" y="194859"/>
                </a:cubicBezTo>
                <a:cubicBezTo>
                  <a:pt x="1351092" y="194197"/>
                  <a:pt x="1351092" y="193534"/>
                  <a:pt x="1351755" y="192871"/>
                </a:cubicBezTo>
                <a:cubicBezTo>
                  <a:pt x="1352749" y="192871"/>
                  <a:pt x="1354074" y="192871"/>
                  <a:pt x="1355068" y="192540"/>
                </a:cubicBezTo>
                <a:close/>
                <a:moveTo>
                  <a:pt x="1223174" y="197179"/>
                </a:moveTo>
                <a:cubicBezTo>
                  <a:pt x="1223174" y="197179"/>
                  <a:pt x="1222511" y="198173"/>
                  <a:pt x="1222511" y="198505"/>
                </a:cubicBezTo>
                <a:cubicBezTo>
                  <a:pt x="1222511" y="198173"/>
                  <a:pt x="1222842" y="197510"/>
                  <a:pt x="1223174" y="197179"/>
                </a:cubicBezTo>
                <a:cubicBezTo>
                  <a:pt x="1223174" y="196848"/>
                  <a:pt x="1223505" y="196185"/>
                  <a:pt x="1223505" y="195853"/>
                </a:cubicBezTo>
                <a:cubicBezTo>
                  <a:pt x="1223505" y="196185"/>
                  <a:pt x="1223505" y="196848"/>
                  <a:pt x="1223174" y="197179"/>
                </a:cubicBezTo>
                <a:close/>
                <a:moveTo>
                  <a:pt x="1211575" y="224685"/>
                </a:moveTo>
                <a:cubicBezTo>
                  <a:pt x="1211575" y="224685"/>
                  <a:pt x="1211575" y="225347"/>
                  <a:pt x="1211575" y="225347"/>
                </a:cubicBezTo>
                <a:cubicBezTo>
                  <a:pt x="1211575" y="225347"/>
                  <a:pt x="1211575" y="225016"/>
                  <a:pt x="1211575" y="224685"/>
                </a:cubicBezTo>
                <a:close/>
                <a:moveTo>
                  <a:pt x="1206273" y="225347"/>
                </a:moveTo>
                <a:cubicBezTo>
                  <a:pt x="1206273" y="225347"/>
                  <a:pt x="1206273" y="226342"/>
                  <a:pt x="1206273" y="226673"/>
                </a:cubicBezTo>
                <a:cubicBezTo>
                  <a:pt x="1206604" y="227336"/>
                  <a:pt x="1207598" y="227667"/>
                  <a:pt x="1208593" y="227336"/>
                </a:cubicBezTo>
                <a:cubicBezTo>
                  <a:pt x="1207267" y="227336"/>
                  <a:pt x="1206604" y="227336"/>
                  <a:pt x="1206273" y="226673"/>
                </a:cubicBezTo>
                <a:cubicBezTo>
                  <a:pt x="1206273" y="226673"/>
                  <a:pt x="1206273" y="226010"/>
                  <a:pt x="1206273" y="225347"/>
                </a:cubicBezTo>
                <a:close/>
                <a:moveTo>
                  <a:pt x="1207930" y="189557"/>
                </a:moveTo>
                <a:cubicBezTo>
                  <a:pt x="1207930" y="189557"/>
                  <a:pt x="1208924" y="192871"/>
                  <a:pt x="1207930" y="194528"/>
                </a:cubicBezTo>
                <a:lnTo>
                  <a:pt x="1207930" y="194528"/>
                </a:lnTo>
                <a:cubicBezTo>
                  <a:pt x="1208924" y="192540"/>
                  <a:pt x="1208593" y="190883"/>
                  <a:pt x="1207930" y="189557"/>
                </a:cubicBezTo>
                <a:close/>
                <a:moveTo>
                  <a:pt x="1176779" y="224685"/>
                </a:moveTo>
                <a:cubicBezTo>
                  <a:pt x="1176779" y="224685"/>
                  <a:pt x="1176447" y="225347"/>
                  <a:pt x="1176779" y="226010"/>
                </a:cubicBezTo>
                <a:cubicBezTo>
                  <a:pt x="1176779" y="225679"/>
                  <a:pt x="1176779" y="225347"/>
                  <a:pt x="1176779" y="224685"/>
                </a:cubicBezTo>
                <a:close/>
                <a:moveTo>
                  <a:pt x="1177773" y="222365"/>
                </a:moveTo>
                <a:cubicBezTo>
                  <a:pt x="1177773" y="222365"/>
                  <a:pt x="1177773" y="222034"/>
                  <a:pt x="1177773" y="221702"/>
                </a:cubicBezTo>
                <a:cubicBezTo>
                  <a:pt x="1176779" y="221702"/>
                  <a:pt x="1175785" y="221702"/>
                  <a:pt x="1174790" y="221702"/>
                </a:cubicBezTo>
                <a:cubicBezTo>
                  <a:pt x="1175785" y="221702"/>
                  <a:pt x="1176779" y="221702"/>
                  <a:pt x="1177773" y="221702"/>
                </a:cubicBezTo>
                <a:cubicBezTo>
                  <a:pt x="1177773" y="221702"/>
                  <a:pt x="1177773" y="222034"/>
                  <a:pt x="1177773" y="222365"/>
                </a:cubicBezTo>
                <a:close/>
                <a:moveTo>
                  <a:pt x="1159878" y="241917"/>
                </a:moveTo>
                <a:cubicBezTo>
                  <a:pt x="1159878" y="241917"/>
                  <a:pt x="1157226" y="241917"/>
                  <a:pt x="1156232" y="241586"/>
                </a:cubicBezTo>
                <a:cubicBezTo>
                  <a:pt x="1155569" y="240923"/>
                  <a:pt x="1154575" y="239929"/>
                  <a:pt x="1153913" y="239266"/>
                </a:cubicBezTo>
                <a:cubicBezTo>
                  <a:pt x="1155901" y="239266"/>
                  <a:pt x="1155901" y="235289"/>
                  <a:pt x="1158552" y="236615"/>
                </a:cubicBezTo>
                <a:cubicBezTo>
                  <a:pt x="1160872" y="237940"/>
                  <a:pt x="1159878" y="239929"/>
                  <a:pt x="1160209" y="241917"/>
                </a:cubicBezTo>
                <a:close/>
                <a:moveTo>
                  <a:pt x="1109174" y="150121"/>
                </a:moveTo>
                <a:lnTo>
                  <a:pt x="1109174" y="150121"/>
                </a:lnTo>
                <a:cubicBezTo>
                  <a:pt x="1109174" y="150121"/>
                  <a:pt x="1110169" y="150784"/>
                  <a:pt x="1110169" y="151115"/>
                </a:cubicBezTo>
                <a:cubicBezTo>
                  <a:pt x="1110169" y="150784"/>
                  <a:pt x="1109506" y="150453"/>
                  <a:pt x="1109174" y="150121"/>
                </a:cubicBezTo>
                <a:close/>
                <a:moveTo>
                  <a:pt x="1148279" y="169673"/>
                </a:moveTo>
                <a:cubicBezTo>
                  <a:pt x="1151593" y="170668"/>
                  <a:pt x="1155238" y="171662"/>
                  <a:pt x="1158552" y="172987"/>
                </a:cubicBezTo>
                <a:cubicBezTo>
                  <a:pt x="1158552" y="172987"/>
                  <a:pt x="1158552" y="172987"/>
                  <a:pt x="1158552" y="172987"/>
                </a:cubicBezTo>
                <a:lnTo>
                  <a:pt x="1158552" y="172987"/>
                </a:lnTo>
                <a:cubicBezTo>
                  <a:pt x="1155238" y="171993"/>
                  <a:pt x="1151924" y="170668"/>
                  <a:pt x="1148279" y="170005"/>
                </a:cubicBezTo>
                <a:cubicBezTo>
                  <a:pt x="1144634" y="169342"/>
                  <a:pt x="1141320" y="168348"/>
                  <a:pt x="1137674" y="168016"/>
                </a:cubicBezTo>
                <a:cubicBezTo>
                  <a:pt x="1141320" y="168348"/>
                  <a:pt x="1144634" y="169011"/>
                  <a:pt x="1148279" y="170005"/>
                </a:cubicBezTo>
                <a:close/>
                <a:moveTo>
                  <a:pt x="1199645" y="169011"/>
                </a:moveTo>
                <a:cubicBezTo>
                  <a:pt x="1201633" y="169011"/>
                  <a:pt x="1203622" y="168679"/>
                  <a:pt x="1205941" y="168348"/>
                </a:cubicBezTo>
                <a:cubicBezTo>
                  <a:pt x="1203622" y="168348"/>
                  <a:pt x="1201633" y="168679"/>
                  <a:pt x="1199645" y="169011"/>
                </a:cubicBezTo>
                <a:cubicBezTo>
                  <a:pt x="1199645" y="169673"/>
                  <a:pt x="1198982" y="170668"/>
                  <a:pt x="1198982" y="171330"/>
                </a:cubicBezTo>
                <a:cubicBezTo>
                  <a:pt x="1198982" y="170668"/>
                  <a:pt x="1199645" y="169673"/>
                  <a:pt x="1199645" y="169011"/>
                </a:cubicBezTo>
                <a:cubicBezTo>
                  <a:pt x="1199313" y="168016"/>
                  <a:pt x="1198651" y="167354"/>
                  <a:pt x="1198319" y="166359"/>
                </a:cubicBezTo>
                <a:cubicBezTo>
                  <a:pt x="1199645" y="166359"/>
                  <a:pt x="1200971" y="166359"/>
                  <a:pt x="1202296" y="166359"/>
                </a:cubicBezTo>
                <a:cubicBezTo>
                  <a:pt x="1200971" y="166359"/>
                  <a:pt x="1199645" y="166028"/>
                  <a:pt x="1198319" y="166359"/>
                </a:cubicBezTo>
                <a:cubicBezTo>
                  <a:pt x="1198651" y="167354"/>
                  <a:pt x="1199313" y="168016"/>
                  <a:pt x="1199645" y="169011"/>
                </a:cubicBezTo>
                <a:close/>
                <a:moveTo>
                  <a:pt x="1190697" y="162714"/>
                </a:moveTo>
                <a:cubicBezTo>
                  <a:pt x="1190697" y="162714"/>
                  <a:pt x="1187715" y="161389"/>
                  <a:pt x="1186389" y="161389"/>
                </a:cubicBezTo>
                <a:cubicBezTo>
                  <a:pt x="1187715" y="161389"/>
                  <a:pt x="1189372" y="161389"/>
                  <a:pt x="1190697" y="162714"/>
                </a:cubicBezTo>
                <a:cubicBezTo>
                  <a:pt x="1190697" y="161720"/>
                  <a:pt x="1190697" y="161057"/>
                  <a:pt x="1190697" y="160063"/>
                </a:cubicBezTo>
                <a:lnTo>
                  <a:pt x="1190697" y="160063"/>
                </a:lnTo>
                <a:cubicBezTo>
                  <a:pt x="1190697" y="160063"/>
                  <a:pt x="1190697" y="161720"/>
                  <a:pt x="1190697" y="162714"/>
                </a:cubicBezTo>
                <a:cubicBezTo>
                  <a:pt x="1192686" y="164040"/>
                  <a:pt x="1195005" y="165034"/>
                  <a:pt x="1196994" y="166359"/>
                </a:cubicBezTo>
                <a:cubicBezTo>
                  <a:pt x="1195005" y="165034"/>
                  <a:pt x="1192686" y="164040"/>
                  <a:pt x="1190697" y="162714"/>
                </a:cubicBezTo>
                <a:close/>
                <a:moveTo>
                  <a:pt x="1171145" y="185912"/>
                </a:moveTo>
                <a:cubicBezTo>
                  <a:pt x="1171145" y="185912"/>
                  <a:pt x="1169488" y="184255"/>
                  <a:pt x="1170151" y="182929"/>
                </a:cubicBezTo>
                <a:cubicBezTo>
                  <a:pt x="1170151" y="182929"/>
                  <a:pt x="1170482" y="182598"/>
                  <a:pt x="1170814" y="182598"/>
                </a:cubicBezTo>
                <a:cubicBezTo>
                  <a:pt x="1170814" y="182598"/>
                  <a:pt x="1170151" y="182598"/>
                  <a:pt x="1170151" y="182929"/>
                </a:cubicBezTo>
                <a:cubicBezTo>
                  <a:pt x="1169157" y="184255"/>
                  <a:pt x="1171145" y="184586"/>
                  <a:pt x="1171145" y="185912"/>
                </a:cubicBezTo>
                <a:close/>
                <a:moveTo>
                  <a:pt x="1162529" y="221371"/>
                </a:moveTo>
                <a:cubicBezTo>
                  <a:pt x="1162529" y="221371"/>
                  <a:pt x="1161535" y="221371"/>
                  <a:pt x="1161203" y="221371"/>
                </a:cubicBezTo>
                <a:cubicBezTo>
                  <a:pt x="1161535" y="221371"/>
                  <a:pt x="1162197" y="221371"/>
                  <a:pt x="1162529" y="221371"/>
                </a:cubicBezTo>
                <a:lnTo>
                  <a:pt x="1162529" y="221371"/>
                </a:lnTo>
                <a:close/>
                <a:moveTo>
                  <a:pt x="1154907" y="197179"/>
                </a:moveTo>
                <a:cubicBezTo>
                  <a:pt x="1154907" y="197179"/>
                  <a:pt x="1156895" y="197179"/>
                  <a:pt x="1157889" y="197842"/>
                </a:cubicBezTo>
                <a:cubicBezTo>
                  <a:pt x="1158884" y="197842"/>
                  <a:pt x="1159546" y="197842"/>
                  <a:pt x="1159878" y="197179"/>
                </a:cubicBezTo>
                <a:cubicBezTo>
                  <a:pt x="1159215" y="197842"/>
                  <a:pt x="1158884" y="198173"/>
                  <a:pt x="1157889" y="197842"/>
                </a:cubicBezTo>
                <a:cubicBezTo>
                  <a:pt x="1157889" y="197842"/>
                  <a:pt x="1157889" y="198173"/>
                  <a:pt x="1157558" y="198505"/>
                </a:cubicBezTo>
                <a:cubicBezTo>
                  <a:pt x="1160540" y="198836"/>
                  <a:pt x="1163523" y="199167"/>
                  <a:pt x="1166506" y="199499"/>
                </a:cubicBezTo>
                <a:cubicBezTo>
                  <a:pt x="1166506" y="199499"/>
                  <a:pt x="1166837" y="200162"/>
                  <a:pt x="1166506" y="200493"/>
                </a:cubicBezTo>
                <a:cubicBezTo>
                  <a:pt x="1163192" y="202813"/>
                  <a:pt x="1159215" y="202150"/>
                  <a:pt x="1155238" y="202813"/>
                </a:cubicBezTo>
                <a:lnTo>
                  <a:pt x="1155238" y="202813"/>
                </a:lnTo>
                <a:cubicBezTo>
                  <a:pt x="1155238" y="201156"/>
                  <a:pt x="1155569" y="199167"/>
                  <a:pt x="1157558" y="198173"/>
                </a:cubicBezTo>
                <a:cubicBezTo>
                  <a:pt x="1157558" y="198173"/>
                  <a:pt x="1157558" y="197842"/>
                  <a:pt x="1157889" y="197510"/>
                </a:cubicBezTo>
                <a:cubicBezTo>
                  <a:pt x="1156895" y="196848"/>
                  <a:pt x="1155901" y="196848"/>
                  <a:pt x="1154907" y="196848"/>
                </a:cubicBezTo>
                <a:close/>
                <a:moveTo>
                  <a:pt x="1165180" y="183261"/>
                </a:moveTo>
                <a:cubicBezTo>
                  <a:pt x="1169819" y="177958"/>
                  <a:pt x="1171145" y="178290"/>
                  <a:pt x="1175785" y="181935"/>
                </a:cubicBezTo>
                <a:lnTo>
                  <a:pt x="1175785" y="181935"/>
                </a:lnTo>
                <a:cubicBezTo>
                  <a:pt x="1171145" y="177958"/>
                  <a:pt x="1170151" y="177627"/>
                  <a:pt x="1165180" y="183261"/>
                </a:cubicBezTo>
                <a:close/>
                <a:moveTo>
                  <a:pt x="1160209" y="157080"/>
                </a:moveTo>
                <a:cubicBezTo>
                  <a:pt x="1160209" y="157080"/>
                  <a:pt x="1160872" y="157080"/>
                  <a:pt x="1161203" y="157080"/>
                </a:cubicBezTo>
                <a:cubicBezTo>
                  <a:pt x="1160872" y="157080"/>
                  <a:pt x="1160540" y="157080"/>
                  <a:pt x="1160209" y="157080"/>
                </a:cubicBezTo>
                <a:close/>
                <a:moveTo>
                  <a:pt x="1158884" y="173319"/>
                </a:moveTo>
                <a:cubicBezTo>
                  <a:pt x="1158884" y="173319"/>
                  <a:pt x="1158884" y="173650"/>
                  <a:pt x="1158884" y="173982"/>
                </a:cubicBezTo>
                <a:cubicBezTo>
                  <a:pt x="1159878" y="174313"/>
                  <a:pt x="1160540" y="174976"/>
                  <a:pt x="1160872" y="175307"/>
                </a:cubicBezTo>
                <a:cubicBezTo>
                  <a:pt x="1160872" y="174976"/>
                  <a:pt x="1159878" y="174313"/>
                  <a:pt x="1158884" y="173982"/>
                </a:cubicBezTo>
                <a:cubicBezTo>
                  <a:pt x="1158884" y="173982"/>
                  <a:pt x="1158884" y="173650"/>
                  <a:pt x="1158884" y="173319"/>
                </a:cubicBezTo>
                <a:close/>
                <a:moveTo>
                  <a:pt x="1161203" y="195191"/>
                </a:moveTo>
                <a:cubicBezTo>
                  <a:pt x="1161203" y="195191"/>
                  <a:pt x="1160540" y="196516"/>
                  <a:pt x="1160209" y="196848"/>
                </a:cubicBezTo>
                <a:cubicBezTo>
                  <a:pt x="1160540" y="196516"/>
                  <a:pt x="1160872" y="195853"/>
                  <a:pt x="1161203" y="195191"/>
                </a:cubicBezTo>
                <a:close/>
                <a:moveTo>
                  <a:pt x="1150267" y="205795"/>
                </a:moveTo>
                <a:lnTo>
                  <a:pt x="1150267" y="205795"/>
                </a:lnTo>
                <a:cubicBezTo>
                  <a:pt x="1150267" y="205795"/>
                  <a:pt x="1148942" y="204138"/>
                  <a:pt x="1148610" y="203476"/>
                </a:cubicBezTo>
                <a:cubicBezTo>
                  <a:pt x="1148942" y="204470"/>
                  <a:pt x="1149604" y="205132"/>
                  <a:pt x="1150267" y="205795"/>
                </a:cubicBezTo>
                <a:close/>
                <a:moveTo>
                  <a:pt x="1176116" y="165034"/>
                </a:moveTo>
                <a:cubicBezTo>
                  <a:pt x="1176116" y="165034"/>
                  <a:pt x="1178104" y="163377"/>
                  <a:pt x="1179430" y="162714"/>
                </a:cubicBezTo>
                <a:lnTo>
                  <a:pt x="1179430" y="162714"/>
                </a:lnTo>
                <a:cubicBezTo>
                  <a:pt x="1179430" y="162714"/>
                  <a:pt x="1177441" y="164371"/>
                  <a:pt x="1176116" y="165034"/>
                </a:cubicBezTo>
                <a:close/>
                <a:moveTo>
                  <a:pt x="1186389" y="161389"/>
                </a:moveTo>
                <a:cubicBezTo>
                  <a:pt x="1186389" y="161389"/>
                  <a:pt x="1184732" y="161720"/>
                  <a:pt x="1183738" y="162051"/>
                </a:cubicBezTo>
                <a:cubicBezTo>
                  <a:pt x="1184732" y="162051"/>
                  <a:pt x="1185395" y="161720"/>
                  <a:pt x="1186389" y="161389"/>
                </a:cubicBezTo>
                <a:close/>
                <a:moveTo>
                  <a:pt x="1186389" y="155092"/>
                </a:moveTo>
                <a:cubicBezTo>
                  <a:pt x="1186389" y="155092"/>
                  <a:pt x="1185063" y="156086"/>
                  <a:pt x="1184401" y="156749"/>
                </a:cubicBezTo>
                <a:cubicBezTo>
                  <a:pt x="1185063" y="156086"/>
                  <a:pt x="1185726" y="155755"/>
                  <a:pt x="1186389" y="155092"/>
                </a:cubicBezTo>
                <a:cubicBezTo>
                  <a:pt x="1187715" y="155092"/>
                  <a:pt x="1188709" y="154098"/>
                  <a:pt x="1190034" y="153104"/>
                </a:cubicBezTo>
                <a:cubicBezTo>
                  <a:pt x="1189040" y="153767"/>
                  <a:pt x="1187715" y="154761"/>
                  <a:pt x="1186389" y="155092"/>
                </a:cubicBezTo>
                <a:close/>
                <a:moveTo>
                  <a:pt x="1151593" y="205795"/>
                </a:moveTo>
                <a:cubicBezTo>
                  <a:pt x="1151593" y="205795"/>
                  <a:pt x="1154244" y="206458"/>
                  <a:pt x="1155569" y="206458"/>
                </a:cubicBezTo>
                <a:lnTo>
                  <a:pt x="1155569" y="205795"/>
                </a:lnTo>
                <a:cubicBezTo>
                  <a:pt x="1155569" y="205795"/>
                  <a:pt x="1155569" y="206127"/>
                  <a:pt x="1155569" y="206458"/>
                </a:cubicBezTo>
                <a:cubicBezTo>
                  <a:pt x="1154244" y="206458"/>
                  <a:pt x="1152918" y="205795"/>
                  <a:pt x="1151593" y="205795"/>
                </a:cubicBezTo>
                <a:close/>
                <a:moveTo>
                  <a:pt x="1154244" y="245562"/>
                </a:moveTo>
                <a:cubicBezTo>
                  <a:pt x="1154244" y="245562"/>
                  <a:pt x="1152918" y="245562"/>
                  <a:pt x="1152256" y="246557"/>
                </a:cubicBezTo>
                <a:cubicBezTo>
                  <a:pt x="1152587" y="245894"/>
                  <a:pt x="1153250" y="245562"/>
                  <a:pt x="1154244" y="245562"/>
                </a:cubicBezTo>
                <a:cubicBezTo>
                  <a:pt x="1154907" y="245562"/>
                  <a:pt x="1155901" y="245562"/>
                  <a:pt x="1156895" y="245562"/>
                </a:cubicBezTo>
                <a:cubicBezTo>
                  <a:pt x="1155901" y="245562"/>
                  <a:pt x="1155238" y="245562"/>
                  <a:pt x="1154244" y="245562"/>
                </a:cubicBezTo>
                <a:close/>
                <a:moveTo>
                  <a:pt x="1154244" y="238935"/>
                </a:moveTo>
                <a:cubicBezTo>
                  <a:pt x="1153913" y="235621"/>
                  <a:pt x="1154244" y="234295"/>
                  <a:pt x="1154907" y="233632"/>
                </a:cubicBezTo>
                <a:cubicBezTo>
                  <a:pt x="1154244" y="234295"/>
                  <a:pt x="1153913" y="235952"/>
                  <a:pt x="1154244" y="238935"/>
                </a:cubicBezTo>
                <a:lnTo>
                  <a:pt x="1154244" y="238935"/>
                </a:lnTo>
                <a:close/>
                <a:moveTo>
                  <a:pt x="1156232" y="233301"/>
                </a:moveTo>
                <a:cubicBezTo>
                  <a:pt x="1156232" y="233301"/>
                  <a:pt x="1155901" y="233301"/>
                  <a:pt x="1155569" y="233301"/>
                </a:cubicBezTo>
                <a:cubicBezTo>
                  <a:pt x="1155569" y="233301"/>
                  <a:pt x="1155901" y="233301"/>
                  <a:pt x="1156232" y="233301"/>
                </a:cubicBezTo>
                <a:close/>
                <a:moveTo>
                  <a:pt x="1171808" y="193202"/>
                </a:moveTo>
                <a:lnTo>
                  <a:pt x="1171808" y="193202"/>
                </a:lnTo>
                <a:cubicBezTo>
                  <a:pt x="1171808" y="193202"/>
                  <a:pt x="1173133" y="193202"/>
                  <a:pt x="1173796" y="193202"/>
                </a:cubicBezTo>
                <a:lnTo>
                  <a:pt x="1173796" y="193202"/>
                </a:lnTo>
                <a:cubicBezTo>
                  <a:pt x="1173796" y="193202"/>
                  <a:pt x="1172471" y="193202"/>
                  <a:pt x="1171808" y="193202"/>
                </a:cubicBezTo>
                <a:close/>
                <a:moveTo>
                  <a:pt x="1211575" y="148464"/>
                </a:moveTo>
                <a:cubicBezTo>
                  <a:pt x="1211575" y="148464"/>
                  <a:pt x="1211906" y="150784"/>
                  <a:pt x="1212569" y="151778"/>
                </a:cubicBezTo>
                <a:cubicBezTo>
                  <a:pt x="1213232" y="152772"/>
                  <a:pt x="1213895" y="153767"/>
                  <a:pt x="1214226" y="155092"/>
                </a:cubicBezTo>
                <a:cubicBezTo>
                  <a:pt x="1214558" y="155092"/>
                  <a:pt x="1214889" y="155092"/>
                  <a:pt x="1215552" y="155092"/>
                </a:cubicBezTo>
                <a:cubicBezTo>
                  <a:pt x="1215552" y="155755"/>
                  <a:pt x="1215552" y="156086"/>
                  <a:pt x="1215552" y="156749"/>
                </a:cubicBezTo>
                <a:cubicBezTo>
                  <a:pt x="1215552" y="156086"/>
                  <a:pt x="1215552" y="155755"/>
                  <a:pt x="1215552" y="155092"/>
                </a:cubicBezTo>
                <a:cubicBezTo>
                  <a:pt x="1215220" y="155092"/>
                  <a:pt x="1214889" y="155092"/>
                  <a:pt x="1214226" y="155092"/>
                </a:cubicBezTo>
                <a:lnTo>
                  <a:pt x="1214226" y="155092"/>
                </a:lnTo>
                <a:cubicBezTo>
                  <a:pt x="1214226" y="155092"/>
                  <a:pt x="1213232" y="153104"/>
                  <a:pt x="1212569" y="151778"/>
                </a:cubicBezTo>
                <a:cubicBezTo>
                  <a:pt x="1211906" y="150784"/>
                  <a:pt x="1211575" y="149790"/>
                  <a:pt x="1211575" y="148464"/>
                </a:cubicBezTo>
                <a:close/>
                <a:moveTo>
                  <a:pt x="1226819" y="133220"/>
                </a:moveTo>
                <a:cubicBezTo>
                  <a:pt x="1226819" y="133220"/>
                  <a:pt x="1226819" y="132557"/>
                  <a:pt x="1226819" y="132557"/>
                </a:cubicBezTo>
                <a:cubicBezTo>
                  <a:pt x="1226819" y="131895"/>
                  <a:pt x="1226819" y="131232"/>
                  <a:pt x="1227813" y="130900"/>
                </a:cubicBezTo>
                <a:cubicBezTo>
                  <a:pt x="1227813" y="130569"/>
                  <a:pt x="1227813" y="130238"/>
                  <a:pt x="1227150" y="129906"/>
                </a:cubicBezTo>
                <a:cubicBezTo>
                  <a:pt x="1227150" y="129906"/>
                  <a:pt x="1227482" y="130569"/>
                  <a:pt x="1227813" y="130900"/>
                </a:cubicBezTo>
                <a:cubicBezTo>
                  <a:pt x="1227150" y="131232"/>
                  <a:pt x="1226819" y="131895"/>
                  <a:pt x="1226819" y="132557"/>
                </a:cubicBezTo>
                <a:cubicBezTo>
                  <a:pt x="1226819" y="132557"/>
                  <a:pt x="1226819" y="132889"/>
                  <a:pt x="1226819" y="133220"/>
                </a:cubicBezTo>
                <a:cubicBezTo>
                  <a:pt x="1227482" y="133883"/>
                  <a:pt x="1228476" y="134214"/>
                  <a:pt x="1229139" y="134877"/>
                </a:cubicBezTo>
                <a:cubicBezTo>
                  <a:pt x="1228476" y="134214"/>
                  <a:pt x="1227482" y="133883"/>
                  <a:pt x="1226819" y="133220"/>
                </a:cubicBezTo>
                <a:close/>
                <a:moveTo>
                  <a:pt x="1273214" y="153104"/>
                </a:moveTo>
                <a:cubicBezTo>
                  <a:pt x="1273214" y="153104"/>
                  <a:pt x="1272552" y="152110"/>
                  <a:pt x="1271889" y="151447"/>
                </a:cubicBezTo>
                <a:lnTo>
                  <a:pt x="1271889" y="151447"/>
                </a:lnTo>
                <a:cubicBezTo>
                  <a:pt x="1271889" y="151447"/>
                  <a:pt x="1272883" y="152441"/>
                  <a:pt x="1273214" y="153104"/>
                </a:cubicBezTo>
                <a:close/>
                <a:moveTo>
                  <a:pt x="1329551" y="238272"/>
                </a:moveTo>
                <a:cubicBezTo>
                  <a:pt x="1329551" y="238272"/>
                  <a:pt x="1328888" y="237609"/>
                  <a:pt x="1328226" y="237278"/>
                </a:cubicBezTo>
                <a:cubicBezTo>
                  <a:pt x="1328226" y="236283"/>
                  <a:pt x="1328888" y="235952"/>
                  <a:pt x="1329551" y="235289"/>
                </a:cubicBezTo>
                <a:cubicBezTo>
                  <a:pt x="1328888" y="235621"/>
                  <a:pt x="1328557" y="236283"/>
                  <a:pt x="1328226" y="237278"/>
                </a:cubicBezTo>
                <a:cubicBezTo>
                  <a:pt x="1328557" y="237278"/>
                  <a:pt x="1329220" y="237609"/>
                  <a:pt x="1329551" y="238272"/>
                </a:cubicBezTo>
                <a:close/>
                <a:moveTo>
                  <a:pt x="1243057" y="197842"/>
                </a:moveTo>
                <a:cubicBezTo>
                  <a:pt x="1243057" y="197842"/>
                  <a:pt x="1243057" y="196848"/>
                  <a:pt x="1243057" y="196516"/>
                </a:cubicBezTo>
                <a:cubicBezTo>
                  <a:pt x="1243057" y="196848"/>
                  <a:pt x="1243057" y="197510"/>
                  <a:pt x="1243057" y="197842"/>
                </a:cubicBezTo>
                <a:lnTo>
                  <a:pt x="1243057" y="197842"/>
                </a:lnTo>
                <a:close/>
                <a:moveTo>
                  <a:pt x="1292104" y="160726"/>
                </a:moveTo>
                <a:cubicBezTo>
                  <a:pt x="1292104" y="160726"/>
                  <a:pt x="1292766" y="162383"/>
                  <a:pt x="1293098" y="163377"/>
                </a:cubicBezTo>
                <a:cubicBezTo>
                  <a:pt x="1292435" y="162383"/>
                  <a:pt x="1291772" y="161720"/>
                  <a:pt x="1292104" y="160726"/>
                </a:cubicBezTo>
                <a:close/>
                <a:moveTo>
                  <a:pt x="1286470" y="171993"/>
                </a:moveTo>
                <a:cubicBezTo>
                  <a:pt x="1286470" y="171993"/>
                  <a:pt x="1283487" y="170336"/>
                  <a:pt x="1283156" y="169342"/>
                </a:cubicBezTo>
                <a:cubicBezTo>
                  <a:pt x="1283487" y="170668"/>
                  <a:pt x="1285476" y="171330"/>
                  <a:pt x="1286470" y="171993"/>
                </a:cubicBezTo>
                <a:close/>
                <a:moveTo>
                  <a:pt x="1333859" y="221702"/>
                </a:moveTo>
                <a:cubicBezTo>
                  <a:pt x="1333859" y="219714"/>
                  <a:pt x="1334191" y="218057"/>
                  <a:pt x="1336842" y="217063"/>
                </a:cubicBezTo>
                <a:cubicBezTo>
                  <a:pt x="1337173" y="216400"/>
                  <a:pt x="1336842" y="215737"/>
                  <a:pt x="1336842" y="215074"/>
                </a:cubicBezTo>
                <a:cubicBezTo>
                  <a:pt x="1336842" y="215737"/>
                  <a:pt x="1337505" y="216400"/>
                  <a:pt x="1336842" y="217063"/>
                </a:cubicBezTo>
                <a:cubicBezTo>
                  <a:pt x="1334191" y="218057"/>
                  <a:pt x="1333528" y="219714"/>
                  <a:pt x="1333859" y="221702"/>
                </a:cubicBezTo>
                <a:close/>
                <a:moveTo>
                  <a:pt x="1336842" y="213086"/>
                </a:moveTo>
                <a:cubicBezTo>
                  <a:pt x="1336842" y="213086"/>
                  <a:pt x="1336179" y="211760"/>
                  <a:pt x="1335848" y="210766"/>
                </a:cubicBezTo>
                <a:cubicBezTo>
                  <a:pt x="1335185" y="210766"/>
                  <a:pt x="1334522" y="210766"/>
                  <a:pt x="1333528" y="210766"/>
                </a:cubicBezTo>
                <a:cubicBezTo>
                  <a:pt x="1334522" y="210766"/>
                  <a:pt x="1335185" y="210766"/>
                  <a:pt x="1335848" y="210766"/>
                </a:cubicBezTo>
                <a:cubicBezTo>
                  <a:pt x="1336179" y="211429"/>
                  <a:pt x="1336510" y="212092"/>
                  <a:pt x="1336842" y="213086"/>
                </a:cubicBezTo>
                <a:cubicBezTo>
                  <a:pt x="1340156" y="212423"/>
                  <a:pt x="1342144" y="213086"/>
                  <a:pt x="1342807" y="215737"/>
                </a:cubicBezTo>
                <a:cubicBezTo>
                  <a:pt x="1342144" y="213417"/>
                  <a:pt x="1340156" y="212423"/>
                  <a:pt x="1336842" y="213086"/>
                </a:cubicBezTo>
                <a:close/>
                <a:moveTo>
                  <a:pt x="1320603" y="186243"/>
                </a:moveTo>
                <a:cubicBezTo>
                  <a:pt x="1320603" y="186243"/>
                  <a:pt x="1320603" y="186574"/>
                  <a:pt x="1320603" y="186906"/>
                </a:cubicBezTo>
                <a:cubicBezTo>
                  <a:pt x="1319609" y="187900"/>
                  <a:pt x="1319278" y="189226"/>
                  <a:pt x="1319609" y="190220"/>
                </a:cubicBezTo>
                <a:cubicBezTo>
                  <a:pt x="1319609" y="190220"/>
                  <a:pt x="1319941" y="190883"/>
                  <a:pt x="1320272" y="190883"/>
                </a:cubicBezTo>
                <a:cubicBezTo>
                  <a:pt x="1320272" y="191545"/>
                  <a:pt x="1320272" y="191877"/>
                  <a:pt x="1319941" y="192208"/>
                </a:cubicBezTo>
                <a:cubicBezTo>
                  <a:pt x="1319941" y="191877"/>
                  <a:pt x="1320603" y="191214"/>
                  <a:pt x="1320272" y="190883"/>
                </a:cubicBezTo>
                <a:cubicBezTo>
                  <a:pt x="1320272" y="190883"/>
                  <a:pt x="1320272" y="190220"/>
                  <a:pt x="1319609" y="190220"/>
                </a:cubicBezTo>
                <a:cubicBezTo>
                  <a:pt x="1316958" y="191545"/>
                  <a:pt x="1314307" y="189557"/>
                  <a:pt x="1311987" y="190220"/>
                </a:cubicBezTo>
                <a:cubicBezTo>
                  <a:pt x="1313313" y="188894"/>
                  <a:pt x="1314307" y="187569"/>
                  <a:pt x="1315633" y="186243"/>
                </a:cubicBezTo>
                <a:cubicBezTo>
                  <a:pt x="1316627" y="186243"/>
                  <a:pt x="1317290" y="186243"/>
                  <a:pt x="1318284" y="186243"/>
                </a:cubicBezTo>
                <a:lnTo>
                  <a:pt x="1318284" y="186243"/>
                </a:lnTo>
                <a:cubicBezTo>
                  <a:pt x="1318284" y="186243"/>
                  <a:pt x="1319941" y="186574"/>
                  <a:pt x="1320603" y="186906"/>
                </a:cubicBezTo>
                <a:cubicBezTo>
                  <a:pt x="1320603" y="186906"/>
                  <a:pt x="1320603" y="186243"/>
                  <a:pt x="1320603" y="186243"/>
                </a:cubicBezTo>
                <a:lnTo>
                  <a:pt x="1320603" y="186243"/>
                </a:lnTo>
                <a:cubicBezTo>
                  <a:pt x="1320603" y="186243"/>
                  <a:pt x="1323255" y="188231"/>
                  <a:pt x="1323586" y="189226"/>
                </a:cubicBezTo>
                <a:cubicBezTo>
                  <a:pt x="1323255" y="188231"/>
                  <a:pt x="1322261" y="186906"/>
                  <a:pt x="1320603" y="186243"/>
                </a:cubicBezTo>
                <a:close/>
                <a:moveTo>
                  <a:pt x="1300389" y="194197"/>
                </a:moveTo>
                <a:lnTo>
                  <a:pt x="1300389" y="194197"/>
                </a:lnTo>
                <a:cubicBezTo>
                  <a:pt x="1300389" y="194197"/>
                  <a:pt x="1297737" y="194197"/>
                  <a:pt x="1297075" y="195191"/>
                </a:cubicBezTo>
                <a:cubicBezTo>
                  <a:pt x="1297737" y="194197"/>
                  <a:pt x="1299063" y="194197"/>
                  <a:pt x="1300389" y="194197"/>
                </a:cubicBezTo>
                <a:close/>
                <a:moveTo>
                  <a:pt x="1268575" y="177627"/>
                </a:moveTo>
                <a:cubicBezTo>
                  <a:pt x="1268575" y="177627"/>
                  <a:pt x="1268575" y="176964"/>
                  <a:pt x="1268575" y="176633"/>
                </a:cubicBezTo>
                <a:cubicBezTo>
                  <a:pt x="1268575" y="176964"/>
                  <a:pt x="1268575" y="177295"/>
                  <a:pt x="1268575" y="177627"/>
                </a:cubicBezTo>
                <a:lnTo>
                  <a:pt x="1268575" y="177627"/>
                </a:lnTo>
                <a:close/>
                <a:moveTo>
                  <a:pt x="1283819" y="184917"/>
                </a:moveTo>
                <a:cubicBezTo>
                  <a:pt x="1282162" y="185249"/>
                  <a:pt x="1280174" y="185912"/>
                  <a:pt x="1278517" y="186243"/>
                </a:cubicBezTo>
                <a:cubicBezTo>
                  <a:pt x="1280174" y="185912"/>
                  <a:pt x="1281830" y="185249"/>
                  <a:pt x="1283819" y="184917"/>
                </a:cubicBezTo>
                <a:cubicBezTo>
                  <a:pt x="1283819" y="183261"/>
                  <a:pt x="1284813" y="182929"/>
                  <a:pt x="1286139" y="182598"/>
                </a:cubicBezTo>
                <a:cubicBezTo>
                  <a:pt x="1285144" y="182929"/>
                  <a:pt x="1283819" y="183261"/>
                  <a:pt x="1283819" y="184917"/>
                </a:cubicBezTo>
                <a:close/>
                <a:moveTo>
                  <a:pt x="1268575" y="168679"/>
                </a:moveTo>
                <a:lnTo>
                  <a:pt x="1268575" y="168679"/>
                </a:lnTo>
                <a:cubicBezTo>
                  <a:pt x="1268575" y="168679"/>
                  <a:pt x="1270232" y="169342"/>
                  <a:pt x="1270894" y="169673"/>
                </a:cubicBezTo>
                <a:cubicBezTo>
                  <a:pt x="1270232" y="169673"/>
                  <a:pt x="1269238" y="169011"/>
                  <a:pt x="1268575" y="168679"/>
                </a:cubicBezTo>
                <a:close/>
                <a:moveTo>
                  <a:pt x="1267249" y="170668"/>
                </a:moveTo>
                <a:cubicBezTo>
                  <a:pt x="1267249" y="170668"/>
                  <a:pt x="1266918" y="170668"/>
                  <a:pt x="1266586" y="170668"/>
                </a:cubicBezTo>
                <a:cubicBezTo>
                  <a:pt x="1266586" y="170668"/>
                  <a:pt x="1266918" y="170668"/>
                  <a:pt x="1267249" y="170668"/>
                </a:cubicBezTo>
                <a:close/>
                <a:moveTo>
                  <a:pt x="1265592" y="177958"/>
                </a:moveTo>
                <a:cubicBezTo>
                  <a:pt x="1265592" y="177958"/>
                  <a:pt x="1264598" y="178290"/>
                  <a:pt x="1264267" y="178621"/>
                </a:cubicBezTo>
                <a:cubicBezTo>
                  <a:pt x="1264598" y="178621"/>
                  <a:pt x="1265261" y="177958"/>
                  <a:pt x="1265592" y="177958"/>
                </a:cubicBezTo>
                <a:close/>
                <a:moveTo>
                  <a:pt x="1279842" y="197842"/>
                </a:moveTo>
                <a:cubicBezTo>
                  <a:pt x="1279842" y="197842"/>
                  <a:pt x="1279842" y="196185"/>
                  <a:pt x="1279842" y="195522"/>
                </a:cubicBezTo>
                <a:cubicBezTo>
                  <a:pt x="1280174" y="195522"/>
                  <a:pt x="1280505" y="195522"/>
                  <a:pt x="1281168" y="195522"/>
                </a:cubicBezTo>
                <a:cubicBezTo>
                  <a:pt x="1280174" y="193865"/>
                  <a:pt x="1280836" y="191877"/>
                  <a:pt x="1281168" y="190551"/>
                </a:cubicBezTo>
                <a:cubicBezTo>
                  <a:pt x="1280505" y="191877"/>
                  <a:pt x="1279842" y="193865"/>
                  <a:pt x="1281168" y="195522"/>
                </a:cubicBezTo>
                <a:cubicBezTo>
                  <a:pt x="1280836" y="195522"/>
                  <a:pt x="1280505" y="195522"/>
                  <a:pt x="1279842" y="195522"/>
                </a:cubicBezTo>
                <a:cubicBezTo>
                  <a:pt x="1279842" y="196185"/>
                  <a:pt x="1279842" y="197179"/>
                  <a:pt x="1279842" y="197842"/>
                </a:cubicBezTo>
                <a:cubicBezTo>
                  <a:pt x="1278848" y="197842"/>
                  <a:pt x="1278185" y="197842"/>
                  <a:pt x="1277191" y="197842"/>
                </a:cubicBezTo>
                <a:cubicBezTo>
                  <a:pt x="1278185" y="197842"/>
                  <a:pt x="1278848" y="197842"/>
                  <a:pt x="1279842" y="197842"/>
                </a:cubicBezTo>
                <a:close/>
                <a:moveTo>
                  <a:pt x="1290447" y="208115"/>
                </a:moveTo>
                <a:cubicBezTo>
                  <a:pt x="1288790" y="206789"/>
                  <a:pt x="1287796" y="205795"/>
                  <a:pt x="1288790" y="203144"/>
                </a:cubicBezTo>
                <a:cubicBezTo>
                  <a:pt x="1289784" y="200493"/>
                  <a:pt x="1291441" y="200493"/>
                  <a:pt x="1293429" y="200493"/>
                </a:cubicBezTo>
                <a:cubicBezTo>
                  <a:pt x="1295418" y="200493"/>
                  <a:pt x="1297406" y="200493"/>
                  <a:pt x="1299394" y="199167"/>
                </a:cubicBezTo>
                <a:cubicBezTo>
                  <a:pt x="1299726" y="199499"/>
                  <a:pt x="1300389" y="199830"/>
                  <a:pt x="1300720" y="200162"/>
                </a:cubicBezTo>
                <a:cubicBezTo>
                  <a:pt x="1300720" y="207121"/>
                  <a:pt x="1296743" y="208778"/>
                  <a:pt x="1290447" y="207784"/>
                </a:cubicBezTo>
                <a:close/>
                <a:moveTo>
                  <a:pt x="1288790" y="180278"/>
                </a:moveTo>
                <a:cubicBezTo>
                  <a:pt x="1288790" y="180278"/>
                  <a:pt x="1287796" y="180278"/>
                  <a:pt x="1287464" y="180278"/>
                </a:cubicBezTo>
                <a:cubicBezTo>
                  <a:pt x="1287464" y="180278"/>
                  <a:pt x="1288127" y="180278"/>
                  <a:pt x="1288790" y="180278"/>
                </a:cubicBezTo>
                <a:cubicBezTo>
                  <a:pt x="1290115" y="180278"/>
                  <a:pt x="1291772" y="180278"/>
                  <a:pt x="1292766" y="180278"/>
                </a:cubicBezTo>
                <a:cubicBezTo>
                  <a:pt x="1291772" y="179615"/>
                  <a:pt x="1290447" y="179947"/>
                  <a:pt x="1288790" y="180278"/>
                </a:cubicBezTo>
                <a:close/>
                <a:moveTo>
                  <a:pt x="1272552" y="174644"/>
                </a:moveTo>
                <a:cubicBezTo>
                  <a:pt x="1272552" y="174644"/>
                  <a:pt x="1273214" y="174644"/>
                  <a:pt x="1273546" y="174644"/>
                </a:cubicBezTo>
                <a:cubicBezTo>
                  <a:pt x="1273546" y="174644"/>
                  <a:pt x="1272883" y="174644"/>
                  <a:pt x="1272552" y="174644"/>
                </a:cubicBezTo>
                <a:close/>
                <a:moveTo>
                  <a:pt x="1265924" y="163708"/>
                </a:moveTo>
                <a:cubicBezTo>
                  <a:pt x="1265924" y="163708"/>
                  <a:pt x="1267912" y="163708"/>
                  <a:pt x="1268575" y="163708"/>
                </a:cubicBezTo>
                <a:cubicBezTo>
                  <a:pt x="1268575" y="164371"/>
                  <a:pt x="1268575" y="164702"/>
                  <a:pt x="1268575" y="165034"/>
                </a:cubicBezTo>
                <a:cubicBezTo>
                  <a:pt x="1268575" y="164702"/>
                  <a:pt x="1268575" y="164371"/>
                  <a:pt x="1268575" y="163708"/>
                </a:cubicBezTo>
                <a:cubicBezTo>
                  <a:pt x="1267581" y="163708"/>
                  <a:pt x="1266918" y="163708"/>
                  <a:pt x="1265924" y="163708"/>
                </a:cubicBezTo>
                <a:cubicBezTo>
                  <a:pt x="1264929" y="163708"/>
                  <a:pt x="1263935" y="163708"/>
                  <a:pt x="1263272" y="163708"/>
                </a:cubicBezTo>
                <a:cubicBezTo>
                  <a:pt x="1264267" y="163708"/>
                  <a:pt x="1264929" y="163708"/>
                  <a:pt x="1265924" y="163708"/>
                </a:cubicBezTo>
                <a:close/>
                <a:moveTo>
                  <a:pt x="1260290" y="171330"/>
                </a:moveTo>
                <a:cubicBezTo>
                  <a:pt x="1260290" y="171330"/>
                  <a:pt x="1258302" y="171330"/>
                  <a:pt x="1257307" y="171662"/>
                </a:cubicBezTo>
                <a:lnTo>
                  <a:pt x="1257307" y="171662"/>
                </a:lnTo>
                <a:cubicBezTo>
                  <a:pt x="1257307" y="171662"/>
                  <a:pt x="1259296" y="171662"/>
                  <a:pt x="1260290" y="171330"/>
                </a:cubicBezTo>
                <a:close/>
                <a:moveTo>
                  <a:pt x="1226819" y="165365"/>
                </a:moveTo>
                <a:cubicBezTo>
                  <a:pt x="1226819" y="165365"/>
                  <a:pt x="1224168" y="165365"/>
                  <a:pt x="1222511" y="165365"/>
                </a:cubicBezTo>
                <a:cubicBezTo>
                  <a:pt x="1223837" y="165365"/>
                  <a:pt x="1225162" y="165365"/>
                  <a:pt x="1226819" y="165365"/>
                </a:cubicBezTo>
                <a:lnTo>
                  <a:pt x="1226819" y="165365"/>
                </a:lnTo>
                <a:close/>
                <a:moveTo>
                  <a:pt x="1225494" y="163708"/>
                </a:moveTo>
                <a:cubicBezTo>
                  <a:pt x="1225494" y="163708"/>
                  <a:pt x="1224168" y="163708"/>
                  <a:pt x="1223505" y="163377"/>
                </a:cubicBezTo>
                <a:cubicBezTo>
                  <a:pt x="1224168" y="163377"/>
                  <a:pt x="1224831" y="163708"/>
                  <a:pt x="1225494" y="163708"/>
                </a:cubicBezTo>
                <a:lnTo>
                  <a:pt x="1225494" y="163708"/>
                </a:lnTo>
                <a:close/>
                <a:moveTo>
                  <a:pt x="1237092" y="163708"/>
                </a:moveTo>
                <a:lnTo>
                  <a:pt x="1237092" y="163708"/>
                </a:lnTo>
                <a:cubicBezTo>
                  <a:pt x="1237092" y="163708"/>
                  <a:pt x="1237092" y="163708"/>
                  <a:pt x="1237092" y="163708"/>
                </a:cubicBezTo>
                <a:close/>
                <a:moveTo>
                  <a:pt x="1221517" y="178952"/>
                </a:moveTo>
                <a:cubicBezTo>
                  <a:pt x="1221517" y="176633"/>
                  <a:pt x="1220191" y="175307"/>
                  <a:pt x="1217872" y="175307"/>
                </a:cubicBezTo>
                <a:cubicBezTo>
                  <a:pt x="1217540" y="175307"/>
                  <a:pt x="1216877" y="175307"/>
                  <a:pt x="1216546" y="175307"/>
                </a:cubicBezTo>
                <a:cubicBezTo>
                  <a:pt x="1216877" y="175307"/>
                  <a:pt x="1217209" y="175307"/>
                  <a:pt x="1217872" y="175307"/>
                </a:cubicBezTo>
                <a:cubicBezTo>
                  <a:pt x="1220191" y="175307"/>
                  <a:pt x="1221517" y="176633"/>
                  <a:pt x="1221517" y="178952"/>
                </a:cubicBezTo>
                <a:cubicBezTo>
                  <a:pt x="1221848" y="179284"/>
                  <a:pt x="1222511" y="179947"/>
                  <a:pt x="1222842" y="180278"/>
                </a:cubicBezTo>
                <a:cubicBezTo>
                  <a:pt x="1222511" y="179947"/>
                  <a:pt x="1221848" y="179284"/>
                  <a:pt x="1221517" y="178952"/>
                </a:cubicBezTo>
                <a:close/>
                <a:moveTo>
                  <a:pt x="1290115" y="214080"/>
                </a:moveTo>
                <a:cubicBezTo>
                  <a:pt x="1290115" y="214080"/>
                  <a:pt x="1290115" y="214080"/>
                  <a:pt x="1290115" y="214080"/>
                </a:cubicBezTo>
                <a:lnTo>
                  <a:pt x="1290115" y="214080"/>
                </a:lnTo>
                <a:cubicBezTo>
                  <a:pt x="1295749" y="214743"/>
                  <a:pt x="1300389" y="216731"/>
                  <a:pt x="1305028" y="219382"/>
                </a:cubicBezTo>
                <a:cubicBezTo>
                  <a:pt x="1300389" y="216731"/>
                  <a:pt x="1295749" y="214743"/>
                  <a:pt x="1290115" y="214411"/>
                </a:cubicBezTo>
                <a:close/>
                <a:moveTo>
                  <a:pt x="1324249" y="234295"/>
                </a:moveTo>
                <a:cubicBezTo>
                  <a:pt x="1324249" y="234295"/>
                  <a:pt x="1324912" y="235952"/>
                  <a:pt x="1325906" y="236615"/>
                </a:cubicBezTo>
                <a:cubicBezTo>
                  <a:pt x="1325243" y="235952"/>
                  <a:pt x="1324580" y="235289"/>
                  <a:pt x="1324249" y="234295"/>
                </a:cubicBezTo>
                <a:lnTo>
                  <a:pt x="1324249" y="234295"/>
                </a:lnTo>
                <a:close/>
                <a:moveTo>
                  <a:pt x="1339493" y="205795"/>
                </a:moveTo>
                <a:lnTo>
                  <a:pt x="1339493" y="205795"/>
                </a:lnTo>
                <a:cubicBezTo>
                  <a:pt x="1343801" y="205795"/>
                  <a:pt x="1348109" y="205464"/>
                  <a:pt x="1352086" y="205132"/>
                </a:cubicBezTo>
                <a:cubicBezTo>
                  <a:pt x="1347778" y="205132"/>
                  <a:pt x="1343470" y="205464"/>
                  <a:pt x="1339493" y="205795"/>
                </a:cubicBezTo>
                <a:close/>
                <a:moveTo>
                  <a:pt x="1334522" y="205795"/>
                </a:moveTo>
                <a:cubicBezTo>
                  <a:pt x="1334522" y="204138"/>
                  <a:pt x="1334522" y="202481"/>
                  <a:pt x="1333528" y="201819"/>
                </a:cubicBezTo>
                <a:cubicBezTo>
                  <a:pt x="1334191" y="202813"/>
                  <a:pt x="1334522" y="204138"/>
                  <a:pt x="1334522" y="205795"/>
                </a:cubicBezTo>
                <a:lnTo>
                  <a:pt x="1334522" y="205795"/>
                </a:lnTo>
                <a:close/>
                <a:moveTo>
                  <a:pt x="1304034" y="180278"/>
                </a:moveTo>
                <a:cubicBezTo>
                  <a:pt x="1301383" y="178952"/>
                  <a:pt x="1298732" y="177295"/>
                  <a:pt x="1296080" y="175970"/>
                </a:cubicBezTo>
                <a:cubicBezTo>
                  <a:pt x="1293429" y="174644"/>
                  <a:pt x="1290447" y="173650"/>
                  <a:pt x="1287464" y="173650"/>
                </a:cubicBezTo>
                <a:lnTo>
                  <a:pt x="1287464" y="174313"/>
                </a:lnTo>
                <a:cubicBezTo>
                  <a:pt x="1287464" y="174313"/>
                  <a:pt x="1287464" y="176633"/>
                  <a:pt x="1287464" y="177627"/>
                </a:cubicBezTo>
                <a:cubicBezTo>
                  <a:pt x="1287464" y="176633"/>
                  <a:pt x="1287464" y="175307"/>
                  <a:pt x="1287464" y="174313"/>
                </a:cubicBezTo>
                <a:lnTo>
                  <a:pt x="1287464" y="173650"/>
                </a:lnTo>
                <a:lnTo>
                  <a:pt x="1287464" y="173650"/>
                </a:lnTo>
                <a:cubicBezTo>
                  <a:pt x="1290778" y="173650"/>
                  <a:pt x="1293429" y="174644"/>
                  <a:pt x="1296080" y="175970"/>
                </a:cubicBezTo>
                <a:cubicBezTo>
                  <a:pt x="1298732" y="177295"/>
                  <a:pt x="1301383" y="178952"/>
                  <a:pt x="1304034" y="180278"/>
                </a:cubicBezTo>
                <a:cubicBezTo>
                  <a:pt x="1305359" y="179615"/>
                  <a:pt x="1306354" y="178952"/>
                  <a:pt x="1307679" y="177958"/>
                </a:cubicBezTo>
                <a:cubicBezTo>
                  <a:pt x="1306685" y="178621"/>
                  <a:pt x="1305359" y="179615"/>
                  <a:pt x="1304034" y="180278"/>
                </a:cubicBezTo>
                <a:close/>
                <a:moveTo>
                  <a:pt x="1293761" y="158737"/>
                </a:moveTo>
                <a:cubicBezTo>
                  <a:pt x="1293761" y="158737"/>
                  <a:pt x="1293098" y="157743"/>
                  <a:pt x="1292766" y="157412"/>
                </a:cubicBezTo>
                <a:lnTo>
                  <a:pt x="1292766" y="157412"/>
                </a:lnTo>
                <a:cubicBezTo>
                  <a:pt x="1292766" y="157412"/>
                  <a:pt x="1293429" y="158406"/>
                  <a:pt x="1293761" y="158737"/>
                </a:cubicBezTo>
                <a:lnTo>
                  <a:pt x="1293761" y="158737"/>
                </a:lnTo>
                <a:close/>
                <a:moveTo>
                  <a:pt x="1282493" y="158737"/>
                </a:moveTo>
                <a:cubicBezTo>
                  <a:pt x="1280836" y="160394"/>
                  <a:pt x="1279179" y="162051"/>
                  <a:pt x="1277854" y="163708"/>
                </a:cubicBezTo>
                <a:cubicBezTo>
                  <a:pt x="1279511" y="162051"/>
                  <a:pt x="1281168" y="160394"/>
                  <a:pt x="1282493" y="158737"/>
                </a:cubicBezTo>
                <a:lnTo>
                  <a:pt x="1282493" y="158737"/>
                </a:lnTo>
                <a:close/>
                <a:moveTo>
                  <a:pt x="1212569" y="185249"/>
                </a:moveTo>
                <a:cubicBezTo>
                  <a:pt x="1212569" y="185249"/>
                  <a:pt x="1211906" y="183923"/>
                  <a:pt x="1211575" y="183261"/>
                </a:cubicBezTo>
                <a:cubicBezTo>
                  <a:pt x="1211906" y="183923"/>
                  <a:pt x="1212238" y="184586"/>
                  <a:pt x="1212569" y="185249"/>
                </a:cubicBezTo>
                <a:lnTo>
                  <a:pt x="1212569" y="185249"/>
                </a:lnTo>
                <a:close/>
                <a:moveTo>
                  <a:pt x="1223837" y="194197"/>
                </a:moveTo>
                <a:cubicBezTo>
                  <a:pt x="1223837" y="194197"/>
                  <a:pt x="1223837" y="194859"/>
                  <a:pt x="1223837" y="195191"/>
                </a:cubicBezTo>
                <a:lnTo>
                  <a:pt x="1223837" y="195191"/>
                </a:lnTo>
                <a:cubicBezTo>
                  <a:pt x="1223837" y="195191"/>
                  <a:pt x="1223837" y="194528"/>
                  <a:pt x="1223837" y="194197"/>
                </a:cubicBezTo>
                <a:cubicBezTo>
                  <a:pt x="1225162" y="194197"/>
                  <a:pt x="1225825" y="193534"/>
                  <a:pt x="1226156" y="192540"/>
                </a:cubicBezTo>
                <a:cubicBezTo>
                  <a:pt x="1226156" y="193534"/>
                  <a:pt x="1225162" y="194197"/>
                  <a:pt x="1223837" y="194197"/>
                </a:cubicBezTo>
                <a:close/>
                <a:moveTo>
                  <a:pt x="1325574" y="239929"/>
                </a:moveTo>
                <a:lnTo>
                  <a:pt x="1325574" y="239929"/>
                </a:lnTo>
                <a:cubicBezTo>
                  <a:pt x="1325574" y="239929"/>
                  <a:pt x="1322923" y="238603"/>
                  <a:pt x="1321598" y="238935"/>
                </a:cubicBezTo>
                <a:cubicBezTo>
                  <a:pt x="1323255" y="238935"/>
                  <a:pt x="1324580" y="238935"/>
                  <a:pt x="1325574" y="239929"/>
                </a:cubicBezTo>
                <a:close/>
                <a:moveTo>
                  <a:pt x="1329551" y="235289"/>
                </a:moveTo>
                <a:cubicBezTo>
                  <a:pt x="1329551" y="235289"/>
                  <a:pt x="1331208" y="234295"/>
                  <a:pt x="1332202" y="234295"/>
                </a:cubicBezTo>
                <a:cubicBezTo>
                  <a:pt x="1331208" y="234295"/>
                  <a:pt x="1330545" y="234958"/>
                  <a:pt x="1329551" y="235289"/>
                </a:cubicBezTo>
                <a:close/>
                <a:moveTo>
                  <a:pt x="1347115" y="227667"/>
                </a:moveTo>
                <a:cubicBezTo>
                  <a:pt x="1347115" y="227667"/>
                  <a:pt x="1347115" y="225679"/>
                  <a:pt x="1347115" y="224685"/>
                </a:cubicBezTo>
                <a:lnTo>
                  <a:pt x="1347115" y="224685"/>
                </a:lnTo>
                <a:cubicBezTo>
                  <a:pt x="1347115" y="224685"/>
                  <a:pt x="1347115" y="226673"/>
                  <a:pt x="1347115" y="227667"/>
                </a:cubicBezTo>
                <a:cubicBezTo>
                  <a:pt x="1347778" y="227667"/>
                  <a:pt x="1348109" y="227999"/>
                  <a:pt x="1348772" y="228661"/>
                </a:cubicBezTo>
                <a:cubicBezTo>
                  <a:pt x="1348441" y="228330"/>
                  <a:pt x="1347778" y="227999"/>
                  <a:pt x="1347115" y="227667"/>
                </a:cubicBezTo>
                <a:cubicBezTo>
                  <a:pt x="1345458" y="229324"/>
                  <a:pt x="1343801" y="229987"/>
                  <a:pt x="1341813" y="229656"/>
                </a:cubicBezTo>
                <a:cubicBezTo>
                  <a:pt x="1343470" y="229656"/>
                  <a:pt x="1345458" y="229324"/>
                  <a:pt x="1347115" y="227667"/>
                </a:cubicBezTo>
                <a:close/>
                <a:moveTo>
                  <a:pt x="1273546" y="145482"/>
                </a:moveTo>
                <a:cubicBezTo>
                  <a:pt x="1273546" y="145482"/>
                  <a:pt x="1275865" y="143825"/>
                  <a:pt x="1277191" y="143493"/>
                </a:cubicBezTo>
                <a:cubicBezTo>
                  <a:pt x="1276528" y="141505"/>
                  <a:pt x="1275534" y="139517"/>
                  <a:pt x="1274871" y="137528"/>
                </a:cubicBezTo>
                <a:cubicBezTo>
                  <a:pt x="1275534" y="139517"/>
                  <a:pt x="1276528" y="141505"/>
                  <a:pt x="1277191" y="143493"/>
                </a:cubicBezTo>
                <a:cubicBezTo>
                  <a:pt x="1275534" y="143825"/>
                  <a:pt x="1274540" y="144488"/>
                  <a:pt x="1273546" y="145482"/>
                </a:cubicBezTo>
                <a:close/>
                <a:moveTo>
                  <a:pt x="1263272" y="145482"/>
                </a:moveTo>
                <a:cubicBezTo>
                  <a:pt x="1266255" y="145482"/>
                  <a:pt x="1269238" y="145482"/>
                  <a:pt x="1270894" y="148464"/>
                </a:cubicBezTo>
                <a:cubicBezTo>
                  <a:pt x="1270894" y="148464"/>
                  <a:pt x="1270894" y="149127"/>
                  <a:pt x="1270894" y="149458"/>
                </a:cubicBezTo>
                <a:cubicBezTo>
                  <a:pt x="1269569" y="149458"/>
                  <a:pt x="1268243" y="149458"/>
                  <a:pt x="1267249" y="150784"/>
                </a:cubicBezTo>
                <a:cubicBezTo>
                  <a:pt x="1265261" y="149127"/>
                  <a:pt x="1260621" y="150784"/>
                  <a:pt x="1261284" y="146144"/>
                </a:cubicBezTo>
                <a:cubicBezTo>
                  <a:pt x="1261947" y="146144"/>
                  <a:pt x="1262941" y="146144"/>
                  <a:pt x="1263604" y="145813"/>
                </a:cubicBezTo>
                <a:close/>
                <a:moveTo>
                  <a:pt x="1249685" y="157080"/>
                </a:moveTo>
                <a:cubicBezTo>
                  <a:pt x="1246040" y="154761"/>
                  <a:pt x="1242395" y="152441"/>
                  <a:pt x="1239081" y="150453"/>
                </a:cubicBezTo>
                <a:cubicBezTo>
                  <a:pt x="1242726" y="152772"/>
                  <a:pt x="1246371" y="155092"/>
                  <a:pt x="1249685" y="157080"/>
                </a:cubicBezTo>
                <a:cubicBezTo>
                  <a:pt x="1251342" y="157743"/>
                  <a:pt x="1252999" y="158406"/>
                  <a:pt x="1254656" y="159400"/>
                </a:cubicBezTo>
                <a:cubicBezTo>
                  <a:pt x="1253331" y="158406"/>
                  <a:pt x="1251342" y="157743"/>
                  <a:pt x="1249685" y="157080"/>
                </a:cubicBezTo>
                <a:close/>
                <a:moveTo>
                  <a:pt x="1225494" y="125267"/>
                </a:moveTo>
                <a:cubicBezTo>
                  <a:pt x="1225494" y="125267"/>
                  <a:pt x="1227813" y="125267"/>
                  <a:pt x="1229139" y="125267"/>
                </a:cubicBezTo>
                <a:cubicBezTo>
                  <a:pt x="1227813" y="125267"/>
                  <a:pt x="1226819" y="125267"/>
                  <a:pt x="1225494" y="125267"/>
                </a:cubicBezTo>
                <a:cubicBezTo>
                  <a:pt x="1225494" y="125267"/>
                  <a:pt x="1225494" y="125267"/>
                  <a:pt x="1225494" y="124935"/>
                </a:cubicBezTo>
                <a:cubicBezTo>
                  <a:pt x="1225494" y="124935"/>
                  <a:pt x="1225494" y="124935"/>
                  <a:pt x="1225494" y="125267"/>
                </a:cubicBezTo>
                <a:close/>
                <a:moveTo>
                  <a:pt x="1224831" y="139185"/>
                </a:moveTo>
                <a:cubicBezTo>
                  <a:pt x="1224831" y="139185"/>
                  <a:pt x="1226488" y="138191"/>
                  <a:pt x="1226156" y="136865"/>
                </a:cubicBezTo>
                <a:cubicBezTo>
                  <a:pt x="1225825" y="136865"/>
                  <a:pt x="1225162" y="136865"/>
                  <a:pt x="1224831" y="136865"/>
                </a:cubicBezTo>
                <a:cubicBezTo>
                  <a:pt x="1225162" y="136865"/>
                  <a:pt x="1225825" y="136865"/>
                  <a:pt x="1226156" y="136865"/>
                </a:cubicBezTo>
                <a:cubicBezTo>
                  <a:pt x="1226819" y="136865"/>
                  <a:pt x="1227150" y="136865"/>
                  <a:pt x="1227813" y="136865"/>
                </a:cubicBezTo>
                <a:cubicBezTo>
                  <a:pt x="1227813" y="136865"/>
                  <a:pt x="1228476" y="137197"/>
                  <a:pt x="1228808" y="137528"/>
                </a:cubicBezTo>
                <a:cubicBezTo>
                  <a:pt x="1228808" y="140511"/>
                  <a:pt x="1232121" y="140179"/>
                  <a:pt x="1233116" y="142499"/>
                </a:cubicBezTo>
                <a:cubicBezTo>
                  <a:pt x="1231790" y="143162"/>
                  <a:pt x="1228476" y="141174"/>
                  <a:pt x="1228808" y="144819"/>
                </a:cubicBezTo>
                <a:cubicBezTo>
                  <a:pt x="1224168" y="145482"/>
                  <a:pt x="1225494" y="141836"/>
                  <a:pt x="1224831" y="139517"/>
                </a:cubicBezTo>
                <a:cubicBezTo>
                  <a:pt x="1223837" y="139517"/>
                  <a:pt x="1222842" y="139517"/>
                  <a:pt x="1221848" y="139517"/>
                </a:cubicBezTo>
                <a:cubicBezTo>
                  <a:pt x="1222842" y="139517"/>
                  <a:pt x="1223837" y="139517"/>
                  <a:pt x="1224831" y="139517"/>
                </a:cubicBezTo>
                <a:close/>
                <a:moveTo>
                  <a:pt x="1216215" y="145813"/>
                </a:moveTo>
                <a:cubicBezTo>
                  <a:pt x="1220191" y="147470"/>
                  <a:pt x="1225825" y="145813"/>
                  <a:pt x="1227813" y="152110"/>
                </a:cubicBezTo>
                <a:cubicBezTo>
                  <a:pt x="1228476" y="153767"/>
                  <a:pt x="1225494" y="154098"/>
                  <a:pt x="1227150" y="155755"/>
                </a:cubicBezTo>
                <a:cubicBezTo>
                  <a:pt x="1227150" y="155755"/>
                  <a:pt x="1227150" y="155755"/>
                  <a:pt x="1227150" y="155755"/>
                </a:cubicBezTo>
                <a:lnTo>
                  <a:pt x="1227150" y="155755"/>
                </a:lnTo>
                <a:cubicBezTo>
                  <a:pt x="1221517" y="157412"/>
                  <a:pt x="1219197" y="153767"/>
                  <a:pt x="1217209" y="149458"/>
                </a:cubicBezTo>
                <a:lnTo>
                  <a:pt x="1217209" y="149458"/>
                </a:lnTo>
                <a:cubicBezTo>
                  <a:pt x="1217209" y="149458"/>
                  <a:pt x="1215883" y="146807"/>
                  <a:pt x="1214889" y="145813"/>
                </a:cubicBezTo>
                <a:cubicBezTo>
                  <a:pt x="1215220" y="145813"/>
                  <a:pt x="1215552" y="145813"/>
                  <a:pt x="1215883" y="145813"/>
                </a:cubicBezTo>
                <a:close/>
                <a:moveTo>
                  <a:pt x="1210581" y="142831"/>
                </a:moveTo>
                <a:cubicBezTo>
                  <a:pt x="1210581" y="142831"/>
                  <a:pt x="1211575" y="143825"/>
                  <a:pt x="1211906" y="144156"/>
                </a:cubicBezTo>
                <a:cubicBezTo>
                  <a:pt x="1211575" y="143493"/>
                  <a:pt x="1210912" y="143162"/>
                  <a:pt x="1210581" y="142831"/>
                </a:cubicBezTo>
                <a:close/>
                <a:moveTo>
                  <a:pt x="1204284" y="166359"/>
                </a:moveTo>
                <a:cubicBezTo>
                  <a:pt x="1205941" y="166359"/>
                  <a:pt x="1207598" y="165365"/>
                  <a:pt x="1207930" y="162051"/>
                </a:cubicBezTo>
                <a:lnTo>
                  <a:pt x="1207930" y="162051"/>
                </a:lnTo>
                <a:cubicBezTo>
                  <a:pt x="1207598" y="165365"/>
                  <a:pt x="1206273" y="166359"/>
                  <a:pt x="1204284" y="166359"/>
                </a:cubicBezTo>
                <a:close/>
                <a:moveTo>
                  <a:pt x="1191029" y="149458"/>
                </a:moveTo>
                <a:cubicBezTo>
                  <a:pt x="1191029" y="149458"/>
                  <a:pt x="1190034" y="148796"/>
                  <a:pt x="1189703" y="148464"/>
                </a:cubicBezTo>
                <a:cubicBezTo>
                  <a:pt x="1189040" y="148464"/>
                  <a:pt x="1188709" y="147801"/>
                  <a:pt x="1188378" y="147470"/>
                </a:cubicBezTo>
                <a:cubicBezTo>
                  <a:pt x="1188709" y="147801"/>
                  <a:pt x="1189040" y="148133"/>
                  <a:pt x="1189703" y="148464"/>
                </a:cubicBezTo>
                <a:cubicBezTo>
                  <a:pt x="1190034" y="148796"/>
                  <a:pt x="1190697" y="149127"/>
                  <a:pt x="1191029" y="149458"/>
                </a:cubicBezTo>
                <a:close/>
                <a:moveTo>
                  <a:pt x="1183738" y="144488"/>
                </a:moveTo>
                <a:cubicBezTo>
                  <a:pt x="1182744" y="146144"/>
                  <a:pt x="1181750" y="147470"/>
                  <a:pt x="1180424" y="147801"/>
                </a:cubicBezTo>
                <a:cubicBezTo>
                  <a:pt x="1181750" y="147470"/>
                  <a:pt x="1182744" y="146144"/>
                  <a:pt x="1183738" y="144488"/>
                </a:cubicBezTo>
                <a:cubicBezTo>
                  <a:pt x="1185063" y="144156"/>
                  <a:pt x="1186058" y="143493"/>
                  <a:pt x="1187383" y="143162"/>
                </a:cubicBezTo>
                <a:cubicBezTo>
                  <a:pt x="1186058" y="143493"/>
                  <a:pt x="1185063" y="144156"/>
                  <a:pt x="1183738" y="144488"/>
                </a:cubicBezTo>
                <a:close/>
                <a:moveTo>
                  <a:pt x="1150267" y="142831"/>
                </a:moveTo>
                <a:cubicBezTo>
                  <a:pt x="1150267" y="142831"/>
                  <a:pt x="1151261" y="140511"/>
                  <a:pt x="1151924" y="139185"/>
                </a:cubicBezTo>
                <a:cubicBezTo>
                  <a:pt x="1151261" y="140511"/>
                  <a:pt x="1150930" y="141505"/>
                  <a:pt x="1150267" y="142831"/>
                </a:cubicBezTo>
                <a:cubicBezTo>
                  <a:pt x="1148610" y="142831"/>
                  <a:pt x="1147947" y="143825"/>
                  <a:pt x="1147616" y="144819"/>
                </a:cubicBezTo>
                <a:cubicBezTo>
                  <a:pt x="1147947" y="143825"/>
                  <a:pt x="1148942" y="143162"/>
                  <a:pt x="1150267" y="142831"/>
                </a:cubicBezTo>
                <a:close/>
                <a:moveTo>
                  <a:pt x="1112488" y="134214"/>
                </a:moveTo>
                <a:lnTo>
                  <a:pt x="1112488" y="134214"/>
                </a:lnTo>
                <a:cubicBezTo>
                  <a:pt x="1112488" y="134214"/>
                  <a:pt x="1112488" y="135871"/>
                  <a:pt x="1112488" y="136534"/>
                </a:cubicBezTo>
                <a:cubicBezTo>
                  <a:pt x="1112488" y="135871"/>
                  <a:pt x="1112488" y="134877"/>
                  <a:pt x="1112488" y="134214"/>
                </a:cubicBezTo>
                <a:close/>
                <a:moveTo>
                  <a:pt x="1107517" y="158737"/>
                </a:moveTo>
                <a:cubicBezTo>
                  <a:pt x="1107517" y="158737"/>
                  <a:pt x="1107517" y="160063"/>
                  <a:pt x="1107517" y="160726"/>
                </a:cubicBezTo>
                <a:lnTo>
                  <a:pt x="1107517" y="160726"/>
                </a:lnTo>
                <a:cubicBezTo>
                  <a:pt x="1107517" y="160726"/>
                  <a:pt x="1107517" y="159400"/>
                  <a:pt x="1107517" y="158737"/>
                </a:cubicBezTo>
                <a:close/>
                <a:moveTo>
                  <a:pt x="1108843" y="164702"/>
                </a:moveTo>
                <a:cubicBezTo>
                  <a:pt x="1108843" y="164702"/>
                  <a:pt x="1108843" y="164040"/>
                  <a:pt x="1108843" y="163377"/>
                </a:cubicBezTo>
                <a:cubicBezTo>
                  <a:pt x="1108843" y="163708"/>
                  <a:pt x="1108843" y="164040"/>
                  <a:pt x="1108843" y="164702"/>
                </a:cubicBezTo>
                <a:cubicBezTo>
                  <a:pt x="1109506" y="165697"/>
                  <a:pt x="1110169" y="166359"/>
                  <a:pt x="1111163" y="167022"/>
                </a:cubicBezTo>
                <a:cubicBezTo>
                  <a:pt x="1112157" y="167685"/>
                  <a:pt x="1113151" y="168016"/>
                  <a:pt x="1114145" y="168348"/>
                </a:cubicBezTo>
                <a:cubicBezTo>
                  <a:pt x="1113151" y="168016"/>
                  <a:pt x="1112157" y="167685"/>
                  <a:pt x="1111163" y="167022"/>
                </a:cubicBezTo>
                <a:cubicBezTo>
                  <a:pt x="1110169" y="166359"/>
                  <a:pt x="1109506" y="165697"/>
                  <a:pt x="1108843" y="164702"/>
                </a:cubicBezTo>
                <a:close/>
                <a:moveTo>
                  <a:pt x="1148610" y="247882"/>
                </a:moveTo>
                <a:cubicBezTo>
                  <a:pt x="1148610" y="247882"/>
                  <a:pt x="1148279" y="249871"/>
                  <a:pt x="1148610" y="250865"/>
                </a:cubicBezTo>
                <a:cubicBezTo>
                  <a:pt x="1148610" y="249871"/>
                  <a:pt x="1148610" y="248876"/>
                  <a:pt x="1148610" y="247882"/>
                </a:cubicBezTo>
                <a:close/>
                <a:moveTo>
                  <a:pt x="1151924" y="254841"/>
                </a:moveTo>
                <a:cubicBezTo>
                  <a:pt x="1151924" y="254841"/>
                  <a:pt x="1151924" y="256498"/>
                  <a:pt x="1152256" y="257161"/>
                </a:cubicBezTo>
                <a:cubicBezTo>
                  <a:pt x="1152256" y="256498"/>
                  <a:pt x="1151924" y="255504"/>
                  <a:pt x="1151924" y="254841"/>
                </a:cubicBezTo>
                <a:cubicBezTo>
                  <a:pt x="1150599" y="253847"/>
                  <a:pt x="1149936" y="253185"/>
                  <a:pt x="1149273" y="252190"/>
                </a:cubicBezTo>
                <a:cubicBezTo>
                  <a:pt x="1149936" y="253185"/>
                  <a:pt x="1150599" y="254179"/>
                  <a:pt x="1151924" y="254841"/>
                </a:cubicBezTo>
                <a:close/>
                <a:moveTo>
                  <a:pt x="1164186" y="258487"/>
                </a:moveTo>
                <a:cubicBezTo>
                  <a:pt x="1164186" y="258487"/>
                  <a:pt x="1163523" y="258487"/>
                  <a:pt x="1162860" y="258155"/>
                </a:cubicBezTo>
                <a:cubicBezTo>
                  <a:pt x="1163523" y="258155"/>
                  <a:pt x="1163854" y="258155"/>
                  <a:pt x="1164186" y="258487"/>
                </a:cubicBezTo>
                <a:close/>
                <a:moveTo>
                  <a:pt x="1163854" y="238272"/>
                </a:moveTo>
                <a:cubicBezTo>
                  <a:pt x="1163854" y="238272"/>
                  <a:pt x="1163854" y="240923"/>
                  <a:pt x="1163854" y="241917"/>
                </a:cubicBezTo>
                <a:lnTo>
                  <a:pt x="1163854" y="241917"/>
                </a:lnTo>
                <a:cubicBezTo>
                  <a:pt x="1163854" y="241917"/>
                  <a:pt x="1163854" y="239266"/>
                  <a:pt x="1163854" y="238272"/>
                </a:cubicBezTo>
                <a:close/>
                <a:moveTo>
                  <a:pt x="1177773" y="225347"/>
                </a:moveTo>
                <a:cubicBezTo>
                  <a:pt x="1177773" y="225347"/>
                  <a:pt x="1177773" y="225347"/>
                  <a:pt x="1177773" y="225679"/>
                </a:cubicBezTo>
                <a:lnTo>
                  <a:pt x="1177773" y="225679"/>
                </a:lnTo>
                <a:cubicBezTo>
                  <a:pt x="1177773" y="225679"/>
                  <a:pt x="1177773" y="225679"/>
                  <a:pt x="1177773" y="225347"/>
                </a:cubicBezTo>
                <a:close/>
                <a:moveTo>
                  <a:pt x="1181087" y="227004"/>
                </a:moveTo>
                <a:cubicBezTo>
                  <a:pt x="1181087" y="227004"/>
                  <a:pt x="1180424" y="226342"/>
                  <a:pt x="1179761" y="226010"/>
                </a:cubicBezTo>
                <a:cubicBezTo>
                  <a:pt x="1180093" y="226010"/>
                  <a:pt x="1180755" y="226673"/>
                  <a:pt x="1181087" y="227004"/>
                </a:cubicBezTo>
                <a:close/>
                <a:moveTo>
                  <a:pt x="1171145" y="215737"/>
                </a:moveTo>
                <a:cubicBezTo>
                  <a:pt x="1171145" y="215737"/>
                  <a:pt x="1171808" y="212755"/>
                  <a:pt x="1172802" y="211760"/>
                </a:cubicBezTo>
                <a:lnTo>
                  <a:pt x="1172802" y="211760"/>
                </a:lnTo>
                <a:cubicBezTo>
                  <a:pt x="1172802" y="211760"/>
                  <a:pt x="1171476" y="214411"/>
                  <a:pt x="1171145" y="215737"/>
                </a:cubicBezTo>
                <a:close/>
                <a:moveTo>
                  <a:pt x="1211906" y="182598"/>
                </a:moveTo>
                <a:lnTo>
                  <a:pt x="1211906" y="182598"/>
                </a:lnTo>
                <a:cubicBezTo>
                  <a:pt x="1211906" y="182598"/>
                  <a:pt x="1211906" y="182598"/>
                  <a:pt x="1211906" y="182598"/>
                </a:cubicBezTo>
                <a:lnTo>
                  <a:pt x="1211906" y="182598"/>
                </a:lnTo>
                <a:close/>
                <a:moveTo>
                  <a:pt x="1204284" y="191877"/>
                </a:moveTo>
                <a:cubicBezTo>
                  <a:pt x="1204284" y="191877"/>
                  <a:pt x="1203622" y="191877"/>
                  <a:pt x="1202959" y="191877"/>
                </a:cubicBezTo>
                <a:cubicBezTo>
                  <a:pt x="1203290" y="191877"/>
                  <a:pt x="1203622" y="191877"/>
                  <a:pt x="1204284" y="191877"/>
                </a:cubicBezTo>
                <a:close/>
                <a:moveTo>
                  <a:pt x="1208261" y="223691"/>
                </a:moveTo>
                <a:lnTo>
                  <a:pt x="1208261" y="223691"/>
                </a:lnTo>
                <a:cubicBezTo>
                  <a:pt x="1208261" y="223691"/>
                  <a:pt x="1207267" y="223691"/>
                  <a:pt x="1206604" y="223691"/>
                </a:cubicBezTo>
                <a:cubicBezTo>
                  <a:pt x="1207267" y="223691"/>
                  <a:pt x="1207598" y="223691"/>
                  <a:pt x="1208261" y="223691"/>
                </a:cubicBezTo>
                <a:close/>
                <a:moveTo>
                  <a:pt x="1212238" y="222034"/>
                </a:moveTo>
                <a:cubicBezTo>
                  <a:pt x="1212238" y="222034"/>
                  <a:pt x="1214558" y="221702"/>
                  <a:pt x="1215883" y="221371"/>
                </a:cubicBezTo>
                <a:cubicBezTo>
                  <a:pt x="1214558" y="221371"/>
                  <a:pt x="1213563" y="221371"/>
                  <a:pt x="1212238" y="222034"/>
                </a:cubicBezTo>
                <a:lnTo>
                  <a:pt x="1212238" y="222034"/>
                </a:lnTo>
                <a:close/>
                <a:moveTo>
                  <a:pt x="1224499" y="201819"/>
                </a:moveTo>
                <a:cubicBezTo>
                  <a:pt x="1224499" y="201819"/>
                  <a:pt x="1224499" y="201156"/>
                  <a:pt x="1224831" y="200493"/>
                </a:cubicBezTo>
                <a:cubicBezTo>
                  <a:pt x="1224168" y="200162"/>
                  <a:pt x="1223837" y="199499"/>
                  <a:pt x="1223837" y="199167"/>
                </a:cubicBezTo>
                <a:cubicBezTo>
                  <a:pt x="1223837" y="199499"/>
                  <a:pt x="1223837" y="200162"/>
                  <a:pt x="1224831" y="200493"/>
                </a:cubicBezTo>
                <a:cubicBezTo>
                  <a:pt x="1224831" y="201156"/>
                  <a:pt x="1224499" y="201487"/>
                  <a:pt x="1224499" y="201819"/>
                </a:cubicBezTo>
                <a:close/>
                <a:moveTo>
                  <a:pt x="1259959" y="215737"/>
                </a:moveTo>
                <a:cubicBezTo>
                  <a:pt x="1259959" y="215737"/>
                  <a:pt x="1258633" y="216068"/>
                  <a:pt x="1257970" y="216400"/>
                </a:cubicBezTo>
                <a:cubicBezTo>
                  <a:pt x="1258633" y="216400"/>
                  <a:pt x="1259296" y="216068"/>
                  <a:pt x="1259959" y="215737"/>
                </a:cubicBezTo>
                <a:close/>
                <a:moveTo>
                  <a:pt x="1263272" y="223028"/>
                </a:moveTo>
                <a:cubicBezTo>
                  <a:pt x="1263272" y="223028"/>
                  <a:pt x="1262610" y="225347"/>
                  <a:pt x="1262278" y="226010"/>
                </a:cubicBezTo>
                <a:cubicBezTo>
                  <a:pt x="1262610" y="225016"/>
                  <a:pt x="1262941" y="224022"/>
                  <a:pt x="1263272" y="223028"/>
                </a:cubicBezTo>
                <a:lnTo>
                  <a:pt x="1263272" y="223028"/>
                </a:lnTo>
                <a:close/>
                <a:moveTo>
                  <a:pt x="1257639" y="231975"/>
                </a:moveTo>
                <a:cubicBezTo>
                  <a:pt x="1257639" y="231975"/>
                  <a:pt x="1259627" y="231975"/>
                  <a:pt x="1260621" y="231975"/>
                </a:cubicBezTo>
                <a:lnTo>
                  <a:pt x="1260621" y="231975"/>
                </a:lnTo>
                <a:cubicBezTo>
                  <a:pt x="1260621" y="231975"/>
                  <a:pt x="1261284" y="233301"/>
                  <a:pt x="1260953" y="233632"/>
                </a:cubicBezTo>
                <a:cubicBezTo>
                  <a:pt x="1260953" y="233301"/>
                  <a:pt x="1260953" y="232638"/>
                  <a:pt x="1260621" y="231975"/>
                </a:cubicBezTo>
                <a:cubicBezTo>
                  <a:pt x="1259627" y="231975"/>
                  <a:pt x="1258633" y="231975"/>
                  <a:pt x="1257639" y="231975"/>
                </a:cubicBezTo>
                <a:cubicBezTo>
                  <a:pt x="1257639" y="231975"/>
                  <a:pt x="1257307" y="231975"/>
                  <a:pt x="1256976" y="231975"/>
                </a:cubicBezTo>
                <a:cubicBezTo>
                  <a:pt x="1256976" y="231975"/>
                  <a:pt x="1257307" y="231975"/>
                  <a:pt x="1257639" y="231975"/>
                </a:cubicBezTo>
                <a:close/>
                <a:moveTo>
                  <a:pt x="1261947" y="243243"/>
                </a:moveTo>
                <a:cubicBezTo>
                  <a:pt x="1261947" y="243243"/>
                  <a:pt x="1261284" y="243243"/>
                  <a:pt x="1260953" y="243243"/>
                </a:cubicBezTo>
                <a:cubicBezTo>
                  <a:pt x="1261284" y="243243"/>
                  <a:pt x="1261615" y="243243"/>
                  <a:pt x="1261947" y="243243"/>
                </a:cubicBezTo>
                <a:close/>
                <a:moveTo>
                  <a:pt x="1266255" y="230650"/>
                </a:moveTo>
                <a:cubicBezTo>
                  <a:pt x="1266255" y="230650"/>
                  <a:pt x="1264598" y="231313"/>
                  <a:pt x="1263935" y="231644"/>
                </a:cubicBezTo>
                <a:cubicBezTo>
                  <a:pt x="1264929" y="231644"/>
                  <a:pt x="1265592" y="230981"/>
                  <a:pt x="1266255" y="230650"/>
                </a:cubicBezTo>
                <a:close/>
                <a:moveTo>
                  <a:pt x="1327231" y="243574"/>
                </a:moveTo>
                <a:lnTo>
                  <a:pt x="1327231" y="243574"/>
                </a:lnTo>
                <a:close/>
                <a:moveTo>
                  <a:pt x="1376278" y="197179"/>
                </a:moveTo>
                <a:cubicBezTo>
                  <a:pt x="1376278" y="197179"/>
                  <a:pt x="1376278" y="197179"/>
                  <a:pt x="1376278" y="197179"/>
                </a:cubicBezTo>
                <a:cubicBezTo>
                  <a:pt x="1376278" y="197179"/>
                  <a:pt x="1376278" y="197179"/>
                  <a:pt x="1376278" y="197179"/>
                </a:cubicBezTo>
                <a:close/>
                <a:moveTo>
                  <a:pt x="1360702" y="161057"/>
                </a:moveTo>
                <a:cubicBezTo>
                  <a:pt x="1360702" y="161057"/>
                  <a:pt x="1361365" y="163708"/>
                  <a:pt x="1361696" y="165034"/>
                </a:cubicBezTo>
                <a:cubicBezTo>
                  <a:pt x="1361365" y="163708"/>
                  <a:pt x="1361034" y="162383"/>
                  <a:pt x="1360702" y="161057"/>
                </a:cubicBezTo>
                <a:lnTo>
                  <a:pt x="1360702" y="161057"/>
                </a:lnTo>
                <a:close/>
                <a:moveTo>
                  <a:pt x="1341150" y="130569"/>
                </a:moveTo>
                <a:lnTo>
                  <a:pt x="1341150" y="130569"/>
                </a:lnTo>
                <a:cubicBezTo>
                  <a:pt x="1343801" y="129575"/>
                  <a:pt x="1346452" y="128249"/>
                  <a:pt x="1349435" y="127255"/>
                </a:cubicBezTo>
                <a:cubicBezTo>
                  <a:pt x="1346784" y="128249"/>
                  <a:pt x="1344133" y="129575"/>
                  <a:pt x="1341150" y="130569"/>
                </a:cubicBezTo>
                <a:close/>
                <a:moveTo>
                  <a:pt x="1343801" y="120296"/>
                </a:moveTo>
                <a:cubicBezTo>
                  <a:pt x="1343801" y="120296"/>
                  <a:pt x="1342475" y="122284"/>
                  <a:pt x="1341813" y="122947"/>
                </a:cubicBezTo>
                <a:cubicBezTo>
                  <a:pt x="1342475" y="121953"/>
                  <a:pt x="1342807" y="120959"/>
                  <a:pt x="1343801" y="120296"/>
                </a:cubicBezTo>
                <a:lnTo>
                  <a:pt x="1343801" y="120296"/>
                </a:lnTo>
                <a:close/>
                <a:moveTo>
                  <a:pt x="1338499" y="138191"/>
                </a:moveTo>
                <a:cubicBezTo>
                  <a:pt x="1338499" y="138191"/>
                  <a:pt x="1338167" y="138854"/>
                  <a:pt x="1337836" y="138854"/>
                </a:cubicBezTo>
                <a:cubicBezTo>
                  <a:pt x="1337836" y="138854"/>
                  <a:pt x="1338167" y="138522"/>
                  <a:pt x="1338499" y="138191"/>
                </a:cubicBezTo>
                <a:cubicBezTo>
                  <a:pt x="1337505" y="136865"/>
                  <a:pt x="1336842" y="135540"/>
                  <a:pt x="1336842" y="134214"/>
                </a:cubicBezTo>
                <a:cubicBezTo>
                  <a:pt x="1336842" y="135540"/>
                  <a:pt x="1337836" y="136865"/>
                  <a:pt x="1338499" y="138191"/>
                </a:cubicBezTo>
                <a:close/>
                <a:moveTo>
                  <a:pt x="1337505" y="153104"/>
                </a:moveTo>
                <a:cubicBezTo>
                  <a:pt x="1335185" y="154429"/>
                  <a:pt x="1332534" y="155092"/>
                  <a:pt x="1329883" y="155755"/>
                </a:cubicBezTo>
                <a:cubicBezTo>
                  <a:pt x="1329883" y="157080"/>
                  <a:pt x="1328557" y="157743"/>
                  <a:pt x="1327563" y="158406"/>
                </a:cubicBezTo>
                <a:cubicBezTo>
                  <a:pt x="1328557" y="157743"/>
                  <a:pt x="1329883" y="157080"/>
                  <a:pt x="1329883" y="155755"/>
                </a:cubicBezTo>
                <a:cubicBezTo>
                  <a:pt x="1332534" y="155092"/>
                  <a:pt x="1335185" y="154429"/>
                  <a:pt x="1337505" y="153104"/>
                </a:cubicBezTo>
                <a:close/>
                <a:moveTo>
                  <a:pt x="1293098" y="126924"/>
                </a:moveTo>
                <a:lnTo>
                  <a:pt x="1293429" y="126924"/>
                </a:lnTo>
                <a:cubicBezTo>
                  <a:pt x="1293429" y="126924"/>
                  <a:pt x="1293098" y="126924"/>
                  <a:pt x="1293098" y="126924"/>
                </a:cubicBezTo>
                <a:cubicBezTo>
                  <a:pt x="1291772" y="127586"/>
                  <a:pt x="1290447" y="128249"/>
                  <a:pt x="1289121" y="129243"/>
                </a:cubicBezTo>
                <a:cubicBezTo>
                  <a:pt x="1290447" y="128581"/>
                  <a:pt x="1291772" y="127918"/>
                  <a:pt x="1293098" y="126924"/>
                </a:cubicBezTo>
                <a:close/>
                <a:moveTo>
                  <a:pt x="1239412" y="114993"/>
                </a:moveTo>
                <a:lnTo>
                  <a:pt x="1239412" y="114993"/>
                </a:lnTo>
                <a:cubicBezTo>
                  <a:pt x="1239412" y="114993"/>
                  <a:pt x="1239412" y="114993"/>
                  <a:pt x="1239412" y="114993"/>
                </a:cubicBezTo>
                <a:lnTo>
                  <a:pt x="1239412" y="114993"/>
                </a:lnTo>
                <a:close/>
                <a:moveTo>
                  <a:pt x="1230133" y="111348"/>
                </a:moveTo>
                <a:cubicBezTo>
                  <a:pt x="1230133" y="111348"/>
                  <a:pt x="1232121" y="109360"/>
                  <a:pt x="1232784" y="108366"/>
                </a:cubicBezTo>
                <a:cubicBezTo>
                  <a:pt x="1232121" y="109691"/>
                  <a:pt x="1231127" y="110685"/>
                  <a:pt x="1230133" y="111348"/>
                </a:cubicBezTo>
                <a:close/>
                <a:moveTo>
                  <a:pt x="1206604" y="141836"/>
                </a:moveTo>
                <a:cubicBezTo>
                  <a:pt x="1206604" y="141836"/>
                  <a:pt x="1206604" y="142831"/>
                  <a:pt x="1206273" y="143493"/>
                </a:cubicBezTo>
                <a:cubicBezTo>
                  <a:pt x="1206273" y="143162"/>
                  <a:pt x="1206273" y="142499"/>
                  <a:pt x="1206604" y="141836"/>
                </a:cubicBezTo>
                <a:cubicBezTo>
                  <a:pt x="1207930" y="141836"/>
                  <a:pt x="1208924" y="141836"/>
                  <a:pt x="1210249" y="141836"/>
                </a:cubicBezTo>
                <a:cubicBezTo>
                  <a:pt x="1208924" y="141836"/>
                  <a:pt x="1207930" y="141836"/>
                  <a:pt x="1206604" y="141836"/>
                </a:cubicBezTo>
                <a:close/>
                <a:moveTo>
                  <a:pt x="1178104" y="140179"/>
                </a:moveTo>
                <a:cubicBezTo>
                  <a:pt x="1175122" y="143162"/>
                  <a:pt x="1171808" y="144156"/>
                  <a:pt x="1169157" y="143162"/>
                </a:cubicBezTo>
                <a:cubicBezTo>
                  <a:pt x="1171808" y="144156"/>
                  <a:pt x="1175122" y="143162"/>
                  <a:pt x="1178104" y="140179"/>
                </a:cubicBezTo>
                <a:cubicBezTo>
                  <a:pt x="1181418" y="139517"/>
                  <a:pt x="1185063" y="138854"/>
                  <a:pt x="1188378" y="137860"/>
                </a:cubicBezTo>
                <a:cubicBezTo>
                  <a:pt x="1185063" y="138522"/>
                  <a:pt x="1181418" y="139185"/>
                  <a:pt x="1178104" y="140179"/>
                </a:cubicBezTo>
                <a:close/>
                <a:moveTo>
                  <a:pt x="1160540" y="139185"/>
                </a:moveTo>
                <a:cubicBezTo>
                  <a:pt x="1160540" y="139185"/>
                  <a:pt x="1159878" y="137860"/>
                  <a:pt x="1159546" y="137197"/>
                </a:cubicBezTo>
                <a:cubicBezTo>
                  <a:pt x="1159878" y="137528"/>
                  <a:pt x="1160209" y="138191"/>
                  <a:pt x="1160540" y="139185"/>
                </a:cubicBezTo>
                <a:lnTo>
                  <a:pt x="1160540" y="139185"/>
                </a:lnTo>
                <a:close/>
                <a:moveTo>
                  <a:pt x="1126407" y="122284"/>
                </a:moveTo>
                <a:cubicBezTo>
                  <a:pt x="1126407" y="122284"/>
                  <a:pt x="1128727" y="122284"/>
                  <a:pt x="1129721" y="122284"/>
                </a:cubicBezTo>
                <a:cubicBezTo>
                  <a:pt x="1128727" y="122284"/>
                  <a:pt x="1127401" y="122284"/>
                  <a:pt x="1126407" y="122284"/>
                </a:cubicBezTo>
                <a:cubicBezTo>
                  <a:pt x="1125744" y="122284"/>
                  <a:pt x="1125081" y="122616"/>
                  <a:pt x="1124419" y="122947"/>
                </a:cubicBezTo>
                <a:cubicBezTo>
                  <a:pt x="1125081" y="122947"/>
                  <a:pt x="1125744" y="122947"/>
                  <a:pt x="1126407" y="122284"/>
                </a:cubicBezTo>
                <a:close/>
                <a:moveTo>
                  <a:pt x="1105529" y="144156"/>
                </a:moveTo>
                <a:lnTo>
                  <a:pt x="1105529" y="144156"/>
                </a:lnTo>
                <a:cubicBezTo>
                  <a:pt x="1106523" y="141836"/>
                  <a:pt x="1108180" y="139517"/>
                  <a:pt x="1110169" y="137860"/>
                </a:cubicBezTo>
                <a:cubicBezTo>
                  <a:pt x="1108180" y="139517"/>
                  <a:pt x="1106855" y="141836"/>
                  <a:pt x="1105529" y="144156"/>
                </a:cubicBezTo>
                <a:close/>
                <a:moveTo>
                  <a:pt x="1100890" y="150453"/>
                </a:moveTo>
                <a:cubicBezTo>
                  <a:pt x="1100890" y="150453"/>
                  <a:pt x="1099233" y="150121"/>
                  <a:pt x="1098238" y="150121"/>
                </a:cubicBezTo>
                <a:cubicBezTo>
                  <a:pt x="1099233" y="150121"/>
                  <a:pt x="1099895" y="150784"/>
                  <a:pt x="1100890" y="150453"/>
                </a:cubicBezTo>
                <a:lnTo>
                  <a:pt x="1100890" y="150453"/>
                </a:lnTo>
                <a:close/>
                <a:moveTo>
                  <a:pt x="1090948" y="163046"/>
                </a:moveTo>
                <a:cubicBezTo>
                  <a:pt x="1090948" y="160726"/>
                  <a:pt x="1090285" y="158075"/>
                  <a:pt x="1090948" y="156086"/>
                </a:cubicBezTo>
                <a:cubicBezTo>
                  <a:pt x="1090285" y="158075"/>
                  <a:pt x="1090948" y="160726"/>
                  <a:pt x="1090948" y="163046"/>
                </a:cubicBezTo>
                <a:cubicBezTo>
                  <a:pt x="1091611" y="165697"/>
                  <a:pt x="1092273" y="168679"/>
                  <a:pt x="1094262" y="170336"/>
                </a:cubicBezTo>
                <a:cubicBezTo>
                  <a:pt x="1092273" y="169011"/>
                  <a:pt x="1091942" y="166028"/>
                  <a:pt x="1090948" y="163046"/>
                </a:cubicBezTo>
                <a:close/>
                <a:moveTo>
                  <a:pt x="1041239" y="127586"/>
                </a:moveTo>
                <a:lnTo>
                  <a:pt x="1041239" y="127586"/>
                </a:lnTo>
                <a:cubicBezTo>
                  <a:pt x="1041239" y="127586"/>
                  <a:pt x="1041239" y="127586"/>
                  <a:pt x="1041239" y="127586"/>
                </a:cubicBezTo>
                <a:cubicBezTo>
                  <a:pt x="1042233" y="126592"/>
                  <a:pt x="1043558" y="125598"/>
                  <a:pt x="1044884" y="124935"/>
                </a:cubicBezTo>
                <a:cubicBezTo>
                  <a:pt x="1043558" y="125598"/>
                  <a:pt x="1042233" y="126592"/>
                  <a:pt x="1041239" y="127586"/>
                </a:cubicBezTo>
                <a:close/>
                <a:moveTo>
                  <a:pt x="971315" y="185912"/>
                </a:moveTo>
                <a:cubicBezTo>
                  <a:pt x="973966" y="184586"/>
                  <a:pt x="970983" y="183261"/>
                  <a:pt x="971315" y="182266"/>
                </a:cubicBezTo>
                <a:cubicBezTo>
                  <a:pt x="975623" y="182266"/>
                  <a:pt x="976617" y="179284"/>
                  <a:pt x="977611" y="175638"/>
                </a:cubicBezTo>
                <a:cubicBezTo>
                  <a:pt x="983908" y="178621"/>
                  <a:pt x="985896" y="175970"/>
                  <a:pt x="985565" y="170005"/>
                </a:cubicBezTo>
                <a:cubicBezTo>
                  <a:pt x="985565" y="170005"/>
                  <a:pt x="985565" y="169673"/>
                  <a:pt x="985565" y="169342"/>
                </a:cubicBezTo>
                <a:cubicBezTo>
                  <a:pt x="986227" y="168348"/>
                  <a:pt x="986890" y="167354"/>
                  <a:pt x="987553" y="166359"/>
                </a:cubicBezTo>
                <a:cubicBezTo>
                  <a:pt x="990204" y="168016"/>
                  <a:pt x="991198" y="171662"/>
                  <a:pt x="994512" y="171993"/>
                </a:cubicBezTo>
                <a:lnTo>
                  <a:pt x="994512" y="171993"/>
                </a:lnTo>
                <a:cubicBezTo>
                  <a:pt x="994512" y="174976"/>
                  <a:pt x="996169" y="176633"/>
                  <a:pt x="998489" y="178290"/>
                </a:cubicBezTo>
                <a:cubicBezTo>
                  <a:pt x="1001803" y="178290"/>
                  <a:pt x="1004123" y="179284"/>
                  <a:pt x="1006774" y="181272"/>
                </a:cubicBezTo>
                <a:cubicBezTo>
                  <a:pt x="1010088" y="183923"/>
                  <a:pt x="1011413" y="187569"/>
                  <a:pt x="1014396" y="189888"/>
                </a:cubicBezTo>
                <a:cubicBezTo>
                  <a:pt x="1016384" y="193865"/>
                  <a:pt x="1012407" y="196516"/>
                  <a:pt x="1012076" y="199830"/>
                </a:cubicBezTo>
                <a:cubicBezTo>
                  <a:pt x="1012407" y="199830"/>
                  <a:pt x="1012739" y="200493"/>
                  <a:pt x="1013070" y="200824"/>
                </a:cubicBezTo>
                <a:cubicBezTo>
                  <a:pt x="1014396" y="201487"/>
                  <a:pt x="1016053" y="201819"/>
                  <a:pt x="1017710" y="202150"/>
                </a:cubicBezTo>
                <a:cubicBezTo>
                  <a:pt x="1016384" y="201487"/>
                  <a:pt x="1014396" y="201156"/>
                  <a:pt x="1013070" y="200824"/>
                </a:cubicBezTo>
                <a:cubicBezTo>
                  <a:pt x="1012739" y="200824"/>
                  <a:pt x="1012407" y="200162"/>
                  <a:pt x="1012076" y="199830"/>
                </a:cubicBezTo>
                <a:cubicBezTo>
                  <a:pt x="1010750" y="199499"/>
                  <a:pt x="1009756" y="199167"/>
                  <a:pt x="1008431" y="198836"/>
                </a:cubicBezTo>
                <a:cubicBezTo>
                  <a:pt x="1006442" y="201819"/>
                  <a:pt x="1004785" y="205132"/>
                  <a:pt x="1005780" y="208778"/>
                </a:cubicBezTo>
                <a:cubicBezTo>
                  <a:pt x="1006774" y="213086"/>
                  <a:pt x="1004123" y="213417"/>
                  <a:pt x="1000809" y="214080"/>
                </a:cubicBezTo>
                <a:cubicBezTo>
                  <a:pt x="997826" y="214743"/>
                  <a:pt x="996832" y="212092"/>
                  <a:pt x="994181" y="211760"/>
                </a:cubicBezTo>
                <a:cubicBezTo>
                  <a:pt x="995506" y="210435"/>
                  <a:pt x="997495" y="211429"/>
                  <a:pt x="997495" y="209109"/>
                </a:cubicBezTo>
                <a:cubicBezTo>
                  <a:pt x="996501" y="208446"/>
                  <a:pt x="995175" y="207452"/>
                  <a:pt x="994181" y="206458"/>
                </a:cubicBezTo>
                <a:cubicBezTo>
                  <a:pt x="991530" y="204138"/>
                  <a:pt x="988216" y="205464"/>
                  <a:pt x="985233" y="205132"/>
                </a:cubicBezTo>
                <a:cubicBezTo>
                  <a:pt x="980925" y="203476"/>
                  <a:pt x="979599" y="198836"/>
                  <a:pt x="982913" y="194859"/>
                </a:cubicBezTo>
                <a:cubicBezTo>
                  <a:pt x="978605" y="194859"/>
                  <a:pt x="976617" y="191545"/>
                  <a:pt x="973303" y="189888"/>
                </a:cubicBezTo>
                <a:cubicBezTo>
                  <a:pt x="973303" y="189226"/>
                  <a:pt x="973303" y="188894"/>
                  <a:pt x="972309" y="188563"/>
                </a:cubicBezTo>
                <a:cubicBezTo>
                  <a:pt x="971977" y="187569"/>
                  <a:pt x="971315" y="186906"/>
                  <a:pt x="970983" y="185912"/>
                </a:cubicBezTo>
                <a:close/>
                <a:moveTo>
                  <a:pt x="993518" y="249871"/>
                </a:moveTo>
                <a:cubicBezTo>
                  <a:pt x="992524" y="248214"/>
                  <a:pt x="993849" y="246888"/>
                  <a:pt x="994512" y="245562"/>
                </a:cubicBezTo>
                <a:cubicBezTo>
                  <a:pt x="996832" y="244568"/>
                  <a:pt x="993849" y="242249"/>
                  <a:pt x="996169" y="241254"/>
                </a:cubicBezTo>
                <a:cubicBezTo>
                  <a:pt x="1001140" y="241254"/>
                  <a:pt x="1001803" y="248545"/>
                  <a:pt x="1007105" y="248214"/>
                </a:cubicBezTo>
                <a:lnTo>
                  <a:pt x="1007105" y="248214"/>
                </a:lnTo>
                <a:cubicBezTo>
                  <a:pt x="1007105" y="248214"/>
                  <a:pt x="1007105" y="248214"/>
                  <a:pt x="1007105" y="248214"/>
                </a:cubicBezTo>
                <a:cubicBezTo>
                  <a:pt x="1006774" y="248876"/>
                  <a:pt x="1006442" y="249871"/>
                  <a:pt x="1006111" y="250533"/>
                </a:cubicBezTo>
                <a:cubicBezTo>
                  <a:pt x="1001803" y="250533"/>
                  <a:pt x="997826" y="250533"/>
                  <a:pt x="993849" y="249871"/>
                </a:cubicBezTo>
                <a:close/>
                <a:moveTo>
                  <a:pt x="974629" y="263126"/>
                </a:moveTo>
                <a:cubicBezTo>
                  <a:pt x="974629" y="263126"/>
                  <a:pt x="974297" y="264783"/>
                  <a:pt x="973966" y="265777"/>
                </a:cubicBezTo>
                <a:cubicBezTo>
                  <a:pt x="973966" y="265777"/>
                  <a:pt x="973303" y="265777"/>
                  <a:pt x="972972" y="265777"/>
                </a:cubicBezTo>
                <a:cubicBezTo>
                  <a:pt x="972972" y="265777"/>
                  <a:pt x="973634" y="265777"/>
                  <a:pt x="973966" y="265777"/>
                </a:cubicBezTo>
                <a:cubicBezTo>
                  <a:pt x="973966" y="264783"/>
                  <a:pt x="974297" y="264120"/>
                  <a:pt x="974629" y="263126"/>
                </a:cubicBezTo>
                <a:cubicBezTo>
                  <a:pt x="974960" y="262132"/>
                  <a:pt x="974629" y="261469"/>
                  <a:pt x="975291" y="260475"/>
                </a:cubicBezTo>
                <a:cubicBezTo>
                  <a:pt x="975291" y="261469"/>
                  <a:pt x="974960" y="262132"/>
                  <a:pt x="974629" y="263126"/>
                </a:cubicBezTo>
                <a:close/>
                <a:moveTo>
                  <a:pt x="1014727" y="222696"/>
                </a:moveTo>
                <a:cubicBezTo>
                  <a:pt x="1012739" y="222696"/>
                  <a:pt x="1010750" y="222696"/>
                  <a:pt x="1008431" y="223028"/>
                </a:cubicBezTo>
                <a:cubicBezTo>
                  <a:pt x="1010419" y="223028"/>
                  <a:pt x="1012407" y="223028"/>
                  <a:pt x="1014727" y="222696"/>
                </a:cubicBezTo>
                <a:cubicBezTo>
                  <a:pt x="1015059" y="222034"/>
                  <a:pt x="1015721" y="221702"/>
                  <a:pt x="1016384" y="221371"/>
                </a:cubicBezTo>
                <a:cubicBezTo>
                  <a:pt x="1015721" y="221702"/>
                  <a:pt x="1015059" y="222034"/>
                  <a:pt x="1014727" y="222696"/>
                </a:cubicBezTo>
                <a:close/>
                <a:moveTo>
                  <a:pt x="1007105" y="245562"/>
                </a:moveTo>
                <a:cubicBezTo>
                  <a:pt x="1007105" y="245562"/>
                  <a:pt x="1007105" y="245231"/>
                  <a:pt x="1007105" y="244900"/>
                </a:cubicBezTo>
                <a:cubicBezTo>
                  <a:pt x="1007105" y="244900"/>
                  <a:pt x="1007105" y="245231"/>
                  <a:pt x="1007105" y="245562"/>
                </a:cubicBezTo>
                <a:close/>
                <a:moveTo>
                  <a:pt x="968995" y="259812"/>
                </a:moveTo>
                <a:cubicBezTo>
                  <a:pt x="968995" y="259812"/>
                  <a:pt x="968995" y="259150"/>
                  <a:pt x="968995" y="258818"/>
                </a:cubicBezTo>
                <a:cubicBezTo>
                  <a:pt x="968995" y="259150"/>
                  <a:pt x="968995" y="259481"/>
                  <a:pt x="968995" y="259812"/>
                </a:cubicBezTo>
                <a:close/>
                <a:moveTo>
                  <a:pt x="970652" y="245894"/>
                </a:moveTo>
                <a:cubicBezTo>
                  <a:pt x="970652" y="245894"/>
                  <a:pt x="969326" y="244900"/>
                  <a:pt x="969658" y="243574"/>
                </a:cubicBezTo>
                <a:cubicBezTo>
                  <a:pt x="969658" y="243574"/>
                  <a:pt x="969989" y="243574"/>
                  <a:pt x="970320" y="243574"/>
                </a:cubicBezTo>
                <a:cubicBezTo>
                  <a:pt x="970320" y="243574"/>
                  <a:pt x="969989" y="243574"/>
                  <a:pt x="969658" y="243574"/>
                </a:cubicBezTo>
                <a:cubicBezTo>
                  <a:pt x="969658" y="244900"/>
                  <a:pt x="969989" y="245231"/>
                  <a:pt x="970652" y="245894"/>
                </a:cubicBezTo>
                <a:close/>
                <a:moveTo>
                  <a:pt x="970652" y="245894"/>
                </a:moveTo>
                <a:cubicBezTo>
                  <a:pt x="970652" y="245894"/>
                  <a:pt x="971315" y="246225"/>
                  <a:pt x="971646" y="246557"/>
                </a:cubicBezTo>
                <a:cubicBezTo>
                  <a:pt x="971646" y="246557"/>
                  <a:pt x="970983" y="246225"/>
                  <a:pt x="970652" y="245894"/>
                </a:cubicBezTo>
                <a:close/>
                <a:moveTo>
                  <a:pt x="990204" y="240592"/>
                </a:moveTo>
                <a:lnTo>
                  <a:pt x="990204" y="240592"/>
                </a:lnTo>
                <a:cubicBezTo>
                  <a:pt x="990204" y="240592"/>
                  <a:pt x="990204" y="240592"/>
                  <a:pt x="990204" y="240592"/>
                </a:cubicBezTo>
                <a:lnTo>
                  <a:pt x="990204" y="240592"/>
                </a:lnTo>
                <a:close/>
                <a:moveTo>
                  <a:pt x="989541" y="207452"/>
                </a:moveTo>
                <a:lnTo>
                  <a:pt x="989541" y="207452"/>
                </a:lnTo>
                <a:cubicBezTo>
                  <a:pt x="989541" y="207452"/>
                  <a:pt x="990535" y="206458"/>
                  <a:pt x="991198" y="206127"/>
                </a:cubicBezTo>
                <a:cubicBezTo>
                  <a:pt x="990535" y="206127"/>
                  <a:pt x="989873" y="206458"/>
                  <a:pt x="989541" y="207452"/>
                </a:cubicBezTo>
                <a:close/>
                <a:moveTo>
                  <a:pt x="968332" y="239929"/>
                </a:moveTo>
                <a:cubicBezTo>
                  <a:pt x="968332" y="239929"/>
                  <a:pt x="967338" y="238935"/>
                  <a:pt x="967007" y="238603"/>
                </a:cubicBezTo>
                <a:cubicBezTo>
                  <a:pt x="967338" y="238603"/>
                  <a:pt x="968001" y="239266"/>
                  <a:pt x="968332" y="239929"/>
                </a:cubicBezTo>
                <a:close/>
                <a:moveTo>
                  <a:pt x="971977" y="265777"/>
                </a:moveTo>
                <a:cubicBezTo>
                  <a:pt x="971977" y="265777"/>
                  <a:pt x="969989" y="266772"/>
                  <a:pt x="968995" y="266772"/>
                </a:cubicBezTo>
                <a:cubicBezTo>
                  <a:pt x="969989" y="266772"/>
                  <a:pt x="970983" y="265777"/>
                  <a:pt x="971977" y="265777"/>
                </a:cubicBezTo>
                <a:lnTo>
                  <a:pt x="971977" y="265777"/>
                </a:lnTo>
                <a:close/>
                <a:moveTo>
                  <a:pt x="986227" y="254510"/>
                </a:moveTo>
                <a:cubicBezTo>
                  <a:pt x="986227" y="254510"/>
                  <a:pt x="985233" y="257824"/>
                  <a:pt x="984570" y="259150"/>
                </a:cubicBezTo>
                <a:cubicBezTo>
                  <a:pt x="984570" y="259812"/>
                  <a:pt x="984570" y="260144"/>
                  <a:pt x="984570" y="260807"/>
                </a:cubicBezTo>
                <a:lnTo>
                  <a:pt x="984570" y="260807"/>
                </a:lnTo>
                <a:cubicBezTo>
                  <a:pt x="984570" y="260807"/>
                  <a:pt x="984570" y="259812"/>
                  <a:pt x="984570" y="259150"/>
                </a:cubicBezTo>
                <a:cubicBezTo>
                  <a:pt x="983908" y="258155"/>
                  <a:pt x="982913" y="257161"/>
                  <a:pt x="982251" y="256167"/>
                </a:cubicBezTo>
                <a:cubicBezTo>
                  <a:pt x="981256" y="254510"/>
                  <a:pt x="979268" y="253185"/>
                  <a:pt x="980594" y="250865"/>
                </a:cubicBezTo>
                <a:cubicBezTo>
                  <a:pt x="981588" y="249539"/>
                  <a:pt x="982913" y="248545"/>
                  <a:pt x="984239" y="248876"/>
                </a:cubicBezTo>
                <a:cubicBezTo>
                  <a:pt x="987222" y="249539"/>
                  <a:pt x="985565" y="252522"/>
                  <a:pt x="986227" y="254179"/>
                </a:cubicBezTo>
                <a:cubicBezTo>
                  <a:pt x="986890" y="254179"/>
                  <a:pt x="987884" y="254179"/>
                  <a:pt x="988547" y="253847"/>
                </a:cubicBezTo>
                <a:cubicBezTo>
                  <a:pt x="989873" y="253185"/>
                  <a:pt x="991198" y="252853"/>
                  <a:pt x="992855" y="252522"/>
                </a:cubicBezTo>
                <a:cubicBezTo>
                  <a:pt x="991530" y="252522"/>
                  <a:pt x="990204" y="253185"/>
                  <a:pt x="988547" y="253847"/>
                </a:cubicBezTo>
                <a:cubicBezTo>
                  <a:pt x="987884" y="253847"/>
                  <a:pt x="986890" y="253847"/>
                  <a:pt x="986227" y="254179"/>
                </a:cubicBezTo>
                <a:close/>
                <a:moveTo>
                  <a:pt x="1007437" y="247882"/>
                </a:moveTo>
                <a:lnTo>
                  <a:pt x="1007437" y="247882"/>
                </a:lnTo>
                <a:cubicBezTo>
                  <a:pt x="1007437" y="247882"/>
                  <a:pt x="1007437" y="247882"/>
                  <a:pt x="1007437" y="247882"/>
                </a:cubicBezTo>
                <a:close/>
                <a:moveTo>
                  <a:pt x="968001" y="255504"/>
                </a:moveTo>
                <a:cubicBezTo>
                  <a:pt x="968001" y="255504"/>
                  <a:pt x="968001" y="254510"/>
                  <a:pt x="968332" y="253847"/>
                </a:cubicBezTo>
                <a:cubicBezTo>
                  <a:pt x="968332" y="253185"/>
                  <a:pt x="968332" y="252853"/>
                  <a:pt x="968332" y="252190"/>
                </a:cubicBezTo>
                <a:cubicBezTo>
                  <a:pt x="968332" y="252522"/>
                  <a:pt x="968332" y="253185"/>
                  <a:pt x="968332" y="253847"/>
                </a:cubicBezTo>
                <a:cubicBezTo>
                  <a:pt x="968332" y="254510"/>
                  <a:pt x="968332" y="254841"/>
                  <a:pt x="968001" y="255504"/>
                </a:cubicBezTo>
                <a:cubicBezTo>
                  <a:pt x="968001" y="255504"/>
                  <a:pt x="967338" y="256167"/>
                  <a:pt x="967007" y="256498"/>
                </a:cubicBezTo>
                <a:cubicBezTo>
                  <a:pt x="967007" y="256498"/>
                  <a:pt x="967669" y="255836"/>
                  <a:pt x="968001" y="255504"/>
                </a:cubicBezTo>
                <a:close/>
                <a:moveTo>
                  <a:pt x="974297" y="284667"/>
                </a:moveTo>
                <a:cubicBezTo>
                  <a:pt x="974297" y="284667"/>
                  <a:pt x="974960" y="283010"/>
                  <a:pt x="975623" y="282347"/>
                </a:cubicBezTo>
                <a:cubicBezTo>
                  <a:pt x="976286" y="281684"/>
                  <a:pt x="976948" y="281353"/>
                  <a:pt x="977943" y="280690"/>
                </a:cubicBezTo>
                <a:cubicBezTo>
                  <a:pt x="977280" y="281022"/>
                  <a:pt x="976286" y="281684"/>
                  <a:pt x="975623" y="282347"/>
                </a:cubicBezTo>
                <a:cubicBezTo>
                  <a:pt x="974960" y="283010"/>
                  <a:pt x="974629" y="283673"/>
                  <a:pt x="974297" y="284667"/>
                </a:cubicBezTo>
                <a:cubicBezTo>
                  <a:pt x="973303" y="285330"/>
                  <a:pt x="972640" y="285661"/>
                  <a:pt x="971646" y="285661"/>
                </a:cubicBezTo>
                <a:cubicBezTo>
                  <a:pt x="972640" y="285661"/>
                  <a:pt x="973303" y="284998"/>
                  <a:pt x="974297" y="284667"/>
                </a:cubicBezTo>
                <a:close/>
                <a:moveTo>
                  <a:pt x="994181" y="262795"/>
                </a:moveTo>
                <a:cubicBezTo>
                  <a:pt x="994181" y="262795"/>
                  <a:pt x="994181" y="262795"/>
                  <a:pt x="994181" y="262795"/>
                </a:cubicBezTo>
                <a:cubicBezTo>
                  <a:pt x="994181" y="262795"/>
                  <a:pt x="994181" y="262795"/>
                  <a:pt x="994181" y="262795"/>
                </a:cubicBezTo>
                <a:close/>
                <a:moveTo>
                  <a:pt x="1002466" y="257161"/>
                </a:moveTo>
                <a:cubicBezTo>
                  <a:pt x="1002466" y="257161"/>
                  <a:pt x="1002466" y="256498"/>
                  <a:pt x="1003128" y="256167"/>
                </a:cubicBezTo>
                <a:cubicBezTo>
                  <a:pt x="1003128" y="256498"/>
                  <a:pt x="1002797" y="256830"/>
                  <a:pt x="1002466" y="257161"/>
                </a:cubicBezTo>
                <a:close/>
                <a:moveTo>
                  <a:pt x="1004785" y="253847"/>
                </a:moveTo>
                <a:lnTo>
                  <a:pt x="1004785" y="253847"/>
                </a:lnTo>
                <a:cubicBezTo>
                  <a:pt x="1004785" y="253847"/>
                  <a:pt x="1003791" y="254841"/>
                  <a:pt x="1003460" y="255504"/>
                </a:cubicBezTo>
                <a:cubicBezTo>
                  <a:pt x="1004123" y="254841"/>
                  <a:pt x="1004454" y="254510"/>
                  <a:pt x="1004785" y="253847"/>
                </a:cubicBezTo>
                <a:close/>
                <a:moveTo>
                  <a:pt x="1011082" y="239929"/>
                </a:moveTo>
                <a:lnTo>
                  <a:pt x="1011082" y="239929"/>
                </a:lnTo>
                <a:cubicBezTo>
                  <a:pt x="1008431" y="243574"/>
                  <a:pt x="1012076" y="245562"/>
                  <a:pt x="1013733" y="247882"/>
                </a:cubicBezTo>
                <a:cubicBezTo>
                  <a:pt x="1012076" y="245562"/>
                  <a:pt x="1008431" y="243906"/>
                  <a:pt x="1011082" y="239929"/>
                </a:cubicBezTo>
                <a:close/>
                <a:moveTo>
                  <a:pt x="1025995" y="208778"/>
                </a:moveTo>
                <a:cubicBezTo>
                  <a:pt x="1024006" y="211429"/>
                  <a:pt x="1022018" y="208778"/>
                  <a:pt x="1019698" y="208778"/>
                </a:cubicBezTo>
                <a:cubicBezTo>
                  <a:pt x="1018373" y="208778"/>
                  <a:pt x="1017378" y="208778"/>
                  <a:pt x="1016053" y="208778"/>
                </a:cubicBezTo>
                <a:cubicBezTo>
                  <a:pt x="1017378" y="208778"/>
                  <a:pt x="1018373" y="208778"/>
                  <a:pt x="1019698" y="208778"/>
                </a:cubicBezTo>
                <a:cubicBezTo>
                  <a:pt x="1021686" y="208778"/>
                  <a:pt x="1023675" y="211429"/>
                  <a:pt x="1025995" y="208778"/>
                </a:cubicBezTo>
                <a:cubicBezTo>
                  <a:pt x="1026657" y="208115"/>
                  <a:pt x="1027320" y="207452"/>
                  <a:pt x="1028314" y="207121"/>
                </a:cubicBezTo>
                <a:cubicBezTo>
                  <a:pt x="1027320" y="207121"/>
                  <a:pt x="1026657" y="207784"/>
                  <a:pt x="1025995" y="208778"/>
                </a:cubicBezTo>
                <a:close/>
                <a:moveTo>
                  <a:pt x="1057146" y="253185"/>
                </a:moveTo>
                <a:cubicBezTo>
                  <a:pt x="1057146" y="253185"/>
                  <a:pt x="1059797" y="252190"/>
                  <a:pt x="1060460" y="250202"/>
                </a:cubicBezTo>
                <a:cubicBezTo>
                  <a:pt x="1061454" y="250202"/>
                  <a:pt x="1062779" y="249539"/>
                  <a:pt x="1062117" y="248214"/>
                </a:cubicBezTo>
                <a:cubicBezTo>
                  <a:pt x="1062448" y="249539"/>
                  <a:pt x="1061454" y="249871"/>
                  <a:pt x="1060460" y="250202"/>
                </a:cubicBezTo>
                <a:cubicBezTo>
                  <a:pt x="1059465" y="252190"/>
                  <a:pt x="1058471" y="252853"/>
                  <a:pt x="1057146" y="253185"/>
                </a:cubicBezTo>
                <a:close/>
                <a:moveTo>
                  <a:pt x="1078023" y="208446"/>
                </a:moveTo>
                <a:cubicBezTo>
                  <a:pt x="1078023" y="208446"/>
                  <a:pt x="1079349" y="207452"/>
                  <a:pt x="1080012" y="207121"/>
                </a:cubicBezTo>
                <a:cubicBezTo>
                  <a:pt x="1079349" y="207121"/>
                  <a:pt x="1078686" y="207784"/>
                  <a:pt x="1078023" y="208446"/>
                </a:cubicBezTo>
                <a:cubicBezTo>
                  <a:pt x="1078686" y="209109"/>
                  <a:pt x="1079680" y="210103"/>
                  <a:pt x="1080343" y="210766"/>
                </a:cubicBezTo>
                <a:cubicBezTo>
                  <a:pt x="1079680" y="210103"/>
                  <a:pt x="1078686" y="209109"/>
                  <a:pt x="1078023" y="208446"/>
                </a:cubicBezTo>
                <a:close/>
                <a:moveTo>
                  <a:pt x="1091942" y="195522"/>
                </a:moveTo>
                <a:cubicBezTo>
                  <a:pt x="1091942" y="195522"/>
                  <a:pt x="1090616" y="195191"/>
                  <a:pt x="1090285" y="195191"/>
                </a:cubicBezTo>
                <a:cubicBezTo>
                  <a:pt x="1090948" y="195191"/>
                  <a:pt x="1091611" y="195191"/>
                  <a:pt x="1091942" y="195522"/>
                </a:cubicBezTo>
                <a:close/>
                <a:moveTo>
                  <a:pt x="1104866" y="172987"/>
                </a:moveTo>
                <a:lnTo>
                  <a:pt x="1104866" y="172987"/>
                </a:lnTo>
                <a:cubicBezTo>
                  <a:pt x="1106523" y="172987"/>
                  <a:pt x="1108512" y="173319"/>
                  <a:pt x="1109837" y="171993"/>
                </a:cubicBezTo>
                <a:cubicBezTo>
                  <a:pt x="1112820" y="171993"/>
                  <a:pt x="1115471" y="171993"/>
                  <a:pt x="1118453" y="171993"/>
                </a:cubicBezTo>
                <a:lnTo>
                  <a:pt x="1109837" y="171993"/>
                </a:lnTo>
                <a:cubicBezTo>
                  <a:pt x="1109837" y="171993"/>
                  <a:pt x="1106523" y="173319"/>
                  <a:pt x="1104866" y="172987"/>
                </a:cubicBezTo>
                <a:close/>
                <a:moveTo>
                  <a:pt x="1136349" y="241586"/>
                </a:moveTo>
                <a:lnTo>
                  <a:pt x="1136349" y="241586"/>
                </a:lnTo>
                <a:cubicBezTo>
                  <a:pt x="1134029" y="242249"/>
                  <a:pt x="1131378" y="242580"/>
                  <a:pt x="1130052" y="243906"/>
                </a:cubicBezTo>
                <a:cubicBezTo>
                  <a:pt x="1131709" y="242580"/>
                  <a:pt x="1134029" y="242249"/>
                  <a:pt x="1136349" y="241586"/>
                </a:cubicBezTo>
                <a:close/>
                <a:moveTo>
                  <a:pt x="1151593" y="268429"/>
                </a:moveTo>
                <a:cubicBezTo>
                  <a:pt x="1151593" y="268429"/>
                  <a:pt x="1150930" y="268429"/>
                  <a:pt x="1150599" y="268429"/>
                </a:cubicBezTo>
                <a:cubicBezTo>
                  <a:pt x="1150930" y="268429"/>
                  <a:pt x="1151261" y="268429"/>
                  <a:pt x="1151593" y="268429"/>
                </a:cubicBezTo>
                <a:close/>
                <a:moveTo>
                  <a:pt x="1162860" y="274394"/>
                </a:moveTo>
                <a:cubicBezTo>
                  <a:pt x="1162860" y="274394"/>
                  <a:pt x="1162860" y="274394"/>
                  <a:pt x="1162860" y="274394"/>
                </a:cubicBezTo>
                <a:cubicBezTo>
                  <a:pt x="1162860" y="274394"/>
                  <a:pt x="1162860" y="274394"/>
                  <a:pt x="1162860" y="274394"/>
                </a:cubicBezTo>
                <a:cubicBezTo>
                  <a:pt x="1161535" y="273731"/>
                  <a:pt x="1159878" y="273068"/>
                  <a:pt x="1158884" y="272074"/>
                </a:cubicBezTo>
                <a:cubicBezTo>
                  <a:pt x="1160209" y="273068"/>
                  <a:pt x="1161535" y="273731"/>
                  <a:pt x="1162860" y="274394"/>
                </a:cubicBezTo>
                <a:close/>
                <a:moveTo>
                  <a:pt x="1166506" y="260475"/>
                </a:moveTo>
                <a:cubicBezTo>
                  <a:pt x="1166506" y="260475"/>
                  <a:pt x="1165511" y="259481"/>
                  <a:pt x="1164849" y="258818"/>
                </a:cubicBezTo>
                <a:cubicBezTo>
                  <a:pt x="1165511" y="259481"/>
                  <a:pt x="1165843" y="259812"/>
                  <a:pt x="1166506" y="260475"/>
                </a:cubicBezTo>
                <a:close/>
                <a:moveTo>
                  <a:pt x="1166506" y="246557"/>
                </a:moveTo>
                <a:cubicBezTo>
                  <a:pt x="1166506" y="246557"/>
                  <a:pt x="1164186" y="247551"/>
                  <a:pt x="1162860" y="247882"/>
                </a:cubicBezTo>
                <a:cubicBezTo>
                  <a:pt x="1164186" y="247551"/>
                  <a:pt x="1165180" y="246888"/>
                  <a:pt x="1166506" y="246557"/>
                </a:cubicBezTo>
                <a:cubicBezTo>
                  <a:pt x="1167500" y="245231"/>
                  <a:pt x="1168825" y="244900"/>
                  <a:pt x="1170151" y="245231"/>
                </a:cubicBezTo>
                <a:cubicBezTo>
                  <a:pt x="1168825" y="244900"/>
                  <a:pt x="1167500" y="245231"/>
                  <a:pt x="1166506" y="246557"/>
                </a:cubicBezTo>
                <a:close/>
                <a:moveTo>
                  <a:pt x="1171476" y="242580"/>
                </a:moveTo>
                <a:cubicBezTo>
                  <a:pt x="1171476" y="242580"/>
                  <a:pt x="1171476" y="241917"/>
                  <a:pt x="1172139" y="241254"/>
                </a:cubicBezTo>
                <a:cubicBezTo>
                  <a:pt x="1174128" y="240592"/>
                  <a:pt x="1174790" y="239929"/>
                  <a:pt x="1174459" y="239266"/>
                </a:cubicBezTo>
                <a:cubicBezTo>
                  <a:pt x="1174459" y="239929"/>
                  <a:pt x="1174128" y="240592"/>
                  <a:pt x="1172139" y="241254"/>
                </a:cubicBezTo>
                <a:cubicBezTo>
                  <a:pt x="1171808" y="241586"/>
                  <a:pt x="1171476" y="241917"/>
                  <a:pt x="1171476" y="242580"/>
                </a:cubicBezTo>
                <a:close/>
                <a:moveTo>
                  <a:pt x="1182412" y="205132"/>
                </a:moveTo>
                <a:cubicBezTo>
                  <a:pt x="1183075" y="207452"/>
                  <a:pt x="1182412" y="208446"/>
                  <a:pt x="1180755" y="208778"/>
                </a:cubicBezTo>
                <a:cubicBezTo>
                  <a:pt x="1180093" y="208778"/>
                  <a:pt x="1179761" y="209109"/>
                  <a:pt x="1179099" y="209441"/>
                </a:cubicBezTo>
                <a:cubicBezTo>
                  <a:pt x="1179761" y="209441"/>
                  <a:pt x="1180424" y="209109"/>
                  <a:pt x="1180755" y="208778"/>
                </a:cubicBezTo>
                <a:cubicBezTo>
                  <a:pt x="1182081" y="208115"/>
                  <a:pt x="1183075" y="207452"/>
                  <a:pt x="1182412" y="205132"/>
                </a:cubicBezTo>
                <a:cubicBezTo>
                  <a:pt x="1183075" y="204801"/>
                  <a:pt x="1183738" y="205132"/>
                  <a:pt x="1184732" y="205132"/>
                </a:cubicBezTo>
                <a:cubicBezTo>
                  <a:pt x="1184069" y="205132"/>
                  <a:pt x="1183075" y="204801"/>
                  <a:pt x="1182412" y="205132"/>
                </a:cubicBezTo>
                <a:close/>
                <a:moveTo>
                  <a:pt x="1211244" y="244237"/>
                </a:moveTo>
                <a:cubicBezTo>
                  <a:pt x="1211244" y="244237"/>
                  <a:pt x="1212238" y="244237"/>
                  <a:pt x="1212569" y="244237"/>
                </a:cubicBezTo>
                <a:lnTo>
                  <a:pt x="1212569" y="244237"/>
                </a:lnTo>
                <a:cubicBezTo>
                  <a:pt x="1212569" y="244237"/>
                  <a:pt x="1212569" y="246888"/>
                  <a:pt x="1212569" y="248214"/>
                </a:cubicBezTo>
                <a:lnTo>
                  <a:pt x="1212569" y="248214"/>
                </a:lnTo>
                <a:cubicBezTo>
                  <a:pt x="1212569" y="248214"/>
                  <a:pt x="1212569" y="245562"/>
                  <a:pt x="1212569" y="244237"/>
                </a:cubicBezTo>
                <a:cubicBezTo>
                  <a:pt x="1212238" y="244237"/>
                  <a:pt x="1211575" y="244237"/>
                  <a:pt x="1211244" y="244237"/>
                </a:cubicBezTo>
                <a:close/>
                <a:moveTo>
                  <a:pt x="1226488" y="224353"/>
                </a:moveTo>
                <a:cubicBezTo>
                  <a:pt x="1221517" y="223359"/>
                  <a:pt x="1216215" y="222365"/>
                  <a:pt x="1211244" y="221371"/>
                </a:cubicBezTo>
                <a:lnTo>
                  <a:pt x="1211244" y="221371"/>
                </a:lnTo>
                <a:cubicBezTo>
                  <a:pt x="1216215" y="222365"/>
                  <a:pt x="1221517" y="223359"/>
                  <a:pt x="1226488" y="224353"/>
                </a:cubicBezTo>
                <a:lnTo>
                  <a:pt x="1226488" y="224353"/>
                </a:lnTo>
                <a:close/>
                <a:moveTo>
                  <a:pt x="1219860" y="220708"/>
                </a:moveTo>
                <a:cubicBezTo>
                  <a:pt x="1222511" y="220708"/>
                  <a:pt x="1225494" y="221371"/>
                  <a:pt x="1228145" y="222696"/>
                </a:cubicBezTo>
                <a:cubicBezTo>
                  <a:pt x="1225494" y="221371"/>
                  <a:pt x="1222842" y="221039"/>
                  <a:pt x="1219860" y="220708"/>
                </a:cubicBezTo>
                <a:close/>
                <a:moveTo>
                  <a:pt x="1242395" y="217394"/>
                </a:moveTo>
                <a:cubicBezTo>
                  <a:pt x="1242395" y="217394"/>
                  <a:pt x="1241732" y="217394"/>
                  <a:pt x="1241732" y="217394"/>
                </a:cubicBezTo>
                <a:cubicBezTo>
                  <a:pt x="1241732" y="217394"/>
                  <a:pt x="1242395" y="217394"/>
                  <a:pt x="1242395" y="217394"/>
                </a:cubicBezTo>
                <a:close/>
                <a:moveTo>
                  <a:pt x="1254325" y="213086"/>
                </a:moveTo>
                <a:cubicBezTo>
                  <a:pt x="1254325" y="213086"/>
                  <a:pt x="1254325" y="215074"/>
                  <a:pt x="1253662" y="216068"/>
                </a:cubicBezTo>
                <a:lnTo>
                  <a:pt x="1253662" y="216068"/>
                </a:lnTo>
                <a:cubicBezTo>
                  <a:pt x="1253662" y="216068"/>
                  <a:pt x="1255650" y="216068"/>
                  <a:pt x="1256645" y="216068"/>
                </a:cubicBezTo>
                <a:cubicBezTo>
                  <a:pt x="1255650" y="216068"/>
                  <a:pt x="1254656" y="216731"/>
                  <a:pt x="1253662" y="216068"/>
                </a:cubicBezTo>
                <a:lnTo>
                  <a:pt x="1253662" y="216068"/>
                </a:lnTo>
                <a:cubicBezTo>
                  <a:pt x="1253662" y="216068"/>
                  <a:pt x="1254325" y="214080"/>
                  <a:pt x="1254325" y="213086"/>
                </a:cubicBezTo>
                <a:close/>
                <a:moveTo>
                  <a:pt x="1255319" y="239266"/>
                </a:moveTo>
                <a:cubicBezTo>
                  <a:pt x="1255319" y="239266"/>
                  <a:pt x="1254325" y="238603"/>
                  <a:pt x="1253993" y="237940"/>
                </a:cubicBezTo>
                <a:cubicBezTo>
                  <a:pt x="1253993" y="238603"/>
                  <a:pt x="1254656" y="238935"/>
                  <a:pt x="1255319" y="239266"/>
                </a:cubicBezTo>
                <a:close/>
                <a:moveTo>
                  <a:pt x="1264929" y="235952"/>
                </a:moveTo>
                <a:cubicBezTo>
                  <a:pt x="1264929" y="235952"/>
                  <a:pt x="1267249" y="236946"/>
                  <a:pt x="1267581" y="239266"/>
                </a:cubicBezTo>
                <a:cubicBezTo>
                  <a:pt x="1268575" y="239929"/>
                  <a:pt x="1269569" y="239929"/>
                  <a:pt x="1270894" y="240260"/>
                </a:cubicBezTo>
                <a:cubicBezTo>
                  <a:pt x="1269900" y="240260"/>
                  <a:pt x="1268575" y="239929"/>
                  <a:pt x="1267581" y="239266"/>
                </a:cubicBezTo>
                <a:cubicBezTo>
                  <a:pt x="1267249" y="236946"/>
                  <a:pt x="1266586" y="235952"/>
                  <a:pt x="1264929" y="235952"/>
                </a:cubicBezTo>
                <a:close/>
                <a:moveTo>
                  <a:pt x="1282825" y="254510"/>
                </a:moveTo>
                <a:cubicBezTo>
                  <a:pt x="1282825" y="254510"/>
                  <a:pt x="1283156" y="255173"/>
                  <a:pt x="1283487" y="255504"/>
                </a:cubicBezTo>
                <a:cubicBezTo>
                  <a:pt x="1283487" y="255504"/>
                  <a:pt x="1283156" y="254841"/>
                  <a:pt x="1282825" y="254510"/>
                </a:cubicBezTo>
                <a:cubicBezTo>
                  <a:pt x="1282493" y="254510"/>
                  <a:pt x="1282162" y="255173"/>
                  <a:pt x="1281499" y="255173"/>
                </a:cubicBezTo>
                <a:cubicBezTo>
                  <a:pt x="1281830" y="255173"/>
                  <a:pt x="1282493" y="254841"/>
                  <a:pt x="1282825" y="254510"/>
                </a:cubicBezTo>
                <a:close/>
                <a:moveTo>
                  <a:pt x="1284150" y="256167"/>
                </a:moveTo>
                <a:cubicBezTo>
                  <a:pt x="1284150" y="256167"/>
                  <a:pt x="1286801" y="255836"/>
                  <a:pt x="1288127" y="254510"/>
                </a:cubicBezTo>
                <a:lnTo>
                  <a:pt x="1289453" y="256830"/>
                </a:lnTo>
                <a:cubicBezTo>
                  <a:pt x="1291441" y="256830"/>
                  <a:pt x="1292435" y="255504"/>
                  <a:pt x="1293429" y="253847"/>
                </a:cubicBezTo>
                <a:cubicBezTo>
                  <a:pt x="1292435" y="255504"/>
                  <a:pt x="1291109" y="256830"/>
                  <a:pt x="1289453" y="256830"/>
                </a:cubicBezTo>
                <a:cubicBezTo>
                  <a:pt x="1289121" y="256167"/>
                  <a:pt x="1288790" y="255173"/>
                  <a:pt x="1288127" y="254510"/>
                </a:cubicBezTo>
                <a:cubicBezTo>
                  <a:pt x="1286801" y="255836"/>
                  <a:pt x="1285476" y="257161"/>
                  <a:pt x="1284150" y="256167"/>
                </a:cubicBezTo>
                <a:close/>
                <a:moveTo>
                  <a:pt x="1329883" y="264452"/>
                </a:moveTo>
                <a:cubicBezTo>
                  <a:pt x="1331871" y="263126"/>
                  <a:pt x="1334191" y="261801"/>
                  <a:pt x="1336179" y="260807"/>
                </a:cubicBezTo>
                <a:cubicBezTo>
                  <a:pt x="1334191" y="262132"/>
                  <a:pt x="1331871" y="263458"/>
                  <a:pt x="1329883" y="264452"/>
                </a:cubicBezTo>
                <a:lnTo>
                  <a:pt x="1329883" y="264452"/>
                </a:lnTo>
                <a:close/>
                <a:moveTo>
                  <a:pt x="1350098" y="259481"/>
                </a:moveTo>
                <a:cubicBezTo>
                  <a:pt x="1350760" y="257161"/>
                  <a:pt x="1349435" y="255836"/>
                  <a:pt x="1347778" y="254510"/>
                </a:cubicBezTo>
                <a:lnTo>
                  <a:pt x="1347778" y="254510"/>
                </a:lnTo>
                <a:cubicBezTo>
                  <a:pt x="1353412" y="252853"/>
                  <a:pt x="1355731" y="256167"/>
                  <a:pt x="1357388" y="260475"/>
                </a:cubicBezTo>
                <a:cubicBezTo>
                  <a:pt x="1356725" y="260475"/>
                  <a:pt x="1356063" y="260475"/>
                  <a:pt x="1355400" y="260807"/>
                </a:cubicBezTo>
                <a:cubicBezTo>
                  <a:pt x="1354737" y="261138"/>
                  <a:pt x="1354406" y="261469"/>
                  <a:pt x="1353743" y="261801"/>
                </a:cubicBezTo>
                <a:cubicBezTo>
                  <a:pt x="1353412" y="261801"/>
                  <a:pt x="1353080" y="261801"/>
                  <a:pt x="1352417" y="261801"/>
                </a:cubicBezTo>
                <a:cubicBezTo>
                  <a:pt x="1352086" y="261801"/>
                  <a:pt x="1351423" y="261801"/>
                  <a:pt x="1351092" y="261801"/>
                </a:cubicBezTo>
                <a:cubicBezTo>
                  <a:pt x="1350760" y="260807"/>
                  <a:pt x="1350429" y="260144"/>
                  <a:pt x="1349766" y="259150"/>
                </a:cubicBezTo>
                <a:close/>
                <a:moveTo>
                  <a:pt x="1359377" y="272737"/>
                </a:moveTo>
                <a:cubicBezTo>
                  <a:pt x="1359377" y="270086"/>
                  <a:pt x="1363022" y="271411"/>
                  <a:pt x="1363353" y="268760"/>
                </a:cubicBezTo>
                <a:cubicBezTo>
                  <a:pt x="1362359" y="268760"/>
                  <a:pt x="1361365" y="268760"/>
                  <a:pt x="1360371" y="268760"/>
                </a:cubicBezTo>
                <a:cubicBezTo>
                  <a:pt x="1364016" y="267434"/>
                  <a:pt x="1367993" y="267103"/>
                  <a:pt x="1371638" y="268760"/>
                </a:cubicBezTo>
                <a:cubicBezTo>
                  <a:pt x="1373958" y="272737"/>
                  <a:pt x="1372964" y="275056"/>
                  <a:pt x="1367993" y="275056"/>
                </a:cubicBezTo>
                <a:cubicBezTo>
                  <a:pt x="1366336" y="275056"/>
                  <a:pt x="1364679" y="275056"/>
                  <a:pt x="1363022" y="275056"/>
                </a:cubicBezTo>
                <a:cubicBezTo>
                  <a:pt x="1362028" y="275056"/>
                  <a:pt x="1361034" y="275056"/>
                  <a:pt x="1360039" y="275056"/>
                </a:cubicBezTo>
                <a:cubicBezTo>
                  <a:pt x="1361034" y="275056"/>
                  <a:pt x="1362028" y="275056"/>
                  <a:pt x="1363022" y="275056"/>
                </a:cubicBezTo>
                <a:cubicBezTo>
                  <a:pt x="1361696" y="274394"/>
                  <a:pt x="1360702" y="273731"/>
                  <a:pt x="1359377" y="273068"/>
                </a:cubicBezTo>
                <a:close/>
                <a:moveTo>
                  <a:pt x="1340819" y="320789"/>
                </a:moveTo>
                <a:cubicBezTo>
                  <a:pt x="1343470" y="320126"/>
                  <a:pt x="1346121" y="319463"/>
                  <a:pt x="1348109" y="321783"/>
                </a:cubicBezTo>
                <a:cubicBezTo>
                  <a:pt x="1346452" y="319463"/>
                  <a:pt x="1343470" y="320126"/>
                  <a:pt x="1340819" y="320789"/>
                </a:cubicBezTo>
                <a:cubicBezTo>
                  <a:pt x="1339824" y="315818"/>
                  <a:pt x="1335516" y="316812"/>
                  <a:pt x="1332534" y="315818"/>
                </a:cubicBezTo>
                <a:cubicBezTo>
                  <a:pt x="1335516" y="316812"/>
                  <a:pt x="1339824" y="315818"/>
                  <a:pt x="1340819" y="320789"/>
                </a:cubicBezTo>
                <a:close/>
                <a:moveTo>
                  <a:pt x="1343138" y="343324"/>
                </a:moveTo>
                <a:cubicBezTo>
                  <a:pt x="1343138" y="343324"/>
                  <a:pt x="1342475" y="342661"/>
                  <a:pt x="1342475" y="342329"/>
                </a:cubicBezTo>
                <a:cubicBezTo>
                  <a:pt x="1342144" y="342329"/>
                  <a:pt x="1341481" y="342329"/>
                  <a:pt x="1341150" y="342329"/>
                </a:cubicBezTo>
                <a:cubicBezTo>
                  <a:pt x="1341481" y="342329"/>
                  <a:pt x="1342144" y="342329"/>
                  <a:pt x="1342475" y="342329"/>
                </a:cubicBezTo>
                <a:cubicBezTo>
                  <a:pt x="1342475" y="342329"/>
                  <a:pt x="1342807" y="342992"/>
                  <a:pt x="1343138" y="343324"/>
                </a:cubicBezTo>
                <a:close/>
                <a:moveTo>
                  <a:pt x="1355731" y="339678"/>
                </a:moveTo>
                <a:cubicBezTo>
                  <a:pt x="1355731" y="339678"/>
                  <a:pt x="1357057" y="339015"/>
                  <a:pt x="1357388" y="338684"/>
                </a:cubicBezTo>
                <a:cubicBezTo>
                  <a:pt x="1359045" y="340010"/>
                  <a:pt x="1360702" y="340010"/>
                  <a:pt x="1362028" y="340010"/>
                </a:cubicBezTo>
                <a:cubicBezTo>
                  <a:pt x="1363022" y="340010"/>
                  <a:pt x="1364016" y="339678"/>
                  <a:pt x="1365010" y="339347"/>
                </a:cubicBezTo>
                <a:cubicBezTo>
                  <a:pt x="1364016" y="339347"/>
                  <a:pt x="1363022" y="340010"/>
                  <a:pt x="1362028" y="340010"/>
                </a:cubicBezTo>
                <a:cubicBezTo>
                  <a:pt x="1360371" y="340010"/>
                  <a:pt x="1358714" y="340010"/>
                  <a:pt x="1357388" y="338684"/>
                </a:cubicBezTo>
                <a:cubicBezTo>
                  <a:pt x="1356725" y="339347"/>
                  <a:pt x="1356394" y="339678"/>
                  <a:pt x="1355731" y="339678"/>
                </a:cubicBezTo>
                <a:close/>
                <a:moveTo>
                  <a:pt x="1394173" y="327085"/>
                </a:moveTo>
                <a:cubicBezTo>
                  <a:pt x="1394173" y="327085"/>
                  <a:pt x="1392516" y="327748"/>
                  <a:pt x="1391853" y="328411"/>
                </a:cubicBezTo>
                <a:lnTo>
                  <a:pt x="1391853" y="328411"/>
                </a:lnTo>
                <a:cubicBezTo>
                  <a:pt x="1391853" y="328411"/>
                  <a:pt x="1393179" y="327085"/>
                  <a:pt x="1394173" y="327085"/>
                </a:cubicBezTo>
                <a:close/>
                <a:moveTo>
                  <a:pt x="1407760" y="338021"/>
                </a:moveTo>
                <a:cubicBezTo>
                  <a:pt x="1407760" y="338021"/>
                  <a:pt x="1407097" y="338353"/>
                  <a:pt x="1406766" y="338684"/>
                </a:cubicBezTo>
                <a:lnTo>
                  <a:pt x="1406766" y="338684"/>
                </a:lnTo>
                <a:cubicBezTo>
                  <a:pt x="1406766" y="338684"/>
                  <a:pt x="1407429" y="338353"/>
                  <a:pt x="1407760" y="338021"/>
                </a:cubicBezTo>
                <a:close/>
                <a:moveTo>
                  <a:pt x="1439905" y="328411"/>
                </a:moveTo>
                <a:cubicBezTo>
                  <a:pt x="1439905" y="328411"/>
                  <a:pt x="1437254" y="328411"/>
                  <a:pt x="1435929" y="328411"/>
                </a:cubicBezTo>
                <a:cubicBezTo>
                  <a:pt x="1437254" y="328411"/>
                  <a:pt x="1438580" y="328411"/>
                  <a:pt x="1439905" y="328411"/>
                </a:cubicBezTo>
                <a:cubicBezTo>
                  <a:pt x="1441231" y="328411"/>
                  <a:pt x="1442556" y="328411"/>
                  <a:pt x="1443882" y="327417"/>
                </a:cubicBezTo>
                <a:cubicBezTo>
                  <a:pt x="1444545" y="328411"/>
                  <a:pt x="1446202" y="328411"/>
                  <a:pt x="1447527" y="328742"/>
                </a:cubicBezTo>
                <a:cubicBezTo>
                  <a:pt x="1446202" y="328742"/>
                  <a:pt x="1444876" y="328742"/>
                  <a:pt x="1443882" y="327417"/>
                </a:cubicBezTo>
                <a:cubicBezTo>
                  <a:pt x="1442556" y="328079"/>
                  <a:pt x="1441231" y="328411"/>
                  <a:pt x="1439905" y="328411"/>
                </a:cubicBezTo>
                <a:close/>
                <a:moveTo>
                  <a:pt x="1452498" y="309521"/>
                </a:moveTo>
                <a:cubicBezTo>
                  <a:pt x="1452498" y="309521"/>
                  <a:pt x="1452498" y="307864"/>
                  <a:pt x="1452830" y="307202"/>
                </a:cubicBezTo>
                <a:cubicBezTo>
                  <a:pt x="1452830" y="306870"/>
                  <a:pt x="1452498" y="306207"/>
                  <a:pt x="1452167" y="305876"/>
                </a:cubicBezTo>
                <a:cubicBezTo>
                  <a:pt x="1451173" y="304882"/>
                  <a:pt x="1449847" y="303556"/>
                  <a:pt x="1448521" y="302894"/>
                </a:cubicBezTo>
                <a:cubicBezTo>
                  <a:pt x="1449847" y="303888"/>
                  <a:pt x="1450841" y="304882"/>
                  <a:pt x="1452167" y="305876"/>
                </a:cubicBezTo>
                <a:cubicBezTo>
                  <a:pt x="1454487" y="305213"/>
                  <a:pt x="1456806" y="304882"/>
                  <a:pt x="1458795" y="304219"/>
                </a:cubicBezTo>
                <a:cubicBezTo>
                  <a:pt x="1459457" y="304219"/>
                  <a:pt x="1460120" y="304219"/>
                  <a:pt x="1460783" y="304219"/>
                </a:cubicBezTo>
                <a:cubicBezTo>
                  <a:pt x="1460120" y="304219"/>
                  <a:pt x="1459457" y="304219"/>
                  <a:pt x="1458795" y="304219"/>
                </a:cubicBezTo>
                <a:cubicBezTo>
                  <a:pt x="1456475" y="304882"/>
                  <a:pt x="1454155" y="305213"/>
                  <a:pt x="1452167" y="305876"/>
                </a:cubicBezTo>
                <a:cubicBezTo>
                  <a:pt x="1452167" y="306207"/>
                  <a:pt x="1452498" y="306870"/>
                  <a:pt x="1452830" y="307202"/>
                </a:cubicBezTo>
                <a:cubicBezTo>
                  <a:pt x="1458463" y="304882"/>
                  <a:pt x="1460452" y="309521"/>
                  <a:pt x="1463766" y="312173"/>
                </a:cubicBezTo>
                <a:lnTo>
                  <a:pt x="1463766" y="312173"/>
                </a:lnTo>
                <a:cubicBezTo>
                  <a:pt x="1464428" y="317806"/>
                  <a:pt x="1459457" y="314492"/>
                  <a:pt x="1459126" y="314161"/>
                </a:cubicBezTo>
                <a:cubicBezTo>
                  <a:pt x="1457469" y="311510"/>
                  <a:pt x="1454818" y="312504"/>
                  <a:pt x="1452498" y="312173"/>
                </a:cubicBezTo>
                <a:cubicBezTo>
                  <a:pt x="1452498" y="311178"/>
                  <a:pt x="1452498" y="310516"/>
                  <a:pt x="1452498" y="309521"/>
                </a:cubicBezTo>
                <a:close/>
                <a:moveTo>
                  <a:pt x="1469399" y="300574"/>
                </a:moveTo>
                <a:lnTo>
                  <a:pt x="1469399" y="300574"/>
                </a:lnTo>
                <a:cubicBezTo>
                  <a:pt x="1467411" y="303556"/>
                  <a:pt x="1465754" y="306539"/>
                  <a:pt x="1464760" y="309853"/>
                </a:cubicBezTo>
                <a:cubicBezTo>
                  <a:pt x="1465754" y="306539"/>
                  <a:pt x="1467411" y="303556"/>
                  <a:pt x="1469399" y="300574"/>
                </a:cubicBezTo>
                <a:close/>
                <a:moveTo>
                  <a:pt x="1473045" y="303225"/>
                </a:moveTo>
                <a:cubicBezTo>
                  <a:pt x="1473045" y="303225"/>
                  <a:pt x="1473045" y="304219"/>
                  <a:pt x="1472382" y="304550"/>
                </a:cubicBezTo>
                <a:cubicBezTo>
                  <a:pt x="1472382" y="304219"/>
                  <a:pt x="1472713" y="303556"/>
                  <a:pt x="1473045" y="303225"/>
                </a:cubicBezTo>
                <a:close/>
                <a:moveTo>
                  <a:pt x="1484312" y="258487"/>
                </a:moveTo>
                <a:cubicBezTo>
                  <a:pt x="1484312" y="258487"/>
                  <a:pt x="1483981" y="255504"/>
                  <a:pt x="1482324" y="256830"/>
                </a:cubicBezTo>
                <a:cubicBezTo>
                  <a:pt x="1480667" y="258487"/>
                  <a:pt x="1478678" y="258818"/>
                  <a:pt x="1476690" y="257824"/>
                </a:cubicBezTo>
                <a:cubicBezTo>
                  <a:pt x="1477021" y="256498"/>
                  <a:pt x="1477353" y="255504"/>
                  <a:pt x="1477684" y="254179"/>
                </a:cubicBezTo>
                <a:lnTo>
                  <a:pt x="1477684" y="254179"/>
                </a:lnTo>
                <a:cubicBezTo>
                  <a:pt x="1479341" y="250202"/>
                  <a:pt x="1482324" y="248545"/>
                  <a:pt x="1486300" y="248545"/>
                </a:cubicBezTo>
                <a:cubicBezTo>
                  <a:pt x="1487957" y="249871"/>
                  <a:pt x="1487626" y="251528"/>
                  <a:pt x="1487626" y="253185"/>
                </a:cubicBezTo>
                <a:cubicBezTo>
                  <a:pt x="1487626" y="255504"/>
                  <a:pt x="1486632" y="257493"/>
                  <a:pt x="1483981" y="258487"/>
                </a:cubicBezTo>
                <a:close/>
                <a:moveTo>
                  <a:pt x="1493922" y="286324"/>
                </a:moveTo>
                <a:cubicBezTo>
                  <a:pt x="1493922" y="286324"/>
                  <a:pt x="1493260" y="287981"/>
                  <a:pt x="1492928" y="288644"/>
                </a:cubicBezTo>
                <a:lnTo>
                  <a:pt x="1492928" y="288644"/>
                </a:lnTo>
                <a:cubicBezTo>
                  <a:pt x="1492928" y="288644"/>
                  <a:pt x="1493591" y="287318"/>
                  <a:pt x="1493922" y="286324"/>
                </a:cubicBezTo>
                <a:close/>
                <a:moveTo>
                  <a:pt x="1513475" y="230318"/>
                </a:moveTo>
                <a:cubicBezTo>
                  <a:pt x="1513475" y="230318"/>
                  <a:pt x="1512480" y="230981"/>
                  <a:pt x="1511818" y="231313"/>
                </a:cubicBezTo>
                <a:cubicBezTo>
                  <a:pt x="1512149" y="230981"/>
                  <a:pt x="1512812" y="230650"/>
                  <a:pt x="1513475" y="230318"/>
                </a:cubicBezTo>
                <a:cubicBezTo>
                  <a:pt x="1514469" y="229987"/>
                  <a:pt x="1515463" y="229987"/>
                  <a:pt x="1516457" y="230318"/>
                </a:cubicBezTo>
                <a:cubicBezTo>
                  <a:pt x="1515463" y="230318"/>
                  <a:pt x="1514469" y="230318"/>
                  <a:pt x="1513475" y="230318"/>
                </a:cubicBezTo>
                <a:close/>
                <a:moveTo>
                  <a:pt x="1520765" y="231313"/>
                </a:moveTo>
                <a:cubicBezTo>
                  <a:pt x="1520765" y="231313"/>
                  <a:pt x="1518777" y="230650"/>
                  <a:pt x="1517783" y="230650"/>
                </a:cubicBezTo>
                <a:cubicBezTo>
                  <a:pt x="1518777" y="230650"/>
                  <a:pt x="1519771" y="231313"/>
                  <a:pt x="1520765" y="231313"/>
                </a:cubicBezTo>
                <a:close/>
                <a:moveTo>
                  <a:pt x="1522091" y="243906"/>
                </a:moveTo>
                <a:cubicBezTo>
                  <a:pt x="1522091" y="243906"/>
                  <a:pt x="1520102" y="247219"/>
                  <a:pt x="1520434" y="248876"/>
                </a:cubicBezTo>
                <a:cubicBezTo>
                  <a:pt x="1519108" y="250533"/>
                  <a:pt x="1519108" y="251196"/>
                  <a:pt x="1519771" y="251528"/>
                </a:cubicBezTo>
                <a:cubicBezTo>
                  <a:pt x="1519108" y="251528"/>
                  <a:pt x="1519108" y="250533"/>
                  <a:pt x="1520434" y="248876"/>
                </a:cubicBezTo>
                <a:cubicBezTo>
                  <a:pt x="1519771" y="247219"/>
                  <a:pt x="1521097" y="245562"/>
                  <a:pt x="1522091" y="243906"/>
                </a:cubicBezTo>
                <a:close/>
                <a:moveTo>
                  <a:pt x="1521428" y="251859"/>
                </a:moveTo>
                <a:cubicBezTo>
                  <a:pt x="1521428" y="251859"/>
                  <a:pt x="1523416" y="251859"/>
                  <a:pt x="1523416" y="252853"/>
                </a:cubicBezTo>
                <a:lnTo>
                  <a:pt x="1523416" y="252853"/>
                </a:lnTo>
                <a:cubicBezTo>
                  <a:pt x="1523416" y="252853"/>
                  <a:pt x="1522422" y="252190"/>
                  <a:pt x="1521428" y="251859"/>
                </a:cubicBezTo>
                <a:cubicBezTo>
                  <a:pt x="1521097" y="251859"/>
                  <a:pt x="1520765" y="251859"/>
                  <a:pt x="1520434" y="251859"/>
                </a:cubicBezTo>
                <a:cubicBezTo>
                  <a:pt x="1520765" y="251859"/>
                  <a:pt x="1521097" y="251859"/>
                  <a:pt x="1521428" y="251859"/>
                </a:cubicBezTo>
                <a:close/>
                <a:moveTo>
                  <a:pt x="1536009" y="259812"/>
                </a:moveTo>
                <a:cubicBezTo>
                  <a:pt x="1536009" y="259812"/>
                  <a:pt x="1534352" y="261801"/>
                  <a:pt x="1533690" y="263126"/>
                </a:cubicBezTo>
                <a:lnTo>
                  <a:pt x="1533690" y="263126"/>
                </a:lnTo>
                <a:cubicBezTo>
                  <a:pt x="1533690" y="263126"/>
                  <a:pt x="1534684" y="260475"/>
                  <a:pt x="1536009" y="259812"/>
                </a:cubicBezTo>
                <a:close/>
                <a:moveTo>
                  <a:pt x="1588701" y="274394"/>
                </a:moveTo>
                <a:cubicBezTo>
                  <a:pt x="1588701" y="274394"/>
                  <a:pt x="1587044" y="274394"/>
                  <a:pt x="1586381" y="274394"/>
                </a:cubicBezTo>
                <a:cubicBezTo>
                  <a:pt x="1587044" y="274394"/>
                  <a:pt x="1588038" y="274394"/>
                  <a:pt x="1588701" y="274394"/>
                </a:cubicBezTo>
                <a:close/>
                <a:moveTo>
                  <a:pt x="1590358" y="277045"/>
                </a:moveTo>
                <a:cubicBezTo>
                  <a:pt x="1590358" y="277045"/>
                  <a:pt x="1590358" y="274725"/>
                  <a:pt x="1590358" y="273400"/>
                </a:cubicBezTo>
                <a:lnTo>
                  <a:pt x="1590358" y="273400"/>
                </a:lnTo>
                <a:cubicBezTo>
                  <a:pt x="1590358" y="273400"/>
                  <a:pt x="1589695" y="272405"/>
                  <a:pt x="1589032" y="272074"/>
                </a:cubicBezTo>
                <a:cubicBezTo>
                  <a:pt x="1589695" y="272074"/>
                  <a:pt x="1590027" y="272405"/>
                  <a:pt x="1590358" y="273400"/>
                </a:cubicBezTo>
                <a:cubicBezTo>
                  <a:pt x="1590358" y="274725"/>
                  <a:pt x="1590358" y="275719"/>
                  <a:pt x="1590358" y="277045"/>
                </a:cubicBezTo>
                <a:cubicBezTo>
                  <a:pt x="1589695" y="278039"/>
                  <a:pt x="1589364" y="278702"/>
                  <a:pt x="1589364" y="279365"/>
                </a:cubicBezTo>
                <a:cubicBezTo>
                  <a:pt x="1589364" y="280027"/>
                  <a:pt x="1589695" y="280690"/>
                  <a:pt x="1590358" y="281022"/>
                </a:cubicBezTo>
                <a:cubicBezTo>
                  <a:pt x="1590027" y="280359"/>
                  <a:pt x="1589695" y="279696"/>
                  <a:pt x="1589364" y="279365"/>
                </a:cubicBezTo>
                <a:cubicBezTo>
                  <a:pt x="1589032" y="279033"/>
                  <a:pt x="1589364" y="278039"/>
                  <a:pt x="1590358" y="277045"/>
                </a:cubicBezTo>
                <a:close/>
                <a:moveTo>
                  <a:pt x="1612893" y="282679"/>
                </a:moveTo>
                <a:cubicBezTo>
                  <a:pt x="1612893" y="282679"/>
                  <a:pt x="1614550" y="282016"/>
                  <a:pt x="1615875" y="282347"/>
                </a:cubicBezTo>
                <a:cubicBezTo>
                  <a:pt x="1616538" y="283341"/>
                  <a:pt x="1617201" y="284335"/>
                  <a:pt x="1618195" y="285330"/>
                </a:cubicBezTo>
                <a:cubicBezTo>
                  <a:pt x="1617201" y="284667"/>
                  <a:pt x="1616538" y="283673"/>
                  <a:pt x="1615875" y="282347"/>
                </a:cubicBezTo>
                <a:cubicBezTo>
                  <a:pt x="1614550" y="282347"/>
                  <a:pt x="1613887" y="282347"/>
                  <a:pt x="1612893" y="282679"/>
                </a:cubicBezTo>
                <a:cubicBezTo>
                  <a:pt x="1612230" y="283010"/>
                  <a:pt x="1611567" y="284004"/>
                  <a:pt x="1610904" y="284998"/>
                </a:cubicBezTo>
                <a:cubicBezTo>
                  <a:pt x="1611567" y="284004"/>
                  <a:pt x="1612230" y="283341"/>
                  <a:pt x="1612893" y="282679"/>
                </a:cubicBezTo>
                <a:close/>
                <a:moveTo>
                  <a:pt x="1645038" y="290301"/>
                </a:moveTo>
                <a:cubicBezTo>
                  <a:pt x="1645038" y="290301"/>
                  <a:pt x="1647026" y="289306"/>
                  <a:pt x="1647358" y="288312"/>
                </a:cubicBezTo>
                <a:cubicBezTo>
                  <a:pt x="1647358" y="287318"/>
                  <a:pt x="1648683" y="287649"/>
                  <a:pt x="1649677" y="287649"/>
                </a:cubicBezTo>
                <a:cubicBezTo>
                  <a:pt x="1648683" y="287649"/>
                  <a:pt x="1647689" y="287649"/>
                  <a:pt x="1647358" y="288312"/>
                </a:cubicBezTo>
                <a:cubicBezTo>
                  <a:pt x="1647026" y="289306"/>
                  <a:pt x="1646032" y="289969"/>
                  <a:pt x="1645038" y="290301"/>
                </a:cubicBezTo>
                <a:cubicBezTo>
                  <a:pt x="1644375" y="290301"/>
                  <a:pt x="1643712" y="290632"/>
                  <a:pt x="1643050" y="290963"/>
                </a:cubicBezTo>
                <a:cubicBezTo>
                  <a:pt x="1643712" y="290963"/>
                  <a:pt x="1644375" y="290632"/>
                  <a:pt x="1645038" y="290301"/>
                </a:cubicBezTo>
                <a:close/>
                <a:moveTo>
                  <a:pt x="1646363" y="226010"/>
                </a:moveTo>
                <a:cubicBezTo>
                  <a:pt x="1646363" y="226010"/>
                  <a:pt x="1646363" y="226010"/>
                  <a:pt x="1646032" y="226010"/>
                </a:cubicBezTo>
                <a:cubicBezTo>
                  <a:pt x="1646032" y="226010"/>
                  <a:pt x="1646032" y="226010"/>
                  <a:pt x="1646363" y="226010"/>
                </a:cubicBezTo>
                <a:close/>
                <a:moveTo>
                  <a:pt x="1641392" y="226673"/>
                </a:moveTo>
                <a:cubicBezTo>
                  <a:pt x="1641392" y="226673"/>
                  <a:pt x="1641392" y="227336"/>
                  <a:pt x="1641392" y="227667"/>
                </a:cubicBezTo>
                <a:cubicBezTo>
                  <a:pt x="1641392" y="227336"/>
                  <a:pt x="1641392" y="227004"/>
                  <a:pt x="1641392" y="226673"/>
                </a:cubicBezTo>
                <a:close/>
                <a:moveTo>
                  <a:pt x="1642055" y="225016"/>
                </a:moveTo>
                <a:cubicBezTo>
                  <a:pt x="1642055" y="225016"/>
                  <a:pt x="1642055" y="225016"/>
                  <a:pt x="1642055" y="225016"/>
                </a:cubicBezTo>
                <a:cubicBezTo>
                  <a:pt x="1642055" y="225016"/>
                  <a:pt x="1642055" y="225016"/>
                  <a:pt x="1642055" y="225016"/>
                </a:cubicBezTo>
                <a:close/>
                <a:moveTo>
                  <a:pt x="1637747" y="231644"/>
                </a:moveTo>
                <a:cubicBezTo>
                  <a:pt x="1637747" y="231644"/>
                  <a:pt x="1639073" y="231644"/>
                  <a:pt x="1639404" y="231975"/>
                </a:cubicBezTo>
                <a:cubicBezTo>
                  <a:pt x="1638741" y="231975"/>
                  <a:pt x="1638079" y="231644"/>
                  <a:pt x="1637747" y="231644"/>
                </a:cubicBezTo>
                <a:close/>
                <a:moveTo>
                  <a:pt x="1634765" y="232638"/>
                </a:moveTo>
                <a:cubicBezTo>
                  <a:pt x="1634765" y="232638"/>
                  <a:pt x="1633108" y="235289"/>
                  <a:pt x="1632445" y="236615"/>
                </a:cubicBezTo>
                <a:cubicBezTo>
                  <a:pt x="1632776" y="235289"/>
                  <a:pt x="1633770" y="233632"/>
                  <a:pt x="1634765" y="232638"/>
                </a:cubicBezTo>
                <a:cubicBezTo>
                  <a:pt x="1635427" y="231644"/>
                  <a:pt x="1636422" y="231313"/>
                  <a:pt x="1637416" y="231644"/>
                </a:cubicBezTo>
                <a:cubicBezTo>
                  <a:pt x="1636422" y="231644"/>
                  <a:pt x="1635427" y="231644"/>
                  <a:pt x="1634765" y="232638"/>
                </a:cubicBezTo>
                <a:close/>
                <a:moveTo>
                  <a:pt x="1593341" y="164371"/>
                </a:moveTo>
                <a:cubicBezTo>
                  <a:pt x="1593341" y="164371"/>
                  <a:pt x="1594335" y="164371"/>
                  <a:pt x="1594997" y="164371"/>
                </a:cubicBezTo>
                <a:cubicBezTo>
                  <a:pt x="1594335" y="164371"/>
                  <a:pt x="1594003" y="164371"/>
                  <a:pt x="1593341" y="164371"/>
                </a:cubicBezTo>
                <a:close/>
                <a:moveTo>
                  <a:pt x="1586050" y="151115"/>
                </a:moveTo>
                <a:cubicBezTo>
                  <a:pt x="1586050" y="151115"/>
                  <a:pt x="1585387" y="151115"/>
                  <a:pt x="1585056" y="151115"/>
                </a:cubicBezTo>
                <a:cubicBezTo>
                  <a:pt x="1585056" y="151115"/>
                  <a:pt x="1585718" y="151115"/>
                  <a:pt x="1586050" y="151115"/>
                </a:cubicBezTo>
                <a:cubicBezTo>
                  <a:pt x="1586713" y="148464"/>
                  <a:pt x="1587375" y="146144"/>
                  <a:pt x="1588701" y="144488"/>
                </a:cubicBezTo>
                <a:cubicBezTo>
                  <a:pt x="1587375" y="146144"/>
                  <a:pt x="1586381" y="148464"/>
                  <a:pt x="1586050" y="151115"/>
                </a:cubicBezTo>
                <a:close/>
                <a:moveTo>
                  <a:pt x="1594003" y="121621"/>
                </a:moveTo>
                <a:cubicBezTo>
                  <a:pt x="1594003" y="121621"/>
                  <a:pt x="1594003" y="121621"/>
                  <a:pt x="1594003" y="121621"/>
                </a:cubicBezTo>
                <a:cubicBezTo>
                  <a:pt x="1594003" y="121621"/>
                  <a:pt x="1594003" y="121621"/>
                  <a:pt x="1594003" y="121621"/>
                </a:cubicBezTo>
                <a:close/>
                <a:moveTo>
                  <a:pt x="1594003" y="121953"/>
                </a:moveTo>
                <a:cubicBezTo>
                  <a:pt x="1594003" y="121953"/>
                  <a:pt x="1593341" y="122616"/>
                  <a:pt x="1592678" y="122616"/>
                </a:cubicBezTo>
                <a:cubicBezTo>
                  <a:pt x="1593009" y="122616"/>
                  <a:pt x="1593672" y="122284"/>
                  <a:pt x="1594003" y="121953"/>
                </a:cubicBezTo>
                <a:close/>
                <a:moveTo>
                  <a:pt x="1577765" y="165697"/>
                </a:moveTo>
                <a:cubicBezTo>
                  <a:pt x="1577765" y="165697"/>
                  <a:pt x="1575114" y="165034"/>
                  <a:pt x="1573788" y="166359"/>
                </a:cubicBezTo>
                <a:lnTo>
                  <a:pt x="1573788" y="166359"/>
                </a:lnTo>
                <a:cubicBezTo>
                  <a:pt x="1573788" y="166359"/>
                  <a:pt x="1576439" y="165365"/>
                  <a:pt x="1577765" y="165697"/>
                </a:cubicBezTo>
                <a:cubicBezTo>
                  <a:pt x="1578428" y="165697"/>
                  <a:pt x="1579422" y="166359"/>
                  <a:pt x="1580085" y="167022"/>
                </a:cubicBezTo>
                <a:cubicBezTo>
                  <a:pt x="1579422" y="166691"/>
                  <a:pt x="1578428" y="166028"/>
                  <a:pt x="1577765" y="165697"/>
                </a:cubicBezTo>
                <a:close/>
                <a:moveTo>
                  <a:pt x="1569811" y="162383"/>
                </a:moveTo>
                <a:cubicBezTo>
                  <a:pt x="1571800" y="162383"/>
                  <a:pt x="1573125" y="162714"/>
                  <a:pt x="1573788" y="164371"/>
                </a:cubicBezTo>
                <a:cubicBezTo>
                  <a:pt x="1573457" y="162714"/>
                  <a:pt x="1571800" y="162383"/>
                  <a:pt x="1569811" y="162383"/>
                </a:cubicBezTo>
                <a:lnTo>
                  <a:pt x="1569811" y="162383"/>
                </a:lnTo>
                <a:close/>
                <a:moveTo>
                  <a:pt x="1561195" y="161057"/>
                </a:moveTo>
                <a:cubicBezTo>
                  <a:pt x="1561195" y="161057"/>
                  <a:pt x="1561195" y="159069"/>
                  <a:pt x="1561858" y="158406"/>
                </a:cubicBezTo>
                <a:cubicBezTo>
                  <a:pt x="1561195" y="159069"/>
                  <a:pt x="1560864" y="159732"/>
                  <a:pt x="1561195" y="161057"/>
                </a:cubicBezTo>
                <a:cubicBezTo>
                  <a:pt x="1563515" y="159732"/>
                  <a:pt x="1565172" y="163377"/>
                  <a:pt x="1567492" y="163377"/>
                </a:cubicBezTo>
                <a:cubicBezTo>
                  <a:pt x="1565172" y="163377"/>
                  <a:pt x="1563515" y="159732"/>
                  <a:pt x="1561195" y="161057"/>
                </a:cubicBezTo>
                <a:close/>
                <a:moveTo>
                  <a:pt x="1542969" y="146807"/>
                </a:moveTo>
                <a:cubicBezTo>
                  <a:pt x="1542969" y="146807"/>
                  <a:pt x="1542969" y="146807"/>
                  <a:pt x="1542969" y="146807"/>
                </a:cubicBezTo>
                <a:cubicBezTo>
                  <a:pt x="1542969" y="146807"/>
                  <a:pt x="1542969" y="146807"/>
                  <a:pt x="1542969" y="146807"/>
                </a:cubicBezTo>
                <a:close/>
                <a:moveTo>
                  <a:pt x="1542969" y="147139"/>
                </a:moveTo>
                <a:cubicBezTo>
                  <a:pt x="1542969" y="147139"/>
                  <a:pt x="1543963" y="148133"/>
                  <a:pt x="1544626" y="148133"/>
                </a:cubicBezTo>
                <a:cubicBezTo>
                  <a:pt x="1543963" y="148133"/>
                  <a:pt x="1543300" y="147470"/>
                  <a:pt x="1542969" y="147139"/>
                </a:cubicBezTo>
                <a:close/>
                <a:moveTo>
                  <a:pt x="1520102" y="121953"/>
                </a:moveTo>
                <a:cubicBezTo>
                  <a:pt x="1520102" y="121953"/>
                  <a:pt x="1522422" y="123941"/>
                  <a:pt x="1523416" y="123941"/>
                </a:cubicBezTo>
                <a:cubicBezTo>
                  <a:pt x="1522091" y="123941"/>
                  <a:pt x="1521097" y="123278"/>
                  <a:pt x="1520102" y="121953"/>
                </a:cubicBezTo>
                <a:close/>
                <a:moveTo>
                  <a:pt x="1512480" y="130900"/>
                </a:moveTo>
                <a:lnTo>
                  <a:pt x="1512480" y="130900"/>
                </a:lnTo>
                <a:cubicBezTo>
                  <a:pt x="1513143" y="128912"/>
                  <a:pt x="1513806" y="126924"/>
                  <a:pt x="1514800" y="125267"/>
                </a:cubicBezTo>
                <a:cubicBezTo>
                  <a:pt x="1513806" y="126924"/>
                  <a:pt x="1512812" y="128912"/>
                  <a:pt x="1512480" y="130900"/>
                </a:cubicBezTo>
                <a:close/>
                <a:moveTo>
                  <a:pt x="1520102" y="149458"/>
                </a:moveTo>
                <a:cubicBezTo>
                  <a:pt x="1520102" y="149458"/>
                  <a:pt x="1519440" y="148464"/>
                  <a:pt x="1518777" y="148133"/>
                </a:cubicBezTo>
                <a:cubicBezTo>
                  <a:pt x="1519440" y="148464"/>
                  <a:pt x="1519771" y="149127"/>
                  <a:pt x="1520102" y="149458"/>
                </a:cubicBezTo>
                <a:close/>
                <a:moveTo>
                  <a:pt x="1512480" y="158406"/>
                </a:moveTo>
                <a:cubicBezTo>
                  <a:pt x="1512480" y="158406"/>
                  <a:pt x="1513143" y="161057"/>
                  <a:pt x="1513475" y="162383"/>
                </a:cubicBezTo>
                <a:cubicBezTo>
                  <a:pt x="1513475" y="162383"/>
                  <a:pt x="1512812" y="162383"/>
                  <a:pt x="1512480" y="162383"/>
                </a:cubicBezTo>
                <a:cubicBezTo>
                  <a:pt x="1512480" y="162383"/>
                  <a:pt x="1513143" y="163046"/>
                  <a:pt x="1513143" y="163377"/>
                </a:cubicBezTo>
                <a:cubicBezTo>
                  <a:pt x="1513143" y="163377"/>
                  <a:pt x="1512812" y="162714"/>
                  <a:pt x="1512480" y="162383"/>
                </a:cubicBezTo>
                <a:cubicBezTo>
                  <a:pt x="1510492" y="162714"/>
                  <a:pt x="1509498" y="169011"/>
                  <a:pt x="1506847" y="163377"/>
                </a:cubicBezTo>
                <a:cubicBezTo>
                  <a:pt x="1506184" y="160394"/>
                  <a:pt x="1507510" y="157412"/>
                  <a:pt x="1506184" y="154429"/>
                </a:cubicBezTo>
                <a:cubicBezTo>
                  <a:pt x="1508835" y="153767"/>
                  <a:pt x="1510161" y="155092"/>
                  <a:pt x="1511818" y="156086"/>
                </a:cubicBezTo>
                <a:cubicBezTo>
                  <a:pt x="1511818" y="156749"/>
                  <a:pt x="1511818" y="157412"/>
                  <a:pt x="1512149" y="158406"/>
                </a:cubicBezTo>
                <a:close/>
                <a:moveTo>
                  <a:pt x="1505521" y="143825"/>
                </a:moveTo>
                <a:cubicBezTo>
                  <a:pt x="1505521" y="143825"/>
                  <a:pt x="1507178" y="143825"/>
                  <a:pt x="1508504" y="143493"/>
                </a:cubicBezTo>
                <a:cubicBezTo>
                  <a:pt x="1507510" y="143493"/>
                  <a:pt x="1506515" y="143493"/>
                  <a:pt x="1505521" y="143825"/>
                </a:cubicBezTo>
                <a:close/>
                <a:moveTo>
                  <a:pt x="1468074" y="190551"/>
                </a:moveTo>
                <a:cubicBezTo>
                  <a:pt x="1468074" y="190551"/>
                  <a:pt x="1469399" y="190551"/>
                  <a:pt x="1470062" y="190551"/>
                </a:cubicBezTo>
                <a:lnTo>
                  <a:pt x="1470062" y="190551"/>
                </a:lnTo>
                <a:cubicBezTo>
                  <a:pt x="1470062" y="190551"/>
                  <a:pt x="1468736" y="190551"/>
                  <a:pt x="1468074" y="190551"/>
                </a:cubicBezTo>
                <a:close/>
                <a:moveTo>
                  <a:pt x="1452498" y="190551"/>
                </a:moveTo>
                <a:cubicBezTo>
                  <a:pt x="1452498" y="190551"/>
                  <a:pt x="1451835" y="190551"/>
                  <a:pt x="1451504" y="190551"/>
                </a:cubicBezTo>
                <a:cubicBezTo>
                  <a:pt x="1451504" y="190551"/>
                  <a:pt x="1452167" y="190551"/>
                  <a:pt x="1452498" y="190551"/>
                </a:cubicBezTo>
                <a:cubicBezTo>
                  <a:pt x="1453492" y="190551"/>
                  <a:pt x="1454487" y="190551"/>
                  <a:pt x="1455481" y="190551"/>
                </a:cubicBezTo>
                <a:cubicBezTo>
                  <a:pt x="1454487" y="190551"/>
                  <a:pt x="1453492" y="190551"/>
                  <a:pt x="1452498" y="190551"/>
                </a:cubicBezTo>
                <a:close/>
                <a:moveTo>
                  <a:pt x="1452498" y="179947"/>
                </a:moveTo>
                <a:cubicBezTo>
                  <a:pt x="1452498" y="179947"/>
                  <a:pt x="1452498" y="179947"/>
                  <a:pt x="1452498" y="179947"/>
                </a:cubicBezTo>
                <a:cubicBezTo>
                  <a:pt x="1452498" y="179947"/>
                  <a:pt x="1453492" y="179947"/>
                  <a:pt x="1453824" y="180278"/>
                </a:cubicBezTo>
                <a:lnTo>
                  <a:pt x="1453824" y="180278"/>
                </a:lnTo>
                <a:cubicBezTo>
                  <a:pt x="1453824" y="180278"/>
                  <a:pt x="1452498" y="180278"/>
                  <a:pt x="1452498" y="179947"/>
                </a:cubicBezTo>
                <a:cubicBezTo>
                  <a:pt x="1452498" y="179947"/>
                  <a:pt x="1452498" y="179947"/>
                  <a:pt x="1452498" y="179947"/>
                </a:cubicBezTo>
                <a:close/>
                <a:moveTo>
                  <a:pt x="1449847" y="181604"/>
                </a:moveTo>
                <a:cubicBezTo>
                  <a:pt x="1449847" y="181604"/>
                  <a:pt x="1449847" y="181604"/>
                  <a:pt x="1449847" y="181604"/>
                </a:cubicBezTo>
                <a:cubicBezTo>
                  <a:pt x="1449847" y="181604"/>
                  <a:pt x="1449847" y="181604"/>
                  <a:pt x="1449847" y="181604"/>
                </a:cubicBezTo>
                <a:cubicBezTo>
                  <a:pt x="1450178" y="181604"/>
                  <a:pt x="1450510" y="181935"/>
                  <a:pt x="1451173" y="182266"/>
                </a:cubicBezTo>
                <a:cubicBezTo>
                  <a:pt x="1450841" y="182266"/>
                  <a:pt x="1450510" y="182266"/>
                  <a:pt x="1449847" y="181604"/>
                </a:cubicBezTo>
                <a:close/>
                <a:moveTo>
                  <a:pt x="1443882" y="176301"/>
                </a:moveTo>
                <a:cubicBezTo>
                  <a:pt x="1443882" y="176301"/>
                  <a:pt x="1444545" y="178952"/>
                  <a:pt x="1444876" y="180278"/>
                </a:cubicBezTo>
                <a:cubicBezTo>
                  <a:pt x="1446202" y="180278"/>
                  <a:pt x="1447196" y="180278"/>
                  <a:pt x="1448521" y="180278"/>
                </a:cubicBezTo>
                <a:cubicBezTo>
                  <a:pt x="1447196" y="180278"/>
                  <a:pt x="1446202" y="180278"/>
                  <a:pt x="1444876" y="180278"/>
                </a:cubicBezTo>
                <a:cubicBezTo>
                  <a:pt x="1444876" y="178952"/>
                  <a:pt x="1444213" y="177627"/>
                  <a:pt x="1443882" y="176301"/>
                </a:cubicBezTo>
                <a:close/>
                <a:moveTo>
                  <a:pt x="1424661" y="177958"/>
                </a:moveTo>
                <a:lnTo>
                  <a:pt x="1424661" y="177958"/>
                </a:lnTo>
                <a:cubicBezTo>
                  <a:pt x="1424661" y="177958"/>
                  <a:pt x="1423336" y="176301"/>
                  <a:pt x="1423336" y="175307"/>
                </a:cubicBezTo>
                <a:cubicBezTo>
                  <a:pt x="1423336" y="176301"/>
                  <a:pt x="1423667" y="177295"/>
                  <a:pt x="1424661" y="177958"/>
                </a:cubicBezTo>
                <a:close/>
                <a:moveTo>
                  <a:pt x="1421679" y="191545"/>
                </a:moveTo>
                <a:cubicBezTo>
                  <a:pt x="1421679" y="191545"/>
                  <a:pt x="1421679" y="189557"/>
                  <a:pt x="1422673" y="188894"/>
                </a:cubicBezTo>
                <a:cubicBezTo>
                  <a:pt x="1423004" y="188563"/>
                  <a:pt x="1423667" y="188231"/>
                  <a:pt x="1423998" y="187900"/>
                </a:cubicBezTo>
                <a:cubicBezTo>
                  <a:pt x="1423667" y="188231"/>
                  <a:pt x="1423004" y="188563"/>
                  <a:pt x="1422673" y="188894"/>
                </a:cubicBezTo>
                <a:cubicBezTo>
                  <a:pt x="1421679" y="189557"/>
                  <a:pt x="1421016" y="190551"/>
                  <a:pt x="1421679" y="191545"/>
                </a:cubicBezTo>
                <a:cubicBezTo>
                  <a:pt x="1420684" y="192208"/>
                  <a:pt x="1420684" y="192540"/>
                  <a:pt x="1421679" y="193202"/>
                </a:cubicBezTo>
                <a:cubicBezTo>
                  <a:pt x="1421679" y="193534"/>
                  <a:pt x="1421016" y="193865"/>
                  <a:pt x="1420684" y="193865"/>
                </a:cubicBezTo>
                <a:cubicBezTo>
                  <a:pt x="1420684" y="193865"/>
                  <a:pt x="1421347" y="193865"/>
                  <a:pt x="1421679" y="193202"/>
                </a:cubicBezTo>
                <a:cubicBezTo>
                  <a:pt x="1420684" y="192540"/>
                  <a:pt x="1420684" y="192208"/>
                  <a:pt x="1421679" y="191545"/>
                </a:cubicBezTo>
                <a:close/>
                <a:moveTo>
                  <a:pt x="1401464" y="228661"/>
                </a:moveTo>
                <a:cubicBezTo>
                  <a:pt x="1398481" y="230650"/>
                  <a:pt x="1393842" y="231313"/>
                  <a:pt x="1395830" y="236946"/>
                </a:cubicBezTo>
                <a:cubicBezTo>
                  <a:pt x="1395830" y="236946"/>
                  <a:pt x="1393179" y="240923"/>
                  <a:pt x="1390528" y="239929"/>
                </a:cubicBezTo>
                <a:cubicBezTo>
                  <a:pt x="1390528" y="238603"/>
                  <a:pt x="1390528" y="237609"/>
                  <a:pt x="1390528" y="236283"/>
                </a:cubicBezTo>
                <a:cubicBezTo>
                  <a:pt x="1390528" y="234295"/>
                  <a:pt x="1390859" y="231644"/>
                  <a:pt x="1387876" y="231644"/>
                </a:cubicBezTo>
                <a:cubicBezTo>
                  <a:pt x="1385888" y="231644"/>
                  <a:pt x="1384562" y="233301"/>
                  <a:pt x="1384894" y="235952"/>
                </a:cubicBezTo>
                <a:cubicBezTo>
                  <a:pt x="1384894" y="237278"/>
                  <a:pt x="1384894" y="239266"/>
                  <a:pt x="1382574" y="239929"/>
                </a:cubicBezTo>
                <a:cubicBezTo>
                  <a:pt x="1382243" y="240260"/>
                  <a:pt x="1381580" y="240592"/>
                  <a:pt x="1381249" y="241254"/>
                </a:cubicBezTo>
                <a:lnTo>
                  <a:pt x="1381249" y="241254"/>
                </a:lnTo>
                <a:cubicBezTo>
                  <a:pt x="1381249" y="241254"/>
                  <a:pt x="1379592" y="241254"/>
                  <a:pt x="1378929" y="241254"/>
                </a:cubicBezTo>
                <a:cubicBezTo>
                  <a:pt x="1378266" y="244900"/>
                  <a:pt x="1373958" y="243906"/>
                  <a:pt x="1372301" y="246225"/>
                </a:cubicBezTo>
                <a:cubicBezTo>
                  <a:pt x="1368324" y="245231"/>
                  <a:pt x="1363685" y="248545"/>
                  <a:pt x="1360702" y="243906"/>
                </a:cubicBezTo>
                <a:cubicBezTo>
                  <a:pt x="1360702" y="242911"/>
                  <a:pt x="1360702" y="242249"/>
                  <a:pt x="1361034" y="241254"/>
                </a:cubicBezTo>
                <a:lnTo>
                  <a:pt x="1361034" y="241254"/>
                </a:lnTo>
                <a:cubicBezTo>
                  <a:pt x="1363685" y="242249"/>
                  <a:pt x="1364347" y="239597"/>
                  <a:pt x="1365673" y="238603"/>
                </a:cubicBezTo>
                <a:cubicBezTo>
                  <a:pt x="1368987" y="237609"/>
                  <a:pt x="1369650" y="241254"/>
                  <a:pt x="1371970" y="241917"/>
                </a:cubicBezTo>
                <a:cubicBezTo>
                  <a:pt x="1374621" y="239597"/>
                  <a:pt x="1371307" y="233964"/>
                  <a:pt x="1376609" y="233301"/>
                </a:cubicBezTo>
                <a:cubicBezTo>
                  <a:pt x="1376940" y="232638"/>
                  <a:pt x="1377603" y="231644"/>
                  <a:pt x="1377935" y="230981"/>
                </a:cubicBezTo>
                <a:cubicBezTo>
                  <a:pt x="1376609" y="225679"/>
                  <a:pt x="1382574" y="226010"/>
                  <a:pt x="1384231" y="222696"/>
                </a:cubicBezTo>
                <a:cubicBezTo>
                  <a:pt x="1384894" y="221702"/>
                  <a:pt x="1389202" y="221371"/>
                  <a:pt x="1389865" y="225347"/>
                </a:cubicBezTo>
                <a:cubicBezTo>
                  <a:pt x="1391190" y="223359"/>
                  <a:pt x="1390528" y="220708"/>
                  <a:pt x="1393179" y="220708"/>
                </a:cubicBezTo>
                <a:cubicBezTo>
                  <a:pt x="1396161" y="219382"/>
                  <a:pt x="1398812" y="218057"/>
                  <a:pt x="1400801" y="222034"/>
                </a:cubicBezTo>
                <a:cubicBezTo>
                  <a:pt x="1400801" y="222365"/>
                  <a:pt x="1400801" y="223028"/>
                  <a:pt x="1400801" y="223359"/>
                </a:cubicBezTo>
                <a:cubicBezTo>
                  <a:pt x="1402789" y="225016"/>
                  <a:pt x="1403121" y="227004"/>
                  <a:pt x="1400801" y="228661"/>
                </a:cubicBezTo>
                <a:close/>
                <a:moveTo>
                  <a:pt x="1393510" y="212755"/>
                </a:moveTo>
                <a:cubicBezTo>
                  <a:pt x="1393510" y="212755"/>
                  <a:pt x="1391522" y="212092"/>
                  <a:pt x="1390859" y="212423"/>
                </a:cubicBezTo>
                <a:cubicBezTo>
                  <a:pt x="1391853" y="212423"/>
                  <a:pt x="1392516" y="212423"/>
                  <a:pt x="1393510" y="212755"/>
                </a:cubicBezTo>
                <a:close/>
                <a:moveTo>
                  <a:pt x="1388539" y="195191"/>
                </a:moveTo>
                <a:lnTo>
                  <a:pt x="1388539" y="195191"/>
                </a:lnTo>
                <a:cubicBezTo>
                  <a:pt x="1389202" y="192540"/>
                  <a:pt x="1390528" y="190883"/>
                  <a:pt x="1392516" y="190551"/>
                </a:cubicBezTo>
                <a:cubicBezTo>
                  <a:pt x="1390528" y="191214"/>
                  <a:pt x="1388871" y="192540"/>
                  <a:pt x="1388539" y="195191"/>
                </a:cubicBezTo>
                <a:close/>
                <a:moveTo>
                  <a:pt x="1385225" y="193865"/>
                </a:moveTo>
                <a:cubicBezTo>
                  <a:pt x="1384231" y="191877"/>
                  <a:pt x="1383900" y="190220"/>
                  <a:pt x="1383900" y="188231"/>
                </a:cubicBezTo>
                <a:cubicBezTo>
                  <a:pt x="1383900" y="190220"/>
                  <a:pt x="1383900" y="191877"/>
                  <a:pt x="1385225" y="193865"/>
                </a:cubicBezTo>
                <a:cubicBezTo>
                  <a:pt x="1385557" y="193865"/>
                  <a:pt x="1386220" y="194197"/>
                  <a:pt x="1386551" y="194528"/>
                </a:cubicBezTo>
                <a:cubicBezTo>
                  <a:pt x="1386220" y="194528"/>
                  <a:pt x="1385557" y="194197"/>
                  <a:pt x="1385225" y="193865"/>
                </a:cubicBezTo>
                <a:close/>
                <a:moveTo>
                  <a:pt x="1377272" y="194197"/>
                </a:moveTo>
                <a:cubicBezTo>
                  <a:pt x="1377272" y="194197"/>
                  <a:pt x="1375615" y="195191"/>
                  <a:pt x="1374621" y="196185"/>
                </a:cubicBezTo>
                <a:lnTo>
                  <a:pt x="1374621" y="196185"/>
                </a:lnTo>
                <a:cubicBezTo>
                  <a:pt x="1374621" y="196185"/>
                  <a:pt x="1376278" y="194528"/>
                  <a:pt x="1377272" y="194197"/>
                </a:cubicBezTo>
                <a:cubicBezTo>
                  <a:pt x="1378597" y="193865"/>
                  <a:pt x="1379592" y="194197"/>
                  <a:pt x="1380586" y="194528"/>
                </a:cubicBezTo>
                <a:cubicBezTo>
                  <a:pt x="1379592" y="193865"/>
                  <a:pt x="1378266" y="193534"/>
                  <a:pt x="1377272" y="194197"/>
                </a:cubicBezTo>
                <a:close/>
                <a:moveTo>
                  <a:pt x="1367330" y="178952"/>
                </a:moveTo>
                <a:cubicBezTo>
                  <a:pt x="1367330" y="178952"/>
                  <a:pt x="1367661" y="180278"/>
                  <a:pt x="1367993" y="180609"/>
                </a:cubicBezTo>
                <a:cubicBezTo>
                  <a:pt x="1367661" y="179947"/>
                  <a:pt x="1367330" y="179615"/>
                  <a:pt x="1367330" y="178952"/>
                </a:cubicBezTo>
                <a:close/>
                <a:moveTo>
                  <a:pt x="1368324" y="174976"/>
                </a:moveTo>
                <a:cubicBezTo>
                  <a:pt x="1368324" y="174976"/>
                  <a:pt x="1367661" y="172656"/>
                  <a:pt x="1366999" y="171993"/>
                </a:cubicBezTo>
                <a:cubicBezTo>
                  <a:pt x="1367993" y="172656"/>
                  <a:pt x="1368656" y="173319"/>
                  <a:pt x="1368324" y="174976"/>
                </a:cubicBezTo>
                <a:lnTo>
                  <a:pt x="1368324" y="174976"/>
                </a:lnTo>
                <a:close/>
                <a:moveTo>
                  <a:pt x="1358051" y="151778"/>
                </a:moveTo>
                <a:cubicBezTo>
                  <a:pt x="1358051" y="151778"/>
                  <a:pt x="1359045" y="153435"/>
                  <a:pt x="1359045" y="154429"/>
                </a:cubicBezTo>
                <a:cubicBezTo>
                  <a:pt x="1359045" y="153435"/>
                  <a:pt x="1359045" y="152441"/>
                  <a:pt x="1358051" y="151778"/>
                </a:cubicBezTo>
                <a:cubicBezTo>
                  <a:pt x="1359377" y="151778"/>
                  <a:pt x="1360702" y="151447"/>
                  <a:pt x="1362028" y="151447"/>
                </a:cubicBezTo>
                <a:cubicBezTo>
                  <a:pt x="1360702" y="151447"/>
                  <a:pt x="1359377" y="151447"/>
                  <a:pt x="1358051" y="151778"/>
                </a:cubicBezTo>
                <a:close/>
                <a:moveTo>
                  <a:pt x="1358051" y="151778"/>
                </a:moveTo>
                <a:cubicBezTo>
                  <a:pt x="1358051" y="151778"/>
                  <a:pt x="1357057" y="151778"/>
                  <a:pt x="1356725" y="152110"/>
                </a:cubicBezTo>
                <a:cubicBezTo>
                  <a:pt x="1357057" y="152110"/>
                  <a:pt x="1357720" y="152110"/>
                  <a:pt x="1358051" y="151778"/>
                </a:cubicBezTo>
                <a:lnTo>
                  <a:pt x="1358051" y="151778"/>
                </a:lnTo>
                <a:close/>
                <a:moveTo>
                  <a:pt x="1307679" y="101075"/>
                </a:moveTo>
                <a:lnTo>
                  <a:pt x="1307679" y="101075"/>
                </a:lnTo>
                <a:cubicBezTo>
                  <a:pt x="1307679" y="101075"/>
                  <a:pt x="1306685" y="100412"/>
                  <a:pt x="1306022" y="100412"/>
                </a:cubicBezTo>
                <a:cubicBezTo>
                  <a:pt x="1306685" y="100412"/>
                  <a:pt x="1307016" y="100412"/>
                  <a:pt x="1307679" y="101075"/>
                </a:cubicBezTo>
                <a:close/>
                <a:moveTo>
                  <a:pt x="1307679" y="98092"/>
                </a:moveTo>
                <a:cubicBezTo>
                  <a:pt x="1307679" y="98092"/>
                  <a:pt x="1308673" y="98755"/>
                  <a:pt x="1309005" y="99087"/>
                </a:cubicBezTo>
                <a:cubicBezTo>
                  <a:pt x="1308673" y="98755"/>
                  <a:pt x="1308011" y="98424"/>
                  <a:pt x="1307679" y="98092"/>
                </a:cubicBezTo>
                <a:close/>
                <a:moveTo>
                  <a:pt x="1306685" y="103726"/>
                </a:moveTo>
                <a:cubicBezTo>
                  <a:pt x="1306685" y="103726"/>
                  <a:pt x="1307016" y="104389"/>
                  <a:pt x="1307348" y="105052"/>
                </a:cubicBezTo>
                <a:lnTo>
                  <a:pt x="1307348" y="105052"/>
                </a:lnTo>
                <a:cubicBezTo>
                  <a:pt x="1307348" y="105052"/>
                  <a:pt x="1307348" y="104389"/>
                  <a:pt x="1306685" y="103726"/>
                </a:cubicBezTo>
                <a:close/>
                <a:moveTo>
                  <a:pt x="1295749" y="112674"/>
                </a:moveTo>
                <a:lnTo>
                  <a:pt x="1295749" y="112674"/>
                </a:lnTo>
                <a:cubicBezTo>
                  <a:pt x="1293761" y="112674"/>
                  <a:pt x="1292104" y="112342"/>
                  <a:pt x="1290778" y="111348"/>
                </a:cubicBezTo>
                <a:cubicBezTo>
                  <a:pt x="1292435" y="112011"/>
                  <a:pt x="1294092" y="112342"/>
                  <a:pt x="1295749" y="112674"/>
                </a:cubicBezTo>
                <a:close/>
                <a:moveTo>
                  <a:pt x="1295749" y="116319"/>
                </a:moveTo>
                <a:cubicBezTo>
                  <a:pt x="1293761" y="116319"/>
                  <a:pt x="1292435" y="116650"/>
                  <a:pt x="1291109" y="116982"/>
                </a:cubicBezTo>
                <a:cubicBezTo>
                  <a:pt x="1291109" y="117976"/>
                  <a:pt x="1291109" y="118307"/>
                  <a:pt x="1291772" y="118639"/>
                </a:cubicBezTo>
                <a:cubicBezTo>
                  <a:pt x="1291441" y="118639"/>
                  <a:pt x="1291109" y="117645"/>
                  <a:pt x="1291109" y="116982"/>
                </a:cubicBezTo>
                <a:cubicBezTo>
                  <a:pt x="1292435" y="116982"/>
                  <a:pt x="1293761" y="116982"/>
                  <a:pt x="1295749" y="116319"/>
                </a:cubicBezTo>
                <a:close/>
                <a:moveTo>
                  <a:pt x="1287133" y="125267"/>
                </a:moveTo>
                <a:cubicBezTo>
                  <a:pt x="1284813" y="125598"/>
                  <a:pt x="1282162" y="125267"/>
                  <a:pt x="1279842" y="124604"/>
                </a:cubicBezTo>
                <a:cubicBezTo>
                  <a:pt x="1279511" y="125598"/>
                  <a:pt x="1278517" y="126261"/>
                  <a:pt x="1277522" y="126261"/>
                </a:cubicBezTo>
                <a:cubicBezTo>
                  <a:pt x="1278517" y="126261"/>
                  <a:pt x="1279511" y="125598"/>
                  <a:pt x="1279842" y="124604"/>
                </a:cubicBezTo>
                <a:cubicBezTo>
                  <a:pt x="1281499" y="121621"/>
                  <a:pt x="1282493" y="117645"/>
                  <a:pt x="1286801" y="117645"/>
                </a:cubicBezTo>
                <a:cubicBezTo>
                  <a:pt x="1286801" y="119964"/>
                  <a:pt x="1288127" y="122616"/>
                  <a:pt x="1286801" y="124935"/>
                </a:cubicBezTo>
                <a:close/>
                <a:moveTo>
                  <a:pt x="1232453" y="103726"/>
                </a:moveTo>
                <a:lnTo>
                  <a:pt x="1232453" y="103726"/>
                </a:lnTo>
                <a:cubicBezTo>
                  <a:pt x="1234441" y="103063"/>
                  <a:pt x="1236098" y="103726"/>
                  <a:pt x="1237424" y="104389"/>
                </a:cubicBezTo>
                <a:cubicBezTo>
                  <a:pt x="1236098" y="103395"/>
                  <a:pt x="1234441" y="103063"/>
                  <a:pt x="1232453" y="103726"/>
                </a:cubicBezTo>
                <a:close/>
                <a:moveTo>
                  <a:pt x="1171808" y="122616"/>
                </a:moveTo>
                <a:cubicBezTo>
                  <a:pt x="1171145" y="124604"/>
                  <a:pt x="1170814" y="126924"/>
                  <a:pt x="1170151" y="128912"/>
                </a:cubicBezTo>
                <a:cubicBezTo>
                  <a:pt x="1170151" y="129243"/>
                  <a:pt x="1170151" y="129575"/>
                  <a:pt x="1170151" y="129906"/>
                </a:cubicBezTo>
                <a:cubicBezTo>
                  <a:pt x="1168162" y="131563"/>
                  <a:pt x="1166174" y="131895"/>
                  <a:pt x="1163523" y="130900"/>
                </a:cubicBezTo>
                <a:cubicBezTo>
                  <a:pt x="1165180" y="122284"/>
                  <a:pt x="1157889" y="124604"/>
                  <a:pt x="1153913" y="122616"/>
                </a:cubicBezTo>
                <a:cubicBezTo>
                  <a:pt x="1151261" y="120296"/>
                  <a:pt x="1148610" y="121290"/>
                  <a:pt x="1145959" y="122616"/>
                </a:cubicBezTo>
                <a:cubicBezTo>
                  <a:pt x="1144965" y="121953"/>
                  <a:pt x="1143639" y="121621"/>
                  <a:pt x="1143971" y="120296"/>
                </a:cubicBezTo>
                <a:cubicBezTo>
                  <a:pt x="1143971" y="120296"/>
                  <a:pt x="1145296" y="119964"/>
                  <a:pt x="1145959" y="119633"/>
                </a:cubicBezTo>
                <a:cubicBezTo>
                  <a:pt x="1151261" y="119633"/>
                  <a:pt x="1144965" y="115988"/>
                  <a:pt x="1147285" y="114662"/>
                </a:cubicBezTo>
                <a:cubicBezTo>
                  <a:pt x="1155238" y="116650"/>
                  <a:pt x="1162860" y="113668"/>
                  <a:pt x="1170482" y="112011"/>
                </a:cubicBezTo>
                <a:cubicBezTo>
                  <a:pt x="1171476" y="114331"/>
                  <a:pt x="1169819" y="116319"/>
                  <a:pt x="1169157" y="118307"/>
                </a:cubicBezTo>
                <a:cubicBezTo>
                  <a:pt x="1170151" y="119633"/>
                  <a:pt x="1170814" y="120959"/>
                  <a:pt x="1171808" y="122284"/>
                </a:cubicBezTo>
                <a:lnTo>
                  <a:pt x="1171808" y="122284"/>
                </a:lnTo>
                <a:close/>
                <a:moveTo>
                  <a:pt x="1163523" y="100412"/>
                </a:moveTo>
                <a:cubicBezTo>
                  <a:pt x="1163523" y="100412"/>
                  <a:pt x="1165180" y="100744"/>
                  <a:pt x="1165180" y="101738"/>
                </a:cubicBezTo>
                <a:cubicBezTo>
                  <a:pt x="1165180" y="100744"/>
                  <a:pt x="1164517" y="100081"/>
                  <a:pt x="1163523" y="100412"/>
                </a:cubicBezTo>
                <a:close/>
                <a:moveTo>
                  <a:pt x="1161535" y="101075"/>
                </a:moveTo>
                <a:lnTo>
                  <a:pt x="1161535" y="101075"/>
                </a:lnTo>
                <a:cubicBezTo>
                  <a:pt x="1161535" y="101075"/>
                  <a:pt x="1161535" y="99087"/>
                  <a:pt x="1160872" y="98424"/>
                </a:cubicBezTo>
                <a:cubicBezTo>
                  <a:pt x="1161535" y="99087"/>
                  <a:pt x="1161535" y="99749"/>
                  <a:pt x="1161535" y="101075"/>
                </a:cubicBezTo>
                <a:close/>
                <a:moveTo>
                  <a:pt x="1151593" y="101075"/>
                </a:moveTo>
                <a:cubicBezTo>
                  <a:pt x="1151593" y="101075"/>
                  <a:pt x="1152256" y="101075"/>
                  <a:pt x="1152587" y="100744"/>
                </a:cubicBezTo>
                <a:lnTo>
                  <a:pt x="1152587" y="100744"/>
                </a:lnTo>
                <a:cubicBezTo>
                  <a:pt x="1152587" y="100744"/>
                  <a:pt x="1151924" y="101075"/>
                  <a:pt x="1151593" y="101075"/>
                </a:cubicBezTo>
                <a:close/>
                <a:moveTo>
                  <a:pt x="1128395" y="102401"/>
                </a:moveTo>
                <a:lnTo>
                  <a:pt x="1128395" y="102401"/>
                </a:lnTo>
                <a:cubicBezTo>
                  <a:pt x="1128395" y="102401"/>
                  <a:pt x="1130384" y="102401"/>
                  <a:pt x="1131378" y="103063"/>
                </a:cubicBezTo>
                <a:cubicBezTo>
                  <a:pt x="1130384" y="103063"/>
                  <a:pt x="1129389" y="102401"/>
                  <a:pt x="1128395" y="102401"/>
                </a:cubicBezTo>
                <a:close/>
                <a:moveTo>
                  <a:pt x="1128395" y="99418"/>
                </a:moveTo>
                <a:cubicBezTo>
                  <a:pt x="1128395" y="99418"/>
                  <a:pt x="1128395" y="98755"/>
                  <a:pt x="1128395" y="98424"/>
                </a:cubicBezTo>
                <a:lnTo>
                  <a:pt x="1128395" y="98424"/>
                </a:lnTo>
                <a:cubicBezTo>
                  <a:pt x="1128395" y="98424"/>
                  <a:pt x="1128395" y="99087"/>
                  <a:pt x="1128395" y="99418"/>
                </a:cubicBezTo>
                <a:close/>
                <a:moveTo>
                  <a:pt x="1117128" y="115325"/>
                </a:moveTo>
                <a:cubicBezTo>
                  <a:pt x="1117128" y="115325"/>
                  <a:pt x="1116134" y="116319"/>
                  <a:pt x="1115802" y="117645"/>
                </a:cubicBezTo>
                <a:lnTo>
                  <a:pt x="1115802" y="117645"/>
                </a:lnTo>
                <a:cubicBezTo>
                  <a:pt x="1115802" y="117645"/>
                  <a:pt x="1116796" y="115656"/>
                  <a:pt x="1117128" y="115325"/>
                </a:cubicBezTo>
                <a:cubicBezTo>
                  <a:pt x="1117791" y="114993"/>
                  <a:pt x="1118453" y="114662"/>
                  <a:pt x="1119116" y="114662"/>
                </a:cubicBezTo>
                <a:cubicBezTo>
                  <a:pt x="1118453" y="114662"/>
                  <a:pt x="1117791" y="114662"/>
                  <a:pt x="1117128" y="115325"/>
                </a:cubicBezTo>
                <a:close/>
                <a:moveTo>
                  <a:pt x="1085314" y="145150"/>
                </a:moveTo>
                <a:cubicBezTo>
                  <a:pt x="1085314" y="145150"/>
                  <a:pt x="1086308" y="145150"/>
                  <a:pt x="1086640" y="145150"/>
                </a:cubicBezTo>
                <a:cubicBezTo>
                  <a:pt x="1086308" y="145150"/>
                  <a:pt x="1085645" y="145150"/>
                  <a:pt x="1085314" y="145150"/>
                </a:cubicBezTo>
                <a:close/>
                <a:moveTo>
                  <a:pt x="1061122" y="118970"/>
                </a:moveTo>
                <a:cubicBezTo>
                  <a:pt x="1061122" y="118970"/>
                  <a:pt x="1062448" y="118970"/>
                  <a:pt x="1063111" y="118970"/>
                </a:cubicBezTo>
                <a:cubicBezTo>
                  <a:pt x="1062448" y="118970"/>
                  <a:pt x="1061785" y="118970"/>
                  <a:pt x="1061122" y="118970"/>
                </a:cubicBezTo>
                <a:close/>
                <a:moveTo>
                  <a:pt x="1067087" y="98755"/>
                </a:moveTo>
                <a:cubicBezTo>
                  <a:pt x="1067087" y="98755"/>
                  <a:pt x="1067419" y="98755"/>
                  <a:pt x="1067750" y="98755"/>
                </a:cubicBezTo>
                <a:cubicBezTo>
                  <a:pt x="1067750" y="98755"/>
                  <a:pt x="1067419" y="98755"/>
                  <a:pt x="1067087" y="98755"/>
                </a:cubicBezTo>
                <a:close/>
                <a:moveTo>
                  <a:pt x="1061454" y="98755"/>
                </a:moveTo>
                <a:cubicBezTo>
                  <a:pt x="1061454" y="98755"/>
                  <a:pt x="1060128" y="99418"/>
                  <a:pt x="1059465" y="100081"/>
                </a:cubicBezTo>
                <a:lnTo>
                  <a:pt x="1059465" y="100081"/>
                </a:lnTo>
                <a:cubicBezTo>
                  <a:pt x="1059465" y="100081"/>
                  <a:pt x="1060791" y="99087"/>
                  <a:pt x="1061454" y="98755"/>
                </a:cubicBezTo>
                <a:close/>
                <a:moveTo>
                  <a:pt x="1061454" y="88482"/>
                </a:moveTo>
                <a:cubicBezTo>
                  <a:pt x="1061454" y="88482"/>
                  <a:pt x="1061785" y="86825"/>
                  <a:pt x="1061454" y="85499"/>
                </a:cubicBezTo>
                <a:cubicBezTo>
                  <a:pt x="1061454" y="86825"/>
                  <a:pt x="1061454" y="87819"/>
                  <a:pt x="1061454" y="88482"/>
                </a:cubicBezTo>
                <a:close/>
                <a:moveTo>
                  <a:pt x="1048861" y="78872"/>
                </a:moveTo>
                <a:cubicBezTo>
                  <a:pt x="1048861" y="78872"/>
                  <a:pt x="1048861" y="78872"/>
                  <a:pt x="1048861" y="78872"/>
                </a:cubicBezTo>
                <a:cubicBezTo>
                  <a:pt x="1048861" y="78872"/>
                  <a:pt x="1048861" y="78872"/>
                  <a:pt x="1048861" y="78872"/>
                </a:cubicBezTo>
                <a:close/>
                <a:moveTo>
                  <a:pt x="1047867" y="84174"/>
                </a:moveTo>
                <a:lnTo>
                  <a:pt x="1047867" y="84174"/>
                </a:lnTo>
                <a:cubicBezTo>
                  <a:pt x="1047867" y="84174"/>
                  <a:pt x="1047867" y="84174"/>
                  <a:pt x="1048529" y="84505"/>
                </a:cubicBezTo>
                <a:lnTo>
                  <a:pt x="1048529" y="84505"/>
                </a:lnTo>
                <a:cubicBezTo>
                  <a:pt x="1048529" y="84505"/>
                  <a:pt x="1048198" y="84505"/>
                  <a:pt x="1047867" y="84174"/>
                </a:cubicBezTo>
                <a:close/>
                <a:moveTo>
                  <a:pt x="1057146" y="119964"/>
                </a:moveTo>
                <a:cubicBezTo>
                  <a:pt x="1057146" y="119964"/>
                  <a:pt x="1058803" y="119302"/>
                  <a:pt x="1059465" y="118970"/>
                </a:cubicBezTo>
                <a:cubicBezTo>
                  <a:pt x="1058803" y="118970"/>
                  <a:pt x="1057808" y="119633"/>
                  <a:pt x="1057146" y="119964"/>
                </a:cubicBezTo>
                <a:lnTo>
                  <a:pt x="1057146" y="119964"/>
                </a:lnTo>
                <a:cubicBezTo>
                  <a:pt x="1057146" y="119964"/>
                  <a:pt x="1057146" y="119964"/>
                  <a:pt x="1057146" y="119964"/>
                </a:cubicBezTo>
                <a:close/>
                <a:moveTo>
                  <a:pt x="1030634" y="120959"/>
                </a:moveTo>
                <a:lnTo>
                  <a:pt x="1030634" y="120959"/>
                </a:lnTo>
                <a:cubicBezTo>
                  <a:pt x="1032622" y="118970"/>
                  <a:pt x="1035714" y="119743"/>
                  <a:pt x="1039913" y="123278"/>
                </a:cubicBezTo>
                <a:cubicBezTo>
                  <a:pt x="1036268" y="124273"/>
                  <a:pt x="1032622" y="125598"/>
                  <a:pt x="1030634" y="120959"/>
                </a:cubicBezTo>
                <a:close/>
                <a:moveTo>
                  <a:pt x="993518" y="119964"/>
                </a:moveTo>
                <a:cubicBezTo>
                  <a:pt x="993518" y="119964"/>
                  <a:pt x="994512" y="120627"/>
                  <a:pt x="994844" y="121290"/>
                </a:cubicBezTo>
                <a:cubicBezTo>
                  <a:pt x="992855" y="125267"/>
                  <a:pt x="989873" y="127918"/>
                  <a:pt x="984902" y="127255"/>
                </a:cubicBezTo>
                <a:lnTo>
                  <a:pt x="984902" y="127255"/>
                </a:lnTo>
                <a:cubicBezTo>
                  <a:pt x="984902" y="127255"/>
                  <a:pt x="984570" y="124273"/>
                  <a:pt x="984239" y="122616"/>
                </a:cubicBezTo>
                <a:cubicBezTo>
                  <a:pt x="984239" y="121621"/>
                  <a:pt x="984239" y="120959"/>
                  <a:pt x="984570" y="119964"/>
                </a:cubicBezTo>
                <a:cubicBezTo>
                  <a:pt x="987553" y="119964"/>
                  <a:pt x="990535" y="119964"/>
                  <a:pt x="993187" y="119964"/>
                </a:cubicBezTo>
                <a:close/>
                <a:moveTo>
                  <a:pt x="973303" y="103395"/>
                </a:moveTo>
                <a:lnTo>
                  <a:pt x="973303" y="103395"/>
                </a:lnTo>
                <a:cubicBezTo>
                  <a:pt x="970320" y="103726"/>
                  <a:pt x="967338" y="104389"/>
                  <a:pt x="964355" y="104720"/>
                </a:cubicBezTo>
                <a:cubicBezTo>
                  <a:pt x="967338" y="104389"/>
                  <a:pt x="970320" y="103726"/>
                  <a:pt x="973303" y="103395"/>
                </a:cubicBezTo>
                <a:close/>
                <a:moveTo>
                  <a:pt x="960379" y="117313"/>
                </a:moveTo>
                <a:cubicBezTo>
                  <a:pt x="960379" y="117313"/>
                  <a:pt x="961373" y="118307"/>
                  <a:pt x="961704" y="118639"/>
                </a:cubicBezTo>
                <a:cubicBezTo>
                  <a:pt x="961373" y="118307"/>
                  <a:pt x="960710" y="117645"/>
                  <a:pt x="960379" y="117313"/>
                </a:cubicBezTo>
                <a:lnTo>
                  <a:pt x="960379" y="117313"/>
                </a:lnTo>
                <a:close/>
                <a:moveTo>
                  <a:pt x="938507" y="101075"/>
                </a:moveTo>
                <a:cubicBezTo>
                  <a:pt x="940164" y="100412"/>
                  <a:pt x="941821" y="100081"/>
                  <a:pt x="943478" y="99418"/>
                </a:cubicBezTo>
                <a:cubicBezTo>
                  <a:pt x="943478" y="98755"/>
                  <a:pt x="943478" y="98424"/>
                  <a:pt x="943478" y="98092"/>
                </a:cubicBezTo>
                <a:cubicBezTo>
                  <a:pt x="943478" y="98424"/>
                  <a:pt x="943478" y="99087"/>
                  <a:pt x="943478" y="99749"/>
                </a:cubicBezTo>
                <a:cubicBezTo>
                  <a:pt x="941821" y="100412"/>
                  <a:pt x="940164" y="100744"/>
                  <a:pt x="938507" y="101406"/>
                </a:cubicBezTo>
                <a:close/>
                <a:moveTo>
                  <a:pt x="943146" y="97430"/>
                </a:moveTo>
                <a:cubicBezTo>
                  <a:pt x="943146" y="97430"/>
                  <a:pt x="943146" y="96104"/>
                  <a:pt x="943146" y="95773"/>
                </a:cubicBezTo>
                <a:cubicBezTo>
                  <a:pt x="943146" y="96435"/>
                  <a:pt x="943146" y="96767"/>
                  <a:pt x="943146" y="97430"/>
                </a:cubicBezTo>
                <a:close/>
                <a:moveTo>
                  <a:pt x="928233" y="115656"/>
                </a:moveTo>
                <a:cubicBezTo>
                  <a:pt x="928233" y="115656"/>
                  <a:pt x="928896" y="113668"/>
                  <a:pt x="929890" y="113668"/>
                </a:cubicBezTo>
                <a:cubicBezTo>
                  <a:pt x="928896" y="113668"/>
                  <a:pt x="928233" y="114662"/>
                  <a:pt x="928233" y="115656"/>
                </a:cubicBezTo>
                <a:cubicBezTo>
                  <a:pt x="927239" y="116650"/>
                  <a:pt x="925914" y="116982"/>
                  <a:pt x="924588" y="117313"/>
                </a:cubicBezTo>
                <a:cubicBezTo>
                  <a:pt x="925914" y="117313"/>
                  <a:pt x="927239" y="116650"/>
                  <a:pt x="928233" y="115656"/>
                </a:cubicBezTo>
                <a:close/>
                <a:moveTo>
                  <a:pt x="910670" y="122284"/>
                </a:moveTo>
                <a:cubicBezTo>
                  <a:pt x="910670" y="122284"/>
                  <a:pt x="911664" y="122947"/>
                  <a:pt x="911664" y="123278"/>
                </a:cubicBezTo>
                <a:cubicBezTo>
                  <a:pt x="911664" y="123278"/>
                  <a:pt x="911664" y="123610"/>
                  <a:pt x="911664" y="123941"/>
                </a:cubicBezTo>
                <a:cubicBezTo>
                  <a:pt x="911664" y="123941"/>
                  <a:pt x="911664" y="123610"/>
                  <a:pt x="911664" y="123278"/>
                </a:cubicBezTo>
                <a:cubicBezTo>
                  <a:pt x="911664" y="122947"/>
                  <a:pt x="911001" y="122616"/>
                  <a:pt x="910670" y="122284"/>
                </a:cubicBezTo>
                <a:lnTo>
                  <a:pt x="910670" y="122284"/>
                </a:lnTo>
                <a:close/>
                <a:moveTo>
                  <a:pt x="905699" y="136203"/>
                </a:moveTo>
                <a:cubicBezTo>
                  <a:pt x="905699" y="136203"/>
                  <a:pt x="907356" y="137860"/>
                  <a:pt x="908018" y="138522"/>
                </a:cubicBezTo>
                <a:cubicBezTo>
                  <a:pt x="909013" y="138522"/>
                  <a:pt x="910338" y="138522"/>
                  <a:pt x="911001" y="138854"/>
                </a:cubicBezTo>
                <a:cubicBezTo>
                  <a:pt x="910338" y="138191"/>
                  <a:pt x="908681" y="138854"/>
                  <a:pt x="908018" y="138522"/>
                </a:cubicBezTo>
                <a:cubicBezTo>
                  <a:pt x="907024" y="137860"/>
                  <a:pt x="906362" y="136865"/>
                  <a:pt x="905699" y="136203"/>
                </a:cubicBezTo>
                <a:lnTo>
                  <a:pt x="905699" y="136203"/>
                </a:lnTo>
                <a:close/>
                <a:moveTo>
                  <a:pt x="942483" y="166359"/>
                </a:moveTo>
                <a:cubicBezTo>
                  <a:pt x="942483" y="166359"/>
                  <a:pt x="942483" y="165697"/>
                  <a:pt x="942483" y="165697"/>
                </a:cubicBezTo>
                <a:lnTo>
                  <a:pt x="942483" y="165697"/>
                </a:lnTo>
                <a:cubicBezTo>
                  <a:pt x="942483" y="165697"/>
                  <a:pt x="942483" y="166359"/>
                  <a:pt x="942483" y="166359"/>
                </a:cubicBezTo>
                <a:cubicBezTo>
                  <a:pt x="942483" y="166359"/>
                  <a:pt x="942483" y="167022"/>
                  <a:pt x="942483" y="167022"/>
                </a:cubicBezTo>
                <a:cubicBezTo>
                  <a:pt x="942483" y="167022"/>
                  <a:pt x="942483" y="166359"/>
                  <a:pt x="942483" y="166359"/>
                </a:cubicBezTo>
                <a:close/>
                <a:moveTo>
                  <a:pt x="948117" y="164371"/>
                </a:moveTo>
                <a:cubicBezTo>
                  <a:pt x="948117" y="164371"/>
                  <a:pt x="945466" y="166691"/>
                  <a:pt x="943809" y="167354"/>
                </a:cubicBezTo>
                <a:cubicBezTo>
                  <a:pt x="945466" y="166691"/>
                  <a:pt x="946792" y="165365"/>
                  <a:pt x="948117" y="164371"/>
                </a:cubicBezTo>
                <a:lnTo>
                  <a:pt x="948117" y="164371"/>
                </a:lnTo>
                <a:close/>
                <a:moveTo>
                  <a:pt x="956733" y="206127"/>
                </a:moveTo>
                <a:cubicBezTo>
                  <a:pt x="956733" y="206127"/>
                  <a:pt x="957728" y="206127"/>
                  <a:pt x="958390" y="206127"/>
                </a:cubicBezTo>
                <a:cubicBezTo>
                  <a:pt x="959385" y="206127"/>
                  <a:pt x="960379" y="206127"/>
                  <a:pt x="961373" y="206458"/>
                </a:cubicBezTo>
                <a:cubicBezTo>
                  <a:pt x="960379" y="206458"/>
                  <a:pt x="959385" y="206127"/>
                  <a:pt x="958390" y="206127"/>
                </a:cubicBezTo>
                <a:cubicBezTo>
                  <a:pt x="957728" y="206127"/>
                  <a:pt x="957396" y="206127"/>
                  <a:pt x="956733" y="206127"/>
                </a:cubicBezTo>
                <a:cubicBezTo>
                  <a:pt x="955076" y="206127"/>
                  <a:pt x="953419" y="206127"/>
                  <a:pt x="952094" y="206127"/>
                </a:cubicBezTo>
                <a:cubicBezTo>
                  <a:pt x="953751" y="206127"/>
                  <a:pt x="955408" y="206127"/>
                  <a:pt x="956733" y="206127"/>
                </a:cubicBezTo>
                <a:close/>
                <a:moveTo>
                  <a:pt x="947786" y="240260"/>
                </a:moveTo>
                <a:lnTo>
                  <a:pt x="947786" y="240260"/>
                </a:lnTo>
                <a:cubicBezTo>
                  <a:pt x="947786" y="240260"/>
                  <a:pt x="945466" y="240260"/>
                  <a:pt x="944472" y="240260"/>
                </a:cubicBezTo>
                <a:cubicBezTo>
                  <a:pt x="945466" y="240260"/>
                  <a:pt x="947123" y="240923"/>
                  <a:pt x="947786" y="240260"/>
                </a:cubicBezTo>
                <a:close/>
                <a:moveTo>
                  <a:pt x="947786" y="267103"/>
                </a:moveTo>
                <a:lnTo>
                  <a:pt x="947786" y="267103"/>
                </a:lnTo>
                <a:cubicBezTo>
                  <a:pt x="947786" y="267103"/>
                  <a:pt x="945466" y="266440"/>
                  <a:pt x="944140" y="266109"/>
                </a:cubicBezTo>
                <a:lnTo>
                  <a:pt x="944140" y="266109"/>
                </a:lnTo>
                <a:cubicBezTo>
                  <a:pt x="944140" y="266109"/>
                  <a:pt x="946460" y="266772"/>
                  <a:pt x="947786" y="267103"/>
                </a:cubicBezTo>
                <a:close/>
                <a:moveTo>
                  <a:pt x="949774" y="314161"/>
                </a:moveTo>
                <a:cubicBezTo>
                  <a:pt x="949774" y="314161"/>
                  <a:pt x="950768" y="314161"/>
                  <a:pt x="951100" y="314161"/>
                </a:cubicBezTo>
                <a:cubicBezTo>
                  <a:pt x="950437" y="314161"/>
                  <a:pt x="950105" y="314161"/>
                  <a:pt x="949774" y="314161"/>
                </a:cubicBezTo>
                <a:close/>
                <a:moveTo>
                  <a:pt x="952757" y="324103"/>
                </a:moveTo>
                <a:cubicBezTo>
                  <a:pt x="952757" y="324103"/>
                  <a:pt x="954082" y="322114"/>
                  <a:pt x="954082" y="320789"/>
                </a:cubicBezTo>
                <a:cubicBezTo>
                  <a:pt x="954082" y="322114"/>
                  <a:pt x="954082" y="323109"/>
                  <a:pt x="952757" y="324103"/>
                </a:cubicBezTo>
                <a:cubicBezTo>
                  <a:pt x="952094" y="323771"/>
                  <a:pt x="951431" y="323109"/>
                  <a:pt x="950768" y="322777"/>
                </a:cubicBezTo>
                <a:cubicBezTo>
                  <a:pt x="951431" y="323109"/>
                  <a:pt x="952094" y="323771"/>
                  <a:pt x="952757" y="324103"/>
                </a:cubicBezTo>
                <a:close/>
                <a:moveTo>
                  <a:pt x="954082" y="319463"/>
                </a:moveTo>
                <a:cubicBezTo>
                  <a:pt x="954082" y="319463"/>
                  <a:pt x="954082" y="316812"/>
                  <a:pt x="954414" y="315818"/>
                </a:cubicBezTo>
                <a:cubicBezTo>
                  <a:pt x="953751" y="316812"/>
                  <a:pt x="954082" y="318138"/>
                  <a:pt x="954082" y="319463"/>
                </a:cubicBezTo>
                <a:close/>
                <a:moveTo>
                  <a:pt x="967338" y="305876"/>
                </a:moveTo>
                <a:cubicBezTo>
                  <a:pt x="967338" y="305876"/>
                  <a:pt x="967338" y="305876"/>
                  <a:pt x="967338" y="305545"/>
                </a:cubicBezTo>
                <a:cubicBezTo>
                  <a:pt x="967338" y="305545"/>
                  <a:pt x="967338" y="305545"/>
                  <a:pt x="967338" y="305876"/>
                </a:cubicBezTo>
                <a:close/>
                <a:moveTo>
                  <a:pt x="965681" y="292620"/>
                </a:moveTo>
                <a:cubicBezTo>
                  <a:pt x="965681" y="292620"/>
                  <a:pt x="965681" y="293615"/>
                  <a:pt x="966012" y="293946"/>
                </a:cubicBezTo>
                <a:cubicBezTo>
                  <a:pt x="966012" y="293615"/>
                  <a:pt x="966012" y="292952"/>
                  <a:pt x="965681" y="292620"/>
                </a:cubicBezTo>
                <a:cubicBezTo>
                  <a:pt x="966675" y="292289"/>
                  <a:pt x="967669" y="292620"/>
                  <a:pt x="968663" y="292620"/>
                </a:cubicBezTo>
                <a:cubicBezTo>
                  <a:pt x="967669" y="292620"/>
                  <a:pt x="966675" y="292289"/>
                  <a:pt x="965681" y="292620"/>
                </a:cubicBezTo>
                <a:close/>
                <a:moveTo>
                  <a:pt x="981919" y="281022"/>
                </a:moveTo>
                <a:lnTo>
                  <a:pt x="981919" y="281022"/>
                </a:lnTo>
                <a:cubicBezTo>
                  <a:pt x="981919" y="281022"/>
                  <a:pt x="982582" y="281684"/>
                  <a:pt x="982913" y="281684"/>
                </a:cubicBezTo>
                <a:cubicBezTo>
                  <a:pt x="982913" y="281684"/>
                  <a:pt x="982251" y="281022"/>
                  <a:pt x="981919" y="281022"/>
                </a:cubicBezTo>
                <a:close/>
                <a:moveTo>
                  <a:pt x="986227" y="276051"/>
                </a:moveTo>
                <a:cubicBezTo>
                  <a:pt x="986227" y="276051"/>
                  <a:pt x="985565" y="277376"/>
                  <a:pt x="985233" y="278039"/>
                </a:cubicBezTo>
                <a:cubicBezTo>
                  <a:pt x="985233" y="278039"/>
                  <a:pt x="985233" y="278702"/>
                  <a:pt x="985233" y="279033"/>
                </a:cubicBezTo>
                <a:cubicBezTo>
                  <a:pt x="985233" y="279033"/>
                  <a:pt x="985233" y="278370"/>
                  <a:pt x="985233" y="278039"/>
                </a:cubicBezTo>
                <a:cubicBezTo>
                  <a:pt x="985233" y="277376"/>
                  <a:pt x="985896" y="276713"/>
                  <a:pt x="986227" y="276051"/>
                </a:cubicBezTo>
                <a:cubicBezTo>
                  <a:pt x="986559" y="275388"/>
                  <a:pt x="986890" y="274725"/>
                  <a:pt x="986890" y="274062"/>
                </a:cubicBezTo>
                <a:cubicBezTo>
                  <a:pt x="986890" y="274725"/>
                  <a:pt x="986890" y="275388"/>
                  <a:pt x="986227" y="276051"/>
                </a:cubicBezTo>
                <a:close/>
                <a:moveTo>
                  <a:pt x="1012407" y="249539"/>
                </a:moveTo>
                <a:cubicBezTo>
                  <a:pt x="1012407" y="249539"/>
                  <a:pt x="1009756" y="249539"/>
                  <a:pt x="1008431" y="249539"/>
                </a:cubicBezTo>
                <a:cubicBezTo>
                  <a:pt x="1009756" y="249539"/>
                  <a:pt x="1011082" y="249539"/>
                  <a:pt x="1012407" y="249539"/>
                </a:cubicBezTo>
                <a:cubicBezTo>
                  <a:pt x="1013070" y="249539"/>
                  <a:pt x="1013402" y="249539"/>
                  <a:pt x="1014064" y="249208"/>
                </a:cubicBezTo>
                <a:cubicBezTo>
                  <a:pt x="1015059" y="248876"/>
                  <a:pt x="1015721" y="247882"/>
                  <a:pt x="1016384" y="247219"/>
                </a:cubicBezTo>
                <a:cubicBezTo>
                  <a:pt x="1015721" y="247882"/>
                  <a:pt x="1015059" y="248876"/>
                  <a:pt x="1014064" y="249208"/>
                </a:cubicBezTo>
                <a:cubicBezTo>
                  <a:pt x="1013733" y="249208"/>
                  <a:pt x="1013070" y="249539"/>
                  <a:pt x="1012407" y="249539"/>
                </a:cubicBezTo>
                <a:close/>
                <a:moveTo>
                  <a:pt x="1056814" y="272405"/>
                </a:moveTo>
                <a:cubicBezTo>
                  <a:pt x="1056814" y="272405"/>
                  <a:pt x="1056151" y="272405"/>
                  <a:pt x="1055820" y="272405"/>
                </a:cubicBezTo>
                <a:cubicBezTo>
                  <a:pt x="1056151" y="272405"/>
                  <a:pt x="1056483" y="272405"/>
                  <a:pt x="1056814" y="272405"/>
                </a:cubicBezTo>
                <a:close/>
                <a:moveTo>
                  <a:pt x="1063111" y="241917"/>
                </a:moveTo>
                <a:cubicBezTo>
                  <a:pt x="1063111" y="241917"/>
                  <a:pt x="1061454" y="241586"/>
                  <a:pt x="1061122" y="240923"/>
                </a:cubicBezTo>
                <a:cubicBezTo>
                  <a:pt x="1061454" y="241586"/>
                  <a:pt x="1062448" y="241586"/>
                  <a:pt x="1063111" y="241917"/>
                </a:cubicBezTo>
                <a:cubicBezTo>
                  <a:pt x="1063111" y="242580"/>
                  <a:pt x="1063111" y="243574"/>
                  <a:pt x="1063111" y="244237"/>
                </a:cubicBezTo>
                <a:cubicBezTo>
                  <a:pt x="1063111" y="243574"/>
                  <a:pt x="1063111" y="242580"/>
                  <a:pt x="1063111" y="241917"/>
                </a:cubicBezTo>
                <a:close/>
                <a:moveTo>
                  <a:pt x="1087634" y="239266"/>
                </a:moveTo>
                <a:lnTo>
                  <a:pt x="1087634" y="239266"/>
                </a:lnTo>
                <a:cubicBezTo>
                  <a:pt x="1087634" y="239266"/>
                  <a:pt x="1087634" y="239597"/>
                  <a:pt x="1087302" y="239929"/>
                </a:cubicBezTo>
                <a:cubicBezTo>
                  <a:pt x="1087302" y="239929"/>
                  <a:pt x="1087634" y="239597"/>
                  <a:pt x="1087634" y="239266"/>
                </a:cubicBezTo>
                <a:close/>
                <a:moveTo>
                  <a:pt x="1104204" y="206127"/>
                </a:moveTo>
                <a:cubicBezTo>
                  <a:pt x="1104204" y="206127"/>
                  <a:pt x="1104866" y="207784"/>
                  <a:pt x="1105529" y="208446"/>
                </a:cubicBezTo>
                <a:cubicBezTo>
                  <a:pt x="1105529" y="208778"/>
                  <a:pt x="1105529" y="209441"/>
                  <a:pt x="1105198" y="209772"/>
                </a:cubicBezTo>
                <a:cubicBezTo>
                  <a:pt x="1103209" y="211429"/>
                  <a:pt x="1100890" y="211098"/>
                  <a:pt x="1098901" y="209772"/>
                </a:cubicBezTo>
                <a:lnTo>
                  <a:pt x="1098901" y="209772"/>
                </a:lnTo>
                <a:cubicBezTo>
                  <a:pt x="1096250" y="207784"/>
                  <a:pt x="1093268" y="208778"/>
                  <a:pt x="1090616" y="208446"/>
                </a:cubicBezTo>
                <a:cubicBezTo>
                  <a:pt x="1088297" y="208446"/>
                  <a:pt x="1085977" y="209109"/>
                  <a:pt x="1085314" y="205795"/>
                </a:cubicBezTo>
                <a:cubicBezTo>
                  <a:pt x="1085645" y="203476"/>
                  <a:pt x="1083657" y="201487"/>
                  <a:pt x="1084983" y="198173"/>
                </a:cubicBezTo>
                <a:cubicBezTo>
                  <a:pt x="1086971" y="198173"/>
                  <a:pt x="1089622" y="198173"/>
                  <a:pt x="1091942" y="198173"/>
                </a:cubicBezTo>
                <a:cubicBezTo>
                  <a:pt x="1093930" y="198173"/>
                  <a:pt x="1096250" y="198836"/>
                  <a:pt x="1096913" y="195853"/>
                </a:cubicBezTo>
                <a:lnTo>
                  <a:pt x="1096913" y="195853"/>
                </a:lnTo>
                <a:cubicBezTo>
                  <a:pt x="1102878" y="194528"/>
                  <a:pt x="1096581" y="200824"/>
                  <a:pt x="1100227" y="201156"/>
                </a:cubicBezTo>
                <a:cubicBezTo>
                  <a:pt x="1103209" y="198505"/>
                  <a:pt x="1107517" y="196516"/>
                  <a:pt x="1104535" y="190883"/>
                </a:cubicBezTo>
                <a:cubicBezTo>
                  <a:pt x="1106192" y="191214"/>
                  <a:pt x="1107849" y="191545"/>
                  <a:pt x="1109506" y="191877"/>
                </a:cubicBezTo>
                <a:cubicBezTo>
                  <a:pt x="1112820" y="193865"/>
                  <a:pt x="1115802" y="198505"/>
                  <a:pt x="1119779" y="193202"/>
                </a:cubicBezTo>
                <a:cubicBezTo>
                  <a:pt x="1122099" y="193865"/>
                  <a:pt x="1118785" y="197842"/>
                  <a:pt x="1123093" y="197842"/>
                </a:cubicBezTo>
                <a:cubicBezTo>
                  <a:pt x="1124750" y="197842"/>
                  <a:pt x="1123424" y="200824"/>
                  <a:pt x="1121105" y="201156"/>
                </a:cubicBezTo>
                <a:cubicBezTo>
                  <a:pt x="1116465" y="201487"/>
                  <a:pt x="1111826" y="202150"/>
                  <a:pt x="1107186" y="202481"/>
                </a:cubicBezTo>
                <a:cubicBezTo>
                  <a:pt x="1104535" y="202481"/>
                  <a:pt x="1104204" y="204138"/>
                  <a:pt x="1104535" y="206127"/>
                </a:cubicBezTo>
                <a:close/>
                <a:moveTo>
                  <a:pt x="1096250" y="195522"/>
                </a:moveTo>
                <a:lnTo>
                  <a:pt x="1096250" y="195522"/>
                </a:lnTo>
                <a:cubicBezTo>
                  <a:pt x="1096250" y="195522"/>
                  <a:pt x="1096250" y="195522"/>
                  <a:pt x="1096250" y="195522"/>
                </a:cubicBezTo>
                <a:close/>
                <a:moveTo>
                  <a:pt x="1168162" y="247551"/>
                </a:moveTo>
                <a:cubicBezTo>
                  <a:pt x="1168162" y="247551"/>
                  <a:pt x="1169819" y="246557"/>
                  <a:pt x="1170151" y="245562"/>
                </a:cubicBezTo>
                <a:cubicBezTo>
                  <a:pt x="1172802" y="242249"/>
                  <a:pt x="1176447" y="239929"/>
                  <a:pt x="1180093" y="238272"/>
                </a:cubicBezTo>
                <a:cubicBezTo>
                  <a:pt x="1181418" y="237609"/>
                  <a:pt x="1182744" y="237278"/>
                  <a:pt x="1183738" y="236615"/>
                </a:cubicBezTo>
                <a:cubicBezTo>
                  <a:pt x="1185395" y="237609"/>
                  <a:pt x="1185063" y="238935"/>
                  <a:pt x="1185063" y="240592"/>
                </a:cubicBezTo>
                <a:cubicBezTo>
                  <a:pt x="1185063" y="239266"/>
                  <a:pt x="1185395" y="237609"/>
                  <a:pt x="1183738" y="236615"/>
                </a:cubicBezTo>
                <a:cubicBezTo>
                  <a:pt x="1182412" y="237278"/>
                  <a:pt x="1181087" y="237609"/>
                  <a:pt x="1180093" y="238272"/>
                </a:cubicBezTo>
                <a:cubicBezTo>
                  <a:pt x="1176447" y="239929"/>
                  <a:pt x="1172802" y="242249"/>
                  <a:pt x="1170151" y="245562"/>
                </a:cubicBezTo>
                <a:cubicBezTo>
                  <a:pt x="1169819" y="246557"/>
                  <a:pt x="1169157" y="247219"/>
                  <a:pt x="1168162" y="247551"/>
                </a:cubicBezTo>
                <a:close/>
                <a:moveTo>
                  <a:pt x="1184401" y="209441"/>
                </a:moveTo>
                <a:cubicBezTo>
                  <a:pt x="1184401" y="209441"/>
                  <a:pt x="1183407" y="212423"/>
                  <a:pt x="1182744" y="213749"/>
                </a:cubicBezTo>
                <a:cubicBezTo>
                  <a:pt x="1182412" y="214411"/>
                  <a:pt x="1181750" y="215074"/>
                  <a:pt x="1181087" y="215737"/>
                </a:cubicBezTo>
                <a:cubicBezTo>
                  <a:pt x="1181750" y="215406"/>
                  <a:pt x="1182412" y="214743"/>
                  <a:pt x="1182744" y="213749"/>
                </a:cubicBezTo>
                <a:cubicBezTo>
                  <a:pt x="1183738" y="212423"/>
                  <a:pt x="1184069" y="211098"/>
                  <a:pt x="1184401" y="209441"/>
                </a:cubicBezTo>
                <a:cubicBezTo>
                  <a:pt x="1184732" y="208446"/>
                  <a:pt x="1185063" y="207452"/>
                  <a:pt x="1185726" y="206789"/>
                </a:cubicBezTo>
                <a:cubicBezTo>
                  <a:pt x="1185063" y="207452"/>
                  <a:pt x="1184732" y="208446"/>
                  <a:pt x="1184401" y="209441"/>
                </a:cubicBezTo>
                <a:close/>
                <a:moveTo>
                  <a:pt x="1199645" y="244900"/>
                </a:moveTo>
                <a:cubicBezTo>
                  <a:pt x="1199645" y="244900"/>
                  <a:pt x="1199645" y="245562"/>
                  <a:pt x="1199645" y="245894"/>
                </a:cubicBezTo>
                <a:cubicBezTo>
                  <a:pt x="1199645" y="245894"/>
                  <a:pt x="1199645" y="245231"/>
                  <a:pt x="1199645" y="244900"/>
                </a:cubicBezTo>
                <a:close/>
                <a:moveTo>
                  <a:pt x="1200308" y="249208"/>
                </a:moveTo>
                <a:cubicBezTo>
                  <a:pt x="1200308" y="249208"/>
                  <a:pt x="1199313" y="248545"/>
                  <a:pt x="1199313" y="248214"/>
                </a:cubicBezTo>
                <a:cubicBezTo>
                  <a:pt x="1199313" y="248545"/>
                  <a:pt x="1199976" y="248876"/>
                  <a:pt x="1200308" y="249208"/>
                </a:cubicBezTo>
                <a:lnTo>
                  <a:pt x="1200308" y="249208"/>
                </a:lnTo>
                <a:close/>
                <a:moveTo>
                  <a:pt x="1223174" y="247882"/>
                </a:moveTo>
                <a:cubicBezTo>
                  <a:pt x="1223174" y="247882"/>
                  <a:pt x="1222511" y="247551"/>
                  <a:pt x="1222180" y="247219"/>
                </a:cubicBezTo>
                <a:cubicBezTo>
                  <a:pt x="1222180" y="247219"/>
                  <a:pt x="1222842" y="247551"/>
                  <a:pt x="1223174" y="247882"/>
                </a:cubicBezTo>
                <a:cubicBezTo>
                  <a:pt x="1223505" y="247882"/>
                  <a:pt x="1223837" y="247882"/>
                  <a:pt x="1224168" y="247882"/>
                </a:cubicBezTo>
                <a:cubicBezTo>
                  <a:pt x="1224168" y="247882"/>
                  <a:pt x="1223505" y="247882"/>
                  <a:pt x="1223174" y="247882"/>
                </a:cubicBezTo>
                <a:close/>
                <a:moveTo>
                  <a:pt x="1228476" y="227004"/>
                </a:moveTo>
                <a:cubicBezTo>
                  <a:pt x="1228476" y="227004"/>
                  <a:pt x="1227482" y="227004"/>
                  <a:pt x="1226819" y="227004"/>
                </a:cubicBezTo>
                <a:cubicBezTo>
                  <a:pt x="1227482" y="227004"/>
                  <a:pt x="1227813" y="227004"/>
                  <a:pt x="1228476" y="227004"/>
                </a:cubicBezTo>
                <a:close/>
                <a:moveTo>
                  <a:pt x="1235104" y="229656"/>
                </a:moveTo>
                <a:lnTo>
                  <a:pt x="1235104" y="229656"/>
                </a:lnTo>
                <a:cubicBezTo>
                  <a:pt x="1235104" y="229656"/>
                  <a:pt x="1235104" y="229656"/>
                  <a:pt x="1235104" y="229656"/>
                </a:cubicBezTo>
                <a:close/>
                <a:moveTo>
                  <a:pt x="1243389" y="226673"/>
                </a:moveTo>
                <a:cubicBezTo>
                  <a:pt x="1239412" y="228661"/>
                  <a:pt x="1237092" y="224353"/>
                  <a:pt x="1233447" y="225016"/>
                </a:cubicBezTo>
                <a:cubicBezTo>
                  <a:pt x="1234441" y="222034"/>
                  <a:pt x="1236761" y="223359"/>
                  <a:pt x="1238418" y="222365"/>
                </a:cubicBezTo>
                <a:cubicBezTo>
                  <a:pt x="1241069" y="222696"/>
                  <a:pt x="1243720" y="222365"/>
                  <a:pt x="1246371" y="224022"/>
                </a:cubicBezTo>
                <a:cubicBezTo>
                  <a:pt x="1245377" y="225016"/>
                  <a:pt x="1244383" y="225679"/>
                  <a:pt x="1243389" y="226673"/>
                </a:cubicBezTo>
                <a:cubicBezTo>
                  <a:pt x="1243389" y="227336"/>
                  <a:pt x="1243389" y="228330"/>
                  <a:pt x="1243389" y="228993"/>
                </a:cubicBezTo>
                <a:cubicBezTo>
                  <a:pt x="1243389" y="228330"/>
                  <a:pt x="1243389" y="227336"/>
                  <a:pt x="1243389" y="226673"/>
                </a:cubicBezTo>
                <a:close/>
                <a:moveTo>
                  <a:pt x="1251674" y="242249"/>
                </a:moveTo>
                <a:cubicBezTo>
                  <a:pt x="1251674" y="242249"/>
                  <a:pt x="1252005" y="243574"/>
                  <a:pt x="1251674" y="244568"/>
                </a:cubicBezTo>
                <a:lnTo>
                  <a:pt x="1251674" y="244568"/>
                </a:lnTo>
                <a:cubicBezTo>
                  <a:pt x="1251674" y="244568"/>
                  <a:pt x="1251674" y="242911"/>
                  <a:pt x="1251674" y="242249"/>
                </a:cubicBezTo>
                <a:close/>
                <a:moveTo>
                  <a:pt x="1278848" y="292620"/>
                </a:moveTo>
                <a:cubicBezTo>
                  <a:pt x="1278848" y="292620"/>
                  <a:pt x="1277191" y="289969"/>
                  <a:pt x="1277522" y="289306"/>
                </a:cubicBezTo>
                <a:cubicBezTo>
                  <a:pt x="1277522" y="290301"/>
                  <a:pt x="1277854" y="291295"/>
                  <a:pt x="1278848" y="292620"/>
                </a:cubicBezTo>
                <a:cubicBezTo>
                  <a:pt x="1281830" y="292620"/>
                  <a:pt x="1284813" y="291626"/>
                  <a:pt x="1287464" y="290632"/>
                </a:cubicBezTo>
                <a:cubicBezTo>
                  <a:pt x="1284813" y="291626"/>
                  <a:pt x="1282162" y="292620"/>
                  <a:pt x="1278848" y="292620"/>
                </a:cubicBezTo>
                <a:close/>
                <a:moveTo>
                  <a:pt x="1281830" y="281684"/>
                </a:moveTo>
                <a:cubicBezTo>
                  <a:pt x="1281830" y="281684"/>
                  <a:pt x="1282825" y="281684"/>
                  <a:pt x="1283487" y="281353"/>
                </a:cubicBezTo>
                <a:cubicBezTo>
                  <a:pt x="1284482" y="280027"/>
                  <a:pt x="1285476" y="279033"/>
                  <a:pt x="1286470" y="277708"/>
                </a:cubicBezTo>
                <a:cubicBezTo>
                  <a:pt x="1285476" y="279033"/>
                  <a:pt x="1284482" y="280027"/>
                  <a:pt x="1283487" y="281353"/>
                </a:cubicBezTo>
                <a:cubicBezTo>
                  <a:pt x="1282825" y="281353"/>
                  <a:pt x="1282162" y="281353"/>
                  <a:pt x="1281830" y="281684"/>
                </a:cubicBezTo>
                <a:close/>
                <a:moveTo>
                  <a:pt x="1331871" y="279696"/>
                </a:moveTo>
                <a:cubicBezTo>
                  <a:pt x="1331871" y="279696"/>
                  <a:pt x="1333528" y="279365"/>
                  <a:pt x="1334522" y="279033"/>
                </a:cubicBezTo>
                <a:cubicBezTo>
                  <a:pt x="1333528" y="279033"/>
                  <a:pt x="1332865" y="279696"/>
                  <a:pt x="1331871" y="279696"/>
                </a:cubicBezTo>
                <a:cubicBezTo>
                  <a:pt x="1331208" y="278702"/>
                  <a:pt x="1329883" y="279033"/>
                  <a:pt x="1328888" y="278702"/>
                </a:cubicBezTo>
                <a:cubicBezTo>
                  <a:pt x="1329883" y="278702"/>
                  <a:pt x="1331208" y="278702"/>
                  <a:pt x="1331871" y="279696"/>
                </a:cubicBezTo>
                <a:close/>
                <a:moveTo>
                  <a:pt x="1332534" y="291958"/>
                </a:moveTo>
                <a:cubicBezTo>
                  <a:pt x="1332534" y="291958"/>
                  <a:pt x="1332534" y="289306"/>
                  <a:pt x="1330877" y="288975"/>
                </a:cubicBezTo>
                <a:lnTo>
                  <a:pt x="1330877" y="288975"/>
                </a:lnTo>
                <a:cubicBezTo>
                  <a:pt x="1330214" y="285661"/>
                  <a:pt x="1332865" y="286655"/>
                  <a:pt x="1334191" y="286324"/>
                </a:cubicBezTo>
                <a:cubicBezTo>
                  <a:pt x="1335516" y="287649"/>
                  <a:pt x="1337173" y="288312"/>
                  <a:pt x="1339162" y="287318"/>
                </a:cubicBezTo>
                <a:cubicBezTo>
                  <a:pt x="1341813" y="286655"/>
                  <a:pt x="1343801" y="284998"/>
                  <a:pt x="1346784" y="285330"/>
                </a:cubicBezTo>
                <a:cubicBezTo>
                  <a:pt x="1350760" y="285661"/>
                  <a:pt x="1351423" y="283341"/>
                  <a:pt x="1350760" y="280359"/>
                </a:cubicBezTo>
                <a:cubicBezTo>
                  <a:pt x="1349766" y="279033"/>
                  <a:pt x="1349435" y="278039"/>
                  <a:pt x="1349766" y="277045"/>
                </a:cubicBezTo>
                <a:cubicBezTo>
                  <a:pt x="1349766" y="278039"/>
                  <a:pt x="1349766" y="279033"/>
                  <a:pt x="1350760" y="280359"/>
                </a:cubicBezTo>
                <a:cubicBezTo>
                  <a:pt x="1354406" y="279033"/>
                  <a:pt x="1357720" y="279365"/>
                  <a:pt x="1361365" y="281353"/>
                </a:cubicBezTo>
                <a:cubicBezTo>
                  <a:pt x="1361696" y="283673"/>
                  <a:pt x="1360371" y="284998"/>
                  <a:pt x="1359377" y="286655"/>
                </a:cubicBezTo>
                <a:cubicBezTo>
                  <a:pt x="1358714" y="289638"/>
                  <a:pt x="1355068" y="290301"/>
                  <a:pt x="1354406" y="292952"/>
                </a:cubicBezTo>
                <a:cubicBezTo>
                  <a:pt x="1352086" y="295271"/>
                  <a:pt x="1353412" y="298254"/>
                  <a:pt x="1353412" y="300905"/>
                </a:cubicBezTo>
                <a:lnTo>
                  <a:pt x="1353080" y="300905"/>
                </a:lnTo>
                <a:cubicBezTo>
                  <a:pt x="1350760" y="300905"/>
                  <a:pt x="1351092" y="302894"/>
                  <a:pt x="1349435" y="304550"/>
                </a:cubicBezTo>
                <a:cubicBezTo>
                  <a:pt x="1343801" y="297260"/>
                  <a:pt x="1335185" y="296597"/>
                  <a:pt x="1327231" y="293946"/>
                </a:cubicBezTo>
                <a:cubicBezTo>
                  <a:pt x="1328226" y="290632"/>
                  <a:pt x="1330877" y="293946"/>
                  <a:pt x="1332202" y="292620"/>
                </a:cubicBezTo>
                <a:close/>
                <a:moveTo>
                  <a:pt x="1325574" y="329405"/>
                </a:moveTo>
                <a:cubicBezTo>
                  <a:pt x="1325574" y="329405"/>
                  <a:pt x="1327563" y="330068"/>
                  <a:pt x="1328888" y="330399"/>
                </a:cubicBezTo>
                <a:cubicBezTo>
                  <a:pt x="1325574" y="333382"/>
                  <a:pt x="1325574" y="336364"/>
                  <a:pt x="1327894" y="339678"/>
                </a:cubicBezTo>
                <a:cubicBezTo>
                  <a:pt x="1327894" y="340010"/>
                  <a:pt x="1328226" y="340341"/>
                  <a:pt x="1328557" y="340672"/>
                </a:cubicBezTo>
                <a:cubicBezTo>
                  <a:pt x="1328888" y="341004"/>
                  <a:pt x="1329220" y="341667"/>
                  <a:pt x="1329551" y="341998"/>
                </a:cubicBezTo>
                <a:cubicBezTo>
                  <a:pt x="1331540" y="342661"/>
                  <a:pt x="1332534" y="343986"/>
                  <a:pt x="1332534" y="344980"/>
                </a:cubicBezTo>
                <a:cubicBezTo>
                  <a:pt x="1332534" y="343986"/>
                  <a:pt x="1331540" y="342661"/>
                  <a:pt x="1329551" y="341998"/>
                </a:cubicBezTo>
                <a:cubicBezTo>
                  <a:pt x="1326569" y="344318"/>
                  <a:pt x="1322592" y="342992"/>
                  <a:pt x="1319278" y="344649"/>
                </a:cubicBezTo>
                <a:lnTo>
                  <a:pt x="1319278" y="341998"/>
                </a:lnTo>
                <a:cubicBezTo>
                  <a:pt x="1322923" y="340341"/>
                  <a:pt x="1320935" y="338684"/>
                  <a:pt x="1319278" y="336696"/>
                </a:cubicBezTo>
                <a:lnTo>
                  <a:pt x="1319278" y="336696"/>
                </a:lnTo>
                <a:cubicBezTo>
                  <a:pt x="1319278" y="336696"/>
                  <a:pt x="1319278" y="335039"/>
                  <a:pt x="1319278" y="334376"/>
                </a:cubicBezTo>
                <a:cubicBezTo>
                  <a:pt x="1321266" y="332388"/>
                  <a:pt x="1324249" y="331725"/>
                  <a:pt x="1325906" y="329405"/>
                </a:cubicBezTo>
                <a:close/>
                <a:moveTo>
                  <a:pt x="1310330" y="339347"/>
                </a:moveTo>
                <a:cubicBezTo>
                  <a:pt x="1310330" y="339347"/>
                  <a:pt x="1311325" y="338021"/>
                  <a:pt x="1311987" y="337690"/>
                </a:cubicBezTo>
                <a:cubicBezTo>
                  <a:pt x="1311325" y="338021"/>
                  <a:pt x="1310993" y="338684"/>
                  <a:pt x="1310330" y="339347"/>
                </a:cubicBezTo>
                <a:close/>
                <a:moveTo>
                  <a:pt x="1306354" y="358568"/>
                </a:moveTo>
                <a:cubicBezTo>
                  <a:pt x="1306354" y="358568"/>
                  <a:pt x="1308011" y="357905"/>
                  <a:pt x="1309005" y="357573"/>
                </a:cubicBezTo>
                <a:cubicBezTo>
                  <a:pt x="1309999" y="357573"/>
                  <a:pt x="1310662" y="357242"/>
                  <a:pt x="1311656" y="356911"/>
                </a:cubicBezTo>
                <a:cubicBezTo>
                  <a:pt x="1310662" y="356911"/>
                  <a:pt x="1309999" y="356911"/>
                  <a:pt x="1309005" y="357573"/>
                </a:cubicBezTo>
                <a:cubicBezTo>
                  <a:pt x="1308011" y="357573"/>
                  <a:pt x="1307348" y="358236"/>
                  <a:pt x="1306354" y="358568"/>
                </a:cubicBezTo>
                <a:lnTo>
                  <a:pt x="1306354" y="358568"/>
                </a:lnTo>
                <a:close/>
                <a:moveTo>
                  <a:pt x="1312650" y="360225"/>
                </a:moveTo>
                <a:cubicBezTo>
                  <a:pt x="1312650" y="360225"/>
                  <a:pt x="1311656" y="361219"/>
                  <a:pt x="1311656" y="362213"/>
                </a:cubicBezTo>
                <a:cubicBezTo>
                  <a:pt x="1312319" y="362213"/>
                  <a:pt x="1312319" y="362876"/>
                  <a:pt x="1312319" y="362876"/>
                </a:cubicBezTo>
                <a:cubicBezTo>
                  <a:pt x="1312319" y="362876"/>
                  <a:pt x="1312319" y="362544"/>
                  <a:pt x="1311656" y="362213"/>
                </a:cubicBezTo>
                <a:cubicBezTo>
                  <a:pt x="1311656" y="361219"/>
                  <a:pt x="1311656" y="360225"/>
                  <a:pt x="1312650" y="360225"/>
                </a:cubicBezTo>
                <a:close/>
                <a:moveTo>
                  <a:pt x="1335185" y="360225"/>
                </a:moveTo>
                <a:cubicBezTo>
                  <a:pt x="1335185" y="360225"/>
                  <a:pt x="1337173" y="360225"/>
                  <a:pt x="1338167" y="359562"/>
                </a:cubicBezTo>
                <a:cubicBezTo>
                  <a:pt x="1337173" y="360225"/>
                  <a:pt x="1336510" y="360225"/>
                  <a:pt x="1335185" y="360225"/>
                </a:cubicBezTo>
                <a:close/>
                <a:moveTo>
                  <a:pt x="1351092" y="348957"/>
                </a:moveTo>
                <a:cubicBezTo>
                  <a:pt x="1351092" y="348957"/>
                  <a:pt x="1349103" y="349289"/>
                  <a:pt x="1348109" y="350283"/>
                </a:cubicBezTo>
                <a:lnTo>
                  <a:pt x="1348109" y="350283"/>
                </a:lnTo>
                <a:cubicBezTo>
                  <a:pt x="1348109" y="350283"/>
                  <a:pt x="1350098" y="349289"/>
                  <a:pt x="1351092" y="348957"/>
                </a:cubicBezTo>
                <a:close/>
                <a:moveTo>
                  <a:pt x="1353743" y="357905"/>
                </a:moveTo>
                <a:cubicBezTo>
                  <a:pt x="1353743" y="357905"/>
                  <a:pt x="1353743" y="358568"/>
                  <a:pt x="1353080" y="358899"/>
                </a:cubicBezTo>
                <a:cubicBezTo>
                  <a:pt x="1353080" y="358568"/>
                  <a:pt x="1353743" y="358236"/>
                  <a:pt x="1353743" y="357905"/>
                </a:cubicBezTo>
                <a:close/>
                <a:moveTo>
                  <a:pt x="1353080" y="356579"/>
                </a:moveTo>
                <a:lnTo>
                  <a:pt x="1353080" y="356579"/>
                </a:lnTo>
                <a:cubicBezTo>
                  <a:pt x="1355068" y="356579"/>
                  <a:pt x="1357388" y="356579"/>
                  <a:pt x="1359377" y="356579"/>
                </a:cubicBezTo>
                <a:cubicBezTo>
                  <a:pt x="1357388" y="356579"/>
                  <a:pt x="1355068" y="356579"/>
                  <a:pt x="1353080" y="356579"/>
                </a:cubicBezTo>
                <a:close/>
                <a:moveTo>
                  <a:pt x="1363685" y="348957"/>
                </a:moveTo>
                <a:cubicBezTo>
                  <a:pt x="1363685" y="348957"/>
                  <a:pt x="1361365" y="351940"/>
                  <a:pt x="1360702" y="353928"/>
                </a:cubicBezTo>
                <a:cubicBezTo>
                  <a:pt x="1361365" y="352271"/>
                  <a:pt x="1362359" y="350283"/>
                  <a:pt x="1363685" y="348957"/>
                </a:cubicBezTo>
                <a:close/>
                <a:moveTo>
                  <a:pt x="1365010" y="348294"/>
                </a:moveTo>
                <a:cubicBezTo>
                  <a:pt x="1365010" y="348294"/>
                  <a:pt x="1364347" y="348294"/>
                  <a:pt x="1364016" y="348626"/>
                </a:cubicBezTo>
                <a:cubicBezTo>
                  <a:pt x="1364016" y="348626"/>
                  <a:pt x="1364679" y="348294"/>
                  <a:pt x="1365010" y="348294"/>
                </a:cubicBezTo>
                <a:close/>
                <a:moveTo>
                  <a:pt x="1469068" y="322446"/>
                </a:moveTo>
                <a:cubicBezTo>
                  <a:pt x="1469068" y="322446"/>
                  <a:pt x="1467411" y="323440"/>
                  <a:pt x="1466417" y="323109"/>
                </a:cubicBezTo>
                <a:cubicBezTo>
                  <a:pt x="1467411" y="323440"/>
                  <a:pt x="1468405" y="323440"/>
                  <a:pt x="1469068" y="322446"/>
                </a:cubicBezTo>
                <a:close/>
                <a:moveTo>
                  <a:pt x="1469399" y="318800"/>
                </a:moveTo>
                <a:lnTo>
                  <a:pt x="1469399" y="318800"/>
                </a:lnTo>
                <a:cubicBezTo>
                  <a:pt x="1469399" y="318800"/>
                  <a:pt x="1470062" y="317806"/>
                  <a:pt x="1470062" y="317475"/>
                </a:cubicBezTo>
                <a:cubicBezTo>
                  <a:pt x="1470062" y="317806"/>
                  <a:pt x="1469399" y="318469"/>
                  <a:pt x="1469399" y="318800"/>
                </a:cubicBezTo>
                <a:close/>
                <a:moveTo>
                  <a:pt x="1473045" y="312173"/>
                </a:moveTo>
                <a:cubicBezTo>
                  <a:pt x="1473045" y="312173"/>
                  <a:pt x="1472050" y="313167"/>
                  <a:pt x="1471719" y="313830"/>
                </a:cubicBezTo>
                <a:cubicBezTo>
                  <a:pt x="1472050" y="313167"/>
                  <a:pt x="1472382" y="312504"/>
                  <a:pt x="1473045" y="312173"/>
                </a:cubicBezTo>
                <a:close/>
                <a:moveTo>
                  <a:pt x="1475696" y="310847"/>
                </a:moveTo>
                <a:cubicBezTo>
                  <a:pt x="1475696" y="310847"/>
                  <a:pt x="1473707" y="311510"/>
                  <a:pt x="1473045" y="311841"/>
                </a:cubicBezTo>
                <a:cubicBezTo>
                  <a:pt x="1473707" y="311178"/>
                  <a:pt x="1474702" y="310847"/>
                  <a:pt x="1475696" y="310847"/>
                </a:cubicBezTo>
                <a:close/>
                <a:moveTo>
                  <a:pt x="1494254" y="290301"/>
                </a:moveTo>
                <a:cubicBezTo>
                  <a:pt x="1494254" y="290301"/>
                  <a:pt x="1492597" y="289306"/>
                  <a:pt x="1491603" y="288644"/>
                </a:cubicBezTo>
                <a:cubicBezTo>
                  <a:pt x="1492597" y="289306"/>
                  <a:pt x="1493260" y="289969"/>
                  <a:pt x="1494254" y="290301"/>
                </a:cubicBezTo>
                <a:close/>
                <a:moveTo>
                  <a:pt x="1551585" y="288644"/>
                </a:moveTo>
                <a:cubicBezTo>
                  <a:pt x="1551585" y="285330"/>
                  <a:pt x="1552248" y="282347"/>
                  <a:pt x="1553242" y="279365"/>
                </a:cubicBezTo>
                <a:cubicBezTo>
                  <a:pt x="1553905" y="278370"/>
                  <a:pt x="1553242" y="277708"/>
                  <a:pt x="1553242" y="277045"/>
                </a:cubicBezTo>
                <a:cubicBezTo>
                  <a:pt x="1553905" y="277708"/>
                  <a:pt x="1554236" y="278370"/>
                  <a:pt x="1553242" y="279365"/>
                </a:cubicBezTo>
                <a:cubicBezTo>
                  <a:pt x="1552248" y="282347"/>
                  <a:pt x="1551585" y="285330"/>
                  <a:pt x="1551585" y="288644"/>
                </a:cubicBezTo>
                <a:close/>
                <a:moveTo>
                  <a:pt x="1599637" y="310847"/>
                </a:moveTo>
                <a:cubicBezTo>
                  <a:pt x="1599637" y="310847"/>
                  <a:pt x="1599968" y="310847"/>
                  <a:pt x="1600300" y="310847"/>
                </a:cubicBezTo>
                <a:cubicBezTo>
                  <a:pt x="1600300" y="310847"/>
                  <a:pt x="1599968" y="310847"/>
                  <a:pt x="1599637" y="310847"/>
                </a:cubicBezTo>
                <a:lnTo>
                  <a:pt x="1599637" y="310847"/>
                </a:lnTo>
                <a:close/>
                <a:moveTo>
                  <a:pt x="1612893" y="308527"/>
                </a:moveTo>
                <a:cubicBezTo>
                  <a:pt x="1612893" y="308527"/>
                  <a:pt x="1611898" y="308196"/>
                  <a:pt x="1611567" y="307864"/>
                </a:cubicBezTo>
                <a:cubicBezTo>
                  <a:pt x="1611898" y="307864"/>
                  <a:pt x="1612561" y="308196"/>
                  <a:pt x="1612893" y="308527"/>
                </a:cubicBezTo>
                <a:lnTo>
                  <a:pt x="1612893" y="308527"/>
                </a:lnTo>
                <a:close/>
                <a:moveTo>
                  <a:pt x="1615212" y="299580"/>
                </a:moveTo>
                <a:lnTo>
                  <a:pt x="1615212" y="299580"/>
                </a:lnTo>
                <a:cubicBezTo>
                  <a:pt x="1611898" y="301568"/>
                  <a:pt x="1608585" y="304882"/>
                  <a:pt x="1603614" y="303225"/>
                </a:cubicBezTo>
                <a:cubicBezTo>
                  <a:pt x="1603614" y="301237"/>
                  <a:pt x="1604608" y="299248"/>
                  <a:pt x="1604939" y="297260"/>
                </a:cubicBezTo>
                <a:cubicBezTo>
                  <a:pt x="1605602" y="290963"/>
                  <a:pt x="1608916" y="287981"/>
                  <a:pt x="1615212" y="288312"/>
                </a:cubicBezTo>
                <a:cubicBezTo>
                  <a:pt x="1616207" y="288312"/>
                  <a:pt x="1617201" y="287649"/>
                  <a:pt x="1617864" y="286655"/>
                </a:cubicBezTo>
                <a:cubicBezTo>
                  <a:pt x="1618195" y="286655"/>
                  <a:pt x="1618526" y="286655"/>
                  <a:pt x="1618858" y="286655"/>
                </a:cubicBezTo>
                <a:cubicBezTo>
                  <a:pt x="1622172" y="287649"/>
                  <a:pt x="1624160" y="289638"/>
                  <a:pt x="1624160" y="293283"/>
                </a:cubicBezTo>
                <a:cubicBezTo>
                  <a:pt x="1622835" y="293615"/>
                  <a:pt x="1622835" y="294609"/>
                  <a:pt x="1623166" y="295934"/>
                </a:cubicBezTo>
                <a:cubicBezTo>
                  <a:pt x="1625486" y="296928"/>
                  <a:pt x="1625154" y="299248"/>
                  <a:pt x="1626480" y="300905"/>
                </a:cubicBezTo>
                <a:lnTo>
                  <a:pt x="1626480" y="300905"/>
                </a:lnTo>
                <a:cubicBezTo>
                  <a:pt x="1626480" y="300905"/>
                  <a:pt x="1625486" y="303888"/>
                  <a:pt x="1623829" y="304219"/>
                </a:cubicBezTo>
                <a:cubicBezTo>
                  <a:pt x="1622835" y="303225"/>
                  <a:pt x="1621840" y="302231"/>
                  <a:pt x="1620846" y="300905"/>
                </a:cubicBezTo>
                <a:cubicBezTo>
                  <a:pt x="1619189" y="299580"/>
                  <a:pt x="1617201" y="299580"/>
                  <a:pt x="1615212" y="299911"/>
                </a:cubicBezTo>
                <a:close/>
                <a:moveTo>
                  <a:pt x="1608253" y="306870"/>
                </a:moveTo>
                <a:cubicBezTo>
                  <a:pt x="1608253" y="306870"/>
                  <a:pt x="1608253" y="306870"/>
                  <a:pt x="1608253" y="306870"/>
                </a:cubicBezTo>
                <a:cubicBezTo>
                  <a:pt x="1608253" y="306870"/>
                  <a:pt x="1608253" y="306870"/>
                  <a:pt x="1608253" y="306870"/>
                </a:cubicBezTo>
                <a:close/>
                <a:moveTo>
                  <a:pt x="1616869" y="308859"/>
                </a:moveTo>
                <a:cubicBezTo>
                  <a:pt x="1616869" y="308859"/>
                  <a:pt x="1616207" y="308196"/>
                  <a:pt x="1616207" y="307533"/>
                </a:cubicBezTo>
                <a:cubicBezTo>
                  <a:pt x="1616207" y="307864"/>
                  <a:pt x="1616207" y="308527"/>
                  <a:pt x="1616869" y="308859"/>
                </a:cubicBezTo>
                <a:close/>
                <a:moveTo>
                  <a:pt x="1695078" y="216731"/>
                </a:moveTo>
                <a:lnTo>
                  <a:pt x="1695078" y="216731"/>
                </a:lnTo>
                <a:cubicBezTo>
                  <a:pt x="1698724" y="216731"/>
                  <a:pt x="1701706" y="209772"/>
                  <a:pt x="1706346" y="216731"/>
                </a:cubicBezTo>
                <a:lnTo>
                  <a:pt x="1695078" y="216731"/>
                </a:lnTo>
                <a:close/>
                <a:moveTo>
                  <a:pt x="1666910" y="175970"/>
                </a:moveTo>
                <a:cubicBezTo>
                  <a:pt x="1666910" y="175970"/>
                  <a:pt x="1667904" y="175638"/>
                  <a:pt x="1667904" y="175307"/>
                </a:cubicBezTo>
                <a:cubicBezTo>
                  <a:pt x="1667904" y="175638"/>
                  <a:pt x="1667241" y="175970"/>
                  <a:pt x="1666910" y="175970"/>
                </a:cubicBezTo>
                <a:cubicBezTo>
                  <a:pt x="1665584" y="174976"/>
                  <a:pt x="1664590" y="173982"/>
                  <a:pt x="1663264" y="173319"/>
                </a:cubicBezTo>
                <a:cubicBezTo>
                  <a:pt x="1662270" y="172656"/>
                  <a:pt x="1660945" y="172325"/>
                  <a:pt x="1659951" y="171993"/>
                </a:cubicBezTo>
                <a:cubicBezTo>
                  <a:pt x="1660945" y="171993"/>
                  <a:pt x="1662270" y="172656"/>
                  <a:pt x="1663264" y="173319"/>
                </a:cubicBezTo>
                <a:cubicBezTo>
                  <a:pt x="1664590" y="173982"/>
                  <a:pt x="1665916" y="174976"/>
                  <a:pt x="1666910" y="175970"/>
                </a:cubicBezTo>
                <a:close/>
                <a:moveTo>
                  <a:pt x="1655642" y="187569"/>
                </a:moveTo>
                <a:cubicBezTo>
                  <a:pt x="1655642" y="187569"/>
                  <a:pt x="1654648" y="187569"/>
                  <a:pt x="1653985" y="187569"/>
                </a:cubicBezTo>
                <a:cubicBezTo>
                  <a:pt x="1654317" y="187569"/>
                  <a:pt x="1654980" y="187569"/>
                  <a:pt x="1655642" y="187569"/>
                </a:cubicBezTo>
                <a:cubicBezTo>
                  <a:pt x="1655642" y="187569"/>
                  <a:pt x="1655642" y="187569"/>
                  <a:pt x="1655642" y="187569"/>
                </a:cubicBezTo>
                <a:cubicBezTo>
                  <a:pt x="1655642" y="187569"/>
                  <a:pt x="1655642" y="187569"/>
                  <a:pt x="1655642" y="187569"/>
                </a:cubicBezTo>
                <a:close/>
                <a:moveTo>
                  <a:pt x="1658625" y="186243"/>
                </a:moveTo>
                <a:cubicBezTo>
                  <a:pt x="1658625" y="186243"/>
                  <a:pt x="1658956" y="186243"/>
                  <a:pt x="1659288" y="185912"/>
                </a:cubicBezTo>
                <a:cubicBezTo>
                  <a:pt x="1659288" y="185912"/>
                  <a:pt x="1658956" y="185912"/>
                  <a:pt x="1658625" y="186243"/>
                </a:cubicBezTo>
                <a:close/>
                <a:moveTo>
                  <a:pt x="1632776" y="200162"/>
                </a:moveTo>
                <a:cubicBezTo>
                  <a:pt x="1634765" y="200162"/>
                  <a:pt x="1636753" y="199499"/>
                  <a:pt x="1638741" y="201156"/>
                </a:cubicBezTo>
                <a:cubicBezTo>
                  <a:pt x="1642055" y="200824"/>
                  <a:pt x="1644375" y="197842"/>
                  <a:pt x="1647358" y="196516"/>
                </a:cubicBezTo>
                <a:cubicBezTo>
                  <a:pt x="1644375" y="197842"/>
                  <a:pt x="1642055" y="200824"/>
                  <a:pt x="1638741" y="201156"/>
                </a:cubicBezTo>
                <a:cubicBezTo>
                  <a:pt x="1637416" y="201819"/>
                  <a:pt x="1637747" y="202481"/>
                  <a:pt x="1638741" y="203144"/>
                </a:cubicBezTo>
                <a:cubicBezTo>
                  <a:pt x="1640398" y="207784"/>
                  <a:pt x="1643381" y="206458"/>
                  <a:pt x="1647026" y="205795"/>
                </a:cubicBezTo>
                <a:cubicBezTo>
                  <a:pt x="1648683" y="205464"/>
                  <a:pt x="1653654" y="201156"/>
                  <a:pt x="1653323" y="208115"/>
                </a:cubicBezTo>
                <a:cubicBezTo>
                  <a:pt x="1651997" y="208446"/>
                  <a:pt x="1652329" y="209772"/>
                  <a:pt x="1652329" y="210766"/>
                </a:cubicBezTo>
                <a:cubicBezTo>
                  <a:pt x="1654317" y="210435"/>
                  <a:pt x="1655974" y="210766"/>
                  <a:pt x="1657299" y="211098"/>
                </a:cubicBezTo>
                <a:cubicBezTo>
                  <a:pt x="1655974" y="210435"/>
                  <a:pt x="1654317" y="210435"/>
                  <a:pt x="1652329" y="210766"/>
                </a:cubicBezTo>
                <a:cubicBezTo>
                  <a:pt x="1650009" y="210766"/>
                  <a:pt x="1647026" y="210766"/>
                  <a:pt x="1647026" y="214411"/>
                </a:cubicBezTo>
                <a:cubicBezTo>
                  <a:pt x="1642055" y="213749"/>
                  <a:pt x="1645038" y="220045"/>
                  <a:pt x="1641724" y="221039"/>
                </a:cubicBezTo>
                <a:cubicBezTo>
                  <a:pt x="1641392" y="221702"/>
                  <a:pt x="1641061" y="222696"/>
                  <a:pt x="1640730" y="223359"/>
                </a:cubicBezTo>
                <a:cubicBezTo>
                  <a:pt x="1641392" y="223359"/>
                  <a:pt x="1641724" y="223359"/>
                  <a:pt x="1642387" y="223359"/>
                </a:cubicBezTo>
                <a:lnTo>
                  <a:pt x="1642387" y="223359"/>
                </a:lnTo>
                <a:cubicBezTo>
                  <a:pt x="1642387" y="223359"/>
                  <a:pt x="1641392" y="223359"/>
                  <a:pt x="1640730" y="223359"/>
                </a:cubicBezTo>
                <a:lnTo>
                  <a:pt x="1640730" y="223359"/>
                </a:lnTo>
                <a:cubicBezTo>
                  <a:pt x="1640730" y="223359"/>
                  <a:pt x="1641392" y="221702"/>
                  <a:pt x="1641724" y="221039"/>
                </a:cubicBezTo>
                <a:cubicBezTo>
                  <a:pt x="1638741" y="220045"/>
                  <a:pt x="1638410" y="215074"/>
                  <a:pt x="1634433" y="216068"/>
                </a:cubicBezTo>
                <a:cubicBezTo>
                  <a:pt x="1633108" y="213086"/>
                  <a:pt x="1631782" y="210766"/>
                  <a:pt x="1628137" y="213749"/>
                </a:cubicBezTo>
                <a:cubicBezTo>
                  <a:pt x="1624823" y="213749"/>
                  <a:pt x="1621840" y="213749"/>
                  <a:pt x="1618858" y="212092"/>
                </a:cubicBezTo>
                <a:cubicBezTo>
                  <a:pt x="1617201" y="211098"/>
                  <a:pt x="1618858" y="210435"/>
                  <a:pt x="1618858" y="209441"/>
                </a:cubicBezTo>
                <a:lnTo>
                  <a:pt x="1618195" y="209441"/>
                </a:lnTo>
                <a:cubicBezTo>
                  <a:pt x="1618195" y="209441"/>
                  <a:pt x="1617532" y="209441"/>
                  <a:pt x="1617532" y="209441"/>
                </a:cubicBezTo>
                <a:cubicBezTo>
                  <a:pt x="1615875" y="209441"/>
                  <a:pt x="1614218" y="210103"/>
                  <a:pt x="1612561" y="210435"/>
                </a:cubicBezTo>
                <a:cubicBezTo>
                  <a:pt x="1612561" y="207784"/>
                  <a:pt x="1611898" y="205132"/>
                  <a:pt x="1613555" y="202813"/>
                </a:cubicBezTo>
                <a:lnTo>
                  <a:pt x="1613555" y="202813"/>
                </a:lnTo>
                <a:cubicBezTo>
                  <a:pt x="1613555" y="202813"/>
                  <a:pt x="1615544" y="202813"/>
                  <a:pt x="1616207" y="202813"/>
                </a:cubicBezTo>
                <a:cubicBezTo>
                  <a:pt x="1619852" y="201487"/>
                  <a:pt x="1624491" y="202481"/>
                  <a:pt x="1627474" y="198836"/>
                </a:cubicBezTo>
                <a:cubicBezTo>
                  <a:pt x="1627805" y="198836"/>
                  <a:pt x="1628468" y="198836"/>
                  <a:pt x="1628800" y="198836"/>
                </a:cubicBezTo>
                <a:cubicBezTo>
                  <a:pt x="1630125" y="198836"/>
                  <a:pt x="1631782" y="198836"/>
                  <a:pt x="1632445" y="200493"/>
                </a:cubicBezTo>
                <a:close/>
                <a:moveTo>
                  <a:pt x="1621177" y="191214"/>
                </a:moveTo>
                <a:cubicBezTo>
                  <a:pt x="1621177" y="191214"/>
                  <a:pt x="1620183" y="189888"/>
                  <a:pt x="1619189" y="189888"/>
                </a:cubicBezTo>
                <a:cubicBezTo>
                  <a:pt x="1619852" y="189888"/>
                  <a:pt x="1620846" y="190220"/>
                  <a:pt x="1621177" y="191214"/>
                </a:cubicBezTo>
                <a:cubicBezTo>
                  <a:pt x="1621177" y="191214"/>
                  <a:pt x="1621509" y="191214"/>
                  <a:pt x="1621840" y="191214"/>
                </a:cubicBezTo>
                <a:cubicBezTo>
                  <a:pt x="1621840" y="191214"/>
                  <a:pt x="1621509" y="191214"/>
                  <a:pt x="1621177" y="191214"/>
                </a:cubicBezTo>
                <a:close/>
                <a:moveTo>
                  <a:pt x="1594666" y="126261"/>
                </a:moveTo>
                <a:cubicBezTo>
                  <a:pt x="1594666" y="126261"/>
                  <a:pt x="1595660" y="127586"/>
                  <a:pt x="1596654" y="127918"/>
                </a:cubicBezTo>
                <a:cubicBezTo>
                  <a:pt x="1595992" y="127918"/>
                  <a:pt x="1595329" y="127255"/>
                  <a:pt x="1594666" y="126261"/>
                </a:cubicBezTo>
                <a:close/>
                <a:moveTo>
                  <a:pt x="1590689" y="118970"/>
                </a:moveTo>
                <a:lnTo>
                  <a:pt x="1590689" y="118970"/>
                </a:lnTo>
                <a:cubicBezTo>
                  <a:pt x="1590689" y="118970"/>
                  <a:pt x="1593341" y="118970"/>
                  <a:pt x="1594666" y="119302"/>
                </a:cubicBezTo>
                <a:cubicBezTo>
                  <a:pt x="1593341" y="118970"/>
                  <a:pt x="1592015" y="118639"/>
                  <a:pt x="1590689" y="118970"/>
                </a:cubicBezTo>
                <a:close/>
                <a:moveTo>
                  <a:pt x="1560864" y="126261"/>
                </a:moveTo>
                <a:lnTo>
                  <a:pt x="1560864" y="126261"/>
                </a:lnTo>
                <a:cubicBezTo>
                  <a:pt x="1558876" y="126592"/>
                  <a:pt x="1557219" y="127255"/>
                  <a:pt x="1555230" y="127586"/>
                </a:cubicBezTo>
                <a:lnTo>
                  <a:pt x="1555230" y="127586"/>
                </a:lnTo>
                <a:cubicBezTo>
                  <a:pt x="1557219" y="127255"/>
                  <a:pt x="1558876" y="126592"/>
                  <a:pt x="1560864" y="126261"/>
                </a:cubicBezTo>
                <a:close/>
                <a:moveTo>
                  <a:pt x="1538992" y="136534"/>
                </a:moveTo>
                <a:cubicBezTo>
                  <a:pt x="1538992" y="136534"/>
                  <a:pt x="1538992" y="136534"/>
                  <a:pt x="1538661" y="136203"/>
                </a:cubicBezTo>
                <a:cubicBezTo>
                  <a:pt x="1538661" y="136203"/>
                  <a:pt x="1538661" y="136203"/>
                  <a:pt x="1538992" y="136534"/>
                </a:cubicBezTo>
                <a:lnTo>
                  <a:pt x="1538992" y="136534"/>
                </a:lnTo>
                <a:close/>
                <a:moveTo>
                  <a:pt x="1537666" y="135208"/>
                </a:moveTo>
                <a:lnTo>
                  <a:pt x="1537666" y="135208"/>
                </a:lnTo>
                <a:cubicBezTo>
                  <a:pt x="1535678" y="135871"/>
                  <a:pt x="1533690" y="136203"/>
                  <a:pt x="1532364" y="136865"/>
                </a:cubicBezTo>
                <a:cubicBezTo>
                  <a:pt x="1533690" y="135871"/>
                  <a:pt x="1536009" y="135540"/>
                  <a:pt x="1537666" y="135208"/>
                </a:cubicBezTo>
                <a:close/>
                <a:moveTo>
                  <a:pt x="1524742" y="104389"/>
                </a:moveTo>
                <a:cubicBezTo>
                  <a:pt x="1524742" y="104389"/>
                  <a:pt x="1524742" y="103726"/>
                  <a:pt x="1524742" y="103395"/>
                </a:cubicBezTo>
                <a:cubicBezTo>
                  <a:pt x="1524742" y="103063"/>
                  <a:pt x="1524742" y="102401"/>
                  <a:pt x="1524742" y="102069"/>
                </a:cubicBezTo>
                <a:cubicBezTo>
                  <a:pt x="1524742" y="102401"/>
                  <a:pt x="1524742" y="103063"/>
                  <a:pt x="1524742" y="103395"/>
                </a:cubicBezTo>
                <a:cubicBezTo>
                  <a:pt x="1524742" y="103395"/>
                  <a:pt x="1524742" y="104058"/>
                  <a:pt x="1524742" y="104389"/>
                </a:cubicBezTo>
                <a:cubicBezTo>
                  <a:pt x="1524742" y="105383"/>
                  <a:pt x="1524411" y="106046"/>
                  <a:pt x="1524742" y="106377"/>
                </a:cubicBezTo>
                <a:cubicBezTo>
                  <a:pt x="1524742" y="106046"/>
                  <a:pt x="1524742" y="105052"/>
                  <a:pt x="1524742" y="104389"/>
                </a:cubicBezTo>
                <a:close/>
                <a:moveTo>
                  <a:pt x="1517120" y="81854"/>
                </a:moveTo>
                <a:cubicBezTo>
                  <a:pt x="1517120" y="81854"/>
                  <a:pt x="1518777" y="80860"/>
                  <a:pt x="1519771" y="80860"/>
                </a:cubicBezTo>
                <a:cubicBezTo>
                  <a:pt x="1518777" y="80860"/>
                  <a:pt x="1517783" y="81191"/>
                  <a:pt x="1517120" y="81854"/>
                </a:cubicBezTo>
                <a:close/>
                <a:moveTo>
                  <a:pt x="1509498" y="135540"/>
                </a:moveTo>
                <a:lnTo>
                  <a:pt x="1509498" y="135540"/>
                </a:lnTo>
                <a:cubicBezTo>
                  <a:pt x="1514469" y="134877"/>
                  <a:pt x="1515794" y="137197"/>
                  <a:pt x="1514800" y="141505"/>
                </a:cubicBezTo>
                <a:cubicBezTo>
                  <a:pt x="1513806" y="142499"/>
                  <a:pt x="1513143" y="143162"/>
                  <a:pt x="1512149" y="144156"/>
                </a:cubicBezTo>
                <a:cubicBezTo>
                  <a:pt x="1512480" y="145150"/>
                  <a:pt x="1513143" y="145813"/>
                  <a:pt x="1513475" y="146807"/>
                </a:cubicBezTo>
                <a:lnTo>
                  <a:pt x="1513475" y="146807"/>
                </a:lnTo>
                <a:cubicBezTo>
                  <a:pt x="1513475" y="146807"/>
                  <a:pt x="1512480" y="145150"/>
                  <a:pt x="1512149" y="144156"/>
                </a:cubicBezTo>
                <a:cubicBezTo>
                  <a:pt x="1512149" y="144156"/>
                  <a:pt x="1511486" y="144488"/>
                  <a:pt x="1511155" y="144488"/>
                </a:cubicBezTo>
                <a:cubicBezTo>
                  <a:pt x="1511155" y="145150"/>
                  <a:pt x="1510161" y="145813"/>
                  <a:pt x="1509829" y="146144"/>
                </a:cubicBezTo>
                <a:cubicBezTo>
                  <a:pt x="1510492" y="145813"/>
                  <a:pt x="1510823" y="145150"/>
                  <a:pt x="1511155" y="144488"/>
                </a:cubicBezTo>
                <a:cubicBezTo>
                  <a:pt x="1509167" y="142831"/>
                  <a:pt x="1510161" y="139517"/>
                  <a:pt x="1507510" y="138191"/>
                </a:cubicBezTo>
                <a:cubicBezTo>
                  <a:pt x="1508172" y="137197"/>
                  <a:pt x="1509167" y="136203"/>
                  <a:pt x="1509829" y="135540"/>
                </a:cubicBezTo>
                <a:close/>
                <a:moveTo>
                  <a:pt x="1460452" y="186243"/>
                </a:moveTo>
                <a:cubicBezTo>
                  <a:pt x="1460452" y="186243"/>
                  <a:pt x="1460452" y="186243"/>
                  <a:pt x="1460452" y="186243"/>
                </a:cubicBezTo>
                <a:cubicBezTo>
                  <a:pt x="1460452" y="186243"/>
                  <a:pt x="1460452" y="186243"/>
                  <a:pt x="1460452" y="186243"/>
                </a:cubicBezTo>
                <a:close/>
                <a:moveTo>
                  <a:pt x="1430958" y="157412"/>
                </a:moveTo>
                <a:cubicBezTo>
                  <a:pt x="1430958" y="157412"/>
                  <a:pt x="1430958" y="158075"/>
                  <a:pt x="1430958" y="158406"/>
                </a:cubicBezTo>
                <a:lnTo>
                  <a:pt x="1430958" y="158406"/>
                </a:lnTo>
                <a:cubicBezTo>
                  <a:pt x="1430958" y="158406"/>
                  <a:pt x="1430958" y="157743"/>
                  <a:pt x="1430958" y="157412"/>
                </a:cubicBezTo>
                <a:cubicBezTo>
                  <a:pt x="1430958" y="156418"/>
                  <a:pt x="1431620" y="155092"/>
                  <a:pt x="1431620" y="154098"/>
                </a:cubicBezTo>
                <a:cubicBezTo>
                  <a:pt x="1431620" y="155092"/>
                  <a:pt x="1431289" y="156418"/>
                  <a:pt x="1430958" y="157412"/>
                </a:cubicBezTo>
                <a:close/>
                <a:moveTo>
                  <a:pt x="1426649" y="172656"/>
                </a:moveTo>
                <a:cubicBezTo>
                  <a:pt x="1426649" y="172656"/>
                  <a:pt x="1426649" y="171662"/>
                  <a:pt x="1426649" y="171330"/>
                </a:cubicBezTo>
                <a:cubicBezTo>
                  <a:pt x="1426318" y="171330"/>
                  <a:pt x="1425987" y="171330"/>
                  <a:pt x="1425655" y="171330"/>
                </a:cubicBezTo>
                <a:cubicBezTo>
                  <a:pt x="1425987" y="171330"/>
                  <a:pt x="1426318" y="171330"/>
                  <a:pt x="1426649" y="171330"/>
                </a:cubicBezTo>
                <a:cubicBezTo>
                  <a:pt x="1426649" y="171993"/>
                  <a:pt x="1426649" y="172325"/>
                  <a:pt x="1426649" y="172656"/>
                </a:cubicBezTo>
                <a:close/>
                <a:moveTo>
                  <a:pt x="1415382" y="192871"/>
                </a:moveTo>
                <a:cubicBezTo>
                  <a:pt x="1415382" y="192871"/>
                  <a:pt x="1413062" y="193865"/>
                  <a:pt x="1412731" y="195522"/>
                </a:cubicBezTo>
                <a:cubicBezTo>
                  <a:pt x="1412731" y="196848"/>
                  <a:pt x="1412731" y="198173"/>
                  <a:pt x="1412731" y="199499"/>
                </a:cubicBezTo>
                <a:lnTo>
                  <a:pt x="1412731" y="199499"/>
                </a:lnTo>
                <a:cubicBezTo>
                  <a:pt x="1412731" y="199499"/>
                  <a:pt x="1412731" y="196848"/>
                  <a:pt x="1412731" y="195522"/>
                </a:cubicBezTo>
                <a:cubicBezTo>
                  <a:pt x="1411405" y="195853"/>
                  <a:pt x="1410080" y="196516"/>
                  <a:pt x="1409086" y="196848"/>
                </a:cubicBezTo>
                <a:cubicBezTo>
                  <a:pt x="1405772" y="195522"/>
                  <a:pt x="1404777" y="193202"/>
                  <a:pt x="1407097" y="189557"/>
                </a:cubicBezTo>
                <a:cubicBezTo>
                  <a:pt x="1409086" y="192540"/>
                  <a:pt x="1414388" y="186906"/>
                  <a:pt x="1415382" y="192871"/>
                </a:cubicBezTo>
                <a:close/>
                <a:moveTo>
                  <a:pt x="1406434" y="197842"/>
                </a:moveTo>
                <a:cubicBezTo>
                  <a:pt x="1406434" y="197842"/>
                  <a:pt x="1406766" y="197842"/>
                  <a:pt x="1407097" y="197842"/>
                </a:cubicBezTo>
                <a:cubicBezTo>
                  <a:pt x="1407097" y="197842"/>
                  <a:pt x="1406766" y="197842"/>
                  <a:pt x="1406434" y="197842"/>
                </a:cubicBezTo>
                <a:cubicBezTo>
                  <a:pt x="1405772" y="197842"/>
                  <a:pt x="1404777" y="197842"/>
                  <a:pt x="1404115" y="197842"/>
                </a:cubicBezTo>
                <a:lnTo>
                  <a:pt x="1404115" y="197842"/>
                </a:lnTo>
                <a:cubicBezTo>
                  <a:pt x="1404115" y="197842"/>
                  <a:pt x="1405772" y="197842"/>
                  <a:pt x="1406434" y="197842"/>
                </a:cubicBezTo>
                <a:close/>
                <a:moveTo>
                  <a:pt x="1399475" y="214080"/>
                </a:moveTo>
                <a:cubicBezTo>
                  <a:pt x="1397818" y="214080"/>
                  <a:pt x="1395830" y="214411"/>
                  <a:pt x="1393842" y="214743"/>
                </a:cubicBezTo>
                <a:cubicBezTo>
                  <a:pt x="1391853" y="216068"/>
                  <a:pt x="1390528" y="218388"/>
                  <a:pt x="1388208" y="219382"/>
                </a:cubicBezTo>
                <a:cubicBezTo>
                  <a:pt x="1390196" y="218388"/>
                  <a:pt x="1391853" y="216068"/>
                  <a:pt x="1393842" y="214743"/>
                </a:cubicBezTo>
                <a:cubicBezTo>
                  <a:pt x="1395830" y="214743"/>
                  <a:pt x="1397818" y="214411"/>
                  <a:pt x="1399475" y="214080"/>
                </a:cubicBezTo>
                <a:close/>
                <a:moveTo>
                  <a:pt x="1393179" y="195191"/>
                </a:moveTo>
                <a:cubicBezTo>
                  <a:pt x="1393179" y="195191"/>
                  <a:pt x="1393179" y="195853"/>
                  <a:pt x="1393179" y="196185"/>
                </a:cubicBezTo>
                <a:cubicBezTo>
                  <a:pt x="1393179" y="196185"/>
                  <a:pt x="1393179" y="195522"/>
                  <a:pt x="1393179" y="195191"/>
                </a:cubicBezTo>
                <a:cubicBezTo>
                  <a:pt x="1393179" y="194528"/>
                  <a:pt x="1393179" y="193865"/>
                  <a:pt x="1393179" y="193202"/>
                </a:cubicBezTo>
                <a:cubicBezTo>
                  <a:pt x="1393179" y="193865"/>
                  <a:pt x="1393179" y="194528"/>
                  <a:pt x="1393179" y="195191"/>
                </a:cubicBezTo>
                <a:close/>
                <a:moveTo>
                  <a:pt x="1392184" y="190551"/>
                </a:moveTo>
                <a:lnTo>
                  <a:pt x="1392184" y="190551"/>
                </a:lnTo>
                <a:cubicBezTo>
                  <a:pt x="1394173" y="190551"/>
                  <a:pt x="1395830" y="190551"/>
                  <a:pt x="1397818" y="190220"/>
                </a:cubicBezTo>
                <a:cubicBezTo>
                  <a:pt x="1396161" y="190220"/>
                  <a:pt x="1394173" y="190220"/>
                  <a:pt x="1392184" y="190551"/>
                </a:cubicBezTo>
                <a:close/>
                <a:moveTo>
                  <a:pt x="1395830" y="169011"/>
                </a:moveTo>
                <a:cubicBezTo>
                  <a:pt x="1395830" y="169011"/>
                  <a:pt x="1392847" y="166359"/>
                  <a:pt x="1392184" y="164371"/>
                </a:cubicBezTo>
                <a:cubicBezTo>
                  <a:pt x="1392847" y="166028"/>
                  <a:pt x="1394504" y="167354"/>
                  <a:pt x="1395830" y="169011"/>
                </a:cubicBezTo>
                <a:lnTo>
                  <a:pt x="1395830" y="169011"/>
                </a:lnTo>
                <a:close/>
                <a:moveTo>
                  <a:pt x="1371970" y="182598"/>
                </a:moveTo>
                <a:cubicBezTo>
                  <a:pt x="1371970" y="182598"/>
                  <a:pt x="1368656" y="182598"/>
                  <a:pt x="1366999" y="182598"/>
                </a:cubicBezTo>
                <a:cubicBezTo>
                  <a:pt x="1368656" y="182598"/>
                  <a:pt x="1370313" y="182598"/>
                  <a:pt x="1371970" y="182598"/>
                </a:cubicBezTo>
                <a:cubicBezTo>
                  <a:pt x="1372964" y="182598"/>
                  <a:pt x="1373627" y="182598"/>
                  <a:pt x="1374621" y="182598"/>
                </a:cubicBezTo>
                <a:cubicBezTo>
                  <a:pt x="1373627" y="182598"/>
                  <a:pt x="1372964" y="182598"/>
                  <a:pt x="1371970" y="182598"/>
                </a:cubicBezTo>
                <a:close/>
                <a:moveTo>
                  <a:pt x="1332534" y="124273"/>
                </a:moveTo>
                <a:lnTo>
                  <a:pt x="1332534" y="124273"/>
                </a:lnTo>
                <a:cubicBezTo>
                  <a:pt x="1329220" y="124604"/>
                  <a:pt x="1325906" y="125267"/>
                  <a:pt x="1322592" y="125598"/>
                </a:cubicBezTo>
                <a:cubicBezTo>
                  <a:pt x="1319278" y="127255"/>
                  <a:pt x="1319609" y="129906"/>
                  <a:pt x="1319609" y="132557"/>
                </a:cubicBezTo>
                <a:cubicBezTo>
                  <a:pt x="1319609" y="129906"/>
                  <a:pt x="1319609" y="127255"/>
                  <a:pt x="1322592" y="125598"/>
                </a:cubicBezTo>
                <a:cubicBezTo>
                  <a:pt x="1325906" y="125267"/>
                  <a:pt x="1329220" y="124604"/>
                  <a:pt x="1332534" y="124273"/>
                </a:cubicBezTo>
                <a:close/>
                <a:moveTo>
                  <a:pt x="1312981" y="117313"/>
                </a:moveTo>
                <a:cubicBezTo>
                  <a:pt x="1312981" y="117313"/>
                  <a:pt x="1314307" y="117313"/>
                  <a:pt x="1314970" y="117313"/>
                </a:cubicBezTo>
                <a:cubicBezTo>
                  <a:pt x="1314307" y="117313"/>
                  <a:pt x="1313644" y="117313"/>
                  <a:pt x="1312981" y="117313"/>
                </a:cubicBezTo>
                <a:close/>
                <a:moveTo>
                  <a:pt x="1308342" y="119302"/>
                </a:moveTo>
                <a:lnTo>
                  <a:pt x="1308342" y="119302"/>
                </a:lnTo>
                <a:cubicBezTo>
                  <a:pt x="1308342" y="119302"/>
                  <a:pt x="1309336" y="118639"/>
                  <a:pt x="1309999" y="118307"/>
                </a:cubicBezTo>
                <a:cubicBezTo>
                  <a:pt x="1309336" y="118307"/>
                  <a:pt x="1309005" y="118970"/>
                  <a:pt x="1308342" y="119302"/>
                </a:cubicBezTo>
                <a:close/>
                <a:moveTo>
                  <a:pt x="1279179" y="110354"/>
                </a:moveTo>
                <a:cubicBezTo>
                  <a:pt x="1279179" y="110354"/>
                  <a:pt x="1277522" y="110354"/>
                  <a:pt x="1276860" y="111017"/>
                </a:cubicBezTo>
                <a:cubicBezTo>
                  <a:pt x="1277522" y="111017"/>
                  <a:pt x="1278185" y="110354"/>
                  <a:pt x="1279179" y="110354"/>
                </a:cubicBezTo>
                <a:cubicBezTo>
                  <a:pt x="1279179" y="110354"/>
                  <a:pt x="1279179" y="110354"/>
                  <a:pt x="1279179" y="110354"/>
                </a:cubicBezTo>
                <a:cubicBezTo>
                  <a:pt x="1279179" y="110354"/>
                  <a:pt x="1279179" y="110354"/>
                  <a:pt x="1279179" y="110354"/>
                </a:cubicBezTo>
                <a:close/>
                <a:moveTo>
                  <a:pt x="1279842" y="108697"/>
                </a:moveTo>
                <a:cubicBezTo>
                  <a:pt x="1279842" y="108697"/>
                  <a:pt x="1279842" y="108034"/>
                  <a:pt x="1280174" y="108034"/>
                </a:cubicBezTo>
                <a:cubicBezTo>
                  <a:pt x="1280174" y="108034"/>
                  <a:pt x="1280174" y="108697"/>
                  <a:pt x="1279842" y="108697"/>
                </a:cubicBezTo>
                <a:close/>
                <a:moveTo>
                  <a:pt x="1279179" y="100744"/>
                </a:moveTo>
                <a:cubicBezTo>
                  <a:pt x="1279179" y="100744"/>
                  <a:pt x="1279511" y="100081"/>
                  <a:pt x="1279179" y="99749"/>
                </a:cubicBezTo>
                <a:cubicBezTo>
                  <a:pt x="1279179" y="99749"/>
                  <a:pt x="1279179" y="99749"/>
                  <a:pt x="1278848" y="99749"/>
                </a:cubicBezTo>
                <a:cubicBezTo>
                  <a:pt x="1278848" y="99749"/>
                  <a:pt x="1278848" y="99749"/>
                  <a:pt x="1279179" y="99749"/>
                </a:cubicBezTo>
                <a:cubicBezTo>
                  <a:pt x="1279179" y="99749"/>
                  <a:pt x="1279179" y="100412"/>
                  <a:pt x="1279179" y="100744"/>
                </a:cubicBezTo>
                <a:close/>
                <a:moveTo>
                  <a:pt x="1277854" y="99087"/>
                </a:moveTo>
                <a:cubicBezTo>
                  <a:pt x="1277854" y="99087"/>
                  <a:pt x="1277522" y="98092"/>
                  <a:pt x="1277191" y="97430"/>
                </a:cubicBezTo>
                <a:cubicBezTo>
                  <a:pt x="1277191" y="97761"/>
                  <a:pt x="1277854" y="98424"/>
                  <a:pt x="1277854" y="99087"/>
                </a:cubicBezTo>
                <a:lnTo>
                  <a:pt x="1277854" y="99087"/>
                </a:lnTo>
                <a:close/>
                <a:moveTo>
                  <a:pt x="1276528" y="97098"/>
                </a:moveTo>
                <a:cubicBezTo>
                  <a:pt x="1276528" y="97098"/>
                  <a:pt x="1275203" y="95441"/>
                  <a:pt x="1274871" y="94778"/>
                </a:cubicBezTo>
                <a:cubicBezTo>
                  <a:pt x="1275203" y="95441"/>
                  <a:pt x="1275865" y="96435"/>
                  <a:pt x="1276528" y="97098"/>
                </a:cubicBezTo>
                <a:close/>
                <a:moveTo>
                  <a:pt x="1263604" y="102732"/>
                </a:moveTo>
                <a:cubicBezTo>
                  <a:pt x="1263604" y="102732"/>
                  <a:pt x="1261615" y="102069"/>
                  <a:pt x="1260621" y="101738"/>
                </a:cubicBezTo>
                <a:cubicBezTo>
                  <a:pt x="1259627" y="101738"/>
                  <a:pt x="1258302" y="101738"/>
                  <a:pt x="1257307" y="101738"/>
                </a:cubicBezTo>
                <a:lnTo>
                  <a:pt x="1257307" y="101738"/>
                </a:lnTo>
                <a:cubicBezTo>
                  <a:pt x="1254988" y="101738"/>
                  <a:pt x="1252336" y="101738"/>
                  <a:pt x="1250017" y="101738"/>
                </a:cubicBezTo>
                <a:cubicBezTo>
                  <a:pt x="1250348" y="103063"/>
                  <a:pt x="1252005" y="104720"/>
                  <a:pt x="1250017" y="106046"/>
                </a:cubicBezTo>
                <a:cubicBezTo>
                  <a:pt x="1248028" y="105052"/>
                  <a:pt x="1244714" y="106709"/>
                  <a:pt x="1243720" y="103063"/>
                </a:cubicBezTo>
                <a:cubicBezTo>
                  <a:pt x="1243720" y="102401"/>
                  <a:pt x="1243720" y="101406"/>
                  <a:pt x="1243720" y="100744"/>
                </a:cubicBezTo>
                <a:cubicBezTo>
                  <a:pt x="1243720" y="100744"/>
                  <a:pt x="1244383" y="100744"/>
                  <a:pt x="1244714" y="100412"/>
                </a:cubicBezTo>
                <a:cubicBezTo>
                  <a:pt x="1246371" y="100412"/>
                  <a:pt x="1248028" y="100744"/>
                  <a:pt x="1249685" y="101075"/>
                </a:cubicBezTo>
                <a:lnTo>
                  <a:pt x="1249685" y="101075"/>
                </a:lnTo>
                <a:cubicBezTo>
                  <a:pt x="1249685" y="101075"/>
                  <a:pt x="1249685" y="101738"/>
                  <a:pt x="1250017" y="101738"/>
                </a:cubicBezTo>
                <a:cubicBezTo>
                  <a:pt x="1252336" y="101738"/>
                  <a:pt x="1254988" y="101738"/>
                  <a:pt x="1257307" y="101738"/>
                </a:cubicBezTo>
                <a:cubicBezTo>
                  <a:pt x="1258302" y="101738"/>
                  <a:pt x="1259627" y="101738"/>
                  <a:pt x="1260621" y="101738"/>
                </a:cubicBezTo>
                <a:cubicBezTo>
                  <a:pt x="1261615" y="101738"/>
                  <a:pt x="1262610" y="102401"/>
                  <a:pt x="1263604" y="102732"/>
                </a:cubicBezTo>
                <a:close/>
                <a:moveTo>
                  <a:pt x="1242726" y="85499"/>
                </a:moveTo>
                <a:lnTo>
                  <a:pt x="1242726" y="85499"/>
                </a:lnTo>
                <a:cubicBezTo>
                  <a:pt x="1242726" y="85499"/>
                  <a:pt x="1242726" y="85499"/>
                  <a:pt x="1242726" y="85499"/>
                </a:cubicBezTo>
                <a:cubicBezTo>
                  <a:pt x="1242726" y="85499"/>
                  <a:pt x="1242726" y="85499"/>
                  <a:pt x="1242726" y="85499"/>
                </a:cubicBezTo>
                <a:close/>
                <a:moveTo>
                  <a:pt x="1208261" y="101738"/>
                </a:moveTo>
                <a:cubicBezTo>
                  <a:pt x="1208261" y="101738"/>
                  <a:pt x="1208924" y="101738"/>
                  <a:pt x="1209255" y="101738"/>
                </a:cubicBezTo>
                <a:cubicBezTo>
                  <a:pt x="1209255" y="101738"/>
                  <a:pt x="1208593" y="101738"/>
                  <a:pt x="1208261" y="101738"/>
                </a:cubicBezTo>
                <a:close/>
                <a:moveTo>
                  <a:pt x="1201302" y="95773"/>
                </a:moveTo>
                <a:cubicBezTo>
                  <a:pt x="1201302" y="95773"/>
                  <a:pt x="1200639" y="96435"/>
                  <a:pt x="1200308" y="97430"/>
                </a:cubicBezTo>
                <a:cubicBezTo>
                  <a:pt x="1200308" y="96767"/>
                  <a:pt x="1200971" y="96104"/>
                  <a:pt x="1201302" y="95773"/>
                </a:cubicBezTo>
                <a:close/>
                <a:moveTo>
                  <a:pt x="1202959" y="102069"/>
                </a:moveTo>
                <a:cubicBezTo>
                  <a:pt x="1202959" y="102069"/>
                  <a:pt x="1202959" y="99418"/>
                  <a:pt x="1200308" y="99418"/>
                </a:cubicBezTo>
                <a:cubicBezTo>
                  <a:pt x="1200308" y="98755"/>
                  <a:pt x="1200308" y="98092"/>
                  <a:pt x="1200308" y="97761"/>
                </a:cubicBezTo>
                <a:cubicBezTo>
                  <a:pt x="1200308" y="98092"/>
                  <a:pt x="1200308" y="98755"/>
                  <a:pt x="1200308" y="99418"/>
                </a:cubicBezTo>
                <a:cubicBezTo>
                  <a:pt x="1202627" y="99418"/>
                  <a:pt x="1202959" y="100744"/>
                  <a:pt x="1202959" y="102069"/>
                </a:cubicBezTo>
                <a:close/>
                <a:moveTo>
                  <a:pt x="1195005" y="100744"/>
                </a:moveTo>
                <a:cubicBezTo>
                  <a:pt x="1196000" y="102401"/>
                  <a:pt x="1197325" y="103063"/>
                  <a:pt x="1198651" y="103395"/>
                </a:cubicBezTo>
                <a:cubicBezTo>
                  <a:pt x="1196994" y="103395"/>
                  <a:pt x="1195668" y="102732"/>
                  <a:pt x="1195005" y="100744"/>
                </a:cubicBezTo>
                <a:cubicBezTo>
                  <a:pt x="1194674" y="100744"/>
                  <a:pt x="1194011" y="100744"/>
                  <a:pt x="1193680" y="100744"/>
                </a:cubicBezTo>
                <a:cubicBezTo>
                  <a:pt x="1194011" y="100744"/>
                  <a:pt x="1194674" y="100744"/>
                  <a:pt x="1195005" y="100744"/>
                </a:cubicBezTo>
                <a:close/>
                <a:moveTo>
                  <a:pt x="1183738" y="116982"/>
                </a:moveTo>
                <a:cubicBezTo>
                  <a:pt x="1183738" y="116982"/>
                  <a:pt x="1182412" y="116319"/>
                  <a:pt x="1181418" y="116319"/>
                </a:cubicBezTo>
                <a:cubicBezTo>
                  <a:pt x="1182081" y="116319"/>
                  <a:pt x="1183075" y="116319"/>
                  <a:pt x="1183738" y="116982"/>
                </a:cubicBezTo>
                <a:lnTo>
                  <a:pt x="1183738" y="116982"/>
                </a:lnTo>
                <a:close/>
                <a:moveTo>
                  <a:pt x="1154244" y="96767"/>
                </a:moveTo>
                <a:lnTo>
                  <a:pt x="1154244" y="96767"/>
                </a:lnTo>
                <a:cubicBezTo>
                  <a:pt x="1154244" y="96767"/>
                  <a:pt x="1155238" y="95773"/>
                  <a:pt x="1155569" y="95441"/>
                </a:cubicBezTo>
                <a:cubicBezTo>
                  <a:pt x="1155238" y="95773"/>
                  <a:pt x="1154575" y="96435"/>
                  <a:pt x="1154244" y="96767"/>
                </a:cubicBezTo>
                <a:close/>
                <a:moveTo>
                  <a:pt x="1148942" y="98424"/>
                </a:moveTo>
                <a:cubicBezTo>
                  <a:pt x="1148942" y="98424"/>
                  <a:pt x="1149936" y="97761"/>
                  <a:pt x="1150599" y="97761"/>
                </a:cubicBezTo>
                <a:cubicBezTo>
                  <a:pt x="1149936" y="97761"/>
                  <a:pt x="1149273" y="97761"/>
                  <a:pt x="1148942" y="98424"/>
                </a:cubicBezTo>
                <a:close/>
                <a:moveTo>
                  <a:pt x="1136680" y="102732"/>
                </a:moveTo>
                <a:cubicBezTo>
                  <a:pt x="1136680" y="102732"/>
                  <a:pt x="1138337" y="102069"/>
                  <a:pt x="1138337" y="101406"/>
                </a:cubicBezTo>
                <a:cubicBezTo>
                  <a:pt x="1138337" y="101738"/>
                  <a:pt x="1137674" y="102401"/>
                  <a:pt x="1136680" y="102732"/>
                </a:cubicBezTo>
                <a:cubicBezTo>
                  <a:pt x="1136017" y="101738"/>
                  <a:pt x="1135354" y="101406"/>
                  <a:pt x="1134360" y="101406"/>
                </a:cubicBezTo>
                <a:cubicBezTo>
                  <a:pt x="1135354" y="101406"/>
                  <a:pt x="1136017" y="101406"/>
                  <a:pt x="1136680" y="102732"/>
                </a:cubicBezTo>
                <a:close/>
                <a:moveTo>
                  <a:pt x="1120110" y="106377"/>
                </a:moveTo>
                <a:cubicBezTo>
                  <a:pt x="1120110" y="106377"/>
                  <a:pt x="1120773" y="106377"/>
                  <a:pt x="1121105" y="106377"/>
                </a:cubicBezTo>
                <a:cubicBezTo>
                  <a:pt x="1120773" y="106377"/>
                  <a:pt x="1120442" y="106377"/>
                  <a:pt x="1120110" y="106377"/>
                </a:cubicBezTo>
                <a:cubicBezTo>
                  <a:pt x="1119448" y="104720"/>
                  <a:pt x="1118453" y="103063"/>
                  <a:pt x="1117791" y="101738"/>
                </a:cubicBezTo>
                <a:cubicBezTo>
                  <a:pt x="1118453" y="103395"/>
                  <a:pt x="1119448" y="105052"/>
                  <a:pt x="1120110" y="106377"/>
                </a:cubicBezTo>
                <a:close/>
                <a:moveTo>
                  <a:pt x="1112157" y="108697"/>
                </a:moveTo>
                <a:cubicBezTo>
                  <a:pt x="1112157" y="108697"/>
                  <a:pt x="1111826" y="108366"/>
                  <a:pt x="1111494" y="108034"/>
                </a:cubicBezTo>
                <a:cubicBezTo>
                  <a:pt x="1111494" y="108034"/>
                  <a:pt x="1111494" y="108366"/>
                  <a:pt x="1112157" y="108697"/>
                </a:cubicBezTo>
                <a:close/>
                <a:moveTo>
                  <a:pt x="1115140" y="111680"/>
                </a:moveTo>
                <a:cubicBezTo>
                  <a:pt x="1115140" y="111680"/>
                  <a:pt x="1113814" y="110023"/>
                  <a:pt x="1113151" y="109360"/>
                </a:cubicBezTo>
                <a:cubicBezTo>
                  <a:pt x="1114145" y="110023"/>
                  <a:pt x="1114808" y="110685"/>
                  <a:pt x="1115140" y="111680"/>
                </a:cubicBezTo>
                <a:cubicBezTo>
                  <a:pt x="1113151" y="112674"/>
                  <a:pt x="1110831" y="113668"/>
                  <a:pt x="1108843" y="114662"/>
                </a:cubicBezTo>
                <a:lnTo>
                  <a:pt x="1108843" y="114662"/>
                </a:lnTo>
                <a:cubicBezTo>
                  <a:pt x="1110831" y="113668"/>
                  <a:pt x="1113151" y="112674"/>
                  <a:pt x="1115140" y="111680"/>
                </a:cubicBezTo>
                <a:close/>
                <a:moveTo>
                  <a:pt x="1087302" y="106709"/>
                </a:moveTo>
                <a:lnTo>
                  <a:pt x="1087302" y="106709"/>
                </a:lnTo>
                <a:cubicBezTo>
                  <a:pt x="1087302" y="106709"/>
                  <a:pt x="1086308" y="107703"/>
                  <a:pt x="1085977" y="108034"/>
                </a:cubicBezTo>
                <a:cubicBezTo>
                  <a:pt x="1086971" y="111348"/>
                  <a:pt x="1085314" y="113337"/>
                  <a:pt x="1082332" y="113999"/>
                </a:cubicBezTo>
                <a:cubicBezTo>
                  <a:pt x="1080012" y="114662"/>
                  <a:pt x="1079680" y="115325"/>
                  <a:pt x="1081006" y="116982"/>
                </a:cubicBezTo>
                <a:cubicBezTo>
                  <a:pt x="1079680" y="117645"/>
                  <a:pt x="1078023" y="117976"/>
                  <a:pt x="1077029" y="119302"/>
                </a:cubicBezTo>
                <a:cubicBezTo>
                  <a:pt x="1073715" y="119302"/>
                  <a:pt x="1073384" y="122284"/>
                  <a:pt x="1073384" y="124604"/>
                </a:cubicBezTo>
                <a:cubicBezTo>
                  <a:pt x="1073384" y="127586"/>
                  <a:pt x="1071727" y="128912"/>
                  <a:pt x="1069407" y="127918"/>
                </a:cubicBezTo>
                <a:cubicBezTo>
                  <a:pt x="1066425" y="126592"/>
                  <a:pt x="1062117" y="126261"/>
                  <a:pt x="1061785" y="121953"/>
                </a:cubicBezTo>
                <a:cubicBezTo>
                  <a:pt x="1061785" y="121290"/>
                  <a:pt x="1061785" y="120959"/>
                  <a:pt x="1061785" y="120296"/>
                </a:cubicBezTo>
                <a:cubicBezTo>
                  <a:pt x="1062117" y="119964"/>
                  <a:pt x="1062779" y="119633"/>
                  <a:pt x="1063111" y="118970"/>
                </a:cubicBezTo>
                <a:cubicBezTo>
                  <a:pt x="1068744" y="121290"/>
                  <a:pt x="1070070" y="116650"/>
                  <a:pt x="1071727" y="113337"/>
                </a:cubicBezTo>
                <a:cubicBezTo>
                  <a:pt x="1073384" y="110685"/>
                  <a:pt x="1073384" y="107040"/>
                  <a:pt x="1075704" y="104720"/>
                </a:cubicBezTo>
                <a:lnTo>
                  <a:pt x="1075704" y="104720"/>
                </a:lnTo>
                <a:cubicBezTo>
                  <a:pt x="1079349" y="104389"/>
                  <a:pt x="1082994" y="105052"/>
                  <a:pt x="1085977" y="107371"/>
                </a:cubicBezTo>
                <a:cubicBezTo>
                  <a:pt x="1086308" y="107040"/>
                  <a:pt x="1086971" y="106377"/>
                  <a:pt x="1087302" y="106046"/>
                </a:cubicBezTo>
                <a:close/>
                <a:moveTo>
                  <a:pt x="1077029" y="91465"/>
                </a:moveTo>
                <a:cubicBezTo>
                  <a:pt x="1077029" y="91465"/>
                  <a:pt x="1077029" y="93122"/>
                  <a:pt x="1077029" y="94116"/>
                </a:cubicBezTo>
                <a:cubicBezTo>
                  <a:pt x="1077029" y="93122"/>
                  <a:pt x="1077029" y="92459"/>
                  <a:pt x="1077029" y="91465"/>
                </a:cubicBezTo>
                <a:close/>
                <a:moveTo>
                  <a:pt x="1074709" y="86494"/>
                </a:moveTo>
                <a:cubicBezTo>
                  <a:pt x="1074709" y="86494"/>
                  <a:pt x="1074378" y="86825"/>
                  <a:pt x="1074047" y="87156"/>
                </a:cubicBezTo>
                <a:cubicBezTo>
                  <a:pt x="1074047" y="87156"/>
                  <a:pt x="1074378" y="86825"/>
                  <a:pt x="1074709" y="86494"/>
                </a:cubicBezTo>
                <a:cubicBezTo>
                  <a:pt x="1075704" y="86494"/>
                  <a:pt x="1076366" y="86494"/>
                  <a:pt x="1077361" y="86494"/>
                </a:cubicBezTo>
                <a:cubicBezTo>
                  <a:pt x="1076366" y="86494"/>
                  <a:pt x="1075704" y="86494"/>
                  <a:pt x="1074709" y="86494"/>
                </a:cubicBezTo>
                <a:close/>
                <a:moveTo>
                  <a:pt x="1071064" y="78872"/>
                </a:moveTo>
                <a:cubicBezTo>
                  <a:pt x="1071064" y="78872"/>
                  <a:pt x="1069076" y="78872"/>
                  <a:pt x="1068413" y="78872"/>
                </a:cubicBezTo>
                <a:cubicBezTo>
                  <a:pt x="1069407" y="78872"/>
                  <a:pt x="1070070" y="78872"/>
                  <a:pt x="1071064" y="78872"/>
                </a:cubicBezTo>
                <a:cubicBezTo>
                  <a:pt x="1071396" y="78209"/>
                  <a:pt x="1071727" y="78209"/>
                  <a:pt x="1072058" y="77877"/>
                </a:cubicBezTo>
                <a:cubicBezTo>
                  <a:pt x="1072058" y="77877"/>
                  <a:pt x="1071396" y="78209"/>
                  <a:pt x="1071064" y="78872"/>
                </a:cubicBezTo>
                <a:close/>
                <a:moveTo>
                  <a:pt x="1046872" y="71581"/>
                </a:moveTo>
                <a:cubicBezTo>
                  <a:pt x="1046872" y="71581"/>
                  <a:pt x="1046872" y="72575"/>
                  <a:pt x="1046872" y="72907"/>
                </a:cubicBezTo>
                <a:cubicBezTo>
                  <a:pt x="1047204" y="74895"/>
                  <a:pt x="1047535" y="77215"/>
                  <a:pt x="1048198" y="79203"/>
                </a:cubicBezTo>
                <a:cubicBezTo>
                  <a:pt x="1047867" y="77215"/>
                  <a:pt x="1047535" y="74895"/>
                  <a:pt x="1046872" y="72907"/>
                </a:cubicBezTo>
                <a:cubicBezTo>
                  <a:pt x="1046872" y="72575"/>
                  <a:pt x="1046872" y="71912"/>
                  <a:pt x="1046872" y="71581"/>
                </a:cubicBezTo>
                <a:close/>
                <a:moveTo>
                  <a:pt x="1047535" y="68598"/>
                </a:moveTo>
                <a:cubicBezTo>
                  <a:pt x="1047535" y="68598"/>
                  <a:pt x="1048529" y="67273"/>
                  <a:pt x="1049192" y="66610"/>
                </a:cubicBezTo>
                <a:cubicBezTo>
                  <a:pt x="1048529" y="67273"/>
                  <a:pt x="1047867" y="67936"/>
                  <a:pt x="1047535" y="68598"/>
                </a:cubicBezTo>
                <a:close/>
                <a:moveTo>
                  <a:pt x="1046872" y="91465"/>
                </a:moveTo>
                <a:cubicBezTo>
                  <a:pt x="1048529" y="91465"/>
                  <a:pt x="1050186" y="91465"/>
                  <a:pt x="1052175" y="91465"/>
                </a:cubicBezTo>
                <a:lnTo>
                  <a:pt x="1052175" y="91465"/>
                </a:lnTo>
                <a:cubicBezTo>
                  <a:pt x="1050518" y="91465"/>
                  <a:pt x="1048861" y="91465"/>
                  <a:pt x="1046872" y="91465"/>
                </a:cubicBezTo>
                <a:lnTo>
                  <a:pt x="1046872" y="91465"/>
                </a:lnTo>
                <a:close/>
                <a:moveTo>
                  <a:pt x="1043227" y="114331"/>
                </a:moveTo>
                <a:cubicBezTo>
                  <a:pt x="1043227" y="114331"/>
                  <a:pt x="1044221" y="114331"/>
                  <a:pt x="1044553" y="114331"/>
                </a:cubicBezTo>
                <a:cubicBezTo>
                  <a:pt x="1044221" y="114331"/>
                  <a:pt x="1043558" y="114331"/>
                  <a:pt x="1043227" y="114331"/>
                </a:cubicBezTo>
                <a:close/>
                <a:moveTo>
                  <a:pt x="1040245" y="114993"/>
                </a:moveTo>
                <a:cubicBezTo>
                  <a:pt x="1040245" y="114993"/>
                  <a:pt x="1041239" y="114331"/>
                  <a:pt x="1041902" y="114331"/>
                </a:cubicBezTo>
                <a:cubicBezTo>
                  <a:pt x="1041239" y="114331"/>
                  <a:pt x="1040576" y="114331"/>
                  <a:pt x="1040245" y="114993"/>
                </a:cubicBezTo>
                <a:close/>
                <a:moveTo>
                  <a:pt x="1038588" y="117976"/>
                </a:moveTo>
                <a:cubicBezTo>
                  <a:pt x="1038588" y="117976"/>
                  <a:pt x="1038588" y="117976"/>
                  <a:pt x="1038588" y="117976"/>
                </a:cubicBezTo>
                <a:cubicBezTo>
                  <a:pt x="1038588" y="117976"/>
                  <a:pt x="1038588" y="117976"/>
                  <a:pt x="1038588" y="117976"/>
                </a:cubicBezTo>
                <a:lnTo>
                  <a:pt x="1038588" y="117976"/>
                </a:lnTo>
                <a:close/>
                <a:moveTo>
                  <a:pt x="1006442" y="111017"/>
                </a:moveTo>
                <a:cubicBezTo>
                  <a:pt x="1006442" y="111017"/>
                  <a:pt x="1008099" y="111017"/>
                  <a:pt x="1009094" y="111017"/>
                </a:cubicBezTo>
                <a:cubicBezTo>
                  <a:pt x="1008099" y="111017"/>
                  <a:pt x="1007437" y="111017"/>
                  <a:pt x="1006442" y="111017"/>
                </a:cubicBezTo>
                <a:close/>
                <a:moveTo>
                  <a:pt x="1003791" y="110354"/>
                </a:moveTo>
                <a:cubicBezTo>
                  <a:pt x="1003791" y="110354"/>
                  <a:pt x="1003791" y="111017"/>
                  <a:pt x="1003460" y="111017"/>
                </a:cubicBezTo>
                <a:cubicBezTo>
                  <a:pt x="1003460" y="111017"/>
                  <a:pt x="1003460" y="110354"/>
                  <a:pt x="1003791" y="110354"/>
                </a:cubicBezTo>
                <a:cubicBezTo>
                  <a:pt x="1003791" y="110354"/>
                  <a:pt x="1004454" y="110354"/>
                  <a:pt x="1004785" y="110354"/>
                </a:cubicBezTo>
                <a:cubicBezTo>
                  <a:pt x="1004785" y="110354"/>
                  <a:pt x="1004123" y="110354"/>
                  <a:pt x="1003791" y="110354"/>
                </a:cubicBezTo>
                <a:close/>
                <a:moveTo>
                  <a:pt x="975954" y="90802"/>
                </a:moveTo>
                <a:cubicBezTo>
                  <a:pt x="975954" y="90802"/>
                  <a:pt x="976617" y="90802"/>
                  <a:pt x="976948" y="91133"/>
                </a:cubicBezTo>
                <a:cubicBezTo>
                  <a:pt x="976948" y="91133"/>
                  <a:pt x="976286" y="90802"/>
                  <a:pt x="975954" y="90802"/>
                </a:cubicBezTo>
                <a:close/>
                <a:moveTo>
                  <a:pt x="969658" y="93453"/>
                </a:moveTo>
                <a:lnTo>
                  <a:pt x="969658" y="93453"/>
                </a:lnTo>
                <a:cubicBezTo>
                  <a:pt x="969658" y="93453"/>
                  <a:pt x="971977" y="93453"/>
                  <a:pt x="973303" y="93784"/>
                </a:cubicBezTo>
                <a:cubicBezTo>
                  <a:pt x="971977" y="93784"/>
                  <a:pt x="970983" y="93784"/>
                  <a:pt x="969658" y="93453"/>
                </a:cubicBezTo>
                <a:close/>
                <a:moveTo>
                  <a:pt x="961704" y="82186"/>
                </a:moveTo>
                <a:cubicBezTo>
                  <a:pt x="961704" y="82186"/>
                  <a:pt x="959716" y="82186"/>
                  <a:pt x="958722" y="82517"/>
                </a:cubicBezTo>
                <a:cubicBezTo>
                  <a:pt x="958390" y="83511"/>
                  <a:pt x="960710" y="82848"/>
                  <a:pt x="959716" y="84837"/>
                </a:cubicBezTo>
                <a:lnTo>
                  <a:pt x="956733" y="84837"/>
                </a:lnTo>
                <a:cubicBezTo>
                  <a:pt x="956733" y="84837"/>
                  <a:pt x="956071" y="84174"/>
                  <a:pt x="955739" y="84174"/>
                </a:cubicBezTo>
                <a:cubicBezTo>
                  <a:pt x="955739" y="84174"/>
                  <a:pt x="954745" y="84505"/>
                  <a:pt x="954745" y="84505"/>
                </a:cubicBezTo>
                <a:cubicBezTo>
                  <a:pt x="955739" y="89145"/>
                  <a:pt x="959053" y="91796"/>
                  <a:pt x="962698" y="94116"/>
                </a:cubicBezTo>
                <a:cubicBezTo>
                  <a:pt x="960379" y="96435"/>
                  <a:pt x="957396" y="95441"/>
                  <a:pt x="955076" y="96767"/>
                </a:cubicBezTo>
                <a:cubicBezTo>
                  <a:pt x="954414" y="98092"/>
                  <a:pt x="958059" y="98424"/>
                  <a:pt x="955739" y="100081"/>
                </a:cubicBezTo>
                <a:cubicBezTo>
                  <a:pt x="955739" y="101075"/>
                  <a:pt x="955408" y="102401"/>
                  <a:pt x="955076" y="103395"/>
                </a:cubicBezTo>
                <a:cubicBezTo>
                  <a:pt x="955076" y="102401"/>
                  <a:pt x="955408" y="101075"/>
                  <a:pt x="955739" y="100081"/>
                </a:cubicBezTo>
                <a:cubicBezTo>
                  <a:pt x="953088" y="101406"/>
                  <a:pt x="952757" y="104058"/>
                  <a:pt x="952757" y="106377"/>
                </a:cubicBezTo>
                <a:cubicBezTo>
                  <a:pt x="951100" y="109028"/>
                  <a:pt x="954414" y="113337"/>
                  <a:pt x="949443" y="114993"/>
                </a:cubicBezTo>
                <a:cubicBezTo>
                  <a:pt x="949443" y="114993"/>
                  <a:pt x="949111" y="114993"/>
                  <a:pt x="948780" y="115325"/>
                </a:cubicBezTo>
                <a:cubicBezTo>
                  <a:pt x="948780" y="115325"/>
                  <a:pt x="949111" y="115325"/>
                  <a:pt x="949443" y="114993"/>
                </a:cubicBezTo>
                <a:cubicBezTo>
                  <a:pt x="947123" y="111348"/>
                  <a:pt x="939501" y="112011"/>
                  <a:pt x="941489" y="105052"/>
                </a:cubicBezTo>
                <a:cubicBezTo>
                  <a:pt x="941489" y="103726"/>
                  <a:pt x="941489" y="102732"/>
                  <a:pt x="941489" y="101406"/>
                </a:cubicBezTo>
                <a:cubicBezTo>
                  <a:pt x="943146" y="101406"/>
                  <a:pt x="944803" y="101406"/>
                  <a:pt x="946129" y="101406"/>
                </a:cubicBezTo>
                <a:cubicBezTo>
                  <a:pt x="947123" y="99087"/>
                  <a:pt x="944803" y="98092"/>
                  <a:pt x="944140" y="96435"/>
                </a:cubicBezTo>
                <a:cubicBezTo>
                  <a:pt x="949111" y="97098"/>
                  <a:pt x="948117" y="93122"/>
                  <a:pt x="949443" y="90470"/>
                </a:cubicBezTo>
                <a:cubicBezTo>
                  <a:pt x="947454" y="89808"/>
                  <a:pt x="946129" y="89145"/>
                  <a:pt x="944803" y="88813"/>
                </a:cubicBezTo>
                <a:lnTo>
                  <a:pt x="944803" y="88813"/>
                </a:lnTo>
                <a:cubicBezTo>
                  <a:pt x="945466" y="87156"/>
                  <a:pt x="949111" y="88482"/>
                  <a:pt x="948449" y="85499"/>
                </a:cubicBezTo>
                <a:cubicBezTo>
                  <a:pt x="948449" y="83511"/>
                  <a:pt x="946129" y="84174"/>
                  <a:pt x="945135" y="83511"/>
                </a:cubicBezTo>
                <a:cubicBezTo>
                  <a:pt x="946792" y="78872"/>
                  <a:pt x="941489" y="77215"/>
                  <a:pt x="941158" y="73569"/>
                </a:cubicBezTo>
                <a:cubicBezTo>
                  <a:pt x="941158" y="72907"/>
                  <a:pt x="941158" y="71912"/>
                  <a:pt x="941158" y="71250"/>
                </a:cubicBezTo>
                <a:cubicBezTo>
                  <a:pt x="945135" y="75889"/>
                  <a:pt x="953751" y="72244"/>
                  <a:pt x="955739" y="80197"/>
                </a:cubicBezTo>
                <a:cubicBezTo>
                  <a:pt x="955739" y="80529"/>
                  <a:pt x="957065" y="80860"/>
                  <a:pt x="958059" y="80860"/>
                </a:cubicBezTo>
                <a:cubicBezTo>
                  <a:pt x="959053" y="80860"/>
                  <a:pt x="960379" y="80860"/>
                  <a:pt x="961373" y="81191"/>
                </a:cubicBezTo>
                <a:cubicBezTo>
                  <a:pt x="961373" y="81523"/>
                  <a:pt x="961373" y="81854"/>
                  <a:pt x="961373" y="82186"/>
                </a:cubicBezTo>
                <a:close/>
                <a:moveTo>
                  <a:pt x="938838" y="61308"/>
                </a:moveTo>
                <a:cubicBezTo>
                  <a:pt x="938838" y="61308"/>
                  <a:pt x="940495" y="63296"/>
                  <a:pt x="941821" y="63628"/>
                </a:cubicBezTo>
                <a:cubicBezTo>
                  <a:pt x="940826" y="63296"/>
                  <a:pt x="939832" y="62302"/>
                  <a:pt x="938838" y="61308"/>
                </a:cubicBezTo>
                <a:close/>
                <a:moveTo>
                  <a:pt x="922600" y="79866"/>
                </a:moveTo>
                <a:cubicBezTo>
                  <a:pt x="924588" y="80860"/>
                  <a:pt x="926576" y="81523"/>
                  <a:pt x="928896" y="82517"/>
                </a:cubicBezTo>
                <a:cubicBezTo>
                  <a:pt x="928233" y="85831"/>
                  <a:pt x="933204" y="85499"/>
                  <a:pt x="932542" y="88482"/>
                </a:cubicBezTo>
                <a:cubicBezTo>
                  <a:pt x="929559" y="89476"/>
                  <a:pt x="927239" y="92127"/>
                  <a:pt x="923594" y="91465"/>
                </a:cubicBezTo>
                <a:lnTo>
                  <a:pt x="923594" y="91465"/>
                </a:lnTo>
                <a:cubicBezTo>
                  <a:pt x="923594" y="91465"/>
                  <a:pt x="920611" y="88482"/>
                  <a:pt x="920943" y="86162"/>
                </a:cubicBezTo>
                <a:lnTo>
                  <a:pt x="920943" y="86162"/>
                </a:lnTo>
                <a:cubicBezTo>
                  <a:pt x="920943" y="86162"/>
                  <a:pt x="920943" y="84505"/>
                  <a:pt x="920943" y="83843"/>
                </a:cubicBezTo>
                <a:cubicBezTo>
                  <a:pt x="921606" y="82517"/>
                  <a:pt x="921937" y="81523"/>
                  <a:pt x="922600" y="80197"/>
                </a:cubicBezTo>
                <a:close/>
                <a:moveTo>
                  <a:pt x="919617" y="94447"/>
                </a:moveTo>
                <a:cubicBezTo>
                  <a:pt x="919617" y="94447"/>
                  <a:pt x="918292" y="95110"/>
                  <a:pt x="918292" y="96104"/>
                </a:cubicBezTo>
                <a:cubicBezTo>
                  <a:pt x="918292" y="95441"/>
                  <a:pt x="918954" y="94778"/>
                  <a:pt x="919617" y="94447"/>
                </a:cubicBezTo>
                <a:close/>
                <a:moveTo>
                  <a:pt x="916966" y="84174"/>
                </a:moveTo>
                <a:cubicBezTo>
                  <a:pt x="916966" y="84174"/>
                  <a:pt x="914978" y="84174"/>
                  <a:pt x="913984" y="84505"/>
                </a:cubicBezTo>
                <a:cubicBezTo>
                  <a:pt x="914978" y="84505"/>
                  <a:pt x="915972" y="84174"/>
                  <a:pt x="916966" y="84174"/>
                </a:cubicBezTo>
                <a:close/>
                <a:moveTo>
                  <a:pt x="904042" y="82848"/>
                </a:moveTo>
                <a:cubicBezTo>
                  <a:pt x="904042" y="82848"/>
                  <a:pt x="905036" y="81523"/>
                  <a:pt x="905699" y="81191"/>
                </a:cubicBezTo>
                <a:cubicBezTo>
                  <a:pt x="905036" y="81191"/>
                  <a:pt x="904373" y="81854"/>
                  <a:pt x="904042" y="82848"/>
                </a:cubicBezTo>
                <a:close/>
                <a:moveTo>
                  <a:pt x="913984" y="105714"/>
                </a:moveTo>
                <a:cubicBezTo>
                  <a:pt x="916966" y="105052"/>
                  <a:pt x="915972" y="102401"/>
                  <a:pt x="916303" y="100412"/>
                </a:cubicBezTo>
                <a:cubicBezTo>
                  <a:pt x="916966" y="99418"/>
                  <a:pt x="917960" y="98424"/>
                  <a:pt x="918623" y="97430"/>
                </a:cubicBezTo>
                <a:cubicBezTo>
                  <a:pt x="918623" y="96767"/>
                  <a:pt x="918623" y="96435"/>
                  <a:pt x="918623" y="96104"/>
                </a:cubicBezTo>
                <a:cubicBezTo>
                  <a:pt x="918623" y="96435"/>
                  <a:pt x="918623" y="96767"/>
                  <a:pt x="918623" y="97430"/>
                </a:cubicBezTo>
                <a:cubicBezTo>
                  <a:pt x="920943" y="98092"/>
                  <a:pt x="921937" y="95110"/>
                  <a:pt x="924257" y="95773"/>
                </a:cubicBezTo>
                <a:cubicBezTo>
                  <a:pt x="923594" y="97430"/>
                  <a:pt x="922600" y="98755"/>
                  <a:pt x="924257" y="100412"/>
                </a:cubicBezTo>
                <a:cubicBezTo>
                  <a:pt x="925251" y="101406"/>
                  <a:pt x="926245" y="102401"/>
                  <a:pt x="926908" y="103395"/>
                </a:cubicBezTo>
                <a:cubicBezTo>
                  <a:pt x="924920" y="105383"/>
                  <a:pt x="923594" y="102069"/>
                  <a:pt x="921937" y="103395"/>
                </a:cubicBezTo>
                <a:cubicBezTo>
                  <a:pt x="922600" y="104720"/>
                  <a:pt x="924588" y="106377"/>
                  <a:pt x="921274" y="106377"/>
                </a:cubicBezTo>
                <a:cubicBezTo>
                  <a:pt x="921274" y="106377"/>
                  <a:pt x="921274" y="107040"/>
                  <a:pt x="921274" y="107371"/>
                </a:cubicBezTo>
                <a:cubicBezTo>
                  <a:pt x="922931" y="107371"/>
                  <a:pt x="924920" y="107703"/>
                  <a:pt x="925582" y="109028"/>
                </a:cubicBezTo>
                <a:cubicBezTo>
                  <a:pt x="925582" y="109691"/>
                  <a:pt x="925914" y="110354"/>
                  <a:pt x="925914" y="111348"/>
                </a:cubicBezTo>
                <a:cubicBezTo>
                  <a:pt x="925914" y="110354"/>
                  <a:pt x="925914" y="109691"/>
                  <a:pt x="925582" y="109028"/>
                </a:cubicBezTo>
                <a:cubicBezTo>
                  <a:pt x="924920" y="107703"/>
                  <a:pt x="922931" y="107371"/>
                  <a:pt x="921274" y="107371"/>
                </a:cubicBezTo>
                <a:cubicBezTo>
                  <a:pt x="921274" y="107371"/>
                  <a:pt x="921274" y="106709"/>
                  <a:pt x="921274" y="106377"/>
                </a:cubicBezTo>
                <a:cubicBezTo>
                  <a:pt x="919617" y="106377"/>
                  <a:pt x="918292" y="108034"/>
                  <a:pt x="916303" y="107040"/>
                </a:cubicBezTo>
                <a:cubicBezTo>
                  <a:pt x="915641" y="106377"/>
                  <a:pt x="914646" y="105714"/>
                  <a:pt x="913984" y="105383"/>
                </a:cubicBezTo>
                <a:lnTo>
                  <a:pt x="913984" y="105383"/>
                </a:lnTo>
                <a:close/>
                <a:moveTo>
                  <a:pt x="908350" y="112674"/>
                </a:moveTo>
                <a:cubicBezTo>
                  <a:pt x="908350" y="112674"/>
                  <a:pt x="907024" y="113005"/>
                  <a:pt x="906693" y="113337"/>
                </a:cubicBezTo>
                <a:cubicBezTo>
                  <a:pt x="907356" y="113005"/>
                  <a:pt x="907687" y="112342"/>
                  <a:pt x="908350" y="112674"/>
                </a:cubicBezTo>
                <a:cubicBezTo>
                  <a:pt x="909013" y="112011"/>
                  <a:pt x="909344" y="111348"/>
                  <a:pt x="910007" y="111017"/>
                </a:cubicBezTo>
                <a:cubicBezTo>
                  <a:pt x="909344" y="111348"/>
                  <a:pt x="908681" y="112011"/>
                  <a:pt x="908350" y="112674"/>
                </a:cubicBezTo>
                <a:close/>
                <a:moveTo>
                  <a:pt x="905036" y="121621"/>
                </a:moveTo>
                <a:cubicBezTo>
                  <a:pt x="905036" y="121621"/>
                  <a:pt x="903048" y="121621"/>
                  <a:pt x="902385" y="122284"/>
                </a:cubicBezTo>
                <a:cubicBezTo>
                  <a:pt x="903048" y="121953"/>
                  <a:pt x="904042" y="121621"/>
                  <a:pt x="905036" y="121621"/>
                </a:cubicBezTo>
                <a:close/>
                <a:moveTo>
                  <a:pt x="905036" y="114331"/>
                </a:moveTo>
                <a:cubicBezTo>
                  <a:pt x="905036" y="114331"/>
                  <a:pt x="905699" y="114331"/>
                  <a:pt x="906362" y="113999"/>
                </a:cubicBezTo>
                <a:cubicBezTo>
                  <a:pt x="906030" y="113999"/>
                  <a:pt x="905699" y="114331"/>
                  <a:pt x="905036" y="114331"/>
                </a:cubicBezTo>
                <a:close/>
                <a:moveTo>
                  <a:pt x="898408" y="127255"/>
                </a:moveTo>
                <a:lnTo>
                  <a:pt x="898408" y="127255"/>
                </a:lnTo>
                <a:cubicBezTo>
                  <a:pt x="898408" y="127255"/>
                  <a:pt x="900396" y="124273"/>
                  <a:pt x="901391" y="122947"/>
                </a:cubicBezTo>
                <a:cubicBezTo>
                  <a:pt x="900396" y="123941"/>
                  <a:pt x="899402" y="125598"/>
                  <a:pt x="898408" y="127255"/>
                </a:cubicBezTo>
                <a:close/>
                <a:moveTo>
                  <a:pt x="895426" y="127586"/>
                </a:moveTo>
                <a:cubicBezTo>
                  <a:pt x="895426" y="127586"/>
                  <a:pt x="894100" y="127586"/>
                  <a:pt x="893437" y="127586"/>
                </a:cubicBezTo>
                <a:cubicBezTo>
                  <a:pt x="894100" y="127586"/>
                  <a:pt x="894763" y="127586"/>
                  <a:pt x="895426" y="127586"/>
                </a:cubicBezTo>
                <a:close/>
                <a:moveTo>
                  <a:pt x="900065" y="161057"/>
                </a:moveTo>
                <a:cubicBezTo>
                  <a:pt x="900065" y="161057"/>
                  <a:pt x="900065" y="159400"/>
                  <a:pt x="900065" y="158737"/>
                </a:cubicBezTo>
                <a:cubicBezTo>
                  <a:pt x="900728" y="158737"/>
                  <a:pt x="901391" y="158406"/>
                  <a:pt x="901059" y="157412"/>
                </a:cubicBezTo>
                <a:cubicBezTo>
                  <a:pt x="902385" y="157080"/>
                  <a:pt x="902385" y="156086"/>
                  <a:pt x="902716" y="154761"/>
                </a:cubicBezTo>
                <a:cubicBezTo>
                  <a:pt x="902053" y="154429"/>
                  <a:pt x="901722" y="154098"/>
                  <a:pt x="901722" y="153435"/>
                </a:cubicBezTo>
                <a:cubicBezTo>
                  <a:pt x="901722" y="153767"/>
                  <a:pt x="902385" y="154098"/>
                  <a:pt x="902716" y="154761"/>
                </a:cubicBezTo>
                <a:cubicBezTo>
                  <a:pt x="904042" y="155423"/>
                  <a:pt x="905036" y="156418"/>
                  <a:pt x="906362" y="157080"/>
                </a:cubicBezTo>
                <a:cubicBezTo>
                  <a:pt x="910338" y="158737"/>
                  <a:pt x="906362" y="161389"/>
                  <a:pt x="907356" y="163708"/>
                </a:cubicBezTo>
                <a:cubicBezTo>
                  <a:pt x="907356" y="164040"/>
                  <a:pt x="907356" y="164371"/>
                  <a:pt x="907356" y="164702"/>
                </a:cubicBezTo>
                <a:cubicBezTo>
                  <a:pt x="909344" y="169673"/>
                  <a:pt x="914646" y="171993"/>
                  <a:pt x="917629" y="176301"/>
                </a:cubicBezTo>
                <a:cubicBezTo>
                  <a:pt x="917629" y="178290"/>
                  <a:pt x="917629" y="179947"/>
                  <a:pt x="920280" y="180278"/>
                </a:cubicBezTo>
                <a:cubicBezTo>
                  <a:pt x="924257" y="177627"/>
                  <a:pt x="928565" y="179284"/>
                  <a:pt x="932873" y="178952"/>
                </a:cubicBezTo>
                <a:cubicBezTo>
                  <a:pt x="934530" y="178952"/>
                  <a:pt x="936850" y="179947"/>
                  <a:pt x="937844" y="177627"/>
                </a:cubicBezTo>
                <a:cubicBezTo>
                  <a:pt x="939832" y="173982"/>
                  <a:pt x="942815" y="175638"/>
                  <a:pt x="945466" y="176301"/>
                </a:cubicBezTo>
                <a:cubicBezTo>
                  <a:pt x="945797" y="176301"/>
                  <a:pt x="946460" y="176301"/>
                  <a:pt x="946792" y="176301"/>
                </a:cubicBezTo>
                <a:cubicBezTo>
                  <a:pt x="947786" y="173650"/>
                  <a:pt x="953419" y="173650"/>
                  <a:pt x="950768" y="169342"/>
                </a:cubicBezTo>
                <a:cubicBezTo>
                  <a:pt x="954414" y="168348"/>
                  <a:pt x="953751" y="170999"/>
                  <a:pt x="954414" y="172325"/>
                </a:cubicBezTo>
                <a:cubicBezTo>
                  <a:pt x="954745" y="172325"/>
                  <a:pt x="955408" y="172325"/>
                  <a:pt x="955739" y="172325"/>
                </a:cubicBezTo>
                <a:cubicBezTo>
                  <a:pt x="957396" y="174976"/>
                  <a:pt x="954414" y="178952"/>
                  <a:pt x="958390" y="180609"/>
                </a:cubicBezTo>
                <a:cubicBezTo>
                  <a:pt x="954745" y="183261"/>
                  <a:pt x="963030" y="183592"/>
                  <a:pt x="959385" y="186243"/>
                </a:cubicBezTo>
                <a:cubicBezTo>
                  <a:pt x="959385" y="186243"/>
                  <a:pt x="958722" y="186243"/>
                  <a:pt x="958390" y="186243"/>
                </a:cubicBezTo>
                <a:cubicBezTo>
                  <a:pt x="953088" y="184917"/>
                  <a:pt x="950105" y="188231"/>
                  <a:pt x="947786" y="192540"/>
                </a:cubicBezTo>
                <a:cubicBezTo>
                  <a:pt x="948117" y="193865"/>
                  <a:pt x="948780" y="195191"/>
                  <a:pt x="947786" y="196516"/>
                </a:cubicBezTo>
                <a:cubicBezTo>
                  <a:pt x="946792" y="196516"/>
                  <a:pt x="946129" y="197179"/>
                  <a:pt x="945135" y="197179"/>
                </a:cubicBezTo>
                <a:cubicBezTo>
                  <a:pt x="944472" y="199167"/>
                  <a:pt x="945135" y="200162"/>
                  <a:pt x="946460" y="201487"/>
                </a:cubicBezTo>
                <a:cubicBezTo>
                  <a:pt x="945466" y="200162"/>
                  <a:pt x="944472" y="199167"/>
                  <a:pt x="945135" y="197179"/>
                </a:cubicBezTo>
                <a:cubicBezTo>
                  <a:pt x="943478" y="194528"/>
                  <a:pt x="940495" y="194859"/>
                  <a:pt x="937844" y="194528"/>
                </a:cubicBezTo>
                <a:cubicBezTo>
                  <a:pt x="939832" y="196516"/>
                  <a:pt x="939832" y="199167"/>
                  <a:pt x="941158" y="201487"/>
                </a:cubicBezTo>
                <a:cubicBezTo>
                  <a:pt x="939169" y="201487"/>
                  <a:pt x="936850" y="201487"/>
                  <a:pt x="934861" y="201487"/>
                </a:cubicBezTo>
                <a:cubicBezTo>
                  <a:pt x="932542" y="201156"/>
                  <a:pt x="930885" y="202150"/>
                  <a:pt x="928565" y="202150"/>
                </a:cubicBezTo>
                <a:cubicBezTo>
                  <a:pt x="922931" y="202813"/>
                  <a:pt x="916966" y="202813"/>
                  <a:pt x="911995" y="198836"/>
                </a:cubicBezTo>
                <a:cubicBezTo>
                  <a:pt x="911995" y="198836"/>
                  <a:pt x="912658" y="198836"/>
                  <a:pt x="912989" y="198836"/>
                </a:cubicBezTo>
                <a:cubicBezTo>
                  <a:pt x="921274" y="194197"/>
                  <a:pt x="922931" y="188563"/>
                  <a:pt x="918292" y="182266"/>
                </a:cubicBezTo>
                <a:cubicBezTo>
                  <a:pt x="916966" y="182929"/>
                  <a:pt x="915972" y="183592"/>
                  <a:pt x="914646" y="183923"/>
                </a:cubicBezTo>
                <a:cubicBezTo>
                  <a:pt x="912989" y="186243"/>
                  <a:pt x="911664" y="186906"/>
                  <a:pt x="910007" y="186574"/>
                </a:cubicBezTo>
                <a:cubicBezTo>
                  <a:pt x="911332" y="186906"/>
                  <a:pt x="912989" y="186574"/>
                  <a:pt x="914646" y="183923"/>
                </a:cubicBezTo>
                <a:cubicBezTo>
                  <a:pt x="912327" y="182598"/>
                  <a:pt x="910670" y="179947"/>
                  <a:pt x="907687" y="181272"/>
                </a:cubicBezTo>
                <a:cubicBezTo>
                  <a:pt x="908681" y="179615"/>
                  <a:pt x="908018" y="178621"/>
                  <a:pt x="907024" y="177295"/>
                </a:cubicBezTo>
                <a:cubicBezTo>
                  <a:pt x="904373" y="172987"/>
                  <a:pt x="901059" y="170005"/>
                  <a:pt x="895757" y="170668"/>
                </a:cubicBezTo>
                <a:lnTo>
                  <a:pt x="895757" y="170668"/>
                </a:lnTo>
                <a:cubicBezTo>
                  <a:pt x="893769" y="169011"/>
                  <a:pt x="892443" y="166691"/>
                  <a:pt x="889460" y="165697"/>
                </a:cubicBezTo>
                <a:cubicBezTo>
                  <a:pt x="892443" y="162051"/>
                  <a:pt x="895757" y="161057"/>
                  <a:pt x="899402" y="160394"/>
                </a:cubicBezTo>
                <a:close/>
                <a:moveTo>
                  <a:pt x="875211" y="162714"/>
                </a:moveTo>
                <a:lnTo>
                  <a:pt x="875211" y="162714"/>
                </a:lnTo>
                <a:cubicBezTo>
                  <a:pt x="873222" y="164040"/>
                  <a:pt x="870902" y="164371"/>
                  <a:pt x="868583" y="164702"/>
                </a:cubicBezTo>
                <a:cubicBezTo>
                  <a:pt x="870902" y="164702"/>
                  <a:pt x="873222" y="164040"/>
                  <a:pt x="875211" y="162714"/>
                </a:cubicBezTo>
                <a:close/>
                <a:moveTo>
                  <a:pt x="864937" y="165034"/>
                </a:moveTo>
                <a:cubicBezTo>
                  <a:pt x="864937" y="165034"/>
                  <a:pt x="865931" y="165034"/>
                  <a:pt x="866263" y="165034"/>
                </a:cubicBezTo>
                <a:lnTo>
                  <a:pt x="866263" y="165034"/>
                </a:lnTo>
                <a:cubicBezTo>
                  <a:pt x="866263" y="165034"/>
                  <a:pt x="865269" y="165034"/>
                  <a:pt x="864937" y="165034"/>
                </a:cubicBezTo>
                <a:close/>
                <a:moveTo>
                  <a:pt x="866594" y="159400"/>
                </a:moveTo>
                <a:cubicBezTo>
                  <a:pt x="866594" y="159400"/>
                  <a:pt x="866594" y="158075"/>
                  <a:pt x="865931" y="157743"/>
                </a:cubicBezTo>
                <a:cubicBezTo>
                  <a:pt x="864937" y="157743"/>
                  <a:pt x="864275" y="157743"/>
                  <a:pt x="863612" y="157743"/>
                </a:cubicBezTo>
                <a:cubicBezTo>
                  <a:pt x="864275" y="157743"/>
                  <a:pt x="865269" y="157743"/>
                  <a:pt x="865931" y="157743"/>
                </a:cubicBezTo>
                <a:cubicBezTo>
                  <a:pt x="865931" y="158406"/>
                  <a:pt x="866263" y="159069"/>
                  <a:pt x="866594" y="159400"/>
                </a:cubicBezTo>
                <a:close/>
                <a:moveTo>
                  <a:pt x="866263" y="153767"/>
                </a:moveTo>
                <a:cubicBezTo>
                  <a:pt x="866263" y="153767"/>
                  <a:pt x="864275" y="155092"/>
                  <a:pt x="863612" y="155755"/>
                </a:cubicBezTo>
                <a:cubicBezTo>
                  <a:pt x="864606" y="155092"/>
                  <a:pt x="865269" y="154429"/>
                  <a:pt x="866263" y="153767"/>
                </a:cubicBezTo>
                <a:cubicBezTo>
                  <a:pt x="866263" y="153767"/>
                  <a:pt x="866926" y="153435"/>
                  <a:pt x="866926" y="153104"/>
                </a:cubicBezTo>
                <a:cubicBezTo>
                  <a:pt x="866926" y="153104"/>
                  <a:pt x="866263" y="153435"/>
                  <a:pt x="866263" y="153767"/>
                </a:cubicBezTo>
                <a:close/>
                <a:moveTo>
                  <a:pt x="845054" y="128581"/>
                </a:moveTo>
                <a:cubicBezTo>
                  <a:pt x="845054" y="130569"/>
                  <a:pt x="844722" y="132557"/>
                  <a:pt x="844391" y="134546"/>
                </a:cubicBezTo>
                <a:cubicBezTo>
                  <a:pt x="844391" y="132557"/>
                  <a:pt x="844722" y="130569"/>
                  <a:pt x="845054" y="128581"/>
                </a:cubicBezTo>
                <a:lnTo>
                  <a:pt x="845054" y="128581"/>
                </a:lnTo>
                <a:close/>
                <a:moveTo>
                  <a:pt x="830472" y="111680"/>
                </a:moveTo>
                <a:lnTo>
                  <a:pt x="830472" y="111680"/>
                </a:lnTo>
                <a:cubicBezTo>
                  <a:pt x="830472" y="111680"/>
                  <a:pt x="831467" y="111017"/>
                  <a:pt x="832129" y="110685"/>
                </a:cubicBezTo>
                <a:cubicBezTo>
                  <a:pt x="831467" y="110685"/>
                  <a:pt x="831135" y="111348"/>
                  <a:pt x="830472" y="111680"/>
                </a:cubicBezTo>
                <a:close/>
                <a:moveTo>
                  <a:pt x="777118" y="187900"/>
                </a:moveTo>
                <a:cubicBezTo>
                  <a:pt x="777118" y="187900"/>
                  <a:pt x="775461" y="190551"/>
                  <a:pt x="774467" y="192208"/>
                </a:cubicBezTo>
                <a:cubicBezTo>
                  <a:pt x="775130" y="190883"/>
                  <a:pt x="776455" y="189557"/>
                  <a:pt x="777118" y="187900"/>
                </a:cubicBezTo>
                <a:cubicBezTo>
                  <a:pt x="777118" y="187569"/>
                  <a:pt x="777118" y="186906"/>
                  <a:pt x="777118" y="186574"/>
                </a:cubicBezTo>
                <a:cubicBezTo>
                  <a:pt x="777118" y="186574"/>
                  <a:pt x="777118" y="187237"/>
                  <a:pt x="777118" y="187900"/>
                </a:cubicBezTo>
                <a:close/>
                <a:moveTo>
                  <a:pt x="762205" y="188894"/>
                </a:moveTo>
                <a:cubicBezTo>
                  <a:pt x="762205" y="188894"/>
                  <a:pt x="760880" y="187900"/>
                  <a:pt x="759886" y="187900"/>
                </a:cubicBezTo>
                <a:cubicBezTo>
                  <a:pt x="760548" y="187900"/>
                  <a:pt x="761211" y="187900"/>
                  <a:pt x="762205" y="188894"/>
                </a:cubicBezTo>
                <a:cubicBezTo>
                  <a:pt x="763531" y="188894"/>
                  <a:pt x="764525" y="188894"/>
                  <a:pt x="765519" y="189557"/>
                </a:cubicBezTo>
                <a:cubicBezTo>
                  <a:pt x="764525" y="189226"/>
                  <a:pt x="763531" y="189226"/>
                  <a:pt x="762205" y="188894"/>
                </a:cubicBezTo>
                <a:close/>
                <a:moveTo>
                  <a:pt x="747624" y="156749"/>
                </a:moveTo>
                <a:cubicBezTo>
                  <a:pt x="747624" y="156749"/>
                  <a:pt x="749612" y="157743"/>
                  <a:pt x="750275" y="158406"/>
                </a:cubicBezTo>
                <a:cubicBezTo>
                  <a:pt x="749612" y="157412"/>
                  <a:pt x="748618" y="157080"/>
                  <a:pt x="747624" y="156749"/>
                </a:cubicBezTo>
                <a:close/>
                <a:moveTo>
                  <a:pt x="715810" y="132889"/>
                </a:moveTo>
                <a:cubicBezTo>
                  <a:pt x="715810" y="132889"/>
                  <a:pt x="717467" y="133220"/>
                  <a:pt x="717799" y="133883"/>
                </a:cubicBezTo>
                <a:cubicBezTo>
                  <a:pt x="717136" y="133552"/>
                  <a:pt x="716473" y="133220"/>
                  <a:pt x="715810" y="132889"/>
                </a:cubicBezTo>
                <a:close/>
                <a:moveTo>
                  <a:pt x="685985" y="128249"/>
                </a:moveTo>
                <a:cubicBezTo>
                  <a:pt x="685985" y="128249"/>
                  <a:pt x="686316" y="127255"/>
                  <a:pt x="686979" y="126924"/>
                </a:cubicBezTo>
                <a:cubicBezTo>
                  <a:pt x="686648" y="126924"/>
                  <a:pt x="686316" y="127586"/>
                  <a:pt x="685985" y="128249"/>
                </a:cubicBezTo>
                <a:close/>
                <a:moveTo>
                  <a:pt x="667758" y="129243"/>
                </a:moveTo>
                <a:cubicBezTo>
                  <a:pt x="667758" y="129243"/>
                  <a:pt x="667095" y="129243"/>
                  <a:pt x="666764" y="129575"/>
                </a:cubicBezTo>
                <a:cubicBezTo>
                  <a:pt x="666764" y="129575"/>
                  <a:pt x="667427" y="129575"/>
                  <a:pt x="667758" y="129243"/>
                </a:cubicBezTo>
                <a:cubicBezTo>
                  <a:pt x="667427" y="128581"/>
                  <a:pt x="667095" y="127918"/>
                  <a:pt x="667095" y="127255"/>
                </a:cubicBezTo>
                <a:cubicBezTo>
                  <a:pt x="667095" y="126261"/>
                  <a:pt x="667095" y="124935"/>
                  <a:pt x="667758" y="124273"/>
                </a:cubicBezTo>
                <a:cubicBezTo>
                  <a:pt x="667095" y="125267"/>
                  <a:pt x="666764" y="126261"/>
                  <a:pt x="667095" y="127255"/>
                </a:cubicBezTo>
                <a:cubicBezTo>
                  <a:pt x="667095" y="127918"/>
                  <a:pt x="667427" y="128581"/>
                  <a:pt x="667758" y="129243"/>
                </a:cubicBezTo>
                <a:close/>
                <a:moveTo>
                  <a:pt x="646218" y="99749"/>
                </a:moveTo>
                <a:cubicBezTo>
                  <a:pt x="646218" y="99749"/>
                  <a:pt x="645886" y="98424"/>
                  <a:pt x="645555" y="98092"/>
                </a:cubicBezTo>
                <a:cubicBezTo>
                  <a:pt x="645555" y="98424"/>
                  <a:pt x="646218" y="99087"/>
                  <a:pt x="646218" y="99749"/>
                </a:cubicBezTo>
                <a:cubicBezTo>
                  <a:pt x="646549" y="99749"/>
                  <a:pt x="646880" y="99749"/>
                  <a:pt x="647543" y="99749"/>
                </a:cubicBezTo>
                <a:cubicBezTo>
                  <a:pt x="647212" y="99749"/>
                  <a:pt x="646549" y="99749"/>
                  <a:pt x="646218" y="99749"/>
                </a:cubicBezTo>
                <a:close/>
                <a:moveTo>
                  <a:pt x="610758" y="120296"/>
                </a:moveTo>
                <a:cubicBezTo>
                  <a:pt x="609101" y="124935"/>
                  <a:pt x="605456" y="121621"/>
                  <a:pt x="602474" y="122947"/>
                </a:cubicBezTo>
                <a:cubicBezTo>
                  <a:pt x="604793" y="119964"/>
                  <a:pt x="600154" y="118307"/>
                  <a:pt x="601811" y="115656"/>
                </a:cubicBezTo>
                <a:cubicBezTo>
                  <a:pt x="602142" y="115656"/>
                  <a:pt x="602805" y="115325"/>
                  <a:pt x="603136" y="114993"/>
                </a:cubicBezTo>
                <a:cubicBezTo>
                  <a:pt x="606119" y="114993"/>
                  <a:pt x="609101" y="114993"/>
                  <a:pt x="611753" y="115325"/>
                </a:cubicBezTo>
                <a:cubicBezTo>
                  <a:pt x="611421" y="116982"/>
                  <a:pt x="611090" y="118639"/>
                  <a:pt x="610758" y="120296"/>
                </a:cubicBezTo>
                <a:close/>
                <a:moveTo>
                  <a:pt x="538183" y="119302"/>
                </a:moveTo>
                <a:cubicBezTo>
                  <a:pt x="541166" y="120627"/>
                  <a:pt x="544480" y="119964"/>
                  <a:pt x="548125" y="120959"/>
                </a:cubicBezTo>
                <a:cubicBezTo>
                  <a:pt x="547131" y="123278"/>
                  <a:pt x="543154" y="121953"/>
                  <a:pt x="543486" y="125267"/>
                </a:cubicBezTo>
                <a:cubicBezTo>
                  <a:pt x="541166" y="125267"/>
                  <a:pt x="538515" y="125267"/>
                  <a:pt x="536195" y="125267"/>
                </a:cubicBezTo>
                <a:cubicBezTo>
                  <a:pt x="536195" y="124273"/>
                  <a:pt x="535863" y="122947"/>
                  <a:pt x="535532" y="121953"/>
                </a:cubicBezTo>
                <a:cubicBezTo>
                  <a:pt x="535863" y="120627"/>
                  <a:pt x="536526" y="118639"/>
                  <a:pt x="538183" y="119302"/>
                </a:cubicBezTo>
                <a:close/>
                <a:moveTo>
                  <a:pt x="507364" y="150453"/>
                </a:moveTo>
                <a:cubicBezTo>
                  <a:pt x="507364" y="150453"/>
                  <a:pt x="506038" y="153104"/>
                  <a:pt x="505375" y="154761"/>
                </a:cubicBezTo>
                <a:cubicBezTo>
                  <a:pt x="505375" y="155092"/>
                  <a:pt x="505375" y="155423"/>
                  <a:pt x="505375" y="155755"/>
                </a:cubicBezTo>
                <a:cubicBezTo>
                  <a:pt x="505375" y="155755"/>
                  <a:pt x="505375" y="155092"/>
                  <a:pt x="505375" y="154761"/>
                </a:cubicBezTo>
                <a:cubicBezTo>
                  <a:pt x="506038" y="153104"/>
                  <a:pt x="506038" y="151447"/>
                  <a:pt x="507364" y="150453"/>
                </a:cubicBezTo>
                <a:close/>
                <a:moveTo>
                  <a:pt x="493776" y="159400"/>
                </a:moveTo>
                <a:cubicBezTo>
                  <a:pt x="493776" y="159400"/>
                  <a:pt x="495765" y="159400"/>
                  <a:pt x="496428" y="158406"/>
                </a:cubicBezTo>
                <a:lnTo>
                  <a:pt x="496428" y="158406"/>
                </a:lnTo>
                <a:cubicBezTo>
                  <a:pt x="496428" y="158406"/>
                  <a:pt x="494771" y="159400"/>
                  <a:pt x="493776" y="159400"/>
                </a:cubicBezTo>
                <a:close/>
                <a:moveTo>
                  <a:pt x="499410" y="138191"/>
                </a:moveTo>
                <a:lnTo>
                  <a:pt x="499410" y="138191"/>
                </a:lnTo>
                <a:close/>
                <a:moveTo>
                  <a:pt x="494108" y="138191"/>
                </a:moveTo>
                <a:lnTo>
                  <a:pt x="494108" y="138191"/>
                </a:lnTo>
                <a:cubicBezTo>
                  <a:pt x="494108" y="138191"/>
                  <a:pt x="496428" y="137197"/>
                  <a:pt x="497753" y="136865"/>
                </a:cubicBezTo>
                <a:cubicBezTo>
                  <a:pt x="496428" y="137197"/>
                  <a:pt x="495433" y="137860"/>
                  <a:pt x="494108" y="138191"/>
                </a:cubicBezTo>
                <a:close/>
                <a:moveTo>
                  <a:pt x="487480" y="97430"/>
                </a:moveTo>
                <a:cubicBezTo>
                  <a:pt x="484166" y="96435"/>
                  <a:pt x="479858" y="100081"/>
                  <a:pt x="477538" y="95110"/>
                </a:cubicBezTo>
                <a:cubicBezTo>
                  <a:pt x="480852" y="96435"/>
                  <a:pt x="485492" y="92127"/>
                  <a:pt x="487480" y="97430"/>
                </a:cubicBezTo>
                <a:close/>
                <a:moveTo>
                  <a:pt x="471242" y="119302"/>
                </a:moveTo>
                <a:cubicBezTo>
                  <a:pt x="471242" y="119302"/>
                  <a:pt x="469916" y="119302"/>
                  <a:pt x="469253" y="119302"/>
                </a:cubicBezTo>
                <a:cubicBezTo>
                  <a:pt x="469916" y="119302"/>
                  <a:pt x="470579" y="119302"/>
                  <a:pt x="471242" y="119302"/>
                </a:cubicBezTo>
                <a:close/>
                <a:moveTo>
                  <a:pt x="481184" y="123278"/>
                </a:moveTo>
                <a:cubicBezTo>
                  <a:pt x="481184" y="123278"/>
                  <a:pt x="481846" y="124273"/>
                  <a:pt x="482178" y="124273"/>
                </a:cubicBezTo>
                <a:cubicBezTo>
                  <a:pt x="481846" y="124273"/>
                  <a:pt x="481184" y="123941"/>
                  <a:pt x="481184" y="123278"/>
                </a:cubicBezTo>
                <a:cubicBezTo>
                  <a:pt x="479195" y="121953"/>
                  <a:pt x="477207" y="121290"/>
                  <a:pt x="474887" y="120627"/>
                </a:cubicBezTo>
                <a:cubicBezTo>
                  <a:pt x="477207" y="120959"/>
                  <a:pt x="479195" y="121953"/>
                  <a:pt x="481184" y="123278"/>
                </a:cubicBezTo>
                <a:close/>
                <a:moveTo>
                  <a:pt x="486486" y="125598"/>
                </a:moveTo>
                <a:lnTo>
                  <a:pt x="486486" y="125598"/>
                </a:lnTo>
                <a:cubicBezTo>
                  <a:pt x="486486" y="125598"/>
                  <a:pt x="484497" y="126261"/>
                  <a:pt x="483503" y="126592"/>
                </a:cubicBezTo>
                <a:cubicBezTo>
                  <a:pt x="484497" y="126261"/>
                  <a:pt x="485492" y="125929"/>
                  <a:pt x="486486" y="125598"/>
                </a:cubicBezTo>
                <a:close/>
                <a:moveTo>
                  <a:pt x="486486" y="148796"/>
                </a:moveTo>
                <a:cubicBezTo>
                  <a:pt x="488806" y="147801"/>
                  <a:pt x="488806" y="150121"/>
                  <a:pt x="488806" y="151778"/>
                </a:cubicBezTo>
                <a:cubicBezTo>
                  <a:pt x="488143" y="151778"/>
                  <a:pt x="487149" y="151778"/>
                  <a:pt x="486486" y="151778"/>
                </a:cubicBezTo>
                <a:cubicBezTo>
                  <a:pt x="486486" y="154429"/>
                  <a:pt x="490131" y="152110"/>
                  <a:pt x="490794" y="155092"/>
                </a:cubicBezTo>
                <a:cubicBezTo>
                  <a:pt x="485823" y="155755"/>
                  <a:pt x="481184" y="157080"/>
                  <a:pt x="476213" y="154429"/>
                </a:cubicBezTo>
                <a:cubicBezTo>
                  <a:pt x="476213" y="154098"/>
                  <a:pt x="476213" y="153767"/>
                  <a:pt x="476213" y="153104"/>
                </a:cubicBezTo>
                <a:cubicBezTo>
                  <a:pt x="476544" y="152772"/>
                  <a:pt x="477207" y="152110"/>
                  <a:pt x="477538" y="151778"/>
                </a:cubicBezTo>
                <a:cubicBezTo>
                  <a:pt x="479195" y="146807"/>
                  <a:pt x="483835" y="149790"/>
                  <a:pt x="486817" y="148464"/>
                </a:cubicBezTo>
                <a:close/>
                <a:moveTo>
                  <a:pt x="437108" y="143825"/>
                </a:moveTo>
                <a:cubicBezTo>
                  <a:pt x="437108" y="143825"/>
                  <a:pt x="439428" y="141505"/>
                  <a:pt x="440754" y="141836"/>
                </a:cubicBezTo>
                <a:cubicBezTo>
                  <a:pt x="439428" y="141836"/>
                  <a:pt x="438434" y="143162"/>
                  <a:pt x="437108" y="143825"/>
                </a:cubicBezTo>
                <a:close/>
                <a:moveTo>
                  <a:pt x="419213" y="136865"/>
                </a:moveTo>
                <a:cubicBezTo>
                  <a:pt x="419213" y="136865"/>
                  <a:pt x="420538" y="136865"/>
                  <a:pt x="421201" y="136865"/>
                </a:cubicBezTo>
                <a:cubicBezTo>
                  <a:pt x="420538" y="136865"/>
                  <a:pt x="419876" y="136865"/>
                  <a:pt x="419213" y="136865"/>
                </a:cubicBezTo>
                <a:lnTo>
                  <a:pt x="419213" y="136865"/>
                </a:lnTo>
                <a:close/>
                <a:moveTo>
                  <a:pt x="405294" y="154098"/>
                </a:moveTo>
                <a:cubicBezTo>
                  <a:pt x="404632" y="156086"/>
                  <a:pt x="403637" y="157412"/>
                  <a:pt x="401980" y="157743"/>
                </a:cubicBezTo>
                <a:cubicBezTo>
                  <a:pt x="403306" y="157743"/>
                  <a:pt x="404300" y="156086"/>
                  <a:pt x="405294" y="154098"/>
                </a:cubicBezTo>
                <a:cubicBezTo>
                  <a:pt x="407614" y="153104"/>
                  <a:pt x="407614" y="154761"/>
                  <a:pt x="408277" y="156086"/>
                </a:cubicBezTo>
                <a:cubicBezTo>
                  <a:pt x="407946" y="154761"/>
                  <a:pt x="407614" y="153104"/>
                  <a:pt x="405294" y="154098"/>
                </a:cubicBezTo>
                <a:close/>
                <a:moveTo>
                  <a:pt x="402975" y="145482"/>
                </a:moveTo>
                <a:cubicBezTo>
                  <a:pt x="402975" y="145482"/>
                  <a:pt x="403306" y="144488"/>
                  <a:pt x="403637" y="144156"/>
                </a:cubicBezTo>
                <a:cubicBezTo>
                  <a:pt x="403306" y="144488"/>
                  <a:pt x="402975" y="144819"/>
                  <a:pt x="402975" y="145482"/>
                </a:cubicBezTo>
                <a:lnTo>
                  <a:pt x="407283" y="145482"/>
                </a:lnTo>
                <a:cubicBezTo>
                  <a:pt x="407283" y="145482"/>
                  <a:pt x="404300" y="145482"/>
                  <a:pt x="402975" y="145482"/>
                </a:cubicBezTo>
                <a:close/>
                <a:moveTo>
                  <a:pt x="320126" y="153435"/>
                </a:moveTo>
                <a:cubicBezTo>
                  <a:pt x="320126" y="151778"/>
                  <a:pt x="321783" y="150453"/>
                  <a:pt x="324103" y="149790"/>
                </a:cubicBezTo>
                <a:lnTo>
                  <a:pt x="324103" y="149790"/>
                </a:lnTo>
                <a:cubicBezTo>
                  <a:pt x="321452" y="150453"/>
                  <a:pt x="320126" y="151447"/>
                  <a:pt x="320126" y="153435"/>
                </a:cubicBezTo>
                <a:close/>
                <a:moveTo>
                  <a:pt x="324103" y="161057"/>
                </a:moveTo>
                <a:cubicBezTo>
                  <a:pt x="324103" y="161057"/>
                  <a:pt x="326423" y="162383"/>
                  <a:pt x="327417" y="162714"/>
                </a:cubicBezTo>
                <a:cubicBezTo>
                  <a:pt x="326091" y="162383"/>
                  <a:pt x="324766" y="161720"/>
                  <a:pt x="324103" y="161057"/>
                </a:cubicBezTo>
                <a:lnTo>
                  <a:pt x="324103" y="161057"/>
                </a:lnTo>
                <a:close/>
                <a:moveTo>
                  <a:pt x="336696" y="177627"/>
                </a:moveTo>
                <a:cubicBezTo>
                  <a:pt x="336696" y="177627"/>
                  <a:pt x="338684" y="176301"/>
                  <a:pt x="339678" y="175638"/>
                </a:cubicBezTo>
                <a:cubicBezTo>
                  <a:pt x="338684" y="176301"/>
                  <a:pt x="337690" y="176964"/>
                  <a:pt x="336696" y="177627"/>
                </a:cubicBezTo>
                <a:cubicBezTo>
                  <a:pt x="335702" y="177627"/>
                  <a:pt x="335039" y="177627"/>
                  <a:pt x="334045" y="176964"/>
                </a:cubicBezTo>
                <a:cubicBezTo>
                  <a:pt x="335039" y="177295"/>
                  <a:pt x="335702" y="177627"/>
                  <a:pt x="336696" y="177627"/>
                </a:cubicBezTo>
                <a:close/>
                <a:moveTo>
                  <a:pt x="346306" y="181272"/>
                </a:moveTo>
                <a:cubicBezTo>
                  <a:pt x="346306" y="181272"/>
                  <a:pt x="348957" y="181935"/>
                  <a:pt x="350614" y="181935"/>
                </a:cubicBezTo>
                <a:cubicBezTo>
                  <a:pt x="349289" y="181935"/>
                  <a:pt x="347963" y="181272"/>
                  <a:pt x="346306" y="181272"/>
                </a:cubicBezTo>
                <a:close/>
                <a:moveTo>
                  <a:pt x="359562" y="198836"/>
                </a:moveTo>
                <a:cubicBezTo>
                  <a:pt x="359562" y="198836"/>
                  <a:pt x="362213" y="198505"/>
                  <a:pt x="363539" y="198173"/>
                </a:cubicBezTo>
                <a:cubicBezTo>
                  <a:pt x="362213" y="198173"/>
                  <a:pt x="360888" y="198505"/>
                  <a:pt x="359562" y="198836"/>
                </a:cubicBezTo>
                <a:cubicBezTo>
                  <a:pt x="359562" y="198505"/>
                  <a:pt x="358899" y="198173"/>
                  <a:pt x="358568" y="197842"/>
                </a:cubicBezTo>
                <a:cubicBezTo>
                  <a:pt x="358568" y="198173"/>
                  <a:pt x="359231" y="198505"/>
                  <a:pt x="359562" y="198836"/>
                </a:cubicBezTo>
                <a:close/>
                <a:moveTo>
                  <a:pt x="361882" y="205795"/>
                </a:moveTo>
                <a:cubicBezTo>
                  <a:pt x="361882" y="205795"/>
                  <a:pt x="360556" y="205795"/>
                  <a:pt x="359562" y="205795"/>
                </a:cubicBezTo>
                <a:cubicBezTo>
                  <a:pt x="360225" y="205795"/>
                  <a:pt x="360888" y="205464"/>
                  <a:pt x="361882" y="205795"/>
                </a:cubicBezTo>
                <a:close/>
                <a:moveTo>
                  <a:pt x="384085" y="248545"/>
                </a:moveTo>
                <a:cubicBezTo>
                  <a:pt x="385742" y="248214"/>
                  <a:pt x="387399" y="247882"/>
                  <a:pt x="389056" y="247551"/>
                </a:cubicBezTo>
                <a:cubicBezTo>
                  <a:pt x="387399" y="247882"/>
                  <a:pt x="385742" y="248214"/>
                  <a:pt x="384085" y="248545"/>
                </a:cubicBezTo>
                <a:cubicBezTo>
                  <a:pt x="383091" y="250202"/>
                  <a:pt x="382097" y="250865"/>
                  <a:pt x="381103" y="250865"/>
                </a:cubicBezTo>
                <a:cubicBezTo>
                  <a:pt x="382097" y="250865"/>
                  <a:pt x="383422" y="250202"/>
                  <a:pt x="384085" y="248545"/>
                </a:cubicBezTo>
                <a:close/>
                <a:moveTo>
                  <a:pt x="393033" y="267766"/>
                </a:moveTo>
                <a:cubicBezTo>
                  <a:pt x="393033" y="267766"/>
                  <a:pt x="390050" y="267434"/>
                  <a:pt x="388393" y="267103"/>
                </a:cubicBezTo>
                <a:cubicBezTo>
                  <a:pt x="389719" y="267434"/>
                  <a:pt x="391376" y="267766"/>
                  <a:pt x="393033" y="267766"/>
                </a:cubicBezTo>
                <a:close/>
                <a:moveTo>
                  <a:pt x="395353" y="267766"/>
                </a:moveTo>
                <a:cubicBezTo>
                  <a:pt x="395353" y="267766"/>
                  <a:pt x="397010" y="267766"/>
                  <a:pt x="397672" y="267766"/>
                </a:cubicBezTo>
                <a:cubicBezTo>
                  <a:pt x="397010" y="267766"/>
                  <a:pt x="396015" y="267766"/>
                  <a:pt x="395353" y="267766"/>
                </a:cubicBezTo>
                <a:lnTo>
                  <a:pt x="395353" y="267766"/>
                </a:lnTo>
                <a:close/>
                <a:moveTo>
                  <a:pt x="398667" y="264120"/>
                </a:moveTo>
                <a:lnTo>
                  <a:pt x="398667" y="264120"/>
                </a:lnTo>
                <a:cubicBezTo>
                  <a:pt x="400986" y="263458"/>
                  <a:pt x="403306" y="263126"/>
                  <a:pt x="405626" y="262464"/>
                </a:cubicBezTo>
                <a:cubicBezTo>
                  <a:pt x="406289" y="261801"/>
                  <a:pt x="406951" y="260807"/>
                  <a:pt x="407946" y="260144"/>
                </a:cubicBezTo>
                <a:cubicBezTo>
                  <a:pt x="407283" y="260807"/>
                  <a:pt x="406620" y="261801"/>
                  <a:pt x="405626" y="262464"/>
                </a:cubicBezTo>
                <a:cubicBezTo>
                  <a:pt x="407283" y="262795"/>
                  <a:pt x="408940" y="263126"/>
                  <a:pt x="409934" y="264452"/>
                </a:cubicBezTo>
                <a:cubicBezTo>
                  <a:pt x="408940" y="263126"/>
                  <a:pt x="407283" y="262795"/>
                  <a:pt x="405626" y="262464"/>
                </a:cubicBezTo>
                <a:cubicBezTo>
                  <a:pt x="403306" y="263126"/>
                  <a:pt x="400986" y="263458"/>
                  <a:pt x="398667" y="264120"/>
                </a:cubicBezTo>
                <a:close/>
                <a:moveTo>
                  <a:pt x="410928" y="252853"/>
                </a:moveTo>
                <a:cubicBezTo>
                  <a:pt x="410928" y="252853"/>
                  <a:pt x="412254" y="253516"/>
                  <a:pt x="412585" y="253847"/>
                </a:cubicBezTo>
                <a:cubicBezTo>
                  <a:pt x="413579" y="252522"/>
                  <a:pt x="414242" y="251196"/>
                  <a:pt x="415236" y="250202"/>
                </a:cubicBezTo>
                <a:cubicBezTo>
                  <a:pt x="414905" y="249539"/>
                  <a:pt x="414242" y="249208"/>
                  <a:pt x="413911" y="248545"/>
                </a:cubicBezTo>
                <a:lnTo>
                  <a:pt x="413911" y="248545"/>
                </a:lnTo>
                <a:cubicBezTo>
                  <a:pt x="413911" y="248545"/>
                  <a:pt x="414905" y="249539"/>
                  <a:pt x="415236" y="250202"/>
                </a:cubicBezTo>
                <a:lnTo>
                  <a:pt x="415236" y="250202"/>
                </a:lnTo>
                <a:cubicBezTo>
                  <a:pt x="415236" y="250202"/>
                  <a:pt x="413579" y="252853"/>
                  <a:pt x="412585" y="253847"/>
                </a:cubicBezTo>
                <a:cubicBezTo>
                  <a:pt x="412585" y="254179"/>
                  <a:pt x="412585" y="254841"/>
                  <a:pt x="412585" y="255173"/>
                </a:cubicBezTo>
                <a:cubicBezTo>
                  <a:pt x="412585" y="254841"/>
                  <a:pt x="412585" y="254179"/>
                  <a:pt x="412585" y="253847"/>
                </a:cubicBezTo>
                <a:cubicBezTo>
                  <a:pt x="411922" y="253516"/>
                  <a:pt x="411591" y="253185"/>
                  <a:pt x="410928" y="252853"/>
                </a:cubicBezTo>
                <a:close/>
                <a:moveTo>
                  <a:pt x="415236" y="238272"/>
                </a:moveTo>
                <a:cubicBezTo>
                  <a:pt x="415236" y="238272"/>
                  <a:pt x="413248" y="237609"/>
                  <a:pt x="412254" y="236946"/>
                </a:cubicBezTo>
                <a:cubicBezTo>
                  <a:pt x="411259" y="235952"/>
                  <a:pt x="409934" y="234958"/>
                  <a:pt x="408608" y="234295"/>
                </a:cubicBezTo>
                <a:cubicBezTo>
                  <a:pt x="409934" y="235289"/>
                  <a:pt x="410928" y="235952"/>
                  <a:pt x="412254" y="236946"/>
                </a:cubicBezTo>
                <a:cubicBezTo>
                  <a:pt x="413248" y="237278"/>
                  <a:pt x="414242" y="237609"/>
                  <a:pt x="415236" y="238272"/>
                </a:cubicBezTo>
                <a:cubicBezTo>
                  <a:pt x="417225" y="238272"/>
                  <a:pt x="418882" y="237278"/>
                  <a:pt x="420538" y="236283"/>
                </a:cubicBezTo>
                <a:cubicBezTo>
                  <a:pt x="418882" y="237278"/>
                  <a:pt x="417225" y="237940"/>
                  <a:pt x="415236" y="238272"/>
                </a:cubicBezTo>
                <a:close/>
                <a:moveTo>
                  <a:pt x="475550" y="279696"/>
                </a:moveTo>
                <a:cubicBezTo>
                  <a:pt x="475550" y="279696"/>
                  <a:pt x="478201" y="279696"/>
                  <a:pt x="479527" y="279696"/>
                </a:cubicBezTo>
                <a:cubicBezTo>
                  <a:pt x="478201" y="279696"/>
                  <a:pt x="476875" y="279696"/>
                  <a:pt x="475550" y="279696"/>
                </a:cubicBezTo>
                <a:lnTo>
                  <a:pt x="475550" y="279696"/>
                </a:lnTo>
                <a:close/>
                <a:moveTo>
                  <a:pt x="565689" y="318469"/>
                </a:moveTo>
                <a:cubicBezTo>
                  <a:pt x="567677" y="319132"/>
                  <a:pt x="569666" y="318469"/>
                  <a:pt x="571654" y="318469"/>
                </a:cubicBezTo>
                <a:lnTo>
                  <a:pt x="571654" y="318469"/>
                </a:lnTo>
                <a:cubicBezTo>
                  <a:pt x="569666" y="317806"/>
                  <a:pt x="567677" y="318800"/>
                  <a:pt x="565689" y="318469"/>
                </a:cubicBezTo>
                <a:close/>
                <a:moveTo>
                  <a:pt x="586898" y="311178"/>
                </a:moveTo>
                <a:cubicBezTo>
                  <a:pt x="586898" y="311178"/>
                  <a:pt x="587229" y="311841"/>
                  <a:pt x="587561" y="312173"/>
                </a:cubicBezTo>
                <a:cubicBezTo>
                  <a:pt x="587561" y="312173"/>
                  <a:pt x="587229" y="311510"/>
                  <a:pt x="586898" y="311178"/>
                </a:cubicBezTo>
                <a:lnTo>
                  <a:pt x="586898" y="311178"/>
                </a:lnTo>
                <a:close/>
                <a:moveTo>
                  <a:pt x="586898" y="311841"/>
                </a:moveTo>
                <a:cubicBezTo>
                  <a:pt x="586898" y="311841"/>
                  <a:pt x="586898" y="313498"/>
                  <a:pt x="586898" y="314492"/>
                </a:cubicBezTo>
                <a:cubicBezTo>
                  <a:pt x="586898" y="315155"/>
                  <a:pt x="586898" y="315486"/>
                  <a:pt x="586898" y="315818"/>
                </a:cubicBezTo>
                <a:cubicBezTo>
                  <a:pt x="586898" y="315818"/>
                  <a:pt x="586898" y="315155"/>
                  <a:pt x="586898" y="314492"/>
                </a:cubicBezTo>
                <a:cubicBezTo>
                  <a:pt x="586898" y="313498"/>
                  <a:pt x="586898" y="312835"/>
                  <a:pt x="586898" y="311841"/>
                </a:cubicBezTo>
                <a:close/>
                <a:moveTo>
                  <a:pt x="566352" y="314824"/>
                </a:moveTo>
                <a:cubicBezTo>
                  <a:pt x="566352" y="314824"/>
                  <a:pt x="564695" y="316149"/>
                  <a:pt x="564032" y="317143"/>
                </a:cubicBezTo>
                <a:cubicBezTo>
                  <a:pt x="563701" y="317475"/>
                  <a:pt x="563038" y="318138"/>
                  <a:pt x="562706" y="318469"/>
                </a:cubicBezTo>
                <a:cubicBezTo>
                  <a:pt x="562706" y="318800"/>
                  <a:pt x="562706" y="319463"/>
                  <a:pt x="562706" y="319795"/>
                </a:cubicBezTo>
                <a:cubicBezTo>
                  <a:pt x="562706" y="319463"/>
                  <a:pt x="562706" y="318800"/>
                  <a:pt x="562706" y="318469"/>
                </a:cubicBezTo>
                <a:cubicBezTo>
                  <a:pt x="563038" y="318138"/>
                  <a:pt x="563701" y="317475"/>
                  <a:pt x="564032" y="317143"/>
                </a:cubicBezTo>
                <a:cubicBezTo>
                  <a:pt x="564695" y="316149"/>
                  <a:pt x="566020" y="315818"/>
                  <a:pt x="566352" y="314824"/>
                </a:cubicBezTo>
                <a:close/>
                <a:moveTo>
                  <a:pt x="538515" y="322446"/>
                </a:moveTo>
                <a:cubicBezTo>
                  <a:pt x="538515" y="322446"/>
                  <a:pt x="538515" y="321120"/>
                  <a:pt x="538515" y="320457"/>
                </a:cubicBezTo>
                <a:cubicBezTo>
                  <a:pt x="538515" y="321120"/>
                  <a:pt x="538515" y="321783"/>
                  <a:pt x="538515" y="322446"/>
                </a:cubicBezTo>
                <a:cubicBezTo>
                  <a:pt x="537852" y="323440"/>
                  <a:pt x="536526" y="324103"/>
                  <a:pt x="536195" y="325428"/>
                </a:cubicBezTo>
                <a:cubicBezTo>
                  <a:pt x="536858" y="324103"/>
                  <a:pt x="538183" y="323771"/>
                  <a:pt x="538515" y="322446"/>
                </a:cubicBezTo>
                <a:close/>
                <a:moveTo>
                  <a:pt x="551439" y="339347"/>
                </a:moveTo>
                <a:cubicBezTo>
                  <a:pt x="551439" y="339347"/>
                  <a:pt x="552102" y="339347"/>
                  <a:pt x="552433" y="339347"/>
                </a:cubicBezTo>
                <a:cubicBezTo>
                  <a:pt x="552102" y="339347"/>
                  <a:pt x="551770" y="339347"/>
                  <a:pt x="551439" y="339347"/>
                </a:cubicBezTo>
                <a:close/>
                <a:moveTo>
                  <a:pt x="546468" y="298917"/>
                </a:moveTo>
                <a:cubicBezTo>
                  <a:pt x="546468" y="298917"/>
                  <a:pt x="546799" y="298917"/>
                  <a:pt x="547131" y="298917"/>
                </a:cubicBezTo>
                <a:cubicBezTo>
                  <a:pt x="547131" y="298917"/>
                  <a:pt x="546799" y="298917"/>
                  <a:pt x="546468" y="298917"/>
                </a:cubicBezTo>
                <a:cubicBezTo>
                  <a:pt x="546137" y="299911"/>
                  <a:pt x="545805" y="300905"/>
                  <a:pt x="545805" y="301899"/>
                </a:cubicBezTo>
                <a:cubicBezTo>
                  <a:pt x="545805" y="300905"/>
                  <a:pt x="545805" y="299911"/>
                  <a:pt x="546468" y="298917"/>
                </a:cubicBezTo>
                <a:close/>
                <a:moveTo>
                  <a:pt x="556079" y="292289"/>
                </a:moveTo>
                <a:cubicBezTo>
                  <a:pt x="556079" y="292289"/>
                  <a:pt x="558067" y="292289"/>
                  <a:pt x="559061" y="292289"/>
                </a:cubicBezTo>
                <a:cubicBezTo>
                  <a:pt x="558067" y="292289"/>
                  <a:pt x="557073" y="292289"/>
                  <a:pt x="556079" y="292289"/>
                </a:cubicBezTo>
                <a:lnTo>
                  <a:pt x="556079" y="292289"/>
                </a:lnTo>
                <a:close/>
                <a:moveTo>
                  <a:pt x="570660" y="326754"/>
                </a:moveTo>
                <a:cubicBezTo>
                  <a:pt x="572648" y="327748"/>
                  <a:pt x="575962" y="323109"/>
                  <a:pt x="576956" y="328079"/>
                </a:cubicBezTo>
                <a:cubicBezTo>
                  <a:pt x="576293" y="329736"/>
                  <a:pt x="575962" y="331393"/>
                  <a:pt x="575299" y="333050"/>
                </a:cubicBezTo>
                <a:cubicBezTo>
                  <a:pt x="572980" y="332719"/>
                  <a:pt x="574305" y="329074"/>
                  <a:pt x="571654" y="329405"/>
                </a:cubicBezTo>
                <a:cubicBezTo>
                  <a:pt x="571654" y="332056"/>
                  <a:pt x="571654" y="334376"/>
                  <a:pt x="571654" y="337027"/>
                </a:cubicBezTo>
                <a:cubicBezTo>
                  <a:pt x="571654" y="334376"/>
                  <a:pt x="571654" y="332056"/>
                  <a:pt x="571654" y="329405"/>
                </a:cubicBezTo>
                <a:cubicBezTo>
                  <a:pt x="570991" y="329405"/>
                  <a:pt x="569997" y="329074"/>
                  <a:pt x="569334" y="329074"/>
                </a:cubicBezTo>
                <a:cubicBezTo>
                  <a:pt x="569666" y="328411"/>
                  <a:pt x="570328" y="327417"/>
                  <a:pt x="570660" y="326754"/>
                </a:cubicBezTo>
                <a:close/>
                <a:moveTo>
                  <a:pt x="582921" y="359562"/>
                </a:moveTo>
                <a:cubicBezTo>
                  <a:pt x="582921" y="359562"/>
                  <a:pt x="583253" y="358899"/>
                  <a:pt x="583584" y="358568"/>
                </a:cubicBezTo>
                <a:cubicBezTo>
                  <a:pt x="583584" y="358568"/>
                  <a:pt x="582921" y="358899"/>
                  <a:pt x="582921" y="359562"/>
                </a:cubicBezTo>
                <a:cubicBezTo>
                  <a:pt x="582259" y="359562"/>
                  <a:pt x="581927" y="359562"/>
                  <a:pt x="581596" y="359562"/>
                </a:cubicBezTo>
                <a:cubicBezTo>
                  <a:pt x="581927" y="359562"/>
                  <a:pt x="582590" y="359562"/>
                  <a:pt x="582921" y="359562"/>
                </a:cubicBezTo>
                <a:close/>
                <a:moveTo>
                  <a:pt x="665107" y="316149"/>
                </a:moveTo>
                <a:cubicBezTo>
                  <a:pt x="665107" y="316149"/>
                  <a:pt x="665107" y="318138"/>
                  <a:pt x="664776" y="319132"/>
                </a:cubicBezTo>
                <a:cubicBezTo>
                  <a:pt x="665107" y="318138"/>
                  <a:pt x="665438" y="317143"/>
                  <a:pt x="665107" y="316149"/>
                </a:cubicBezTo>
                <a:lnTo>
                  <a:pt x="665107" y="316149"/>
                </a:lnTo>
                <a:close/>
                <a:moveTo>
                  <a:pt x="714153" y="356248"/>
                </a:moveTo>
                <a:cubicBezTo>
                  <a:pt x="714153" y="356248"/>
                  <a:pt x="714816" y="355254"/>
                  <a:pt x="714816" y="354259"/>
                </a:cubicBezTo>
                <a:cubicBezTo>
                  <a:pt x="711833" y="351940"/>
                  <a:pt x="708520" y="350283"/>
                  <a:pt x="704543" y="349620"/>
                </a:cubicBezTo>
                <a:cubicBezTo>
                  <a:pt x="708188" y="350283"/>
                  <a:pt x="711502" y="351940"/>
                  <a:pt x="714816" y="354259"/>
                </a:cubicBezTo>
                <a:cubicBezTo>
                  <a:pt x="714816" y="355254"/>
                  <a:pt x="714816" y="355585"/>
                  <a:pt x="714153" y="356248"/>
                </a:cubicBezTo>
                <a:close/>
                <a:moveTo>
                  <a:pt x="726415" y="354591"/>
                </a:moveTo>
                <a:cubicBezTo>
                  <a:pt x="726415" y="354591"/>
                  <a:pt x="724095" y="352603"/>
                  <a:pt x="722769" y="351940"/>
                </a:cubicBezTo>
                <a:cubicBezTo>
                  <a:pt x="724095" y="352934"/>
                  <a:pt x="725089" y="353928"/>
                  <a:pt x="726415" y="354591"/>
                </a:cubicBezTo>
                <a:cubicBezTo>
                  <a:pt x="727409" y="356248"/>
                  <a:pt x="727740" y="357242"/>
                  <a:pt x="727409" y="358236"/>
                </a:cubicBezTo>
                <a:cubicBezTo>
                  <a:pt x="727740" y="357242"/>
                  <a:pt x="727409" y="355916"/>
                  <a:pt x="726415" y="354591"/>
                </a:cubicBezTo>
                <a:close/>
                <a:moveTo>
                  <a:pt x="728072" y="353597"/>
                </a:moveTo>
                <a:cubicBezTo>
                  <a:pt x="728072" y="353597"/>
                  <a:pt x="728735" y="353597"/>
                  <a:pt x="729066" y="353597"/>
                </a:cubicBezTo>
                <a:cubicBezTo>
                  <a:pt x="728735" y="353597"/>
                  <a:pt x="728403" y="353597"/>
                  <a:pt x="728072" y="353597"/>
                </a:cubicBezTo>
                <a:close/>
                <a:moveTo>
                  <a:pt x="742984" y="350614"/>
                </a:moveTo>
                <a:cubicBezTo>
                  <a:pt x="742984" y="350614"/>
                  <a:pt x="744310" y="350614"/>
                  <a:pt x="744973" y="350614"/>
                </a:cubicBezTo>
                <a:cubicBezTo>
                  <a:pt x="744310" y="350614"/>
                  <a:pt x="743647" y="350614"/>
                  <a:pt x="742984" y="350614"/>
                </a:cubicBezTo>
                <a:close/>
                <a:moveTo>
                  <a:pt x="735362" y="347632"/>
                </a:moveTo>
                <a:lnTo>
                  <a:pt x="735362" y="347632"/>
                </a:lnTo>
                <a:cubicBezTo>
                  <a:pt x="735362" y="347632"/>
                  <a:pt x="733043" y="347632"/>
                  <a:pt x="731717" y="347963"/>
                </a:cubicBezTo>
                <a:lnTo>
                  <a:pt x="731717" y="347963"/>
                </a:lnTo>
                <a:cubicBezTo>
                  <a:pt x="726415" y="347963"/>
                  <a:pt x="730060" y="343655"/>
                  <a:pt x="729066" y="341667"/>
                </a:cubicBezTo>
                <a:cubicBezTo>
                  <a:pt x="728072" y="341667"/>
                  <a:pt x="727078" y="341667"/>
                  <a:pt x="726415" y="341667"/>
                </a:cubicBezTo>
                <a:cubicBezTo>
                  <a:pt x="727409" y="341667"/>
                  <a:pt x="728072" y="341667"/>
                  <a:pt x="729066" y="341667"/>
                </a:cubicBezTo>
                <a:cubicBezTo>
                  <a:pt x="730723" y="341667"/>
                  <a:pt x="732048" y="341667"/>
                  <a:pt x="733705" y="341335"/>
                </a:cubicBezTo>
                <a:cubicBezTo>
                  <a:pt x="734700" y="340672"/>
                  <a:pt x="736025" y="340341"/>
                  <a:pt x="737351" y="339678"/>
                </a:cubicBezTo>
                <a:cubicBezTo>
                  <a:pt x="737682" y="341667"/>
                  <a:pt x="740333" y="342992"/>
                  <a:pt x="739339" y="345312"/>
                </a:cubicBezTo>
                <a:cubicBezTo>
                  <a:pt x="737682" y="345312"/>
                  <a:pt x="736688" y="346969"/>
                  <a:pt x="735362" y="347632"/>
                </a:cubicBezTo>
                <a:close/>
                <a:moveTo>
                  <a:pt x="851682" y="263458"/>
                </a:moveTo>
                <a:cubicBezTo>
                  <a:pt x="851682" y="266440"/>
                  <a:pt x="851682" y="269754"/>
                  <a:pt x="850025" y="272737"/>
                </a:cubicBezTo>
                <a:cubicBezTo>
                  <a:pt x="851019" y="273731"/>
                  <a:pt x="853339" y="273731"/>
                  <a:pt x="854333" y="275056"/>
                </a:cubicBezTo>
                <a:cubicBezTo>
                  <a:pt x="853339" y="273731"/>
                  <a:pt x="851019" y="274062"/>
                  <a:pt x="850025" y="272737"/>
                </a:cubicBezTo>
                <a:cubicBezTo>
                  <a:pt x="851350" y="269754"/>
                  <a:pt x="851350" y="266440"/>
                  <a:pt x="851682" y="263458"/>
                </a:cubicBezTo>
                <a:close/>
                <a:moveTo>
                  <a:pt x="853339" y="278039"/>
                </a:moveTo>
                <a:cubicBezTo>
                  <a:pt x="853339" y="278039"/>
                  <a:pt x="854333" y="277376"/>
                  <a:pt x="854995" y="277045"/>
                </a:cubicBezTo>
                <a:lnTo>
                  <a:pt x="854995" y="277045"/>
                </a:lnTo>
                <a:cubicBezTo>
                  <a:pt x="854995" y="277045"/>
                  <a:pt x="853670" y="277708"/>
                  <a:pt x="853339" y="278039"/>
                </a:cubicBezTo>
                <a:close/>
                <a:moveTo>
                  <a:pt x="856984" y="276713"/>
                </a:moveTo>
                <a:cubicBezTo>
                  <a:pt x="856984" y="276713"/>
                  <a:pt x="856321" y="276713"/>
                  <a:pt x="855990" y="276713"/>
                </a:cubicBezTo>
                <a:cubicBezTo>
                  <a:pt x="856321" y="276713"/>
                  <a:pt x="856652" y="276713"/>
                  <a:pt x="856984" y="276713"/>
                </a:cubicBezTo>
                <a:close/>
                <a:moveTo>
                  <a:pt x="863612" y="279696"/>
                </a:moveTo>
                <a:lnTo>
                  <a:pt x="863612" y="279696"/>
                </a:lnTo>
                <a:cubicBezTo>
                  <a:pt x="863612" y="279696"/>
                  <a:pt x="866594" y="278039"/>
                  <a:pt x="867920" y="277376"/>
                </a:cubicBezTo>
                <a:cubicBezTo>
                  <a:pt x="866263" y="278039"/>
                  <a:pt x="864606" y="278370"/>
                  <a:pt x="863612" y="279696"/>
                </a:cubicBezTo>
                <a:close/>
                <a:moveTo>
                  <a:pt x="862618" y="273068"/>
                </a:moveTo>
                <a:cubicBezTo>
                  <a:pt x="865931" y="271411"/>
                  <a:pt x="869245" y="269754"/>
                  <a:pt x="872891" y="268097"/>
                </a:cubicBezTo>
                <a:cubicBezTo>
                  <a:pt x="874216" y="270748"/>
                  <a:pt x="876867" y="272074"/>
                  <a:pt x="876205" y="275719"/>
                </a:cubicBezTo>
                <a:cubicBezTo>
                  <a:pt x="874216" y="275719"/>
                  <a:pt x="872228" y="275719"/>
                  <a:pt x="869908" y="275719"/>
                </a:cubicBezTo>
                <a:cubicBezTo>
                  <a:pt x="867920" y="272737"/>
                  <a:pt x="864275" y="276713"/>
                  <a:pt x="862286" y="273400"/>
                </a:cubicBezTo>
                <a:close/>
                <a:moveTo>
                  <a:pt x="882833" y="275719"/>
                </a:moveTo>
                <a:cubicBezTo>
                  <a:pt x="882833" y="275719"/>
                  <a:pt x="882833" y="273400"/>
                  <a:pt x="882833" y="272074"/>
                </a:cubicBezTo>
                <a:cubicBezTo>
                  <a:pt x="885815" y="267434"/>
                  <a:pt x="888466" y="272074"/>
                  <a:pt x="891449" y="272405"/>
                </a:cubicBezTo>
                <a:cubicBezTo>
                  <a:pt x="891449" y="275056"/>
                  <a:pt x="888798" y="275719"/>
                  <a:pt x="887472" y="277376"/>
                </a:cubicBezTo>
                <a:cubicBezTo>
                  <a:pt x="885152" y="278370"/>
                  <a:pt x="883827" y="276713"/>
                  <a:pt x="882501" y="275388"/>
                </a:cubicBezTo>
                <a:close/>
                <a:moveTo>
                  <a:pt x="915972" y="227667"/>
                </a:moveTo>
                <a:cubicBezTo>
                  <a:pt x="912989" y="227004"/>
                  <a:pt x="910670" y="225016"/>
                  <a:pt x="908018" y="223359"/>
                </a:cubicBezTo>
                <a:cubicBezTo>
                  <a:pt x="910670" y="225016"/>
                  <a:pt x="912989" y="227004"/>
                  <a:pt x="915972" y="227667"/>
                </a:cubicBezTo>
                <a:lnTo>
                  <a:pt x="915972" y="227667"/>
                </a:lnTo>
                <a:close/>
                <a:moveTo>
                  <a:pt x="908018" y="228993"/>
                </a:moveTo>
                <a:cubicBezTo>
                  <a:pt x="908018" y="228993"/>
                  <a:pt x="906693" y="229656"/>
                  <a:pt x="906030" y="229987"/>
                </a:cubicBezTo>
                <a:cubicBezTo>
                  <a:pt x="906693" y="229656"/>
                  <a:pt x="907356" y="228993"/>
                  <a:pt x="908018" y="228993"/>
                </a:cubicBezTo>
                <a:close/>
                <a:moveTo>
                  <a:pt x="932542" y="229987"/>
                </a:moveTo>
                <a:cubicBezTo>
                  <a:pt x="932542" y="229987"/>
                  <a:pt x="932542" y="228993"/>
                  <a:pt x="932542" y="228661"/>
                </a:cubicBezTo>
                <a:cubicBezTo>
                  <a:pt x="932542" y="228993"/>
                  <a:pt x="932542" y="229656"/>
                  <a:pt x="932542" y="229987"/>
                </a:cubicBezTo>
                <a:close/>
                <a:moveTo>
                  <a:pt x="948780" y="248214"/>
                </a:moveTo>
                <a:cubicBezTo>
                  <a:pt x="948780" y="248214"/>
                  <a:pt x="948780" y="248214"/>
                  <a:pt x="948780" y="248214"/>
                </a:cubicBezTo>
                <a:cubicBezTo>
                  <a:pt x="948780" y="248214"/>
                  <a:pt x="948780" y="248214"/>
                  <a:pt x="948780" y="248214"/>
                </a:cubicBezTo>
                <a:close/>
                <a:moveTo>
                  <a:pt x="953419" y="246225"/>
                </a:moveTo>
                <a:lnTo>
                  <a:pt x="953419" y="246225"/>
                </a:lnTo>
                <a:cubicBezTo>
                  <a:pt x="953419" y="246225"/>
                  <a:pt x="954414" y="247219"/>
                  <a:pt x="955076" y="247882"/>
                </a:cubicBezTo>
                <a:cubicBezTo>
                  <a:pt x="956402" y="249208"/>
                  <a:pt x="957728" y="250202"/>
                  <a:pt x="958390" y="251528"/>
                </a:cubicBezTo>
                <a:cubicBezTo>
                  <a:pt x="957728" y="250202"/>
                  <a:pt x="956402" y="249208"/>
                  <a:pt x="955076" y="247882"/>
                </a:cubicBezTo>
                <a:cubicBezTo>
                  <a:pt x="953419" y="249539"/>
                  <a:pt x="951762" y="250202"/>
                  <a:pt x="950105" y="250865"/>
                </a:cubicBezTo>
                <a:cubicBezTo>
                  <a:pt x="951762" y="250533"/>
                  <a:pt x="953419" y="249539"/>
                  <a:pt x="955076" y="247882"/>
                </a:cubicBezTo>
                <a:cubicBezTo>
                  <a:pt x="954414" y="247219"/>
                  <a:pt x="954082" y="246888"/>
                  <a:pt x="953419" y="246225"/>
                </a:cubicBezTo>
                <a:close/>
                <a:moveTo>
                  <a:pt x="946129" y="283341"/>
                </a:moveTo>
                <a:cubicBezTo>
                  <a:pt x="946129" y="283341"/>
                  <a:pt x="945797" y="281022"/>
                  <a:pt x="945466" y="279696"/>
                </a:cubicBezTo>
                <a:cubicBezTo>
                  <a:pt x="945466" y="281022"/>
                  <a:pt x="945797" y="282016"/>
                  <a:pt x="946129" y="283341"/>
                </a:cubicBezTo>
                <a:cubicBezTo>
                  <a:pt x="943809" y="285992"/>
                  <a:pt x="942483" y="286324"/>
                  <a:pt x="941489" y="285661"/>
                </a:cubicBezTo>
                <a:cubicBezTo>
                  <a:pt x="942483" y="286324"/>
                  <a:pt x="943809" y="285661"/>
                  <a:pt x="946129" y="283341"/>
                </a:cubicBezTo>
                <a:close/>
                <a:moveTo>
                  <a:pt x="967669" y="293946"/>
                </a:moveTo>
                <a:cubicBezTo>
                  <a:pt x="969658" y="294277"/>
                  <a:pt x="971315" y="294940"/>
                  <a:pt x="972640" y="292289"/>
                </a:cubicBezTo>
                <a:cubicBezTo>
                  <a:pt x="974297" y="290632"/>
                  <a:pt x="976286" y="290632"/>
                  <a:pt x="978274" y="290301"/>
                </a:cubicBezTo>
                <a:cubicBezTo>
                  <a:pt x="976286" y="290301"/>
                  <a:pt x="974297" y="290632"/>
                  <a:pt x="972640" y="292289"/>
                </a:cubicBezTo>
                <a:cubicBezTo>
                  <a:pt x="973966" y="292289"/>
                  <a:pt x="975291" y="292952"/>
                  <a:pt x="976617" y="293283"/>
                </a:cubicBezTo>
                <a:cubicBezTo>
                  <a:pt x="978605" y="293283"/>
                  <a:pt x="980594" y="294609"/>
                  <a:pt x="982582" y="293615"/>
                </a:cubicBezTo>
                <a:cubicBezTo>
                  <a:pt x="980594" y="294277"/>
                  <a:pt x="978605" y="292952"/>
                  <a:pt x="976617" y="293283"/>
                </a:cubicBezTo>
                <a:cubicBezTo>
                  <a:pt x="975291" y="293283"/>
                  <a:pt x="973966" y="292620"/>
                  <a:pt x="972640" y="292289"/>
                </a:cubicBezTo>
                <a:cubicBezTo>
                  <a:pt x="971315" y="294609"/>
                  <a:pt x="969326" y="294277"/>
                  <a:pt x="967669" y="293946"/>
                </a:cubicBezTo>
                <a:close/>
                <a:moveTo>
                  <a:pt x="981588" y="289969"/>
                </a:moveTo>
                <a:cubicBezTo>
                  <a:pt x="981588" y="289969"/>
                  <a:pt x="981256" y="288644"/>
                  <a:pt x="981588" y="287981"/>
                </a:cubicBezTo>
                <a:cubicBezTo>
                  <a:pt x="981588" y="288644"/>
                  <a:pt x="981588" y="289306"/>
                  <a:pt x="981588" y="289969"/>
                </a:cubicBezTo>
                <a:lnTo>
                  <a:pt x="984239" y="292289"/>
                </a:lnTo>
                <a:lnTo>
                  <a:pt x="981588" y="289969"/>
                </a:lnTo>
                <a:close/>
                <a:moveTo>
                  <a:pt x="1002466" y="270748"/>
                </a:moveTo>
                <a:lnTo>
                  <a:pt x="1002466" y="270748"/>
                </a:lnTo>
                <a:cubicBezTo>
                  <a:pt x="1002466" y="270748"/>
                  <a:pt x="1002466" y="271411"/>
                  <a:pt x="1002466" y="271743"/>
                </a:cubicBezTo>
                <a:cubicBezTo>
                  <a:pt x="1002466" y="271743"/>
                  <a:pt x="1002466" y="271080"/>
                  <a:pt x="1002466" y="270748"/>
                </a:cubicBezTo>
                <a:close/>
                <a:moveTo>
                  <a:pt x="1052506" y="280027"/>
                </a:moveTo>
                <a:cubicBezTo>
                  <a:pt x="1052506" y="280027"/>
                  <a:pt x="1054494" y="282679"/>
                  <a:pt x="1056483" y="282347"/>
                </a:cubicBezTo>
                <a:cubicBezTo>
                  <a:pt x="1050849" y="288312"/>
                  <a:pt x="1050849" y="288312"/>
                  <a:pt x="1042233" y="282679"/>
                </a:cubicBezTo>
                <a:cubicBezTo>
                  <a:pt x="1045878" y="282016"/>
                  <a:pt x="1048529" y="279365"/>
                  <a:pt x="1052175" y="280027"/>
                </a:cubicBezTo>
                <a:close/>
                <a:moveTo>
                  <a:pt x="1061454" y="282347"/>
                </a:moveTo>
                <a:cubicBezTo>
                  <a:pt x="1061454" y="282347"/>
                  <a:pt x="1061454" y="280690"/>
                  <a:pt x="1061454" y="280027"/>
                </a:cubicBezTo>
                <a:cubicBezTo>
                  <a:pt x="1061122" y="278702"/>
                  <a:pt x="1060791" y="277376"/>
                  <a:pt x="1061785" y="276382"/>
                </a:cubicBezTo>
                <a:cubicBezTo>
                  <a:pt x="1062448" y="276713"/>
                  <a:pt x="1063111" y="277376"/>
                  <a:pt x="1064105" y="277708"/>
                </a:cubicBezTo>
                <a:cubicBezTo>
                  <a:pt x="1065099" y="279696"/>
                  <a:pt x="1064436" y="282679"/>
                  <a:pt x="1068082" y="282679"/>
                </a:cubicBezTo>
                <a:cubicBezTo>
                  <a:pt x="1068082" y="285992"/>
                  <a:pt x="1065099" y="284335"/>
                  <a:pt x="1064105" y="285661"/>
                </a:cubicBezTo>
                <a:cubicBezTo>
                  <a:pt x="1064105" y="286987"/>
                  <a:pt x="1066756" y="286324"/>
                  <a:pt x="1066093" y="288312"/>
                </a:cubicBezTo>
                <a:cubicBezTo>
                  <a:pt x="1064436" y="289638"/>
                  <a:pt x="1062448" y="288644"/>
                  <a:pt x="1060791" y="288975"/>
                </a:cubicBezTo>
                <a:cubicBezTo>
                  <a:pt x="1060791" y="288644"/>
                  <a:pt x="1060791" y="288312"/>
                  <a:pt x="1060791" y="287649"/>
                </a:cubicBezTo>
                <a:cubicBezTo>
                  <a:pt x="1063111" y="286324"/>
                  <a:pt x="1061454" y="284004"/>
                  <a:pt x="1061785" y="282347"/>
                </a:cubicBezTo>
                <a:close/>
                <a:moveTo>
                  <a:pt x="1098238" y="222034"/>
                </a:moveTo>
                <a:cubicBezTo>
                  <a:pt x="1098238" y="222034"/>
                  <a:pt x="1096913" y="221702"/>
                  <a:pt x="1096250" y="221702"/>
                </a:cubicBezTo>
                <a:cubicBezTo>
                  <a:pt x="1096913" y="221702"/>
                  <a:pt x="1097576" y="221702"/>
                  <a:pt x="1098238" y="222034"/>
                </a:cubicBezTo>
                <a:close/>
                <a:moveTo>
                  <a:pt x="1136017" y="267766"/>
                </a:moveTo>
                <a:cubicBezTo>
                  <a:pt x="1136017" y="267766"/>
                  <a:pt x="1135686" y="267103"/>
                  <a:pt x="1135354" y="267103"/>
                </a:cubicBezTo>
                <a:cubicBezTo>
                  <a:pt x="1135686" y="267103"/>
                  <a:pt x="1136017" y="267103"/>
                  <a:pt x="1136017" y="267766"/>
                </a:cubicBezTo>
                <a:close/>
                <a:moveTo>
                  <a:pt x="1182744" y="255836"/>
                </a:moveTo>
                <a:cubicBezTo>
                  <a:pt x="1184069" y="253516"/>
                  <a:pt x="1184069" y="250865"/>
                  <a:pt x="1184069" y="248214"/>
                </a:cubicBezTo>
                <a:cubicBezTo>
                  <a:pt x="1184069" y="250865"/>
                  <a:pt x="1184069" y="253516"/>
                  <a:pt x="1182744" y="255836"/>
                </a:cubicBezTo>
                <a:cubicBezTo>
                  <a:pt x="1184401" y="255836"/>
                  <a:pt x="1186389" y="256498"/>
                  <a:pt x="1188046" y="256830"/>
                </a:cubicBezTo>
                <a:cubicBezTo>
                  <a:pt x="1186058" y="256830"/>
                  <a:pt x="1184401" y="256167"/>
                  <a:pt x="1182744" y="255836"/>
                </a:cubicBezTo>
                <a:close/>
                <a:moveTo>
                  <a:pt x="1207930" y="253516"/>
                </a:moveTo>
                <a:cubicBezTo>
                  <a:pt x="1207930" y="253516"/>
                  <a:pt x="1207930" y="253516"/>
                  <a:pt x="1207930" y="253516"/>
                </a:cubicBezTo>
                <a:cubicBezTo>
                  <a:pt x="1207930" y="253516"/>
                  <a:pt x="1207930" y="253516"/>
                  <a:pt x="1207930" y="253516"/>
                </a:cubicBezTo>
                <a:lnTo>
                  <a:pt x="1207930" y="253516"/>
                </a:lnTo>
                <a:close/>
                <a:moveTo>
                  <a:pt x="1225162" y="248876"/>
                </a:moveTo>
                <a:cubicBezTo>
                  <a:pt x="1225162" y="248876"/>
                  <a:pt x="1224168" y="249539"/>
                  <a:pt x="1223505" y="249539"/>
                </a:cubicBezTo>
                <a:cubicBezTo>
                  <a:pt x="1224168" y="249539"/>
                  <a:pt x="1224499" y="249208"/>
                  <a:pt x="1225162" y="248876"/>
                </a:cubicBezTo>
                <a:cubicBezTo>
                  <a:pt x="1225825" y="248876"/>
                  <a:pt x="1226488" y="248214"/>
                  <a:pt x="1227150" y="247882"/>
                </a:cubicBezTo>
                <a:cubicBezTo>
                  <a:pt x="1226488" y="247882"/>
                  <a:pt x="1225825" y="248545"/>
                  <a:pt x="1225162" y="248876"/>
                </a:cubicBezTo>
                <a:close/>
                <a:moveTo>
                  <a:pt x="1242726" y="237278"/>
                </a:moveTo>
                <a:cubicBezTo>
                  <a:pt x="1244714" y="236615"/>
                  <a:pt x="1245046" y="235621"/>
                  <a:pt x="1245046" y="234626"/>
                </a:cubicBezTo>
                <a:cubicBezTo>
                  <a:pt x="1245046" y="235952"/>
                  <a:pt x="1244383" y="236946"/>
                  <a:pt x="1242726" y="237278"/>
                </a:cubicBezTo>
                <a:cubicBezTo>
                  <a:pt x="1242726" y="237278"/>
                  <a:pt x="1242726" y="237940"/>
                  <a:pt x="1242726" y="238272"/>
                </a:cubicBezTo>
                <a:cubicBezTo>
                  <a:pt x="1242726" y="238272"/>
                  <a:pt x="1242726" y="237609"/>
                  <a:pt x="1242726" y="237278"/>
                </a:cubicBezTo>
                <a:close/>
                <a:moveTo>
                  <a:pt x="1251342" y="260475"/>
                </a:moveTo>
                <a:cubicBezTo>
                  <a:pt x="1251342" y="260475"/>
                  <a:pt x="1252336" y="260475"/>
                  <a:pt x="1252999" y="260475"/>
                </a:cubicBezTo>
                <a:cubicBezTo>
                  <a:pt x="1252336" y="260475"/>
                  <a:pt x="1252005" y="260475"/>
                  <a:pt x="1251342" y="260475"/>
                </a:cubicBezTo>
                <a:cubicBezTo>
                  <a:pt x="1250348" y="260475"/>
                  <a:pt x="1249022" y="260475"/>
                  <a:pt x="1247697" y="260475"/>
                </a:cubicBezTo>
                <a:cubicBezTo>
                  <a:pt x="1249022" y="260475"/>
                  <a:pt x="1250017" y="260475"/>
                  <a:pt x="1251342" y="260475"/>
                </a:cubicBezTo>
                <a:close/>
                <a:moveTo>
                  <a:pt x="1255982" y="258818"/>
                </a:moveTo>
                <a:cubicBezTo>
                  <a:pt x="1255982" y="258818"/>
                  <a:pt x="1256645" y="260144"/>
                  <a:pt x="1255982" y="261138"/>
                </a:cubicBezTo>
                <a:lnTo>
                  <a:pt x="1255982" y="261138"/>
                </a:lnTo>
                <a:cubicBezTo>
                  <a:pt x="1255982" y="261138"/>
                  <a:pt x="1255982" y="259481"/>
                  <a:pt x="1255982" y="258818"/>
                </a:cubicBezTo>
                <a:close/>
                <a:moveTo>
                  <a:pt x="1271557" y="320126"/>
                </a:moveTo>
                <a:cubicBezTo>
                  <a:pt x="1271557" y="320126"/>
                  <a:pt x="1270563" y="318800"/>
                  <a:pt x="1270232" y="318138"/>
                </a:cubicBezTo>
                <a:cubicBezTo>
                  <a:pt x="1270894" y="318800"/>
                  <a:pt x="1271226" y="319463"/>
                  <a:pt x="1271557" y="320126"/>
                </a:cubicBezTo>
                <a:close/>
                <a:moveTo>
                  <a:pt x="1309005" y="341998"/>
                </a:moveTo>
                <a:cubicBezTo>
                  <a:pt x="1309005" y="341998"/>
                  <a:pt x="1307348" y="343324"/>
                  <a:pt x="1305691" y="342661"/>
                </a:cubicBezTo>
                <a:cubicBezTo>
                  <a:pt x="1305691" y="342661"/>
                  <a:pt x="1305028" y="343324"/>
                  <a:pt x="1304697" y="343655"/>
                </a:cubicBezTo>
                <a:cubicBezTo>
                  <a:pt x="1304697" y="343655"/>
                  <a:pt x="1305359" y="342992"/>
                  <a:pt x="1305691" y="342661"/>
                </a:cubicBezTo>
                <a:cubicBezTo>
                  <a:pt x="1307348" y="343324"/>
                  <a:pt x="1308342" y="342661"/>
                  <a:pt x="1309005" y="341998"/>
                </a:cubicBezTo>
                <a:close/>
                <a:moveTo>
                  <a:pt x="1310993" y="373149"/>
                </a:moveTo>
                <a:cubicBezTo>
                  <a:pt x="1310993" y="373149"/>
                  <a:pt x="1312650" y="373149"/>
                  <a:pt x="1313313" y="373149"/>
                </a:cubicBezTo>
                <a:cubicBezTo>
                  <a:pt x="1313313" y="373812"/>
                  <a:pt x="1313313" y="374474"/>
                  <a:pt x="1313313" y="374806"/>
                </a:cubicBezTo>
                <a:cubicBezTo>
                  <a:pt x="1313313" y="374143"/>
                  <a:pt x="1313313" y="373480"/>
                  <a:pt x="1313313" y="373149"/>
                </a:cubicBezTo>
                <a:cubicBezTo>
                  <a:pt x="1312650" y="373149"/>
                  <a:pt x="1311656" y="371823"/>
                  <a:pt x="1310993" y="373149"/>
                </a:cubicBezTo>
                <a:cubicBezTo>
                  <a:pt x="1306354" y="375469"/>
                  <a:pt x="1305359" y="373812"/>
                  <a:pt x="1305028" y="371161"/>
                </a:cubicBezTo>
                <a:cubicBezTo>
                  <a:pt x="1305359" y="373480"/>
                  <a:pt x="1306354" y="375469"/>
                  <a:pt x="1310993" y="373149"/>
                </a:cubicBezTo>
                <a:close/>
                <a:moveTo>
                  <a:pt x="1313313" y="375469"/>
                </a:moveTo>
                <a:cubicBezTo>
                  <a:pt x="1313313" y="375469"/>
                  <a:pt x="1313976" y="376131"/>
                  <a:pt x="1313976" y="376131"/>
                </a:cubicBezTo>
                <a:cubicBezTo>
                  <a:pt x="1313976" y="376131"/>
                  <a:pt x="1313644" y="375469"/>
                  <a:pt x="1313313" y="375469"/>
                </a:cubicBezTo>
                <a:lnTo>
                  <a:pt x="1313313" y="375469"/>
                </a:lnTo>
                <a:close/>
                <a:moveTo>
                  <a:pt x="1318615" y="373149"/>
                </a:moveTo>
                <a:lnTo>
                  <a:pt x="1318615" y="373149"/>
                </a:lnTo>
                <a:cubicBezTo>
                  <a:pt x="1318615" y="373149"/>
                  <a:pt x="1317290" y="373149"/>
                  <a:pt x="1316627" y="373149"/>
                </a:cubicBezTo>
                <a:cubicBezTo>
                  <a:pt x="1317290" y="373149"/>
                  <a:pt x="1317952" y="373149"/>
                  <a:pt x="1318615" y="373149"/>
                </a:cubicBezTo>
                <a:close/>
                <a:moveTo>
                  <a:pt x="1320603" y="357905"/>
                </a:moveTo>
                <a:cubicBezTo>
                  <a:pt x="1320603" y="357905"/>
                  <a:pt x="1322261" y="358236"/>
                  <a:pt x="1322923" y="358236"/>
                </a:cubicBezTo>
                <a:cubicBezTo>
                  <a:pt x="1322261" y="358236"/>
                  <a:pt x="1321598" y="358236"/>
                  <a:pt x="1320603" y="357905"/>
                </a:cubicBezTo>
                <a:close/>
                <a:moveTo>
                  <a:pt x="1325243" y="355585"/>
                </a:moveTo>
                <a:cubicBezTo>
                  <a:pt x="1325243" y="355585"/>
                  <a:pt x="1325906" y="355585"/>
                  <a:pt x="1326237" y="355254"/>
                </a:cubicBezTo>
                <a:cubicBezTo>
                  <a:pt x="1326237" y="355254"/>
                  <a:pt x="1325574" y="355254"/>
                  <a:pt x="1325243" y="355585"/>
                </a:cubicBezTo>
                <a:cubicBezTo>
                  <a:pt x="1324912" y="356911"/>
                  <a:pt x="1324249" y="357905"/>
                  <a:pt x="1323917" y="358236"/>
                </a:cubicBezTo>
                <a:cubicBezTo>
                  <a:pt x="1324580" y="357905"/>
                  <a:pt x="1324912" y="357242"/>
                  <a:pt x="1325243" y="355585"/>
                </a:cubicBezTo>
                <a:close/>
                <a:moveTo>
                  <a:pt x="1346121" y="360225"/>
                </a:moveTo>
                <a:cubicBezTo>
                  <a:pt x="1346121" y="360225"/>
                  <a:pt x="1344795" y="358899"/>
                  <a:pt x="1343801" y="357905"/>
                </a:cubicBezTo>
                <a:cubicBezTo>
                  <a:pt x="1341481" y="357242"/>
                  <a:pt x="1340156" y="358899"/>
                  <a:pt x="1338499" y="360225"/>
                </a:cubicBezTo>
                <a:cubicBezTo>
                  <a:pt x="1340156" y="358899"/>
                  <a:pt x="1341481" y="357242"/>
                  <a:pt x="1343801" y="357905"/>
                </a:cubicBezTo>
                <a:cubicBezTo>
                  <a:pt x="1344464" y="358568"/>
                  <a:pt x="1345127" y="359230"/>
                  <a:pt x="1346121" y="360225"/>
                </a:cubicBezTo>
                <a:cubicBezTo>
                  <a:pt x="1346121" y="360556"/>
                  <a:pt x="1346121" y="361219"/>
                  <a:pt x="1346121" y="361550"/>
                </a:cubicBezTo>
                <a:cubicBezTo>
                  <a:pt x="1346121" y="361219"/>
                  <a:pt x="1346121" y="360556"/>
                  <a:pt x="1346121" y="360225"/>
                </a:cubicBezTo>
                <a:close/>
                <a:moveTo>
                  <a:pt x="1347778" y="367847"/>
                </a:moveTo>
                <a:lnTo>
                  <a:pt x="1347778" y="367847"/>
                </a:lnTo>
                <a:cubicBezTo>
                  <a:pt x="1347778" y="367847"/>
                  <a:pt x="1346784" y="366521"/>
                  <a:pt x="1345789" y="365195"/>
                </a:cubicBezTo>
                <a:cubicBezTo>
                  <a:pt x="1346784" y="366521"/>
                  <a:pt x="1347115" y="367184"/>
                  <a:pt x="1347778" y="367847"/>
                </a:cubicBezTo>
                <a:close/>
                <a:moveTo>
                  <a:pt x="1352086" y="368178"/>
                </a:moveTo>
                <a:cubicBezTo>
                  <a:pt x="1352086" y="368178"/>
                  <a:pt x="1351755" y="368178"/>
                  <a:pt x="1351423" y="368178"/>
                </a:cubicBezTo>
                <a:cubicBezTo>
                  <a:pt x="1351423" y="368178"/>
                  <a:pt x="1351755" y="368178"/>
                  <a:pt x="1352086" y="368178"/>
                </a:cubicBezTo>
                <a:close/>
                <a:moveTo>
                  <a:pt x="1352417" y="368178"/>
                </a:moveTo>
                <a:cubicBezTo>
                  <a:pt x="1352417" y="368178"/>
                  <a:pt x="1352417" y="368509"/>
                  <a:pt x="1352749" y="368841"/>
                </a:cubicBezTo>
                <a:cubicBezTo>
                  <a:pt x="1352749" y="368841"/>
                  <a:pt x="1352749" y="368509"/>
                  <a:pt x="1352417" y="368178"/>
                </a:cubicBezTo>
                <a:close/>
                <a:moveTo>
                  <a:pt x="1351755" y="362544"/>
                </a:moveTo>
                <a:lnTo>
                  <a:pt x="1351423" y="362544"/>
                </a:lnTo>
                <a:cubicBezTo>
                  <a:pt x="1351423" y="362544"/>
                  <a:pt x="1351755" y="362544"/>
                  <a:pt x="1351755" y="362544"/>
                </a:cubicBezTo>
                <a:lnTo>
                  <a:pt x="1351755" y="362544"/>
                </a:lnTo>
                <a:close/>
                <a:moveTo>
                  <a:pt x="1360371" y="357242"/>
                </a:moveTo>
                <a:cubicBezTo>
                  <a:pt x="1360371" y="357242"/>
                  <a:pt x="1359377" y="357242"/>
                  <a:pt x="1359045" y="357242"/>
                </a:cubicBezTo>
                <a:cubicBezTo>
                  <a:pt x="1359377" y="357242"/>
                  <a:pt x="1360039" y="357242"/>
                  <a:pt x="1360371" y="357242"/>
                </a:cubicBezTo>
                <a:lnTo>
                  <a:pt x="1360371" y="357242"/>
                </a:lnTo>
                <a:close/>
                <a:moveTo>
                  <a:pt x="1378597" y="337027"/>
                </a:moveTo>
                <a:cubicBezTo>
                  <a:pt x="1378597" y="337027"/>
                  <a:pt x="1378597" y="338684"/>
                  <a:pt x="1379260" y="339347"/>
                </a:cubicBezTo>
                <a:cubicBezTo>
                  <a:pt x="1379260" y="340341"/>
                  <a:pt x="1379592" y="341335"/>
                  <a:pt x="1380586" y="341335"/>
                </a:cubicBezTo>
                <a:cubicBezTo>
                  <a:pt x="1379923" y="341335"/>
                  <a:pt x="1379592" y="340341"/>
                  <a:pt x="1379260" y="339347"/>
                </a:cubicBezTo>
                <a:cubicBezTo>
                  <a:pt x="1378597" y="338684"/>
                  <a:pt x="1378597" y="337690"/>
                  <a:pt x="1378597" y="337027"/>
                </a:cubicBezTo>
                <a:close/>
                <a:moveTo>
                  <a:pt x="1406103" y="373812"/>
                </a:moveTo>
                <a:lnTo>
                  <a:pt x="1406103" y="373812"/>
                </a:lnTo>
                <a:cubicBezTo>
                  <a:pt x="1400801" y="373812"/>
                  <a:pt x="1395167" y="374474"/>
                  <a:pt x="1389865" y="374806"/>
                </a:cubicBezTo>
                <a:cubicBezTo>
                  <a:pt x="1395167" y="374806"/>
                  <a:pt x="1400801" y="374143"/>
                  <a:pt x="1406103" y="373812"/>
                </a:cubicBezTo>
                <a:close/>
                <a:moveTo>
                  <a:pt x="1392847" y="381765"/>
                </a:moveTo>
                <a:cubicBezTo>
                  <a:pt x="1392847" y="381765"/>
                  <a:pt x="1392847" y="382759"/>
                  <a:pt x="1393179" y="383091"/>
                </a:cubicBezTo>
                <a:cubicBezTo>
                  <a:pt x="1393179" y="383091"/>
                  <a:pt x="1393842" y="383422"/>
                  <a:pt x="1394173" y="383753"/>
                </a:cubicBezTo>
                <a:cubicBezTo>
                  <a:pt x="1394173" y="383753"/>
                  <a:pt x="1393510" y="383422"/>
                  <a:pt x="1393179" y="383091"/>
                </a:cubicBezTo>
                <a:cubicBezTo>
                  <a:pt x="1392847" y="382759"/>
                  <a:pt x="1392516" y="382428"/>
                  <a:pt x="1392847" y="381765"/>
                </a:cubicBezTo>
                <a:close/>
                <a:moveTo>
                  <a:pt x="1398150" y="389387"/>
                </a:moveTo>
                <a:cubicBezTo>
                  <a:pt x="1398150" y="389387"/>
                  <a:pt x="1396493" y="389387"/>
                  <a:pt x="1395499" y="389387"/>
                </a:cubicBezTo>
                <a:cubicBezTo>
                  <a:pt x="1396161" y="389056"/>
                  <a:pt x="1397155" y="389056"/>
                  <a:pt x="1398150" y="389387"/>
                </a:cubicBezTo>
                <a:close/>
                <a:moveTo>
                  <a:pt x="1411405" y="385079"/>
                </a:moveTo>
                <a:cubicBezTo>
                  <a:pt x="1411405" y="385079"/>
                  <a:pt x="1414388" y="385079"/>
                  <a:pt x="1415714" y="384416"/>
                </a:cubicBezTo>
                <a:cubicBezTo>
                  <a:pt x="1414388" y="384748"/>
                  <a:pt x="1413062" y="385079"/>
                  <a:pt x="1411405" y="385079"/>
                </a:cubicBezTo>
                <a:cubicBezTo>
                  <a:pt x="1410411" y="386405"/>
                  <a:pt x="1409748" y="386736"/>
                  <a:pt x="1408754" y="386736"/>
                </a:cubicBezTo>
                <a:cubicBezTo>
                  <a:pt x="1409417" y="386736"/>
                  <a:pt x="1410411" y="386405"/>
                  <a:pt x="1411405" y="385079"/>
                </a:cubicBezTo>
                <a:close/>
                <a:moveTo>
                  <a:pt x="1419690" y="383091"/>
                </a:moveTo>
                <a:cubicBezTo>
                  <a:pt x="1419690" y="383091"/>
                  <a:pt x="1419690" y="384085"/>
                  <a:pt x="1419359" y="384416"/>
                </a:cubicBezTo>
                <a:cubicBezTo>
                  <a:pt x="1419359" y="384085"/>
                  <a:pt x="1419359" y="383422"/>
                  <a:pt x="1419690" y="383091"/>
                </a:cubicBezTo>
                <a:lnTo>
                  <a:pt x="1419690" y="383091"/>
                </a:lnTo>
                <a:close/>
                <a:moveTo>
                  <a:pt x="1428969" y="383422"/>
                </a:moveTo>
                <a:cubicBezTo>
                  <a:pt x="1428969" y="383422"/>
                  <a:pt x="1427312" y="385079"/>
                  <a:pt x="1426318" y="385742"/>
                </a:cubicBezTo>
                <a:cubicBezTo>
                  <a:pt x="1427312" y="385079"/>
                  <a:pt x="1427975" y="384085"/>
                  <a:pt x="1428969" y="383422"/>
                </a:cubicBezTo>
                <a:cubicBezTo>
                  <a:pt x="1428969" y="383422"/>
                  <a:pt x="1429632" y="383422"/>
                  <a:pt x="1429963" y="383422"/>
                </a:cubicBezTo>
                <a:cubicBezTo>
                  <a:pt x="1429963" y="383422"/>
                  <a:pt x="1429301" y="383422"/>
                  <a:pt x="1428969" y="383422"/>
                </a:cubicBezTo>
                <a:close/>
                <a:moveTo>
                  <a:pt x="1435266" y="354259"/>
                </a:moveTo>
                <a:lnTo>
                  <a:pt x="1435266" y="354259"/>
                </a:lnTo>
                <a:cubicBezTo>
                  <a:pt x="1435266" y="354259"/>
                  <a:pt x="1436260" y="354259"/>
                  <a:pt x="1436923" y="354259"/>
                </a:cubicBezTo>
                <a:cubicBezTo>
                  <a:pt x="1436260" y="354259"/>
                  <a:pt x="1435929" y="354259"/>
                  <a:pt x="1435266" y="354259"/>
                </a:cubicBezTo>
                <a:close/>
                <a:moveTo>
                  <a:pt x="1449184" y="345643"/>
                </a:moveTo>
                <a:cubicBezTo>
                  <a:pt x="1451835" y="344980"/>
                  <a:pt x="1454155" y="344649"/>
                  <a:pt x="1456806" y="343986"/>
                </a:cubicBezTo>
                <a:lnTo>
                  <a:pt x="1456806" y="343986"/>
                </a:lnTo>
                <a:cubicBezTo>
                  <a:pt x="1454155" y="344649"/>
                  <a:pt x="1451835" y="344980"/>
                  <a:pt x="1449184" y="345643"/>
                </a:cubicBezTo>
                <a:lnTo>
                  <a:pt x="1449184" y="345643"/>
                </a:lnTo>
                <a:close/>
                <a:moveTo>
                  <a:pt x="1456806" y="343986"/>
                </a:moveTo>
                <a:cubicBezTo>
                  <a:pt x="1456806" y="343986"/>
                  <a:pt x="1454155" y="342329"/>
                  <a:pt x="1452830" y="341667"/>
                </a:cubicBezTo>
                <a:cubicBezTo>
                  <a:pt x="1454155" y="342329"/>
                  <a:pt x="1455481" y="343324"/>
                  <a:pt x="1456806" y="343986"/>
                </a:cubicBezTo>
                <a:lnTo>
                  <a:pt x="1456806" y="343986"/>
                </a:lnTo>
                <a:close/>
                <a:moveTo>
                  <a:pt x="1478347" y="311178"/>
                </a:moveTo>
                <a:cubicBezTo>
                  <a:pt x="1478347" y="311178"/>
                  <a:pt x="1476690" y="311178"/>
                  <a:pt x="1476027" y="311178"/>
                </a:cubicBezTo>
                <a:cubicBezTo>
                  <a:pt x="1476690" y="311178"/>
                  <a:pt x="1477353" y="311178"/>
                  <a:pt x="1478347" y="311178"/>
                </a:cubicBezTo>
                <a:lnTo>
                  <a:pt x="1478347" y="311178"/>
                </a:lnTo>
                <a:cubicBezTo>
                  <a:pt x="1481992" y="309853"/>
                  <a:pt x="1485969" y="308527"/>
                  <a:pt x="1489614" y="307533"/>
                </a:cubicBezTo>
                <a:cubicBezTo>
                  <a:pt x="1490277" y="308859"/>
                  <a:pt x="1491271" y="308859"/>
                  <a:pt x="1492265" y="308527"/>
                </a:cubicBezTo>
                <a:cubicBezTo>
                  <a:pt x="1491271" y="308527"/>
                  <a:pt x="1490277" y="308527"/>
                  <a:pt x="1489614" y="307533"/>
                </a:cubicBezTo>
                <a:cubicBezTo>
                  <a:pt x="1485969" y="308859"/>
                  <a:pt x="1481992" y="310184"/>
                  <a:pt x="1478347" y="311178"/>
                </a:cubicBezTo>
                <a:close/>
                <a:moveTo>
                  <a:pt x="1481329" y="306539"/>
                </a:moveTo>
                <a:cubicBezTo>
                  <a:pt x="1481329" y="306539"/>
                  <a:pt x="1480335" y="307864"/>
                  <a:pt x="1480004" y="308527"/>
                </a:cubicBezTo>
                <a:cubicBezTo>
                  <a:pt x="1480335" y="307864"/>
                  <a:pt x="1480998" y="307202"/>
                  <a:pt x="1481329" y="306539"/>
                </a:cubicBezTo>
                <a:close/>
                <a:moveTo>
                  <a:pt x="1500882" y="321452"/>
                </a:moveTo>
                <a:cubicBezTo>
                  <a:pt x="1500882" y="321452"/>
                  <a:pt x="1499887" y="321452"/>
                  <a:pt x="1499556" y="321452"/>
                </a:cubicBezTo>
                <a:cubicBezTo>
                  <a:pt x="1499887" y="321452"/>
                  <a:pt x="1500550" y="321452"/>
                  <a:pt x="1500882" y="321452"/>
                </a:cubicBezTo>
                <a:close/>
                <a:moveTo>
                  <a:pt x="1516126" y="292620"/>
                </a:moveTo>
                <a:cubicBezTo>
                  <a:pt x="1516126" y="292620"/>
                  <a:pt x="1518777" y="293946"/>
                  <a:pt x="1520434" y="294609"/>
                </a:cubicBezTo>
                <a:cubicBezTo>
                  <a:pt x="1521759" y="294609"/>
                  <a:pt x="1522754" y="294609"/>
                  <a:pt x="1524079" y="294609"/>
                </a:cubicBezTo>
                <a:cubicBezTo>
                  <a:pt x="1522754" y="294609"/>
                  <a:pt x="1521759" y="294940"/>
                  <a:pt x="1520434" y="294609"/>
                </a:cubicBezTo>
                <a:cubicBezTo>
                  <a:pt x="1519108" y="293946"/>
                  <a:pt x="1517783" y="293283"/>
                  <a:pt x="1516126" y="292620"/>
                </a:cubicBezTo>
                <a:close/>
                <a:moveTo>
                  <a:pt x="1537998" y="308196"/>
                </a:moveTo>
                <a:cubicBezTo>
                  <a:pt x="1537998" y="308196"/>
                  <a:pt x="1537004" y="306870"/>
                  <a:pt x="1537004" y="305876"/>
                </a:cubicBezTo>
                <a:lnTo>
                  <a:pt x="1537004" y="305876"/>
                </a:lnTo>
                <a:cubicBezTo>
                  <a:pt x="1537004" y="305876"/>
                  <a:pt x="1537666" y="307202"/>
                  <a:pt x="1537998" y="308196"/>
                </a:cubicBezTo>
                <a:close/>
                <a:moveTo>
                  <a:pt x="1552248" y="291958"/>
                </a:moveTo>
                <a:cubicBezTo>
                  <a:pt x="1553905" y="289969"/>
                  <a:pt x="1555562" y="287649"/>
                  <a:pt x="1557219" y="285661"/>
                </a:cubicBezTo>
                <a:cubicBezTo>
                  <a:pt x="1555562" y="287649"/>
                  <a:pt x="1553905" y="289969"/>
                  <a:pt x="1552248" y="291958"/>
                </a:cubicBezTo>
                <a:cubicBezTo>
                  <a:pt x="1552248" y="292620"/>
                  <a:pt x="1552248" y="293615"/>
                  <a:pt x="1552248" y="294277"/>
                </a:cubicBezTo>
                <a:cubicBezTo>
                  <a:pt x="1552248" y="293615"/>
                  <a:pt x="1552248" y="292620"/>
                  <a:pt x="1552248" y="291958"/>
                </a:cubicBezTo>
                <a:close/>
                <a:moveTo>
                  <a:pt x="1572463" y="296928"/>
                </a:moveTo>
                <a:cubicBezTo>
                  <a:pt x="1572463" y="296928"/>
                  <a:pt x="1574120" y="296928"/>
                  <a:pt x="1574782" y="296928"/>
                </a:cubicBezTo>
                <a:cubicBezTo>
                  <a:pt x="1576439" y="296928"/>
                  <a:pt x="1578096" y="296928"/>
                  <a:pt x="1579422" y="297591"/>
                </a:cubicBezTo>
                <a:cubicBezTo>
                  <a:pt x="1578096" y="296928"/>
                  <a:pt x="1576439" y="296928"/>
                  <a:pt x="1574782" y="296928"/>
                </a:cubicBezTo>
                <a:cubicBezTo>
                  <a:pt x="1574120" y="296928"/>
                  <a:pt x="1573125" y="296928"/>
                  <a:pt x="1572463" y="296928"/>
                </a:cubicBezTo>
                <a:lnTo>
                  <a:pt x="1572463" y="296928"/>
                </a:lnTo>
                <a:close/>
                <a:moveTo>
                  <a:pt x="1592678" y="305876"/>
                </a:moveTo>
                <a:cubicBezTo>
                  <a:pt x="1592678" y="305876"/>
                  <a:pt x="1594335" y="307202"/>
                  <a:pt x="1594997" y="307202"/>
                </a:cubicBezTo>
                <a:cubicBezTo>
                  <a:pt x="1594335" y="307202"/>
                  <a:pt x="1593341" y="307202"/>
                  <a:pt x="1592678" y="305876"/>
                </a:cubicBezTo>
                <a:cubicBezTo>
                  <a:pt x="1592015" y="305876"/>
                  <a:pt x="1591683" y="305545"/>
                  <a:pt x="1591352" y="305545"/>
                </a:cubicBezTo>
                <a:cubicBezTo>
                  <a:pt x="1591683" y="305545"/>
                  <a:pt x="1592346" y="305545"/>
                  <a:pt x="1592678" y="305876"/>
                </a:cubicBezTo>
                <a:close/>
                <a:moveTo>
                  <a:pt x="1603945" y="327748"/>
                </a:moveTo>
                <a:cubicBezTo>
                  <a:pt x="1603945" y="327748"/>
                  <a:pt x="1603945" y="327085"/>
                  <a:pt x="1603945" y="327085"/>
                </a:cubicBezTo>
                <a:cubicBezTo>
                  <a:pt x="1603945" y="327085"/>
                  <a:pt x="1603945" y="327748"/>
                  <a:pt x="1603945" y="327748"/>
                </a:cubicBezTo>
                <a:close/>
                <a:moveTo>
                  <a:pt x="1610573" y="331062"/>
                </a:moveTo>
                <a:cubicBezTo>
                  <a:pt x="1610573" y="331062"/>
                  <a:pt x="1610573" y="330068"/>
                  <a:pt x="1610573" y="330068"/>
                </a:cubicBezTo>
                <a:cubicBezTo>
                  <a:pt x="1610573" y="330068"/>
                  <a:pt x="1610573" y="330731"/>
                  <a:pt x="1610573" y="331062"/>
                </a:cubicBezTo>
                <a:close/>
                <a:moveTo>
                  <a:pt x="1609910" y="325428"/>
                </a:moveTo>
                <a:cubicBezTo>
                  <a:pt x="1609910" y="325428"/>
                  <a:pt x="1609910" y="324434"/>
                  <a:pt x="1609247" y="323771"/>
                </a:cubicBezTo>
                <a:lnTo>
                  <a:pt x="1609247" y="323771"/>
                </a:lnTo>
                <a:cubicBezTo>
                  <a:pt x="1609247" y="323771"/>
                  <a:pt x="1609910" y="325097"/>
                  <a:pt x="1609910" y="325428"/>
                </a:cubicBezTo>
                <a:close/>
                <a:moveTo>
                  <a:pt x="1609579" y="326754"/>
                </a:moveTo>
                <a:cubicBezTo>
                  <a:pt x="1609579" y="326754"/>
                  <a:pt x="1608253" y="328411"/>
                  <a:pt x="1607922" y="329405"/>
                </a:cubicBezTo>
                <a:cubicBezTo>
                  <a:pt x="1607922" y="329405"/>
                  <a:pt x="1607922" y="329405"/>
                  <a:pt x="1607590" y="329405"/>
                </a:cubicBezTo>
                <a:cubicBezTo>
                  <a:pt x="1607590" y="329405"/>
                  <a:pt x="1607590" y="329405"/>
                  <a:pt x="1607922" y="329405"/>
                </a:cubicBezTo>
                <a:cubicBezTo>
                  <a:pt x="1607922" y="328411"/>
                  <a:pt x="1608916" y="327417"/>
                  <a:pt x="1609579" y="326754"/>
                </a:cubicBezTo>
                <a:close/>
                <a:moveTo>
                  <a:pt x="1637747" y="316149"/>
                </a:moveTo>
                <a:cubicBezTo>
                  <a:pt x="1639736" y="316149"/>
                  <a:pt x="1641724" y="315486"/>
                  <a:pt x="1643712" y="314824"/>
                </a:cubicBezTo>
                <a:cubicBezTo>
                  <a:pt x="1641724" y="315155"/>
                  <a:pt x="1639736" y="315818"/>
                  <a:pt x="1637747" y="316149"/>
                </a:cubicBezTo>
                <a:close/>
                <a:moveTo>
                  <a:pt x="1669230" y="327085"/>
                </a:moveTo>
                <a:lnTo>
                  <a:pt x="1669230" y="327085"/>
                </a:lnTo>
                <a:cubicBezTo>
                  <a:pt x="1668898" y="321783"/>
                  <a:pt x="1672875" y="326091"/>
                  <a:pt x="1674532" y="324434"/>
                </a:cubicBezTo>
                <a:cubicBezTo>
                  <a:pt x="1675195" y="324434"/>
                  <a:pt x="1676189" y="324434"/>
                  <a:pt x="1677183" y="324765"/>
                </a:cubicBezTo>
                <a:cubicBezTo>
                  <a:pt x="1676189" y="326091"/>
                  <a:pt x="1675526" y="327417"/>
                  <a:pt x="1674532" y="328742"/>
                </a:cubicBezTo>
                <a:cubicBezTo>
                  <a:pt x="1675857" y="328742"/>
                  <a:pt x="1676852" y="329405"/>
                  <a:pt x="1677846" y="329405"/>
                </a:cubicBezTo>
                <a:cubicBezTo>
                  <a:pt x="1678509" y="329736"/>
                  <a:pt x="1678840" y="330068"/>
                  <a:pt x="1679503" y="330399"/>
                </a:cubicBezTo>
                <a:cubicBezTo>
                  <a:pt x="1678840" y="330068"/>
                  <a:pt x="1678509" y="329736"/>
                  <a:pt x="1677846" y="329405"/>
                </a:cubicBezTo>
                <a:cubicBezTo>
                  <a:pt x="1676189" y="331393"/>
                  <a:pt x="1673869" y="330399"/>
                  <a:pt x="1671881" y="329736"/>
                </a:cubicBezTo>
                <a:cubicBezTo>
                  <a:pt x="1671881" y="328079"/>
                  <a:pt x="1671881" y="326422"/>
                  <a:pt x="1669230" y="326422"/>
                </a:cubicBezTo>
                <a:close/>
                <a:moveTo>
                  <a:pt x="1656637" y="299580"/>
                </a:moveTo>
                <a:cubicBezTo>
                  <a:pt x="1656637" y="299580"/>
                  <a:pt x="1657631" y="299248"/>
                  <a:pt x="1657962" y="298917"/>
                </a:cubicBezTo>
                <a:lnTo>
                  <a:pt x="1657962" y="298917"/>
                </a:lnTo>
                <a:cubicBezTo>
                  <a:pt x="1657962" y="298917"/>
                  <a:pt x="1656968" y="299248"/>
                  <a:pt x="1656637" y="299580"/>
                </a:cubicBezTo>
                <a:close/>
                <a:moveTo>
                  <a:pt x="1657631" y="298254"/>
                </a:moveTo>
                <a:lnTo>
                  <a:pt x="1657631" y="298254"/>
                </a:lnTo>
                <a:cubicBezTo>
                  <a:pt x="1657631" y="298254"/>
                  <a:pt x="1658625" y="296266"/>
                  <a:pt x="1658625" y="295271"/>
                </a:cubicBezTo>
                <a:cubicBezTo>
                  <a:pt x="1658625" y="296266"/>
                  <a:pt x="1658625" y="297260"/>
                  <a:pt x="1657631" y="298254"/>
                </a:cubicBezTo>
                <a:close/>
                <a:moveTo>
                  <a:pt x="1694747" y="299248"/>
                </a:moveTo>
                <a:lnTo>
                  <a:pt x="1694747" y="299248"/>
                </a:lnTo>
                <a:cubicBezTo>
                  <a:pt x="1694747" y="299248"/>
                  <a:pt x="1693421" y="301568"/>
                  <a:pt x="1693090" y="302562"/>
                </a:cubicBezTo>
                <a:cubicBezTo>
                  <a:pt x="1693753" y="301568"/>
                  <a:pt x="1694416" y="300242"/>
                  <a:pt x="1694747" y="299248"/>
                </a:cubicBezTo>
                <a:close/>
                <a:moveTo>
                  <a:pt x="1713636" y="288975"/>
                </a:moveTo>
                <a:cubicBezTo>
                  <a:pt x="1713636" y="292289"/>
                  <a:pt x="1712642" y="292952"/>
                  <a:pt x="1711648" y="292620"/>
                </a:cubicBezTo>
                <a:cubicBezTo>
                  <a:pt x="1712642" y="292620"/>
                  <a:pt x="1713305" y="292289"/>
                  <a:pt x="1713636" y="288975"/>
                </a:cubicBezTo>
                <a:cubicBezTo>
                  <a:pt x="1713968" y="284004"/>
                  <a:pt x="1714299" y="278702"/>
                  <a:pt x="1714631" y="273731"/>
                </a:cubicBezTo>
                <a:cubicBezTo>
                  <a:pt x="1714299" y="278702"/>
                  <a:pt x="1713968" y="284004"/>
                  <a:pt x="1713636" y="288975"/>
                </a:cubicBezTo>
                <a:close/>
                <a:moveTo>
                  <a:pt x="1709991" y="291626"/>
                </a:moveTo>
                <a:cubicBezTo>
                  <a:pt x="1709991" y="291626"/>
                  <a:pt x="1710985" y="292289"/>
                  <a:pt x="1711317" y="292289"/>
                </a:cubicBezTo>
                <a:cubicBezTo>
                  <a:pt x="1710985" y="292289"/>
                  <a:pt x="1710654" y="291958"/>
                  <a:pt x="1709991" y="291626"/>
                </a:cubicBezTo>
                <a:close/>
                <a:moveTo>
                  <a:pt x="1798473" y="210103"/>
                </a:moveTo>
                <a:cubicBezTo>
                  <a:pt x="1798473" y="210103"/>
                  <a:pt x="1800793" y="210103"/>
                  <a:pt x="1802118" y="210103"/>
                </a:cubicBezTo>
                <a:cubicBezTo>
                  <a:pt x="1800793" y="210103"/>
                  <a:pt x="1799799" y="210103"/>
                  <a:pt x="1798473" y="210103"/>
                </a:cubicBezTo>
                <a:cubicBezTo>
                  <a:pt x="1798473" y="210103"/>
                  <a:pt x="1797810" y="210103"/>
                  <a:pt x="1797479" y="210103"/>
                </a:cubicBezTo>
                <a:cubicBezTo>
                  <a:pt x="1797479" y="210103"/>
                  <a:pt x="1798142" y="210103"/>
                  <a:pt x="1798473" y="210103"/>
                </a:cubicBezTo>
                <a:close/>
                <a:moveTo>
                  <a:pt x="1810403" y="222365"/>
                </a:moveTo>
                <a:cubicBezTo>
                  <a:pt x="1810403" y="222365"/>
                  <a:pt x="1812060" y="222365"/>
                  <a:pt x="1813054" y="222365"/>
                </a:cubicBezTo>
                <a:cubicBezTo>
                  <a:pt x="1812392" y="222365"/>
                  <a:pt x="1811397" y="222365"/>
                  <a:pt x="1810403" y="222365"/>
                </a:cubicBezTo>
                <a:close/>
                <a:moveTo>
                  <a:pt x="1831281" y="239266"/>
                </a:moveTo>
                <a:cubicBezTo>
                  <a:pt x="1831281" y="239266"/>
                  <a:pt x="1834595" y="236615"/>
                  <a:pt x="1835921" y="235289"/>
                </a:cubicBezTo>
                <a:cubicBezTo>
                  <a:pt x="1834264" y="236615"/>
                  <a:pt x="1832938" y="237940"/>
                  <a:pt x="1831281" y="239266"/>
                </a:cubicBezTo>
                <a:lnTo>
                  <a:pt x="1831281" y="239266"/>
                </a:lnTo>
                <a:close/>
                <a:moveTo>
                  <a:pt x="1867072" y="337358"/>
                </a:moveTo>
                <a:cubicBezTo>
                  <a:pt x="1867072" y="337358"/>
                  <a:pt x="1868729" y="338021"/>
                  <a:pt x="1869723" y="338353"/>
                </a:cubicBezTo>
                <a:cubicBezTo>
                  <a:pt x="1871048" y="339347"/>
                  <a:pt x="1871380" y="340341"/>
                  <a:pt x="1872043" y="341667"/>
                </a:cubicBezTo>
                <a:cubicBezTo>
                  <a:pt x="1871711" y="340341"/>
                  <a:pt x="1871048" y="339347"/>
                  <a:pt x="1869723" y="338353"/>
                </a:cubicBezTo>
                <a:cubicBezTo>
                  <a:pt x="1868729" y="338021"/>
                  <a:pt x="1867734" y="337358"/>
                  <a:pt x="1867072" y="337358"/>
                </a:cubicBezTo>
                <a:cubicBezTo>
                  <a:pt x="1866077" y="337358"/>
                  <a:pt x="1865415" y="337358"/>
                  <a:pt x="1864752" y="337690"/>
                </a:cubicBezTo>
                <a:cubicBezTo>
                  <a:pt x="1865415" y="337027"/>
                  <a:pt x="1866409" y="337027"/>
                  <a:pt x="1867072" y="337358"/>
                </a:cubicBezTo>
                <a:close/>
                <a:moveTo>
                  <a:pt x="1919100" y="316812"/>
                </a:moveTo>
                <a:cubicBezTo>
                  <a:pt x="1922083" y="318800"/>
                  <a:pt x="1927385" y="316481"/>
                  <a:pt x="1929042" y="321452"/>
                </a:cubicBezTo>
                <a:cubicBezTo>
                  <a:pt x="1927385" y="321452"/>
                  <a:pt x="1925065" y="321452"/>
                  <a:pt x="1925728" y="324103"/>
                </a:cubicBezTo>
                <a:cubicBezTo>
                  <a:pt x="1925065" y="324103"/>
                  <a:pt x="1924734" y="324103"/>
                  <a:pt x="1924071" y="324103"/>
                </a:cubicBezTo>
                <a:lnTo>
                  <a:pt x="1917112" y="324103"/>
                </a:lnTo>
                <a:cubicBezTo>
                  <a:pt x="1918438" y="321452"/>
                  <a:pt x="1916118" y="318138"/>
                  <a:pt x="1919100" y="316481"/>
                </a:cubicBezTo>
                <a:close/>
                <a:moveTo>
                  <a:pt x="1931362" y="330731"/>
                </a:moveTo>
                <a:cubicBezTo>
                  <a:pt x="1932025" y="332719"/>
                  <a:pt x="1933019" y="333050"/>
                  <a:pt x="1934344" y="333050"/>
                </a:cubicBezTo>
                <a:cubicBezTo>
                  <a:pt x="1934344" y="333050"/>
                  <a:pt x="1935007" y="333050"/>
                  <a:pt x="1935339" y="333050"/>
                </a:cubicBezTo>
                <a:cubicBezTo>
                  <a:pt x="1935339" y="333050"/>
                  <a:pt x="1934676" y="333050"/>
                  <a:pt x="1934344" y="333050"/>
                </a:cubicBezTo>
                <a:cubicBezTo>
                  <a:pt x="1933019" y="333050"/>
                  <a:pt x="1932025" y="332388"/>
                  <a:pt x="1931362" y="330731"/>
                </a:cubicBezTo>
                <a:lnTo>
                  <a:pt x="1931362" y="330731"/>
                </a:lnTo>
                <a:close/>
                <a:moveTo>
                  <a:pt x="1940972" y="278702"/>
                </a:moveTo>
                <a:cubicBezTo>
                  <a:pt x="1940972" y="278702"/>
                  <a:pt x="1942298" y="277045"/>
                  <a:pt x="1942629" y="276051"/>
                </a:cubicBezTo>
                <a:cubicBezTo>
                  <a:pt x="1942629" y="275388"/>
                  <a:pt x="1942629" y="274725"/>
                  <a:pt x="1942961" y="274062"/>
                </a:cubicBezTo>
                <a:cubicBezTo>
                  <a:pt x="1942961" y="274725"/>
                  <a:pt x="1942961" y="275388"/>
                  <a:pt x="1942629" y="276051"/>
                </a:cubicBezTo>
                <a:cubicBezTo>
                  <a:pt x="1942629" y="277045"/>
                  <a:pt x="1941966" y="278039"/>
                  <a:pt x="1940972" y="278702"/>
                </a:cubicBezTo>
                <a:cubicBezTo>
                  <a:pt x="1940972" y="279033"/>
                  <a:pt x="1940972" y="279365"/>
                  <a:pt x="1940972" y="279696"/>
                </a:cubicBezTo>
                <a:cubicBezTo>
                  <a:pt x="1940972" y="280359"/>
                  <a:pt x="1940972" y="281353"/>
                  <a:pt x="1941304" y="281684"/>
                </a:cubicBezTo>
                <a:cubicBezTo>
                  <a:pt x="1940972" y="281022"/>
                  <a:pt x="1940972" y="280359"/>
                  <a:pt x="1940972" y="279696"/>
                </a:cubicBezTo>
                <a:cubicBezTo>
                  <a:pt x="1940972" y="279365"/>
                  <a:pt x="1940972" y="279033"/>
                  <a:pt x="1940972" y="278702"/>
                </a:cubicBezTo>
                <a:close/>
                <a:moveTo>
                  <a:pt x="1947269" y="277376"/>
                </a:moveTo>
                <a:cubicBezTo>
                  <a:pt x="1947269" y="277376"/>
                  <a:pt x="1945280" y="277708"/>
                  <a:pt x="1944618" y="276382"/>
                </a:cubicBezTo>
                <a:cubicBezTo>
                  <a:pt x="1944618" y="275388"/>
                  <a:pt x="1944618" y="275056"/>
                  <a:pt x="1945612" y="274394"/>
                </a:cubicBezTo>
                <a:cubicBezTo>
                  <a:pt x="1949257" y="274394"/>
                  <a:pt x="1952571" y="274394"/>
                  <a:pt x="1956216" y="274394"/>
                </a:cubicBezTo>
                <a:lnTo>
                  <a:pt x="1956216" y="274394"/>
                </a:lnTo>
                <a:cubicBezTo>
                  <a:pt x="1956216" y="274394"/>
                  <a:pt x="1956216" y="274394"/>
                  <a:pt x="1956216" y="274394"/>
                </a:cubicBezTo>
                <a:cubicBezTo>
                  <a:pt x="1956216" y="274394"/>
                  <a:pt x="1956216" y="274394"/>
                  <a:pt x="1956216" y="274394"/>
                </a:cubicBezTo>
                <a:cubicBezTo>
                  <a:pt x="1958536" y="273400"/>
                  <a:pt x="1958868" y="269423"/>
                  <a:pt x="1962513" y="270748"/>
                </a:cubicBezTo>
                <a:cubicBezTo>
                  <a:pt x="1963176" y="272737"/>
                  <a:pt x="1964833" y="272074"/>
                  <a:pt x="1966158" y="272074"/>
                </a:cubicBezTo>
                <a:cubicBezTo>
                  <a:pt x="1966158" y="273068"/>
                  <a:pt x="1966158" y="274394"/>
                  <a:pt x="1966158" y="275388"/>
                </a:cubicBezTo>
                <a:cubicBezTo>
                  <a:pt x="1965496" y="276051"/>
                  <a:pt x="1964501" y="276382"/>
                  <a:pt x="1963838" y="277045"/>
                </a:cubicBezTo>
                <a:lnTo>
                  <a:pt x="1957211" y="277045"/>
                </a:lnTo>
                <a:cubicBezTo>
                  <a:pt x="1957211" y="277045"/>
                  <a:pt x="1959862" y="276382"/>
                  <a:pt x="1958536" y="274394"/>
                </a:cubicBezTo>
                <a:lnTo>
                  <a:pt x="1956216" y="274394"/>
                </a:lnTo>
                <a:cubicBezTo>
                  <a:pt x="1953897" y="278039"/>
                  <a:pt x="1950251" y="275719"/>
                  <a:pt x="1947269" y="276713"/>
                </a:cubicBezTo>
                <a:cubicBezTo>
                  <a:pt x="1947600" y="277708"/>
                  <a:pt x="1947932" y="278370"/>
                  <a:pt x="1948594" y="279365"/>
                </a:cubicBezTo>
                <a:cubicBezTo>
                  <a:pt x="1948926" y="279365"/>
                  <a:pt x="1949257" y="280027"/>
                  <a:pt x="1949589" y="280359"/>
                </a:cubicBezTo>
                <a:cubicBezTo>
                  <a:pt x="1949589" y="280027"/>
                  <a:pt x="1948926" y="279696"/>
                  <a:pt x="1948594" y="279365"/>
                </a:cubicBezTo>
                <a:cubicBezTo>
                  <a:pt x="1948263" y="278702"/>
                  <a:pt x="1947932" y="277708"/>
                  <a:pt x="1947269" y="276713"/>
                </a:cubicBezTo>
                <a:close/>
                <a:moveTo>
                  <a:pt x="1998966" y="276382"/>
                </a:moveTo>
                <a:lnTo>
                  <a:pt x="1998966" y="276382"/>
                </a:lnTo>
                <a:cubicBezTo>
                  <a:pt x="1998966" y="276382"/>
                  <a:pt x="2000623" y="275056"/>
                  <a:pt x="2001617" y="274725"/>
                </a:cubicBezTo>
                <a:cubicBezTo>
                  <a:pt x="2000623" y="275056"/>
                  <a:pt x="1999298" y="275056"/>
                  <a:pt x="1998966" y="276382"/>
                </a:cubicBezTo>
                <a:close/>
                <a:moveTo>
                  <a:pt x="1964170" y="287318"/>
                </a:moveTo>
                <a:lnTo>
                  <a:pt x="1964170" y="287318"/>
                </a:lnTo>
                <a:cubicBezTo>
                  <a:pt x="1964170" y="287318"/>
                  <a:pt x="1964170" y="287318"/>
                  <a:pt x="1963838" y="287318"/>
                </a:cubicBezTo>
                <a:cubicBezTo>
                  <a:pt x="1963838" y="287318"/>
                  <a:pt x="1963838" y="287318"/>
                  <a:pt x="1964170" y="287318"/>
                </a:cubicBezTo>
                <a:close/>
                <a:moveTo>
                  <a:pt x="1966821" y="287318"/>
                </a:moveTo>
                <a:cubicBezTo>
                  <a:pt x="1966821" y="287318"/>
                  <a:pt x="1968478" y="287318"/>
                  <a:pt x="1969472" y="287318"/>
                </a:cubicBezTo>
                <a:cubicBezTo>
                  <a:pt x="1968478" y="287318"/>
                  <a:pt x="1967815" y="287318"/>
                  <a:pt x="1966821" y="287318"/>
                </a:cubicBezTo>
                <a:close/>
                <a:moveTo>
                  <a:pt x="1974112" y="284998"/>
                </a:moveTo>
                <a:lnTo>
                  <a:pt x="1974112" y="284998"/>
                </a:lnTo>
                <a:cubicBezTo>
                  <a:pt x="1974112" y="284998"/>
                  <a:pt x="1974774" y="284004"/>
                  <a:pt x="1975437" y="283673"/>
                </a:cubicBezTo>
                <a:cubicBezTo>
                  <a:pt x="1975106" y="284004"/>
                  <a:pt x="1974774" y="284667"/>
                  <a:pt x="1974112" y="284998"/>
                </a:cubicBezTo>
                <a:close/>
                <a:moveTo>
                  <a:pt x="1985379" y="276051"/>
                </a:moveTo>
                <a:cubicBezTo>
                  <a:pt x="1985379" y="276051"/>
                  <a:pt x="1988693" y="275719"/>
                  <a:pt x="1990350" y="276051"/>
                </a:cubicBezTo>
                <a:cubicBezTo>
                  <a:pt x="1988693" y="276051"/>
                  <a:pt x="1987036" y="276051"/>
                  <a:pt x="1985379" y="276051"/>
                </a:cubicBezTo>
                <a:close/>
                <a:moveTo>
                  <a:pt x="1974774" y="279033"/>
                </a:moveTo>
                <a:lnTo>
                  <a:pt x="1974774" y="279033"/>
                </a:lnTo>
                <a:cubicBezTo>
                  <a:pt x="1978088" y="278370"/>
                  <a:pt x="1981071" y="277045"/>
                  <a:pt x="1984385" y="276382"/>
                </a:cubicBezTo>
                <a:cubicBezTo>
                  <a:pt x="1981071" y="277045"/>
                  <a:pt x="1978088" y="278370"/>
                  <a:pt x="1974774" y="279033"/>
                </a:cubicBezTo>
                <a:close/>
                <a:moveTo>
                  <a:pt x="1949257" y="284335"/>
                </a:moveTo>
                <a:cubicBezTo>
                  <a:pt x="1949257" y="284335"/>
                  <a:pt x="1950583" y="283010"/>
                  <a:pt x="1950914" y="282347"/>
                </a:cubicBezTo>
                <a:cubicBezTo>
                  <a:pt x="1951908" y="282347"/>
                  <a:pt x="1952240" y="281684"/>
                  <a:pt x="1952571" y="281022"/>
                </a:cubicBezTo>
                <a:cubicBezTo>
                  <a:pt x="1952571" y="281684"/>
                  <a:pt x="1951908" y="282347"/>
                  <a:pt x="1950914" y="282347"/>
                </a:cubicBezTo>
                <a:cubicBezTo>
                  <a:pt x="1950251" y="283010"/>
                  <a:pt x="1949920" y="283673"/>
                  <a:pt x="1949257" y="284335"/>
                </a:cubicBezTo>
                <a:close/>
                <a:moveTo>
                  <a:pt x="1965164" y="293615"/>
                </a:moveTo>
                <a:cubicBezTo>
                  <a:pt x="1965164" y="293615"/>
                  <a:pt x="1965164" y="293615"/>
                  <a:pt x="1965164" y="293615"/>
                </a:cubicBezTo>
                <a:cubicBezTo>
                  <a:pt x="1965164" y="293615"/>
                  <a:pt x="1965164" y="293615"/>
                  <a:pt x="1965164" y="293615"/>
                </a:cubicBezTo>
                <a:close/>
                <a:moveTo>
                  <a:pt x="2006920" y="293615"/>
                </a:moveTo>
                <a:cubicBezTo>
                  <a:pt x="2006920" y="293615"/>
                  <a:pt x="2007251" y="293615"/>
                  <a:pt x="2007583" y="293615"/>
                </a:cubicBezTo>
                <a:cubicBezTo>
                  <a:pt x="2007583" y="293615"/>
                  <a:pt x="2007251" y="293615"/>
                  <a:pt x="2006920" y="293615"/>
                </a:cubicBezTo>
                <a:cubicBezTo>
                  <a:pt x="2006257" y="292952"/>
                  <a:pt x="2005925" y="292289"/>
                  <a:pt x="2005263" y="291626"/>
                </a:cubicBezTo>
                <a:cubicBezTo>
                  <a:pt x="2005925" y="292289"/>
                  <a:pt x="2006257" y="292952"/>
                  <a:pt x="2006920" y="293615"/>
                </a:cubicBezTo>
                <a:close/>
                <a:moveTo>
                  <a:pt x="1996646" y="272074"/>
                </a:moveTo>
                <a:cubicBezTo>
                  <a:pt x="1990681" y="272405"/>
                  <a:pt x="1985048" y="272405"/>
                  <a:pt x="1979083" y="271080"/>
                </a:cubicBezTo>
                <a:cubicBezTo>
                  <a:pt x="1979083" y="272405"/>
                  <a:pt x="1979414" y="273731"/>
                  <a:pt x="1979745" y="275056"/>
                </a:cubicBezTo>
                <a:cubicBezTo>
                  <a:pt x="1976763" y="275719"/>
                  <a:pt x="1976763" y="271411"/>
                  <a:pt x="1974112" y="271743"/>
                </a:cubicBezTo>
                <a:cubicBezTo>
                  <a:pt x="1974112" y="273731"/>
                  <a:pt x="1974112" y="275388"/>
                  <a:pt x="1974112" y="277376"/>
                </a:cubicBezTo>
                <a:lnTo>
                  <a:pt x="1974112" y="277376"/>
                </a:lnTo>
                <a:cubicBezTo>
                  <a:pt x="1974112" y="275388"/>
                  <a:pt x="1974112" y="273731"/>
                  <a:pt x="1974112" y="271743"/>
                </a:cubicBezTo>
                <a:cubicBezTo>
                  <a:pt x="1972455" y="269754"/>
                  <a:pt x="1968809" y="270417"/>
                  <a:pt x="1968478" y="266772"/>
                </a:cubicBezTo>
                <a:cubicBezTo>
                  <a:pt x="1968478" y="266440"/>
                  <a:pt x="1968478" y="266109"/>
                  <a:pt x="1968478" y="265446"/>
                </a:cubicBezTo>
                <a:cubicBezTo>
                  <a:pt x="1969141" y="265446"/>
                  <a:pt x="1970135" y="265446"/>
                  <a:pt x="1970135" y="265115"/>
                </a:cubicBezTo>
                <a:cubicBezTo>
                  <a:pt x="1970135" y="264120"/>
                  <a:pt x="1969141" y="264452"/>
                  <a:pt x="1968478" y="264452"/>
                </a:cubicBezTo>
                <a:cubicBezTo>
                  <a:pt x="1968478" y="264120"/>
                  <a:pt x="1968478" y="263789"/>
                  <a:pt x="1968478" y="263126"/>
                </a:cubicBezTo>
                <a:cubicBezTo>
                  <a:pt x="1970135" y="263126"/>
                  <a:pt x="1971129" y="262464"/>
                  <a:pt x="1971129" y="260807"/>
                </a:cubicBezTo>
                <a:cubicBezTo>
                  <a:pt x="1971129" y="260807"/>
                  <a:pt x="1971792" y="260807"/>
                  <a:pt x="1972123" y="260807"/>
                </a:cubicBezTo>
                <a:cubicBezTo>
                  <a:pt x="1974774" y="261801"/>
                  <a:pt x="1973780" y="259150"/>
                  <a:pt x="1974774" y="258155"/>
                </a:cubicBezTo>
                <a:cubicBezTo>
                  <a:pt x="1975769" y="258155"/>
                  <a:pt x="1976431" y="258155"/>
                  <a:pt x="1977426" y="258155"/>
                </a:cubicBezTo>
                <a:cubicBezTo>
                  <a:pt x="1978751" y="256167"/>
                  <a:pt x="1979083" y="254179"/>
                  <a:pt x="1978420" y="251859"/>
                </a:cubicBezTo>
                <a:cubicBezTo>
                  <a:pt x="1978420" y="251528"/>
                  <a:pt x="1978751" y="251196"/>
                  <a:pt x="1978751" y="250865"/>
                </a:cubicBezTo>
                <a:cubicBezTo>
                  <a:pt x="1980740" y="251528"/>
                  <a:pt x="1982728" y="252522"/>
                  <a:pt x="1984716" y="253185"/>
                </a:cubicBezTo>
                <a:cubicBezTo>
                  <a:pt x="1986042" y="252522"/>
                  <a:pt x="1986373" y="251196"/>
                  <a:pt x="1986705" y="250202"/>
                </a:cubicBezTo>
                <a:cubicBezTo>
                  <a:pt x="1986373" y="251528"/>
                  <a:pt x="1985710" y="252522"/>
                  <a:pt x="1984716" y="253185"/>
                </a:cubicBezTo>
                <a:cubicBezTo>
                  <a:pt x="1985048" y="254179"/>
                  <a:pt x="1985379" y="255504"/>
                  <a:pt x="1986042" y="256498"/>
                </a:cubicBezTo>
                <a:cubicBezTo>
                  <a:pt x="1983722" y="257493"/>
                  <a:pt x="1981402" y="258487"/>
                  <a:pt x="1978420" y="258155"/>
                </a:cubicBezTo>
                <a:cubicBezTo>
                  <a:pt x="1978420" y="259481"/>
                  <a:pt x="1978420" y="260807"/>
                  <a:pt x="1978420" y="261801"/>
                </a:cubicBezTo>
                <a:cubicBezTo>
                  <a:pt x="1983059" y="259481"/>
                  <a:pt x="1988030" y="263789"/>
                  <a:pt x="1992338" y="260807"/>
                </a:cubicBezTo>
                <a:cubicBezTo>
                  <a:pt x="1993001" y="260807"/>
                  <a:pt x="1993995" y="260807"/>
                  <a:pt x="1994658" y="260807"/>
                </a:cubicBezTo>
                <a:cubicBezTo>
                  <a:pt x="1997309" y="262132"/>
                  <a:pt x="1999629" y="263458"/>
                  <a:pt x="1998635" y="267103"/>
                </a:cubicBezTo>
                <a:cubicBezTo>
                  <a:pt x="1999629" y="267103"/>
                  <a:pt x="2000623" y="267103"/>
                  <a:pt x="2001617" y="267103"/>
                </a:cubicBezTo>
                <a:cubicBezTo>
                  <a:pt x="2000623" y="267103"/>
                  <a:pt x="1999629" y="267103"/>
                  <a:pt x="1998635" y="267103"/>
                </a:cubicBezTo>
                <a:cubicBezTo>
                  <a:pt x="1998966" y="269423"/>
                  <a:pt x="1997641" y="270748"/>
                  <a:pt x="1995984" y="272074"/>
                </a:cubicBezTo>
                <a:cubicBezTo>
                  <a:pt x="1997972" y="272737"/>
                  <a:pt x="1999960" y="273400"/>
                  <a:pt x="2001949" y="274062"/>
                </a:cubicBezTo>
                <a:cubicBezTo>
                  <a:pt x="1999960" y="273400"/>
                  <a:pt x="1997972" y="272737"/>
                  <a:pt x="1995984" y="272074"/>
                </a:cubicBezTo>
                <a:close/>
                <a:moveTo>
                  <a:pt x="2003274" y="240592"/>
                </a:moveTo>
                <a:cubicBezTo>
                  <a:pt x="2003274" y="240592"/>
                  <a:pt x="2000623" y="241254"/>
                  <a:pt x="1999629" y="240260"/>
                </a:cubicBezTo>
                <a:cubicBezTo>
                  <a:pt x="2000623" y="241254"/>
                  <a:pt x="2001617" y="240923"/>
                  <a:pt x="2003274" y="240592"/>
                </a:cubicBezTo>
                <a:lnTo>
                  <a:pt x="2003274" y="240592"/>
                </a:lnTo>
                <a:close/>
                <a:moveTo>
                  <a:pt x="1998966" y="216068"/>
                </a:moveTo>
                <a:lnTo>
                  <a:pt x="1998966" y="216068"/>
                </a:lnTo>
                <a:cubicBezTo>
                  <a:pt x="1998966" y="216068"/>
                  <a:pt x="1998966" y="215074"/>
                  <a:pt x="1998966" y="214743"/>
                </a:cubicBezTo>
                <a:cubicBezTo>
                  <a:pt x="1998966" y="215074"/>
                  <a:pt x="1998966" y="215737"/>
                  <a:pt x="1998966" y="216068"/>
                </a:cubicBezTo>
                <a:close/>
                <a:moveTo>
                  <a:pt x="1997972" y="183923"/>
                </a:moveTo>
                <a:cubicBezTo>
                  <a:pt x="1997972" y="183923"/>
                  <a:pt x="1998635" y="183261"/>
                  <a:pt x="1998966" y="182929"/>
                </a:cubicBezTo>
                <a:cubicBezTo>
                  <a:pt x="1998966" y="181935"/>
                  <a:pt x="1998966" y="181272"/>
                  <a:pt x="1999629" y="180941"/>
                </a:cubicBezTo>
                <a:cubicBezTo>
                  <a:pt x="1998966" y="181272"/>
                  <a:pt x="1998635" y="181935"/>
                  <a:pt x="1998966" y="182929"/>
                </a:cubicBezTo>
                <a:cubicBezTo>
                  <a:pt x="1998635" y="183261"/>
                  <a:pt x="1998303" y="183592"/>
                  <a:pt x="1997972" y="183923"/>
                </a:cubicBezTo>
                <a:close/>
                <a:moveTo>
                  <a:pt x="1933019" y="195853"/>
                </a:moveTo>
                <a:lnTo>
                  <a:pt x="1933019" y="195853"/>
                </a:lnTo>
                <a:cubicBezTo>
                  <a:pt x="1933019" y="195853"/>
                  <a:pt x="1934013" y="195853"/>
                  <a:pt x="1934676" y="195853"/>
                </a:cubicBezTo>
                <a:cubicBezTo>
                  <a:pt x="1934344" y="195853"/>
                  <a:pt x="1933682" y="195853"/>
                  <a:pt x="1933019" y="195853"/>
                </a:cubicBezTo>
                <a:close/>
                <a:moveTo>
                  <a:pt x="1924403" y="168679"/>
                </a:moveTo>
                <a:cubicBezTo>
                  <a:pt x="1922083" y="168679"/>
                  <a:pt x="1920094" y="169011"/>
                  <a:pt x="1917775" y="169342"/>
                </a:cubicBezTo>
                <a:lnTo>
                  <a:pt x="1917775" y="169342"/>
                </a:lnTo>
                <a:cubicBezTo>
                  <a:pt x="1920094" y="169342"/>
                  <a:pt x="1922083" y="169011"/>
                  <a:pt x="1924403" y="168679"/>
                </a:cubicBezTo>
                <a:close/>
                <a:moveTo>
                  <a:pt x="1917443" y="177295"/>
                </a:moveTo>
                <a:cubicBezTo>
                  <a:pt x="1917443" y="177295"/>
                  <a:pt x="1917775" y="176301"/>
                  <a:pt x="1917443" y="175638"/>
                </a:cubicBezTo>
                <a:lnTo>
                  <a:pt x="1915124" y="175638"/>
                </a:lnTo>
                <a:cubicBezTo>
                  <a:pt x="1915124" y="175638"/>
                  <a:pt x="1916781" y="175638"/>
                  <a:pt x="1917443" y="175638"/>
                </a:cubicBezTo>
                <a:cubicBezTo>
                  <a:pt x="1917443" y="176301"/>
                  <a:pt x="1917443" y="176964"/>
                  <a:pt x="1917443" y="177295"/>
                </a:cubicBezTo>
                <a:close/>
                <a:moveTo>
                  <a:pt x="1892257" y="205795"/>
                </a:moveTo>
                <a:cubicBezTo>
                  <a:pt x="1893915" y="205795"/>
                  <a:pt x="1895903" y="205795"/>
                  <a:pt x="1897228" y="204470"/>
                </a:cubicBezTo>
                <a:cubicBezTo>
                  <a:pt x="1895571" y="202813"/>
                  <a:pt x="1895903" y="201487"/>
                  <a:pt x="1896566" y="200162"/>
                </a:cubicBezTo>
                <a:cubicBezTo>
                  <a:pt x="1895903" y="201487"/>
                  <a:pt x="1895571" y="203144"/>
                  <a:pt x="1897228" y="204470"/>
                </a:cubicBezTo>
                <a:cubicBezTo>
                  <a:pt x="1895571" y="205464"/>
                  <a:pt x="1893915" y="205464"/>
                  <a:pt x="1892257" y="205795"/>
                </a:cubicBezTo>
                <a:cubicBezTo>
                  <a:pt x="1891263" y="205795"/>
                  <a:pt x="1890600" y="205795"/>
                  <a:pt x="1889606" y="206127"/>
                </a:cubicBezTo>
                <a:cubicBezTo>
                  <a:pt x="1890600" y="206127"/>
                  <a:pt x="1891263" y="206127"/>
                  <a:pt x="1892257" y="205795"/>
                </a:cubicBezTo>
                <a:close/>
                <a:moveTo>
                  <a:pt x="1863095" y="205795"/>
                </a:moveTo>
                <a:cubicBezTo>
                  <a:pt x="1863095" y="205795"/>
                  <a:pt x="1863095" y="205795"/>
                  <a:pt x="1863095" y="205795"/>
                </a:cubicBezTo>
                <a:cubicBezTo>
                  <a:pt x="1863095" y="205795"/>
                  <a:pt x="1863095" y="205795"/>
                  <a:pt x="1863095" y="205795"/>
                </a:cubicBezTo>
                <a:cubicBezTo>
                  <a:pt x="1864089" y="205795"/>
                  <a:pt x="1865415" y="206458"/>
                  <a:pt x="1866409" y="206458"/>
                </a:cubicBezTo>
                <a:cubicBezTo>
                  <a:pt x="1865415" y="206458"/>
                  <a:pt x="1864089" y="206127"/>
                  <a:pt x="1863095" y="205795"/>
                </a:cubicBezTo>
                <a:close/>
                <a:moveTo>
                  <a:pt x="1857793" y="213417"/>
                </a:moveTo>
                <a:cubicBezTo>
                  <a:pt x="1857793" y="213417"/>
                  <a:pt x="1857130" y="216068"/>
                  <a:pt x="1856798" y="217394"/>
                </a:cubicBezTo>
                <a:cubicBezTo>
                  <a:pt x="1856798" y="219382"/>
                  <a:pt x="1856798" y="221371"/>
                  <a:pt x="1856798" y="223359"/>
                </a:cubicBezTo>
                <a:cubicBezTo>
                  <a:pt x="1856467" y="225347"/>
                  <a:pt x="1856136" y="227336"/>
                  <a:pt x="1856798" y="229656"/>
                </a:cubicBezTo>
                <a:cubicBezTo>
                  <a:pt x="1858787" y="229987"/>
                  <a:pt x="1860775" y="230318"/>
                  <a:pt x="1862101" y="228661"/>
                </a:cubicBezTo>
                <a:cubicBezTo>
                  <a:pt x="1865746" y="223359"/>
                  <a:pt x="1868066" y="226010"/>
                  <a:pt x="1870385" y="229656"/>
                </a:cubicBezTo>
                <a:cubicBezTo>
                  <a:pt x="1871380" y="229324"/>
                  <a:pt x="1872043" y="228993"/>
                  <a:pt x="1873037" y="228661"/>
                </a:cubicBezTo>
                <a:cubicBezTo>
                  <a:pt x="1872043" y="228993"/>
                  <a:pt x="1871380" y="229324"/>
                  <a:pt x="1870385" y="229656"/>
                </a:cubicBezTo>
                <a:cubicBezTo>
                  <a:pt x="1869391" y="230318"/>
                  <a:pt x="1867403" y="228661"/>
                  <a:pt x="1867403" y="231313"/>
                </a:cubicBezTo>
                <a:cubicBezTo>
                  <a:pt x="1867403" y="232638"/>
                  <a:pt x="1866740" y="233964"/>
                  <a:pt x="1869060" y="233964"/>
                </a:cubicBezTo>
                <a:cubicBezTo>
                  <a:pt x="1870054" y="233964"/>
                  <a:pt x="1870717" y="235289"/>
                  <a:pt x="1871711" y="236283"/>
                </a:cubicBezTo>
                <a:cubicBezTo>
                  <a:pt x="1871711" y="238272"/>
                  <a:pt x="1873368" y="238603"/>
                  <a:pt x="1874031" y="239929"/>
                </a:cubicBezTo>
                <a:cubicBezTo>
                  <a:pt x="1873368" y="239929"/>
                  <a:pt x="1872705" y="239929"/>
                  <a:pt x="1871711" y="239929"/>
                </a:cubicBezTo>
                <a:cubicBezTo>
                  <a:pt x="1873699" y="242249"/>
                  <a:pt x="1876682" y="240592"/>
                  <a:pt x="1879002" y="241254"/>
                </a:cubicBezTo>
                <a:cubicBezTo>
                  <a:pt x="1880327" y="241254"/>
                  <a:pt x="1881653" y="241254"/>
                  <a:pt x="1882978" y="241254"/>
                </a:cubicBezTo>
                <a:lnTo>
                  <a:pt x="1882978" y="241254"/>
                </a:lnTo>
                <a:cubicBezTo>
                  <a:pt x="1882978" y="241254"/>
                  <a:pt x="1880327" y="241254"/>
                  <a:pt x="1879002" y="241254"/>
                </a:cubicBezTo>
                <a:cubicBezTo>
                  <a:pt x="1878339" y="242580"/>
                  <a:pt x="1877013" y="242580"/>
                  <a:pt x="1875688" y="242249"/>
                </a:cubicBezTo>
                <a:cubicBezTo>
                  <a:pt x="1870385" y="241254"/>
                  <a:pt x="1869060" y="243906"/>
                  <a:pt x="1869060" y="248545"/>
                </a:cubicBezTo>
                <a:cubicBezTo>
                  <a:pt x="1867403" y="248545"/>
                  <a:pt x="1865746" y="248545"/>
                  <a:pt x="1864089" y="248876"/>
                </a:cubicBezTo>
                <a:cubicBezTo>
                  <a:pt x="1865083" y="245231"/>
                  <a:pt x="1862432" y="243906"/>
                  <a:pt x="1860112" y="242249"/>
                </a:cubicBezTo>
                <a:cubicBezTo>
                  <a:pt x="1861769" y="240260"/>
                  <a:pt x="1864420" y="240592"/>
                  <a:pt x="1866409" y="239929"/>
                </a:cubicBezTo>
                <a:cubicBezTo>
                  <a:pt x="1865083" y="237940"/>
                  <a:pt x="1863095" y="239266"/>
                  <a:pt x="1861769" y="238603"/>
                </a:cubicBezTo>
                <a:cubicBezTo>
                  <a:pt x="1864089" y="235621"/>
                  <a:pt x="1861106" y="233632"/>
                  <a:pt x="1861106" y="231313"/>
                </a:cubicBezTo>
                <a:cubicBezTo>
                  <a:pt x="1856798" y="231313"/>
                  <a:pt x="1856467" y="233301"/>
                  <a:pt x="1856798" y="236283"/>
                </a:cubicBezTo>
                <a:cubicBezTo>
                  <a:pt x="1855473" y="237940"/>
                  <a:pt x="1856798" y="239597"/>
                  <a:pt x="1857461" y="240923"/>
                </a:cubicBezTo>
                <a:cubicBezTo>
                  <a:pt x="1855804" y="240923"/>
                  <a:pt x="1854810" y="240923"/>
                  <a:pt x="1854147" y="239929"/>
                </a:cubicBezTo>
                <a:cubicBezTo>
                  <a:pt x="1853484" y="238603"/>
                  <a:pt x="1851165" y="238272"/>
                  <a:pt x="1851496" y="235952"/>
                </a:cubicBezTo>
                <a:cubicBezTo>
                  <a:pt x="1847851" y="235952"/>
                  <a:pt x="1843874" y="236615"/>
                  <a:pt x="1840229" y="236615"/>
                </a:cubicBezTo>
                <a:lnTo>
                  <a:pt x="1840229" y="236615"/>
                </a:lnTo>
                <a:cubicBezTo>
                  <a:pt x="1843874" y="236615"/>
                  <a:pt x="1847851" y="235952"/>
                  <a:pt x="1851496" y="235952"/>
                </a:cubicBezTo>
                <a:cubicBezTo>
                  <a:pt x="1851827" y="235621"/>
                  <a:pt x="1851827" y="235289"/>
                  <a:pt x="1851496" y="234958"/>
                </a:cubicBezTo>
                <a:cubicBezTo>
                  <a:pt x="1851496" y="231644"/>
                  <a:pt x="1850502" y="227999"/>
                  <a:pt x="1851496" y="224685"/>
                </a:cubicBezTo>
                <a:cubicBezTo>
                  <a:pt x="1848845" y="223028"/>
                  <a:pt x="1845531" y="222696"/>
                  <a:pt x="1843543" y="220045"/>
                </a:cubicBezTo>
                <a:cubicBezTo>
                  <a:pt x="1841886" y="217725"/>
                  <a:pt x="1847519" y="218720"/>
                  <a:pt x="1845200" y="216068"/>
                </a:cubicBezTo>
                <a:cubicBezTo>
                  <a:pt x="1849508" y="215074"/>
                  <a:pt x="1853484" y="214080"/>
                  <a:pt x="1857793" y="213086"/>
                </a:cubicBezTo>
                <a:lnTo>
                  <a:pt x="1857793" y="213086"/>
                </a:lnTo>
                <a:cubicBezTo>
                  <a:pt x="1857793" y="213086"/>
                  <a:pt x="1857793" y="213749"/>
                  <a:pt x="1857793" y="213749"/>
                </a:cubicBezTo>
                <a:close/>
                <a:moveTo>
                  <a:pt x="1820345" y="173319"/>
                </a:moveTo>
                <a:cubicBezTo>
                  <a:pt x="1820345" y="173319"/>
                  <a:pt x="1818688" y="174644"/>
                  <a:pt x="1817694" y="174976"/>
                </a:cubicBezTo>
                <a:cubicBezTo>
                  <a:pt x="1817363" y="174976"/>
                  <a:pt x="1816700" y="174976"/>
                  <a:pt x="1816368" y="175307"/>
                </a:cubicBezTo>
                <a:cubicBezTo>
                  <a:pt x="1817031" y="175307"/>
                  <a:pt x="1817363" y="175307"/>
                  <a:pt x="1817694" y="174976"/>
                </a:cubicBezTo>
                <a:cubicBezTo>
                  <a:pt x="1818688" y="174644"/>
                  <a:pt x="1819351" y="173982"/>
                  <a:pt x="1820345" y="173319"/>
                </a:cubicBezTo>
                <a:cubicBezTo>
                  <a:pt x="1821339" y="172656"/>
                  <a:pt x="1822002" y="172325"/>
                  <a:pt x="1822996" y="171662"/>
                </a:cubicBezTo>
                <a:cubicBezTo>
                  <a:pt x="1822002" y="171993"/>
                  <a:pt x="1821339" y="172656"/>
                  <a:pt x="1820345" y="173319"/>
                </a:cubicBezTo>
                <a:close/>
                <a:moveTo>
                  <a:pt x="1814711" y="174976"/>
                </a:moveTo>
                <a:cubicBezTo>
                  <a:pt x="1814711" y="174976"/>
                  <a:pt x="1813717" y="174313"/>
                  <a:pt x="1813054" y="173650"/>
                </a:cubicBezTo>
                <a:cubicBezTo>
                  <a:pt x="1813717" y="173982"/>
                  <a:pt x="1814049" y="174644"/>
                  <a:pt x="1814711" y="174976"/>
                </a:cubicBezTo>
                <a:cubicBezTo>
                  <a:pt x="1815374" y="174976"/>
                  <a:pt x="1815706" y="174976"/>
                  <a:pt x="1816037" y="174976"/>
                </a:cubicBezTo>
                <a:cubicBezTo>
                  <a:pt x="1815706" y="174976"/>
                  <a:pt x="1815043" y="174976"/>
                  <a:pt x="1814711" y="174976"/>
                </a:cubicBezTo>
                <a:close/>
                <a:moveTo>
                  <a:pt x="1762683" y="187900"/>
                </a:moveTo>
                <a:cubicBezTo>
                  <a:pt x="1762683" y="187900"/>
                  <a:pt x="1763345" y="187900"/>
                  <a:pt x="1763677" y="187569"/>
                </a:cubicBezTo>
                <a:cubicBezTo>
                  <a:pt x="1763345" y="187569"/>
                  <a:pt x="1763014" y="187569"/>
                  <a:pt x="1762683" y="187900"/>
                </a:cubicBezTo>
                <a:cubicBezTo>
                  <a:pt x="1762683" y="188563"/>
                  <a:pt x="1763677" y="188894"/>
                  <a:pt x="1764008" y="189226"/>
                </a:cubicBezTo>
                <a:cubicBezTo>
                  <a:pt x="1763345" y="188894"/>
                  <a:pt x="1763014" y="188231"/>
                  <a:pt x="1762683" y="187900"/>
                </a:cubicBezTo>
                <a:close/>
                <a:moveTo>
                  <a:pt x="1738491" y="199167"/>
                </a:moveTo>
                <a:cubicBezTo>
                  <a:pt x="1736503" y="199167"/>
                  <a:pt x="1734183" y="199167"/>
                  <a:pt x="1731863" y="199167"/>
                </a:cubicBezTo>
                <a:cubicBezTo>
                  <a:pt x="1734183" y="199167"/>
                  <a:pt x="1736171" y="199499"/>
                  <a:pt x="1738491" y="199167"/>
                </a:cubicBezTo>
                <a:close/>
                <a:moveTo>
                  <a:pt x="1721590" y="205464"/>
                </a:moveTo>
                <a:cubicBezTo>
                  <a:pt x="1721590" y="205464"/>
                  <a:pt x="1722253" y="207452"/>
                  <a:pt x="1722915" y="207784"/>
                </a:cubicBezTo>
                <a:cubicBezTo>
                  <a:pt x="1721921" y="207452"/>
                  <a:pt x="1721590" y="206458"/>
                  <a:pt x="1721590" y="205464"/>
                </a:cubicBezTo>
                <a:close/>
                <a:moveTo>
                  <a:pt x="1694747" y="199499"/>
                </a:moveTo>
                <a:cubicBezTo>
                  <a:pt x="1694747" y="199499"/>
                  <a:pt x="1694747" y="199499"/>
                  <a:pt x="1694747" y="199499"/>
                </a:cubicBezTo>
                <a:cubicBezTo>
                  <a:pt x="1694747" y="199499"/>
                  <a:pt x="1694747" y="199499"/>
                  <a:pt x="1694747" y="199499"/>
                </a:cubicBezTo>
                <a:close/>
                <a:moveTo>
                  <a:pt x="1680497" y="174976"/>
                </a:moveTo>
                <a:cubicBezTo>
                  <a:pt x="1680497" y="174976"/>
                  <a:pt x="1680497" y="175307"/>
                  <a:pt x="1681160" y="175638"/>
                </a:cubicBezTo>
                <a:cubicBezTo>
                  <a:pt x="1681160" y="175638"/>
                  <a:pt x="1680828" y="175307"/>
                  <a:pt x="1680497" y="174976"/>
                </a:cubicBezTo>
                <a:close/>
                <a:moveTo>
                  <a:pt x="1675857" y="177295"/>
                </a:moveTo>
                <a:cubicBezTo>
                  <a:pt x="1675857" y="177295"/>
                  <a:pt x="1676852" y="177295"/>
                  <a:pt x="1677183" y="177295"/>
                </a:cubicBezTo>
                <a:cubicBezTo>
                  <a:pt x="1677183" y="177295"/>
                  <a:pt x="1676520" y="177295"/>
                  <a:pt x="1675857" y="177295"/>
                </a:cubicBezTo>
                <a:close/>
                <a:moveTo>
                  <a:pt x="1674201" y="177295"/>
                </a:moveTo>
                <a:cubicBezTo>
                  <a:pt x="1673538" y="175638"/>
                  <a:pt x="1673206" y="173982"/>
                  <a:pt x="1672544" y="172325"/>
                </a:cubicBezTo>
                <a:cubicBezTo>
                  <a:pt x="1672544" y="172325"/>
                  <a:pt x="1672212" y="172325"/>
                  <a:pt x="1671881" y="172325"/>
                </a:cubicBezTo>
                <a:cubicBezTo>
                  <a:pt x="1671881" y="172325"/>
                  <a:pt x="1672212" y="172325"/>
                  <a:pt x="1672544" y="172325"/>
                </a:cubicBezTo>
                <a:lnTo>
                  <a:pt x="1672544" y="172325"/>
                </a:lnTo>
                <a:cubicBezTo>
                  <a:pt x="1673206" y="173982"/>
                  <a:pt x="1673538" y="175638"/>
                  <a:pt x="1674201" y="177295"/>
                </a:cubicBezTo>
                <a:cubicBezTo>
                  <a:pt x="1674201" y="177295"/>
                  <a:pt x="1674863" y="177295"/>
                  <a:pt x="1675195" y="177295"/>
                </a:cubicBezTo>
                <a:cubicBezTo>
                  <a:pt x="1674863" y="177295"/>
                  <a:pt x="1674532" y="177295"/>
                  <a:pt x="1674201" y="177295"/>
                </a:cubicBezTo>
                <a:close/>
                <a:moveTo>
                  <a:pt x="1624160" y="145813"/>
                </a:moveTo>
                <a:lnTo>
                  <a:pt x="1624160" y="145813"/>
                </a:lnTo>
                <a:cubicBezTo>
                  <a:pt x="1624160" y="149790"/>
                  <a:pt x="1624160" y="153435"/>
                  <a:pt x="1624160" y="157412"/>
                </a:cubicBezTo>
                <a:cubicBezTo>
                  <a:pt x="1624160" y="153435"/>
                  <a:pt x="1624160" y="149790"/>
                  <a:pt x="1624160" y="145813"/>
                </a:cubicBezTo>
                <a:close/>
                <a:moveTo>
                  <a:pt x="1602620" y="124935"/>
                </a:moveTo>
                <a:cubicBezTo>
                  <a:pt x="1602620" y="124935"/>
                  <a:pt x="1599305" y="126592"/>
                  <a:pt x="1597980" y="126924"/>
                </a:cubicBezTo>
                <a:cubicBezTo>
                  <a:pt x="1599305" y="126924"/>
                  <a:pt x="1600963" y="125598"/>
                  <a:pt x="1602620" y="124935"/>
                </a:cubicBezTo>
                <a:cubicBezTo>
                  <a:pt x="1602620" y="123941"/>
                  <a:pt x="1603282" y="123278"/>
                  <a:pt x="1603614" y="122616"/>
                </a:cubicBezTo>
                <a:cubicBezTo>
                  <a:pt x="1603282" y="123278"/>
                  <a:pt x="1602951" y="123941"/>
                  <a:pt x="1602620" y="124935"/>
                </a:cubicBezTo>
                <a:close/>
                <a:moveTo>
                  <a:pt x="1598643" y="101406"/>
                </a:moveTo>
                <a:cubicBezTo>
                  <a:pt x="1598643" y="101406"/>
                  <a:pt x="1594666" y="102069"/>
                  <a:pt x="1596323" y="99087"/>
                </a:cubicBezTo>
                <a:cubicBezTo>
                  <a:pt x="1597317" y="97098"/>
                  <a:pt x="1596323" y="95441"/>
                  <a:pt x="1596323" y="93784"/>
                </a:cubicBezTo>
                <a:cubicBezTo>
                  <a:pt x="1597649" y="91796"/>
                  <a:pt x="1598974" y="90470"/>
                  <a:pt x="1599637" y="93784"/>
                </a:cubicBezTo>
                <a:cubicBezTo>
                  <a:pt x="1599968" y="95441"/>
                  <a:pt x="1599637" y="97098"/>
                  <a:pt x="1599637" y="98755"/>
                </a:cubicBezTo>
                <a:lnTo>
                  <a:pt x="1598311" y="101075"/>
                </a:lnTo>
                <a:close/>
                <a:moveTo>
                  <a:pt x="1570806" y="113999"/>
                </a:moveTo>
                <a:cubicBezTo>
                  <a:pt x="1574782" y="113337"/>
                  <a:pt x="1578428" y="112674"/>
                  <a:pt x="1582073" y="113668"/>
                </a:cubicBezTo>
                <a:cubicBezTo>
                  <a:pt x="1578428" y="112674"/>
                  <a:pt x="1574782" y="113668"/>
                  <a:pt x="1570806" y="113999"/>
                </a:cubicBezTo>
                <a:cubicBezTo>
                  <a:pt x="1570806" y="112674"/>
                  <a:pt x="1570806" y="111680"/>
                  <a:pt x="1570806" y="110354"/>
                </a:cubicBezTo>
                <a:cubicBezTo>
                  <a:pt x="1570806" y="111680"/>
                  <a:pt x="1570806" y="112674"/>
                  <a:pt x="1570806" y="113999"/>
                </a:cubicBezTo>
                <a:close/>
                <a:moveTo>
                  <a:pt x="1555893" y="129575"/>
                </a:moveTo>
                <a:cubicBezTo>
                  <a:pt x="1552910" y="131895"/>
                  <a:pt x="1551254" y="134877"/>
                  <a:pt x="1550259" y="138191"/>
                </a:cubicBezTo>
                <a:cubicBezTo>
                  <a:pt x="1547608" y="137528"/>
                  <a:pt x="1544957" y="137860"/>
                  <a:pt x="1542637" y="135540"/>
                </a:cubicBezTo>
                <a:lnTo>
                  <a:pt x="1542637" y="135540"/>
                </a:lnTo>
                <a:cubicBezTo>
                  <a:pt x="1546283" y="131895"/>
                  <a:pt x="1549596" y="127918"/>
                  <a:pt x="1555893" y="129575"/>
                </a:cubicBezTo>
                <a:close/>
                <a:moveTo>
                  <a:pt x="1531038" y="120296"/>
                </a:moveTo>
                <a:cubicBezTo>
                  <a:pt x="1531038" y="120296"/>
                  <a:pt x="1532033" y="119633"/>
                  <a:pt x="1532364" y="119302"/>
                </a:cubicBezTo>
                <a:cubicBezTo>
                  <a:pt x="1532364" y="119633"/>
                  <a:pt x="1531701" y="119964"/>
                  <a:pt x="1531038" y="120296"/>
                </a:cubicBezTo>
                <a:close/>
                <a:moveTo>
                  <a:pt x="1526399" y="109028"/>
                </a:moveTo>
                <a:cubicBezTo>
                  <a:pt x="1526399" y="109028"/>
                  <a:pt x="1524742" y="109028"/>
                  <a:pt x="1523748" y="109028"/>
                </a:cubicBezTo>
                <a:lnTo>
                  <a:pt x="1523748" y="109028"/>
                </a:lnTo>
                <a:cubicBezTo>
                  <a:pt x="1523748" y="109028"/>
                  <a:pt x="1525405" y="109028"/>
                  <a:pt x="1526399" y="109028"/>
                </a:cubicBezTo>
                <a:cubicBezTo>
                  <a:pt x="1528056" y="109028"/>
                  <a:pt x="1530044" y="109028"/>
                  <a:pt x="1531701" y="110023"/>
                </a:cubicBezTo>
                <a:cubicBezTo>
                  <a:pt x="1530044" y="109360"/>
                  <a:pt x="1528387" y="109360"/>
                  <a:pt x="1526399" y="109028"/>
                </a:cubicBezTo>
                <a:close/>
                <a:moveTo>
                  <a:pt x="1521428" y="79866"/>
                </a:moveTo>
                <a:cubicBezTo>
                  <a:pt x="1521428" y="79866"/>
                  <a:pt x="1521428" y="79866"/>
                  <a:pt x="1521428" y="79866"/>
                </a:cubicBezTo>
                <a:cubicBezTo>
                  <a:pt x="1521428" y="79866"/>
                  <a:pt x="1521428" y="79866"/>
                  <a:pt x="1521428" y="79866"/>
                </a:cubicBezTo>
                <a:lnTo>
                  <a:pt x="1521428" y="79866"/>
                </a:lnTo>
                <a:close/>
                <a:moveTo>
                  <a:pt x="1488289" y="125598"/>
                </a:moveTo>
                <a:lnTo>
                  <a:pt x="1490940" y="122947"/>
                </a:lnTo>
                <a:lnTo>
                  <a:pt x="1488289" y="125598"/>
                </a:lnTo>
                <a:cubicBezTo>
                  <a:pt x="1488289" y="125598"/>
                  <a:pt x="1486963" y="125598"/>
                  <a:pt x="1486300" y="124935"/>
                </a:cubicBezTo>
                <a:cubicBezTo>
                  <a:pt x="1486963" y="124935"/>
                  <a:pt x="1487626" y="125267"/>
                  <a:pt x="1488289" y="125598"/>
                </a:cubicBezTo>
                <a:close/>
                <a:moveTo>
                  <a:pt x="1485969" y="132226"/>
                </a:moveTo>
                <a:cubicBezTo>
                  <a:pt x="1487626" y="132557"/>
                  <a:pt x="1489283" y="133220"/>
                  <a:pt x="1490940" y="133552"/>
                </a:cubicBezTo>
                <a:lnTo>
                  <a:pt x="1490940" y="133552"/>
                </a:lnTo>
                <a:cubicBezTo>
                  <a:pt x="1489283" y="133220"/>
                  <a:pt x="1487626" y="132557"/>
                  <a:pt x="1485969" y="132226"/>
                </a:cubicBezTo>
                <a:lnTo>
                  <a:pt x="1485969" y="132226"/>
                </a:lnTo>
                <a:close/>
                <a:moveTo>
                  <a:pt x="1439905" y="147470"/>
                </a:moveTo>
                <a:lnTo>
                  <a:pt x="1439905" y="147470"/>
                </a:lnTo>
                <a:cubicBezTo>
                  <a:pt x="1439905" y="147470"/>
                  <a:pt x="1439905" y="147470"/>
                  <a:pt x="1439905" y="147470"/>
                </a:cubicBezTo>
                <a:cubicBezTo>
                  <a:pt x="1436923" y="148796"/>
                  <a:pt x="1433609" y="148464"/>
                  <a:pt x="1430626" y="148796"/>
                </a:cubicBezTo>
                <a:cubicBezTo>
                  <a:pt x="1433940" y="148796"/>
                  <a:pt x="1436923" y="148796"/>
                  <a:pt x="1439905" y="147470"/>
                </a:cubicBezTo>
                <a:close/>
                <a:moveTo>
                  <a:pt x="1425987" y="138191"/>
                </a:moveTo>
                <a:cubicBezTo>
                  <a:pt x="1425987" y="138191"/>
                  <a:pt x="1426649" y="138191"/>
                  <a:pt x="1426649" y="138191"/>
                </a:cubicBezTo>
                <a:cubicBezTo>
                  <a:pt x="1426649" y="138191"/>
                  <a:pt x="1425987" y="138191"/>
                  <a:pt x="1425987" y="138191"/>
                </a:cubicBezTo>
                <a:close/>
                <a:moveTo>
                  <a:pt x="1385557" y="180278"/>
                </a:moveTo>
                <a:lnTo>
                  <a:pt x="1385557" y="180278"/>
                </a:lnTo>
                <a:cubicBezTo>
                  <a:pt x="1385557" y="180278"/>
                  <a:pt x="1387214" y="180609"/>
                  <a:pt x="1387545" y="180609"/>
                </a:cubicBezTo>
                <a:cubicBezTo>
                  <a:pt x="1386882" y="180609"/>
                  <a:pt x="1386220" y="180609"/>
                  <a:pt x="1385557" y="180278"/>
                </a:cubicBezTo>
                <a:close/>
                <a:moveTo>
                  <a:pt x="1359377" y="131895"/>
                </a:moveTo>
                <a:cubicBezTo>
                  <a:pt x="1359377" y="131895"/>
                  <a:pt x="1360371" y="133552"/>
                  <a:pt x="1361034" y="134214"/>
                </a:cubicBezTo>
                <a:cubicBezTo>
                  <a:pt x="1360702" y="133552"/>
                  <a:pt x="1360039" y="132889"/>
                  <a:pt x="1359377" y="131895"/>
                </a:cubicBezTo>
                <a:close/>
                <a:moveTo>
                  <a:pt x="1351092" y="102401"/>
                </a:moveTo>
                <a:cubicBezTo>
                  <a:pt x="1351092" y="102401"/>
                  <a:pt x="1351092" y="102401"/>
                  <a:pt x="1351092" y="102401"/>
                </a:cubicBezTo>
                <a:cubicBezTo>
                  <a:pt x="1351092" y="102401"/>
                  <a:pt x="1351092" y="102401"/>
                  <a:pt x="1351092" y="102401"/>
                </a:cubicBezTo>
                <a:close/>
                <a:moveTo>
                  <a:pt x="1351092" y="105383"/>
                </a:moveTo>
                <a:cubicBezTo>
                  <a:pt x="1351092" y="105383"/>
                  <a:pt x="1351423" y="105383"/>
                  <a:pt x="1351755" y="105383"/>
                </a:cubicBezTo>
                <a:cubicBezTo>
                  <a:pt x="1351755" y="105383"/>
                  <a:pt x="1351423" y="105383"/>
                  <a:pt x="1351092" y="105383"/>
                </a:cubicBezTo>
                <a:lnTo>
                  <a:pt x="1351092" y="105383"/>
                </a:lnTo>
                <a:close/>
                <a:moveTo>
                  <a:pt x="1283819" y="106709"/>
                </a:moveTo>
                <a:lnTo>
                  <a:pt x="1283819" y="106709"/>
                </a:lnTo>
                <a:cubicBezTo>
                  <a:pt x="1284482" y="103726"/>
                  <a:pt x="1285476" y="101738"/>
                  <a:pt x="1286470" y="100412"/>
                </a:cubicBezTo>
                <a:cubicBezTo>
                  <a:pt x="1285476" y="101738"/>
                  <a:pt x="1284482" y="103726"/>
                  <a:pt x="1283819" y="106709"/>
                </a:cubicBezTo>
                <a:close/>
                <a:moveTo>
                  <a:pt x="1286470" y="84837"/>
                </a:moveTo>
                <a:cubicBezTo>
                  <a:pt x="1283156" y="83843"/>
                  <a:pt x="1281499" y="85831"/>
                  <a:pt x="1280174" y="88151"/>
                </a:cubicBezTo>
                <a:cubicBezTo>
                  <a:pt x="1278848" y="86494"/>
                  <a:pt x="1276860" y="86494"/>
                  <a:pt x="1275203" y="85831"/>
                </a:cubicBezTo>
                <a:cubicBezTo>
                  <a:pt x="1276860" y="81854"/>
                  <a:pt x="1281499" y="82186"/>
                  <a:pt x="1284150" y="79534"/>
                </a:cubicBezTo>
                <a:lnTo>
                  <a:pt x="1284150" y="79534"/>
                </a:lnTo>
                <a:cubicBezTo>
                  <a:pt x="1285807" y="80860"/>
                  <a:pt x="1285807" y="82848"/>
                  <a:pt x="1286470" y="84837"/>
                </a:cubicBezTo>
                <a:close/>
                <a:moveTo>
                  <a:pt x="1265261" y="71250"/>
                </a:moveTo>
                <a:cubicBezTo>
                  <a:pt x="1265261" y="71250"/>
                  <a:pt x="1265261" y="71250"/>
                  <a:pt x="1265261" y="71250"/>
                </a:cubicBezTo>
                <a:lnTo>
                  <a:pt x="1262610" y="69924"/>
                </a:lnTo>
                <a:lnTo>
                  <a:pt x="1262610" y="69924"/>
                </a:lnTo>
                <a:cubicBezTo>
                  <a:pt x="1262610" y="69924"/>
                  <a:pt x="1264267" y="70918"/>
                  <a:pt x="1265261" y="71250"/>
                </a:cubicBezTo>
                <a:cubicBezTo>
                  <a:pt x="1265261" y="71250"/>
                  <a:pt x="1265261" y="71250"/>
                  <a:pt x="1265261" y="71250"/>
                </a:cubicBezTo>
                <a:close/>
                <a:moveTo>
                  <a:pt x="1260290" y="79534"/>
                </a:moveTo>
                <a:cubicBezTo>
                  <a:pt x="1260290" y="79534"/>
                  <a:pt x="1260290" y="78209"/>
                  <a:pt x="1260290" y="77546"/>
                </a:cubicBezTo>
                <a:cubicBezTo>
                  <a:pt x="1260290" y="78209"/>
                  <a:pt x="1260290" y="78872"/>
                  <a:pt x="1260290" y="79534"/>
                </a:cubicBezTo>
                <a:close/>
                <a:moveTo>
                  <a:pt x="1247366" y="79534"/>
                </a:moveTo>
                <a:cubicBezTo>
                  <a:pt x="1247366" y="79534"/>
                  <a:pt x="1247366" y="79534"/>
                  <a:pt x="1247366" y="79534"/>
                </a:cubicBezTo>
                <a:cubicBezTo>
                  <a:pt x="1247366" y="79534"/>
                  <a:pt x="1247366" y="79534"/>
                  <a:pt x="1247366" y="79534"/>
                </a:cubicBezTo>
                <a:close/>
                <a:moveTo>
                  <a:pt x="1246040" y="79866"/>
                </a:moveTo>
                <a:cubicBezTo>
                  <a:pt x="1246040" y="79866"/>
                  <a:pt x="1245046" y="79866"/>
                  <a:pt x="1244383" y="79866"/>
                </a:cubicBezTo>
                <a:cubicBezTo>
                  <a:pt x="1245046" y="79866"/>
                  <a:pt x="1245377" y="79866"/>
                  <a:pt x="1246040" y="79866"/>
                </a:cubicBezTo>
                <a:lnTo>
                  <a:pt x="1246040" y="79866"/>
                </a:lnTo>
                <a:close/>
                <a:moveTo>
                  <a:pt x="1242063" y="67273"/>
                </a:moveTo>
                <a:cubicBezTo>
                  <a:pt x="1242063" y="67273"/>
                  <a:pt x="1242726" y="67273"/>
                  <a:pt x="1243057" y="66941"/>
                </a:cubicBezTo>
                <a:cubicBezTo>
                  <a:pt x="1243057" y="66941"/>
                  <a:pt x="1242395" y="67273"/>
                  <a:pt x="1242063" y="67273"/>
                </a:cubicBezTo>
                <a:close/>
                <a:moveTo>
                  <a:pt x="1236098" y="78209"/>
                </a:moveTo>
                <a:cubicBezTo>
                  <a:pt x="1236098" y="78209"/>
                  <a:pt x="1238749" y="78872"/>
                  <a:pt x="1240075" y="79534"/>
                </a:cubicBezTo>
                <a:cubicBezTo>
                  <a:pt x="1238749" y="79203"/>
                  <a:pt x="1237424" y="78540"/>
                  <a:pt x="1236098" y="78209"/>
                </a:cubicBezTo>
                <a:cubicBezTo>
                  <a:pt x="1234110" y="77877"/>
                  <a:pt x="1233447" y="75226"/>
                  <a:pt x="1231790" y="73901"/>
                </a:cubicBezTo>
                <a:cubicBezTo>
                  <a:pt x="1233447" y="75226"/>
                  <a:pt x="1234110" y="77546"/>
                  <a:pt x="1236098" y="78209"/>
                </a:cubicBezTo>
                <a:close/>
                <a:moveTo>
                  <a:pt x="1192354" y="102069"/>
                </a:moveTo>
                <a:cubicBezTo>
                  <a:pt x="1192354" y="102069"/>
                  <a:pt x="1189703" y="102732"/>
                  <a:pt x="1188378" y="103063"/>
                </a:cubicBezTo>
                <a:lnTo>
                  <a:pt x="1188378" y="103063"/>
                </a:lnTo>
                <a:cubicBezTo>
                  <a:pt x="1188378" y="103063"/>
                  <a:pt x="1191029" y="102732"/>
                  <a:pt x="1192354" y="102069"/>
                </a:cubicBezTo>
                <a:close/>
                <a:moveTo>
                  <a:pt x="1182412" y="105052"/>
                </a:moveTo>
                <a:lnTo>
                  <a:pt x="1182412" y="105052"/>
                </a:lnTo>
                <a:cubicBezTo>
                  <a:pt x="1182412" y="105052"/>
                  <a:pt x="1183407" y="108034"/>
                  <a:pt x="1183738" y="109691"/>
                </a:cubicBezTo>
                <a:cubicBezTo>
                  <a:pt x="1183407" y="108034"/>
                  <a:pt x="1183407" y="106377"/>
                  <a:pt x="1182412" y="105052"/>
                </a:cubicBezTo>
                <a:close/>
                <a:moveTo>
                  <a:pt x="1159878" y="87819"/>
                </a:moveTo>
                <a:cubicBezTo>
                  <a:pt x="1159878" y="87819"/>
                  <a:pt x="1157889" y="87819"/>
                  <a:pt x="1156895" y="87819"/>
                </a:cubicBezTo>
                <a:cubicBezTo>
                  <a:pt x="1155901" y="87819"/>
                  <a:pt x="1154907" y="88482"/>
                  <a:pt x="1154244" y="89476"/>
                </a:cubicBezTo>
                <a:cubicBezTo>
                  <a:pt x="1153581" y="89476"/>
                  <a:pt x="1153250" y="89476"/>
                  <a:pt x="1152587" y="89476"/>
                </a:cubicBezTo>
                <a:lnTo>
                  <a:pt x="1152587" y="89476"/>
                </a:lnTo>
                <a:cubicBezTo>
                  <a:pt x="1152587" y="89476"/>
                  <a:pt x="1153581" y="89476"/>
                  <a:pt x="1154244" y="89476"/>
                </a:cubicBezTo>
                <a:cubicBezTo>
                  <a:pt x="1154907" y="88482"/>
                  <a:pt x="1155901" y="87819"/>
                  <a:pt x="1156895" y="87819"/>
                </a:cubicBezTo>
                <a:cubicBezTo>
                  <a:pt x="1157889" y="87819"/>
                  <a:pt x="1158884" y="87819"/>
                  <a:pt x="1159878" y="87819"/>
                </a:cubicBezTo>
                <a:close/>
                <a:moveTo>
                  <a:pt x="1142977" y="82186"/>
                </a:moveTo>
                <a:cubicBezTo>
                  <a:pt x="1142977" y="82186"/>
                  <a:pt x="1141982" y="82186"/>
                  <a:pt x="1141320" y="81854"/>
                </a:cubicBezTo>
                <a:cubicBezTo>
                  <a:pt x="1140325" y="81191"/>
                  <a:pt x="1139000" y="80860"/>
                  <a:pt x="1138006" y="80197"/>
                </a:cubicBezTo>
                <a:cubicBezTo>
                  <a:pt x="1139331" y="80860"/>
                  <a:pt x="1140325" y="81191"/>
                  <a:pt x="1141320" y="81854"/>
                </a:cubicBezTo>
                <a:cubicBezTo>
                  <a:pt x="1141982" y="81854"/>
                  <a:pt x="1142314" y="81854"/>
                  <a:pt x="1142977" y="82186"/>
                </a:cubicBezTo>
                <a:lnTo>
                  <a:pt x="1142977" y="82186"/>
                </a:lnTo>
                <a:close/>
                <a:moveTo>
                  <a:pt x="1116134" y="71912"/>
                </a:moveTo>
                <a:cubicBezTo>
                  <a:pt x="1116134" y="71912"/>
                  <a:pt x="1117791" y="71912"/>
                  <a:pt x="1118453" y="72244"/>
                </a:cubicBezTo>
                <a:cubicBezTo>
                  <a:pt x="1117791" y="72244"/>
                  <a:pt x="1116796" y="72244"/>
                  <a:pt x="1116134" y="71912"/>
                </a:cubicBezTo>
                <a:lnTo>
                  <a:pt x="1116134" y="71912"/>
                </a:lnTo>
                <a:close/>
                <a:moveTo>
                  <a:pt x="1095256" y="97761"/>
                </a:moveTo>
                <a:cubicBezTo>
                  <a:pt x="1095256" y="97761"/>
                  <a:pt x="1096250" y="99087"/>
                  <a:pt x="1096250" y="99749"/>
                </a:cubicBezTo>
                <a:cubicBezTo>
                  <a:pt x="1096250" y="99087"/>
                  <a:pt x="1095919" y="98424"/>
                  <a:pt x="1095256" y="97761"/>
                </a:cubicBezTo>
                <a:cubicBezTo>
                  <a:pt x="1094593" y="97098"/>
                  <a:pt x="1093599" y="96767"/>
                  <a:pt x="1092273" y="96435"/>
                </a:cubicBezTo>
                <a:lnTo>
                  <a:pt x="1092273" y="96435"/>
                </a:lnTo>
                <a:cubicBezTo>
                  <a:pt x="1092273" y="96435"/>
                  <a:pt x="1094593" y="97430"/>
                  <a:pt x="1095256" y="97761"/>
                </a:cubicBezTo>
                <a:close/>
                <a:moveTo>
                  <a:pt x="1083657" y="101075"/>
                </a:moveTo>
                <a:cubicBezTo>
                  <a:pt x="1077692" y="102732"/>
                  <a:pt x="1078686" y="98424"/>
                  <a:pt x="1078355" y="95110"/>
                </a:cubicBezTo>
                <a:cubicBezTo>
                  <a:pt x="1078355" y="94447"/>
                  <a:pt x="1078355" y="93784"/>
                  <a:pt x="1078023" y="93122"/>
                </a:cubicBezTo>
                <a:cubicBezTo>
                  <a:pt x="1078023" y="93784"/>
                  <a:pt x="1078023" y="94447"/>
                  <a:pt x="1078355" y="95110"/>
                </a:cubicBezTo>
                <a:cubicBezTo>
                  <a:pt x="1080343" y="95110"/>
                  <a:pt x="1082994" y="93784"/>
                  <a:pt x="1084320" y="96435"/>
                </a:cubicBezTo>
                <a:cubicBezTo>
                  <a:pt x="1084320" y="98092"/>
                  <a:pt x="1083657" y="99749"/>
                  <a:pt x="1083326" y="101406"/>
                </a:cubicBezTo>
                <a:close/>
                <a:moveTo>
                  <a:pt x="1081006" y="84505"/>
                </a:moveTo>
                <a:cubicBezTo>
                  <a:pt x="1081006" y="84505"/>
                  <a:pt x="1082332" y="83511"/>
                  <a:pt x="1082663" y="82517"/>
                </a:cubicBezTo>
                <a:cubicBezTo>
                  <a:pt x="1082994" y="82517"/>
                  <a:pt x="1083326" y="82517"/>
                  <a:pt x="1083657" y="82517"/>
                </a:cubicBezTo>
                <a:cubicBezTo>
                  <a:pt x="1083326" y="82517"/>
                  <a:pt x="1082994" y="82517"/>
                  <a:pt x="1082663" y="82517"/>
                </a:cubicBezTo>
                <a:cubicBezTo>
                  <a:pt x="1082663" y="83511"/>
                  <a:pt x="1081669" y="84174"/>
                  <a:pt x="1081006" y="84505"/>
                </a:cubicBezTo>
                <a:close/>
                <a:moveTo>
                  <a:pt x="1078023" y="69261"/>
                </a:moveTo>
                <a:cubicBezTo>
                  <a:pt x="1078023" y="69261"/>
                  <a:pt x="1078023" y="68598"/>
                  <a:pt x="1078023" y="67936"/>
                </a:cubicBezTo>
                <a:cubicBezTo>
                  <a:pt x="1078023" y="68267"/>
                  <a:pt x="1078023" y="68598"/>
                  <a:pt x="1078023" y="69261"/>
                </a:cubicBezTo>
                <a:close/>
                <a:moveTo>
                  <a:pt x="1065099" y="70587"/>
                </a:moveTo>
                <a:cubicBezTo>
                  <a:pt x="1065099" y="70587"/>
                  <a:pt x="1065762" y="71581"/>
                  <a:pt x="1066093" y="72244"/>
                </a:cubicBezTo>
                <a:lnTo>
                  <a:pt x="1066093" y="72244"/>
                </a:lnTo>
                <a:cubicBezTo>
                  <a:pt x="1066093" y="72244"/>
                  <a:pt x="1065431" y="70918"/>
                  <a:pt x="1065099" y="70587"/>
                </a:cubicBezTo>
                <a:close/>
                <a:moveTo>
                  <a:pt x="1049192" y="61971"/>
                </a:moveTo>
                <a:cubicBezTo>
                  <a:pt x="1049192" y="61971"/>
                  <a:pt x="1050518" y="61971"/>
                  <a:pt x="1051181" y="61971"/>
                </a:cubicBezTo>
                <a:cubicBezTo>
                  <a:pt x="1050518" y="61971"/>
                  <a:pt x="1049855" y="61971"/>
                  <a:pt x="1049192" y="61971"/>
                </a:cubicBezTo>
                <a:close/>
                <a:moveTo>
                  <a:pt x="1033285" y="58988"/>
                </a:moveTo>
                <a:cubicBezTo>
                  <a:pt x="1033285" y="58988"/>
                  <a:pt x="1033285" y="58988"/>
                  <a:pt x="1033285" y="59319"/>
                </a:cubicBezTo>
                <a:lnTo>
                  <a:pt x="1033285" y="59319"/>
                </a:lnTo>
                <a:cubicBezTo>
                  <a:pt x="1033285" y="59319"/>
                  <a:pt x="1033285" y="59319"/>
                  <a:pt x="1033285" y="58988"/>
                </a:cubicBezTo>
                <a:close/>
                <a:moveTo>
                  <a:pt x="1024338" y="65616"/>
                </a:moveTo>
                <a:cubicBezTo>
                  <a:pt x="1024338" y="65616"/>
                  <a:pt x="1024338" y="65616"/>
                  <a:pt x="1024338" y="65616"/>
                </a:cubicBezTo>
                <a:cubicBezTo>
                  <a:pt x="1024338" y="65616"/>
                  <a:pt x="1024338" y="65616"/>
                  <a:pt x="1024338" y="65616"/>
                </a:cubicBezTo>
                <a:cubicBezTo>
                  <a:pt x="1024338" y="64953"/>
                  <a:pt x="1024338" y="64622"/>
                  <a:pt x="1024669" y="64290"/>
                </a:cubicBezTo>
                <a:cubicBezTo>
                  <a:pt x="1024669" y="64622"/>
                  <a:pt x="1024338" y="65284"/>
                  <a:pt x="1024338" y="65616"/>
                </a:cubicBezTo>
                <a:close/>
                <a:moveTo>
                  <a:pt x="1024338" y="55343"/>
                </a:moveTo>
                <a:lnTo>
                  <a:pt x="1024338" y="55343"/>
                </a:lnTo>
                <a:cubicBezTo>
                  <a:pt x="1024338" y="55343"/>
                  <a:pt x="1025000" y="55343"/>
                  <a:pt x="1025332" y="55343"/>
                </a:cubicBezTo>
                <a:cubicBezTo>
                  <a:pt x="1025000" y="55343"/>
                  <a:pt x="1024669" y="55343"/>
                  <a:pt x="1024338" y="55343"/>
                </a:cubicBezTo>
                <a:close/>
                <a:moveTo>
                  <a:pt x="1025332" y="92459"/>
                </a:moveTo>
                <a:cubicBezTo>
                  <a:pt x="1025332" y="92459"/>
                  <a:pt x="1025332" y="92459"/>
                  <a:pt x="1025332" y="92790"/>
                </a:cubicBezTo>
                <a:cubicBezTo>
                  <a:pt x="1025332" y="92790"/>
                  <a:pt x="1025332" y="92790"/>
                  <a:pt x="1025332" y="92459"/>
                </a:cubicBezTo>
                <a:cubicBezTo>
                  <a:pt x="1022681" y="93122"/>
                  <a:pt x="1021024" y="92459"/>
                  <a:pt x="1020692" y="90470"/>
                </a:cubicBezTo>
                <a:cubicBezTo>
                  <a:pt x="1021355" y="92459"/>
                  <a:pt x="1022681" y="93122"/>
                  <a:pt x="1025332" y="92459"/>
                </a:cubicBezTo>
                <a:close/>
                <a:moveTo>
                  <a:pt x="1026657" y="94447"/>
                </a:moveTo>
                <a:lnTo>
                  <a:pt x="1026657" y="94447"/>
                </a:lnTo>
                <a:cubicBezTo>
                  <a:pt x="1026657" y="94447"/>
                  <a:pt x="1028646" y="94116"/>
                  <a:pt x="1029309" y="93784"/>
                </a:cubicBezTo>
                <a:lnTo>
                  <a:pt x="1029309" y="93784"/>
                </a:lnTo>
                <a:cubicBezTo>
                  <a:pt x="1034611" y="89145"/>
                  <a:pt x="1038588" y="90139"/>
                  <a:pt x="1040576" y="97098"/>
                </a:cubicBezTo>
                <a:cubicBezTo>
                  <a:pt x="1041239" y="99749"/>
                  <a:pt x="1042233" y="100081"/>
                  <a:pt x="1044553" y="99418"/>
                </a:cubicBezTo>
                <a:cubicBezTo>
                  <a:pt x="1048861" y="100412"/>
                  <a:pt x="1047535" y="103395"/>
                  <a:pt x="1047204" y="106046"/>
                </a:cubicBezTo>
                <a:lnTo>
                  <a:pt x="1047204" y="106046"/>
                </a:lnTo>
                <a:cubicBezTo>
                  <a:pt x="1039913" y="108697"/>
                  <a:pt x="1033285" y="105052"/>
                  <a:pt x="1031297" y="97761"/>
                </a:cubicBezTo>
                <a:cubicBezTo>
                  <a:pt x="1031297" y="96767"/>
                  <a:pt x="1030634" y="95773"/>
                  <a:pt x="1029309" y="95773"/>
                </a:cubicBezTo>
                <a:cubicBezTo>
                  <a:pt x="1027983" y="95773"/>
                  <a:pt x="1026989" y="95441"/>
                  <a:pt x="1025663" y="95110"/>
                </a:cubicBezTo>
                <a:cubicBezTo>
                  <a:pt x="1025663" y="95110"/>
                  <a:pt x="1026326" y="94447"/>
                  <a:pt x="1026657" y="94116"/>
                </a:cubicBezTo>
                <a:close/>
                <a:moveTo>
                  <a:pt x="1011413" y="101406"/>
                </a:moveTo>
                <a:cubicBezTo>
                  <a:pt x="1011413" y="101406"/>
                  <a:pt x="1012407" y="101738"/>
                  <a:pt x="1013070" y="102069"/>
                </a:cubicBezTo>
                <a:cubicBezTo>
                  <a:pt x="1014064" y="102069"/>
                  <a:pt x="1015059" y="102069"/>
                  <a:pt x="1015721" y="102732"/>
                </a:cubicBezTo>
                <a:cubicBezTo>
                  <a:pt x="1015059" y="102069"/>
                  <a:pt x="1014064" y="102069"/>
                  <a:pt x="1013070" y="102069"/>
                </a:cubicBezTo>
                <a:cubicBezTo>
                  <a:pt x="1012407" y="102069"/>
                  <a:pt x="1011745" y="102069"/>
                  <a:pt x="1011413" y="101406"/>
                </a:cubicBezTo>
                <a:close/>
                <a:moveTo>
                  <a:pt x="1002466" y="103395"/>
                </a:moveTo>
                <a:lnTo>
                  <a:pt x="1002466" y="103395"/>
                </a:lnTo>
                <a:cubicBezTo>
                  <a:pt x="1001803" y="101406"/>
                  <a:pt x="1000809" y="101075"/>
                  <a:pt x="999483" y="100744"/>
                </a:cubicBezTo>
                <a:cubicBezTo>
                  <a:pt x="1000809" y="100744"/>
                  <a:pt x="1002134" y="101406"/>
                  <a:pt x="1002466" y="103395"/>
                </a:cubicBezTo>
                <a:close/>
                <a:moveTo>
                  <a:pt x="979931" y="92127"/>
                </a:moveTo>
                <a:lnTo>
                  <a:pt x="979931" y="92127"/>
                </a:lnTo>
                <a:cubicBezTo>
                  <a:pt x="979931" y="92127"/>
                  <a:pt x="979931" y="92127"/>
                  <a:pt x="979931" y="92127"/>
                </a:cubicBezTo>
                <a:lnTo>
                  <a:pt x="979931" y="92127"/>
                </a:lnTo>
                <a:close/>
                <a:moveTo>
                  <a:pt x="976948" y="85168"/>
                </a:moveTo>
                <a:cubicBezTo>
                  <a:pt x="976948" y="85168"/>
                  <a:pt x="977611" y="84505"/>
                  <a:pt x="978274" y="84174"/>
                </a:cubicBezTo>
                <a:cubicBezTo>
                  <a:pt x="977943" y="84505"/>
                  <a:pt x="977280" y="84837"/>
                  <a:pt x="976948" y="85168"/>
                </a:cubicBezTo>
                <a:close/>
                <a:moveTo>
                  <a:pt x="976286" y="86825"/>
                </a:moveTo>
                <a:cubicBezTo>
                  <a:pt x="976286" y="86825"/>
                  <a:pt x="975291" y="87488"/>
                  <a:pt x="974629" y="87819"/>
                </a:cubicBezTo>
                <a:cubicBezTo>
                  <a:pt x="975291" y="87819"/>
                  <a:pt x="975623" y="87156"/>
                  <a:pt x="976286" y="86825"/>
                </a:cubicBezTo>
                <a:lnTo>
                  <a:pt x="976286" y="86825"/>
                </a:lnTo>
                <a:close/>
                <a:moveTo>
                  <a:pt x="965681" y="73238"/>
                </a:moveTo>
                <a:cubicBezTo>
                  <a:pt x="965681" y="73238"/>
                  <a:pt x="968001" y="72244"/>
                  <a:pt x="967007" y="74232"/>
                </a:cubicBezTo>
                <a:cubicBezTo>
                  <a:pt x="964355" y="73238"/>
                  <a:pt x="962036" y="74232"/>
                  <a:pt x="959385" y="75226"/>
                </a:cubicBezTo>
                <a:cubicBezTo>
                  <a:pt x="960710" y="71250"/>
                  <a:pt x="956402" y="69593"/>
                  <a:pt x="955408" y="66610"/>
                </a:cubicBezTo>
                <a:lnTo>
                  <a:pt x="955408" y="66610"/>
                </a:lnTo>
                <a:cubicBezTo>
                  <a:pt x="959053" y="66610"/>
                  <a:pt x="958390" y="62302"/>
                  <a:pt x="961041" y="61308"/>
                </a:cubicBezTo>
                <a:cubicBezTo>
                  <a:pt x="963030" y="62302"/>
                  <a:pt x="965018" y="61971"/>
                  <a:pt x="967007" y="61971"/>
                </a:cubicBezTo>
                <a:cubicBezTo>
                  <a:pt x="965681" y="64622"/>
                  <a:pt x="963693" y="67273"/>
                  <a:pt x="964355" y="70587"/>
                </a:cubicBezTo>
                <a:cubicBezTo>
                  <a:pt x="962698" y="72575"/>
                  <a:pt x="963361" y="73238"/>
                  <a:pt x="965681" y="73569"/>
                </a:cubicBezTo>
                <a:close/>
                <a:moveTo>
                  <a:pt x="909675" y="65947"/>
                </a:moveTo>
                <a:cubicBezTo>
                  <a:pt x="909675" y="65947"/>
                  <a:pt x="906693" y="62633"/>
                  <a:pt x="910338" y="60645"/>
                </a:cubicBezTo>
                <a:cubicBezTo>
                  <a:pt x="911001" y="60645"/>
                  <a:pt x="912989" y="61308"/>
                  <a:pt x="914978" y="61639"/>
                </a:cubicBezTo>
                <a:cubicBezTo>
                  <a:pt x="914315" y="63628"/>
                  <a:pt x="914646" y="65616"/>
                  <a:pt x="915641" y="67604"/>
                </a:cubicBezTo>
                <a:cubicBezTo>
                  <a:pt x="917629" y="67604"/>
                  <a:pt x="919286" y="68267"/>
                  <a:pt x="921274" y="68267"/>
                </a:cubicBezTo>
                <a:cubicBezTo>
                  <a:pt x="922268" y="70918"/>
                  <a:pt x="919949" y="73569"/>
                  <a:pt x="921937" y="75889"/>
                </a:cubicBezTo>
                <a:lnTo>
                  <a:pt x="921606" y="75889"/>
                </a:lnTo>
                <a:cubicBezTo>
                  <a:pt x="921606" y="75889"/>
                  <a:pt x="919617" y="75889"/>
                  <a:pt x="918623" y="75889"/>
                </a:cubicBezTo>
                <a:cubicBezTo>
                  <a:pt x="916303" y="72244"/>
                  <a:pt x="912989" y="73238"/>
                  <a:pt x="909675" y="73238"/>
                </a:cubicBezTo>
                <a:cubicBezTo>
                  <a:pt x="909013" y="70918"/>
                  <a:pt x="904705" y="68598"/>
                  <a:pt x="909675" y="65947"/>
                </a:cubicBezTo>
                <a:close/>
                <a:moveTo>
                  <a:pt x="903379" y="88813"/>
                </a:moveTo>
                <a:cubicBezTo>
                  <a:pt x="903379" y="88813"/>
                  <a:pt x="902385" y="90139"/>
                  <a:pt x="901722" y="90470"/>
                </a:cubicBezTo>
                <a:cubicBezTo>
                  <a:pt x="902385" y="90139"/>
                  <a:pt x="903048" y="89476"/>
                  <a:pt x="903379" y="88813"/>
                </a:cubicBezTo>
                <a:close/>
                <a:moveTo>
                  <a:pt x="904373" y="86494"/>
                </a:moveTo>
                <a:cubicBezTo>
                  <a:pt x="904373" y="86494"/>
                  <a:pt x="904373" y="87156"/>
                  <a:pt x="904042" y="87488"/>
                </a:cubicBezTo>
                <a:cubicBezTo>
                  <a:pt x="904042" y="87488"/>
                  <a:pt x="904042" y="86825"/>
                  <a:pt x="904373" y="86494"/>
                </a:cubicBezTo>
                <a:close/>
                <a:moveTo>
                  <a:pt x="870240" y="79534"/>
                </a:moveTo>
                <a:cubicBezTo>
                  <a:pt x="870240" y="81854"/>
                  <a:pt x="868583" y="84505"/>
                  <a:pt x="868251" y="86825"/>
                </a:cubicBezTo>
                <a:cubicBezTo>
                  <a:pt x="868251" y="84505"/>
                  <a:pt x="870240" y="81854"/>
                  <a:pt x="870240" y="79534"/>
                </a:cubicBezTo>
                <a:cubicBezTo>
                  <a:pt x="871234" y="80197"/>
                  <a:pt x="872228" y="80529"/>
                  <a:pt x="873554" y="81191"/>
                </a:cubicBezTo>
                <a:cubicBezTo>
                  <a:pt x="872228" y="80529"/>
                  <a:pt x="871234" y="79866"/>
                  <a:pt x="870240" y="79534"/>
                </a:cubicBezTo>
                <a:close/>
                <a:moveTo>
                  <a:pt x="891780" y="53686"/>
                </a:moveTo>
                <a:lnTo>
                  <a:pt x="891780" y="53686"/>
                </a:lnTo>
                <a:cubicBezTo>
                  <a:pt x="891780" y="53686"/>
                  <a:pt x="894100" y="52360"/>
                  <a:pt x="895426" y="52360"/>
                </a:cubicBezTo>
                <a:cubicBezTo>
                  <a:pt x="894100" y="52360"/>
                  <a:pt x="892774" y="53023"/>
                  <a:pt x="891780" y="53686"/>
                </a:cubicBezTo>
                <a:close/>
                <a:moveTo>
                  <a:pt x="886809" y="62302"/>
                </a:moveTo>
                <a:cubicBezTo>
                  <a:pt x="886809" y="62302"/>
                  <a:pt x="886809" y="62302"/>
                  <a:pt x="886809" y="62302"/>
                </a:cubicBezTo>
                <a:cubicBezTo>
                  <a:pt x="886809" y="62302"/>
                  <a:pt x="886809" y="62302"/>
                  <a:pt x="886809" y="62302"/>
                </a:cubicBezTo>
                <a:close/>
                <a:moveTo>
                  <a:pt x="884158" y="63959"/>
                </a:moveTo>
                <a:lnTo>
                  <a:pt x="884158" y="63959"/>
                </a:lnTo>
                <a:cubicBezTo>
                  <a:pt x="884158" y="63959"/>
                  <a:pt x="885484" y="63628"/>
                  <a:pt x="885815" y="63296"/>
                </a:cubicBezTo>
                <a:cubicBezTo>
                  <a:pt x="885484" y="63296"/>
                  <a:pt x="884821" y="63959"/>
                  <a:pt x="884158" y="63959"/>
                </a:cubicBezTo>
                <a:close/>
                <a:moveTo>
                  <a:pt x="881838" y="70587"/>
                </a:moveTo>
                <a:cubicBezTo>
                  <a:pt x="882501" y="67273"/>
                  <a:pt x="882501" y="67273"/>
                  <a:pt x="885815" y="69593"/>
                </a:cubicBezTo>
                <a:cubicBezTo>
                  <a:pt x="887472" y="70918"/>
                  <a:pt x="889460" y="68930"/>
                  <a:pt x="891449" y="70918"/>
                </a:cubicBezTo>
                <a:cubicBezTo>
                  <a:pt x="887803" y="70918"/>
                  <a:pt x="885152" y="71912"/>
                  <a:pt x="885815" y="76220"/>
                </a:cubicBezTo>
                <a:cubicBezTo>
                  <a:pt x="883827" y="76552"/>
                  <a:pt x="882170" y="75889"/>
                  <a:pt x="880844" y="74895"/>
                </a:cubicBezTo>
                <a:cubicBezTo>
                  <a:pt x="880844" y="74564"/>
                  <a:pt x="880844" y="74232"/>
                  <a:pt x="880844" y="73569"/>
                </a:cubicBezTo>
                <a:cubicBezTo>
                  <a:pt x="882501" y="72907"/>
                  <a:pt x="881838" y="71581"/>
                  <a:pt x="882170" y="70255"/>
                </a:cubicBezTo>
                <a:close/>
                <a:moveTo>
                  <a:pt x="812909" y="139517"/>
                </a:moveTo>
                <a:cubicBezTo>
                  <a:pt x="812909" y="139517"/>
                  <a:pt x="811914" y="139517"/>
                  <a:pt x="811583" y="139517"/>
                </a:cubicBezTo>
                <a:cubicBezTo>
                  <a:pt x="811583" y="139517"/>
                  <a:pt x="810920" y="139517"/>
                  <a:pt x="810920" y="139517"/>
                </a:cubicBezTo>
                <a:lnTo>
                  <a:pt x="810920" y="139517"/>
                </a:lnTo>
                <a:cubicBezTo>
                  <a:pt x="810920" y="139517"/>
                  <a:pt x="811583" y="139517"/>
                  <a:pt x="811583" y="139517"/>
                </a:cubicBezTo>
                <a:cubicBezTo>
                  <a:pt x="812246" y="139517"/>
                  <a:pt x="812577" y="139517"/>
                  <a:pt x="812909" y="139517"/>
                </a:cubicBezTo>
                <a:close/>
                <a:moveTo>
                  <a:pt x="793025" y="145150"/>
                </a:moveTo>
                <a:lnTo>
                  <a:pt x="793025" y="145150"/>
                </a:lnTo>
                <a:cubicBezTo>
                  <a:pt x="793025" y="145150"/>
                  <a:pt x="793025" y="146144"/>
                  <a:pt x="793025" y="146476"/>
                </a:cubicBezTo>
                <a:lnTo>
                  <a:pt x="793025" y="146476"/>
                </a:lnTo>
                <a:cubicBezTo>
                  <a:pt x="793025" y="146476"/>
                  <a:pt x="793025" y="145482"/>
                  <a:pt x="793025" y="145150"/>
                </a:cubicBezTo>
                <a:close/>
                <a:moveTo>
                  <a:pt x="785071" y="148796"/>
                </a:moveTo>
                <a:cubicBezTo>
                  <a:pt x="783083" y="148796"/>
                  <a:pt x="782089" y="149790"/>
                  <a:pt x="781758" y="150784"/>
                </a:cubicBezTo>
                <a:cubicBezTo>
                  <a:pt x="782089" y="149790"/>
                  <a:pt x="783083" y="149127"/>
                  <a:pt x="785071" y="148796"/>
                </a:cubicBezTo>
                <a:cubicBezTo>
                  <a:pt x="785071" y="147801"/>
                  <a:pt x="785403" y="146476"/>
                  <a:pt x="785734" y="145482"/>
                </a:cubicBezTo>
                <a:cubicBezTo>
                  <a:pt x="785734" y="145482"/>
                  <a:pt x="785734" y="145150"/>
                  <a:pt x="785403" y="144819"/>
                </a:cubicBezTo>
                <a:lnTo>
                  <a:pt x="785403" y="144819"/>
                </a:lnTo>
                <a:cubicBezTo>
                  <a:pt x="785403" y="144819"/>
                  <a:pt x="785403" y="145150"/>
                  <a:pt x="785734" y="145482"/>
                </a:cubicBezTo>
                <a:cubicBezTo>
                  <a:pt x="785734" y="146476"/>
                  <a:pt x="785403" y="147801"/>
                  <a:pt x="785071" y="148796"/>
                </a:cubicBezTo>
                <a:close/>
                <a:moveTo>
                  <a:pt x="782752" y="138854"/>
                </a:moveTo>
                <a:lnTo>
                  <a:pt x="782752" y="138854"/>
                </a:lnTo>
                <a:cubicBezTo>
                  <a:pt x="782752" y="138854"/>
                  <a:pt x="784077" y="138854"/>
                  <a:pt x="784409" y="138522"/>
                </a:cubicBezTo>
                <a:cubicBezTo>
                  <a:pt x="784077" y="138522"/>
                  <a:pt x="783414" y="138854"/>
                  <a:pt x="782752" y="138854"/>
                </a:cubicBezTo>
                <a:close/>
                <a:moveTo>
                  <a:pt x="780432" y="147801"/>
                </a:moveTo>
                <a:lnTo>
                  <a:pt x="780432" y="147801"/>
                </a:lnTo>
                <a:cubicBezTo>
                  <a:pt x="780432" y="147801"/>
                  <a:pt x="779106" y="147801"/>
                  <a:pt x="778775" y="147801"/>
                </a:cubicBezTo>
                <a:cubicBezTo>
                  <a:pt x="777449" y="147801"/>
                  <a:pt x="776455" y="147801"/>
                  <a:pt x="775130" y="147470"/>
                </a:cubicBezTo>
                <a:cubicBezTo>
                  <a:pt x="776455" y="147470"/>
                  <a:pt x="777449" y="147470"/>
                  <a:pt x="778775" y="147801"/>
                </a:cubicBezTo>
                <a:cubicBezTo>
                  <a:pt x="779438" y="147801"/>
                  <a:pt x="780101" y="147801"/>
                  <a:pt x="780432" y="147801"/>
                </a:cubicBezTo>
                <a:close/>
                <a:moveTo>
                  <a:pt x="740665" y="134877"/>
                </a:moveTo>
                <a:cubicBezTo>
                  <a:pt x="740665" y="134877"/>
                  <a:pt x="738345" y="133883"/>
                  <a:pt x="737019" y="133552"/>
                </a:cubicBezTo>
                <a:cubicBezTo>
                  <a:pt x="737019" y="132557"/>
                  <a:pt x="737019" y="131232"/>
                  <a:pt x="737019" y="130238"/>
                </a:cubicBezTo>
                <a:lnTo>
                  <a:pt x="737019" y="130238"/>
                </a:lnTo>
                <a:cubicBezTo>
                  <a:pt x="740333" y="128249"/>
                  <a:pt x="742984" y="130238"/>
                  <a:pt x="745636" y="131232"/>
                </a:cubicBezTo>
                <a:cubicBezTo>
                  <a:pt x="744310" y="132889"/>
                  <a:pt x="742653" y="134214"/>
                  <a:pt x="740665" y="135208"/>
                </a:cubicBezTo>
                <a:close/>
                <a:moveTo>
                  <a:pt x="725421" y="136203"/>
                </a:moveTo>
                <a:cubicBezTo>
                  <a:pt x="725421" y="136203"/>
                  <a:pt x="725421" y="137860"/>
                  <a:pt x="725421" y="138854"/>
                </a:cubicBezTo>
                <a:lnTo>
                  <a:pt x="725421" y="138854"/>
                </a:lnTo>
                <a:cubicBezTo>
                  <a:pt x="725421" y="138854"/>
                  <a:pt x="725421" y="137197"/>
                  <a:pt x="725421" y="136203"/>
                </a:cubicBezTo>
                <a:cubicBezTo>
                  <a:pt x="725421" y="135540"/>
                  <a:pt x="724758" y="134546"/>
                  <a:pt x="724426" y="133883"/>
                </a:cubicBezTo>
                <a:cubicBezTo>
                  <a:pt x="724095" y="133552"/>
                  <a:pt x="723432" y="132889"/>
                  <a:pt x="723101" y="132557"/>
                </a:cubicBezTo>
                <a:lnTo>
                  <a:pt x="723101" y="132557"/>
                </a:lnTo>
                <a:cubicBezTo>
                  <a:pt x="723101" y="132557"/>
                  <a:pt x="724095" y="133552"/>
                  <a:pt x="724426" y="133883"/>
                </a:cubicBezTo>
                <a:cubicBezTo>
                  <a:pt x="724758" y="134546"/>
                  <a:pt x="725089" y="135540"/>
                  <a:pt x="725421" y="136203"/>
                </a:cubicBezTo>
                <a:close/>
                <a:moveTo>
                  <a:pt x="688305" y="121290"/>
                </a:moveTo>
                <a:lnTo>
                  <a:pt x="688305" y="121290"/>
                </a:lnTo>
                <a:cubicBezTo>
                  <a:pt x="691287" y="121290"/>
                  <a:pt x="694270" y="121290"/>
                  <a:pt x="696921" y="121290"/>
                </a:cubicBezTo>
                <a:cubicBezTo>
                  <a:pt x="693938" y="121290"/>
                  <a:pt x="690956" y="121290"/>
                  <a:pt x="688305" y="121290"/>
                </a:cubicBezTo>
                <a:close/>
                <a:moveTo>
                  <a:pt x="661130" y="80197"/>
                </a:moveTo>
                <a:cubicBezTo>
                  <a:pt x="661130" y="80197"/>
                  <a:pt x="663119" y="81854"/>
                  <a:pt x="664113" y="82517"/>
                </a:cubicBezTo>
                <a:cubicBezTo>
                  <a:pt x="663119" y="81854"/>
                  <a:pt x="662124" y="80860"/>
                  <a:pt x="661130" y="80197"/>
                </a:cubicBezTo>
                <a:lnTo>
                  <a:pt x="661130" y="80197"/>
                </a:lnTo>
                <a:close/>
                <a:moveTo>
                  <a:pt x="663450" y="78872"/>
                </a:moveTo>
                <a:cubicBezTo>
                  <a:pt x="663450" y="78872"/>
                  <a:pt x="664113" y="78872"/>
                  <a:pt x="664776" y="78872"/>
                </a:cubicBezTo>
                <a:cubicBezTo>
                  <a:pt x="664444" y="78872"/>
                  <a:pt x="664113" y="78872"/>
                  <a:pt x="663450" y="78872"/>
                </a:cubicBezTo>
                <a:close/>
                <a:moveTo>
                  <a:pt x="650526" y="72907"/>
                </a:moveTo>
                <a:cubicBezTo>
                  <a:pt x="650526" y="72907"/>
                  <a:pt x="651188" y="72907"/>
                  <a:pt x="651520" y="72907"/>
                </a:cubicBezTo>
                <a:cubicBezTo>
                  <a:pt x="651188" y="72907"/>
                  <a:pt x="650857" y="72907"/>
                  <a:pt x="650526" y="72907"/>
                </a:cubicBezTo>
                <a:close/>
                <a:moveTo>
                  <a:pt x="648206" y="75558"/>
                </a:moveTo>
                <a:cubicBezTo>
                  <a:pt x="648206" y="75558"/>
                  <a:pt x="648206" y="75558"/>
                  <a:pt x="648206" y="75558"/>
                </a:cubicBezTo>
                <a:cubicBezTo>
                  <a:pt x="648206" y="75558"/>
                  <a:pt x="648206" y="75558"/>
                  <a:pt x="648206" y="75558"/>
                </a:cubicBezTo>
                <a:lnTo>
                  <a:pt x="648206" y="75558"/>
                </a:lnTo>
                <a:close/>
                <a:moveTo>
                  <a:pt x="601479" y="81523"/>
                </a:moveTo>
                <a:cubicBezTo>
                  <a:pt x="601479" y="81523"/>
                  <a:pt x="601811" y="80529"/>
                  <a:pt x="602142" y="79866"/>
                </a:cubicBezTo>
                <a:cubicBezTo>
                  <a:pt x="601811" y="80529"/>
                  <a:pt x="601479" y="81191"/>
                  <a:pt x="601479" y="81523"/>
                </a:cubicBezTo>
                <a:close/>
                <a:moveTo>
                  <a:pt x="607776" y="77877"/>
                </a:moveTo>
                <a:cubicBezTo>
                  <a:pt x="607776" y="77877"/>
                  <a:pt x="607776" y="76220"/>
                  <a:pt x="607776" y="75558"/>
                </a:cubicBezTo>
                <a:cubicBezTo>
                  <a:pt x="608439" y="75889"/>
                  <a:pt x="609101" y="76220"/>
                  <a:pt x="609433" y="76552"/>
                </a:cubicBezTo>
                <a:cubicBezTo>
                  <a:pt x="608770" y="76552"/>
                  <a:pt x="608439" y="76220"/>
                  <a:pt x="607776" y="75558"/>
                </a:cubicBezTo>
                <a:cubicBezTo>
                  <a:pt x="607776" y="76220"/>
                  <a:pt x="607776" y="77215"/>
                  <a:pt x="607776" y="77877"/>
                </a:cubicBezTo>
                <a:lnTo>
                  <a:pt x="607776" y="77877"/>
                </a:lnTo>
                <a:cubicBezTo>
                  <a:pt x="607776" y="77877"/>
                  <a:pt x="608770" y="80197"/>
                  <a:pt x="609433" y="81523"/>
                </a:cubicBezTo>
                <a:cubicBezTo>
                  <a:pt x="608770" y="80529"/>
                  <a:pt x="608439" y="79203"/>
                  <a:pt x="607776" y="77877"/>
                </a:cubicBezTo>
                <a:close/>
                <a:moveTo>
                  <a:pt x="611421" y="76552"/>
                </a:moveTo>
                <a:cubicBezTo>
                  <a:pt x="611421" y="76552"/>
                  <a:pt x="610427" y="76552"/>
                  <a:pt x="610096" y="76552"/>
                </a:cubicBezTo>
                <a:cubicBezTo>
                  <a:pt x="610758" y="76552"/>
                  <a:pt x="611090" y="76552"/>
                  <a:pt x="611421" y="76552"/>
                </a:cubicBezTo>
                <a:close/>
                <a:moveTo>
                  <a:pt x="610427" y="70587"/>
                </a:moveTo>
                <a:cubicBezTo>
                  <a:pt x="610427" y="70587"/>
                  <a:pt x="609764" y="70587"/>
                  <a:pt x="609433" y="70587"/>
                </a:cubicBezTo>
                <a:cubicBezTo>
                  <a:pt x="609764" y="70587"/>
                  <a:pt x="610096" y="70587"/>
                  <a:pt x="610427" y="70587"/>
                </a:cubicBezTo>
                <a:close/>
                <a:moveTo>
                  <a:pt x="608107" y="69924"/>
                </a:moveTo>
                <a:cubicBezTo>
                  <a:pt x="608107" y="69924"/>
                  <a:pt x="607776" y="69593"/>
                  <a:pt x="607776" y="69261"/>
                </a:cubicBezTo>
                <a:cubicBezTo>
                  <a:pt x="608107" y="69261"/>
                  <a:pt x="608770" y="69261"/>
                  <a:pt x="609433" y="69261"/>
                </a:cubicBezTo>
                <a:cubicBezTo>
                  <a:pt x="608770" y="69261"/>
                  <a:pt x="608107" y="69261"/>
                  <a:pt x="607776" y="69261"/>
                </a:cubicBezTo>
                <a:cubicBezTo>
                  <a:pt x="607776" y="69261"/>
                  <a:pt x="607776" y="69593"/>
                  <a:pt x="608107" y="69924"/>
                </a:cubicBezTo>
                <a:close/>
                <a:moveTo>
                  <a:pt x="602805" y="68930"/>
                </a:moveTo>
                <a:cubicBezTo>
                  <a:pt x="602805" y="68930"/>
                  <a:pt x="602474" y="71581"/>
                  <a:pt x="602142" y="72907"/>
                </a:cubicBezTo>
                <a:cubicBezTo>
                  <a:pt x="601148" y="73569"/>
                  <a:pt x="600154" y="74232"/>
                  <a:pt x="599160" y="74895"/>
                </a:cubicBezTo>
                <a:cubicBezTo>
                  <a:pt x="599160" y="77546"/>
                  <a:pt x="603468" y="76552"/>
                  <a:pt x="602474" y="79534"/>
                </a:cubicBezTo>
                <a:cubicBezTo>
                  <a:pt x="600485" y="78872"/>
                  <a:pt x="599160" y="79534"/>
                  <a:pt x="597503" y="80529"/>
                </a:cubicBezTo>
                <a:cubicBezTo>
                  <a:pt x="597503" y="78872"/>
                  <a:pt x="597503" y="77215"/>
                  <a:pt x="597171" y="75889"/>
                </a:cubicBezTo>
                <a:cubicBezTo>
                  <a:pt x="597171" y="71912"/>
                  <a:pt x="594852" y="66610"/>
                  <a:pt x="602474" y="67936"/>
                </a:cubicBezTo>
                <a:cubicBezTo>
                  <a:pt x="602474" y="68267"/>
                  <a:pt x="602474" y="68598"/>
                  <a:pt x="602805" y="69261"/>
                </a:cubicBezTo>
                <a:close/>
                <a:moveTo>
                  <a:pt x="591206" y="64290"/>
                </a:moveTo>
                <a:cubicBezTo>
                  <a:pt x="591206" y="64290"/>
                  <a:pt x="591206" y="62633"/>
                  <a:pt x="590543" y="61971"/>
                </a:cubicBezTo>
                <a:cubicBezTo>
                  <a:pt x="590543" y="62302"/>
                  <a:pt x="591206" y="63296"/>
                  <a:pt x="591206" y="64290"/>
                </a:cubicBezTo>
                <a:lnTo>
                  <a:pt x="591206" y="64290"/>
                </a:lnTo>
                <a:close/>
                <a:moveTo>
                  <a:pt x="574637" y="94778"/>
                </a:moveTo>
                <a:lnTo>
                  <a:pt x="574637" y="94778"/>
                </a:lnTo>
                <a:cubicBezTo>
                  <a:pt x="576956" y="94778"/>
                  <a:pt x="578945" y="94778"/>
                  <a:pt x="581264" y="94778"/>
                </a:cubicBezTo>
                <a:cubicBezTo>
                  <a:pt x="584578" y="95441"/>
                  <a:pt x="587892" y="96104"/>
                  <a:pt x="591206" y="96767"/>
                </a:cubicBezTo>
                <a:cubicBezTo>
                  <a:pt x="591538" y="95441"/>
                  <a:pt x="590212" y="92459"/>
                  <a:pt x="593526" y="94778"/>
                </a:cubicBezTo>
                <a:cubicBezTo>
                  <a:pt x="595514" y="96104"/>
                  <a:pt x="595846" y="94778"/>
                  <a:pt x="596177" y="93122"/>
                </a:cubicBezTo>
                <a:cubicBezTo>
                  <a:pt x="600485" y="93122"/>
                  <a:pt x="605125" y="94447"/>
                  <a:pt x="608770" y="90802"/>
                </a:cubicBezTo>
                <a:cubicBezTo>
                  <a:pt x="611753" y="90139"/>
                  <a:pt x="615067" y="89808"/>
                  <a:pt x="618049" y="89145"/>
                </a:cubicBezTo>
                <a:cubicBezTo>
                  <a:pt x="619706" y="91133"/>
                  <a:pt x="621694" y="90802"/>
                  <a:pt x="624014" y="89476"/>
                </a:cubicBezTo>
                <a:cubicBezTo>
                  <a:pt x="624346" y="89476"/>
                  <a:pt x="624677" y="89476"/>
                  <a:pt x="625340" y="89145"/>
                </a:cubicBezTo>
                <a:cubicBezTo>
                  <a:pt x="625671" y="87156"/>
                  <a:pt x="626003" y="85168"/>
                  <a:pt x="626997" y="84505"/>
                </a:cubicBezTo>
                <a:cubicBezTo>
                  <a:pt x="626334" y="85168"/>
                  <a:pt x="626003" y="87156"/>
                  <a:pt x="625340" y="89145"/>
                </a:cubicBezTo>
                <a:cubicBezTo>
                  <a:pt x="625008" y="89145"/>
                  <a:pt x="624677" y="89145"/>
                  <a:pt x="624014" y="89476"/>
                </a:cubicBezTo>
                <a:cubicBezTo>
                  <a:pt x="624677" y="94447"/>
                  <a:pt x="620700" y="94447"/>
                  <a:pt x="617718" y="95441"/>
                </a:cubicBezTo>
                <a:cubicBezTo>
                  <a:pt x="617718" y="98092"/>
                  <a:pt x="618049" y="100744"/>
                  <a:pt x="616392" y="103063"/>
                </a:cubicBezTo>
                <a:cubicBezTo>
                  <a:pt x="614072" y="104058"/>
                  <a:pt x="611753" y="106046"/>
                  <a:pt x="609101" y="105052"/>
                </a:cubicBezTo>
                <a:cubicBezTo>
                  <a:pt x="608439" y="103063"/>
                  <a:pt x="607113" y="103063"/>
                  <a:pt x="605456" y="103395"/>
                </a:cubicBezTo>
                <a:cubicBezTo>
                  <a:pt x="605125" y="103063"/>
                  <a:pt x="604462" y="102732"/>
                  <a:pt x="604131" y="102069"/>
                </a:cubicBezTo>
                <a:cubicBezTo>
                  <a:pt x="602142" y="101406"/>
                  <a:pt x="599822" y="100412"/>
                  <a:pt x="597834" y="99749"/>
                </a:cubicBezTo>
                <a:lnTo>
                  <a:pt x="597834" y="99749"/>
                </a:lnTo>
                <a:cubicBezTo>
                  <a:pt x="591538" y="102069"/>
                  <a:pt x="584910" y="101406"/>
                  <a:pt x="578613" y="99749"/>
                </a:cubicBezTo>
                <a:cubicBezTo>
                  <a:pt x="577950" y="101075"/>
                  <a:pt x="576956" y="102401"/>
                  <a:pt x="576293" y="103726"/>
                </a:cubicBezTo>
                <a:cubicBezTo>
                  <a:pt x="575299" y="104389"/>
                  <a:pt x="574305" y="105052"/>
                  <a:pt x="573311" y="105714"/>
                </a:cubicBezTo>
                <a:cubicBezTo>
                  <a:pt x="571654" y="104720"/>
                  <a:pt x="569997" y="103726"/>
                  <a:pt x="568009" y="102732"/>
                </a:cubicBezTo>
                <a:cubicBezTo>
                  <a:pt x="569334" y="102401"/>
                  <a:pt x="570328" y="102069"/>
                  <a:pt x="571654" y="101738"/>
                </a:cubicBezTo>
                <a:cubicBezTo>
                  <a:pt x="569997" y="101738"/>
                  <a:pt x="568671" y="101406"/>
                  <a:pt x="567346" y="101075"/>
                </a:cubicBezTo>
                <a:cubicBezTo>
                  <a:pt x="566020" y="100744"/>
                  <a:pt x="564032" y="101738"/>
                  <a:pt x="563038" y="99749"/>
                </a:cubicBezTo>
                <a:cubicBezTo>
                  <a:pt x="566683" y="97098"/>
                  <a:pt x="570991" y="96435"/>
                  <a:pt x="574968" y="94778"/>
                </a:cubicBezTo>
                <a:close/>
                <a:moveTo>
                  <a:pt x="543154" y="109691"/>
                </a:moveTo>
                <a:cubicBezTo>
                  <a:pt x="543154" y="109691"/>
                  <a:pt x="541829" y="110685"/>
                  <a:pt x="541166" y="111348"/>
                </a:cubicBezTo>
                <a:lnTo>
                  <a:pt x="541166" y="111348"/>
                </a:lnTo>
                <a:cubicBezTo>
                  <a:pt x="541166" y="111348"/>
                  <a:pt x="542491" y="110354"/>
                  <a:pt x="543154" y="109691"/>
                </a:cubicBezTo>
                <a:cubicBezTo>
                  <a:pt x="543154" y="108366"/>
                  <a:pt x="542491" y="107371"/>
                  <a:pt x="541829" y="106709"/>
                </a:cubicBezTo>
                <a:cubicBezTo>
                  <a:pt x="542491" y="107703"/>
                  <a:pt x="543154" y="108366"/>
                  <a:pt x="543154" y="109691"/>
                </a:cubicBezTo>
                <a:cubicBezTo>
                  <a:pt x="544811" y="109691"/>
                  <a:pt x="546137" y="109691"/>
                  <a:pt x="547794" y="109691"/>
                </a:cubicBezTo>
                <a:cubicBezTo>
                  <a:pt x="546137" y="109691"/>
                  <a:pt x="544811" y="109691"/>
                  <a:pt x="543154" y="109691"/>
                </a:cubicBezTo>
                <a:close/>
                <a:moveTo>
                  <a:pt x="512335" y="136865"/>
                </a:moveTo>
                <a:cubicBezTo>
                  <a:pt x="512335" y="136865"/>
                  <a:pt x="511340" y="136203"/>
                  <a:pt x="511009" y="136203"/>
                </a:cubicBezTo>
                <a:cubicBezTo>
                  <a:pt x="510678" y="136203"/>
                  <a:pt x="510346" y="136203"/>
                  <a:pt x="510015" y="136534"/>
                </a:cubicBezTo>
                <a:cubicBezTo>
                  <a:pt x="510015" y="136534"/>
                  <a:pt x="510678" y="136203"/>
                  <a:pt x="511009" y="136203"/>
                </a:cubicBezTo>
                <a:cubicBezTo>
                  <a:pt x="511340" y="136203"/>
                  <a:pt x="511672" y="136203"/>
                  <a:pt x="512335" y="136865"/>
                </a:cubicBezTo>
                <a:lnTo>
                  <a:pt x="512335" y="136865"/>
                </a:lnTo>
                <a:close/>
                <a:moveTo>
                  <a:pt x="501067" y="148133"/>
                </a:moveTo>
                <a:cubicBezTo>
                  <a:pt x="501067" y="148133"/>
                  <a:pt x="503056" y="151115"/>
                  <a:pt x="504381" y="152110"/>
                </a:cubicBezTo>
                <a:cubicBezTo>
                  <a:pt x="503056" y="151115"/>
                  <a:pt x="502061" y="149458"/>
                  <a:pt x="501067" y="148133"/>
                </a:cubicBezTo>
                <a:cubicBezTo>
                  <a:pt x="503387" y="146807"/>
                  <a:pt x="505044" y="145813"/>
                  <a:pt x="506369" y="144819"/>
                </a:cubicBezTo>
                <a:cubicBezTo>
                  <a:pt x="505375" y="145813"/>
                  <a:pt x="503387" y="146807"/>
                  <a:pt x="501067" y="148133"/>
                </a:cubicBezTo>
                <a:close/>
                <a:moveTo>
                  <a:pt x="501730" y="134214"/>
                </a:moveTo>
                <a:cubicBezTo>
                  <a:pt x="501730" y="134214"/>
                  <a:pt x="503056" y="134214"/>
                  <a:pt x="503387" y="134214"/>
                </a:cubicBezTo>
                <a:cubicBezTo>
                  <a:pt x="502724" y="134214"/>
                  <a:pt x="502393" y="134214"/>
                  <a:pt x="501730" y="134214"/>
                </a:cubicBezTo>
                <a:close/>
                <a:moveTo>
                  <a:pt x="501067" y="123941"/>
                </a:moveTo>
                <a:cubicBezTo>
                  <a:pt x="501067" y="123941"/>
                  <a:pt x="501730" y="124935"/>
                  <a:pt x="502061" y="125267"/>
                </a:cubicBezTo>
                <a:cubicBezTo>
                  <a:pt x="501730" y="124935"/>
                  <a:pt x="501399" y="124273"/>
                  <a:pt x="501067" y="123941"/>
                </a:cubicBezTo>
                <a:cubicBezTo>
                  <a:pt x="503056" y="123610"/>
                  <a:pt x="504050" y="122616"/>
                  <a:pt x="504381" y="121290"/>
                </a:cubicBezTo>
                <a:cubicBezTo>
                  <a:pt x="504050" y="122616"/>
                  <a:pt x="503056" y="123610"/>
                  <a:pt x="501067" y="123941"/>
                </a:cubicBezTo>
                <a:close/>
                <a:moveTo>
                  <a:pt x="494439" y="79203"/>
                </a:moveTo>
                <a:lnTo>
                  <a:pt x="494439" y="79203"/>
                </a:lnTo>
                <a:cubicBezTo>
                  <a:pt x="498085" y="79203"/>
                  <a:pt x="502061" y="79203"/>
                  <a:pt x="505707" y="79203"/>
                </a:cubicBezTo>
                <a:lnTo>
                  <a:pt x="505707" y="79203"/>
                </a:lnTo>
                <a:cubicBezTo>
                  <a:pt x="502061" y="79203"/>
                  <a:pt x="498085" y="79203"/>
                  <a:pt x="494439" y="79203"/>
                </a:cubicBezTo>
                <a:close/>
                <a:moveTo>
                  <a:pt x="479858" y="78540"/>
                </a:moveTo>
                <a:cubicBezTo>
                  <a:pt x="479858" y="78540"/>
                  <a:pt x="479527" y="79866"/>
                  <a:pt x="478864" y="80197"/>
                </a:cubicBezTo>
                <a:cubicBezTo>
                  <a:pt x="478201" y="80860"/>
                  <a:pt x="477538" y="81191"/>
                  <a:pt x="476875" y="81854"/>
                </a:cubicBezTo>
                <a:cubicBezTo>
                  <a:pt x="476875" y="81854"/>
                  <a:pt x="476875" y="81854"/>
                  <a:pt x="476875" y="81854"/>
                </a:cubicBezTo>
                <a:cubicBezTo>
                  <a:pt x="476875" y="81854"/>
                  <a:pt x="476875" y="81854"/>
                  <a:pt x="476875" y="81854"/>
                </a:cubicBezTo>
                <a:cubicBezTo>
                  <a:pt x="477870" y="81191"/>
                  <a:pt x="478532" y="80860"/>
                  <a:pt x="478864" y="80197"/>
                </a:cubicBezTo>
                <a:cubicBezTo>
                  <a:pt x="479195" y="79534"/>
                  <a:pt x="479527" y="78872"/>
                  <a:pt x="479858" y="78540"/>
                </a:cubicBezTo>
                <a:close/>
                <a:moveTo>
                  <a:pt x="461963" y="119302"/>
                </a:moveTo>
                <a:cubicBezTo>
                  <a:pt x="461963" y="119302"/>
                  <a:pt x="461300" y="119302"/>
                  <a:pt x="460968" y="119302"/>
                </a:cubicBezTo>
                <a:cubicBezTo>
                  <a:pt x="460306" y="119302"/>
                  <a:pt x="459643" y="118639"/>
                  <a:pt x="458649" y="118639"/>
                </a:cubicBezTo>
                <a:cubicBezTo>
                  <a:pt x="459312" y="118639"/>
                  <a:pt x="459974" y="119302"/>
                  <a:pt x="460968" y="119302"/>
                </a:cubicBezTo>
                <a:cubicBezTo>
                  <a:pt x="461300" y="119302"/>
                  <a:pt x="461631" y="119302"/>
                  <a:pt x="461963" y="119302"/>
                </a:cubicBezTo>
                <a:close/>
                <a:moveTo>
                  <a:pt x="450033" y="155423"/>
                </a:moveTo>
                <a:cubicBezTo>
                  <a:pt x="450033" y="155423"/>
                  <a:pt x="447713" y="156749"/>
                  <a:pt x="446387" y="156749"/>
                </a:cubicBezTo>
                <a:cubicBezTo>
                  <a:pt x="447713" y="156749"/>
                  <a:pt x="449038" y="156418"/>
                  <a:pt x="450033" y="155423"/>
                </a:cubicBezTo>
                <a:cubicBezTo>
                  <a:pt x="450033" y="155092"/>
                  <a:pt x="450033" y="154761"/>
                  <a:pt x="450033" y="154429"/>
                </a:cubicBezTo>
                <a:lnTo>
                  <a:pt x="450033" y="154429"/>
                </a:lnTo>
                <a:cubicBezTo>
                  <a:pt x="450033" y="152441"/>
                  <a:pt x="450033" y="150784"/>
                  <a:pt x="451027" y="149790"/>
                </a:cubicBezTo>
                <a:cubicBezTo>
                  <a:pt x="450033" y="150784"/>
                  <a:pt x="449701" y="152441"/>
                  <a:pt x="450033" y="154429"/>
                </a:cubicBezTo>
                <a:cubicBezTo>
                  <a:pt x="450033" y="154761"/>
                  <a:pt x="450033" y="155092"/>
                  <a:pt x="450033" y="155423"/>
                </a:cubicBezTo>
                <a:close/>
                <a:moveTo>
                  <a:pt x="414905" y="126261"/>
                </a:moveTo>
                <a:cubicBezTo>
                  <a:pt x="414905" y="126261"/>
                  <a:pt x="415568" y="126261"/>
                  <a:pt x="415568" y="125598"/>
                </a:cubicBezTo>
                <a:cubicBezTo>
                  <a:pt x="416230" y="124935"/>
                  <a:pt x="416893" y="124273"/>
                  <a:pt x="417556" y="123610"/>
                </a:cubicBezTo>
                <a:cubicBezTo>
                  <a:pt x="416893" y="124273"/>
                  <a:pt x="416230" y="125267"/>
                  <a:pt x="415568" y="125598"/>
                </a:cubicBezTo>
                <a:cubicBezTo>
                  <a:pt x="415568" y="125598"/>
                  <a:pt x="415236" y="125929"/>
                  <a:pt x="414905" y="126261"/>
                </a:cubicBezTo>
                <a:cubicBezTo>
                  <a:pt x="413911" y="126924"/>
                  <a:pt x="412916" y="127918"/>
                  <a:pt x="412254" y="128581"/>
                </a:cubicBezTo>
                <a:cubicBezTo>
                  <a:pt x="412585" y="131232"/>
                  <a:pt x="407946" y="131563"/>
                  <a:pt x="409271" y="134877"/>
                </a:cubicBezTo>
                <a:cubicBezTo>
                  <a:pt x="406289" y="136203"/>
                  <a:pt x="403637" y="133883"/>
                  <a:pt x="400986" y="134214"/>
                </a:cubicBezTo>
                <a:cubicBezTo>
                  <a:pt x="400986" y="134877"/>
                  <a:pt x="400986" y="135208"/>
                  <a:pt x="400986" y="135540"/>
                </a:cubicBezTo>
                <a:cubicBezTo>
                  <a:pt x="400986" y="136203"/>
                  <a:pt x="401649" y="136865"/>
                  <a:pt x="402312" y="137197"/>
                </a:cubicBezTo>
                <a:cubicBezTo>
                  <a:pt x="401649" y="136865"/>
                  <a:pt x="401318" y="136203"/>
                  <a:pt x="400986" y="135540"/>
                </a:cubicBezTo>
                <a:cubicBezTo>
                  <a:pt x="400986" y="135208"/>
                  <a:pt x="400986" y="134546"/>
                  <a:pt x="400986" y="134214"/>
                </a:cubicBezTo>
                <a:cubicBezTo>
                  <a:pt x="397672" y="137197"/>
                  <a:pt x="395684" y="142499"/>
                  <a:pt x="389719" y="140179"/>
                </a:cubicBezTo>
                <a:cubicBezTo>
                  <a:pt x="385411" y="137860"/>
                  <a:pt x="388393" y="133220"/>
                  <a:pt x="386736" y="130238"/>
                </a:cubicBezTo>
                <a:cubicBezTo>
                  <a:pt x="386736" y="129575"/>
                  <a:pt x="386736" y="128912"/>
                  <a:pt x="386736" y="127918"/>
                </a:cubicBezTo>
                <a:cubicBezTo>
                  <a:pt x="388062" y="129243"/>
                  <a:pt x="389719" y="128581"/>
                  <a:pt x="391376" y="128581"/>
                </a:cubicBezTo>
                <a:cubicBezTo>
                  <a:pt x="392701" y="127918"/>
                  <a:pt x="394358" y="126924"/>
                  <a:pt x="395684" y="126261"/>
                </a:cubicBezTo>
                <a:cubicBezTo>
                  <a:pt x="401318" y="126261"/>
                  <a:pt x="406289" y="130238"/>
                  <a:pt x="411922" y="128912"/>
                </a:cubicBezTo>
                <a:cubicBezTo>
                  <a:pt x="412916" y="128249"/>
                  <a:pt x="413911" y="127255"/>
                  <a:pt x="414573" y="126592"/>
                </a:cubicBezTo>
                <a:close/>
                <a:moveTo>
                  <a:pt x="399661" y="113668"/>
                </a:moveTo>
                <a:cubicBezTo>
                  <a:pt x="399661" y="113668"/>
                  <a:pt x="399661" y="114331"/>
                  <a:pt x="400323" y="114331"/>
                </a:cubicBezTo>
                <a:cubicBezTo>
                  <a:pt x="400323" y="114331"/>
                  <a:pt x="399992" y="113999"/>
                  <a:pt x="399661" y="113668"/>
                </a:cubicBezTo>
                <a:cubicBezTo>
                  <a:pt x="399992" y="113668"/>
                  <a:pt x="400655" y="113668"/>
                  <a:pt x="401318" y="113668"/>
                </a:cubicBezTo>
                <a:cubicBezTo>
                  <a:pt x="400655" y="113668"/>
                  <a:pt x="399992" y="113668"/>
                  <a:pt x="399661" y="113668"/>
                </a:cubicBezTo>
                <a:close/>
                <a:moveTo>
                  <a:pt x="397672" y="114331"/>
                </a:moveTo>
                <a:cubicBezTo>
                  <a:pt x="397672" y="114331"/>
                  <a:pt x="398335" y="114331"/>
                  <a:pt x="398667" y="114331"/>
                </a:cubicBezTo>
                <a:cubicBezTo>
                  <a:pt x="398335" y="114331"/>
                  <a:pt x="398004" y="114331"/>
                  <a:pt x="397672" y="114331"/>
                </a:cubicBezTo>
                <a:close/>
                <a:moveTo>
                  <a:pt x="390713" y="107040"/>
                </a:moveTo>
                <a:lnTo>
                  <a:pt x="390713" y="107040"/>
                </a:lnTo>
                <a:cubicBezTo>
                  <a:pt x="390713" y="107040"/>
                  <a:pt x="391707" y="106377"/>
                  <a:pt x="392039" y="105714"/>
                </a:cubicBezTo>
                <a:cubicBezTo>
                  <a:pt x="392039" y="106377"/>
                  <a:pt x="391707" y="106709"/>
                  <a:pt x="390713" y="107040"/>
                </a:cubicBezTo>
                <a:close/>
                <a:moveTo>
                  <a:pt x="373149" y="100744"/>
                </a:moveTo>
                <a:cubicBezTo>
                  <a:pt x="373149" y="100744"/>
                  <a:pt x="373481" y="100081"/>
                  <a:pt x="373812" y="100081"/>
                </a:cubicBezTo>
                <a:cubicBezTo>
                  <a:pt x="373812" y="100081"/>
                  <a:pt x="373481" y="100744"/>
                  <a:pt x="373149" y="100744"/>
                </a:cubicBezTo>
                <a:lnTo>
                  <a:pt x="373149" y="100744"/>
                </a:lnTo>
                <a:close/>
                <a:moveTo>
                  <a:pt x="353928" y="118639"/>
                </a:moveTo>
                <a:cubicBezTo>
                  <a:pt x="353928" y="118639"/>
                  <a:pt x="354260" y="117645"/>
                  <a:pt x="354591" y="117313"/>
                </a:cubicBezTo>
                <a:cubicBezTo>
                  <a:pt x="354260" y="117313"/>
                  <a:pt x="353928" y="117976"/>
                  <a:pt x="353928" y="118639"/>
                </a:cubicBezTo>
                <a:close/>
                <a:moveTo>
                  <a:pt x="337359" y="100412"/>
                </a:moveTo>
                <a:cubicBezTo>
                  <a:pt x="336696" y="102732"/>
                  <a:pt x="338021" y="105714"/>
                  <a:pt x="335702" y="107371"/>
                </a:cubicBezTo>
                <a:cubicBezTo>
                  <a:pt x="335702" y="107371"/>
                  <a:pt x="335702" y="107371"/>
                  <a:pt x="335702" y="107371"/>
                </a:cubicBezTo>
                <a:cubicBezTo>
                  <a:pt x="335702" y="107371"/>
                  <a:pt x="335702" y="107371"/>
                  <a:pt x="335702" y="107371"/>
                </a:cubicBezTo>
                <a:cubicBezTo>
                  <a:pt x="338021" y="105714"/>
                  <a:pt x="337027" y="102732"/>
                  <a:pt x="337359" y="100412"/>
                </a:cubicBezTo>
                <a:close/>
                <a:moveTo>
                  <a:pt x="334708" y="116319"/>
                </a:moveTo>
                <a:cubicBezTo>
                  <a:pt x="331725" y="119633"/>
                  <a:pt x="334045" y="122947"/>
                  <a:pt x="334708" y="126261"/>
                </a:cubicBezTo>
                <a:cubicBezTo>
                  <a:pt x="334708" y="126261"/>
                  <a:pt x="335370" y="126261"/>
                  <a:pt x="335370" y="126261"/>
                </a:cubicBezTo>
                <a:cubicBezTo>
                  <a:pt x="335370" y="126261"/>
                  <a:pt x="334708" y="126261"/>
                  <a:pt x="334708" y="126261"/>
                </a:cubicBezTo>
                <a:cubicBezTo>
                  <a:pt x="331725" y="128912"/>
                  <a:pt x="334045" y="133220"/>
                  <a:pt x="332056" y="136203"/>
                </a:cubicBezTo>
                <a:cubicBezTo>
                  <a:pt x="332056" y="136203"/>
                  <a:pt x="331394" y="136203"/>
                  <a:pt x="331062" y="136203"/>
                </a:cubicBezTo>
                <a:cubicBezTo>
                  <a:pt x="329737" y="135540"/>
                  <a:pt x="328742" y="134877"/>
                  <a:pt x="327417" y="134546"/>
                </a:cubicBezTo>
                <a:cubicBezTo>
                  <a:pt x="328080" y="133220"/>
                  <a:pt x="330068" y="134546"/>
                  <a:pt x="330068" y="132889"/>
                </a:cubicBezTo>
                <a:cubicBezTo>
                  <a:pt x="330068" y="132889"/>
                  <a:pt x="329074" y="132889"/>
                  <a:pt x="328411" y="132557"/>
                </a:cubicBezTo>
                <a:cubicBezTo>
                  <a:pt x="329074" y="128581"/>
                  <a:pt x="326423" y="123941"/>
                  <a:pt x="331062" y="120627"/>
                </a:cubicBezTo>
                <a:cubicBezTo>
                  <a:pt x="329737" y="119633"/>
                  <a:pt x="326754" y="119302"/>
                  <a:pt x="328411" y="116319"/>
                </a:cubicBezTo>
                <a:cubicBezTo>
                  <a:pt x="330068" y="115988"/>
                  <a:pt x="331725" y="115325"/>
                  <a:pt x="333382" y="114993"/>
                </a:cubicBezTo>
                <a:cubicBezTo>
                  <a:pt x="333713" y="115325"/>
                  <a:pt x="334376" y="115988"/>
                  <a:pt x="334708" y="116319"/>
                </a:cubicBezTo>
                <a:close/>
                <a:moveTo>
                  <a:pt x="325760" y="117645"/>
                </a:moveTo>
                <a:lnTo>
                  <a:pt x="325760" y="117645"/>
                </a:lnTo>
                <a:cubicBezTo>
                  <a:pt x="325760" y="117645"/>
                  <a:pt x="326423" y="116650"/>
                  <a:pt x="327085" y="116650"/>
                </a:cubicBezTo>
                <a:cubicBezTo>
                  <a:pt x="326754" y="116650"/>
                  <a:pt x="326091" y="117313"/>
                  <a:pt x="325760" y="117645"/>
                </a:cubicBezTo>
                <a:close/>
                <a:moveTo>
                  <a:pt x="326423" y="209441"/>
                </a:moveTo>
                <a:cubicBezTo>
                  <a:pt x="326423" y="209441"/>
                  <a:pt x="328080" y="211098"/>
                  <a:pt x="328411" y="212755"/>
                </a:cubicBezTo>
                <a:lnTo>
                  <a:pt x="328411" y="212755"/>
                </a:lnTo>
                <a:cubicBezTo>
                  <a:pt x="328411" y="212755"/>
                  <a:pt x="327085" y="210103"/>
                  <a:pt x="326423" y="209441"/>
                </a:cubicBezTo>
                <a:close/>
                <a:moveTo>
                  <a:pt x="323109" y="215737"/>
                </a:moveTo>
                <a:cubicBezTo>
                  <a:pt x="323109" y="215737"/>
                  <a:pt x="322446" y="215737"/>
                  <a:pt x="322115" y="215737"/>
                </a:cubicBezTo>
                <a:cubicBezTo>
                  <a:pt x="322446" y="215737"/>
                  <a:pt x="322777" y="215737"/>
                  <a:pt x="323109" y="215737"/>
                </a:cubicBezTo>
                <a:close/>
                <a:moveTo>
                  <a:pt x="355254" y="205132"/>
                </a:moveTo>
                <a:cubicBezTo>
                  <a:pt x="355254" y="205132"/>
                  <a:pt x="357574" y="205132"/>
                  <a:pt x="358568" y="205132"/>
                </a:cubicBezTo>
                <a:lnTo>
                  <a:pt x="358568" y="205132"/>
                </a:lnTo>
                <a:cubicBezTo>
                  <a:pt x="358568" y="205132"/>
                  <a:pt x="356248" y="205132"/>
                  <a:pt x="355254" y="205132"/>
                </a:cubicBezTo>
                <a:cubicBezTo>
                  <a:pt x="354923" y="205132"/>
                  <a:pt x="354260" y="204801"/>
                  <a:pt x="353928" y="204138"/>
                </a:cubicBezTo>
                <a:cubicBezTo>
                  <a:pt x="353928" y="204470"/>
                  <a:pt x="354591" y="204801"/>
                  <a:pt x="355254" y="205132"/>
                </a:cubicBezTo>
                <a:close/>
                <a:moveTo>
                  <a:pt x="359231" y="210435"/>
                </a:moveTo>
                <a:cubicBezTo>
                  <a:pt x="359231" y="210435"/>
                  <a:pt x="360888" y="210435"/>
                  <a:pt x="361550" y="210435"/>
                </a:cubicBezTo>
                <a:cubicBezTo>
                  <a:pt x="360888" y="210435"/>
                  <a:pt x="359893" y="210435"/>
                  <a:pt x="359231" y="210435"/>
                </a:cubicBezTo>
                <a:cubicBezTo>
                  <a:pt x="358899" y="210435"/>
                  <a:pt x="358568" y="210435"/>
                  <a:pt x="358237" y="210435"/>
                </a:cubicBezTo>
                <a:cubicBezTo>
                  <a:pt x="358568" y="210435"/>
                  <a:pt x="358899" y="210435"/>
                  <a:pt x="359231" y="210435"/>
                </a:cubicBezTo>
                <a:close/>
                <a:moveTo>
                  <a:pt x="376132" y="243574"/>
                </a:moveTo>
                <a:cubicBezTo>
                  <a:pt x="376132" y="243574"/>
                  <a:pt x="375469" y="244568"/>
                  <a:pt x="375138" y="245231"/>
                </a:cubicBezTo>
                <a:cubicBezTo>
                  <a:pt x="375138" y="244568"/>
                  <a:pt x="375469" y="243906"/>
                  <a:pt x="376132" y="243574"/>
                </a:cubicBezTo>
                <a:close/>
                <a:moveTo>
                  <a:pt x="385079" y="266109"/>
                </a:moveTo>
                <a:cubicBezTo>
                  <a:pt x="385079" y="266109"/>
                  <a:pt x="386074" y="267103"/>
                  <a:pt x="386736" y="267434"/>
                </a:cubicBezTo>
                <a:cubicBezTo>
                  <a:pt x="386074" y="267103"/>
                  <a:pt x="385411" y="266772"/>
                  <a:pt x="385079" y="266109"/>
                </a:cubicBezTo>
                <a:cubicBezTo>
                  <a:pt x="384085" y="266109"/>
                  <a:pt x="383091" y="266109"/>
                  <a:pt x="382760" y="265446"/>
                </a:cubicBezTo>
                <a:cubicBezTo>
                  <a:pt x="383422" y="265777"/>
                  <a:pt x="384085" y="266109"/>
                  <a:pt x="385079" y="266109"/>
                </a:cubicBezTo>
                <a:close/>
                <a:moveTo>
                  <a:pt x="447050" y="246888"/>
                </a:moveTo>
                <a:cubicBezTo>
                  <a:pt x="447050" y="246888"/>
                  <a:pt x="449038" y="246888"/>
                  <a:pt x="450033" y="248214"/>
                </a:cubicBezTo>
                <a:lnTo>
                  <a:pt x="450033" y="248214"/>
                </a:lnTo>
                <a:cubicBezTo>
                  <a:pt x="450033" y="248214"/>
                  <a:pt x="448044" y="246888"/>
                  <a:pt x="447050" y="246888"/>
                </a:cubicBezTo>
                <a:close/>
                <a:moveTo>
                  <a:pt x="460637" y="254179"/>
                </a:moveTo>
                <a:cubicBezTo>
                  <a:pt x="460637" y="254179"/>
                  <a:pt x="460306" y="256167"/>
                  <a:pt x="460637" y="257161"/>
                </a:cubicBezTo>
                <a:lnTo>
                  <a:pt x="460637" y="257161"/>
                </a:lnTo>
                <a:cubicBezTo>
                  <a:pt x="460637" y="257161"/>
                  <a:pt x="459974" y="255173"/>
                  <a:pt x="460637" y="254179"/>
                </a:cubicBezTo>
                <a:close/>
                <a:moveTo>
                  <a:pt x="452352" y="282347"/>
                </a:moveTo>
                <a:cubicBezTo>
                  <a:pt x="457323" y="287649"/>
                  <a:pt x="461631" y="287649"/>
                  <a:pt x="466271" y="283010"/>
                </a:cubicBezTo>
                <a:cubicBezTo>
                  <a:pt x="468591" y="280690"/>
                  <a:pt x="470910" y="278039"/>
                  <a:pt x="474556" y="278702"/>
                </a:cubicBezTo>
                <a:cubicBezTo>
                  <a:pt x="476213" y="282679"/>
                  <a:pt x="474556" y="287318"/>
                  <a:pt x="475550" y="291295"/>
                </a:cubicBezTo>
                <a:cubicBezTo>
                  <a:pt x="477207" y="290632"/>
                  <a:pt x="478532" y="290632"/>
                  <a:pt x="480189" y="290632"/>
                </a:cubicBezTo>
                <a:cubicBezTo>
                  <a:pt x="478532" y="290632"/>
                  <a:pt x="477207" y="290632"/>
                  <a:pt x="475550" y="291295"/>
                </a:cubicBezTo>
                <a:cubicBezTo>
                  <a:pt x="475550" y="292952"/>
                  <a:pt x="474556" y="293946"/>
                  <a:pt x="472567" y="293946"/>
                </a:cubicBezTo>
                <a:cubicBezTo>
                  <a:pt x="472567" y="293946"/>
                  <a:pt x="471904" y="294609"/>
                  <a:pt x="471904" y="294940"/>
                </a:cubicBezTo>
                <a:cubicBezTo>
                  <a:pt x="471904" y="294940"/>
                  <a:pt x="472567" y="294277"/>
                  <a:pt x="472567" y="293946"/>
                </a:cubicBezTo>
                <a:cubicBezTo>
                  <a:pt x="471242" y="292289"/>
                  <a:pt x="469585" y="291626"/>
                  <a:pt x="467596" y="290963"/>
                </a:cubicBezTo>
                <a:cubicBezTo>
                  <a:pt x="465939" y="291295"/>
                  <a:pt x="464282" y="291958"/>
                  <a:pt x="462625" y="292289"/>
                </a:cubicBezTo>
                <a:cubicBezTo>
                  <a:pt x="461300" y="290632"/>
                  <a:pt x="459312" y="290963"/>
                  <a:pt x="457323" y="291295"/>
                </a:cubicBezTo>
                <a:lnTo>
                  <a:pt x="453346" y="291295"/>
                </a:lnTo>
                <a:cubicBezTo>
                  <a:pt x="450364" y="290963"/>
                  <a:pt x="448044" y="287649"/>
                  <a:pt x="444399" y="288644"/>
                </a:cubicBezTo>
                <a:cubicBezTo>
                  <a:pt x="443736" y="286324"/>
                  <a:pt x="440754" y="286987"/>
                  <a:pt x="439759" y="284998"/>
                </a:cubicBezTo>
                <a:lnTo>
                  <a:pt x="439759" y="284998"/>
                </a:lnTo>
                <a:cubicBezTo>
                  <a:pt x="443736" y="284004"/>
                  <a:pt x="447050" y="280027"/>
                  <a:pt x="452021" y="282347"/>
                </a:cubicBezTo>
                <a:close/>
                <a:moveTo>
                  <a:pt x="450033" y="296597"/>
                </a:moveTo>
                <a:lnTo>
                  <a:pt x="450033" y="296597"/>
                </a:lnTo>
                <a:cubicBezTo>
                  <a:pt x="447381" y="295603"/>
                  <a:pt x="445724" y="296597"/>
                  <a:pt x="444399" y="299248"/>
                </a:cubicBezTo>
                <a:cubicBezTo>
                  <a:pt x="445724" y="296928"/>
                  <a:pt x="447381" y="295603"/>
                  <a:pt x="450033" y="296597"/>
                </a:cubicBezTo>
                <a:close/>
                <a:moveTo>
                  <a:pt x="457655" y="380108"/>
                </a:moveTo>
                <a:lnTo>
                  <a:pt x="457655" y="380108"/>
                </a:lnTo>
                <a:cubicBezTo>
                  <a:pt x="457655" y="380108"/>
                  <a:pt x="456660" y="380108"/>
                  <a:pt x="455998" y="380108"/>
                </a:cubicBezTo>
                <a:cubicBezTo>
                  <a:pt x="456660" y="380108"/>
                  <a:pt x="456992" y="380108"/>
                  <a:pt x="457655" y="380108"/>
                </a:cubicBezTo>
                <a:close/>
                <a:moveTo>
                  <a:pt x="497090" y="386736"/>
                </a:moveTo>
                <a:cubicBezTo>
                  <a:pt x="497090" y="386736"/>
                  <a:pt x="499410" y="386736"/>
                  <a:pt x="500404" y="386736"/>
                </a:cubicBezTo>
                <a:cubicBezTo>
                  <a:pt x="499410" y="386736"/>
                  <a:pt x="498085" y="386736"/>
                  <a:pt x="497090" y="386736"/>
                </a:cubicBezTo>
                <a:cubicBezTo>
                  <a:pt x="496759" y="388062"/>
                  <a:pt x="496428" y="389719"/>
                  <a:pt x="495765" y="390713"/>
                </a:cubicBezTo>
                <a:cubicBezTo>
                  <a:pt x="496428" y="389387"/>
                  <a:pt x="496759" y="388062"/>
                  <a:pt x="497090" y="386736"/>
                </a:cubicBezTo>
                <a:close/>
                <a:moveTo>
                  <a:pt x="499742" y="378451"/>
                </a:moveTo>
                <a:cubicBezTo>
                  <a:pt x="499742" y="378451"/>
                  <a:pt x="499742" y="377126"/>
                  <a:pt x="500404" y="376463"/>
                </a:cubicBezTo>
                <a:cubicBezTo>
                  <a:pt x="498747" y="376131"/>
                  <a:pt x="497090" y="375469"/>
                  <a:pt x="495433" y="375137"/>
                </a:cubicBezTo>
                <a:cubicBezTo>
                  <a:pt x="497090" y="375469"/>
                  <a:pt x="498747" y="376131"/>
                  <a:pt x="500404" y="376463"/>
                </a:cubicBezTo>
                <a:cubicBezTo>
                  <a:pt x="499742" y="377126"/>
                  <a:pt x="499410" y="377788"/>
                  <a:pt x="499742" y="378451"/>
                </a:cubicBezTo>
                <a:close/>
                <a:moveTo>
                  <a:pt x="515980" y="361219"/>
                </a:moveTo>
                <a:lnTo>
                  <a:pt x="515980" y="361219"/>
                </a:lnTo>
                <a:cubicBezTo>
                  <a:pt x="516311" y="357573"/>
                  <a:pt x="515317" y="352934"/>
                  <a:pt x="520951" y="351940"/>
                </a:cubicBezTo>
                <a:cubicBezTo>
                  <a:pt x="523270" y="352603"/>
                  <a:pt x="523602" y="348294"/>
                  <a:pt x="526253" y="349620"/>
                </a:cubicBezTo>
                <a:cubicBezTo>
                  <a:pt x="525259" y="347632"/>
                  <a:pt x="525590" y="346637"/>
                  <a:pt x="527579" y="345643"/>
                </a:cubicBezTo>
                <a:cubicBezTo>
                  <a:pt x="529236" y="344980"/>
                  <a:pt x="531224" y="343986"/>
                  <a:pt x="530893" y="341667"/>
                </a:cubicBezTo>
                <a:lnTo>
                  <a:pt x="530893" y="341667"/>
                </a:lnTo>
                <a:cubicBezTo>
                  <a:pt x="530893" y="341667"/>
                  <a:pt x="533544" y="341667"/>
                  <a:pt x="534869" y="341667"/>
                </a:cubicBezTo>
                <a:lnTo>
                  <a:pt x="534869" y="335701"/>
                </a:lnTo>
                <a:cubicBezTo>
                  <a:pt x="534869" y="335701"/>
                  <a:pt x="535532" y="335701"/>
                  <a:pt x="536195" y="335701"/>
                </a:cubicBezTo>
                <a:cubicBezTo>
                  <a:pt x="538515" y="338021"/>
                  <a:pt x="541497" y="335701"/>
                  <a:pt x="543817" y="337027"/>
                </a:cubicBezTo>
                <a:cubicBezTo>
                  <a:pt x="543817" y="339678"/>
                  <a:pt x="541166" y="339015"/>
                  <a:pt x="539840" y="340010"/>
                </a:cubicBezTo>
                <a:cubicBezTo>
                  <a:pt x="540503" y="340672"/>
                  <a:pt x="540834" y="341335"/>
                  <a:pt x="541166" y="341998"/>
                </a:cubicBezTo>
                <a:cubicBezTo>
                  <a:pt x="541166" y="342329"/>
                  <a:pt x="541166" y="342992"/>
                  <a:pt x="541166" y="343324"/>
                </a:cubicBezTo>
                <a:lnTo>
                  <a:pt x="541166" y="343324"/>
                </a:lnTo>
                <a:cubicBezTo>
                  <a:pt x="541166" y="343324"/>
                  <a:pt x="541166" y="342329"/>
                  <a:pt x="541166" y="341998"/>
                </a:cubicBezTo>
                <a:cubicBezTo>
                  <a:pt x="538183" y="343655"/>
                  <a:pt x="534869" y="344980"/>
                  <a:pt x="537189" y="349289"/>
                </a:cubicBezTo>
                <a:cubicBezTo>
                  <a:pt x="535201" y="349289"/>
                  <a:pt x="532881" y="349289"/>
                  <a:pt x="531224" y="350946"/>
                </a:cubicBezTo>
                <a:cubicBezTo>
                  <a:pt x="531224" y="351277"/>
                  <a:pt x="531224" y="351940"/>
                  <a:pt x="531224" y="352271"/>
                </a:cubicBezTo>
                <a:cubicBezTo>
                  <a:pt x="530561" y="353597"/>
                  <a:pt x="530230" y="354591"/>
                  <a:pt x="529567" y="355916"/>
                </a:cubicBezTo>
                <a:cubicBezTo>
                  <a:pt x="529236" y="359893"/>
                  <a:pt x="525922" y="359893"/>
                  <a:pt x="523270" y="361219"/>
                </a:cubicBezTo>
                <a:cubicBezTo>
                  <a:pt x="522939" y="362876"/>
                  <a:pt x="522276" y="364533"/>
                  <a:pt x="521945" y="366190"/>
                </a:cubicBezTo>
                <a:cubicBezTo>
                  <a:pt x="521945" y="366521"/>
                  <a:pt x="521282" y="366852"/>
                  <a:pt x="520619" y="366852"/>
                </a:cubicBezTo>
                <a:cubicBezTo>
                  <a:pt x="520951" y="366852"/>
                  <a:pt x="521614" y="366521"/>
                  <a:pt x="521945" y="366190"/>
                </a:cubicBezTo>
                <a:cubicBezTo>
                  <a:pt x="522276" y="364533"/>
                  <a:pt x="522939" y="362876"/>
                  <a:pt x="523270" y="361219"/>
                </a:cubicBezTo>
                <a:cubicBezTo>
                  <a:pt x="520619" y="361550"/>
                  <a:pt x="517968" y="364201"/>
                  <a:pt x="515648" y="361219"/>
                </a:cubicBezTo>
                <a:close/>
                <a:moveTo>
                  <a:pt x="520619" y="367184"/>
                </a:moveTo>
                <a:cubicBezTo>
                  <a:pt x="520619" y="367184"/>
                  <a:pt x="520288" y="367515"/>
                  <a:pt x="520288" y="367847"/>
                </a:cubicBezTo>
                <a:cubicBezTo>
                  <a:pt x="520288" y="367847"/>
                  <a:pt x="520288" y="367515"/>
                  <a:pt x="520619" y="367184"/>
                </a:cubicBezTo>
                <a:close/>
                <a:moveTo>
                  <a:pt x="520288" y="367847"/>
                </a:moveTo>
                <a:cubicBezTo>
                  <a:pt x="520288" y="367847"/>
                  <a:pt x="520288" y="368509"/>
                  <a:pt x="520951" y="369172"/>
                </a:cubicBezTo>
                <a:cubicBezTo>
                  <a:pt x="521614" y="369504"/>
                  <a:pt x="522276" y="369835"/>
                  <a:pt x="522608" y="370498"/>
                </a:cubicBezTo>
                <a:cubicBezTo>
                  <a:pt x="522276" y="370166"/>
                  <a:pt x="521614" y="369835"/>
                  <a:pt x="520951" y="369172"/>
                </a:cubicBezTo>
                <a:cubicBezTo>
                  <a:pt x="520619" y="368509"/>
                  <a:pt x="520288" y="368178"/>
                  <a:pt x="520288" y="367847"/>
                </a:cubicBezTo>
                <a:close/>
                <a:moveTo>
                  <a:pt x="536195" y="364864"/>
                </a:moveTo>
                <a:lnTo>
                  <a:pt x="536195" y="364864"/>
                </a:lnTo>
                <a:cubicBezTo>
                  <a:pt x="536195" y="364864"/>
                  <a:pt x="536195" y="366190"/>
                  <a:pt x="536195" y="366852"/>
                </a:cubicBezTo>
                <a:cubicBezTo>
                  <a:pt x="536195" y="366521"/>
                  <a:pt x="536195" y="365858"/>
                  <a:pt x="536195" y="364864"/>
                </a:cubicBezTo>
                <a:close/>
                <a:moveTo>
                  <a:pt x="568009" y="361219"/>
                </a:moveTo>
                <a:cubicBezTo>
                  <a:pt x="564032" y="359230"/>
                  <a:pt x="560387" y="363870"/>
                  <a:pt x="556410" y="362213"/>
                </a:cubicBezTo>
                <a:cubicBezTo>
                  <a:pt x="556410" y="363539"/>
                  <a:pt x="556741" y="364201"/>
                  <a:pt x="558067" y="364864"/>
                </a:cubicBezTo>
                <a:lnTo>
                  <a:pt x="558067" y="364864"/>
                </a:lnTo>
                <a:cubicBezTo>
                  <a:pt x="558067" y="364864"/>
                  <a:pt x="556410" y="363207"/>
                  <a:pt x="556410" y="362213"/>
                </a:cubicBezTo>
                <a:cubicBezTo>
                  <a:pt x="553096" y="361219"/>
                  <a:pt x="555747" y="358568"/>
                  <a:pt x="555084" y="356911"/>
                </a:cubicBezTo>
                <a:cubicBezTo>
                  <a:pt x="555416" y="356579"/>
                  <a:pt x="556079" y="355916"/>
                  <a:pt x="556410" y="355585"/>
                </a:cubicBezTo>
                <a:cubicBezTo>
                  <a:pt x="558067" y="355585"/>
                  <a:pt x="559392" y="356911"/>
                  <a:pt x="561049" y="356248"/>
                </a:cubicBezTo>
                <a:cubicBezTo>
                  <a:pt x="560055" y="352934"/>
                  <a:pt x="561712" y="350946"/>
                  <a:pt x="564032" y="349289"/>
                </a:cubicBezTo>
                <a:cubicBezTo>
                  <a:pt x="560387" y="346637"/>
                  <a:pt x="562706" y="342329"/>
                  <a:pt x="561381" y="339015"/>
                </a:cubicBezTo>
                <a:cubicBezTo>
                  <a:pt x="562706" y="334376"/>
                  <a:pt x="566683" y="337358"/>
                  <a:pt x="569003" y="336364"/>
                </a:cubicBezTo>
                <a:cubicBezTo>
                  <a:pt x="569997" y="336696"/>
                  <a:pt x="570660" y="337358"/>
                  <a:pt x="571654" y="337690"/>
                </a:cubicBezTo>
                <a:cubicBezTo>
                  <a:pt x="572317" y="340672"/>
                  <a:pt x="569334" y="343655"/>
                  <a:pt x="571654" y="346969"/>
                </a:cubicBezTo>
                <a:cubicBezTo>
                  <a:pt x="571654" y="347300"/>
                  <a:pt x="571654" y="347632"/>
                  <a:pt x="571654" y="347963"/>
                </a:cubicBezTo>
                <a:cubicBezTo>
                  <a:pt x="575962" y="350614"/>
                  <a:pt x="569666" y="352934"/>
                  <a:pt x="571654" y="355585"/>
                </a:cubicBezTo>
                <a:cubicBezTo>
                  <a:pt x="571654" y="355916"/>
                  <a:pt x="571654" y="356579"/>
                  <a:pt x="571654" y="356911"/>
                </a:cubicBezTo>
                <a:cubicBezTo>
                  <a:pt x="573642" y="359893"/>
                  <a:pt x="569334" y="358899"/>
                  <a:pt x="569003" y="360556"/>
                </a:cubicBezTo>
                <a:lnTo>
                  <a:pt x="567677" y="360556"/>
                </a:lnTo>
                <a:close/>
                <a:moveTo>
                  <a:pt x="576625" y="356248"/>
                </a:moveTo>
                <a:cubicBezTo>
                  <a:pt x="576625" y="356248"/>
                  <a:pt x="574968" y="356911"/>
                  <a:pt x="573974" y="356911"/>
                </a:cubicBezTo>
                <a:cubicBezTo>
                  <a:pt x="574637" y="356911"/>
                  <a:pt x="575631" y="356911"/>
                  <a:pt x="576625" y="356248"/>
                </a:cubicBezTo>
                <a:cubicBezTo>
                  <a:pt x="576956" y="357573"/>
                  <a:pt x="577288" y="358568"/>
                  <a:pt x="577619" y="359893"/>
                </a:cubicBezTo>
                <a:cubicBezTo>
                  <a:pt x="577288" y="358568"/>
                  <a:pt x="576956" y="357573"/>
                  <a:pt x="576625" y="356248"/>
                </a:cubicBezTo>
                <a:close/>
                <a:moveTo>
                  <a:pt x="580602" y="358899"/>
                </a:moveTo>
                <a:cubicBezTo>
                  <a:pt x="580602" y="358899"/>
                  <a:pt x="582259" y="358899"/>
                  <a:pt x="582590" y="358899"/>
                </a:cubicBezTo>
                <a:cubicBezTo>
                  <a:pt x="582259" y="358899"/>
                  <a:pt x="581264" y="358899"/>
                  <a:pt x="580602" y="358899"/>
                </a:cubicBezTo>
                <a:cubicBezTo>
                  <a:pt x="580270" y="359230"/>
                  <a:pt x="579939" y="359562"/>
                  <a:pt x="579276" y="359562"/>
                </a:cubicBezTo>
                <a:cubicBezTo>
                  <a:pt x="579607" y="359562"/>
                  <a:pt x="580270" y="359562"/>
                  <a:pt x="580602" y="358899"/>
                </a:cubicBezTo>
                <a:close/>
                <a:moveTo>
                  <a:pt x="609433" y="391707"/>
                </a:moveTo>
                <a:cubicBezTo>
                  <a:pt x="607444" y="391044"/>
                  <a:pt x="605456" y="391044"/>
                  <a:pt x="603468" y="390381"/>
                </a:cubicBezTo>
                <a:cubicBezTo>
                  <a:pt x="602474" y="390050"/>
                  <a:pt x="601811" y="389387"/>
                  <a:pt x="601479" y="388724"/>
                </a:cubicBezTo>
                <a:cubicBezTo>
                  <a:pt x="602142" y="389719"/>
                  <a:pt x="602805" y="390050"/>
                  <a:pt x="603468" y="390381"/>
                </a:cubicBezTo>
                <a:cubicBezTo>
                  <a:pt x="605125" y="391044"/>
                  <a:pt x="607444" y="391376"/>
                  <a:pt x="609433" y="391707"/>
                </a:cubicBezTo>
                <a:cubicBezTo>
                  <a:pt x="609764" y="392038"/>
                  <a:pt x="610427" y="392701"/>
                  <a:pt x="610758" y="393033"/>
                </a:cubicBezTo>
                <a:cubicBezTo>
                  <a:pt x="610427" y="392701"/>
                  <a:pt x="609764" y="392038"/>
                  <a:pt x="609433" y="391707"/>
                </a:cubicBezTo>
                <a:close/>
                <a:moveTo>
                  <a:pt x="613741" y="373812"/>
                </a:moveTo>
                <a:cubicBezTo>
                  <a:pt x="613741" y="373812"/>
                  <a:pt x="613741" y="373812"/>
                  <a:pt x="613741" y="373812"/>
                </a:cubicBezTo>
                <a:cubicBezTo>
                  <a:pt x="613741" y="373812"/>
                  <a:pt x="613741" y="373812"/>
                  <a:pt x="613741" y="373812"/>
                </a:cubicBezTo>
                <a:lnTo>
                  <a:pt x="613741" y="373812"/>
                </a:lnTo>
                <a:close/>
                <a:moveTo>
                  <a:pt x="637601" y="328079"/>
                </a:moveTo>
                <a:cubicBezTo>
                  <a:pt x="637601" y="328079"/>
                  <a:pt x="637601" y="329736"/>
                  <a:pt x="637601" y="330399"/>
                </a:cubicBezTo>
                <a:cubicBezTo>
                  <a:pt x="637601" y="329405"/>
                  <a:pt x="637601" y="328742"/>
                  <a:pt x="637601" y="328079"/>
                </a:cubicBezTo>
                <a:cubicBezTo>
                  <a:pt x="634950" y="327748"/>
                  <a:pt x="632630" y="327085"/>
                  <a:pt x="629979" y="326754"/>
                </a:cubicBezTo>
                <a:cubicBezTo>
                  <a:pt x="632630" y="327085"/>
                  <a:pt x="634950" y="327748"/>
                  <a:pt x="637601" y="328079"/>
                </a:cubicBezTo>
                <a:close/>
                <a:moveTo>
                  <a:pt x="637933" y="342992"/>
                </a:moveTo>
                <a:cubicBezTo>
                  <a:pt x="639921" y="344318"/>
                  <a:pt x="642241" y="345312"/>
                  <a:pt x="644229" y="346637"/>
                </a:cubicBezTo>
                <a:cubicBezTo>
                  <a:pt x="645555" y="347632"/>
                  <a:pt x="647212" y="347632"/>
                  <a:pt x="648537" y="347300"/>
                </a:cubicBezTo>
                <a:cubicBezTo>
                  <a:pt x="647212" y="347632"/>
                  <a:pt x="645555" y="347632"/>
                  <a:pt x="644229" y="346637"/>
                </a:cubicBezTo>
                <a:cubicBezTo>
                  <a:pt x="642241" y="345312"/>
                  <a:pt x="639921" y="344318"/>
                  <a:pt x="637933" y="342992"/>
                </a:cubicBezTo>
                <a:close/>
                <a:moveTo>
                  <a:pt x="676043" y="357242"/>
                </a:moveTo>
                <a:cubicBezTo>
                  <a:pt x="676043" y="357242"/>
                  <a:pt x="675049" y="357242"/>
                  <a:pt x="674717" y="357242"/>
                </a:cubicBezTo>
                <a:cubicBezTo>
                  <a:pt x="675049" y="357242"/>
                  <a:pt x="675712" y="357242"/>
                  <a:pt x="676043" y="357242"/>
                </a:cubicBezTo>
                <a:close/>
                <a:moveTo>
                  <a:pt x="683334" y="350946"/>
                </a:moveTo>
                <a:cubicBezTo>
                  <a:pt x="684328" y="352934"/>
                  <a:pt x="685985" y="353928"/>
                  <a:pt x="687642" y="354591"/>
                </a:cubicBezTo>
                <a:cubicBezTo>
                  <a:pt x="685985" y="354259"/>
                  <a:pt x="684328" y="353265"/>
                  <a:pt x="683334" y="350946"/>
                </a:cubicBezTo>
                <a:cubicBezTo>
                  <a:pt x="683002" y="350946"/>
                  <a:pt x="682671" y="350946"/>
                  <a:pt x="682339" y="350946"/>
                </a:cubicBezTo>
                <a:cubicBezTo>
                  <a:pt x="682339" y="350946"/>
                  <a:pt x="683002" y="350946"/>
                  <a:pt x="683334" y="350946"/>
                </a:cubicBezTo>
                <a:close/>
                <a:moveTo>
                  <a:pt x="698909" y="364864"/>
                </a:moveTo>
                <a:cubicBezTo>
                  <a:pt x="698909" y="364864"/>
                  <a:pt x="697915" y="362876"/>
                  <a:pt x="697252" y="362876"/>
                </a:cubicBezTo>
                <a:cubicBezTo>
                  <a:pt x="697915" y="362876"/>
                  <a:pt x="698578" y="362876"/>
                  <a:pt x="698909" y="364864"/>
                </a:cubicBezTo>
                <a:lnTo>
                  <a:pt x="698909" y="364864"/>
                </a:lnTo>
                <a:close/>
                <a:moveTo>
                  <a:pt x="703549" y="362544"/>
                </a:moveTo>
                <a:cubicBezTo>
                  <a:pt x="703549" y="362544"/>
                  <a:pt x="704543" y="364533"/>
                  <a:pt x="705868" y="365527"/>
                </a:cubicBezTo>
                <a:cubicBezTo>
                  <a:pt x="704874" y="364533"/>
                  <a:pt x="702223" y="363870"/>
                  <a:pt x="703549" y="362544"/>
                </a:cubicBezTo>
                <a:close/>
                <a:moveTo>
                  <a:pt x="726746" y="362213"/>
                </a:moveTo>
                <a:lnTo>
                  <a:pt x="726746" y="362213"/>
                </a:lnTo>
                <a:cubicBezTo>
                  <a:pt x="726746" y="362213"/>
                  <a:pt x="725089" y="362213"/>
                  <a:pt x="724426" y="362213"/>
                </a:cubicBezTo>
                <a:cubicBezTo>
                  <a:pt x="725089" y="362213"/>
                  <a:pt x="726083" y="362213"/>
                  <a:pt x="726746" y="362213"/>
                </a:cubicBezTo>
                <a:close/>
                <a:moveTo>
                  <a:pt x="732048" y="368509"/>
                </a:moveTo>
                <a:lnTo>
                  <a:pt x="732048" y="368509"/>
                </a:lnTo>
                <a:cubicBezTo>
                  <a:pt x="732048" y="368509"/>
                  <a:pt x="732048" y="367847"/>
                  <a:pt x="732048" y="367184"/>
                </a:cubicBezTo>
                <a:cubicBezTo>
                  <a:pt x="732048" y="367515"/>
                  <a:pt x="732048" y="367847"/>
                  <a:pt x="732048" y="368509"/>
                </a:cubicBezTo>
                <a:close/>
                <a:moveTo>
                  <a:pt x="733043" y="368509"/>
                </a:moveTo>
                <a:cubicBezTo>
                  <a:pt x="733043" y="368509"/>
                  <a:pt x="734037" y="369172"/>
                  <a:pt x="734037" y="370166"/>
                </a:cubicBezTo>
                <a:cubicBezTo>
                  <a:pt x="734037" y="369172"/>
                  <a:pt x="734037" y="368509"/>
                  <a:pt x="733043" y="368509"/>
                </a:cubicBezTo>
                <a:close/>
                <a:moveTo>
                  <a:pt x="767508" y="344649"/>
                </a:moveTo>
                <a:cubicBezTo>
                  <a:pt x="767508" y="344649"/>
                  <a:pt x="767176" y="344649"/>
                  <a:pt x="766845" y="344649"/>
                </a:cubicBezTo>
                <a:cubicBezTo>
                  <a:pt x="766845" y="344649"/>
                  <a:pt x="766182" y="344318"/>
                  <a:pt x="765851" y="343986"/>
                </a:cubicBezTo>
                <a:cubicBezTo>
                  <a:pt x="769496" y="341335"/>
                  <a:pt x="773473" y="342329"/>
                  <a:pt x="777449" y="342329"/>
                </a:cubicBezTo>
                <a:cubicBezTo>
                  <a:pt x="777449" y="342329"/>
                  <a:pt x="777449" y="341667"/>
                  <a:pt x="777449" y="341335"/>
                </a:cubicBezTo>
                <a:cubicBezTo>
                  <a:pt x="776455" y="339015"/>
                  <a:pt x="772810" y="340341"/>
                  <a:pt x="771816" y="338353"/>
                </a:cubicBezTo>
                <a:cubicBezTo>
                  <a:pt x="773141" y="340341"/>
                  <a:pt x="776455" y="338684"/>
                  <a:pt x="777449" y="341335"/>
                </a:cubicBezTo>
                <a:cubicBezTo>
                  <a:pt x="777449" y="341335"/>
                  <a:pt x="777449" y="341998"/>
                  <a:pt x="777449" y="342329"/>
                </a:cubicBezTo>
                <a:cubicBezTo>
                  <a:pt x="780763" y="343324"/>
                  <a:pt x="778775" y="345975"/>
                  <a:pt x="779769" y="348294"/>
                </a:cubicBezTo>
                <a:cubicBezTo>
                  <a:pt x="777449" y="348957"/>
                  <a:pt x="775461" y="349620"/>
                  <a:pt x="773473" y="349951"/>
                </a:cubicBezTo>
                <a:lnTo>
                  <a:pt x="773473" y="349951"/>
                </a:lnTo>
                <a:cubicBezTo>
                  <a:pt x="773473" y="349951"/>
                  <a:pt x="772147" y="346637"/>
                  <a:pt x="769827" y="347300"/>
                </a:cubicBezTo>
                <a:cubicBezTo>
                  <a:pt x="768833" y="348626"/>
                  <a:pt x="767839" y="349951"/>
                  <a:pt x="767176" y="351608"/>
                </a:cubicBezTo>
                <a:cubicBezTo>
                  <a:pt x="768170" y="350283"/>
                  <a:pt x="769165" y="348957"/>
                  <a:pt x="769827" y="347300"/>
                </a:cubicBezTo>
                <a:cubicBezTo>
                  <a:pt x="769165" y="346306"/>
                  <a:pt x="768502" y="345643"/>
                  <a:pt x="767176" y="345312"/>
                </a:cubicBezTo>
                <a:close/>
                <a:moveTo>
                  <a:pt x="863612" y="302231"/>
                </a:moveTo>
                <a:cubicBezTo>
                  <a:pt x="863612" y="302231"/>
                  <a:pt x="863612" y="301568"/>
                  <a:pt x="863612" y="300905"/>
                </a:cubicBezTo>
                <a:cubicBezTo>
                  <a:pt x="863612" y="301237"/>
                  <a:pt x="863612" y="301568"/>
                  <a:pt x="863612" y="302231"/>
                </a:cubicBezTo>
                <a:close/>
                <a:moveTo>
                  <a:pt x="861955" y="312504"/>
                </a:moveTo>
                <a:cubicBezTo>
                  <a:pt x="861955" y="312504"/>
                  <a:pt x="861292" y="312835"/>
                  <a:pt x="860298" y="312835"/>
                </a:cubicBezTo>
                <a:lnTo>
                  <a:pt x="860298" y="312835"/>
                </a:lnTo>
                <a:cubicBezTo>
                  <a:pt x="860298" y="312835"/>
                  <a:pt x="861623" y="312835"/>
                  <a:pt x="861955" y="312504"/>
                </a:cubicBezTo>
                <a:close/>
                <a:moveTo>
                  <a:pt x="838426" y="320126"/>
                </a:moveTo>
                <a:cubicBezTo>
                  <a:pt x="838426" y="320126"/>
                  <a:pt x="840083" y="320457"/>
                  <a:pt x="840746" y="320789"/>
                </a:cubicBezTo>
                <a:cubicBezTo>
                  <a:pt x="839751" y="321783"/>
                  <a:pt x="840083" y="322446"/>
                  <a:pt x="840746" y="323109"/>
                </a:cubicBezTo>
                <a:cubicBezTo>
                  <a:pt x="840083" y="322446"/>
                  <a:pt x="839751" y="321783"/>
                  <a:pt x="840746" y="320789"/>
                </a:cubicBezTo>
                <a:cubicBezTo>
                  <a:pt x="840083" y="320789"/>
                  <a:pt x="839089" y="320457"/>
                  <a:pt x="838426" y="320126"/>
                </a:cubicBezTo>
                <a:close/>
                <a:moveTo>
                  <a:pt x="842734" y="325097"/>
                </a:moveTo>
                <a:cubicBezTo>
                  <a:pt x="842734" y="325097"/>
                  <a:pt x="842071" y="324103"/>
                  <a:pt x="841408" y="323771"/>
                </a:cubicBezTo>
                <a:cubicBezTo>
                  <a:pt x="842071" y="324103"/>
                  <a:pt x="842403" y="324765"/>
                  <a:pt x="842734" y="325097"/>
                </a:cubicBezTo>
                <a:close/>
                <a:moveTo>
                  <a:pt x="837100" y="312835"/>
                </a:moveTo>
                <a:cubicBezTo>
                  <a:pt x="834449" y="312173"/>
                  <a:pt x="831467" y="311841"/>
                  <a:pt x="828484" y="311841"/>
                </a:cubicBezTo>
                <a:cubicBezTo>
                  <a:pt x="831467" y="311841"/>
                  <a:pt x="834449" y="311841"/>
                  <a:pt x="837100" y="312835"/>
                </a:cubicBezTo>
                <a:cubicBezTo>
                  <a:pt x="838094" y="314492"/>
                  <a:pt x="839089" y="315155"/>
                  <a:pt x="840414" y="315486"/>
                </a:cubicBezTo>
                <a:cubicBezTo>
                  <a:pt x="839089" y="315486"/>
                  <a:pt x="838094" y="314492"/>
                  <a:pt x="837100" y="312835"/>
                </a:cubicBezTo>
                <a:close/>
                <a:moveTo>
                  <a:pt x="778775" y="332056"/>
                </a:moveTo>
                <a:cubicBezTo>
                  <a:pt x="778775" y="332056"/>
                  <a:pt x="778112" y="330068"/>
                  <a:pt x="777118" y="329405"/>
                </a:cubicBezTo>
                <a:cubicBezTo>
                  <a:pt x="778112" y="330068"/>
                  <a:pt x="778444" y="331062"/>
                  <a:pt x="778775" y="332056"/>
                </a:cubicBezTo>
                <a:close/>
                <a:moveTo>
                  <a:pt x="778775" y="332388"/>
                </a:moveTo>
                <a:cubicBezTo>
                  <a:pt x="778775" y="332388"/>
                  <a:pt x="778775" y="333713"/>
                  <a:pt x="778775" y="334376"/>
                </a:cubicBezTo>
                <a:lnTo>
                  <a:pt x="778775" y="334376"/>
                </a:lnTo>
                <a:cubicBezTo>
                  <a:pt x="778775" y="334376"/>
                  <a:pt x="778775" y="333050"/>
                  <a:pt x="778775" y="332388"/>
                </a:cubicBezTo>
                <a:close/>
                <a:moveTo>
                  <a:pt x="771484" y="356248"/>
                </a:moveTo>
                <a:cubicBezTo>
                  <a:pt x="771484" y="356248"/>
                  <a:pt x="770822" y="356579"/>
                  <a:pt x="770490" y="356911"/>
                </a:cubicBezTo>
                <a:cubicBezTo>
                  <a:pt x="770490" y="356911"/>
                  <a:pt x="770159" y="356911"/>
                  <a:pt x="769827" y="357242"/>
                </a:cubicBezTo>
                <a:cubicBezTo>
                  <a:pt x="766845" y="356579"/>
                  <a:pt x="765851" y="357242"/>
                  <a:pt x="765188" y="358568"/>
                </a:cubicBezTo>
                <a:cubicBezTo>
                  <a:pt x="765851" y="357242"/>
                  <a:pt x="766845" y="356579"/>
                  <a:pt x="769827" y="357242"/>
                </a:cubicBezTo>
                <a:cubicBezTo>
                  <a:pt x="769827" y="357242"/>
                  <a:pt x="770159" y="357242"/>
                  <a:pt x="770490" y="356911"/>
                </a:cubicBezTo>
                <a:cubicBezTo>
                  <a:pt x="770822" y="356911"/>
                  <a:pt x="771153" y="356579"/>
                  <a:pt x="771484" y="356248"/>
                </a:cubicBezTo>
                <a:cubicBezTo>
                  <a:pt x="771484" y="356248"/>
                  <a:pt x="771816" y="355585"/>
                  <a:pt x="771484" y="355585"/>
                </a:cubicBezTo>
                <a:cubicBezTo>
                  <a:pt x="771484" y="355585"/>
                  <a:pt x="771484" y="356248"/>
                  <a:pt x="771484" y="356248"/>
                </a:cubicBezTo>
                <a:close/>
                <a:moveTo>
                  <a:pt x="795345" y="321452"/>
                </a:moveTo>
                <a:cubicBezTo>
                  <a:pt x="795345" y="321452"/>
                  <a:pt x="794350" y="321452"/>
                  <a:pt x="794019" y="321452"/>
                </a:cubicBezTo>
                <a:cubicBezTo>
                  <a:pt x="794350" y="321452"/>
                  <a:pt x="795013" y="321452"/>
                  <a:pt x="795345" y="321452"/>
                </a:cubicBezTo>
                <a:close/>
                <a:moveTo>
                  <a:pt x="798990" y="324765"/>
                </a:moveTo>
                <a:cubicBezTo>
                  <a:pt x="798990" y="324765"/>
                  <a:pt x="799321" y="324103"/>
                  <a:pt x="799653" y="324103"/>
                </a:cubicBezTo>
                <a:lnTo>
                  <a:pt x="799653" y="324103"/>
                </a:lnTo>
                <a:cubicBezTo>
                  <a:pt x="799653" y="324103"/>
                  <a:pt x="798990" y="324765"/>
                  <a:pt x="798990" y="324765"/>
                </a:cubicBezTo>
                <a:close/>
                <a:moveTo>
                  <a:pt x="818874" y="324434"/>
                </a:moveTo>
                <a:cubicBezTo>
                  <a:pt x="818874" y="324434"/>
                  <a:pt x="818211" y="324434"/>
                  <a:pt x="817879" y="324434"/>
                </a:cubicBezTo>
                <a:cubicBezTo>
                  <a:pt x="817879" y="324434"/>
                  <a:pt x="818542" y="324434"/>
                  <a:pt x="818874" y="324434"/>
                </a:cubicBezTo>
                <a:cubicBezTo>
                  <a:pt x="819536" y="324434"/>
                  <a:pt x="820199" y="324434"/>
                  <a:pt x="820531" y="324434"/>
                </a:cubicBezTo>
                <a:cubicBezTo>
                  <a:pt x="819868" y="324434"/>
                  <a:pt x="819205" y="324434"/>
                  <a:pt x="818874" y="324434"/>
                </a:cubicBezTo>
                <a:close/>
                <a:moveTo>
                  <a:pt x="844722" y="326754"/>
                </a:moveTo>
                <a:cubicBezTo>
                  <a:pt x="844722" y="326754"/>
                  <a:pt x="847705" y="326091"/>
                  <a:pt x="849030" y="325760"/>
                </a:cubicBezTo>
                <a:cubicBezTo>
                  <a:pt x="847705" y="325760"/>
                  <a:pt x="846048" y="326422"/>
                  <a:pt x="844722" y="326754"/>
                </a:cubicBezTo>
                <a:lnTo>
                  <a:pt x="844722" y="326754"/>
                </a:lnTo>
                <a:close/>
                <a:moveTo>
                  <a:pt x="849693" y="312835"/>
                </a:moveTo>
                <a:lnTo>
                  <a:pt x="849693" y="312835"/>
                </a:lnTo>
                <a:cubicBezTo>
                  <a:pt x="849693" y="312835"/>
                  <a:pt x="850687" y="315486"/>
                  <a:pt x="851019" y="316812"/>
                </a:cubicBezTo>
                <a:cubicBezTo>
                  <a:pt x="850687" y="315486"/>
                  <a:pt x="850025" y="314161"/>
                  <a:pt x="849693" y="312835"/>
                </a:cubicBezTo>
                <a:close/>
                <a:moveTo>
                  <a:pt x="861292" y="308859"/>
                </a:moveTo>
                <a:cubicBezTo>
                  <a:pt x="858972" y="306870"/>
                  <a:pt x="858972" y="304550"/>
                  <a:pt x="859304" y="302231"/>
                </a:cubicBezTo>
                <a:cubicBezTo>
                  <a:pt x="858972" y="304550"/>
                  <a:pt x="859304" y="306870"/>
                  <a:pt x="861292" y="308859"/>
                </a:cubicBezTo>
                <a:cubicBezTo>
                  <a:pt x="862949" y="308527"/>
                  <a:pt x="864606" y="308196"/>
                  <a:pt x="865931" y="307864"/>
                </a:cubicBezTo>
                <a:lnTo>
                  <a:pt x="865931" y="307864"/>
                </a:lnTo>
                <a:cubicBezTo>
                  <a:pt x="865931" y="307864"/>
                  <a:pt x="862618" y="308527"/>
                  <a:pt x="861292" y="308859"/>
                </a:cubicBezTo>
                <a:close/>
                <a:moveTo>
                  <a:pt x="866263" y="306539"/>
                </a:moveTo>
                <a:cubicBezTo>
                  <a:pt x="866263" y="306539"/>
                  <a:pt x="866926" y="304882"/>
                  <a:pt x="867257" y="304219"/>
                </a:cubicBezTo>
                <a:cubicBezTo>
                  <a:pt x="868251" y="300905"/>
                  <a:pt x="862618" y="297923"/>
                  <a:pt x="867257" y="294940"/>
                </a:cubicBezTo>
                <a:cubicBezTo>
                  <a:pt x="866594" y="292952"/>
                  <a:pt x="861955" y="293283"/>
                  <a:pt x="864937" y="289638"/>
                </a:cubicBezTo>
                <a:cubicBezTo>
                  <a:pt x="865931" y="288644"/>
                  <a:pt x="864606" y="287318"/>
                  <a:pt x="863280" y="286987"/>
                </a:cubicBezTo>
                <a:cubicBezTo>
                  <a:pt x="861623" y="286324"/>
                  <a:pt x="860961" y="286987"/>
                  <a:pt x="860298" y="288644"/>
                </a:cubicBezTo>
                <a:cubicBezTo>
                  <a:pt x="859635" y="290632"/>
                  <a:pt x="858641" y="291626"/>
                  <a:pt x="856652" y="290632"/>
                </a:cubicBezTo>
                <a:cubicBezTo>
                  <a:pt x="853007" y="288644"/>
                  <a:pt x="852676" y="291958"/>
                  <a:pt x="851350" y="293615"/>
                </a:cubicBezTo>
                <a:cubicBezTo>
                  <a:pt x="851019" y="293615"/>
                  <a:pt x="850356" y="293615"/>
                  <a:pt x="850025" y="293615"/>
                </a:cubicBezTo>
                <a:cubicBezTo>
                  <a:pt x="848036" y="295603"/>
                  <a:pt x="846379" y="294277"/>
                  <a:pt x="844391" y="293615"/>
                </a:cubicBezTo>
                <a:cubicBezTo>
                  <a:pt x="846048" y="294609"/>
                  <a:pt x="848036" y="295603"/>
                  <a:pt x="850025" y="293615"/>
                </a:cubicBezTo>
                <a:cubicBezTo>
                  <a:pt x="849693" y="288975"/>
                  <a:pt x="847373" y="286324"/>
                  <a:pt x="842403" y="286987"/>
                </a:cubicBezTo>
                <a:cubicBezTo>
                  <a:pt x="841077" y="286987"/>
                  <a:pt x="839420" y="286324"/>
                  <a:pt x="838426" y="288312"/>
                </a:cubicBezTo>
                <a:lnTo>
                  <a:pt x="838426" y="288312"/>
                </a:lnTo>
                <a:cubicBezTo>
                  <a:pt x="840746" y="290632"/>
                  <a:pt x="839420" y="293283"/>
                  <a:pt x="839751" y="295934"/>
                </a:cubicBezTo>
                <a:cubicBezTo>
                  <a:pt x="839973" y="302120"/>
                  <a:pt x="842625" y="304550"/>
                  <a:pt x="847705" y="303225"/>
                </a:cubicBezTo>
                <a:cubicBezTo>
                  <a:pt x="847705" y="303225"/>
                  <a:pt x="849362" y="303225"/>
                  <a:pt x="850025" y="303225"/>
                </a:cubicBezTo>
                <a:cubicBezTo>
                  <a:pt x="852013" y="301899"/>
                  <a:pt x="853339" y="302231"/>
                  <a:pt x="854333" y="303225"/>
                </a:cubicBezTo>
                <a:cubicBezTo>
                  <a:pt x="853339" y="302231"/>
                  <a:pt x="851682" y="302231"/>
                  <a:pt x="850025" y="303225"/>
                </a:cubicBezTo>
                <a:cubicBezTo>
                  <a:pt x="853339" y="309190"/>
                  <a:pt x="846711" y="306207"/>
                  <a:pt x="845716" y="307864"/>
                </a:cubicBezTo>
                <a:cubicBezTo>
                  <a:pt x="846379" y="308527"/>
                  <a:pt x="846711" y="309190"/>
                  <a:pt x="847373" y="309853"/>
                </a:cubicBezTo>
                <a:cubicBezTo>
                  <a:pt x="841077" y="312504"/>
                  <a:pt x="837100" y="306539"/>
                  <a:pt x="831798" y="305545"/>
                </a:cubicBezTo>
                <a:cubicBezTo>
                  <a:pt x="827821" y="304882"/>
                  <a:pt x="823182" y="309190"/>
                  <a:pt x="819868" y="303888"/>
                </a:cubicBezTo>
                <a:cubicBezTo>
                  <a:pt x="817879" y="305876"/>
                  <a:pt x="816222" y="307202"/>
                  <a:pt x="814565" y="308859"/>
                </a:cubicBezTo>
                <a:cubicBezTo>
                  <a:pt x="813571" y="308859"/>
                  <a:pt x="812909" y="308859"/>
                  <a:pt x="811914" y="308859"/>
                </a:cubicBezTo>
                <a:cubicBezTo>
                  <a:pt x="809926" y="306870"/>
                  <a:pt x="806943" y="308859"/>
                  <a:pt x="804624" y="307202"/>
                </a:cubicBezTo>
                <a:cubicBezTo>
                  <a:pt x="803961" y="304550"/>
                  <a:pt x="803961" y="300905"/>
                  <a:pt x="799653" y="302562"/>
                </a:cubicBezTo>
                <a:cubicBezTo>
                  <a:pt x="798990" y="305545"/>
                  <a:pt x="797996" y="308196"/>
                  <a:pt x="794682" y="304550"/>
                </a:cubicBezTo>
                <a:cubicBezTo>
                  <a:pt x="792694" y="301899"/>
                  <a:pt x="790374" y="300905"/>
                  <a:pt x="787060" y="302231"/>
                </a:cubicBezTo>
                <a:cubicBezTo>
                  <a:pt x="787060" y="303225"/>
                  <a:pt x="788717" y="304550"/>
                  <a:pt x="787391" y="304550"/>
                </a:cubicBezTo>
                <a:cubicBezTo>
                  <a:pt x="783083" y="304550"/>
                  <a:pt x="785403" y="307864"/>
                  <a:pt x="784740" y="309521"/>
                </a:cubicBezTo>
                <a:cubicBezTo>
                  <a:pt x="784409" y="309521"/>
                  <a:pt x="784077" y="309521"/>
                  <a:pt x="783746" y="309521"/>
                </a:cubicBezTo>
                <a:cubicBezTo>
                  <a:pt x="783414" y="309521"/>
                  <a:pt x="783083" y="309521"/>
                  <a:pt x="782752" y="309521"/>
                </a:cubicBezTo>
                <a:cubicBezTo>
                  <a:pt x="778444" y="307202"/>
                  <a:pt x="776124" y="310847"/>
                  <a:pt x="773141" y="312835"/>
                </a:cubicBezTo>
                <a:cubicBezTo>
                  <a:pt x="774798" y="314824"/>
                  <a:pt x="771484" y="318469"/>
                  <a:pt x="775130" y="319795"/>
                </a:cubicBezTo>
                <a:lnTo>
                  <a:pt x="775130" y="319795"/>
                </a:lnTo>
                <a:cubicBezTo>
                  <a:pt x="775130" y="319795"/>
                  <a:pt x="775130" y="320789"/>
                  <a:pt x="775130" y="321120"/>
                </a:cubicBezTo>
                <a:cubicBezTo>
                  <a:pt x="779438" y="322446"/>
                  <a:pt x="775130" y="323771"/>
                  <a:pt x="775130" y="325097"/>
                </a:cubicBezTo>
                <a:cubicBezTo>
                  <a:pt x="775130" y="326091"/>
                  <a:pt x="775130" y="327085"/>
                  <a:pt x="775461" y="327748"/>
                </a:cubicBezTo>
                <a:lnTo>
                  <a:pt x="775461" y="327748"/>
                </a:lnTo>
                <a:cubicBezTo>
                  <a:pt x="773804" y="330068"/>
                  <a:pt x="774798" y="334044"/>
                  <a:pt x="771153" y="335039"/>
                </a:cubicBezTo>
                <a:cubicBezTo>
                  <a:pt x="768502" y="337027"/>
                  <a:pt x="765851" y="336033"/>
                  <a:pt x="763200" y="335370"/>
                </a:cubicBezTo>
                <a:cubicBezTo>
                  <a:pt x="763200" y="335370"/>
                  <a:pt x="762537" y="335370"/>
                  <a:pt x="762205" y="335039"/>
                </a:cubicBezTo>
                <a:cubicBezTo>
                  <a:pt x="760548" y="333050"/>
                  <a:pt x="758229" y="334044"/>
                  <a:pt x="756240" y="333713"/>
                </a:cubicBezTo>
                <a:cubicBezTo>
                  <a:pt x="754252" y="333713"/>
                  <a:pt x="751601" y="334044"/>
                  <a:pt x="751269" y="332056"/>
                </a:cubicBezTo>
                <a:cubicBezTo>
                  <a:pt x="750938" y="329405"/>
                  <a:pt x="751601" y="326754"/>
                  <a:pt x="752595" y="324434"/>
                </a:cubicBezTo>
                <a:cubicBezTo>
                  <a:pt x="752926" y="323440"/>
                  <a:pt x="754915" y="323771"/>
                  <a:pt x="755577" y="325428"/>
                </a:cubicBezTo>
                <a:cubicBezTo>
                  <a:pt x="758560" y="327748"/>
                  <a:pt x="760548" y="326422"/>
                  <a:pt x="762537" y="324103"/>
                </a:cubicBezTo>
                <a:cubicBezTo>
                  <a:pt x="762537" y="324103"/>
                  <a:pt x="762205" y="324103"/>
                  <a:pt x="761874" y="324103"/>
                </a:cubicBezTo>
                <a:cubicBezTo>
                  <a:pt x="763200" y="323109"/>
                  <a:pt x="764525" y="322446"/>
                  <a:pt x="765851" y="321452"/>
                </a:cubicBezTo>
                <a:cubicBezTo>
                  <a:pt x="763531" y="318469"/>
                  <a:pt x="760880" y="319132"/>
                  <a:pt x="757897" y="319795"/>
                </a:cubicBezTo>
                <a:cubicBezTo>
                  <a:pt x="755246" y="320457"/>
                  <a:pt x="751932" y="322114"/>
                  <a:pt x="749281" y="319132"/>
                </a:cubicBezTo>
                <a:cubicBezTo>
                  <a:pt x="746961" y="318138"/>
                  <a:pt x="744973" y="316481"/>
                  <a:pt x="742653" y="315818"/>
                </a:cubicBezTo>
                <a:cubicBezTo>
                  <a:pt x="744973" y="316812"/>
                  <a:pt x="746961" y="318138"/>
                  <a:pt x="749281" y="319132"/>
                </a:cubicBezTo>
                <a:cubicBezTo>
                  <a:pt x="749281" y="316149"/>
                  <a:pt x="752595" y="315155"/>
                  <a:pt x="753258" y="312835"/>
                </a:cubicBezTo>
                <a:cubicBezTo>
                  <a:pt x="753920" y="312835"/>
                  <a:pt x="754915" y="312835"/>
                  <a:pt x="755577" y="312835"/>
                </a:cubicBezTo>
                <a:cubicBezTo>
                  <a:pt x="758229" y="316481"/>
                  <a:pt x="762537" y="310847"/>
                  <a:pt x="765188" y="315818"/>
                </a:cubicBezTo>
                <a:cubicBezTo>
                  <a:pt x="765519" y="310847"/>
                  <a:pt x="762205" y="307202"/>
                  <a:pt x="765519" y="303888"/>
                </a:cubicBezTo>
                <a:cubicBezTo>
                  <a:pt x="764856" y="303556"/>
                  <a:pt x="763862" y="302894"/>
                  <a:pt x="763200" y="302562"/>
                </a:cubicBezTo>
                <a:lnTo>
                  <a:pt x="763200" y="302562"/>
                </a:lnTo>
                <a:cubicBezTo>
                  <a:pt x="763200" y="302562"/>
                  <a:pt x="764194" y="300242"/>
                  <a:pt x="764525" y="298917"/>
                </a:cubicBezTo>
                <a:cubicBezTo>
                  <a:pt x="765188" y="296928"/>
                  <a:pt x="765851" y="294609"/>
                  <a:pt x="763200" y="293615"/>
                </a:cubicBezTo>
                <a:cubicBezTo>
                  <a:pt x="763200" y="290963"/>
                  <a:pt x="761874" y="289969"/>
                  <a:pt x="759223" y="289969"/>
                </a:cubicBezTo>
                <a:cubicBezTo>
                  <a:pt x="755909" y="289969"/>
                  <a:pt x="752264" y="291626"/>
                  <a:pt x="748950" y="289969"/>
                </a:cubicBezTo>
                <a:lnTo>
                  <a:pt x="748950" y="289969"/>
                </a:lnTo>
                <a:cubicBezTo>
                  <a:pt x="748950" y="289969"/>
                  <a:pt x="748950" y="287318"/>
                  <a:pt x="748950" y="286324"/>
                </a:cubicBezTo>
                <a:cubicBezTo>
                  <a:pt x="744641" y="285330"/>
                  <a:pt x="749944" y="284667"/>
                  <a:pt x="748950" y="283673"/>
                </a:cubicBezTo>
                <a:cubicBezTo>
                  <a:pt x="748950" y="283010"/>
                  <a:pt x="748950" y="282016"/>
                  <a:pt x="748950" y="281353"/>
                </a:cubicBezTo>
                <a:cubicBezTo>
                  <a:pt x="748618" y="281022"/>
                  <a:pt x="748287" y="280359"/>
                  <a:pt x="747955" y="280027"/>
                </a:cubicBezTo>
                <a:cubicBezTo>
                  <a:pt x="746961" y="280027"/>
                  <a:pt x="745967" y="280027"/>
                  <a:pt x="744973" y="279365"/>
                </a:cubicBezTo>
                <a:cubicBezTo>
                  <a:pt x="745967" y="279365"/>
                  <a:pt x="746961" y="279696"/>
                  <a:pt x="747955" y="280027"/>
                </a:cubicBezTo>
                <a:cubicBezTo>
                  <a:pt x="749944" y="278702"/>
                  <a:pt x="752264" y="277708"/>
                  <a:pt x="754252" y="276382"/>
                </a:cubicBezTo>
                <a:cubicBezTo>
                  <a:pt x="755909" y="276382"/>
                  <a:pt x="757566" y="276382"/>
                  <a:pt x="759223" y="276051"/>
                </a:cubicBezTo>
                <a:cubicBezTo>
                  <a:pt x="759886" y="276051"/>
                  <a:pt x="760217" y="276051"/>
                  <a:pt x="760880" y="276051"/>
                </a:cubicBezTo>
                <a:cubicBezTo>
                  <a:pt x="766182" y="278039"/>
                  <a:pt x="771484" y="279365"/>
                  <a:pt x="777118" y="278370"/>
                </a:cubicBezTo>
                <a:cubicBezTo>
                  <a:pt x="778112" y="278702"/>
                  <a:pt x="779106" y="279365"/>
                  <a:pt x="779769" y="279696"/>
                </a:cubicBezTo>
                <a:cubicBezTo>
                  <a:pt x="783414" y="279696"/>
                  <a:pt x="787391" y="280359"/>
                  <a:pt x="790705" y="278039"/>
                </a:cubicBezTo>
                <a:cubicBezTo>
                  <a:pt x="793688" y="277045"/>
                  <a:pt x="796007" y="279033"/>
                  <a:pt x="798659" y="279696"/>
                </a:cubicBezTo>
                <a:cubicBezTo>
                  <a:pt x="799321" y="278039"/>
                  <a:pt x="799984" y="276713"/>
                  <a:pt x="800647" y="275056"/>
                </a:cubicBezTo>
                <a:cubicBezTo>
                  <a:pt x="802635" y="273731"/>
                  <a:pt x="805949" y="275719"/>
                  <a:pt x="807606" y="273400"/>
                </a:cubicBezTo>
                <a:lnTo>
                  <a:pt x="807606" y="273400"/>
                </a:lnTo>
                <a:cubicBezTo>
                  <a:pt x="807606" y="273400"/>
                  <a:pt x="809926" y="274394"/>
                  <a:pt x="811252" y="274725"/>
                </a:cubicBezTo>
                <a:cubicBezTo>
                  <a:pt x="811252" y="276713"/>
                  <a:pt x="806281" y="274725"/>
                  <a:pt x="807606" y="278370"/>
                </a:cubicBezTo>
                <a:cubicBezTo>
                  <a:pt x="804955" y="281022"/>
                  <a:pt x="801641" y="279033"/>
                  <a:pt x="798659" y="279696"/>
                </a:cubicBezTo>
                <a:cubicBezTo>
                  <a:pt x="800316" y="283010"/>
                  <a:pt x="798659" y="286655"/>
                  <a:pt x="798659" y="289969"/>
                </a:cubicBezTo>
                <a:cubicBezTo>
                  <a:pt x="798990" y="292289"/>
                  <a:pt x="796339" y="294940"/>
                  <a:pt x="798659" y="297260"/>
                </a:cubicBezTo>
                <a:cubicBezTo>
                  <a:pt x="800647" y="299580"/>
                  <a:pt x="803298" y="297923"/>
                  <a:pt x="805286" y="298254"/>
                </a:cubicBezTo>
                <a:cubicBezTo>
                  <a:pt x="806943" y="299248"/>
                  <a:pt x="802967" y="300574"/>
                  <a:pt x="806281" y="301237"/>
                </a:cubicBezTo>
                <a:cubicBezTo>
                  <a:pt x="808932" y="299911"/>
                  <a:pt x="811583" y="297923"/>
                  <a:pt x="815228" y="298585"/>
                </a:cubicBezTo>
                <a:cubicBezTo>
                  <a:pt x="813903" y="296597"/>
                  <a:pt x="811914" y="295271"/>
                  <a:pt x="809263" y="294277"/>
                </a:cubicBezTo>
                <a:cubicBezTo>
                  <a:pt x="811583" y="295271"/>
                  <a:pt x="813571" y="296597"/>
                  <a:pt x="815228" y="298585"/>
                </a:cubicBezTo>
                <a:cubicBezTo>
                  <a:pt x="816885" y="298585"/>
                  <a:pt x="819205" y="298917"/>
                  <a:pt x="818874" y="295934"/>
                </a:cubicBezTo>
                <a:cubicBezTo>
                  <a:pt x="818874" y="294277"/>
                  <a:pt x="821525" y="294940"/>
                  <a:pt x="821856" y="293283"/>
                </a:cubicBezTo>
                <a:cubicBezTo>
                  <a:pt x="818211" y="289638"/>
                  <a:pt x="821193" y="284335"/>
                  <a:pt x="818874" y="280359"/>
                </a:cubicBezTo>
                <a:cubicBezTo>
                  <a:pt x="822188" y="278702"/>
                  <a:pt x="817217" y="277045"/>
                  <a:pt x="818874" y="275388"/>
                </a:cubicBezTo>
                <a:cubicBezTo>
                  <a:pt x="822519" y="273068"/>
                  <a:pt x="826496" y="274062"/>
                  <a:pt x="830141" y="274394"/>
                </a:cubicBezTo>
                <a:cubicBezTo>
                  <a:pt x="833786" y="274394"/>
                  <a:pt x="837100" y="276382"/>
                  <a:pt x="840414" y="278039"/>
                </a:cubicBezTo>
                <a:lnTo>
                  <a:pt x="840414" y="278039"/>
                </a:lnTo>
                <a:cubicBezTo>
                  <a:pt x="842071" y="277708"/>
                  <a:pt x="843728" y="277045"/>
                  <a:pt x="845385" y="276713"/>
                </a:cubicBezTo>
                <a:lnTo>
                  <a:pt x="845385" y="276713"/>
                </a:lnTo>
                <a:cubicBezTo>
                  <a:pt x="849362" y="276713"/>
                  <a:pt x="849693" y="280027"/>
                  <a:pt x="850687" y="283010"/>
                </a:cubicBezTo>
                <a:cubicBezTo>
                  <a:pt x="851682" y="282679"/>
                  <a:pt x="852676" y="282016"/>
                  <a:pt x="853670" y="281684"/>
                </a:cubicBezTo>
                <a:cubicBezTo>
                  <a:pt x="856652" y="283341"/>
                  <a:pt x="859304" y="284667"/>
                  <a:pt x="859966" y="279365"/>
                </a:cubicBezTo>
                <a:cubicBezTo>
                  <a:pt x="863280" y="278702"/>
                  <a:pt x="863943" y="281684"/>
                  <a:pt x="865269" y="283673"/>
                </a:cubicBezTo>
                <a:cubicBezTo>
                  <a:pt x="866263" y="282347"/>
                  <a:pt x="867257" y="281684"/>
                  <a:pt x="868583" y="281684"/>
                </a:cubicBezTo>
                <a:cubicBezTo>
                  <a:pt x="870902" y="283341"/>
                  <a:pt x="874216" y="281684"/>
                  <a:pt x="876205" y="284004"/>
                </a:cubicBezTo>
                <a:cubicBezTo>
                  <a:pt x="876205" y="284335"/>
                  <a:pt x="876205" y="284998"/>
                  <a:pt x="876205" y="285330"/>
                </a:cubicBezTo>
                <a:cubicBezTo>
                  <a:pt x="874548" y="286987"/>
                  <a:pt x="870902" y="287318"/>
                  <a:pt x="873554" y="290632"/>
                </a:cubicBezTo>
                <a:cubicBezTo>
                  <a:pt x="872891" y="293615"/>
                  <a:pt x="872559" y="296928"/>
                  <a:pt x="874879" y="299580"/>
                </a:cubicBezTo>
                <a:lnTo>
                  <a:pt x="874879" y="299580"/>
                </a:lnTo>
                <a:cubicBezTo>
                  <a:pt x="874879" y="299580"/>
                  <a:pt x="871234" y="300905"/>
                  <a:pt x="873554" y="303556"/>
                </a:cubicBezTo>
                <a:cubicBezTo>
                  <a:pt x="874548" y="304550"/>
                  <a:pt x="873554" y="306207"/>
                  <a:pt x="872559" y="307202"/>
                </a:cubicBezTo>
                <a:cubicBezTo>
                  <a:pt x="870571" y="305876"/>
                  <a:pt x="868583" y="305876"/>
                  <a:pt x="866263" y="305876"/>
                </a:cubicBezTo>
                <a:close/>
                <a:moveTo>
                  <a:pt x="875542" y="300242"/>
                </a:moveTo>
                <a:cubicBezTo>
                  <a:pt x="875542" y="300242"/>
                  <a:pt x="875542" y="300242"/>
                  <a:pt x="875873" y="300242"/>
                </a:cubicBezTo>
                <a:cubicBezTo>
                  <a:pt x="875873" y="300242"/>
                  <a:pt x="875873" y="300242"/>
                  <a:pt x="875542" y="300242"/>
                </a:cubicBezTo>
                <a:close/>
                <a:moveTo>
                  <a:pt x="880513" y="303225"/>
                </a:moveTo>
                <a:cubicBezTo>
                  <a:pt x="880513" y="303225"/>
                  <a:pt x="879850" y="303225"/>
                  <a:pt x="879519" y="303225"/>
                </a:cubicBezTo>
                <a:cubicBezTo>
                  <a:pt x="879519" y="303225"/>
                  <a:pt x="880181" y="303225"/>
                  <a:pt x="880513" y="303225"/>
                </a:cubicBezTo>
                <a:close/>
                <a:moveTo>
                  <a:pt x="892112" y="285330"/>
                </a:moveTo>
                <a:cubicBezTo>
                  <a:pt x="890455" y="285330"/>
                  <a:pt x="889460" y="284667"/>
                  <a:pt x="888798" y="284004"/>
                </a:cubicBezTo>
                <a:cubicBezTo>
                  <a:pt x="889460" y="284667"/>
                  <a:pt x="890455" y="284998"/>
                  <a:pt x="892112" y="285330"/>
                </a:cubicBezTo>
                <a:cubicBezTo>
                  <a:pt x="892443" y="285661"/>
                  <a:pt x="893106" y="285992"/>
                  <a:pt x="893769" y="286324"/>
                </a:cubicBezTo>
                <a:cubicBezTo>
                  <a:pt x="893106" y="285992"/>
                  <a:pt x="892774" y="285661"/>
                  <a:pt x="892112" y="285330"/>
                </a:cubicBezTo>
                <a:close/>
                <a:moveTo>
                  <a:pt x="901059" y="230650"/>
                </a:moveTo>
                <a:cubicBezTo>
                  <a:pt x="901059" y="230650"/>
                  <a:pt x="901059" y="231644"/>
                  <a:pt x="900728" y="231975"/>
                </a:cubicBezTo>
                <a:lnTo>
                  <a:pt x="900728" y="231975"/>
                </a:lnTo>
                <a:cubicBezTo>
                  <a:pt x="900728" y="231975"/>
                  <a:pt x="900728" y="230981"/>
                  <a:pt x="901059" y="230650"/>
                </a:cubicBezTo>
                <a:close/>
                <a:moveTo>
                  <a:pt x="903048" y="231644"/>
                </a:moveTo>
                <a:cubicBezTo>
                  <a:pt x="903048" y="231644"/>
                  <a:pt x="904373" y="229656"/>
                  <a:pt x="905367" y="228993"/>
                </a:cubicBezTo>
                <a:cubicBezTo>
                  <a:pt x="904705" y="229987"/>
                  <a:pt x="903710" y="230981"/>
                  <a:pt x="903048" y="231644"/>
                </a:cubicBezTo>
                <a:cubicBezTo>
                  <a:pt x="902385" y="231644"/>
                  <a:pt x="901722" y="231644"/>
                  <a:pt x="901059" y="231975"/>
                </a:cubicBezTo>
                <a:cubicBezTo>
                  <a:pt x="901722" y="231975"/>
                  <a:pt x="902385" y="231975"/>
                  <a:pt x="903048" y="231644"/>
                </a:cubicBezTo>
                <a:close/>
                <a:moveTo>
                  <a:pt x="939501" y="243906"/>
                </a:moveTo>
                <a:cubicBezTo>
                  <a:pt x="939501" y="243906"/>
                  <a:pt x="939832" y="243906"/>
                  <a:pt x="940164" y="243906"/>
                </a:cubicBezTo>
                <a:cubicBezTo>
                  <a:pt x="940164" y="243906"/>
                  <a:pt x="939832" y="243906"/>
                  <a:pt x="939501" y="243906"/>
                </a:cubicBezTo>
                <a:lnTo>
                  <a:pt x="939501" y="243906"/>
                </a:lnTo>
                <a:close/>
                <a:moveTo>
                  <a:pt x="948449" y="248876"/>
                </a:moveTo>
                <a:cubicBezTo>
                  <a:pt x="948449" y="248876"/>
                  <a:pt x="946129" y="248876"/>
                  <a:pt x="944803" y="248214"/>
                </a:cubicBezTo>
                <a:cubicBezTo>
                  <a:pt x="946129" y="248876"/>
                  <a:pt x="947123" y="248876"/>
                  <a:pt x="948449" y="248876"/>
                </a:cubicBezTo>
                <a:close/>
                <a:moveTo>
                  <a:pt x="974629" y="322446"/>
                </a:moveTo>
                <a:cubicBezTo>
                  <a:pt x="974629" y="322446"/>
                  <a:pt x="976286" y="319463"/>
                  <a:pt x="977943" y="318138"/>
                </a:cubicBezTo>
                <a:cubicBezTo>
                  <a:pt x="978274" y="317475"/>
                  <a:pt x="978605" y="316812"/>
                  <a:pt x="978937" y="315818"/>
                </a:cubicBezTo>
                <a:cubicBezTo>
                  <a:pt x="978605" y="315486"/>
                  <a:pt x="978274" y="315155"/>
                  <a:pt x="977611" y="314824"/>
                </a:cubicBezTo>
                <a:cubicBezTo>
                  <a:pt x="976617" y="314824"/>
                  <a:pt x="975291" y="314824"/>
                  <a:pt x="974297" y="314824"/>
                </a:cubicBezTo>
                <a:cubicBezTo>
                  <a:pt x="975291" y="314824"/>
                  <a:pt x="976617" y="314824"/>
                  <a:pt x="977611" y="314824"/>
                </a:cubicBezTo>
                <a:cubicBezTo>
                  <a:pt x="977943" y="315155"/>
                  <a:pt x="978274" y="315486"/>
                  <a:pt x="978937" y="315818"/>
                </a:cubicBezTo>
                <a:cubicBezTo>
                  <a:pt x="978605" y="316481"/>
                  <a:pt x="978274" y="317143"/>
                  <a:pt x="977943" y="318138"/>
                </a:cubicBezTo>
                <a:cubicBezTo>
                  <a:pt x="976617" y="319463"/>
                  <a:pt x="975291" y="321120"/>
                  <a:pt x="974629" y="322446"/>
                </a:cubicBezTo>
                <a:close/>
                <a:moveTo>
                  <a:pt x="1004454" y="280359"/>
                </a:moveTo>
                <a:cubicBezTo>
                  <a:pt x="1004454" y="280359"/>
                  <a:pt x="1003791" y="280359"/>
                  <a:pt x="1003460" y="280027"/>
                </a:cubicBezTo>
                <a:cubicBezTo>
                  <a:pt x="1003460" y="277708"/>
                  <a:pt x="1006111" y="277376"/>
                  <a:pt x="1006111" y="275388"/>
                </a:cubicBezTo>
                <a:cubicBezTo>
                  <a:pt x="1008099" y="275388"/>
                  <a:pt x="1010419" y="275388"/>
                  <a:pt x="1012407" y="275056"/>
                </a:cubicBezTo>
                <a:cubicBezTo>
                  <a:pt x="1015059" y="275056"/>
                  <a:pt x="1017710" y="275388"/>
                  <a:pt x="1020361" y="275719"/>
                </a:cubicBezTo>
                <a:cubicBezTo>
                  <a:pt x="1022349" y="275719"/>
                  <a:pt x="1023675" y="276713"/>
                  <a:pt x="1022349" y="279033"/>
                </a:cubicBezTo>
                <a:cubicBezTo>
                  <a:pt x="1016384" y="281022"/>
                  <a:pt x="1010419" y="280359"/>
                  <a:pt x="1004454" y="280690"/>
                </a:cubicBezTo>
                <a:close/>
                <a:moveTo>
                  <a:pt x="1071727" y="293946"/>
                </a:moveTo>
                <a:cubicBezTo>
                  <a:pt x="1071727" y="293946"/>
                  <a:pt x="1073384" y="292289"/>
                  <a:pt x="1074047" y="291295"/>
                </a:cubicBezTo>
                <a:cubicBezTo>
                  <a:pt x="1073384" y="292289"/>
                  <a:pt x="1072721" y="293283"/>
                  <a:pt x="1071727" y="293946"/>
                </a:cubicBezTo>
                <a:lnTo>
                  <a:pt x="1071727" y="293946"/>
                </a:lnTo>
                <a:close/>
                <a:moveTo>
                  <a:pt x="1075704" y="288644"/>
                </a:moveTo>
                <a:cubicBezTo>
                  <a:pt x="1075704" y="288644"/>
                  <a:pt x="1077029" y="289306"/>
                  <a:pt x="1077361" y="290301"/>
                </a:cubicBezTo>
                <a:cubicBezTo>
                  <a:pt x="1078355" y="290301"/>
                  <a:pt x="1079018" y="290301"/>
                  <a:pt x="1080012" y="289969"/>
                </a:cubicBezTo>
                <a:cubicBezTo>
                  <a:pt x="1079018" y="289969"/>
                  <a:pt x="1078023" y="289969"/>
                  <a:pt x="1077361" y="290301"/>
                </a:cubicBezTo>
                <a:cubicBezTo>
                  <a:pt x="1077029" y="289306"/>
                  <a:pt x="1076366" y="288644"/>
                  <a:pt x="1075704" y="288644"/>
                </a:cubicBezTo>
                <a:close/>
                <a:moveTo>
                  <a:pt x="1090285" y="273731"/>
                </a:moveTo>
                <a:cubicBezTo>
                  <a:pt x="1090285" y="273731"/>
                  <a:pt x="1090948" y="274725"/>
                  <a:pt x="1091279" y="275056"/>
                </a:cubicBezTo>
                <a:cubicBezTo>
                  <a:pt x="1091611" y="275056"/>
                  <a:pt x="1091942" y="275056"/>
                  <a:pt x="1092273" y="275056"/>
                </a:cubicBezTo>
                <a:lnTo>
                  <a:pt x="1092273" y="275056"/>
                </a:lnTo>
                <a:cubicBezTo>
                  <a:pt x="1092273" y="275056"/>
                  <a:pt x="1091611" y="275056"/>
                  <a:pt x="1091279" y="275056"/>
                </a:cubicBezTo>
                <a:cubicBezTo>
                  <a:pt x="1090948" y="274394"/>
                  <a:pt x="1090616" y="274062"/>
                  <a:pt x="1090285" y="273731"/>
                </a:cubicBezTo>
                <a:close/>
                <a:moveTo>
                  <a:pt x="1091611" y="248214"/>
                </a:moveTo>
                <a:cubicBezTo>
                  <a:pt x="1091611" y="248214"/>
                  <a:pt x="1092273" y="247551"/>
                  <a:pt x="1092936" y="246888"/>
                </a:cubicBezTo>
                <a:cubicBezTo>
                  <a:pt x="1092605" y="247219"/>
                  <a:pt x="1092273" y="247882"/>
                  <a:pt x="1091611" y="248214"/>
                </a:cubicBezTo>
                <a:close/>
                <a:moveTo>
                  <a:pt x="1088297" y="230650"/>
                </a:moveTo>
                <a:lnTo>
                  <a:pt x="1088297" y="230650"/>
                </a:lnTo>
                <a:cubicBezTo>
                  <a:pt x="1088297" y="230650"/>
                  <a:pt x="1089291" y="230650"/>
                  <a:pt x="1089954" y="230650"/>
                </a:cubicBezTo>
                <a:lnTo>
                  <a:pt x="1089954" y="230650"/>
                </a:lnTo>
                <a:cubicBezTo>
                  <a:pt x="1089954" y="230650"/>
                  <a:pt x="1088959" y="230650"/>
                  <a:pt x="1088297" y="230650"/>
                </a:cubicBezTo>
                <a:close/>
                <a:moveTo>
                  <a:pt x="1112488" y="229656"/>
                </a:moveTo>
                <a:cubicBezTo>
                  <a:pt x="1112488" y="229656"/>
                  <a:pt x="1114145" y="232307"/>
                  <a:pt x="1114808" y="233632"/>
                </a:cubicBezTo>
                <a:cubicBezTo>
                  <a:pt x="1113151" y="235289"/>
                  <a:pt x="1110831" y="234295"/>
                  <a:pt x="1108843" y="234958"/>
                </a:cubicBezTo>
                <a:lnTo>
                  <a:pt x="1108843" y="234958"/>
                </a:lnTo>
                <a:cubicBezTo>
                  <a:pt x="1108843" y="234958"/>
                  <a:pt x="1105860" y="235289"/>
                  <a:pt x="1103541" y="235621"/>
                </a:cubicBezTo>
                <a:cubicBezTo>
                  <a:pt x="1105529" y="231313"/>
                  <a:pt x="1107849" y="228661"/>
                  <a:pt x="1112488" y="229656"/>
                </a:cubicBezTo>
                <a:close/>
                <a:moveTo>
                  <a:pt x="1154244" y="290963"/>
                </a:moveTo>
                <a:cubicBezTo>
                  <a:pt x="1154244" y="290963"/>
                  <a:pt x="1154244" y="290963"/>
                  <a:pt x="1153913" y="290963"/>
                </a:cubicBezTo>
                <a:cubicBezTo>
                  <a:pt x="1153913" y="290963"/>
                  <a:pt x="1153913" y="290963"/>
                  <a:pt x="1154244" y="290963"/>
                </a:cubicBezTo>
                <a:close/>
                <a:moveTo>
                  <a:pt x="1168825" y="260144"/>
                </a:moveTo>
                <a:lnTo>
                  <a:pt x="1168825" y="260144"/>
                </a:lnTo>
                <a:cubicBezTo>
                  <a:pt x="1168825" y="260144"/>
                  <a:pt x="1169819" y="260807"/>
                  <a:pt x="1170482" y="261138"/>
                </a:cubicBezTo>
                <a:cubicBezTo>
                  <a:pt x="1169819" y="261138"/>
                  <a:pt x="1169488" y="260475"/>
                  <a:pt x="1168825" y="260144"/>
                </a:cubicBezTo>
                <a:close/>
                <a:moveTo>
                  <a:pt x="1186058" y="260144"/>
                </a:moveTo>
                <a:cubicBezTo>
                  <a:pt x="1186058" y="260144"/>
                  <a:pt x="1190366" y="259481"/>
                  <a:pt x="1188046" y="256830"/>
                </a:cubicBezTo>
                <a:cubicBezTo>
                  <a:pt x="1189703" y="256830"/>
                  <a:pt x="1191029" y="256830"/>
                  <a:pt x="1192686" y="256498"/>
                </a:cubicBezTo>
                <a:cubicBezTo>
                  <a:pt x="1195337" y="257161"/>
                  <a:pt x="1196000" y="259150"/>
                  <a:pt x="1196331" y="261138"/>
                </a:cubicBezTo>
                <a:cubicBezTo>
                  <a:pt x="1196331" y="263126"/>
                  <a:pt x="1197325" y="264120"/>
                  <a:pt x="1198982" y="264120"/>
                </a:cubicBezTo>
                <a:cubicBezTo>
                  <a:pt x="1197656" y="264120"/>
                  <a:pt x="1196662" y="263126"/>
                  <a:pt x="1196331" y="261138"/>
                </a:cubicBezTo>
                <a:cubicBezTo>
                  <a:pt x="1194343" y="261138"/>
                  <a:pt x="1192354" y="261469"/>
                  <a:pt x="1190034" y="261801"/>
                </a:cubicBezTo>
                <a:cubicBezTo>
                  <a:pt x="1190034" y="261801"/>
                  <a:pt x="1189372" y="261469"/>
                  <a:pt x="1189040" y="261469"/>
                </a:cubicBezTo>
                <a:cubicBezTo>
                  <a:pt x="1188046" y="261138"/>
                  <a:pt x="1186721" y="260475"/>
                  <a:pt x="1185726" y="260144"/>
                </a:cubicBezTo>
                <a:close/>
                <a:moveTo>
                  <a:pt x="1184732" y="262132"/>
                </a:moveTo>
                <a:cubicBezTo>
                  <a:pt x="1184732" y="262132"/>
                  <a:pt x="1184069" y="262464"/>
                  <a:pt x="1183738" y="263126"/>
                </a:cubicBezTo>
                <a:lnTo>
                  <a:pt x="1183738" y="263126"/>
                </a:lnTo>
                <a:cubicBezTo>
                  <a:pt x="1183738" y="263126"/>
                  <a:pt x="1184401" y="262464"/>
                  <a:pt x="1184732" y="262132"/>
                </a:cubicBezTo>
                <a:close/>
                <a:moveTo>
                  <a:pt x="1200639" y="264120"/>
                </a:moveTo>
                <a:lnTo>
                  <a:pt x="1200639" y="264120"/>
                </a:lnTo>
                <a:cubicBezTo>
                  <a:pt x="1200639" y="264120"/>
                  <a:pt x="1203953" y="263126"/>
                  <a:pt x="1205610" y="262795"/>
                </a:cubicBezTo>
                <a:cubicBezTo>
                  <a:pt x="1203953" y="262795"/>
                  <a:pt x="1202296" y="263789"/>
                  <a:pt x="1200639" y="264120"/>
                </a:cubicBezTo>
                <a:close/>
                <a:moveTo>
                  <a:pt x="1210581" y="265446"/>
                </a:moveTo>
                <a:cubicBezTo>
                  <a:pt x="1210581" y="265446"/>
                  <a:pt x="1211575" y="266440"/>
                  <a:pt x="1211906" y="266772"/>
                </a:cubicBezTo>
                <a:cubicBezTo>
                  <a:pt x="1211575" y="266440"/>
                  <a:pt x="1210912" y="265777"/>
                  <a:pt x="1210581" y="265446"/>
                </a:cubicBezTo>
                <a:lnTo>
                  <a:pt x="1210581" y="265446"/>
                </a:lnTo>
                <a:close/>
                <a:moveTo>
                  <a:pt x="1215220" y="263789"/>
                </a:moveTo>
                <a:cubicBezTo>
                  <a:pt x="1215220" y="263789"/>
                  <a:pt x="1213895" y="265777"/>
                  <a:pt x="1212238" y="265777"/>
                </a:cubicBezTo>
                <a:cubicBezTo>
                  <a:pt x="1212238" y="265777"/>
                  <a:pt x="1212238" y="266440"/>
                  <a:pt x="1212238" y="266772"/>
                </a:cubicBezTo>
                <a:lnTo>
                  <a:pt x="1212238" y="266772"/>
                </a:lnTo>
                <a:cubicBezTo>
                  <a:pt x="1212238" y="266772"/>
                  <a:pt x="1212238" y="266109"/>
                  <a:pt x="1212238" y="265777"/>
                </a:cubicBezTo>
                <a:cubicBezTo>
                  <a:pt x="1213895" y="265777"/>
                  <a:pt x="1214889" y="264783"/>
                  <a:pt x="1215220" y="263789"/>
                </a:cubicBezTo>
                <a:cubicBezTo>
                  <a:pt x="1215220" y="263126"/>
                  <a:pt x="1215883" y="262464"/>
                  <a:pt x="1215883" y="262132"/>
                </a:cubicBezTo>
                <a:cubicBezTo>
                  <a:pt x="1215883" y="262795"/>
                  <a:pt x="1215220" y="263458"/>
                  <a:pt x="1215220" y="263789"/>
                </a:cubicBezTo>
                <a:close/>
                <a:moveTo>
                  <a:pt x="1227150" y="255836"/>
                </a:moveTo>
                <a:cubicBezTo>
                  <a:pt x="1229470" y="255504"/>
                  <a:pt x="1230796" y="254179"/>
                  <a:pt x="1230465" y="252522"/>
                </a:cubicBezTo>
                <a:cubicBezTo>
                  <a:pt x="1230465" y="254179"/>
                  <a:pt x="1229470" y="255173"/>
                  <a:pt x="1227150" y="255836"/>
                </a:cubicBezTo>
                <a:cubicBezTo>
                  <a:pt x="1225825" y="259812"/>
                  <a:pt x="1222511" y="259481"/>
                  <a:pt x="1219860" y="259812"/>
                </a:cubicBezTo>
                <a:cubicBezTo>
                  <a:pt x="1222842" y="259481"/>
                  <a:pt x="1226156" y="259812"/>
                  <a:pt x="1227150" y="255836"/>
                </a:cubicBezTo>
                <a:close/>
                <a:moveTo>
                  <a:pt x="1229802" y="250533"/>
                </a:moveTo>
                <a:lnTo>
                  <a:pt x="1229802" y="250533"/>
                </a:lnTo>
                <a:cubicBezTo>
                  <a:pt x="1229802" y="250533"/>
                  <a:pt x="1230465" y="250533"/>
                  <a:pt x="1230796" y="250533"/>
                </a:cubicBezTo>
                <a:cubicBezTo>
                  <a:pt x="1230465" y="250533"/>
                  <a:pt x="1230133" y="250533"/>
                  <a:pt x="1229802" y="250533"/>
                </a:cubicBezTo>
                <a:close/>
                <a:moveTo>
                  <a:pt x="1276528" y="330068"/>
                </a:moveTo>
                <a:cubicBezTo>
                  <a:pt x="1276528" y="330068"/>
                  <a:pt x="1277854" y="330731"/>
                  <a:pt x="1278185" y="331393"/>
                </a:cubicBezTo>
                <a:cubicBezTo>
                  <a:pt x="1279179" y="332388"/>
                  <a:pt x="1280174" y="332719"/>
                  <a:pt x="1280836" y="332719"/>
                </a:cubicBezTo>
                <a:cubicBezTo>
                  <a:pt x="1279842" y="332719"/>
                  <a:pt x="1278848" y="332388"/>
                  <a:pt x="1278185" y="331393"/>
                </a:cubicBezTo>
                <a:cubicBezTo>
                  <a:pt x="1278185" y="330731"/>
                  <a:pt x="1277191" y="330399"/>
                  <a:pt x="1276528" y="330068"/>
                </a:cubicBezTo>
                <a:close/>
                <a:moveTo>
                  <a:pt x="1283819" y="332388"/>
                </a:moveTo>
                <a:cubicBezTo>
                  <a:pt x="1283819" y="332388"/>
                  <a:pt x="1282825" y="332388"/>
                  <a:pt x="1282162" y="332719"/>
                </a:cubicBezTo>
                <a:cubicBezTo>
                  <a:pt x="1282825" y="332719"/>
                  <a:pt x="1283156" y="332719"/>
                  <a:pt x="1283819" y="332388"/>
                </a:cubicBezTo>
                <a:close/>
                <a:moveTo>
                  <a:pt x="1297075" y="363207"/>
                </a:moveTo>
                <a:lnTo>
                  <a:pt x="1297075" y="363207"/>
                </a:lnTo>
                <a:cubicBezTo>
                  <a:pt x="1297075" y="361219"/>
                  <a:pt x="1295749" y="361550"/>
                  <a:pt x="1294755" y="362213"/>
                </a:cubicBezTo>
                <a:cubicBezTo>
                  <a:pt x="1292104" y="363870"/>
                  <a:pt x="1290115" y="362213"/>
                  <a:pt x="1288458" y="360887"/>
                </a:cubicBezTo>
                <a:cubicBezTo>
                  <a:pt x="1288458" y="360556"/>
                  <a:pt x="1288458" y="360225"/>
                  <a:pt x="1288458" y="359893"/>
                </a:cubicBezTo>
                <a:lnTo>
                  <a:pt x="1288458" y="359893"/>
                </a:lnTo>
                <a:cubicBezTo>
                  <a:pt x="1288458" y="359893"/>
                  <a:pt x="1291441" y="359893"/>
                  <a:pt x="1292766" y="358236"/>
                </a:cubicBezTo>
                <a:cubicBezTo>
                  <a:pt x="1292104" y="356579"/>
                  <a:pt x="1290447" y="354591"/>
                  <a:pt x="1290778" y="352271"/>
                </a:cubicBezTo>
                <a:cubicBezTo>
                  <a:pt x="1291109" y="351940"/>
                  <a:pt x="1291772" y="351277"/>
                  <a:pt x="1292104" y="350946"/>
                </a:cubicBezTo>
                <a:cubicBezTo>
                  <a:pt x="1292766" y="350283"/>
                  <a:pt x="1293761" y="349620"/>
                  <a:pt x="1294423" y="348957"/>
                </a:cubicBezTo>
                <a:cubicBezTo>
                  <a:pt x="1298400" y="353265"/>
                  <a:pt x="1301714" y="357573"/>
                  <a:pt x="1297075" y="363539"/>
                </a:cubicBezTo>
                <a:close/>
                <a:moveTo>
                  <a:pt x="1286470" y="356911"/>
                </a:moveTo>
                <a:cubicBezTo>
                  <a:pt x="1286470" y="356911"/>
                  <a:pt x="1286470" y="356911"/>
                  <a:pt x="1286139" y="356911"/>
                </a:cubicBezTo>
                <a:cubicBezTo>
                  <a:pt x="1286139" y="356911"/>
                  <a:pt x="1286139" y="356911"/>
                  <a:pt x="1286470" y="356911"/>
                </a:cubicBezTo>
                <a:close/>
                <a:moveTo>
                  <a:pt x="1281499" y="369835"/>
                </a:moveTo>
                <a:cubicBezTo>
                  <a:pt x="1279179" y="366190"/>
                  <a:pt x="1280836" y="365858"/>
                  <a:pt x="1282825" y="365527"/>
                </a:cubicBezTo>
                <a:cubicBezTo>
                  <a:pt x="1280836" y="365527"/>
                  <a:pt x="1279179" y="366190"/>
                  <a:pt x="1281499" y="369835"/>
                </a:cubicBezTo>
                <a:cubicBezTo>
                  <a:pt x="1280174" y="371161"/>
                  <a:pt x="1279179" y="372818"/>
                  <a:pt x="1277522" y="373149"/>
                </a:cubicBezTo>
                <a:cubicBezTo>
                  <a:pt x="1279179" y="372486"/>
                  <a:pt x="1280505" y="370829"/>
                  <a:pt x="1281499" y="369835"/>
                </a:cubicBezTo>
                <a:close/>
                <a:moveTo>
                  <a:pt x="1243720" y="386073"/>
                </a:moveTo>
                <a:cubicBezTo>
                  <a:pt x="1243720" y="386073"/>
                  <a:pt x="1243389" y="382759"/>
                  <a:pt x="1242395" y="381434"/>
                </a:cubicBezTo>
                <a:cubicBezTo>
                  <a:pt x="1241732" y="380771"/>
                  <a:pt x="1241069" y="380771"/>
                  <a:pt x="1240075" y="380440"/>
                </a:cubicBezTo>
                <a:cubicBezTo>
                  <a:pt x="1240738" y="380440"/>
                  <a:pt x="1241732" y="380771"/>
                  <a:pt x="1242395" y="381434"/>
                </a:cubicBezTo>
                <a:cubicBezTo>
                  <a:pt x="1243389" y="382759"/>
                  <a:pt x="1243720" y="384416"/>
                  <a:pt x="1243720" y="386073"/>
                </a:cubicBezTo>
                <a:close/>
                <a:moveTo>
                  <a:pt x="1234773" y="387067"/>
                </a:moveTo>
                <a:cubicBezTo>
                  <a:pt x="1234773" y="387067"/>
                  <a:pt x="1233116" y="384748"/>
                  <a:pt x="1233116" y="382759"/>
                </a:cubicBezTo>
                <a:lnTo>
                  <a:pt x="1233116" y="382759"/>
                </a:lnTo>
                <a:cubicBezTo>
                  <a:pt x="1233116" y="385079"/>
                  <a:pt x="1233116" y="386736"/>
                  <a:pt x="1234773" y="387067"/>
                </a:cubicBezTo>
                <a:close/>
                <a:moveTo>
                  <a:pt x="1223174" y="382759"/>
                </a:moveTo>
                <a:cubicBezTo>
                  <a:pt x="1223174" y="382759"/>
                  <a:pt x="1223174" y="381102"/>
                  <a:pt x="1224499" y="380108"/>
                </a:cubicBezTo>
                <a:lnTo>
                  <a:pt x="1224499" y="380108"/>
                </a:lnTo>
                <a:cubicBezTo>
                  <a:pt x="1224499" y="380108"/>
                  <a:pt x="1223174" y="381765"/>
                  <a:pt x="1223174" y="382759"/>
                </a:cubicBezTo>
                <a:close/>
                <a:moveTo>
                  <a:pt x="1216215" y="404300"/>
                </a:moveTo>
                <a:cubicBezTo>
                  <a:pt x="1212569" y="409271"/>
                  <a:pt x="1210912" y="408939"/>
                  <a:pt x="1205279" y="402643"/>
                </a:cubicBezTo>
                <a:cubicBezTo>
                  <a:pt x="1204284" y="401649"/>
                  <a:pt x="1203622" y="400986"/>
                  <a:pt x="1202296" y="400655"/>
                </a:cubicBezTo>
                <a:lnTo>
                  <a:pt x="1202296" y="400655"/>
                </a:lnTo>
                <a:cubicBezTo>
                  <a:pt x="1202296" y="400655"/>
                  <a:pt x="1201633" y="399992"/>
                  <a:pt x="1201633" y="399329"/>
                </a:cubicBezTo>
                <a:cubicBezTo>
                  <a:pt x="1202296" y="398998"/>
                  <a:pt x="1202627" y="398666"/>
                  <a:pt x="1201965" y="398003"/>
                </a:cubicBezTo>
                <a:lnTo>
                  <a:pt x="1215552" y="398003"/>
                </a:lnTo>
                <a:cubicBezTo>
                  <a:pt x="1215552" y="399992"/>
                  <a:pt x="1215883" y="402312"/>
                  <a:pt x="1216215" y="404300"/>
                </a:cubicBezTo>
                <a:cubicBezTo>
                  <a:pt x="1216215" y="404300"/>
                  <a:pt x="1216546" y="404300"/>
                  <a:pt x="1216877" y="404300"/>
                </a:cubicBezTo>
                <a:cubicBezTo>
                  <a:pt x="1216877" y="404300"/>
                  <a:pt x="1216546" y="404300"/>
                  <a:pt x="1216215" y="404300"/>
                </a:cubicBezTo>
                <a:close/>
                <a:moveTo>
                  <a:pt x="1164517" y="431143"/>
                </a:moveTo>
                <a:lnTo>
                  <a:pt x="1164517" y="431143"/>
                </a:lnTo>
                <a:cubicBezTo>
                  <a:pt x="1164517" y="431143"/>
                  <a:pt x="1164517" y="432137"/>
                  <a:pt x="1164517" y="432468"/>
                </a:cubicBezTo>
                <a:cubicBezTo>
                  <a:pt x="1164517" y="432137"/>
                  <a:pt x="1164517" y="431806"/>
                  <a:pt x="1164517" y="431143"/>
                </a:cubicBezTo>
                <a:close/>
                <a:moveTo>
                  <a:pt x="1083657" y="440422"/>
                </a:moveTo>
                <a:cubicBezTo>
                  <a:pt x="1083657" y="440422"/>
                  <a:pt x="1085314" y="441747"/>
                  <a:pt x="1085645" y="443073"/>
                </a:cubicBezTo>
                <a:cubicBezTo>
                  <a:pt x="1085314" y="441747"/>
                  <a:pt x="1084651" y="441085"/>
                  <a:pt x="1083657" y="440422"/>
                </a:cubicBezTo>
                <a:close/>
                <a:moveTo>
                  <a:pt x="1177773" y="398666"/>
                </a:moveTo>
                <a:cubicBezTo>
                  <a:pt x="1177773" y="398666"/>
                  <a:pt x="1177773" y="400655"/>
                  <a:pt x="1177110" y="401980"/>
                </a:cubicBezTo>
                <a:lnTo>
                  <a:pt x="1177110" y="401980"/>
                </a:lnTo>
                <a:cubicBezTo>
                  <a:pt x="1177110" y="401980"/>
                  <a:pt x="1177773" y="399992"/>
                  <a:pt x="1177773" y="398666"/>
                </a:cubicBezTo>
                <a:close/>
                <a:moveTo>
                  <a:pt x="1178436" y="413248"/>
                </a:moveTo>
                <a:cubicBezTo>
                  <a:pt x="1174790" y="414573"/>
                  <a:pt x="1172139" y="416893"/>
                  <a:pt x="1169819" y="419875"/>
                </a:cubicBezTo>
                <a:cubicBezTo>
                  <a:pt x="1166506" y="419213"/>
                  <a:pt x="1166174" y="416561"/>
                  <a:pt x="1165511" y="414242"/>
                </a:cubicBezTo>
                <a:cubicBezTo>
                  <a:pt x="1165511" y="414242"/>
                  <a:pt x="1165180" y="414904"/>
                  <a:pt x="1164849" y="415236"/>
                </a:cubicBezTo>
                <a:cubicBezTo>
                  <a:pt x="1164517" y="415899"/>
                  <a:pt x="1163854" y="416230"/>
                  <a:pt x="1163523" y="416893"/>
                </a:cubicBezTo>
                <a:cubicBezTo>
                  <a:pt x="1164186" y="416561"/>
                  <a:pt x="1164517" y="415899"/>
                  <a:pt x="1164849" y="415236"/>
                </a:cubicBezTo>
                <a:lnTo>
                  <a:pt x="1165511" y="414242"/>
                </a:lnTo>
                <a:cubicBezTo>
                  <a:pt x="1165511" y="414242"/>
                  <a:pt x="1165511" y="413579"/>
                  <a:pt x="1165511" y="412916"/>
                </a:cubicBezTo>
                <a:cubicBezTo>
                  <a:pt x="1165511" y="412916"/>
                  <a:pt x="1166174" y="412916"/>
                  <a:pt x="1166506" y="412916"/>
                </a:cubicBezTo>
                <a:cubicBezTo>
                  <a:pt x="1166837" y="411591"/>
                  <a:pt x="1167500" y="410596"/>
                  <a:pt x="1167831" y="409271"/>
                </a:cubicBezTo>
                <a:cubicBezTo>
                  <a:pt x="1167831" y="408608"/>
                  <a:pt x="1167831" y="407614"/>
                  <a:pt x="1168494" y="406951"/>
                </a:cubicBezTo>
                <a:cubicBezTo>
                  <a:pt x="1168494" y="407614"/>
                  <a:pt x="1167831" y="408608"/>
                  <a:pt x="1167831" y="409271"/>
                </a:cubicBezTo>
                <a:lnTo>
                  <a:pt x="1167831" y="409271"/>
                </a:lnTo>
                <a:cubicBezTo>
                  <a:pt x="1167831" y="409271"/>
                  <a:pt x="1166837" y="411591"/>
                  <a:pt x="1166506" y="412916"/>
                </a:cubicBezTo>
                <a:cubicBezTo>
                  <a:pt x="1169157" y="412916"/>
                  <a:pt x="1170482" y="410928"/>
                  <a:pt x="1171808" y="409271"/>
                </a:cubicBezTo>
                <a:cubicBezTo>
                  <a:pt x="1173796" y="406951"/>
                  <a:pt x="1175785" y="408939"/>
                  <a:pt x="1177441" y="409271"/>
                </a:cubicBezTo>
                <a:cubicBezTo>
                  <a:pt x="1180424" y="409934"/>
                  <a:pt x="1178436" y="411591"/>
                  <a:pt x="1178104" y="413248"/>
                </a:cubicBezTo>
                <a:lnTo>
                  <a:pt x="1178104" y="413248"/>
                </a:lnTo>
                <a:close/>
                <a:moveTo>
                  <a:pt x="1165511" y="426172"/>
                </a:moveTo>
                <a:lnTo>
                  <a:pt x="1165511" y="425509"/>
                </a:lnTo>
                <a:lnTo>
                  <a:pt x="1165511" y="425509"/>
                </a:lnTo>
                <a:lnTo>
                  <a:pt x="1165511" y="426172"/>
                </a:lnTo>
                <a:cubicBezTo>
                  <a:pt x="1165511" y="426172"/>
                  <a:pt x="1165511" y="426172"/>
                  <a:pt x="1165511" y="426172"/>
                </a:cubicBezTo>
                <a:close/>
                <a:moveTo>
                  <a:pt x="1154244" y="411591"/>
                </a:moveTo>
                <a:cubicBezTo>
                  <a:pt x="1154244" y="411591"/>
                  <a:pt x="1154244" y="411591"/>
                  <a:pt x="1154244" y="411591"/>
                </a:cubicBezTo>
                <a:cubicBezTo>
                  <a:pt x="1154244" y="411591"/>
                  <a:pt x="1154244" y="411591"/>
                  <a:pt x="1154244" y="411591"/>
                </a:cubicBezTo>
                <a:close/>
                <a:moveTo>
                  <a:pt x="1159546" y="418881"/>
                </a:moveTo>
                <a:cubicBezTo>
                  <a:pt x="1159546" y="418881"/>
                  <a:pt x="1161203" y="418881"/>
                  <a:pt x="1161535" y="418550"/>
                </a:cubicBezTo>
                <a:cubicBezTo>
                  <a:pt x="1160872" y="418550"/>
                  <a:pt x="1160209" y="418881"/>
                  <a:pt x="1159546" y="418881"/>
                </a:cubicBezTo>
                <a:close/>
                <a:moveTo>
                  <a:pt x="1155569" y="415899"/>
                </a:moveTo>
                <a:lnTo>
                  <a:pt x="1155569" y="415899"/>
                </a:lnTo>
                <a:cubicBezTo>
                  <a:pt x="1155569" y="415899"/>
                  <a:pt x="1152587" y="413579"/>
                  <a:pt x="1150930" y="412916"/>
                </a:cubicBezTo>
                <a:cubicBezTo>
                  <a:pt x="1152587" y="413579"/>
                  <a:pt x="1154244" y="414573"/>
                  <a:pt x="1155569" y="415899"/>
                </a:cubicBezTo>
                <a:close/>
                <a:moveTo>
                  <a:pt x="1179099" y="402643"/>
                </a:moveTo>
                <a:cubicBezTo>
                  <a:pt x="1179099" y="402643"/>
                  <a:pt x="1179761" y="403306"/>
                  <a:pt x="1180093" y="403968"/>
                </a:cubicBezTo>
                <a:cubicBezTo>
                  <a:pt x="1180093" y="403637"/>
                  <a:pt x="1179430" y="402974"/>
                  <a:pt x="1179099" y="402643"/>
                </a:cubicBezTo>
                <a:close/>
                <a:moveTo>
                  <a:pt x="1175785" y="377788"/>
                </a:moveTo>
                <a:cubicBezTo>
                  <a:pt x="1175785" y="377788"/>
                  <a:pt x="1178104" y="377788"/>
                  <a:pt x="1179099" y="377788"/>
                </a:cubicBezTo>
                <a:cubicBezTo>
                  <a:pt x="1178104" y="377788"/>
                  <a:pt x="1176779" y="377788"/>
                  <a:pt x="1175785" y="377788"/>
                </a:cubicBezTo>
                <a:cubicBezTo>
                  <a:pt x="1175122" y="378783"/>
                  <a:pt x="1174459" y="379777"/>
                  <a:pt x="1173796" y="380440"/>
                </a:cubicBezTo>
                <a:cubicBezTo>
                  <a:pt x="1174790" y="379777"/>
                  <a:pt x="1175122" y="378783"/>
                  <a:pt x="1175785" y="377788"/>
                </a:cubicBezTo>
                <a:close/>
                <a:moveTo>
                  <a:pt x="1188709" y="373812"/>
                </a:moveTo>
                <a:cubicBezTo>
                  <a:pt x="1188709" y="373812"/>
                  <a:pt x="1189703" y="374474"/>
                  <a:pt x="1190034" y="375137"/>
                </a:cubicBezTo>
                <a:cubicBezTo>
                  <a:pt x="1190697" y="376463"/>
                  <a:pt x="1191360" y="377457"/>
                  <a:pt x="1192354" y="378451"/>
                </a:cubicBezTo>
                <a:cubicBezTo>
                  <a:pt x="1193017" y="379114"/>
                  <a:pt x="1193680" y="379445"/>
                  <a:pt x="1194343" y="379777"/>
                </a:cubicBezTo>
                <a:cubicBezTo>
                  <a:pt x="1193680" y="379445"/>
                  <a:pt x="1193017" y="378783"/>
                  <a:pt x="1192354" y="378451"/>
                </a:cubicBezTo>
                <a:cubicBezTo>
                  <a:pt x="1191360" y="377457"/>
                  <a:pt x="1190697" y="376463"/>
                  <a:pt x="1190034" y="375137"/>
                </a:cubicBezTo>
                <a:cubicBezTo>
                  <a:pt x="1190034" y="374474"/>
                  <a:pt x="1189372" y="374143"/>
                  <a:pt x="1188709" y="373812"/>
                </a:cubicBezTo>
                <a:close/>
                <a:moveTo>
                  <a:pt x="1184732" y="396678"/>
                </a:moveTo>
                <a:lnTo>
                  <a:pt x="1184732" y="396678"/>
                </a:lnTo>
                <a:close/>
                <a:moveTo>
                  <a:pt x="1176779" y="386073"/>
                </a:moveTo>
                <a:cubicBezTo>
                  <a:pt x="1176779" y="386073"/>
                  <a:pt x="1177441" y="385079"/>
                  <a:pt x="1178436" y="385079"/>
                </a:cubicBezTo>
                <a:cubicBezTo>
                  <a:pt x="1178436" y="385079"/>
                  <a:pt x="1178436" y="384748"/>
                  <a:pt x="1178436" y="384416"/>
                </a:cubicBezTo>
                <a:cubicBezTo>
                  <a:pt x="1178436" y="384416"/>
                  <a:pt x="1178436" y="384748"/>
                  <a:pt x="1178436" y="385079"/>
                </a:cubicBezTo>
                <a:cubicBezTo>
                  <a:pt x="1177441" y="385079"/>
                  <a:pt x="1177110" y="385410"/>
                  <a:pt x="1176779" y="386073"/>
                </a:cubicBezTo>
                <a:close/>
                <a:moveTo>
                  <a:pt x="1178436" y="383753"/>
                </a:moveTo>
                <a:cubicBezTo>
                  <a:pt x="1178436" y="383753"/>
                  <a:pt x="1178767" y="382759"/>
                  <a:pt x="1179099" y="382428"/>
                </a:cubicBezTo>
                <a:cubicBezTo>
                  <a:pt x="1178767" y="382428"/>
                  <a:pt x="1178436" y="383091"/>
                  <a:pt x="1178436" y="383753"/>
                </a:cubicBezTo>
                <a:close/>
                <a:moveTo>
                  <a:pt x="1179099" y="382428"/>
                </a:moveTo>
                <a:cubicBezTo>
                  <a:pt x="1179099" y="382428"/>
                  <a:pt x="1179430" y="382097"/>
                  <a:pt x="1179761" y="382097"/>
                </a:cubicBezTo>
                <a:cubicBezTo>
                  <a:pt x="1179761" y="382097"/>
                  <a:pt x="1179430" y="382097"/>
                  <a:pt x="1179099" y="382428"/>
                </a:cubicBezTo>
                <a:close/>
                <a:moveTo>
                  <a:pt x="1174459" y="390381"/>
                </a:moveTo>
                <a:cubicBezTo>
                  <a:pt x="1174459" y="390381"/>
                  <a:pt x="1173796" y="391044"/>
                  <a:pt x="1173465" y="391376"/>
                </a:cubicBezTo>
                <a:cubicBezTo>
                  <a:pt x="1173465" y="391376"/>
                  <a:pt x="1174128" y="390713"/>
                  <a:pt x="1174459" y="390381"/>
                </a:cubicBezTo>
                <a:close/>
                <a:moveTo>
                  <a:pt x="1197325" y="411259"/>
                </a:moveTo>
                <a:cubicBezTo>
                  <a:pt x="1197325" y="411259"/>
                  <a:pt x="1195668" y="412916"/>
                  <a:pt x="1194674" y="413579"/>
                </a:cubicBezTo>
                <a:cubicBezTo>
                  <a:pt x="1195005" y="414904"/>
                  <a:pt x="1195337" y="415899"/>
                  <a:pt x="1195668" y="417224"/>
                </a:cubicBezTo>
                <a:cubicBezTo>
                  <a:pt x="1195337" y="417224"/>
                  <a:pt x="1195005" y="417887"/>
                  <a:pt x="1194343" y="417887"/>
                </a:cubicBezTo>
                <a:cubicBezTo>
                  <a:pt x="1194674" y="417887"/>
                  <a:pt x="1195005" y="417556"/>
                  <a:pt x="1195668" y="417224"/>
                </a:cubicBezTo>
                <a:cubicBezTo>
                  <a:pt x="1195337" y="415899"/>
                  <a:pt x="1195005" y="414904"/>
                  <a:pt x="1194674" y="413579"/>
                </a:cubicBezTo>
                <a:cubicBezTo>
                  <a:pt x="1195668" y="412916"/>
                  <a:pt x="1196662" y="412253"/>
                  <a:pt x="1197325" y="411259"/>
                </a:cubicBezTo>
                <a:cubicBezTo>
                  <a:pt x="1197988" y="410265"/>
                  <a:pt x="1198651" y="409271"/>
                  <a:pt x="1198982" y="408277"/>
                </a:cubicBezTo>
                <a:cubicBezTo>
                  <a:pt x="1198982" y="407614"/>
                  <a:pt x="1198651" y="406620"/>
                  <a:pt x="1198319" y="405957"/>
                </a:cubicBezTo>
                <a:cubicBezTo>
                  <a:pt x="1197325" y="404963"/>
                  <a:pt x="1196331" y="403968"/>
                  <a:pt x="1195668" y="402974"/>
                </a:cubicBezTo>
                <a:cubicBezTo>
                  <a:pt x="1196662" y="403968"/>
                  <a:pt x="1197656" y="404963"/>
                  <a:pt x="1198319" y="405957"/>
                </a:cubicBezTo>
                <a:cubicBezTo>
                  <a:pt x="1198319" y="406620"/>
                  <a:pt x="1198651" y="407614"/>
                  <a:pt x="1198982" y="408277"/>
                </a:cubicBezTo>
                <a:lnTo>
                  <a:pt x="1198982" y="408277"/>
                </a:lnTo>
                <a:cubicBezTo>
                  <a:pt x="1198982" y="408277"/>
                  <a:pt x="1198319" y="410596"/>
                  <a:pt x="1197325" y="411259"/>
                </a:cubicBezTo>
                <a:close/>
                <a:moveTo>
                  <a:pt x="1202296" y="405625"/>
                </a:moveTo>
                <a:cubicBezTo>
                  <a:pt x="1202296" y="405625"/>
                  <a:pt x="1202296" y="405625"/>
                  <a:pt x="1202627" y="405957"/>
                </a:cubicBezTo>
                <a:cubicBezTo>
                  <a:pt x="1202627" y="405957"/>
                  <a:pt x="1203290" y="406620"/>
                  <a:pt x="1203622" y="406620"/>
                </a:cubicBezTo>
                <a:cubicBezTo>
                  <a:pt x="1203622" y="406620"/>
                  <a:pt x="1202959" y="405957"/>
                  <a:pt x="1202627" y="405957"/>
                </a:cubicBezTo>
                <a:cubicBezTo>
                  <a:pt x="1202627" y="405957"/>
                  <a:pt x="1202627" y="405957"/>
                  <a:pt x="1202296" y="405625"/>
                </a:cubicBezTo>
                <a:lnTo>
                  <a:pt x="1202296" y="405625"/>
                </a:lnTo>
                <a:close/>
                <a:moveTo>
                  <a:pt x="1193348" y="391707"/>
                </a:moveTo>
                <a:lnTo>
                  <a:pt x="1193348" y="391707"/>
                </a:lnTo>
                <a:cubicBezTo>
                  <a:pt x="1193348" y="391707"/>
                  <a:pt x="1193348" y="392370"/>
                  <a:pt x="1193348" y="392701"/>
                </a:cubicBezTo>
                <a:cubicBezTo>
                  <a:pt x="1193348" y="392370"/>
                  <a:pt x="1193348" y="392038"/>
                  <a:pt x="1193348" y="391707"/>
                </a:cubicBezTo>
                <a:close/>
                <a:moveTo>
                  <a:pt x="1161535" y="398335"/>
                </a:moveTo>
                <a:lnTo>
                  <a:pt x="1161535" y="398335"/>
                </a:lnTo>
                <a:cubicBezTo>
                  <a:pt x="1161535" y="398335"/>
                  <a:pt x="1161535" y="397009"/>
                  <a:pt x="1161535" y="396015"/>
                </a:cubicBezTo>
                <a:cubicBezTo>
                  <a:pt x="1161535" y="396678"/>
                  <a:pt x="1161535" y="397341"/>
                  <a:pt x="1161535" y="398335"/>
                </a:cubicBezTo>
                <a:close/>
                <a:moveTo>
                  <a:pt x="1146291" y="402643"/>
                </a:moveTo>
                <a:cubicBezTo>
                  <a:pt x="1146291" y="402643"/>
                  <a:pt x="1146622" y="401317"/>
                  <a:pt x="1147616" y="400655"/>
                </a:cubicBezTo>
                <a:lnTo>
                  <a:pt x="1147616" y="400655"/>
                </a:lnTo>
                <a:cubicBezTo>
                  <a:pt x="1147616" y="400655"/>
                  <a:pt x="1146291" y="401649"/>
                  <a:pt x="1146291" y="402643"/>
                </a:cubicBezTo>
                <a:close/>
                <a:moveTo>
                  <a:pt x="1131046" y="413579"/>
                </a:moveTo>
                <a:lnTo>
                  <a:pt x="1131046" y="413579"/>
                </a:lnTo>
                <a:cubicBezTo>
                  <a:pt x="1131046" y="413579"/>
                  <a:pt x="1129721" y="413248"/>
                  <a:pt x="1129058" y="412916"/>
                </a:cubicBezTo>
                <a:cubicBezTo>
                  <a:pt x="1129721" y="412916"/>
                  <a:pt x="1130384" y="413248"/>
                  <a:pt x="1131046" y="413579"/>
                </a:cubicBezTo>
                <a:close/>
                <a:moveTo>
                  <a:pt x="1118785" y="441416"/>
                </a:moveTo>
                <a:lnTo>
                  <a:pt x="1118785" y="441416"/>
                </a:lnTo>
                <a:cubicBezTo>
                  <a:pt x="1118785" y="441416"/>
                  <a:pt x="1117459" y="441416"/>
                  <a:pt x="1117128" y="441416"/>
                </a:cubicBezTo>
                <a:cubicBezTo>
                  <a:pt x="1117459" y="441416"/>
                  <a:pt x="1118122" y="441416"/>
                  <a:pt x="1118785" y="441416"/>
                </a:cubicBezTo>
                <a:close/>
                <a:moveTo>
                  <a:pt x="1128395" y="432137"/>
                </a:moveTo>
                <a:cubicBezTo>
                  <a:pt x="1128395" y="432137"/>
                  <a:pt x="1126075" y="432800"/>
                  <a:pt x="1125081" y="433794"/>
                </a:cubicBezTo>
                <a:cubicBezTo>
                  <a:pt x="1126075" y="433131"/>
                  <a:pt x="1127070" y="432137"/>
                  <a:pt x="1128395" y="432137"/>
                </a:cubicBezTo>
                <a:close/>
                <a:moveTo>
                  <a:pt x="1134360" y="413248"/>
                </a:moveTo>
                <a:cubicBezTo>
                  <a:pt x="1134360" y="413248"/>
                  <a:pt x="1133698" y="413248"/>
                  <a:pt x="1133366" y="413248"/>
                </a:cubicBezTo>
                <a:cubicBezTo>
                  <a:pt x="1133366" y="413248"/>
                  <a:pt x="1134029" y="413248"/>
                  <a:pt x="1134360" y="413248"/>
                </a:cubicBezTo>
                <a:close/>
                <a:moveTo>
                  <a:pt x="1136349" y="398998"/>
                </a:moveTo>
                <a:cubicBezTo>
                  <a:pt x="1136349" y="398998"/>
                  <a:pt x="1138006" y="397341"/>
                  <a:pt x="1138337" y="396015"/>
                </a:cubicBezTo>
                <a:cubicBezTo>
                  <a:pt x="1138006" y="397341"/>
                  <a:pt x="1137343" y="398335"/>
                  <a:pt x="1136349" y="398998"/>
                </a:cubicBezTo>
                <a:close/>
                <a:moveTo>
                  <a:pt x="1141320" y="395684"/>
                </a:moveTo>
                <a:cubicBezTo>
                  <a:pt x="1141320" y="395684"/>
                  <a:pt x="1139663" y="395684"/>
                  <a:pt x="1138668" y="395684"/>
                </a:cubicBezTo>
                <a:lnTo>
                  <a:pt x="1138668" y="395684"/>
                </a:lnTo>
                <a:cubicBezTo>
                  <a:pt x="1138668" y="395684"/>
                  <a:pt x="1140325" y="395684"/>
                  <a:pt x="1141320" y="395684"/>
                </a:cubicBezTo>
                <a:lnTo>
                  <a:pt x="1141320" y="395684"/>
                </a:lnTo>
                <a:close/>
                <a:moveTo>
                  <a:pt x="1132372" y="404631"/>
                </a:moveTo>
                <a:cubicBezTo>
                  <a:pt x="1132372" y="404631"/>
                  <a:pt x="1131378" y="405294"/>
                  <a:pt x="1131378" y="405625"/>
                </a:cubicBezTo>
                <a:cubicBezTo>
                  <a:pt x="1132703" y="407282"/>
                  <a:pt x="1135023" y="406620"/>
                  <a:pt x="1137012" y="407282"/>
                </a:cubicBezTo>
                <a:cubicBezTo>
                  <a:pt x="1135023" y="406951"/>
                  <a:pt x="1132703" y="407282"/>
                  <a:pt x="1131378" y="405625"/>
                </a:cubicBezTo>
                <a:cubicBezTo>
                  <a:pt x="1131378" y="404963"/>
                  <a:pt x="1132041" y="404631"/>
                  <a:pt x="1132372" y="404631"/>
                </a:cubicBezTo>
                <a:close/>
                <a:moveTo>
                  <a:pt x="1126075" y="417887"/>
                </a:moveTo>
                <a:cubicBezTo>
                  <a:pt x="1124750" y="420207"/>
                  <a:pt x="1123424" y="422858"/>
                  <a:pt x="1121105" y="424515"/>
                </a:cubicBezTo>
                <a:lnTo>
                  <a:pt x="1121105" y="424515"/>
                </a:lnTo>
                <a:cubicBezTo>
                  <a:pt x="1121105" y="424515"/>
                  <a:pt x="1120110" y="423852"/>
                  <a:pt x="1119779" y="423521"/>
                </a:cubicBezTo>
                <a:lnTo>
                  <a:pt x="1119779" y="423521"/>
                </a:lnTo>
                <a:cubicBezTo>
                  <a:pt x="1119779" y="420870"/>
                  <a:pt x="1119779" y="418218"/>
                  <a:pt x="1119779" y="415899"/>
                </a:cubicBezTo>
                <a:cubicBezTo>
                  <a:pt x="1118453" y="410928"/>
                  <a:pt x="1122762" y="414904"/>
                  <a:pt x="1123756" y="413248"/>
                </a:cubicBezTo>
                <a:cubicBezTo>
                  <a:pt x="1127732" y="413248"/>
                  <a:pt x="1127732" y="415567"/>
                  <a:pt x="1126407" y="417887"/>
                </a:cubicBezTo>
                <a:close/>
                <a:moveTo>
                  <a:pt x="1118122" y="415236"/>
                </a:moveTo>
                <a:cubicBezTo>
                  <a:pt x="1118122" y="415236"/>
                  <a:pt x="1116134" y="412916"/>
                  <a:pt x="1114477" y="412253"/>
                </a:cubicBezTo>
                <a:cubicBezTo>
                  <a:pt x="1112820" y="412253"/>
                  <a:pt x="1112488" y="412585"/>
                  <a:pt x="1112157" y="413579"/>
                </a:cubicBezTo>
                <a:cubicBezTo>
                  <a:pt x="1112157" y="412585"/>
                  <a:pt x="1112488" y="411922"/>
                  <a:pt x="1114477" y="412253"/>
                </a:cubicBezTo>
                <a:cubicBezTo>
                  <a:pt x="1115802" y="412916"/>
                  <a:pt x="1116465" y="414573"/>
                  <a:pt x="1118122" y="415236"/>
                </a:cubicBezTo>
                <a:close/>
                <a:moveTo>
                  <a:pt x="1096581" y="433131"/>
                </a:moveTo>
                <a:lnTo>
                  <a:pt x="1096581" y="433131"/>
                </a:lnTo>
                <a:cubicBezTo>
                  <a:pt x="1096581" y="433131"/>
                  <a:pt x="1096581" y="434125"/>
                  <a:pt x="1096913" y="434457"/>
                </a:cubicBezTo>
                <a:lnTo>
                  <a:pt x="1096913" y="434457"/>
                </a:lnTo>
                <a:cubicBezTo>
                  <a:pt x="1096913" y="434457"/>
                  <a:pt x="1096913" y="433462"/>
                  <a:pt x="1096581" y="433131"/>
                </a:cubicBezTo>
                <a:close/>
                <a:moveTo>
                  <a:pt x="1155238" y="433462"/>
                </a:moveTo>
                <a:cubicBezTo>
                  <a:pt x="1155238" y="433462"/>
                  <a:pt x="1155238" y="432137"/>
                  <a:pt x="1155569" y="431474"/>
                </a:cubicBezTo>
                <a:cubicBezTo>
                  <a:pt x="1155569" y="431806"/>
                  <a:pt x="1155238" y="432468"/>
                  <a:pt x="1155238" y="433462"/>
                </a:cubicBezTo>
                <a:cubicBezTo>
                  <a:pt x="1154907" y="433794"/>
                  <a:pt x="1154244" y="434125"/>
                  <a:pt x="1153913" y="434457"/>
                </a:cubicBezTo>
                <a:cubicBezTo>
                  <a:pt x="1154244" y="434457"/>
                  <a:pt x="1154907" y="433794"/>
                  <a:pt x="1155238" y="433462"/>
                </a:cubicBezTo>
                <a:close/>
                <a:moveTo>
                  <a:pt x="1160209" y="429817"/>
                </a:moveTo>
                <a:cubicBezTo>
                  <a:pt x="1160209" y="429817"/>
                  <a:pt x="1157558" y="429817"/>
                  <a:pt x="1156564" y="430480"/>
                </a:cubicBezTo>
                <a:cubicBezTo>
                  <a:pt x="1157558" y="429486"/>
                  <a:pt x="1158884" y="429486"/>
                  <a:pt x="1160209" y="429817"/>
                </a:cubicBezTo>
                <a:close/>
                <a:moveTo>
                  <a:pt x="1174459" y="423521"/>
                </a:moveTo>
                <a:cubicBezTo>
                  <a:pt x="1174459" y="423521"/>
                  <a:pt x="1175453" y="423189"/>
                  <a:pt x="1175785" y="423189"/>
                </a:cubicBezTo>
                <a:cubicBezTo>
                  <a:pt x="1175453" y="423189"/>
                  <a:pt x="1174790" y="423189"/>
                  <a:pt x="1174459" y="423521"/>
                </a:cubicBezTo>
                <a:cubicBezTo>
                  <a:pt x="1174459" y="423852"/>
                  <a:pt x="1173796" y="424183"/>
                  <a:pt x="1173465" y="424515"/>
                </a:cubicBezTo>
                <a:cubicBezTo>
                  <a:pt x="1173465" y="424515"/>
                  <a:pt x="1174128" y="423852"/>
                  <a:pt x="1174459" y="423521"/>
                </a:cubicBezTo>
                <a:close/>
                <a:moveTo>
                  <a:pt x="1175453" y="395684"/>
                </a:moveTo>
                <a:cubicBezTo>
                  <a:pt x="1175453" y="395684"/>
                  <a:pt x="1173465" y="394358"/>
                  <a:pt x="1173133" y="393695"/>
                </a:cubicBezTo>
                <a:cubicBezTo>
                  <a:pt x="1173133" y="393364"/>
                  <a:pt x="1172802" y="393033"/>
                  <a:pt x="1172802" y="392701"/>
                </a:cubicBezTo>
                <a:cubicBezTo>
                  <a:pt x="1172802" y="392701"/>
                  <a:pt x="1172802" y="392038"/>
                  <a:pt x="1173133" y="391707"/>
                </a:cubicBezTo>
                <a:cubicBezTo>
                  <a:pt x="1173133" y="391707"/>
                  <a:pt x="1172802" y="392370"/>
                  <a:pt x="1172802" y="392701"/>
                </a:cubicBezTo>
                <a:cubicBezTo>
                  <a:pt x="1172802" y="392701"/>
                  <a:pt x="1172802" y="393364"/>
                  <a:pt x="1173133" y="393695"/>
                </a:cubicBezTo>
                <a:cubicBezTo>
                  <a:pt x="1173465" y="394358"/>
                  <a:pt x="1174128" y="394689"/>
                  <a:pt x="1175453" y="395684"/>
                </a:cubicBezTo>
                <a:cubicBezTo>
                  <a:pt x="1175785" y="395684"/>
                  <a:pt x="1176116" y="395684"/>
                  <a:pt x="1176447" y="395684"/>
                </a:cubicBezTo>
                <a:cubicBezTo>
                  <a:pt x="1176116" y="395684"/>
                  <a:pt x="1175785" y="395684"/>
                  <a:pt x="1175453" y="395684"/>
                </a:cubicBezTo>
                <a:close/>
                <a:moveTo>
                  <a:pt x="1205279" y="424515"/>
                </a:moveTo>
                <a:cubicBezTo>
                  <a:pt x="1205279" y="424515"/>
                  <a:pt x="1204616" y="424515"/>
                  <a:pt x="1204284" y="424846"/>
                </a:cubicBezTo>
                <a:cubicBezTo>
                  <a:pt x="1204284" y="424846"/>
                  <a:pt x="1204947" y="424515"/>
                  <a:pt x="1205279" y="424515"/>
                </a:cubicBezTo>
                <a:close/>
                <a:moveTo>
                  <a:pt x="1213563" y="395684"/>
                </a:moveTo>
                <a:cubicBezTo>
                  <a:pt x="1213563" y="395684"/>
                  <a:pt x="1214558" y="394358"/>
                  <a:pt x="1214889" y="393033"/>
                </a:cubicBezTo>
                <a:lnTo>
                  <a:pt x="1214889" y="393033"/>
                </a:lnTo>
                <a:cubicBezTo>
                  <a:pt x="1214889" y="393033"/>
                  <a:pt x="1214226" y="395021"/>
                  <a:pt x="1213563" y="395684"/>
                </a:cubicBezTo>
                <a:close/>
                <a:moveTo>
                  <a:pt x="1210912" y="380440"/>
                </a:moveTo>
                <a:lnTo>
                  <a:pt x="1210912" y="380440"/>
                </a:lnTo>
                <a:lnTo>
                  <a:pt x="1214558" y="378120"/>
                </a:lnTo>
                <a:cubicBezTo>
                  <a:pt x="1214558" y="378120"/>
                  <a:pt x="1216546" y="379777"/>
                  <a:pt x="1217540" y="379777"/>
                </a:cubicBezTo>
                <a:cubicBezTo>
                  <a:pt x="1216215" y="379777"/>
                  <a:pt x="1215220" y="379777"/>
                  <a:pt x="1214558" y="378120"/>
                </a:cubicBezTo>
                <a:lnTo>
                  <a:pt x="1210912" y="380440"/>
                </a:lnTo>
                <a:close/>
                <a:moveTo>
                  <a:pt x="1191691" y="358899"/>
                </a:moveTo>
                <a:lnTo>
                  <a:pt x="1191691" y="358899"/>
                </a:lnTo>
                <a:cubicBezTo>
                  <a:pt x="1191691" y="358899"/>
                  <a:pt x="1191691" y="360556"/>
                  <a:pt x="1191691" y="361219"/>
                </a:cubicBezTo>
                <a:cubicBezTo>
                  <a:pt x="1191691" y="360556"/>
                  <a:pt x="1191691" y="359562"/>
                  <a:pt x="1191691" y="358899"/>
                </a:cubicBezTo>
                <a:close/>
                <a:moveTo>
                  <a:pt x="1193680" y="360887"/>
                </a:moveTo>
                <a:cubicBezTo>
                  <a:pt x="1193680" y="360887"/>
                  <a:pt x="1194343" y="360887"/>
                  <a:pt x="1194674" y="361219"/>
                </a:cubicBezTo>
                <a:cubicBezTo>
                  <a:pt x="1194343" y="361219"/>
                  <a:pt x="1194011" y="361219"/>
                  <a:pt x="1193680" y="360887"/>
                </a:cubicBezTo>
                <a:close/>
                <a:moveTo>
                  <a:pt x="1175453" y="369172"/>
                </a:moveTo>
                <a:cubicBezTo>
                  <a:pt x="1177441" y="367847"/>
                  <a:pt x="1178767" y="366190"/>
                  <a:pt x="1179761" y="363870"/>
                </a:cubicBezTo>
                <a:lnTo>
                  <a:pt x="1179761" y="363870"/>
                </a:lnTo>
                <a:cubicBezTo>
                  <a:pt x="1178767" y="366190"/>
                  <a:pt x="1177441" y="368178"/>
                  <a:pt x="1175453" y="369172"/>
                </a:cubicBezTo>
                <a:close/>
                <a:moveTo>
                  <a:pt x="1175453" y="363207"/>
                </a:moveTo>
                <a:cubicBezTo>
                  <a:pt x="1175453" y="363207"/>
                  <a:pt x="1176779" y="363539"/>
                  <a:pt x="1177773" y="363870"/>
                </a:cubicBezTo>
                <a:cubicBezTo>
                  <a:pt x="1177110" y="363870"/>
                  <a:pt x="1176447" y="363539"/>
                  <a:pt x="1175453" y="363207"/>
                </a:cubicBezTo>
                <a:close/>
                <a:moveTo>
                  <a:pt x="1168825" y="363207"/>
                </a:moveTo>
                <a:cubicBezTo>
                  <a:pt x="1168825" y="363207"/>
                  <a:pt x="1168825" y="362876"/>
                  <a:pt x="1168825" y="362544"/>
                </a:cubicBezTo>
                <a:lnTo>
                  <a:pt x="1168825" y="362544"/>
                </a:lnTo>
                <a:cubicBezTo>
                  <a:pt x="1168825" y="362544"/>
                  <a:pt x="1168825" y="362876"/>
                  <a:pt x="1168825" y="363207"/>
                </a:cubicBezTo>
                <a:cubicBezTo>
                  <a:pt x="1168825" y="363539"/>
                  <a:pt x="1169157" y="364201"/>
                  <a:pt x="1169488" y="364533"/>
                </a:cubicBezTo>
                <a:cubicBezTo>
                  <a:pt x="1169488" y="364201"/>
                  <a:pt x="1169157" y="363539"/>
                  <a:pt x="1168825" y="363207"/>
                </a:cubicBezTo>
                <a:close/>
                <a:moveTo>
                  <a:pt x="1119116" y="403306"/>
                </a:moveTo>
                <a:lnTo>
                  <a:pt x="1119116" y="403306"/>
                </a:lnTo>
                <a:cubicBezTo>
                  <a:pt x="1119116" y="403306"/>
                  <a:pt x="1119116" y="404300"/>
                  <a:pt x="1119116" y="404631"/>
                </a:cubicBezTo>
                <a:cubicBezTo>
                  <a:pt x="1119116" y="404300"/>
                  <a:pt x="1119116" y="403637"/>
                  <a:pt x="1119116" y="403306"/>
                </a:cubicBezTo>
                <a:close/>
                <a:moveTo>
                  <a:pt x="1113151" y="410265"/>
                </a:moveTo>
                <a:cubicBezTo>
                  <a:pt x="1113151" y="410265"/>
                  <a:pt x="1109174" y="408608"/>
                  <a:pt x="1107849" y="407282"/>
                </a:cubicBezTo>
                <a:cubicBezTo>
                  <a:pt x="1106523" y="406620"/>
                  <a:pt x="1104204" y="407282"/>
                  <a:pt x="1102547" y="407282"/>
                </a:cubicBezTo>
                <a:cubicBezTo>
                  <a:pt x="1101552" y="407282"/>
                  <a:pt x="1100890" y="407282"/>
                  <a:pt x="1100227" y="406620"/>
                </a:cubicBezTo>
                <a:cubicBezTo>
                  <a:pt x="1100890" y="407282"/>
                  <a:pt x="1101552" y="407282"/>
                  <a:pt x="1102547" y="407282"/>
                </a:cubicBezTo>
                <a:cubicBezTo>
                  <a:pt x="1104535" y="407282"/>
                  <a:pt x="1106523" y="406288"/>
                  <a:pt x="1107849" y="407282"/>
                </a:cubicBezTo>
                <a:cubicBezTo>
                  <a:pt x="1109174" y="408608"/>
                  <a:pt x="1111826" y="408608"/>
                  <a:pt x="1113151" y="410265"/>
                </a:cubicBezTo>
                <a:close/>
                <a:moveTo>
                  <a:pt x="1111163" y="456329"/>
                </a:moveTo>
                <a:cubicBezTo>
                  <a:pt x="1111163" y="456329"/>
                  <a:pt x="1110500" y="457654"/>
                  <a:pt x="1110169" y="457986"/>
                </a:cubicBezTo>
                <a:cubicBezTo>
                  <a:pt x="1110500" y="457323"/>
                  <a:pt x="1110831" y="456660"/>
                  <a:pt x="1111163" y="456329"/>
                </a:cubicBezTo>
                <a:close/>
                <a:moveTo>
                  <a:pt x="1136349" y="428492"/>
                </a:moveTo>
                <a:cubicBezTo>
                  <a:pt x="1136349" y="428492"/>
                  <a:pt x="1136017" y="428823"/>
                  <a:pt x="1135686" y="429154"/>
                </a:cubicBezTo>
                <a:cubicBezTo>
                  <a:pt x="1135686" y="429154"/>
                  <a:pt x="1136017" y="428823"/>
                  <a:pt x="1136349" y="428492"/>
                </a:cubicBezTo>
                <a:close/>
                <a:moveTo>
                  <a:pt x="1137674" y="427497"/>
                </a:moveTo>
                <a:cubicBezTo>
                  <a:pt x="1137674" y="427497"/>
                  <a:pt x="1137343" y="427497"/>
                  <a:pt x="1137012" y="427829"/>
                </a:cubicBezTo>
                <a:cubicBezTo>
                  <a:pt x="1137012" y="427829"/>
                  <a:pt x="1137343" y="427829"/>
                  <a:pt x="1137674" y="427497"/>
                </a:cubicBezTo>
                <a:close/>
                <a:moveTo>
                  <a:pt x="1163854" y="433131"/>
                </a:moveTo>
                <a:cubicBezTo>
                  <a:pt x="1163854" y="433131"/>
                  <a:pt x="1164517" y="433794"/>
                  <a:pt x="1164517" y="434125"/>
                </a:cubicBezTo>
                <a:cubicBezTo>
                  <a:pt x="1164517" y="434125"/>
                  <a:pt x="1163854" y="433462"/>
                  <a:pt x="1163854" y="433131"/>
                </a:cubicBezTo>
                <a:close/>
                <a:moveTo>
                  <a:pt x="1201965" y="448044"/>
                </a:moveTo>
                <a:cubicBezTo>
                  <a:pt x="1201965" y="448044"/>
                  <a:pt x="1201965" y="448707"/>
                  <a:pt x="1201633" y="448707"/>
                </a:cubicBezTo>
                <a:cubicBezTo>
                  <a:pt x="1202296" y="449369"/>
                  <a:pt x="1201965" y="449701"/>
                  <a:pt x="1201633" y="450032"/>
                </a:cubicBezTo>
                <a:cubicBezTo>
                  <a:pt x="1201633" y="450032"/>
                  <a:pt x="1201965" y="449369"/>
                  <a:pt x="1201633" y="448707"/>
                </a:cubicBezTo>
                <a:cubicBezTo>
                  <a:pt x="1201633" y="448707"/>
                  <a:pt x="1201965" y="448044"/>
                  <a:pt x="1201965" y="448044"/>
                </a:cubicBezTo>
                <a:close/>
                <a:moveTo>
                  <a:pt x="1219197" y="421864"/>
                </a:moveTo>
                <a:cubicBezTo>
                  <a:pt x="1219197" y="421864"/>
                  <a:pt x="1219197" y="422527"/>
                  <a:pt x="1219197" y="422527"/>
                </a:cubicBezTo>
                <a:cubicBezTo>
                  <a:pt x="1219197" y="422527"/>
                  <a:pt x="1219197" y="421864"/>
                  <a:pt x="1219197" y="421864"/>
                </a:cubicBezTo>
                <a:close/>
                <a:moveTo>
                  <a:pt x="1217872" y="394358"/>
                </a:moveTo>
                <a:cubicBezTo>
                  <a:pt x="1217872" y="394358"/>
                  <a:pt x="1215552" y="393364"/>
                  <a:pt x="1214226" y="393033"/>
                </a:cubicBezTo>
                <a:cubicBezTo>
                  <a:pt x="1216215" y="391044"/>
                  <a:pt x="1214226" y="389056"/>
                  <a:pt x="1214226" y="387067"/>
                </a:cubicBezTo>
                <a:cubicBezTo>
                  <a:pt x="1216877" y="386736"/>
                  <a:pt x="1219197" y="387399"/>
                  <a:pt x="1221517" y="388062"/>
                </a:cubicBezTo>
                <a:cubicBezTo>
                  <a:pt x="1221517" y="389719"/>
                  <a:pt x="1222842" y="391376"/>
                  <a:pt x="1221517" y="393033"/>
                </a:cubicBezTo>
                <a:cubicBezTo>
                  <a:pt x="1220523" y="394689"/>
                  <a:pt x="1218866" y="394027"/>
                  <a:pt x="1217872" y="394358"/>
                </a:cubicBezTo>
                <a:close/>
                <a:moveTo>
                  <a:pt x="1228145" y="405294"/>
                </a:moveTo>
                <a:cubicBezTo>
                  <a:pt x="1228145" y="405294"/>
                  <a:pt x="1227150" y="403968"/>
                  <a:pt x="1226488" y="403637"/>
                </a:cubicBezTo>
                <a:cubicBezTo>
                  <a:pt x="1227150" y="403968"/>
                  <a:pt x="1227813" y="404300"/>
                  <a:pt x="1228145" y="405294"/>
                </a:cubicBezTo>
                <a:close/>
                <a:moveTo>
                  <a:pt x="1230796" y="408608"/>
                </a:moveTo>
                <a:cubicBezTo>
                  <a:pt x="1230796" y="408608"/>
                  <a:pt x="1229802" y="408608"/>
                  <a:pt x="1229470" y="408939"/>
                </a:cubicBezTo>
                <a:cubicBezTo>
                  <a:pt x="1229802" y="408939"/>
                  <a:pt x="1230465" y="408939"/>
                  <a:pt x="1230796" y="408608"/>
                </a:cubicBezTo>
                <a:close/>
                <a:moveTo>
                  <a:pt x="1241400" y="454009"/>
                </a:moveTo>
                <a:cubicBezTo>
                  <a:pt x="1241400" y="454009"/>
                  <a:pt x="1242395" y="454009"/>
                  <a:pt x="1243057" y="454009"/>
                </a:cubicBezTo>
                <a:cubicBezTo>
                  <a:pt x="1243720" y="454009"/>
                  <a:pt x="1244052" y="454009"/>
                  <a:pt x="1244714" y="454009"/>
                </a:cubicBezTo>
                <a:lnTo>
                  <a:pt x="1244714" y="454009"/>
                </a:lnTo>
                <a:cubicBezTo>
                  <a:pt x="1244714" y="454009"/>
                  <a:pt x="1243720" y="454009"/>
                  <a:pt x="1243057" y="454009"/>
                </a:cubicBezTo>
                <a:cubicBezTo>
                  <a:pt x="1242395" y="454009"/>
                  <a:pt x="1242063" y="454009"/>
                  <a:pt x="1241400" y="454009"/>
                </a:cubicBezTo>
                <a:close/>
                <a:moveTo>
                  <a:pt x="1243057" y="450032"/>
                </a:moveTo>
                <a:cubicBezTo>
                  <a:pt x="1243057" y="450032"/>
                  <a:pt x="1243057" y="449369"/>
                  <a:pt x="1242726" y="449038"/>
                </a:cubicBezTo>
                <a:cubicBezTo>
                  <a:pt x="1241732" y="447712"/>
                  <a:pt x="1240406" y="446718"/>
                  <a:pt x="1239743" y="445393"/>
                </a:cubicBezTo>
                <a:cubicBezTo>
                  <a:pt x="1240406" y="446718"/>
                  <a:pt x="1241732" y="448044"/>
                  <a:pt x="1242726" y="449038"/>
                </a:cubicBezTo>
                <a:cubicBezTo>
                  <a:pt x="1242726" y="449038"/>
                  <a:pt x="1242726" y="449701"/>
                  <a:pt x="1243057" y="450032"/>
                </a:cubicBezTo>
                <a:close/>
                <a:moveTo>
                  <a:pt x="1252999" y="429817"/>
                </a:moveTo>
                <a:cubicBezTo>
                  <a:pt x="1250348" y="429817"/>
                  <a:pt x="1248028" y="429817"/>
                  <a:pt x="1245377" y="429817"/>
                </a:cubicBezTo>
                <a:cubicBezTo>
                  <a:pt x="1248028" y="429817"/>
                  <a:pt x="1250348" y="429817"/>
                  <a:pt x="1252999" y="429817"/>
                </a:cubicBezTo>
                <a:cubicBezTo>
                  <a:pt x="1253993" y="429486"/>
                  <a:pt x="1254656" y="429154"/>
                  <a:pt x="1255650" y="428492"/>
                </a:cubicBezTo>
                <a:cubicBezTo>
                  <a:pt x="1255650" y="427829"/>
                  <a:pt x="1255319" y="427166"/>
                  <a:pt x="1254656" y="426835"/>
                </a:cubicBezTo>
                <a:cubicBezTo>
                  <a:pt x="1254988" y="427497"/>
                  <a:pt x="1255319" y="427829"/>
                  <a:pt x="1255650" y="428492"/>
                </a:cubicBezTo>
                <a:cubicBezTo>
                  <a:pt x="1254656" y="428823"/>
                  <a:pt x="1253993" y="429154"/>
                  <a:pt x="1252999" y="429817"/>
                </a:cubicBezTo>
                <a:close/>
                <a:moveTo>
                  <a:pt x="1283487" y="390381"/>
                </a:moveTo>
                <a:cubicBezTo>
                  <a:pt x="1283487" y="390381"/>
                  <a:pt x="1283487" y="387067"/>
                  <a:pt x="1283487" y="385410"/>
                </a:cubicBezTo>
                <a:lnTo>
                  <a:pt x="1283487" y="385410"/>
                </a:lnTo>
                <a:cubicBezTo>
                  <a:pt x="1283487" y="385410"/>
                  <a:pt x="1283487" y="388724"/>
                  <a:pt x="1283487" y="390381"/>
                </a:cubicBezTo>
                <a:cubicBezTo>
                  <a:pt x="1282825" y="391044"/>
                  <a:pt x="1282162" y="391707"/>
                  <a:pt x="1281499" y="392038"/>
                </a:cubicBezTo>
                <a:cubicBezTo>
                  <a:pt x="1282162" y="391707"/>
                  <a:pt x="1282825" y="391044"/>
                  <a:pt x="1283487" y="390381"/>
                </a:cubicBezTo>
                <a:close/>
                <a:moveTo>
                  <a:pt x="1300389" y="389387"/>
                </a:moveTo>
                <a:cubicBezTo>
                  <a:pt x="1300389" y="389387"/>
                  <a:pt x="1298400" y="389387"/>
                  <a:pt x="1297406" y="389387"/>
                </a:cubicBezTo>
                <a:cubicBezTo>
                  <a:pt x="1298400" y="389387"/>
                  <a:pt x="1299394" y="389056"/>
                  <a:pt x="1300389" y="389387"/>
                </a:cubicBezTo>
                <a:close/>
                <a:moveTo>
                  <a:pt x="1302708" y="386073"/>
                </a:moveTo>
                <a:cubicBezTo>
                  <a:pt x="1302708" y="386073"/>
                  <a:pt x="1303371" y="387399"/>
                  <a:pt x="1304034" y="388062"/>
                </a:cubicBezTo>
                <a:cubicBezTo>
                  <a:pt x="1305028" y="388062"/>
                  <a:pt x="1305691" y="388062"/>
                  <a:pt x="1306685" y="388062"/>
                </a:cubicBezTo>
                <a:cubicBezTo>
                  <a:pt x="1304697" y="386073"/>
                  <a:pt x="1303040" y="383753"/>
                  <a:pt x="1303702" y="380440"/>
                </a:cubicBezTo>
                <a:cubicBezTo>
                  <a:pt x="1303702" y="380108"/>
                  <a:pt x="1303702" y="379777"/>
                  <a:pt x="1303702" y="379445"/>
                </a:cubicBezTo>
                <a:cubicBezTo>
                  <a:pt x="1306685" y="379777"/>
                  <a:pt x="1309668" y="380440"/>
                  <a:pt x="1312650" y="380771"/>
                </a:cubicBezTo>
                <a:cubicBezTo>
                  <a:pt x="1315964" y="382428"/>
                  <a:pt x="1315301" y="385742"/>
                  <a:pt x="1315964" y="388393"/>
                </a:cubicBezTo>
                <a:cubicBezTo>
                  <a:pt x="1314307" y="389719"/>
                  <a:pt x="1312981" y="389387"/>
                  <a:pt x="1311656" y="389056"/>
                </a:cubicBezTo>
                <a:cubicBezTo>
                  <a:pt x="1311656" y="389056"/>
                  <a:pt x="1311656" y="389387"/>
                  <a:pt x="1311656" y="389719"/>
                </a:cubicBezTo>
                <a:cubicBezTo>
                  <a:pt x="1311656" y="389719"/>
                  <a:pt x="1311656" y="389387"/>
                  <a:pt x="1311656" y="389056"/>
                </a:cubicBezTo>
                <a:cubicBezTo>
                  <a:pt x="1309999" y="388724"/>
                  <a:pt x="1308342" y="388393"/>
                  <a:pt x="1306685" y="388062"/>
                </a:cubicBezTo>
                <a:cubicBezTo>
                  <a:pt x="1305691" y="388062"/>
                  <a:pt x="1305028" y="388062"/>
                  <a:pt x="1304034" y="388062"/>
                </a:cubicBezTo>
                <a:cubicBezTo>
                  <a:pt x="1304034" y="388393"/>
                  <a:pt x="1304034" y="389056"/>
                  <a:pt x="1304034" y="389387"/>
                </a:cubicBezTo>
                <a:lnTo>
                  <a:pt x="1304034" y="389387"/>
                </a:lnTo>
                <a:cubicBezTo>
                  <a:pt x="1304034" y="389387"/>
                  <a:pt x="1304034" y="388393"/>
                  <a:pt x="1304034" y="388062"/>
                </a:cubicBezTo>
                <a:cubicBezTo>
                  <a:pt x="1303702" y="387399"/>
                  <a:pt x="1303371" y="386736"/>
                  <a:pt x="1302708" y="386073"/>
                </a:cubicBezTo>
                <a:close/>
                <a:moveTo>
                  <a:pt x="1319278" y="402312"/>
                </a:moveTo>
                <a:lnTo>
                  <a:pt x="1319278" y="402312"/>
                </a:lnTo>
                <a:cubicBezTo>
                  <a:pt x="1319278" y="402312"/>
                  <a:pt x="1319941" y="402312"/>
                  <a:pt x="1320272" y="402312"/>
                </a:cubicBezTo>
                <a:cubicBezTo>
                  <a:pt x="1320272" y="402312"/>
                  <a:pt x="1319609" y="402312"/>
                  <a:pt x="1319278" y="402312"/>
                </a:cubicBezTo>
                <a:close/>
                <a:moveTo>
                  <a:pt x="1319278" y="404300"/>
                </a:moveTo>
                <a:cubicBezTo>
                  <a:pt x="1319278" y="404300"/>
                  <a:pt x="1319278" y="404300"/>
                  <a:pt x="1319278" y="403968"/>
                </a:cubicBezTo>
                <a:cubicBezTo>
                  <a:pt x="1319278" y="403968"/>
                  <a:pt x="1319278" y="403968"/>
                  <a:pt x="1319278" y="404300"/>
                </a:cubicBezTo>
                <a:close/>
                <a:moveTo>
                  <a:pt x="1345127" y="368178"/>
                </a:moveTo>
                <a:cubicBezTo>
                  <a:pt x="1345127" y="368178"/>
                  <a:pt x="1344464" y="371161"/>
                  <a:pt x="1345127" y="372818"/>
                </a:cubicBezTo>
                <a:cubicBezTo>
                  <a:pt x="1345789" y="373149"/>
                  <a:pt x="1345789" y="374143"/>
                  <a:pt x="1346121" y="375137"/>
                </a:cubicBezTo>
                <a:cubicBezTo>
                  <a:pt x="1346121" y="374474"/>
                  <a:pt x="1345789" y="373149"/>
                  <a:pt x="1345127" y="372818"/>
                </a:cubicBezTo>
                <a:cubicBezTo>
                  <a:pt x="1344795" y="371161"/>
                  <a:pt x="1344795" y="369504"/>
                  <a:pt x="1345127" y="368178"/>
                </a:cubicBezTo>
                <a:close/>
                <a:moveTo>
                  <a:pt x="1348441" y="375469"/>
                </a:moveTo>
                <a:lnTo>
                  <a:pt x="1348441" y="375469"/>
                </a:lnTo>
                <a:close/>
                <a:moveTo>
                  <a:pt x="1377603" y="346637"/>
                </a:moveTo>
                <a:cubicBezTo>
                  <a:pt x="1377603" y="346637"/>
                  <a:pt x="1378597" y="346637"/>
                  <a:pt x="1378929" y="346637"/>
                </a:cubicBezTo>
                <a:cubicBezTo>
                  <a:pt x="1378597" y="346637"/>
                  <a:pt x="1378266" y="346637"/>
                  <a:pt x="1377603" y="346637"/>
                </a:cubicBezTo>
                <a:cubicBezTo>
                  <a:pt x="1375946" y="348294"/>
                  <a:pt x="1374289" y="349951"/>
                  <a:pt x="1372632" y="351608"/>
                </a:cubicBezTo>
                <a:cubicBezTo>
                  <a:pt x="1374289" y="349951"/>
                  <a:pt x="1375946" y="348294"/>
                  <a:pt x="1377603" y="346637"/>
                </a:cubicBezTo>
                <a:close/>
                <a:moveTo>
                  <a:pt x="1391522" y="401980"/>
                </a:moveTo>
                <a:lnTo>
                  <a:pt x="1391522" y="401980"/>
                </a:lnTo>
                <a:cubicBezTo>
                  <a:pt x="1391522" y="401980"/>
                  <a:pt x="1393179" y="400323"/>
                  <a:pt x="1394173" y="399660"/>
                </a:cubicBezTo>
                <a:cubicBezTo>
                  <a:pt x="1393179" y="400323"/>
                  <a:pt x="1392516" y="401317"/>
                  <a:pt x="1391522" y="401980"/>
                </a:cubicBezTo>
                <a:lnTo>
                  <a:pt x="1391522" y="401980"/>
                </a:lnTo>
                <a:cubicBezTo>
                  <a:pt x="1391522" y="401980"/>
                  <a:pt x="1389202" y="401980"/>
                  <a:pt x="1388208" y="401980"/>
                </a:cubicBezTo>
                <a:cubicBezTo>
                  <a:pt x="1389202" y="401980"/>
                  <a:pt x="1390196" y="401980"/>
                  <a:pt x="1391522" y="401980"/>
                </a:cubicBezTo>
                <a:close/>
                <a:moveTo>
                  <a:pt x="1393510" y="404631"/>
                </a:moveTo>
                <a:cubicBezTo>
                  <a:pt x="1393510" y="404631"/>
                  <a:pt x="1394504" y="405294"/>
                  <a:pt x="1394836" y="405625"/>
                </a:cubicBezTo>
                <a:cubicBezTo>
                  <a:pt x="1394504" y="405294"/>
                  <a:pt x="1394173" y="404963"/>
                  <a:pt x="1393510" y="404631"/>
                </a:cubicBezTo>
                <a:cubicBezTo>
                  <a:pt x="1392847" y="404631"/>
                  <a:pt x="1392516" y="403968"/>
                  <a:pt x="1392184" y="403637"/>
                </a:cubicBezTo>
                <a:cubicBezTo>
                  <a:pt x="1392516" y="403968"/>
                  <a:pt x="1393179" y="404300"/>
                  <a:pt x="1393510" y="404631"/>
                </a:cubicBezTo>
                <a:close/>
                <a:moveTo>
                  <a:pt x="1395499" y="407282"/>
                </a:moveTo>
                <a:cubicBezTo>
                  <a:pt x="1395499" y="407282"/>
                  <a:pt x="1396161" y="408939"/>
                  <a:pt x="1396493" y="409271"/>
                </a:cubicBezTo>
                <a:cubicBezTo>
                  <a:pt x="1396161" y="408939"/>
                  <a:pt x="1395830" y="408277"/>
                  <a:pt x="1395499" y="407282"/>
                </a:cubicBezTo>
                <a:cubicBezTo>
                  <a:pt x="1395499" y="406620"/>
                  <a:pt x="1395499" y="405957"/>
                  <a:pt x="1395167" y="405625"/>
                </a:cubicBezTo>
                <a:cubicBezTo>
                  <a:pt x="1395499" y="405957"/>
                  <a:pt x="1395830" y="406620"/>
                  <a:pt x="1395499" y="407282"/>
                </a:cubicBezTo>
                <a:close/>
                <a:moveTo>
                  <a:pt x="1447859" y="348957"/>
                </a:moveTo>
                <a:cubicBezTo>
                  <a:pt x="1446202" y="349951"/>
                  <a:pt x="1444545" y="350614"/>
                  <a:pt x="1442556" y="351608"/>
                </a:cubicBezTo>
                <a:lnTo>
                  <a:pt x="1442556" y="351608"/>
                </a:lnTo>
                <a:cubicBezTo>
                  <a:pt x="1444213" y="350614"/>
                  <a:pt x="1445870" y="349951"/>
                  <a:pt x="1447859" y="348957"/>
                </a:cubicBezTo>
                <a:lnTo>
                  <a:pt x="1447859" y="348957"/>
                </a:lnTo>
                <a:close/>
                <a:moveTo>
                  <a:pt x="1455149" y="338684"/>
                </a:moveTo>
                <a:lnTo>
                  <a:pt x="1455149" y="338684"/>
                </a:lnTo>
                <a:cubicBezTo>
                  <a:pt x="1456806" y="339015"/>
                  <a:pt x="1458463" y="339678"/>
                  <a:pt x="1460120" y="340010"/>
                </a:cubicBezTo>
                <a:cubicBezTo>
                  <a:pt x="1458463" y="339678"/>
                  <a:pt x="1456806" y="339015"/>
                  <a:pt x="1455149" y="338684"/>
                </a:cubicBezTo>
                <a:close/>
                <a:moveTo>
                  <a:pt x="1467080" y="336033"/>
                </a:moveTo>
                <a:cubicBezTo>
                  <a:pt x="1467080" y="336033"/>
                  <a:pt x="1465423" y="336033"/>
                  <a:pt x="1464760" y="335701"/>
                </a:cubicBezTo>
                <a:cubicBezTo>
                  <a:pt x="1465423" y="335701"/>
                  <a:pt x="1466417" y="336033"/>
                  <a:pt x="1467080" y="336033"/>
                </a:cubicBezTo>
                <a:close/>
                <a:moveTo>
                  <a:pt x="1484312" y="332056"/>
                </a:moveTo>
                <a:lnTo>
                  <a:pt x="1484312" y="332056"/>
                </a:lnTo>
                <a:cubicBezTo>
                  <a:pt x="1483649" y="335039"/>
                  <a:pt x="1481992" y="335370"/>
                  <a:pt x="1480004" y="335370"/>
                </a:cubicBezTo>
                <a:cubicBezTo>
                  <a:pt x="1481992" y="335370"/>
                  <a:pt x="1483649" y="335370"/>
                  <a:pt x="1484312" y="332056"/>
                </a:cubicBezTo>
                <a:close/>
                <a:moveTo>
                  <a:pt x="1494917" y="319463"/>
                </a:moveTo>
                <a:lnTo>
                  <a:pt x="1494917" y="319463"/>
                </a:lnTo>
                <a:cubicBezTo>
                  <a:pt x="1494917" y="319463"/>
                  <a:pt x="1494254" y="320126"/>
                  <a:pt x="1493591" y="320457"/>
                </a:cubicBezTo>
                <a:cubicBezTo>
                  <a:pt x="1493922" y="320126"/>
                  <a:pt x="1494254" y="319795"/>
                  <a:pt x="1494917" y="319463"/>
                </a:cubicBezTo>
                <a:close/>
                <a:moveTo>
                  <a:pt x="1507510" y="320789"/>
                </a:moveTo>
                <a:cubicBezTo>
                  <a:pt x="1507510" y="320789"/>
                  <a:pt x="1508504" y="321783"/>
                  <a:pt x="1508835" y="322446"/>
                </a:cubicBezTo>
                <a:cubicBezTo>
                  <a:pt x="1508504" y="321783"/>
                  <a:pt x="1507841" y="321452"/>
                  <a:pt x="1507510" y="320789"/>
                </a:cubicBezTo>
                <a:cubicBezTo>
                  <a:pt x="1506847" y="320789"/>
                  <a:pt x="1506184" y="320789"/>
                  <a:pt x="1505521" y="320789"/>
                </a:cubicBezTo>
                <a:cubicBezTo>
                  <a:pt x="1506184" y="320789"/>
                  <a:pt x="1506847" y="320789"/>
                  <a:pt x="1507510" y="320789"/>
                </a:cubicBezTo>
                <a:close/>
                <a:moveTo>
                  <a:pt x="1511486" y="325097"/>
                </a:moveTo>
                <a:cubicBezTo>
                  <a:pt x="1511486" y="325097"/>
                  <a:pt x="1510161" y="323440"/>
                  <a:pt x="1509498" y="322777"/>
                </a:cubicBezTo>
                <a:cubicBezTo>
                  <a:pt x="1510161" y="323771"/>
                  <a:pt x="1510823" y="324434"/>
                  <a:pt x="1511486" y="325097"/>
                </a:cubicBezTo>
                <a:close/>
                <a:moveTo>
                  <a:pt x="1513806" y="316481"/>
                </a:moveTo>
                <a:cubicBezTo>
                  <a:pt x="1513806" y="316481"/>
                  <a:pt x="1513806" y="315155"/>
                  <a:pt x="1513806" y="314161"/>
                </a:cubicBezTo>
                <a:cubicBezTo>
                  <a:pt x="1513806" y="314824"/>
                  <a:pt x="1513806" y="315486"/>
                  <a:pt x="1513806" y="316481"/>
                </a:cubicBezTo>
                <a:close/>
                <a:moveTo>
                  <a:pt x="1537998" y="320457"/>
                </a:moveTo>
                <a:cubicBezTo>
                  <a:pt x="1537998" y="320457"/>
                  <a:pt x="1539655" y="320457"/>
                  <a:pt x="1540317" y="320457"/>
                </a:cubicBezTo>
                <a:cubicBezTo>
                  <a:pt x="1539655" y="320457"/>
                  <a:pt x="1538661" y="320457"/>
                  <a:pt x="1537998" y="320457"/>
                </a:cubicBezTo>
                <a:lnTo>
                  <a:pt x="1537998" y="320457"/>
                </a:lnTo>
                <a:close/>
                <a:moveTo>
                  <a:pt x="1570806" y="296266"/>
                </a:moveTo>
                <a:cubicBezTo>
                  <a:pt x="1570806" y="296266"/>
                  <a:pt x="1570806" y="296266"/>
                  <a:pt x="1570806" y="296266"/>
                </a:cubicBezTo>
                <a:lnTo>
                  <a:pt x="1570806" y="296266"/>
                </a:lnTo>
                <a:close/>
                <a:moveTo>
                  <a:pt x="1581742" y="302231"/>
                </a:moveTo>
                <a:lnTo>
                  <a:pt x="1581742" y="302231"/>
                </a:lnTo>
                <a:cubicBezTo>
                  <a:pt x="1581742" y="302231"/>
                  <a:pt x="1578759" y="302231"/>
                  <a:pt x="1577434" y="302231"/>
                </a:cubicBezTo>
                <a:cubicBezTo>
                  <a:pt x="1578759" y="302231"/>
                  <a:pt x="1580416" y="302231"/>
                  <a:pt x="1581742" y="302231"/>
                </a:cubicBezTo>
                <a:close/>
                <a:moveTo>
                  <a:pt x="1596323" y="329736"/>
                </a:moveTo>
                <a:cubicBezTo>
                  <a:pt x="1596323" y="329736"/>
                  <a:pt x="1598311" y="329074"/>
                  <a:pt x="1598974" y="328742"/>
                </a:cubicBezTo>
                <a:lnTo>
                  <a:pt x="1598974" y="328742"/>
                </a:lnTo>
                <a:cubicBezTo>
                  <a:pt x="1598974" y="328742"/>
                  <a:pt x="1596986" y="329405"/>
                  <a:pt x="1596323" y="329736"/>
                </a:cubicBezTo>
                <a:cubicBezTo>
                  <a:pt x="1595660" y="330068"/>
                  <a:pt x="1594335" y="330399"/>
                  <a:pt x="1593672" y="331062"/>
                </a:cubicBezTo>
                <a:cubicBezTo>
                  <a:pt x="1594335" y="330399"/>
                  <a:pt x="1595329" y="330068"/>
                  <a:pt x="1596323" y="329736"/>
                </a:cubicBezTo>
                <a:close/>
                <a:moveTo>
                  <a:pt x="1613224" y="338684"/>
                </a:moveTo>
                <a:cubicBezTo>
                  <a:pt x="1613224" y="338684"/>
                  <a:pt x="1611567" y="338684"/>
                  <a:pt x="1610573" y="338684"/>
                </a:cubicBezTo>
                <a:cubicBezTo>
                  <a:pt x="1611567" y="338684"/>
                  <a:pt x="1612230" y="338684"/>
                  <a:pt x="1613224" y="338684"/>
                </a:cubicBezTo>
                <a:close/>
                <a:moveTo>
                  <a:pt x="1670224" y="331393"/>
                </a:moveTo>
                <a:cubicBezTo>
                  <a:pt x="1670224" y="331393"/>
                  <a:pt x="1671881" y="334044"/>
                  <a:pt x="1672544" y="335370"/>
                </a:cubicBezTo>
                <a:cubicBezTo>
                  <a:pt x="1672544" y="337690"/>
                  <a:pt x="1673206" y="338353"/>
                  <a:pt x="1674201" y="338353"/>
                </a:cubicBezTo>
                <a:cubicBezTo>
                  <a:pt x="1673206" y="338353"/>
                  <a:pt x="1672875" y="337358"/>
                  <a:pt x="1672544" y="335370"/>
                </a:cubicBezTo>
                <a:lnTo>
                  <a:pt x="1672544" y="335370"/>
                </a:lnTo>
                <a:cubicBezTo>
                  <a:pt x="1672544" y="335370"/>
                  <a:pt x="1670887" y="332719"/>
                  <a:pt x="1670224" y="331393"/>
                </a:cubicBezTo>
                <a:close/>
                <a:moveTo>
                  <a:pt x="1682485" y="333713"/>
                </a:moveTo>
                <a:cubicBezTo>
                  <a:pt x="1682485" y="333713"/>
                  <a:pt x="1681160" y="333382"/>
                  <a:pt x="1680828" y="333050"/>
                </a:cubicBezTo>
                <a:cubicBezTo>
                  <a:pt x="1681491" y="333050"/>
                  <a:pt x="1682154" y="333382"/>
                  <a:pt x="1682485" y="333713"/>
                </a:cubicBezTo>
                <a:close/>
                <a:moveTo>
                  <a:pt x="1686794" y="306870"/>
                </a:moveTo>
                <a:cubicBezTo>
                  <a:pt x="1686794" y="306870"/>
                  <a:pt x="1687125" y="308196"/>
                  <a:pt x="1687456" y="308527"/>
                </a:cubicBezTo>
                <a:cubicBezTo>
                  <a:pt x="1687125" y="307864"/>
                  <a:pt x="1686794" y="307202"/>
                  <a:pt x="1686794" y="306870"/>
                </a:cubicBezTo>
                <a:close/>
                <a:moveTo>
                  <a:pt x="1687788" y="305213"/>
                </a:moveTo>
                <a:cubicBezTo>
                  <a:pt x="1685136" y="304219"/>
                  <a:pt x="1682817" y="303225"/>
                  <a:pt x="1680166" y="302562"/>
                </a:cubicBezTo>
                <a:cubicBezTo>
                  <a:pt x="1677514" y="303556"/>
                  <a:pt x="1675195" y="304219"/>
                  <a:pt x="1672544" y="302562"/>
                </a:cubicBezTo>
                <a:cubicBezTo>
                  <a:pt x="1672544" y="298917"/>
                  <a:pt x="1671881" y="296597"/>
                  <a:pt x="1667241" y="297591"/>
                </a:cubicBezTo>
                <a:cubicBezTo>
                  <a:pt x="1665584" y="298254"/>
                  <a:pt x="1663264" y="297260"/>
                  <a:pt x="1662270" y="299911"/>
                </a:cubicBezTo>
                <a:cubicBezTo>
                  <a:pt x="1662270" y="300242"/>
                  <a:pt x="1657962" y="300242"/>
                  <a:pt x="1656305" y="298585"/>
                </a:cubicBezTo>
                <a:cubicBezTo>
                  <a:pt x="1659619" y="294940"/>
                  <a:pt x="1664922" y="294609"/>
                  <a:pt x="1668898" y="292289"/>
                </a:cubicBezTo>
                <a:cubicBezTo>
                  <a:pt x="1672544" y="292289"/>
                  <a:pt x="1674863" y="289638"/>
                  <a:pt x="1677846" y="288312"/>
                </a:cubicBezTo>
                <a:cubicBezTo>
                  <a:pt x="1681160" y="286987"/>
                  <a:pt x="1684805" y="285992"/>
                  <a:pt x="1688450" y="288312"/>
                </a:cubicBezTo>
                <a:cubicBezTo>
                  <a:pt x="1684474" y="289306"/>
                  <a:pt x="1684142" y="291626"/>
                  <a:pt x="1686794" y="294609"/>
                </a:cubicBezTo>
                <a:cubicBezTo>
                  <a:pt x="1686131" y="294609"/>
                  <a:pt x="1685136" y="294609"/>
                  <a:pt x="1684474" y="294609"/>
                </a:cubicBezTo>
                <a:cubicBezTo>
                  <a:pt x="1679171" y="294940"/>
                  <a:pt x="1682154" y="299580"/>
                  <a:pt x="1680497" y="302231"/>
                </a:cubicBezTo>
                <a:cubicBezTo>
                  <a:pt x="1683148" y="303225"/>
                  <a:pt x="1685468" y="304219"/>
                  <a:pt x="1688119" y="304882"/>
                </a:cubicBezTo>
                <a:lnTo>
                  <a:pt x="1688119" y="304882"/>
                </a:lnTo>
                <a:close/>
                <a:moveTo>
                  <a:pt x="1697398" y="301237"/>
                </a:moveTo>
                <a:cubicBezTo>
                  <a:pt x="1697398" y="301237"/>
                  <a:pt x="1699386" y="301237"/>
                  <a:pt x="1700381" y="299911"/>
                </a:cubicBezTo>
                <a:lnTo>
                  <a:pt x="1700381" y="299911"/>
                </a:lnTo>
                <a:cubicBezTo>
                  <a:pt x="1700381" y="299911"/>
                  <a:pt x="1698392" y="301568"/>
                  <a:pt x="1697398" y="301237"/>
                </a:cubicBezTo>
                <a:close/>
                <a:moveTo>
                  <a:pt x="1713305" y="301899"/>
                </a:moveTo>
                <a:cubicBezTo>
                  <a:pt x="1713305" y="301899"/>
                  <a:pt x="1710322" y="301899"/>
                  <a:pt x="1708997" y="301899"/>
                </a:cubicBezTo>
                <a:cubicBezTo>
                  <a:pt x="1710322" y="301899"/>
                  <a:pt x="1711979" y="301899"/>
                  <a:pt x="1713305" y="301899"/>
                </a:cubicBezTo>
                <a:close/>
                <a:moveTo>
                  <a:pt x="1726229" y="304882"/>
                </a:moveTo>
                <a:cubicBezTo>
                  <a:pt x="1726229" y="304882"/>
                  <a:pt x="1723247" y="305876"/>
                  <a:pt x="1721921" y="306207"/>
                </a:cubicBezTo>
                <a:cubicBezTo>
                  <a:pt x="1719933" y="304882"/>
                  <a:pt x="1718607" y="303556"/>
                  <a:pt x="1717944" y="301237"/>
                </a:cubicBezTo>
                <a:lnTo>
                  <a:pt x="1717944" y="301237"/>
                </a:lnTo>
                <a:cubicBezTo>
                  <a:pt x="1718939" y="298585"/>
                  <a:pt x="1716288" y="296928"/>
                  <a:pt x="1715625" y="294609"/>
                </a:cubicBezTo>
                <a:cubicBezTo>
                  <a:pt x="1714962" y="295271"/>
                  <a:pt x="1714299" y="296266"/>
                  <a:pt x="1713636" y="296928"/>
                </a:cubicBezTo>
                <a:cubicBezTo>
                  <a:pt x="1713636" y="293615"/>
                  <a:pt x="1712974" y="289969"/>
                  <a:pt x="1716950" y="288312"/>
                </a:cubicBezTo>
                <a:cubicBezTo>
                  <a:pt x="1718607" y="285992"/>
                  <a:pt x="1719933" y="283341"/>
                  <a:pt x="1723247" y="283341"/>
                </a:cubicBezTo>
                <a:cubicBezTo>
                  <a:pt x="1724904" y="284335"/>
                  <a:pt x="1726561" y="284998"/>
                  <a:pt x="1728218" y="285992"/>
                </a:cubicBezTo>
                <a:cubicBezTo>
                  <a:pt x="1728218" y="285992"/>
                  <a:pt x="1728218" y="286655"/>
                  <a:pt x="1728218" y="286987"/>
                </a:cubicBezTo>
                <a:lnTo>
                  <a:pt x="1728218" y="286987"/>
                </a:lnTo>
                <a:cubicBezTo>
                  <a:pt x="1728218" y="288975"/>
                  <a:pt x="1730869" y="289969"/>
                  <a:pt x="1730537" y="292289"/>
                </a:cubicBezTo>
                <a:cubicBezTo>
                  <a:pt x="1731200" y="293283"/>
                  <a:pt x="1731532" y="294940"/>
                  <a:pt x="1733189" y="293615"/>
                </a:cubicBezTo>
                <a:cubicBezTo>
                  <a:pt x="1736171" y="290632"/>
                  <a:pt x="1739485" y="291626"/>
                  <a:pt x="1742468" y="292952"/>
                </a:cubicBezTo>
                <a:cubicBezTo>
                  <a:pt x="1745782" y="294277"/>
                  <a:pt x="1743130" y="296597"/>
                  <a:pt x="1742136" y="298254"/>
                </a:cubicBezTo>
                <a:cubicBezTo>
                  <a:pt x="1742136" y="298254"/>
                  <a:pt x="1743130" y="299248"/>
                  <a:pt x="1743793" y="299911"/>
                </a:cubicBezTo>
                <a:cubicBezTo>
                  <a:pt x="1741805" y="300905"/>
                  <a:pt x="1739485" y="301568"/>
                  <a:pt x="1737497" y="302562"/>
                </a:cubicBezTo>
                <a:cubicBezTo>
                  <a:pt x="1736171" y="302562"/>
                  <a:pt x="1734845" y="302562"/>
                  <a:pt x="1733851" y="302562"/>
                </a:cubicBezTo>
                <a:cubicBezTo>
                  <a:pt x="1733851" y="300905"/>
                  <a:pt x="1733520" y="299248"/>
                  <a:pt x="1733189" y="297591"/>
                </a:cubicBezTo>
                <a:cubicBezTo>
                  <a:pt x="1727555" y="297591"/>
                  <a:pt x="1726892" y="301237"/>
                  <a:pt x="1726561" y="305213"/>
                </a:cubicBezTo>
                <a:close/>
                <a:moveTo>
                  <a:pt x="1738822" y="306539"/>
                </a:moveTo>
                <a:cubicBezTo>
                  <a:pt x="1738822" y="306539"/>
                  <a:pt x="1737165" y="307533"/>
                  <a:pt x="1736171" y="307202"/>
                </a:cubicBezTo>
                <a:cubicBezTo>
                  <a:pt x="1736834" y="307533"/>
                  <a:pt x="1737828" y="307533"/>
                  <a:pt x="1738822" y="306539"/>
                </a:cubicBezTo>
                <a:cubicBezTo>
                  <a:pt x="1743130" y="305213"/>
                  <a:pt x="1746776" y="303556"/>
                  <a:pt x="1749758" y="300574"/>
                </a:cubicBezTo>
                <a:cubicBezTo>
                  <a:pt x="1746776" y="303556"/>
                  <a:pt x="1743130" y="305213"/>
                  <a:pt x="1738822" y="306539"/>
                </a:cubicBezTo>
                <a:close/>
                <a:moveTo>
                  <a:pt x="1757049" y="307864"/>
                </a:moveTo>
                <a:cubicBezTo>
                  <a:pt x="1757049" y="307864"/>
                  <a:pt x="1757049" y="307864"/>
                  <a:pt x="1757049" y="307864"/>
                </a:cubicBezTo>
                <a:cubicBezTo>
                  <a:pt x="1757049" y="307864"/>
                  <a:pt x="1757049" y="307864"/>
                  <a:pt x="1757049" y="307864"/>
                </a:cubicBezTo>
                <a:close/>
                <a:moveTo>
                  <a:pt x="1759369" y="308527"/>
                </a:moveTo>
                <a:cubicBezTo>
                  <a:pt x="1759369" y="308527"/>
                  <a:pt x="1759037" y="308527"/>
                  <a:pt x="1758706" y="308196"/>
                </a:cubicBezTo>
                <a:cubicBezTo>
                  <a:pt x="1758706" y="308196"/>
                  <a:pt x="1759369" y="308196"/>
                  <a:pt x="1759369" y="308527"/>
                </a:cubicBezTo>
                <a:close/>
                <a:moveTo>
                  <a:pt x="1761688" y="309853"/>
                </a:moveTo>
                <a:lnTo>
                  <a:pt x="1761688" y="309853"/>
                </a:lnTo>
                <a:cubicBezTo>
                  <a:pt x="1761688" y="309853"/>
                  <a:pt x="1760694" y="309190"/>
                  <a:pt x="1760363" y="308859"/>
                </a:cubicBezTo>
                <a:cubicBezTo>
                  <a:pt x="1760694" y="308859"/>
                  <a:pt x="1761357" y="309521"/>
                  <a:pt x="1761688" y="309853"/>
                </a:cubicBezTo>
                <a:close/>
                <a:moveTo>
                  <a:pt x="1767985" y="311178"/>
                </a:moveTo>
                <a:cubicBezTo>
                  <a:pt x="1767985" y="311178"/>
                  <a:pt x="1766991" y="311178"/>
                  <a:pt x="1766659" y="311178"/>
                </a:cubicBezTo>
                <a:cubicBezTo>
                  <a:pt x="1766991" y="311178"/>
                  <a:pt x="1767653" y="311178"/>
                  <a:pt x="1767985" y="311178"/>
                </a:cubicBezTo>
                <a:close/>
                <a:moveTo>
                  <a:pt x="1777927" y="296597"/>
                </a:moveTo>
                <a:cubicBezTo>
                  <a:pt x="1777927" y="296597"/>
                  <a:pt x="1777927" y="297591"/>
                  <a:pt x="1777927" y="297923"/>
                </a:cubicBezTo>
                <a:cubicBezTo>
                  <a:pt x="1778589" y="297923"/>
                  <a:pt x="1779584" y="298585"/>
                  <a:pt x="1780246" y="298917"/>
                </a:cubicBezTo>
                <a:cubicBezTo>
                  <a:pt x="1779584" y="298917"/>
                  <a:pt x="1778589" y="298254"/>
                  <a:pt x="1777927" y="297923"/>
                </a:cubicBezTo>
                <a:cubicBezTo>
                  <a:pt x="1777927" y="297591"/>
                  <a:pt x="1777927" y="296928"/>
                  <a:pt x="1777927" y="296597"/>
                </a:cubicBezTo>
                <a:close/>
                <a:moveTo>
                  <a:pt x="1786543" y="296597"/>
                </a:moveTo>
                <a:cubicBezTo>
                  <a:pt x="1786543" y="296597"/>
                  <a:pt x="1787206" y="295603"/>
                  <a:pt x="1787206" y="294609"/>
                </a:cubicBezTo>
                <a:cubicBezTo>
                  <a:pt x="1788863" y="294609"/>
                  <a:pt x="1790520" y="294609"/>
                  <a:pt x="1791845" y="294277"/>
                </a:cubicBezTo>
                <a:cubicBezTo>
                  <a:pt x="1790188" y="294277"/>
                  <a:pt x="1788531" y="294277"/>
                  <a:pt x="1787206" y="294609"/>
                </a:cubicBezTo>
                <a:cubicBezTo>
                  <a:pt x="1787206" y="295271"/>
                  <a:pt x="1786874" y="295934"/>
                  <a:pt x="1786543" y="296597"/>
                </a:cubicBezTo>
                <a:cubicBezTo>
                  <a:pt x="1786212" y="297260"/>
                  <a:pt x="1785549" y="297591"/>
                  <a:pt x="1784886" y="297591"/>
                </a:cubicBezTo>
                <a:cubicBezTo>
                  <a:pt x="1785549" y="297591"/>
                  <a:pt x="1786212" y="297260"/>
                  <a:pt x="1786543" y="296597"/>
                </a:cubicBezTo>
                <a:close/>
                <a:moveTo>
                  <a:pt x="1792177" y="314492"/>
                </a:moveTo>
                <a:cubicBezTo>
                  <a:pt x="1792177" y="314492"/>
                  <a:pt x="1793171" y="314492"/>
                  <a:pt x="1793834" y="314492"/>
                </a:cubicBezTo>
                <a:cubicBezTo>
                  <a:pt x="1794828" y="314492"/>
                  <a:pt x="1795491" y="314492"/>
                  <a:pt x="1795822" y="315155"/>
                </a:cubicBezTo>
                <a:cubicBezTo>
                  <a:pt x="1795491" y="314492"/>
                  <a:pt x="1794828" y="314492"/>
                  <a:pt x="1793834" y="314492"/>
                </a:cubicBezTo>
                <a:cubicBezTo>
                  <a:pt x="1793171" y="314492"/>
                  <a:pt x="1792839" y="314492"/>
                  <a:pt x="1792177" y="314492"/>
                </a:cubicBezTo>
                <a:close/>
                <a:moveTo>
                  <a:pt x="1791845" y="305876"/>
                </a:moveTo>
                <a:cubicBezTo>
                  <a:pt x="1791845" y="305876"/>
                  <a:pt x="1792839" y="305876"/>
                  <a:pt x="1793171" y="305876"/>
                </a:cubicBezTo>
                <a:cubicBezTo>
                  <a:pt x="1792839" y="305876"/>
                  <a:pt x="1792177" y="305876"/>
                  <a:pt x="1791845" y="305876"/>
                </a:cubicBezTo>
                <a:close/>
                <a:moveTo>
                  <a:pt x="1791845" y="316812"/>
                </a:moveTo>
                <a:cubicBezTo>
                  <a:pt x="1791845" y="316812"/>
                  <a:pt x="1791182" y="316812"/>
                  <a:pt x="1790520" y="316812"/>
                </a:cubicBezTo>
                <a:cubicBezTo>
                  <a:pt x="1790851" y="316812"/>
                  <a:pt x="1791182" y="316812"/>
                  <a:pt x="1791845" y="316812"/>
                </a:cubicBezTo>
                <a:close/>
                <a:moveTo>
                  <a:pt x="1852822" y="305545"/>
                </a:moveTo>
                <a:lnTo>
                  <a:pt x="1852822" y="305545"/>
                </a:lnTo>
                <a:cubicBezTo>
                  <a:pt x="1850171" y="306539"/>
                  <a:pt x="1848513" y="304882"/>
                  <a:pt x="1846857" y="303556"/>
                </a:cubicBezTo>
                <a:cubicBezTo>
                  <a:pt x="1848845" y="304882"/>
                  <a:pt x="1850502" y="306539"/>
                  <a:pt x="1852822" y="305545"/>
                </a:cubicBezTo>
                <a:close/>
                <a:moveTo>
                  <a:pt x="1859450" y="345643"/>
                </a:moveTo>
                <a:cubicBezTo>
                  <a:pt x="1859450" y="345643"/>
                  <a:pt x="1859450" y="344649"/>
                  <a:pt x="1859450" y="343986"/>
                </a:cubicBezTo>
                <a:cubicBezTo>
                  <a:pt x="1858787" y="343986"/>
                  <a:pt x="1857793" y="343986"/>
                  <a:pt x="1857130" y="343986"/>
                </a:cubicBezTo>
                <a:cubicBezTo>
                  <a:pt x="1857793" y="343986"/>
                  <a:pt x="1858787" y="343986"/>
                  <a:pt x="1859450" y="343986"/>
                </a:cubicBezTo>
                <a:cubicBezTo>
                  <a:pt x="1859450" y="344649"/>
                  <a:pt x="1859450" y="344980"/>
                  <a:pt x="1859450" y="345643"/>
                </a:cubicBezTo>
                <a:close/>
                <a:moveTo>
                  <a:pt x="1872043" y="351940"/>
                </a:moveTo>
                <a:cubicBezTo>
                  <a:pt x="1872043" y="351940"/>
                  <a:pt x="1871711" y="351608"/>
                  <a:pt x="1871380" y="351277"/>
                </a:cubicBezTo>
                <a:lnTo>
                  <a:pt x="1871380" y="351277"/>
                </a:lnTo>
                <a:cubicBezTo>
                  <a:pt x="1871380" y="351277"/>
                  <a:pt x="1871711" y="351608"/>
                  <a:pt x="1872043" y="351940"/>
                </a:cubicBezTo>
                <a:lnTo>
                  <a:pt x="1872043" y="351940"/>
                </a:lnTo>
                <a:close/>
                <a:moveTo>
                  <a:pt x="1903525" y="324434"/>
                </a:moveTo>
                <a:cubicBezTo>
                  <a:pt x="1903525" y="324434"/>
                  <a:pt x="1904188" y="324765"/>
                  <a:pt x="1904850" y="325097"/>
                </a:cubicBezTo>
                <a:lnTo>
                  <a:pt x="1904850" y="325097"/>
                </a:lnTo>
                <a:cubicBezTo>
                  <a:pt x="1904850" y="325097"/>
                  <a:pt x="1903856" y="324765"/>
                  <a:pt x="1903525" y="324434"/>
                </a:cubicBezTo>
                <a:cubicBezTo>
                  <a:pt x="1902862" y="324103"/>
                  <a:pt x="1901868" y="323440"/>
                  <a:pt x="1901205" y="322777"/>
                </a:cubicBezTo>
                <a:cubicBezTo>
                  <a:pt x="1901868" y="323440"/>
                  <a:pt x="1902862" y="323771"/>
                  <a:pt x="1903525" y="324434"/>
                </a:cubicBezTo>
                <a:close/>
                <a:moveTo>
                  <a:pt x="1936333" y="334044"/>
                </a:moveTo>
                <a:cubicBezTo>
                  <a:pt x="1936333" y="334044"/>
                  <a:pt x="1936333" y="336364"/>
                  <a:pt x="1936333" y="337358"/>
                </a:cubicBezTo>
                <a:cubicBezTo>
                  <a:pt x="1936333" y="336364"/>
                  <a:pt x="1936333" y="335039"/>
                  <a:pt x="1936333" y="334044"/>
                </a:cubicBezTo>
                <a:cubicBezTo>
                  <a:pt x="1935339" y="334044"/>
                  <a:pt x="1934676" y="334044"/>
                  <a:pt x="1934013" y="334044"/>
                </a:cubicBezTo>
                <a:cubicBezTo>
                  <a:pt x="1934676" y="334044"/>
                  <a:pt x="1935339" y="334044"/>
                  <a:pt x="1936333" y="334044"/>
                </a:cubicBezTo>
                <a:close/>
                <a:moveTo>
                  <a:pt x="1946606" y="323771"/>
                </a:moveTo>
                <a:lnTo>
                  <a:pt x="1946606" y="323771"/>
                </a:lnTo>
                <a:cubicBezTo>
                  <a:pt x="1944286" y="324103"/>
                  <a:pt x="1943955" y="321120"/>
                  <a:pt x="1941635" y="321452"/>
                </a:cubicBezTo>
                <a:cubicBezTo>
                  <a:pt x="1941304" y="319463"/>
                  <a:pt x="1938653" y="319795"/>
                  <a:pt x="1937990" y="318800"/>
                </a:cubicBezTo>
                <a:cubicBezTo>
                  <a:pt x="1936996" y="317475"/>
                  <a:pt x="1938653" y="318138"/>
                  <a:pt x="1938984" y="317806"/>
                </a:cubicBezTo>
                <a:cubicBezTo>
                  <a:pt x="1940641" y="318469"/>
                  <a:pt x="1941304" y="317806"/>
                  <a:pt x="1941304" y="316481"/>
                </a:cubicBezTo>
                <a:cubicBezTo>
                  <a:pt x="1941304" y="313498"/>
                  <a:pt x="1941304" y="310847"/>
                  <a:pt x="1941304" y="307864"/>
                </a:cubicBezTo>
                <a:cubicBezTo>
                  <a:pt x="1940310" y="307864"/>
                  <a:pt x="1939315" y="307533"/>
                  <a:pt x="1937990" y="307202"/>
                </a:cubicBezTo>
                <a:cubicBezTo>
                  <a:pt x="1937658" y="303888"/>
                  <a:pt x="1935339" y="300905"/>
                  <a:pt x="1936001" y="297260"/>
                </a:cubicBezTo>
                <a:cubicBezTo>
                  <a:pt x="1936001" y="297260"/>
                  <a:pt x="1936001" y="296597"/>
                  <a:pt x="1936333" y="296266"/>
                </a:cubicBezTo>
                <a:cubicBezTo>
                  <a:pt x="1938653" y="295271"/>
                  <a:pt x="1940641" y="294277"/>
                  <a:pt x="1942298" y="292289"/>
                </a:cubicBezTo>
                <a:cubicBezTo>
                  <a:pt x="1944286" y="291626"/>
                  <a:pt x="1946606" y="290301"/>
                  <a:pt x="1948594" y="290301"/>
                </a:cubicBezTo>
                <a:cubicBezTo>
                  <a:pt x="1955222" y="290301"/>
                  <a:pt x="1950251" y="287649"/>
                  <a:pt x="1949920" y="285992"/>
                </a:cubicBezTo>
                <a:cubicBezTo>
                  <a:pt x="1951246" y="285992"/>
                  <a:pt x="1952571" y="285992"/>
                  <a:pt x="1953565" y="285992"/>
                </a:cubicBezTo>
                <a:cubicBezTo>
                  <a:pt x="1955885" y="287649"/>
                  <a:pt x="1958205" y="286987"/>
                  <a:pt x="1960856" y="287318"/>
                </a:cubicBezTo>
                <a:cubicBezTo>
                  <a:pt x="1960856" y="289638"/>
                  <a:pt x="1958205" y="291958"/>
                  <a:pt x="1959862" y="294609"/>
                </a:cubicBezTo>
                <a:lnTo>
                  <a:pt x="1959862" y="294609"/>
                </a:lnTo>
                <a:cubicBezTo>
                  <a:pt x="1961850" y="295934"/>
                  <a:pt x="1961519" y="297260"/>
                  <a:pt x="1960525" y="298585"/>
                </a:cubicBezTo>
                <a:cubicBezTo>
                  <a:pt x="1957873" y="299248"/>
                  <a:pt x="1957211" y="294940"/>
                  <a:pt x="1953897" y="296928"/>
                </a:cubicBezTo>
                <a:cubicBezTo>
                  <a:pt x="1959530" y="299911"/>
                  <a:pt x="1955554" y="301237"/>
                  <a:pt x="1952903" y="302562"/>
                </a:cubicBezTo>
                <a:cubicBezTo>
                  <a:pt x="1953565" y="304550"/>
                  <a:pt x="1956879" y="302562"/>
                  <a:pt x="1956548" y="305545"/>
                </a:cubicBezTo>
                <a:cubicBezTo>
                  <a:pt x="1955222" y="305545"/>
                  <a:pt x="1954228" y="305545"/>
                  <a:pt x="1952903" y="305545"/>
                </a:cubicBezTo>
                <a:cubicBezTo>
                  <a:pt x="1952903" y="307202"/>
                  <a:pt x="1954891" y="306207"/>
                  <a:pt x="1955222" y="307533"/>
                </a:cubicBezTo>
                <a:cubicBezTo>
                  <a:pt x="1953565" y="307533"/>
                  <a:pt x="1951577" y="306870"/>
                  <a:pt x="1950251" y="308859"/>
                </a:cubicBezTo>
                <a:cubicBezTo>
                  <a:pt x="1950914" y="309190"/>
                  <a:pt x="1952903" y="309521"/>
                  <a:pt x="1952240" y="310516"/>
                </a:cubicBezTo>
                <a:cubicBezTo>
                  <a:pt x="1949589" y="312835"/>
                  <a:pt x="1951246" y="315155"/>
                  <a:pt x="1951577" y="317806"/>
                </a:cubicBezTo>
                <a:cubicBezTo>
                  <a:pt x="1951908" y="317806"/>
                  <a:pt x="1952571" y="317806"/>
                  <a:pt x="1952903" y="317806"/>
                </a:cubicBezTo>
                <a:cubicBezTo>
                  <a:pt x="1952571" y="317806"/>
                  <a:pt x="1951908" y="317806"/>
                  <a:pt x="1951577" y="317806"/>
                </a:cubicBezTo>
                <a:cubicBezTo>
                  <a:pt x="1952903" y="322446"/>
                  <a:pt x="1950251" y="323771"/>
                  <a:pt x="1946275" y="324103"/>
                </a:cubicBezTo>
                <a:close/>
                <a:moveTo>
                  <a:pt x="1962513" y="341335"/>
                </a:moveTo>
                <a:cubicBezTo>
                  <a:pt x="1962513" y="341335"/>
                  <a:pt x="1961850" y="342329"/>
                  <a:pt x="1962182" y="342992"/>
                </a:cubicBezTo>
                <a:cubicBezTo>
                  <a:pt x="1962182" y="342329"/>
                  <a:pt x="1962182" y="341667"/>
                  <a:pt x="1962513" y="341335"/>
                </a:cubicBezTo>
                <a:close/>
                <a:moveTo>
                  <a:pt x="1969472" y="332388"/>
                </a:moveTo>
                <a:cubicBezTo>
                  <a:pt x="1969472" y="332388"/>
                  <a:pt x="1968478" y="332388"/>
                  <a:pt x="1968147" y="332388"/>
                </a:cubicBezTo>
                <a:cubicBezTo>
                  <a:pt x="1968809" y="332388"/>
                  <a:pt x="1969141" y="332388"/>
                  <a:pt x="1969472" y="332388"/>
                </a:cubicBezTo>
                <a:close/>
                <a:moveTo>
                  <a:pt x="2017193" y="296928"/>
                </a:moveTo>
                <a:cubicBezTo>
                  <a:pt x="2014542" y="296928"/>
                  <a:pt x="2011228" y="298585"/>
                  <a:pt x="2010565" y="295271"/>
                </a:cubicBezTo>
                <a:cubicBezTo>
                  <a:pt x="2009571" y="290632"/>
                  <a:pt x="2015205" y="292620"/>
                  <a:pt x="2016530" y="289638"/>
                </a:cubicBezTo>
                <a:cubicBezTo>
                  <a:pt x="2018187" y="292289"/>
                  <a:pt x="2017856" y="294277"/>
                  <a:pt x="2017193" y="296928"/>
                </a:cubicBezTo>
                <a:close/>
                <a:moveTo>
                  <a:pt x="2002612" y="241917"/>
                </a:moveTo>
                <a:cubicBezTo>
                  <a:pt x="2002612" y="241917"/>
                  <a:pt x="2003274" y="242580"/>
                  <a:pt x="2003937" y="242911"/>
                </a:cubicBezTo>
                <a:cubicBezTo>
                  <a:pt x="2003606" y="242911"/>
                  <a:pt x="2002943" y="242249"/>
                  <a:pt x="2002612" y="241917"/>
                </a:cubicBezTo>
                <a:close/>
                <a:moveTo>
                  <a:pt x="1997641" y="238603"/>
                </a:moveTo>
                <a:cubicBezTo>
                  <a:pt x="1997641" y="238603"/>
                  <a:pt x="1995984" y="238603"/>
                  <a:pt x="1995321" y="238603"/>
                </a:cubicBezTo>
                <a:cubicBezTo>
                  <a:pt x="1995984" y="238603"/>
                  <a:pt x="1996978" y="238603"/>
                  <a:pt x="1997641" y="238603"/>
                </a:cubicBezTo>
                <a:cubicBezTo>
                  <a:pt x="1996978" y="237278"/>
                  <a:pt x="1997641" y="236615"/>
                  <a:pt x="1997972" y="236283"/>
                </a:cubicBezTo>
                <a:cubicBezTo>
                  <a:pt x="1997309" y="236283"/>
                  <a:pt x="1996978" y="237278"/>
                  <a:pt x="1997641" y="238603"/>
                </a:cubicBezTo>
                <a:close/>
                <a:moveTo>
                  <a:pt x="2002943" y="176301"/>
                </a:moveTo>
                <a:lnTo>
                  <a:pt x="2002943" y="176301"/>
                </a:lnTo>
                <a:cubicBezTo>
                  <a:pt x="2002943" y="176301"/>
                  <a:pt x="2002943" y="175638"/>
                  <a:pt x="2002943" y="175307"/>
                </a:cubicBezTo>
                <a:lnTo>
                  <a:pt x="2002943" y="175307"/>
                </a:lnTo>
                <a:cubicBezTo>
                  <a:pt x="2002943" y="175307"/>
                  <a:pt x="2002943" y="175970"/>
                  <a:pt x="2002943" y="176301"/>
                </a:cubicBezTo>
                <a:close/>
                <a:moveTo>
                  <a:pt x="2003937" y="167354"/>
                </a:moveTo>
                <a:cubicBezTo>
                  <a:pt x="2003937" y="167354"/>
                  <a:pt x="2003937" y="165365"/>
                  <a:pt x="2003274" y="165034"/>
                </a:cubicBezTo>
                <a:cubicBezTo>
                  <a:pt x="2003606" y="165365"/>
                  <a:pt x="2003937" y="166028"/>
                  <a:pt x="2003937" y="167354"/>
                </a:cubicBezTo>
                <a:close/>
                <a:moveTo>
                  <a:pt x="1970135" y="170336"/>
                </a:moveTo>
                <a:cubicBezTo>
                  <a:pt x="1970135" y="170336"/>
                  <a:pt x="1969804" y="170336"/>
                  <a:pt x="1969472" y="170336"/>
                </a:cubicBezTo>
                <a:cubicBezTo>
                  <a:pt x="1969472" y="170336"/>
                  <a:pt x="1969804" y="170336"/>
                  <a:pt x="1970135" y="170336"/>
                </a:cubicBezTo>
                <a:lnTo>
                  <a:pt x="1970135" y="170336"/>
                </a:lnTo>
                <a:close/>
                <a:moveTo>
                  <a:pt x="1920094" y="159732"/>
                </a:moveTo>
                <a:cubicBezTo>
                  <a:pt x="1920094" y="159732"/>
                  <a:pt x="1920094" y="159732"/>
                  <a:pt x="1920094" y="159732"/>
                </a:cubicBezTo>
                <a:cubicBezTo>
                  <a:pt x="1920094" y="159732"/>
                  <a:pt x="1920094" y="159732"/>
                  <a:pt x="1920094" y="159732"/>
                </a:cubicBezTo>
                <a:lnTo>
                  <a:pt x="1920094" y="159732"/>
                </a:lnTo>
                <a:close/>
                <a:moveTo>
                  <a:pt x="1882647" y="193202"/>
                </a:moveTo>
                <a:cubicBezTo>
                  <a:pt x="1882647" y="193202"/>
                  <a:pt x="1881984" y="194528"/>
                  <a:pt x="1881984" y="195191"/>
                </a:cubicBezTo>
                <a:cubicBezTo>
                  <a:pt x="1881322" y="195191"/>
                  <a:pt x="1880327" y="195191"/>
                  <a:pt x="1879665" y="195191"/>
                </a:cubicBezTo>
                <a:cubicBezTo>
                  <a:pt x="1880327" y="195191"/>
                  <a:pt x="1881322" y="195191"/>
                  <a:pt x="1881984" y="195191"/>
                </a:cubicBezTo>
                <a:cubicBezTo>
                  <a:pt x="1881984" y="194197"/>
                  <a:pt x="1881984" y="193534"/>
                  <a:pt x="1882647" y="193202"/>
                </a:cubicBezTo>
                <a:close/>
                <a:moveTo>
                  <a:pt x="1885961" y="207121"/>
                </a:moveTo>
                <a:cubicBezTo>
                  <a:pt x="1882316" y="207121"/>
                  <a:pt x="1878339" y="207121"/>
                  <a:pt x="1874694" y="207121"/>
                </a:cubicBezTo>
                <a:cubicBezTo>
                  <a:pt x="1874694" y="206789"/>
                  <a:pt x="1874694" y="206458"/>
                  <a:pt x="1875025" y="206127"/>
                </a:cubicBezTo>
                <a:cubicBezTo>
                  <a:pt x="1876682" y="205464"/>
                  <a:pt x="1877013" y="203807"/>
                  <a:pt x="1877013" y="202150"/>
                </a:cubicBezTo>
                <a:cubicBezTo>
                  <a:pt x="1877013" y="203807"/>
                  <a:pt x="1876351" y="205132"/>
                  <a:pt x="1875025" y="206127"/>
                </a:cubicBezTo>
                <a:cubicBezTo>
                  <a:pt x="1875025" y="206127"/>
                  <a:pt x="1874694" y="206789"/>
                  <a:pt x="1874694" y="207121"/>
                </a:cubicBezTo>
                <a:cubicBezTo>
                  <a:pt x="1878339" y="207121"/>
                  <a:pt x="1882316" y="207121"/>
                  <a:pt x="1885961" y="207121"/>
                </a:cubicBezTo>
                <a:close/>
                <a:moveTo>
                  <a:pt x="1857793" y="205795"/>
                </a:moveTo>
                <a:lnTo>
                  <a:pt x="1857793" y="205795"/>
                </a:lnTo>
                <a:cubicBezTo>
                  <a:pt x="1857793" y="205795"/>
                  <a:pt x="1856136" y="206789"/>
                  <a:pt x="1855141" y="207121"/>
                </a:cubicBezTo>
                <a:lnTo>
                  <a:pt x="1855141" y="207121"/>
                </a:lnTo>
                <a:cubicBezTo>
                  <a:pt x="1855141" y="207121"/>
                  <a:pt x="1856798" y="206127"/>
                  <a:pt x="1857793" y="205795"/>
                </a:cubicBezTo>
                <a:close/>
                <a:moveTo>
                  <a:pt x="1821008" y="165697"/>
                </a:moveTo>
                <a:cubicBezTo>
                  <a:pt x="1821008" y="165697"/>
                  <a:pt x="1821008" y="164702"/>
                  <a:pt x="1821339" y="164371"/>
                </a:cubicBezTo>
                <a:cubicBezTo>
                  <a:pt x="1821008" y="164702"/>
                  <a:pt x="1821008" y="165034"/>
                  <a:pt x="1821008" y="165697"/>
                </a:cubicBezTo>
                <a:close/>
                <a:moveTo>
                  <a:pt x="1821008" y="169011"/>
                </a:moveTo>
                <a:lnTo>
                  <a:pt x="1821008" y="169011"/>
                </a:lnTo>
                <a:cubicBezTo>
                  <a:pt x="1819019" y="168348"/>
                  <a:pt x="1817363" y="168016"/>
                  <a:pt x="1815374" y="167354"/>
                </a:cubicBezTo>
                <a:cubicBezTo>
                  <a:pt x="1817363" y="168016"/>
                  <a:pt x="1819019" y="168348"/>
                  <a:pt x="1821008" y="169011"/>
                </a:cubicBezTo>
                <a:close/>
                <a:moveTo>
                  <a:pt x="1789194" y="195522"/>
                </a:moveTo>
                <a:cubicBezTo>
                  <a:pt x="1789194" y="195522"/>
                  <a:pt x="1788200" y="196185"/>
                  <a:pt x="1787537" y="196185"/>
                </a:cubicBezTo>
                <a:cubicBezTo>
                  <a:pt x="1788200" y="196185"/>
                  <a:pt x="1788531" y="196185"/>
                  <a:pt x="1789194" y="195522"/>
                </a:cubicBezTo>
                <a:cubicBezTo>
                  <a:pt x="1789525" y="195522"/>
                  <a:pt x="1790188" y="195522"/>
                  <a:pt x="1790520" y="195522"/>
                </a:cubicBezTo>
                <a:cubicBezTo>
                  <a:pt x="1790188" y="195522"/>
                  <a:pt x="1789525" y="195522"/>
                  <a:pt x="1789194" y="195522"/>
                </a:cubicBezTo>
                <a:close/>
                <a:moveTo>
                  <a:pt x="1772956" y="183261"/>
                </a:moveTo>
                <a:cubicBezTo>
                  <a:pt x="1772956" y="183261"/>
                  <a:pt x="1768979" y="185249"/>
                  <a:pt x="1767322" y="184255"/>
                </a:cubicBezTo>
                <a:cubicBezTo>
                  <a:pt x="1765334" y="183261"/>
                  <a:pt x="1763014" y="181604"/>
                  <a:pt x="1763345" y="178621"/>
                </a:cubicBezTo>
                <a:cubicBezTo>
                  <a:pt x="1763345" y="177627"/>
                  <a:pt x="1763345" y="176633"/>
                  <a:pt x="1763345" y="175638"/>
                </a:cubicBezTo>
                <a:cubicBezTo>
                  <a:pt x="1766659" y="174644"/>
                  <a:pt x="1769973" y="174976"/>
                  <a:pt x="1773287" y="175638"/>
                </a:cubicBezTo>
                <a:cubicBezTo>
                  <a:pt x="1776270" y="178290"/>
                  <a:pt x="1773950" y="181272"/>
                  <a:pt x="1772956" y="183592"/>
                </a:cubicBezTo>
                <a:close/>
                <a:moveTo>
                  <a:pt x="1757049" y="183592"/>
                </a:moveTo>
                <a:cubicBezTo>
                  <a:pt x="1755392" y="182929"/>
                  <a:pt x="1753735" y="182266"/>
                  <a:pt x="1752078" y="182929"/>
                </a:cubicBezTo>
                <a:cubicBezTo>
                  <a:pt x="1752078" y="182929"/>
                  <a:pt x="1752078" y="182929"/>
                  <a:pt x="1752078" y="182929"/>
                </a:cubicBezTo>
                <a:cubicBezTo>
                  <a:pt x="1752078" y="182929"/>
                  <a:pt x="1752078" y="182929"/>
                  <a:pt x="1752078" y="182929"/>
                </a:cubicBezTo>
                <a:cubicBezTo>
                  <a:pt x="1753735" y="182266"/>
                  <a:pt x="1755392" y="182929"/>
                  <a:pt x="1757049" y="183592"/>
                </a:cubicBezTo>
                <a:cubicBezTo>
                  <a:pt x="1757712" y="183592"/>
                  <a:pt x="1758375" y="183923"/>
                  <a:pt x="1759037" y="183923"/>
                </a:cubicBezTo>
                <a:cubicBezTo>
                  <a:pt x="1758375" y="183923"/>
                  <a:pt x="1757712" y="183923"/>
                  <a:pt x="1757049" y="183592"/>
                </a:cubicBezTo>
                <a:close/>
                <a:moveTo>
                  <a:pt x="1747438" y="170999"/>
                </a:moveTo>
                <a:cubicBezTo>
                  <a:pt x="1747438" y="170999"/>
                  <a:pt x="1747770" y="170999"/>
                  <a:pt x="1748101" y="170999"/>
                </a:cubicBezTo>
                <a:cubicBezTo>
                  <a:pt x="1748101" y="170999"/>
                  <a:pt x="1747770" y="170999"/>
                  <a:pt x="1747438" y="170999"/>
                </a:cubicBezTo>
                <a:close/>
                <a:moveTo>
                  <a:pt x="1742799" y="175307"/>
                </a:moveTo>
                <a:cubicBezTo>
                  <a:pt x="1742799" y="175307"/>
                  <a:pt x="1744456" y="175307"/>
                  <a:pt x="1744787" y="175970"/>
                </a:cubicBezTo>
                <a:cubicBezTo>
                  <a:pt x="1744125" y="175638"/>
                  <a:pt x="1743462" y="175638"/>
                  <a:pt x="1742799" y="175307"/>
                </a:cubicBezTo>
                <a:close/>
                <a:moveTo>
                  <a:pt x="1716288" y="182598"/>
                </a:moveTo>
                <a:cubicBezTo>
                  <a:pt x="1716288" y="182598"/>
                  <a:pt x="1713968" y="182598"/>
                  <a:pt x="1713305" y="183261"/>
                </a:cubicBezTo>
                <a:cubicBezTo>
                  <a:pt x="1712642" y="183923"/>
                  <a:pt x="1712311" y="184586"/>
                  <a:pt x="1712311" y="185912"/>
                </a:cubicBezTo>
                <a:cubicBezTo>
                  <a:pt x="1712311" y="184586"/>
                  <a:pt x="1712311" y="183592"/>
                  <a:pt x="1713305" y="183261"/>
                </a:cubicBezTo>
                <a:cubicBezTo>
                  <a:pt x="1713968" y="182598"/>
                  <a:pt x="1714962" y="182598"/>
                  <a:pt x="1716288" y="182598"/>
                </a:cubicBezTo>
                <a:cubicBezTo>
                  <a:pt x="1716288" y="181935"/>
                  <a:pt x="1716288" y="180941"/>
                  <a:pt x="1716288" y="180278"/>
                </a:cubicBezTo>
                <a:cubicBezTo>
                  <a:pt x="1716288" y="180941"/>
                  <a:pt x="1716288" y="181935"/>
                  <a:pt x="1716288" y="182598"/>
                </a:cubicBezTo>
                <a:close/>
                <a:moveTo>
                  <a:pt x="1714631" y="190551"/>
                </a:moveTo>
                <a:cubicBezTo>
                  <a:pt x="1714631" y="190551"/>
                  <a:pt x="1713636" y="191545"/>
                  <a:pt x="1713305" y="191545"/>
                </a:cubicBezTo>
                <a:cubicBezTo>
                  <a:pt x="1713968" y="191545"/>
                  <a:pt x="1714299" y="190883"/>
                  <a:pt x="1714631" y="190551"/>
                </a:cubicBezTo>
                <a:close/>
                <a:moveTo>
                  <a:pt x="1723578" y="186243"/>
                </a:moveTo>
                <a:cubicBezTo>
                  <a:pt x="1723578" y="186243"/>
                  <a:pt x="1723910" y="187569"/>
                  <a:pt x="1724241" y="187900"/>
                </a:cubicBezTo>
                <a:cubicBezTo>
                  <a:pt x="1723910" y="187237"/>
                  <a:pt x="1723578" y="186906"/>
                  <a:pt x="1723578" y="186243"/>
                </a:cubicBezTo>
                <a:close/>
                <a:moveTo>
                  <a:pt x="1692096" y="173650"/>
                </a:moveTo>
                <a:cubicBezTo>
                  <a:pt x="1692096" y="173650"/>
                  <a:pt x="1691102" y="173650"/>
                  <a:pt x="1690770" y="173650"/>
                </a:cubicBezTo>
                <a:cubicBezTo>
                  <a:pt x="1689776" y="173650"/>
                  <a:pt x="1689445" y="174976"/>
                  <a:pt x="1689445" y="176301"/>
                </a:cubicBezTo>
                <a:lnTo>
                  <a:pt x="1689445" y="176301"/>
                </a:lnTo>
                <a:cubicBezTo>
                  <a:pt x="1689445" y="176301"/>
                  <a:pt x="1689445" y="173982"/>
                  <a:pt x="1690770" y="173650"/>
                </a:cubicBezTo>
                <a:cubicBezTo>
                  <a:pt x="1691102" y="173650"/>
                  <a:pt x="1691433" y="173650"/>
                  <a:pt x="1692096" y="173650"/>
                </a:cubicBezTo>
                <a:cubicBezTo>
                  <a:pt x="1692096" y="172325"/>
                  <a:pt x="1692096" y="170999"/>
                  <a:pt x="1692096" y="169673"/>
                </a:cubicBezTo>
                <a:cubicBezTo>
                  <a:pt x="1692096" y="170999"/>
                  <a:pt x="1692096" y="172325"/>
                  <a:pt x="1692096" y="173650"/>
                </a:cubicBezTo>
                <a:close/>
                <a:moveTo>
                  <a:pt x="1640067" y="169673"/>
                </a:moveTo>
                <a:cubicBezTo>
                  <a:pt x="1640067" y="169673"/>
                  <a:pt x="1638410" y="168348"/>
                  <a:pt x="1637416" y="168348"/>
                </a:cubicBezTo>
                <a:cubicBezTo>
                  <a:pt x="1638410" y="168348"/>
                  <a:pt x="1639404" y="168348"/>
                  <a:pt x="1640067" y="169673"/>
                </a:cubicBezTo>
                <a:cubicBezTo>
                  <a:pt x="1642387" y="169673"/>
                  <a:pt x="1645038" y="170999"/>
                  <a:pt x="1647358" y="170999"/>
                </a:cubicBezTo>
                <a:cubicBezTo>
                  <a:pt x="1645038" y="170999"/>
                  <a:pt x="1642387" y="170005"/>
                  <a:pt x="1640067" y="169673"/>
                </a:cubicBezTo>
                <a:close/>
                <a:moveTo>
                  <a:pt x="1630788" y="91133"/>
                </a:moveTo>
                <a:cubicBezTo>
                  <a:pt x="1630788" y="91133"/>
                  <a:pt x="1630125" y="91133"/>
                  <a:pt x="1630125" y="91133"/>
                </a:cubicBezTo>
                <a:cubicBezTo>
                  <a:pt x="1630125" y="91133"/>
                  <a:pt x="1630457" y="91133"/>
                  <a:pt x="1630788" y="91133"/>
                </a:cubicBezTo>
                <a:cubicBezTo>
                  <a:pt x="1632114" y="92459"/>
                  <a:pt x="1633108" y="92459"/>
                  <a:pt x="1634433" y="92127"/>
                </a:cubicBezTo>
                <a:cubicBezTo>
                  <a:pt x="1633439" y="92127"/>
                  <a:pt x="1632114" y="92127"/>
                  <a:pt x="1630788" y="91133"/>
                </a:cubicBezTo>
                <a:close/>
                <a:moveTo>
                  <a:pt x="1547277" y="106046"/>
                </a:moveTo>
                <a:cubicBezTo>
                  <a:pt x="1547277" y="106046"/>
                  <a:pt x="1547940" y="106046"/>
                  <a:pt x="1548271" y="106046"/>
                </a:cubicBezTo>
                <a:cubicBezTo>
                  <a:pt x="1552248" y="108366"/>
                  <a:pt x="1556556" y="108034"/>
                  <a:pt x="1560864" y="108697"/>
                </a:cubicBezTo>
                <a:cubicBezTo>
                  <a:pt x="1560864" y="109028"/>
                  <a:pt x="1560864" y="109360"/>
                  <a:pt x="1560864" y="109691"/>
                </a:cubicBezTo>
                <a:cubicBezTo>
                  <a:pt x="1558544" y="110685"/>
                  <a:pt x="1556224" y="111348"/>
                  <a:pt x="1554899" y="113668"/>
                </a:cubicBezTo>
                <a:cubicBezTo>
                  <a:pt x="1554899" y="117645"/>
                  <a:pt x="1548602" y="115988"/>
                  <a:pt x="1548602" y="119964"/>
                </a:cubicBezTo>
                <a:lnTo>
                  <a:pt x="1548602" y="119964"/>
                </a:lnTo>
                <a:cubicBezTo>
                  <a:pt x="1545951" y="119964"/>
                  <a:pt x="1546614" y="123941"/>
                  <a:pt x="1543631" y="123278"/>
                </a:cubicBezTo>
                <a:cubicBezTo>
                  <a:pt x="1542969" y="122284"/>
                  <a:pt x="1543300" y="120296"/>
                  <a:pt x="1541312" y="119964"/>
                </a:cubicBezTo>
                <a:cubicBezTo>
                  <a:pt x="1538661" y="118970"/>
                  <a:pt x="1538992" y="112011"/>
                  <a:pt x="1533690" y="115988"/>
                </a:cubicBezTo>
                <a:cubicBezTo>
                  <a:pt x="1532695" y="115988"/>
                  <a:pt x="1531701" y="115988"/>
                  <a:pt x="1531038" y="116319"/>
                </a:cubicBezTo>
                <a:lnTo>
                  <a:pt x="1531038" y="116319"/>
                </a:lnTo>
                <a:lnTo>
                  <a:pt x="1529713" y="114662"/>
                </a:lnTo>
                <a:cubicBezTo>
                  <a:pt x="1529713" y="114662"/>
                  <a:pt x="1530707" y="114662"/>
                  <a:pt x="1531370" y="114662"/>
                </a:cubicBezTo>
                <a:cubicBezTo>
                  <a:pt x="1533027" y="113668"/>
                  <a:pt x="1532695" y="112011"/>
                  <a:pt x="1532364" y="110685"/>
                </a:cubicBezTo>
                <a:cubicBezTo>
                  <a:pt x="1533690" y="109360"/>
                  <a:pt x="1533358" y="108366"/>
                  <a:pt x="1532364" y="107040"/>
                </a:cubicBezTo>
                <a:cubicBezTo>
                  <a:pt x="1535347" y="107040"/>
                  <a:pt x="1535678" y="104389"/>
                  <a:pt x="1537335" y="103063"/>
                </a:cubicBezTo>
                <a:lnTo>
                  <a:pt x="1537335" y="103063"/>
                </a:lnTo>
                <a:cubicBezTo>
                  <a:pt x="1537335" y="103063"/>
                  <a:pt x="1538329" y="104058"/>
                  <a:pt x="1538661" y="104720"/>
                </a:cubicBezTo>
                <a:cubicBezTo>
                  <a:pt x="1541643" y="104720"/>
                  <a:pt x="1544957" y="103726"/>
                  <a:pt x="1547608" y="105714"/>
                </a:cubicBezTo>
                <a:close/>
                <a:moveTo>
                  <a:pt x="1521759" y="74232"/>
                </a:moveTo>
                <a:cubicBezTo>
                  <a:pt x="1521759" y="74232"/>
                  <a:pt x="1519108" y="74232"/>
                  <a:pt x="1517783" y="74232"/>
                </a:cubicBezTo>
                <a:cubicBezTo>
                  <a:pt x="1516789" y="74232"/>
                  <a:pt x="1516126" y="74895"/>
                  <a:pt x="1515132" y="75226"/>
                </a:cubicBezTo>
                <a:cubicBezTo>
                  <a:pt x="1515794" y="74895"/>
                  <a:pt x="1516789" y="74564"/>
                  <a:pt x="1517783" y="74232"/>
                </a:cubicBezTo>
                <a:cubicBezTo>
                  <a:pt x="1519108" y="74232"/>
                  <a:pt x="1520434" y="73901"/>
                  <a:pt x="1521759" y="74232"/>
                </a:cubicBezTo>
                <a:close/>
                <a:moveTo>
                  <a:pt x="1506515" y="90802"/>
                </a:moveTo>
                <a:cubicBezTo>
                  <a:pt x="1506515" y="90802"/>
                  <a:pt x="1507510" y="92459"/>
                  <a:pt x="1507841" y="93122"/>
                </a:cubicBezTo>
                <a:cubicBezTo>
                  <a:pt x="1507841" y="92127"/>
                  <a:pt x="1507178" y="91465"/>
                  <a:pt x="1506515" y="90802"/>
                </a:cubicBezTo>
                <a:cubicBezTo>
                  <a:pt x="1506515" y="89476"/>
                  <a:pt x="1506515" y="88151"/>
                  <a:pt x="1506515" y="86825"/>
                </a:cubicBezTo>
                <a:cubicBezTo>
                  <a:pt x="1506515" y="88151"/>
                  <a:pt x="1506515" y="89476"/>
                  <a:pt x="1506515" y="90802"/>
                </a:cubicBezTo>
                <a:close/>
                <a:moveTo>
                  <a:pt x="1451835" y="140511"/>
                </a:moveTo>
                <a:lnTo>
                  <a:pt x="1451835" y="140511"/>
                </a:lnTo>
                <a:cubicBezTo>
                  <a:pt x="1451835" y="140511"/>
                  <a:pt x="1451835" y="140511"/>
                  <a:pt x="1451835" y="140511"/>
                </a:cubicBezTo>
                <a:close/>
                <a:moveTo>
                  <a:pt x="1445208" y="145482"/>
                </a:moveTo>
                <a:cubicBezTo>
                  <a:pt x="1442888" y="145813"/>
                  <a:pt x="1440568" y="146476"/>
                  <a:pt x="1437917" y="146807"/>
                </a:cubicBezTo>
                <a:lnTo>
                  <a:pt x="1437917" y="146807"/>
                </a:lnTo>
                <a:cubicBezTo>
                  <a:pt x="1440237" y="146476"/>
                  <a:pt x="1442556" y="145813"/>
                  <a:pt x="1445208" y="145482"/>
                </a:cubicBezTo>
                <a:cubicBezTo>
                  <a:pt x="1445208" y="144156"/>
                  <a:pt x="1445208" y="143162"/>
                  <a:pt x="1445208" y="141836"/>
                </a:cubicBezTo>
                <a:cubicBezTo>
                  <a:pt x="1445208" y="143162"/>
                  <a:pt x="1445208" y="144156"/>
                  <a:pt x="1445208" y="145482"/>
                </a:cubicBezTo>
                <a:close/>
                <a:moveTo>
                  <a:pt x="1424993" y="128912"/>
                </a:moveTo>
                <a:lnTo>
                  <a:pt x="1424993" y="128912"/>
                </a:lnTo>
                <a:cubicBezTo>
                  <a:pt x="1424993" y="128912"/>
                  <a:pt x="1426649" y="128249"/>
                  <a:pt x="1427312" y="128249"/>
                </a:cubicBezTo>
                <a:cubicBezTo>
                  <a:pt x="1426649" y="128249"/>
                  <a:pt x="1425987" y="128249"/>
                  <a:pt x="1424993" y="128912"/>
                </a:cubicBezTo>
                <a:close/>
                <a:moveTo>
                  <a:pt x="1423667" y="141505"/>
                </a:moveTo>
                <a:cubicBezTo>
                  <a:pt x="1423667" y="141505"/>
                  <a:pt x="1423004" y="142499"/>
                  <a:pt x="1423336" y="142831"/>
                </a:cubicBezTo>
                <a:cubicBezTo>
                  <a:pt x="1423336" y="142499"/>
                  <a:pt x="1423004" y="141836"/>
                  <a:pt x="1423667" y="141505"/>
                </a:cubicBezTo>
                <a:cubicBezTo>
                  <a:pt x="1422673" y="140511"/>
                  <a:pt x="1422010" y="139517"/>
                  <a:pt x="1421016" y="138191"/>
                </a:cubicBezTo>
                <a:cubicBezTo>
                  <a:pt x="1422010" y="139185"/>
                  <a:pt x="1422673" y="140511"/>
                  <a:pt x="1423667" y="141505"/>
                </a:cubicBezTo>
                <a:close/>
                <a:moveTo>
                  <a:pt x="1404777" y="173650"/>
                </a:moveTo>
                <a:cubicBezTo>
                  <a:pt x="1404777" y="173650"/>
                  <a:pt x="1404446" y="175970"/>
                  <a:pt x="1404446" y="177295"/>
                </a:cubicBezTo>
                <a:lnTo>
                  <a:pt x="1404446" y="177295"/>
                </a:lnTo>
                <a:cubicBezTo>
                  <a:pt x="1404446" y="177295"/>
                  <a:pt x="1404446" y="174976"/>
                  <a:pt x="1404777" y="173650"/>
                </a:cubicBezTo>
                <a:close/>
                <a:moveTo>
                  <a:pt x="1395830" y="135540"/>
                </a:moveTo>
                <a:cubicBezTo>
                  <a:pt x="1395830" y="135540"/>
                  <a:pt x="1394836" y="137197"/>
                  <a:pt x="1394173" y="137528"/>
                </a:cubicBezTo>
                <a:cubicBezTo>
                  <a:pt x="1394836" y="137197"/>
                  <a:pt x="1395499" y="136534"/>
                  <a:pt x="1395830" y="135540"/>
                </a:cubicBezTo>
                <a:cubicBezTo>
                  <a:pt x="1396161" y="135540"/>
                  <a:pt x="1396824" y="135540"/>
                  <a:pt x="1397155" y="135540"/>
                </a:cubicBezTo>
                <a:cubicBezTo>
                  <a:pt x="1396824" y="135540"/>
                  <a:pt x="1396161" y="135540"/>
                  <a:pt x="1395830" y="135540"/>
                </a:cubicBezTo>
                <a:close/>
                <a:moveTo>
                  <a:pt x="1363353" y="124935"/>
                </a:moveTo>
                <a:cubicBezTo>
                  <a:pt x="1363353" y="124935"/>
                  <a:pt x="1363353" y="125598"/>
                  <a:pt x="1363353" y="125929"/>
                </a:cubicBezTo>
                <a:cubicBezTo>
                  <a:pt x="1363353" y="125598"/>
                  <a:pt x="1363353" y="125267"/>
                  <a:pt x="1363353" y="124935"/>
                </a:cubicBezTo>
                <a:close/>
                <a:moveTo>
                  <a:pt x="1376278" y="82848"/>
                </a:moveTo>
                <a:cubicBezTo>
                  <a:pt x="1376278" y="82848"/>
                  <a:pt x="1375615" y="81523"/>
                  <a:pt x="1374952" y="81191"/>
                </a:cubicBezTo>
                <a:cubicBezTo>
                  <a:pt x="1373958" y="80197"/>
                  <a:pt x="1372964" y="79866"/>
                  <a:pt x="1371970" y="79534"/>
                </a:cubicBezTo>
                <a:cubicBezTo>
                  <a:pt x="1372964" y="79534"/>
                  <a:pt x="1373958" y="80197"/>
                  <a:pt x="1374952" y="81191"/>
                </a:cubicBezTo>
                <a:cubicBezTo>
                  <a:pt x="1375283" y="81523"/>
                  <a:pt x="1375946" y="82186"/>
                  <a:pt x="1376278" y="82848"/>
                </a:cubicBezTo>
                <a:lnTo>
                  <a:pt x="1376278" y="82848"/>
                </a:lnTo>
                <a:close/>
                <a:moveTo>
                  <a:pt x="1287796" y="78209"/>
                </a:moveTo>
                <a:cubicBezTo>
                  <a:pt x="1287796" y="78209"/>
                  <a:pt x="1287796" y="78872"/>
                  <a:pt x="1288127" y="78872"/>
                </a:cubicBezTo>
                <a:cubicBezTo>
                  <a:pt x="1288127" y="78872"/>
                  <a:pt x="1288127" y="78540"/>
                  <a:pt x="1287796" y="78209"/>
                </a:cubicBezTo>
                <a:cubicBezTo>
                  <a:pt x="1287796" y="78209"/>
                  <a:pt x="1288458" y="78209"/>
                  <a:pt x="1288790" y="78209"/>
                </a:cubicBezTo>
                <a:cubicBezTo>
                  <a:pt x="1288458" y="78209"/>
                  <a:pt x="1288127" y="78209"/>
                  <a:pt x="1287796" y="78209"/>
                </a:cubicBezTo>
                <a:close/>
                <a:moveTo>
                  <a:pt x="1275865" y="67273"/>
                </a:moveTo>
                <a:cubicBezTo>
                  <a:pt x="1275865" y="67273"/>
                  <a:pt x="1275865" y="67273"/>
                  <a:pt x="1275865" y="67273"/>
                </a:cubicBezTo>
                <a:cubicBezTo>
                  <a:pt x="1275865" y="67273"/>
                  <a:pt x="1275865" y="67273"/>
                  <a:pt x="1275865" y="67273"/>
                </a:cubicBezTo>
                <a:close/>
                <a:moveTo>
                  <a:pt x="1275203" y="66610"/>
                </a:moveTo>
                <a:lnTo>
                  <a:pt x="1275203" y="66610"/>
                </a:lnTo>
                <a:cubicBezTo>
                  <a:pt x="1275203" y="66610"/>
                  <a:pt x="1275203" y="68598"/>
                  <a:pt x="1275203" y="69593"/>
                </a:cubicBezTo>
                <a:cubicBezTo>
                  <a:pt x="1275203" y="68598"/>
                  <a:pt x="1275203" y="67604"/>
                  <a:pt x="1275203" y="66610"/>
                </a:cubicBezTo>
                <a:lnTo>
                  <a:pt x="1275203" y="66610"/>
                </a:lnTo>
                <a:close/>
                <a:moveTo>
                  <a:pt x="1248028" y="75558"/>
                </a:moveTo>
                <a:cubicBezTo>
                  <a:pt x="1248028" y="75558"/>
                  <a:pt x="1251011" y="75558"/>
                  <a:pt x="1252668" y="75226"/>
                </a:cubicBezTo>
                <a:cubicBezTo>
                  <a:pt x="1251011" y="75226"/>
                  <a:pt x="1249354" y="75226"/>
                  <a:pt x="1248028" y="75558"/>
                </a:cubicBezTo>
                <a:close/>
                <a:moveTo>
                  <a:pt x="1247034" y="76220"/>
                </a:moveTo>
                <a:cubicBezTo>
                  <a:pt x="1247034" y="76220"/>
                  <a:pt x="1247697" y="75889"/>
                  <a:pt x="1248028" y="75558"/>
                </a:cubicBezTo>
                <a:cubicBezTo>
                  <a:pt x="1248028" y="75558"/>
                  <a:pt x="1247366" y="75889"/>
                  <a:pt x="1247034" y="76220"/>
                </a:cubicBezTo>
                <a:close/>
                <a:moveTo>
                  <a:pt x="1247034" y="63628"/>
                </a:moveTo>
                <a:cubicBezTo>
                  <a:pt x="1247034" y="63628"/>
                  <a:pt x="1246371" y="63628"/>
                  <a:pt x="1245709" y="63628"/>
                </a:cubicBezTo>
                <a:cubicBezTo>
                  <a:pt x="1245046" y="64290"/>
                  <a:pt x="1244052" y="64290"/>
                  <a:pt x="1243389" y="64290"/>
                </a:cubicBezTo>
                <a:cubicBezTo>
                  <a:pt x="1244052" y="64290"/>
                  <a:pt x="1245046" y="64290"/>
                  <a:pt x="1245709" y="63628"/>
                </a:cubicBezTo>
                <a:cubicBezTo>
                  <a:pt x="1246040" y="63628"/>
                  <a:pt x="1246703" y="63628"/>
                  <a:pt x="1247034" y="63628"/>
                </a:cubicBezTo>
                <a:close/>
                <a:moveTo>
                  <a:pt x="1237092" y="56337"/>
                </a:moveTo>
                <a:cubicBezTo>
                  <a:pt x="1237092" y="56337"/>
                  <a:pt x="1237092" y="56337"/>
                  <a:pt x="1237424" y="56668"/>
                </a:cubicBezTo>
                <a:cubicBezTo>
                  <a:pt x="1237424" y="56668"/>
                  <a:pt x="1237424" y="56668"/>
                  <a:pt x="1237092" y="56337"/>
                </a:cubicBezTo>
                <a:close/>
                <a:moveTo>
                  <a:pt x="1205279" y="68598"/>
                </a:moveTo>
                <a:cubicBezTo>
                  <a:pt x="1203290" y="69703"/>
                  <a:pt x="1201855" y="68488"/>
                  <a:pt x="1200971" y="64953"/>
                </a:cubicBezTo>
                <a:cubicBezTo>
                  <a:pt x="1200971" y="64953"/>
                  <a:pt x="1200971" y="64290"/>
                  <a:pt x="1200971" y="63959"/>
                </a:cubicBezTo>
                <a:lnTo>
                  <a:pt x="1200971" y="63959"/>
                </a:lnTo>
                <a:cubicBezTo>
                  <a:pt x="1200971" y="63959"/>
                  <a:pt x="1200639" y="60314"/>
                  <a:pt x="1202959" y="59982"/>
                </a:cubicBezTo>
                <a:cubicBezTo>
                  <a:pt x="1204616" y="59982"/>
                  <a:pt x="1205610" y="60976"/>
                  <a:pt x="1206273" y="61971"/>
                </a:cubicBezTo>
                <a:cubicBezTo>
                  <a:pt x="1204284" y="63959"/>
                  <a:pt x="1206273" y="66279"/>
                  <a:pt x="1205279" y="68598"/>
                </a:cubicBezTo>
                <a:close/>
                <a:moveTo>
                  <a:pt x="1195005" y="47389"/>
                </a:moveTo>
                <a:cubicBezTo>
                  <a:pt x="1195005" y="47389"/>
                  <a:pt x="1196331" y="47389"/>
                  <a:pt x="1196994" y="47389"/>
                </a:cubicBezTo>
                <a:cubicBezTo>
                  <a:pt x="1196331" y="47389"/>
                  <a:pt x="1195668" y="47389"/>
                  <a:pt x="1195005" y="47389"/>
                </a:cubicBezTo>
                <a:close/>
                <a:moveTo>
                  <a:pt x="1052175" y="50703"/>
                </a:moveTo>
                <a:cubicBezTo>
                  <a:pt x="1052175" y="50703"/>
                  <a:pt x="1048861" y="49709"/>
                  <a:pt x="1048198" y="51697"/>
                </a:cubicBezTo>
                <a:cubicBezTo>
                  <a:pt x="1049192" y="49709"/>
                  <a:pt x="1050849" y="50372"/>
                  <a:pt x="1052175" y="50703"/>
                </a:cubicBezTo>
                <a:close/>
                <a:moveTo>
                  <a:pt x="1047535" y="52692"/>
                </a:moveTo>
                <a:cubicBezTo>
                  <a:pt x="1045215" y="52692"/>
                  <a:pt x="1044221" y="54017"/>
                  <a:pt x="1043227" y="55343"/>
                </a:cubicBezTo>
                <a:cubicBezTo>
                  <a:pt x="1044221" y="53686"/>
                  <a:pt x="1045215" y="52360"/>
                  <a:pt x="1047535" y="52692"/>
                </a:cubicBezTo>
                <a:lnTo>
                  <a:pt x="1047535" y="52692"/>
                </a:lnTo>
                <a:close/>
                <a:moveTo>
                  <a:pt x="1030966" y="54349"/>
                </a:moveTo>
                <a:cubicBezTo>
                  <a:pt x="1030966" y="54349"/>
                  <a:pt x="1030966" y="53686"/>
                  <a:pt x="1030634" y="53354"/>
                </a:cubicBezTo>
                <a:cubicBezTo>
                  <a:pt x="1030634" y="53354"/>
                  <a:pt x="1030634" y="54017"/>
                  <a:pt x="1030966" y="54349"/>
                </a:cubicBezTo>
                <a:cubicBezTo>
                  <a:pt x="1031960" y="54349"/>
                  <a:pt x="1032954" y="54349"/>
                  <a:pt x="1033948" y="54349"/>
                </a:cubicBezTo>
                <a:cubicBezTo>
                  <a:pt x="1032954" y="54349"/>
                  <a:pt x="1031960" y="54349"/>
                  <a:pt x="1030966" y="54349"/>
                </a:cubicBezTo>
                <a:close/>
                <a:moveTo>
                  <a:pt x="994512" y="64622"/>
                </a:moveTo>
                <a:cubicBezTo>
                  <a:pt x="994512" y="64622"/>
                  <a:pt x="992855" y="65947"/>
                  <a:pt x="991861" y="66279"/>
                </a:cubicBezTo>
                <a:cubicBezTo>
                  <a:pt x="992855" y="66279"/>
                  <a:pt x="993518" y="64953"/>
                  <a:pt x="994512" y="64622"/>
                </a:cubicBezTo>
                <a:close/>
                <a:moveTo>
                  <a:pt x="987553" y="64953"/>
                </a:moveTo>
                <a:cubicBezTo>
                  <a:pt x="987553" y="66941"/>
                  <a:pt x="986227" y="66610"/>
                  <a:pt x="985233" y="66941"/>
                </a:cubicBezTo>
                <a:cubicBezTo>
                  <a:pt x="988216" y="68267"/>
                  <a:pt x="991198" y="69593"/>
                  <a:pt x="994181" y="70918"/>
                </a:cubicBezTo>
                <a:cubicBezTo>
                  <a:pt x="995175" y="70918"/>
                  <a:pt x="995838" y="70918"/>
                  <a:pt x="996832" y="70587"/>
                </a:cubicBezTo>
                <a:cubicBezTo>
                  <a:pt x="999483" y="71581"/>
                  <a:pt x="999483" y="74564"/>
                  <a:pt x="999815" y="76220"/>
                </a:cubicBezTo>
                <a:cubicBezTo>
                  <a:pt x="1000809" y="80197"/>
                  <a:pt x="1002797" y="80197"/>
                  <a:pt x="1005448" y="78209"/>
                </a:cubicBezTo>
                <a:cubicBezTo>
                  <a:pt x="1005448" y="77877"/>
                  <a:pt x="1005448" y="77546"/>
                  <a:pt x="1005448" y="77215"/>
                </a:cubicBezTo>
                <a:cubicBezTo>
                  <a:pt x="1004454" y="77215"/>
                  <a:pt x="1002797" y="77215"/>
                  <a:pt x="1003128" y="75889"/>
                </a:cubicBezTo>
                <a:cubicBezTo>
                  <a:pt x="1004785" y="70587"/>
                  <a:pt x="1001471" y="65616"/>
                  <a:pt x="1003128" y="60645"/>
                </a:cubicBezTo>
                <a:cubicBezTo>
                  <a:pt x="1005448" y="61639"/>
                  <a:pt x="1006442" y="56337"/>
                  <a:pt x="1009094" y="59651"/>
                </a:cubicBezTo>
                <a:cubicBezTo>
                  <a:pt x="1011082" y="64953"/>
                  <a:pt x="1010750" y="70587"/>
                  <a:pt x="1010419" y="76220"/>
                </a:cubicBezTo>
                <a:cubicBezTo>
                  <a:pt x="1012739" y="76220"/>
                  <a:pt x="1014727" y="76883"/>
                  <a:pt x="1017047" y="77215"/>
                </a:cubicBezTo>
                <a:cubicBezTo>
                  <a:pt x="1016716" y="78209"/>
                  <a:pt x="1016053" y="78872"/>
                  <a:pt x="1015721" y="79866"/>
                </a:cubicBezTo>
                <a:cubicBezTo>
                  <a:pt x="1016716" y="79866"/>
                  <a:pt x="1017710" y="79866"/>
                  <a:pt x="1018373" y="79866"/>
                </a:cubicBezTo>
                <a:cubicBezTo>
                  <a:pt x="1017378" y="79866"/>
                  <a:pt x="1016716" y="79866"/>
                  <a:pt x="1015721" y="79866"/>
                </a:cubicBezTo>
                <a:cubicBezTo>
                  <a:pt x="1014396" y="80860"/>
                  <a:pt x="1015721" y="81523"/>
                  <a:pt x="1015721" y="82186"/>
                </a:cubicBezTo>
                <a:cubicBezTo>
                  <a:pt x="1015721" y="83511"/>
                  <a:pt x="1015721" y="85168"/>
                  <a:pt x="1014396" y="86162"/>
                </a:cubicBezTo>
                <a:cubicBezTo>
                  <a:pt x="1012739" y="87819"/>
                  <a:pt x="1014396" y="89476"/>
                  <a:pt x="1014396" y="91133"/>
                </a:cubicBezTo>
                <a:cubicBezTo>
                  <a:pt x="1014396" y="92127"/>
                  <a:pt x="1016053" y="93784"/>
                  <a:pt x="1013733" y="93784"/>
                </a:cubicBezTo>
                <a:cubicBezTo>
                  <a:pt x="1010088" y="93784"/>
                  <a:pt x="1012076" y="96104"/>
                  <a:pt x="1012076" y="97430"/>
                </a:cubicBezTo>
                <a:cubicBezTo>
                  <a:pt x="1010419" y="97761"/>
                  <a:pt x="1008762" y="98424"/>
                  <a:pt x="1007105" y="98755"/>
                </a:cubicBezTo>
                <a:cubicBezTo>
                  <a:pt x="1005117" y="98755"/>
                  <a:pt x="1003128" y="98755"/>
                  <a:pt x="1001140" y="99749"/>
                </a:cubicBezTo>
                <a:cubicBezTo>
                  <a:pt x="1001140" y="99418"/>
                  <a:pt x="1001140" y="99087"/>
                  <a:pt x="1000477" y="98755"/>
                </a:cubicBezTo>
                <a:cubicBezTo>
                  <a:pt x="998489" y="94447"/>
                  <a:pt x="1004785" y="97098"/>
                  <a:pt x="1004123" y="93784"/>
                </a:cubicBezTo>
                <a:cubicBezTo>
                  <a:pt x="1000477" y="91133"/>
                  <a:pt x="997826" y="97430"/>
                  <a:pt x="994181" y="95110"/>
                </a:cubicBezTo>
                <a:cubicBezTo>
                  <a:pt x="993849" y="95110"/>
                  <a:pt x="993518" y="95110"/>
                  <a:pt x="992855" y="95110"/>
                </a:cubicBezTo>
                <a:cubicBezTo>
                  <a:pt x="990204" y="94778"/>
                  <a:pt x="987553" y="90802"/>
                  <a:pt x="987884" y="90470"/>
                </a:cubicBezTo>
                <a:cubicBezTo>
                  <a:pt x="993518" y="87819"/>
                  <a:pt x="988216" y="85831"/>
                  <a:pt x="987884" y="83511"/>
                </a:cubicBezTo>
                <a:cubicBezTo>
                  <a:pt x="988216" y="83180"/>
                  <a:pt x="988879" y="82848"/>
                  <a:pt x="989210" y="82517"/>
                </a:cubicBezTo>
                <a:cubicBezTo>
                  <a:pt x="989210" y="82517"/>
                  <a:pt x="989873" y="82517"/>
                  <a:pt x="990204" y="82517"/>
                </a:cubicBezTo>
                <a:cubicBezTo>
                  <a:pt x="986227" y="76220"/>
                  <a:pt x="983576" y="75889"/>
                  <a:pt x="980262" y="81191"/>
                </a:cubicBezTo>
                <a:cubicBezTo>
                  <a:pt x="980262" y="81523"/>
                  <a:pt x="980262" y="81854"/>
                  <a:pt x="980262" y="82186"/>
                </a:cubicBezTo>
                <a:cubicBezTo>
                  <a:pt x="978605" y="82186"/>
                  <a:pt x="977280" y="82186"/>
                  <a:pt x="975623" y="82186"/>
                </a:cubicBezTo>
                <a:cubicBezTo>
                  <a:pt x="974629" y="81854"/>
                  <a:pt x="973966" y="81191"/>
                  <a:pt x="972972" y="80860"/>
                </a:cubicBezTo>
                <a:cubicBezTo>
                  <a:pt x="972309" y="77877"/>
                  <a:pt x="973634" y="75889"/>
                  <a:pt x="974960" y="73238"/>
                </a:cubicBezTo>
                <a:cubicBezTo>
                  <a:pt x="974960" y="72907"/>
                  <a:pt x="978937" y="71912"/>
                  <a:pt x="975291" y="70587"/>
                </a:cubicBezTo>
                <a:cubicBezTo>
                  <a:pt x="977280" y="66610"/>
                  <a:pt x="979268" y="70587"/>
                  <a:pt x="981256" y="70587"/>
                </a:cubicBezTo>
                <a:cubicBezTo>
                  <a:pt x="982251" y="72244"/>
                  <a:pt x="979268" y="73569"/>
                  <a:pt x="981256" y="75226"/>
                </a:cubicBezTo>
                <a:cubicBezTo>
                  <a:pt x="982913" y="76883"/>
                  <a:pt x="984902" y="75558"/>
                  <a:pt x="986559" y="75889"/>
                </a:cubicBezTo>
                <a:cubicBezTo>
                  <a:pt x="986559" y="71581"/>
                  <a:pt x="985233" y="67936"/>
                  <a:pt x="980594" y="66941"/>
                </a:cubicBezTo>
                <a:cubicBezTo>
                  <a:pt x="978937" y="66941"/>
                  <a:pt x="977943" y="65947"/>
                  <a:pt x="977943" y="64290"/>
                </a:cubicBezTo>
                <a:cubicBezTo>
                  <a:pt x="979931" y="64290"/>
                  <a:pt x="980594" y="63959"/>
                  <a:pt x="980262" y="61971"/>
                </a:cubicBezTo>
                <a:lnTo>
                  <a:pt x="980262" y="61971"/>
                </a:lnTo>
                <a:cubicBezTo>
                  <a:pt x="983576" y="61308"/>
                  <a:pt x="984902" y="64622"/>
                  <a:pt x="987553" y="64953"/>
                </a:cubicBezTo>
                <a:close/>
                <a:moveTo>
                  <a:pt x="998820" y="64953"/>
                </a:moveTo>
                <a:cubicBezTo>
                  <a:pt x="998820" y="64953"/>
                  <a:pt x="999815" y="64622"/>
                  <a:pt x="1000146" y="64290"/>
                </a:cubicBezTo>
                <a:cubicBezTo>
                  <a:pt x="999815" y="64290"/>
                  <a:pt x="999152" y="64953"/>
                  <a:pt x="998820" y="64953"/>
                </a:cubicBezTo>
                <a:close/>
                <a:moveTo>
                  <a:pt x="872891" y="60976"/>
                </a:moveTo>
                <a:cubicBezTo>
                  <a:pt x="872891" y="60976"/>
                  <a:pt x="871565" y="61308"/>
                  <a:pt x="871234" y="61639"/>
                </a:cubicBezTo>
                <a:cubicBezTo>
                  <a:pt x="871897" y="61639"/>
                  <a:pt x="872228" y="61308"/>
                  <a:pt x="872891" y="60976"/>
                </a:cubicBezTo>
                <a:close/>
                <a:moveTo>
                  <a:pt x="872559" y="63959"/>
                </a:moveTo>
                <a:cubicBezTo>
                  <a:pt x="872559" y="63959"/>
                  <a:pt x="870571" y="63296"/>
                  <a:pt x="869908" y="62633"/>
                </a:cubicBezTo>
                <a:cubicBezTo>
                  <a:pt x="869908" y="62302"/>
                  <a:pt x="870571" y="61971"/>
                  <a:pt x="870902" y="61971"/>
                </a:cubicBezTo>
                <a:cubicBezTo>
                  <a:pt x="870902" y="61971"/>
                  <a:pt x="870240" y="62302"/>
                  <a:pt x="869908" y="62633"/>
                </a:cubicBezTo>
                <a:cubicBezTo>
                  <a:pt x="870902" y="62965"/>
                  <a:pt x="871897" y="63296"/>
                  <a:pt x="872559" y="63959"/>
                </a:cubicBezTo>
                <a:close/>
                <a:moveTo>
                  <a:pt x="868583" y="65284"/>
                </a:moveTo>
                <a:cubicBezTo>
                  <a:pt x="868583" y="65284"/>
                  <a:pt x="865931" y="66941"/>
                  <a:pt x="865931" y="68930"/>
                </a:cubicBezTo>
                <a:cubicBezTo>
                  <a:pt x="864606" y="69261"/>
                  <a:pt x="863943" y="69261"/>
                  <a:pt x="863612" y="68930"/>
                </a:cubicBezTo>
                <a:cubicBezTo>
                  <a:pt x="863943" y="68930"/>
                  <a:pt x="864937" y="68930"/>
                  <a:pt x="865931" y="68930"/>
                </a:cubicBezTo>
                <a:cubicBezTo>
                  <a:pt x="865931" y="66941"/>
                  <a:pt x="867257" y="66279"/>
                  <a:pt x="868583" y="65284"/>
                </a:cubicBezTo>
                <a:close/>
                <a:moveTo>
                  <a:pt x="849030" y="54680"/>
                </a:moveTo>
                <a:cubicBezTo>
                  <a:pt x="849030" y="54680"/>
                  <a:pt x="846379" y="53354"/>
                  <a:pt x="845385" y="54680"/>
                </a:cubicBezTo>
                <a:lnTo>
                  <a:pt x="845385" y="54680"/>
                </a:lnTo>
                <a:cubicBezTo>
                  <a:pt x="842071" y="56668"/>
                  <a:pt x="840414" y="53023"/>
                  <a:pt x="837763" y="52692"/>
                </a:cubicBezTo>
                <a:cubicBezTo>
                  <a:pt x="837100" y="51366"/>
                  <a:pt x="835775" y="50372"/>
                  <a:pt x="836106" y="48715"/>
                </a:cubicBezTo>
                <a:cubicBezTo>
                  <a:pt x="840414" y="48715"/>
                  <a:pt x="844722" y="48715"/>
                  <a:pt x="849362" y="48715"/>
                </a:cubicBezTo>
                <a:cubicBezTo>
                  <a:pt x="849362" y="50703"/>
                  <a:pt x="849362" y="52692"/>
                  <a:pt x="849362" y="54680"/>
                </a:cubicBezTo>
                <a:close/>
                <a:moveTo>
                  <a:pt x="836106" y="48715"/>
                </a:moveTo>
                <a:lnTo>
                  <a:pt x="836106" y="48715"/>
                </a:lnTo>
                <a:cubicBezTo>
                  <a:pt x="836106" y="48715"/>
                  <a:pt x="835443" y="48715"/>
                  <a:pt x="835112" y="48715"/>
                </a:cubicBezTo>
                <a:cubicBezTo>
                  <a:pt x="835112" y="48715"/>
                  <a:pt x="835775" y="48715"/>
                  <a:pt x="836106" y="48715"/>
                </a:cubicBezTo>
                <a:close/>
                <a:moveTo>
                  <a:pt x="812577" y="60314"/>
                </a:moveTo>
                <a:cubicBezTo>
                  <a:pt x="812577" y="60314"/>
                  <a:pt x="814234" y="60314"/>
                  <a:pt x="815228" y="60314"/>
                </a:cubicBezTo>
                <a:cubicBezTo>
                  <a:pt x="814234" y="60314"/>
                  <a:pt x="813571" y="60314"/>
                  <a:pt x="812577" y="60314"/>
                </a:cubicBezTo>
                <a:lnTo>
                  <a:pt x="812577" y="60314"/>
                </a:lnTo>
                <a:close/>
                <a:moveTo>
                  <a:pt x="782089" y="121290"/>
                </a:moveTo>
                <a:cubicBezTo>
                  <a:pt x="782089" y="121290"/>
                  <a:pt x="780432" y="121290"/>
                  <a:pt x="779769" y="120959"/>
                </a:cubicBezTo>
                <a:cubicBezTo>
                  <a:pt x="779769" y="120959"/>
                  <a:pt x="779769" y="120296"/>
                  <a:pt x="779769" y="120296"/>
                </a:cubicBezTo>
                <a:cubicBezTo>
                  <a:pt x="781426" y="119633"/>
                  <a:pt x="783083" y="120627"/>
                  <a:pt x="784409" y="118970"/>
                </a:cubicBezTo>
                <a:cubicBezTo>
                  <a:pt x="782752" y="117313"/>
                  <a:pt x="782089" y="115325"/>
                  <a:pt x="784409" y="113668"/>
                </a:cubicBezTo>
                <a:cubicBezTo>
                  <a:pt x="785403" y="112342"/>
                  <a:pt x="786728" y="111017"/>
                  <a:pt x="787723" y="109691"/>
                </a:cubicBezTo>
                <a:cubicBezTo>
                  <a:pt x="791368" y="112674"/>
                  <a:pt x="789048" y="117976"/>
                  <a:pt x="792031" y="121290"/>
                </a:cubicBezTo>
                <a:cubicBezTo>
                  <a:pt x="792031" y="122947"/>
                  <a:pt x="793356" y="122616"/>
                  <a:pt x="794350" y="122947"/>
                </a:cubicBezTo>
                <a:cubicBezTo>
                  <a:pt x="793025" y="125598"/>
                  <a:pt x="789380" y="121953"/>
                  <a:pt x="788054" y="124935"/>
                </a:cubicBezTo>
                <a:cubicBezTo>
                  <a:pt x="789048" y="127255"/>
                  <a:pt x="791368" y="124604"/>
                  <a:pt x="792362" y="125929"/>
                </a:cubicBezTo>
                <a:cubicBezTo>
                  <a:pt x="791037" y="130238"/>
                  <a:pt x="795676" y="130569"/>
                  <a:pt x="797002" y="132889"/>
                </a:cubicBezTo>
                <a:cubicBezTo>
                  <a:pt x="797002" y="132226"/>
                  <a:pt x="797002" y="131232"/>
                  <a:pt x="797002" y="130569"/>
                </a:cubicBezTo>
                <a:cubicBezTo>
                  <a:pt x="798990" y="129243"/>
                  <a:pt x="800316" y="127586"/>
                  <a:pt x="802967" y="127918"/>
                </a:cubicBezTo>
                <a:cubicBezTo>
                  <a:pt x="803961" y="128581"/>
                  <a:pt x="804624" y="129243"/>
                  <a:pt x="805618" y="129906"/>
                </a:cubicBezTo>
                <a:cubicBezTo>
                  <a:pt x="804292" y="131232"/>
                  <a:pt x="803298" y="133220"/>
                  <a:pt x="800978" y="133220"/>
                </a:cubicBezTo>
                <a:cubicBezTo>
                  <a:pt x="799653" y="133220"/>
                  <a:pt x="798327" y="133220"/>
                  <a:pt x="797002" y="133220"/>
                </a:cubicBezTo>
                <a:cubicBezTo>
                  <a:pt x="797333" y="137528"/>
                  <a:pt x="792031" y="133552"/>
                  <a:pt x="791699" y="136865"/>
                </a:cubicBezTo>
                <a:cubicBezTo>
                  <a:pt x="789048" y="135871"/>
                  <a:pt x="785403" y="136865"/>
                  <a:pt x="783083" y="134546"/>
                </a:cubicBezTo>
                <a:lnTo>
                  <a:pt x="783083" y="134546"/>
                </a:lnTo>
                <a:cubicBezTo>
                  <a:pt x="782752" y="130238"/>
                  <a:pt x="782089" y="125929"/>
                  <a:pt x="781758" y="121953"/>
                </a:cubicBezTo>
                <a:close/>
                <a:moveTo>
                  <a:pt x="755577" y="137860"/>
                </a:moveTo>
                <a:cubicBezTo>
                  <a:pt x="755577" y="137860"/>
                  <a:pt x="755577" y="135208"/>
                  <a:pt x="755577" y="133883"/>
                </a:cubicBezTo>
                <a:cubicBezTo>
                  <a:pt x="755577" y="135208"/>
                  <a:pt x="755577" y="136534"/>
                  <a:pt x="755577" y="137860"/>
                </a:cubicBezTo>
                <a:lnTo>
                  <a:pt x="755577" y="137860"/>
                </a:lnTo>
                <a:close/>
                <a:moveTo>
                  <a:pt x="733705" y="98755"/>
                </a:moveTo>
                <a:cubicBezTo>
                  <a:pt x="733705" y="98755"/>
                  <a:pt x="733705" y="98755"/>
                  <a:pt x="733705" y="98755"/>
                </a:cubicBezTo>
                <a:cubicBezTo>
                  <a:pt x="733705" y="98755"/>
                  <a:pt x="733705" y="98755"/>
                  <a:pt x="733705" y="98755"/>
                </a:cubicBezTo>
                <a:cubicBezTo>
                  <a:pt x="734368" y="98755"/>
                  <a:pt x="734700" y="98755"/>
                  <a:pt x="735362" y="98755"/>
                </a:cubicBezTo>
                <a:cubicBezTo>
                  <a:pt x="734700" y="98755"/>
                  <a:pt x="734368" y="98755"/>
                  <a:pt x="733705" y="98755"/>
                </a:cubicBezTo>
                <a:close/>
                <a:moveTo>
                  <a:pt x="726083" y="93453"/>
                </a:moveTo>
                <a:cubicBezTo>
                  <a:pt x="726083" y="93453"/>
                  <a:pt x="724426" y="92790"/>
                  <a:pt x="723764" y="92459"/>
                </a:cubicBezTo>
                <a:cubicBezTo>
                  <a:pt x="724426" y="92459"/>
                  <a:pt x="725421" y="93122"/>
                  <a:pt x="726083" y="93453"/>
                </a:cubicBezTo>
                <a:cubicBezTo>
                  <a:pt x="727409" y="92459"/>
                  <a:pt x="728735" y="92790"/>
                  <a:pt x="730060" y="93453"/>
                </a:cubicBezTo>
                <a:cubicBezTo>
                  <a:pt x="728735" y="93122"/>
                  <a:pt x="727409" y="92790"/>
                  <a:pt x="726083" y="93453"/>
                </a:cubicBezTo>
                <a:close/>
                <a:moveTo>
                  <a:pt x="651188" y="72244"/>
                </a:moveTo>
                <a:cubicBezTo>
                  <a:pt x="651188" y="72244"/>
                  <a:pt x="651851" y="72244"/>
                  <a:pt x="652183" y="72244"/>
                </a:cubicBezTo>
                <a:cubicBezTo>
                  <a:pt x="652183" y="71250"/>
                  <a:pt x="651520" y="70587"/>
                  <a:pt x="650526" y="69924"/>
                </a:cubicBezTo>
                <a:cubicBezTo>
                  <a:pt x="651520" y="70587"/>
                  <a:pt x="652183" y="71250"/>
                  <a:pt x="652183" y="72244"/>
                </a:cubicBezTo>
                <a:cubicBezTo>
                  <a:pt x="652183" y="72244"/>
                  <a:pt x="651520" y="72244"/>
                  <a:pt x="651188" y="72244"/>
                </a:cubicBezTo>
                <a:close/>
                <a:moveTo>
                  <a:pt x="648206" y="66610"/>
                </a:moveTo>
                <a:cubicBezTo>
                  <a:pt x="648206" y="66610"/>
                  <a:pt x="648206" y="67936"/>
                  <a:pt x="648869" y="68267"/>
                </a:cubicBezTo>
                <a:cubicBezTo>
                  <a:pt x="648537" y="67936"/>
                  <a:pt x="648206" y="67273"/>
                  <a:pt x="648206" y="66610"/>
                </a:cubicBezTo>
                <a:close/>
                <a:moveTo>
                  <a:pt x="615729" y="71912"/>
                </a:moveTo>
                <a:cubicBezTo>
                  <a:pt x="615729" y="71912"/>
                  <a:pt x="614735" y="71912"/>
                  <a:pt x="614072" y="71912"/>
                </a:cubicBezTo>
                <a:cubicBezTo>
                  <a:pt x="614072" y="72907"/>
                  <a:pt x="613078" y="73901"/>
                  <a:pt x="612415" y="74564"/>
                </a:cubicBezTo>
                <a:cubicBezTo>
                  <a:pt x="613078" y="73901"/>
                  <a:pt x="613741" y="72907"/>
                  <a:pt x="614072" y="71912"/>
                </a:cubicBezTo>
                <a:cubicBezTo>
                  <a:pt x="614735" y="71912"/>
                  <a:pt x="615067" y="71912"/>
                  <a:pt x="615729" y="71912"/>
                </a:cubicBezTo>
                <a:cubicBezTo>
                  <a:pt x="616724" y="71912"/>
                  <a:pt x="617718" y="71912"/>
                  <a:pt x="619043" y="71912"/>
                </a:cubicBezTo>
                <a:cubicBezTo>
                  <a:pt x="618049" y="71912"/>
                  <a:pt x="617055" y="71912"/>
                  <a:pt x="615729" y="71912"/>
                </a:cubicBezTo>
                <a:close/>
                <a:moveTo>
                  <a:pt x="587229" y="70587"/>
                </a:moveTo>
                <a:cubicBezTo>
                  <a:pt x="587892" y="72244"/>
                  <a:pt x="589218" y="70918"/>
                  <a:pt x="590543" y="71250"/>
                </a:cubicBezTo>
                <a:cubicBezTo>
                  <a:pt x="590875" y="73238"/>
                  <a:pt x="587892" y="73569"/>
                  <a:pt x="588555" y="75226"/>
                </a:cubicBezTo>
                <a:lnTo>
                  <a:pt x="588555" y="75226"/>
                </a:lnTo>
                <a:cubicBezTo>
                  <a:pt x="588555" y="75226"/>
                  <a:pt x="588555" y="77546"/>
                  <a:pt x="585573" y="76552"/>
                </a:cubicBezTo>
                <a:cubicBezTo>
                  <a:pt x="580602" y="74564"/>
                  <a:pt x="574968" y="74232"/>
                  <a:pt x="569666" y="76552"/>
                </a:cubicBezTo>
                <a:cubicBezTo>
                  <a:pt x="569997" y="77546"/>
                  <a:pt x="570660" y="78209"/>
                  <a:pt x="570991" y="79203"/>
                </a:cubicBezTo>
                <a:lnTo>
                  <a:pt x="570991" y="79203"/>
                </a:lnTo>
                <a:cubicBezTo>
                  <a:pt x="565689" y="79203"/>
                  <a:pt x="564032" y="76552"/>
                  <a:pt x="564695" y="71912"/>
                </a:cubicBezTo>
                <a:cubicBezTo>
                  <a:pt x="566683" y="71912"/>
                  <a:pt x="568671" y="71912"/>
                  <a:pt x="570991" y="71912"/>
                </a:cubicBezTo>
                <a:cubicBezTo>
                  <a:pt x="576625" y="72575"/>
                  <a:pt x="581927" y="71581"/>
                  <a:pt x="587561" y="70587"/>
                </a:cubicBezTo>
                <a:close/>
                <a:moveTo>
                  <a:pt x="520951" y="112011"/>
                </a:moveTo>
                <a:cubicBezTo>
                  <a:pt x="518962" y="112011"/>
                  <a:pt x="517968" y="113337"/>
                  <a:pt x="516974" y="114662"/>
                </a:cubicBezTo>
                <a:cubicBezTo>
                  <a:pt x="517968" y="113337"/>
                  <a:pt x="518962" y="111680"/>
                  <a:pt x="520951" y="112011"/>
                </a:cubicBezTo>
                <a:cubicBezTo>
                  <a:pt x="520951" y="109028"/>
                  <a:pt x="522608" y="108366"/>
                  <a:pt x="524596" y="107703"/>
                </a:cubicBezTo>
                <a:cubicBezTo>
                  <a:pt x="522608" y="108366"/>
                  <a:pt x="520951" y="109028"/>
                  <a:pt x="520951" y="112011"/>
                </a:cubicBezTo>
                <a:close/>
                <a:moveTo>
                  <a:pt x="500073" y="132889"/>
                </a:moveTo>
                <a:cubicBezTo>
                  <a:pt x="500073" y="132889"/>
                  <a:pt x="501399" y="133220"/>
                  <a:pt x="502061" y="133552"/>
                </a:cubicBezTo>
                <a:cubicBezTo>
                  <a:pt x="501399" y="133220"/>
                  <a:pt x="500736" y="132889"/>
                  <a:pt x="500073" y="132889"/>
                </a:cubicBezTo>
                <a:close/>
                <a:moveTo>
                  <a:pt x="498416" y="104058"/>
                </a:moveTo>
                <a:cubicBezTo>
                  <a:pt x="498416" y="104058"/>
                  <a:pt x="499742" y="103063"/>
                  <a:pt x="500404" y="102401"/>
                </a:cubicBezTo>
                <a:cubicBezTo>
                  <a:pt x="499742" y="103063"/>
                  <a:pt x="499079" y="103395"/>
                  <a:pt x="498416" y="104058"/>
                </a:cubicBezTo>
                <a:close/>
                <a:moveTo>
                  <a:pt x="517305" y="71912"/>
                </a:moveTo>
                <a:lnTo>
                  <a:pt x="517305" y="71912"/>
                </a:lnTo>
                <a:cubicBezTo>
                  <a:pt x="517305" y="71912"/>
                  <a:pt x="517968" y="71912"/>
                  <a:pt x="518631" y="71912"/>
                </a:cubicBezTo>
                <a:cubicBezTo>
                  <a:pt x="518300" y="71912"/>
                  <a:pt x="517968" y="71912"/>
                  <a:pt x="517305" y="71912"/>
                </a:cubicBezTo>
                <a:close/>
                <a:moveTo>
                  <a:pt x="500736" y="56668"/>
                </a:moveTo>
                <a:cubicBezTo>
                  <a:pt x="500736" y="56668"/>
                  <a:pt x="501730" y="56668"/>
                  <a:pt x="502393" y="56668"/>
                </a:cubicBezTo>
                <a:cubicBezTo>
                  <a:pt x="501730" y="56668"/>
                  <a:pt x="501399" y="56668"/>
                  <a:pt x="500736" y="56668"/>
                </a:cubicBezTo>
                <a:close/>
                <a:moveTo>
                  <a:pt x="495765" y="60314"/>
                </a:moveTo>
                <a:lnTo>
                  <a:pt x="495765" y="60314"/>
                </a:lnTo>
                <a:cubicBezTo>
                  <a:pt x="495765" y="60314"/>
                  <a:pt x="492782" y="58988"/>
                  <a:pt x="491457" y="58325"/>
                </a:cubicBezTo>
                <a:cubicBezTo>
                  <a:pt x="492782" y="58988"/>
                  <a:pt x="494439" y="59982"/>
                  <a:pt x="495765" y="60314"/>
                </a:cubicBezTo>
                <a:lnTo>
                  <a:pt x="495765" y="60314"/>
                </a:lnTo>
                <a:close/>
                <a:moveTo>
                  <a:pt x="462625" y="83180"/>
                </a:moveTo>
                <a:cubicBezTo>
                  <a:pt x="462625" y="83180"/>
                  <a:pt x="463620" y="83843"/>
                  <a:pt x="463951" y="83843"/>
                </a:cubicBezTo>
                <a:cubicBezTo>
                  <a:pt x="465277" y="84174"/>
                  <a:pt x="466602" y="83843"/>
                  <a:pt x="467596" y="83180"/>
                </a:cubicBezTo>
                <a:cubicBezTo>
                  <a:pt x="466271" y="83843"/>
                  <a:pt x="465277" y="84174"/>
                  <a:pt x="463951" y="83843"/>
                </a:cubicBezTo>
                <a:cubicBezTo>
                  <a:pt x="463620" y="83843"/>
                  <a:pt x="462957" y="83511"/>
                  <a:pt x="462625" y="83180"/>
                </a:cubicBezTo>
                <a:lnTo>
                  <a:pt x="462625" y="83180"/>
                </a:lnTo>
                <a:close/>
                <a:moveTo>
                  <a:pt x="454341" y="102401"/>
                </a:moveTo>
                <a:cubicBezTo>
                  <a:pt x="454341" y="102401"/>
                  <a:pt x="455335" y="102401"/>
                  <a:pt x="455666" y="102401"/>
                </a:cubicBezTo>
                <a:cubicBezTo>
                  <a:pt x="455335" y="102401"/>
                  <a:pt x="454672" y="102401"/>
                  <a:pt x="454341" y="102401"/>
                </a:cubicBezTo>
                <a:close/>
                <a:moveTo>
                  <a:pt x="450695" y="132226"/>
                </a:moveTo>
                <a:cubicBezTo>
                  <a:pt x="450695" y="132226"/>
                  <a:pt x="450695" y="130900"/>
                  <a:pt x="451027" y="130238"/>
                </a:cubicBezTo>
                <a:cubicBezTo>
                  <a:pt x="457655" y="130238"/>
                  <a:pt x="464614" y="128249"/>
                  <a:pt x="471242" y="130238"/>
                </a:cubicBezTo>
                <a:cubicBezTo>
                  <a:pt x="471242" y="131232"/>
                  <a:pt x="471242" y="131895"/>
                  <a:pt x="471242" y="132889"/>
                </a:cubicBezTo>
                <a:cubicBezTo>
                  <a:pt x="466271" y="132889"/>
                  <a:pt x="460968" y="132226"/>
                  <a:pt x="455998" y="134214"/>
                </a:cubicBezTo>
                <a:cubicBezTo>
                  <a:pt x="455335" y="136203"/>
                  <a:pt x="456660" y="136534"/>
                  <a:pt x="458317" y="136865"/>
                </a:cubicBezTo>
                <a:cubicBezTo>
                  <a:pt x="455666" y="138522"/>
                  <a:pt x="455998" y="142831"/>
                  <a:pt x="452021" y="143162"/>
                </a:cubicBezTo>
                <a:cubicBezTo>
                  <a:pt x="451689" y="142168"/>
                  <a:pt x="451027" y="142168"/>
                  <a:pt x="450695" y="143162"/>
                </a:cubicBezTo>
                <a:cubicBezTo>
                  <a:pt x="450695" y="144488"/>
                  <a:pt x="450695" y="145482"/>
                  <a:pt x="450695" y="146807"/>
                </a:cubicBezTo>
                <a:cubicBezTo>
                  <a:pt x="450695" y="147470"/>
                  <a:pt x="451027" y="148133"/>
                  <a:pt x="451027" y="148796"/>
                </a:cubicBezTo>
                <a:cubicBezTo>
                  <a:pt x="451027" y="148133"/>
                  <a:pt x="451027" y="147470"/>
                  <a:pt x="450695" y="146807"/>
                </a:cubicBezTo>
                <a:cubicBezTo>
                  <a:pt x="450695" y="145482"/>
                  <a:pt x="450695" y="144488"/>
                  <a:pt x="450695" y="143162"/>
                </a:cubicBezTo>
                <a:cubicBezTo>
                  <a:pt x="448044" y="144488"/>
                  <a:pt x="445724" y="144819"/>
                  <a:pt x="443073" y="143162"/>
                </a:cubicBezTo>
                <a:cubicBezTo>
                  <a:pt x="445724" y="141836"/>
                  <a:pt x="445724" y="139185"/>
                  <a:pt x="445724" y="136534"/>
                </a:cubicBezTo>
                <a:cubicBezTo>
                  <a:pt x="445062" y="136203"/>
                  <a:pt x="444067" y="135540"/>
                  <a:pt x="443073" y="134877"/>
                </a:cubicBezTo>
                <a:cubicBezTo>
                  <a:pt x="444067" y="133883"/>
                  <a:pt x="445062" y="133552"/>
                  <a:pt x="445724" y="132889"/>
                </a:cubicBezTo>
                <a:cubicBezTo>
                  <a:pt x="447381" y="132889"/>
                  <a:pt x="449038" y="132889"/>
                  <a:pt x="450364" y="132557"/>
                </a:cubicBezTo>
                <a:close/>
                <a:moveTo>
                  <a:pt x="430812" y="119302"/>
                </a:moveTo>
                <a:cubicBezTo>
                  <a:pt x="430812" y="117313"/>
                  <a:pt x="433131" y="114993"/>
                  <a:pt x="431474" y="113005"/>
                </a:cubicBezTo>
                <a:lnTo>
                  <a:pt x="431474" y="113005"/>
                </a:lnTo>
                <a:cubicBezTo>
                  <a:pt x="433131" y="114993"/>
                  <a:pt x="430812" y="117313"/>
                  <a:pt x="430812" y="119302"/>
                </a:cubicBezTo>
                <a:close/>
                <a:moveTo>
                  <a:pt x="414573" y="107040"/>
                </a:moveTo>
                <a:cubicBezTo>
                  <a:pt x="414573" y="107040"/>
                  <a:pt x="416230" y="107040"/>
                  <a:pt x="416893" y="107040"/>
                </a:cubicBezTo>
                <a:cubicBezTo>
                  <a:pt x="416230" y="107040"/>
                  <a:pt x="415236" y="107040"/>
                  <a:pt x="414573" y="107040"/>
                </a:cubicBezTo>
                <a:close/>
                <a:moveTo>
                  <a:pt x="397672" y="113668"/>
                </a:moveTo>
                <a:cubicBezTo>
                  <a:pt x="397672" y="113668"/>
                  <a:pt x="396015" y="114662"/>
                  <a:pt x="396015" y="115325"/>
                </a:cubicBezTo>
                <a:cubicBezTo>
                  <a:pt x="396015" y="114662"/>
                  <a:pt x="396015" y="113999"/>
                  <a:pt x="397672" y="113668"/>
                </a:cubicBezTo>
                <a:cubicBezTo>
                  <a:pt x="398335" y="113668"/>
                  <a:pt x="398998" y="113999"/>
                  <a:pt x="399661" y="114331"/>
                </a:cubicBezTo>
                <a:cubicBezTo>
                  <a:pt x="398998" y="114331"/>
                  <a:pt x="398335" y="113999"/>
                  <a:pt x="397672" y="113668"/>
                </a:cubicBezTo>
                <a:close/>
                <a:moveTo>
                  <a:pt x="381434" y="96435"/>
                </a:moveTo>
                <a:cubicBezTo>
                  <a:pt x="381434" y="96435"/>
                  <a:pt x="382428" y="96435"/>
                  <a:pt x="382760" y="96767"/>
                </a:cubicBezTo>
                <a:cubicBezTo>
                  <a:pt x="382097" y="96767"/>
                  <a:pt x="381765" y="96767"/>
                  <a:pt x="381434" y="96435"/>
                </a:cubicBezTo>
                <a:close/>
                <a:moveTo>
                  <a:pt x="374475" y="103063"/>
                </a:moveTo>
                <a:lnTo>
                  <a:pt x="374475" y="103063"/>
                </a:lnTo>
                <a:cubicBezTo>
                  <a:pt x="377126" y="105383"/>
                  <a:pt x="380771" y="102069"/>
                  <a:pt x="383091" y="104389"/>
                </a:cubicBezTo>
                <a:lnTo>
                  <a:pt x="383091" y="104389"/>
                </a:lnTo>
                <a:cubicBezTo>
                  <a:pt x="382428" y="107703"/>
                  <a:pt x="381434" y="111348"/>
                  <a:pt x="380771" y="114993"/>
                </a:cubicBezTo>
                <a:cubicBezTo>
                  <a:pt x="378783" y="113999"/>
                  <a:pt x="376463" y="113005"/>
                  <a:pt x="374475" y="112011"/>
                </a:cubicBezTo>
                <a:lnTo>
                  <a:pt x="374475" y="112011"/>
                </a:lnTo>
                <a:cubicBezTo>
                  <a:pt x="372486" y="107703"/>
                  <a:pt x="370167" y="103395"/>
                  <a:pt x="368178" y="99418"/>
                </a:cubicBezTo>
                <a:cubicBezTo>
                  <a:pt x="369172" y="99418"/>
                  <a:pt x="369835" y="99418"/>
                  <a:pt x="370829" y="99418"/>
                </a:cubicBezTo>
                <a:lnTo>
                  <a:pt x="370829" y="99418"/>
                </a:lnTo>
                <a:cubicBezTo>
                  <a:pt x="370829" y="99418"/>
                  <a:pt x="373149" y="102069"/>
                  <a:pt x="374475" y="103395"/>
                </a:cubicBezTo>
                <a:close/>
                <a:moveTo>
                  <a:pt x="368178" y="91465"/>
                </a:moveTo>
                <a:cubicBezTo>
                  <a:pt x="368178" y="91465"/>
                  <a:pt x="368178" y="91465"/>
                  <a:pt x="368510" y="91465"/>
                </a:cubicBezTo>
                <a:cubicBezTo>
                  <a:pt x="368510" y="91465"/>
                  <a:pt x="368510" y="91465"/>
                  <a:pt x="368178" y="91465"/>
                </a:cubicBezTo>
                <a:close/>
                <a:moveTo>
                  <a:pt x="369172" y="90802"/>
                </a:moveTo>
                <a:lnTo>
                  <a:pt x="369172" y="90802"/>
                </a:lnTo>
                <a:cubicBezTo>
                  <a:pt x="369172" y="90802"/>
                  <a:pt x="367847" y="90802"/>
                  <a:pt x="367184" y="90802"/>
                </a:cubicBezTo>
                <a:cubicBezTo>
                  <a:pt x="367847" y="90802"/>
                  <a:pt x="368510" y="90802"/>
                  <a:pt x="369172" y="90802"/>
                </a:cubicBezTo>
                <a:lnTo>
                  <a:pt x="369172" y="90802"/>
                </a:lnTo>
                <a:close/>
                <a:moveTo>
                  <a:pt x="361882" y="85499"/>
                </a:moveTo>
                <a:cubicBezTo>
                  <a:pt x="361882" y="85499"/>
                  <a:pt x="361882" y="84837"/>
                  <a:pt x="361882" y="84505"/>
                </a:cubicBezTo>
                <a:cubicBezTo>
                  <a:pt x="361882" y="84174"/>
                  <a:pt x="361550" y="83843"/>
                  <a:pt x="361219" y="83511"/>
                </a:cubicBezTo>
                <a:cubicBezTo>
                  <a:pt x="361219" y="83511"/>
                  <a:pt x="361550" y="84174"/>
                  <a:pt x="361882" y="84505"/>
                </a:cubicBezTo>
                <a:cubicBezTo>
                  <a:pt x="361882" y="85168"/>
                  <a:pt x="361882" y="85499"/>
                  <a:pt x="361882" y="85499"/>
                </a:cubicBezTo>
                <a:close/>
                <a:moveTo>
                  <a:pt x="329074" y="105383"/>
                </a:moveTo>
                <a:cubicBezTo>
                  <a:pt x="329074" y="105383"/>
                  <a:pt x="328080" y="104058"/>
                  <a:pt x="327417" y="103395"/>
                </a:cubicBezTo>
                <a:cubicBezTo>
                  <a:pt x="327748" y="104058"/>
                  <a:pt x="328411" y="104720"/>
                  <a:pt x="329074" y="105383"/>
                </a:cubicBezTo>
                <a:close/>
                <a:moveTo>
                  <a:pt x="325097" y="107703"/>
                </a:moveTo>
                <a:cubicBezTo>
                  <a:pt x="325097" y="107703"/>
                  <a:pt x="326423" y="107040"/>
                  <a:pt x="327417" y="107040"/>
                </a:cubicBezTo>
                <a:cubicBezTo>
                  <a:pt x="326423" y="107040"/>
                  <a:pt x="325760" y="107040"/>
                  <a:pt x="325097" y="107703"/>
                </a:cubicBezTo>
                <a:close/>
                <a:moveTo>
                  <a:pt x="316150" y="165697"/>
                </a:moveTo>
                <a:cubicBezTo>
                  <a:pt x="316150" y="165697"/>
                  <a:pt x="317144" y="165697"/>
                  <a:pt x="317806" y="165697"/>
                </a:cubicBezTo>
                <a:cubicBezTo>
                  <a:pt x="317806" y="166359"/>
                  <a:pt x="318469" y="167354"/>
                  <a:pt x="318801" y="168016"/>
                </a:cubicBezTo>
                <a:cubicBezTo>
                  <a:pt x="320126" y="169011"/>
                  <a:pt x="321783" y="170336"/>
                  <a:pt x="323440" y="171330"/>
                </a:cubicBezTo>
                <a:cubicBezTo>
                  <a:pt x="321783" y="170336"/>
                  <a:pt x="320458" y="169011"/>
                  <a:pt x="318801" y="168016"/>
                </a:cubicBezTo>
                <a:cubicBezTo>
                  <a:pt x="317475" y="168016"/>
                  <a:pt x="315487" y="169011"/>
                  <a:pt x="314824" y="166691"/>
                </a:cubicBezTo>
                <a:cubicBezTo>
                  <a:pt x="315155" y="166359"/>
                  <a:pt x="315818" y="165697"/>
                  <a:pt x="316150" y="165365"/>
                </a:cubicBezTo>
                <a:close/>
                <a:moveTo>
                  <a:pt x="324766" y="205132"/>
                </a:moveTo>
                <a:cubicBezTo>
                  <a:pt x="324766" y="205132"/>
                  <a:pt x="323772" y="204801"/>
                  <a:pt x="323109" y="204470"/>
                </a:cubicBezTo>
                <a:cubicBezTo>
                  <a:pt x="323772" y="204470"/>
                  <a:pt x="324103" y="204801"/>
                  <a:pt x="324766" y="205132"/>
                </a:cubicBezTo>
                <a:close/>
                <a:moveTo>
                  <a:pt x="319132" y="203807"/>
                </a:moveTo>
                <a:cubicBezTo>
                  <a:pt x="319132" y="203807"/>
                  <a:pt x="320126" y="203807"/>
                  <a:pt x="320789" y="203807"/>
                </a:cubicBezTo>
                <a:cubicBezTo>
                  <a:pt x="320126" y="203807"/>
                  <a:pt x="319795" y="203807"/>
                  <a:pt x="319132" y="203807"/>
                </a:cubicBezTo>
                <a:close/>
                <a:moveTo>
                  <a:pt x="312836" y="232307"/>
                </a:moveTo>
                <a:cubicBezTo>
                  <a:pt x="312836" y="232307"/>
                  <a:pt x="310847" y="231644"/>
                  <a:pt x="309853" y="231313"/>
                </a:cubicBezTo>
                <a:cubicBezTo>
                  <a:pt x="311841" y="229656"/>
                  <a:pt x="314824" y="231644"/>
                  <a:pt x="316150" y="228993"/>
                </a:cubicBezTo>
                <a:cubicBezTo>
                  <a:pt x="316812" y="227999"/>
                  <a:pt x="317806" y="227999"/>
                  <a:pt x="318801" y="227999"/>
                </a:cubicBezTo>
                <a:lnTo>
                  <a:pt x="318801" y="227999"/>
                </a:lnTo>
                <a:cubicBezTo>
                  <a:pt x="319463" y="230650"/>
                  <a:pt x="316812" y="232970"/>
                  <a:pt x="318801" y="235289"/>
                </a:cubicBezTo>
                <a:cubicBezTo>
                  <a:pt x="315818" y="234295"/>
                  <a:pt x="312836" y="234626"/>
                  <a:pt x="310184" y="235289"/>
                </a:cubicBezTo>
                <a:cubicBezTo>
                  <a:pt x="309853" y="234958"/>
                  <a:pt x="309190" y="234626"/>
                  <a:pt x="308859" y="233964"/>
                </a:cubicBezTo>
                <a:cubicBezTo>
                  <a:pt x="309522" y="232307"/>
                  <a:pt x="311841" y="232970"/>
                  <a:pt x="313167" y="231644"/>
                </a:cubicBezTo>
                <a:close/>
                <a:moveTo>
                  <a:pt x="315487" y="244237"/>
                </a:moveTo>
                <a:cubicBezTo>
                  <a:pt x="315487" y="244237"/>
                  <a:pt x="316150" y="244237"/>
                  <a:pt x="316150" y="244237"/>
                </a:cubicBezTo>
                <a:cubicBezTo>
                  <a:pt x="316150" y="244237"/>
                  <a:pt x="315487" y="244237"/>
                  <a:pt x="315487" y="244237"/>
                </a:cubicBezTo>
                <a:close/>
                <a:moveTo>
                  <a:pt x="337690" y="214411"/>
                </a:moveTo>
                <a:cubicBezTo>
                  <a:pt x="337690" y="214411"/>
                  <a:pt x="337027" y="214411"/>
                  <a:pt x="336696" y="214080"/>
                </a:cubicBezTo>
                <a:cubicBezTo>
                  <a:pt x="336033" y="210766"/>
                  <a:pt x="337690" y="209441"/>
                  <a:pt x="340341" y="208778"/>
                </a:cubicBezTo>
                <a:cubicBezTo>
                  <a:pt x="343324" y="208446"/>
                  <a:pt x="346306" y="208115"/>
                  <a:pt x="349289" y="207784"/>
                </a:cubicBezTo>
                <a:cubicBezTo>
                  <a:pt x="349952" y="207784"/>
                  <a:pt x="350946" y="208446"/>
                  <a:pt x="351609" y="208778"/>
                </a:cubicBezTo>
                <a:cubicBezTo>
                  <a:pt x="352271" y="208778"/>
                  <a:pt x="352934" y="209109"/>
                  <a:pt x="353597" y="209109"/>
                </a:cubicBezTo>
                <a:cubicBezTo>
                  <a:pt x="352934" y="209109"/>
                  <a:pt x="352271" y="209109"/>
                  <a:pt x="351609" y="208778"/>
                </a:cubicBezTo>
                <a:cubicBezTo>
                  <a:pt x="350614" y="208778"/>
                  <a:pt x="349952" y="208115"/>
                  <a:pt x="349289" y="207784"/>
                </a:cubicBezTo>
                <a:cubicBezTo>
                  <a:pt x="349289" y="210766"/>
                  <a:pt x="349289" y="213417"/>
                  <a:pt x="349289" y="216400"/>
                </a:cubicBezTo>
                <a:cubicBezTo>
                  <a:pt x="348626" y="216400"/>
                  <a:pt x="347632" y="216400"/>
                  <a:pt x="346969" y="216400"/>
                </a:cubicBezTo>
                <a:cubicBezTo>
                  <a:pt x="344318" y="214080"/>
                  <a:pt x="341335" y="212755"/>
                  <a:pt x="338021" y="214411"/>
                </a:cubicBezTo>
                <a:close/>
                <a:moveTo>
                  <a:pt x="355254" y="226010"/>
                </a:moveTo>
                <a:cubicBezTo>
                  <a:pt x="353266" y="226010"/>
                  <a:pt x="351609" y="225347"/>
                  <a:pt x="349620" y="225347"/>
                </a:cubicBezTo>
                <a:cubicBezTo>
                  <a:pt x="351609" y="225347"/>
                  <a:pt x="353266" y="225679"/>
                  <a:pt x="355254" y="226010"/>
                </a:cubicBezTo>
                <a:close/>
                <a:moveTo>
                  <a:pt x="369172" y="247219"/>
                </a:moveTo>
                <a:cubicBezTo>
                  <a:pt x="369172" y="247219"/>
                  <a:pt x="370498" y="247219"/>
                  <a:pt x="370829" y="246888"/>
                </a:cubicBezTo>
                <a:lnTo>
                  <a:pt x="370829" y="246888"/>
                </a:lnTo>
                <a:cubicBezTo>
                  <a:pt x="370829" y="246888"/>
                  <a:pt x="369504" y="246888"/>
                  <a:pt x="369172" y="247219"/>
                </a:cubicBezTo>
                <a:cubicBezTo>
                  <a:pt x="369172" y="247219"/>
                  <a:pt x="369172" y="247219"/>
                  <a:pt x="369172" y="247219"/>
                </a:cubicBezTo>
                <a:cubicBezTo>
                  <a:pt x="369172" y="247219"/>
                  <a:pt x="369172" y="247219"/>
                  <a:pt x="369172" y="247219"/>
                </a:cubicBezTo>
                <a:cubicBezTo>
                  <a:pt x="367516" y="247219"/>
                  <a:pt x="365859" y="247219"/>
                  <a:pt x="364202" y="247219"/>
                </a:cubicBezTo>
                <a:cubicBezTo>
                  <a:pt x="365859" y="247219"/>
                  <a:pt x="367516" y="247219"/>
                  <a:pt x="369172" y="247219"/>
                </a:cubicBezTo>
                <a:close/>
                <a:moveTo>
                  <a:pt x="380771" y="275056"/>
                </a:moveTo>
                <a:cubicBezTo>
                  <a:pt x="380771" y="275056"/>
                  <a:pt x="381765" y="274394"/>
                  <a:pt x="382097" y="273731"/>
                </a:cubicBezTo>
                <a:lnTo>
                  <a:pt x="382097" y="273731"/>
                </a:lnTo>
                <a:cubicBezTo>
                  <a:pt x="382097" y="273731"/>
                  <a:pt x="381103" y="274394"/>
                  <a:pt x="380771" y="275056"/>
                </a:cubicBezTo>
                <a:close/>
                <a:moveTo>
                  <a:pt x="402643" y="271411"/>
                </a:moveTo>
                <a:cubicBezTo>
                  <a:pt x="402643" y="271411"/>
                  <a:pt x="402643" y="270748"/>
                  <a:pt x="402643" y="270086"/>
                </a:cubicBezTo>
                <a:cubicBezTo>
                  <a:pt x="403969" y="269423"/>
                  <a:pt x="406289" y="271411"/>
                  <a:pt x="406620" y="268429"/>
                </a:cubicBezTo>
                <a:cubicBezTo>
                  <a:pt x="409602" y="262795"/>
                  <a:pt x="409934" y="269754"/>
                  <a:pt x="411591" y="269754"/>
                </a:cubicBezTo>
                <a:cubicBezTo>
                  <a:pt x="414573" y="271743"/>
                  <a:pt x="410265" y="273068"/>
                  <a:pt x="411259" y="275056"/>
                </a:cubicBezTo>
                <a:cubicBezTo>
                  <a:pt x="414242" y="275056"/>
                  <a:pt x="417225" y="275056"/>
                  <a:pt x="420207" y="275056"/>
                </a:cubicBezTo>
                <a:cubicBezTo>
                  <a:pt x="420538" y="275719"/>
                  <a:pt x="421201" y="276051"/>
                  <a:pt x="421533" y="276713"/>
                </a:cubicBezTo>
                <a:cubicBezTo>
                  <a:pt x="420870" y="276382"/>
                  <a:pt x="420538" y="275719"/>
                  <a:pt x="420207" y="275056"/>
                </a:cubicBezTo>
                <a:cubicBezTo>
                  <a:pt x="417225" y="275056"/>
                  <a:pt x="414242" y="275056"/>
                  <a:pt x="411259" y="275056"/>
                </a:cubicBezTo>
                <a:lnTo>
                  <a:pt x="410597" y="275056"/>
                </a:lnTo>
                <a:cubicBezTo>
                  <a:pt x="410597" y="275056"/>
                  <a:pt x="409934" y="275056"/>
                  <a:pt x="409934" y="275056"/>
                </a:cubicBezTo>
                <a:cubicBezTo>
                  <a:pt x="407614" y="273731"/>
                  <a:pt x="403637" y="275056"/>
                  <a:pt x="402312" y="271411"/>
                </a:cubicBezTo>
                <a:lnTo>
                  <a:pt x="402312" y="271411"/>
                </a:lnTo>
                <a:close/>
                <a:moveTo>
                  <a:pt x="408940" y="286324"/>
                </a:moveTo>
                <a:cubicBezTo>
                  <a:pt x="408940" y="286324"/>
                  <a:pt x="406289" y="286324"/>
                  <a:pt x="404963" y="286324"/>
                </a:cubicBezTo>
                <a:cubicBezTo>
                  <a:pt x="406289" y="286324"/>
                  <a:pt x="407614" y="286324"/>
                  <a:pt x="408940" y="286324"/>
                </a:cubicBezTo>
                <a:close/>
                <a:moveTo>
                  <a:pt x="408940" y="295934"/>
                </a:moveTo>
                <a:cubicBezTo>
                  <a:pt x="408940" y="295934"/>
                  <a:pt x="408608" y="295934"/>
                  <a:pt x="408277" y="295934"/>
                </a:cubicBezTo>
                <a:cubicBezTo>
                  <a:pt x="408277" y="295934"/>
                  <a:pt x="408608" y="295934"/>
                  <a:pt x="408940" y="295934"/>
                </a:cubicBezTo>
                <a:close/>
                <a:moveTo>
                  <a:pt x="412254" y="289306"/>
                </a:moveTo>
                <a:cubicBezTo>
                  <a:pt x="412254" y="289306"/>
                  <a:pt x="410928" y="287318"/>
                  <a:pt x="409934" y="286655"/>
                </a:cubicBezTo>
                <a:cubicBezTo>
                  <a:pt x="410928" y="286987"/>
                  <a:pt x="411922" y="287981"/>
                  <a:pt x="412254" y="289306"/>
                </a:cubicBezTo>
                <a:lnTo>
                  <a:pt x="412254" y="289306"/>
                </a:lnTo>
                <a:close/>
                <a:moveTo>
                  <a:pt x="420207" y="284667"/>
                </a:moveTo>
                <a:lnTo>
                  <a:pt x="420207" y="284667"/>
                </a:lnTo>
                <a:cubicBezTo>
                  <a:pt x="420207" y="284667"/>
                  <a:pt x="420207" y="283673"/>
                  <a:pt x="420207" y="283341"/>
                </a:cubicBezTo>
                <a:cubicBezTo>
                  <a:pt x="420207" y="283673"/>
                  <a:pt x="420207" y="284335"/>
                  <a:pt x="420207" y="284667"/>
                </a:cubicBezTo>
                <a:close/>
                <a:moveTo>
                  <a:pt x="425509" y="268760"/>
                </a:moveTo>
                <a:cubicBezTo>
                  <a:pt x="424847" y="267103"/>
                  <a:pt x="425178" y="265446"/>
                  <a:pt x="422858" y="266772"/>
                </a:cubicBezTo>
                <a:cubicBezTo>
                  <a:pt x="420870" y="265446"/>
                  <a:pt x="421201" y="260475"/>
                  <a:pt x="416893" y="263126"/>
                </a:cubicBezTo>
                <a:cubicBezTo>
                  <a:pt x="416893" y="261138"/>
                  <a:pt x="419544" y="262132"/>
                  <a:pt x="418882" y="260144"/>
                </a:cubicBezTo>
                <a:cubicBezTo>
                  <a:pt x="418882" y="259812"/>
                  <a:pt x="418882" y="259481"/>
                  <a:pt x="419213" y="258818"/>
                </a:cubicBezTo>
                <a:cubicBezTo>
                  <a:pt x="422858" y="259481"/>
                  <a:pt x="422195" y="256498"/>
                  <a:pt x="422527" y="254510"/>
                </a:cubicBezTo>
                <a:cubicBezTo>
                  <a:pt x="425178" y="253847"/>
                  <a:pt x="426504" y="257161"/>
                  <a:pt x="429155" y="255504"/>
                </a:cubicBezTo>
                <a:cubicBezTo>
                  <a:pt x="428492" y="255173"/>
                  <a:pt x="427829" y="254841"/>
                  <a:pt x="426504" y="253847"/>
                </a:cubicBezTo>
                <a:cubicBezTo>
                  <a:pt x="432469" y="252190"/>
                  <a:pt x="438102" y="254510"/>
                  <a:pt x="443073" y="252190"/>
                </a:cubicBezTo>
                <a:cubicBezTo>
                  <a:pt x="443405" y="251859"/>
                  <a:pt x="444067" y="251196"/>
                  <a:pt x="444399" y="250865"/>
                </a:cubicBezTo>
                <a:cubicBezTo>
                  <a:pt x="446719" y="252190"/>
                  <a:pt x="448044" y="248876"/>
                  <a:pt x="450364" y="249871"/>
                </a:cubicBezTo>
                <a:cubicBezTo>
                  <a:pt x="449701" y="252190"/>
                  <a:pt x="452352" y="254510"/>
                  <a:pt x="451027" y="257161"/>
                </a:cubicBezTo>
                <a:cubicBezTo>
                  <a:pt x="454341" y="262132"/>
                  <a:pt x="452684" y="266109"/>
                  <a:pt x="447050" y="267103"/>
                </a:cubicBezTo>
                <a:lnTo>
                  <a:pt x="447050" y="267103"/>
                </a:lnTo>
                <a:cubicBezTo>
                  <a:pt x="441748" y="268429"/>
                  <a:pt x="436777" y="271411"/>
                  <a:pt x="430812" y="270748"/>
                </a:cubicBezTo>
                <a:cubicBezTo>
                  <a:pt x="430812" y="272074"/>
                  <a:pt x="431474" y="273731"/>
                  <a:pt x="431474" y="275056"/>
                </a:cubicBezTo>
                <a:cubicBezTo>
                  <a:pt x="431143" y="275056"/>
                  <a:pt x="430812" y="275056"/>
                  <a:pt x="430480" y="275388"/>
                </a:cubicBezTo>
                <a:cubicBezTo>
                  <a:pt x="425178" y="275719"/>
                  <a:pt x="426172" y="271080"/>
                  <a:pt x="425509" y="268429"/>
                </a:cubicBezTo>
                <a:close/>
                <a:moveTo>
                  <a:pt x="422527" y="309853"/>
                </a:moveTo>
                <a:cubicBezTo>
                  <a:pt x="422527" y="309853"/>
                  <a:pt x="420538" y="309521"/>
                  <a:pt x="419544" y="309190"/>
                </a:cubicBezTo>
                <a:cubicBezTo>
                  <a:pt x="420538" y="309190"/>
                  <a:pt x="421533" y="309190"/>
                  <a:pt x="422527" y="309853"/>
                </a:cubicBezTo>
                <a:close/>
                <a:moveTo>
                  <a:pt x="364202" y="334044"/>
                </a:moveTo>
                <a:cubicBezTo>
                  <a:pt x="364533" y="338021"/>
                  <a:pt x="368178" y="334707"/>
                  <a:pt x="369504" y="336696"/>
                </a:cubicBezTo>
                <a:cubicBezTo>
                  <a:pt x="371492" y="338353"/>
                  <a:pt x="368841" y="340010"/>
                  <a:pt x="369504" y="341667"/>
                </a:cubicBezTo>
                <a:cubicBezTo>
                  <a:pt x="369504" y="341998"/>
                  <a:pt x="369504" y="342329"/>
                  <a:pt x="369504" y="342992"/>
                </a:cubicBezTo>
                <a:cubicBezTo>
                  <a:pt x="368841" y="342992"/>
                  <a:pt x="368178" y="342992"/>
                  <a:pt x="367184" y="342992"/>
                </a:cubicBezTo>
                <a:cubicBezTo>
                  <a:pt x="363539" y="341335"/>
                  <a:pt x="360888" y="337690"/>
                  <a:pt x="356911" y="336696"/>
                </a:cubicBezTo>
                <a:cubicBezTo>
                  <a:pt x="356911" y="335701"/>
                  <a:pt x="356911" y="335039"/>
                  <a:pt x="356911" y="334044"/>
                </a:cubicBezTo>
                <a:lnTo>
                  <a:pt x="356911" y="334044"/>
                </a:lnTo>
                <a:cubicBezTo>
                  <a:pt x="356911" y="334044"/>
                  <a:pt x="356911" y="333382"/>
                  <a:pt x="357242" y="333050"/>
                </a:cubicBezTo>
                <a:cubicBezTo>
                  <a:pt x="359562" y="334044"/>
                  <a:pt x="362545" y="331393"/>
                  <a:pt x="364533" y="334044"/>
                </a:cubicBezTo>
                <a:close/>
                <a:moveTo>
                  <a:pt x="349952" y="319795"/>
                </a:moveTo>
                <a:lnTo>
                  <a:pt x="349952" y="319795"/>
                </a:lnTo>
                <a:cubicBezTo>
                  <a:pt x="349952" y="319795"/>
                  <a:pt x="351609" y="321452"/>
                  <a:pt x="352603" y="322446"/>
                </a:cubicBezTo>
                <a:cubicBezTo>
                  <a:pt x="351609" y="321452"/>
                  <a:pt x="350946" y="320789"/>
                  <a:pt x="349952" y="319795"/>
                </a:cubicBezTo>
                <a:close/>
                <a:moveTo>
                  <a:pt x="307202" y="313498"/>
                </a:moveTo>
                <a:cubicBezTo>
                  <a:pt x="307202" y="313498"/>
                  <a:pt x="306870" y="314161"/>
                  <a:pt x="306539" y="314492"/>
                </a:cubicBezTo>
                <a:cubicBezTo>
                  <a:pt x="306539" y="314492"/>
                  <a:pt x="306870" y="313830"/>
                  <a:pt x="307202" y="313498"/>
                </a:cubicBezTo>
                <a:close/>
                <a:moveTo>
                  <a:pt x="308196" y="351608"/>
                </a:moveTo>
                <a:cubicBezTo>
                  <a:pt x="308196" y="351608"/>
                  <a:pt x="305876" y="350614"/>
                  <a:pt x="304551" y="350283"/>
                </a:cubicBezTo>
                <a:cubicBezTo>
                  <a:pt x="305545" y="350614"/>
                  <a:pt x="306870" y="351277"/>
                  <a:pt x="308196" y="351608"/>
                </a:cubicBezTo>
                <a:lnTo>
                  <a:pt x="308196" y="351608"/>
                </a:lnTo>
                <a:cubicBezTo>
                  <a:pt x="308196" y="351608"/>
                  <a:pt x="308196" y="354922"/>
                  <a:pt x="308196" y="356248"/>
                </a:cubicBezTo>
                <a:cubicBezTo>
                  <a:pt x="308196" y="354591"/>
                  <a:pt x="308196" y="352934"/>
                  <a:pt x="308196" y="351608"/>
                </a:cubicBezTo>
                <a:lnTo>
                  <a:pt x="308196" y="351608"/>
                </a:lnTo>
                <a:close/>
                <a:moveTo>
                  <a:pt x="328742" y="362876"/>
                </a:moveTo>
                <a:cubicBezTo>
                  <a:pt x="328742" y="360887"/>
                  <a:pt x="328742" y="358568"/>
                  <a:pt x="328742" y="356579"/>
                </a:cubicBezTo>
                <a:cubicBezTo>
                  <a:pt x="330731" y="356579"/>
                  <a:pt x="333051" y="356579"/>
                  <a:pt x="335039" y="356579"/>
                </a:cubicBezTo>
                <a:cubicBezTo>
                  <a:pt x="335370" y="356579"/>
                  <a:pt x="336033" y="356911"/>
                  <a:pt x="336365" y="357242"/>
                </a:cubicBezTo>
                <a:cubicBezTo>
                  <a:pt x="338353" y="357242"/>
                  <a:pt x="340673" y="357242"/>
                  <a:pt x="342661" y="357242"/>
                </a:cubicBezTo>
                <a:cubicBezTo>
                  <a:pt x="342661" y="358899"/>
                  <a:pt x="340673" y="360556"/>
                  <a:pt x="341998" y="362544"/>
                </a:cubicBezTo>
                <a:cubicBezTo>
                  <a:pt x="340010" y="363870"/>
                  <a:pt x="337690" y="360556"/>
                  <a:pt x="336365" y="363539"/>
                </a:cubicBezTo>
                <a:cubicBezTo>
                  <a:pt x="336696" y="363870"/>
                  <a:pt x="337359" y="364201"/>
                  <a:pt x="337690" y="364864"/>
                </a:cubicBezTo>
                <a:cubicBezTo>
                  <a:pt x="337690" y="365195"/>
                  <a:pt x="337690" y="365527"/>
                  <a:pt x="337690" y="366190"/>
                </a:cubicBezTo>
                <a:cubicBezTo>
                  <a:pt x="335039" y="365858"/>
                  <a:pt x="332719" y="365527"/>
                  <a:pt x="330068" y="364864"/>
                </a:cubicBezTo>
                <a:cubicBezTo>
                  <a:pt x="329737" y="364533"/>
                  <a:pt x="329074" y="363870"/>
                  <a:pt x="328742" y="363539"/>
                </a:cubicBezTo>
                <a:close/>
                <a:moveTo>
                  <a:pt x="331725" y="373480"/>
                </a:moveTo>
                <a:cubicBezTo>
                  <a:pt x="331725" y="373480"/>
                  <a:pt x="330068" y="374806"/>
                  <a:pt x="329074" y="375469"/>
                </a:cubicBezTo>
                <a:cubicBezTo>
                  <a:pt x="330068" y="374806"/>
                  <a:pt x="331062" y="374143"/>
                  <a:pt x="331725" y="373480"/>
                </a:cubicBezTo>
                <a:close/>
                <a:moveTo>
                  <a:pt x="392701" y="392038"/>
                </a:moveTo>
                <a:cubicBezTo>
                  <a:pt x="392701" y="392038"/>
                  <a:pt x="392701" y="392038"/>
                  <a:pt x="392701" y="392038"/>
                </a:cubicBezTo>
                <a:cubicBezTo>
                  <a:pt x="392701" y="392038"/>
                  <a:pt x="392701" y="392038"/>
                  <a:pt x="392701" y="392038"/>
                </a:cubicBezTo>
                <a:close/>
                <a:moveTo>
                  <a:pt x="408277" y="396015"/>
                </a:moveTo>
                <a:cubicBezTo>
                  <a:pt x="408277" y="396015"/>
                  <a:pt x="409602" y="396015"/>
                  <a:pt x="409934" y="395684"/>
                </a:cubicBezTo>
                <a:cubicBezTo>
                  <a:pt x="409271" y="395684"/>
                  <a:pt x="408940" y="395684"/>
                  <a:pt x="408277" y="396015"/>
                </a:cubicBezTo>
                <a:lnTo>
                  <a:pt x="408277" y="396015"/>
                </a:lnTo>
                <a:close/>
                <a:moveTo>
                  <a:pt x="451358" y="380440"/>
                </a:moveTo>
                <a:cubicBezTo>
                  <a:pt x="451358" y="382097"/>
                  <a:pt x="450695" y="383422"/>
                  <a:pt x="450033" y="384748"/>
                </a:cubicBezTo>
                <a:lnTo>
                  <a:pt x="450033" y="384748"/>
                </a:lnTo>
                <a:cubicBezTo>
                  <a:pt x="450033" y="384748"/>
                  <a:pt x="451689" y="382097"/>
                  <a:pt x="451358" y="380440"/>
                </a:cubicBezTo>
                <a:lnTo>
                  <a:pt x="451358" y="380440"/>
                </a:lnTo>
                <a:close/>
                <a:moveTo>
                  <a:pt x="451358" y="392370"/>
                </a:moveTo>
                <a:cubicBezTo>
                  <a:pt x="451358" y="392370"/>
                  <a:pt x="453678" y="393033"/>
                  <a:pt x="455003" y="393364"/>
                </a:cubicBezTo>
                <a:cubicBezTo>
                  <a:pt x="455003" y="392038"/>
                  <a:pt x="455003" y="391044"/>
                  <a:pt x="455003" y="389719"/>
                </a:cubicBezTo>
                <a:cubicBezTo>
                  <a:pt x="453015" y="389719"/>
                  <a:pt x="451689" y="389719"/>
                  <a:pt x="451027" y="388724"/>
                </a:cubicBezTo>
                <a:cubicBezTo>
                  <a:pt x="451689" y="389719"/>
                  <a:pt x="453015" y="390050"/>
                  <a:pt x="455003" y="389719"/>
                </a:cubicBezTo>
                <a:cubicBezTo>
                  <a:pt x="455003" y="391044"/>
                  <a:pt x="455003" y="392038"/>
                  <a:pt x="455003" y="393364"/>
                </a:cubicBezTo>
                <a:cubicBezTo>
                  <a:pt x="456660" y="396015"/>
                  <a:pt x="453015" y="398335"/>
                  <a:pt x="455003" y="400986"/>
                </a:cubicBezTo>
                <a:cubicBezTo>
                  <a:pt x="453678" y="401980"/>
                  <a:pt x="452352" y="402974"/>
                  <a:pt x="450364" y="401980"/>
                </a:cubicBezTo>
                <a:cubicBezTo>
                  <a:pt x="452684" y="398998"/>
                  <a:pt x="447381" y="395352"/>
                  <a:pt x="451358" y="392370"/>
                </a:cubicBezTo>
                <a:close/>
                <a:moveTo>
                  <a:pt x="489468" y="405957"/>
                </a:moveTo>
                <a:lnTo>
                  <a:pt x="489468" y="405957"/>
                </a:lnTo>
                <a:cubicBezTo>
                  <a:pt x="489468" y="405957"/>
                  <a:pt x="490463" y="406951"/>
                  <a:pt x="490794" y="407614"/>
                </a:cubicBezTo>
                <a:cubicBezTo>
                  <a:pt x="490463" y="407282"/>
                  <a:pt x="489800" y="406620"/>
                  <a:pt x="489468" y="405957"/>
                </a:cubicBezTo>
                <a:close/>
                <a:moveTo>
                  <a:pt x="501067" y="415567"/>
                </a:moveTo>
                <a:cubicBezTo>
                  <a:pt x="501067" y="415567"/>
                  <a:pt x="502061" y="417224"/>
                  <a:pt x="503056" y="417224"/>
                </a:cubicBezTo>
                <a:cubicBezTo>
                  <a:pt x="502061" y="417224"/>
                  <a:pt x="501399" y="416561"/>
                  <a:pt x="501067" y="415567"/>
                </a:cubicBezTo>
                <a:lnTo>
                  <a:pt x="501067" y="415567"/>
                </a:lnTo>
                <a:close/>
                <a:moveTo>
                  <a:pt x="512997" y="415899"/>
                </a:moveTo>
                <a:cubicBezTo>
                  <a:pt x="512997" y="415899"/>
                  <a:pt x="512003" y="415899"/>
                  <a:pt x="511340" y="415899"/>
                </a:cubicBezTo>
                <a:cubicBezTo>
                  <a:pt x="511672" y="415899"/>
                  <a:pt x="512335" y="415899"/>
                  <a:pt x="512997" y="415899"/>
                </a:cubicBezTo>
                <a:cubicBezTo>
                  <a:pt x="513660" y="414242"/>
                  <a:pt x="513660" y="412916"/>
                  <a:pt x="515317" y="412585"/>
                </a:cubicBezTo>
                <a:cubicBezTo>
                  <a:pt x="513660" y="412585"/>
                  <a:pt x="513660" y="414242"/>
                  <a:pt x="512997" y="415899"/>
                </a:cubicBezTo>
                <a:close/>
                <a:moveTo>
                  <a:pt x="511340" y="427497"/>
                </a:moveTo>
                <a:cubicBezTo>
                  <a:pt x="511340" y="427497"/>
                  <a:pt x="511340" y="429154"/>
                  <a:pt x="511340" y="429817"/>
                </a:cubicBezTo>
                <a:cubicBezTo>
                  <a:pt x="512003" y="430480"/>
                  <a:pt x="512003" y="431143"/>
                  <a:pt x="512335" y="431474"/>
                </a:cubicBezTo>
                <a:cubicBezTo>
                  <a:pt x="512335" y="430811"/>
                  <a:pt x="512003" y="430480"/>
                  <a:pt x="511340" y="429817"/>
                </a:cubicBezTo>
                <a:cubicBezTo>
                  <a:pt x="511340" y="429154"/>
                  <a:pt x="511340" y="428160"/>
                  <a:pt x="511340" y="427497"/>
                </a:cubicBezTo>
                <a:close/>
                <a:moveTo>
                  <a:pt x="530561" y="417556"/>
                </a:moveTo>
                <a:cubicBezTo>
                  <a:pt x="528904" y="418218"/>
                  <a:pt x="527579" y="418881"/>
                  <a:pt x="525922" y="420207"/>
                </a:cubicBezTo>
                <a:cubicBezTo>
                  <a:pt x="527247" y="418881"/>
                  <a:pt x="528573" y="417887"/>
                  <a:pt x="530561" y="417556"/>
                </a:cubicBezTo>
                <a:close/>
                <a:moveTo>
                  <a:pt x="539509" y="390713"/>
                </a:moveTo>
                <a:cubicBezTo>
                  <a:pt x="539509" y="390713"/>
                  <a:pt x="540503" y="390713"/>
                  <a:pt x="540834" y="390713"/>
                </a:cubicBezTo>
                <a:lnTo>
                  <a:pt x="540834" y="390713"/>
                </a:lnTo>
                <a:cubicBezTo>
                  <a:pt x="540834" y="390713"/>
                  <a:pt x="539840" y="390713"/>
                  <a:pt x="539509" y="390713"/>
                </a:cubicBezTo>
                <a:cubicBezTo>
                  <a:pt x="538515" y="390713"/>
                  <a:pt x="537852" y="390713"/>
                  <a:pt x="537189" y="391707"/>
                </a:cubicBezTo>
                <a:cubicBezTo>
                  <a:pt x="537852" y="391044"/>
                  <a:pt x="538515" y="390713"/>
                  <a:pt x="539509" y="390713"/>
                </a:cubicBezTo>
                <a:close/>
                <a:moveTo>
                  <a:pt x="537189" y="386405"/>
                </a:moveTo>
                <a:cubicBezTo>
                  <a:pt x="535863" y="389387"/>
                  <a:pt x="529898" y="389387"/>
                  <a:pt x="531555" y="394358"/>
                </a:cubicBezTo>
                <a:cubicBezTo>
                  <a:pt x="531555" y="399992"/>
                  <a:pt x="535863" y="396015"/>
                  <a:pt x="537852" y="397009"/>
                </a:cubicBezTo>
                <a:cubicBezTo>
                  <a:pt x="537189" y="399660"/>
                  <a:pt x="534207" y="402312"/>
                  <a:pt x="536858" y="405294"/>
                </a:cubicBezTo>
                <a:cubicBezTo>
                  <a:pt x="534869" y="406288"/>
                  <a:pt x="533875" y="403306"/>
                  <a:pt x="531555" y="403968"/>
                </a:cubicBezTo>
                <a:cubicBezTo>
                  <a:pt x="531555" y="404631"/>
                  <a:pt x="531555" y="405294"/>
                  <a:pt x="531555" y="405957"/>
                </a:cubicBezTo>
                <a:cubicBezTo>
                  <a:pt x="524596" y="404963"/>
                  <a:pt x="517305" y="401980"/>
                  <a:pt x="510346" y="406951"/>
                </a:cubicBezTo>
                <a:cubicBezTo>
                  <a:pt x="509352" y="407614"/>
                  <a:pt x="507364" y="406951"/>
                  <a:pt x="506038" y="406951"/>
                </a:cubicBezTo>
                <a:cubicBezTo>
                  <a:pt x="505375" y="403968"/>
                  <a:pt x="503056" y="404631"/>
                  <a:pt x="501067" y="404631"/>
                </a:cubicBezTo>
                <a:cubicBezTo>
                  <a:pt x="497090" y="404631"/>
                  <a:pt x="493114" y="404631"/>
                  <a:pt x="489468" y="404631"/>
                </a:cubicBezTo>
                <a:cubicBezTo>
                  <a:pt x="488143" y="402974"/>
                  <a:pt x="491788" y="403306"/>
                  <a:pt x="490794" y="401980"/>
                </a:cubicBezTo>
                <a:cubicBezTo>
                  <a:pt x="497753" y="402643"/>
                  <a:pt x="503718" y="397672"/>
                  <a:pt x="510678" y="399329"/>
                </a:cubicBezTo>
                <a:cubicBezTo>
                  <a:pt x="509021" y="396678"/>
                  <a:pt x="506038" y="397009"/>
                  <a:pt x="503387" y="397009"/>
                </a:cubicBezTo>
                <a:cubicBezTo>
                  <a:pt x="499742" y="397009"/>
                  <a:pt x="495765" y="398666"/>
                  <a:pt x="492120" y="397009"/>
                </a:cubicBezTo>
                <a:cubicBezTo>
                  <a:pt x="491788" y="398335"/>
                  <a:pt x="490794" y="398666"/>
                  <a:pt x="489800" y="398998"/>
                </a:cubicBezTo>
                <a:cubicBezTo>
                  <a:pt x="490794" y="398998"/>
                  <a:pt x="491788" y="398335"/>
                  <a:pt x="492120" y="397009"/>
                </a:cubicBezTo>
                <a:cubicBezTo>
                  <a:pt x="491125" y="396346"/>
                  <a:pt x="490794" y="395684"/>
                  <a:pt x="490794" y="394358"/>
                </a:cubicBezTo>
                <a:cubicBezTo>
                  <a:pt x="492120" y="394358"/>
                  <a:pt x="493776" y="394689"/>
                  <a:pt x="494439" y="393033"/>
                </a:cubicBezTo>
                <a:cubicBezTo>
                  <a:pt x="498085" y="392038"/>
                  <a:pt x="503056" y="396346"/>
                  <a:pt x="505707" y="390381"/>
                </a:cubicBezTo>
                <a:cubicBezTo>
                  <a:pt x="506701" y="388062"/>
                  <a:pt x="510346" y="390381"/>
                  <a:pt x="511009" y="387399"/>
                </a:cubicBezTo>
                <a:cubicBezTo>
                  <a:pt x="510015" y="386073"/>
                  <a:pt x="508689" y="388393"/>
                  <a:pt x="508026" y="387399"/>
                </a:cubicBezTo>
                <a:cubicBezTo>
                  <a:pt x="507364" y="385410"/>
                  <a:pt x="511009" y="385742"/>
                  <a:pt x="509683" y="383091"/>
                </a:cubicBezTo>
                <a:cubicBezTo>
                  <a:pt x="507032" y="382759"/>
                  <a:pt x="505044" y="384748"/>
                  <a:pt x="502724" y="385410"/>
                </a:cubicBezTo>
                <a:cubicBezTo>
                  <a:pt x="501067" y="384416"/>
                  <a:pt x="499742" y="383753"/>
                  <a:pt x="500404" y="381102"/>
                </a:cubicBezTo>
                <a:cubicBezTo>
                  <a:pt x="501067" y="377457"/>
                  <a:pt x="499079" y="379445"/>
                  <a:pt x="498085" y="380440"/>
                </a:cubicBezTo>
                <a:cubicBezTo>
                  <a:pt x="497090" y="380440"/>
                  <a:pt x="495765" y="380771"/>
                  <a:pt x="495765" y="379114"/>
                </a:cubicBezTo>
                <a:cubicBezTo>
                  <a:pt x="500404" y="376131"/>
                  <a:pt x="504712" y="372486"/>
                  <a:pt x="510015" y="370166"/>
                </a:cubicBezTo>
                <a:cubicBezTo>
                  <a:pt x="512335" y="371161"/>
                  <a:pt x="514654" y="371492"/>
                  <a:pt x="517305" y="371161"/>
                </a:cubicBezTo>
                <a:cubicBezTo>
                  <a:pt x="521945" y="373149"/>
                  <a:pt x="525590" y="376794"/>
                  <a:pt x="531224" y="376463"/>
                </a:cubicBezTo>
                <a:cubicBezTo>
                  <a:pt x="530230" y="374474"/>
                  <a:pt x="531224" y="372155"/>
                  <a:pt x="531224" y="370166"/>
                </a:cubicBezTo>
                <a:cubicBezTo>
                  <a:pt x="531555" y="368841"/>
                  <a:pt x="532550" y="368841"/>
                  <a:pt x="533875" y="369172"/>
                </a:cubicBezTo>
                <a:cubicBezTo>
                  <a:pt x="534538" y="372818"/>
                  <a:pt x="537520" y="371823"/>
                  <a:pt x="539840" y="371492"/>
                </a:cubicBezTo>
                <a:cubicBezTo>
                  <a:pt x="539840" y="373480"/>
                  <a:pt x="538515" y="374474"/>
                  <a:pt x="539177" y="375800"/>
                </a:cubicBezTo>
                <a:cubicBezTo>
                  <a:pt x="540834" y="376131"/>
                  <a:pt x="542823" y="374806"/>
                  <a:pt x="544811" y="376463"/>
                </a:cubicBezTo>
                <a:cubicBezTo>
                  <a:pt x="545143" y="377457"/>
                  <a:pt x="542160" y="378451"/>
                  <a:pt x="543817" y="380108"/>
                </a:cubicBezTo>
                <a:cubicBezTo>
                  <a:pt x="539840" y="380108"/>
                  <a:pt x="541497" y="386736"/>
                  <a:pt x="536858" y="386405"/>
                </a:cubicBezTo>
                <a:close/>
                <a:moveTo>
                  <a:pt x="557404" y="371823"/>
                </a:moveTo>
                <a:cubicBezTo>
                  <a:pt x="557404" y="371823"/>
                  <a:pt x="556079" y="371823"/>
                  <a:pt x="555747" y="371161"/>
                </a:cubicBezTo>
                <a:cubicBezTo>
                  <a:pt x="556079" y="371161"/>
                  <a:pt x="556741" y="371823"/>
                  <a:pt x="557404" y="371823"/>
                </a:cubicBezTo>
                <a:close/>
                <a:moveTo>
                  <a:pt x="586235" y="371492"/>
                </a:moveTo>
                <a:cubicBezTo>
                  <a:pt x="586235" y="371492"/>
                  <a:pt x="587561" y="369504"/>
                  <a:pt x="587892" y="368509"/>
                </a:cubicBezTo>
                <a:cubicBezTo>
                  <a:pt x="587892" y="369504"/>
                  <a:pt x="586898" y="370498"/>
                  <a:pt x="586235" y="371492"/>
                </a:cubicBezTo>
                <a:cubicBezTo>
                  <a:pt x="580933" y="371492"/>
                  <a:pt x="575631" y="372486"/>
                  <a:pt x="570991" y="369504"/>
                </a:cubicBezTo>
                <a:lnTo>
                  <a:pt x="570991" y="369504"/>
                </a:lnTo>
                <a:cubicBezTo>
                  <a:pt x="575631" y="372486"/>
                  <a:pt x="580933" y="371823"/>
                  <a:pt x="586235" y="371492"/>
                </a:cubicBezTo>
                <a:close/>
                <a:moveTo>
                  <a:pt x="600485" y="397009"/>
                </a:moveTo>
                <a:cubicBezTo>
                  <a:pt x="600485" y="397009"/>
                  <a:pt x="599822" y="397672"/>
                  <a:pt x="599822" y="398003"/>
                </a:cubicBezTo>
                <a:cubicBezTo>
                  <a:pt x="599822" y="397672"/>
                  <a:pt x="600154" y="397341"/>
                  <a:pt x="600485" y="397009"/>
                </a:cubicBezTo>
                <a:lnTo>
                  <a:pt x="600485" y="397009"/>
                </a:lnTo>
                <a:close/>
                <a:moveTo>
                  <a:pt x="597834" y="403306"/>
                </a:moveTo>
                <a:cubicBezTo>
                  <a:pt x="597834" y="403306"/>
                  <a:pt x="597834" y="403306"/>
                  <a:pt x="597834" y="402974"/>
                </a:cubicBezTo>
                <a:cubicBezTo>
                  <a:pt x="597834" y="402974"/>
                  <a:pt x="597834" y="402974"/>
                  <a:pt x="597834" y="403306"/>
                </a:cubicBezTo>
                <a:cubicBezTo>
                  <a:pt x="597171" y="403968"/>
                  <a:pt x="596840" y="404300"/>
                  <a:pt x="597171" y="404963"/>
                </a:cubicBezTo>
                <a:cubicBezTo>
                  <a:pt x="597171" y="404631"/>
                  <a:pt x="597171" y="403968"/>
                  <a:pt x="597834" y="403306"/>
                </a:cubicBezTo>
                <a:close/>
                <a:moveTo>
                  <a:pt x="610096" y="395684"/>
                </a:moveTo>
                <a:cubicBezTo>
                  <a:pt x="610096" y="395684"/>
                  <a:pt x="609101" y="395684"/>
                  <a:pt x="608770" y="396346"/>
                </a:cubicBezTo>
                <a:cubicBezTo>
                  <a:pt x="609101" y="396346"/>
                  <a:pt x="609433" y="396015"/>
                  <a:pt x="610096" y="395684"/>
                </a:cubicBezTo>
                <a:close/>
                <a:moveTo>
                  <a:pt x="610096" y="335370"/>
                </a:moveTo>
                <a:cubicBezTo>
                  <a:pt x="610096" y="335370"/>
                  <a:pt x="610096" y="335370"/>
                  <a:pt x="610427" y="335370"/>
                </a:cubicBezTo>
                <a:cubicBezTo>
                  <a:pt x="610427" y="335370"/>
                  <a:pt x="610427" y="335370"/>
                  <a:pt x="610096" y="335370"/>
                </a:cubicBezTo>
                <a:close/>
                <a:moveTo>
                  <a:pt x="633293" y="357242"/>
                </a:moveTo>
                <a:cubicBezTo>
                  <a:pt x="633293" y="357242"/>
                  <a:pt x="633293" y="356579"/>
                  <a:pt x="633293" y="355916"/>
                </a:cubicBezTo>
                <a:cubicBezTo>
                  <a:pt x="633293" y="356248"/>
                  <a:pt x="633293" y="356579"/>
                  <a:pt x="633293" y="357242"/>
                </a:cubicBezTo>
                <a:cubicBezTo>
                  <a:pt x="632962" y="357242"/>
                  <a:pt x="632299" y="356911"/>
                  <a:pt x="631968" y="356579"/>
                </a:cubicBezTo>
                <a:cubicBezTo>
                  <a:pt x="632299" y="356579"/>
                  <a:pt x="632962" y="356911"/>
                  <a:pt x="633293" y="357242"/>
                </a:cubicBezTo>
                <a:close/>
                <a:moveTo>
                  <a:pt x="663781" y="371492"/>
                </a:moveTo>
                <a:cubicBezTo>
                  <a:pt x="663781" y="371492"/>
                  <a:pt x="666764" y="371492"/>
                  <a:pt x="668421" y="371492"/>
                </a:cubicBezTo>
                <a:cubicBezTo>
                  <a:pt x="673060" y="372818"/>
                  <a:pt x="678031" y="374143"/>
                  <a:pt x="683002" y="375469"/>
                </a:cubicBezTo>
                <a:cubicBezTo>
                  <a:pt x="678031" y="374143"/>
                  <a:pt x="673392" y="372818"/>
                  <a:pt x="668421" y="371492"/>
                </a:cubicBezTo>
                <a:cubicBezTo>
                  <a:pt x="666764" y="371492"/>
                  <a:pt x="665438" y="371492"/>
                  <a:pt x="663781" y="371492"/>
                </a:cubicBezTo>
                <a:close/>
                <a:moveTo>
                  <a:pt x="674055" y="370498"/>
                </a:moveTo>
                <a:cubicBezTo>
                  <a:pt x="674055" y="370498"/>
                  <a:pt x="671403" y="371492"/>
                  <a:pt x="670078" y="371823"/>
                </a:cubicBezTo>
                <a:cubicBezTo>
                  <a:pt x="671403" y="371823"/>
                  <a:pt x="673060" y="371823"/>
                  <a:pt x="674055" y="370498"/>
                </a:cubicBezTo>
                <a:cubicBezTo>
                  <a:pt x="664113" y="370166"/>
                  <a:pt x="663450" y="369172"/>
                  <a:pt x="666433" y="362544"/>
                </a:cubicBezTo>
                <a:lnTo>
                  <a:pt x="666433" y="362544"/>
                </a:lnTo>
                <a:cubicBezTo>
                  <a:pt x="668421" y="362544"/>
                  <a:pt x="670078" y="363207"/>
                  <a:pt x="670409" y="360556"/>
                </a:cubicBezTo>
                <a:cubicBezTo>
                  <a:pt x="672729" y="362544"/>
                  <a:pt x="675049" y="364201"/>
                  <a:pt x="677700" y="366521"/>
                </a:cubicBezTo>
                <a:cubicBezTo>
                  <a:pt x="676815" y="361441"/>
                  <a:pt x="675602" y="358568"/>
                  <a:pt x="674055" y="357905"/>
                </a:cubicBezTo>
                <a:cubicBezTo>
                  <a:pt x="674055" y="356248"/>
                  <a:pt x="674717" y="355254"/>
                  <a:pt x="676706" y="355254"/>
                </a:cubicBezTo>
                <a:cubicBezTo>
                  <a:pt x="676374" y="354591"/>
                  <a:pt x="675712" y="353597"/>
                  <a:pt x="675380" y="352934"/>
                </a:cubicBezTo>
                <a:cubicBezTo>
                  <a:pt x="674055" y="351608"/>
                  <a:pt x="672729" y="350283"/>
                  <a:pt x="670741" y="348294"/>
                </a:cubicBezTo>
                <a:cubicBezTo>
                  <a:pt x="672398" y="349951"/>
                  <a:pt x="673723" y="351277"/>
                  <a:pt x="675380" y="352934"/>
                </a:cubicBezTo>
                <a:lnTo>
                  <a:pt x="675380" y="352934"/>
                </a:lnTo>
                <a:cubicBezTo>
                  <a:pt x="675380" y="352934"/>
                  <a:pt x="676374" y="354591"/>
                  <a:pt x="676706" y="355254"/>
                </a:cubicBezTo>
                <a:cubicBezTo>
                  <a:pt x="681677" y="359562"/>
                  <a:pt x="686979" y="355254"/>
                  <a:pt x="691950" y="356248"/>
                </a:cubicBezTo>
                <a:cubicBezTo>
                  <a:pt x="692613" y="356579"/>
                  <a:pt x="693275" y="356911"/>
                  <a:pt x="694270" y="357573"/>
                </a:cubicBezTo>
                <a:cubicBezTo>
                  <a:pt x="693275" y="359893"/>
                  <a:pt x="691287" y="361550"/>
                  <a:pt x="689299" y="362876"/>
                </a:cubicBezTo>
                <a:cubicBezTo>
                  <a:pt x="689299" y="362876"/>
                  <a:pt x="689630" y="362876"/>
                  <a:pt x="689961" y="362876"/>
                </a:cubicBezTo>
                <a:cubicBezTo>
                  <a:pt x="689961" y="362876"/>
                  <a:pt x="689630" y="362876"/>
                  <a:pt x="689299" y="362876"/>
                </a:cubicBezTo>
                <a:cubicBezTo>
                  <a:pt x="687642" y="365858"/>
                  <a:pt x="685985" y="368841"/>
                  <a:pt x="684328" y="371823"/>
                </a:cubicBezTo>
                <a:cubicBezTo>
                  <a:pt x="680683" y="372818"/>
                  <a:pt x="677700" y="370166"/>
                  <a:pt x="674055" y="370829"/>
                </a:cubicBezTo>
                <a:close/>
                <a:moveTo>
                  <a:pt x="725089" y="364864"/>
                </a:moveTo>
                <a:lnTo>
                  <a:pt x="725089" y="364864"/>
                </a:lnTo>
                <a:cubicBezTo>
                  <a:pt x="725089" y="364864"/>
                  <a:pt x="722438" y="365858"/>
                  <a:pt x="721444" y="366521"/>
                </a:cubicBezTo>
                <a:cubicBezTo>
                  <a:pt x="722438" y="365858"/>
                  <a:pt x="723764" y="365195"/>
                  <a:pt x="725089" y="364864"/>
                </a:cubicBezTo>
                <a:close/>
                <a:moveTo>
                  <a:pt x="753258" y="366521"/>
                </a:moveTo>
                <a:cubicBezTo>
                  <a:pt x="751269" y="364533"/>
                  <a:pt x="749281" y="362544"/>
                  <a:pt x="747624" y="360225"/>
                </a:cubicBezTo>
                <a:lnTo>
                  <a:pt x="747624" y="360225"/>
                </a:lnTo>
                <a:cubicBezTo>
                  <a:pt x="749281" y="362544"/>
                  <a:pt x="751269" y="364533"/>
                  <a:pt x="753258" y="366521"/>
                </a:cubicBezTo>
                <a:cubicBezTo>
                  <a:pt x="755246" y="368509"/>
                  <a:pt x="757566" y="370166"/>
                  <a:pt x="760217" y="371492"/>
                </a:cubicBezTo>
                <a:cubicBezTo>
                  <a:pt x="759554" y="371823"/>
                  <a:pt x="758891" y="372155"/>
                  <a:pt x="758229" y="372155"/>
                </a:cubicBezTo>
                <a:cubicBezTo>
                  <a:pt x="758891" y="372155"/>
                  <a:pt x="759554" y="372155"/>
                  <a:pt x="760217" y="371492"/>
                </a:cubicBezTo>
                <a:cubicBezTo>
                  <a:pt x="757566" y="370166"/>
                  <a:pt x="755246" y="368509"/>
                  <a:pt x="753258" y="366521"/>
                </a:cubicBezTo>
                <a:close/>
                <a:moveTo>
                  <a:pt x="783414" y="353928"/>
                </a:moveTo>
                <a:lnTo>
                  <a:pt x="783414" y="353928"/>
                </a:lnTo>
                <a:cubicBezTo>
                  <a:pt x="783414" y="353928"/>
                  <a:pt x="781095" y="352271"/>
                  <a:pt x="779769" y="352603"/>
                </a:cubicBezTo>
                <a:cubicBezTo>
                  <a:pt x="781095" y="352271"/>
                  <a:pt x="782089" y="353265"/>
                  <a:pt x="783414" y="353928"/>
                </a:cubicBezTo>
                <a:close/>
                <a:moveTo>
                  <a:pt x="815228" y="332388"/>
                </a:moveTo>
                <a:cubicBezTo>
                  <a:pt x="815228" y="332388"/>
                  <a:pt x="814565" y="332388"/>
                  <a:pt x="814565" y="332056"/>
                </a:cubicBezTo>
                <a:cubicBezTo>
                  <a:pt x="814565" y="332056"/>
                  <a:pt x="815228" y="332056"/>
                  <a:pt x="815228" y="332388"/>
                </a:cubicBezTo>
                <a:lnTo>
                  <a:pt x="815228" y="332388"/>
                </a:lnTo>
                <a:close/>
                <a:moveTo>
                  <a:pt x="818542" y="329405"/>
                </a:moveTo>
                <a:cubicBezTo>
                  <a:pt x="820199" y="329736"/>
                  <a:pt x="822188" y="330399"/>
                  <a:pt x="823845" y="330731"/>
                </a:cubicBezTo>
                <a:cubicBezTo>
                  <a:pt x="822188" y="330399"/>
                  <a:pt x="820199" y="329736"/>
                  <a:pt x="818542" y="329405"/>
                </a:cubicBezTo>
                <a:lnTo>
                  <a:pt x="818542" y="329405"/>
                </a:lnTo>
                <a:close/>
                <a:moveTo>
                  <a:pt x="833786" y="331725"/>
                </a:moveTo>
                <a:cubicBezTo>
                  <a:pt x="835997" y="331283"/>
                  <a:pt x="837654" y="332940"/>
                  <a:pt x="838757" y="336696"/>
                </a:cubicBezTo>
                <a:cubicBezTo>
                  <a:pt x="839420" y="339015"/>
                  <a:pt x="842403" y="337690"/>
                  <a:pt x="843065" y="340010"/>
                </a:cubicBezTo>
                <a:cubicBezTo>
                  <a:pt x="843065" y="342329"/>
                  <a:pt x="840414" y="342661"/>
                  <a:pt x="840746" y="344980"/>
                </a:cubicBezTo>
                <a:cubicBezTo>
                  <a:pt x="839751" y="346306"/>
                  <a:pt x="839089" y="347632"/>
                  <a:pt x="838094" y="348626"/>
                </a:cubicBezTo>
                <a:cubicBezTo>
                  <a:pt x="837763" y="348626"/>
                  <a:pt x="837100" y="348626"/>
                  <a:pt x="836769" y="348626"/>
                </a:cubicBezTo>
                <a:cubicBezTo>
                  <a:pt x="834118" y="347632"/>
                  <a:pt x="832129" y="345975"/>
                  <a:pt x="830804" y="342992"/>
                </a:cubicBezTo>
                <a:cubicBezTo>
                  <a:pt x="835443" y="340341"/>
                  <a:pt x="834118" y="336364"/>
                  <a:pt x="832792" y="332388"/>
                </a:cubicBezTo>
                <a:cubicBezTo>
                  <a:pt x="832792" y="332388"/>
                  <a:pt x="833455" y="332388"/>
                  <a:pt x="833786" y="332388"/>
                </a:cubicBezTo>
                <a:close/>
                <a:moveTo>
                  <a:pt x="845054" y="342661"/>
                </a:moveTo>
                <a:cubicBezTo>
                  <a:pt x="845054" y="342661"/>
                  <a:pt x="845716" y="342661"/>
                  <a:pt x="846379" y="342329"/>
                </a:cubicBezTo>
                <a:cubicBezTo>
                  <a:pt x="846048" y="342329"/>
                  <a:pt x="845716" y="342329"/>
                  <a:pt x="845054" y="342661"/>
                </a:cubicBezTo>
                <a:close/>
                <a:moveTo>
                  <a:pt x="849030" y="321120"/>
                </a:moveTo>
                <a:cubicBezTo>
                  <a:pt x="849030" y="321120"/>
                  <a:pt x="851350" y="323109"/>
                  <a:pt x="852344" y="324434"/>
                </a:cubicBezTo>
                <a:cubicBezTo>
                  <a:pt x="852344" y="324765"/>
                  <a:pt x="852676" y="325097"/>
                  <a:pt x="853007" y="325428"/>
                </a:cubicBezTo>
                <a:cubicBezTo>
                  <a:pt x="853007" y="325097"/>
                  <a:pt x="852676" y="324765"/>
                  <a:pt x="852344" y="324434"/>
                </a:cubicBezTo>
                <a:cubicBezTo>
                  <a:pt x="851350" y="323109"/>
                  <a:pt x="850356" y="322114"/>
                  <a:pt x="849030" y="321120"/>
                </a:cubicBezTo>
                <a:close/>
                <a:moveTo>
                  <a:pt x="883827" y="301568"/>
                </a:moveTo>
                <a:lnTo>
                  <a:pt x="883827" y="301568"/>
                </a:lnTo>
                <a:cubicBezTo>
                  <a:pt x="883827" y="301568"/>
                  <a:pt x="884821" y="301568"/>
                  <a:pt x="885152" y="301568"/>
                </a:cubicBezTo>
                <a:cubicBezTo>
                  <a:pt x="885484" y="302231"/>
                  <a:pt x="885815" y="302231"/>
                  <a:pt x="886478" y="302231"/>
                </a:cubicBezTo>
                <a:cubicBezTo>
                  <a:pt x="886146" y="302231"/>
                  <a:pt x="885815" y="302231"/>
                  <a:pt x="885152" y="301568"/>
                </a:cubicBezTo>
                <a:cubicBezTo>
                  <a:pt x="884821" y="301568"/>
                  <a:pt x="884158" y="301568"/>
                  <a:pt x="883827" y="301568"/>
                </a:cubicBezTo>
                <a:close/>
                <a:moveTo>
                  <a:pt x="891780" y="301568"/>
                </a:moveTo>
                <a:cubicBezTo>
                  <a:pt x="891780" y="301568"/>
                  <a:pt x="890455" y="301568"/>
                  <a:pt x="889792" y="301568"/>
                </a:cubicBezTo>
                <a:cubicBezTo>
                  <a:pt x="890455" y="301568"/>
                  <a:pt x="891117" y="301568"/>
                  <a:pt x="891780" y="301568"/>
                </a:cubicBezTo>
                <a:close/>
                <a:moveTo>
                  <a:pt x="934861" y="258487"/>
                </a:moveTo>
                <a:cubicBezTo>
                  <a:pt x="934861" y="258487"/>
                  <a:pt x="936187" y="257493"/>
                  <a:pt x="937181" y="256830"/>
                </a:cubicBezTo>
                <a:cubicBezTo>
                  <a:pt x="937844" y="255836"/>
                  <a:pt x="938175" y="254841"/>
                  <a:pt x="937844" y="253847"/>
                </a:cubicBezTo>
                <a:cubicBezTo>
                  <a:pt x="937844" y="252853"/>
                  <a:pt x="937844" y="251859"/>
                  <a:pt x="937181" y="250533"/>
                </a:cubicBezTo>
                <a:cubicBezTo>
                  <a:pt x="937181" y="249539"/>
                  <a:pt x="936518" y="248545"/>
                  <a:pt x="936518" y="247219"/>
                </a:cubicBezTo>
                <a:cubicBezTo>
                  <a:pt x="936518" y="248214"/>
                  <a:pt x="936518" y="249208"/>
                  <a:pt x="937181" y="250533"/>
                </a:cubicBezTo>
                <a:cubicBezTo>
                  <a:pt x="937181" y="251528"/>
                  <a:pt x="937844" y="252522"/>
                  <a:pt x="937844" y="253847"/>
                </a:cubicBezTo>
                <a:cubicBezTo>
                  <a:pt x="937844" y="254841"/>
                  <a:pt x="937844" y="255836"/>
                  <a:pt x="937181" y="256830"/>
                </a:cubicBezTo>
                <a:cubicBezTo>
                  <a:pt x="936518" y="257493"/>
                  <a:pt x="935856" y="257824"/>
                  <a:pt x="934861" y="258487"/>
                </a:cubicBezTo>
                <a:cubicBezTo>
                  <a:pt x="934861" y="259481"/>
                  <a:pt x="934861" y="260807"/>
                  <a:pt x="934861" y="261801"/>
                </a:cubicBezTo>
                <a:cubicBezTo>
                  <a:pt x="935524" y="261801"/>
                  <a:pt x="936187" y="262795"/>
                  <a:pt x="936850" y="263126"/>
                </a:cubicBezTo>
                <a:cubicBezTo>
                  <a:pt x="936187" y="262464"/>
                  <a:pt x="935856" y="261801"/>
                  <a:pt x="934861" y="261801"/>
                </a:cubicBezTo>
                <a:cubicBezTo>
                  <a:pt x="934861" y="262132"/>
                  <a:pt x="934861" y="262795"/>
                  <a:pt x="934861" y="263126"/>
                </a:cubicBezTo>
                <a:cubicBezTo>
                  <a:pt x="931216" y="264783"/>
                  <a:pt x="928896" y="261469"/>
                  <a:pt x="925251" y="261469"/>
                </a:cubicBezTo>
                <a:cubicBezTo>
                  <a:pt x="925251" y="259481"/>
                  <a:pt x="925251" y="257493"/>
                  <a:pt x="925251" y="255836"/>
                </a:cubicBezTo>
                <a:cubicBezTo>
                  <a:pt x="928896" y="255173"/>
                  <a:pt x="932542" y="255504"/>
                  <a:pt x="935193" y="258487"/>
                </a:cubicBezTo>
                <a:close/>
                <a:moveTo>
                  <a:pt x="927571" y="333382"/>
                </a:moveTo>
                <a:lnTo>
                  <a:pt x="927571" y="333382"/>
                </a:lnTo>
                <a:cubicBezTo>
                  <a:pt x="927571" y="333382"/>
                  <a:pt x="924588" y="332056"/>
                  <a:pt x="922931" y="331062"/>
                </a:cubicBezTo>
                <a:cubicBezTo>
                  <a:pt x="924920" y="332056"/>
                  <a:pt x="926245" y="332719"/>
                  <a:pt x="927571" y="333382"/>
                </a:cubicBezTo>
                <a:close/>
                <a:moveTo>
                  <a:pt x="949443" y="332719"/>
                </a:moveTo>
                <a:cubicBezTo>
                  <a:pt x="949443" y="332719"/>
                  <a:pt x="947123" y="331062"/>
                  <a:pt x="946460" y="329405"/>
                </a:cubicBezTo>
                <a:lnTo>
                  <a:pt x="946460" y="329405"/>
                </a:lnTo>
                <a:cubicBezTo>
                  <a:pt x="947123" y="331062"/>
                  <a:pt x="948117" y="332056"/>
                  <a:pt x="949443" y="332719"/>
                </a:cubicBezTo>
                <a:cubicBezTo>
                  <a:pt x="950437" y="333050"/>
                  <a:pt x="951100" y="333713"/>
                  <a:pt x="952094" y="333713"/>
                </a:cubicBezTo>
                <a:cubicBezTo>
                  <a:pt x="951100" y="333713"/>
                  <a:pt x="950105" y="333050"/>
                  <a:pt x="949443" y="332719"/>
                </a:cubicBezTo>
                <a:close/>
                <a:moveTo>
                  <a:pt x="971646" y="330068"/>
                </a:moveTo>
                <a:cubicBezTo>
                  <a:pt x="971646" y="330068"/>
                  <a:pt x="972640" y="328742"/>
                  <a:pt x="973303" y="328079"/>
                </a:cubicBezTo>
                <a:cubicBezTo>
                  <a:pt x="973303" y="328079"/>
                  <a:pt x="973966" y="328079"/>
                  <a:pt x="974297" y="328079"/>
                </a:cubicBezTo>
                <a:cubicBezTo>
                  <a:pt x="974297" y="328079"/>
                  <a:pt x="973634" y="328079"/>
                  <a:pt x="973303" y="328079"/>
                </a:cubicBezTo>
                <a:cubicBezTo>
                  <a:pt x="972640" y="328742"/>
                  <a:pt x="972309" y="329405"/>
                  <a:pt x="971646" y="330068"/>
                </a:cubicBezTo>
                <a:cubicBezTo>
                  <a:pt x="971315" y="330731"/>
                  <a:pt x="970652" y="331725"/>
                  <a:pt x="969989" y="332388"/>
                </a:cubicBezTo>
                <a:cubicBezTo>
                  <a:pt x="970652" y="331725"/>
                  <a:pt x="970983" y="331062"/>
                  <a:pt x="971646" y="330068"/>
                </a:cubicBezTo>
                <a:close/>
                <a:moveTo>
                  <a:pt x="1073715" y="305213"/>
                </a:moveTo>
                <a:cubicBezTo>
                  <a:pt x="1071727" y="304550"/>
                  <a:pt x="1070070" y="304219"/>
                  <a:pt x="1068413" y="303556"/>
                </a:cubicBezTo>
                <a:lnTo>
                  <a:pt x="1068413" y="303556"/>
                </a:lnTo>
                <a:cubicBezTo>
                  <a:pt x="1067087" y="299248"/>
                  <a:pt x="1060460" y="300574"/>
                  <a:pt x="1059465" y="295934"/>
                </a:cubicBezTo>
                <a:cubicBezTo>
                  <a:pt x="1062448" y="295271"/>
                  <a:pt x="1065762" y="299248"/>
                  <a:pt x="1068413" y="294940"/>
                </a:cubicBezTo>
                <a:cubicBezTo>
                  <a:pt x="1070401" y="298254"/>
                  <a:pt x="1073715" y="299248"/>
                  <a:pt x="1077029" y="300242"/>
                </a:cubicBezTo>
                <a:lnTo>
                  <a:pt x="1077029" y="300242"/>
                </a:lnTo>
                <a:cubicBezTo>
                  <a:pt x="1077029" y="300242"/>
                  <a:pt x="1073384" y="302562"/>
                  <a:pt x="1073715" y="305545"/>
                </a:cubicBezTo>
                <a:close/>
                <a:moveTo>
                  <a:pt x="1077692" y="299580"/>
                </a:moveTo>
                <a:lnTo>
                  <a:pt x="1077692" y="299580"/>
                </a:lnTo>
                <a:cubicBezTo>
                  <a:pt x="1077692" y="299580"/>
                  <a:pt x="1077692" y="299580"/>
                  <a:pt x="1077692" y="299580"/>
                </a:cubicBezTo>
                <a:close/>
                <a:moveTo>
                  <a:pt x="1078023" y="303888"/>
                </a:moveTo>
                <a:cubicBezTo>
                  <a:pt x="1078023" y="303888"/>
                  <a:pt x="1078023" y="304550"/>
                  <a:pt x="1078023" y="304882"/>
                </a:cubicBezTo>
                <a:cubicBezTo>
                  <a:pt x="1078023" y="304882"/>
                  <a:pt x="1078023" y="304219"/>
                  <a:pt x="1078023" y="303888"/>
                </a:cubicBezTo>
                <a:close/>
                <a:moveTo>
                  <a:pt x="1078355" y="302562"/>
                </a:moveTo>
                <a:cubicBezTo>
                  <a:pt x="1078355" y="302562"/>
                  <a:pt x="1078355" y="302562"/>
                  <a:pt x="1078355" y="302562"/>
                </a:cubicBezTo>
                <a:cubicBezTo>
                  <a:pt x="1078355" y="302562"/>
                  <a:pt x="1078355" y="302562"/>
                  <a:pt x="1078355" y="302562"/>
                </a:cubicBezTo>
                <a:close/>
                <a:moveTo>
                  <a:pt x="1083657" y="306539"/>
                </a:moveTo>
                <a:lnTo>
                  <a:pt x="1083657" y="306539"/>
                </a:lnTo>
                <a:cubicBezTo>
                  <a:pt x="1083657" y="306539"/>
                  <a:pt x="1082663" y="306539"/>
                  <a:pt x="1082332" y="306539"/>
                </a:cubicBezTo>
                <a:cubicBezTo>
                  <a:pt x="1082994" y="306539"/>
                  <a:pt x="1083326" y="306539"/>
                  <a:pt x="1083657" y="306539"/>
                </a:cubicBezTo>
                <a:close/>
                <a:moveTo>
                  <a:pt x="1088628" y="288644"/>
                </a:moveTo>
                <a:cubicBezTo>
                  <a:pt x="1086971" y="287981"/>
                  <a:pt x="1084983" y="287649"/>
                  <a:pt x="1083326" y="286987"/>
                </a:cubicBezTo>
                <a:cubicBezTo>
                  <a:pt x="1084983" y="287649"/>
                  <a:pt x="1086971" y="287981"/>
                  <a:pt x="1088628" y="288644"/>
                </a:cubicBezTo>
                <a:cubicBezTo>
                  <a:pt x="1088628" y="289306"/>
                  <a:pt x="1089622" y="289638"/>
                  <a:pt x="1089954" y="290301"/>
                </a:cubicBezTo>
                <a:cubicBezTo>
                  <a:pt x="1089291" y="289969"/>
                  <a:pt x="1088628" y="289306"/>
                  <a:pt x="1088628" y="288644"/>
                </a:cubicBezTo>
                <a:close/>
                <a:moveTo>
                  <a:pt x="1084983" y="278370"/>
                </a:moveTo>
                <a:cubicBezTo>
                  <a:pt x="1084983" y="278370"/>
                  <a:pt x="1083326" y="278370"/>
                  <a:pt x="1082663" y="278370"/>
                </a:cubicBezTo>
                <a:cubicBezTo>
                  <a:pt x="1083326" y="278370"/>
                  <a:pt x="1084320" y="278370"/>
                  <a:pt x="1084983" y="278370"/>
                </a:cubicBezTo>
                <a:cubicBezTo>
                  <a:pt x="1085645" y="278702"/>
                  <a:pt x="1086640" y="279365"/>
                  <a:pt x="1087302" y="279365"/>
                </a:cubicBezTo>
                <a:cubicBezTo>
                  <a:pt x="1086308" y="279365"/>
                  <a:pt x="1085645" y="278702"/>
                  <a:pt x="1084983" y="278370"/>
                </a:cubicBezTo>
                <a:close/>
                <a:moveTo>
                  <a:pt x="1088959" y="274725"/>
                </a:moveTo>
                <a:cubicBezTo>
                  <a:pt x="1088959" y="274725"/>
                  <a:pt x="1088959" y="275388"/>
                  <a:pt x="1089291" y="275719"/>
                </a:cubicBezTo>
                <a:cubicBezTo>
                  <a:pt x="1089291" y="275719"/>
                  <a:pt x="1089291" y="275056"/>
                  <a:pt x="1088959" y="274725"/>
                </a:cubicBezTo>
                <a:close/>
                <a:moveTo>
                  <a:pt x="1089291" y="275719"/>
                </a:moveTo>
                <a:cubicBezTo>
                  <a:pt x="1089291" y="275719"/>
                  <a:pt x="1090948" y="276713"/>
                  <a:pt x="1091942" y="277045"/>
                </a:cubicBezTo>
                <a:cubicBezTo>
                  <a:pt x="1090948" y="277045"/>
                  <a:pt x="1089954" y="276713"/>
                  <a:pt x="1089291" y="275719"/>
                </a:cubicBezTo>
                <a:close/>
                <a:moveTo>
                  <a:pt x="1128727" y="268097"/>
                </a:moveTo>
                <a:cubicBezTo>
                  <a:pt x="1128727" y="268097"/>
                  <a:pt x="1126738" y="270417"/>
                  <a:pt x="1125744" y="271411"/>
                </a:cubicBezTo>
                <a:cubicBezTo>
                  <a:pt x="1126738" y="270417"/>
                  <a:pt x="1127732" y="269091"/>
                  <a:pt x="1128727" y="268097"/>
                </a:cubicBezTo>
                <a:close/>
                <a:moveTo>
                  <a:pt x="1172471" y="273400"/>
                </a:moveTo>
                <a:cubicBezTo>
                  <a:pt x="1172471" y="273400"/>
                  <a:pt x="1173796" y="271743"/>
                  <a:pt x="1174459" y="271080"/>
                </a:cubicBezTo>
                <a:cubicBezTo>
                  <a:pt x="1174128" y="271411"/>
                  <a:pt x="1173465" y="272405"/>
                  <a:pt x="1172471" y="273400"/>
                </a:cubicBezTo>
                <a:lnTo>
                  <a:pt x="1172471" y="273400"/>
                </a:lnTo>
                <a:close/>
                <a:moveTo>
                  <a:pt x="1178436" y="265446"/>
                </a:moveTo>
                <a:cubicBezTo>
                  <a:pt x="1178436" y="265446"/>
                  <a:pt x="1178436" y="265446"/>
                  <a:pt x="1178436" y="265446"/>
                </a:cubicBezTo>
                <a:cubicBezTo>
                  <a:pt x="1179430" y="264783"/>
                  <a:pt x="1179761" y="264120"/>
                  <a:pt x="1179761" y="263126"/>
                </a:cubicBezTo>
                <a:cubicBezTo>
                  <a:pt x="1179761" y="264120"/>
                  <a:pt x="1179430" y="264783"/>
                  <a:pt x="1178436" y="265446"/>
                </a:cubicBezTo>
                <a:cubicBezTo>
                  <a:pt x="1178436" y="265446"/>
                  <a:pt x="1178436" y="265446"/>
                  <a:pt x="1178436" y="265446"/>
                </a:cubicBezTo>
                <a:close/>
                <a:moveTo>
                  <a:pt x="1206935" y="265446"/>
                </a:moveTo>
                <a:cubicBezTo>
                  <a:pt x="1206935" y="265446"/>
                  <a:pt x="1207598" y="265446"/>
                  <a:pt x="1207598" y="265446"/>
                </a:cubicBezTo>
                <a:cubicBezTo>
                  <a:pt x="1207598" y="265446"/>
                  <a:pt x="1206935" y="265446"/>
                  <a:pt x="1206935" y="265446"/>
                </a:cubicBezTo>
                <a:cubicBezTo>
                  <a:pt x="1205941" y="266440"/>
                  <a:pt x="1205610" y="267434"/>
                  <a:pt x="1205941" y="268429"/>
                </a:cubicBezTo>
                <a:cubicBezTo>
                  <a:pt x="1205941" y="267434"/>
                  <a:pt x="1205941" y="266772"/>
                  <a:pt x="1206935" y="265446"/>
                </a:cubicBezTo>
                <a:close/>
                <a:moveTo>
                  <a:pt x="1256645" y="293946"/>
                </a:moveTo>
                <a:cubicBezTo>
                  <a:pt x="1256645" y="293946"/>
                  <a:pt x="1259959" y="296928"/>
                  <a:pt x="1261284" y="298254"/>
                </a:cubicBezTo>
                <a:lnTo>
                  <a:pt x="1261284" y="298254"/>
                </a:lnTo>
                <a:cubicBezTo>
                  <a:pt x="1261284" y="298254"/>
                  <a:pt x="1257970" y="295271"/>
                  <a:pt x="1256645" y="293946"/>
                </a:cubicBezTo>
                <a:cubicBezTo>
                  <a:pt x="1255650" y="292952"/>
                  <a:pt x="1254656" y="291958"/>
                  <a:pt x="1253993" y="290632"/>
                </a:cubicBezTo>
                <a:cubicBezTo>
                  <a:pt x="1254656" y="291958"/>
                  <a:pt x="1255650" y="292952"/>
                  <a:pt x="1256645" y="293946"/>
                </a:cubicBezTo>
                <a:close/>
                <a:moveTo>
                  <a:pt x="1243057" y="319463"/>
                </a:moveTo>
                <a:cubicBezTo>
                  <a:pt x="1243057" y="319463"/>
                  <a:pt x="1241732" y="319132"/>
                  <a:pt x="1241069" y="318800"/>
                </a:cubicBezTo>
                <a:cubicBezTo>
                  <a:pt x="1241732" y="318800"/>
                  <a:pt x="1242395" y="319132"/>
                  <a:pt x="1243057" y="319463"/>
                </a:cubicBezTo>
                <a:close/>
                <a:moveTo>
                  <a:pt x="1254988" y="322114"/>
                </a:moveTo>
                <a:cubicBezTo>
                  <a:pt x="1254988" y="322114"/>
                  <a:pt x="1257970" y="321783"/>
                  <a:pt x="1259627" y="321452"/>
                </a:cubicBezTo>
                <a:cubicBezTo>
                  <a:pt x="1257970" y="321452"/>
                  <a:pt x="1256645" y="321783"/>
                  <a:pt x="1254988" y="322114"/>
                </a:cubicBezTo>
                <a:lnTo>
                  <a:pt x="1254988" y="322114"/>
                </a:lnTo>
                <a:close/>
                <a:moveTo>
                  <a:pt x="1259627" y="326754"/>
                </a:moveTo>
                <a:cubicBezTo>
                  <a:pt x="1259627" y="326754"/>
                  <a:pt x="1260621" y="325428"/>
                  <a:pt x="1260953" y="324765"/>
                </a:cubicBezTo>
                <a:cubicBezTo>
                  <a:pt x="1260953" y="324103"/>
                  <a:pt x="1261615" y="323109"/>
                  <a:pt x="1261284" y="322446"/>
                </a:cubicBezTo>
                <a:cubicBezTo>
                  <a:pt x="1261284" y="322446"/>
                  <a:pt x="1261284" y="321783"/>
                  <a:pt x="1261284" y="321452"/>
                </a:cubicBezTo>
                <a:lnTo>
                  <a:pt x="1261284" y="321452"/>
                </a:lnTo>
                <a:cubicBezTo>
                  <a:pt x="1261284" y="321452"/>
                  <a:pt x="1261284" y="322114"/>
                  <a:pt x="1261284" y="322446"/>
                </a:cubicBezTo>
                <a:cubicBezTo>
                  <a:pt x="1261284" y="323440"/>
                  <a:pt x="1261284" y="324103"/>
                  <a:pt x="1260953" y="324765"/>
                </a:cubicBezTo>
                <a:cubicBezTo>
                  <a:pt x="1260621" y="325428"/>
                  <a:pt x="1260290" y="326091"/>
                  <a:pt x="1259627" y="326754"/>
                </a:cubicBezTo>
                <a:cubicBezTo>
                  <a:pt x="1259296" y="327417"/>
                  <a:pt x="1258633" y="328079"/>
                  <a:pt x="1258302" y="328742"/>
                </a:cubicBezTo>
                <a:cubicBezTo>
                  <a:pt x="1258633" y="328079"/>
                  <a:pt x="1259296" y="327417"/>
                  <a:pt x="1259627" y="326754"/>
                </a:cubicBezTo>
                <a:close/>
                <a:moveTo>
                  <a:pt x="1281830" y="332388"/>
                </a:moveTo>
                <a:cubicBezTo>
                  <a:pt x="1281830" y="332388"/>
                  <a:pt x="1281830" y="330068"/>
                  <a:pt x="1281830" y="328742"/>
                </a:cubicBezTo>
                <a:cubicBezTo>
                  <a:pt x="1281830" y="330068"/>
                  <a:pt x="1281830" y="331062"/>
                  <a:pt x="1281830" y="332388"/>
                </a:cubicBezTo>
                <a:cubicBezTo>
                  <a:pt x="1281830" y="333050"/>
                  <a:pt x="1281830" y="333382"/>
                  <a:pt x="1281830" y="334044"/>
                </a:cubicBezTo>
                <a:cubicBezTo>
                  <a:pt x="1281830" y="333382"/>
                  <a:pt x="1281830" y="333050"/>
                  <a:pt x="1281830" y="332388"/>
                </a:cubicBezTo>
                <a:close/>
                <a:moveTo>
                  <a:pt x="1281830" y="328742"/>
                </a:moveTo>
                <a:cubicBezTo>
                  <a:pt x="1284482" y="331062"/>
                  <a:pt x="1287133" y="333050"/>
                  <a:pt x="1289784" y="335370"/>
                </a:cubicBezTo>
                <a:cubicBezTo>
                  <a:pt x="1296080" y="331062"/>
                  <a:pt x="1296412" y="335701"/>
                  <a:pt x="1297075" y="340010"/>
                </a:cubicBezTo>
                <a:cubicBezTo>
                  <a:pt x="1297075" y="340672"/>
                  <a:pt x="1297075" y="341004"/>
                  <a:pt x="1297075" y="341667"/>
                </a:cubicBezTo>
                <a:cubicBezTo>
                  <a:pt x="1297075" y="341004"/>
                  <a:pt x="1297075" y="340672"/>
                  <a:pt x="1297075" y="340010"/>
                </a:cubicBezTo>
                <a:cubicBezTo>
                  <a:pt x="1294423" y="339347"/>
                  <a:pt x="1289453" y="343655"/>
                  <a:pt x="1289784" y="336364"/>
                </a:cubicBezTo>
                <a:cubicBezTo>
                  <a:pt x="1289784" y="336033"/>
                  <a:pt x="1289784" y="335701"/>
                  <a:pt x="1289784" y="335370"/>
                </a:cubicBezTo>
                <a:cubicBezTo>
                  <a:pt x="1287133" y="333050"/>
                  <a:pt x="1284482" y="331062"/>
                  <a:pt x="1281830" y="328742"/>
                </a:cubicBezTo>
                <a:close/>
                <a:moveTo>
                  <a:pt x="1275534" y="350946"/>
                </a:moveTo>
                <a:cubicBezTo>
                  <a:pt x="1275534" y="350946"/>
                  <a:pt x="1277522" y="351608"/>
                  <a:pt x="1278517" y="351940"/>
                </a:cubicBezTo>
                <a:cubicBezTo>
                  <a:pt x="1277522" y="351940"/>
                  <a:pt x="1276528" y="351277"/>
                  <a:pt x="1275534" y="350946"/>
                </a:cubicBezTo>
                <a:close/>
                <a:moveTo>
                  <a:pt x="1255319" y="353928"/>
                </a:moveTo>
                <a:lnTo>
                  <a:pt x="1255319" y="353928"/>
                </a:lnTo>
                <a:cubicBezTo>
                  <a:pt x="1255319" y="353928"/>
                  <a:pt x="1254656" y="356248"/>
                  <a:pt x="1253662" y="355916"/>
                </a:cubicBezTo>
                <a:cubicBezTo>
                  <a:pt x="1254656" y="355916"/>
                  <a:pt x="1255319" y="355254"/>
                  <a:pt x="1255319" y="353928"/>
                </a:cubicBezTo>
                <a:close/>
                <a:moveTo>
                  <a:pt x="1252668" y="355585"/>
                </a:moveTo>
                <a:cubicBezTo>
                  <a:pt x="1252668" y="355585"/>
                  <a:pt x="1251011" y="354591"/>
                  <a:pt x="1250017" y="354259"/>
                </a:cubicBezTo>
                <a:cubicBezTo>
                  <a:pt x="1249022" y="354259"/>
                  <a:pt x="1248360" y="354259"/>
                  <a:pt x="1247366" y="354259"/>
                </a:cubicBezTo>
                <a:cubicBezTo>
                  <a:pt x="1248028" y="354259"/>
                  <a:pt x="1249022" y="354259"/>
                  <a:pt x="1250017" y="354259"/>
                </a:cubicBezTo>
                <a:cubicBezTo>
                  <a:pt x="1251011" y="354259"/>
                  <a:pt x="1251674" y="354922"/>
                  <a:pt x="1252668" y="355585"/>
                </a:cubicBezTo>
                <a:lnTo>
                  <a:pt x="1252668" y="355585"/>
                </a:lnTo>
                <a:close/>
                <a:moveTo>
                  <a:pt x="1198982" y="358236"/>
                </a:moveTo>
                <a:cubicBezTo>
                  <a:pt x="1198982" y="358236"/>
                  <a:pt x="1197656" y="358236"/>
                  <a:pt x="1196994" y="358236"/>
                </a:cubicBezTo>
                <a:cubicBezTo>
                  <a:pt x="1197656" y="358236"/>
                  <a:pt x="1198319" y="358236"/>
                  <a:pt x="1198982" y="358236"/>
                </a:cubicBezTo>
                <a:cubicBezTo>
                  <a:pt x="1198982" y="357905"/>
                  <a:pt x="1198982" y="357573"/>
                  <a:pt x="1198982" y="356911"/>
                </a:cubicBezTo>
                <a:cubicBezTo>
                  <a:pt x="1198982" y="357242"/>
                  <a:pt x="1198982" y="357905"/>
                  <a:pt x="1198982" y="358236"/>
                </a:cubicBezTo>
                <a:close/>
                <a:moveTo>
                  <a:pt x="1180093" y="353265"/>
                </a:moveTo>
                <a:lnTo>
                  <a:pt x="1180093" y="353265"/>
                </a:lnTo>
                <a:cubicBezTo>
                  <a:pt x="1180093" y="353265"/>
                  <a:pt x="1181087" y="353265"/>
                  <a:pt x="1181418" y="353265"/>
                </a:cubicBezTo>
                <a:cubicBezTo>
                  <a:pt x="1181087" y="353265"/>
                  <a:pt x="1180755" y="353265"/>
                  <a:pt x="1180093" y="353265"/>
                </a:cubicBezTo>
                <a:close/>
                <a:moveTo>
                  <a:pt x="1173796" y="350946"/>
                </a:moveTo>
                <a:lnTo>
                  <a:pt x="1173796" y="350946"/>
                </a:lnTo>
                <a:cubicBezTo>
                  <a:pt x="1173796" y="350946"/>
                  <a:pt x="1173133" y="353265"/>
                  <a:pt x="1172139" y="353597"/>
                </a:cubicBezTo>
                <a:cubicBezTo>
                  <a:pt x="1171145" y="353928"/>
                  <a:pt x="1170482" y="354259"/>
                  <a:pt x="1169488" y="354259"/>
                </a:cubicBezTo>
                <a:cubicBezTo>
                  <a:pt x="1170482" y="354259"/>
                  <a:pt x="1171476" y="354259"/>
                  <a:pt x="1172139" y="353597"/>
                </a:cubicBezTo>
                <a:cubicBezTo>
                  <a:pt x="1172802" y="352934"/>
                  <a:pt x="1173465" y="352271"/>
                  <a:pt x="1173796" y="350946"/>
                </a:cubicBezTo>
                <a:close/>
                <a:moveTo>
                  <a:pt x="1166174" y="358568"/>
                </a:moveTo>
                <a:cubicBezTo>
                  <a:pt x="1166174" y="358568"/>
                  <a:pt x="1164849" y="356911"/>
                  <a:pt x="1164517" y="355916"/>
                </a:cubicBezTo>
                <a:cubicBezTo>
                  <a:pt x="1163854" y="355916"/>
                  <a:pt x="1163192" y="355254"/>
                  <a:pt x="1162529" y="355254"/>
                </a:cubicBezTo>
                <a:cubicBezTo>
                  <a:pt x="1163192" y="355254"/>
                  <a:pt x="1163854" y="355916"/>
                  <a:pt x="1164517" y="355916"/>
                </a:cubicBezTo>
                <a:cubicBezTo>
                  <a:pt x="1164849" y="356911"/>
                  <a:pt x="1165843" y="357573"/>
                  <a:pt x="1166174" y="358568"/>
                </a:cubicBezTo>
                <a:close/>
                <a:moveTo>
                  <a:pt x="1161203" y="354591"/>
                </a:moveTo>
                <a:lnTo>
                  <a:pt x="1161203" y="354591"/>
                </a:lnTo>
                <a:cubicBezTo>
                  <a:pt x="1161203" y="354591"/>
                  <a:pt x="1159878" y="354922"/>
                  <a:pt x="1159546" y="355254"/>
                </a:cubicBezTo>
                <a:cubicBezTo>
                  <a:pt x="1159878" y="354922"/>
                  <a:pt x="1160540" y="354591"/>
                  <a:pt x="1161203" y="354591"/>
                </a:cubicBezTo>
                <a:close/>
                <a:moveTo>
                  <a:pt x="1116796" y="386405"/>
                </a:moveTo>
                <a:cubicBezTo>
                  <a:pt x="1116796" y="386405"/>
                  <a:pt x="1115140" y="387399"/>
                  <a:pt x="1114477" y="387399"/>
                </a:cubicBezTo>
                <a:cubicBezTo>
                  <a:pt x="1113814" y="387399"/>
                  <a:pt x="1113151" y="387399"/>
                  <a:pt x="1112488" y="387399"/>
                </a:cubicBezTo>
                <a:cubicBezTo>
                  <a:pt x="1113151" y="387399"/>
                  <a:pt x="1113814" y="387399"/>
                  <a:pt x="1114477" y="387399"/>
                </a:cubicBezTo>
                <a:cubicBezTo>
                  <a:pt x="1115471" y="387399"/>
                  <a:pt x="1116134" y="387399"/>
                  <a:pt x="1116796" y="386405"/>
                </a:cubicBezTo>
                <a:cubicBezTo>
                  <a:pt x="1120110" y="384748"/>
                  <a:pt x="1123424" y="383753"/>
                  <a:pt x="1126738" y="383091"/>
                </a:cubicBezTo>
                <a:cubicBezTo>
                  <a:pt x="1123424" y="383753"/>
                  <a:pt x="1120110" y="384748"/>
                  <a:pt x="1116796" y="386405"/>
                </a:cubicBezTo>
                <a:close/>
                <a:moveTo>
                  <a:pt x="1114477" y="392370"/>
                </a:moveTo>
                <a:cubicBezTo>
                  <a:pt x="1114477" y="392370"/>
                  <a:pt x="1110831" y="391044"/>
                  <a:pt x="1112820" y="388724"/>
                </a:cubicBezTo>
                <a:cubicBezTo>
                  <a:pt x="1114808" y="388724"/>
                  <a:pt x="1116796" y="388724"/>
                  <a:pt x="1119116" y="388724"/>
                </a:cubicBezTo>
                <a:cubicBezTo>
                  <a:pt x="1119116" y="389387"/>
                  <a:pt x="1119116" y="390381"/>
                  <a:pt x="1119116" y="391044"/>
                </a:cubicBezTo>
                <a:cubicBezTo>
                  <a:pt x="1118785" y="391044"/>
                  <a:pt x="1118453" y="391044"/>
                  <a:pt x="1118122" y="391376"/>
                </a:cubicBezTo>
                <a:cubicBezTo>
                  <a:pt x="1116796" y="394027"/>
                  <a:pt x="1112157" y="392370"/>
                  <a:pt x="1111826" y="396015"/>
                </a:cubicBezTo>
                <a:cubicBezTo>
                  <a:pt x="1106523" y="396346"/>
                  <a:pt x="1102878" y="402643"/>
                  <a:pt x="1096913" y="399329"/>
                </a:cubicBezTo>
                <a:cubicBezTo>
                  <a:pt x="1095587" y="398998"/>
                  <a:pt x="1094262" y="398666"/>
                  <a:pt x="1092936" y="398335"/>
                </a:cubicBezTo>
                <a:cubicBezTo>
                  <a:pt x="1092273" y="397672"/>
                  <a:pt x="1091611" y="397009"/>
                  <a:pt x="1090616" y="396015"/>
                </a:cubicBezTo>
                <a:cubicBezTo>
                  <a:pt x="1091942" y="394689"/>
                  <a:pt x="1095256" y="394358"/>
                  <a:pt x="1093268" y="391376"/>
                </a:cubicBezTo>
                <a:cubicBezTo>
                  <a:pt x="1093268" y="391376"/>
                  <a:pt x="1093268" y="391376"/>
                  <a:pt x="1092936" y="391044"/>
                </a:cubicBezTo>
                <a:cubicBezTo>
                  <a:pt x="1092936" y="391044"/>
                  <a:pt x="1092936" y="391044"/>
                  <a:pt x="1093268" y="391376"/>
                </a:cubicBezTo>
                <a:cubicBezTo>
                  <a:pt x="1094262" y="390713"/>
                  <a:pt x="1095256" y="389056"/>
                  <a:pt x="1096581" y="390050"/>
                </a:cubicBezTo>
                <a:cubicBezTo>
                  <a:pt x="1102215" y="395352"/>
                  <a:pt x="1108512" y="393033"/>
                  <a:pt x="1114808" y="392038"/>
                </a:cubicBezTo>
                <a:close/>
                <a:moveTo>
                  <a:pt x="1075704" y="387730"/>
                </a:moveTo>
                <a:cubicBezTo>
                  <a:pt x="1075704" y="387730"/>
                  <a:pt x="1075041" y="386736"/>
                  <a:pt x="1074378" y="386405"/>
                </a:cubicBezTo>
                <a:cubicBezTo>
                  <a:pt x="1075041" y="386405"/>
                  <a:pt x="1075704" y="387067"/>
                  <a:pt x="1075704" y="387730"/>
                </a:cubicBezTo>
                <a:close/>
                <a:moveTo>
                  <a:pt x="1055820" y="453346"/>
                </a:moveTo>
                <a:cubicBezTo>
                  <a:pt x="1055820" y="453346"/>
                  <a:pt x="1055820" y="452683"/>
                  <a:pt x="1055820" y="452352"/>
                </a:cubicBezTo>
                <a:cubicBezTo>
                  <a:pt x="1055820" y="452683"/>
                  <a:pt x="1055820" y="453015"/>
                  <a:pt x="1055820" y="453346"/>
                </a:cubicBezTo>
                <a:cubicBezTo>
                  <a:pt x="1058140" y="453346"/>
                  <a:pt x="1060460" y="453346"/>
                  <a:pt x="1062779" y="453346"/>
                </a:cubicBezTo>
                <a:cubicBezTo>
                  <a:pt x="1060460" y="453346"/>
                  <a:pt x="1058140" y="453346"/>
                  <a:pt x="1055820" y="453346"/>
                </a:cubicBezTo>
                <a:close/>
                <a:moveTo>
                  <a:pt x="1128064" y="460968"/>
                </a:moveTo>
                <a:lnTo>
                  <a:pt x="1128064" y="460968"/>
                </a:lnTo>
                <a:cubicBezTo>
                  <a:pt x="1128064" y="460968"/>
                  <a:pt x="1126738" y="460968"/>
                  <a:pt x="1126075" y="460968"/>
                </a:cubicBezTo>
                <a:cubicBezTo>
                  <a:pt x="1126738" y="460968"/>
                  <a:pt x="1127401" y="460968"/>
                  <a:pt x="1128064" y="460968"/>
                </a:cubicBezTo>
                <a:close/>
                <a:moveTo>
                  <a:pt x="1219197" y="418218"/>
                </a:moveTo>
                <a:cubicBezTo>
                  <a:pt x="1219197" y="418218"/>
                  <a:pt x="1218203" y="418218"/>
                  <a:pt x="1217872" y="418218"/>
                </a:cubicBezTo>
                <a:cubicBezTo>
                  <a:pt x="1218203" y="418218"/>
                  <a:pt x="1218534" y="418218"/>
                  <a:pt x="1219197" y="418218"/>
                </a:cubicBezTo>
                <a:cubicBezTo>
                  <a:pt x="1220191" y="414573"/>
                  <a:pt x="1217540" y="411259"/>
                  <a:pt x="1219197" y="407614"/>
                </a:cubicBezTo>
                <a:cubicBezTo>
                  <a:pt x="1219197" y="405957"/>
                  <a:pt x="1219528" y="404631"/>
                  <a:pt x="1219860" y="402974"/>
                </a:cubicBezTo>
                <a:cubicBezTo>
                  <a:pt x="1219860" y="401649"/>
                  <a:pt x="1219860" y="400655"/>
                  <a:pt x="1219860" y="399329"/>
                </a:cubicBezTo>
                <a:cubicBezTo>
                  <a:pt x="1220854" y="399992"/>
                  <a:pt x="1222180" y="400323"/>
                  <a:pt x="1223174" y="400655"/>
                </a:cubicBezTo>
                <a:cubicBezTo>
                  <a:pt x="1221848" y="400323"/>
                  <a:pt x="1220854" y="399992"/>
                  <a:pt x="1219860" y="399329"/>
                </a:cubicBezTo>
                <a:cubicBezTo>
                  <a:pt x="1219860" y="400655"/>
                  <a:pt x="1219860" y="401649"/>
                  <a:pt x="1219860" y="402974"/>
                </a:cubicBezTo>
                <a:cubicBezTo>
                  <a:pt x="1226819" y="407614"/>
                  <a:pt x="1228476" y="414242"/>
                  <a:pt x="1227150" y="421864"/>
                </a:cubicBezTo>
                <a:cubicBezTo>
                  <a:pt x="1226819" y="423852"/>
                  <a:pt x="1226156" y="425509"/>
                  <a:pt x="1227150" y="427166"/>
                </a:cubicBezTo>
                <a:cubicBezTo>
                  <a:pt x="1226488" y="428823"/>
                  <a:pt x="1225825" y="430480"/>
                  <a:pt x="1226156" y="432137"/>
                </a:cubicBezTo>
                <a:lnTo>
                  <a:pt x="1226156" y="432137"/>
                </a:lnTo>
                <a:cubicBezTo>
                  <a:pt x="1225494" y="430149"/>
                  <a:pt x="1226488" y="428823"/>
                  <a:pt x="1227150" y="427166"/>
                </a:cubicBezTo>
                <a:cubicBezTo>
                  <a:pt x="1224499" y="427497"/>
                  <a:pt x="1222180" y="428823"/>
                  <a:pt x="1219528" y="428492"/>
                </a:cubicBezTo>
                <a:cubicBezTo>
                  <a:pt x="1219528" y="425178"/>
                  <a:pt x="1219528" y="421864"/>
                  <a:pt x="1219528" y="418550"/>
                </a:cubicBezTo>
                <a:close/>
                <a:moveTo>
                  <a:pt x="1226156" y="446055"/>
                </a:moveTo>
                <a:cubicBezTo>
                  <a:pt x="1226156" y="446055"/>
                  <a:pt x="1227482" y="446055"/>
                  <a:pt x="1228476" y="446055"/>
                </a:cubicBezTo>
                <a:lnTo>
                  <a:pt x="1228476" y="446055"/>
                </a:lnTo>
                <a:cubicBezTo>
                  <a:pt x="1228476" y="446055"/>
                  <a:pt x="1227150" y="446055"/>
                  <a:pt x="1226156" y="446055"/>
                </a:cubicBezTo>
                <a:cubicBezTo>
                  <a:pt x="1226156" y="443736"/>
                  <a:pt x="1224831" y="442410"/>
                  <a:pt x="1223505" y="441085"/>
                </a:cubicBezTo>
                <a:cubicBezTo>
                  <a:pt x="1225162" y="442410"/>
                  <a:pt x="1226488" y="443736"/>
                  <a:pt x="1226156" y="446055"/>
                </a:cubicBezTo>
                <a:close/>
                <a:moveTo>
                  <a:pt x="1234773" y="458980"/>
                </a:moveTo>
                <a:cubicBezTo>
                  <a:pt x="1234773" y="458980"/>
                  <a:pt x="1235435" y="458980"/>
                  <a:pt x="1235767" y="458648"/>
                </a:cubicBezTo>
                <a:cubicBezTo>
                  <a:pt x="1235767" y="458648"/>
                  <a:pt x="1235767" y="457986"/>
                  <a:pt x="1235767" y="457986"/>
                </a:cubicBezTo>
                <a:cubicBezTo>
                  <a:pt x="1235767" y="457986"/>
                  <a:pt x="1235767" y="458317"/>
                  <a:pt x="1235767" y="458648"/>
                </a:cubicBezTo>
                <a:cubicBezTo>
                  <a:pt x="1235435" y="458648"/>
                  <a:pt x="1235104" y="458648"/>
                  <a:pt x="1234773" y="458980"/>
                </a:cubicBezTo>
                <a:close/>
                <a:moveTo>
                  <a:pt x="1260621" y="456991"/>
                </a:moveTo>
                <a:cubicBezTo>
                  <a:pt x="1260621" y="456991"/>
                  <a:pt x="1260290" y="457654"/>
                  <a:pt x="1259959" y="458317"/>
                </a:cubicBezTo>
                <a:cubicBezTo>
                  <a:pt x="1259959" y="457986"/>
                  <a:pt x="1259959" y="457323"/>
                  <a:pt x="1260621" y="456991"/>
                </a:cubicBezTo>
                <a:close/>
                <a:moveTo>
                  <a:pt x="1271557" y="449038"/>
                </a:moveTo>
                <a:cubicBezTo>
                  <a:pt x="1271557" y="449038"/>
                  <a:pt x="1272220" y="448375"/>
                  <a:pt x="1272883" y="448044"/>
                </a:cubicBezTo>
                <a:cubicBezTo>
                  <a:pt x="1272552" y="448044"/>
                  <a:pt x="1272220" y="448707"/>
                  <a:pt x="1271557" y="449038"/>
                </a:cubicBezTo>
                <a:close/>
                <a:moveTo>
                  <a:pt x="1255319" y="424515"/>
                </a:moveTo>
                <a:cubicBezTo>
                  <a:pt x="1255319" y="424515"/>
                  <a:pt x="1255319" y="422195"/>
                  <a:pt x="1255319" y="420870"/>
                </a:cubicBezTo>
                <a:cubicBezTo>
                  <a:pt x="1255319" y="420207"/>
                  <a:pt x="1255319" y="419544"/>
                  <a:pt x="1255319" y="419213"/>
                </a:cubicBezTo>
                <a:cubicBezTo>
                  <a:pt x="1255319" y="419544"/>
                  <a:pt x="1255319" y="420207"/>
                  <a:pt x="1255319" y="420870"/>
                </a:cubicBezTo>
                <a:cubicBezTo>
                  <a:pt x="1255319" y="422195"/>
                  <a:pt x="1255319" y="423189"/>
                  <a:pt x="1255319" y="424515"/>
                </a:cubicBezTo>
                <a:close/>
                <a:moveTo>
                  <a:pt x="1307016" y="393033"/>
                </a:moveTo>
                <a:cubicBezTo>
                  <a:pt x="1307016" y="393033"/>
                  <a:pt x="1308342" y="396015"/>
                  <a:pt x="1308673" y="397672"/>
                </a:cubicBezTo>
                <a:cubicBezTo>
                  <a:pt x="1308673" y="396015"/>
                  <a:pt x="1308673" y="394358"/>
                  <a:pt x="1307016" y="393033"/>
                </a:cubicBezTo>
                <a:cubicBezTo>
                  <a:pt x="1305359" y="393033"/>
                  <a:pt x="1303702" y="393033"/>
                  <a:pt x="1302046" y="393033"/>
                </a:cubicBezTo>
                <a:cubicBezTo>
                  <a:pt x="1303702" y="393033"/>
                  <a:pt x="1305359" y="393033"/>
                  <a:pt x="1307016" y="393033"/>
                </a:cubicBezTo>
                <a:close/>
                <a:moveTo>
                  <a:pt x="1318615" y="403306"/>
                </a:moveTo>
                <a:lnTo>
                  <a:pt x="1318615" y="403306"/>
                </a:lnTo>
                <a:cubicBezTo>
                  <a:pt x="1318615" y="403306"/>
                  <a:pt x="1317621" y="403968"/>
                  <a:pt x="1316958" y="403968"/>
                </a:cubicBezTo>
                <a:cubicBezTo>
                  <a:pt x="1317621" y="403968"/>
                  <a:pt x="1317952" y="403306"/>
                  <a:pt x="1318615" y="403306"/>
                </a:cubicBezTo>
                <a:close/>
                <a:moveTo>
                  <a:pt x="1321929" y="408608"/>
                </a:moveTo>
                <a:cubicBezTo>
                  <a:pt x="1321929" y="408608"/>
                  <a:pt x="1321266" y="408608"/>
                  <a:pt x="1320935" y="408608"/>
                </a:cubicBezTo>
                <a:cubicBezTo>
                  <a:pt x="1321266" y="408608"/>
                  <a:pt x="1321598" y="408608"/>
                  <a:pt x="1321929" y="408608"/>
                </a:cubicBezTo>
                <a:close/>
                <a:moveTo>
                  <a:pt x="1322592" y="408608"/>
                </a:moveTo>
                <a:cubicBezTo>
                  <a:pt x="1322592" y="408608"/>
                  <a:pt x="1323255" y="408277"/>
                  <a:pt x="1323586" y="407945"/>
                </a:cubicBezTo>
                <a:cubicBezTo>
                  <a:pt x="1323586" y="407945"/>
                  <a:pt x="1322923" y="408608"/>
                  <a:pt x="1322592" y="408608"/>
                </a:cubicBezTo>
                <a:close/>
                <a:moveTo>
                  <a:pt x="1324912" y="404963"/>
                </a:moveTo>
                <a:lnTo>
                  <a:pt x="1324912" y="404963"/>
                </a:lnTo>
                <a:cubicBezTo>
                  <a:pt x="1324912" y="404963"/>
                  <a:pt x="1326569" y="404300"/>
                  <a:pt x="1327563" y="403968"/>
                </a:cubicBezTo>
                <a:cubicBezTo>
                  <a:pt x="1326569" y="403968"/>
                  <a:pt x="1325906" y="404631"/>
                  <a:pt x="1324912" y="404963"/>
                </a:cubicBezTo>
                <a:close/>
                <a:moveTo>
                  <a:pt x="1346452" y="375800"/>
                </a:moveTo>
                <a:cubicBezTo>
                  <a:pt x="1346452" y="380108"/>
                  <a:pt x="1348109" y="383422"/>
                  <a:pt x="1350098" y="386736"/>
                </a:cubicBezTo>
                <a:cubicBezTo>
                  <a:pt x="1351092" y="388062"/>
                  <a:pt x="1351755" y="389387"/>
                  <a:pt x="1352749" y="390381"/>
                </a:cubicBezTo>
                <a:cubicBezTo>
                  <a:pt x="1351755" y="389056"/>
                  <a:pt x="1350760" y="388062"/>
                  <a:pt x="1350098" y="386736"/>
                </a:cubicBezTo>
                <a:cubicBezTo>
                  <a:pt x="1348109" y="383422"/>
                  <a:pt x="1346452" y="380108"/>
                  <a:pt x="1346452" y="375800"/>
                </a:cubicBezTo>
                <a:cubicBezTo>
                  <a:pt x="1345789" y="375800"/>
                  <a:pt x="1345127" y="375800"/>
                  <a:pt x="1344464" y="375800"/>
                </a:cubicBezTo>
                <a:cubicBezTo>
                  <a:pt x="1345127" y="375800"/>
                  <a:pt x="1345789" y="375800"/>
                  <a:pt x="1346452" y="375800"/>
                </a:cubicBezTo>
                <a:close/>
                <a:moveTo>
                  <a:pt x="1372964" y="365858"/>
                </a:moveTo>
                <a:cubicBezTo>
                  <a:pt x="1372964" y="365858"/>
                  <a:pt x="1372301" y="366190"/>
                  <a:pt x="1372301" y="366521"/>
                </a:cubicBezTo>
                <a:cubicBezTo>
                  <a:pt x="1372301" y="366521"/>
                  <a:pt x="1372301" y="365858"/>
                  <a:pt x="1372964" y="365858"/>
                </a:cubicBezTo>
                <a:close/>
                <a:moveTo>
                  <a:pt x="1382243" y="373149"/>
                </a:moveTo>
                <a:lnTo>
                  <a:pt x="1382243" y="373149"/>
                </a:lnTo>
                <a:cubicBezTo>
                  <a:pt x="1380254" y="371823"/>
                  <a:pt x="1377603" y="371492"/>
                  <a:pt x="1375283" y="370498"/>
                </a:cubicBezTo>
                <a:cubicBezTo>
                  <a:pt x="1377603" y="371492"/>
                  <a:pt x="1379923" y="371823"/>
                  <a:pt x="1382243" y="373149"/>
                </a:cubicBezTo>
                <a:close/>
                <a:moveTo>
                  <a:pt x="1377272" y="376131"/>
                </a:moveTo>
                <a:cubicBezTo>
                  <a:pt x="1377272" y="376131"/>
                  <a:pt x="1376940" y="377126"/>
                  <a:pt x="1376609" y="377788"/>
                </a:cubicBezTo>
                <a:cubicBezTo>
                  <a:pt x="1376609" y="377126"/>
                  <a:pt x="1376609" y="376463"/>
                  <a:pt x="1377272" y="376131"/>
                </a:cubicBezTo>
                <a:close/>
                <a:moveTo>
                  <a:pt x="1387214" y="415236"/>
                </a:moveTo>
                <a:cubicBezTo>
                  <a:pt x="1387214" y="415236"/>
                  <a:pt x="1387214" y="413579"/>
                  <a:pt x="1387214" y="412916"/>
                </a:cubicBezTo>
                <a:cubicBezTo>
                  <a:pt x="1387214" y="413910"/>
                  <a:pt x="1387214" y="414573"/>
                  <a:pt x="1387214" y="415567"/>
                </a:cubicBezTo>
                <a:cubicBezTo>
                  <a:pt x="1387214" y="415567"/>
                  <a:pt x="1387214" y="415899"/>
                  <a:pt x="1387214" y="416230"/>
                </a:cubicBezTo>
                <a:cubicBezTo>
                  <a:pt x="1387214" y="416230"/>
                  <a:pt x="1387214" y="415899"/>
                  <a:pt x="1387214" y="415567"/>
                </a:cubicBezTo>
                <a:close/>
                <a:moveTo>
                  <a:pt x="1387214" y="412916"/>
                </a:moveTo>
                <a:cubicBezTo>
                  <a:pt x="1387214" y="412916"/>
                  <a:pt x="1387214" y="411922"/>
                  <a:pt x="1387214" y="411591"/>
                </a:cubicBezTo>
                <a:cubicBezTo>
                  <a:pt x="1387214" y="411922"/>
                  <a:pt x="1387214" y="412585"/>
                  <a:pt x="1387214" y="412916"/>
                </a:cubicBezTo>
                <a:close/>
                <a:moveTo>
                  <a:pt x="1444213" y="412253"/>
                </a:moveTo>
                <a:lnTo>
                  <a:pt x="1444213" y="412253"/>
                </a:lnTo>
                <a:cubicBezTo>
                  <a:pt x="1444213" y="412253"/>
                  <a:pt x="1444213" y="412585"/>
                  <a:pt x="1444213" y="412916"/>
                </a:cubicBezTo>
                <a:cubicBezTo>
                  <a:pt x="1444213" y="412916"/>
                  <a:pt x="1444213" y="412253"/>
                  <a:pt x="1444213" y="412253"/>
                </a:cubicBezTo>
                <a:close/>
                <a:moveTo>
                  <a:pt x="1448190" y="400986"/>
                </a:moveTo>
                <a:cubicBezTo>
                  <a:pt x="1448190" y="400986"/>
                  <a:pt x="1447527" y="400986"/>
                  <a:pt x="1447196" y="400986"/>
                </a:cubicBezTo>
                <a:cubicBezTo>
                  <a:pt x="1447196" y="400986"/>
                  <a:pt x="1447859" y="400986"/>
                  <a:pt x="1448190" y="400986"/>
                </a:cubicBezTo>
                <a:lnTo>
                  <a:pt x="1448190" y="400986"/>
                </a:lnTo>
                <a:close/>
                <a:moveTo>
                  <a:pt x="1454487" y="404963"/>
                </a:moveTo>
                <a:cubicBezTo>
                  <a:pt x="1454487" y="404963"/>
                  <a:pt x="1453161" y="405625"/>
                  <a:pt x="1452498" y="405625"/>
                </a:cubicBezTo>
                <a:cubicBezTo>
                  <a:pt x="1453161" y="405625"/>
                  <a:pt x="1453824" y="405625"/>
                  <a:pt x="1454487" y="404963"/>
                </a:cubicBezTo>
                <a:lnTo>
                  <a:pt x="1454487" y="404963"/>
                </a:lnTo>
                <a:close/>
                <a:moveTo>
                  <a:pt x="1461446" y="398998"/>
                </a:moveTo>
                <a:cubicBezTo>
                  <a:pt x="1461446" y="398998"/>
                  <a:pt x="1461446" y="397341"/>
                  <a:pt x="1461446" y="396346"/>
                </a:cubicBezTo>
                <a:cubicBezTo>
                  <a:pt x="1461446" y="397341"/>
                  <a:pt x="1461777" y="398335"/>
                  <a:pt x="1461446" y="398998"/>
                </a:cubicBezTo>
                <a:close/>
                <a:moveTo>
                  <a:pt x="1460783" y="395021"/>
                </a:moveTo>
                <a:cubicBezTo>
                  <a:pt x="1459126" y="397009"/>
                  <a:pt x="1457469" y="399329"/>
                  <a:pt x="1455149" y="399992"/>
                </a:cubicBezTo>
                <a:cubicBezTo>
                  <a:pt x="1457469" y="399329"/>
                  <a:pt x="1459126" y="397341"/>
                  <a:pt x="1460783" y="395021"/>
                </a:cubicBezTo>
                <a:lnTo>
                  <a:pt x="1460783" y="395021"/>
                </a:lnTo>
                <a:close/>
                <a:moveTo>
                  <a:pt x="1469399" y="408608"/>
                </a:moveTo>
                <a:cubicBezTo>
                  <a:pt x="1469399" y="408608"/>
                  <a:pt x="1471056" y="408608"/>
                  <a:pt x="1472050" y="408608"/>
                </a:cubicBezTo>
                <a:cubicBezTo>
                  <a:pt x="1472050" y="408608"/>
                  <a:pt x="1472050" y="408939"/>
                  <a:pt x="1472050" y="409271"/>
                </a:cubicBezTo>
                <a:cubicBezTo>
                  <a:pt x="1472050" y="409271"/>
                  <a:pt x="1472050" y="408939"/>
                  <a:pt x="1472050" y="408608"/>
                </a:cubicBezTo>
                <a:cubicBezTo>
                  <a:pt x="1471056" y="408608"/>
                  <a:pt x="1470062" y="408608"/>
                  <a:pt x="1469399" y="408608"/>
                </a:cubicBezTo>
                <a:close/>
                <a:moveTo>
                  <a:pt x="1469399" y="408608"/>
                </a:moveTo>
                <a:cubicBezTo>
                  <a:pt x="1469399" y="408608"/>
                  <a:pt x="1468405" y="408939"/>
                  <a:pt x="1468405" y="409602"/>
                </a:cubicBezTo>
                <a:cubicBezTo>
                  <a:pt x="1468405" y="409271"/>
                  <a:pt x="1469068" y="408939"/>
                  <a:pt x="1469399" y="408608"/>
                </a:cubicBezTo>
                <a:close/>
                <a:moveTo>
                  <a:pt x="1468074" y="413579"/>
                </a:moveTo>
                <a:cubicBezTo>
                  <a:pt x="1470062" y="413579"/>
                  <a:pt x="1472713" y="415567"/>
                  <a:pt x="1474702" y="416230"/>
                </a:cubicBezTo>
                <a:cubicBezTo>
                  <a:pt x="1472713" y="415567"/>
                  <a:pt x="1470062" y="413910"/>
                  <a:pt x="1468074" y="413579"/>
                </a:cubicBezTo>
                <a:lnTo>
                  <a:pt x="1468074" y="413579"/>
                </a:lnTo>
                <a:close/>
                <a:moveTo>
                  <a:pt x="1489946" y="411922"/>
                </a:moveTo>
                <a:cubicBezTo>
                  <a:pt x="1489946" y="411922"/>
                  <a:pt x="1489283" y="412253"/>
                  <a:pt x="1488951" y="412253"/>
                </a:cubicBezTo>
                <a:cubicBezTo>
                  <a:pt x="1489283" y="412253"/>
                  <a:pt x="1489614" y="412253"/>
                  <a:pt x="1489946" y="411922"/>
                </a:cubicBezTo>
                <a:close/>
                <a:moveTo>
                  <a:pt x="1466085" y="403306"/>
                </a:moveTo>
                <a:cubicBezTo>
                  <a:pt x="1466085" y="403306"/>
                  <a:pt x="1468074" y="404300"/>
                  <a:pt x="1468736" y="404300"/>
                </a:cubicBezTo>
                <a:cubicBezTo>
                  <a:pt x="1467742" y="404300"/>
                  <a:pt x="1466748" y="404300"/>
                  <a:pt x="1466085" y="403306"/>
                </a:cubicBezTo>
                <a:cubicBezTo>
                  <a:pt x="1466085" y="402643"/>
                  <a:pt x="1466085" y="401980"/>
                  <a:pt x="1466085" y="400986"/>
                </a:cubicBezTo>
                <a:cubicBezTo>
                  <a:pt x="1466085" y="401649"/>
                  <a:pt x="1466085" y="402312"/>
                  <a:pt x="1466085" y="403306"/>
                </a:cubicBezTo>
                <a:close/>
                <a:moveTo>
                  <a:pt x="1466085" y="409602"/>
                </a:moveTo>
                <a:cubicBezTo>
                  <a:pt x="1466085" y="409602"/>
                  <a:pt x="1466085" y="412253"/>
                  <a:pt x="1467080" y="413248"/>
                </a:cubicBezTo>
                <a:lnTo>
                  <a:pt x="1467080" y="413248"/>
                </a:lnTo>
                <a:cubicBezTo>
                  <a:pt x="1466748" y="415567"/>
                  <a:pt x="1466417" y="417556"/>
                  <a:pt x="1466085" y="419875"/>
                </a:cubicBezTo>
                <a:cubicBezTo>
                  <a:pt x="1466417" y="417556"/>
                  <a:pt x="1466748" y="415567"/>
                  <a:pt x="1467080" y="413248"/>
                </a:cubicBezTo>
                <a:cubicBezTo>
                  <a:pt x="1466417" y="411922"/>
                  <a:pt x="1466085" y="410596"/>
                  <a:pt x="1466085" y="409602"/>
                </a:cubicBezTo>
                <a:close/>
                <a:moveTo>
                  <a:pt x="1489946" y="416230"/>
                </a:moveTo>
                <a:cubicBezTo>
                  <a:pt x="1492265" y="418550"/>
                  <a:pt x="1490277" y="421864"/>
                  <a:pt x="1491271" y="424183"/>
                </a:cubicBezTo>
                <a:cubicBezTo>
                  <a:pt x="1490608" y="424183"/>
                  <a:pt x="1489614" y="423852"/>
                  <a:pt x="1488951" y="423521"/>
                </a:cubicBezTo>
                <a:cubicBezTo>
                  <a:pt x="1488951" y="423521"/>
                  <a:pt x="1488289" y="423521"/>
                  <a:pt x="1487957" y="423521"/>
                </a:cubicBezTo>
                <a:cubicBezTo>
                  <a:pt x="1487957" y="423521"/>
                  <a:pt x="1488620" y="423521"/>
                  <a:pt x="1488951" y="423521"/>
                </a:cubicBezTo>
                <a:cubicBezTo>
                  <a:pt x="1485638" y="421201"/>
                  <a:pt x="1485638" y="421201"/>
                  <a:pt x="1489946" y="416230"/>
                </a:cubicBezTo>
                <a:close/>
                <a:moveTo>
                  <a:pt x="1489946" y="403637"/>
                </a:moveTo>
                <a:cubicBezTo>
                  <a:pt x="1489946" y="403637"/>
                  <a:pt x="1492265" y="402643"/>
                  <a:pt x="1493260" y="402312"/>
                </a:cubicBezTo>
                <a:cubicBezTo>
                  <a:pt x="1492597" y="400986"/>
                  <a:pt x="1492265" y="399992"/>
                  <a:pt x="1491603" y="398998"/>
                </a:cubicBezTo>
                <a:cubicBezTo>
                  <a:pt x="1490277" y="397009"/>
                  <a:pt x="1488289" y="395684"/>
                  <a:pt x="1486300" y="395021"/>
                </a:cubicBezTo>
                <a:cubicBezTo>
                  <a:pt x="1488620" y="395684"/>
                  <a:pt x="1490277" y="397009"/>
                  <a:pt x="1491603" y="398998"/>
                </a:cubicBezTo>
                <a:cubicBezTo>
                  <a:pt x="1492265" y="399992"/>
                  <a:pt x="1492928" y="400986"/>
                  <a:pt x="1493260" y="402312"/>
                </a:cubicBezTo>
                <a:cubicBezTo>
                  <a:pt x="1492265" y="402643"/>
                  <a:pt x="1490940" y="403306"/>
                  <a:pt x="1489946" y="403637"/>
                </a:cubicBezTo>
                <a:close/>
                <a:moveTo>
                  <a:pt x="1498230" y="398003"/>
                </a:moveTo>
                <a:cubicBezTo>
                  <a:pt x="1498230" y="398003"/>
                  <a:pt x="1498562" y="398003"/>
                  <a:pt x="1498893" y="398335"/>
                </a:cubicBezTo>
                <a:cubicBezTo>
                  <a:pt x="1498893" y="398335"/>
                  <a:pt x="1498562" y="398335"/>
                  <a:pt x="1498230" y="398003"/>
                </a:cubicBezTo>
                <a:lnTo>
                  <a:pt x="1498230" y="398003"/>
                </a:lnTo>
                <a:close/>
                <a:moveTo>
                  <a:pt x="1496242" y="393033"/>
                </a:moveTo>
                <a:cubicBezTo>
                  <a:pt x="1496242" y="393033"/>
                  <a:pt x="1494917" y="392038"/>
                  <a:pt x="1494254" y="392038"/>
                </a:cubicBezTo>
                <a:cubicBezTo>
                  <a:pt x="1495248" y="392038"/>
                  <a:pt x="1495911" y="392701"/>
                  <a:pt x="1496242" y="393033"/>
                </a:cubicBezTo>
                <a:close/>
                <a:moveTo>
                  <a:pt x="1496242" y="397341"/>
                </a:moveTo>
                <a:cubicBezTo>
                  <a:pt x="1496242" y="397341"/>
                  <a:pt x="1495248" y="397341"/>
                  <a:pt x="1494585" y="397009"/>
                </a:cubicBezTo>
                <a:cubicBezTo>
                  <a:pt x="1495248" y="397009"/>
                  <a:pt x="1495579" y="397009"/>
                  <a:pt x="1496242" y="397341"/>
                </a:cubicBezTo>
                <a:close/>
                <a:moveTo>
                  <a:pt x="1504527" y="403968"/>
                </a:moveTo>
                <a:cubicBezTo>
                  <a:pt x="1504527" y="403968"/>
                  <a:pt x="1502539" y="402974"/>
                  <a:pt x="1501544" y="402312"/>
                </a:cubicBezTo>
                <a:cubicBezTo>
                  <a:pt x="1501544" y="402312"/>
                  <a:pt x="1501213" y="402312"/>
                  <a:pt x="1500882" y="402312"/>
                </a:cubicBezTo>
                <a:cubicBezTo>
                  <a:pt x="1500882" y="402312"/>
                  <a:pt x="1501213" y="402312"/>
                  <a:pt x="1501544" y="402312"/>
                </a:cubicBezTo>
                <a:cubicBezTo>
                  <a:pt x="1502539" y="402974"/>
                  <a:pt x="1503533" y="403637"/>
                  <a:pt x="1504527" y="403968"/>
                </a:cubicBezTo>
                <a:close/>
                <a:moveTo>
                  <a:pt x="1492928" y="391707"/>
                </a:moveTo>
                <a:cubicBezTo>
                  <a:pt x="1492928" y="391707"/>
                  <a:pt x="1491934" y="391707"/>
                  <a:pt x="1491271" y="391707"/>
                </a:cubicBezTo>
                <a:cubicBezTo>
                  <a:pt x="1490940" y="391707"/>
                  <a:pt x="1490608" y="391707"/>
                  <a:pt x="1490277" y="392038"/>
                </a:cubicBezTo>
                <a:cubicBezTo>
                  <a:pt x="1490277" y="392038"/>
                  <a:pt x="1490940" y="392038"/>
                  <a:pt x="1491271" y="391707"/>
                </a:cubicBezTo>
                <a:cubicBezTo>
                  <a:pt x="1491934" y="391707"/>
                  <a:pt x="1492265" y="391707"/>
                  <a:pt x="1492928" y="391707"/>
                </a:cubicBezTo>
                <a:close/>
                <a:moveTo>
                  <a:pt x="1478015" y="373812"/>
                </a:moveTo>
                <a:lnTo>
                  <a:pt x="1478015" y="373812"/>
                </a:lnTo>
                <a:cubicBezTo>
                  <a:pt x="1479673" y="371823"/>
                  <a:pt x="1481329" y="370829"/>
                  <a:pt x="1482986" y="370829"/>
                </a:cubicBezTo>
                <a:cubicBezTo>
                  <a:pt x="1481329" y="370829"/>
                  <a:pt x="1479673" y="371823"/>
                  <a:pt x="1478015" y="373812"/>
                </a:cubicBezTo>
                <a:close/>
                <a:moveTo>
                  <a:pt x="1462109" y="384416"/>
                </a:moveTo>
                <a:cubicBezTo>
                  <a:pt x="1462109" y="384416"/>
                  <a:pt x="1464428" y="384416"/>
                  <a:pt x="1465754" y="384416"/>
                </a:cubicBezTo>
                <a:cubicBezTo>
                  <a:pt x="1465754" y="387399"/>
                  <a:pt x="1467411" y="391376"/>
                  <a:pt x="1462109" y="392038"/>
                </a:cubicBezTo>
                <a:lnTo>
                  <a:pt x="1460783" y="390713"/>
                </a:lnTo>
                <a:cubicBezTo>
                  <a:pt x="1458132" y="390713"/>
                  <a:pt x="1455812" y="390713"/>
                  <a:pt x="1453161" y="390713"/>
                </a:cubicBezTo>
                <a:cubicBezTo>
                  <a:pt x="1450510" y="390050"/>
                  <a:pt x="1446202" y="392370"/>
                  <a:pt x="1446864" y="386736"/>
                </a:cubicBezTo>
                <a:cubicBezTo>
                  <a:pt x="1450841" y="385410"/>
                  <a:pt x="1455149" y="383753"/>
                  <a:pt x="1459457" y="384416"/>
                </a:cubicBezTo>
                <a:cubicBezTo>
                  <a:pt x="1460452" y="384416"/>
                  <a:pt x="1461114" y="384416"/>
                  <a:pt x="1462109" y="384416"/>
                </a:cubicBezTo>
                <a:close/>
                <a:moveTo>
                  <a:pt x="1440568" y="406288"/>
                </a:moveTo>
                <a:cubicBezTo>
                  <a:pt x="1436591" y="406951"/>
                  <a:pt x="1433277" y="407614"/>
                  <a:pt x="1429632" y="408277"/>
                </a:cubicBezTo>
                <a:cubicBezTo>
                  <a:pt x="1427312" y="408608"/>
                  <a:pt x="1425324" y="407945"/>
                  <a:pt x="1424661" y="411591"/>
                </a:cubicBezTo>
                <a:cubicBezTo>
                  <a:pt x="1424330" y="414573"/>
                  <a:pt x="1415714" y="413910"/>
                  <a:pt x="1412731" y="410596"/>
                </a:cubicBezTo>
                <a:cubicBezTo>
                  <a:pt x="1411737" y="409602"/>
                  <a:pt x="1411405" y="408608"/>
                  <a:pt x="1410080" y="408277"/>
                </a:cubicBezTo>
                <a:cubicBezTo>
                  <a:pt x="1409086" y="407614"/>
                  <a:pt x="1408091" y="406620"/>
                  <a:pt x="1407429" y="405957"/>
                </a:cubicBezTo>
                <a:lnTo>
                  <a:pt x="1407429" y="405957"/>
                </a:lnTo>
                <a:cubicBezTo>
                  <a:pt x="1407429" y="405957"/>
                  <a:pt x="1404777" y="403968"/>
                  <a:pt x="1405109" y="401980"/>
                </a:cubicBezTo>
                <a:cubicBezTo>
                  <a:pt x="1405109" y="400323"/>
                  <a:pt x="1405109" y="398666"/>
                  <a:pt x="1405440" y="397009"/>
                </a:cubicBezTo>
                <a:cubicBezTo>
                  <a:pt x="1404446" y="397009"/>
                  <a:pt x="1403783" y="397009"/>
                  <a:pt x="1402789" y="397009"/>
                </a:cubicBezTo>
                <a:cubicBezTo>
                  <a:pt x="1403783" y="397009"/>
                  <a:pt x="1404446" y="397009"/>
                  <a:pt x="1405440" y="397009"/>
                </a:cubicBezTo>
                <a:cubicBezTo>
                  <a:pt x="1407097" y="395352"/>
                  <a:pt x="1407760" y="392701"/>
                  <a:pt x="1410080" y="391707"/>
                </a:cubicBezTo>
                <a:cubicBezTo>
                  <a:pt x="1409748" y="389719"/>
                  <a:pt x="1408754" y="389387"/>
                  <a:pt x="1407429" y="389387"/>
                </a:cubicBezTo>
                <a:cubicBezTo>
                  <a:pt x="1408754" y="389387"/>
                  <a:pt x="1409748" y="389719"/>
                  <a:pt x="1410080" y="391707"/>
                </a:cubicBezTo>
                <a:cubicBezTo>
                  <a:pt x="1412400" y="392701"/>
                  <a:pt x="1414388" y="393364"/>
                  <a:pt x="1416708" y="394358"/>
                </a:cubicBezTo>
                <a:cubicBezTo>
                  <a:pt x="1416708" y="395021"/>
                  <a:pt x="1416376" y="396015"/>
                  <a:pt x="1416045" y="396678"/>
                </a:cubicBezTo>
                <a:cubicBezTo>
                  <a:pt x="1416045" y="396678"/>
                  <a:pt x="1416376" y="396678"/>
                  <a:pt x="1416708" y="396678"/>
                </a:cubicBezTo>
                <a:cubicBezTo>
                  <a:pt x="1418365" y="398998"/>
                  <a:pt x="1421016" y="397009"/>
                  <a:pt x="1423004" y="398003"/>
                </a:cubicBezTo>
                <a:cubicBezTo>
                  <a:pt x="1422010" y="399660"/>
                  <a:pt x="1420022" y="400655"/>
                  <a:pt x="1421016" y="402974"/>
                </a:cubicBezTo>
                <a:cubicBezTo>
                  <a:pt x="1425987" y="407282"/>
                  <a:pt x="1430295" y="404300"/>
                  <a:pt x="1434934" y="401980"/>
                </a:cubicBezTo>
                <a:cubicBezTo>
                  <a:pt x="1436923" y="398003"/>
                  <a:pt x="1440568" y="397672"/>
                  <a:pt x="1444545" y="397672"/>
                </a:cubicBezTo>
                <a:cubicBezTo>
                  <a:pt x="1440568" y="399329"/>
                  <a:pt x="1439574" y="401980"/>
                  <a:pt x="1440899" y="405957"/>
                </a:cubicBezTo>
                <a:close/>
                <a:moveTo>
                  <a:pt x="1429301" y="376794"/>
                </a:moveTo>
                <a:cubicBezTo>
                  <a:pt x="1429301" y="376794"/>
                  <a:pt x="1429963" y="375800"/>
                  <a:pt x="1429963" y="375137"/>
                </a:cubicBezTo>
                <a:cubicBezTo>
                  <a:pt x="1429963" y="375800"/>
                  <a:pt x="1429963" y="376463"/>
                  <a:pt x="1429301" y="376794"/>
                </a:cubicBezTo>
                <a:close/>
                <a:moveTo>
                  <a:pt x="1453492" y="354591"/>
                </a:moveTo>
                <a:cubicBezTo>
                  <a:pt x="1453492" y="354591"/>
                  <a:pt x="1454155" y="353928"/>
                  <a:pt x="1454487" y="353597"/>
                </a:cubicBezTo>
                <a:cubicBezTo>
                  <a:pt x="1455812" y="352934"/>
                  <a:pt x="1457138" y="352271"/>
                  <a:pt x="1458463" y="351608"/>
                </a:cubicBezTo>
                <a:cubicBezTo>
                  <a:pt x="1457138" y="351940"/>
                  <a:pt x="1455812" y="352934"/>
                  <a:pt x="1454487" y="353597"/>
                </a:cubicBezTo>
                <a:cubicBezTo>
                  <a:pt x="1454487" y="353928"/>
                  <a:pt x="1453824" y="354259"/>
                  <a:pt x="1453492" y="354591"/>
                </a:cubicBezTo>
                <a:cubicBezTo>
                  <a:pt x="1452830" y="355254"/>
                  <a:pt x="1451835" y="355585"/>
                  <a:pt x="1451173" y="356248"/>
                </a:cubicBezTo>
                <a:cubicBezTo>
                  <a:pt x="1451835" y="355585"/>
                  <a:pt x="1452498" y="355254"/>
                  <a:pt x="1453492" y="354591"/>
                </a:cubicBezTo>
                <a:close/>
                <a:moveTo>
                  <a:pt x="1493922" y="325760"/>
                </a:moveTo>
                <a:cubicBezTo>
                  <a:pt x="1493922" y="325760"/>
                  <a:pt x="1491603" y="325760"/>
                  <a:pt x="1490608" y="325760"/>
                </a:cubicBezTo>
                <a:cubicBezTo>
                  <a:pt x="1491603" y="325760"/>
                  <a:pt x="1492928" y="325760"/>
                  <a:pt x="1493922" y="325760"/>
                </a:cubicBezTo>
                <a:close/>
                <a:moveTo>
                  <a:pt x="1515463" y="309190"/>
                </a:moveTo>
                <a:cubicBezTo>
                  <a:pt x="1515463" y="309190"/>
                  <a:pt x="1515463" y="310184"/>
                  <a:pt x="1515463" y="310516"/>
                </a:cubicBezTo>
                <a:cubicBezTo>
                  <a:pt x="1515463" y="310184"/>
                  <a:pt x="1515463" y="309521"/>
                  <a:pt x="1515463" y="309190"/>
                </a:cubicBezTo>
                <a:cubicBezTo>
                  <a:pt x="1515463" y="309190"/>
                  <a:pt x="1516126" y="309190"/>
                  <a:pt x="1516457" y="309190"/>
                </a:cubicBezTo>
                <a:cubicBezTo>
                  <a:pt x="1516457" y="309190"/>
                  <a:pt x="1515794" y="309190"/>
                  <a:pt x="1515463" y="309190"/>
                </a:cubicBezTo>
                <a:close/>
                <a:moveTo>
                  <a:pt x="1535678" y="328079"/>
                </a:moveTo>
                <a:lnTo>
                  <a:pt x="1535678" y="328079"/>
                </a:lnTo>
                <a:cubicBezTo>
                  <a:pt x="1535678" y="328079"/>
                  <a:pt x="1534352" y="328411"/>
                  <a:pt x="1533690" y="328079"/>
                </a:cubicBezTo>
                <a:cubicBezTo>
                  <a:pt x="1534352" y="328079"/>
                  <a:pt x="1535015" y="328079"/>
                  <a:pt x="1535678" y="328079"/>
                </a:cubicBezTo>
                <a:close/>
                <a:moveTo>
                  <a:pt x="1543300" y="325760"/>
                </a:moveTo>
                <a:lnTo>
                  <a:pt x="1543300" y="325760"/>
                </a:lnTo>
                <a:close/>
                <a:moveTo>
                  <a:pt x="1608585" y="348294"/>
                </a:moveTo>
                <a:cubicBezTo>
                  <a:pt x="1610904" y="348294"/>
                  <a:pt x="1613555" y="348294"/>
                  <a:pt x="1615875" y="348294"/>
                </a:cubicBezTo>
                <a:lnTo>
                  <a:pt x="1615875" y="348294"/>
                </a:lnTo>
                <a:cubicBezTo>
                  <a:pt x="1613555" y="348294"/>
                  <a:pt x="1610904" y="348294"/>
                  <a:pt x="1608585" y="348294"/>
                </a:cubicBezTo>
                <a:close/>
                <a:moveTo>
                  <a:pt x="1619521" y="346637"/>
                </a:moveTo>
                <a:cubicBezTo>
                  <a:pt x="1619521" y="346637"/>
                  <a:pt x="1618195" y="347963"/>
                  <a:pt x="1617201" y="348294"/>
                </a:cubicBezTo>
                <a:cubicBezTo>
                  <a:pt x="1618195" y="348294"/>
                  <a:pt x="1618858" y="347300"/>
                  <a:pt x="1619521" y="346637"/>
                </a:cubicBezTo>
                <a:close/>
                <a:moveTo>
                  <a:pt x="1621177" y="345312"/>
                </a:moveTo>
                <a:cubicBezTo>
                  <a:pt x="1621177" y="345312"/>
                  <a:pt x="1621177" y="345643"/>
                  <a:pt x="1620846" y="345975"/>
                </a:cubicBezTo>
                <a:lnTo>
                  <a:pt x="1620846" y="345975"/>
                </a:lnTo>
                <a:cubicBezTo>
                  <a:pt x="1620846" y="345975"/>
                  <a:pt x="1620846" y="345643"/>
                  <a:pt x="1621177" y="345312"/>
                </a:cubicBezTo>
                <a:close/>
                <a:moveTo>
                  <a:pt x="1702038" y="302231"/>
                </a:moveTo>
                <a:lnTo>
                  <a:pt x="1702038" y="302231"/>
                </a:lnTo>
                <a:cubicBezTo>
                  <a:pt x="1702038" y="302231"/>
                  <a:pt x="1704357" y="303888"/>
                  <a:pt x="1705351" y="304882"/>
                </a:cubicBezTo>
                <a:cubicBezTo>
                  <a:pt x="1704357" y="304219"/>
                  <a:pt x="1703032" y="303225"/>
                  <a:pt x="1702038" y="302231"/>
                </a:cubicBezTo>
                <a:close/>
                <a:moveTo>
                  <a:pt x="1711317" y="304882"/>
                </a:moveTo>
                <a:lnTo>
                  <a:pt x="1711317" y="304882"/>
                </a:lnTo>
                <a:cubicBezTo>
                  <a:pt x="1711317" y="304882"/>
                  <a:pt x="1708334" y="305876"/>
                  <a:pt x="1707340" y="305545"/>
                </a:cubicBezTo>
                <a:cubicBezTo>
                  <a:pt x="1708665" y="305876"/>
                  <a:pt x="1709991" y="305545"/>
                  <a:pt x="1711317" y="304882"/>
                </a:cubicBezTo>
                <a:close/>
                <a:moveTo>
                  <a:pt x="1733851" y="329074"/>
                </a:moveTo>
                <a:cubicBezTo>
                  <a:pt x="1733851" y="329074"/>
                  <a:pt x="1733520" y="329074"/>
                  <a:pt x="1733189" y="329405"/>
                </a:cubicBezTo>
                <a:cubicBezTo>
                  <a:pt x="1733189" y="329405"/>
                  <a:pt x="1733520" y="329074"/>
                  <a:pt x="1733851" y="329074"/>
                </a:cubicBezTo>
                <a:close/>
                <a:moveTo>
                  <a:pt x="1738822" y="329736"/>
                </a:moveTo>
                <a:cubicBezTo>
                  <a:pt x="1738822" y="329736"/>
                  <a:pt x="1740148" y="329736"/>
                  <a:pt x="1740811" y="329736"/>
                </a:cubicBezTo>
                <a:cubicBezTo>
                  <a:pt x="1740148" y="329736"/>
                  <a:pt x="1739485" y="329736"/>
                  <a:pt x="1738822" y="329736"/>
                </a:cubicBezTo>
                <a:close/>
                <a:moveTo>
                  <a:pt x="1746444" y="310184"/>
                </a:moveTo>
                <a:cubicBezTo>
                  <a:pt x="1748101" y="312173"/>
                  <a:pt x="1749758" y="314161"/>
                  <a:pt x="1751415" y="316481"/>
                </a:cubicBezTo>
                <a:cubicBezTo>
                  <a:pt x="1753735" y="316481"/>
                  <a:pt x="1756055" y="316481"/>
                  <a:pt x="1758043" y="315155"/>
                </a:cubicBezTo>
                <a:cubicBezTo>
                  <a:pt x="1755723" y="316149"/>
                  <a:pt x="1753404" y="316481"/>
                  <a:pt x="1751415" y="316481"/>
                </a:cubicBezTo>
                <a:cubicBezTo>
                  <a:pt x="1749758" y="314492"/>
                  <a:pt x="1748101" y="312504"/>
                  <a:pt x="1746444" y="310184"/>
                </a:cubicBezTo>
                <a:close/>
                <a:moveTo>
                  <a:pt x="1780909" y="311841"/>
                </a:moveTo>
                <a:cubicBezTo>
                  <a:pt x="1780909" y="311841"/>
                  <a:pt x="1780246" y="311841"/>
                  <a:pt x="1780246" y="311841"/>
                </a:cubicBezTo>
                <a:cubicBezTo>
                  <a:pt x="1780246" y="311841"/>
                  <a:pt x="1780578" y="311841"/>
                  <a:pt x="1780909" y="311841"/>
                </a:cubicBezTo>
                <a:close/>
                <a:moveTo>
                  <a:pt x="1811729" y="316149"/>
                </a:moveTo>
                <a:cubicBezTo>
                  <a:pt x="1811729" y="316149"/>
                  <a:pt x="1812392" y="316149"/>
                  <a:pt x="1812723" y="316149"/>
                </a:cubicBezTo>
                <a:cubicBezTo>
                  <a:pt x="1813386" y="316149"/>
                  <a:pt x="1814380" y="316149"/>
                  <a:pt x="1814711" y="316149"/>
                </a:cubicBezTo>
                <a:cubicBezTo>
                  <a:pt x="1814711" y="316812"/>
                  <a:pt x="1814711" y="317475"/>
                  <a:pt x="1814711" y="318138"/>
                </a:cubicBezTo>
                <a:cubicBezTo>
                  <a:pt x="1814711" y="317475"/>
                  <a:pt x="1814711" y="316812"/>
                  <a:pt x="1814711" y="316149"/>
                </a:cubicBezTo>
                <a:cubicBezTo>
                  <a:pt x="1814049" y="315818"/>
                  <a:pt x="1813386" y="316149"/>
                  <a:pt x="1812723" y="316149"/>
                </a:cubicBezTo>
                <a:cubicBezTo>
                  <a:pt x="1812392" y="316149"/>
                  <a:pt x="1812060" y="316149"/>
                  <a:pt x="1811729" y="316149"/>
                </a:cubicBezTo>
                <a:close/>
                <a:moveTo>
                  <a:pt x="1833932" y="307533"/>
                </a:moveTo>
                <a:cubicBezTo>
                  <a:pt x="1833932" y="307533"/>
                  <a:pt x="1834926" y="307202"/>
                  <a:pt x="1835258" y="306870"/>
                </a:cubicBezTo>
                <a:cubicBezTo>
                  <a:pt x="1835589" y="306870"/>
                  <a:pt x="1836252" y="306870"/>
                  <a:pt x="1836583" y="306870"/>
                </a:cubicBezTo>
                <a:cubicBezTo>
                  <a:pt x="1836252" y="306870"/>
                  <a:pt x="1835921" y="306870"/>
                  <a:pt x="1835258" y="306870"/>
                </a:cubicBezTo>
                <a:cubicBezTo>
                  <a:pt x="1834926" y="306870"/>
                  <a:pt x="1834264" y="306870"/>
                  <a:pt x="1833932" y="307533"/>
                </a:cubicBezTo>
                <a:lnTo>
                  <a:pt x="1833932" y="307533"/>
                </a:lnTo>
                <a:close/>
                <a:moveTo>
                  <a:pt x="1845531" y="310184"/>
                </a:moveTo>
                <a:cubicBezTo>
                  <a:pt x="1845531" y="310184"/>
                  <a:pt x="1847851" y="310184"/>
                  <a:pt x="1849176" y="310847"/>
                </a:cubicBezTo>
                <a:cubicBezTo>
                  <a:pt x="1848182" y="310847"/>
                  <a:pt x="1846857" y="310184"/>
                  <a:pt x="1845531" y="310184"/>
                </a:cubicBezTo>
                <a:lnTo>
                  <a:pt x="1845531" y="310184"/>
                </a:lnTo>
                <a:close/>
                <a:moveTo>
                  <a:pt x="1854479" y="335701"/>
                </a:moveTo>
                <a:cubicBezTo>
                  <a:pt x="1854479" y="335701"/>
                  <a:pt x="1855473" y="336696"/>
                  <a:pt x="1855804" y="337027"/>
                </a:cubicBezTo>
                <a:cubicBezTo>
                  <a:pt x="1855473" y="336696"/>
                  <a:pt x="1854810" y="336033"/>
                  <a:pt x="1854479" y="335701"/>
                </a:cubicBezTo>
                <a:lnTo>
                  <a:pt x="1850833" y="335701"/>
                </a:lnTo>
                <a:cubicBezTo>
                  <a:pt x="1850833" y="335701"/>
                  <a:pt x="1853153" y="335701"/>
                  <a:pt x="1854479" y="335701"/>
                </a:cubicBezTo>
                <a:close/>
                <a:moveTo>
                  <a:pt x="1882647" y="361219"/>
                </a:moveTo>
                <a:cubicBezTo>
                  <a:pt x="1882647" y="361219"/>
                  <a:pt x="1881322" y="362544"/>
                  <a:pt x="1880327" y="362876"/>
                </a:cubicBezTo>
                <a:cubicBezTo>
                  <a:pt x="1881322" y="362544"/>
                  <a:pt x="1882316" y="362213"/>
                  <a:pt x="1882647" y="361219"/>
                </a:cubicBezTo>
                <a:lnTo>
                  <a:pt x="1874031" y="361219"/>
                </a:lnTo>
                <a:cubicBezTo>
                  <a:pt x="1874031" y="362876"/>
                  <a:pt x="1874031" y="364533"/>
                  <a:pt x="1874031" y="366190"/>
                </a:cubicBezTo>
                <a:cubicBezTo>
                  <a:pt x="1873368" y="366190"/>
                  <a:pt x="1872374" y="366190"/>
                  <a:pt x="1871711" y="366190"/>
                </a:cubicBezTo>
                <a:cubicBezTo>
                  <a:pt x="1871711" y="366852"/>
                  <a:pt x="1872374" y="367184"/>
                  <a:pt x="1872705" y="367515"/>
                </a:cubicBezTo>
                <a:cubicBezTo>
                  <a:pt x="1872374" y="367515"/>
                  <a:pt x="1872043" y="366852"/>
                  <a:pt x="1871711" y="366190"/>
                </a:cubicBezTo>
                <a:cubicBezTo>
                  <a:pt x="1871048" y="366190"/>
                  <a:pt x="1870385" y="366190"/>
                  <a:pt x="1870054" y="366190"/>
                </a:cubicBezTo>
                <a:cubicBezTo>
                  <a:pt x="1870054" y="367515"/>
                  <a:pt x="1869391" y="368178"/>
                  <a:pt x="1869060" y="368509"/>
                </a:cubicBezTo>
                <a:cubicBezTo>
                  <a:pt x="1869391" y="368509"/>
                  <a:pt x="1870054" y="367515"/>
                  <a:pt x="1870054" y="366190"/>
                </a:cubicBezTo>
                <a:cubicBezTo>
                  <a:pt x="1869060" y="366190"/>
                  <a:pt x="1867734" y="365858"/>
                  <a:pt x="1866740" y="365527"/>
                </a:cubicBezTo>
                <a:cubicBezTo>
                  <a:pt x="1865415" y="356248"/>
                  <a:pt x="1866077" y="355254"/>
                  <a:pt x="1874031" y="354259"/>
                </a:cubicBezTo>
                <a:cubicBezTo>
                  <a:pt x="1871380" y="351608"/>
                  <a:pt x="1875356" y="349289"/>
                  <a:pt x="1874031" y="346637"/>
                </a:cubicBezTo>
                <a:cubicBezTo>
                  <a:pt x="1874031" y="346637"/>
                  <a:pt x="1873368" y="346637"/>
                  <a:pt x="1873037" y="346637"/>
                </a:cubicBezTo>
                <a:cubicBezTo>
                  <a:pt x="1873037" y="347300"/>
                  <a:pt x="1872705" y="347963"/>
                  <a:pt x="1872043" y="348294"/>
                </a:cubicBezTo>
                <a:cubicBezTo>
                  <a:pt x="1872374" y="347963"/>
                  <a:pt x="1872705" y="347300"/>
                  <a:pt x="1873037" y="346637"/>
                </a:cubicBezTo>
                <a:cubicBezTo>
                  <a:pt x="1873037" y="346637"/>
                  <a:pt x="1873699" y="346637"/>
                  <a:pt x="1874031" y="346637"/>
                </a:cubicBezTo>
                <a:cubicBezTo>
                  <a:pt x="1874031" y="346306"/>
                  <a:pt x="1874031" y="345975"/>
                  <a:pt x="1874031" y="345643"/>
                </a:cubicBezTo>
                <a:cubicBezTo>
                  <a:pt x="1874362" y="344980"/>
                  <a:pt x="1874694" y="343986"/>
                  <a:pt x="1875025" y="343324"/>
                </a:cubicBezTo>
                <a:cubicBezTo>
                  <a:pt x="1877676" y="342329"/>
                  <a:pt x="1880990" y="343986"/>
                  <a:pt x="1883310" y="341335"/>
                </a:cubicBezTo>
                <a:cubicBezTo>
                  <a:pt x="1885298" y="339347"/>
                  <a:pt x="1887618" y="338021"/>
                  <a:pt x="1890269" y="337027"/>
                </a:cubicBezTo>
                <a:cubicBezTo>
                  <a:pt x="1888281" y="337027"/>
                  <a:pt x="1886624" y="336033"/>
                  <a:pt x="1884635" y="335370"/>
                </a:cubicBezTo>
                <a:cubicBezTo>
                  <a:pt x="1885961" y="332719"/>
                  <a:pt x="1887287" y="330068"/>
                  <a:pt x="1888281" y="327417"/>
                </a:cubicBezTo>
                <a:cubicBezTo>
                  <a:pt x="1890269" y="328079"/>
                  <a:pt x="1890932" y="325097"/>
                  <a:pt x="1893252" y="325760"/>
                </a:cubicBezTo>
                <a:cubicBezTo>
                  <a:pt x="1890269" y="331393"/>
                  <a:pt x="1897891" y="329074"/>
                  <a:pt x="1898554" y="332719"/>
                </a:cubicBezTo>
                <a:cubicBezTo>
                  <a:pt x="1893252" y="333713"/>
                  <a:pt x="1892257" y="337027"/>
                  <a:pt x="1895240" y="342661"/>
                </a:cubicBezTo>
                <a:cubicBezTo>
                  <a:pt x="1895240" y="344649"/>
                  <a:pt x="1894577" y="346306"/>
                  <a:pt x="1892589" y="347963"/>
                </a:cubicBezTo>
                <a:cubicBezTo>
                  <a:pt x="1889606" y="344980"/>
                  <a:pt x="1886624" y="344649"/>
                  <a:pt x="1883310" y="347963"/>
                </a:cubicBezTo>
                <a:cubicBezTo>
                  <a:pt x="1881322" y="347963"/>
                  <a:pt x="1880327" y="348294"/>
                  <a:pt x="1880659" y="350614"/>
                </a:cubicBezTo>
                <a:cubicBezTo>
                  <a:pt x="1881984" y="352603"/>
                  <a:pt x="1878007" y="353265"/>
                  <a:pt x="1879996" y="355916"/>
                </a:cubicBezTo>
                <a:cubicBezTo>
                  <a:pt x="1880659" y="356579"/>
                  <a:pt x="1882647" y="354922"/>
                  <a:pt x="1883641" y="356579"/>
                </a:cubicBezTo>
                <a:cubicBezTo>
                  <a:pt x="1883641" y="357905"/>
                  <a:pt x="1883310" y="359230"/>
                  <a:pt x="1882978" y="360556"/>
                </a:cubicBezTo>
                <a:cubicBezTo>
                  <a:pt x="1882647" y="360556"/>
                  <a:pt x="1882316" y="360556"/>
                  <a:pt x="1881984" y="360556"/>
                </a:cubicBezTo>
                <a:close/>
                <a:moveTo>
                  <a:pt x="1889275" y="356248"/>
                </a:moveTo>
                <a:cubicBezTo>
                  <a:pt x="1890932" y="355916"/>
                  <a:pt x="1892920" y="356248"/>
                  <a:pt x="1893915" y="353928"/>
                </a:cubicBezTo>
                <a:cubicBezTo>
                  <a:pt x="1896234" y="353597"/>
                  <a:pt x="1898223" y="353928"/>
                  <a:pt x="1900211" y="354922"/>
                </a:cubicBezTo>
                <a:cubicBezTo>
                  <a:pt x="1898223" y="353928"/>
                  <a:pt x="1896234" y="353597"/>
                  <a:pt x="1893915" y="353928"/>
                </a:cubicBezTo>
                <a:cubicBezTo>
                  <a:pt x="1892920" y="355916"/>
                  <a:pt x="1890932" y="355585"/>
                  <a:pt x="1889275" y="356248"/>
                </a:cubicBezTo>
                <a:close/>
                <a:moveTo>
                  <a:pt x="1915455" y="333382"/>
                </a:moveTo>
                <a:cubicBezTo>
                  <a:pt x="1915455" y="333382"/>
                  <a:pt x="1914461" y="332719"/>
                  <a:pt x="1914129" y="332388"/>
                </a:cubicBezTo>
                <a:cubicBezTo>
                  <a:pt x="1914129" y="332388"/>
                  <a:pt x="1913798" y="332388"/>
                  <a:pt x="1913798" y="331725"/>
                </a:cubicBezTo>
                <a:cubicBezTo>
                  <a:pt x="1913798" y="331725"/>
                  <a:pt x="1913798" y="332056"/>
                  <a:pt x="1914129" y="332388"/>
                </a:cubicBezTo>
                <a:cubicBezTo>
                  <a:pt x="1914792" y="332388"/>
                  <a:pt x="1915455" y="332719"/>
                  <a:pt x="1915455" y="333382"/>
                </a:cubicBezTo>
                <a:cubicBezTo>
                  <a:pt x="1915455" y="334044"/>
                  <a:pt x="1915455" y="334376"/>
                  <a:pt x="1915455" y="335039"/>
                </a:cubicBezTo>
                <a:cubicBezTo>
                  <a:pt x="1915455" y="334376"/>
                  <a:pt x="1915455" y="334044"/>
                  <a:pt x="1915455" y="333382"/>
                </a:cubicBezTo>
                <a:close/>
                <a:moveTo>
                  <a:pt x="1931693" y="354922"/>
                </a:moveTo>
                <a:cubicBezTo>
                  <a:pt x="1931693" y="354922"/>
                  <a:pt x="1931693" y="353265"/>
                  <a:pt x="1932025" y="352603"/>
                </a:cubicBezTo>
                <a:cubicBezTo>
                  <a:pt x="1932025" y="352934"/>
                  <a:pt x="1931693" y="353928"/>
                  <a:pt x="1931693" y="354922"/>
                </a:cubicBezTo>
                <a:cubicBezTo>
                  <a:pt x="1931693" y="355916"/>
                  <a:pt x="1931693" y="357242"/>
                  <a:pt x="1931693" y="358236"/>
                </a:cubicBezTo>
                <a:cubicBezTo>
                  <a:pt x="1931693" y="357242"/>
                  <a:pt x="1931693" y="355916"/>
                  <a:pt x="1931693" y="354922"/>
                </a:cubicBezTo>
                <a:close/>
                <a:moveTo>
                  <a:pt x="1944286" y="336696"/>
                </a:moveTo>
                <a:cubicBezTo>
                  <a:pt x="1944286" y="336696"/>
                  <a:pt x="1946937" y="337358"/>
                  <a:pt x="1948263" y="337027"/>
                </a:cubicBezTo>
                <a:cubicBezTo>
                  <a:pt x="1949589" y="337027"/>
                  <a:pt x="1950914" y="337358"/>
                  <a:pt x="1951908" y="337027"/>
                </a:cubicBezTo>
                <a:cubicBezTo>
                  <a:pt x="1950914" y="337027"/>
                  <a:pt x="1949589" y="337027"/>
                  <a:pt x="1948263" y="337027"/>
                </a:cubicBezTo>
                <a:cubicBezTo>
                  <a:pt x="1946937" y="337027"/>
                  <a:pt x="1945612" y="337027"/>
                  <a:pt x="1944286" y="336696"/>
                </a:cubicBezTo>
                <a:close/>
                <a:moveTo>
                  <a:pt x="1961187" y="344318"/>
                </a:moveTo>
                <a:cubicBezTo>
                  <a:pt x="1961187" y="344318"/>
                  <a:pt x="1961187" y="343655"/>
                  <a:pt x="1961850" y="343324"/>
                </a:cubicBezTo>
                <a:lnTo>
                  <a:pt x="1961850" y="343324"/>
                </a:lnTo>
                <a:cubicBezTo>
                  <a:pt x="1961850" y="343324"/>
                  <a:pt x="1961187" y="343986"/>
                  <a:pt x="1961187" y="344318"/>
                </a:cubicBezTo>
                <a:close/>
                <a:moveTo>
                  <a:pt x="1979083" y="342329"/>
                </a:moveTo>
                <a:lnTo>
                  <a:pt x="1979083" y="342329"/>
                </a:lnTo>
                <a:cubicBezTo>
                  <a:pt x="1979083" y="342329"/>
                  <a:pt x="1979083" y="342992"/>
                  <a:pt x="1979083" y="343324"/>
                </a:cubicBezTo>
                <a:cubicBezTo>
                  <a:pt x="1979083" y="342992"/>
                  <a:pt x="1979083" y="342661"/>
                  <a:pt x="1979083" y="342329"/>
                </a:cubicBezTo>
                <a:close/>
                <a:moveTo>
                  <a:pt x="1990681" y="346306"/>
                </a:moveTo>
                <a:cubicBezTo>
                  <a:pt x="1990681" y="346306"/>
                  <a:pt x="1991344" y="347632"/>
                  <a:pt x="1991013" y="347963"/>
                </a:cubicBezTo>
                <a:cubicBezTo>
                  <a:pt x="1991013" y="347632"/>
                  <a:pt x="1991013" y="346969"/>
                  <a:pt x="1990681" y="346306"/>
                </a:cubicBezTo>
                <a:cubicBezTo>
                  <a:pt x="1990681" y="344649"/>
                  <a:pt x="1990681" y="342992"/>
                  <a:pt x="1990681" y="341004"/>
                </a:cubicBezTo>
                <a:cubicBezTo>
                  <a:pt x="1990681" y="342661"/>
                  <a:pt x="1990681" y="344318"/>
                  <a:pt x="1990681" y="346306"/>
                </a:cubicBezTo>
                <a:close/>
                <a:moveTo>
                  <a:pt x="1994327" y="312835"/>
                </a:moveTo>
                <a:cubicBezTo>
                  <a:pt x="1994327" y="312835"/>
                  <a:pt x="1996315" y="312835"/>
                  <a:pt x="1996978" y="313167"/>
                </a:cubicBezTo>
                <a:cubicBezTo>
                  <a:pt x="1995984" y="313167"/>
                  <a:pt x="1994990" y="313167"/>
                  <a:pt x="1994327" y="312835"/>
                </a:cubicBezTo>
                <a:close/>
                <a:moveTo>
                  <a:pt x="2004600" y="313167"/>
                </a:moveTo>
                <a:cubicBezTo>
                  <a:pt x="2004600" y="313167"/>
                  <a:pt x="2004600" y="313498"/>
                  <a:pt x="2004600" y="313830"/>
                </a:cubicBezTo>
                <a:cubicBezTo>
                  <a:pt x="2004600" y="313830"/>
                  <a:pt x="2004600" y="313498"/>
                  <a:pt x="2004600" y="313167"/>
                </a:cubicBezTo>
                <a:lnTo>
                  <a:pt x="2004600" y="313167"/>
                </a:lnTo>
                <a:close/>
                <a:moveTo>
                  <a:pt x="2008908" y="239597"/>
                </a:moveTo>
                <a:cubicBezTo>
                  <a:pt x="2008908" y="239597"/>
                  <a:pt x="2007583" y="238935"/>
                  <a:pt x="2007251" y="238272"/>
                </a:cubicBezTo>
                <a:lnTo>
                  <a:pt x="2007251" y="238272"/>
                </a:lnTo>
                <a:cubicBezTo>
                  <a:pt x="2007251" y="238272"/>
                  <a:pt x="2008245" y="239266"/>
                  <a:pt x="2008908" y="239597"/>
                </a:cubicBezTo>
                <a:close/>
                <a:moveTo>
                  <a:pt x="2001286" y="231644"/>
                </a:moveTo>
                <a:cubicBezTo>
                  <a:pt x="2003606" y="233301"/>
                  <a:pt x="2005263" y="233964"/>
                  <a:pt x="2006257" y="234958"/>
                </a:cubicBezTo>
                <a:cubicBezTo>
                  <a:pt x="2006920" y="235289"/>
                  <a:pt x="2007251" y="235952"/>
                  <a:pt x="2007251" y="236283"/>
                </a:cubicBezTo>
                <a:cubicBezTo>
                  <a:pt x="2007251" y="235952"/>
                  <a:pt x="2006588" y="235621"/>
                  <a:pt x="2006257" y="234958"/>
                </a:cubicBezTo>
                <a:cubicBezTo>
                  <a:pt x="2005263" y="234295"/>
                  <a:pt x="2003937" y="233301"/>
                  <a:pt x="2001286" y="231644"/>
                </a:cubicBezTo>
                <a:cubicBezTo>
                  <a:pt x="2001286" y="230981"/>
                  <a:pt x="2001286" y="230650"/>
                  <a:pt x="2000623" y="229987"/>
                </a:cubicBezTo>
                <a:cubicBezTo>
                  <a:pt x="2000623" y="229656"/>
                  <a:pt x="2000292" y="229324"/>
                  <a:pt x="1999960" y="228993"/>
                </a:cubicBezTo>
                <a:cubicBezTo>
                  <a:pt x="1999960" y="229324"/>
                  <a:pt x="2000292" y="229656"/>
                  <a:pt x="2000623" y="229987"/>
                </a:cubicBezTo>
                <a:cubicBezTo>
                  <a:pt x="2000955" y="230650"/>
                  <a:pt x="2001286" y="230981"/>
                  <a:pt x="2001286" y="231644"/>
                </a:cubicBezTo>
                <a:close/>
                <a:moveTo>
                  <a:pt x="2016530" y="191545"/>
                </a:moveTo>
                <a:cubicBezTo>
                  <a:pt x="2016530" y="191545"/>
                  <a:pt x="2016530" y="190883"/>
                  <a:pt x="2016530" y="190883"/>
                </a:cubicBezTo>
                <a:cubicBezTo>
                  <a:pt x="2016530" y="190220"/>
                  <a:pt x="2016530" y="189888"/>
                  <a:pt x="2016530" y="189226"/>
                </a:cubicBezTo>
                <a:cubicBezTo>
                  <a:pt x="2016530" y="189888"/>
                  <a:pt x="2016530" y="190220"/>
                  <a:pt x="2016530" y="190883"/>
                </a:cubicBezTo>
                <a:cubicBezTo>
                  <a:pt x="2016530" y="190883"/>
                  <a:pt x="2016530" y="191545"/>
                  <a:pt x="2016530" y="191545"/>
                </a:cubicBezTo>
                <a:cubicBezTo>
                  <a:pt x="2016530" y="192208"/>
                  <a:pt x="2016199" y="192871"/>
                  <a:pt x="2015867" y="193865"/>
                </a:cubicBezTo>
                <a:cubicBezTo>
                  <a:pt x="2015867" y="193202"/>
                  <a:pt x="2016199" y="192540"/>
                  <a:pt x="2016530" y="191545"/>
                </a:cubicBezTo>
                <a:close/>
                <a:moveTo>
                  <a:pt x="2039396" y="180609"/>
                </a:moveTo>
                <a:cubicBezTo>
                  <a:pt x="2039396" y="180609"/>
                  <a:pt x="2036414" y="181604"/>
                  <a:pt x="2036745" y="183592"/>
                </a:cubicBezTo>
                <a:cubicBezTo>
                  <a:pt x="2036745" y="185249"/>
                  <a:pt x="2036745" y="185912"/>
                  <a:pt x="2037408" y="186574"/>
                </a:cubicBezTo>
                <a:cubicBezTo>
                  <a:pt x="2036745" y="185912"/>
                  <a:pt x="2036414" y="185249"/>
                  <a:pt x="2036745" y="183592"/>
                </a:cubicBezTo>
                <a:cubicBezTo>
                  <a:pt x="2036082" y="181272"/>
                  <a:pt x="2037739" y="180941"/>
                  <a:pt x="2039396" y="180609"/>
                </a:cubicBezTo>
                <a:close/>
                <a:moveTo>
                  <a:pt x="2024152" y="186906"/>
                </a:moveTo>
                <a:cubicBezTo>
                  <a:pt x="2024152" y="186906"/>
                  <a:pt x="2021501" y="186574"/>
                  <a:pt x="2020175" y="186243"/>
                </a:cubicBezTo>
                <a:cubicBezTo>
                  <a:pt x="2021501" y="186243"/>
                  <a:pt x="2022827" y="186574"/>
                  <a:pt x="2024152" y="186906"/>
                </a:cubicBezTo>
                <a:close/>
                <a:moveTo>
                  <a:pt x="1993995" y="157080"/>
                </a:moveTo>
                <a:cubicBezTo>
                  <a:pt x="1993995" y="157080"/>
                  <a:pt x="1992670" y="158406"/>
                  <a:pt x="1992007" y="158406"/>
                </a:cubicBezTo>
                <a:cubicBezTo>
                  <a:pt x="1992670" y="158406"/>
                  <a:pt x="1993333" y="158075"/>
                  <a:pt x="1993995" y="157080"/>
                </a:cubicBezTo>
                <a:cubicBezTo>
                  <a:pt x="1993664" y="155755"/>
                  <a:pt x="1993333" y="154098"/>
                  <a:pt x="1993001" y="152772"/>
                </a:cubicBezTo>
                <a:cubicBezTo>
                  <a:pt x="1993001" y="154098"/>
                  <a:pt x="1993333" y="155755"/>
                  <a:pt x="1993995" y="157080"/>
                </a:cubicBezTo>
                <a:close/>
                <a:moveTo>
                  <a:pt x="1987699" y="148796"/>
                </a:moveTo>
                <a:cubicBezTo>
                  <a:pt x="1987699" y="148796"/>
                  <a:pt x="1986042" y="147470"/>
                  <a:pt x="1985048" y="147139"/>
                </a:cubicBezTo>
                <a:cubicBezTo>
                  <a:pt x="1986042" y="147801"/>
                  <a:pt x="1987036" y="148133"/>
                  <a:pt x="1987699" y="148796"/>
                </a:cubicBezTo>
                <a:close/>
                <a:moveTo>
                  <a:pt x="1948594" y="132557"/>
                </a:moveTo>
                <a:cubicBezTo>
                  <a:pt x="1948594" y="132557"/>
                  <a:pt x="1949589" y="131563"/>
                  <a:pt x="1949920" y="130900"/>
                </a:cubicBezTo>
                <a:cubicBezTo>
                  <a:pt x="1950583" y="129906"/>
                  <a:pt x="1951577" y="128581"/>
                  <a:pt x="1952240" y="127586"/>
                </a:cubicBezTo>
                <a:cubicBezTo>
                  <a:pt x="1951246" y="128581"/>
                  <a:pt x="1950583" y="129575"/>
                  <a:pt x="1949920" y="130900"/>
                </a:cubicBezTo>
                <a:cubicBezTo>
                  <a:pt x="1949589" y="131563"/>
                  <a:pt x="1949257" y="131895"/>
                  <a:pt x="1948594" y="132557"/>
                </a:cubicBezTo>
                <a:cubicBezTo>
                  <a:pt x="1947932" y="132557"/>
                  <a:pt x="1946937" y="132557"/>
                  <a:pt x="1946275" y="132889"/>
                </a:cubicBezTo>
                <a:cubicBezTo>
                  <a:pt x="1946937" y="132889"/>
                  <a:pt x="1947932" y="132889"/>
                  <a:pt x="1948594" y="132557"/>
                </a:cubicBezTo>
                <a:close/>
                <a:moveTo>
                  <a:pt x="1935007" y="148133"/>
                </a:moveTo>
                <a:lnTo>
                  <a:pt x="1935007" y="148133"/>
                </a:lnTo>
                <a:cubicBezTo>
                  <a:pt x="1935007" y="148133"/>
                  <a:pt x="1933019" y="147470"/>
                  <a:pt x="1932356" y="146807"/>
                </a:cubicBezTo>
                <a:cubicBezTo>
                  <a:pt x="1932687" y="147470"/>
                  <a:pt x="1933682" y="147801"/>
                  <a:pt x="1935007" y="148133"/>
                </a:cubicBezTo>
                <a:close/>
                <a:moveTo>
                  <a:pt x="1875356" y="193865"/>
                </a:moveTo>
                <a:lnTo>
                  <a:pt x="1875356" y="193865"/>
                </a:lnTo>
                <a:cubicBezTo>
                  <a:pt x="1873699" y="191214"/>
                  <a:pt x="1872043" y="188563"/>
                  <a:pt x="1870054" y="186243"/>
                </a:cubicBezTo>
                <a:cubicBezTo>
                  <a:pt x="1872043" y="188563"/>
                  <a:pt x="1873699" y="191214"/>
                  <a:pt x="1875356" y="193865"/>
                </a:cubicBezTo>
                <a:close/>
                <a:moveTo>
                  <a:pt x="1856798" y="148464"/>
                </a:moveTo>
                <a:cubicBezTo>
                  <a:pt x="1856798" y="148464"/>
                  <a:pt x="1855141" y="149458"/>
                  <a:pt x="1853816" y="149458"/>
                </a:cubicBezTo>
                <a:cubicBezTo>
                  <a:pt x="1854147" y="150784"/>
                  <a:pt x="1854147" y="151447"/>
                  <a:pt x="1853816" y="152110"/>
                </a:cubicBezTo>
                <a:cubicBezTo>
                  <a:pt x="1853816" y="151447"/>
                  <a:pt x="1853816" y="150784"/>
                  <a:pt x="1853816" y="149458"/>
                </a:cubicBezTo>
                <a:cubicBezTo>
                  <a:pt x="1855473" y="149458"/>
                  <a:pt x="1856467" y="149458"/>
                  <a:pt x="1856798" y="148464"/>
                </a:cubicBezTo>
                <a:close/>
                <a:moveTo>
                  <a:pt x="1852490" y="153104"/>
                </a:moveTo>
                <a:cubicBezTo>
                  <a:pt x="1852490" y="153104"/>
                  <a:pt x="1849508" y="153435"/>
                  <a:pt x="1848513" y="154429"/>
                </a:cubicBezTo>
                <a:cubicBezTo>
                  <a:pt x="1848513" y="155092"/>
                  <a:pt x="1848513" y="155423"/>
                  <a:pt x="1849176" y="155755"/>
                </a:cubicBezTo>
                <a:cubicBezTo>
                  <a:pt x="1848845" y="155755"/>
                  <a:pt x="1848513" y="155092"/>
                  <a:pt x="1848513" y="154429"/>
                </a:cubicBezTo>
                <a:cubicBezTo>
                  <a:pt x="1849508" y="153767"/>
                  <a:pt x="1851165" y="153767"/>
                  <a:pt x="1852490" y="153104"/>
                </a:cubicBezTo>
                <a:close/>
                <a:moveTo>
                  <a:pt x="1834595" y="159069"/>
                </a:moveTo>
                <a:cubicBezTo>
                  <a:pt x="1834595" y="159069"/>
                  <a:pt x="1832607" y="159069"/>
                  <a:pt x="1831612" y="159069"/>
                </a:cubicBezTo>
                <a:cubicBezTo>
                  <a:pt x="1829956" y="159069"/>
                  <a:pt x="1828630" y="159732"/>
                  <a:pt x="1826973" y="160726"/>
                </a:cubicBezTo>
                <a:cubicBezTo>
                  <a:pt x="1828298" y="162051"/>
                  <a:pt x="1829293" y="163377"/>
                  <a:pt x="1830950" y="165034"/>
                </a:cubicBezTo>
                <a:cubicBezTo>
                  <a:pt x="1829293" y="163377"/>
                  <a:pt x="1828298" y="162051"/>
                  <a:pt x="1826973" y="160726"/>
                </a:cubicBezTo>
                <a:cubicBezTo>
                  <a:pt x="1828298" y="159732"/>
                  <a:pt x="1829956" y="159400"/>
                  <a:pt x="1831612" y="159069"/>
                </a:cubicBezTo>
                <a:cubicBezTo>
                  <a:pt x="1832607" y="159069"/>
                  <a:pt x="1833601" y="159069"/>
                  <a:pt x="1834595" y="159069"/>
                </a:cubicBezTo>
                <a:close/>
                <a:moveTo>
                  <a:pt x="1826973" y="159400"/>
                </a:moveTo>
                <a:lnTo>
                  <a:pt x="1826973" y="159400"/>
                </a:lnTo>
                <a:cubicBezTo>
                  <a:pt x="1826973" y="159400"/>
                  <a:pt x="1824985" y="161057"/>
                  <a:pt x="1823990" y="161389"/>
                </a:cubicBezTo>
                <a:cubicBezTo>
                  <a:pt x="1824985" y="161057"/>
                  <a:pt x="1825979" y="160394"/>
                  <a:pt x="1826973" y="159400"/>
                </a:cubicBezTo>
                <a:close/>
                <a:moveTo>
                  <a:pt x="1820345" y="161720"/>
                </a:moveTo>
                <a:lnTo>
                  <a:pt x="1820345" y="161720"/>
                </a:lnTo>
                <a:cubicBezTo>
                  <a:pt x="1818025" y="161720"/>
                  <a:pt x="1817694" y="159732"/>
                  <a:pt x="1817031" y="158075"/>
                </a:cubicBezTo>
                <a:cubicBezTo>
                  <a:pt x="1817363" y="159732"/>
                  <a:pt x="1818025" y="161389"/>
                  <a:pt x="1820345" y="161720"/>
                </a:cubicBezTo>
                <a:close/>
                <a:moveTo>
                  <a:pt x="1796153" y="157412"/>
                </a:moveTo>
                <a:cubicBezTo>
                  <a:pt x="1797810" y="157412"/>
                  <a:pt x="1799799" y="157743"/>
                  <a:pt x="1801456" y="158075"/>
                </a:cubicBezTo>
                <a:cubicBezTo>
                  <a:pt x="1802118" y="160394"/>
                  <a:pt x="1796485" y="159732"/>
                  <a:pt x="1799136" y="163046"/>
                </a:cubicBezTo>
                <a:cubicBezTo>
                  <a:pt x="1798142" y="164371"/>
                  <a:pt x="1797479" y="163046"/>
                  <a:pt x="1796485" y="162714"/>
                </a:cubicBezTo>
                <a:cubicBezTo>
                  <a:pt x="1795822" y="160726"/>
                  <a:pt x="1792177" y="160726"/>
                  <a:pt x="1792508" y="157743"/>
                </a:cubicBezTo>
                <a:cubicBezTo>
                  <a:pt x="1793502" y="157743"/>
                  <a:pt x="1794828" y="157743"/>
                  <a:pt x="1795822" y="157743"/>
                </a:cubicBezTo>
                <a:close/>
                <a:moveTo>
                  <a:pt x="1791514" y="163046"/>
                </a:moveTo>
                <a:cubicBezTo>
                  <a:pt x="1791514" y="163046"/>
                  <a:pt x="1790188" y="165365"/>
                  <a:pt x="1792508" y="165365"/>
                </a:cubicBezTo>
                <a:cubicBezTo>
                  <a:pt x="1792508" y="167022"/>
                  <a:pt x="1792508" y="168679"/>
                  <a:pt x="1792839" y="170005"/>
                </a:cubicBezTo>
                <a:cubicBezTo>
                  <a:pt x="1791845" y="171330"/>
                  <a:pt x="1790520" y="171993"/>
                  <a:pt x="1788863" y="172325"/>
                </a:cubicBezTo>
                <a:cubicBezTo>
                  <a:pt x="1787206" y="171662"/>
                  <a:pt x="1787869" y="170005"/>
                  <a:pt x="1787537" y="168679"/>
                </a:cubicBezTo>
                <a:cubicBezTo>
                  <a:pt x="1787537" y="168348"/>
                  <a:pt x="1787537" y="168016"/>
                  <a:pt x="1787537" y="167685"/>
                </a:cubicBezTo>
                <a:cubicBezTo>
                  <a:pt x="1789857" y="164040"/>
                  <a:pt x="1784555" y="166028"/>
                  <a:pt x="1784886" y="163708"/>
                </a:cubicBezTo>
                <a:cubicBezTo>
                  <a:pt x="1786874" y="161389"/>
                  <a:pt x="1789194" y="162714"/>
                  <a:pt x="1791845" y="162714"/>
                </a:cubicBezTo>
                <a:close/>
                <a:moveTo>
                  <a:pt x="1776270" y="164371"/>
                </a:moveTo>
                <a:cubicBezTo>
                  <a:pt x="1776270" y="164371"/>
                  <a:pt x="1776270" y="164702"/>
                  <a:pt x="1776270" y="165034"/>
                </a:cubicBezTo>
                <a:cubicBezTo>
                  <a:pt x="1776270" y="165034"/>
                  <a:pt x="1776270" y="164702"/>
                  <a:pt x="1776270" y="164371"/>
                </a:cubicBezTo>
                <a:close/>
                <a:moveTo>
                  <a:pt x="1766328" y="152772"/>
                </a:moveTo>
                <a:cubicBezTo>
                  <a:pt x="1761357" y="151447"/>
                  <a:pt x="1756717" y="153435"/>
                  <a:pt x="1751747" y="153435"/>
                </a:cubicBezTo>
                <a:cubicBezTo>
                  <a:pt x="1752409" y="155755"/>
                  <a:pt x="1750090" y="156418"/>
                  <a:pt x="1749095" y="157743"/>
                </a:cubicBezTo>
                <a:cubicBezTo>
                  <a:pt x="1750090" y="156418"/>
                  <a:pt x="1752409" y="155755"/>
                  <a:pt x="1751747" y="153435"/>
                </a:cubicBezTo>
                <a:cubicBezTo>
                  <a:pt x="1747770" y="153104"/>
                  <a:pt x="1745119" y="153435"/>
                  <a:pt x="1746776" y="158406"/>
                </a:cubicBezTo>
                <a:cubicBezTo>
                  <a:pt x="1747770" y="161389"/>
                  <a:pt x="1746776" y="164702"/>
                  <a:pt x="1745450" y="167685"/>
                </a:cubicBezTo>
                <a:lnTo>
                  <a:pt x="1745450" y="167685"/>
                </a:lnTo>
                <a:cubicBezTo>
                  <a:pt x="1743793" y="169342"/>
                  <a:pt x="1740811" y="169673"/>
                  <a:pt x="1740479" y="172656"/>
                </a:cubicBezTo>
                <a:cubicBezTo>
                  <a:pt x="1740148" y="172656"/>
                  <a:pt x="1739816" y="172656"/>
                  <a:pt x="1739154" y="172656"/>
                </a:cubicBezTo>
                <a:cubicBezTo>
                  <a:pt x="1739154" y="173982"/>
                  <a:pt x="1739154" y="174976"/>
                  <a:pt x="1739154" y="176301"/>
                </a:cubicBezTo>
                <a:cubicBezTo>
                  <a:pt x="1736834" y="177958"/>
                  <a:pt x="1734183" y="177627"/>
                  <a:pt x="1731863" y="177295"/>
                </a:cubicBezTo>
                <a:cubicBezTo>
                  <a:pt x="1731863" y="182598"/>
                  <a:pt x="1729212" y="185580"/>
                  <a:pt x="1724241" y="186574"/>
                </a:cubicBezTo>
                <a:cubicBezTo>
                  <a:pt x="1724241" y="187237"/>
                  <a:pt x="1724904" y="187900"/>
                  <a:pt x="1724572" y="188563"/>
                </a:cubicBezTo>
                <a:cubicBezTo>
                  <a:pt x="1724572" y="187900"/>
                  <a:pt x="1723910" y="187237"/>
                  <a:pt x="1724241" y="186574"/>
                </a:cubicBezTo>
                <a:cubicBezTo>
                  <a:pt x="1724241" y="186574"/>
                  <a:pt x="1723910" y="186574"/>
                  <a:pt x="1723578" y="186243"/>
                </a:cubicBezTo>
                <a:lnTo>
                  <a:pt x="1723578" y="186243"/>
                </a:lnTo>
                <a:cubicBezTo>
                  <a:pt x="1723578" y="186243"/>
                  <a:pt x="1723910" y="186243"/>
                  <a:pt x="1724241" y="186574"/>
                </a:cubicBezTo>
                <a:cubicBezTo>
                  <a:pt x="1729212" y="185580"/>
                  <a:pt x="1732194" y="182598"/>
                  <a:pt x="1731863" y="177295"/>
                </a:cubicBezTo>
                <a:cubicBezTo>
                  <a:pt x="1731863" y="175638"/>
                  <a:pt x="1731863" y="173982"/>
                  <a:pt x="1731863" y="172325"/>
                </a:cubicBezTo>
                <a:cubicBezTo>
                  <a:pt x="1734183" y="171662"/>
                  <a:pt x="1736834" y="173319"/>
                  <a:pt x="1738491" y="170999"/>
                </a:cubicBezTo>
                <a:cubicBezTo>
                  <a:pt x="1736171" y="169342"/>
                  <a:pt x="1737828" y="167685"/>
                  <a:pt x="1738159" y="165697"/>
                </a:cubicBezTo>
                <a:cubicBezTo>
                  <a:pt x="1735840" y="165697"/>
                  <a:pt x="1733851" y="165697"/>
                  <a:pt x="1731200" y="165365"/>
                </a:cubicBezTo>
                <a:cubicBezTo>
                  <a:pt x="1733851" y="168016"/>
                  <a:pt x="1732857" y="170005"/>
                  <a:pt x="1731863" y="172325"/>
                </a:cubicBezTo>
                <a:cubicBezTo>
                  <a:pt x="1730869" y="172656"/>
                  <a:pt x="1729875" y="173319"/>
                  <a:pt x="1729212" y="173650"/>
                </a:cubicBezTo>
                <a:cubicBezTo>
                  <a:pt x="1728880" y="173650"/>
                  <a:pt x="1728549" y="173650"/>
                  <a:pt x="1728218" y="173319"/>
                </a:cubicBezTo>
                <a:cubicBezTo>
                  <a:pt x="1725235" y="172325"/>
                  <a:pt x="1727555" y="169011"/>
                  <a:pt x="1724904" y="167354"/>
                </a:cubicBezTo>
                <a:cubicBezTo>
                  <a:pt x="1722915" y="168016"/>
                  <a:pt x="1720596" y="167354"/>
                  <a:pt x="1718276" y="167022"/>
                </a:cubicBezTo>
                <a:cubicBezTo>
                  <a:pt x="1714631" y="166691"/>
                  <a:pt x="1710654" y="169342"/>
                  <a:pt x="1707671" y="165365"/>
                </a:cubicBezTo>
                <a:cubicBezTo>
                  <a:pt x="1706677" y="166691"/>
                  <a:pt x="1706014" y="167685"/>
                  <a:pt x="1705351" y="168679"/>
                </a:cubicBezTo>
                <a:cubicBezTo>
                  <a:pt x="1703032" y="169342"/>
                  <a:pt x="1700712" y="168679"/>
                  <a:pt x="1699055" y="167022"/>
                </a:cubicBezTo>
                <a:cubicBezTo>
                  <a:pt x="1698061" y="167354"/>
                  <a:pt x="1697398" y="168016"/>
                  <a:pt x="1696404" y="168348"/>
                </a:cubicBezTo>
                <a:cubicBezTo>
                  <a:pt x="1696404" y="170005"/>
                  <a:pt x="1696072" y="171330"/>
                  <a:pt x="1695741" y="172987"/>
                </a:cubicBezTo>
                <a:cubicBezTo>
                  <a:pt x="1695741" y="171662"/>
                  <a:pt x="1696072" y="170005"/>
                  <a:pt x="1696404" y="168348"/>
                </a:cubicBezTo>
                <a:cubicBezTo>
                  <a:pt x="1697398" y="168016"/>
                  <a:pt x="1698061" y="167354"/>
                  <a:pt x="1699055" y="167022"/>
                </a:cubicBezTo>
                <a:cubicBezTo>
                  <a:pt x="1699055" y="166028"/>
                  <a:pt x="1699055" y="165034"/>
                  <a:pt x="1699055" y="164040"/>
                </a:cubicBezTo>
                <a:cubicBezTo>
                  <a:pt x="1701706" y="161720"/>
                  <a:pt x="1704357" y="159069"/>
                  <a:pt x="1707008" y="156749"/>
                </a:cubicBezTo>
                <a:cubicBezTo>
                  <a:pt x="1707340" y="155092"/>
                  <a:pt x="1707340" y="153767"/>
                  <a:pt x="1705683" y="152441"/>
                </a:cubicBezTo>
                <a:cubicBezTo>
                  <a:pt x="1705351" y="152441"/>
                  <a:pt x="1704689" y="152441"/>
                  <a:pt x="1704357" y="152772"/>
                </a:cubicBezTo>
                <a:cubicBezTo>
                  <a:pt x="1702700" y="152772"/>
                  <a:pt x="1701375" y="152772"/>
                  <a:pt x="1699718" y="152772"/>
                </a:cubicBezTo>
                <a:cubicBezTo>
                  <a:pt x="1702038" y="150784"/>
                  <a:pt x="1700381" y="147139"/>
                  <a:pt x="1703363" y="145150"/>
                </a:cubicBezTo>
                <a:cubicBezTo>
                  <a:pt x="1701043" y="144488"/>
                  <a:pt x="1698724" y="144488"/>
                  <a:pt x="1697729" y="143493"/>
                </a:cubicBezTo>
                <a:cubicBezTo>
                  <a:pt x="1694084" y="138854"/>
                  <a:pt x="1693753" y="141836"/>
                  <a:pt x="1693421" y="145150"/>
                </a:cubicBezTo>
                <a:cubicBezTo>
                  <a:pt x="1693421" y="146476"/>
                  <a:pt x="1693090" y="146807"/>
                  <a:pt x="1691764" y="147139"/>
                </a:cubicBezTo>
                <a:cubicBezTo>
                  <a:pt x="1691764" y="147801"/>
                  <a:pt x="1691764" y="148464"/>
                  <a:pt x="1691764" y="149127"/>
                </a:cubicBezTo>
                <a:cubicBezTo>
                  <a:pt x="1691764" y="150121"/>
                  <a:pt x="1691764" y="151115"/>
                  <a:pt x="1692096" y="152110"/>
                </a:cubicBezTo>
                <a:cubicBezTo>
                  <a:pt x="1692096" y="152110"/>
                  <a:pt x="1692427" y="152110"/>
                  <a:pt x="1692759" y="152110"/>
                </a:cubicBezTo>
                <a:cubicBezTo>
                  <a:pt x="1692759" y="152110"/>
                  <a:pt x="1692427" y="152110"/>
                  <a:pt x="1692096" y="152110"/>
                </a:cubicBezTo>
                <a:cubicBezTo>
                  <a:pt x="1690107" y="153767"/>
                  <a:pt x="1689445" y="154098"/>
                  <a:pt x="1688450" y="153767"/>
                </a:cubicBezTo>
                <a:cubicBezTo>
                  <a:pt x="1689445" y="154098"/>
                  <a:pt x="1690107" y="153767"/>
                  <a:pt x="1692096" y="152110"/>
                </a:cubicBezTo>
                <a:cubicBezTo>
                  <a:pt x="1692096" y="151115"/>
                  <a:pt x="1692096" y="150121"/>
                  <a:pt x="1691764" y="149127"/>
                </a:cubicBezTo>
                <a:cubicBezTo>
                  <a:pt x="1688119" y="148796"/>
                  <a:pt x="1684805" y="146144"/>
                  <a:pt x="1680497" y="147139"/>
                </a:cubicBezTo>
                <a:cubicBezTo>
                  <a:pt x="1681160" y="147801"/>
                  <a:pt x="1682154" y="148133"/>
                  <a:pt x="1682817" y="148796"/>
                </a:cubicBezTo>
                <a:cubicBezTo>
                  <a:pt x="1680497" y="150784"/>
                  <a:pt x="1677183" y="147470"/>
                  <a:pt x="1675195" y="150784"/>
                </a:cubicBezTo>
                <a:cubicBezTo>
                  <a:pt x="1673869" y="151115"/>
                  <a:pt x="1673206" y="151778"/>
                  <a:pt x="1672544" y="149790"/>
                </a:cubicBezTo>
                <a:cubicBezTo>
                  <a:pt x="1671881" y="148133"/>
                  <a:pt x="1671549" y="145482"/>
                  <a:pt x="1668567" y="145813"/>
                </a:cubicBezTo>
                <a:cubicBezTo>
                  <a:pt x="1666578" y="150121"/>
                  <a:pt x="1664590" y="154761"/>
                  <a:pt x="1659619" y="157080"/>
                </a:cubicBezTo>
                <a:cubicBezTo>
                  <a:pt x="1659288" y="157080"/>
                  <a:pt x="1658956" y="157080"/>
                  <a:pt x="1658625" y="157080"/>
                </a:cubicBezTo>
                <a:cubicBezTo>
                  <a:pt x="1655642" y="153767"/>
                  <a:pt x="1652660" y="151115"/>
                  <a:pt x="1647689" y="153435"/>
                </a:cubicBezTo>
                <a:cubicBezTo>
                  <a:pt x="1648352" y="154429"/>
                  <a:pt x="1649015" y="155092"/>
                  <a:pt x="1649677" y="155755"/>
                </a:cubicBezTo>
                <a:cubicBezTo>
                  <a:pt x="1651003" y="157743"/>
                  <a:pt x="1651003" y="159069"/>
                  <a:pt x="1648352" y="159732"/>
                </a:cubicBezTo>
                <a:cubicBezTo>
                  <a:pt x="1647689" y="159732"/>
                  <a:pt x="1646695" y="159732"/>
                  <a:pt x="1646032" y="159732"/>
                </a:cubicBezTo>
                <a:cubicBezTo>
                  <a:pt x="1641392" y="159732"/>
                  <a:pt x="1636753" y="159732"/>
                  <a:pt x="1631782" y="159732"/>
                </a:cubicBezTo>
                <a:cubicBezTo>
                  <a:pt x="1628800" y="160394"/>
                  <a:pt x="1630125" y="158737"/>
                  <a:pt x="1630457" y="157412"/>
                </a:cubicBezTo>
                <a:cubicBezTo>
                  <a:pt x="1625486" y="156749"/>
                  <a:pt x="1623166" y="154761"/>
                  <a:pt x="1625817" y="149458"/>
                </a:cubicBezTo>
                <a:cubicBezTo>
                  <a:pt x="1626148" y="142499"/>
                  <a:pt x="1631451" y="140179"/>
                  <a:pt x="1637084" y="137860"/>
                </a:cubicBezTo>
                <a:cubicBezTo>
                  <a:pt x="1635759" y="135208"/>
                  <a:pt x="1631119" y="138522"/>
                  <a:pt x="1631119" y="134214"/>
                </a:cubicBezTo>
                <a:cubicBezTo>
                  <a:pt x="1627143" y="132889"/>
                  <a:pt x="1623166" y="131232"/>
                  <a:pt x="1619852" y="128581"/>
                </a:cubicBezTo>
                <a:cubicBezTo>
                  <a:pt x="1620515" y="124604"/>
                  <a:pt x="1624491" y="123278"/>
                  <a:pt x="1626148" y="120296"/>
                </a:cubicBezTo>
                <a:cubicBezTo>
                  <a:pt x="1627474" y="120296"/>
                  <a:pt x="1628800" y="120296"/>
                  <a:pt x="1629794" y="120296"/>
                </a:cubicBezTo>
                <a:cubicBezTo>
                  <a:pt x="1630125" y="116319"/>
                  <a:pt x="1636090" y="116650"/>
                  <a:pt x="1636422" y="112674"/>
                </a:cubicBezTo>
                <a:cubicBezTo>
                  <a:pt x="1636753" y="112674"/>
                  <a:pt x="1637084" y="112674"/>
                  <a:pt x="1637416" y="112342"/>
                </a:cubicBezTo>
                <a:cubicBezTo>
                  <a:pt x="1639736" y="113337"/>
                  <a:pt x="1641392" y="111680"/>
                  <a:pt x="1643712" y="111348"/>
                </a:cubicBezTo>
                <a:cubicBezTo>
                  <a:pt x="1643050" y="119633"/>
                  <a:pt x="1643050" y="119633"/>
                  <a:pt x="1649346" y="117645"/>
                </a:cubicBezTo>
                <a:cubicBezTo>
                  <a:pt x="1650009" y="117645"/>
                  <a:pt x="1650672" y="117645"/>
                  <a:pt x="1651334" y="117645"/>
                </a:cubicBezTo>
                <a:cubicBezTo>
                  <a:pt x="1650672" y="123278"/>
                  <a:pt x="1654648" y="126592"/>
                  <a:pt x="1657631" y="130238"/>
                </a:cubicBezTo>
                <a:cubicBezTo>
                  <a:pt x="1657962" y="128581"/>
                  <a:pt x="1658625" y="126924"/>
                  <a:pt x="1658956" y="125267"/>
                </a:cubicBezTo>
                <a:cubicBezTo>
                  <a:pt x="1658294" y="124604"/>
                  <a:pt x="1657962" y="123941"/>
                  <a:pt x="1657631" y="123278"/>
                </a:cubicBezTo>
                <a:cubicBezTo>
                  <a:pt x="1657631" y="123941"/>
                  <a:pt x="1657962" y="124604"/>
                  <a:pt x="1658956" y="125267"/>
                </a:cubicBezTo>
                <a:cubicBezTo>
                  <a:pt x="1660613" y="124935"/>
                  <a:pt x="1662270" y="124273"/>
                  <a:pt x="1663927" y="123610"/>
                </a:cubicBezTo>
                <a:cubicBezTo>
                  <a:pt x="1662602" y="124273"/>
                  <a:pt x="1660945" y="124935"/>
                  <a:pt x="1658956" y="125267"/>
                </a:cubicBezTo>
                <a:cubicBezTo>
                  <a:pt x="1658625" y="126924"/>
                  <a:pt x="1657962" y="128581"/>
                  <a:pt x="1657631" y="130238"/>
                </a:cubicBezTo>
                <a:cubicBezTo>
                  <a:pt x="1657631" y="132557"/>
                  <a:pt x="1654980" y="132557"/>
                  <a:pt x="1653985" y="133883"/>
                </a:cubicBezTo>
                <a:cubicBezTo>
                  <a:pt x="1656968" y="137197"/>
                  <a:pt x="1660613" y="134546"/>
                  <a:pt x="1663927" y="135540"/>
                </a:cubicBezTo>
                <a:cubicBezTo>
                  <a:pt x="1663596" y="136534"/>
                  <a:pt x="1663264" y="137860"/>
                  <a:pt x="1662602" y="138854"/>
                </a:cubicBezTo>
                <a:cubicBezTo>
                  <a:pt x="1663596" y="140511"/>
                  <a:pt x="1665584" y="137860"/>
                  <a:pt x="1666247" y="140179"/>
                </a:cubicBezTo>
                <a:cubicBezTo>
                  <a:pt x="1661276" y="142168"/>
                  <a:pt x="1666247" y="143493"/>
                  <a:pt x="1666247" y="145482"/>
                </a:cubicBezTo>
                <a:cubicBezTo>
                  <a:pt x="1666910" y="145482"/>
                  <a:pt x="1667904" y="145482"/>
                  <a:pt x="1668567" y="145482"/>
                </a:cubicBezTo>
                <a:cubicBezTo>
                  <a:pt x="1669561" y="142499"/>
                  <a:pt x="1673206" y="140511"/>
                  <a:pt x="1672544" y="136534"/>
                </a:cubicBezTo>
                <a:cubicBezTo>
                  <a:pt x="1671881" y="136203"/>
                  <a:pt x="1671549" y="135871"/>
                  <a:pt x="1670887" y="135540"/>
                </a:cubicBezTo>
                <a:cubicBezTo>
                  <a:pt x="1670887" y="135208"/>
                  <a:pt x="1670887" y="134877"/>
                  <a:pt x="1670887" y="134546"/>
                </a:cubicBezTo>
                <a:cubicBezTo>
                  <a:pt x="1667904" y="128912"/>
                  <a:pt x="1668235" y="127586"/>
                  <a:pt x="1673869" y="125267"/>
                </a:cubicBezTo>
                <a:cubicBezTo>
                  <a:pt x="1676852" y="127255"/>
                  <a:pt x="1680166" y="128249"/>
                  <a:pt x="1683811" y="127918"/>
                </a:cubicBezTo>
                <a:cubicBezTo>
                  <a:pt x="1687125" y="127586"/>
                  <a:pt x="1688119" y="126261"/>
                  <a:pt x="1685468" y="123610"/>
                </a:cubicBezTo>
                <a:cubicBezTo>
                  <a:pt x="1683479" y="121953"/>
                  <a:pt x="1686794" y="120959"/>
                  <a:pt x="1686131" y="119302"/>
                </a:cubicBezTo>
                <a:cubicBezTo>
                  <a:pt x="1683811" y="118307"/>
                  <a:pt x="1684805" y="114331"/>
                  <a:pt x="1682154" y="114662"/>
                </a:cubicBezTo>
                <a:cubicBezTo>
                  <a:pt x="1686462" y="111348"/>
                  <a:pt x="1692096" y="113668"/>
                  <a:pt x="1697729" y="112674"/>
                </a:cubicBezTo>
                <a:cubicBezTo>
                  <a:pt x="1696072" y="111348"/>
                  <a:pt x="1695078" y="110685"/>
                  <a:pt x="1694084" y="110023"/>
                </a:cubicBezTo>
                <a:cubicBezTo>
                  <a:pt x="1694084" y="109028"/>
                  <a:pt x="1694084" y="109028"/>
                  <a:pt x="1693090" y="109028"/>
                </a:cubicBezTo>
                <a:cubicBezTo>
                  <a:pt x="1691102" y="109028"/>
                  <a:pt x="1689776" y="106709"/>
                  <a:pt x="1687788" y="107703"/>
                </a:cubicBezTo>
                <a:cubicBezTo>
                  <a:pt x="1684805" y="106709"/>
                  <a:pt x="1682154" y="106046"/>
                  <a:pt x="1679171" y="105052"/>
                </a:cubicBezTo>
                <a:cubicBezTo>
                  <a:pt x="1676189" y="104058"/>
                  <a:pt x="1672212" y="106709"/>
                  <a:pt x="1670224" y="102401"/>
                </a:cubicBezTo>
                <a:cubicBezTo>
                  <a:pt x="1671218" y="97761"/>
                  <a:pt x="1675526" y="100081"/>
                  <a:pt x="1677846" y="98755"/>
                </a:cubicBezTo>
                <a:cubicBezTo>
                  <a:pt x="1682154" y="99749"/>
                  <a:pt x="1686462" y="98092"/>
                  <a:pt x="1690439" y="96435"/>
                </a:cubicBezTo>
                <a:cubicBezTo>
                  <a:pt x="1694084" y="95110"/>
                  <a:pt x="1696735" y="93453"/>
                  <a:pt x="1698724" y="98424"/>
                </a:cubicBezTo>
                <a:cubicBezTo>
                  <a:pt x="1699386" y="99749"/>
                  <a:pt x="1701706" y="100412"/>
                  <a:pt x="1703363" y="101406"/>
                </a:cubicBezTo>
                <a:cubicBezTo>
                  <a:pt x="1703363" y="104720"/>
                  <a:pt x="1704026" y="108034"/>
                  <a:pt x="1704026" y="111348"/>
                </a:cubicBezTo>
                <a:cubicBezTo>
                  <a:pt x="1704026" y="113999"/>
                  <a:pt x="1704026" y="116650"/>
                  <a:pt x="1708997" y="116982"/>
                </a:cubicBezTo>
                <a:cubicBezTo>
                  <a:pt x="1706346" y="118639"/>
                  <a:pt x="1704689" y="119302"/>
                  <a:pt x="1703363" y="119964"/>
                </a:cubicBezTo>
                <a:cubicBezTo>
                  <a:pt x="1703363" y="123278"/>
                  <a:pt x="1709991" y="125929"/>
                  <a:pt x="1710985" y="123278"/>
                </a:cubicBezTo>
                <a:cubicBezTo>
                  <a:pt x="1712974" y="117976"/>
                  <a:pt x="1716950" y="120959"/>
                  <a:pt x="1719933" y="119964"/>
                </a:cubicBezTo>
                <a:cubicBezTo>
                  <a:pt x="1720264" y="119302"/>
                  <a:pt x="1720927" y="118307"/>
                  <a:pt x="1721258" y="117645"/>
                </a:cubicBezTo>
                <a:lnTo>
                  <a:pt x="1721258" y="117645"/>
                </a:lnTo>
                <a:cubicBezTo>
                  <a:pt x="1725566" y="115988"/>
                  <a:pt x="1729543" y="116650"/>
                  <a:pt x="1732526" y="119964"/>
                </a:cubicBezTo>
                <a:cubicBezTo>
                  <a:pt x="1732526" y="120627"/>
                  <a:pt x="1732526" y="121290"/>
                  <a:pt x="1732526" y="122284"/>
                </a:cubicBezTo>
                <a:cubicBezTo>
                  <a:pt x="1731863" y="123278"/>
                  <a:pt x="1731200" y="124273"/>
                  <a:pt x="1730206" y="125267"/>
                </a:cubicBezTo>
                <a:cubicBezTo>
                  <a:pt x="1730206" y="125598"/>
                  <a:pt x="1730206" y="125929"/>
                  <a:pt x="1730206" y="126261"/>
                </a:cubicBezTo>
                <a:cubicBezTo>
                  <a:pt x="1730206" y="126261"/>
                  <a:pt x="1730206" y="125598"/>
                  <a:pt x="1730206" y="125267"/>
                </a:cubicBezTo>
                <a:cubicBezTo>
                  <a:pt x="1727886" y="128249"/>
                  <a:pt x="1722584" y="127586"/>
                  <a:pt x="1721258" y="131895"/>
                </a:cubicBezTo>
                <a:cubicBezTo>
                  <a:pt x="1724241" y="133220"/>
                  <a:pt x="1727223" y="132226"/>
                  <a:pt x="1730206" y="131563"/>
                </a:cubicBezTo>
                <a:cubicBezTo>
                  <a:pt x="1731532" y="132889"/>
                  <a:pt x="1731532" y="134877"/>
                  <a:pt x="1731532" y="136865"/>
                </a:cubicBezTo>
                <a:cubicBezTo>
                  <a:pt x="1727555" y="139517"/>
                  <a:pt x="1730206" y="140179"/>
                  <a:pt x="1732857" y="140842"/>
                </a:cubicBezTo>
                <a:cubicBezTo>
                  <a:pt x="1734845" y="140842"/>
                  <a:pt x="1736834" y="140842"/>
                  <a:pt x="1739154" y="140511"/>
                </a:cubicBezTo>
                <a:lnTo>
                  <a:pt x="1739154" y="140511"/>
                </a:lnTo>
                <a:cubicBezTo>
                  <a:pt x="1741142" y="140511"/>
                  <a:pt x="1743462" y="141836"/>
                  <a:pt x="1743462" y="138191"/>
                </a:cubicBezTo>
                <a:cubicBezTo>
                  <a:pt x="1745782" y="139185"/>
                  <a:pt x="1746776" y="141174"/>
                  <a:pt x="1748101" y="143162"/>
                </a:cubicBezTo>
                <a:cubicBezTo>
                  <a:pt x="1747107" y="143825"/>
                  <a:pt x="1745450" y="144488"/>
                  <a:pt x="1748101" y="145813"/>
                </a:cubicBezTo>
                <a:cubicBezTo>
                  <a:pt x="1750421" y="146807"/>
                  <a:pt x="1752409" y="147801"/>
                  <a:pt x="1754729" y="145813"/>
                </a:cubicBezTo>
                <a:cubicBezTo>
                  <a:pt x="1755392" y="144156"/>
                  <a:pt x="1755392" y="142168"/>
                  <a:pt x="1755061" y="140511"/>
                </a:cubicBezTo>
                <a:cubicBezTo>
                  <a:pt x="1755061" y="142168"/>
                  <a:pt x="1755392" y="144156"/>
                  <a:pt x="1754729" y="145813"/>
                </a:cubicBezTo>
                <a:cubicBezTo>
                  <a:pt x="1757380" y="143825"/>
                  <a:pt x="1760031" y="146476"/>
                  <a:pt x="1762683" y="145482"/>
                </a:cubicBezTo>
                <a:lnTo>
                  <a:pt x="1762683" y="145482"/>
                </a:lnTo>
                <a:cubicBezTo>
                  <a:pt x="1766328" y="146144"/>
                  <a:pt x="1769310" y="147470"/>
                  <a:pt x="1768316" y="152110"/>
                </a:cubicBezTo>
                <a:cubicBezTo>
                  <a:pt x="1768316" y="152110"/>
                  <a:pt x="1767653" y="152110"/>
                  <a:pt x="1767322" y="152441"/>
                </a:cubicBezTo>
                <a:close/>
                <a:moveTo>
                  <a:pt x="1753404" y="137528"/>
                </a:moveTo>
                <a:cubicBezTo>
                  <a:pt x="1753404" y="137528"/>
                  <a:pt x="1755392" y="138522"/>
                  <a:pt x="1756055" y="138191"/>
                </a:cubicBezTo>
                <a:cubicBezTo>
                  <a:pt x="1756717" y="138191"/>
                  <a:pt x="1757049" y="137528"/>
                  <a:pt x="1757380" y="137197"/>
                </a:cubicBezTo>
                <a:cubicBezTo>
                  <a:pt x="1757712" y="136865"/>
                  <a:pt x="1758375" y="136534"/>
                  <a:pt x="1758706" y="136203"/>
                </a:cubicBezTo>
                <a:cubicBezTo>
                  <a:pt x="1758375" y="136203"/>
                  <a:pt x="1757712" y="136865"/>
                  <a:pt x="1757380" y="137197"/>
                </a:cubicBezTo>
                <a:cubicBezTo>
                  <a:pt x="1757049" y="137528"/>
                  <a:pt x="1756386" y="137860"/>
                  <a:pt x="1756055" y="138191"/>
                </a:cubicBezTo>
                <a:cubicBezTo>
                  <a:pt x="1755392" y="138191"/>
                  <a:pt x="1754398" y="138191"/>
                  <a:pt x="1753404" y="137528"/>
                </a:cubicBezTo>
                <a:lnTo>
                  <a:pt x="1753404" y="137528"/>
                </a:lnTo>
                <a:close/>
                <a:moveTo>
                  <a:pt x="1755723" y="134546"/>
                </a:moveTo>
                <a:cubicBezTo>
                  <a:pt x="1755723" y="134546"/>
                  <a:pt x="1753735" y="133220"/>
                  <a:pt x="1753072" y="132226"/>
                </a:cubicBezTo>
                <a:cubicBezTo>
                  <a:pt x="1753735" y="132889"/>
                  <a:pt x="1754398" y="133883"/>
                  <a:pt x="1755723" y="134546"/>
                </a:cubicBezTo>
                <a:lnTo>
                  <a:pt x="1755723" y="134546"/>
                </a:lnTo>
                <a:close/>
                <a:moveTo>
                  <a:pt x="1778589" y="142499"/>
                </a:moveTo>
                <a:cubicBezTo>
                  <a:pt x="1775938" y="144819"/>
                  <a:pt x="1773950" y="146144"/>
                  <a:pt x="1772624" y="146144"/>
                </a:cubicBezTo>
                <a:cubicBezTo>
                  <a:pt x="1773950" y="146144"/>
                  <a:pt x="1775938" y="144819"/>
                  <a:pt x="1778589" y="142499"/>
                </a:cubicBezTo>
                <a:cubicBezTo>
                  <a:pt x="1779584" y="142499"/>
                  <a:pt x="1780578" y="142499"/>
                  <a:pt x="1781572" y="142499"/>
                </a:cubicBezTo>
                <a:cubicBezTo>
                  <a:pt x="1780578" y="142499"/>
                  <a:pt x="1779584" y="142499"/>
                  <a:pt x="1778589" y="142499"/>
                </a:cubicBezTo>
                <a:close/>
                <a:moveTo>
                  <a:pt x="1785549" y="131563"/>
                </a:moveTo>
                <a:cubicBezTo>
                  <a:pt x="1785549" y="131563"/>
                  <a:pt x="1785549" y="131563"/>
                  <a:pt x="1785549" y="131232"/>
                </a:cubicBezTo>
                <a:cubicBezTo>
                  <a:pt x="1785549" y="131232"/>
                  <a:pt x="1785549" y="131232"/>
                  <a:pt x="1785549" y="131563"/>
                </a:cubicBezTo>
                <a:close/>
                <a:moveTo>
                  <a:pt x="1776270" y="135871"/>
                </a:moveTo>
                <a:cubicBezTo>
                  <a:pt x="1776270" y="135871"/>
                  <a:pt x="1774944" y="137197"/>
                  <a:pt x="1774613" y="138522"/>
                </a:cubicBezTo>
                <a:lnTo>
                  <a:pt x="1774613" y="138522"/>
                </a:lnTo>
                <a:cubicBezTo>
                  <a:pt x="1774613" y="138522"/>
                  <a:pt x="1775276" y="135871"/>
                  <a:pt x="1776270" y="135871"/>
                </a:cubicBezTo>
                <a:close/>
                <a:moveTo>
                  <a:pt x="1737165" y="116650"/>
                </a:moveTo>
                <a:cubicBezTo>
                  <a:pt x="1737165" y="116650"/>
                  <a:pt x="1736171" y="116650"/>
                  <a:pt x="1735508" y="115325"/>
                </a:cubicBezTo>
                <a:lnTo>
                  <a:pt x="1735508" y="115325"/>
                </a:lnTo>
                <a:cubicBezTo>
                  <a:pt x="1735508" y="115325"/>
                  <a:pt x="1736503" y="116650"/>
                  <a:pt x="1737165" y="116650"/>
                </a:cubicBezTo>
                <a:close/>
                <a:moveTo>
                  <a:pt x="1802450" y="77877"/>
                </a:moveTo>
                <a:cubicBezTo>
                  <a:pt x="1802450" y="77877"/>
                  <a:pt x="1802450" y="77877"/>
                  <a:pt x="1802450" y="77877"/>
                </a:cubicBezTo>
                <a:cubicBezTo>
                  <a:pt x="1802450" y="77877"/>
                  <a:pt x="1802450" y="77877"/>
                  <a:pt x="1802450" y="77877"/>
                </a:cubicBezTo>
                <a:close/>
                <a:moveTo>
                  <a:pt x="1801787" y="77546"/>
                </a:moveTo>
                <a:cubicBezTo>
                  <a:pt x="1801787" y="77546"/>
                  <a:pt x="1801124" y="77215"/>
                  <a:pt x="1800793" y="76883"/>
                </a:cubicBezTo>
                <a:cubicBezTo>
                  <a:pt x="1800793" y="76883"/>
                  <a:pt x="1801456" y="77215"/>
                  <a:pt x="1801787" y="77546"/>
                </a:cubicBezTo>
                <a:close/>
                <a:moveTo>
                  <a:pt x="1800130" y="76220"/>
                </a:moveTo>
                <a:cubicBezTo>
                  <a:pt x="1800130" y="76220"/>
                  <a:pt x="1800130" y="75889"/>
                  <a:pt x="1800130" y="75558"/>
                </a:cubicBezTo>
                <a:cubicBezTo>
                  <a:pt x="1800130" y="75889"/>
                  <a:pt x="1800130" y="76220"/>
                  <a:pt x="1800130" y="76220"/>
                </a:cubicBezTo>
                <a:close/>
                <a:moveTo>
                  <a:pt x="1789857" y="79203"/>
                </a:moveTo>
                <a:cubicBezTo>
                  <a:pt x="1789857" y="79203"/>
                  <a:pt x="1789857" y="79203"/>
                  <a:pt x="1789857" y="79203"/>
                </a:cubicBezTo>
                <a:cubicBezTo>
                  <a:pt x="1789857" y="79203"/>
                  <a:pt x="1789857" y="79203"/>
                  <a:pt x="1789857" y="79203"/>
                </a:cubicBezTo>
                <a:close/>
                <a:moveTo>
                  <a:pt x="1772624" y="95110"/>
                </a:moveTo>
                <a:lnTo>
                  <a:pt x="1772624" y="95110"/>
                </a:lnTo>
                <a:cubicBezTo>
                  <a:pt x="1772624" y="95110"/>
                  <a:pt x="1771962" y="94447"/>
                  <a:pt x="1771630" y="94116"/>
                </a:cubicBezTo>
                <a:cubicBezTo>
                  <a:pt x="1771630" y="94116"/>
                  <a:pt x="1772293" y="94778"/>
                  <a:pt x="1772624" y="95110"/>
                </a:cubicBezTo>
                <a:close/>
                <a:moveTo>
                  <a:pt x="1721258" y="84174"/>
                </a:moveTo>
                <a:cubicBezTo>
                  <a:pt x="1721258" y="84174"/>
                  <a:pt x="1718276" y="84837"/>
                  <a:pt x="1716950" y="85831"/>
                </a:cubicBezTo>
                <a:cubicBezTo>
                  <a:pt x="1718276" y="84837"/>
                  <a:pt x="1719601" y="84505"/>
                  <a:pt x="1721258" y="84174"/>
                </a:cubicBezTo>
                <a:close/>
                <a:moveTo>
                  <a:pt x="1670887" y="69261"/>
                </a:moveTo>
                <a:cubicBezTo>
                  <a:pt x="1670887" y="69261"/>
                  <a:pt x="1673869" y="68267"/>
                  <a:pt x="1675526" y="68267"/>
                </a:cubicBezTo>
                <a:cubicBezTo>
                  <a:pt x="1673869" y="68267"/>
                  <a:pt x="1672212" y="68267"/>
                  <a:pt x="1670887" y="69261"/>
                </a:cubicBezTo>
                <a:cubicBezTo>
                  <a:pt x="1670224" y="68598"/>
                  <a:pt x="1669561" y="68267"/>
                  <a:pt x="1668898" y="68267"/>
                </a:cubicBezTo>
                <a:cubicBezTo>
                  <a:pt x="1669561" y="68267"/>
                  <a:pt x="1670224" y="68598"/>
                  <a:pt x="1670887" y="69261"/>
                </a:cubicBezTo>
                <a:close/>
                <a:moveTo>
                  <a:pt x="1629131" y="68267"/>
                </a:moveTo>
                <a:cubicBezTo>
                  <a:pt x="1629131" y="68267"/>
                  <a:pt x="1628468" y="68930"/>
                  <a:pt x="1628137" y="69261"/>
                </a:cubicBezTo>
                <a:cubicBezTo>
                  <a:pt x="1628468" y="69261"/>
                  <a:pt x="1628800" y="68598"/>
                  <a:pt x="1629131" y="68267"/>
                </a:cubicBezTo>
                <a:close/>
                <a:moveTo>
                  <a:pt x="1626148" y="70587"/>
                </a:moveTo>
                <a:cubicBezTo>
                  <a:pt x="1626148" y="70587"/>
                  <a:pt x="1626811" y="69924"/>
                  <a:pt x="1627474" y="69593"/>
                </a:cubicBezTo>
                <a:cubicBezTo>
                  <a:pt x="1627143" y="69593"/>
                  <a:pt x="1626480" y="70255"/>
                  <a:pt x="1626148" y="70587"/>
                </a:cubicBezTo>
                <a:cubicBezTo>
                  <a:pt x="1624823" y="70918"/>
                  <a:pt x="1623497" y="71250"/>
                  <a:pt x="1622172" y="71250"/>
                </a:cubicBezTo>
                <a:cubicBezTo>
                  <a:pt x="1623497" y="71250"/>
                  <a:pt x="1624823" y="71250"/>
                  <a:pt x="1626148" y="70587"/>
                </a:cubicBezTo>
                <a:close/>
                <a:moveTo>
                  <a:pt x="1543300" y="64622"/>
                </a:moveTo>
                <a:cubicBezTo>
                  <a:pt x="1543300" y="64622"/>
                  <a:pt x="1542306" y="64622"/>
                  <a:pt x="1541643" y="65284"/>
                </a:cubicBezTo>
                <a:cubicBezTo>
                  <a:pt x="1542306" y="65284"/>
                  <a:pt x="1542637" y="64953"/>
                  <a:pt x="1543300" y="64622"/>
                </a:cubicBezTo>
                <a:close/>
                <a:moveTo>
                  <a:pt x="1538661" y="66941"/>
                </a:moveTo>
                <a:cubicBezTo>
                  <a:pt x="1540649" y="66941"/>
                  <a:pt x="1542637" y="66941"/>
                  <a:pt x="1544626" y="66610"/>
                </a:cubicBezTo>
                <a:lnTo>
                  <a:pt x="1544626" y="66610"/>
                </a:lnTo>
                <a:cubicBezTo>
                  <a:pt x="1546614" y="67273"/>
                  <a:pt x="1545951" y="69593"/>
                  <a:pt x="1547277" y="70918"/>
                </a:cubicBezTo>
                <a:cubicBezTo>
                  <a:pt x="1547277" y="69261"/>
                  <a:pt x="1548271" y="68598"/>
                  <a:pt x="1549596" y="67936"/>
                </a:cubicBezTo>
                <a:cubicBezTo>
                  <a:pt x="1550259" y="67604"/>
                  <a:pt x="1550922" y="67273"/>
                  <a:pt x="1551254" y="66610"/>
                </a:cubicBezTo>
                <a:cubicBezTo>
                  <a:pt x="1550922" y="67273"/>
                  <a:pt x="1550259" y="67604"/>
                  <a:pt x="1549596" y="67936"/>
                </a:cubicBezTo>
                <a:cubicBezTo>
                  <a:pt x="1548271" y="68598"/>
                  <a:pt x="1547277" y="69261"/>
                  <a:pt x="1547277" y="70918"/>
                </a:cubicBezTo>
                <a:cubicBezTo>
                  <a:pt x="1547277" y="72244"/>
                  <a:pt x="1547277" y="73238"/>
                  <a:pt x="1547277" y="74564"/>
                </a:cubicBezTo>
                <a:cubicBezTo>
                  <a:pt x="1549265" y="78872"/>
                  <a:pt x="1549596" y="79534"/>
                  <a:pt x="1553573" y="76883"/>
                </a:cubicBezTo>
                <a:cubicBezTo>
                  <a:pt x="1559207" y="73238"/>
                  <a:pt x="1563515" y="73901"/>
                  <a:pt x="1567823" y="78540"/>
                </a:cubicBezTo>
                <a:lnTo>
                  <a:pt x="1567823" y="78540"/>
                </a:lnTo>
                <a:cubicBezTo>
                  <a:pt x="1567823" y="78540"/>
                  <a:pt x="1569480" y="80529"/>
                  <a:pt x="1567823" y="80860"/>
                </a:cubicBezTo>
                <a:cubicBezTo>
                  <a:pt x="1565503" y="81854"/>
                  <a:pt x="1562852" y="82517"/>
                  <a:pt x="1560201" y="82186"/>
                </a:cubicBezTo>
                <a:cubicBezTo>
                  <a:pt x="1553905" y="82848"/>
                  <a:pt x="1545951" y="79534"/>
                  <a:pt x="1542306" y="88482"/>
                </a:cubicBezTo>
                <a:lnTo>
                  <a:pt x="1542306" y="88482"/>
                </a:lnTo>
                <a:cubicBezTo>
                  <a:pt x="1538329" y="87488"/>
                  <a:pt x="1541312" y="81523"/>
                  <a:pt x="1535347" y="80860"/>
                </a:cubicBezTo>
                <a:cubicBezTo>
                  <a:pt x="1539655" y="79203"/>
                  <a:pt x="1542306" y="78209"/>
                  <a:pt x="1542306" y="74564"/>
                </a:cubicBezTo>
                <a:cubicBezTo>
                  <a:pt x="1542969" y="69924"/>
                  <a:pt x="1538992" y="73238"/>
                  <a:pt x="1537666" y="71912"/>
                </a:cubicBezTo>
                <a:cubicBezTo>
                  <a:pt x="1537998" y="70255"/>
                  <a:pt x="1538329" y="68930"/>
                  <a:pt x="1538992" y="67273"/>
                </a:cubicBezTo>
                <a:cubicBezTo>
                  <a:pt x="1535015" y="67273"/>
                  <a:pt x="1531370" y="67273"/>
                  <a:pt x="1527393" y="67273"/>
                </a:cubicBezTo>
                <a:lnTo>
                  <a:pt x="1527393" y="67273"/>
                </a:lnTo>
                <a:cubicBezTo>
                  <a:pt x="1531370" y="67273"/>
                  <a:pt x="1535015" y="67273"/>
                  <a:pt x="1538992" y="67273"/>
                </a:cubicBezTo>
                <a:close/>
                <a:moveTo>
                  <a:pt x="1527062" y="65284"/>
                </a:moveTo>
                <a:cubicBezTo>
                  <a:pt x="1527062" y="65284"/>
                  <a:pt x="1527062" y="64622"/>
                  <a:pt x="1527062" y="64290"/>
                </a:cubicBezTo>
                <a:cubicBezTo>
                  <a:pt x="1527062" y="64290"/>
                  <a:pt x="1527062" y="64953"/>
                  <a:pt x="1527062" y="65284"/>
                </a:cubicBezTo>
                <a:close/>
                <a:moveTo>
                  <a:pt x="1472713" y="70918"/>
                </a:moveTo>
                <a:cubicBezTo>
                  <a:pt x="1475696" y="70918"/>
                  <a:pt x="1479010" y="70587"/>
                  <a:pt x="1481661" y="72575"/>
                </a:cubicBezTo>
                <a:cubicBezTo>
                  <a:pt x="1483649" y="73901"/>
                  <a:pt x="1484643" y="72575"/>
                  <a:pt x="1485306" y="70918"/>
                </a:cubicBezTo>
                <a:cubicBezTo>
                  <a:pt x="1486300" y="70918"/>
                  <a:pt x="1487626" y="70918"/>
                  <a:pt x="1488620" y="70918"/>
                </a:cubicBezTo>
                <a:lnTo>
                  <a:pt x="1488620" y="70918"/>
                </a:lnTo>
                <a:cubicBezTo>
                  <a:pt x="1488620" y="70918"/>
                  <a:pt x="1490608" y="73238"/>
                  <a:pt x="1491271" y="74564"/>
                </a:cubicBezTo>
                <a:cubicBezTo>
                  <a:pt x="1492265" y="77877"/>
                  <a:pt x="1496242" y="77877"/>
                  <a:pt x="1498562" y="80197"/>
                </a:cubicBezTo>
                <a:cubicBezTo>
                  <a:pt x="1496574" y="83180"/>
                  <a:pt x="1495248" y="78209"/>
                  <a:pt x="1493591" y="80529"/>
                </a:cubicBezTo>
                <a:cubicBezTo>
                  <a:pt x="1494585" y="83511"/>
                  <a:pt x="1495248" y="87156"/>
                  <a:pt x="1497899" y="89808"/>
                </a:cubicBezTo>
                <a:cubicBezTo>
                  <a:pt x="1499556" y="91796"/>
                  <a:pt x="1499556" y="94116"/>
                  <a:pt x="1497899" y="96104"/>
                </a:cubicBezTo>
                <a:cubicBezTo>
                  <a:pt x="1498893" y="96104"/>
                  <a:pt x="1499887" y="96767"/>
                  <a:pt x="1500550" y="97430"/>
                </a:cubicBezTo>
                <a:cubicBezTo>
                  <a:pt x="1499556" y="96767"/>
                  <a:pt x="1498893" y="96435"/>
                  <a:pt x="1497899" y="96104"/>
                </a:cubicBezTo>
                <a:cubicBezTo>
                  <a:pt x="1494585" y="96767"/>
                  <a:pt x="1491271" y="97098"/>
                  <a:pt x="1487957" y="97761"/>
                </a:cubicBezTo>
                <a:cubicBezTo>
                  <a:pt x="1487295" y="97761"/>
                  <a:pt x="1486963" y="97761"/>
                  <a:pt x="1486300" y="97761"/>
                </a:cubicBezTo>
                <a:cubicBezTo>
                  <a:pt x="1485969" y="97761"/>
                  <a:pt x="1485638" y="97761"/>
                  <a:pt x="1485306" y="97430"/>
                </a:cubicBezTo>
                <a:cubicBezTo>
                  <a:pt x="1484643" y="95441"/>
                  <a:pt x="1484312" y="93453"/>
                  <a:pt x="1483649" y="91133"/>
                </a:cubicBezTo>
                <a:cubicBezTo>
                  <a:pt x="1481329" y="91465"/>
                  <a:pt x="1478678" y="92127"/>
                  <a:pt x="1476358" y="92459"/>
                </a:cubicBezTo>
                <a:cubicBezTo>
                  <a:pt x="1476358" y="91796"/>
                  <a:pt x="1476358" y="90802"/>
                  <a:pt x="1476358" y="90139"/>
                </a:cubicBezTo>
                <a:cubicBezTo>
                  <a:pt x="1471056" y="89476"/>
                  <a:pt x="1465754" y="88482"/>
                  <a:pt x="1462109" y="94116"/>
                </a:cubicBezTo>
                <a:cubicBezTo>
                  <a:pt x="1462109" y="94116"/>
                  <a:pt x="1462109" y="94778"/>
                  <a:pt x="1462440" y="95110"/>
                </a:cubicBezTo>
                <a:cubicBezTo>
                  <a:pt x="1462771" y="95110"/>
                  <a:pt x="1463103" y="95110"/>
                  <a:pt x="1463766" y="95110"/>
                </a:cubicBezTo>
                <a:cubicBezTo>
                  <a:pt x="1463434" y="95110"/>
                  <a:pt x="1463103" y="95110"/>
                  <a:pt x="1462440" y="95110"/>
                </a:cubicBezTo>
                <a:cubicBezTo>
                  <a:pt x="1462440" y="95110"/>
                  <a:pt x="1462440" y="94447"/>
                  <a:pt x="1462109" y="94116"/>
                </a:cubicBezTo>
                <a:cubicBezTo>
                  <a:pt x="1460452" y="93784"/>
                  <a:pt x="1458795" y="94116"/>
                  <a:pt x="1460120" y="90802"/>
                </a:cubicBezTo>
                <a:cubicBezTo>
                  <a:pt x="1461446" y="88151"/>
                  <a:pt x="1461446" y="84505"/>
                  <a:pt x="1462109" y="81523"/>
                </a:cubicBezTo>
                <a:cubicBezTo>
                  <a:pt x="1466417" y="78872"/>
                  <a:pt x="1470062" y="75558"/>
                  <a:pt x="1472382" y="71250"/>
                </a:cubicBezTo>
                <a:close/>
                <a:moveTo>
                  <a:pt x="1459789" y="82186"/>
                </a:moveTo>
                <a:cubicBezTo>
                  <a:pt x="1459789" y="82186"/>
                  <a:pt x="1458463" y="83843"/>
                  <a:pt x="1457469" y="83843"/>
                </a:cubicBezTo>
                <a:cubicBezTo>
                  <a:pt x="1457469" y="85168"/>
                  <a:pt x="1457469" y="86825"/>
                  <a:pt x="1456806" y="88151"/>
                </a:cubicBezTo>
                <a:cubicBezTo>
                  <a:pt x="1457138" y="86825"/>
                  <a:pt x="1457138" y="85168"/>
                  <a:pt x="1457469" y="83843"/>
                </a:cubicBezTo>
                <a:cubicBezTo>
                  <a:pt x="1458463" y="83843"/>
                  <a:pt x="1459126" y="82848"/>
                  <a:pt x="1459789" y="82186"/>
                </a:cubicBezTo>
                <a:close/>
                <a:moveTo>
                  <a:pt x="1454487" y="97430"/>
                </a:moveTo>
                <a:cubicBezTo>
                  <a:pt x="1454487" y="97430"/>
                  <a:pt x="1456806" y="96767"/>
                  <a:pt x="1457801" y="96104"/>
                </a:cubicBezTo>
                <a:cubicBezTo>
                  <a:pt x="1456806" y="96767"/>
                  <a:pt x="1455812" y="97430"/>
                  <a:pt x="1454487" y="97430"/>
                </a:cubicBezTo>
                <a:close/>
                <a:moveTo>
                  <a:pt x="1479341" y="103063"/>
                </a:moveTo>
                <a:cubicBezTo>
                  <a:pt x="1479341" y="103063"/>
                  <a:pt x="1477021" y="103726"/>
                  <a:pt x="1476027" y="104389"/>
                </a:cubicBezTo>
                <a:cubicBezTo>
                  <a:pt x="1477021" y="103726"/>
                  <a:pt x="1478347" y="103395"/>
                  <a:pt x="1479341" y="103063"/>
                </a:cubicBezTo>
                <a:close/>
                <a:moveTo>
                  <a:pt x="1470725" y="128249"/>
                </a:moveTo>
                <a:cubicBezTo>
                  <a:pt x="1470725" y="128249"/>
                  <a:pt x="1470725" y="127255"/>
                  <a:pt x="1470725" y="126924"/>
                </a:cubicBezTo>
                <a:cubicBezTo>
                  <a:pt x="1470725" y="126924"/>
                  <a:pt x="1471056" y="127586"/>
                  <a:pt x="1470725" y="128249"/>
                </a:cubicBezTo>
                <a:close/>
                <a:moveTo>
                  <a:pt x="1469731" y="126592"/>
                </a:moveTo>
                <a:cubicBezTo>
                  <a:pt x="1469731" y="126592"/>
                  <a:pt x="1469068" y="126592"/>
                  <a:pt x="1468736" y="126592"/>
                </a:cubicBezTo>
                <a:cubicBezTo>
                  <a:pt x="1469068" y="126592"/>
                  <a:pt x="1469399" y="126592"/>
                  <a:pt x="1469731" y="126592"/>
                </a:cubicBezTo>
                <a:close/>
                <a:moveTo>
                  <a:pt x="1458463" y="132557"/>
                </a:moveTo>
                <a:cubicBezTo>
                  <a:pt x="1458463" y="132557"/>
                  <a:pt x="1459457" y="134214"/>
                  <a:pt x="1459457" y="134877"/>
                </a:cubicBezTo>
                <a:cubicBezTo>
                  <a:pt x="1459457" y="134214"/>
                  <a:pt x="1459457" y="133220"/>
                  <a:pt x="1458463" y="132557"/>
                </a:cubicBezTo>
                <a:cubicBezTo>
                  <a:pt x="1458463" y="132557"/>
                  <a:pt x="1458132" y="132557"/>
                  <a:pt x="1457801" y="132226"/>
                </a:cubicBezTo>
                <a:cubicBezTo>
                  <a:pt x="1457801" y="132226"/>
                  <a:pt x="1458132" y="132226"/>
                  <a:pt x="1458463" y="132557"/>
                </a:cubicBezTo>
                <a:close/>
                <a:moveTo>
                  <a:pt x="1397818" y="129575"/>
                </a:moveTo>
                <a:cubicBezTo>
                  <a:pt x="1397818" y="129575"/>
                  <a:pt x="1396824" y="130238"/>
                  <a:pt x="1396161" y="130238"/>
                </a:cubicBezTo>
                <a:cubicBezTo>
                  <a:pt x="1396824" y="130238"/>
                  <a:pt x="1397155" y="130238"/>
                  <a:pt x="1397818" y="129575"/>
                </a:cubicBezTo>
                <a:close/>
                <a:moveTo>
                  <a:pt x="1394504" y="130238"/>
                </a:moveTo>
                <a:cubicBezTo>
                  <a:pt x="1394504" y="130238"/>
                  <a:pt x="1393179" y="130238"/>
                  <a:pt x="1392516" y="130238"/>
                </a:cubicBezTo>
                <a:cubicBezTo>
                  <a:pt x="1392847" y="130900"/>
                  <a:pt x="1393179" y="131895"/>
                  <a:pt x="1393510" y="132557"/>
                </a:cubicBezTo>
                <a:lnTo>
                  <a:pt x="1393510" y="132557"/>
                </a:lnTo>
                <a:cubicBezTo>
                  <a:pt x="1393510" y="132557"/>
                  <a:pt x="1392847" y="130900"/>
                  <a:pt x="1392516" y="130238"/>
                </a:cubicBezTo>
                <a:cubicBezTo>
                  <a:pt x="1393179" y="130238"/>
                  <a:pt x="1393842" y="130238"/>
                  <a:pt x="1394504" y="130238"/>
                </a:cubicBezTo>
                <a:close/>
                <a:moveTo>
                  <a:pt x="1390528" y="128249"/>
                </a:moveTo>
                <a:cubicBezTo>
                  <a:pt x="1390528" y="128249"/>
                  <a:pt x="1390528" y="128249"/>
                  <a:pt x="1390528" y="127918"/>
                </a:cubicBezTo>
                <a:cubicBezTo>
                  <a:pt x="1390528" y="127918"/>
                  <a:pt x="1390528" y="127918"/>
                  <a:pt x="1390528" y="128249"/>
                </a:cubicBezTo>
                <a:close/>
                <a:moveTo>
                  <a:pt x="1369318" y="85831"/>
                </a:moveTo>
                <a:cubicBezTo>
                  <a:pt x="1369318" y="85831"/>
                  <a:pt x="1370644" y="85831"/>
                  <a:pt x="1371307" y="85831"/>
                </a:cubicBezTo>
                <a:cubicBezTo>
                  <a:pt x="1371638" y="85831"/>
                  <a:pt x="1372301" y="85831"/>
                  <a:pt x="1372632" y="85831"/>
                </a:cubicBezTo>
                <a:cubicBezTo>
                  <a:pt x="1372301" y="85831"/>
                  <a:pt x="1371638" y="85831"/>
                  <a:pt x="1371307" y="85831"/>
                </a:cubicBezTo>
                <a:cubicBezTo>
                  <a:pt x="1370644" y="85831"/>
                  <a:pt x="1369981" y="85831"/>
                  <a:pt x="1369318" y="85831"/>
                </a:cubicBezTo>
                <a:close/>
                <a:moveTo>
                  <a:pt x="1391190" y="70918"/>
                </a:moveTo>
                <a:cubicBezTo>
                  <a:pt x="1394836" y="70918"/>
                  <a:pt x="1398481" y="70918"/>
                  <a:pt x="1398481" y="76552"/>
                </a:cubicBezTo>
                <a:cubicBezTo>
                  <a:pt x="1395499" y="77546"/>
                  <a:pt x="1392516" y="79866"/>
                  <a:pt x="1388871" y="79534"/>
                </a:cubicBezTo>
                <a:cubicBezTo>
                  <a:pt x="1388871" y="80529"/>
                  <a:pt x="1388871" y="81523"/>
                  <a:pt x="1388871" y="82517"/>
                </a:cubicBezTo>
                <a:cubicBezTo>
                  <a:pt x="1388208" y="83180"/>
                  <a:pt x="1387876" y="83843"/>
                  <a:pt x="1387214" y="84837"/>
                </a:cubicBezTo>
                <a:lnTo>
                  <a:pt x="1375615" y="84837"/>
                </a:lnTo>
                <a:cubicBezTo>
                  <a:pt x="1375615" y="82848"/>
                  <a:pt x="1376940" y="82517"/>
                  <a:pt x="1377272" y="81523"/>
                </a:cubicBezTo>
                <a:cubicBezTo>
                  <a:pt x="1380586" y="80860"/>
                  <a:pt x="1384562" y="82517"/>
                  <a:pt x="1387545" y="79866"/>
                </a:cubicBezTo>
                <a:cubicBezTo>
                  <a:pt x="1386882" y="79203"/>
                  <a:pt x="1386551" y="78209"/>
                  <a:pt x="1385888" y="77546"/>
                </a:cubicBezTo>
                <a:cubicBezTo>
                  <a:pt x="1386220" y="77546"/>
                  <a:pt x="1386551" y="77546"/>
                  <a:pt x="1386882" y="77546"/>
                </a:cubicBezTo>
                <a:cubicBezTo>
                  <a:pt x="1390528" y="77546"/>
                  <a:pt x="1388539" y="73238"/>
                  <a:pt x="1390528" y="71581"/>
                </a:cubicBezTo>
                <a:close/>
                <a:moveTo>
                  <a:pt x="1360702" y="74232"/>
                </a:moveTo>
                <a:lnTo>
                  <a:pt x="1360702" y="74232"/>
                </a:lnTo>
                <a:cubicBezTo>
                  <a:pt x="1360702" y="74232"/>
                  <a:pt x="1360702" y="73238"/>
                  <a:pt x="1360702" y="72907"/>
                </a:cubicBezTo>
                <a:cubicBezTo>
                  <a:pt x="1360702" y="73238"/>
                  <a:pt x="1360702" y="73901"/>
                  <a:pt x="1360702" y="74232"/>
                </a:cubicBezTo>
                <a:close/>
                <a:moveTo>
                  <a:pt x="1298400" y="68267"/>
                </a:moveTo>
                <a:cubicBezTo>
                  <a:pt x="1298400" y="68267"/>
                  <a:pt x="1297075" y="69261"/>
                  <a:pt x="1296412" y="69593"/>
                </a:cubicBezTo>
                <a:cubicBezTo>
                  <a:pt x="1297075" y="69593"/>
                  <a:pt x="1297737" y="68930"/>
                  <a:pt x="1298400" y="68267"/>
                </a:cubicBezTo>
                <a:close/>
                <a:moveTo>
                  <a:pt x="1277854" y="66279"/>
                </a:moveTo>
                <a:lnTo>
                  <a:pt x="1277854" y="66279"/>
                </a:lnTo>
                <a:cubicBezTo>
                  <a:pt x="1277854" y="66279"/>
                  <a:pt x="1280505" y="66941"/>
                  <a:pt x="1281830" y="67273"/>
                </a:cubicBezTo>
                <a:cubicBezTo>
                  <a:pt x="1280505" y="67273"/>
                  <a:pt x="1279179" y="66610"/>
                  <a:pt x="1277854" y="66279"/>
                </a:cubicBezTo>
                <a:close/>
                <a:moveTo>
                  <a:pt x="1271557" y="43744"/>
                </a:moveTo>
                <a:cubicBezTo>
                  <a:pt x="1271889" y="41756"/>
                  <a:pt x="1272883" y="41424"/>
                  <a:pt x="1273877" y="41424"/>
                </a:cubicBezTo>
                <a:cubicBezTo>
                  <a:pt x="1272883" y="41424"/>
                  <a:pt x="1271889" y="41756"/>
                  <a:pt x="1271557" y="43744"/>
                </a:cubicBezTo>
                <a:cubicBezTo>
                  <a:pt x="1272220" y="45401"/>
                  <a:pt x="1273877" y="46395"/>
                  <a:pt x="1275534" y="47389"/>
                </a:cubicBezTo>
                <a:cubicBezTo>
                  <a:pt x="1273877" y="46395"/>
                  <a:pt x="1272220" y="45732"/>
                  <a:pt x="1271557" y="43744"/>
                </a:cubicBezTo>
                <a:close/>
                <a:moveTo>
                  <a:pt x="1274208" y="52692"/>
                </a:moveTo>
                <a:lnTo>
                  <a:pt x="1274208" y="52692"/>
                </a:lnTo>
                <a:cubicBezTo>
                  <a:pt x="1271226" y="54017"/>
                  <a:pt x="1268243" y="55343"/>
                  <a:pt x="1265261" y="56337"/>
                </a:cubicBezTo>
                <a:cubicBezTo>
                  <a:pt x="1268243" y="55011"/>
                  <a:pt x="1271226" y="53686"/>
                  <a:pt x="1274208" y="52692"/>
                </a:cubicBezTo>
                <a:close/>
                <a:moveTo>
                  <a:pt x="1251342" y="65284"/>
                </a:moveTo>
                <a:cubicBezTo>
                  <a:pt x="1251342" y="65284"/>
                  <a:pt x="1252005" y="63296"/>
                  <a:pt x="1252336" y="63296"/>
                </a:cubicBezTo>
                <a:cubicBezTo>
                  <a:pt x="1251674" y="63296"/>
                  <a:pt x="1251342" y="63959"/>
                  <a:pt x="1251342" y="65284"/>
                </a:cubicBezTo>
                <a:cubicBezTo>
                  <a:pt x="1249354" y="66279"/>
                  <a:pt x="1248691" y="64953"/>
                  <a:pt x="1248028" y="63628"/>
                </a:cubicBezTo>
                <a:cubicBezTo>
                  <a:pt x="1248691" y="64953"/>
                  <a:pt x="1249354" y="66279"/>
                  <a:pt x="1251342" y="65284"/>
                </a:cubicBezTo>
                <a:close/>
                <a:moveTo>
                  <a:pt x="1241069" y="56337"/>
                </a:moveTo>
                <a:cubicBezTo>
                  <a:pt x="1241069" y="56337"/>
                  <a:pt x="1241069" y="53686"/>
                  <a:pt x="1241069" y="52692"/>
                </a:cubicBezTo>
                <a:cubicBezTo>
                  <a:pt x="1241069" y="54017"/>
                  <a:pt x="1241069" y="55343"/>
                  <a:pt x="1241069" y="56337"/>
                </a:cubicBezTo>
                <a:cubicBezTo>
                  <a:pt x="1241069" y="57994"/>
                  <a:pt x="1242063" y="58657"/>
                  <a:pt x="1243057" y="58657"/>
                </a:cubicBezTo>
                <a:cubicBezTo>
                  <a:pt x="1242063" y="58657"/>
                  <a:pt x="1241069" y="57994"/>
                  <a:pt x="1241069" y="56337"/>
                </a:cubicBezTo>
                <a:cubicBezTo>
                  <a:pt x="1240406" y="56337"/>
                  <a:pt x="1240075" y="56337"/>
                  <a:pt x="1239412" y="56337"/>
                </a:cubicBezTo>
                <a:cubicBezTo>
                  <a:pt x="1238749" y="56337"/>
                  <a:pt x="1238087" y="55674"/>
                  <a:pt x="1237755" y="55343"/>
                </a:cubicBezTo>
                <a:cubicBezTo>
                  <a:pt x="1238418" y="55674"/>
                  <a:pt x="1239081" y="56005"/>
                  <a:pt x="1239412" y="56337"/>
                </a:cubicBezTo>
                <a:cubicBezTo>
                  <a:pt x="1240075" y="56337"/>
                  <a:pt x="1240406" y="56337"/>
                  <a:pt x="1241069" y="56337"/>
                </a:cubicBezTo>
                <a:close/>
                <a:moveTo>
                  <a:pt x="1185395" y="29494"/>
                </a:moveTo>
                <a:cubicBezTo>
                  <a:pt x="1185395" y="29494"/>
                  <a:pt x="1186721" y="29494"/>
                  <a:pt x="1187715" y="29494"/>
                </a:cubicBezTo>
                <a:cubicBezTo>
                  <a:pt x="1189372" y="27837"/>
                  <a:pt x="1191029" y="26511"/>
                  <a:pt x="1192686" y="24855"/>
                </a:cubicBezTo>
                <a:lnTo>
                  <a:pt x="1192686" y="24855"/>
                </a:lnTo>
                <a:cubicBezTo>
                  <a:pt x="1191029" y="26511"/>
                  <a:pt x="1189372" y="27837"/>
                  <a:pt x="1187715" y="29494"/>
                </a:cubicBezTo>
                <a:cubicBezTo>
                  <a:pt x="1189703" y="36122"/>
                  <a:pt x="1195668" y="35459"/>
                  <a:pt x="1200639" y="37447"/>
                </a:cubicBezTo>
                <a:cubicBezTo>
                  <a:pt x="1202627" y="42418"/>
                  <a:pt x="1201633" y="43744"/>
                  <a:pt x="1196331" y="43744"/>
                </a:cubicBezTo>
                <a:cubicBezTo>
                  <a:pt x="1194343" y="43744"/>
                  <a:pt x="1192354" y="41424"/>
                  <a:pt x="1190697" y="43744"/>
                </a:cubicBezTo>
                <a:cubicBezTo>
                  <a:pt x="1189040" y="43081"/>
                  <a:pt x="1187383" y="40761"/>
                  <a:pt x="1185726" y="43744"/>
                </a:cubicBezTo>
                <a:cubicBezTo>
                  <a:pt x="1184401" y="43744"/>
                  <a:pt x="1182744" y="44738"/>
                  <a:pt x="1181750" y="42750"/>
                </a:cubicBezTo>
                <a:cubicBezTo>
                  <a:pt x="1182744" y="41093"/>
                  <a:pt x="1181418" y="38773"/>
                  <a:pt x="1183075" y="37779"/>
                </a:cubicBezTo>
                <a:cubicBezTo>
                  <a:pt x="1185063" y="37779"/>
                  <a:pt x="1186058" y="41424"/>
                  <a:pt x="1188709" y="39104"/>
                </a:cubicBezTo>
                <a:cubicBezTo>
                  <a:pt x="1186721" y="35790"/>
                  <a:pt x="1183075" y="36453"/>
                  <a:pt x="1180424" y="34796"/>
                </a:cubicBezTo>
                <a:cubicBezTo>
                  <a:pt x="1180093" y="34796"/>
                  <a:pt x="1179761" y="34796"/>
                  <a:pt x="1179430" y="34465"/>
                </a:cubicBezTo>
                <a:cubicBezTo>
                  <a:pt x="1178436" y="33802"/>
                  <a:pt x="1177773" y="32808"/>
                  <a:pt x="1176779" y="32145"/>
                </a:cubicBezTo>
                <a:cubicBezTo>
                  <a:pt x="1176116" y="30820"/>
                  <a:pt x="1176116" y="29494"/>
                  <a:pt x="1178104" y="29494"/>
                </a:cubicBezTo>
                <a:cubicBezTo>
                  <a:pt x="1180755" y="28831"/>
                  <a:pt x="1183407" y="32145"/>
                  <a:pt x="1185726" y="29494"/>
                </a:cubicBezTo>
                <a:close/>
                <a:moveTo>
                  <a:pt x="1172471" y="27174"/>
                </a:moveTo>
                <a:lnTo>
                  <a:pt x="1172471" y="27174"/>
                </a:lnTo>
                <a:cubicBezTo>
                  <a:pt x="1172471" y="27174"/>
                  <a:pt x="1174459" y="27174"/>
                  <a:pt x="1175453" y="27506"/>
                </a:cubicBezTo>
                <a:cubicBezTo>
                  <a:pt x="1174459" y="27506"/>
                  <a:pt x="1173465" y="27174"/>
                  <a:pt x="1172471" y="27174"/>
                </a:cubicBezTo>
                <a:close/>
                <a:moveTo>
                  <a:pt x="1172471" y="24855"/>
                </a:moveTo>
                <a:cubicBezTo>
                  <a:pt x="1172471" y="24855"/>
                  <a:pt x="1171808" y="23860"/>
                  <a:pt x="1171476" y="23529"/>
                </a:cubicBezTo>
                <a:cubicBezTo>
                  <a:pt x="1171808" y="23860"/>
                  <a:pt x="1172139" y="24192"/>
                  <a:pt x="1172471" y="24855"/>
                </a:cubicBezTo>
                <a:close/>
                <a:moveTo>
                  <a:pt x="1147616" y="58988"/>
                </a:moveTo>
                <a:cubicBezTo>
                  <a:pt x="1150930" y="58988"/>
                  <a:pt x="1151924" y="62302"/>
                  <a:pt x="1153913" y="64290"/>
                </a:cubicBezTo>
                <a:cubicBezTo>
                  <a:pt x="1153913" y="64622"/>
                  <a:pt x="1153913" y="64953"/>
                  <a:pt x="1153913" y="65284"/>
                </a:cubicBezTo>
                <a:cubicBezTo>
                  <a:pt x="1153581" y="65616"/>
                  <a:pt x="1152918" y="66279"/>
                  <a:pt x="1152587" y="66610"/>
                </a:cubicBezTo>
                <a:cubicBezTo>
                  <a:pt x="1151261" y="67604"/>
                  <a:pt x="1150930" y="69593"/>
                  <a:pt x="1148610" y="69261"/>
                </a:cubicBezTo>
                <a:cubicBezTo>
                  <a:pt x="1146291" y="68930"/>
                  <a:pt x="1144965" y="66941"/>
                  <a:pt x="1143971" y="65284"/>
                </a:cubicBezTo>
                <a:cubicBezTo>
                  <a:pt x="1143971" y="64622"/>
                  <a:pt x="1143971" y="63628"/>
                  <a:pt x="1143971" y="62965"/>
                </a:cubicBezTo>
                <a:cubicBezTo>
                  <a:pt x="1145296" y="61639"/>
                  <a:pt x="1145959" y="59651"/>
                  <a:pt x="1147947" y="58988"/>
                </a:cubicBezTo>
                <a:close/>
                <a:moveTo>
                  <a:pt x="1133366" y="46395"/>
                </a:moveTo>
                <a:cubicBezTo>
                  <a:pt x="1133366" y="46395"/>
                  <a:pt x="1131378" y="45069"/>
                  <a:pt x="1130052" y="45069"/>
                </a:cubicBezTo>
                <a:cubicBezTo>
                  <a:pt x="1131378" y="45069"/>
                  <a:pt x="1132372" y="45732"/>
                  <a:pt x="1133366" y="46395"/>
                </a:cubicBezTo>
                <a:close/>
                <a:moveTo>
                  <a:pt x="1115471" y="47721"/>
                </a:moveTo>
                <a:lnTo>
                  <a:pt x="1115471" y="47721"/>
                </a:lnTo>
                <a:cubicBezTo>
                  <a:pt x="1114477" y="51035"/>
                  <a:pt x="1110500" y="51366"/>
                  <a:pt x="1109174" y="54349"/>
                </a:cubicBezTo>
                <a:cubicBezTo>
                  <a:pt x="1107517" y="54349"/>
                  <a:pt x="1106523" y="53354"/>
                  <a:pt x="1106523" y="51697"/>
                </a:cubicBezTo>
                <a:lnTo>
                  <a:pt x="1106523" y="51697"/>
                </a:lnTo>
                <a:cubicBezTo>
                  <a:pt x="1107517" y="45732"/>
                  <a:pt x="1108512" y="45069"/>
                  <a:pt x="1115471" y="47721"/>
                </a:cubicBezTo>
                <a:close/>
                <a:moveTo>
                  <a:pt x="1098901" y="33802"/>
                </a:moveTo>
                <a:cubicBezTo>
                  <a:pt x="1098901" y="33802"/>
                  <a:pt x="1097907" y="33802"/>
                  <a:pt x="1097576" y="33802"/>
                </a:cubicBezTo>
                <a:lnTo>
                  <a:pt x="1097576" y="33802"/>
                </a:lnTo>
                <a:cubicBezTo>
                  <a:pt x="1097576" y="33802"/>
                  <a:pt x="1098570" y="33802"/>
                  <a:pt x="1098901" y="33802"/>
                </a:cubicBezTo>
                <a:lnTo>
                  <a:pt x="1098901" y="33802"/>
                </a:lnTo>
                <a:close/>
                <a:moveTo>
                  <a:pt x="1072390" y="39104"/>
                </a:moveTo>
                <a:cubicBezTo>
                  <a:pt x="1079018" y="37779"/>
                  <a:pt x="1080343" y="35790"/>
                  <a:pt x="1080343" y="26180"/>
                </a:cubicBezTo>
                <a:lnTo>
                  <a:pt x="1087634" y="26180"/>
                </a:lnTo>
                <a:cubicBezTo>
                  <a:pt x="1089291" y="30820"/>
                  <a:pt x="1083988" y="27174"/>
                  <a:pt x="1083657" y="29494"/>
                </a:cubicBezTo>
                <a:cubicBezTo>
                  <a:pt x="1085977" y="29825"/>
                  <a:pt x="1086308" y="32477"/>
                  <a:pt x="1087634" y="33802"/>
                </a:cubicBezTo>
                <a:cubicBezTo>
                  <a:pt x="1088297" y="32808"/>
                  <a:pt x="1088959" y="32145"/>
                  <a:pt x="1089954" y="31814"/>
                </a:cubicBezTo>
                <a:cubicBezTo>
                  <a:pt x="1090616" y="31482"/>
                  <a:pt x="1091611" y="31151"/>
                  <a:pt x="1092605" y="31151"/>
                </a:cubicBezTo>
                <a:cubicBezTo>
                  <a:pt x="1091611" y="31151"/>
                  <a:pt x="1090948" y="31151"/>
                  <a:pt x="1089954" y="31814"/>
                </a:cubicBezTo>
                <a:cubicBezTo>
                  <a:pt x="1088959" y="32477"/>
                  <a:pt x="1088297" y="32808"/>
                  <a:pt x="1087634" y="33802"/>
                </a:cubicBezTo>
                <a:cubicBezTo>
                  <a:pt x="1086971" y="35790"/>
                  <a:pt x="1089954" y="38442"/>
                  <a:pt x="1087634" y="40099"/>
                </a:cubicBezTo>
                <a:cubicBezTo>
                  <a:pt x="1084320" y="42087"/>
                  <a:pt x="1086308" y="44407"/>
                  <a:pt x="1086640" y="46726"/>
                </a:cubicBezTo>
                <a:cubicBezTo>
                  <a:pt x="1084983" y="48052"/>
                  <a:pt x="1083326" y="49378"/>
                  <a:pt x="1081669" y="50372"/>
                </a:cubicBezTo>
                <a:cubicBezTo>
                  <a:pt x="1081669" y="50703"/>
                  <a:pt x="1081669" y="51035"/>
                  <a:pt x="1081669" y="51697"/>
                </a:cubicBezTo>
                <a:cubicBezTo>
                  <a:pt x="1083657" y="53354"/>
                  <a:pt x="1085977" y="54017"/>
                  <a:pt x="1088297" y="54349"/>
                </a:cubicBezTo>
                <a:cubicBezTo>
                  <a:pt x="1085977" y="54349"/>
                  <a:pt x="1083657" y="53354"/>
                  <a:pt x="1081669" y="51697"/>
                </a:cubicBezTo>
                <a:cubicBezTo>
                  <a:pt x="1081669" y="51366"/>
                  <a:pt x="1081669" y="51035"/>
                  <a:pt x="1081669" y="50372"/>
                </a:cubicBezTo>
                <a:cubicBezTo>
                  <a:pt x="1081337" y="50372"/>
                  <a:pt x="1080675" y="50372"/>
                  <a:pt x="1080343" y="50040"/>
                </a:cubicBezTo>
                <a:cubicBezTo>
                  <a:pt x="1075372" y="50040"/>
                  <a:pt x="1070070" y="50372"/>
                  <a:pt x="1065099" y="50703"/>
                </a:cubicBezTo>
                <a:cubicBezTo>
                  <a:pt x="1063773" y="50040"/>
                  <a:pt x="1062448" y="49709"/>
                  <a:pt x="1061122" y="49046"/>
                </a:cubicBezTo>
                <a:cubicBezTo>
                  <a:pt x="1061122" y="47721"/>
                  <a:pt x="1061122" y="46395"/>
                  <a:pt x="1061122" y="45069"/>
                </a:cubicBezTo>
                <a:cubicBezTo>
                  <a:pt x="1064768" y="45069"/>
                  <a:pt x="1068413" y="46395"/>
                  <a:pt x="1070733" y="42087"/>
                </a:cubicBezTo>
                <a:cubicBezTo>
                  <a:pt x="1069739" y="41093"/>
                  <a:pt x="1069076" y="40099"/>
                  <a:pt x="1068413" y="39104"/>
                </a:cubicBezTo>
                <a:cubicBezTo>
                  <a:pt x="1069739" y="39104"/>
                  <a:pt x="1071396" y="39104"/>
                  <a:pt x="1072721" y="39104"/>
                </a:cubicBezTo>
                <a:close/>
                <a:moveTo>
                  <a:pt x="1052506" y="41756"/>
                </a:moveTo>
                <a:cubicBezTo>
                  <a:pt x="1052506" y="41756"/>
                  <a:pt x="1051843" y="42087"/>
                  <a:pt x="1051843" y="42418"/>
                </a:cubicBezTo>
                <a:cubicBezTo>
                  <a:pt x="1053832" y="44075"/>
                  <a:pt x="1056151" y="45732"/>
                  <a:pt x="1058140" y="47721"/>
                </a:cubicBezTo>
                <a:cubicBezTo>
                  <a:pt x="1058140" y="48052"/>
                  <a:pt x="1058140" y="48383"/>
                  <a:pt x="1058140" y="48715"/>
                </a:cubicBezTo>
                <a:lnTo>
                  <a:pt x="1058140" y="48715"/>
                </a:lnTo>
                <a:cubicBezTo>
                  <a:pt x="1058140" y="48715"/>
                  <a:pt x="1058140" y="48052"/>
                  <a:pt x="1058140" y="47721"/>
                </a:cubicBezTo>
                <a:cubicBezTo>
                  <a:pt x="1056151" y="46064"/>
                  <a:pt x="1053832" y="44407"/>
                  <a:pt x="1051843" y="42418"/>
                </a:cubicBezTo>
                <a:cubicBezTo>
                  <a:pt x="1051843" y="42087"/>
                  <a:pt x="1051843" y="41756"/>
                  <a:pt x="1052506" y="41756"/>
                </a:cubicBezTo>
                <a:close/>
                <a:moveTo>
                  <a:pt x="1024006" y="46395"/>
                </a:moveTo>
                <a:lnTo>
                  <a:pt x="1024006" y="46395"/>
                </a:lnTo>
                <a:cubicBezTo>
                  <a:pt x="1024006" y="46395"/>
                  <a:pt x="1022681" y="43413"/>
                  <a:pt x="1021686" y="41756"/>
                </a:cubicBezTo>
                <a:cubicBezTo>
                  <a:pt x="1022349" y="43413"/>
                  <a:pt x="1023343" y="45069"/>
                  <a:pt x="1024006" y="46395"/>
                </a:cubicBezTo>
                <a:close/>
                <a:moveTo>
                  <a:pt x="1000809" y="57000"/>
                </a:moveTo>
                <a:cubicBezTo>
                  <a:pt x="1000809" y="57000"/>
                  <a:pt x="998158" y="54017"/>
                  <a:pt x="997163" y="52360"/>
                </a:cubicBezTo>
                <a:lnTo>
                  <a:pt x="997163" y="52360"/>
                </a:lnTo>
                <a:cubicBezTo>
                  <a:pt x="997163" y="52360"/>
                  <a:pt x="999815" y="55343"/>
                  <a:pt x="1000809" y="57000"/>
                </a:cubicBezTo>
                <a:close/>
                <a:moveTo>
                  <a:pt x="991530" y="51366"/>
                </a:moveTo>
                <a:cubicBezTo>
                  <a:pt x="991530" y="51366"/>
                  <a:pt x="988879" y="52029"/>
                  <a:pt x="987553" y="52360"/>
                </a:cubicBezTo>
                <a:cubicBezTo>
                  <a:pt x="988879" y="52360"/>
                  <a:pt x="990204" y="51697"/>
                  <a:pt x="991530" y="51366"/>
                </a:cubicBezTo>
                <a:close/>
                <a:moveTo>
                  <a:pt x="868583" y="52360"/>
                </a:moveTo>
                <a:cubicBezTo>
                  <a:pt x="868583" y="52360"/>
                  <a:pt x="869245" y="52360"/>
                  <a:pt x="869577" y="52692"/>
                </a:cubicBezTo>
                <a:cubicBezTo>
                  <a:pt x="869245" y="52692"/>
                  <a:pt x="868914" y="52692"/>
                  <a:pt x="868583" y="52360"/>
                </a:cubicBezTo>
                <a:cubicBezTo>
                  <a:pt x="868583" y="50372"/>
                  <a:pt x="868583" y="49046"/>
                  <a:pt x="867257" y="47389"/>
                </a:cubicBezTo>
                <a:cubicBezTo>
                  <a:pt x="868251" y="48715"/>
                  <a:pt x="868583" y="50372"/>
                  <a:pt x="868583" y="52360"/>
                </a:cubicBezTo>
                <a:close/>
                <a:moveTo>
                  <a:pt x="853339" y="45069"/>
                </a:moveTo>
                <a:lnTo>
                  <a:pt x="853339" y="45069"/>
                </a:lnTo>
                <a:cubicBezTo>
                  <a:pt x="853339" y="45069"/>
                  <a:pt x="853007" y="44075"/>
                  <a:pt x="853007" y="43744"/>
                </a:cubicBezTo>
                <a:cubicBezTo>
                  <a:pt x="853007" y="43744"/>
                  <a:pt x="853007" y="44407"/>
                  <a:pt x="853339" y="45069"/>
                </a:cubicBezTo>
                <a:close/>
                <a:moveTo>
                  <a:pt x="807606" y="51366"/>
                </a:moveTo>
                <a:cubicBezTo>
                  <a:pt x="805949" y="53023"/>
                  <a:pt x="807938" y="53354"/>
                  <a:pt x="808600" y="54017"/>
                </a:cubicBezTo>
                <a:cubicBezTo>
                  <a:pt x="806281" y="56668"/>
                  <a:pt x="800647" y="53686"/>
                  <a:pt x="800647" y="59651"/>
                </a:cubicBezTo>
                <a:cubicBezTo>
                  <a:pt x="798990" y="57662"/>
                  <a:pt x="798659" y="55011"/>
                  <a:pt x="796007" y="55011"/>
                </a:cubicBezTo>
                <a:cubicBezTo>
                  <a:pt x="794350" y="55011"/>
                  <a:pt x="792694" y="55011"/>
                  <a:pt x="791037" y="55011"/>
                </a:cubicBezTo>
                <a:cubicBezTo>
                  <a:pt x="790374" y="55011"/>
                  <a:pt x="789711" y="55011"/>
                  <a:pt x="789711" y="54017"/>
                </a:cubicBezTo>
                <a:cubicBezTo>
                  <a:pt x="790042" y="54017"/>
                  <a:pt x="790374" y="53686"/>
                  <a:pt x="790705" y="53354"/>
                </a:cubicBezTo>
                <a:cubicBezTo>
                  <a:pt x="793356" y="52692"/>
                  <a:pt x="793356" y="49378"/>
                  <a:pt x="796007" y="48715"/>
                </a:cubicBezTo>
                <a:cubicBezTo>
                  <a:pt x="799653" y="50703"/>
                  <a:pt x="804624" y="46726"/>
                  <a:pt x="807606" y="51366"/>
                </a:cubicBezTo>
                <a:close/>
                <a:moveTo>
                  <a:pt x="794019" y="46064"/>
                </a:moveTo>
                <a:cubicBezTo>
                  <a:pt x="794019" y="46064"/>
                  <a:pt x="793356" y="46064"/>
                  <a:pt x="793025" y="46064"/>
                </a:cubicBezTo>
                <a:cubicBezTo>
                  <a:pt x="793025" y="46064"/>
                  <a:pt x="793688" y="46064"/>
                  <a:pt x="794019" y="46064"/>
                </a:cubicBezTo>
                <a:close/>
                <a:moveTo>
                  <a:pt x="792694" y="42418"/>
                </a:moveTo>
                <a:cubicBezTo>
                  <a:pt x="792694" y="42418"/>
                  <a:pt x="792031" y="41093"/>
                  <a:pt x="791699" y="40761"/>
                </a:cubicBezTo>
                <a:cubicBezTo>
                  <a:pt x="792362" y="41424"/>
                  <a:pt x="792694" y="41756"/>
                  <a:pt x="792694" y="42418"/>
                </a:cubicBezTo>
                <a:close/>
                <a:moveTo>
                  <a:pt x="787723" y="37779"/>
                </a:moveTo>
                <a:cubicBezTo>
                  <a:pt x="787723" y="37779"/>
                  <a:pt x="787060" y="37779"/>
                  <a:pt x="786397" y="37447"/>
                </a:cubicBezTo>
                <a:cubicBezTo>
                  <a:pt x="786728" y="37447"/>
                  <a:pt x="787060" y="37447"/>
                  <a:pt x="787723" y="37779"/>
                </a:cubicBezTo>
                <a:close/>
                <a:moveTo>
                  <a:pt x="785071" y="36785"/>
                </a:moveTo>
                <a:cubicBezTo>
                  <a:pt x="785071" y="36785"/>
                  <a:pt x="783746" y="36785"/>
                  <a:pt x="783083" y="37447"/>
                </a:cubicBezTo>
                <a:lnTo>
                  <a:pt x="783083" y="37447"/>
                </a:lnTo>
                <a:cubicBezTo>
                  <a:pt x="783083" y="37447"/>
                  <a:pt x="784409" y="36453"/>
                  <a:pt x="785071" y="36785"/>
                </a:cubicBezTo>
                <a:close/>
                <a:moveTo>
                  <a:pt x="765851" y="29163"/>
                </a:moveTo>
                <a:cubicBezTo>
                  <a:pt x="765851" y="29163"/>
                  <a:pt x="768170" y="27174"/>
                  <a:pt x="769165" y="25849"/>
                </a:cubicBezTo>
                <a:cubicBezTo>
                  <a:pt x="769827" y="24855"/>
                  <a:pt x="770490" y="23860"/>
                  <a:pt x="770159" y="22866"/>
                </a:cubicBezTo>
                <a:cubicBezTo>
                  <a:pt x="770159" y="23529"/>
                  <a:pt x="769827" y="24523"/>
                  <a:pt x="769165" y="25849"/>
                </a:cubicBezTo>
                <a:cubicBezTo>
                  <a:pt x="768170" y="27174"/>
                  <a:pt x="767176" y="28168"/>
                  <a:pt x="765851" y="29163"/>
                </a:cubicBezTo>
                <a:close/>
                <a:moveTo>
                  <a:pt x="766845" y="52692"/>
                </a:moveTo>
                <a:lnTo>
                  <a:pt x="763200" y="52692"/>
                </a:lnTo>
                <a:cubicBezTo>
                  <a:pt x="764525" y="47721"/>
                  <a:pt x="768170" y="44407"/>
                  <a:pt x="770490" y="40099"/>
                </a:cubicBezTo>
                <a:lnTo>
                  <a:pt x="770490" y="40099"/>
                </a:lnTo>
                <a:cubicBezTo>
                  <a:pt x="770490" y="40099"/>
                  <a:pt x="771484" y="39436"/>
                  <a:pt x="771816" y="39104"/>
                </a:cubicBezTo>
                <a:cubicBezTo>
                  <a:pt x="771816" y="43081"/>
                  <a:pt x="775461" y="45401"/>
                  <a:pt x="776124" y="49378"/>
                </a:cubicBezTo>
                <a:cubicBezTo>
                  <a:pt x="776124" y="49709"/>
                  <a:pt x="776124" y="50040"/>
                  <a:pt x="776124" y="50372"/>
                </a:cubicBezTo>
                <a:cubicBezTo>
                  <a:pt x="772810" y="50372"/>
                  <a:pt x="769496" y="49709"/>
                  <a:pt x="767176" y="53023"/>
                </a:cubicBezTo>
                <a:close/>
                <a:moveTo>
                  <a:pt x="776787" y="112011"/>
                </a:moveTo>
                <a:cubicBezTo>
                  <a:pt x="776787" y="112011"/>
                  <a:pt x="775792" y="113005"/>
                  <a:pt x="775461" y="113668"/>
                </a:cubicBezTo>
                <a:cubicBezTo>
                  <a:pt x="776124" y="116319"/>
                  <a:pt x="775461" y="118970"/>
                  <a:pt x="774467" y="121290"/>
                </a:cubicBezTo>
                <a:lnTo>
                  <a:pt x="774467" y="121290"/>
                </a:lnTo>
                <a:cubicBezTo>
                  <a:pt x="774467" y="121290"/>
                  <a:pt x="775130" y="122616"/>
                  <a:pt x="775461" y="123610"/>
                </a:cubicBezTo>
                <a:cubicBezTo>
                  <a:pt x="774135" y="125267"/>
                  <a:pt x="772478" y="122284"/>
                  <a:pt x="770822" y="123941"/>
                </a:cubicBezTo>
                <a:cubicBezTo>
                  <a:pt x="772147" y="126592"/>
                  <a:pt x="768833" y="128249"/>
                  <a:pt x="769496" y="130900"/>
                </a:cubicBezTo>
                <a:cubicBezTo>
                  <a:pt x="768170" y="130900"/>
                  <a:pt x="767176" y="131232"/>
                  <a:pt x="765851" y="131563"/>
                </a:cubicBezTo>
                <a:cubicBezTo>
                  <a:pt x="762537" y="131563"/>
                  <a:pt x="759223" y="132226"/>
                  <a:pt x="755909" y="132557"/>
                </a:cubicBezTo>
                <a:cubicBezTo>
                  <a:pt x="755909" y="131563"/>
                  <a:pt x="755909" y="130900"/>
                  <a:pt x="755909" y="129906"/>
                </a:cubicBezTo>
                <a:cubicBezTo>
                  <a:pt x="759554" y="128249"/>
                  <a:pt x="761211" y="125598"/>
                  <a:pt x="761874" y="121290"/>
                </a:cubicBezTo>
                <a:cubicBezTo>
                  <a:pt x="761874" y="119633"/>
                  <a:pt x="760548" y="116982"/>
                  <a:pt x="763200" y="115656"/>
                </a:cubicBezTo>
                <a:cubicBezTo>
                  <a:pt x="763200" y="115325"/>
                  <a:pt x="763200" y="114662"/>
                  <a:pt x="763200" y="114331"/>
                </a:cubicBezTo>
                <a:cubicBezTo>
                  <a:pt x="762537" y="113999"/>
                  <a:pt x="761542" y="113668"/>
                  <a:pt x="760880" y="113005"/>
                </a:cubicBezTo>
                <a:cubicBezTo>
                  <a:pt x="761542" y="113337"/>
                  <a:pt x="762537" y="113668"/>
                  <a:pt x="763200" y="114331"/>
                </a:cubicBezTo>
                <a:cubicBezTo>
                  <a:pt x="763200" y="113999"/>
                  <a:pt x="763200" y="113668"/>
                  <a:pt x="763531" y="113337"/>
                </a:cubicBezTo>
                <a:cubicBezTo>
                  <a:pt x="763531" y="111348"/>
                  <a:pt x="763862" y="110354"/>
                  <a:pt x="765188" y="109360"/>
                </a:cubicBezTo>
                <a:cubicBezTo>
                  <a:pt x="764194" y="110023"/>
                  <a:pt x="763200" y="111348"/>
                  <a:pt x="763531" y="113337"/>
                </a:cubicBezTo>
                <a:cubicBezTo>
                  <a:pt x="767839" y="110354"/>
                  <a:pt x="772147" y="108366"/>
                  <a:pt x="777118" y="111680"/>
                </a:cubicBezTo>
                <a:close/>
                <a:moveTo>
                  <a:pt x="734368" y="96767"/>
                </a:moveTo>
                <a:cubicBezTo>
                  <a:pt x="734368" y="96767"/>
                  <a:pt x="737019" y="97098"/>
                  <a:pt x="738014" y="97761"/>
                </a:cubicBezTo>
                <a:cubicBezTo>
                  <a:pt x="736688" y="97430"/>
                  <a:pt x="735694" y="96767"/>
                  <a:pt x="734368" y="96767"/>
                </a:cubicBezTo>
                <a:close/>
                <a:moveTo>
                  <a:pt x="714485" y="88151"/>
                </a:moveTo>
                <a:lnTo>
                  <a:pt x="714485" y="88151"/>
                </a:lnTo>
                <a:cubicBezTo>
                  <a:pt x="714485" y="88151"/>
                  <a:pt x="714485" y="88151"/>
                  <a:pt x="714485" y="88151"/>
                </a:cubicBezTo>
                <a:cubicBezTo>
                  <a:pt x="714153" y="87156"/>
                  <a:pt x="713490" y="86494"/>
                  <a:pt x="712828" y="86162"/>
                </a:cubicBezTo>
                <a:cubicBezTo>
                  <a:pt x="713490" y="86494"/>
                  <a:pt x="714153" y="87156"/>
                  <a:pt x="714485" y="88151"/>
                </a:cubicBezTo>
                <a:cubicBezTo>
                  <a:pt x="717799" y="88151"/>
                  <a:pt x="721444" y="88151"/>
                  <a:pt x="724758" y="88151"/>
                </a:cubicBezTo>
                <a:cubicBezTo>
                  <a:pt x="726083" y="87488"/>
                  <a:pt x="727078" y="86494"/>
                  <a:pt x="728403" y="85831"/>
                </a:cubicBezTo>
                <a:cubicBezTo>
                  <a:pt x="727078" y="86494"/>
                  <a:pt x="726083" y="87488"/>
                  <a:pt x="724758" y="88151"/>
                </a:cubicBezTo>
                <a:cubicBezTo>
                  <a:pt x="721444" y="88151"/>
                  <a:pt x="717799" y="88151"/>
                  <a:pt x="714485" y="88151"/>
                </a:cubicBezTo>
                <a:close/>
                <a:moveTo>
                  <a:pt x="714485" y="67604"/>
                </a:moveTo>
                <a:cubicBezTo>
                  <a:pt x="714485" y="67604"/>
                  <a:pt x="714485" y="65947"/>
                  <a:pt x="714485" y="65284"/>
                </a:cubicBezTo>
                <a:cubicBezTo>
                  <a:pt x="717799" y="63628"/>
                  <a:pt x="719455" y="67273"/>
                  <a:pt x="721775" y="67936"/>
                </a:cubicBezTo>
                <a:cubicBezTo>
                  <a:pt x="720450" y="69924"/>
                  <a:pt x="715810" y="68598"/>
                  <a:pt x="716804" y="72907"/>
                </a:cubicBezTo>
                <a:lnTo>
                  <a:pt x="716142" y="72907"/>
                </a:lnTo>
                <a:cubicBezTo>
                  <a:pt x="716142" y="72907"/>
                  <a:pt x="715479" y="72907"/>
                  <a:pt x="715479" y="72907"/>
                </a:cubicBezTo>
                <a:cubicBezTo>
                  <a:pt x="714485" y="71581"/>
                  <a:pt x="713822" y="70587"/>
                  <a:pt x="712828" y="69261"/>
                </a:cubicBezTo>
                <a:cubicBezTo>
                  <a:pt x="712828" y="69261"/>
                  <a:pt x="713490" y="68598"/>
                  <a:pt x="714153" y="67604"/>
                </a:cubicBezTo>
                <a:close/>
                <a:moveTo>
                  <a:pt x="734700" y="84174"/>
                </a:moveTo>
                <a:cubicBezTo>
                  <a:pt x="734368" y="86162"/>
                  <a:pt x="733705" y="86494"/>
                  <a:pt x="732711" y="86494"/>
                </a:cubicBezTo>
                <a:cubicBezTo>
                  <a:pt x="733374" y="86494"/>
                  <a:pt x="734368" y="86494"/>
                  <a:pt x="734700" y="84174"/>
                </a:cubicBezTo>
                <a:cubicBezTo>
                  <a:pt x="734700" y="84174"/>
                  <a:pt x="734700" y="83511"/>
                  <a:pt x="734700" y="83180"/>
                </a:cubicBezTo>
                <a:cubicBezTo>
                  <a:pt x="734700" y="83511"/>
                  <a:pt x="734700" y="83843"/>
                  <a:pt x="734700" y="84174"/>
                </a:cubicBezTo>
                <a:close/>
                <a:moveTo>
                  <a:pt x="708520" y="63628"/>
                </a:moveTo>
                <a:cubicBezTo>
                  <a:pt x="708520" y="63628"/>
                  <a:pt x="708851" y="63628"/>
                  <a:pt x="709182" y="63628"/>
                </a:cubicBezTo>
                <a:cubicBezTo>
                  <a:pt x="711171" y="63628"/>
                  <a:pt x="713159" y="62633"/>
                  <a:pt x="714816" y="62633"/>
                </a:cubicBezTo>
                <a:cubicBezTo>
                  <a:pt x="712828" y="62633"/>
                  <a:pt x="711171" y="63959"/>
                  <a:pt x="709182" y="63628"/>
                </a:cubicBezTo>
                <a:cubicBezTo>
                  <a:pt x="709182" y="63628"/>
                  <a:pt x="708851" y="63628"/>
                  <a:pt x="708520" y="63628"/>
                </a:cubicBezTo>
                <a:close/>
                <a:moveTo>
                  <a:pt x="695595" y="85168"/>
                </a:moveTo>
                <a:cubicBezTo>
                  <a:pt x="695595" y="85168"/>
                  <a:pt x="695264" y="85168"/>
                  <a:pt x="694932" y="85168"/>
                </a:cubicBezTo>
                <a:cubicBezTo>
                  <a:pt x="694932" y="85168"/>
                  <a:pt x="694601" y="85831"/>
                  <a:pt x="694270" y="85831"/>
                </a:cubicBezTo>
                <a:cubicBezTo>
                  <a:pt x="695927" y="85831"/>
                  <a:pt x="697584" y="86494"/>
                  <a:pt x="699572" y="86494"/>
                </a:cubicBezTo>
                <a:cubicBezTo>
                  <a:pt x="697584" y="90802"/>
                  <a:pt x="693607" y="89808"/>
                  <a:pt x="690624" y="91133"/>
                </a:cubicBezTo>
                <a:cubicBezTo>
                  <a:pt x="688305" y="90139"/>
                  <a:pt x="688967" y="87819"/>
                  <a:pt x="687973" y="86162"/>
                </a:cubicBezTo>
                <a:cubicBezTo>
                  <a:pt x="687973" y="84837"/>
                  <a:pt x="687310" y="84174"/>
                  <a:pt x="686979" y="83843"/>
                </a:cubicBezTo>
                <a:cubicBezTo>
                  <a:pt x="687310" y="84174"/>
                  <a:pt x="687973" y="84837"/>
                  <a:pt x="687973" y="86162"/>
                </a:cubicBezTo>
                <a:cubicBezTo>
                  <a:pt x="691509" y="83511"/>
                  <a:pt x="694048" y="83069"/>
                  <a:pt x="695595" y="84837"/>
                </a:cubicBezTo>
                <a:close/>
                <a:moveTo>
                  <a:pt x="686648" y="83843"/>
                </a:moveTo>
                <a:cubicBezTo>
                  <a:pt x="686648" y="83843"/>
                  <a:pt x="684991" y="84174"/>
                  <a:pt x="683996" y="85168"/>
                </a:cubicBezTo>
                <a:cubicBezTo>
                  <a:pt x="683002" y="85499"/>
                  <a:pt x="682339" y="86494"/>
                  <a:pt x="681014" y="86162"/>
                </a:cubicBezTo>
                <a:cubicBezTo>
                  <a:pt x="682008" y="86162"/>
                  <a:pt x="683002" y="85499"/>
                  <a:pt x="683996" y="85168"/>
                </a:cubicBezTo>
                <a:cubicBezTo>
                  <a:pt x="684991" y="84174"/>
                  <a:pt x="685985" y="83511"/>
                  <a:pt x="686648" y="83843"/>
                </a:cubicBezTo>
                <a:close/>
                <a:moveTo>
                  <a:pt x="672729" y="81854"/>
                </a:moveTo>
                <a:cubicBezTo>
                  <a:pt x="672729" y="81854"/>
                  <a:pt x="671735" y="80860"/>
                  <a:pt x="671735" y="80197"/>
                </a:cubicBezTo>
                <a:cubicBezTo>
                  <a:pt x="671735" y="80860"/>
                  <a:pt x="672398" y="81523"/>
                  <a:pt x="672729" y="81854"/>
                </a:cubicBezTo>
                <a:close/>
                <a:moveTo>
                  <a:pt x="671735" y="78872"/>
                </a:moveTo>
                <a:cubicBezTo>
                  <a:pt x="671735" y="78872"/>
                  <a:pt x="671735" y="79534"/>
                  <a:pt x="671735" y="79866"/>
                </a:cubicBezTo>
                <a:cubicBezTo>
                  <a:pt x="671735" y="79866"/>
                  <a:pt x="671735" y="79203"/>
                  <a:pt x="671735" y="78872"/>
                </a:cubicBezTo>
                <a:cubicBezTo>
                  <a:pt x="670409" y="78872"/>
                  <a:pt x="669415" y="78872"/>
                  <a:pt x="668752" y="78209"/>
                </a:cubicBezTo>
                <a:cubicBezTo>
                  <a:pt x="669415" y="78872"/>
                  <a:pt x="670409" y="78872"/>
                  <a:pt x="671735" y="78872"/>
                </a:cubicBezTo>
                <a:close/>
                <a:moveTo>
                  <a:pt x="639921" y="70918"/>
                </a:moveTo>
                <a:lnTo>
                  <a:pt x="639921" y="70918"/>
                </a:lnTo>
                <a:cubicBezTo>
                  <a:pt x="635613" y="73901"/>
                  <a:pt x="630973" y="71912"/>
                  <a:pt x="626334" y="72244"/>
                </a:cubicBezTo>
                <a:cubicBezTo>
                  <a:pt x="626334" y="71912"/>
                  <a:pt x="626334" y="71581"/>
                  <a:pt x="626334" y="70918"/>
                </a:cubicBezTo>
                <a:cubicBezTo>
                  <a:pt x="628985" y="69261"/>
                  <a:pt x="631305" y="67604"/>
                  <a:pt x="633956" y="65947"/>
                </a:cubicBezTo>
                <a:cubicBezTo>
                  <a:pt x="637270" y="65947"/>
                  <a:pt x="639590" y="67604"/>
                  <a:pt x="640252" y="70918"/>
                </a:cubicBezTo>
                <a:close/>
                <a:moveTo>
                  <a:pt x="631305" y="57331"/>
                </a:moveTo>
                <a:cubicBezTo>
                  <a:pt x="628654" y="56337"/>
                  <a:pt x="626003" y="55674"/>
                  <a:pt x="623351" y="56005"/>
                </a:cubicBezTo>
                <a:lnTo>
                  <a:pt x="623351" y="56005"/>
                </a:lnTo>
                <a:cubicBezTo>
                  <a:pt x="626334" y="56005"/>
                  <a:pt x="628985" y="56337"/>
                  <a:pt x="631305" y="57331"/>
                </a:cubicBezTo>
                <a:close/>
                <a:moveTo>
                  <a:pt x="611421" y="42087"/>
                </a:moveTo>
                <a:cubicBezTo>
                  <a:pt x="611421" y="42087"/>
                  <a:pt x="612415" y="43744"/>
                  <a:pt x="613078" y="44407"/>
                </a:cubicBezTo>
                <a:cubicBezTo>
                  <a:pt x="612415" y="43744"/>
                  <a:pt x="612084" y="42750"/>
                  <a:pt x="611421" y="42087"/>
                </a:cubicBezTo>
                <a:close/>
                <a:moveTo>
                  <a:pt x="586567" y="40099"/>
                </a:moveTo>
                <a:cubicBezTo>
                  <a:pt x="586567" y="40099"/>
                  <a:pt x="584910" y="41424"/>
                  <a:pt x="583916" y="41756"/>
                </a:cubicBezTo>
                <a:cubicBezTo>
                  <a:pt x="584910" y="41756"/>
                  <a:pt x="585904" y="40761"/>
                  <a:pt x="586567" y="40099"/>
                </a:cubicBezTo>
                <a:close/>
                <a:moveTo>
                  <a:pt x="521945" y="56668"/>
                </a:moveTo>
                <a:cubicBezTo>
                  <a:pt x="525259" y="55011"/>
                  <a:pt x="528573" y="53354"/>
                  <a:pt x="532218" y="51697"/>
                </a:cubicBezTo>
                <a:cubicBezTo>
                  <a:pt x="532218" y="54017"/>
                  <a:pt x="531555" y="56337"/>
                  <a:pt x="532881" y="58657"/>
                </a:cubicBezTo>
                <a:cubicBezTo>
                  <a:pt x="535863" y="57000"/>
                  <a:pt x="538515" y="59651"/>
                  <a:pt x="541166" y="59319"/>
                </a:cubicBezTo>
                <a:cubicBezTo>
                  <a:pt x="541166" y="60314"/>
                  <a:pt x="541166" y="61308"/>
                  <a:pt x="542160" y="61971"/>
                </a:cubicBezTo>
                <a:cubicBezTo>
                  <a:pt x="545474" y="60645"/>
                  <a:pt x="549119" y="59651"/>
                  <a:pt x="552433" y="61971"/>
                </a:cubicBezTo>
                <a:cubicBezTo>
                  <a:pt x="553427" y="61971"/>
                  <a:pt x="554090" y="61971"/>
                  <a:pt x="555084" y="61971"/>
                </a:cubicBezTo>
                <a:cubicBezTo>
                  <a:pt x="556410" y="61971"/>
                  <a:pt x="557404" y="61971"/>
                  <a:pt x="558730" y="61971"/>
                </a:cubicBezTo>
                <a:cubicBezTo>
                  <a:pt x="557735" y="61971"/>
                  <a:pt x="556410" y="61971"/>
                  <a:pt x="555084" y="61971"/>
                </a:cubicBezTo>
                <a:cubicBezTo>
                  <a:pt x="559392" y="65947"/>
                  <a:pt x="556410" y="70255"/>
                  <a:pt x="556079" y="74564"/>
                </a:cubicBezTo>
                <a:cubicBezTo>
                  <a:pt x="555084" y="77215"/>
                  <a:pt x="556741" y="79866"/>
                  <a:pt x="555084" y="82517"/>
                </a:cubicBezTo>
                <a:cubicBezTo>
                  <a:pt x="555084" y="82848"/>
                  <a:pt x="554753" y="83511"/>
                  <a:pt x="555084" y="83843"/>
                </a:cubicBezTo>
                <a:cubicBezTo>
                  <a:pt x="555416" y="85499"/>
                  <a:pt x="559061" y="86825"/>
                  <a:pt x="557073" y="88482"/>
                </a:cubicBezTo>
                <a:cubicBezTo>
                  <a:pt x="555084" y="90139"/>
                  <a:pt x="551770" y="91796"/>
                  <a:pt x="548788" y="88482"/>
                </a:cubicBezTo>
                <a:cubicBezTo>
                  <a:pt x="544811" y="86494"/>
                  <a:pt x="544480" y="81191"/>
                  <a:pt x="539840" y="79866"/>
                </a:cubicBezTo>
                <a:cubicBezTo>
                  <a:pt x="537520" y="79866"/>
                  <a:pt x="535201" y="79866"/>
                  <a:pt x="535532" y="83180"/>
                </a:cubicBezTo>
                <a:cubicBezTo>
                  <a:pt x="535532" y="84837"/>
                  <a:pt x="534869" y="85168"/>
                  <a:pt x="533212" y="84837"/>
                </a:cubicBezTo>
                <a:cubicBezTo>
                  <a:pt x="533212" y="85831"/>
                  <a:pt x="533212" y="86494"/>
                  <a:pt x="534207" y="86825"/>
                </a:cubicBezTo>
                <a:cubicBezTo>
                  <a:pt x="534869" y="91133"/>
                  <a:pt x="530561" y="87488"/>
                  <a:pt x="529898" y="89476"/>
                </a:cubicBezTo>
                <a:cubicBezTo>
                  <a:pt x="529898" y="90470"/>
                  <a:pt x="532218" y="91133"/>
                  <a:pt x="530561" y="92790"/>
                </a:cubicBezTo>
                <a:cubicBezTo>
                  <a:pt x="529898" y="92790"/>
                  <a:pt x="528904" y="92790"/>
                  <a:pt x="528241" y="92790"/>
                </a:cubicBezTo>
                <a:cubicBezTo>
                  <a:pt x="527579" y="96435"/>
                  <a:pt x="524596" y="94447"/>
                  <a:pt x="522939" y="95110"/>
                </a:cubicBezTo>
                <a:cubicBezTo>
                  <a:pt x="522276" y="92459"/>
                  <a:pt x="521614" y="90139"/>
                  <a:pt x="517968" y="91796"/>
                </a:cubicBezTo>
                <a:cubicBezTo>
                  <a:pt x="516311" y="92459"/>
                  <a:pt x="514654" y="93122"/>
                  <a:pt x="512666" y="93784"/>
                </a:cubicBezTo>
                <a:cubicBezTo>
                  <a:pt x="509021" y="95441"/>
                  <a:pt x="505044" y="97430"/>
                  <a:pt x="501399" y="99087"/>
                </a:cubicBezTo>
                <a:cubicBezTo>
                  <a:pt x="501399" y="99087"/>
                  <a:pt x="500736" y="99418"/>
                  <a:pt x="500404" y="99749"/>
                </a:cubicBezTo>
                <a:cubicBezTo>
                  <a:pt x="500404" y="99749"/>
                  <a:pt x="501067" y="99418"/>
                  <a:pt x="501399" y="99087"/>
                </a:cubicBezTo>
                <a:cubicBezTo>
                  <a:pt x="505044" y="97430"/>
                  <a:pt x="509021" y="95441"/>
                  <a:pt x="512666" y="93784"/>
                </a:cubicBezTo>
                <a:cubicBezTo>
                  <a:pt x="511009" y="92127"/>
                  <a:pt x="508689" y="93122"/>
                  <a:pt x="506701" y="91796"/>
                </a:cubicBezTo>
                <a:cubicBezTo>
                  <a:pt x="507364" y="87488"/>
                  <a:pt x="507695" y="82848"/>
                  <a:pt x="513991" y="83843"/>
                </a:cubicBezTo>
                <a:cubicBezTo>
                  <a:pt x="516311" y="84174"/>
                  <a:pt x="516311" y="81854"/>
                  <a:pt x="517305" y="80860"/>
                </a:cubicBezTo>
                <a:cubicBezTo>
                  <a:pt x="522276" y="84505"/>
                  <a:pt x="523602" y="78872"/>
                  <a:pt x="525922" y="77215"/>
                </a:cubicBezTo>
                <a:cubicBezTo>
                  <a:pt x="527579" y="76220"/>
                  <a:pt x="530893" y="74232"/>
                  <a:pt x="526916" y="70918"/>
                </a:cubicBezTo>
                <a:cubicBezTo>
                  <a:pt x="531224" y="70255"/>
                  <a:pt x="531555" y="69924"/>
                  <a:pt x="530893" y="67936"/>
                </a:cubicBezTo>
                <a:cubicBezTo>
                  <a:pt x="529567" y="63296"/>
                  <a:pt x="525922" y="62302"/>
                  <a:pt x="522276" y="63628"/>
                </a:cubicBezTo>
                <a:cubicBezTo>
                  <a:pt x="519625" y="61971"/>
                  <a:pt x="526253" y="58988"/>
                  <a:pt x="520619" y="57994"/>
                </a:cubicBezTo>
                <a:cubicBezTo>
                  <a:pt x="519957" y="57331"/>
                  <a:pt x="519957" y="57000"/>
                  <a:pt x="520619" y="56337"/>
                </a:cubicBezTo>
                <a:cubicBezTo>
                  <a:pt x="520619" y="55674"/>
                  <a:pt x="520619" y="55343"/>
                  <a:pt x="520619" y="54680"/>
                </a:cubicBezTo>
                <a:cubicBezTo>
                  <a:pt x="520619" y="55011"/>
                  <a:pt x="520619" y="55674"/>
                  <a:pt x="520619" y="56337"/>
                </a:cubicBezTo>
                <a:close/>
                <a:moveTo>
                  <a:pt x="441748" y="90139"/>
                </a:moveTo>
                <a:lnTo>
                  <a:pt x="441748" y="90139"/>
                </a:lnTo>
                <a:cubicBezTo>
                  <a:pt x="443736" y="90139"/>
                  <a:pt x="445724" y="89808"/>
                  <a:pt x="447381" y="89476"/>
                </a:cubicBezTo>
                <a:cubicBezTo>
                  <a:pt x="451358" y="89145"/>
                  <a:pt x="453678" y="90139"/>
                  <a:pt x="453015" y="94778"/>
                </a:cubicBezTo>
                <a:cubicBezTo>
                  <a:pt x="454341" y="94778"/>
                  <a:pt x="455666" y="94778"/>
                  <a:pt x="456992" y="94778"/>
                </a:cubicBezTo>
                <a:lnTo>
                  <a:pt x="456992" y="94778"/>
                </a:lnTo>
                <a:cubicBezTo>
                  <a:pt x="456992" y="94778"/>
                  <a:pt x="454341" y="94778"/>
                  <a:pt x="453015" y="94778"/>
                </a:cubicBezTo>
                <a:cubicBezTo>
                  <a:pt x="452021" y="94778"/>
                  <a:pt x="451027" y="94778"/>
                  <a:pt x="450695" y="95441"/>
                </a:cubicBezTo>
                <a:cubicBezTo>
                  <a:pt x="450695" y="96104"/>
                  <a:pt x="450695" y="96767"/>
                  <a:pt x="451027" y="97430"/>
                </a:cubicBezTo>
                <a:cubicBezTo>
                  <a:pt x="451689" y="98424"/>
                  <a:pt x="452684" y="99087"/>
                  <a:pt x="453346" y="100081"/>
                </a:cubicBezTo>
                <a:lnTo>
                  <a:pt x="453346" y="100081"/>
                </a:lnTo>
                <a:cubicBezTo>
                  <a:pt x="453346" y="100081"/>
                  <a:pt x="452352" y="100081"/>
                  <a:pt x="451689" y="100744"/>
                </a:cubicBezTo>
                <a:cubicBezTo>
                  <a:pt x="451027" y="101406"/>
                  <a:pt x="450695" y="101406"/>
                  <a:pt x="450364" y="102069"/>
                </a:cubicBezTo>
                <a:cubicBezTo>
                  <a:pt x="450695" y="101738"/>
                  <a:pt x="451358" y="101075"/>
                  <a:pt x="451689" y="100744"/>
                </a:cubicBezTo>
                <a:cubicBezTo>
                  <a:pt x="452021" y="100412"/>
                  <a:pt x="452684" y="100081"/>
                  <a:pt x="453346" y="100081"/>
                </a:cubicBezTo>
                <a:cubicBezTo>
                  <a:pt x="452684" y="99087"/>
                  <a:pt x="451689" y="98424"/>
                  <a:pt x="451027" y="97430"/>
                </a:cubicBezTo>
                <a:cubicBezTo>
                  <a:pt x="451027" y="96767"/>
                  <a:pt x="451027" y="96104"/>
                  <a:pt x="450695" y="95441"/>
                </a:cubicBezTo>
                <a:cubicBezTo>
                  <a:pt x="449701" y="96104"/>
                  <a:pt x="448707" y="97430"/>
                  <a:pt x="447050" y="97098"/>
                </a:cubicBezTo>
                <a:cubicBezTo>
                  <a:pt x="444067" y="95773"/>
                  <a:pt x="441085" y="94778"/>
                  <a:pt x="438102" y="93453"/>
                </a:cubicBezTo>
                <a:cubicBezTo>
                  <a:pt x="438102" y="93122"/>
                  <a:pt x="438102" y="92790"/>
                  <a:pt x="438102" y="92127"/>
                </a:cubicBezTo>
                <a:cubicBezTo>
                  <a:pt x="438765" y="90470"/>
                  <a:pt x="440422" y="90470"/>
                  <a:pt x="441748" y="89808"/>
                </a:cubicBezTo>
                <a:close/>
                <a:moveTo>
                  <a:pt x="431806" y="93453"/>
                </a:moveTo>
                <a:cubicBezTo>
                  <a:pt x="431806" y="93453"/>
                  <a:pt x="431806" y="94116"/>
                  <a:pt x="431806" y="94778"/>
                </a:cubicBezTo>
                <a:cubicBezTo>
                  <a:pt x="432800" y="94778"/>
                  <a:pt x="434126" y="94778"/>
                  <a:pt x="435120" y="94778"/>
                </a:cubicBezTo>
                <a:cubicBezTo>
                  <a:pt x="434126" y="94778"/>
                  <a:pt x="433131" y="94778"/>
                  <a:pt x="431806" y="94778"/>
                </a:cubicBezTo>
                <a:cubicBezTo>
                  <a:pt x="430480" y="95110"/>
                  <a:pt x="430149" y="96435"/>
                  <a:pt x="430149" y="97430"/>
                </a:cubicBezTo>
                <a:cubicBezTo>
                  <a:pt x="430812" y="102069"/>
                  <a:pt x="434126" y="102069"/>
                  <a:pt x="437440" y="102401"/>
                </a:cubicBezTo>
                <a:cubicBezTo>
                  <a:pt x="439759" y="104058"/>
                  <a:pt x="442742" y="103726"/>
                  <a:pt x="445393" y="103395"/>
                </a:cubicBezTo>
                <a:cubicBezTo>
                  <a:pt x="443736" y="106377"/>
                  <a:pt x="437771" y="103063"/>
                  <a:pt x="437771" y="108366"/>
                </a:cubicBezTo>
                <a:cubicBezTo>
                  <a:pt x="435120" y="108034"/>
                  <a:pt x="432800" y="107703"/>
                  <a:pt x="430149" y="107040"/>
                </a:cubicBezTo>
                <a:cubicBezTo>
                  <a:pt x="426504" y="107703"/>
                  <a:pt x="423852" y="103395"/>
                  <a:pt x="419876" y="104389"/>
                </a:cubicBezTo>
                <a:cubicBezTo>
                  <a:pt x="419876" y="103395"/>
                  <a:pt x="419213" y="103063"/>
                  <a:pt x="418550" y="102732"/>
                </a:cubicBezTo>
                <a:cubicBezTo>
                  <a:pt x="415568" y="102069"/>
                  <a:pt x="412585" y="101406"/>
                  <a:pt x="409602" y="100744"/>
                </a:cubicBezTo>
                <a:cubicBezTo>
                  <a:pt x="408608" y="103063"/>
                  <a:pt x="405957" y="100744"/>
                  <a:pt x="404963" y="102401"/>
                </a:cubicBezTo>
                <a:cubicBezTo>
                  <a:pt x="405957" y="103726"/>
                  <a:pt x="407946" y="102069"/>
                  <a:pt x="408940" y="104058"/>
                </a:cubicBezTo>
                <a:cubicBezTo>
                  <a:pt x="407946" y="104058"/>
                  <a:pt x="406951" y="104389"/>
                  <a:pt x="405957" y="104720"/>
                </a:cubicBezTo>
                <a:cubicBezTo>
                  <a:pt x="405957" y="105052"/>
                  <a:pt x="405957" y="105383"/>
                  <a:pt x="405957" y="105714"/>
                </a:cubicBezTo>
                <a:lnTo>
                  <a:pt x="405957" y="105714"/>
                </a:lnTo>
                <a:cubicBezTo>
                  <a:pt x="405957" y="105714"/>
                  <a:pt x="405957" y="105052"/>
                  <a:pt x="405957" y="104720"/>
                </a:cubicBezTo>
                <a:cubicBezTo>
                  <a:pt x="402643" y="104720"/>
                  <a:pt x="399329" y="101406"/>
                  <a:pt x="395684" y="104389"/>
                </a:cubicBezTo>
                <a:lnTo>
                  <a:pt x="395684" y="104389"/>
                </a:lnTo>
                <a:cubicBezTo>
                  <a:pt x="394027" y="101738"/>
                  <a:pt x="392039" y="101738"/>
                  <a:pt x="389387" y="103063"/>
                </a:cubicBezTo>
                <a:cubicBezTo>
                  <a:pt x="389387" y="102732"/>
                  <a:pt x="389387" y="102401"/>
                  <a:pt x="389056" y="102069"/>
                </a:cubicBezTo>
                <a:cubicBezTo>
                  <a:pt x="390050" y="99749"/>
                  <a:pt x="388062" y="97098"/>
                  <a:pt x="390382" y="95441"/>
                </a:cubicBezTo>
                <a:cubicBezTo>
                  <a:pt x="389387" y="94778"/>
                  <a:pt x="388725" y="93784"/>
                  <a:pt x="387731" y="93122"/>
                </a:cubicBezTo>
                <a:cubicBezTo>
                  <a:pt x="387399" y="92790"/>
                  <a:pt x="387068" y="92459"/>
                  <a:pt x="386405" y="92127"/>
                </a:cubicBezTo>
                <a:cubicBezTo>
                  <a:pt x="385411" y="91465"/>
                  <a:pt x="384417" y="91133"/>
                  <a:pt x="383422" y="90802"/>
                </a:cubicBezTo>
                <a:cubicBezTo>
                  <a:pt x="384417" y="90802"/>
                  <a:pt x="385411" y="91465"/>
                  <a:pt x="386405" y="92127"/>
                </a:cubicBezTo>
                <a:cubicBezTo>
                  <a:pt x="386736" y="92127"/>
                  <a:pt x="387399" y="92790"/>
                  <a:pt x="387731" y="93122"/>
                </a:cubicBezTo>
                <a:cubicBezTo>
                  <a:pt x="388725" y="93784"/>
                  <a:pt x="389387" y="94778"/>
                  <a:pt x="390382" y="95441"/>
                </a:cubicBezTo>
                <a:cubicBezTo>
                  <a:pt x="393696" y="96767"/>
                  <a:pt x="397010" y="93784"/>
                  <a:pt x="400323" y="94778"/>
                </a:cubicBezTo>
                <a:lnTo>
                  <a:pt x="400323" y="94778"/>
                </a:lnTo>
                <a:cubicBezTo>
                  <a:pt x="401980" y="98755"/>
                  <a:pt x="405626" y="96435"/>
                  <a:pt x="407946" y="97098"/>
                </a:cubicBezTo>
                <a:cubicBezTo>
                  <a:pt x="408277" y="95110"/>
                  <a:pt x="408940" y="93122"/>
                  <a:pt x="409271" y="91133"/>
                </a:cubicBezTo>
                <a:cubicBezTo>
                  <a:pt x="409602" y="91133"/>
                  <a:pt x="409934" y="91133"/>
                  <a:pt x="410597" y="91133"/>
                </a:cubicBezTo>
                <a:cubicBezTo>
                  <a:pt x="416893" y="95110"/>
                  <a:pt x="424847" y="88813"/>
                  <a:pt x="431143" y="93784"/>
                </a:cubicBezTo>
                <a:close/>
                <a:moveTo>
                  <a:pt x="420538" y="38773"/>
                </a:moveTo>
                <a:cubicBezTo>
                  <a:pt x="422858" y="37779"/>
                  <a:pt x="424847" y="38773"/>
                  <a:pt x="427166" y="39104"/>
                </a:cubicBezTo>
                <a:cubicBezTo>
                  <a:pt x="425178" y="38442"/>
                  <a:pt x="422858" y="37447"/>
                  <a:pt x="420538" y="38773"/>
                </a:cubicBezTo>
                <a:cubicBezTo>
                  <a:pt x="419876" y="36785"/>
                  <a:pt x="419544" y="36122"/>
                  <a:pt x="418882" y="36122"/>
                </a:cubicBezTo>
                <a:cubicBezTo>
                  <a:pt x="419544" y="36122"/>
                  <a:pt x="420207" y="36785"/>
                  <a:pt x="420538" y="38773"/>
                </a:cubicBezTo>
                <a:close/>
                <a:moveTo>
                  <a:pt x="416893" y="42750"/>
                </a:moveTo>
                <a:cubicBezTo>
                  <a:pt x="416893" y="42750"/>
                  <a:pt x="417225" y="44075"/>
                  <a:pt x="417887" y="45069"/>
                </a:cubicBezTo>
                <a:cubicBezTo>
                  <a:pt x="420538" y="44407"/>
                  <a:pt x="422858" y="43744"/>
                  <a:pt x="425841" y="43081"/>
                </a:cubicBezTo>
                <a:cubicBezTo>
                  <a:pt x="422858" y="43744"/>
                  <a:pt x="420207" y="44407"/>
                  <a:pt x="417887" y="45069"/>
                </a:cubicBezTo>
                <a:cubicBezTo>
                  <a:pt x="417225" y="44075"/>
                  <a:pt x="416893" y="43413"/>
                  <a:pt x="416893" y="42750"/>
                </a:cubicBezTo>
                <a:close/>
                <a:moveTo>
                  <a:pt x="399329" y="89476"/>
                </a:moveTo>
                <a:lnTo>
                  <a:pt x="390713" y="89476"/>
                </a:lnTo>
                <a:cubicBezTo>
                  <a:pt x="390713" y="89476"/>
                  <a:pt x="390050" y="86162"/>
                  <a:pt x="390050" y="84837"/>
                </a:cubicBezTo>
                <a:cubicBezTo>
                  <a:pt x="393364" y="83843"/>
                  <a:pt x="395021" y="86494"/>
                  <a:pt x="397672" y="87488"/>
                </a:cubicBezTo>
                <a:cubicBezTo>
                  <a:pt x="398004" y="88151"/>
                  <a:pt x="398667" y="88813"/>
                  <a:pt x="399329" y="89808"/>
                </a:cubicBezTo>
                <a:close/>
                <a:moveTo>
                  <a:pt x="389387" y="77546"/>
                </a:moveTo>
                <a:cubicBezTo>
                  <a:pt x="389387" y="77546"/>
                  <a:pt x="390050" y="78872"/>
                  <a:pt x="390050" y="79866"/>
                </a:cubicBezTo>
                <a:lnTo>
                  <a:pt x="390050" y="79866"/>
                </a:lnTo>
                <a:cubicBezTo>
                  <a:pt x="390050" y="79866"/>
                  <a:pt x="390050" y="78209"/>
                  <a:pt x="389387" y="77546"/>
                </a:cubicBezTo>
                <a:close/>
                <a:moveTo>
                  <a:pt x="397672" y="74564"/>
                </a:moveTo>
                <a:cubicBezTo>
                  <a:pt x="397672" y="74564"/>
                  <a:pt x="396015" y="75226"/>
                  <a:pt x="395021" y="75889"/>
                </a:cubicBezTo>
                <a:cubicBezTo>
                  <a:pt x="396015" y="75558"/>
                  <a:pt x="396678" y="75226"/>
                  <a:pt x="397672" y="74564"/>
                </a:cubicBezTo>
                <a:lnTo>
                  <a:pt x="397672" y="74564"/>
                </a:lnTo>
                <a:close/>
                <a:moveTo>
                  <a:pt x="420207" y="46726"/>
                </a:moveTo>
                <a:lnTo>
                  <a:pt x="420207" y="46726"/>
                </a:lnTo>
                <a:cubicBezTo>
                  <a:pt x="420207" y="46726"/>
                  <a:pt x="422195" y="46726"/>
                  <a:pt x="422858" y="46726"/>
                </a:cubicBezTo>
                <a:cubicBezTo>
                  <a:pt x="421864" y="46726"/>
                  <a:pt x="420870" y="46726"/>
                  <a:pt x="420207" y="46726"/>
                </a:cubicBezTo>
                <a:close/>
                <a:moveTo>
                  <a:pt x="421864" y="60645"/>
                </a:moveTo>
                <a:cubicBezTo>
                  <a:pt x="421864" y="60645"/>
                  <a:pt x="421533" y="58657"/>
                  <a:pt x="421864" y="57994"/>
                </a:cubicBezTo>
                <a:cubicBezTo>
                  <a:pt x="421864" y="58657"/>
                  <a:pt x="421864" y="59651"/>
                  <a:pt x="421864" y="60645"/>
                </a:cubicBezTo>
                <a:cubicBezTo>
                  <a:pt x="422195" y="60976"/>
                  <a:pt x="422527" y="61308"/>
                  <a:pt x="422858" y="61639"/>
                </a:cubicBezTo>
                <a:cubicBezTo>
                  <a:pt x="422527" y="61308"/>
                  <a:pt x="422195" y="60976"/>
                  <a:pt x="421864" y="60645"/>
                </a:cubicBezTo>
                <a:close/>
                <a:moveTo>
                  <a:pt x="414573" y="60645"/>
                </a:moveTo>
                <a:cubicBezTo>
                  <a:pt x="414573" y="60645"/>
                  <a:pt x="415236" y="60645"/>
                  <a:pt x="415568" y="60645"/>
                </a:cubicBezTo>
                <a:cubicBezTo>
                  <a:pt x="415899" y="62633"/>
                  <a:pt x="414242" y="63296"/>
                  <a:pt x="413248" y="65284"/>
                </a:cubicBezTo>
                <a:cubicBezTo>
                  <a:pt x="415568" y="65616"/>
                  <a:pt x="417225" y="66941"/>
                  <a:pt x="416893" y="69593"/>
                </a:cubicBezTo>
                <a:cubicBezTo>
                  <a:pt x="412254" y="70255"/>
                  <a:pt x="414242" y="73569"/>
                  <a:pt x="414242" y="75889"/>
                </a:cubicBezTo>
                <a:cubicBezTo>
                  <a:pt x="412254" y="75558"/>
                  <a:pt x="410597" y="75226"/>
                  <a:pt x="408608" y="74564"/>
                </a:cubicBezTo>
                <a:cubicBezTo>
                  <a:pt x="411591" y="70255"/>
                  <a:pt x="408940" y="65284"/>
                  <a:pt x="410265" y="60645"/>
                </a:cubicBezTo>
                <a:cubicBezTo>
                  <a:pt x="411591" y="60645"/>
                  <a:pt x="413248" y="60645"/>
                  <a:pt x="414573" y="60645"/>
                </a:cubicBezTo>
                <a:close/>
                <a:moveTo>
                  <a:pt x="394027" y="71250"/>
                </a:moveTo>
                <a:cubicBezTo>
                  <a:pt x="394027" y="71250"/>
                  <a:pt x="393033" y="71912"/>
                  <a:pt x="392701" y="72575"/>
                </a:cubicBezTo>
                <a:lnTo>
                  <a:pt x="392701" y="72575"/>
                </a:lnTo>
                <a:cubicBezTo>
                  <a:pt x="392701" y="72575"/>
                  <a:pt x="393364" y="71581"/>
                  <a:pt x="394027" y="71250"/>
                </a:cubicBezTo>
                <a:close/>
                <a:moveTo>
                  <a:pt x="427166" y="48052"/>
                </a:moveTo>
                <a:lnTo>
                  <a:pt x="427166" y="48052"/>
                </a:lnTo>
                <a:cubicBezTo>
                  <a:pt x="429818" y="48052"/>
                  <a:pt x="430480" y="49046"/>
                  <a:pt x="430812" y="50372"/>
                </a:cubicBezTo>
                <a:cubicBezTo>
                  <a:pt x="430812" y="49046"/>
                  <a:pt x="429818" y="48052"/>
                  <a:pt x="427166" y="48052"/>
                </a:cubicBezTo>
                <a:close/>
                <a:moveTo>
                  <a:pt x="383754" y="42750"/>
                </a:moveTo>
                <a:cubicBezTo>
                  <a:pt x="383754" y="42750"/>
                  <a:pt x="380440" y="42087"/>
                  <a:pt x="380440" y="44407"/>
                </a:cubicBezTo>
                <a:lnTo>
                  <a:pt x="380440" y="44407"/>
                </a:lnTo>
                <a:cubicBezTo>
                  <a:pt x="380440" y="42087"/>
                  <a:pt x="382760" y="43413"/>
                  <a:pt x="383754" y="42750"/>
                </a:cubicBezTo>
                <a:close/>
                <a:moveTo>
                  <a:pt x="386074" y="69593"/>
                </a:moveTo>
                <a:cubicBezTo>
                  <a:pt x="388062" y="70587"/>
                  <a:pt x="390050" y="70255"/>
                  <a:pt x="392039" y="69593"/>
                </a:cubicBezTo>
                <a:cubicBezTo>
                  <a:pt x="390050" y="69924"/>
                  <a:pt x="388062" y="70255"/>
                  <a:pt x="386074" y="69593"/>
                </a:cubicBezTo>
                <a:lnTo>
                  <a:pt x="386074" y="69593"/>
                </a:lnTo>
                <a:close/>
                <a:moveTo>
                  <a:pt x="378452" y="81191"/>
                </a:moveTo>
                <a:cubicBezTo>
                  <a:pt x="378452" y="81191"/>
                  <a:pt x="381103" y="79203"/>
                  <a:pt x="382428" y="78872"/>
                </a:cubicBezTo>
                <a:cubicBezTo>
                  <a:pt x="382760" y="78872"/>
                  <a:pt x="383422" y="78872"/>
                  <a:pt x="383754" y="78872"/>
                </a:cubicBezTo>
                <a:cubicBezTo>
                  <a:pt x="383422" y="78872"/>
                  <a:pt x="382760" y="78872"/>
                  <a:pt x="382428" y="78872"/>
                </a:cubicBezTo>
                <a:cubicBezTo>
                  <a:pt x="381103" y="78872"/>
                  <a:pt x="379777" y="79534"/>
                  <a:pt x="378452" y="81191"/>
                </a:cubicBezTo>
                <a:cubicBezTo>
                  <a:pt x="378452" y="80529"/>
                  <a:pt x="377789" y="80197"/>
                  <a:pt x="377457" y="80197"/>
                </a:cubicBezTo>
                <a:cubicBezTo>
                  <a:pt x="377789" y="80197"/>
                  <a:pt x="378120" y="80197"/>
                  <a:pt x="378452" y="81191"/>
                </a:cubicBezTo>
                <a:close/>
                <a:moveTo>
                  <a:pt x="326754" y="100081"/>
                </a:moveTo>
                <a:cubicBezTo>
                  <a:pt x="326754" y="100081"/>
                  <a:pt x="326091" y="99087"/>
                  <a:pt x="325429" y="98424"/>
                </a:cubicBezTo>
                <a:cubicBezTo>
                  <a:pt x="325760" y="99087"/>
                  <a:pt x="326091" y="99418"/>
                  <a:pt x="326754" y="100081"/>
                </a:cubicBezTo>
                <a:close/>
                <a:moveTo>
                  <a:pt x="302894" y="99418"/>
                </a:moveTo>
                <a:cubicBezTo>
                  <a:pt x="302894" y="99418"/>
                  <a:pt x="305214" y="99749"/>
                  <a:pt x="305214" y="99418"/>
                </a:cubicBezTo>
                <a:cubicBezTo>
                  <a:pt x="306539" y="92127"/>
                  <a:pt x="310516" y="96767"/>
                  <a:pt x="313830" y="97430"/>
                </a:cubicBezTo>
                <a:cubicBezTo>
                  <a:pt x="309522" y="102732"/>
                  <a:pt x="315818" y="102069"/>
                  <a:pt x="317475" y="103726"/>
                </a:cubicBezTo>
                <a:cubicBezTo>
                  <a:pt x="314824" y="103726"/>
                  <a:pt x="312504" y="104058"/>
                  <a:pt x="309853" y="104389"/>
                </a:cubicBezTo>
                <a:cubicBezTo>
                  <a:pt x="309190" y="106046"/>
                  <a:pt x="308196" y="107371"/>
                  <a:pt x="308859" y="109028"/>
                </a:cubicBezTo>
                <a:cubicBezTo>
                  <a:pt x="308859" y="109028"/>
                  <a:pt x="308859" y="109691"/>
                  <a:pt x="308527" y="110023"/>
                </a:cubicBezTo>
                <a:cubicBezTo>
                  <a:pt x="303888" y="109360"/>
                  <a:pt x="306870" y="105714"/>
                  <a:pt x="305876" y="103726"/>
                </a:cubicBezTo>
                <a:cubicBezTo>
                  <a:pt x="304219" y="103063"/>
                  <a:pt x="304882" y="107371"/>
                  <a:pt x="302231" y="105383"/>
                </a:cubicBezTo>
                <a:cubicBezTo>
                  <a:pt x="300905" y="103726"/>
                  <a:pt x="304219" y="103063"/>
                  <a:pt x="303557" y="101406"/>
                </a:cubicBezTo>
                <a:cubicBezTo>
                  <a:pt x="302894" y="100744"/>
                  <a:pt x="302562" y="100081"/>
                  <a:pt x="302894" y="99418"/>
                </a:cubicBezTo>
                <a:cubicBezTo>
                  <a:pt x="302231" y="96767"/>
                  <a:pt x="302562" y="93784"/>
                  <a:pt x="301237" y="91465"/>
                </a:cubicBezTo>
                <a:cubicBezTo>
                  <a:pt x="302562" y="93784"/>
                  <a:pt x="302231" y="96767"/>
                  <a:pt x="302894" y="99418"/>
                </a:cubicBezTo>
                <a:close/>
                <a:moveTo>
                  <a:pt x="298254" y="109691"/>
                </a:moveTo>
                <a:cubicBezTo>
                  <a:pt x="300905" y="111017"/>
                  <a:pt x="303888" y="111680"/>
                  <a:pt x="305876" y="113668"/>
                </a:cubicBezTo>
                <a:cubicBezTo>
                  <a:pt x="305876" y="113668"/>
                  <a:pt x="305876" y="113668"/>
                  <a:pt x="305876" y="113668"/>
                </a:cubicBezTo>
                <a:cubicBezTo>
                  <a:pt x="305876" y="113668"/>
                  <a:pt x="305876" y="113668"/>
                  <a:pt x="305876" y="113668"/>
                </a:cubicBezTo>
                <a:cubicBezTo>
                  <a:pt x="303888" y="111680"/>
                  <a:pt x="300905" y="111017"/>
                  <a:pt x="298254" y="109691"/>
                </a:cubicBezTo>
                <a:close/>
                <a:moveTo>
                  <a:pt x="301237" y="122284"/>
                </a:moveTo>
                <a:cubicBezTo>
                  <a:pt x="301237" y="122284"/>
                  <a:pt x="301237" y="121621"/>
                  <a:pt x="301568" y="121290"/>
                </a:cubicBezTo>
                <a:cubicBezTo>
                  <a:pt x="301568" y="121290"/>
                  <a:pt x="301568" y="121953"/>
                  <a:pt x="301237" y="122284"/>
                </a:cubicBezTo>
                <a:close/>
                <a:moveTo>
                  <a:pt x="301900" y="120959"/>
                </a:moveTo>
                <a:cubicBezTo>
                  <a:pt x="301900" y="120959"/>
                  <a:pt x="302562" y="120959"/>
                  <a:pt x="302894" y="120959"/>
                </a:cubicBezTo>
                <a:cubicBezTo>
                  <a:pt x="302562" y="120959"/>
                  <a:pt x="302231" y="120959"/>
                  <a:pt x="301900" y="120959"/>
                </a:cubicBezTo>
                <a:close/>
                <a:moveTo>
                  <a:pt x="304219" y="133883"/>
                </a:moveTo>
                <a:cubicBezTo>
                  <a:pt x="305876" y="132226"/>
                  <a:pt x="306870" y="130569"/>
                  <a:pt x="307533" y="128912"/>
                </a:cubicBezTo>
                <a:cubicBezTo>
                  <a:pt x="306870" y="130900"/>
                  <a:pt x="305876" y="132557"/>
                  <a:pt x="304219" y="133883"/>
                </a:cubicBezTo>
                <a:cubicBezTo>
                  <a:pt x="303225" y="133883"/>
                  <a:pt x="302894" y="134877"/>
                  <a:pt x="302231" y="135871"/>
                </a:cubicBezTo>
                <a:cubicBezTo>
                  <a:pt x="302894" y="134877"/>
                  <a:pt x="303225" y="134214"/>
                  <a:pt x="304219" y="133883"/>
                </a:cubicBezTo>
                <a:close/>
                <a:moveTo>
                  <a:pt x="280028" y="134546"/>
                </a:moveTo>
                <a:cubicBezTo>
                  <a:pt x="280028" y="134546"/>
                  <a:pt x="280028" y="135871"/>
                  <a:pt x="280359" y="136534"/>
                </a:cubicBezTo>
                <a:lnTo>
                  <a:pt x="280359" y="136534"/>
                </a:lnTo>
                <a:cubicBezTo>
                  <a:pt x="280359" y="136534"/>
                  <a:pt x="279696" y="134877"/>
                  <a:pt x="280028" y="134546"/>
                </a:cubicBezTo>
                <a:close/>
                <a:moveTo>
                  <a:pt x="287981" y="150784"/>
                </a:moveTo>
                <a:cubicBezTo>
                  <a:pt x="287981" y="147470"/>
                  <a:pt x="287981" y="143825"/>
                  <a:pt x="287981" y="140511"/>
                </a:cubicBezTo>
                <a:cubicBezTo>
                  <a:pt x="287981" y="140511"/>
                  <a:pt x="287981" y="139848"/>
                  <a:pt x="288312" y="139517"/>
                </a:cubicBezTo>
                <a:cubicBezTo>
                  <a:pt x="293615" y="135208"/>
                  <a:pt x="292289" y="142831"/>
                  <a:pt x="294609" y="143493"/>
                </a:cubicBezTo>
                <a:cubicBezTo>
                  <a:pt x="294609" y="144156"/>
                  <a:pt x="295272" y="144488"/>
                  <a:pt x="295935" y="144488"/>
                </a:cubicBezTo>
                <a:cubicBezTo>
                  <a:pt x="295272" y="146144"/>
                  <a:pt x="293615" y="146807"/>
                  <a:pt x="292289" y="147470"/>
                </a:cubicBezTo>
                <a:cubicBezTo>
                  <a:pt x="292289" y="148796"/>
                  <a:pt x="295272" y="147139"/>
                  <a:pt x="294278" y="149458"/>
                </a:cubicBezTo>
                <a:cubicBezTo>
                  <a:pt x="291958" y="148796"/>
                  <a:pt x="291295" y="151115"/>
                  <a:pt x="290301" y="152110"/>
                </a:cubicBezTo>
                <a:cubicBezTo>
                  <a:pt x="289307" y="153104"/>
                  <a:pt x="288644" y="155423"/>
                  <a:pt x="286655" y="153104"/>
                </a:cubicBezTo>
                <a:cubicBezTo>
                  <a:pt x="287981" y="152772"/>
                  <a:pt x="287650" y="151447"/>
                  <a:pt x="287650" y="150453"/>
                </a:cubicBezTo>
                <a:close/>
                <a:moveTo>
                  <a:pt x="314493" y="180609"/>
                </a:moveTo>
                <a:cubicBezTo>
                  <a:pt x="314493" y="180609"/>
                  <a:pt x="315487" y="180609"/>
                  <a:pt x="316150" y="180609"/>
                </a:cubicBezTo>
                <a:lnTo>
                  <a:pt x="316150" y="180609"/>
                </a:lnTo>
                <a:cubicBezTo>
                  <a:pt x="317806" y="183923"/>
                  <a:pt x="322446" y="185580"/>
                  <a:pt x="321783" y="190220"/>
                </a:cubicBezTo>
                <a:cubicBezTo>
                  <a:pt x="320458" y="191545"/>
                  <a:pt x="317144" y="190220"/>
                  <a:pt x="317475" y="193534"/>
                </a:cubicBezTo>
                <a:cubicBezTo>
                  <a:pt x="315487" y="192208"/>
                  <a:pt x="313830" y="190883"/>
                  <a:pt x="312173" y="189888"/>
                </a:cubicBezTo>
                <a:cubicBezTo>
                  <a:pt x="312173" y="188231"/>
                  <a:pt x="315155" y="189226"/>
                  <a:pt x="314161" y="187237"/>
                </a:cubicBezTo>
                <a:cubicBezTo>
                  <a:pt x="312836" y="185580"/>
                  <a:pt x="310516" y="186574"/>
                  <a:pt x="308859" y="185912"/>
                </a:cubicBezTo>
                <a:cubicBezTo>
                  <a:pt x="308527" y="183923"/>
                  <a:pt x="310516" y="183923"/>
                  <a:pt x="311510" y="182929"/>
                </a:cubicBezTo>
                <a:cubicBezTo>
                  <a:pt x="308527" y="180941"/>
                  <a:pt x="303888" y="181604"/>
                  <a:pt x="302562" y="177295"/>
                </a:cubicBezTo>
                <a:cubicBezTo>
                  <a:pt x="307865" y="173982"/>
                  <a:pt x="312504" y="173650"/>
                  <a:pt x="315155" y="180609"/>
                </a:cubicBezTo>
                <a:close/>
                <a:moveTo>
                  <a:pt x="282347" y="198505"/>
                </a:moveTo>
                <a:cubicBezTo>
                  <a:pt x="282347" y="198505"/>
                  <a:pt x="281022" y="200493"/>
                  <a:pt x="281022" y="201819"/>
                </a:cubicBezTo>
                <a:lnTo>
                  <a:pt x="281022" y="201819"/>
                </a:lnTo>
                <a:cubicBezTo>
                  <a:pt x="281022" y="201819"/>
                  <a:pt x="281685" y="199167"/>
                  <a:pt x="282347" y="198505"/>
                </a:cubicBezTo>
                <a:close/>
                <a:moveTo>
                  <a:pt x="271411" y="213417"/>
                </a:moveTo>
                <a:cubicBezTo>
                  <a:pt x="271411" y="213417"/>
                  <a:pt x="272406" y="213417"/>
                  <a:pt x="273068" y="213417"/>
                </a:cubicBezTo>
                <a:cubicBezTo>
                  <a:pt x="272406" y="213417"/>
                  <a:pt x="271743" y="213417"/>
                  <a:pt x="271411" y="213417"/>
                </a:cubicBezTo>
                <a:close/>
                <a:moveTo>
                  <a:pt x="275057" y="212755"/>
                </a:moveTo>
                <a:lnTo>
                  <a:pt x="275057" y="212755"/>
                </a:lnTo>
                <a:cubicBezTo>
                  <a:pt x="275057" y="212755"/>
                  <a:pt x="277708" y="214080"/>
                  <a:pt x="279033" y="214743"/>
                </a:cubicBezTo>
                <a:cubicBezTo>
                  <a:pt x="277708" y="214080"/>
                  <a:pt x="276382" y="213417"/>
                  <a:pt x="275057" y="212755"/>
                </a:cubicBezTo>
                <a:close/>
                <a:moveTo>
                  <a:pt x="306870" y="242580"/>
                </a:moveTo>
                <a:cubicBezTo>
                  <a:pt x="306870" y="242580"/>
                  <a:pt x="308196" y="243574"/>
                  <a:pt x="308527" y="244568"/>
                </a:cubicBezTo>
                <a:lnTo>
                  <a:pt x="308527" y="244568"/>
                </a:lnTo>
                <a:cubicBezTo>
                  <a:pt x="308527" y="244568"/>
                  <a:pt x="307533" y="242911"/>
                  <a:pt x="306870" y="242580"/>
                </a:cubicBezTo>
                <a:close/>
                <a:moveTo>
                  <a:pt x="318801" y="241917"/>
                </a:moveTo>
                <a:cubicBezTo>
                  <a:pt x="318801" y="241917"/>
                  <a:pt x="318138" y="241917"/>
                  <a:pt x="318138" y="241917"/>
                </a:cubicBezTo>
                <a:cubicBezTo>
                  <a:pt x="318138" y="241917"/>
                  <a:pt x="318801" y="241917"/>
                  <a:pt x="318801" y="241917"/>
                </a:cubicBezTo>
                <a:cubicBezTo>
                  <a:pt x="319132" y="241917"/>
                  <a:pt x="319795" y="241586"/>
                  <a:pt x="319795" y="240592"/>
                </a:cubicBezTo>
                <a:cubicBezTo>
                  <a:pt x="319463" y="240260"/>
                  <a:pt x="318801" y="239929"/>
                  <a:pt x="318469" y="239597"/>
                </a:cubicBezTo>
                <a:cubicBezTo>
                  <a:pt x="318801" y="239929"/>
                  <a:pt x="319463" y="240260"/>
                  <a:pt x="319795" y="240592"/>
                </a:cubicBezTo>
                <a:cubicBezTo>
                  <a:pt x="319795" y="241254"/>
                  <a:pt x="319132" y="241586"/>
                  <a:pt x="318801" y="241917"/>
                </a:cubicBezTo>
                <a:close/>
                <a:moveTo>
                  <a:pt x="335039" y="220708"/>
                </a:moveTo>
                <a:cubicBezTo>
                  <a:pt x="335039" y="220708"/>
                  <a:pt x="337027" y="218388"/>
                  <a:pt x="338684" y="219051"/>
                </a:cubicBezTo>
                <a:cubicBezTo>
                  <a:pt x="337690" y="218388"/>
                  <a:pt x="337359" y="217725"/>
                  <a:pt x="337359" y="217063"/>
                </a:cubicBezTo>
                <a:cubicBezTo>
                  <a:pt x="337359" y="217725"/>
                  <a:pt x="337359" y="218388"/>
                  <a:pt x="338684" y="219051"/>
                </a:cubicBezTo>
                <a:cubicBezTo>
                  <a:pt x="337027" y="218388"/>
                  <a:pt x="336033" y="219714"/>
                  <a:pt x="335039" y="220708"/>
                </a:cubicBezTo>
                <a:close/>
                <a:moveTo>
                  <a:pt x="346638" y="222696"/>
                </a:moveTo>
                <a:lnTo>
                  <a:pt x="346638" y="222696"/>
                </a:lnTo>
                <a:close/>
                <a:moveTo>
                  <a:pt x="401980" y="292952"/>
                </a:moveTo>
                <a:cubicBezTo>
                  <a:pt x="401980" y="292952"/>
                  <a:pt x="402643" y="292952"/>
                  <a:pt x="402975" y="292952"/>
                </a:cubicBezTo>
                <a:cubicBezTo>
                  <a:pt x="402975" y="292952"/>
                  <a:pt x="402312" y="292952"/>
                  <a:pt x="401980" y="292952"/>
                </a:cubicBezTo>
                <a:close/>
                <a:moveTo>
                  <a:pt x="409602" y="292952"/>
                </a:moveTo>
                <a:lnTo>
                  <a:pt x="409602" y="292952"/>
                </a:lnTo>
                <a:cubicBezTo>
                  <a:pt x="413579" y="291958"/>
                  <a:pt x="417556" y="291295"/>
                  <a:pt x="421533" y="292952"/>
                </a:cubicBezTo>
                <a:cubicBezTo>
                  <a:pt x="423852" y="293946"/>
                  <a:pt x="426172" y="294940"/>
                  <a:pt x="428492" y="291295"/>
                </a:cubicBezTo>
                <a:cubicBezTo>
                  <a:pt x="421864" y="293283"/>
                  <a:pt x="418882" y="286987"/>
                  <a:pt x="413911" y="286324"/>
                </a:cubicBezTo>
                <a:cubicBezTo>
                  <a:pt x="413248" y="286324"/>
                  <a:pt x="412916" y="286324"/>
                  <a:pt x="412254" y="286324"/>
                </a:cubicBezTo>
                <a:cubicBezTo>
                  <a:pt x="414242" y="283341"/>
                  <a:pt x="417225" y="283010"/>
                  <a:pt x="420207" y="282347"/>
                </a:cubicBezTo>
                <a:cubicBezTo>
                  <a:pt x="420870" y="286655"/>
                  <a:pt x="423852" y="285330"/>
                  <a:pt x="426504" y="285330"/>
                </a:cubicBezTo>
                <a:cubicBezTo>
                  <a:pt x="426504" y="287649"/>
                  <a:pt x="428823" y="287649"/>
                  <a:pt x="429818" y="288644"/>
                </a:cubicBezTo>
                <a:cubicBezTo>
                  <a:pt x="428823" y="289638"/>
                  <a:pt x="427166" y="288644"/>
                  <a:pt x="426835" y="289638"/>
                </a:cubicBezTo>
                <a:cubicBezTo>
                  <a:pt x="429155" y="290963"/>
                  <a:pt x="431806" y="289638"/>
                  <a:pt x="433794" y="291295"/>
                </a:cubicBezTo>
                <a:cubicBezTo>
                  <a:pt x="429818" y="291958"/>
                  <a:pt x="428492" y="295934"/>
                  <a:pt x="425509" y="297923"/>
                </a:cubicBezTo>
                <a:lnTo>
                  <a:pt x="425178" y="297923"/>
                </a:lnTo>
                <a:cubicBezTo>
                  <a:pt x="421533" y="297923"/>
                  <a:pt x="417556" y="297923"/>
                  <a:pt x="413911" y="297923"/>
                </a:cubicBezTo>
                <a:cubicBezTo>
                  <a:pt x="412585" y="296266"/>
                  <a:pt x="410265" y="295271"/>
                  <a:pt x="409602" y="292620"/>
                </a:cubicBezTo>
                <a:close/>
                <a:moveTo>
                  <a:pt x="416230" y="306539"/>
                </a:moveTo>
                <a:cubicBezTo>
                  <a:pt x="416230" y="306539"/>
                  <a:pt x="414242" y="307202"/>
                  <a:pt x="413579" y="308196"/>
                </a:cubicBezTo>
                <a:cubicBezTo>
                  <a:pt x="414573" y="307533"/>
                  <a:pt x="415236" y="306870"/>
                  <a:pt x="416230" y="306539"/>
                </a:cubicBezTo>
                <a:close/>
                <a:moveTo>
                  <a:pt x="409602" y="319463"/>
                </a:moveTo>
                <a:cubicBezTo>
                  <a:pt x="407614" y="319795"/>
                  <a:pt x="405626" y="319463"/>
                  <a:pt x="403637" y="320126"/>
                </a:cubicBezTo>
                <a:cubicBezTo>
                  <a:pt x="404300" y="320789"/>
                  <a:pt x="404963" y="321452"/>
                  <a:pt x="404963" y="322114"/>
                </a:cubicBezTo>
                <a:cubicBezTo>
                  <a:pt x="404963" y="321452"/>
                  <a:pt x="403969" y="320789"/>
                  <a:pt x="403637" y="320126"/>
                </a:cubicBezTo>
                <a:cubicBezTo>
                  <a:pt x="405626" y="319463"/>
                  <a:pt x="407614" y="320126"/>
                  <a:pt x="409602" y="319463"/>
                </a:cubicBezTo>
                <a:close/>
                <a:moveTo>
                  <a:pt x="400655" y="333382"/>
                </a:moveTo>
                <a:cubicBezTo>
                  <a:pt x="400655" y="333382"/>
                  <a:pt x="399992" y="334044"/>
                  <a:pt x="399992" y="334044"/>
                </a:cubicBezTo>
                <a:cubicBezTo>
                  <a:pt x="399992" y="334044"/>
                  <a:pt x="399992" y="333382"/>
                  <a:pt x="400655" y="333382"/>
                </a:cubicBezTo>
                <a:cubicBezTo>
                  <a:pt x="399661" y="332719"/>
                  <a:pt x="398998" y="331725"/>
                  <a:pt x="398004" y="331062"/>
                </a:cubicBezTo>
                <a:cubicBezTo>
                  <a:pt x="398998" y="331725"/>
                  <a:pt x="399661" y="332388"/>
                  <a:pt x="400655" y="333382"/>
                </a:cubicBezTo>
                <a:close/>
                <a:moveTo>
                  <a:pt x="394358" y="330068"/>
                </a:moveTo>
                <a:cubicBezTo>
                  <a:pt x="394358" y="330068"/>
                  <a:pt x="393033" y="331725"/>
                  <a:pt x="392370" y="332388"/>
                </a:cubicBezTo>
                <a:cubicBezTo>
                  <a:pt x="393033" y="331725"/>
                  <a:pt x="393696" y="331062"/>
                  <a:pt x="394358" y="330068"/>
                </a:cubicBezTo>
                <a:cubicBezTo>
                  <a:pt x="394027" y="330068"/>
                  <a:pt x="393696" y="330068"/>
                  <a:pt x="393364" y="330068"/>
                </a:cubicBezTo>
                <a:cubicBezTo>
                  <a:pt x="393364" y="330068"/>
                  <a:pt x="394027" y="330068"/>
                  <a:pt x="394358" y="330068"/>
                </a:cubicBezTo>
                <a:close/>
                <a:moveTo>
                  <a:pt x="360225" y="324434"/>
                </a:moveTo>
                <a:lnTo>
                  <a:pt x="360556" y="324434"/>
                </a:lnTo>
                <a:cubicBezTo>
                  <a:pt x="360556" y="324434"/>
                  <a:pt x="360225" y="324434"/>
                  <a:pt x="360225" y="324434"/>
                </a:cubicBezTo>
                <a:close/>
                <a:moveTo>
                  <a:pt x="347300" y="304219"/>
                </a:moveTo>
                <a:cubicBezTo>
                  <a:pt x="347300" y="304219"/>
                  <a:pt x="347300" y="304882"/>
                  <a:pt x="347300" y="305213"/>
                </a:cubicBezTo>
                <a:cubicBezTo>
                  <a:pt x="347300" y="304882"/>
                  <a:pt x="347300" y="304550"/>
                  <a:pt x="347300" y="304219"/>
                </a:cubicBezTo>
                <a:cubicBezTo>
                  <a:pt x="346638" y="303888"/>
                  <a:pt x="345644" y="303556"/>
                  <a:pt x="344981" y="303225"/>
                </a:cubicBezTo>
                <a:cubicBezTo>
                  <a:pt x="345644" y="303225"/>
                  <a:pt x="346638" y="303888"/>
                  <a:pt x="347300" y="304219"/>
                </a:cubicBezTo>
                <a:close/>
                <a:moveTo>
                  <a:pt x="340341" y="301568"/>
                </a:moveTo>
                <a:cubicBezTo>
                  <a:pt x="340341" y="301568"/>
                  <a:pt x="337027" y="300574"/>
                  <a:pt x="335702" y="299911"/>
                </a:cubicBezTo>
                <a:cubicBezTo>
                  <a:pt x="337359" y="300574"/>
                  <a:pt x="339016" y="300905"/>
                  <a:pt x="340341" y="301568"/>
                </a:cubicBezTo>
                <a:close/>
                <a:moveTo>
                  <a:pt x="316150" y="277376"/>
                </a:moveTo>
                <a:cubicBezTo>
                  <a:pt x="316150" y="277376"/>
                  <a:pt x="319132" y="277376"/>
                  <a:pt x="320458" y="277376"/>
                </a:cubicBezTo>
                <a:cubicBezTo>
                  <a:pt x="319132" y="277376"/>
                  <a:pt x="317475" y="277376"/>
                  <a:pt x="316150" y="277376"/>
                </a:cubicBezTo>
                <a:cubicBezTo>
                  <a:pt x="315818" y="277376"/>
                  <a:pt x="315155" y="277376"/>
                  <a:pt x="314824" y="277376"/>
                </a:cubicBezTo>
                <a:lnTo>
                  <a:pt x="314824" y="277376"/>
                </a:lnTo>
                <a:cubicBezTo>
                  <a:pt x="314824" y="277376"/>
                  <a:pt x="315818" y="277376"/>
                  <a:pt x="316150" y="277376"/>
                </a:cubicBezTo>
                <a:close/>
                <a:moveTo>
                  <a:pt x="317475" y="280027"/>
                </a:moveTo>
                <a:lnTo>
                  <a:pt x="316150" y="279033"/>
                </a:lnTo>
                <a:lnTo>
                  <a:pt x="317475" y="280027"/>
                </a:lnTo>
                <a:cubicBezTo>
                  <a:pt x="317475" y="280027"/>
                  <a:pt x="317475" y="283341"/>
                  <a:pt x="319463" y="282016"/>
                </a:cubicBezTo>
                <a:cubicBezTo>
                  <a:pt x="322777" y="280027"/>
                  <a:pt x="320789" y="283010"/>
                  <a:pt x="321120" y="283673"/>
                </a:cubicBezTo>
                <a:cubicBezTo>
                  <a:pt x="317144" y="284335"/>
                  <a:pt x="317475" y="290632"/>
                  <a:pt x="312504" y="290301"/>
                </a:cubicBezTo>
                <a:cubicBezTo>
                  <a:pt x="312504" y="290301"/>
                  <a:pt x="312504" y="290301"/>
                  <a:pt x="312173" y="290632"/>
                </a:cubicBezTo>
                <a:cubicBezTo>
                  <a:pt x="312504" y="290632"/>
                  <a:pt x="312836" y="291295"/>
                  <a:pt x="313498" y="291626"/>
                </a:cubicBezTo>
                <a:lnTo>
                  <a:pt x="313498" y="291626"/>
                </a:lnTo>
                <a:cubicBezTo>
                  <a:pt x="313498" y="291626"/>
                  <a:pt x="311179" y="292620"/>
                  <a:pt x="309853" y="292952"/>
                </a:cubicBezTo>
                <a:cubicBezTo>
                  <a:pt x="309522" y="292952"/>
                  <a:pt x="309190" y="292952"/>
                  <a:pt x="308527" y="292952"/>
                </a:cubicBezTo>
                <a:cubicBezTo>
                  <a:pt x="308196" y="289306"/>
                  <a:pt x="309853" y="285661"/>
                  <a:pt x="307202" y="282347"/>
                </a:cubicBezTo>
                <a:cubicBezTo>
                  <a:pt x="309522" y="276713"/>
                  <a:pt x="314493" y="283341"/>
                  <a:pt x="317475" y="280027"/>
                </a:cubicBezTo>
                <a:close/>
                <a:moveTo>
                  <a:pt x="283673" y="328742"/>
                </a:moveTo>
                <a:cubicBezTo>
                  <a:pt x="283673" y="328742"/>
                  <a:pt x="284336" y="328079"/>
                  <a:pt x="284667" y="327748"/>
                </a:cubicBezTo>
                <a:cubicBezTo>
                  <a:pt x="284336" y="328079"/>
                  <a:pt x="284004" y="328411"/>
                  <a:pt x="283673" y="328742"/>
                </a:cubicBezTo>
                <a:cubicBezTo>
                  <a:pt x="283342" y="329405"/>
                  <a:pt x="283673" y="330399"/>
                  <a:pt x="285661" y="331062"/>
                </a:cubicBezTo>
                <a:cubicBezTo>
                  <a:pt x="290964" y="330068"/>
                  <a:pt x="295935" y="334376"/>
                  <a:pt x="301237" y="333382"/>
                </a:cubicBezTo>
                <a:cubicBezTo>
                  <a:pt x="303557" y="338353"/>
                  <a:pt x="301568" y="343655"/>
                  <a:pt x="302231" y="348626"/>
                </a:cubicBezTo>
                <a:cubicBezTo>
                  <a:pt x="301237" y="348626"/>
                  <a:pt x="299911" y="349289"/>
                  <a:pt x="297923" y="349620"/>
                </a:cubicBezTo>
                <a:cubicBezTo>
                  <a:pt x="300243" y="349620"/>
                  <a:pt x="301237" y="349951"/>
                  <a:pt x="302562" y="350283"/>
                </a:cubicBezTo>
                <a:cubicBezTo>
                  <a:pt x="302894" y="356248"/>
                  <a:pt x="297591" y="351940"/>
                  <a:pt x="295935" y="353928"/>
                </a:cubicBezTo>
                <a:cubicBezTo>
                  <a:pt x="292952" y="350946"/>
                  <a:pt x="292621" y="347300"/>
                  <a:pt x="293283" y="343324"/>
                </a:cubicBezTo>
                <a:cubicBezTo>
                  <a:pt x="293615" y="341335"/>
                  <a:pt x="289307" y="338684"/>
                  <a:pt x="294278" y="337027"/>
                </a:cubicBezTo>
                <a:cubicBezTo>
                  <a:pt x="292952" y="334376"/>
                  <a:pt x="290632" y="333713"/>
                  <a:pt x="288312" y="333382"/>
                </a:cubicBezTo>
                <a:cubicBezTo>
                  <a:pt x="287650" y="333382"/>
                  <a:pt x="286655" y="333382"/>
                  <a:pt x="285993" y="333382"/>
                </a:cubicBezTo>
                <a:cubicBezTo>
                  <a:pt x="284667" y="332719"/>
                  <a:pt x="285330" y="331725"/>
                  <a:pt x="285993" y="330731"/>
                </a:cubicBezTo>
                <a:cubicBezTo>
                  <a:pt x="283673" y="330068"/>
                  <a:pt x="283673" y="329405"/>
                  <a:pt x="284004" y="328411"/>
                </a:cubicBezTo>
                <a:close/>
                <a:moveTo>
                  <a:pt x="268097" y="341004"/>
                </a:moveTo>
                <a:lnTo>
                  <a:pt x="268097" y="341004"/>
                </a:lnTo>
                <a:cubicBezTo>
                  <a:pt x="268097" y="341004"/>
                  <a:pt x="266440" y="341004"/>
                  <a:pt x="265446" y="341004"/>
                </a:cubicBezTo>
                <a:cubicBezTo>
                  <a:pt x="266440" y="341004"/>
                  <a:pt x="267103" y="341004"/>
                  <a:pt x="268097" y="341004"/>
                </a:cubicBezTo>
                <a:cubicBezTo>
                  <a:pt x="268097" y="340672"/>
                  <a:pt x="268097" y="340010"/>
                  <a:pt x="268097" y="339678"/>
                </a:cubicBezTo>
                <a:lnTo>
                  <a:pt x="268097" y="339678"/>
                </a:lnTo>
                <a:cubicBezTo>
                  <a:pt x="268097" y="339678"/>
                  <a:pt x="268097" y="340672"/>
                  <a:pt x="268097" y="341004"/>
                </a:cubicBezTo>
                <a:close/>
                <a:moveTo>
                  <a:pt x="268429" y="375800"/>
                </a:moveTo>
                <a:cubicBezTo>
                  <a:pt x="268429" y="375800"/>
                  <a:pt x="268097" y="375469"/>
                  <a:pt x="267766" y="375137"/>
                </a:cubicBezTo>
                <a:cubicBezTo>
                  <a:pt x="267766" y="375137"/>
                  <a:pt x="267103" y="375137"/>
                  <a:pt x="267103" y="375137"/>
                </a:cubicBezTo>
                <a:cubicBezTo>
                  <a:pt x="267103" y="375137"/>
                  <a:pt x="267766" y="375137"/>
                  <a:pt x="267766" y="375137"/>
                </a:cubicBezTo>
                <a:cubicBezTo>
                  <a:pt x="267766" y="375137"/>
                  <a:pt x="268097" y="375469"/>
                  <a:pt x="268429" y="375800"/>
                </a:cubicBezTo>
                <a:close/>
                <a:moveTo>
                  <a:pt x="256499" y="374474"/>
                </a:moveTo>
                <a:cubicBezTo>
                  <a:pt x="255173" y="376463"/>
                  <a:pt x="253847" y="377457"/>
                  <a:pt x="252191" y="377788"/>
                </a:cubicBezTo>
                <a:cubicBezTo>
                  <a:pt x="250534" y="378120"/>
                  <a:pt x="248877" y="378120"/>
                  <a:pt x="246888" y="377788"/>
                </a:cubicBezTo>
                <a:cubicBezTo>
                  <a:pt x="248877" y="377788"/>
                  <a:pt x="250534" y="377788"/>
                  <a:pt x="252191" y="377788"/>
                </a:cubicBezTo>
                <a:cubicBezTo>
                  <a:pt x="253847" y="377788"/>
                  <a:pt x="255173" y="376463"/>
                  <a:pt x="256499" y="374474"/>
                </a:cubicBezTo>
                <a:cubicBezTo>
                  <a:pt x="257493" y="373480"/>
                  <a:pt x="258156" y="372818"/>
                  <a:pt x="259150" y="372818"/>
                </a:cubicBezTo>
                <a:cubicBezTo>
                  <a:pt x="258156" y="372818"/>
                  <a:pt x="257493" y="373480"/>
                  <a:pt x="256499" y="374474"/>
                </a:cubicBezTo>
                <a:close/>
                <a:moveTo>
                  <a:pt x="247220" y="386736"/>
                </a:moveTo>
                <a:cubicBezTo>
                  <a:pt x="247220" y="386736"/>
                  <a:pt x="247220" y="386405"/>
                  <a:pt x="247220" y="386073"/>
                </a:cubicBezTo>
                <a:cubicBezTo>
                  <a:pt x="247220" y="386073"/>
                  <a:pt x="247220" y="386405"/>
                  <a:pt x="247220" y="386736"/>
                </a:cubicBezTo>
                <a:close/>
                <a:moveTo>
                  <a:pt x="176964" y="407614"/>
                </a:moveTo>
                <a:cubicBezTo>
                  <a:pt x="175639" y="405294"/>
                  <a:pt x="177958" y="404300"/>
                  <a:pt x="178290" y="402643"/>
                </a:cubicBezTo>
                <a:cubicBezTo>
                  <a:pt x="170005" y="405625"/>
                  <a:pt x="170999" y="399660"/>
                  <a:pt x="169674" y="394689"/>
                </a:cubicBezTo>
                <a:lnTo>
                  <a:pt x="166360" y="394689"/>
                </a:lnTo>
                <a:cubicBezTo>
                  <a:pt x="167022" y="393033"/>
                  <a:pt x="164703" y="389719"/>
                  <a:pt x="168679" y="389387"/>
                </a:cubicBezTo>
                <a:cubicBezTo>
                  <a:pt x="171662" y="389719"/>
                  <a:pt x="175970" y="388724"/>
                  <a:pt x="174976" y="394358"/>
                </a:cubicBezTo>
                <a:cubicBezTo>
                  <a:pt x="180941" y="394358"/>
                  <a:pt x="181604" y="401317"/>
                  <a:pt x="186906" y="402312"/>
                </a:cubicBezTo>
                <a:cubicBezTo>
                  <a:pt x="186906" y="405625"/>
                  <a:pt x="187569" y="408608"/>
                  <a:pt x="187569" y="412585"/>
                </a:cubicBezTo>
                <a:lnTo>
                  <a:pt x="180278" y="412585"/>
                </a:lnTo>
                <a:cubicBezTo>
                  <a:pt x="180278" y="412585"/>
                  <a:pt x="181935" y="411259"/>
                  <a:pt x="182929" y="410596"/>
                </a:cubicBezTo>
                <a:cubicBezTo>
                  <a:pt x="181272" y="408939"/>
                  <a:pt x="178953" y="408277"/>
                  <a:pt x="176964" y="407614"/>
                </a:cubicBezTo>
                <a:close/>
                <a:moveTo>
                  <a:pt x="164040" y="425840"/>
                </a:moveTo>
                <a:cubicBezTo>
                  <a:pt x="160726" y="426503"/>
                  <a:pt x="161389" y="422527"/>
                  <a:pt x="160063" y="421201"/>
                </a:cubicBezTo>
                <a:lnTo>
                  <a:pt x="160063" y="421201"/>
                </a:lnTo>
                <a:cubicBezTo>
                  <a:pt x="161720" y="418550"/>
                  <a:pt x="161057" y="414573"/>
                  <a:pt x="165365" y="413579"/>
                </a:cubicBezTo>
                <a:cubicBezTo>
                  <a:pt x="167022" y="413579"/>
                  <a:pt x="166028" y="410265"/>
                  <a:pt x="166028" y="408608"/>
                </a:cubicBezTo>
                <a:lnTo>
                  <a:pt x="166028" y="408608"/>
                </a:lnTo>
                <a:cubicBezTo>
                  <a:pt x="166028" y="408608"/>
                  <a:pt x="166028" y="407614"/>
                  <a:pt x="166028" y="407282"/>
                </a:cubicBezTo>
                <a:cubicBezTo>
                  <a:pt x="168348" y="408939"/>
                  <a:pt x="171662" y="408608"/>
                  <a:pt x="172325" y="412253"/>
                </a:cubicBezTo>
                <a:cubicBezTo>
                  <a:pt x="172325" y="413248"/>
                  <a:pt x="172325" y="414573"/>
                  <a:pt x="170999" y="414573"/>
                </a:cubicBezTo>
                <a:cubicBezTo>
                  <a:pt x="167022" y="414573"/>
                  <a:pt x="166028" y="416561"/>
                  <a:pt x="166028" y="420207"/>
                </a:cubicBezTo>
                <a:cubicBezTo>
                  <a:pt x="166028" y="422195"/>
                  <a:pt x="167022" y="425509"/>
                  <a:pt x="163708" y="425840"/>
                </a:cubicBezTo>
                <a:close/>
                <a:moveTo>
                  <a:pt x="136203" y="314161"/>
                </a:moveTo>
                <a:cubicBezTo>
                  <a:pt x="136203" y="314161"/>
                  <a:pt x="135209" y="314161"/>
                  <a:pt x="134877" y="314161"/>
                </a:cubicBezTo>
                <a:cubicBezTo>
                  <a:pt x="134214" y="318469"/>
                  <a:pt x="133883" y="323109"/>
                  <a:pt x="130900" y="326422"/>
                </a:cubicBezTo>
                <a:cubicBezTo>
                  <a:pt x="131563" y="329736"/>
                  <a:pt x="135209" y="327085"/>
                  <a:pt x="135871" y="329405"/>
                </a:cubicBezTo>
                <a:cubicBezTo>
                  <a:pt x="132226" y="330399"/>
                  <a:pt x="127587" y="326754"/>
                  <a:pt x="124604" y="331393"/>
                </a:cubicBezTo>
                <a:cubicBezTo>
                  <a:pt x="124935" y="333050"/>
                  <a:pt x="128912" y="331393"/>
                  <a:pt x="127587" y="334376"/>
                </a:cubicBezTo>
                <a:cubicBezTo>
                  <a:pt x="126592" y="335039"/>
                  <a:pt x="125598" y="335701"/>
                  <a:pt x="125598" y="337027"/>
                </a:cubicBezTo>
                <a:lnTo>
                  <a:pt x="125598" y="337027"/>
                </a:lnTo>
                <a:cubicBezTo>
                  <a:pt x="125598" y="337027"/>
                  <a:pt x="122616" y="338021"/>
                  <a:pt x="121290" y="337027"/>
                </a:cubicBezTo>
                <a:cubicBezTo>
                  <a:pt x="119633" y="335370"/>
                  <a:pt x="122616" y="334044"/>
                  <a:pt x="121290" y="332056"/>
                </a:cubicBezTo>
                <a:cubicBezTo>
                  <a:pt x="119633" y="332388"/>
                  <a:pt x="117645" y="333050"/>
                  <a:pt x="115988" y="333382"/>
                </a:cubicBezTo>
                <a:cubicBezTo>
                  <a:pt x="116982" y="334376"/>
                  <a:pt x="117645" y="335039"/>
                  <a:pt x="118970" y="336033"/>
                </a:cubicBezTo>
                <a:cubicBezTo>
                  <a:pt x="117976" y="335039"/>
                  <a:pt x="116982" y="334044"/>
                  <a:pt x="115988" y="333382"/>
                </a:cubicBezTo>
                <a:cubicBezTo>
                  <a:pt x="114331" y="332719"/>
                  <a:pt x="112011" y="334044"/>
                  <a:pt x="110354" y="332056"/>
                </a:cubicBezTo>
                <a:cubicBezTo>
                  <a:pt x="109360" y="330731"/>
                  <a:pt x="108034" y="329736"/>
                  <a:pt x="107040" y="328411"/>
                </a:cubicBezTo>
                <a:cubicBezTo>
                  <a:pt x="107040" y="328079"/>
                  <a:pt x="107040" y="327417"/>
                  <a:pt x="107040" y="327085"/>
                </a:cubicBezTo>
                <a:cubicBezTo>
                  <a:pt x="107372" y="322114"/>
                  <a:pt x="111348" y="319463"/>
                  <a:pt x="113668" y="315818"/>
                </a:cubicBezTo>
                <a:cubicBezTo>
                  <a:pt x="112342" y="315818"/>
                  <a:pt x="111348" y="315486"/>
                  <a:pt x="110685" y="314161"/>
                </a:cubicBezTo>
                <a:cubicBezTo>
                  <a:pt x="117645" y="310847"/>
                  <a:pt x="125267" y="313830"/>
                  <a:pt x="132557" y="311178"/>
                </a:cubicBezTo>
                <a:cubicBezTo>
                  <a:pt x="133883" y="310847"/>
                  <a:pt x="136866" y="311178"/>
                  <a:pt x="136866" y="314492"/>
                </a:cubicBezTo>
                <a:close/>
                <a:moveTo>
                  <a:pt x="146145" y="340672"/>
                </a:moveTo>
                <a:cubicBezTo>
                  <a:pt x="146145" y="340672"/>
                  <a:pt x="145150" y="343324"/>
                  <a:pt x="147139" y="343986"/>
                </a:cubicBezTo>
                <a:cubicBezTo>
                  <a:pt x="145150" y="346637"/>
                  <a:pt x="147139" y="347300"/>
                  <a:pt x="149127" y="348294"/>
                </a:cubicBezTo>
                <a:cubicBezTo>
                  <a:pt x="151115" y="346637"/>
                  <a:pt x="152110" y="343986"/>
                  <a:pt x="155092" y="344649"/>
                </a:cubicBezTo>
                <a:cubicBezTo>
                  <a:pt x="156418" y="342661"/>
                  <a:pt x="156418" y="340672"/>
                  <a:pt x="156418" y="338353"/>
                </a:cubicBezTo>
                <a:cubicBezTo>
                  <a:pt x="157412" y="338353"/>
                  <a:pt x="158075" y="338353"/>
                  <a:pt x="159069" y="338353"/>
                </a:cubicBezTo>
                <a:cubicBezTo>
                  <a:pt x="159732" y="338684"/>
                  <a:pt x="160726" y="339347"/>
                  <a:pt x="161389" y="339678"/>
                </a:cubicBezTo>
                <a:cubicBezTo>
                  <a:pt x="162714" y="341667"/>
                  <a:pt x="165034" y="340341"/>
                  <a:pt x="166691" y="341335"/>
                </a:cubicBezTo>
                <a:cubicBezTo>
                  <a:pt x="166691" y="342329"/>
                  <a:pt x="166691" y="343655"/>
                  <a:pt x="166691" y="344649"/>
                </a:cubicBezTo>
                <a:cubicBezTo>
                  <a:pt x="166691" y="345312"/>
                  <a:pt x="167022" y="346306"/>
                  <a:pt x="167354" y="346969"/>
                </a:cubicBezTo>
                <a:cubicBezTo>
                  <a:pt x="167354" y="349289"/>
                  <a:pt x="168017" y="351608"/>
                  <a:pt x="165697" y="353265"/>
                </a:cubicBezTo>
                <a:cubicBezTo>
                  <a:pt x="162714" y="354922"/>
                  <a:pt x="159069" y="349951"/>
                  <a:pt x="156418" y="354591"/>
                </a:cubicBezTo>
                <a:cubicBezTo>
                  <a:pt x="161057" y="354591"/>
                  <a:pt x="158738" y="358568"/>
                  <a:pt x="160726" y="360887"/>
                </a:cubicBezTo>
                <a:cubicBezTo>
                  <a:pt x="166360" y="356911"/>
                  <a:pt x="165034" y="363870"/>
                  <a:pt x="167685" y="364864"/>
                </a:cubicBezTo>
                <a:cubicBezTo>
                  <a:pt x="164040" y="363207"/>
                  <a:pt x="160395" y="364201"/>
                  <a:pt x="157081" y="365195"/>
                </a:cubicBezTo>
                <a:cubicBezTo>
                  <a:pt x="153435" y="366190"/>
                  <a:pt x="150121" y="366190"/>
                  <a:pt x="146807" y="364864"/>
                </a:cubicBezTo>
                <a:cubicBezTo>
                  <a:pt x="146807" y="364533"/>
                  <a:pt x="146807" y="364201"/>
                  <a:pt x="146807" y="363539"/>
                </a:cubicBezTo>
                <a:cubicBezTo>
                  <a:pt x="146476" y="363539"/>
                  <a:pt x="146145" y="363539"/>
                  <a:pt x="145813" y="363539"/>
                </a:cubicBezTo>
                <a:cubicBezTo>
                  <a:pt x="148133" y="361550"/>
                  <a:pt x="146476" y="358568"/>
                  <a:pt x="147470" y="355916"/>
                </a:cubicBezTo>
                <a:cubicBezTo>
                  <a:pt x="141174" y="358236"/>
                  <a:pt x="136534" y="364201"/>
                  <a:pt x="129244" y="363870"/>
                </a:cubicBezTo>
                <a:cubicBezTo>
                  <a:pt x="129244" y="364533"/>
                  <a:pt x="129244" y="365195"/>
                  <a:pt x="129244" y="365527"/>
                </a:cubicBezTo>
                <a:cubicBezTo>
                  <a:pt x="126592" y="366852"/>
                  <a:pt x="125930" y="363870"/>
                  <a:pt x="124273" y="363207"/>
                </a:cubicBezTo>
                <a:cubicBezTo>
                  <a:pt x="124273" y="363539"/>
                  <a:pt x="124273" y="364201"/>
                  <a:pt x="124273" y="364533"/>
                </a:cubicBezTo>
                <a:cubicBezTo>
                  <a:pt x="124273" y="365858"/>
                  <a:pt x="124273" y="367184"/>
                  <a:pt x="124273" y="368509"/>
                </a:cubicBezTo>
                <a:cubicBezTo>
                  <a:pt x="125930" y="368841"/>
                  <a:pt x="127587" y="367184"/>
                  <a:pt x="128912" y="369504"/>
                </a:cubicBezTo>
                <a:lnTo>
                  <a:pt x="126924" y="373480"/>
                </a:lnTo>
                <a:lnTo>
                  <a:pt x="136866" y="373480"/>
                </a:lnTo>
                <a:cubicBezTo>
                  <a:pt x="136866" y="373480"/>
                  <a:pt x="138523" y="373480"/>
                  <a:pt x="139185" y="373480"/>
                </a:cubicBezTo>
                <a:cubicBezTo>
                  <a:pt x="141174" y="377126"/>
                  <a:pt x="140842" y="380771"/>
                  <a:pt x="141174" y="384748"/>
                </a:cubicBezTo>
                <a:cubicBezTo>
                  <a:pt x="141174" y="385742"/>
                  <a:pt x="141174" y="387067"/>
                  <a:pt x="140179" y="387730"/>
                </a:cubicBezTo>
                <a:cubicBezTo>
                  <a:pt x="136534" y="388393"/>
                  <a:pt x="132226" y="392038"/>
                  <a:pt x="128912" y="387067"/>
                </a:cubicBezTo>
                <a:cubicBezTo>
                  <a:pt x="126592" y="389056"/>
                  <a:pt x="124273" y="388062"/>
                  <a:pt x="121953" y="387730"/>
                </a:cubicBezTo>
                <a:cubicBezTo>
                  <a:pt x="122947" y="390050"/>
                  <a:pt x="124604" y="392370"/>
                  <a:pt x="123278" y="395021"/>
                </a:cubicBezTo>
                <a:lnTo>
                  <a:pt x="123278" y="395021"/>
                </a:lnTo>
                <a:cubicBezTo>
                  <a:pt x="119633" y="396015"/>
                  <a:pt x="115988" y="395684"/>
                  <a:pt x="113999" y="392038"/>
                </a:cubicBezTo>
                <a:cubicBezTo>
                  <a:pt x="112342" y="388724"/>
                  <a:pt x="108697" y="392038"/>
                  <a:pt x="107040" y="389387"/>
                </a:cubicBezTo>
                <a:cubicBezTo>
                  <a:pt x="106377" y="390381"/>
                  <a:pt x="106046" y="391707"/>
                  <a:pt x="105383" y="392701"/>
                </a:cubicBezTo>
                <a:cubicBezTo>
                  <a:pt x="106046" y="391707"/>
                  <a:pt x="106377" y="390381"/>
                  <a:pt x="107040" y="389387"/>
                </a:cubicBezTo>
                <a:cubicBezTo>
                  <a:pt x="108697" y="387067"/>
                  <a:pt x="107040" y="386073"/>
                  <a:pt x="105383" y="385079"/>
                </a:cubicBezTo>
                <a:cubicBezTo>
                  <a:pt x="106709" y="382428"/>
                  <a:pt x="109691" y="383422"/>
                  <a:pt x="111680" y="381765"/>
                </a:cubicBezTo>
                <a:cubicBezTo>
                  <a:pt x="110685" y="379777"/>
                  <a:pt x="108697" y="381434"/>
                  <a:pt x="107040" y="380440"/>
                </a:cubicBezTo>
                <a:cubicBezTo>
                  <a:pt x="108366" y="377126"/>
                  <a:pt x="106046" y="373812"/>
                  <a:pt x="108034" y="370498"/>
                </a:cubicBezTo>
                <a:cubicBezTo>
                  <a:pt x="111680" y="369504"/>
                  <a:pt x="115325" y="367184"/>
                  <a:pt x="118639" y="369835"/>
                </a:cubicBezTo>
                <a:cubicBezTo>
                  <a:pt x="121621" y="372155"/>
                  <a:pt x="122947" y="370166"/>
                  <a:pt x="124935" y="368841"/>
                </a:cubicBezTo>
                <a:cubicBezTo>
                  <a:pt x="124935" y="367515"/>
                  <a:pt x="124935" y="366190"/>
                  <a:pt x="124935" y="364864"/>
                </a:cubicBezTo>
                <a:cubicBezTo>
                  <a:pt x="123610" y="364201"/>
                  <a:pt x="122947" y="362544"/>
                  <a:pt x="121621" y="361550"/>
                </a:cubicBezTo>
                <a:cubicBezTo>
                  <a:pt x="122947" y="362544"/>
                  <a:pt x="123610" y="364201"/>
                  <a:pt x="124935" y="364864"/>
                </a:cubicBezTo>
                <a:cubicBezTo>
                  <a:pt x="124935" y="364533"/>
                  <a:pt x="124935" y="363870"/>
                  <a:pt x="124935" y="363539"/>
                </a:cubicBezTo>
                <a:cubicBezTo>
                  <a:pt x="122616" y="359562"/>
                  <a:pt x="125598" y="357242"/>
                  <a:pt x="127587" y="354259"/>
                </a:cubicBezTo>
                <a:cubicBezTo>
                  <a:pt x="124604" y="354259"/>
                  <a:pt x="121290" y="355254"/>
                  <a:pt x="118639" y="352934"/>
                </a:cubicBezTo>
                <a:cubicBezTo>
                  <a:pt x="119633" y="355585"/>
                  <a:pt x="118639" y="357905"/>
                  <a:pt x="118639" y="360556"/>
                </a:cubicBezTo>
                <a:cubicBezTo>
                  <a:pt x="116651" y="364533"/>
                  <a:pt x="113005" y="362544"/>
                  <a:pt x="109691" y="362876"/>
                </a:cubicBezTo>
                <a:cubicBezTo>
                  <a:pt x="106046" y="358568"/>
                  <a:pt x="101406" y="360887"/>
                  <a:pt x="96767" y="360225"/>
                </a:cubicBezTo>
                <a:cubicBezTo>
                  <a:pt x="96767" y="359230"/>
                  <a:pt x="98424" y="358899"/>
                  <a:pt x="96767" y="356579"/>
                </a:cubicBezTo>
                <a:cubicBezTo>
                  <a:pt x="94447" y="353597"/>
                  <a:pt x="93122" y="357905"/>
                  <a:pt x="91465" y="356579"/>
                </a:cubicBezTo>
                <a:lnTo>
                  <a:pt x="91465" y="356579"/>
                </a:lnTo>
                <a:cubicBezTo>
                  <a:pt x="91465" y="356579"/>
                  <a:pt x="91465" y="355585"/>
                  <a:pt x="91465" y="355585"/>
                </a:cubicBezTo>
                <a:cubicBezTo>
                  <a:pt x="90139" y="354922"/>
                  <a:pt x="89145" y="354259"/>
                  <a:pt x="88482" y="353597"/>
                </a:cubicBezTo>
                <a:cubicBezTo>
                  <a:pt x="89476" y="354591"/>
                  <a:pt x="90470" y="355254"/>
                  <a:pt x="91465" y="355585"/>
                </a:cubicBezTo>
                <a:cubicBezTo>
                  <a:pt x="92459" y="354922"/>
                  <a:pt x="93453" y="353928"/>
                  <a:pt x="94116" y="353265"/>
                </a:cubicBezTo>
                <a:cubicBezTo>
                  <a:pt x="95441" y="352934"/>
                  <a:pt x="97098" y="353928"/>
                  <a:pt x="97761" y="351940"/>
                </a:cubicBezTo>
                <a:cubicBezTo>
                  <a:pt x="99087" y="351277"/>
                  <a:pt x="101738" y="351940"/>
                  <a:pt x="101406" y="348957"/>
                </a:cubicBezTo>
                <a:cubicBezTo>
                  <a:pt x="101406" y="345643"/>
                  <a:pt x="103726" y="345643"/>
                  <a:pt x="106046" y="345312"/>
                </a:cubicBezTo>
                <a:cubicBezTo>
                  <a:pt x="104720" y="343986"/>
                  <a:pt x="103063" y="342661"/>
                  <a:pt x="105052" y="340672"/>
                </a:cubicBezTo>
                <a:cubicBezTo>
                  <a:pt x="105383" y="340672"/>
                  <a:pt x="105715" y="340672"/>
                  <a:pt x="106046" y="340672"/>
                </a:cubicBezTo>
                <a:cubicBezTo>
                  <a:pt x="111680" y="341667"/>
                  <a:pt x="116982" y="343655"/>
                  <a:pt x="122616" y="343324"/>
                </a:cubicBezTo>
                <a:cubicBezTo>
                  <a:pt x="126261" y="348294"/>
                  <a:pt x="130900" y="345312"/>
                  <a:pt x="135209" y="344649"/>
                </a:cubicBezTo>
                <a:cubicBezTo>
                  <a:pt x="135540" y="344318"/>
                  <a:pt x="135871" y="343655"/>
                  <a:pt x="136203" y="343324"/>
                </a:cubicBezTo>
                <a:cubicBezTo>
                  <a:pt x="139185" y="341667"/>
                  <a:pt x="142168" y="339678"/>
                  <a:pt x="145150" y="338021"/>
                </a:cubicBezTo>
                <a:cubicBezTo>
                  <a:pt x="145813" y="337358"/>
                  <a:pt x="146145" y="337027"/>
                  <a:pt x="146807" y="336696"/>
                </a:cubicBezTo>
                <a:cubicBezTo>
                  <a:pt x="146145" y="337027"/>
                  <a:pt x="145482" y="337690"/>
                  <a:pt x="145150" y="338021"/>
                </a:cubicBezTo>
                <a:cubicBezTo>
                  <a:pt x="146807" y="338021"/>
                  <a:pt x="146807" y="339347"/>
                  <a:pt x="146476" y="340672"/>
                </a:cubicBezTo>
                <a:close/>
                <a:moveTo>
                  <a:pt x="191877" y="371492"/>
                </a:moveTo>
                <a:cubicBezTo>
                  <a:pt x="191877" y="371492"/>
                  <a:pt x="189889" y="374474"/>
                  <a:pt x="191877" y="376131"/>
                </a:cubicBezTo>
                <a:cubicBezTo>
                  <a:pt x="190883" y="376131"/>
                  <a:pt x="189557" y="377126"/>
                  <a:pt x="188563" y="376794"/>
                </a:cubicBezTo>
                <a:cubicBezTo>
                  <a:pt x="189557" y="376794"/>
                  <a:pt x="190883" y="376463"/>
                  <a:pt x="191877" y="376131"/>
                </a:cubicBezTo>
                <a:cubicBezTo>
                  <a:pt x="190220" y="374474"/>
                  <a:pt x="191214" y="373149"/>
                  <a:pt x="191877" y="371492"/>
                </a:cubicBezTo>
                <a:close/>
                <a:moveTo>
                  <a:pt x="222365" y="394027"/>
                </a:moveTo>
                <a:cubicBezTo>
                  <a:pt x="225348" y="394027"/>
                  <a:pt x="228330" y="394027"/>
                  <a:pt x="231313" y="394027"/>
                </a:cubicBezTo>
                <a:cubicBezTo>
                  <a:pt x="229656" y="395021"/>
                  <a:pt x="230319" y="396346"/>
                  <a:pt x="231313" y="397672"/>
                </a:cubicBezTo>
                <a:cubicBezTo>
                  <a:pt x="231313" y="398003"/>
                  <a:pt x="230650" y="398666"/>
                  <a:pt x="230650" y="398998"/>
                </a:cubicBezTo>
                <a:cubicBezTo>
                  <a:pt x="231313" y="399329"/>
                  <a:pt x="231644" y="399992"/>
                  <a:pt x="231644" y="400655"/>
                </a:cubicBezTo>
                <a:cubicBezTo>
                  <a:pt x="231644" y="399992"/>
                  <a:pt x="231313" y="399329"/>
                  <a:pt x="230650" y="398998"/>
                </a:cubicBezTo>
                <a:cubicBezTo>
                  <a:pt x="229987" y="398998"/>
                  <a:pt x="228662" y="398998"/>
                  <a:pt x="228330" y="399660"/>
                </a:cubicBezTo>
                <a:cubicBezTo>
                  <a:pt x="227667" y="401317"/>
                  <a:pt x="227667" y="403637"/>
                  <a:pt x="225016" y="402643"/>
                </a:cubicBezTo>
                <a:cubicBezTo>
                  <a:pt x="222696" y="401980"/>
                  <a:pt x="222365" y="400323"/>
                  <a:pt x="222696" y="398335"/>
                </a:cubicBezTo>
                <a:cubicBezTo>
                  <a:pt x="222696" y="397009"/>
                  <a:pt x="222696" y="395352"/>
                  <a:pt x="222696" y="394027"/>
                </a:cubicBezTo>
                <a:close/>
                <a:moveTo>
                  <a:pt x="212092" y="394027"/>
                </a:moveTo>
                <a:cubicBezTo>
                  <a:pt x="212092" y="394027"/>
                  <a:pt x="212092" y="397341"/>
                  <a:pt x="211761" y="398998"/>
                </a:cubicBezTo>
                <a:cubicBezTo>
                  <a:pt x="211761" y="398998"/>
                  <a:pt x="211761" y="399329"/>
                  <a:pt x="211761" y="399660"/>
                </a:cubicBezTo>
                <a:cubicBezTo>
                  <a:pt x="211761" y="399660"/>
                  <a:pt x="212423" y="399992"/>
                  <a:pt x="212755" y="399992"/>
                </a:cubicBezTo>
                <a:cubicBezTo>
                  <a:pt x="212423" y="399992"/>
                  <a:pt x="212092" y="399992"/>
                  <a:pt x="211761" y="399660"/>
                </a:cubicBezTo>
                <a:cubicBezTo>
                  <a:pt x="211761" y="399660"/>
                  <a:pt x="211761" y="399660"/>
                  <a:pt x="211761" y="398998"/>
                </a:cubicBezTo>
                <a:cubicBezTo>
                  <a:pt x="210104" y="398998"/>
                  <a:pt x="207784" y="402312"/>
                  <a:pt x="207121" y="398003"/>
                </a:cubicBezTo>
                <a:cubicBezTo>
                  <a:pt x="206458" y="393695"/>
                  <a:pt x="209441" y="394027"/>
                  <a:pt x="212423" y="394027"/>
                </a:cubicBezTo>
                <a:close/>
                <a:moveTo>
                  <a:pt x="185249" y="391707"/>
                </a:moveTo>
                <a:cubicBezTo>
                  <a:pt x="183261" y="390050"/>
                  <a:pt x="180941" y="388724"/>
                  <a:pt x="178621" y="387730"/>
                </a:cubicBezTo>
                <a:cubicBezTo>
                  <a:pt x="180941" y="388724"/>
                  <a:pt x="183261" y="390050"/>
                  <a:pt x="185249" y="391707"/>
                </a:cubicBezTo>
                <a:lnTo>
                  <a:pt x="185249" y="391707"/>
                </a:lnTo>
                <a:close/>
                <a:moveTo>
                  <a:pt x="166360" y="386736"/>
                </a:moveTo>
                <a:cubicBezTo>
                  <a:pt x="166360" y="386736"/>
                  <a:pt x="166360" y="386073"/>
                  <a:pt x="166360" y="385742"/>
                </a:cubicBezTo>
                <a:cubicBezTo>
                  <a:pt x="165697" y="384748"/>
                  <a:pt x="165034" y="383753"/>
                  <a:pt x="164040" y="382759"/>
                </a:cubicBezTo>
                <a:cubicBezTo>
                  <a:pt x="164703" y="383753"/>
                  <a:pt x="165365" y="384748"/>
                  <a:pt x="166360" y="385742"/>
                </a:cubicBezTo>
                <a:cubicBezTo>
                  <a:pt x="166360" y="386073"/>
                  <a:pt x="166360" y="386405"/>
                  <a:pt x="166360" y="386736"/>
                </a:cubicBezTo>
                <a:close/>
                <a:moveTo>
                  <a:pt x="158406" y="409602"/>
                </a:moveTo>
                <a:cubicBezTo>
                  <a:pt x="158406" y="409602"/>
                  <a:pt x="159069" y="411591"/>
                  <a:pt x="159069" y="412585"/>
                </a:cubicBezTo>
                <a:cubicBezTo>
                  <a:pt x="159069" y="411591"/>
                  <a:pt x="159069" y="410596"/>
                  <a:pt x="158406" y="409602"/>
                </a:cubicBezTo>
                <a:close/>
                <a:moveTo>
                  <a:pt x="141174" y="412916"/>
                </a:moveTo>
                <a:cubicBezTo>
                  <a:pt x="142499" y="410265"/>
                  <a:pt x="145813" y="410265"/>
                  <a:pt x="147470" y="407945"/>
                </a:cubicBezTo>
                <a:cubicBezTo>
                  <a:pt x="148464" y="406620"/>
                  <a:pt x="148133" y="406288"/>
                  <a:pt x="146807" y="405957"/>
                </a:cubicBezTo>
                <a:cubicBezTo>
                  <a:pt x="146476" y="405957"/>
                  <a:pt x="145482" y="405957"/>
                  <a:pt x="144488" y="405957"/>
                </a:cubicBezTo>
                <a:cubicBezTo>
                  <a:pt x="145482" y="405957"/>
                  <a:pt x="146476" y="405957"/>
                  <a:pt x="146807" y="405957"/>
                </a:cubicBezTo>
                <a:cubicBezTo>
                  <a:pt x="145150" y="404963"/>
                  <a:pt x="145813" y="403306"/>
                  <a:pt x="145482" y="401649"/>
                </a:cubicBezTo>
                <a:cubicBezTo>
                  <a:pt x="146476" y="399329"/>
                  <a:pt x="144488" y="396678"/>
                  <a:pt x="145813" y="394027"/>
                </a:cubicBezTo>
                <a:cubicBezTo>
                  <a:pt x="148133" y="391707"/>
                  <a:pt x="150784" y="394358"/>
                  <a:pt x="153104" y="394027"/>
                </a:cubicBezTo>
                <a:cubicBezTo>
                  <a:pt x="153435" y="397009"/>
                  <a:pt x="150121" y="396015"/>
                  <a:pt x="148796" y="397672"/>
                </a:cubicBezTo>
                <a:cubicBezTo>
                  <a:pt x="151115" y="398998"/>
                  <a:pt x="153104" y="399992"/>
                  <a:pt x="155092" y="401317"/>
                </a:cubicBezTo>
                <a:cubicBezTo>
                  <a:pt x="152110" y="402974"/>
                  <a:pt x="153104" y="405294"/>
                  <a:pt x="153104" y="407282"/>
                </a:cubicBezTo>
                <a:cubicBezTo>
                  <a:pt x="153104" y="415567"/>
                  <a:pt x="150784" y="416893"/>
                  <a:pt x="140511" y="413248"/>
                </a:cubicBezTo>
                <a:close/>
                <a:moveTo>
                  <a:pt x="121621" y="395684"/>
                </a:moveTo>
                <a:cubicBezTo>
                  <a:pt x="121621" y="395684"/>
                  <a:pt x="124935" y="396678"/>
                  <a:pt x="125598" y="398335"/>
                </a:cubicBezTo>
                <a:cubicBezTo>
                  <a:pt x="124935" y="396678"/>
                  <a:pt x="123278" y="396346"/>
                  <a:pt x="121621" y="395684"/>
                </a:cubicBezTo>
                <a:cubicBezTo>
                  <a:pt x="121621" y="396346"/>
                  <a:pt x="121621" y="396346"/>
                  <a:pt x="121290" y="397009"/>
                </a:cubicBezTo>
                <a:cubicBezTo>
                  <a:pt x="121290" y="396678"/>
                  <a:pt x="121290" y="396346"/>
                  <a:pt x="121621" y="395684"/>
                </a:cubicBezTo>
                <a:close/>
                <a:moveTo>
                  <a:pt x="138854" y="390713"/>
                </a:moveTo>
                <a:cubicBezTo>
                  <a:pt x="138854" y="390713"/>
                  <a:pt x="139517" y="392701"/>
                  <a:pt x="138854" y="393695"/>
                </a:cubicBezTo>
                <a:cubicBezTo>
                  <a:pt x="138523" y="393695"/>
                  <a:pt x="138191" y="393695"/>
                  <a:pt x="137528" y="393695"/>
                </a:cubicBezTo>
                <a:cubicBezTo>
                  <a:pt x="138191" y="393695"/>
                  <a:pt x="138523" y="393695"/>
                  <a:pt x="138854" y="393695"/>
                </a:cubicBezTo>
                <a:cubicBezTo>
                  <a:pt x="139517" y="392701"/>
                  <a:pt x="138854" y="391707"/>
                  <a:pt x="138854" y="390713"/>
                </a:cubicBezTo>
                <a:close/>
                <a:moveTo>
                  <a:pt x="163708" y="372486"/>
                </a:moveTo>
                <a:cubicBezTo>
                  <a:pt x="166028" y="374143"/>
                  <a:pt x="166691" y="375469"/>
                  <a:pt x="165697" y="377126"/>
                </a:cubicBezTo>
                <a:cubicBezTo>
                  <a:pt x="164040" y="377788"/>
                  <a:pt x="162714" y="378120"/>
                  <a:pt x="161057" y="378783"/>
                </a:cubicBezTo>
                <a:cubicBezTo>
                  <a:pt x="162714" y="378120"/>
                  <a:pt x="164040" y="377788"/>
                  <a:pt x="165697" y="377126"/>
                </a:cubicBezTo>
                <a:cubicBezTo>
                  <a:pt x="166360" y="375469"/>
                  <a:pt x="165697" y="374143"/>
                  <a:pt x="163708" y="372486"/>
                </a:cubicBezTo>
                <a:close/>
                <a:moveTo>
                  <a:pt x="230650" y="370166"/>
                </a:moveTo>
                <a:cubicBezTo>
                  <a:pt x="230650" y="370166"/>
                  <a:pt x="231644" y="372155"/>
                  <a:pt x="232307" y="373480"/>
                </a:cubicBezTo>
                <a:cubicBezTo>
                  <a:pt x="231644" y="372486"/>
                  <a:pt x="231313" y="371492"/>
                  <a:pt x="230650" y="370166"/>
                </a:cubicBezTo>
                <a:cubicBezTo>
                  <a:pt x="229324" y="370166"/>
                  <a:pt x="227999" y="370166"/>
                  <a:pt x="227005" y="370166"/>
                </a:cubicBezTo>
                <a:lnTo>
                  <a:pt x="227005" y="370166"/>
                </a:lnTo>
                <a:cubicBezTo>
                  <a:pt x="227005" y="370166"/>
                  <a:pt x="227999" y="367515"/>
                  <a:pt x="229324" y="366521"/>
                </a:cubicBezTo>
                <a:cubicBezTo>
                  <a:pt x="227999" y="367184"/>
                  <a:pt x="227999" y="368841"/>
                  <a:pt x="227005" y="370166"/>
                </a:cubicBezTo>
                <a:cubicBezTo>
                  <a:pt x="228330" y="370166"/>
                  <a:pt x="229656" y="370166"/>
                  <a:pt x="230650" y="370166"/>
                </a:cubicBezTo>
                <a:close/>
                <a:moveTo>
                  <a:pt x="235289" y="366190"/>
                </a:moveTo>
                <a:cubicBezTo>
                  <a:pt x="235289" y="366190"/>
                  <a:pt x="235952" y="366852"/>
                  <a:pt x="235952" y="367515"/>
                </a:cubicBezTo>
                <a:cubicBezTo>
                  <a:pt x="235952" y="366852"/>
                  <a:pt x="235952" y="366521"/>
                  <a:pt x="235289" y="366190"/>
                </a:cubicBezTo>
                <a:cubicBezTo>
                  <a:pt x="235289" y="366190"/>
                  <a:pt x="234958" y="366190"/>
                  <a:pt x="234627" y="366190"/>
                </a:cubicBezTo>
                <a:cubicBezTo>
                  <a:pt x="234627" y="366190"/>
                  <a:pt x="235289" y="366190"/>
                  <a:pt x="235289" y="366190"/>
                </a:cubicBezTo>
                <a:close/>
                <a:moveTo>
                  <a:pt x="211429" y="391044"/>
                </a:moveTo>
                <a:cubicBezTo>
                  <a:pt x="211429" y="391044"/>
                  <a:pt x="211429" y="389719"/>
                  <a:pt x="212755" y="389719"/>
                </a:cubicBezTo>
                <a:cubicBezTo>
                  <a:pt x="211761" y="389719"/>
                  <a:pt x="211429" y="390050"/>
                  <a:pt x="211429" y="391044"/>
                </a:cubicBezTo>
                <a:close/>
                <a:moveTo>
                  <a:pt x="211429" y="382428"/>
                </a:moveTo>
                <a:cubicBezTo>
                  <a:pt x="211429" y="382428"/>
                  <a:pt x="212092" y="382428"/>
                  <a:pt x="212423" y="382428"/>
                </a:cubicBezTo>
                <a:cubicBezTo>
                  <a:pt x="212423" y="382428"/>
                  <a:pt x="211761" y="382428"/>
                  <a:pt x="211429" y="382428"/>
                </a:cubicBezTo>
                <a:close/>
                <a:moveTo>
                  <a:pt x="224022" y="369835"/>
                </a:moveTo>
                <a:cubicBezTo>
                  <a:pt x="224022" y="369835"/>
                  <a:pt x="224685" y="369835"/>
                  <a:pt x="224685" y="369835"/>
                </a:cubicBezTo>
                <a:cubicBezTo>
                  <a:pt x="224685" y="369835"/>
                  <a:pt x="224022" y="369835"/>
                  <a:pt x="224022" y="369835"/>
                </a:cubicBezTo>
                <a:close/>
                <a:moveTo>
                  <a:pt x="214080" y="362544"/>
                </a:moveTo>
                <a:cubicBezTo>
                  <a:pt x="214080" y="362544"/>
                  <a:pt x="214743" y="362544"/>
                  <a:pt x="215074" y="362544"/>
                </a:cubicBezTo>
                <a:cubicBezTo>
                  <a:pt x="215074" y="362544"/>
                  <a:pt x="214412" y="362544"/>
                  <a:pt x="214080" y="362544"/>
                </a:cubicBezTo>
                <a:close/>
                <a:moveTo>
                  <a:pt x="214080" y="380108"/>
                </a:moveTo>
                <a:cubicBezTo>
                  <a:pt x="214080" y="380108"/>
                  <a:pt x="213086" y="380108"/>
                  <a:pt x="212755" y="380108"/>
                </a:cubicBezTo>
                <a:lnTo>
                  <a:pt x="212755" y="380108"/>
                </a:lnTo>
                <a:cubicBezTo>
                  <a:pt x="212755" y="380108"/>
                  <a:pt x="213749" y="380108"/>
                  <a:pt x="214080" y="380108"/>
                </a:cubicBezTo>
                <a:close/>
                <a:moveTo>
                  <a:pt x="183592" y="380108"/>
                </a:moveTo>
                <a:cubicBezTo>
                  <a:pt x="183592" y="380108"/>
                  <a:pt x="185249" y="381765"/>
                  <a:pt x="186243" y="382428"/>
                </a:cubicBezTo>
                <a:lnTo>
                  <a:pt x="186243" y="382428"/>
                </a:lnTo>
                <a:cubicBezTo>
                  <a:pt x="186243" y="382428"/>
                  <a:pt x="184586" y="380771"/>
                  <a:pt x="183592" y="380108"/>
                </a:cubicBezTo>
                <a:lnTo>
                  <a:pt x="183592" y="380108"/>
                </a:lnTo>
                <a:close/>
                <a:moveTo>
                  <a:pt x="153104" y="390381"/>
                </a:moveTo>
                <a:lnTo>
                  <a:pt x="153104" y="390381"/>
                </a:lnTo>
                <a:cubicBezTo>
                  <a:pt x="153104" y="390381"/>
                  <a:pt x="151778" y="390381"/>
                  <a:pt x="151115" y="390381"/>
                </a:cubicBezTo>
                <a:lnTo>
                  <a:pt x="153104" y="390381"/>
                </a:lnTo>
                <a:lnTo>
                  <a:pt x="153104" y="382097"/>
                </a:lnTo>
                <a:cubicBezTo>
                  <a:pt x="153104" y="382097"/>
                  <a:pt x="155092" y="382759"/>
                  <a:pt x="156418" y="383091"/>
                </a:cubicBezTo>
                <a:lnTo>
                  <a:pt x="156418" y="383091"/>
                </a:lnTo>
                <a:cubicBezTo>
                  <a:pt x="156418" y="383091"/>
                  <a:pt x="157412" y="385079"/>
                  <a:pt x="158406" y="385742"/>
                </a:cubicBezTo>
                <a:cubicBezTo>
                  <a:pt x="158738" y="388062"/>
                  <a:pt x="155424" y="388393"/>
                  <a:pt x="156086" y="390713"/>
                </a:cubicBezTo>
                <a:lnTo>
                  <a:pt x="156086" y="390713"/>
                </a:lnTo>
                <a:cubicBezTo>
                  <a:pt x="156086" y="390713"/>
                  <a:pt x="156086" y="392701"/>
                  <a:pt x="155755" y="394027"/>
                </a:cubicBezTo>
                <a:cubicBezTo>
                  <a:pt x="154761" y="392701"/>
                  <a:pt x="154098" y="391707"/>
                  <a:pt x="153435" y="391044"/>
                </a:cubicBezTo>
                <a:lnTo>
                  <a:pt x="153435" y="391044"/>
                </a:lnTo>
                <a:close/>
                <a:moveTo>
                  <a:pt x="127918" y="401649"/>
                </a:moveTo>
                <a:cubicBezTo>
                  <a:pt x="127918" y="401649"/>
                  <a:pt x="127255" y="401649"/>
                  <a:pt x="127255" y="401649"/>
                </a:cubicBezTo>
                <a:cubicBezTo>
                  <a:pt x="127255" y="401649"/>
                  <a:pt x="127918" y="401649"/>
                  <a:pt x="127918" y="401649"/>
                </a:cubicBezTo>
                <a:cubicBezTo>
                  <a:pt x="128581" y="401649"/>
                  <a:pt x="129244" y="401649"/>
                  <a:pt x="129906" y="401649"/>
                </a:cubicBezTo>
                <a:cubicBezTo>
                  <a:pt x="129244" y="401649"/>
                  <a:pt x="128581" y="401649"/>
                  <a:pt x="127918" y="401649"/>
                </a:cubicBezTo>
                <a:close/>
                <a:moveTo>
                  <a:pt x="126592" y="400986"/>
                </a:moveTo>
                <a:cubicBezTo>
                  <a:pt x="126592" y="400986"/>
                  <a:pt x="126592" y="400986"/>
                  <a:pt x="126592" y="400986"/>
                </a:cubicBezTo>
                <a:cubicBezTo>
                  <a:pt x="126592" y="400986"/>
                  <a:pt x="126592" y="400986"/>
                  <a:pt x="126592" y="400986"/>
                </a:cubicBezTo>
                <a:lnTo>
                  <a:pt x="126592" y="400986"/>
                </a:lnTo>
                <a:close/>
                <a:moveTo>
                  <a:pt x="124935" y="403637"/>
                </a:moveTo>
                <a:cubicBezTo>
                  <a:pt x="124935" y="403637"/>
                  <a:pt x="124935" y="401317"/>
                  <a:pt x="125267" y="400655"/>
                </a:cubicBezTo>
                <a:lnTo>
                  <a:pt x="125267" y="400655"/>
                </a:lnTo>
                <a:cubicBezTo>
                  <a:pt x="125267" y="400655"/>
                  <a:pt x="125267" y="402974"/>
                  <a:pt x="124935" y="403637"/>
                </a:cubicBezTo>
                <a:close/>
                <a:moveTo>
                  <a:pt x="119302" y="399329"/>
                </a:moveTo>
                <a:cubicBezTo>
                  <a:pt x="119302" y="399329"/>
                  <a:pt x="120296" y="398666"/>
                  <a:pt x="120627" y="398335"/>
                </a:cubicBezTo>
                <a:cubicBezTo>
                  <a:pt x="120627" y="398666"/>
                  <a:pt x="119964" y="398998"/>
                  <a:pt x="119302" y="399329"/>
                </a:cubicBezTo>
                <a:close/>
                <a:moveTo>
                  <a:pt x="139848" y="406620"/>
                </a:moveTo>
                <a:cubicBezTo>
                  <a:pt x="139848" y="406620"/>
                  <a:pt x="141836" y="406620"/>
                  <a:pt x="142831" y="406620"/>
                </a:cubicBezTo>
                <a:cubicBezTo>
                  <a:pt x="141836" y="406620"/>
                  <a:pt x="140842" y="406620"/>
                  <a:pt x="139848" y="406620"/>
                </a:cubicBezTo>
                <a:cubicBezTo>
                  <a:pt x="138854" y="406620"/>
                  <a:pt x="137860" y="406620"/>
                  <a:pt x="136534" y="406620"/>
                </a:cubicBezTo>
                <a:cubicBezTo>
                  <a:pt x="137528" y="406620"/>
                  <a:pt x="138854" y="406620"/>
                  <a:pt x="139848" y="406620"/>
                </a:cubicBezTo>
                <a:close/>
                <a:moveTo>
                  <a:pt x="183592" y="384416"/>
                </a:moveTo>
                <a:cubicBezTo>
                  <a:pt x="183592" y="384416"/>
                  <a:pt x="183923" y="384416"/>
                  <a:pt x="184255" y="384085"/>
                </a:cubicBezTo>
                <a:cubicBezTo>
                  <a:pt x="184255" y="384085"/>
                  <a:pt x="183923" y="384085"/>
                  <a:pt x="183592" y="384416"/>
                </a:cubicBezTo>
                <a:cubicBezTo>
                  <a:pt x="185580" y="386073"/>
                  <a:pt x="186243" y="388062"/>
                  <a:pt x="185912" y="390050"/>
                </a:cubicBezTo>
                <a:cubicBezTo>
                  <a:pt x="186575" y="388062"/>
                  <a:pt x="185912" y="386073"/>
                  <a:pt x="183592" y="384416"/>
                </a:cubicBezTo>
                <a:close/>
                <a:moveTo>
                  <a:pt x="233964" y="366521"/>
                </a:moveTo>
                <a:cubicBezTo>
                  <a:pt x="233964" y="366521"/>
                  <a:pt x="233301" y="366521"/>
                  <a:pt x="232970" y="366521"/>
                </a:cubicBezTo>
                <a:cubicBezTo>
                  <a:pt x="232970" y="365527"/>
                  <a:pt x="232970" y="364864"/>
                  <a:pt x="233632" y="364533"/>
                </a:cubicBezTo>
                <a:cubicBezTo>
                  <a:pt x="233301" y="364864"/>
                  <a:pt x="232970" y="365527"/>
                  <a:pt x="232970" y="366521"/>
                </a:cubicBezTo>
                <a:cubicBezTo>
                  <a:pt x="233301" y="366521"/>
                  <a:pt x="233632" y="366521"/>
                  <a:pt x="233964" y="366521"/>
                </a:cubicBezTo>
                <a:close/>
                <a:moveTo>
                  <a:pt x="216069" y="362876"/>
                </a:moveTo>
                <a:cubicBezTo>
                  <a:pt x="216069" y="362876"/>
                  <a:pt x="217063" y="362544"/>
                  <a:pt x="217063" y="361882"/>
                </a:cubicBezTo>
                <a:cubicBezTo>
                  <a:pt x="216069" y="359230"/>
                  <a:pt x="213749" y="358568"/>
                  <a:pt x="211429" y="357573"/>
                </a:cubicBezTo>
                <a:cubicBezTo>
                  <a:pt x="213749" y="358568"/>
                  <a:pt x="215737" y="359230"/>
                  <a:pt x="217063" y="361882"/>
                </a:cubicBezTo>
                <a:cubicBezTo>
                  <a:pt x="217063" y="362544"/>
                  <a:pt x="216400" y="362876"/>
                  <a:pt x="216069" y="362876"/>
                </a:cubicBezTo>
                <a:close/>
                <a:moveTo>
                  <a:pt x="95441" y="385742"/>
                </a:moveTo>
                <a:cubicBezTo>
                  <a:pt x="95441" y="385742"/>
                  <a:pt x="94116" y="384416"/>
                  <a:pt x="94779" y="383753"/>
                </a:cubicBezTo>
                <a:cubicBezTo>
                  <a:pt x="94447" y="384416"/>
                  <a:pt x="94116" y="385079"/>
                  <a:pt x="95441" y="385742"/>
                </a:cubicBezTo>
                <a:lnTo>
                  <a:pt x="95441" y="385742"/>
                </a:lnTo>
                <a:close/>
                <a:moveTo>
                  <a:pt x="125930" y="341004"/>
                </a:moveTo>
                <a:cubicBezTo>
                  <a:pt x="125930" y="341004"/>
                  <a:pt x="128249" y="341667"/>
                  <a:pt x="129244" y="342329"/>
                </a:cubicBezTo>
                <a:cubicBezTo>
                  <a:pt x="128249" y="341667"/>
                  <a:pt x="127255" y="341335"/>
                  <a:pt x="125930" y="341004"/>
                </a:cubicBezTo>
                <a:lnTo>
                  <a:pt x="125930" y="341004"/>
                </a:lnTo>
                <a:close/>
                <a:moveTo>
                  <a:pt x="91796" y="341004"/>
                </a:moveTo>
                <a:cubicBezTo>
                  <a:pt x="91796" y="341004"/>
                  <a:pt x="94447" y="340010"/>
                  <a:pt x="95773" y="339678"/>
                </a:cubicBezTo>
                <a:lnTo>
                  <a:pt x="95773" y="339678"/>
                </a:lnTo>
                <a:cubicBezTo>
                  <a:pt x="95773" y="339678"/>
                  <a:pt x="93122" y="340672"/>
                  <a:pt x="91796" y="341004"/>
                </a:cubicBezTo>
                <a:cubicBezTo>
                  <a:pt x="91465" y="341004"/>
                  <a:pt x="91133" y="341004"/>
                  <a:pt x="90470" y="341004"/>
                </a:cubicBezTo>
                <a:cubicBezTo>
                  <a:pt x="89476" y="341004"/>
                  <a:pt x="88813" y="341004"/>
                  <a:pt x="87819" y="341004"/>
                </a:cubicBezTo>
                <a:cubicBezTo>
                  <a:pt x="88813" y="341004"/>
                  <a:pt x="89476" y="341004"/>
                  <a:pt x="90470" y="341004"/>
                </a:cubicBezTo>
                <a:cubicBezTo>
                  <a:pt x="90802" y="341004"/>
                  <a:pt x="91133" y="341004"/>
                  <a:pt x="91796" y="341004"/>
                </a:cubicBezTo>
                <a:close/>
                <a:moveTo>
                  <a:pt x="83843" y="366190"/>
                </a:moveTo>
                <a:cubicBezTo>
                  <a:pt x="83843" y="366190"/>
                  <a:pt x="83843" y="364533"/>
                  <a:pt x="83843" y="363870"/>
                </a:cubicBezTo>
                <a:cubicBezTo>
                  <a:pt x="84837" y="364533"/>
                  <a:pt x="87157" y="360556"/>
                  <a:pt x="87157" y="364533"/>
                </a:cubicBezTo>
                <a:cubicBezTo>
                  <a:pt x="88482" y="364533"/>
                  <a:pt x="89808" y="364201"/>
                  <a:pt x="91465" y="363870"/>
                </a:cubicBezTo>
                <a:cubicBezTo>
                  <a:pt x="91796" y="364864"/>
                  <a:pt x="92790" y="365195"/>
                  <a:pt x="93784" y="365195"/>
                </a:cubicBezTo>
                <a:cubicBezTo>
                  <a:pt x="93784" y="367515"/>
                  <a:pt x="90470" y="366190"/>
                  <a:pt x="90470" y="368841"/>
                </a:cubicBezTo>
                <a:cubicBezTo>
                  <a:pt x="91133" y="371161"/>
                  <a:pt x="93784" y="369172"/>
                  <a:pt x="95441" y="370166"/>
                </a:cubicBezTo>
                <a:cubicBezTo>
                  <a:pt x="93122" y="370829"/>
                  <a:pt x="97430" y="374474"/>
                  <a:pt x="93122" y="374143"/>
                </a:cubicBezTo>
                <a:cubicBezTo>
                  <a:pt x="90470" y="373480"/>
                  <a:pt x="87488" y="374143"/>
                  <a:pt x="85168" y="375137"/>
                </a:cubicBezTo>
                <a:lnTo>
                  <a:pt x="85168" y="375137"/>
                </a:lnTo>
                <a:cubicBezTo>
                  <a:pt x="85168" y="375137"/>
                  <a:pt x="84505" y="375137"/>
                  <a:pt x="84174" y="375137"/>
                </a:cubicBezTo>
                <a:cubicBezTo>
                  <a:pt x="83511" y="375137"/>
                  <a:pt x="82848" y="375469"/>
                  <a:pt x="82186" y="375800"/>
                </a:cubicBezTo>
                <a:cubicBezTo>
                  <a:pt x="82848" y="375800"/>
                  <a:pt x="83843" y="375469"/>
                  <a:pt x="84174" y="375137"/>
                </a:cubicBezTo>
                <a:cubicBezTo>
                  <a:pt x="82848" y="372155"/>
                  <a:pt x="84505" y="369172"/>
                  <a:pt x="84174" y="366190"/>
                </a:cubicBezTo>
                <a:lnTo>
                  <a:pt x="84174" y="366190"/>
                </a:lnTo>
                <a:close/>
                <a:moveTo>
                  <a:pt x="83843" y="378783"/>
                </a:moveTo>
                <a:cubicBezTo>
                  <a:pt x="83843" y="378783"/>
                  <a:pt x="83843" y="378120"/>
                  <a:pt x="83843" y="377788"/>
                </a:cubicBezTo>
                <a:cubicBezTo>
                  <a:pt x="83843" y="377788"/>
                  <a:pt x="83843" y="378451"/>
                  <a:pt x="83843" y="378783"/>
                </a:cubicBezTo>
                <a:close/>
                <a:moveTo>
                  <a:pt x="84505" y="376131"/>
                </a:moveTo>
                <a:cubicBezTo>
                  <a:pt x="84505" y="376131"/>
                  <a:pt x="84505" y="376131"/>
                  <a:pt x="84505" y="376463"/>
                </a:cubicBezTo>
                <a:cubicBezTo>
                  <a:pt x="84505" y="376463"/>
                  <a:pt x="84505" y="376463"/>
                  <a:pt x="84505" y="376131"/>
                </a:cubicBezTo>
                <a:close/>
                <a:moveTo>
                  <a:pt x="104720" y="399660"/>
                </a:moveTo>
                <a:cubicBezTo>
                  <a:pt x="107372" y="399660"/>
                  <a:pt x="109691" y="398335"/>
                  <a:pt x="112342" y="397341"/>
                </a:cubicBezTo>
                <a:cubicBezTo>
                  <a:pt x="114331" y="396678"/>
                  <a:pt x="115988" y="396346"/>
                  <a:pt x="115988" y="399329"/>
                </a:cubicBezTo>
                <a:lnTo>
                  <a:pt x="115656" y="399329"/>
                </a:lnTo>
                <a:cubicBezTo>
                  <a:pt x="113005" y="401317"/>
                  <a:pt x="112011" y="403968"/>
                  <a:pt x="112342" y="406951"/>
                </a:cubicBezTo>
                <a:cubicBezTo>
                  <a:pt x="112011" y="408277"/>
                  <a:pt x="113668" y="407945"/>
                  <a:pt x="113999" y="409271"/>
                </a:cubicBezTo>
                <a:cubicBezTo>
                  <a:pt x="111680" y="410928"/>
                  <a:pt x="109691" y="408277"/>
                  <a:pt x="107372" y="408608"/>
                </a:cubicBezTo>
                <a:cubicBezTo>
                  <a:pt x="102401" y="407282"/>
                  <a:pt x="106046" y="403306"/>
                  <a:pt x="104720" y="400986"/>
                </a:cubicBezTo>
                <a:cubicBezTo>
                  <a:pt x="104720" y="400655"/>
                  <a:pt x="104720" y="400323"/>
                  <a:pt x="105052" y="399992"/>
                </a:cubicBezTo>
                <a:close/>
                <a:moveTo>
                  <a:pt x="101075" y="405294"/>
                </a:moveTo>
                <a:cubicBezTo>
                  <a:pt x="101075" y="405294"/>
                  <a:pt x="100081" y="405625"/>
                  <a:pt x="99418" y="405957"/>
                </a:cubicBezTo>
                <a:cubicBezTo>
                  <a:pt x="100081" y="405957"/>
                  <a:pt x="100744" y="405957"/>
                  <a:pt x="101075" y="405294"/>
                </a:cubicBezTo>
                <a:close/>
                <a:moveTo>
                  <a:pt x="137197" y="409934"/>
                </a:moveTo>
                <a:cubicBezTo>
                  <a:pt x="137197" y="409934"/>
                  <a:pt x="138523" y="410928"/>
                  <a:pt x="138854" y="412253"/>
                </a:cubicBezTo>
                <a:cubicBezTo>
                  <a:pt x="138523" y="412253"/>
                  <a:pt x="137860" y="412253"/>
                  <a:pt x="137528" y="412253"/>
                </a:cubicBezTo>
                <a:cubicBezTo>
                  <a:pt x="137860" y="412253"/>
                  <a:pt x="138523" y="412253"/>
                  <a:pt x="138854" y="412253"/>
                </a:cubicBezTo>
                <a:cubicBezTo>
                  <a:pt x="138854" y="410928"/>
                  <a:pt x="137860" y="410265"/>
                  <a:pt x="137197" y="409934"/>
                </a:cubicBezTo>
                <a:close/>
                <a:moveTo>
                  <a:pt x="152772" y="426503"/>
                </a:moveTo>
                <a:lnTo>
                  <a:pt x="152772" y="426503"/>
                </a:lnTo>
                <a:cubicBezTo>
                  <a:pt x="152772" y="426503"/>
                  <a:pt x="152772" y="425509"/>
                  <a:pt x="153104" y="425178"/>
                </a:cubicBezTo>
                <a:cubicBezTo>
                  <a:pt x="153104" y="425509"/>
                  <a:pt x="153104" y="426172"/>
                  <a:pt x="152772" y="426503"/>
                </a:cubicBezTo>
                <a:close/>
                <a:moveTo>
                  <a:pt x="157743" y="421201"/>
                </a:moveTo>
                <a:lnTo>
                  <a:pt x="157743" y="421201"/>
                </a:lnTo>
                <a:cubicBezTo>
                  <a:pt x="157743" y="421201"/>
                  <a:pt x="157743" y="421201"/>
                  <a:pt x="157743" y="421201"/>
                </a:cubicBezTo>
                <a:lnTo>
                  <a:pt x="157743" y="421201"/>
                </a:lnTo>
                <a:close/>
                <a:moveTo>
                  <a:pt x="157743" y="421201"/>
                </a:moveTo>
                <a:lnTo>
                  <a:pt x="157743" y="421201"/>
                </a:lnTo>
                <a:cubicBezTo>
                  <a:pt x="157743" y="421201"/>
                  <a:pt x="157743" y="421201"/>
                  <a:pt x="157743" y="421201"/>
                </a:cubicBezTo>
                <a:close/>
                <a:moveTo>
                  <a:pt x="190551" y="399329"/>
                </a:moveTo>
                <a:cubicBezTo>
                  <a:pt x="190551" y="399329"/>
                  <a:pt x="193534" y="398666"/>
                  <a:pt x="192871" y="397009"/>
                </a:cubicBezTo>
                <a:cubicBezTo>
                  <a:pt x="191214" y="393033"/>
                  <a:pt x="194528" y="395021"/>
                  <a:pt x="195522" y="394358"/>
                </a:cubicBezTo>
                <a:cubicBezTo>
                  <a:pt x="196848" y="394027"/>
                  <a:pt x="198173" y="393695"/>
                  <a:pt x="199499" y="393033"/>
                </a:cubicBezTo>
                <a:cubicBezTo>
                  <a:pt x="201156" y="391376"/>
                  <a:pt x="199499" y="390381"/>
                  <a:pt x="198836" y="389387"/>
                </a:cubicBezTo>
                <a:cubicBezTo>
                  <a:pt x="199830" y="387399"/>
                  <a:pt x="201487" y="390050"/>
                  <a:pt x="202813" y="388724"/>
                </a:cubicBezTo>
                <a:cubicBezTo>
                  <a:pt x="203476" y="386073"/>
                  <a:pt x="200162" y="386736"/>
                  <a:pt x="199168" y="384748"/>
                </a:cubicBezTo>
                <a:cubicBezTo>
                  <a:pt x="201156" y="384748"/>
                  <a:pt x="203144" y="384085"/>
                  <a:pt x="204801" y="384085"/>
                </a:cubicBezTo>
                <a:cubicBezTo>
                  <a:pt x="207121" y="389056"/>
                  <a:pt x="209441" y="394027"/>
                  <a:pt x="200493" y="394358"/>
                </a:cubicBezTo>
                <a:cubicBezTo>
                  <a:pt x="199830" y="395021"/>
                  <a:pt x="199168" y="395684"/>
                  <a:pt x="198173" y="397009"/>
                </a:cubicBezTo>
                <a:cubicBezTo>
                  <a:pt x="199830" y="397009"/>
                  <a:pt x="200825" y="397009"/>
                  <a:pt x="201819" y="397009"/>
                </a:cubicBezTo>
                <a:cubicBezTo>
                  <a:pt x="201156" y="398666"/>
                  <a:pt x="200493" y="400655"/>
                  <a:pt x="198173" y="400986"/>
                </a:cubicBezTo>
                <a:cubicBezTo>
                  <a:pt x="196185" y="400986"/>
                  <a:pt x="194197" y="400655"/>
                  <a:pt x="192208" y="400986"/>
                </a:cubicBezTo>
                <a:cubicBezTo>
                  <a:pt x="191214" y="400986"/>
                  <a:pt x="189557" y="400986"/>
                  <a:pt x="190551" y="399329"/>
                </a:cubicBezTo>
                <a:close/>
                <a:moveTo>
                  <a:pt x="246225" y="387067"/>
                </a:moveTo>
                <a:cubicBezTo>
                  <a:pt x="246225" y="387067"/>
                  <a:pt x="245563" y="387730"/>
                  <a:pt x="245231" y="387730"/>
                </a:cubicBezTo>
                <a:cubicBezTo>
                  <a:pt x="245563" y="387730"/>
                  <a:pt x="245894" y="387399"/>
                  <a:pt x="246225" y="387067"/>
                </a:cubicBezTo>
                <a:close/>
                <a:moveTo>
                  <a:pt x="246225" y="384416"/>
                </a:moveTo>
                <a:lnTo>
                  <a:pt x="246225" y="384416"/>
                </a:lnTo>
                <a:cubicBezTo>
                  <a:pt x="246225" y="384416"/>
                  <a:pt x="247551" y="384416"/>
                  <a:pt x="247882" y="384416"/>
                </a:cubicBezTo>
                <a:cubicBezTo>
                  <a:pt x="247220" y="384416"/>
                  <a:pt x="246557" y="384416"/>
                  <a:pt x="246225" y="384416"/>
                </a:cubicBezTo>
                <a:close/>
                <a:moveTo>
                  <a:pt x="254179" y="343655"/>
                </a:moveTo>
                <a:cubicBezTo>
                  <a:pt x="254179" y="343655"/>
                  <a:pt x="254179" y="344318"/>
                  <a:pt x="254179" y="344649"/>
                </a:cubicBezTo>
                <a:cubicBezTo>
                  <a:pt x="253185" y="345643"/>
                  <a:pt x="252522" y="346306"/>
                  <a:pt x="251528" y="347300"/>
                </a:cubicBezTo>
                <a:cubicBezTo>
                  <a:pt x="252191" y="347963"/>
                  <a:pt x="252522" y="348626"/>
                  <a:pt x="252853" y="349289"/>
                </a:cubicBezTo>
                <a:cubicBezTo>
                  <a:pt x="252853" y="348626"/>
                  <a:pt x="252191" y="347963"/>
                  <a:pt x="251528" y="347300"/>
                </a:cubicBezTo>
                <a:cubicBezTo>
                  <a:pt x="247882" y="349620"/>
                  <a:pt x="243243" y="347300"/>
                  <a:pt x="240260" y="351277"/>
                </a:cubicBezTo>
                <a:cubicBezTo>
                  <a:pt x="241255" y="351277"/>
                  <a:pt x="241917" y="351277"/>
                  <a:pt x="242912" y="351277"/>
                </a:cubicBezTo>
                <a:cubicBezTo>
                  <a:pt x="243574" y="351277"/>
                  <a:pt x="244568" y="351277"/>
                  <a:pt x="245231" y="351277"/>
                </a:cubicBezTo>
                <a:cubicBezTo>
                  <a:pt x="247551" y="351277"/>
                  <a:pt x="249208" y="351940"/>
                  <a:pt x="250534" y="353597"/>
                </a:cubicBezTo>
                <a:cubicBezTo>
                  <a:pt x="250202" y="354259"/>
                  <a:pt x="249871" y="354591"/>
                  <a:pt x="249539" y="355254"/>
                </a:cubicBezTo>
                <a:cubicBezTo>
                  <a:pt x="251196" y="355254"/>
                  <a:pt x="252853" y="354591"/>
                  <a:pt x="254510" y="353928"/>
                </a:cubicBezTo>
                <a:cubicBezTo>
                  <a:pt x="252853" y="354591"/>
                  <a:pt x="251196" y="355254"/>
                  <a:pt x="249539" y="355254"/>
                </a:cubicBezTo>
                <a:cubicBezTo>
                  <a:pt x="248877" y="357242"/>
                  <a:pt x="251196" y="357573"/>
                  <a:pt x="251528" y="358568"/>
                </a:cubicBezTo>
                <a:lnTo>
                  <a:pt x="251528" y="358568"/>
                </a:lnTo>
                <a:cubicBezTo>
                  <a:pt x="247882" y="361219"/>
                  <a:pt x="242580" y="358568"/>
                  <a:pt x="239266" y="362544"/>
                </a:cubicBezTo>
                <a:cubicBezTo>
                  <a:pt x="235621" y="359893"/>
                  <a:pt x="239929" y="358899"/>
                  <a:pt x="240592" y="357242"/>
                </a:cubicBezTo>
                <a:cubicBezTo>
                  <a:pt x="240592" y="356911"/>
                  <a:pt x="240592" y="356579"/>
                  <a:pt x="240592" y="355916"/>
                </a:cubicBezTo>
                <a:cubicBezTo>
                  <a:pt x="237609" y="354259"/>
                  <a:pt x="234958" y="354259"/>
                  <a:pt x="231976" y="355916"/>
                </a:cubicBezTo>
                <a:cubicBezTo>
                  <a:pt x="229656" y="357573"/>
                  <a:pt x="227005" y="356579"/>
                  <a:pt x="224685" y="357242"/>
                </a:cubicBezTo>
                <a:cubicBezTo>
                  <a:pt x="222034" y="355254"/>
                  <a:pt x="219383" y="352934"/>
                  <a:pt x="216731" y="350946"/>
                </a:cubicBezTo>
                <a:cubicBezTo>
                  <a:pt x="214412" y="352603"/>
                  <a:pt x="212092" y="354259"/>
                  <a:pt x="209772" y="355916"/>
                </a:cubicBezTo>
                <a:cubicBezTo>
                  <a:pt x="208778" y="356248"/>
                  <a:pt x="207784" y="356579"/>
                  <a:pt x="206790" y="357242"/>
                </a:cubicBezTo>
                <a:cubicBezTo>
                  <a:pt x="207784" y="356911"/>
                  <a:pt x="208778" y="356579"/>
                  <a:pt x="209772" y="355916"/>
                </a:cubicBezTo>
                <a:cubicBezTo>
                  <a:pt x="212092" y="354259"/>
                  <a:pt x="214412" y="352603"/>
                  <a:pt x="216731" y="350946"/>
                </a:cubicBezTo>
                <a:cubicBezTo>
                  <a:pt x="219383" y="352934"/>
                  <a:pt x="222034" y="355254"/>
                  <a:pt x="224685" y="357242"/>
                </a:cubicBezTo>
                <a:cubicBezTo>
                  <a:pt x="227005" y="356579"/>
                  <a:pt x="229987" y="357573"/>
                  <a:pt x="231976" y="355916"/>
                </a:cubicBezTo>
                <a:cubicBezTo>
                  <a:pt x="231976" y="353597"/>
                  <a:pt x="235621" y="352271"/>
                  <a:pt x="232970" y="349620"/>
                </a:cubicBezTo>
                <a:cubicBezTo>
                  <a:pt x="233632" y="349620"/>
                  <a:pt x="234627" y="349289"/>
                  <a:pt x="235289" y="348957"/>
                </a:cubicBezTo>
                <a:cubicBezTo>
                  <a:pt x="238272" y="347300"/>
                  <a:pt x="236615" y="345312"/>
                  <a:pt x="235289" y="343324"/>
                </a:cubicBezTo>
                <a:cubicBezTo>
                  <a:pt x="237609" y="343324"/>
                  <a:pt x="238935" y="340341"/>
                  <a:pt x="241586" y="340672"/>
                </a:cubicBezTo>
                <a:cubicBezTo>
                  <a:pt x="241586" y="339347"/>
                  <a:pt x="241586" y="338353"/>
                  <a:pt x="241586" y="337027"/>
                </a:cubicBezTo>
                <a:cubicBezTo>
                  <a:pt x="241586" y="335039"/>
                  <a:pt x="241586" y="333050"/>
                  <a:pt x="244237" y="333050"/>
                </a:cubicBezTo>
                <a:cubicBezTo>
                  <a:pt x="248545" y="333050"/>
                  <a:pt x="252853" y="331393"/>
                  <a:pt x="256830" y="334376"/>
                </a:cubicBezTo>
                <a:cubicBezTo>
                  <a:pt x="257161" y="334376"/>
                  <a:pt x="257824" y="334376"/>
                  <a:pt x="258156" y="334376"/>
                </a:cubicBezTo>
                <a:cubicBezTo>
                  <a:pt x="258487" y="334376"/>
                  <a:pt x="258818" y="334376"/>
                  <a:pt x="259150" y="334376"/>
                </a:cubicBezTo>
                <a:lnTo>
                  <a:pt x="259150" y="334376"/>
                </a:lnTo>
                <a:cubicBezTo>
                  <a:pt x="259150" y="334376"/>
                  <a:pt x="261801" y="334707"/>
                  <a:pt x="261801" y="336364"/>
                </a:cubicBezTo>
                <a:cubicBezTo>
                  <a:pt x="260144" y="337358"/>
                  <a:pt x="257824" y="335701"/>
                  <a:pt x="256830" y="338021"/>
                </a:cubicBezTo>
                <a:cubicBezTo>
                  <a:pt x="253847" y="338684"/>
                  <a:pt x="258156" y="342992"/>
                  <a:pt x="254510" y="342992"/>
                </a:cubicBezTo>
                <a:close/>
                <a:moveTo>
                  <a:pt x="252853" y="350946"/>
                </a:moveTo>
                <a:cubicBezTo>
                  <a:pt x="252853" y="350946"/>
                  <a:pt x="252853" y="350946"/>
                  <a:pt x="252853" y="350946"/>
                </a:cubicBezTo>
                <a:cubicBezTo>
                  <a:pt x="252853" y="350946"/>
                  <a:pt x="252853" y="350946"/>
                  <a:pt x="252853" y="350946"/>
                </a:cubicBezTo>
                <a:close/>
                <a:moveTo>
                  <a:pt x="221040" y="345975"/>
                </a:moveTo>
                <a:cubicBezTo>
                  <a:pt x="221040" y="345975"/>
                  <a:pt x="222365" y="344980"/>
                  <a:pt x="223359" y="344649"/>
                </a:cubicBezTo>
                <a:cubicBezTo>
                  <a:pt x="222365" y="345312"/>
                  <a:pt x="221702" y="345643"/>
                  <a:pt x="221040" y="345975"/>
                </a:cubicBezTo>
                <a:cubicBezTo>
                  <a:pt x="220045" y="345975"/>
                  <a:pt x="219383" y="346969"/>
                  <a:pt x="218720" y="347632"/>
                </a:cubicBezTo>
                <a:cubicBezTo>
                  <a:pt x="219383" y="346637"/>
                  <a:pt x="219714" y="345975"/>
                  <a:pt x="221040" y="345975"/>
                </a:cubicBezTo>
                <a:close/>
                <a:moveTo>
                  <a:pt x="227999" y="319132"/>
                </a:moveTo>
                <a:cubicBezTo>
                  <a:pt x="227999" y="319132"/>
                  <a:pt x="227336" y="319132"/>
                  <a:pt x="227336" y="318800"/>
                </a:cubicBezTo>
                <a:cubicBezTo>
                  <a:pt x="227336" y="318800"/>
                  <a:pt x="227667" y="318800"/>
                  <a:pt x="227999" y="319132"/>
                </a:cubicBezTo>
                <a:close/>
                <a:moveTo>
                  <a:pt x="232970" y="349620"/>
                </a:moveTo>
                <a:lnTo>
                  <a:pt x="232970" y="349620"/>
                </a:lnTo>
                <a:cubicBezTo>
                  <a:pt x="232970" y="349620"/>
                  <a:pt x="232970" y="349620"/>
                  <a:pt x="232970" y="349620"/>
                </a:cubicBezTo>
                <a:lnTo>
                  <a:pt x="232970" y="349620"/>
                </a:lnTo>
                <a:close/>
                <a:moveTo>
                  <a:pt x="237278" y="332388"/>
                </a:moveTo>
                <a:cubicBezTo>
                  <a:pt x="237278" y="332388"/>
                  <a:pt x="236615" y="332719"/>
                  <a:pt x="236615" y="333050"/>
                </a:cubicBezTo>
                <a:cubicBezTo>
                  <a:pt x="238272" y="332388"/>
                  <a:pt x="239266" y="333050"/>
                  <a:pt x="239929" y="334044"/>
                </a:cubicBezTo>
                <a:cubicBezTo>
                  <a:pt x="239929" y="334376"/>
                  <a:pt x="240592" y="335039"/>
                  <a:pt x="240592" y="335701"/>
                </a:cubicBezTo>
                <a:cubicBezTo>
                  <a:pt x="240592" y="335039"/>
                  <a:pt x="240260" y="334707"/>
                  <a:pt x="239929" y="334044"/>
                </a:cubicBezTo>
                <a:cubicBezTo>
                  <a:pt x="239266" y="333050"/>
                  <a:pt x="238603" y="332388"/>
                  <a:pt x="236615" y="333050"/>
                </a:cubicBezTo>
                <a:cubicBezTo>
                  <a:pt x="236615" y="333050"/>
                  <a:pt x="236615" y="332388"/>
                  <a:pt x="237278" y="332388"/>
                </a:cubicBezTo>
                <a:close/>
                <a:moveTo>
                  <a:pt x="237278" y="306539"/>
                </a:moveTo>
                <a:cubicBezTo>
                  <a:pt x="237278" y="306539"/>
                  <a:pt x="237278" y="305213"/>
                  <a:pt x="236946" y="304882"/>
                </a:cubicBezTo>
                <a:cubicBezTo>
                  <a:pt x="237278" y="305213"/>
                  <a:pt x="237609" y="305876"/>
                  <a:pt x="237278" y="306539"/>
                </a:cubicBezTo>
                <a:lnTo>
                  <a:pt x="237278" y="306539"/>
                </a:lnTo>
                <a:close/>
                <a:moveTo>
                  <a:pt x="236284" y="300242"/>
                </a:moveTo>
                <a:lnTo>
                  <a:pt x="236284" y="300242"/>
                </a:lnTo>
                <a:cubicBezTo>
                  <a:pt x="236284" y="300242"/>
                  <a:pt x="233964" y="302562"/>
                  <a:pt x="232638" y="302894"/>
                </a:cubicBezTo>
                <a:cubicBezTo>
                  <a:pt x="233964" y="302231"/>
                  <a:pt x="235289" y="301568"/>
                  <a:pt x="236284" y="300242"/>
                </a:cubicBezTo>
                <a:close/>
                <a:moveTo>
                  <a:pt x="234295" y="305876"/>
                </a:moveTo>
                <a:cubicBezTo>
                  <a:pt x="232638" y="305876"/>
                  <a:pt x="231313" y="306870"/>
                  <a:pt x="229987" y="308196"/>
                </a:cubicBezTo>
                <a:cubicBezTo>
                  <a:pt x="230981" y="306870"/>
                  <a:pt x="232307" y="305876"/>
                  <a:pt x="234295" y="305876"/>
                </a:cubicBezTo>
                <a:close/>
                <a:moveTo>
                  <a:pt x="223028" y="321452"/>
                </a:moveTo>
                <a:cubicBezTo>
                  <a:pt x="223028" y="321452"/>
                  <a:pt x="222365" y="321452"/>
                  <a:pt x="221702" y="321452"/>
                </a:cubicBezTo>
                <a:cubicBezTo>
                  <a:pt x="222034" y="321452"/>
                  <a:pt x="222365" y="321452"/>
                  <a:pt x="223028" y="321452"/>
                </a:cubicBezTo>
                <a:close/>
                <a:moveTo>
                  <a:pt x="252522" y="320457"/>
                </a:moveTo>
                <a:lnTo>
                  <a:pt x="252522" y="320457"/>
                </a:lnTo>
                <a:cubicBezTo>
                  <a:pt x="252522" y="320457"/>
                  <a:pt x="251196" y="321120"/>
                  <a:pt x="250202" y="321452"/>
                </a:cubicBezTo>
                <a:cubicBezTo>
                  <a:pt x="250865" y="321120"/>
                  <a:pt x="251528" y="320789"/>
                  <a:pt x="252522" y="320457"/>
                </a:cubicBezTo>
                <a:close/>
                <a:moveTo>
                  <a:pt x="261801" y="319795"/>
                </a:moveTo>
                <a:cubicBezTo>
                  <a:pt x="263458" y="320126"/>
                  <a:pt x="265115" y="320457"/>
                  <a:pt x="266772" y="321120"/>
                </a:cubicBezTo>
                <a:lnTo>
                  <a:pt x="266772" y="321120"/>
                </a:lnTo>
                <a:cubicBezTo>
                  <a:pt x="266772" y="321120"/>
                  <a:pt x="266772" y="321120"/>
                  <a:pt x="266772" y="321120"/>
                </a:cubicBezTo>
                <a:cubicBezTo>
                  <a:pt x="266772" y="322446"/>
                  <a:pt x="268097" y="322446"/>
                  <a:pt x="269092" y="322446"/>
                </a:cubicBezTo>
                <a:lnTo>
                  <a:pt x="269092" y="322446"/>
                </a:lnTo>
                <a:cubicBezTo>
                  <a:pt x="269092" y="322446"/>
                  <a:pt x="266772" y="324765"/>
                  <a:pt x="268429" y="326422"/>
                </a:cubicBezTo>
                <a:cubicBezTo>
                  <a:pt x="267766" y="327085"/>
                  <a:pt x="267435" y="327748"/>
                  <a:pt x="266772" y="328411"/>
                </a:cubicBezTo>
                <a:cubicBezTo>
                  <a:pt x="264121" y="328411"/>
                  <a:pt x="261801" y="328411"/>
                  <a:pt x="259150" y="327417"/>
                </a:cubicBezTo>
                <a:cubicBezTo>
                  <a:pt x="258487" y="327417"/>
                  <a:pt x="257493" y="327417"/>
                  <a:pt x="256830" y="327417"/>
                </a:cubicBezTo>
                <a:cubicBezTo>
                  <a:pt x="256499" y="327085"/>
                  <a:pt x="255836" y="326422"/>
                  <a:pt x="255504" y="326091"/>
                </a:cubicBezTo>
                <a:cubicBezTo>
                  <a:pt x="257493" y="324103"/>
                  <a:pt x="258156" y="320457"/>
                  <a:pt x="261801" y="320126"/>
                </a:cubicBezTo>
                <a:close/>
                <a:moveTo>
                  <a:pt x="280690" y="342661"/>
                </a:moveTo>
                <a:cubicBezTo>
                  <a:pt x="280690" y="342661"/>
                  <a:pt x="282347" y="342661"/>
                  <a:pt x="282679" y="343324"/>
                </a:cubicBezTo>
                <a:cubicBezTo>
                  <a:pt x="282347" y="342661"/>
                  <a:pt x="281685" y="342329"/>
                  <a:pt x="280690" y="342661"/>
                </a:cubicBezTo>
                <a:cubicBezTo>
                  <a:pt x="280359" y="342661"/>
                  <a:pt x="279696" y="342661"/>
                  <a:pt x="279365" y="342661"/>
                </a:cubicBezTo>
                <a:cubicBezTo>
                  <a:pt x="279696" y="342661"/>
                  <a:pt x="280359" y="342661"/>
                  <a:pt x="280690" y="342661"/>
                </a:cubicBezTo>
                <a:close/>
                <a:moveTo>
                  <a:pt x="278039" y="342661"/>
                </a:moveTo>
                <a:cubicBezTo>
                  <a:pt x="278039" y="342661"/>
                  <a:pt x="276051" y="342992"/>
                  <a:pt x="275057" y="343324"/>
                </a:cubicBezTo>
                <a:cubicBezTo>
                  <a:pt x="276051" y="343324"/>
                  <a:pt x="277045" y="342992"/>
                  <a:pt x="278039" y="342661"/>
                </a:cubicBezTo>
                <a:close/>
                <a:moveTo>
                  <a:pt x="256499" y="319795"/>
                </a:moveTo>
                <a:lnTo>
                  <a:pt x="256499" y="319795"/>
                </a:lnTo>
                <a:cubicBezTo>
                  <a:pt x="256499" y="319795"/>
                  <a:pt x="256499" y="317143"/>
                  <a:pt x="256499" y="316149"/>
                </a:cubicBezTo>
                <a:cubicBezTo>
                  <a:pt x="256499" y="317475"/>
                  <a:pt x="256499" y="318800"/>
                  <a:pt x="256499" y="319795"/>
                </a:cubicBezTo>
                <a:close/>
                <a:moveTo>
                  <a:pt x="248877" y="318138"/>
                </a:moveTo>
                <a:cubicBezTo>
                  <a:pt x="246888" y="319463"/>
                  <a:pt x="245231" y="321120"/>
                  <a:pt x="242912" y="321120"/>
                </a:cubicBezTo>
                <a:cubicBezTo>
                  <a:pt x="242249" y="319795"/>
                  <a:pt x="243574" y="317806"/>
                  <a:pt x="241255" y="317143"/>
                </a:cubicBezTo>
                <a:lnTo>
                  <a:pt x="241255" y="317143"/>
                </a:lnTo>
                <a:cubicBezTo>
                  <a:pt x="239598" y="312835"/>
                  <a:pt x="244900" y="315486"/>
                  <a:pt x="245231" y="313167"/>
                </a:cubicBezTo>
                <a:cubicBezTo>
                  <a:pt x="247882" y="313167"/>
                  <a:pt x="250534" y="312504"/>
                  <a:pt x="252853" y="314492"/>
                </a:cubicBezTo>
                <a:cubicBezTo>
                  <a:pt x="252191" y="316149"/>
                  <a:pt x="248545" y="314824"/>
                  <a:pt x="248877" y="318138"/>
                </a:cubicBezTo>
                <a:close/>
                <a:moveTo>
                  <a:pt x="259150" y="282679"/>
                </a:moveTo>
                <a:cubicBezTo>
                  <a:pt x="259150" y="282679"/>
                  <a:pt x="258156" y="282679"/>
                  <a:pt x="257824" y="282679"/>
                </a:cubicBezTo>
                <a:cubicBezTo>
                  <a:pt x="258156" y="282679"/>
                  <a:pt x="258818" y="282679"/>
                  <a:pt x="259150" y="282679"/>
                </a:cubicBezTo>
                <a:lnTo>
                  <a:pt x="259150" y="282679"/>
                </a:lnTo>
                <a:close/>
                <a:moveTo>
                  <a:pt x="248214" y="279696"/>
                </a:moveTo>
                <a:cubicBezTo>
                  <a:pt x="248214" y="279696"/>
                  <a:pt x="249539" y="278702"/>
                  <a:pt x="250534" y="277376"/>
                </a:cubicBezTo>
                <a:cubicBezTo>
                  <a:pt x="250865" y="276713"/>
                  <a:pt x="251528" y="276382"/>
                  <a:pt x="252191" y="276051"/>
                </a:cubicBezTo>
                <a:cubicBezTo>
                  <a:pt x="251528" y="276382"/>
                  <a:pt x="250865" y="277045"/>
                  <a:pt x="250534" y="277376"/>
                </a:cubicBezTo>
                <a:cubicBezTo>
                  <a:pt x="249871" y="278702"/>
                  <a:pt x="249208" y="279365"/>
                  <a:pt x="248214" y="279696"/>
                </a:cubicBezTo>
                <a:cubicBezTo>
                  <a:pt x="247551" y="279696"/>
                  <a:pt x="246888" y="279696"/>
                  <a:pt x="245894" y="279696"/>
                </a:cubicBezTo>
                <a:cubicBezTo>
                  <a:pt x="246557" y="279696"/>
                  <a:pt x="247220" y="279696"/>
                  <a:pt x="248214" y="279696"/>
                </a:cubicBezTo>
                <a:close/>
                <a:moveTo>
                  <a:pt x="242580" y="264783"/>
                </a:moveTo>
                <a:cubicBezTo>
                  <a:pt x="242580" y="264783"/>
                  <a:pt x="243906" y="265115"/>
                  <a:pt x="244237" y="264783"/>
                </a:cubicBezTo>
                <a:lnTo>
                  <a:pt x="244237" y="264783"/>
                </a:lnTo>
                <a:cubicBezTo>
                  <a:pt x="244237" y="264783"/>
                  <a:pt x="243243" y="264783"/>
                  <a:pt x="242580" y="264783"/>
                </a:cubicBezTo>
                <a:close/>
                <a:moveTo>
                  <a:pt x="237609" y="284335"/>
                </a:moveTo>
                <a:cubicBezTo>
                  <a:pt x="237609" y="284335"/>
                  <a:pt x="238272" y="282679"/>
                  <a:pt x="239266" y="282679"/>
                </a:cubicBezTo>
                <a:lnTo>
                  <a:pt x="239266" y="282679"/>
                </a:lnTo>
                <a:cubicBezTo>
                  <a:pt x="239266" y="282679"/>
                  <a:pt x="238272" y="283673"/>
                  <a:pt x="237609" y="284335"/>
                </a:cubicBezTo>
                <a:close/>
                <a:moveTo>
                  <a:pt x="230650" y="304219"/>
                </a:moveTo>
                <a:cubicBezTo>
                  <a:pt x="230650" y="304219"/>
                  <a:pt x="227667" y="304882"/>
                  <a:pt x="226342" y="305213"/>
                </a:cubicBezTo>
                <a:cubicBezTo>
                  <a:pt x="227667" y="305213"/>
                  <a:pt x="229324" y="304882"/>
                  <a:pt x="230650" y="304219"/>
                </a:cubicBezTo>
                <a:close/>
                <a:moveTo>
                  <a:pt x="214743" y="316149"/>
                </a:moveTo>
                <a:cubicBezTo>
                  <a:pt x="214743" y="316149"/>
                  <a:pt x="213417" y="315155"/>
                  <a:pt x="212423" y="315155"/>
                </a:cubicBezTo>
                <a:cubicBezTo>
                  <a:pt x="213086" y="315155"/>
                  <a:pt x="213749" y="315818"/>
                  <a:pt x="214743" y="316149"/>
                </a:cubicBezTo>
                <a:close/>
                <a:moveTo>
                  <a:pt x="211098" y="318469"/>
                </a:moveTo>
                <a:cubicBezTo>
                  <a:pt x="211098" y="318469"/>
                  <a:pt x="211098" y="318469"/>
                  <a:pt x="211098" y="318469"/>
                </a:cubicBezTo>
                <a:cubicBezTo>
                  <a:pt x="211098" y="318469"/>
                  <a:pt x="211098" y="318469"/>
                  <a:pt x="211098" y="318469"/>
                </a:cubicBezTo>
                <a:close/>
                <a:moveTo>
                  <a:pt x="214743" y="335370"/>
                </a:moveTo>
                <a:cubicBezTo>
                  <a:pt x="214743" y="335370"/>
                  <a:pt x="215737" y="335370"/>
                  <a:pt x="216069" y="335370"/>
                </a:cubicBezTo>
                <a:cubicBezTo>
                  <a:pt x="215737" y="335370"/>
                  <a:pt x="215074" y="335370"/>
                  <a:pt x="214743" y="335370"/>
                </a:cubicBezTo>
                <a:cubicBezTo>
                  <a:pt x="214412" y="335370"/>
                  <a:pt x="214080" y="335370"/>
                  <a:pt x="213417" y="335370"/>
                </a:cubicBezTo>
                <a:cubicBezTo>
                  <a:pt x="213749" y="335370"/>
                  <a:pt x="214412" y="335370"/>
                  <a:pt x="214743" y="335370"/>
                </a:cubicBezTo>
                <a:close/>
                <a:moveTo>
                  <a:pt x="205464" y="366852"/>
                </a:moveTo>
                <a:cubicBezTo>
                  <a:pt x="205464" y="366852"/>
                  <a:pt x="205464" y="366190"/>
                  <a:pt x="205464" y="365858"/>
                </a:cubicBezTo>
                <a:cubicBezTo>
                  <a:pt x="204138" y="364201"/>
                  <a:pt x="202150" y="362876"/>
                  <a:pt x="200825" y="361219"/>
                </a:cubicBezTo>
                <a:cubicBezTo>
                  <a:pt x="200162" y="360556"/>
                  <a:pt x="199168" y="359562"/>
                  <a:pt x="198836" y="358568"/>
                </a:cubicBezTo>
                <a:cubicBezTo>
                  <a:pt x="199499" y="359562"/>
                  <a:pt x="200162" y="360225"/>
                  <a:pt x="200825" y="361219"/>
                </a:cubicBezTo>
                <a:cubicBezTo>
                  <a:pt x="202481" y="362544"/>
                  <a:pt x="204470" y="363870"/>
                  <a:pt x="205464" y="365858"/>
                </a:cubicBezTo>
                <a:cubicBezTo>
                  <a:pt x="205464" y="366190"/>
                  <a:pt x="205464" y="366521"/>
                  <a:pt x="205464" y="366852"/>
                </a:cubicBezTo>
                <a:cubicBezTo>
                  <a:pt x="202813" y="367847"/>
                  <a:pt x="199830" y="368509"/>
                  <a:pt x="197179" y="369504"/>
                </a:cubicBezTo>
                <a:cubicBezTo>
                  <a:pt x="199830" y="368509"/>
                  <a:pt x="202813" y="367847"/>
                  <a:pt x="205464" y="366852"/>
                </a:cubicBezTo>
                <a:close/>
                <a:moveTo>
                  <a:pt x="157081" y="311510"/>
                </a:moveTo>
                <a:cubicBezTo>
                  <a:pt x="157081" y="311510"/>
                  <a:pt x="156086" y="315818"/>
                  <a:pt x="158738" y="317475"/>
                </a:cubicBezTo>
                <a:cubicBezTo>
                  <a:pt x="160063" y="320126"/>
                  <a:pt x="162714" y="322446"/>
                  <a:pt x="159069" y="325428"/>
                </a:cubicBezTo>
                <a:cubicBezTo>
                  <a:pt x="157743" y="326422"/>
                  <a:pt x="156418" y="327748"/>
                  <a:pt x="155424" y="328742"/>
                </a:cubicBezTo>
                <a:cubicBezTo>
                  <a:pt x="152441" y="329074"/>
                  <a:pt x="149459" y="329074"/>
                  <a:pt x="148133" y="325760"/>
                </a:cubicBezTo>
                <a:cubicBezTo>
                  <a:pt x="148464" y="324434"/>
                  <a:pt x="150784" y="325428"/>
                  <a:pt x="150784" y="323440"/>
                </a:cubicBezTo>
                <a:cubicBezTo>
                  <a:pt x="149790" y="321452"/>
                  <a:pt x="146476" y="322446"/>
                  <a:pt x="145813" y="319463"/>
                </a:cubicBezTo>
                <a:cubicBezTo>
                  <a:pt x="144819" y="317143"/>
                  <a:pt x="143162" y="314824"/>
                  <a:pt x="145813" y="312835"/>
                </a:cubicBezTo>
                <a:cubicBezTo>
                  <a:pt x="149127" y="309853"/>
                  <a:pt x="152772" y="307864"/>
                  <a:pt x="157081" y="311178"/>
                </a:cubicBezTo>
                <a:close/>
                <a:moveTo>
                  <a:pt x="108034" y="294940"/>
                </a:moveTo>
                <a:cubicBezTo>
                  <a:pt x="108034" y="294940"/>
                  <a:pt x="109691" y="295271"/>
                  <a:pt x="110354" y="295603"/>
                </a:cubicBezTo>
                <a:cubicBezTo>
                  <a:pt x="109691" y="295603"/>
                  <a:pt x="108697" y="295271"/>
                  <a:pt x="108034" y="294940"/>
                </a:cubicBezTo>
                <a:close/>
                <a:moveTo>
                  <a:pt x="120296" y="282679"/>
                </a:moveTo>
                <a:cubicBezTo>
                  <a:pt x="120296" y="282679"/>
                  <a:pt x="118970" y="284004"/>
                  <a:pt x="117976" y="284335"/>
                </a:cubicBezTo>
                <a:cubicBezTo>
                  <a:pt x="116982" y="285330"/>
                  <a:pt x="116319" y="285992"/>
                  <a:pt x="115656" y="286324"/>
                </a:cubicBezTo>
                <a:cubicBezTo>
                  <a:pt x="116319" y="285992"/>
                  <a:pt x="117313" y="285330"/>
                  <a:pt x="117976" y="284335"/>
                </a:cubicBezTo>
                <a:cubicBezTo>
                  <a:pt x="118970" y="284004"/>
                  <a:pt x="119633" y="283341"/>
                  <a:pt x="120296" y="282679"/>
                </a:cubicBezTo>
                <a:close/>
                <a:moveTo>
                  <a:pt x="103726" y="282016"/>
                </a:moveTo>
                <a:cubicBezTo>
                  <a:pt x="103726" y="282016"/>
                  <a:pt x="103726" y="284004"/>
                  <a:pt x="103726" y="284998"/>
                </a:cubicBezTo>
                <a:cubicBezTo>
                  <a:pt x="103726" y="284004"/>
                  <a:pt x="103726" y="283010"/>
                  <a:pt x="103726" y="282016"/>
                </a:cubicBezTo>
                <a:close/>
                <a:moveTo>
                  <a:pt x="63296" y="268760"/>
                </a:moveTo>
                <a:cubicBezTo>
                  <a:pt x="61639" y="267103"/>
                  <a:pt x="61639" y="265446"/>
                  <a:pt x="63296" y="263789"/>
                </a:cubicBezTo>
                <a:cubicBezTo>
                  <a:pt x="68267" y="261469"/>
                  <a:pt x="68267" y="267766"/>
                  <a:pt x="71581" y="268429"/>
                </a:cubicBezTo>
                <a:cubicBezTo>
                  <a:pt x="70918" y="268429"/>
                  <a:pt x="70587" y="269091"/>
                  <a:pt x="69924" y="269091"/>
                </a:cubicBezTo>
                <a:cubicBezTo>
                  <a:pt x="67273" y="267766"/>
                  <a:pt x="67604" y="271080"/>
                  <a:pt x="66279" y="271743"/>
                </a:cubicBezTo>
                <a:cubicBezTo>
                  <a:pt x="64290" y="271743"/>
                  <a:pt x="65616" y="268097"/>
                  <a:pt x="63296" y="268760"/>
                </a:cubicBezTo>
                <a:close/>
                <a:moveTo>
                  <a:pt x="43081" y="318138"/>
                </a:moveTo>
                <a:cubicBezTo>
                  <a:pt x="43081" y="318138"/>
                  <a:pt x="45070" y="318138"/>
                  <a:pt x="45732" y="318138"/>
                </a:cubicBezTo>
                <a:cubicBezTo>
                  <a:pt x="45070" y="318469"/>
                  <a:pt x="44407" y="318469"/>
                  <a:pt x="43081" y="318138"/>
                </a:cubicBezTo>
                <a:cubicBezTo>
                  <a:pt x="43081" y="317475"/>
                  <a:pt x="43081" y="316812"/>
                  <a:pt x="42750" y="316149"/>
                </a:cubicBezTo>
                <a:cubicBezTo>
                  <a:pt x="42750" y="316812"/>
                  <a:pt x="42750" y="317475"/>
                  <a:pt x="43081" y="318138"/>
                </a:cubicBezTo>
                <a:close/>
                <a:moveTo>
                  <a:pt x="40430" y="325760"/>
                </a:moveTo>
                <a:cubicBezTo>
                  <a:pt x="40430" y="325760"/>
                  <a:pt x="40430" y="325097"/>
                  <a:pt x="40761" y="324765"/>
                </a:cubicBezTo>
                <a:cubicBezTo>
                  <a:pt x="40761" y="324765"/>
                  <a:pt x="40430" y="325428"/>
                  <a:pt x="40430" y="325760"/>
                </a:cubicBezTo>
                <a:close/>
                <a:moveTo>
                  <a:pt x="41424" y="323771"/>
                </a:moveTo>
                <a:cubicBezTo>
                  <a:pt x="41424" y="322114"/>
                  <a:pt x="40430" y="321783"/>
                  <a:pt x="39104" y="321452"/>
                </a:cubicBezTo>
                <a:cubicBezTo>
                  <a:pt x="40099" y="321452"/>
                  <a:pt x="41424" y="322114"/>
                  <a:pt x="41424" y="323771"/>
                </a:cubicBezTo>
                <a:lnTo>
                  <a:pt x="41424" y="323771"/>
                </a:lnTo>
                <a:close/>
                <a:moveTo>
                  <a:pt x="34796" y="344649"/>
                </a:moveTo>
                <a:cubicBezTo>
                  <a:pt x="35128" y="342992"/>
                  <a:pt x="36122" y="343324"/>
                  <a:pt x="37116" y="343324"/>
                </a:cubicBezTo>
                <a:cubicBezTo>
                  <a:pt x="36122" y="343324"/>
                  <a:pt x="35128" y="342992"/>
                  <a:pt x="34796" y="344649"/>
                </a:cubicBezTo>
                <a:cubicBezTo>
                  <a:pt x="33802" y="344649"/>
                  <a:pt x="32808" y="345312"/>
                  <a:pt x="31151" y="345643"/>
                </a:cubicBezTo>
                <a:cubicBezTo>
                  <a:pt x="32808" y="345312"/>
                  <a:pt x="33802" y="344980"/>
                  <a:pt x="34796" y="344649"/>
                </a:cubicBezTo>
                <a:close/>
                <a:moveTo>
                  <a:pt x="43744" y="341004"/>
                </a:moveTo>
                <a:cubicBezTo>
                  <a:pt x="43744" y="341004"/>
                  <a:pt x="43744" y="341004"/>
                  <a:pt x="43744" y="341004"/>
                </a:cubicBezTo>
                <a:cubicBezTo>
                  <a:pt x="43744" y="341004"/>
                  <a:pt x="43744" y="341004"/>
                  <a:pt x="43744" y="341004"/>
                </a:cubicBezTo>
                <a:cubicBezTo>
                  <a:pt x="44075" y="340010"/>
                  <a:pt x="44407" y="338684"/>
                  <a:pt x="45070" y="337690"/>
                </a:cubicBezTo>
                <a:cubicBezTo>
                  <a:pt x="44407" y="338684"/>
                  <a:pt x="44407" y="339678"/>
                  <a:pt x="43744" y="341004"/>
                </a:cubicBezTo>
                <a:close/>
                <a:moveTo>
                  <a:pt x="42418" y="330399"/>
                </a:moveTo>
                <a:cubicBezTo>
                  <a:pt x="42418" y="330399"/>
                  <a:pt x="42418" y="330068"/>
                  <a:pt x="42418" y="329736"/>
                </a:cubicBezTo>
                <a:cubicBezTo>
                  <a:pt x="42418" y="329736"/>
                  <a:pt x="42418" y="330068"/>
                  <a:pt x="42418" y="330399"/>
                </a:cubicBezTo>
                <a:close/>
                <a:moveTo>
                  <a:pt x="85831" y="323440"/>
                </a:moveTo>
                <a:cubicBezTo>
                  <a:pt x="88813" y="322777"/>
                  <a:pt x="91796" y="325760"/>
                  <a:pt x="94447" y="323109"/>
                </a:cubicBezTo>
                <a:cubicBezTo>
                  <a:pt x="94779" y="324434"/>
                  <a:pt x="96104" y="324434"/>
                  <a:pt x="97098" y="324765"/>
                </a:cubicBezTo>
                <a:cubicBezTo>
                  <a:pt x="98093" y="325097"/>
                  <a:pt x="99418" y="325760"/>
                  <a:pt x="100412" y="326091"/>
                </a:cubicBezTo>
                <a:cubicBezTo>
                  <a:pt x="99418" y="325760"/>
                  <a:pt x="98424" y="325428"/>
                  <a:pt x="97098" y="324765"/>
                </a:cubicBezTo>
                <a:cubicBezTo>
                  <a:pt x="97761" y="327748"/>
                  <a:pt x="94447" y="331062"/>
                  <a:pt x="98093" y="333713"/>
                </a:cubicBezTo>
                <a:cubicBezTo>
                  <a:pt x="98093" y="334707"/>
                  <a:pt x="98093" y="335039"/>
                  <a:pt x="97098" y="335039"/>
                </a:cubicBezTo>
                <a:cubicBezTo>
                  <a:pt x="94447" y="332719"/>
                  <a:pt x="92459" y="334376"/>
                  <a:pt x="90470" y="336033"/>
                </a:cubicBezTo>
                <a:cubicBezTo>
                  <a:pt x="89145" y="336033"/>
                  <a:pt x="88151" y="336033"/>
                  <a:pt x="86825" y="336033"/>
                </a:cubicBezTo>
                <a:cubicBezTo>
                  <a:pt x="85500" y="333050"/>
                  <a:pt x="84174" y="330068"/>
                  <a:pt x="83180" y="327417"/>
                </a:cubicBezTo>
                <a:cubicBezTo>
                  <a:pt x="81523" y="327417"/>
                  <a:pt x="79866" y="327417"/>
                  <a:pt x="78209" y="327417"/>
                </a:cubicBezTo>
                <a:lnTo>
                  <a:pt x="78209" y="327417"/>
                </a:lnTo>
                <a:cubicBezTo>
                  <a:pt x="79866" y="327417"/>
                  <a:pt x="81523" y="327417"/>
                  <a:pt x="83180" y="327417"/>
                </a:cubicBezTo>
                <a:cubicBezTo>
                  <a:pt x="82848" y="325428"/>
                  <a:pt x="83180" y="323771"/>
                  <a:pt x="85831" y="323771"/>
                </a:cubicBezTo>
                <a:close/>
                <a:moveTo>
                  <a:pt x="74232" y="330399"/>
                </a:moveTo>
                <a:cubicBezTo>
                  <a:pt x="74232" y="330399"/>
                  <a:pt x="73901" y="330399"/>
                  <a:pt x="73569" y="330399"/>
                </a:cubicBezTo>
                <a:cubicBezTo>
                  <a:pt x="73569" y="330399"/>
                  <a:pt x="73901" y="330399"/>
                  <a:pt x="74232" y="330399"/>
                </a:cubicBezTo>
                <a:close/>
                <a:moveTo>
                  <a:pt x="71581" y="332388"/>
                </a:moveTo>
                <a:cubicBezTo>
                  <a:pt x="71581" y="332388"/>
                  <a:pt x="72244" y="331393"/>
                  <a:pt x="72907" y="331062"/>
                </a:cubicBezTo>
                <a:cubicBezTo>
                  <a:pt x="72244" y="331062"/>
                  <a:pt x="71912" y="331725"/>
                  <a:pt x="71581" y="332388"/>
                </a:cubicBezTo>
                <a:lnTo>
                  <a:pt x="71581" y="332388"/>
                </a:lnTo>
                <a:close/>
                <a:moveTo>
                  <a:pt x="76552" y="337690"/>
                </a:moveTo>
                <a:cubicBezTo>
                  <a:pt x="76552" y="337690"/>
                  <a:pt x="74232" y="335370"/>
                  <a:pt x="73238" y="334044"/>
                </a:cubicBezTo>
                <a:cubicBezTo>
                  <a:pt x="74232" y="335370"/>
                  <a:pt x="75558" y="336364"/>
                  <a:pt x="76552" y="337690"/>
                </a:cubicBezTo>
                <a:cubicBezTo>
                  <a:pt x="76883" y="337690"/>
                  <a:pt x="77215" y="338353"/>
                  <a:pt x="77546" y="338684"/>
                </a:cubicBezTo>
                <a:cubicBezTo>
                  <a:pt x="77546" y="338353"/>
                  <a:pt x="76883" y="338021"/>
                  <a:pt x="76552" y="337690"/>
                </a:cubicBezTo>
                <a:close/>
                <a:moveTo>
                  <a:pt x="82186" y="360556"/>
                </a:moveTo>
                <a:lnTo>
                  <a:pt x="82186" y="360556"/>
                </a:lnTo>
                <a:cubicBezTo>
                  <a:pt x="80529" y="360225"/>
                  <a:pt x="78540" y="359230"/>
                  <a:pt x="76883" y="358899"/>
                </a:cubicBezTo>
                <a:cubicBezTo>
                  <a:pt x="78540" y="359230"/>
                  <a:pt x="80529" y="360225"/>
                  <a:pt x="82186" y="360556"/>
                </a:cubicBezTo>
                <a:close/>
                <a:moveTo>
                  <a:pt x="37447" y="376794"/>
                </a:moveTo>
                <a:cubicBezTo>
                  <a:pt x="35459" y="376463"/>
                  <a:pt x="33471" y="376794"/>
                  <a:pt x="31814" y="376794"/>
                </a:cubicBezTo>
                <a:cubicBezTo>
                  <a:pt x="33802" y="376794"/>
                  <a:pt x="35791" y="376463"/>
                  <a:pt x="37447" y="376794"/>
                </a:cubicBezTo>
                <a:cubicBezTo>
                  <a:pt x="37447" y="376794"/>
                  <a:pt x="38110" y="376131"/>
                  <a:pt x="38442" y="375800"/>
                </a:cubicBezTo>
                <a:cubicBezTo>
                  <a:pt x="38110" y="375800"/>
                  <a:pt x="37779" y="376463"/>
                  <a:pt x="37447" y="376794"/>
                </a:cubicBezTo>
                <a:close/>
                <a:moveTo>
                  <a:pt x="29494" y="406288"/>
                </a:moveTo>
                <a:cubicBezTo>
                  <a:pt x="29494" y="406288"/>
                  <a:pt x="31151" y="407945"/>
                  <a:pt x="31814" y="408939"/>
                </a:cubicBezTo>
                <a:cubicBezTo>
                  <a:pt x="31151" y="407945"/>
                  <a:pt x="29825" y="407282"/>
                  <a:pt x="29494" y="406288"/>
                </a:cubicBezTo>
                <a:lnTo>
                  <a:pt x="29494" y="406288"/>
                </a:lnTo>
                <a:close/>
                <a:moveTo>
                  <a:pt x="29163" y="390713"/>
                </a:moveTo>
                <a:lnTo>
                  <a:pt x="29163" y="390713"/>
                </a:lnTo>
                <a:cubicBezTo>
                  <a:pt x="29163" y="390713"/>
                  <a:pt x="29163" y="390713"/>
                  <a:pt x="29163" y="390713"/>
                </a:cubicBezTo>
                <a:close/>
                <a:moveTo>
                  <a:pt x="38110" y="392701"/>
                </a:moveTo>
                <a:cubicBezTo>
                  <a:pt x="38110" y="392701"/>
                  <a:pt x="39767" y="392701"/>
                  <a:pt x="40430" y="392701"/>
                </a:cubicBezTo>
                <a:cubicBezTo>
                  <a:pt x="39767" y="392701"/>
                  <a:pt x="38773" y="392701"/>
                  <a:pt x="38110" y="392701"/>
                </a:cubicBezTo>
                <a:close/>
                <a:moveTo>
                  <a:pt x="38442" y="376131"/>
                </a:moveTo>
                <a:lnTo>
                  <a:pt x="38442" y="376131"/>
                </a:lnTo>
                <a:lnTo>
                  <a:pt x="29494" y="372155"/>
                </a:lnTo>
                <a:lnTo>
                  <a:pt x="38442" y="376131"/>
                </a:lnTo>
                <a:close/>
                <a:moveTo>
                  <a:pt x="30488" y="381434"/>
                </a:moveTo>
                <a:cubicBezTo>
                  <a:pt x="33139" y="382759"/>
                  <a:pt x="31151" y="385079"/>
                  <a:pt x="30820" y="387067"/>
                </a:cubicBezTo>
                <a:cubicBezTo>
                  <a:pt x="30820" y="390050"/>
                  <a:pt x="26511" y="386405"/>
                  <a:pt x="26843" y="390050"/>
                </a:cubicBezTo>
                <a:lnTo>
                  <a:pt x="26843" y="390050"/>
                </a:lnTo>
                <a:cubicBezTo>
                  <a:pt x="24523" y="392701"/>
                  <a:pt x="22866" y="391044"/>
                  <a:pt x="21872" y="388724"/>
                </a:cubicBezTo>
                <a:cubicBezTo>
                  <a:pt x="22866" y="387730"/>
                  <a:pt x="22535" y="386405"/>
                  <a:pt x="21872" y="385079"/>
                </a:cubicBezTo>
                <a:cubicBezTo>
                  <a:pt x="22203" y="384085"/>
                  <a:pt x="21872" y="383091"/>
                  <a:pt x="20878" y="382428"/>
                </a:cubicBezTo>
                <a:lnTo>
                  <a:pt x="20878" y="382428"/>
                </a:lnTo>
                <a:cubicBezTo>
                  <a:pt x="23529" y="377126"/>
                  <a:pt x="27174" y="379777"/>
                  <a:pt x="30488" y="381102"/>
                </a:cubicBezTo>
                <a:close/>
                <a:moveTo>
                  <a:pt x="18558" y="427497"/>
                </a:moveTo>
                <a:cubicBezTo>
                  <a:pt x="18558" y="427497"/>
                  <a:pt x="18558" y="426835"/>
                  <a:pt x="18558" y="426503"/>
                </a:cubicBezTo>
                <a:cubicBezTo>
                  <a:pt x="18558" y="426835"/>
                  <a:pt x="18558" y="427166"/>
                  <a:pt x="18558" y="427497"/>
                </a:cubicBezTo>
                <a:close/>
                <a:moveTo>
                  <a:pt x="20546" y="410596"/>
                </a:moveTo>
                <a:cubicBezTo>
                  <a:pt x="16570" y="410596"/>
                  <a:pt x="15575" y="406951"/>
                  <a:pt x="12593" y="405625"/>
                </a:cubicBezTo>
                <a:cubicBezTo>
                  <a:pt x="16238" y="401980"/>
                  <a:pt x="20215" y="401980"/>
                  <a:pt x="24523" y="404300"/>
                </a:cubicBezTo>
                <a:lnTo>
                  <a:pt x="24523" y="404300"/>
                </a:lnTo>
                <a:cubicBezTo>
                  <a:pt x="24523" y="404300"/>
                  <a:pt x="26180" y="405957"/>
                  <a:pt x="26843" y="406951"/>
                </a:cubicBezTo>
                <a:cubicBezTo>
                  <a:pt x="24855" y="408277"/>
                  <a:pt x="22203" y="408608"/>
                  <a:pt x="20546" y="410928"/>
                </a:cubicBezTo>
                <a:close/>
                <a:moveTo>
                  <a:pt x="60314" y="396678"/>
                </a:moveTo>
                <a:cubicBezTo>
                  <a:pt x="60314" y="396678"/>
                  <a:pt x="60976" y="396678"/>
                  <a:pt x="60976" y="396678"/>
                </a:cubicBezTo>
                <a:cubicBezTo>
                  <a:pt x="60976" y="396678"/>
                  <a:pt x="60314" y="396678"/>
                  <a:pt x="60314" y="396678"/>
                </a:cubicBezTo>
                <a:close/>
                <a:moveTo>
                  <a:pt x="61971" y="396678"/>
                </a:moveTo>
                <a:lnTo>
                  <a:pt x="61971" y="396678"/>
                </a:lnTo>
                <a:cubicBezTo>
                  <a:pt x="60314" y="394358"/>
                  <a:pt x="57994" y="395021"/>
                  <a:pt x="56337" y="396346"/>
                </a:cubicBezTo>
                <a:cubicBezTo>
                  <a:pt x="54017" y="398335"/>
                  <a:pt x="51366" y="398335"/>
                  <a:pt x="48715" y="398003"/>
                </a:cubicBezTo>
                <a:cubicBezTo>
                  <a:pt x="47721" y="398998"/>
                  <a:pt x="46726" y="399329"/>
                  <a:pt x="46064" y="399660"/>
                </a:cubicBezTo>
                <a:cubicBezTo>
                  <a:pt x="47058" y="399660"/>
                  <a:pt x="47721" y="398998"/>
                  <a:pt x="48715" y="398003"/>
                </a:cubicBezTo>
                <a:cubicBezTo>
                  <a:pt x="49378" y="397341"/>
                  <a:pt x="50040" y="396678"/>
                  <a:pt x="51035" y="395684"/>
                </a:cubicBezTo>
                <a:cubicBezTo>
                  <a:pt x="49046" y="394689"/>
                  <a:pt x="47389" y="393695"/>
                  <a:pt x="45401" y="392701"/>
                </a:cubicBezTo>
                <a:lnTo>
                  <a:pt x="45401" y="392701"/>
                </a:lnTo>
                <a:cubicBezTo>
                  <a:pt x="48052" y="389719"/>
                  <a:pt x="47389" y="384748"/>
                  <a:pt x="51697" y="383091"/>
                </a:cubicBezTo>
                <a:cubicBezTo>
                  <a:pt x="49709" y="382097"/>
                  <a:pt x="47058" y="383091"/>
                  <a:pt x="45401" y="381765"/>
                </a:cubicBezTo>
                <a:lnTo>
                  <a:pt x="47721" y="381765"/>
                </a:lnTo>
                <a:cubicBezTo>
                  <a:pt x="47721" y="381765"/>
                  <a:pt x="47721" y="381765"/>
                  <a:pt x="47721" y="381765"/>
                </a:cubicBezTo>
                <a:cubicBezTo>
                  <a:pt x="49046" y="381765"/>
                  <a:pt x="49709" y="381765"/>
                  <a:pt x="50372" y="380440"/>
                </a:cubicBezTo>
                <a:cubicBezTo>
                  <a:pt x="54349" y="375800"/>
                  <a:pt x="57994" y="375800"/>
                  <a:pt x="61971" y="380440"/>
                </a:cubicBezTo>
                <a:cubicBezTo>
                  <a:pt x="64622" y="373812"/>
                  <a:pt x="65616" y="373480"/>
                  <a:pt x="74232" y="376131"/>
                </a:cubicBezTo>
                <a:cubicBezTo>
                  <a:pt x="75558" y="378451"/>
                  <a:pt x="72907" y="380440"/>
                  <a:pt x="73569" y="382759"/>
                </a:cubicBezTo>
                <a:cubicBezTo>
                  <a:pt x="75558" y="382097"/>
                  <a:pt x="78872" y="382759"/>
                  <a:pt x="80197" y="380771"/>
                </a:cubicBezTo>
                <a:cubicBezTo>
                  <a:pt x="78872" y="382759"/>
                  <a:pt x="75889" y="382097"/>
                  <a:pt x="73569" y="382759"/>
                </a:cubicBezTo>
                <a:cubicBezTo>
                  <a:pt x="73569" y="385410"/>
                  <a:pt x="75558" y="386073"/>
                  <a:pt x="77215" y="386736"/>
                </a:cubicBezTo>
                <a:cubicBezTo>
                  <a:pt x="77215" y="388724"/>
                  <a:pt x="74232" y="387067"/>
                  <a:pt x="73569" y="389056"/>
                </a:cubicBezTo>
                <a:cubicBezTo>
                  <a:pt x="73238" y="389387"/>
                  <a:pt x="72575" y="389719"/>
                  <a:pt x="72244" y="390381"/>
                </a:cubicBezTo>
                <a:cubicBezTo>
                  <a:pt x="69924" y="392038"/>
                  <a:pt x="68930" y="393695"/>
                  <a:pt x="72244" y="395352"/>
                </a:cubicBezTo>
                <a:cubicBezTo>
                  <a:pt x="72244" y="395352"/>
                  <a:pt x="71581" y="395352"/>
                  <a:pt x="71250" y="395352"/>
                </a:cubicBezTo>
                <a:cubicBezTo>
                  <a:pt x="68598" y="395684"/>
                  <a:pt x="65616" y="396015"/>
                  <a:pt x="62965" y="396678"/>
                </a:cubicBezTo>
                <a:close/>
                <a:moveTo>
                  <a:pt x="77215" y="396346"/>
                </a:moveTo>
                <a:cubicBezTo>
                  <a:pt x="79203" y="396346"/>
                  <a:pt x="81191" y="397009"/>
                  <a:pt x="83180" y="397009"/>
                </a:cubicBezTo>
                <a:cubicBezTo>
                  <a:pt x="83843" y="397341"/>
                  <a:pt x="84174" y="398003"/>
                  <a:pt x="84837" y="398335"/>
                </a:cubicBezTo>
                <a:cubicBezTo>
                  <a:pt x="84174" y="398003"/>
                  <a:pt x="83843" y="397341"/>
                  <a:pt x="83180" y="397009"/>
                </a:cubicBezTo>
                <a:cubicBezTo>
                  <a:pt x="81191" y="397009"/>
                  <a:pt x="79203" y="396015"/>
                  <a:pt x="77215" y="396346"/>
                </a:cubicBezTo>
                <a:close/>
                <a:moveTo>
                  <a:pt x="86494" y="406951"/>
                </a:moveTo>
                <a:cubicBezTo>
                  <a:pt x="86494" y="406951"/>
                  <a:pt x="88482" y="403968"/>
                  <a:pt x="89808" y="401980"/>
                </a:cubicBezTo>
                <a:cubicBezTo>
                  <a:pt x="92790" y="402974"/>
                  <a:pt x="95441" y="403306"/>
                  <a:pt x="98424" y="402974"/>
                </a:cubicBezTo>
                <a:cubicBezTo>
                  <a:pt x="98755" y="402974"/>
                  <a:pt x="99087" y="402974"/>
                  <a:pt x="99418" y="402974"/>
                </a:cubicBezTo>
                <a:cubicBezTo>
                  <a:pt x="97430" y="405294"/>
                  <a:pt x="93784" y="402974"/>
                  <a:pt x="91796" y="405957"/>
                </a:cubicBezTo>
                <a:cubicBezTo>
                  <a:pt x="92790" y="407282"/>
                  <a:pt x="94116" y="407945"/>
                  <a:pt x="95773" y="407945"/>
                </a:cubicBezTo>
                <a:cubicBezTo>
                  <a:pt x="95773" y="409602"/>
                  <a:pt x="93122" y="408608"/>
                  <a:pt x="93122" y="410596"/>
                </a:cubicBezTo>
                <a:cubicBezTo>
                  <a:pt x="90139" y="411259"/>
                  <a:pt x="87819" y="409934"/>
                  <a:pt x="86162" y="406951"/>
                </a:cubicBezTo>
                <a:close/>
                <a:moveTo>
                  <a:pt x="129575" y="432137"/>
                </a:moveTo>
                <a:cubicBezTo>
                  <a:pt x="129575" y="432137"/>
                  <a:pt x="131232" y="432137"/>
                  <a:pt x="131232" y="432137"/>
                </a:cubicBezTo>
                <a:cubicBezTo>
                  <a:pt x="132226" y="431474"/>
                  <a:pt x="132889" y="431143"/>
                  <a:pt x="133883" y="430480"/>
                </a:cubicBezTo>
                <a:cubicBezTo>
                  <a:pt x="132889" y="431143"/>
                  <a:pt x="132226" y="431474"/>
                  <a:pt x="131232" y="432137"/>
                </a:cubicBezTo>
                <a:cubicBezTo>
                  <a:pt x="131232" y="432468"/>
                  <a:pt x="130238" y="432468"/>
                  <a:pt x="129575" y="432137"/>
                </a:cubicBezTo>
                <a:close/>
                <a:moveTo>
                  <a:pt x="144156" y="435782"/>
                </a:moveTo>
                <a:cubicBezTo>
                  <a:pt x="144156" y="435782"/>
                  <a:pt x="146476" y="435782"/>
                  <a:pt x="147802" y="435782"/>
                </a:cubicBezTo>
                <a:cubicBezTo>
                  <a:pt x="148464" y="437771"/>
                  <a:pt x="149459" y="439428"/>
                  <a:pt x="151447" y="440422"/>
                </a:cubicBezTo>
                <a:cubicBezTo>
                  <a:pt x="151447" y="441085"/>
                  <a:pt x="151447" y="441747"/>
                  <a:pt x="151447" y="442410"/>
                </a:cubicBezTo>
                <a:cubicBezTo>
                  <a:pt x="153104" y="442410"/>
                  <a:pt x="154761" y="442079"/>
                  <a:pt x="156418" y="441747"/>
                </a:cubicBezTo>
                <a:lnTo>
                  <a:pt x="162051" y="441747"/>
                </a:lnTo>
                <a:cubicBezTo>
                  <a:pt x="160063" y="439428"/>
                  <a:pt x="160726" y="435451"/>
                  <a:pt x="156418" y="435782"/>
                </a:cubicBezTo>
                <a:cubicBezTo>
                  <a:pt x="154761" y="435451"/>
                  <a:pt x="152772" y="435782"/>
                  <a:pt x="151447" y="434457"/>
                </a:cubicBezTo>
                <a:cubicBezTo>
                  <a:pt x="151447" y="429817"/>
                  <a:pt x="153767" y="428492"/>
                  <a:pt x="157743" y="430480"/>
                </a:cubicBezTo>
                <a:cubicBezTo>
                  <a:pt x="157743" y="430149"/>
                  <a:pt x="157743" y="429817"/>
                  <a:pt x="157743" y="429486"/>
                </a:cubicBezTo>
                <a:cubicBezTo>
                  <a:pt x="157743" y="429817"/>
                  <a:pt x="157743" y="430149"/>
                  <a:pt x="157743" y="430480"/>
                </a:cubicBezTo>
                <a:cubicBezTo>
                  <a:pt x="159400" y="430480"/>
                  <a:pt x="161389" y="430149"/>
                  <a:pt x="161389" y="432468"/>
                </a:cubicBezTo>
                <a:cubicBezTo>
                  <a:pt x="161389" y="436114"/>
                  <a:pt x="164040" y="437771"/>
                  <a:pt x="166691" y="439096"/>
                </a:cubicBezTo>
                <a:cubicBezTo>
                  <a:pt x="167354" y="438102"/>
                  <a:pt x="168348" y="438102"/>
                  <a:pt x="169342" y="437771"/>
                </a:cubicBezTo>
                <a:cubicBezTo>
                  <a:pt x="168348" y="437771"/>
                  <a:pt x="167354" y="437771"/>
                  <a:pt x="166691" y="439096"/>
                </a:cubicBezTo>
                <a:cubicBezTo>
                  <a:pt x="167354" y="443736"/>
                  <a:pt x="163708" y="442742"/>
                  <a:pt x="161389" y="443404"/>
                </a:cubicBezTo>
                <a:cubicBezTo>
                  <a:pt x="158075" y="443404"/>
                  <a:pt x="154761" y="443404"/>
                  <a:pt x="151447" y="443404"/>
                </a:cubicBezTo>
                <a:cubicBezTo>
                  <a:pt x="151447" y="443404"/>
                  <a:pt x="151447" y="442742"/>
                  <a:pt x="151447" y="442410"/>
                </a:cubicBezTo>
                <a:cubicBezTo>
                  <a:pt x="151447" y="441747"/>
                  <a:pt x="151447" y="441085"/>
                  <a:pt x="151447" y="440422"/>
                </a:cubicBezTo>
                <a:cubicBezTo>
                  <a:pt x="148796" y="441085"/>
                  <a:pt x="145813" y="442079"/>
                  <a:pt x="143162" y="442742"/>
                </a:cubicBezTo>
                <a:cubicBezTo>
                  <a:pt x="143162" y="443736"/>
                  <a:pt x="143162" y="444398"/>
                  <a:pt x="143162" y="445393"/>
                </a:cubicBezTo>
                <a:lnTo>
                  <a:pt x="143162" y="445393"/>
                </a:lnTo>
                <a:cubicBezTo>
                  <a:pt x="143162" y="445393"/>
                  <a:pt x="143162" y="443736"/>
                  <a:pt x="143162" y="442742"/>
                </a:cubicBezTo>
                <a:cubicBezTo>
                  <a:pt x="142499" y="440753"/>
                  <a:pt x="141505" y="439428"/>
                  <a:pt x="139517" y="439096"/>
                </a:cubicBezTo>
                <a:cubicBezTo>
                  <a:pt x="139185" y="438102"/>
                  <a:pt x="138523" y="437439"/>
                  <a:pt x="138191" y="436445"/>
                </a:cubicBezTo>
                <a:cubicBezTo>
                  <a:pt x="139848" y="434457"/>
                  <a:pt x="142499" y="435782"/>
                  <a:pt x="144819" y="435119"/>
                </a:cubicBezTo>
                <a:close/>
                <a:moveTo>
                  <a:pt x="150784" y="458980"/>
                </a:moveTo>
                <a:cubicBezTo>
                  <a:pt x="146807" y="456660"/>
                  <a:pt x="150453" y="452352"/>
                  <a:pt x="147470" y="450032"/>
                </a:cubicBezTo>
                <a:lnTo>
                  <a:pt x="147470" y="450032"/>
                </a:lnTo>
                <a:cubicBezTo>
                  <a:pt x="150453" y="450032"/>
                  <a:pt x="150121" y="446387"/>
                  <a:pt x="152772" y="446055"/>
                </a:cubicBezTo>
                <a:lnTo>
                  <a:pt x="152772" y="446055"/>
                </a:lnTo>
                <a:cubicBezTo>
                  <a:pt x="152772" y="446055"/>
                  <a:pt x="153435" y="446055"/>
                  <a:pt x="153767" y="446718"/>
                </a:cubicBezTo>
                <a:cubicBezTo>
                  <a:pt x="155092" y="448707"/>
                  <a:pt x="158738" y="448044"/>
                  <a:pt x="158738" y="451026"/>
                </a:cubicBezTo>
                <a:cubicBezTo>
                  <a:pt x="158075" y="451689"/>
                  <a:pt x="158075" y="452352"/>
                  <a:pt x="158738" y="452683"/>
                </a:cubicBezTo>
                <a:cubicBezTo>
                  <a:pt x="157412" y="456991"/>
                  <a:pt x="153104" y="456991"/>
                  <a:pt x="150453" y="458980"/>
                </a:cubicBezTo>
                <a:close/>
                <a:moveTo>
                  <a:pt x="230650" y="443736"/>
                </a:moveTo>
                <a:cubicBezTo>
                  <a:pt x="226342" y="442742"/>
                  <a:pt x="222034" y="445724"/>
                  <a:pt x="217726" y="443736"/>
                </a:cubicBezTo>
                <a:cubicBezTo>
                  <a:pt x="214743" y="448375"/>
                  <a:pt x="208778" y="446055"/>
                  <a:pt x="205133" y="449038"/>
                </a:cubicBezTo>
                <a:cubicBezTo>
                  <a:pt x="205133" y="450032"/>
                  <a:pt x="205133" y="451358"/>
                  <a:pt x="204801" y="452352"/>
                </a:cubicBezTo>
                <a:cubicBezTo>
                  <a:pt x="204801" y="453677"/>
                  <a:pt x="205133" y="454672"/>
                  <a:pt x="204138" y="455666"/>
                </a:cubicBezTo>
                <a:cubicBezTo>
                  <a:pt x="199830" y="454009"/>
                  <a:pt x="195522" y="452683"/>
                  <a:pt x="190883" y="451026"/>
                </a:cubicBezTo>
                <a:cubicBezTo>
                  <a:pt x="192540" y="447381"/>
                  <a:pt x="187569" y="450032"/>
                  <a:pt x="187569" y="447381"/>
                </a:cubicBezTo>
                <a:cubicBezTo>
                  <a:pt x="189226" y="447381"/>
                  <a:pt x="190883" y="447381"/>
                  <a:pt x="192540" y="447381"/>
                </a:cubicBezTo>
                <a:cubicBezTo>
                  <a:pt x="193865" y="447381"/>
                  <a:pt x="194528" y="446718"/>
                  <a:pt x="194528" y="445393"/>
                </a:cubicBezTo>
                <a:cubicBezTo>
                  <a:pt x="194528" y="444730"/>
                  <a:pt x="194197" y="443736"/>
                  <a:pt x="193865" y="443073"/>
                </a:cubicBezTo>
                <a:cubicBezTo>
                  <a:pt x="190551" y="444067"/>
                  <a:pt x="188894" y="439096"/>
                  <a:pt x="185580" y="440422"/>
                </a:cubicBezTo>
                <a:cubicBezTo>
                  <a:pt x="185580" y="440422"/>
                  <a:pt x="185580" y="439759"/>
                  <a:pt x="185580" y="439759"/>
                </a:cubicBezTo>
                <a:lnTo>
                  <a:pt x="185580" y="439759"/>
                </a:lnTo>
                <a:cubicBezTo>
                  <a:pt x="188563" y="439759"/>
                  <a:pt x="191214" y="439759"/>
                  <a:pt x="194197" y="439428"/>
                </a:cubicBezTo>
                <a:cubicBezTo>
                  <a:pt x="196848" y="439096"/>
                  <a:pt x="200162" y="440090"/>
                  <a:pt x="200493" y="435782"/>
                </a:cubicBezTo>
                <a:cubicBezTo>
                  <a:pt x="197179" y="435782"/>
                  <a:pt x="193534" y="434788"/>
                  <a:pt x="190551" y="436776"/>
                </a:cubicBezTo>
                <a:cubicBezTo>
                  <a:pt x="187569" y="436776"/>
                  <a:pt x="184918" y="436776"/>
                  <a:pt x="181935" y="436776"/>
                </a:cubicBezTo>
                <a:cubicBezTo>
                  <a:pt x="180941" y="436445"/>
                  <a:pt x="180278" y="435782"/>
                  <a:pt x="179284" y="435451"/>
                </a:cubicBezTo>
                <a:cubicBezTo>
                  <a:pt x="181272" y="442079"/>
                  <a:pt x="174644" y="441747"/>
                  <a:pt x="171662" y="444398"/>
                </a:cubicBezTo>
                <a:lnTo>
                  <a:pt x="171662" y="444398"/>
                </a:lnTo>
                <a:cubicBezTo>
                  <a:pt x="169674" y="443404"/>
                  <a:pt x="170668" y="442079"/>
                  <a:pt x="170999" y="440753"/>
                </a:cubicBezTo>
                <a:cubicBezTo>
                  <a:pt x="171662" y="439096"/>
                  <a:pt x="170999" y="438433"/>
                  <a:pt x="169342" y="438102"/>
                </a:cubicBezTo>
                <a:lnTo>
                  <a:pt x="169342" y="438102"/>
                </a:lnTo>
                <a:cubicBezTo>
                  <a:pt x="172656" y="432800"/>
                  <a:pt x="170999" y="426503"/>
                  <a:pt x="171662" y="420870"/>
                </a:cubicBezTo>
                <a:cubicBezTo>
                  <a:pt x="171662" y="418881"/>
                  <a:pt x="170336" y="415899"/>
                  <a:pt x="173982" y="415567"/>
                </a:cubicBezTo>
                <a:cubicBezTo>
                  <a:pt x="175307" y="415567"/>
                  <a:pt x="176633" y="415567"/>
                  <a:pt x="177958" y="415567"/>
                </a:cubicBezTo>
                <a:cubicBezTo>
                  <a:pt x="177958" y="414904"/>
                  <a:pt x="177958" y="414242"/>
                  <a:pt x="177958" y="413248"/>
                </a:cubicBezTo>
                <a:lnTo>
                  <a:pt x="177958" y="413248"/>
                </a:lnTo>
                <a:cubicBezTo>
                  <a:pt x="177958" y="413248"/>
                  <a:pt x="177958" y="414573"/>
                  <a:pt x="177958" y="415567"/>
                </a:cubicBezTo>
                <a:cubicBezTo>
                  <a:pt x="180278" y="415567"/>
                  <a:pt x="182266" y="415567"/>
                  <a:pt x="184255" y="416561"/>
                </a:cubicBezTo>
                <a:cubicBezTo>
                  <a:pt x="187237" y="413910"/>
                  <a:pt x="190220" y="418881"/>
                  <a:pt x="193202" y="415899"/>
                </a:cubicBezTo>
                <a:lnTo>
                  <a:pt x="193202" y="415899"/>
                </a:lnTo>
                <a:cubicBezTo>
                  <a:pt x="195522" y="415236"/>
                  <a:pt x="198173" y="416893"/>
                  <a:pt x="200162" y="415567"/>
                </a:cubicBezTo>
                <a:cubicBezTo>
                  <a:pt x="201156" y="415567"/>
                  <a:pt x="203144" y="415567"/>
                  <a:pt x="203144" y="415567"/>
                </a:cubicBezTo>
                <a:cubicBezTo>
                  <a:pt x="204470" y="422195"/>
                  <a:pt x="212755" y="420538"/>
                  <a:pt x="215737" y="425509"/>
                </a:cubicBezTo>
                <a:cubicBezTo>
                  <a:pt x="217063" y="425509"/>
                  <a:pt x="218388" y="425840"/>
                  <a:pt x="219383" y="426172"/>
                </a:cubicBezTo>
                <a:cubicBezTo>
                  <a:pt x="219383" y="426172"/>
                  <a:pt x="219383" y="425840"/>
                  <a:pt x="219383" y="425509"/>
                </a:cubicBezTo>
                <a:lnTo>
                  <a:pt x="219383" y="425509"/>
                </a:lnTo>
                <a:cubicBezTo>
                  <a:pt x="219383" y="425509"/>
                  <a:pt x="219383" y="425840"/>
                  <a:pt x="219383" y="426172"/>
                </a:cubicBezTo>
                <a:cubicBezTo>
                  <a:pt x="222034" y="432468"/>
                  <a:pt x="226673" y="436114"/>
                  <a:pt x="233301" y="437108"/>
                </a:cubicBezTo>
                <a:cubicBezTo>
                  <a:pt x="231644" y="438102"/>
                  <a:pt x="231976" y="439428"/>
                  <a:pt x="231976" y="440753"/>
                </a:cubicBezTo>
                <a:cubicBezTo>
                  <a:pt x="231976" y="442079"/>
                  <a:pt x="231313" y="443736"/>
                  <a:pt x="229987" y="443404"/>
                </a:cubicBezTo>
                <a:close/>
                <a:moveTo>
                  <a:pt x="235621" y="434788"/>
                </a:moveTo>
                <a:cubicBezTo>
                  <a:pt x="235621" y="434788"/>
                  <a:pt x="236284" y="435451"/>
                  <a:pt x="236946" y="435782"/>
                </a:cubicBezTo>
                <a:cubicBezTo>
                  <a:pt x="236284" y="435451"/>
                  <a:pt x="235952" y="435119"/>
                  <a:pt x="235621" y="434788"/>
                </a:cubicBezTo>
                <a:cubicBezTo>
                  <a:pt x="237941" y="434788"/>
                  <a:pt x="240592" y="435119"/>
                  <a:pt x="242912" y="435451"/>
                </a:cubicBezTo>
                <a:cubicBezTo>
                  <a:pt x="240592" y="435451"/>
                  <a:pt x="237941" y="435119"/>
                  <a:pt x="235621" y="434788"/>
                </a:cubicBezTo>
                <a:close/>
                <a:moveTo>
                  <a:pt x="279696" y="401317"/>
                </a:moveTo>
                <a:cubicBezTo>
                  <a:pt x="277708" y="402643"/>
                  <a:pt x="274725" y="400323"/>
                  <a:pt x="273400" y="403637"/>
                </a:cubicBezTo>
                <a:cubicBezTo>
                  <a:pt x="274063" y="406951"/>
                  <a:pt x="278371" y="405294"/>
                  <a:pt x="279033" y="408608"/>
                </a:cubicBezTo>
                <a:cubicBezTo>
                  <a:pt x="273731" y="407614"/>
                  <a:pt x="271743" y="415236"/>
                  <a:pt x="265778" y="413248"/>
                </a:cubicBezTo>
                <a:cubicBezTo>
                  <a:pt x="263789" y="411922"/>
                  <a:pt x="261801" y="411591"/>
                  <a:pt x="261138" y="414242"/>
                </a:cubicBezTo>
                <a:cubicBezTo>
                  <a:pt x="260475" y="416561"/>
                  <a:pt x="259150" y="415236"/>
                  <a:pt x="257824" y="415567"/>
                </a:cubicBezTo>
                <a:cubicBezTo>
                  <a:pt x="253185" y="416561"/>
                  <a:pt x="248545" y="415236"/>
                  <a:pt x="243906" y="414904"/>
                </a:cubicBezTo>
                <a:cubicBezTo>
                  <a:pt x="243574" y="413910"/>
                  <a:pt x="240260" y="414242"/>
                  <a:pt x="242580" y="411591"/>
                </a:cubicBezTo>
                <a:cubicBezTo>
                  <a:pt x="244237" y="411591"/>
                  <a:pt x="245563" y="411591"/>
                  <a:pt x="244900" y="409271"/>
                </a:cubicBezTo>
                <a:cubicBezTo>
                  <a:pt x="244237" y="407282"/>
                  <a:pt x="242912" y="405294"/>
                  <a:pt x="242249" y="402974"/>
                </a:cubicBezTo>
                <a:cubicBezTo>
                  <a:pt x="241255" y="399660"/>
                  <a:pt x="239266" y="396015"/>
                  <a:pt x="244237" y="394027"/>
                </a:cubicBezTo>
                <a:cubicBezTo>
                  <a:pt x="246225" y="392370"/>
                  <a:pt x="248214" y="390381"/>
                  <a:pt x="250202" y="388724"/>
                </a:cubicBezTo>
                <a:cubicBezTo>
                  <a:pt x="250202" y="387067"/>
                  <a:pt x="249208" y="386405"/>
                  <a:pt x="248545" y="385742"/>
                </a:cubicBezTo>
                <a:cubicBezTo>
                  <a:pt x="249539" y="386073"/>
                  <a:pt x="250202" y="387067"/>
                  <a:pt x="250202" y="388724"/>
                </a:cubicBezTo>
                <a:cubicBezTo>
                  <a:pt x="248214" y="390381"/>
                  <a:pt x="246225" y="392370"/>
                  <a:pt x="244237" y="394027"/>
                </a:cubicBezTo>
                <a:cubicBezTo>
                  <a:pt x="246225" y="395352"/>
                  <a:pt x="244237" y="398335"/>
                  <a:pt x="246888" y="400323"/>
                </a:cubicBezTo>
                <a:lnTo>
                  <a:pt x="252853" y="400323"/>
                </a:lnTo>
                <a:cubicBezTo>
                  <a:pt x="256499" y="401649"/>
                  <a:pt x="258156" y="398666"/>
                  <a:pt x="260475" y="396678"/>
                </a:cubicBezTo>
                <a:cubicBezTo>
                  <a:pt x="262132" y="396346"/>
                  <a:pt x="263789" y="395684"/>
                  <a:pt x="265446" y="395352"/>
                </a:cubicBezTo>
                <a:cubicBezTo>
                  <a:pt x="266440" y="396015"/>
                  <a:pt x="267103" y="394027"/>
                  <a:pt x="268097" y="395352"/>
                </a:cubicBezTo>
                <a:cubicBezTo>
                  <a:pt x="273731" y="393364"/>
                  <a:pt x="275057" y="399992"/>
                  <a:pt x="279365" y="401317"/>
                </a:cubicBezTo>
                <a:close/>
                <a:moveTo>
                  <a:pt x="291958" y="386405"/>
                </a:moveTo>
                <a:cubicBezTo>
                  <a:pt x="291958" y="386405"/>
                  <a:pt x="292952" y="386736"/>
                  <a:pt x="293283" y="387067"/>
                </a:cubicBezTo>
                <a:cubicBezTo>
                  <a:pt x="292952" y="386736"/>
                  <a:pt x="292621" y="386405"/>
                  <a:pt x="291958" y="386405"/>
                </a:cubicBezTo>
                <a:close/>
                <a:moveTo>
                  <a:pt x="294940" y="374474"/>
                </a:moveTo>
                <a:cubicBezTo>
                  <a:pt x="294940" y="374474"/>
                  <a:pt x="291626" y="374474"/>
                  <a:pt x="289969" y="374806"/>
                </a:cubicBezTo>
                <a:cubicBezTo>
                  <a:pt x="287650" y="376794"/>
                  <a:pt x="287318" y="379445"/>
                  <a:pt x="285993" y="382428"/>
                </a:cubicBezTo>
                <a:cubicBezTo>
                  <a:pt x="282347" y="381765"/>
                  <a:pt x="279696" y="382428"/>
                  <a:pt x="278039" y="386405"/>
                </a:cubicBezTo>
                <a:cubicBezTo>
                  <a:pt x="277376" y="385742"/>
                  <a:pt x="276382" y="385410"/>
                  <a:pt x="275719" y="384748"/>
                </a:cubicBezTo>
                <a:cubicBezTo>
                  <a:pt x="272737" y="381765"/>
                  <a:pt x="268097" y="384748"/>
                  <a:pt x="265115" y="381102"/>
                </a:cubicBezTo>
                <a:cubicBezTo>
                  <a:pt x="262795" y="382428"/>
                  <a:pt x="260807" y="384748"/>
                  <a:pt x="258156" y="385742"/>
                </a:cubicBezTo>
                <a:cubicBezTo>
                  <a:pt x="260807" y="384748"/>
                  <a:pt x="262795" y="382428"/>
                  <a:pt x="265115" y="381102"/>
                </a:cubicBezTo>
                <a:cubicBezTo>
                  <a:pt x="265446" y="379777"/>
                  <a:pt x="265115" y="377788"/>
                  <a:pt x="266772" y="377126"/>
                </a:cubicBezTo>
                <a:lnTo>
                  <a:pt x="266772" y="377126"/>
                </a:lnTo>
                <a:cubicBezTo>
                  <a:pt x="273068" y="377126"/>
                  <a:pt x="279033" y="377126"/>
                  <a:pt x="285993" y="377126"/>
                </a:cubicBezTo>
                <a:cubicBezTo>
                  <a:pt x="284667" y="374806"/>
                  <a:pt x="285993" y="372818"/>
                  <a:pt x="286655" y="369504"/>
                </a:cubicBezTo>
                <a:cubicBezTo>
                  <a:pt x="281353" y="371161"/>
                  <a:pt x="277045" y="375800"/>
                  <a:pt x="271743" y="372155"/>
                </a:cubicBezTo>
                <a:cubicBezTo>
                  <a:pt x="270086" y="372155"/>
                  <a:pt x="271743" y="370166"/>
                  <a:pt x="270417" y="369504"/>
                </a:cubicBezTo>
                <a:cubicBezTo>
                  <a:pt x="270417" y="365858"/>
                  <a:pt x="268429" y="365858"/>
                  <a:pt x="265778" y="366521"/>
                </a:cubicBezTo>
                <a:cubicBezTo>
                  <a:pt x="265115" y="363870"/>
                  <a:pt x="265778" y="360556"/>
                  <a:pt x="261470" y="360556"/>
                </a:cubicBezTo>
                <a:cubicBezTo>
                  <a:pt x="262132" y="360556"/>
                  <a:pt x="263127" y="360225"/>
                  <a:pt x="263789" y="359893"/>
                </a:cubicBezTo>
                <a:cubicBezTo>
                  <a:pt x="259150" y="360556"/>
                  <a:pt x="261470" y="353928"/>
                  <a:pt x="257824" y="353928"/>
                </a:cubicBezTo>
                <a:cubicBezTo>
                  <a:pt x="258156" y="350946"/>
                  <a:pt x="260475" y="349620"/>
                  <a:pt x="262795" y="348957"/>
                </a:cubicBezTo>
                <a:cubicBezTo>
                  <a:pt x="267435" y="349620"/>
                  <a:pt x="270086" y="351940"/>
                  <a:pt x="270086" y="356911"/>
                </a:cubicBezTo>
                <a:cubicBezTo>
                  <a:pt x="272737" y="356911"/>
                  <a:pt x="273400" y="360887"/>
                  <a:pt x="276382" y="360225"/>
                </a:cubicBezTo>
                <a:cubicBezTo>
                  <a:pt x="277045" y="361550"/>
                  <a:pt x="277376" y="362876"/>
                  <a:pt x="276382" y="364201"/>
                </a:cubicBezTo>
                <a:cubicBezTo>
                  <a:pt x="280028" y="365527"/>
                  <a:pt x="279696" y="360225"/>
                  <a:pt x="282679" y="360225"/>
                </a:cubicBezTo>
                <a:cubicBezTo>
                  <a:pt x="285993" y="359562"/>
                  <a:pt x="289969" y="356579"/>
                  <a:pt x="291626" y="362876"/>
                </a:cubicBezTo>
                <a:cubicBezTo>
                  <a:pt x="291958" y="362876"/>
                  <a:pt x="292289" y="362876"/>
                  <a:pt x="292952" y="362876"/>
                </a:cubicBezTo>
                <a:lnTo>
                  <a:pt x="292952" y="362876"/>
                </a:lnTo>
                <a:cubicBezTo>
                  <a:pt x="295272" y="364864"/>
                  <a:pt x="298586" y="363539"/>
                  <a:pt x="300905" y="364533"/>
                </a:cubicBezTo>
                <a:cubicBezTo>
                  <a:pt x="301900" y="366521"/>
                  <a:pt x="299248" y="366190"/>
                  <a:pt x="299580" y="367515"/>
                </a:cubicBezTo>
                <a:cubicBezTo>
                  <a:pt x="301900" y="368509"/>
                  <a:pt x="305214" y="366190"/>
                  <a:pt x="307202" y="369172"/>
                </a:cubicBezTo>
                <a:cubicBezTo>
                  <a:pt x="302894" y="368509"/>
                  <a:pt x="300574" y="372818"/>
                  <a:pt x="296929" y="374143"/>
                </a:cubicBezTo>
                <a:lnTo>
                  <a:pt x="296929" y="374143"/>
                </a:lnTo>
                <a:cubicBezTo>
                  <a:pt x="296929" y="374143"/>
                  <a:pt x="295272" y="374143"/>
                  <a:pt x="294278" y="374143"/>
                </a:cubicBezTo>
                <a:close/>
                <a:moveTo>
                  <a:pt x="305545" y="380108"/>
                </a:moveTo>
                <a:cubicBezTo>
                  <a:pt x="305545" y="380108"/>
                  <a:pt x="304551" y="380771"/>
                  <a:pt x="304219" y="381434"/>
                </a:cubicBezTo>
                <a:cubicBezTo>
                  <a:pt x="304219" y="379445"/>
                  <a:pt x="298586" y="381434"/>
                  <a:pt x="301568" y="377457"/>
                </a:cubicBezTo>
                <a:cubicBezTo>
                  <a:pt x="305214" y="376463"/>
                  <a:pt x="307865" y="373812"/>
                  <a:pt x="310516" y="371161"/>
                </a:cubicBezTo>
                <a:cubicBezTo>
                  <a:pt x="313498" y="372155"/>
                  <a:pt x="316481" y="372818"/>
                  <a:pt x="319463" y="373812"/>
                </a:cubicBezTo>
                <a:cubicBezTo>
                  <a:pt x="320126" y="375469"/>
                  <a:pt x="321783" y="374806"/>
                  <a:pt x="323109" y="375137"/>
                </a:cubicBezTo>
                <a:cubicBezTo>
                  <a:pt x="323772" y="375137"/>
                  <a:pt x="324103" y="375137"/>
                  <a:pt x="324766" y="374806"/>
                </a:cubicBezTo>
                <a:cubicBezTo>
                  <a:pt x="325429" y="374806"/>
                  <a:pt x="326091" y="374474"/>
                  <a:pt x="326754" y="374143"/>
                </a:cubicBezTo>
                <a:cubicBezTo>
                  <a:pt x="326091" y="374143"/>
                  <a:pt x="325429" y="374806"/>
                  <a:pt x="324766" y="374806"/>
                </a:cubicBezTo>
                <a:cubicBezTo>
                  <a:pt x="324103" y="374806"/>
                  <a:pt x="323772" y="374806"/>
                  <a:pt x="323109" y="375137"/>
                </a:cubicBezTo>
                <a:cubicBezTo>
                  <a:pt x="322777" y="376131"/>
                  <a:pt x="322446" y="376794"/>
                  <a:pt x="321783" y="377788"/>
                </a:cubicBezTo>
                <a:cubicBezTo>
                  <a:pt x="320789" y="380440"/>
                  <a:pt x="319463" y="382428"/>
                  <a:pt x="316812" y="383753"/>
                </a:cubicBezTo>
                <a:cubicBezTo>
                  <a:pt x="313167" y="382428"/>
                  <a:pt x="308527" y="384416"/>
                  <a:pt x="305545" y="380440"/>
                </a:cubicBezTo>
                <a:close/>
                <a:moveTo>
                  <a:pt x="325760" y="401317"/>
                </a:moveTo>
                <a:lnTo>
                  <a:pt x="325760" y="401317"/>
                </a:lnTo>
                <a:cubicBezTo>
                  <a:pt x="325760" y="401317"/>
                  <a:pt x="325760" y="401980"/>
                  <a:pt x="325760" y="402312"/>
                </a:cubicBezTo>
                <a:cubicBezTo>
                  <a:pt x="325760" y="401980"/>
                  <a:pt x="325760" y="401649"/>
                  <a:pt x="325760" y="401317"/>
                </a:cubicBezTo>
                <a:close/>
                <a:moveTo>
                  <a:pt x="345312" y="400323"/>
                </a:moveTo>
                <a:cubicBezTo>
                  <a:pt x="345312" y="400323"/>
                  <a:pt x="343987" y="400323"/>
                  <a:pt x="343324" y="400655"/>
                </a:cubicBezTo>
                <a:cubicBezTo>
                  <a:pt x="343987" y="400655"/>
                  <a:pt x="344649" y="400655"/>
                  <a:pt x="345312" y="400323"/>
                </a:cubicBezTo>
                <a:cubicBezTo>
                  <a:pt x="345312" y="400323"/>
                  <a:pt x="345975" y="400323"/>
                  <a:pt x="346306" y="400323"/>
                </a:cubicBezTo>
                <a:cubicBezTo>
                  <a:pt x="346306" y="400323"/>
                  <a:pt x="345644" y="400323"/>
                  <a:pt x="345312" y="400323"/>
                </a:cubicBezTo>
                <a:close/>
                <a:moveTo>
                  <a:pt x="362213" y="395352"/>
                </a:moveTo>
                <a:cubicBezTo>
                  <a:pt x="359893" y="395352"/>
                  <a:pt x="357242" y="395352"/>
                  <a:pt x="354923" y="395352"/>
                </a:cubicBezTo>
                <a:cubicBezTo>
                  <a:pt x="354923" y="394027"/>
                  <a:pt x="354260" y="391707"/>
                  <a:pt x="357242" y="392370"/>
                </a:cubicBezTo>
                <a:cubicBezTo>
                  <a:pt x="360556" y="393364"/>
                  <a:pt x="363207" y="392370"/>
                  <a:pt x="365859" y="391044"/>
                </a:cubicBezTo>
                <a:cubicBezTo>
                  <a:pt x="366521" y="392701"/>
                  <a:pt x="366853" y="394027"/>
                  <a:pt x="367516" y="395684"/>
                </a:cubicBezTo>
                <a:cubicBezTo>
                  <a:pt x="365859" y="398335"/>
                  <a:pt x="364202" y="395021"/>
                  <a:pt x="362213" y="395684"/>
                </a:cubicBezTo>
                <a:close/>
                <a:moveTo>
                  <a:pt x="391044" y="390713"/>
                </a:moveTo>
                <a:cubicBezTo>
                  <a:pt x="391044" y="390713"/>
                  <a:pt x="391044" y="390713"/>
                  <a:pt x="391044" y="391044"/>
                </a:cubicBezTo>
                <a:cubicBezTo>
                  <a:pt x="391044" y="391044"/>
                  <a:pt x="391044" y="391044"/>
                  <a:pt x="391044" y="390713"/>
                </a:cubicBezTo>
                <a:close/>
                <a:moveTo>
                  <a:pt x="416562" y="401317"/>
                </a:moveTo>
                <a:lnTo>
                  <a:pt x="416562" y="399992"/>
                </a:lnTo>
                <a:cubicBezTo>
                  <a:pt x="416562" y="399992"/>
                  <a:pt x="416562" y="400986"/>
                  <a:pt x="416562" y="401317"/>
                </a:cubicBezTo>
                <a:cubicBezTo>
                  <a:pt x="419213" y="401980"/>
                  <a:pt x="421864" y="402974"/>
                  <a:pt x="425178" y="403968"/>
                </a:cubicBezTo>
                <a:cubicBezTo>
                  <a:pt x="421864" y="402974"/>
                  <a:pt x="419213" y="402312"/>
                  <a:pt x="416562" y="401317"/>
                </a:cubicBezTo>
                <a:close/>
                <a:moveTo>
                  <a:pt x="454672" y="405625"/>
                </a:moveTo>
                <a:cubicBezTo>
                  <a:pt x="454672" y="405625"/>
                  <a:pt x="458649" y="406288"/>
                  <a:pt x="458317" y="402974"/>
                </a:cubicBezTo>
                <a:lnTo>
                  <a:pt x="458317" y="402974"/>
                </a:lnTo>
                <a:cubicBezTo>
                  <a:pt x="460306" y="402643"/>
                  <a:pt x="461631" y="401980"/>
                  <a:pt x="462625" y="400986"/>
                </a:cubicBezTo>
                <a:cubicBezTo>
                  <a:pt x="463620" y="399992"/>
                  <a:pt x="463951" y="398335"/>
                  <a:pt x="463620" y="396346"/>
                </a:cubicBezTo>
                <a:lnTo>
                  <a:pt x="463620" y="396346"/>
                </a:lnTo>
                <a:cubicBezTo>
                  <a:pt x="463951" y="398335"/>
                  <a:pt x="463620" y="399992"/>
                  <a:pt x="462625" y="400986"/>
                </a:cubicBezTo>
                <a:cubicBezTo>
                  <a:pt x="461631" y="401980"/>
                  <a:pt x="460306" y="402643"/>
                  <a:pt x="458317" y="402974"/>
                </a:cubicBezTo>
                <a:cubicBezTo>
                  <a:pt x="458649" y="406288"/>
                  <a:pt x="456329" y="405294"/>
                  <a:pt x="454672" y="405625"/>
                </a:cubicBezTo>
                <a:close/>
                <a:moveTo>
                  <a:pt x="509683" y="432137"/>
                </a:moveTo>
                <a:cubicBezTo>
                  <a:pt x="509683" y="432137"/>
                  <a:pt x="510015" y="431143"/>
                  <a:pt x="510346" y="430480"/>
                </a:cubicBezTo>
                <a:cubicBezTo>
                  <a:pt x="510346" y="431143"/>
                  <a:pt x="510346" y="431474"/>
                  <a:pt x="509683" y="432137"/>
                </a:cubicBezTo>
                <a:close/>
                <a:moveTo>
                  <a:pt x="542823" y="389387"/>
                </a:moveTo>
                <a:cubicBezTo>
                  <a:pt x="542823" y="389387"/>
                  <a:pt x="544811" y="389387"/>
                  <a:pt x="545805" y="389387"/>
                </a:cubicBezTo>
                <a:cubicBezTo>
                  <a:pt x="544811" y="389387"/>
                  <a:pt x="543817" y="389387"/>
                  <a:pt x="542823" y="389387"/>
                </a:cubicBezTo>
                <a:close/>
                <a:moveTo>
                  <a:pt x="549782" y="377126"/>
                </a:moveTo>
                <a:cubicBezTo>
                  <a:pt x="551108" y="374806"/>
                  <a:pt x="547794" y="373812"/>
                  <a:pt x="548125" y="371823"/>
                </a:cubicBezTo>
                <a:cubicBezTo>
                  <a:pt x="550776" y="370498"/>
                  <a:pt x="554090" y="373149"/>
                  <a:pt x="556410" y="370166"/>
                </a:cubicBezTo>
                <a:cubicBezTo>
                  <a:pt x="556079" y="370166"/>
                  <a:pt x="555747" y="370166"/>
                  <a:pt x="555416" y="370166"/>
                </a:cubicBezTo>
                <a:cubicBezTo>
                  <a:pt x="555747" y="370166"/>
                  <a:pt x="556079" y="370166"/>
                  <a:pt x="556410" y="370166"/>
                </a:cubicBezTo>
                <a:cubicBezTo>
                  <a:pt x="561381" y="368509"/>
                  <a:pt x="565357" y="373480"/>
                  <a:pt x="569997" y="372486"/>
                </a:cubicBezTo>
                <a:cubicBezTo>
                  <a:pt x="569997" y="373149"/>
                  <a:pt x="569997" y="374143"/>
                  <a:pt x="569997" y="374806"/>
                </a:cubicBezTo>
                <a:cubicBezTo>
                  <a:pt x="563369" y="376131"/>
                  <a:pt x="556741" y="379114"/>
                  <a:pt x="549782" y="377126"/>
                </a:cubicBezTo>
                <a:close/>
                <a:moveTo>
                  <a:pt x="565026" y="385079"/>
                </a:moveTo>
                <a:lnTo>
                  <a:pt x="565026" y="385079"/>
                </a:lnTo>
                <a:cubicBezTo>
                  <a:pt x="565026" y="385079"/>
                  <a:pt x="564032" y="385079"/>
                  <a:pt x="563701" y="385079"/>
                </a:cubicBezTo>
                <a:cubicBezTo>
                  <a:pt x="564032" y="385079"/>
                  <a:pt x="564695" y="385079"/>
                  <a:pt x="565026" y="385079"/>
                </a:cubicBezTo>
                <a:close/>
                <a:moveTo>
                  <a:pt x="601811" y="409602"/>
                </a:moveTo>
                <a:cubicBezTo>
                  <a:pt x="601811" y="409602"/>
                  <a:pt x="603136" y="409602"/>
                  <a:pt x="603799" y="409271"/>
                </a:cubicBezTo>
                <a:cubicBezTo>
                  <a:pt x="603136" y="409271"/>
                  <a:pt x="602474" y="409271"/>
                  <a:pt x="601811" y="409602"/>
                </a:cubicBezTo>
                <a:close/>
                <a:moveTo>
                  <a:pt x="604793" y="408939"/>
                </a:moveTo>
                <a:cubicBezTo>
                  <a:pt x="604793" y="408939"/>
                  <a:pt x="603468" y="407614"/>
                  <a:pt x="602805" y="406951"/>
                </a:cubicBezTo>
                <a:cubicBezTo>
                  <a:pt x="602474" y="406951"/>
                  <a:pt x="602142" y="406951"/>
                  <a:pt x="601811" y="406951"/>
                </a:cubicBezTo>
                <a:cubicBezTo>
                  <a:pt x="602142" y="406951"/>
                  <a:pt x="602474" y="406951"/>
                  <a:pt x="602805" y="406951"/>
                </a:cubicBezTo>
                <a:cubicBezTo>
                  <a:pt x="603468" y="407614"/>
                  <a:pt x="603799" y="408277"/>
                  <a:pt x="604793" y="408939"/>
                </a:cubicBezTo>
                <a:close/>
                <a:moveTo>
                  <a:pt x="621363" y="391707"/>
                </a:moveTo>
                <a:lnTo>
                  <a:pt x="621363" y="391707"/>
                </a:lnTo>
                <a:cubicBezTo>
                  <a:pt x="618712" y="391707"/>
                  <a:pt x="616724" y="393033"/>
                  <a:pt x="614072" y="393695"/>
                </a:cubicBezTo>
                <a:cubicBezTo>
                  <a:pt x="612747" y="394358"/>
                  <a:pt x="611090" y="394689"/>
                  <a:pt x="609764" y="394358"/>
                </a:cubicBezTo>
                <a:cubicBezTo>
                  <a:pt x="609101" y="394358"/>
                  <a:pt x="608439" y="394358"/>
                  <a:pt x="608107" y="394358"/>
                </a:cubicBezTo>
                <a:cubicBezTo>
                  <a:pt x="608770" y="394358"/>
                  <a:pt x="609101" y="394358"/>
                  <a:pt x="609764" y="394358"/>
                </a:cubicBezTo>
                <a:cubicBezTo>
                  <a:pt x="611421" y="394358"/>
                  <a:pt x="612747" y="394358"/>
                  <a:pt x="614072" y="393695"/>
                </a:cubicBezTo>
                <a:cubicBezTo>
                  <a:pt x="616392" y="392701"/>
                  <a:pt x="618712" y="391376"/>
                  <a:pt x="621363" y="391707"/>
                </a:cubicBezTo>
                <a:close/>
                <a:moveTo>
                  <a:pt x="613741" y="388393"/>
                </a:moveTo>
                <a:cubicBezTo>
                  <a:pt x="613741" y="388393"/>
                  <a:pt x="613078" y="387399"/>
                  <a:pt x="613078" y="386736"/>
                </a:cubicBezTo>
                <a:cubicBezTo>
                  <a:pt x="611753" y="387399"/>
                  <a:pt x="609764" y="387399"/>
                  <a:pt x="608107" y="387730"/>
                </a:cubicBezTo>
                <a:cubicBezTo>
                  <a:pt x="609764" y="387730"/>
                  <a:pt x="611421" y="387730"/>
                  <a:pt x="613078" y="386736"/>
                </a:cubicBezTo>
                <a:cubicBezTo>
                  <a:pt x="613078" y="387399"/>
                  <a:pt x="613410" y="388062"/>
                  <a:pt x="613741" y="388393"/>
                </a:cubicBezTo>
                <a:cubicBezTo>
                  <a:pt x="614072" y="388724"/>
                  <a:pt x="614735" y="389056"/>
                  <a:pt x="615067" y="389056"/>
                </a:cubicBezTo>
                <a:cubicBezTo>
                  <a:pt x="614404" y="389056"/>
                  <a:pt x="614072" y="389056"/>
                  <a:pt x="613741" y="388393"/>
                </a:cubicBezTo>
                <a:close/>
                <a:moveTo>
                  <a:pt x="616392" y="374474"/>
                </a:moveTo>
                <a:cubicBezTo>
                  <a:pt x="616392" y="374474"/>
                  <a:pt x="616724" y="374806"/>
                  <a:pt x="617055" y="375469"/>
                </a:cubicBezTo>
                <a:cubicBezTo>
                  <a:pt x="617055" y="375137"/>
                  <a:pt x="617055" y="374806"/>
                  <a:pt x="616392" y="374474"/>
                </a:cubicBezTo>
                <a:cubicBezTo>
                  <a:pt x="616061" y="374474"/>
                  <a:pt x="615729" y="374474"/>
                  <a:pt x="615067" y="374474"/>
                </a:cubicBezTo>
                <a:cubicBezTo>
                  <a:pt x="615398" y="374474"/>
                  <a:pt x="616061" y="374474"/>
                  <a:pt x="616392" y="374474"/>
                </a:cubicBezTo>
                <a:close/>
                <a:moveTo>
                  <a:pt x="636276" y="376131"/>
                </a:moveTo>
                <a:cubicBezTo>
                  <a:pt x="636276" y="373812"/>
                  <a:pt x="631968" y="372155"/>
                  <a:pt x="634619" y="368841"/>
                </a:cubicBezTo>
                <a:cubicBezTo>
                  <a:pt x="636938" y="366190"/>
                  <a:pt x="639590" y="365195"/>
                  <a:pt x="642904" y="366521"/>
                </a:cubicBezTo>
                <a:cubicBezTo>
                  <a:pt x="644561" y="368509"/>
                  <a:pt x="642904" y="371492"/>
                  <a:pt x="644892" y="373812"/>
                </a:cubicBezTo>
                <a:cubicBezTo>
                  <a:pt x="645886" y="375137"/>
                  <a:pt x="646880" y="375800"/>
                  <a:pt x="647543" y="373812"/>
                </a:cubicBezTo>
                <a:cubicBezTo>
                  <a:pt x="649200" y="373812"/>
                  <a:pt x="649863" y="374806"/>
                  <a:pt x="649200" y="376463"/>
                </a:cubicBezTo>
                <a:cubicBezTo>
                  <a:pt x="644892" y="376463"/>
                  <a:pt x="640584" y="376463"/>
                  <a:pt x="636276" y="376463"/>
                </a:cubicBezTo>
                <a:close/>
                <a:moveTo>
                  <a:pt x="657154" y="396346"/>
                </a:moveTo>
                <a:cubicBezTo>
                  <a:pt x="657154" y="396346"/>
                  <a:pt x="658479" y="396346"/>
                  <a:pt x="658810" y="395021"/>
                </a:cubicBezTo>
                <a:lnTo>
                  <a:pt x="658810" y="395021"/>
                </a:lnTo>
                <a:cubicBezTo>
                  <a:pt x="658810" y="395021"/>
                  <a:pt x="657816" y="396346"/>
                  <a:pt x="657154" y="396346"/>
                </a:cubicBezTo>
                <a:close/>
                <a:moveTo>
                  <a:pt x="706863" y="368509"/>
                </a:moveTo>
                <a:cubicBezTo>
                  <a:pt x="706863" y="368509"/>
                  <a:pt x="708188" y="369504"/>
                  <a:pt x="708851" y="369835"/>
                </a:cubicBezTo>
                <a:cubicBezTo>
                  <a:pt x="708188" y="369504"/>
                  <a:pt x="707525" y="368841"/>
                  <a:pt x="706863" y="368509"/>
                </a:cubicBezTo>
                <a:close/>
                <a:moveTo>
                  <a:pt x="755577" y="381434"/>
                </a:moveTo>
                <a:cubicBezTo>
                  <a:pt x="755577" y="381434"/>
                  <a:pt x="756903" y="379114"/>
                  <a:pt x="758560" y="379114"/>
                </a:cubicBezTo>
                <a:lnTo>
                  <a:pt x="758560" y="379114"/>
                </a:lnTo>
                <a:cubicBezTo>
                  <a:pt x="758560" y="379114"/>
                  <a:pt x="756240" y="380108"/>
                  <a:pt x="755577" y="381434"/>
                </a:cubicBezTo>
                <a:close/>
                <a:moveTo>
                  <a:pt x="822188" y="353265"/>
                </a:moveTo>
                <a:cubicBezTo>
                  <a:pt x="822188" y="353265"/>
                  <a:pt x="821193" y="354591"/>
                  <a:pt x="820531" y="354922"/>
                </a:cubicBezTo>
                <a:cubicBezTo>
                  <a:pt x="821193" y="354591"/>
                  <a:pt x="821856" y="353928"/>
                  <a:pt x="822188" y="353265"/>
                </a:cubicBezTo>
                <a:cubicBezTo>
                  <a:pt x="822188" y="353265"/>
                  <a:pt x="822850" y="352603"/>
                  <a:pt x="822850" y="352271"/>
                </a:cubicBezTo>
                <a:cubicBezTo>
                  <a:pt x="822850" y="350946"/>
                  <a:pt x="822850" y="349620"/>
                  <a:pt x="822850" y="348626"/>
                </a:cubicBezTo>
                <a:cubicBezTo>
                  <a:pt x="818542" y="349951"/>
                  <a:pt x="815560" y="346306"/>
                  <a:pt x="811583" y="345975"/>
                </a:cubicBezTo>
                <a:lnTo>
                  <a:pt x="810257" y="344980"/>
                </a:lnTo>
                <a:cubicBezTo>
                  <a:pt x="810257" y="344980"/>
                  <a:pt x="807938" y="345975"/>
                  <a:pt x="807275" y="345643"/>
                </a:cubicBezTo>
                <a:cubicBezTo>
                  <a:pt x="800647" y="341667"/>
                  <a:pt x="793025" y="344318"/>
                  <a:pt x="786066" y="341335"/>
                </a:cubicBezTo>
                <a:cubicBezTo>
                  <a:pt x="785403" y="341335"/>
                  <a:pt x="784409" y="341004"/>
                  <a:pt x="783414" y="340672"/>
                </a:cubicBezTo>
                <a:cubicBezTo>
                  <a:pt x="785403" y="335039"/>
                  <a:pt x="790042" y="338021"/>
                  <a:pt x="793356" y="337027"/>
                </a:cubicBezTo>
                <a:lnTo>
                  <a:pt x="793356" y="337027"/>
                </a:lnTo>
                <a:cubicBezTo>
                  <a:pt x="799321" y="337027"/>
                  <a:pt x="805286" y="336364"/>
                  <a:pt x="811252" y="338353"/>
                </a:cubicBezTo>
                <a:cubicBezTo>
                  <a:pt x="813240" y="339015"/>
                  <a:pt x="811252" y="341998"/>
                  <a:pt x="813903" y="342992"/>
                </a:cubicBezTo>
                <a:cubicBezTo>
                  <a:pt x="816222" y="342329"/>
                  <a:pt x="814565" y="339347"/>
                  <a:pt x="816222" y="338353"/>
                </a:cubicBezTo>
                <a:cubicBezTo>
                  <a:pt x="814897" y="335039"/>
                  <a:pt x="817217" y="333713"/>
                  <a:pt x="819536" y="333382"/>
                </a:cubicBezTo>
                <a:cubicBezTo>
                  <a:pt x="822188" y="333382"/>
                  <a:pt x="821193" y="336033"/>
                  <a:pt x="821525" y="337690"/>
                </a:cubicBezTo>
                <a:cubicBezTo>
                  <a:pt x="821525" y="338684"/>
                  <a:pt x="821525" y="339678"/>
                  <a:pt x="821525" y="340672"/>
                </a:cubicBezTo>
                <a:cubicBezTo>
                  <a:pt x="821525" y="341998"/>
                  <a:pt x="821525" y="343655"/>
                  <a:pt x="823182" y="344318"/>
                </a:cubicBezTo>
                <a:cubicBezTo>
                  <a:pt x="824839" y="345312"/>
                  <a:pt x="826496" y="345975"/>
                  <a:pt x="828153" y="346969"/>
                </a:cubicBezTo>
                <a:cubicBezTo>
                  <a:pt x="826496" y="347632"/>
                  <a:pt x="824176" y="346969"/>
                  <a:pt x="822850" y="348626"/>
                </a:cubicBezTo>
                <a:cubicBezTo>
                  <a:pt x="822850" y="349951"/>
                  <a:pt x="822850" y="351277"/>
                  <a:pt x="822850" y="352271"/>
                </a:cubicBezTo>
                <a:cubicBezTo>
                  <a:pt x="822850" y="352271"/>
                  <a:pt x="822188" y="352934"/>
                  <a:pt x="822188" y="353265"/>
                </a:cubicBezTo>
                <a:close/>
                <a:moveTo>
                  <a:pt x="884158" y="380108"/>
                </a:moveTo>
                <a:cubicBezTo>
                  <a:pt x="884158" y="380108"/>
                  <a:pt x="886478" y="379777"/>
                  <a:pt x="887803" y="380108"/>
                </a:cubicBezTo>
                <a:lnTo>
                  <a:pt x="887803" y="380108"/>
                </a:lnTo>
                <a:cubicBezTo>
                  <a:pt x="887803" y="380108"/>
                  <a:pt x="885152" y="379445"/>
                  <a:pt x="884158" y="380108"/>
                </a:cubicBezTo>
                <a:close/>
                <a:moveTo>
                  <a:pt x="892774" y="376794"/>
                </a:moveTo>
                <a:cubicBezTo>
                  <a:pt x="890786" y="376794"/>
                  <a:pt x="888135" y="377457"/>
                  <a:pt x="887472" y="374474"/>
                </a:cubicBezTo>
                <a:cubicBezTo>
                  <a:pt x="887141" y="374143"/>
                  <a:pt x="886809" y="373812"/>
                  <a:pt x="886146" y="373480"/>
                </a:cubicBezTo>
                <a:cubicBezTo>
                  <a:pt x="885484" y="373480"/>
                  <a:pt x="884490" y="373480"/>
                  <a:pt x="883827" y="373480"/>
                </a:cubicBezTo>
                <a:cubicBezTo>
                  <a:pt x="879187" y="372486"/>
                  <a:pt x="873885" y="375137"/>
                  <a:pt x="869908" y="370498"/>
                </a:cubicBezTo>
                <a:cubicBezTo>
                  <a:pt x="868583" y="370498"/>
                  <a:pt x="867588" y="370829"/>
                  <a:pt x="866263" y="371161"/>
                </a:cubicBezTo>
                <a:cubicBezTo>
                  <a:pt x="864937" y="371161"/>
                  <a:pt x="863612" y="371823"/>
                  <a:pt x="862286" y="372155"/>
                </a:cubicBezTo>
                <a:cubicBezTo>
                  <a:pt x="860961" y="371823"/>
                  <a:pt x="859635" y="371161"/>
                  <a:pt x="858641" y="370829"/>
                </a:cubicBezTo>
                <a:cubicBezTo>
                  <a:pt x="856652" y="370498"/>
                  <a:pt x="856984" y="367184"/>
                  <a:pt x="854333" y="367515"/>
                </a:cubicBezTo>
                <a:cubicBezTo>
                  <a:pt x="851350" y="368841"/>
                  <a:pt x="853007" y="372155"/>
                  <a:pt x="852013" y="374474"/>
                </a:cubicBezTo>
                <a:cubicBezTo>
                  <a:pt x="852013" y="374474"/>
                  <a:pt x="852344" y="375137"/>
                  <a:pt x="852676" y="375137"/>
                </a:cubicBezTo>
                <a:cubicBezTo>
                  <a:pt x="852676" y="375137"/>
                  <a:pt x="852344" y="374474"/>
                  <a:pt x="852013" y="374474"/>
                </a:cubicBezTo>
                <a:cubicBezTo>
                  <a:pt x="851350" y="374474"/>
                  <a:pt x="850356" y="373812"/>
                  <a:pt x="849693" y="373480"/>
                </a:cubicBezTo>
                <a:cubicBezTo>
                  <a:pt x="847042" y="371492"/>
                  <a:pt x="844391" y="369504"/>
                  <a:pt x="841077" y="369504"/>
                </a:cubicBezTo>
                <a:cubicBezTo>
                  <a:pt x="839089" y="367847"/>
                  <a:pt x="836769" y="368841"/>
                  <a:pt x="834781" y="368178"/>
                </a:cubicBezTo>
                <a:cubicBezTo>
                  <a:pt x="833455" y="366521"/>
                  <a:pt x="832792" y="364864"/>
                  <a:pt x="834781" y="362876"/>
                </a:cubicBezTo>
                <a:cubicBezTo>
                  <a:pt x="841077" y="365195"/>
                  <a:pt x="844722" y="362544"/>
                  <a:pt x="846048" y="355916"/>
                </a:cubicBezTo>
                <a:cubicBezTo>
                  <a:pt x="845716" y="355916"/>
                  <a:pt x="845054" y="355916"/>
                  <a:pt x="844722" y="355916"/>
                </a:cubicBezTo>
                <a:cubicBezTo>
                  <a:pt x="844391" y="355254"/>
                  <a:pt x="844059" y="354922"/>
                  <a:pt x="843728" y="354259"/>
                </a:cubicBezTo>
                <a:cubicBezTo>
                  <a:pt x="843728" y="350283"/>
                  <a:pt x="844391" y="347300"/>
                  <a:pt x="848368" y="345312"/>
                </a:cubicBezTo>
                <a:cubicBezTo>
                  <a:pt x="850356" y="344318"/>
                  <a:pt x="848368" y="343655"/>
                  <a:pt x="847705" y="342661"/>
                </a:cubicBezTo>
                <a:lnTo>
                  <a:pt x="847705" y="342661"/>
                </a:lnTo>
                <a:cubicBezTo>
                  <a:pt x="848699" y="341004"/>
                  <a:pt x="848699" y="339347"/>
                  <a:pt x="847705" y="337690"/>
                </a:cubicBezTo>
                <a:cubicBezTo>
                  <a:pt x="847042" y="333713"/>
                  <a:pt x="847705" y="330399"/>
                  <a:pt x="853007" y="331393"/>
                </a:cubicBezTo>
                <a:cubicBezTo>
                  <a:pt x="854664" y="334376"/>
                  <a:pt x="857315" y="335039"/>
                  <a:pt x="860298" y="335039"/>
                </a:cubicBezTo>
                <a:cubicBezTo>
                  <a:pt x="861955" y="331393"/>
                  <a:pt x="862618" y="327748"/>
                  <a:pt x="862286" y="323771"/>
                </a:cubicBezTo>
                <a:cubicBezTo>
                  <a:pt x="862286" y="320789"/>
                  <a:pt x="863943" y="321452"/>
                  <a:pt x="865600" y="321120"/>
                </a:cubicBezTo>
                <a:cubicBezTo>
                  <a:pt x="870240" y="316812"/>
                  <a:pt x="875542" y="313830"/>
                  <a:pt x="882170" y="314824"/>
                </a:cubicBezTo>
                <a:cubicBezTo>
                  <a:pt x="884490" y="315155"/>
                  <a:pt x="886809" y="315818"/>
                  <a:pt x="888798" y="315818"/>
                </a:cubicBezTo>
                <a:cubicBezTo>
                  <a:pt x="891449" y="315818"/>
                  <a:pt x="894431" y="316481"/>
                  <a:pt x="894763" y="312173"/>
                </a:cubicBezTo>
                <a:cubicBezTo>
                  <a:pt x="892443" y="310847"/>
                  <a:pt x="890123" y="310184"/>
                  <a:pt x="887472" y="310847"/>
                </a:cubicBezTo>
                <a:cubicBezTo>
                  <a:pt x="887141" y="310847"/>
                  <a:pt x="886478" y="310847"/>
                  <a:pt x="886146" y="310847"/>
                </a:cubicBezTo>
                <a:cubicBezTo>
                  <a:pt x="883827" y="310847"/>
                  <a:pt x="882170" y="310847"/>
                  <a:pt x="881176" y="309853"/>
                </a:cubicBezTo>
                <a:cubicBezTo>
                  <a:pt x="882170" y="310847"/>
                  <a:pt x="883827" y="310847"/>
                  <a:pt x="886146" y="310847"/>
                </a:cubicBezTo>
                <a:cubicBezTo>
                  <a:pt x="886478" y="310847"/>
                  <a:pt x="887141" y="310847"/>
                  <a:pt x="887472" y="310847"/>
                </a:cubicBezTo>
                <a:cubicBezTo>
                  <a:pt x="887472" y="307202"/>
                  <a:pt x="891780" y="308859"/>
                  <a:pt x="892774" y="306539"/>
                </a:cubicBezTo>
                <a:cubicBezTo>
                  <a:pt x="891780" y="304882"/>
                  <a:pt x="890123" y="306539"/>
                  <a:pt x="889129" y="305545"/>
                </a:cubicBezTo>
                <a:cubicBezTo>
                  <a:pt x="890123" y="303888"/>
                  <a:pt x="892112" y="305545"/>
                  <a:pt x="893106" y="304219"/>
                </a:cubicBezTo>
                <a:cubicBezTo>
                  <a:pt x="889460" y="301899"/>
                  <a:pt x="895094" y="301237"/>
                  <a:pt x="894100" y="299580"/>
                </a:cubicBezTo>
                <a:lnTo>
                  <a:pt x="894100" y="299580"/>
                </a:lnTo>
                <a:cubicBezTo>
                  <a:pt x="894100" y="299580"/>
                  <a:pt x="894763" y="299580"/>
                  <a:pt x="895426" y="299580"/>
                </a:cubicBezTo>
                <a:cubicBezTo>
                  <a:pt x="895426" y="298917"/>
                  <a:pt x="895426" y="297923"/>
                  <a:pt x="895426" y="297260"/>
                </a:cubicBezTo>
                <a:cubicBezTo>
                  <a:pt x="894100" y="292289"/>
                  <a:pt x="893769" y="286987"/>
                  <a:pt x="895757" y="282016"/>
                </a:cubicBezTo>
                <a:cubicBezTo>
                  <a:pt x="895757" y="281022"/>
                  <a:pt x="895094" y="280027"/>
                  <a:pt x="894100" y="279365"/>
                </a:cubicBezTo>
                <a:cubicBezTo>
                  <a:pt x="894763" y="277376"/>
                  <a:pt x="895757" y="275388"/>
                  <a:pt x="893106" y="273731"/>
                </a:cubicBezTo>
                <a:cubicBezTo>
                  <a:pt x="891780" y="273068"/>
                  <a:pt x="891117" y="271743"/>
                  <a:pt x="891780" y="270086"/>
                </a:cubicBezTo>
                <a:cubicBezTo>
                  <a:pt x="892774" y="267766"/>
                  <a:pt x="894763" y="270086"/>
                  <a:pt x="896088" y="269423"/>
                </a:cubicBezTo>
                <a:cubicBezTo>
                  <a:pt x="899071" y="268760"/>
                  <a:pt x="901059" y="272405"/>
                  <a:pt x="904042" y="271743"/>
                </a:cubicBezTo>
                <a:cubicBezTo>
                  <a:pt x="900396" y="274062"/>
                  <a:pt x="899071" y="277376"/>
                  <a:pt x="898408" y="281353"/>
                </a:cubicBezTo>
                <a:cubicBezTo>
                  <a:pt x="901722" y="282016"/>
                  <a:pt x="905367" y="280027"/>
                  <a:pt x="908681" y="283673"/>
                </a:cubicBezTo>
                <a:cubicBezTo>
                  <a:pt x="910338" y="285661"/>
                  <a:pt x="913984" y="284667"/>
                  <a:pt x="915641" y="281684"/>
                </a:cubicBezTo>
                <a:cubicBezTo>
                  <a:pt x="916966" y="282347"/>
                  <a:pt x="918292" y="282679"/>
                  <a:pt x="917298" y="284667"/>
                </a:cubicBezTo>
                <a:cubicBezTo>
                  <a:pt x="916635" y="286324"/>
                  <a:pt x="917960" y="286655"/>
                  <a:pt x="919286" y="286655"/>
                </a:cubicBezTo>
                <a:cubicBezTo>
                  <a:pt x="920611" y="284335"/>
                  <a:pt x="923263" y="287318"/>
                  <a:pt x="924588" y="285330"/>
                </a:cubicBezTo>
                <a:cubicBezTo>
                  <a:pt x="925914" y="285661"/>
                  <a:pt x="926908" y="286324"/>
                  <a:pt x="928233" y="286655"/>
                </a:cubicBezTo>
                <a:cubicBezTo>
                  <a:pt x="928233" y="289306"/>
                  <a:pt x="926245" y="291958"/>
                  <a:pt x="926576" y="293615"/>
                </a:cubicBezTo>
                <a:cubicBezTo>
                  <a:pt x="928896" y="301237"/>
                  <a:pt x="927571" y="307864"/>
                  <a:pt x="923263" y="314492"/>
                </a:cubicBezTo>
                <a:cubicBezTo>
                  <a:pt x="923594" y="314824"/>
                  <a:pt x="924257" y="315486"/>
                  <a:pt x="924588" y="315818"/>
                </a:cubicBezTo>
                <a:cubicBezTo>
                  <a:pt x="925251" y="315486"/>
                  <a:pt x="926245" y="315155"/>
                  <a:pt x="926908" y="314492"/>
                </a:cubicBezTo>
                <a:cubicBezTo>
                  <a:pt x="927239" y="314492"/>
                  <a:pt x="927902" y="314492"/>
                  <a:pt x="928233" y="314492"/>
                </a:cubicBezTo>
                <a:lnTo>
                  <a:pt x="928233" y="314492"/>
                </a:lnTo>
                <a:cubicBezTo>
                  <a:pt x="928233" y="314492"/>
                  <a:pt x="927239" y="314492"/>
                  <a:pt x="926908" y="314492"/>
                </a:cubicBezTo>
                <a:cubicBezTo>
                  <a:pt x="926245" y="314824"/>
                  <a:pt x="925251" y="315155"/>
                  <a:pt x="924588" y="315818"/>
                </a:cubicBezTo>
                <a:cubicBezTo>
                  <a:pt x="921606" y="319795"/>
                  <a:pt x="918292" y="321783"/>
                  <a:pt x="914315" y="317143"/>
                </a:cubicBezTo>
                <a:cubicBezTo>
                  <a:pt x="908681" y="317143"/>
                  <a:pt x="910670" y="322114"/>
                  <a:pt x="909013" y="324765"/>
                </a:cubicBezTo>
                <a:cubicBezTo>
                  <a:pt x="913321" y="328079"/>
                  <a:pt x="909013" y="330068"/>
                  <a:pt x="907687" y="332388"/>
                </a:cubicBezTo>
                <a:cubicBezTo>
                  <a:pt x="910338" y="336033"/>
                  <a:pt x="911664" y="331062"/>
                  <a:pt x="913652" y="331393"/>
                </a:cubicBezTo>
                <a:lnTo>
                  <a:pt x="913652" y="331393"/>
                </a:lnTo>
                <a:cubicBezTo>
                  <a:pt x="913652" y="331393"/>
                  <a:pt x="913652" y="331393"/>
                  <a:pt x="913652" y="331393"/>
                </a:cubicBezTo>
                <a:cubicBezTo>
                  <a:pt x="914646" y="335701"/>
                  <a:pt x="911001" y="339015"/>
                  <a:pt x="911001" y="342992"/>
                </a:cubicBezTo>
                <a:cubicBezTo>
                  <a:pt x="912327" y="342992"/>
                  <a:pt x="913321" y="342992"/>
                  <a:pt x="914315" y="342992"/>
                </a:cubicBezTo>
                <a:cubicBezTo>
                  <a:pt x="913321" y="346637"/>
                  <a:pt x="915972" y="350614"/>
                  <a:pt x="912989" y="354259"/>
                </a:cubicBezTo>
                <a:cubicBezTo>
                  <a:pt x="916635" y="354591"/>
                  <a:pt x="920611" y="354922"/>
                  <a:pt x="924257" y="355254"/>
                </a:cubicBezTo>
                <a:cubicBezTo>
                  <a:pt x="927571" y="355254"/>
                  <a:pt x="930885" y="355254"/>
                  <a:pt x="934199" y="355254"/>
                </a:cubicBezTo>
                <a:cubicBezTo>
                  <a:pt x="938175" y="355585"/>
                  <a:pt x="941821" y="355916"/>
                  <a:pt x="945797" y="356248"/>
                </a:cubicBezTo>
                <a:cubicBezTo>
                  <a:pt x="948117" y="354591"/>
                  <a:pt x="950105" y="352934"/>
                  <a:pt x="952425" y="351277"/>
                </a:cubicBezTo>
                <a:cubicBezTo>
                  <a:pt x="953419" y="347963"/>
                  <a:pt x="951762" y="347300"/>
                  <a:pt x="949111" y="347963"/>
                </a:cubicBezTo>
                <a:cubicBezTo>
                  <a:pt x="945797" y="348957"/>
                  <a:pt x="942483" y="346969"/>
                  <a:pt x="939169" y="348626"/>
                </a:cubicBezTo>
                <a:cubicBezTo>
                  <a:pt x="937844" y="349289"/>
                  <a:pt x="935524" y="348626"/>
                  <a:pt x="934861" y="346969"/>
                </a:cubicBezTo>
                <a:cubicBezTo>
                  <a:pt x="933204" y="342661"/>
                  <a:pt x="930553" y="344318"/>
                  <a:pt x="927902" y="345643"/>
                </a:cubicBezTo>
                <a:cubicBezTo>
                  <a:pt x="927239" y="345643"/>
                  <a:pt x="926245" y="345643"/>
                  <a:pt x="925582" y="345643"/>
                </a:cubicBezTo>
                <a:cubicBezTo>
                  <a:pt x="923263" y="343655"/>
                  <a:pt x="920280" y="342661"/>
                  <a:pt x="918292" y="339015"/>
                </a:cubicBezTo>
                <a:cubicBezTo>
                  <a:pt x="923263" y="340672"/>
                  <a:pt x="927239" y="339678"/>
                  <a:pt x="930885" y="337690"/>
                </a:cubicBezTo>
                <a:cubicBezTo>
                  <a:pt x="931216" y="337690"/>
                  <a:pt x="931547" y="337690"/>
                  <a:pt x="932210" y="337690"/>
                </a:cubicBezTo>
                <a:cubicBezTo>
                  <a:pt x="932542" y="337690"/>
                  <a:pt x="932873" y="337690"/>
                  <a:pt x="933204" y="338021"/>
                </a:cubicBezTo>
                <a:cubicBezTo>
                  <a:pt x="936518" y="344980"/>
                  <a:pt x="946129" y="339347"/>
                  <a:pt x="949443" y="346306"/>
                </a:cubicBezTo>
                <a:cubicBezTo>
                  <a:pt x="951100" y="344980"/>
                  <a:pt x="952425" y="343986"/>
                  <a:pt x="953751" y="342992"/>
                </a:cubicBezTo>
                <a:lnTo>
                  <a:pt x="953751" y="342992"/>
                </a:lnTo>
                <a:cubicBezTo>
                  <a:pt x="952757" y="341004"/>
                  <a:pt x="952094" y="339015"/>
                  <a:pt x="954745" y="337690"/>
                </a:cubicBezTo>
                <a:cubicBezTo>
                  <a:pt x="954745" y="337027"/>
                  <a:pt x="954745" y="336033"/>
                  <a:pt x="954745" y="335370"/>
                </a:cubicBezTo>
                <a:lnTo>
                  <a:pt x="954745" y="335370"/>
                </a:lnTo>
                <a:cubicBezTo>
                  <a:pt x="957396" y="334707"/>
                  <a:pt x="960047" y="337027"/>
                  <a:pt x="962367" y="334376"/>
                </a:cubicBezTo>
                <a:cubicBezTo>
                  <a:pt x="962698" y="334376"/>
                  <a:pt x="963030" y="334376"/>
                  <a:pt x="963361" y="334376"/>
                </a:cubicBezTo>
                <a:cubicBezTo>
                  <a:pt x="964355" y="334707"/>
                  <a:pt x="965018" y="335370"/>
                  <a:pt x="966012" y="335701"/>
                </a:cubicBezTo>
                <a:cubicBezTo>
                  <a:pt x="967338" y="335370"/>
                  <a:pt x="968995" y="335701"/>
                  <a:pt x="970652" y="335701"/>
                </a:cubicBezTo>
                <a:cubicBezTo>
                  <a:pt x="968995" y="335701"/>
                  <a:pt x="967338" y="335701"/>
                  <a:pt x="966012" y="335701"/>
                </a:cubicBezTo>
                <a:cubicBezTo>
                  <a:pt x="968663" y="337690"/>
                  <a:pt x="972309" y="335701"/>
                  <a:pt x="974960" y="338021"/>
                </a:cubicBezTo>
                <a:cubicBezTo>
                  <a:pt x="974960" y="336364"/>
                  <a:pt x="974297" y="334376"/>
                  <a:pt x="975954" y="332056"/>
                </a:cubicBezTo>
                <a:cubicBezTo>
                  <a:pt x="978937" y="338353"/>
                  <a:pt x="980262" y="330731"/>
                  <a:pt x="982913" y="332056"/>
                </a:cubicBezTo>
                <a:cubicBezTo>
                  <a:pt x="984239" y="339015"/>
                  <a:pt x="989541" y="337358"/>
                  <a:pt x="994181" y="337358"/>
                </a:cubicBezTo>
                <a:cubicBezTo>
                  <a:pt x="996501" y="330399"/>
                  <a:pt x="990204" y="333050"/>
                  <a:pt x="987222" y="331393"/>
                </a:cubicBezTo>
                <a:cubicBezTo>
                  <a:pt x="989541" y="331393"/>
                  <a:pt x="991198" y="331062"/>
                  <a:pt x="994181" y="330399"/>
                </a:cubicBezTo>
                <a:cubicBezTo>
                  <a:pt x="990867" y="329736"/>
                  <a:pt x="988547" y="329405"/>
                  <a:pt x="985896" y="329074"/>
                </a:cubicBezTo>
                <a:cubicBezTo>
                  <a:pt x="988216" y="326422"/>
                  <a:pt x="989873" y="324434"/>
                  <a:pt x="991530" y="322446"/>
                </a:cubicBezTo>
                <a:cubicBezTo>
                  <a:pt x="991861" y="322446"/>
                  <a:pt x="992524" y="322446"/>
                  <a:pt x="992855" y="322446"/>
                </a:cubicBezTo>
                <a:cubicBezTo>
                  <a:pt x="992855" y="322114"/>
                  <a:pt x="992855" y="321783"/>
                  <a:pt x="992855" y="321452"/>
                </a:cubicBezTo>
                <a:cubicBezTo>
                  <a:pt x="994844" y="320126"/>
                  <a:pt x="997163" y="318800"/>
                  <a:pt x="994181" y="316149"/>
                </a:cubicBezTo>
                <a:cubicBezTo>
                  <a:pt x="993518" y="313830"/>
                  <a:pt x="995175" y="312504"/>
                  <a:pt x="995175" y="310516"/>
                </a:cubicBezTo>
                <a:cubicBezTo>
                  <a:pt x="999483" y="309521"/>
                  <a:pt x="998820" y="313167"/>
                  <a:pt x="1000146" y="314824"/>
                </a:cubicBezTo>
                <a:cubicBezTo>
                  <a:pt x="997495" y="316481"/>
                  <a:pt x="997163" y="318800"/>
                  <a:pt x="998820" y="321452"/>
                </a:cubicBezTo>
                <a:cubicBezTo>
                  <a:pt x="999815" y="322777"/>
                  <a:pt x="1000477" y="323771"/>
                  <a:pt x="998820" y="325097"/>
                </a:cubicBezTo>
                <a:cubicBezTo>
                  <a:pt x="1002797" y="325097"/>
                  <a:pt x="1007437" y="328079"/>
                  <a:pt x="1010088" y="322777"/>
                </a:cubicBezTo>
                <a:cubicBezTo>
                  <a:pt x="1016053" y="322777"/>
                  <a:pt x="1021686" y="323109"/>
                  <a:pt x="1024006" y="330399"/>
                </a:cubicBezTo>
                <a:cubicBezTo>
                  <a:pt x="1025995" y="331062"/>
                  <a:pt x="1027983" y="331725"/>
                  <a:pt x="1029640" y="332388"/>
                </a:cubicBezTo>
                <a:cubicBezTo>
                  <a:pt x="1029971" y="334044"/>
                  <a:pt x="1027320" y="335370"/>
                  <a:pt x="1029640" y="337027"/>
                </a:cubicBezTo>
                <a:cubicBezTo>
                  <a:pt x="1031297" y="338353"/>
                  <a:pt x="1032622" y="337358"/>
                  <a:pt x="1034279" y="337027"/>
                </a:cubicBezTo>
                <a:cubicBezTo>
                  <a:pt x="1036599" y="336696"/>
                  <a:pt x="1039250" y="331393"/>
                  <a:pt x="1041570" y="337027"/>
                </a:cubicBezTo>
                <a:cubicBezTo>
                  <a:pt x="1040576" y="337690"/>
                  <a:pt x="1039582" y="338353"/>
                  <a:pt x="1039582" y="340010"/>
                </a:cubicBezTo>
                <a:cubicBezTo>
                  <a:pt x="1039582" y="340341"/>
                  <a:pt x="1039582" y="340672"/>
                  <a:pt x="1039250" y="341004"/>
                </a:cubicBezTo>
                <a:cubicBezTo>
                  <a:pt x="1039250" y="341004"/>
                  <a:pt x="1039250" y="341667"/>
                  <a:pt x="1039582" y="341998"/>
                </a:cubicBezTo>
                <a:cubicBezTo>
                  <a:pt x="1039582" y="341998"/>
                  <a:pt x="1039913" y="341998"/>
                  <a:pt x="1040245" y="341998"/>
                </a:cubicBezTo>
                <a:cubicBezTo>
                  <a:pt x="1040576" y="341998"/>
                  <a:pt x="1041239" y="341998"/>
                  <a:pt x="1041570" y="341998"/>
                </a:cubicBezTo>
                <a:cubicBezTo>
                  <a:pt x="1041239" y="341998"/>
                  <a:pt x="1040576" y="341998"/>
                  <a:pt x="1040245" y="341998"/>
                </a:cubicBezTo>
                <a:cubicBezTo>
                  <a:pt x="1040245" y="341998"/>
                  <a:pt x="1039913" y="341998"/>
                  <a:pt x="1039582" y="341998"/>
                </a:cubicBezTo>
                <a:cubicBezTo>
                  <a:pt x="1041570" y="345312"/>
                  <a:pt x="1039250" y="348294"/>
                  <a:pt x="1038256" y="351277"/>
                </a:cubicBezTo>
                <a:cubicBezTo>
                  <a:pt x="1038256" y="352603"/>
                  <a:pt x="1038256" y="353928"/>
                  <a:pt x="1038256" y="354922"/>
                </a:cubicBezTo>
                <a:cubicBezTo>
                  <a:pt x="1038919" y="358568"/>
                  <a:pt x="1041902" y="358236"/>
                  <a:pt x="1044221" y="358236"/>
                </a:cubicBezTo>
                <a:cubicBezTo>
                  <a:pt x="1047535" y="357905"/>
                  <a:pt x="1050849" y="357242"/>
                  <a:pt x="1054494" y="356579"/>
                </a:cubicBezTo>
                <a:cubicBezTo>
                  <a:pt x="1056151" y="358236"/>
                  <a:pt x="1057808" y="357905"/>
                  <a:pt x="1059797" y="357573"/>
                </a:cubicBezTo>
                <a:cubicBezTo>
                  <a:pt x="1062448" y="357573"/>
                  <a:pt x="1065099" y="358236"/>
                  <a:pt x="1067419" y="356248"/>
                </a:cubicBezTo>
                <a:cubicBezTo>
                  <a:pt x="1063442" y="352603"/>
                  <a:pt x="1058803" y="351277"/>
                  <a:pt x="1054826" y="348626"/>
                </a:cubicBezTo>
                <a:cubicBezTo>
                  <a:pt x="1054826" y="347632"/>
                  <a:pt x="1054826" y="346969"/>
                  <a:pt x="1054826" y="345975"/>
                </a:cubicBezTo>
                <a:cubicBezTo>
                  <a:pt x="1054826" y="343655"/>
                  <a:pt x="1053169" y="342992"/>
                  <a:pt x="1051181" y="342329"/>
                </a:cubicBezTo>
                <a:cubicBezTo>
                  <a:pt x="1050849" y="341335"/>
                  <a:pt x="1051181" y="340010"/>
                  <a:pt x="1049524" y="339678"/>
                </a:cubicBezTo>
                <a:cubicBezTo>
                  <a:pt x="1049524" y="338684"/>
                  <a:pt x="1047867" y="338353"/>
                  <a:pt x="1049192" y="337358"/>
                </a:cubicBezTo>
                <a:cubicBezTo>
                  <a:pt x="1049192" y="334376"/>
                  <a:pt x="1046541" y="335701"/>
                  <a:pt x="1045215" y="334376"/>
                </a:cubicBezTo>
                <a:cubicBezTo>
                  <a:pt x="1048529" y="333382"/>
                  <a:pt x="1050849" y="331062"/>
                  <a:pt x="1054494" y="331062"/>
                </a:cubicBezTo>
                <a:cubicBezTo>
                  <a:pt x="1054494" y="328079"/>
                  <a:pt x="1054826" y="325428"/>
                  <a:pt x="1057477" y="324103"/>
                </a:cubicBezTo>
                <a:cubicBezTo>
                  <a:pt x="1057477" y="321783"/>
                  <a:pt x="1054826" y="322114"/>
                  <a:pt x="1055489" y="320126"/>
                </a:cubicBezTo>
                <a:cubicBezTo>
                  <a:pt x="1056814" y="319463"/>
                  <a:pt x="1058140" y="319132"/>
                  <a:pt x="1059465" y="318469"/>
                </a:cubicBezTo>
                <a:lnTo>
                  <a:pt x="1059465" y="318469"/>
                </a:lnTo>
                <a:cubicBezTo>
                  <a:pt x="1059465" y="318469"/>
                  <a:pt x="1060128" y="318469"/>
                  <a:pt x="1060460" y="318469"/>
                </a:cubicBezTo>
                <a:cubicBezTo>
                  <a:pt x="1063442" y="324434"/>
                  <a:pt x="1068744" y="322114"/>
                  <a:pt x="1073384" y="322114"/>
                </a:cubicBezTo>
                <a:cubicBezTo>
                  <a:pt x="1073715" y="321783"/>
                  <a:pt x="1074047" y="321120"/>
                  <a:pt x="1074709" y="320789"/>
                </a:cubicBezTo>
                <a:cubicBezTo>
                  <a:pt x="1074047" y="319463"/>
                  <a:pt x="1072721" y="318469"/>
                  <a:pt x="1074709" y="317143"/>
                </a:cubicBezTo>
                <a:cubicBezTo>
                  <a:pt x="1075704" y="314492"/>
                  <a:pt x="1073715" y="313498"/>
                  <a:pt x="1072390" y="312173"/>
                </a:cubicBezTo>
                <a:lnTo>
                  <a:pt x="1072390" y="312173"/>
                </a:lnTo>
                <a:cubicBezTo>
                  <a:pt x="1071727" y="310516"/>
                  <a:pt x="1072058" y="309853"/>
                  <a:pt x="1074047" y="309521"/>
                </a:cubicBezTo>
                <a:cubicBezTo>
                  <a:pt x="1076698" y="309521"/>
                  <a:pt x="1077692" y="312173"/>
                  <a:pt x="1080012" y="312173"/>
                </a:cubicBezTo>
                <a:cubicBezTo>
                  <a:pt x="1081669" y="311178"/>
                  <a:pt x="1083326" y="310184"/>
                  <a:pt x="1084983" y="309521"/>
                </a:cubicBezTo>
                <a:lnTo>
                  <a:pt x="1084983" y="309521"/>
                </a:lnTo>
                <a:cubicBezTo>
                  <a:pt x="1084983" y="309521"/>
                  <a:pt x="1086640" y="308859"/>
                  <a:pt x="1087634" y="308196"/>
                </a:cubicBezTo>
                <a:cubicBezTo>
                  <a:pt x="1088628" y="306539"/>
                  <a:pt x="1089954" y="305545"/>
                  <a:pt x="1091942" y="306539"/>
                </a:cubicBezTo>
                <a:cubicBezTo>
                  <a:pt x="1093599" y="307533"/>
                  <a:pt x="1095587" y="307533"/>
                  <a:pt x="1096581" y="305545"/>
                </a:cubicBezTo>
                <a:cubicBezTo>
                  <a:pt x="1094593" y="304882"/>
                  <a:pt x="1092605" y="304550"/>
                  <a:pt x="1090616" y="303888"/>
                </a:cubicBezTo>
                <a:cubicBezTo>
                  <a:pt x="1090616" y="302231"/>
                  <a:pt x="1090948" y="300574"/>
                  <a:pt x="1091279" y="299248"/>
                </a:cubicBezTo>
                <a:cubicBezTo>
                  <a:pt x="1088959" y="299248"/>
                  <a:pt x="1087965" y="297591"/>
                  <a:pt x="1085977" y="296597"/>
                </a:cubicBezTo>
                <a:lnTo>
                  <a:pt x="1085977" y="296597"/>
                </a:lnTo>
                <a:cubicBezTo>
                  <a:pt x="1085977" y="296597"/>
                  <a:pt x="1087302" y="294609"/>
                  <a:pt x="1088297" y="293946"/>
                </a:cubicBezTo>
                <a:cubicBezTo>
                  <a:pt x="1089291" y="293946"/>
                  <a:pt x="1090616" y="293946"/>
                  <a:pt x="1091279" y="292952"/>
                </a:cubicBezTo>
                <a:cubicBezTo>
                  <a:pt x="1091942" y="290301"/>
                  <a:pt x="1088959" y="286655"/>
                  <a:pt x="1093599" y="285330"/>
                </a:cubicBezTo>
                <a:cubicBezTo>
                  <a:pt x="1093268" y="284004"/>
                  <a:pt x="1092273" y="283010"/>
                  <a:pt x="1090948" y="283010"/>
                </a:cubicBezTo>
                <a:cubicBezTo>
                  <a:pt x="1089954" y="282347"/>
                  <a:pt x="1087965" y="283341"/>
                  <a:pt x="1087634" y="281684"/>
                </a:cubicBezTo>
                <a:cubicBezTo>
                  <a:pt x="1089954" y="281684"/>
                  <a:pt x="1091611" y="281684"/>
                  <a:pt x="1092936" y="279033"/>
                </a:cubicBezTo>
                <a:cubicBezTo>
                  <a:pt x="1094262" y="278702"/>
                  <a:pt x="1095256" y="278039"/>
                  <a:pt x="1096581" y="277708"/>
                </a:cubicBezTo>
                <a:cubicBezTo>
                  <a:pt x="1096581" y="275719"/>
                  <a:pt x="1096581" y="273400"/>
                  <a:pt x="1096581" y="271411"/>
                </a:cubicBezTo>
                <a:cubicBezTo>
                  <a:pt x="1096581" y="271080"/>
                  <a:pt x="1096581" y="270748"/>
                  <a:pt x="1096913" y="270086"/>
                </a:cubicBezTo>
                <a:cubicBezTo>
                  <a:pt x="1096913" y="267103"/>
                  <a:pt x="1096913" y="264120"/>
                  <a:pt x="1096913" y="261138"/>
                </a:cubicBezTo>
                <a:cubicBezTo>
                  <a:pt x="1096581" y="260475"/>
                  <a:pt x="1095919" y="260144"/>
                  <a:pt x="1095587" y="259481"/>
                </a:cubicBezTo>
                <a:cubicBezTo>
                  <a:pt x="1095256" y="259481"/>
                  <a:pt x="1094593" y="259481"/>
                  <a:pt x="1094262" y="259481"/>
                </a:cubicBezTo>
                <a:cubicBezTo>
                  <a:pt x="1094262" y="259481"/>
                  <a:pt x="1093599" y="258818"/>
                  <a:pt x="1093268" y="258818"/>
                </a:cubicBezTo>
                <a:cubicBezTo>
                  <a:pt x="1092605" y="258155"/>
                  <a:pt x="1091611" y="257824"/>
                  <a:pt x="1090616" y="257161"/>
                </a:cubicBezTo>
                <a:cubicBezTo>
                  <a:pt x="1091611" y="257824"/>
                  <a:pt x="1092273" y="258155"/>
                  <a:pt x="1093268" y="258818"/>
                </a:cubicBezTo>
                <a:cubicBezTo>
                  <a:pt x="1093599" y="258818"/>
                  <a:pt x="1093930" y="259481"/>
                  <a:pt x="1094262" y="259481"/>
                </a:cubicBezTo>
                <a:cubicBezTo>
                  <a:pt x="1094593" y="259481"/>
                  <a:pt x="1095256" y="259481"/>
                  <a:pt x="1095587" y="259481"/>
                </a:cubicBezTo>
                <a:cubicBezTo>
                  <a:pt x="1095587" y="258818"/>
                  <a:pt x="1095587" y="257824"/>
                  <a:pt x="1095587" y="257161"/>
                </a:cubicBezTo>
                <a:cubicBezTo>
                  <a:pt x="1093930" y="256167"/>
                  <a:pt x="1092605" y="255173"/>
                  <a:pt x="1090948" y="254179"/>
                </a:cubicBezTo>
                <a:cubicBezTo>
                  <a:pt x="1092273" y="255173"/>
                  <a:pt x="1093930" y="256167"/>
                  <a:pt x="1095587" y="257161"/>
                </a:cubicBezTo>
                <a:cubicBezTo>
                  <a:pt x="1096250" y="256830"/>
                  <a:pt x="1096581" y="256498"/>
                  <a:pt x="1097244" y="256498"/>
                </a:cubicBezTo>
                <a:cubicBezTo>
                  <a:pt x="1098238" y="256167"/>
                  <a:pt x="1099564" y="256167"/>
                  <a:pt x="1100890" y="256498"/>
                </a:cubicBezTo>
                <a:cubicBezTo>
                  <a:pt x="1099564" y="256498"/>
                  <a:pt x="1098570" y="256498"/>
                  <a:pt x="1097244" y="256498"/>
                </a:cubicBezTo>
                <a:cubicBezTo>
                  <a:pt x="1096581" y="256498"/>
                  <a:pt x="1096250" y="256830"/>
                  <a:pt x="1095587" y="257161"/>
                </a:cubicBezTo>
                <a:cubicBezTo>
                  <a:pt x="1095587" y="257824"/>
                  <a:pt x="1095587" y="258818"/>
                  <a:pt x="1095587" y="259481"/>
                </a:cubicBezTo>
                <a:cubicBezTo>
                  <a:pt x="1095919" y="260144"/>
                  <a:pt x="1096581" y="260475"/>
                  <a:pt x="1096913" y="261138"/>
                </a:cubicBezTo>
                <a:cubicBezTo>
                  <a:pt x="1100558" y="262132"/>
                  <a:pt x="1100890" y="265777"/>
                  <a:pt x="1101884" y="268760"/>
                </a:cubicBezTo>
                <a:cubicBezTo>
                  <a:pt x="1102215" y="268760"/>
                  <a:pt x="1102878" y="268760"/>
                  <a:pt x="1103209" y="268760"/>
                </a:cubicBezTo>
                <a:lnTo>
                  <a:pt x="1103209" y="268760"/>
                </a:lnTo>
                <a:cubicBezTo>
                  <a:pt x="1103209" y="268760"/>
                  <a:pt x="1102215" y="268760"/>
                  <a:pt x="1101884" y="268760"/>
                </a:cubicBezTo>
                <a:cubicBezTo>
                  <a:pt x="1100890" y="268760"/>
                  <a:pt x="1099564" y="268760"/>
                  <a:pt x="1099233" y="270086"/>
                </a:cubicBezTo>
                <a:cubicBezTo>
                  <a:pt x="1102215" y="273400"/>
                  <a:pt x="1101552" y="280359"/>
                  <a:pt x="1108843" y="279033"/>
                </a:cubicBezTo>
                <a:cubicBezTo>
                  <a:pt x="1110831" y="278702"/>
                  <a:pt x="1110831" y="281684"/>
                  <a:pt x="1111826" y="282679"/>
                </a:cubicBezTo>
                <a:cubicBezTo>
                  <a:pt x="1110831" y="282679"/>
                  <a:pt x="1109506" y="282679"/>
                  <a:pt x="1109506" y="284004"/>
                </a:cubicBezTo>
                <a:lnTo>
                  <a:pt x="1109506" y="284004"/>
                </a:lnTo>
                <a:cubicBezTo>
                  <a:pt x="1109506" y="284004"/>
                  <a:pt x="1108512" y="284667"/>
                  <a:pt x="1107849" y="285330"/>
                </a:cubicBezTo>
                <a:cubicBezTo>
                  <a:pt x="1106192" y="287649"/>
                  <a:pt x="1103872" y="286324"/>
                  <a:pt x="1101552" y="286655"/>
                </a:cubicBezTo>
                <a:cubicBezTo>
                  <a:pt x="1099233" y="286655"/>
                  <a:pt x="1099564" y="287981"/>
                  <a:pt x="1100227" y="289306"/>
                </a:cubicBezTo>
                <a:cubicBezTo>
                  <a:pt x="1098570" y="289306"/>
                  <a:pt x="1097244" y="289638"/>
                  <a:pt x="1096913" y="291958"/>
                </a:cubicBezTo>
                <a:cubicBezTo>
                  <a:pt x="1096913" y="294609"/>
                  <a:pt x="1098570" y="294609"/>
                  <a:pt x="1099895" y="295934"/>
                </a:cubicBezTo>
                <a:cubicBezTo>
                  <a:pt x="1099895" y="299911"/>
                  <a:pt x="1097244" y="300905"/>
                  <a:pt x="1093599" y="299911"/>
                </a:cubicBezTo>
                <a:cubicBezTo>
                  <a:pt x="1094262" y="302562"/>
                  <a:pt x="1094593" y="304550"/>
                  <a:pt x="1097244" y="304550"/>
                </a:cubicBezTo>
                <a:lnTo>
                  <a:pt x="1097244" y="304550"/>
                </a:lnTo>
                <a:cubicBezTo>
                  <a:pt x="1097244" y="304550"/>
                  <a:pt x="1098238" y="304550"/>
                  <a:pt x="1098570" y="304550"/>
                </a:cubicBezTo>
                <a:cubicBezTo>
                  <a:pt x="1100558" y="305545"/>
                  <a:pt x="1102878" y="306870"/>
                  <a:pt x="1104866" y="308196"/>
                </a:cubicBezTo>
                <a:cubicBezTo>
                  <a:pt x="1108843" y="310516"/>
                  <a:pt x="1113151" y="309190"/>
                  <a:pt x="1117459" y="309521"/>
                </a:cubicBezTo>
                <a:cubicBezTo>
                  <a:pt x="1116796" y="307864"/>
                  <a:pt x="1116465" y="306870"/>
                  <a:pt x="1116134" y="305876"/>
                </a:cubicBezTo>
                <a:cubicBezTo>
                  <a:pt x="1115802" y="305545"/>
                  <a:pt x="1115140" y="304882"/>
                  <a:pt x="1114808" y="304550"/>
                </a:cubicBezTo>
                <a:cubicBezTo>
                  <a:pt x="1116465" y="300242"/>
                  <a:pt x="1111494" y="302894"/>
                  <a:pt x="1111163" y="300574"/>
                </a:cubicBezTo>
                <a:cubicBezTo>
                  <a:pt x="1111163" y="300574"/>
                  <a:pt x="1111163" y="299911"/>
                  <a:pt x="1111163" y="299580"/>
                </a:cubicBezTo>
                <a:lnTo>
                  <a:pt x="1111163" y="299580"/>
                </a:lnTo>
                <a:cubicBezTo>
                  <a:pt x="1111163" y="299580"/>
                  <a:pt x="1112820" y="297923"/>
                  <a:pt x="1113482" y="296928"/>
                </a:cubicBezTo>
                <a:cubicBezTo>
                  <a:pt x="1113482" y="295271"/>
                  <a:pt x="1117459" y="295934"/>
                  <a:pt x="1116134" y="293283"/>
                </a:cubicBezTo>
                <a:cubicBezTo>
                  <a:pt x="1116134" y="292952"/>
                  <a:pt x="1116134" y="292620"/>
                  <a:pt x="1116134" y="291958"/>
                </a:cubicBezTo>
                <a:cubicBezTo>
                  <a:pt x="1117459" y="291626"/>
                  <a:pt x="1117459" y="288975"/>
                  <a:pt x="1120110" y="290301"/>
                </a:cubicBezTo>
                <a:cubicBezTo>
                  <a:pt x="1122762" y="291626"/>
                  <a:pt x="1124087" y="287649"/>
                  <a:pt x="1126738" y="286987"/>
                </a:cubicBezTo>
                <a:cubicBezTo>
                  <a:pt x="1126738" y="286987"/>
                  <a:pt x="1126407" y="284667"/>
                  <a:pt x="1125081" y="284004"/>
                </a:cubicBezTo>
                <a:cubicBezTo>
                  <a:pt x="1123756" y="284004"/>
                  <a:pt x="1122762" y="284004"/>
                  <a:pt x="1121436" y="283673"/>
                </a:cubicBezTo>
                <a:lnTo>
                  <a:pt x="1121436" y="283010"/>
                </a:lnTo>
                <a:lnTo>
                  <a:pt x="1131378" y="283010"/>
                </a:lnTo>
                <a:cubicBezTo>
                  <a:pt x="1128727" y="288312"/>
                  <a:pt x="1136680" y="288312"/>
                  <a:pt x="1136349" y="292620"/>
                </a:cubicBezTo>
                <a:cubicBezTo>
                  <a:pt x="1138668" y="292620"/>
                  <a:pt x="1139663" y="293615"/>
                  <a:pt x="1140325" y="295934"/>
                </a:cubicBezTo>
                <a:cubicBezTo>
                  <a:pt x="1141320" y="297923"/>
                  <a:pt x="1141982" y="301237"/>
                  <a:pt x="1144965" y="301568"/>
                </a:cubicBezTo>
                <a:lnTo>
                  <a:pt x="1144965" y="301568"/>
                </a:lnTo>
                <a:cubicBezTo>
                  <a:pt x="1148279" y="302231"/>
                  <a:pt x="1151924" y="302231"/>
                  <a:pt x="1154907" y="304219"/>
                </a:cubicBezTo>
                <a:cubicBezTo>
                  <a:pt x="1154244" y="305876"/>
                  <a:pt x="1150599" y="305876"/>
                  <a:pt x="1152918" y="308859"/>
                </a:cubicBezTo>
                <a:cubicBezTo>
                  <a:pt x="1154575" y="311510"/>
                  <a:pt x="1150930" y="311510"/>
                  <a:pt x="1150599" y="312835"/>
                </a:cubicBezTo>
                <a:cubicBezTo>
                  <a:pt x="1150930" y="315155"/>
                  <a:pt x="1154575" y="314492"/>
                  <a:pt x="1154244" y="317475"/>
                </a:cubicBezTo>
                <a:cubicBezTo>
                  <a:pt x="1151261" y="318469"/>
                  <a:pt x="1148610" y="315155"/>
                  <a:pt x="1144634" y="316481"/>
                </a:cubicBezTo>
                <a:cubicBezTo>
                  <a:pt x="1147285" y="318138"/>
                  <a:pt x="1148942" y="320457"/>
                  <a:pt x="1151924" y="319795"/>
                </a:cubicBezTo>
                <a:cubicBezTo>
                  <a:pt x="1152587" y="322446"/>
                  <a:pt x="1149273" y="322446"/>
                  <a:pt x="1149604" y="324434"/>
                </a:cubicBezTo>
                <a:cubicBezTo>
                  <a:pt x="1151593" y="326091"/>
                  <a:pt x="1153250" y="324103"/>
                  <a:pt x="1154907" y="324434"/>
                </a:cubicBezTo>
                <a:lnTo>
                  <a:pt x="1154907" y="324434"/>
                </a:lnTo>
                <a:cubicBezTo>
                  <a:pt x="1154907" y="321120"/>
                  <a:pt x="1159215" y="318469"/>
                  <a:pt x="1156232" y="314824"/>
                </a:cubicBezTo>
                <a:cubicBezTo>
                  <a:pt x="1159215" y="313830"/>
                  <a:pt x="1161535" y="312835"/>
                  <a:pt x="1163854" y="312173"/>
                </a:cubicBezTo>
                <a:cubicBezTo>
                  <a:pt x="1165180" y="312173"/>
                  <a:pt x="1166174" y="312173"/>
                  <a:pt x="1167500" y="312173"/>
                </a:cubicBezTo>
                <a:cubicBezTo>
                  <a:pt x="1165843" y="308859"/>
                  <a:pt x="1168825" y="308527"/>
                  <a:pt x="1170151" y="307864"/>
                </a:cubicBezTo>
                <a:cubicBezTo>
                  <a:pt x="1170151" y="305545"/>
                  <a:pt x="1167831" y="306539"/>
                  <a:pt x="1167500" y="304882"/>
                </a:cubicBezTo>
                <a:cubicBezTo>
                  <a:pt x="1168825" y="303556"/>
                  <a:pt x="1171476" y="305545"/>
                  <a:pt x="1172139" y="301899"/>
                </a:cubicBezTo>
                <a:cubicBezTo>
                  <a:pt x="1168825" y="304219"/>
                  <a:pt x="1168162" y="298585"/>
                  <a:pt x="1164849" y="300574"/>
                </a:cubicBezTo>
                <a:cubicBezTo>
                  <a:pt x="1165511" y="301237"/>
                  <a:pt x="1165843" y="301899"/>
                  <a:pt x="1165843" y="302562"/>
                </a:cubicBezTo>
                <a:cubicBezTo>
                  <a:pt x="1165843" y="301899"/>
                  <a:pt x="1165843" y="301568"/>
                  <a:pt x="1164849" y="300574"/>
                </a:cubicBezTo>
                <a:cubicBezTo>
                  <a:pt x="1164517" y="300574"/>
                  <a:pt x="1164186" y="300574"/>
                  <a:pt x="1163523" y="300574"/>
                </a:cubicBezTo>
                <a:cubicBezTo>
                  <a:pt x="1162197" y="299911"/>
                  <a:pt x="1161866" y="297591"/>
                  <a:pt x="1159878" y="297591"/>
                </a:cubicBezTo>
                <a:lnTo>
                  <a:pt x="1159878" y="297591"/>
                </a:lnTo>
                <a:cubicBezTo>
                  <a:pt x="1159546" y="292952"/>
                  <a:pt x="1163523" y="293946"/>
                  <a:pt x="1166174" y="292620"/>
                </a:cubicBezTo>
                <a:lnTo>
                  <a:pt x="1166174" y="292620"/>
                </a:lnTo>
                <a:cubicBezTo>
                  <a:pt x="1166174" y="292620"/>
                  <a:pt x="1166174" y="290963"/>
                  <a:pt x="1166174" y="290301"/>
                </a:cubicBezTo>
                <a:cubicBezTo>
                  <a:pt x="1169157" y="290301"/>
                  <a:pt x="1172139" y="289969"/>
                  <a:pt x="1176116" y="289638"/>
                </a:cubicBezTo>
                <a:cubicBezTo>
                  <a:pt x="1172471" y="288644"/>
                  <a:pt x="1175122" y="287318"/>
                  <a:pt x="1175122" y="286324"/>
                </a:cubicBezTo>
                <a:cubicBezTo>
                  <a:pt x="1174790" y="284998"/>
                  <a:pt x="1178767" y="285661"/>
                  <a:pt x="1176447" y="283341"/>
                </a:cubicBezTo>
                <a:cubicBezTo>
                  <a:pt x="1174459" y="281022"/>
                  <a:pt x="1169819" y="283341"/>
                  <a:pt x="1169157" y="278702"/>
                </a:cubicBezTo>
                <a:cubicBezTo>
                  <a:pt x="1169488" y="278702"/>
                  <a:pt x="1169819" y="278702"/>
                  <a:pt x="1170151" y="278702"/>
                </a:cubicBezTo>
                <a:cubicBezTo>
                  <a:pt x="1172139" y="278370"/>
                  <a:pt x="1174459" y="277708"/>
                  <a:pt x="1176447" y="277376"/>
                </a:cubicBezTo>
                <a:cubicBezTo>
                  <a:pt x="1176447" y="280359"/>
                  <a:pt x="1179761" y="280359"/>
                  <a:pt x="1180424" y="282347"/>
                </a:cubicBezTo>
                <a:cubicBezTo>
                  <a:pt x="1184069" y="282347"/>
                  <a:pt x="1187383" y="282347"/>
                  <a:pt x="1191029" y="282347"/>
                </a:cubicBezTo>
                <a:cubicBezTo>
                  <a:pt x="1193680" y="282347"/>
                  <a:pt x="1195337" y="283010"/>
                  <a:pt x="1196331" y="285330"/>
                </a:cubicBezTo>
                <a:cubicBezTo>
                  <a:pt x="1196331" y="283341"/>
                  <a:pt x="1196331" y="281022"/>
                  <a:pt x="1196331" y="279033"/>
                </a:cubicBezTo>
                <a:cubicBezTo>
                  <a:pt x="1196331" y="281022"/>
                  <a:pt x="1196331" y="283341"/>
                  <a:pt x="1196331" y="285330"/>
                </a:cubicBezTo>
                <a:cubicBezTo>
                  <a:pt x="1197656" y="285992"/>
                  <a:pt x="1198982" y="286655"/>
                  <a:pt x="1200308" y="287649"/>
                </a:cubicBezTo>
                <a:cubicBezTo>
                  <a:pt x="1202627" y="287981"/>
                  <a:pt x="1204616" y="288644"/>
                  <a:pt x="1206935" y="288975"/>
                </a:cubicBezTo>
                <a:cubicBezTo>
                  <a:pt x="1206935" y="291295"/>
                  <a:pt x="1204284" y="294609"/>
                  <a:pt x="1208924" y="295271"/>
                </a:cubicBezTo>
                <a:cubicBezTo>
                  <a:pt x="1207930" y="296597"/>
                  <a:pt x="1209255" y="298585"/>
                  <a:pt x="1207267" y="299580"/>
                </a:cubicBezTo>
                <a:cubicBezTo>
                  <a:pt x="1205941" y="299580"/>
                  <a:pt x="1204947" y="299248"/>
                  <a:pt x="1203622" y="298917"/>
                </a:cubicBezTo>
                <a:lnTo>
                  <a:pt x="1203622" y="298917"/>
                </a:lnTo>
                <a:cubicBezTo>
                  <a:pt x="1206935" y="302562"/>
                  <a:pt x="1213232" y="302562"/>
                  <a:pt x="1216546" y="298917"/>
                </a:cubicBezTo>
                <a:cubicBezTo>
                  <a:pt x="1218866" y="296928"/>
                  <a:pt x="1215552" y="294609"/>
                  <a:pt x="1216546" y="292620"/>
                </a:cubicBezTo>
                <a:cubicBezTo>
                  <a:pt x="1216546" y="290632"/>
                  <a:pt x="1215220" y="288975"/>
                  <a:pt x="1213232" y="288975"/>
                </a:cubicBezTo>
                <a:cubicBezTo>
                  <a:pt x="1208924" y="288644"/>
                  <a:pt x="1206273" y="286655"/>
                  <a:pt x="1204616" y="282679"/>
                </a:cubicBezTo>
                <a:cubicBezTo>
                  <a:pt x="1203622" y="281684"/>
                  <a:pt x="1202296" y="281022"/>
                  <a:pt x="1203290" y="278702"/>
                </a:cubicBezTo>
                <a:cubicBezTo>
                  <a:pt x="1204284" y="278702"/>
                  <a:pt x="1205279" y="278702"/>
                  <a:pt x="1206273" y="278702"/>
                </a:cubicBezTo>
                <a:cubicBezTo>
                  <a:pt x="1206604" y="278702"/>
                  <a:pt x="1207267" y="278702"/>
                  <a:pt x="1207598" y="278702"/>
                </a:cubicBezTo>
                <a:lnTo>
                  <a:pt x="1207598" y="278702"/>
                </a:lnTo>
                <a:cubicBezTo>
                  <a:pt x="1211575" y="278702"/>
                  <a:pt x="1213563" y="281684"/>
                  <a:pt x="1216546" y="284004"/>
                </a:cubicBezTo>
                <a:cubicBezTo>
                  <a:pt x="1222842" y="285992"/>
                  <a:pt x="1229139" y="285330"/>
                  <a:pt x="1235435" y="284335"/>
                </a:cubicBezTo>
                <a:cubicBezTo>
                  <a:pt x="1234110" y="283673"/>
                  <a:pt x="1232453" y="283673"/>
                  <a:pt x="1231127" y="284004"/>
                </a:cubicBezTo>
                <a:cubicBezTo>
                  <a:pt x="1229470" y="284004"/>
                  <a:pt x="1227813" y="284004"/>
                  <a:pt x="1226156" y="283010"/>
                </a:cubicBezTo>
                <a:cubicBezTo>
                  <a:pt x="1225494" y="283010"/>
                  <a:pt x="1224499" y="283010"/>
                  <a:pt x="1223837" y="283010"/>
                </a:cubicBezTo>
                <a:cubicBezTo>
                  <a:pt x="1219197" y="280359"/>
                  <a:pt x="1220854" y="278039"/>
                  <a:pt x="1223837" y="275388"/>
                </a:cubicBezTo>
                <a:lnTo>
                  <a:pt x="1223837" y="275388"/>
                </a:lnTo>
                <a:cubicBezTo>
                  <a:pt x="1225494" y="274394"/>
                  <a:pt x="1227150" y="274394"/>
                  <a:pt x="1227482" y="276713"/>
                </a:cubicBezTo>
                <a:cubicBezTo>
                  <a:pt x="1228476" y="278039"/>
                  <a:pt x="1230133" y="278039"/>
                  <a:pt x="1231459" y="277708"/>
                </a:cubicBezTo>
                <a:cubicBezTo>
                  <a:pt x="1231459" y="276382"/>
                  <a:pt x="1230465" y="275388"/>
                  <a:pt x="1229470" y="274725"/>
                </a:cubicBezTo>
                <a:cubicBezTo>
                  <a:pt x="1230465" y="275388"/>
                  <a:pt x="1231127" y="276382"/>
                  <a:pt x="1231459" y="277708"/>
                </a:cubicBezTo>
                <a:cubicBezTo>
                  <a:pt x="1231790" y="277708"/>
                  <a:pt x="1232121" y="277708"/>
                  <a:pt x="1232784" y="277708"/>
                </a:cubicBezTo>
                <a:lnTo>
                  <a:pt x="1232784" y="277708"/>
                </a:lnTo>
                <a:cubicBezTo>
                  <a:pt x="1232784" y="277708"/>
                  <a:pt x="1234441" y="279365"/>
                  <a:pt x="1235435" y="280359"/>
                </a:cubicBezTo>
                <a:cubicBezTo>
                  <a:pt x="1235435" y="281353"/>
                  <a:pt x="1236098" y="282016"/>
                  <a:pt x="1236430" y="283010"/>
                </a:cubicBezTo>
                <a:cubicBezTo>
                  <a:pt x="1239081" y="283341"/>
                  <a:pt x="1241732" y="284004"/>
                  <a:pt x="1244052" y="284335"/>
                </a:cubicBezTo>
                <a:cubicBezTo>
                  <a:pt x="1244383" y="282679"/>
                  <a:pt x="1244052" y="281022"/>
                  <a:pt x="1243389" y="279365"/>
                </a:cubicBezTo>
                <a:cubicBezTo>
                  <a:pt x="1245377" y="278702"/>
                  <a:pt x="1247697" y="278039"/>
                  <a:pt x="1249685" y="278039"/>
                </a:cubicBezTo>
                <a:cubicBezTo>
                  <a:pt x="1247366" y="278039"/>
                  <a:pt x="1245377" y="278702"/>
                  <a:pt x="1243389" y="279365"/>
                </a:cubicBezTo>
                <a:cubicBezTo>
                  <a:pt x="1244383" y="281022"/>
                  <a:pt x="1244383" y="282679"/>
                  <a:pt x="1244052" y="284335"/>
                </a:cubicBezTo>
                <a:cubicBezTo>
                  <a:pt x="1244383" y="284335"/>
                  <a:pt x="1244383" y="284998"/>
                  <a:pt x="1244052" y="285330"/>
                </a:cubicBezTo>
                <a:cubicBezTo>
                  <a:pt x="1244052" y="285330"/>
                  <a:pt x="1244383" y="285992"/>
                  <a:pt x="1244714" y="286324"/>
                </a:cubicBezTo>
                <a:cubicBezTo>
                  <a:pt x="1244714" y="287649"/>
                  <a:pt x="1244714" y="288975"/>
                  <a:pt x="1244714" y="290632"/>
                </a:cubicBezTo>
                <a:cubicBezTo>
                  <a:pt x="1241732" y="292620"/>
                  <a:pt x="1244052" y="295603"/>
                  <a:pt x="1243720" y="297923"/>
                </a:cubicBezTo>
                <a:cubicBezTo>
                  <a:pt x="1241069" y="297923"/>
                  <a:pt x="1238418" y="298585"/>
                  <a:pt x="1236761" y="300905"/>
                </a:cubicBezTo>
                <a:lnTo>
                  <a:pt x="1236761" y="300905"/>
                </a:lnTo>
                <a:cubicBezTo>
                  <a:pt x="1236761" y="303888"/>
                  <a:pt x="1236761" y="306870"/>
                  <a:pt x="1236098" y="309853"/>
                </a:cubicBezTo>
                <a:cubicBezTo>
                  <a:pt x="1236098" y="311510"/>
                  <a:pt x="1236430" y="312173"/>
                  <a:pt x="1238087" y="312173"/>
                </a:cubicBezTo>
                <a:cubicBezTo>
                  <a:pt x="1238749" y="311510"/>
                  <a:pt x="1239412" y="311178"/>
                  <a:pt x="1240406" y="311178"/>
                </a:cubicBezTo>
                <a:cubicBezTo>
                  <a:pt x="1239743" y="311178"/>
                  <a:pt x="1239081" y="311841"/>
                  <a:pt x="1238087" y="312173"/>
                </a:cubicBezTo>
                <a:cubicBezTo>
                  <a:pt x="1238418" y="312173"/>
                  <a:pt x="1240406" y="312504"/>
                  <a:pt x="1239081" y="313167"/>
                </a:cubicBezTo>
                <a:cubicBezTo>
                  <a:pt x="1237092" y="314161"/>
                  <a:pt x="1236430" y="315818"/>
                  <a:pt x="1235435" y="317143"/>
                </a:cubicBezTo>
                <a:cubicBezTo>
                  <a:pt x="1235435" y="318469"/>
                  <a:pt x="1235435" y="319795"/>
                  <a:pt x="1235767" y="321120"/>
                </a:cubicBezTo>
                <a:lnTo>
                  <a:pt x="1235767" y="321120"/>
                </a:lnTo>
                <a:cubicBezTo>
                  <a:pt x="1235767" y="321120"/>
                  <a:pt x="1234773" y="323440"/>
                  <a:pt x="1234441" y="324765"/>
                </a:cubicBezTo>
                <a:cubicBezTo>
                  <a:pt x="1235767" y="324765"/>
                  <a:pt x="1236761" y="324765"/>
                  <a:pt x="1238087" y="324765"/>
                </a:cubicBezTo>
                <a:lnTo>
                  <a:pt x="1238087" y="324765"/>
                </a:lnTo>
                <a:cubicBezTo>
                  <a:pt x="1241400" y="324765"/>
                  <a:pt x="1240075" y="328411"/>
                  <a:pt x="1242063" y="329736"/>
                </a:cubicBezTo>
                <a:cubicBezTo>
                  <a:pt x="1243720" y="329736"/>
                  <a:pt x="1244383" y="331062"/>
                  <a:pt x="1244714" y="332388"/>
                </a:cubicBezTo>
                <a:cubicBezTo>
                  <a:pt x="1245377" y="335039"/>
                  <a:pt x="1246703" y="334376"/>
                  <a:pt x="1248360" y="333382"/>
                </a:cubicBezTo>
                <a:cubicBezTo>
                  <a:pt x="1250017" y="333382"/>
                  <a:pt x="1251674" y="333382"/>
                  <a:pt x="1253331" y="333382"/>
                </a:cubicBezTo>
                <a:cubicBezTo>
                  <a:pt x="1251342" y="335701"/>
                  <a:pt x="1250348" y="338021"/>
                  <a:pt x="1253331" y="340672"/>
                </a:cubicBezTo>
                <a:cubicBezTo>
                  <a:pt x="1258302" y="339678"/>
                  <a:pt x="1256976" y="335039"/>
                  <a:pt x="1257639" y="331725"/>
                </a:cubicBezTo>
                <a:cubicBezTo>
                  <a:pt x="1259959" y="332056"/>
                  <a:pt x="1259627" y="333382"/>
                  <a:pt x="1259959" y="334707"/>
                </a:cubicBezTo>
                <a:lnTo>
                  <a:pt x="1259959" y="334707"/>
                </a:lnTo>
                <a:cubicBezTo>
                  <a:pt x="1259959" y="336364"/>
                  <a:pt x="1259959" y="338021"/>
                  <a:pt x="1259959" y="339678"/>
                </a:cubicBezTo>
                <a:cubicBezTo>
                  <a:pt x="1262941" y="342661"/>
                  <a:pt x="1259627" y="343655"/>
                  <a:pt x="1258302" y="345643"/>
                </a:cubicBezTo>
                <a:cubicBezTo>
                  <a:pt x="1259959" y="345643"/>
                  <a:pt x="1261284" y="345975"/>
                  <a:pt x="1262610" y="346306"/>
                </a:cubicBezTo>
                <a:cubicBezTo>
                  <a:pt x="1261615" y="347632"/>
                  <a:pt x="1260621" y="348626"/>
                  <a:pt x="1259627" y="349620"/>
                </a:cubicBezTo>
                <a:cubicBezTo>
                  <a:pt x="1260953" y="349951"/>
                  <a:pt x="1262278" y="350614"/>
                  <a:pt x="1263272" y="350946"/>
                </a:cubicBezTo>
                <a:cubicBezTo>
                  <a:pt x="1263935" y="348626"/>
                  <a:pt x="1267249" y="348957"/>
                  <a:pt x="1267912" y="345975"/>
                </a:cubicBezTo>
                <a:cubicBezTo>
                  <a:pt x="1266918" y="344980"/>
                  <a:pt x="1265924" y="343986"/>
                  <a:pt x="1264929" y="342992"/>
                </a:cubicBezTo>
                <a:cubicBezTo>
                  <a:pt x="1269238" y="342992"/>
                  <a:pt x="1273214" y="342992"/>
                  <a:pt x="1277522" y="342992"/>
                </a:cubicBezTo>
                <a:cubicBezTo>
                  <a:pt x="1277522" y="343324"/>
                  <a:pt x="1277522" y="343655"/>
                  <a:pt x="1277522" y="343986"/>
                </a:cubicBezTo>
                <a:cubicBezTo>
                  <a:pt x="1276860" y="345312"/>
                  <a:pt x="1275865" y="346306"/>
                  <a:pt x="1276197" y="347963"/>
                </a:cubicBezTo>
                <a:cubicBezTo>
                  <a:pt x="1275865" y="348294"/>
                  <a:pt x="1275534" y="348957"/>
                  <a:pt x="1274871" y="349289"/>
                </a:cubicBezTo>
                <a:cubicBezTo>
                  <a:pt x="1272220" y="348294"/>
                  <a:pt x="1270232" y="348626"/>
                  <a:pt x="1269569" y="351608"/>
                </a:cubicBezTo>
                <a:cubicBezTo>
                  <a:pt x="1267249" y="352934"/>
                  <a:pt x="1264929" y="351608"/>
                  <a:pt x="1262941" y="350283"/>
                </a:cubicBezTo>
                <a:cubicBezTo>
                  <a:pt x="1261615" y="349951"/>
                  <a:pt x="1260290" y="349289"/>
                  <a:pt x="1259296" y="348957"/>
                </a:cubicBezTo>
                <a:cubicBezTo>
                  <a:pt x="1258302" y="348957"/>
                  <a:pt x="1257307" y="348957"/>
                  <a:pt x="1256645" y="349951"/>
                </a:cubicBezTo>
                <a:lnTo>
                  <a:pt x="1256645" y="349951"/>
                </a:lnTo>
                <a:cubicBezTo>
                  <a:pt x="1255319" y="347963"/>
                  <a:pt x="1253993" y="345975"/>
                  <a:pt x="1252668" y="343986"/>
                </a:cubicBezTo>
                <a:cubicBezTo>
                  <a:pt x="1249354" y="343986"/>
                  <a:pt x="1246040" y="344980"/>
                  <a:pt x="1242726" y="343655"/>
                </a:cubicBezTo>
                <a:cubicBezTo>
                  <a:pt x="1240406" y="344318"/>
                  <a:pt x="1237755" y="343986"/>
                  <a:pt x="1235435" y="343655"/>
                </a:cubicBezTo>
                <a:cubicBezTo>
                  <a:pt x="1234110" y="344649"/>
                  <a:pt x="1233116" y="344980"/>
                  <a:pt x="1231790" y="344649"/>
                </a:cubicBezTo>
                <a:cubicBezTo>
                  <a:pt x="1232784" y="344649"/>
                  <a:pt x="1234110" y="344649"/>
                  <a:pt x="1235435" y="343655"/>
                </a:cubicBezTo>
                <a:cubicBezTo>
                  <a:pt x="1235435" y="342661"/>
                  <a:pt x="1235767" y="341335"/>
                  <a:pt x="1236098" y="340341"/>
                </a:cubicBezTo>
                <a:cubicBezTo>
                  <a:pt x="1232121" y="336033"/>
                  <a:pt x="1231459" y="342661"/>
                  <a:pt x="1228808" y="342661"/>
                </a:cubicBezTo>
                <a:lnTo>
                  <a:pt x="1228808" y="342661"/>
                </a:lnTo>
                <a:cubicBezTo>
                  <a:pt x="1224168" y="341998"/>
                  <a:pt x="1219528" y="341004"/>
                  <a:pt x="1215883" y="345312"/>
                </a:cubicBezTo>
                <a:cubicBezTo>
                  <a:pt x="1215883" y="346306"/>
                  <a:pt x="1215883" y="346969"/>
                  <a:pt x="1215883" y="347963"/>
                </a:cubicBezTo>
                <a:cubicBezTo>
                  <a:pt x="1215220" y="348626"/>
                  <a:pt x="1214889" y="349620"/>
                  <a:pt x="1214226" y="350283"/>
                </a:cubicBezTo>
                <a:cubicBezTo>
                  <a:pt x="1214226" y="351608"/>
                  <a:pt x="1214226" y="352603"/>
                  <a:pt x="1214226" y="353928"/>
                </a:cubicBezTo>
                <a:lnTo>
                  <a:pt x="1214226" y="353928"/>
                </a:lnTo>
                <a:cubicBezTo>
                  <a:pt x="1211906" y="352603"/>
                  <a:pt x="1209255" y="352603"/>
                  <a:pt x="1206604" y="352934"/>
                </a:cubicBezTo>
                <a:cubicBezTo>
                  <a:pt x="1207267" y="353928"/>
                  <a:pt x="1207598" y="355254"/>
                  <a:pt x="1207598" y="355916"/>
                </a:cubicBezTo>
                <a:cubicBezTo>
                  <a:pt x="1207598" y="356579"/>
                  <a:pt x="1207598" y="357573"/>
                  <a:pt x="1206604" y="358236"/>
                </a:cubicBezTo>
                <a:cubicBezTo>
                  <a:pt x="1207267" y="357573"/>
                  <a:pt x="1207598" y="356911"/>
                  <a:pt x="1207598" y="355916"/>
                </a:cubicBezTo>
                <a:cubicBezTo>
                  <a:pt x="1207598" y="354922"/>
                  <a:pt x="1206935" y="353928"/>
                  <a:pt x="1206604" y="352934"/>
                </a:cubicBezTo>
                <a:cubicBezTo>
                  <a:pt x="1206273" y="352934"/>
                  <a:pt x="1205941" y="352934"/>
                  <a:pt x="1205610" y="352934"/>
                </a:cubicBezTo>
                <a:cubicBezTo>
                  <a:pt x="1202959" y="352603"/>
                  <a:pt x="1200971" y="352271"/>
                  <a:pt x="1199645" y="351940"/>
                </a:cubicBezTo>
                <a:cubicBezTo>
                  <a:pt x="1201302" y="351940"/>
                  <a:pt x="1203290" y="352271"/>
                  <a:pt x="1205610" y="352934"/>
                </a:cubicBezTo>
                <a:cubicBezTo>
                  <a:pt x="1205610" y="351940"/>
                  <a:pt x="1205941" y="349620"/>
                  <a:pt x="1204284" y="350283"/>
                </a:cubicBezTo>
                <a:cubicBezTo>
                  <a:pt x="1199976" y="351277"/>
                  <a:pt x="1197325" y="348626"/>
                  <a:pt x="1194011" y="346969"/>
                </a:cubicBezTo>
                <a:cubicBezTo>
                  <a:pt x="1193017" y="346637"/>
                  <a:pt x="1192354" y="345975"/>
                  <a:pt x="1191360" y="345643"/>
                </a:cubicBezTo>
                <a:cubicBezTo>
                  <a:pt x="1190697" y="345643"/>
                  <a:pt x="1190034" y="345643"/>
                  <a:pt x="1189040" y="345312"/>
                </a:cubicBezTo>
                <a:cubicBezTo>
                  <a:pt x="1189040" y="346637"/>
                  <a:pt x="1188046" y="347963"/>
                  <a:pt x="1187383" y="347963"/>
                </a:cubicBezTo>
                <a:cubicBezTo>
                  <a:pt x="1188378" y="347963"/>
                  <a:pt x="1189040" y="346637"/>
                  <a:pt x="1189040" y="345312"/>
                </a:cubicBezTo>
                <a:cubicBezTo>
                  <a:pt x="1188046" y="341998"/>
                  <a:pt x="1190034" y="339347"/>
                  <a:pt x="1192354" y="338353"/>
                </a:cubicBezTo>
                <a:cubicBezTo>
                  <a:pt x="1195005" y="337027"/>
                  <a:pt x="1194674" y="335039"/>
                  <a:pt x="1195337" y="332719"/>
                </a:cubicBezTo>
                <a:cubicBezTo>
                  <a:pt x="1198319" y="332719"/>
                  <a:pt x="1201302" y="332719"/>
                  <a:pt x="1204284" y="332719"/>
                </a:cubicBezTo>
                <a:cubicBezTo>
                  <a:pt x="1208593" y="332719"/>
                  <a:pt x="1214889" y="335039"/>
                  <a:pt x="1214226" y="326754"/>
                </a:cubicBezTo>
                <a:cubicBezTo>
                  <a:pt x="1213895" y="324765"/>
                  <a:pt x="1213563" y="322777"/>
                  <a:pt x="1213232" y="321452"/>
                </a:cubicBezTo>
                <a:cubicBezTo>
                  <a:pt x="1210581" y="319132"/>
                  <a:pt x="1209587" y="323109"/>
                  <a:pt x="1207598" y="321452"/>
                </a:cubicBezTo>
                <a:cubicBezTo>
                  <a:pt x="1206273" y="320126"/>
                  <a:pt x="1210249" y="319132"/>
                  <a:pt x="1207598" y="317806"/>
                </a:cubicBezTo>
                <a:cubicBezTo>
                  <a:pt x="1203290" y="319463"/>
                  <a:pt x="1201302" y="326091"/>
                  <a:pt x="1195337" y="323771"/>
                </a:cubicBezTo>
                <a:lnTo>
                  <a:pt x="1195337" y="317475"/>
                </a:lnTo>
                <a:cubicBezTo>
                  <a:pt x="1200308" y="323109"/>
                  <a:pt x="1200971" y="318469"/>
                  <a:pt x="1202627" y="315155"/>
                </a:cubicBezTo>
                <a:cubicBezTo>
                  <a:pt x="1199645" y="312835"/>
                  <a:pt x="1196000" y="314492"/>
                  <a:pt x="1193017" y="310847"/>
                </a:cubicBezTo>
                <a:cubicBezTo>
                  <a:pt x="1191029" y="308196"/>
                  <a:pt x="1188378" y="313498"/>
                  <a:pt x="1185395" y="314161"/>
                </a:cubicBezTo>
                <a:cubicBezTo>
                  <a:pt x="1183407" y="314492"/>
                  <a:pt x="1184069" y="316481"/>
                  <a:pt x="1183738" y="317806"/>
                </a:cubicBezTo>
                <a:cubicBezTo>
                  <a:pt x="1183075" y="321452"/>
                  <a:pt x="1186389" y="320126"/>
                  <a:pt x="1189040" y="321783"/>
                </a:cubicBezTo>
                <a:cubicBezTo>
                  <a:pt x="1183407" y="322446"/>
                  <a:pt x="1185726" y="327085"/>
                  <a:pt x="1183407" y="329074"/>
                </a:cubicBezTo>
                <a:cubicBezTo>
                  <a:pt x="1182744" y="330068"/>
                  <a:pt x="1179430" y="331062"/>
                  <a:pt x="1183407" y="332056"/>
                </a:cubicBezTo>
                <a:cubicBezTo>
                  <a:pt x="1185726" y="332719"/>
                  <a:pt x="1184069" y="333713"/>
                  <a:pt x="1183407" y="334376"/>
                </a:cubicBezTo>
                <a:cubicBezTo>
                  <a:pt x="1182744" y="334376"/>
                  <a:pt x="1181750" y="334376"/>
                  <a:pt x="1181087" y="334376"/>
                </a:cubicBezTo>
                <a:cubicBezTo>
                  <a:pt x="1180093" y="337027"/>
                  <a:pt x="1182744" y="340672"/>
                  <a:pt x="1178767" y="341998"/>
                </a:cubicBezTo>
                <a:cubicBezTo>
                  <a:pt x="1178104" y="343986"/>
                  <a:pt x="1181087" y="344649"/>
                  <a:pt x="1180093" y="346637"/>
                </a:cubicBezTo>
                <a:lnTo>
                  <a:pt x="1170814" y="346637"/>
                </a:lnTo>
                <a:cubicBezTo>
                  <a:pt x="1168825" y="347963"/>
                  <a:pt x="1169488" y="350283"/>
                  <a:pt x="1168162" y="352271"/>
                </a:cubicBezTo>
                <a:cubicBezTo>
                  <a:pt x="1164849" y="351608"/>
                  <a:pt x="1161203" y="353265"/>
                  <a:pt x="1157889" y="350946"/>
                </a:cubicBezTo>
                <a:cubicBezTo>
                  <a:pt x="1156564" y="353928"/>
                  <a:pt x="1152256" y="348626"/>
                  <a:pt x="1151593" y="353265"/>
                </a:cubicBezTo>
                <a:lnTo>
                  <a:pt x="1147947" y="353265"/>
                </a:lnTo>
                <a:cubicBezTo>
                  <a:pt x="1147947" y="351608"/>
                  <a:pt x="1147947" y="349951"/>
                  <a:pt x="1147616" y="348626"/>
                </a:cubicBezTo>
                <a:cubicBezTo>
                  <a:pt x="1145628" y="344649"/>
                  <a:pt x="1141982" y="347963"/>
                  <a:pt x="1139000" y="346306"/>
                </a:cubicBezTo>
                <a:cubicBezTo>
                  <a:pt x="1139000" y="356248"/>
                  <a:pt x="1139000" y="356579"/>
                  <a:pt x="1132372" y="354922"/>
                </a:cubicBezTo>
                <a:cubicBezTo>
                  <a:pt x="1130384" y="357242"/>
                  <a:pt x="1132703" y="356911"/>
                  <a:pt x="1133698" y="357242"/>
                </a:cubicBezTo>
                <a:cubicBezTo>
                  <a:pt x="1131378" y="359230"/>
                  <a:pt x="1131046" y="361219"/>
                  <a:pt x="1132703" y="363870"/>
                </a:cubicBezTo>
                <a:cubicBezTo>
                  <a:pt x="1131046" y="365195"/>
                  <a:pt x="1129389" y="366190"/>
                  <a:pt x="1127401" y="366190"/>
                </a:cubicBezTo>
                <a:lnTo>
                  <a:pt x="1127401" y="366190"/>
                </a:lnTo>
                <a:cubicBezTo>
                  <a:pt x="1127401" y="366190"/>
                  <a:pt x="1125081" y="365527"/>
                  <a:pt x="1123756" y="364864"/>
                </a:cubicBezTo>
                <a:cubicBezTo>
                  <a:pt x="1121105" y="370829"/>
                  <a:pt x="1116134" y="365858"/>
                  <a:pt x="1112488" y="367515"/>
                </a:cubicBezTo>
                <a:cubicBezTo>
                  <a:pt x="1112488" y="369504"/>
                  <a:pt x="1114145" y="371823"/>
                  <a:pt x="1112488" y="373812"/>
                </a:cubicBezTo>
                <a:lnTo>
                  <a:pt x="1112488" y="373812"/>
                </a:lnTo>
                <a:cubicBezTo>
                  <a:pt x="1117791" y="374474"/>
                  <a:pt x="1122762" y="376131"/>
                  <a:pt x="1127732" y="372486"/>
                </a:cubicBezTo>
                <a:cubicBezTo>
                  <a:pt x="1129389" y="373149"/>
                  <a:pt x="1131378" y="374143"/>
                  <a:pt x="1134029" y="375137"/>
                </a:cubicBezTo>
                <a:cubicBezTo>
                  <a:pt x="1130384" y="376463"/>
                  <a:pt x="1130052" y="378783"/>
                  <a:pt x="1131709" y="381434"/>
                </a:cubicBezTo>
                <a:cubicBezTo>
                  <a:pt x="1125413" y="381434"/>
                  <a:pt x="1118785" y="381434"/>
                  <a:pt x="1112488" y="381434"/>
                </a:cubicBezTo>
                <a:cubicBezTo>
                  <a:pt x="1111163" y="381434"/>
                  <a:pt x="1110169" y="381434"/>
                  <a:pt x="1108843" y="381434"/>
                </a:cubicBezTo>
                <a:cubicBezTo>
                  <a:pt x="1104866" y="385410"/>
                  <a:pt x="1100227" y="383753"/>
                  <a:pt x="1095587" y="383753"/>
                </a:cubicBezTo>
                <a:cubicBezTo>
                  <a:pt x="1091942" y="383753"/>
                  <a:pt x="1089622" y="384416"/>
                  <a:pt x="1090948" y="388724"/>
                </a:cubicBezTo>
                <a:cubicBezTo>
                  <a:pt x="1089291" y="388724"/>
                  <a:pt x="1087634" y="388724"/>
                  <a:pt x="1085977" y="388724"/>
                </a:cubicBezTo>
                <a:cubicBezTo>
                  <a:pt x="1084651" y="388062"/>
                  <a:pt x="1083326" y="387067"/>
                  <a:pt x="1082000" y="386405"/>
                </a:cubicBezTo>
                <a:lnTo>
                  <a:pt x="1082000" y="386405"/>
                </a:lnTo>
                <a:cubicBezTo>
                  <a:pt x="1082000" y="382759"/>
                  <a:pt x="1084320" y="381102"/>
                  <a:pt x="1087302" y="379777"/>
                </a:cubicBezTo>
                <a:cubicBezTo>
                  <a:pt x="1086308" y="379777"/>
                  <a:pt x="1085314" y="379777"/>
                  <a:pt x="1084320" y="379777"/>
                </a:cubicBezTo>
                <a:cubicBezTo>
                  <a:pt x="1085314" y="379777"/>
                  <a:pt x="1086308" y="379777"/>
                  <a:pt x="1087302" y="379777"/>
                </a:cubicBezTo>
                <a:cubicBezTo>
                  <a:pt x="1088959" y="379445"/>
                  <a:pt x="1091279" y="380440"/>
                  <a:pt x="1092605" y="378451"/>
                </a:cubicBezTo>
                <a:cubicBezTo>
                  <a:pt x="1092605" y="375800"/>
                  <a:pt x="1092605" y="373480"/>
                  <a:pt x="1092273" y="370829"/>
                </a:cubicBezTo>
                <a:cubicBezTo>
                  <a:pt x="1092273" y="370166"/>
                  <a:pt x="1092273" y="369172"/>
                  <a:pt x="1092273" y="368509"/>
                </a:cubicBezTo>
                <a:cubicBezTo>
                  <a:pt x="1085314" y="365195"/>
                  <a:pt x="1082663" y="370498"/>
                  <a:pt x="1079680" y="374806"/>
                </a:cubicBezTo>
                <a:cubicBezTo>
                  <a:pt x="1079018" y="374806"/>
                  <a:pt x="1078023" y="374806"/>
                  <a:pt x="1077361" y="374806"/>
                </a:cubicBezTo>
                <a:lnTo>
                  <a:pt x="1077361" y="374806"/>
                </a:lnTo>
                <a:cubicBezTo>
                  <a:pt x="1075372" y="375137"/>
                  <a:pt x="1073384" y="375800"/>
                  <a:pt x="1071396" y="376131"/>
                </a:cubicBezTo>
                <a:cubicBezTo>
                  <a:pt x="1069407" y="372486"/>
                  <a:pt x="1073053" y="368841"/>
                  <a:pt x="1070733" y="365527"/>
                </a:cubicBezTo>
                <a:cubicBezTo>
                  <a:pt x="1069407" y="365527"/>
                  <a:pt x="1068082" y="365527"/>
                  <a:pt x="1067087" y="365527"/>
                </a:cubicBezTo>
                <a:cubicBezTo>
                  <a:pt x="1070070" y="369172"/>
                  <a:pt x="1067087" y="373149"/>
                  <a:pt x="1068413" y="376794"/>
                </a:cubicBezTo>
                <a:cubicBezTo>
                  <a:pt x="1068413" y="378451"/>
                  <a:pt x="1068413" y="380108"/>
                  <a:pt x="1068413" y="382097"/>
                </a:cubicBezTo>
                <a:cubicBezTo>
                  <a:pt x="1068413" y="382428"/>
                  <a:pt x="1068413" y="382759"/>
                  <a:pt x="1068413" y="383091"/>
                </a:cubicBezTo>
                <a:cubicBezTo>
                  <a:pt x="1068413" y="384416"/>
                  <a:pt x="1068413" y="385742"/>
                  <a:pt x="1068413" y="386736"/>
                </a:cubicBezTo>
                <a:lnTo>
                  <a:pt x="1068413" y="386736"/>
                </a:lnTo>
                <a:cubicBezTo>
                  <a:pt x="1068413" y="386736"/>
                  <a:pt x="1067419" y="388393"/>
                  <a:pt x="1067087" y="389387"/>
                </a:cubicBezTo>
                <a:cubicBezTo>
                  <a:pt x="1067750" y="391044"/>
                  <a:pt x="1066425" y="391707"/>
                  <a:pt x="1066093" y="393033"/>
                </a:cubicBezTo>
                <a:lnTo>
                  <a:pt x="1066093" y="393033"/>
                </a:lnTo>
                <a:cubicBezTo>
                  <a:pt x="1062448" y="394689"/>
                  <a:pt x="1065762" y="399329"/>
                  <a:pt x="1062448" y="400986"/>
                </a:cubicBezTo>
                <a:cubicBezTo>
                  <a:pt x="1065099" y="402312"/>
                  <a:pt x="1059797" y="406620"/>
                  <a:pt x="1064768" y="406951"/>
                </a:cubicBezTo>
                <a:cubicBezTo>
                  <a:pt x="1067419" y="406288"/>
                  <a:pt x="1068413" y="407614"/>
                  <a:pt x="1068413" y="410265"/>
                </a:cubicBezTo>
                <a:cubicBezTo>
                  <a:pt x="1067419" y="410265"/>
                  <a:pt x="1066756" y="410596"/>
                  <a:pt x="1065762" y="410928"/>
                </a:cubicBezTo>
                <a:cubicBezTo>
                  <a:pt x="1064105" y="411922"/>
                  <a:pt x="1062448" y="412253"/>
                  <a:pt x="1060791" y="412253"/>
                </a:cubicBezTo>
                <a:cubicBezTo>
                  <a:pt x="1060128" y="414573"/>
                  <a:pt x="1062117" y="415899"/>
                  <a:pt x="1063442" y="417224"/>
                </a:cubicBezTo>
                <a:cubicBezTo>
                  <a:pt x="1061454" y="418550"/>
                  <a:pt x="1057477" y="417887"/>
                  <a:pt x="1058471" y="422527"/>
                </a:cubicBezTo>
                <a:cubicBezTo>
                  <a:pt x="1058471" y="423852"/>
                  <a:pt x="1057146" y="424846"/>
                  <a:pt x="1055489" y="424846"/>
                </a:cubicBezTo>
                <a:cubicBezTo>
                  <a:pt x="1053169" y="424846"/>
                  <a:pt x="1050849" y="424846"/>
                  <a:pt x="1049192" y="427166"/>
                </a:cubicBezTo>
                <a:cubicBezTo>
                  <a:pt x="1049192" y="428160"/>
                  <a:pt x="1049192" y="428823"/>
                  <a:pt x="1049192" y="429817"/>
                </a:cubicBezTo>
                <a:cubicBezTo>
                  <a:pt x="1049192" y="428823"/>
                  <a:pt x="1049192" y="428160"/>
                  <a:pt x="1049192" y="427166"/>
                </a:cubicBezTo>
                <a:cubicBezTo>
                  <a:pt x="1046872" y="423521"/>
                  <a:pt x="1042896" y="422195"/>
                  <a:pt x="1039582" y="419544"/>
                </a:cubicBezTo>
                <a:cubicBezTo>
                  <a:pt x="1036268" y="416893"/>
                  <a:pt x="1034611" y="413910"/>
                  <a:pt x="1036599" y="409602"/>
                </a:cubicBezTo>
                <a:cubicBezTo>
                  <a:pt x="1036599" y="409271"/>
                  <a:pt x="1036599" y="408939"/>
                  <a:pt x="1036599" y="408277"/>
                </a:cubicBezTo>
                <a:cubicBezTo>
                  <a:pt x="1037262" y="406951"/>
                  <a:pt x="1035605" y="406951"/>
                  <a:pt x="1035274" y="406288"/>
                </a:cubicBezTo>
                <a:cubicBezTo>
                  <a:pt x="1035936" y="406288"/>
                  <a:pt x="1036931" y="405625"/>
                  <a:pt x="1037593" y="405625"/>
                </a:cubicBezTo>
                <a:cubicBezTo>
                  <a:pt x="1041570" y="404963"/>
                  <a:pt x="1036931" y="398998"/>
                  <a:pt x="1041570" y="398335"/>
                </a:cubicBezTo>
                <a:cubicBezTo>
                  <a:pt x="1042233" y="398335"/>
                  <a:pt x="1043227" y="398335"/>
                  <a:pt x="1043890" y="398335"/>
                </a:cubicBezTo>
                <a:cubicBezTo>
                  <a:pt x="1046210" y="396015"/>
                  <a:pt x="1048861" y="394689"/>
                  <a:pt x="1051512" y="393364"/>
                </a:cubicBezTo>
                <a:cubicBezTo>
                  <a:pt x="1060128" y="391376"/>
                  <a:pt x="1050186" y="389387"/>
                  <a:pt x="1051512" y="387399"/>
                </a:cubicBezTo>
                <a:cubicBezTo>
                  <a:pt x="1051181" y="387399"/>
                  <a:pt x="1050518" y="387399"/>
                  <a:pt x="1050186" y="387067"/>
                </a:cubicBezTo>
                <a:cubicBezTo>
                  <a:pt x="1050518" y="384416"/>
                  <a:pt x="1051181" y="381765"/>
                  <a:pt x="1051512" y="379114"/>
                </a:cubicBezTo>
                <a:cubicBezTo>
                  <a:pt x="1051512" y="375469"/>
                  <a:pt x="1049524" y="372818"/>
                  <a:pt x="1045878" y="373480"/>
                </a:cubicBezTo>
                <a:cubicBezTo>
                  <a:pt x="1041902" y="374143"/>
                  <a:pt x="1037593" y="375800"/>
                  <a:pt x="1036268" y="380771"/>
                </a:cubicBezTo>
                <a:cubicBezTo>
                  <a:pt x="1033948" y="380108"/>
                  <a:pt x="1031297" y="379445"/>
                  <a:pt x="1031297" y="375469"/>
                </a:cubicBezTo>
                <a:cubicBezTo>
                  <a:pt x="1028646" y="375469"/>
                  <a:pt x="1026326" y="375469"/>
                  <a:pt x="1024338" y="377457"/>
                </a:cubicBezTo>
                <a:cubicBezTo>
                  <a:pt x="1023343" y="379777"/>
                  <a:pt x="1026989" y="379445"/>
                  <a:pt x="1026326" y="381765"/>
                </a:cubicBezTo>
                <a:cubicBezTo>
                  <a:pt x="1025000" y="384085"/>
                  <a:pt x="1022681" y="382759"/>
                  <a:pt x="1020692" y="383422"/>
                </a:cubicBezTo>
                <a:cubicBezTo>
                  <a:pt x="1018041" y="381434"/>
                  <a:pt x="1014396" y="380440"/>
                  <a:pt x="1013402" y="376794"/>
                </a:cubicBezTo>
                <a:cubicBezTo>
                  <a:pt x="1011745" y="376794"/>
                  <a:pt x="1010088" y="376463"/>
                  <a:pt x="1008431" y="376131"/>
                </a:cubicBezTo>
                <a:cubicBezTo>
                  <a:pt x="1006111" y="383753"/>
                  <a:pt x="1002134" y="385742"/>
                  <a:pt x="997163" y="382097"/>
                </a:cubicBezTo>
                <a:cubicBezTo>
                  <a:pt x="996501" y="381765"/>
                  <a:pt x="995506" y="382097"/>
                  <a:pt x="995506" y="380440"/>
                </a:cubicBezTo>
                <a:cubicBezTo>
                  <a:pt x="995506" y="372818"/>
                  <a:pt x="992192" y="374474"/>
                  <a:pt x="988216" y="377457"/>
                </a:cubicBezTo>
                <a:cubicBezTo>
                  <a:pt x="987222" y="378120"/>
                  <a:pt x="985565" y="378451"/>
                  <a:pt x="984239" y="379114"/>
                </a:cubicBezTo>
                <a:cubicBezTo>
                  <a:pt x="984239" y="379445"/>
                  <a:pt x="984239" y="380108"/>
                  <a:pt x="984239" y="380440"/>
                </a:cubicBezTo>
                <a:cubicBezTo>
                  <a:pt x="986227" y="382759"/>
                  <a:pt x="985233" y="383422"/>
                  <a:pt x="982913" y="384085"/>
                </a:cubicBezTo>
                <a:cubicBezTo>
                  <a:pt x="981256" y="386073"/>
                  <a:pt x="983576" y="387067"/>
                  <a:pt x="984239" y="388393"/>
                </a:cubicBezTo>
                <a:cubicBezTo>
                  <a:pt x="984239" y="393033"/>
                  <a:pt x="982251" y="395684"/>
                  <a:pt x="977943" y="396678"/>
                </a:cubicBezTo>
                <a:cubicBezTo>
                  <a:pt x="977943" y="397672"/>
                  <a:pt x="977943" y="398335"/>
                  <a:pt x="977943" y="399329"/>
                </a:cubicBezTo>
                <a:cubicBezTo>
                  <a:pt x="977611" y="400323"/>
                  <a:pt x="976948" y="400986"/>
                  <a:pt x="976617" y="401980"/>
                </a:cubicBezTo>
                <a:cubicBezTo>
                  <a:pt x="976617" y="402312"/>
                  <a:pt x="976617" y="402643"/>
                  <a:pt x="976617" y="403306"/>
                </a:cubicBezTo>
                <a:cubicBezTo>
                  <a:pt x="977611" y="405625"/>
                  <a:pt x="980262" y="404300"/>
                  <a:pt x="981919" y="405625"/>
                </a:cubicBezTo>
                <a:cubicBezTo>
                  <a:pt x="982582" y="408277"/>
                  <a:pt x="983245" y="410596"/>
                  <a:pt x="983908" y="413248"/>
                </a:cubicBezTo>
                <a:cubicBezTo>
                  <a:pt x="981588" y="413248"/>
                  <a:pt x="981919" y="414242"/>
                  <a:pt x="982913" y="415567"/>
                </a:cubicBezTo>
                <a:cubicBezTo>
                  <a:pt x="983908" y="417887"/>
                  <a:pt x="985896" y="419544"/>
                  <a:pt x="987553" y="421532"/>
                </a:cubicBezTo>
                <a:cubicBezTo>
                  <a:pt x="985896" y="419875"/>
                  <a:pt x="983908" y="417887"/>
                  <a:pt x="982913" y="415567"/>
                </a:cubicBezTo>
                <a:cubicBezTo>
                  <a:pt x="981588" y="418881"/>
                  <a:pt x="977280" y="418218"/>
                  <a:pt x="975291" y="420870"/>
                </a:cubicBezTo>
                <a:cubicBezTo>
                  <a:pt x="975291" y="421201"/>
                  <a:pt x="975291" y="421532"/>
                  <a:pt x="975291" y="421864"/>
                </a:cubicBezTo>
                <a:cubicBezTo>
                  <a:pt x="977280" y="421864"/>
                  <a:pt x="979268" y="421532"/>
                  <a:pt x="981588" y="421201"/>
                </a:cubicBezTo>
                <a:cubicBezTo>
                  <a:pt x="983245" y="423852"/>
                  <a:pt x="982582" y="427497"/>
                  <a:pt x="985233" y="429817"/>
                </a:cubicBezTo>
                <a:cubicBezTo>
                  <a:pt x="984570" y="432468"/>
                  <a:pt x="983245" y="434457"/>
                  <a:pt x="980262" y="434125"/>
                </a:cubicBezTo>
                <a:cubicBezTo>
                  <a:pt x="977943" y="433794"/>
                  <a:pt x="975291" y="432800"/>
                  <a:pt x="974960" y="429817"/>
                </a:cubicBezTo>
                <a:cubicBezTo>
                  <a:pt x="974297" y="425509"/>
                  <a:pt x="971977" y="427829"/>
                  <a:pt x="969989" y="428492"/>
                </a:cubicBezTo>
                <a:lnTo>
                  <a:pt x="969989" y="428492"/>
                </a:lnTo>
                <a:cubicBezTo>
                  <a:pt x="968663" y="423189"/>
                  <a:pt x="966344" y="429486"/>
                  <a:pt x="964687" y="427829"/>
                </a:cubicBezTo>
                <a:cubicBezTo>
                  <a:pt x="964687" y="426172"/>
                  <a:pt x="964687" y="424515"/>
                  <a:pt x="962367" y="424515"/>
                </a:cubicBezTo>
                <a:cubicBezTo>
                  <a:pt x="961704" y="424515"/>
                  <a:pt x="960710" y="424515"/>
                  <a:pt x="960047" y="424515"/>
                </a:cubicBezTo>
                <a:cubicBezTo>
                  <a:pt x="961041" y="426503"/>
                  <a:pt x="963030" y="428160"/>
                  <a:pt x="962698" y="430811"/>
                </a:cubicBezTo>
                <a:cubicBezTo>
                  <a:pt x="962698" y="431474"/>
                  <a:pt x="962698" y="432468"/>
                  <a:pt x="962698" y="433131"/>
                </a:cubicBezTo>
                <a:cubicBezTo>
                  <a:pt x="961041" y="435451"/>
                  <a:pt x="959385" y="432800"/>
                  <a:pt x="957396" y="433131"/>
                </a:cubicBezTo>
                <a:cubicBezTo>
                  <a:pt x="956402" y="433794"/>
                  <a:pt x="955739" y="434788"/>
                  <a:pt x="954745" y="435451"/>
                </a:cubicBezTo>
                <a:cubicBezTo>
                  <a:pt x="963030" y="435451"/>
                  <a:pt x="963030" y="435451"/>
                  <a:pt x="960379" y="442742"/>
                </a:cubicBezTo>
                <a:cubicBezTo>
                  <a:pt x="959385" y="445393"/>
                  <a:pt x="961041" y="448044"/>
                  <a:pt x="959716" y="450695"/>
                </a:cubicBezTo>
                <a:cubicBezTo>
                  <a:pt x="956402" y="452352"/>
                  <a:pt x="953088" y="448375"/>
                  <a:pt x="949443" y="450695"/>
                </a:cubicBezTo>
                <a:lnTo>
                  <a:pt x="948117" y="452021"/>
                </a:lnTo>
                <a:lnTo>
                  <a:pt x="948117" y="452021"/>
                </a:lnTo>
                <a:cubicBezTo>
                  <a:pt x="945135" y="448707"/>
                  <a:pt x="940495" y="451358"/>
                  <a:pt x="936850" y="449038"/>
                </a:cubicBezTo>
                <a:cubicBezTo>
                  <a:pt x="937844" y="447381"/>
                  <a:pt x="938507" y="446055"/>
                  <a:pt x="939501" y="444730"/>
                </a:cubicBezTo>
                <a:lnTo>
                  <a:pt x="939501" y="444730"/>
                </a:lnTo>
                <a:cubicBezTo>
                  <a:pt x="942483" y="445061"/>
                  <a:pt x="944803" y="442410"/>
                  <a:pt x="948117" y="444067"/>
                </a:cubicBezTo>
                <a:cubicBezTo>
                  <a:pt x="949774" y="444730"/>
                  <a:pt x="949111" y="442079"/>
                  <a:pt x="949443" y="440753"/>
                </a:cubicBezTo>
                <a:cubicBezTo>
                  <a:pt x="947123" y="440090"/>
                  <a:pt x="944803" y="440422"/>
                  <a:pt x="943478" y="438102"/>
                </a:cubicBezTo>
                <a:cubicBezTo>
                  <a:pt x="942815" y="437439"/>
                  <a:pt x="942483" y="436776"/>
                  <a:pt x="941821" y="435782"/>
                </a:cubicBezTo>
                <a:cubicBezTo>
                  <a:pt x="938838" y="437108"/>
                  <a:pt x="938838" y="431143"/>
                  <a:pt x="935524" y="433131"/>
                </a:cubicBezTo>
                <a:cubicBezTo>
                  <a:pt x="935524" y="434457"/>
                  <a:pt x="935524" y="436114"/>
                  <a:pt x="934199" y="436445"/>
                </a:cubicBezTo>
                <a:cubicBezTo>
                  <a:pt x="935524" y="436114"/>
                  <a:pt x="935193" y="434457"/>
                  <a:pt x="935524" y="433131"/>
                </a:cubicBezTo>
                <a:cubicBezTo>
                  <a:pt x="933204" y="433131"/>
                  <a:pt x="931879" y="429486"/>
                  <a:pt x="929228" y="431806"/>
                </a:cubicBezTo>
                <a:lnTo>
                  <a:pt x="929228" y="431806"/>
                </a:lnTo>
                <a:cubicBezTo>
                  <a:pt x="922268" y="431143"/>
                  <a:pt x="914978" y="431806"/>
                  <a:pt x="908681" y="428160"/>
                </a:cubicBezTo>
                <a:cubicBezTo>
                  <a:pt x="907687" y="428160"/>
                  <a:pt x="906693" y="428160"/>
                  <a:pt x="906362" y="426835"/>
                </a:cubicBezTo>
                <a:cubicBezTo>
                  <a:pt x="907356" y="426835"/>
                  <a:pt x="908681" y="426835"/>
                  <a:pt x="909013" y="425509"/>
                </a:cubicBezTo>
                <a:cubicBezTo>
                  <a:pt x="907687" y="422195"/>
                  <a:pt x="904705" y="421201"/>
                  <a:pt x="901391" y="420538"/>
                </a:cubicBezTo>
                <a:lnTo>
                  <a:pt x="901391" y="420538"/>
                </a:lnTo>
                <a:cubicBezTo>
                  <a:pt x="899402" y="419544"/>
                  <a:pt x="897745" y="419213"/>
                  <a:pt x="895757" y="419213"/>
                </a:cubicBezTo>
                <a:cubicBezTo>
                  <a:pt x="897745" y="419213"/>
                  <a:pt x="899734" y="419213"/>
                  <a:pt x="901391" y="420538"/>
                </a:cubicBezTo>
                <a:cubicBezTo>
                  <a:pt x="903710" y="418881"/>
                  <a:pt x="907024" y="418218"/>
                  <a:pt x="909013" y="415567"/>
                </a:cubicBezTo>
                <a:cubicBezTo>
                  <a:pt x="909013" y="415236"/>
                  <a:pt x="909013" y="414573"/>
                  <a:pt x="909013" y="414242"/>
                </a:cubicBezTo>
                <a:cubicBezTo>
                  <a:pt x="908681" y="412916"/>
                  <a:pt x="908350" y="411922"/>
                  <a:pt x="908018" y="410596"/>
                </a:cubicBezTo>
                <a:cubicBezTo>
                  <a:pt x="908018" y="410596"/>
                  <a:pt x="908681" y="410265"/>
                  <a:pt x="909013" y="410265"/>
                </a:cubicBezTo>
                <a:cubicBezTo>
                  <a:pt x="912658" y="406288"/>
                  <a:pt x="918954" y="404631"/>
                  <a:pt x="919286" y="397672"/>
                </a:cubicBezTo>
                <a:lnTo>
                  <a:pt x="919286" y="397672"/>
                </a:lnTo>
                <a:cubicBezTo>
                  <a:pt x="919286" y="397672"/>
                  <a:pt x="918292" y="396015"/>
                  <a:pt x="917960" y="395021"/>
                </a:cubicBezTo>
                <a:cubicBezTo>
                  <a:pt x="915972" y="395021"/>
                  <a:pt x="913652" y="394027"/>
                  <a:pt x="911664" y="393695"/>
                </a:cubicBezTo>
                <a:cubicBezTo>
                  <a:pt x="911001" y="393695"/>
                  <a:pt x="910670" y="393695"/>
                  <a:pt x="910007" y="393695"/>
                </a:cubicBezTo>
                <a:cubicBezTo>
                  <a:pt x="910670" y="393695"/>
                  <a:pt x="911001" y="393695"/>
                  <a:pt x="911664" y="393695"/>
                </a:cubicBezTo>
                <a:cubicBezTo>
                  <a:pt x="913652" y="394027"/>
                  <a:pt x="915972" y="394689"/>
                  <a:pt x="917960" y="395021"/>
                </a:cubicBezTo>
                <a:cubicBezTo>
                  <a:pt x="918292" y="392701"/>
                  <a:pt x="918954" y="390713"/>
                  <a:pt x="919286" y="388393"/>
                </a:cubicBezTo>
                <a:cubicBezTo>
                  <a:pt x="921606" y="388393"/>
                  <a:pt x="923925" y="388393"/>
                  <a:pt x="925582" y="387067"/>
                </a:cubicBezTo>
                <a:cubicBezTo>
                  <a:pt x="925914" y="387067"/>
                  <a:pt x="926245" y="387067"/>
                  <a:pt x="926908" y="387067"/>
                </a:cubicBezTo>
                <a:cubicBezTo>
                  <a:pt x="932542" y="389387"/>
                  <a:pt x="938507" y="391707"/>
                  <a:pt x="943809" y="393695"/>
                </a:cubicBezTo>
                <a:cubicBezTo>
                  <a:pt x="945466" y="390050"/>
                  <a:pt x="943809" y="388393"/>
                  <a:pt x="941821" y="386736"/>
                </a:cubicBezTo>
                <a:lnTo>
                  <a:pt x="941821" y="386736"/>
                </a:lnTo>
                <a:cubicBezTo>
                  <a:pt x="943478" y="386736"/>
                  <a:pt x="944140" y="385079"/>
                  <a:pt x="945466" y="384748"/>
                </a:cubicBezTo>
                <a:cubicBezTo>
                  <a:pt x="949111" y="383753"/>
                  <a:pt x="949111" y="377126"/>
                  <a:pt x="954414" y="379114"/>
                </a:cubicBezTo>
                <a:cubicBezTo>
                  <a:pt x="956733" y="381765"/>
                  <a:pt x="958722" y="384085"/>
                  <a:pt x="961041" y="386736"/>
                </a:cubicBezTo>
                <a:cubicBezTo>
                  <a:pt x="962367" y="386736"/>
                  <a:pt x="963361" y="387730"/>
                  <a:pt x="964355" y="387730"/>
                </a:cubicBezTo>
                <a:cubicBezTo>
                  <a:pt x="967669" y="388062"/>
                  <a:pt x="972309" y="390050"/>
                  <a:pt x="973966" y="386405"/>
                </a:cubicBezTo>
                <a:cubicBezTo>
                  <a:pt x="974960" y="384085"/>
                  <a:pt x="976617" y="381765"/>
                  <a:pt x="977611" y="379114"/>
                </a:cubicBezTo>
                <a:cubicBezTo>
                  <a:pt x="974960" y="378120"/>
                  <a:pt x="972972" y="375800"/>
                  <a:pt x="969658" y="375800"/>
                </a:cubicBezTo>
                <a:cubicBezTo>
                  <a:pt x="968001" y="377788"/>
                  <a:pt x="965350" y="376463"/>
                  <a:pt x="963030" y="376794"/>
                </a:cubicBezTo>
                <a:cubicBezTo>
                  <a:pt x="965350" y="376794"/>
                  <a:pt x="968001" y="378120"/>
                  <a:pt x="969658" y="375800"/>
                </a:cubicBezTo>
                <a:cubicBezTo>
                  <a:pt x="967669" y="373812"/>
                  <a:pt x="964355" y="376463"/>
                  <a:pt x="962367" y="373812"/>
                </a:cubicBezTo>
                <a:cubicBezTo>
                  <a:pt x="961041" y="372486"/>
                  <a:pt x="959716" y="374474"/>
                  <a:pt x="958390" y="373812"/>
                </a:cubicBezTo>
                <a:cubicBezTo>
                  <a:pt x="955739" y="376794"/>
                  <a:pt x="952757" y="377457"/>
                  <a:pt x="949443" y="375137"/>
                </a:cubicBezTo>
                <a:cubicBezTo>
                  <a:pt x="949443" y="368509"/>
                  <a:pt x="944472" y="370498"/>
                  <a:pt x="940826" y="370498"/>
                </a:cubicBezTo>
                <a:cubicBezTo>
                  <a:pt x="939501" y="370498"/>
                  <a:pt x="938175" y="370498"/>
                  <a:pt x="936850" y="370166"/>
                </a:cubicBezTo>
                <a:cubicBezTo>
                  <a:pt x="935193" y="370498"/>
                  <a:pt x="938838" y="373480"/>
                  <a:pt x="935524" y="372818"/>
                </a:cubicBezTo>
                <a:cubicBezTo>
                  <a:pt x="934530" y="372486"/>
                  <a:pt x="932873" y="371161"/>
                  <a:pt x="932210" y="371823"/>
                </a:cubicBezTo>
                <a:cubicBezTo>
                  <a:pt x="925582" y="374806"/>
                  <a:pt x="917960" y="373480"/>
                  <a:pt x="911332" y="375800"/>
                </a:cubicBezTo>
                <a:cubicBezTo>
                  <a:pt x="904042" y="374806"/>
                  <a:pt x="897082" y="377788"/>
                  <a:pt x="890123" y="376794"/>
                </a:cubicBezTo>
                <a:close/>
                <a:moveTo>
                  <a:pt x="907687" y="394358"/>
                </a:moveTo>
                <a:cubicBezTo>
                  <a:pt x="910007" y="394358"/>
                  <a:pt x="911001" y="395352"/>
                  <a:pt x="911664" y="396346"/>
                </a:cubicBezTo>
                <a:cubicBezTo>
                  <a:pt x="911332" y="395352"/>
                  <a:pt x="910338" y="394689"/>
                  <a:pt x="907687" y="394358"/>
                </a:cubicBezTo>
                <a:lnTo>
                  <a:pt x="907687" y="394358"/>
                </a:lnTo>
                <a:close/>
                <a:moveTo>
                  <a:pt x="932542" y="375469"/>
                </a:moveTo>
                <a:cubicBezTo>
                  <a:pt x="932542" y="375469"/>
                  <a:pt x="931216" y="375469"/>
                  <a:pt x="930885" y="375469"/>
                </a:cubicBezTo>
                <a:cubicBezTo>
                  <a:pt x="931547" y="375469"/>
                  <a:pt x="932210" y="375469"/>
                  <a:pt x="932542" y="375469"/>
                </a:cubicBezTo>
                <a:cubicBezTo>
                  <a:pt x="933536" y="375469"/>
                  <a:pt x="934530" y="375137"/>
                  <a:pt x="935524" y="374806"/>
                </a:cubicBezTo>
                <a:cubicBezTo>
                  <a:pt x="934530" y="375137"/>
                  <a:pt x="933536" y="375469"/>
                  <a:pt x="932542" y="375469"/>
                </a:cubicBezTo>
                <a:close/>
                <a:moveTo>
                  <a:pt x="911332" y="383091"/>
                </a:moveTo>
                <a:cubicBezTo>
                  <a:pt x="911332" y="383091"/>
                  <a:pt x="913984" y="383091"/>
                  <a:pt x="915309" y="383091"/>
                </a:cubicBezTo>
                <a:lnTo>
                  <a:pt x="915309" y="383091"/>
                </a:lnTo>
                <a:cubicBezTo>
                  <a:pt x="915309" y="383091"/>
                  <a:pt x="912658" y="383422"/>
                  <a:pt x="911332" y="383091"/>
                </a:cubicBezTo>
                <a:close/>
                <a:moveTo>
                  <a:pt x="896420" y="443736"/>
                </a:moveTo>
                <a:cubicBezTo>
                  <a:pt x="898408" y="443736"/>
                  <a:pt x="900396" y="443736"/>
                  <a:pt x="902385" y="443736"/>
                </a:cubicBezTo>
                <a:cubicBezTo>
                  <a:pt x="900396" y="443736"/>
                  <a:pt x="898408" y="443736"/>
                  <a:pt x="896420" y="443736"/>
                </a:cubicBezTo>
                <a:cubicBezTo>
                  <a:pt x="894763" y="443073"/>
                  <a:pt x="893437" y="441747"/>
                  <a:pt x="892112" y="440422"/>
                </a:cubicBezTo>
                <a:cubicBezTo>
                  <a:pt x="893437" y="441747"/>
                  <a:pt x="894763" y="443073"/>
                  <a:pt x="896420" y="443736"/>
                </a:cubicBezTo>
                <a:close/>
                <a:moveTo>
                  <a:pt x="890123" y="456329"/>
                </a:moveTo>
                <a:cubicBezTo>
                  <a:pt x="890123" y="456329"/>
                  <a:pt x="890123" y="455003"/>
                  <a:pt x="890123" y="454009"/>
                </a:cubicBezTo>
                <a:cubicBezTo>
                  <a:pt x="890455" y="454009"/>
                  <a:pt x="891117" y="454009"/>
                  <a:pt x="891449" y="453677"/>
                </a:cubicBezTo>
                <a:cubicBezTo>
                  <a:pt x="891780" y="452021"/>
                  <a:pt x="892112" y="450695"/>
                  <a:pt x="892443" y="449038"/>
                </a:cubicBezTo>
                <a:cubicBezTo>
                  <a:pt x="890786" y="449038"/>
                  <a:pt x="889460" y="448707"/>
                  <a:pt x="887803" y="448044"/>
                </a:cubicBezTo>
                <a:cubicBezTo>
                  <a:pt x="889129" y="448707"/>
                  <a:pt x="890786" y="449038"/>
                  <a:pt x="892443" y="449038"/>
                </a:cubicBezTo>
                <a:lnTo>
                  <a:pt x="892443" y="449038"/>
                </a:lnTo>
                <a:cubicBezTo>
                  <a:pt x="895757" y="449369"/>
                  <a:pt x="899402" y="449701"/>
                  <a:pt x="902716" y="450032"/>
                </a:cubicBezTo>
                <a:lnTo>
                  <a:pt x="902716" y="450032"/>
                </a:lnTo>
                <a:cubicBezTo>
                  <a:pt x="902716" y="450032"/>
                  <a:pt x="904042" y="453015"/>
                  <a:pt x="905036" y="454672"/>
                </a:cubicBezTo>
                <a:cubicBezTo>
                  <a:pt x="902716" y="454672"/>
                  <a:pt x="900728" y="455334"/>
                  <a:pt x="898739" y="455334"/>
                </a:cubicBezTo>
                <a:cubicBezTo>
                  <a:pt x="896420" y="454672"/>
                  <a:pt x="894100" y="454009"/>
                  <a:pt x="891449" y="453677"/>
                </a:cubicBezTo>
                <a:cubicBezTo>
                  <a:pt x="891117" y="453677"/>
                  <a:pt x="890455" y="453677"/>
                  <a:pt x="890123" y="454009"/>
                </a:cubicBezTo>
                <a:cubicBezTo>
                  <a:pt x="890123" y="454672"/>
                  <a:pt x="890123" y="455334"/>
                  <a:pt x="890123" y="456329"/>
                </a:cubicBezTo>
                <a:cubicBezTo>
                  <a:pt x="891117" y="457323"/>
                  <a:pt x="891449" y="458317"/>
                  <a:pt x="891449" y="459643"/>
                </a:cubicBezTo>
                <a:cubicBezTo>
                  <a:pt x="891449" y="458648"/>
                  <a:pt x="891449" y="457323"/>
                  <a:pt x="890123" y="456329"/>
                </a:cubicBezTo>
                <a:close/>
                <a:moveTo>
                  <a:pt x="898739" y="474224"/>
                </a:moveTo>
                <a:cubicBezTo>
                  <a:pt x="898739" y="474224"/>
                  <a:pt x="898739" y="474224"/>
                  <a:pt x="898739" y="474224"/>
                </a:cubicBezTo>
                <a:cubicBezTo>
                  <a:pt x="898739" y="474224"/>
                  <a:pt x="898739" y="474224"/>
                  <a:pt x="898739" y="474224"/>
                </a:cubicBezTo>
                <a:cubicBezTo>
                  <a:pt x="898077" y="474224"/>
                  <a:pt x="897414" y="474224"/>
                  <a:pt x="897082" y="474224"/>
                </a:cubicBezTo>
                <a:cubicBezTo>
                  <a:pt x="897745" y="474224"/>
                  <a:pt x="898408" y="474224"/>
                  <a:pt x="898739" y="474224"/>
                </a:cubicBezTo>
                <a:close/>
                <a:moveTo>
                  <a:pt x="847705" y="457986"/>
                </a:moveTo>
                <a:cubicBezTo>
                  <a:pt x="847705" y="457986"/>
                  <a:pt x="847705" y="457986"/>
                  <a:pt x="847705" y="457986"/>
                </a:cubicBezTo>
                <a:cubicBezTo>
                  <a:pt x="847705" y="457986"/>
                  <a:pt x="847705" y="457986"/>
                  <a:pt x="847705" y="457986"/>
                </a:cubicBezTo>
                <a:close/>
                <a:moveTo>
                  <a:pt x="874879" y="482177"/>
                </a:moveTo>
                <a:cubicBezTo>
                  <a:pt x="874879" y="482177"/>
                  <a:pt x="873222" y="481846"/>
                  <a:pt x="872559" y="481183"/>
                </a:cubicBezTo>
                <a:cubicBezTo>
                  <a:pt x="873222" y="481515"/>
                  <a:pt x="873885" y="481846"/>
                  <a:pt x="874879" y="482177"/>
                </a:cubicBezTo>
                <a:cubicBezTo>
                  <a:pt x="876536" y="482177"/>
                  <a:pt x="878193" y="482177"/>
                  <a:pt x="879850" y="482177"/>
                </a:cubicBezTo>
                <a:cubicBezTo>
                  <a:pt x="881507" y="482840"/>
                  <a:pt x="883164" y="483834"/>
                  <a:pt x="885152" y="484497"/>
                </a:cubicBezTo>
                <a:lnTo>
                  <a:pt x="885152" y="484497"/>
                </a:lnTo>
                <a:lnTo>
                  <a:pt x="879850" y="482177"/>
                </a:lnTo>
                <a:cubicBezTo>
                  <a:pt x="878193" y="482177"/>
                  <a:pt x="876536" y="482509"/>
                  <a:pt x="874879" y="482177"/>
                </a:cubicBezTo>
                <a:close/>
                <a:moveTo>
                  <a:pt x="896420" y="489468"/>
                </a:moveTo>
                <a:cubicBezTo>
                  <a:pt x="894100" y="488142"/>
                  <a:pt x="895426" y="485160"/>
                  <a:pt x="893769" y="483171"/>
                </a:cubicBezTo>
                <a:cubicBezTo>
                  <a:pt x="896751" y="480520"/>
                  <a:pt x="900396" y="482177"/>
                  <a:pt x="903710" y="481183"/>
                </a:cubicBezTo>
                <a:cubicBezTo>
                  <a:pt x="905036" y="479526"/>
                  <a:pt x="906362" y="477869"/>
                  <a:pt x="907687" y="476544"/>
                </a:cubicBezTo>
                <a:cubicBezTo>
                  <a:pt x="909344" y="477538"/>
                  <a:pt x="911664" y="477869"/>
                  <a:pt x="911664" y="480520"/>
                </a:cubicBezTo>
                <a:cubicBezTo>
                  <a:pt x="911664" y="481846"/>
                  <a:pt x="911664" y="482840"/>
                  <a:pt x="911664" y="484166"/>
                </a:cubicBezTo>
                <a:cubicBezTo>
                  <a:pt x="910338" y="484828"/>
                  <a:pt x="909013" y="485823"/>
                  <a:pt x="907687" y="486485"/>
                </a:cubicBezTo>
                <a:cubicBezTo>
                  <a:pt x="908350" y="486485"/>
                  <a:pt x="909013" y="487148"/>
                  <a:pt x="909675" y="487480"/>
                </a:cubicBezTo>
                <a:cubicBezTo>
                  <a:pt x="909013" y="487480"/>
                  <a:pt x="908350" y="486817"/>
                  <a:pt x="907687" y="486485"/>
                </a:cubicBezTo>
                <a:cubicBezTo>
                  <a:pt x="903710" y="486485"/>
                  <a:pt x="900065" y="487480"/>
                  <a:pt x="896751" y="489468"/>
                </a:cubicBezTo>
                <a:close/>
                <a:moveTo>
                  <a:pt x="906362" y="488142"/>
                </a:moveTo>
                <a:cubicBezTo>
                  <a:pt x="906362" y="488142"/>
                  <a:pt x="905036" y="488805"/>
                  <a:pt x="904373" y="489468"/>
                </a:cubicBezTo>
                <a:cubicBezTo>
                  <a:pt x="905036" y="488805"/>
                  <a:pt x="905699" y="488474"/>
                  <a:pt x="906362" y="488142"/>
                </a:cubicBezTo>
                <a:cubicBezTo>
                  <a:pt x="907356" y="487480"/>
                  <a:pt x="908681" y="487480"/>
                  <a:pt x="910338" y="488142"/>
                </a:cubicBezTo>
                <a:lnTo>
                  <a:pt x="910338" y="488142"/>
                </a:lnTo>
                <a:cubicBezTo>
                  <a:pt x="910338" y="488142"/>
                  <a:pt x="907687" y="488142"/>
                  <a:pt x="906362" y="488142"/>
                </a:cubicBezTo>
                <a:close/>
                <a:moveTo>
                  <a:pt x="919617" y="461962"/>
                </a:moveTo>
                <a:cubicBezTo>
                  <a:pt x="919617" y="461962"/>
                  <a:pt x="919949" y="463951"/>
                  <a:pt x="920943" y="464945"/>
                </a:cubicBezTo>
                <a:cubicBezTo>
                  <a:pt x="919949" y="463951"/>
                  <a:pt x="919617" y="462957"/>
                  <a:pt x="919617" y="461962"/>
                </a:cubicBezTo>
                <a:close/>
                <a:moveTo>
                  <a:pt x="934199" y="478201"/>
                </a:moveTo>
                <a:cubicBezTo>
                  <a:pt x="934199" y="478201"/>
                  <a:pt x="935193" y="478201"/>
                  <a:pt x="935856" y="478201"/>
                </a:cubicBezTo>
                <a:lnTo>
                  <a:pt x="935856" y="478201"/>
                </a:lnTo>
                <a:cubicBezTo>
                  <a:pt x="935856" y="478201"/>
                  <a:pt x="934861" y="478201"/>
                  <a:pt x="934199" y="478201"/>
                </a:cubicBezTo>
                <a:close/>
                <a:moveTo>
                  <a:pt x="972640" y="475881"/>
                </a:moveTo>
                <a:cubicBezTo>
                  <a:pt x="972640" y="475881"/>
                  <a:pt x="972640" y="478201"/>
                  <a:pt x="972640" y="479526"/>
                </a:cubicBezTo>
                <a:cubicBezTo>
                  <a:pt x="972640" y="478532"/>
                  <a:pt x="972640" y="477206"/>
                  <a:pt x="972640" y="475881"/>
                </a:cubicBezTo>
                <a:cubicBezTo>
                  <a:pt x="975623" y="475218"/>
                  <a:pt x="978605" y="475549"/>
                  <a:pt x="981588" y="475881"/>
                </a:cubicBezTo>
                <a:cubicBezTo>
                  <a:pt x="978605" y="475218"/>
                  <a:pt x="975623" y="475218"/>
                  <a:pt x="972640" y="475881"/>
                </a:cubicBezTo>
                <a:close/>
                <a:moveTo>
                  <a:pt x="984239" y="468259"/>
                </a:moveTo>
                <a:cubicBezTo>
                  <a:pt x="983908" y="470247"/>
                  <a:pt x="982913" y="470579"/>
                  <a:pt x="981919" y="470247"/>
                </a:cubicBezTo>
                <a:cubicBezTo>
                  <a:pt x="982913" y="470247"/>
                  <a:pt x="983576" y="470247"/>
                  <a:pt x="984239" y="468259"/>
                </a:cubicBezTo>
                <a:cubicBezTo>
                  <a:pt x="984570" y="467927"/>
                  <a:pt x="984902" y="467265"/>
                  <a:pt x="985565" y="466933"/>
                </a:cubicBezTo>
                <a:cubicBezTo>
                  <a:pt x="985233" y="467265"/>
                  <a:pt x="984902" y="467927"/>
                  <a:pt x="984239" y="468259"/>
                </a:cubicBezTo>
                <a:close/>
                <a:moveTo>
                  <a:pt x="997826" y="467927"/>
                </a:moveTo>
                <a:cubicBezTo>
                  <a:pt x="997826" y="467927"/>
                  <a:pt x="996832" y="465939"/>
                  <a:pt x="996501" y="464945"/>
                </a:cubicBezTo>
                <a:cubicBezTo>
                  <a:pt x="996832" y="465939"/>
                  <a:pt x="997495" y="466933"/>
                  <a:pt x="997826" y="467927"/>
                </a:cubicBezTo>
                <a:cubicBezTo>
                  <a:pt x="997826" y="468922"/>
                  <a:pt x="997826" y="469584"/>
                  <a:pt x="998820" y="469916"/>
                </a:cubicBezTo>
                <a:cubicBezTo>
                  <a:pt x="998158" y="469584"/>
                  <a:pt x="997826" y="468922"/>
                  <a:pt x="997826" y="467927"/>
                </a:cubicBezTo>
                <a:close/>
                <a:moveTo>
                  <a:pt x="1000146" y="470910"/>
                </a:moveTo>
                <a:cubicBezTo>
                  <a:pt x="1000146" y="470910"/>
                  <a:pt x="1000809" y="471241"/>
                  <a:pt x="1001140" y="471573"/>
                </a:cubicBezTo>
                <a:cubicBezTo>
                  <a:pt x="1001140" y="471573"/>
                  <a:pt x="1000477" y="470910"/>
                  <a:pt x="1000146" y="470910"/>
                </a:cubicBezTo>
                <a:close/>
                <a:moveTo>
                  <a:pt x="998158" y="499410"/>
                </a:moveTo>
                <a:cubicBezTo>
                  <a:pt x="998158" y="499410"/>
                  <a:pt x="1001471" y="499410"/>
                  <a:pt x="1003128" y="498747"/>
                </a:cubicBezTo>
                <a:cubicBezTo>
                  <a:pt x="1001471" y="499078"/>
                  <a:pt x="999815" y="499410"/>
                  <a:pt x="998158" y="499410"/>
                </a:cubicBezTo>
                <a:close/>
                <a:moveTo>
                  <a:pt x="1008762" y="503386"/>
                </a:moveTo>
                <a:cubicBezTo>
                  <a:pt x="1008762" y="503386"/>
                  <a:pt x="1011082" y="502061"/>
                  <a:pt x="1012076" y="501730"/>
                </a:cubicBezTo>
                <a:cubicBezTo>
                  <a:pt x="1010750" y="501730"/>
                  <a:pt x="1009756" y="502392"/>
                  <a:pt x="1008762" y="503386"/>
                </a:cubicBezTo>
                <a:close/>
                <a:moveTo>
                  <a:pt x="1045215" y="482509"/>
                </a:moveTo>
                <a:lnTo>
                  <a:pt x="1045215" y="482509"/>
                </a:lnTo>
                <a:cubicBezTo>
                  <a:pt x="1045215" y="482509"/>
                  <a:pt x="1047535" y="483503"/>
                  <a:pt x="1048861" y="483503"/>
                </a:cubicBezTo>
                <a:cubicBezTo>
                  <a:pt x="1047535" y="483503"/>
                  <a:pt x="1046210" y="482840"/>
                  <a:pt x="1045215" y="482509"/>
                </a:cubicBezTo>
                <a:close/>
                <a:moveTo>
                  <a:pt x="1091279" y="454340"/>
                </a:moveTo>
                <a:cubicBezTo>
                  <a:pt x="1091279" y="454340"/>
                  <a:pt x="1091942" y="454340"/>
                  <a:pt x="1092273" y="454340"/>
                </a:cubicBezTo>
                <a:cubicBezTo>
                  <a:pt x="1091942" y="454340"/>
                  <a:pt x="1091611" y="454340"/>
                  <a:pt x="1091279" y="454340"/>
                </a:cubicBezTo>
                <a:close/>
                <a:moveTo>
                  <a:pt x="1097244" y="434457"/>
                </a:moveTo>
                <a:cubicBezTo>
                  <a:pt x="1097244" y="434457"/>
                  <a:pt x="1097244" y="433131"/>
                  <a:pt x="1097244" y="432468"/>
                </a:cubicBezTo>
                <a:lnTo>
                  <a:pt x="1097244" y="432468"/>
                </a:lnTo>
                <a:cubicBezTo>
                  <a:pt x="1097244" y="432468"/>
                  <a:pt x="1097244" y="433794"/>
                  <a:pt x="1097244" y="434457"/>
                </a:cubicBezTo>
                <a:lnTo>
                  <a:pt x="1097244" y="434457"/>
                </a:lnTo>
                <a:close/>
                <a:moveTo>
                  <a:pt x="1110169" y="469584"/>
                </a:moveTo>
                <a:lnTo>
                  <a:pt x="1110169" y="469584"/>
                </a:lnTo>
                <a:cubicBezTo>
                  <a:pt x="1110169" y="469584"/>
                  <a:pt x="1108180" y="470579"/>
                  <a:pt x="1107186" y="470910"/>
                </a:cubicBezTo>
                <a:cubicBezTo>
                  <a:pt x="1108180" y="470579"/>
                  <a:pt x="1109174" y="469916"/>
                  <a:pt x="1110169" y="469584"/>
                </a:cubicBezTo>
                <a:close/>
                <a:moveTo>
                  <a:pt x="1124087" y="463619"/>
                </a:moveTo>
                <a:cubicBezTo>
                  <a:pt x="1124087" y="463619"/>
                  <a:pt x="1124750" y="463619"/>
                  <a:pt x="1125081" y="463619"/>
                </a:cubicBezTo>
                <a:cubicBezTo>
                  <a:pt x="1125081" y="462957"/>
                  <a:pt x="1125081" y="461962"/>
                  <a:pt x="1125413" y="460968"/>
                </a:cubicBezTo>
                <a:cubicBezTo>
                  <a:pt x="1125413" y="461631"/>
                  <a:pt x="1125413" y="462625"/>
                  <a:pt x="1125081" y="463619"/>
                </a:cubicBezTo>
                <a:cubicBezTo>
                  <a:pt x="1124750" y="463619"/>
                  <a:pt x="1124419" y="463619"/>
                  <a:pt x="1124087" y="463619"/>
                </a:cubicBezTo>
                <a:close/>
                <a:moveTo>
                  <a:pt x="1134029" y="459974"/>
                </a:moveTo>
                <a:cubicBezTo>
                  <a:pt x="1134029" y="459974"/>
                  <a:pt x="1131709" y="458317"/>
                  <a:pt x="1130384" y="457323"/>
                </a:cubicBezTo>
                <a:cubicBezTo>
                  <a:pt x="1128727" y="455997"/>
                  <a:pt x="1128395" y="454672"/>
                  <a:pt x="1130384" y="453346"/>
                </a:cubicBezTo>
                <a:cubicBezTo>
                  <a:pt x="1132372" y="453346"/>
                  <a:pt x="1134029" y="453346"/>
                  <a:pt x="1136017" y="453346"/>
                </a:cubicBezTo>
                <a:cubicBezTo>
                  <a:pt x="1140325" y="453346"/>
                  <a:pt x="1141320" y="455003"/>
                  <a:pt x="1139331" y="458648"/>
                </a:cubicBezTo>
                <a:lnTo>
                  <a:pt x="1138006" y="459974"/>
                </a:lnTo>
                <a:cubicBezTo>
                  <a:pt x="1138006" y="459974"/>
                  <a:pt x="1135354" y="460637"/>
                  <a:pt x="1134029" y="459974"/>
                </a:cubicBezTo>
                <a:close/>
                <a:moveTo>
                  <a:pt x="1155901" y="453015"/>
                </a:moveTo>
                <a:cubicBezTo>
                  <a:pt x="1155901" y="453015"/>
                  <a:pt x="1155901" y="453346"/>
                  <a:pt x="1155901" y="453677"/>
                </a:cubicBezTo>
                <a:lnTo>
                  <a:pt x="1155901" y="453677"/>
                </a:lnTo>
                <a:cubicBezTo>
                  <a:pt x="1155901" y="453677"/>
                  <a:pt x="1155901" y="453346"/>
                  <a:pt x="1155901" y="453015"/>
                </a:cubicBezTo>
                <a:cubicBezTo>
                  <a:pt x="1155901" y="453015"/>
                  <a:pt x="1155901" y="452352"/>
                  <a:pt x="1155901" y="452352"/>
                </a:cubicBezTo>
                <a:cubicBezTo>
                  <a:pt x="1155901" y="452352"/>
                  <a:pt x="1155901" y="452683"/>
                  <a:pt x="1155901" y="453015"/>
                </a:cubicBezTo>
                <a:close/>
                <a:moveTo>
                  <a:pt x="1178767" y="445724"/>
                </a:moveTo>
                <a:cubicBezTo>
                  <a:pt x="1180424" y="445724"/>
                  <a:pt x="1182412" y="445724"/>
                  <a:pt x="1184069" y="445724"/>
                </a:cubicBezTo>
                <a:lnTo>
                  <a:pt x="1184069" y="445724"/>
                </a:lnTo>
                <a:cubicBezTo>
                  <a:pt x="1182412" y="445724"/>
                  <a:pt x="1180424" y="445724"/>
                  <a:pt x="1178767" y="445724"/>
                </a:cubicBezTo>
                <a:close/>
                <a:moveTo>
                  <a:pt x="1185063" y="453015"/>
                </a:moveTo>
                <a:cubicBezTo>
                  <a:pt x="1185063" y="453015"/>
                  <a:pt x="1186721" y="452352"/>
                  <a:pt x="1187715" y="452021"/>
                </a:cubicBezTo>
                <a:cubicBezTo>
                  <a:pt x="1187715" y="451358"/>
                  <a:pt x="1188709" y="451026"/>
                  <a:pt x="1189040" y="450695"/>
                </a:cubicBezTo>
                <a:cubicBezTo>
                  <a:pt x="1188709" y="451026"/>
                  <a:pt x="1187715" y="451358"/>
                  <a:pt x="1187715" y="452021"/>
                </a:cubicBezTo>
                <a:cubicBezTo>
                  <a:pt x="1186721" y="452021"/>
                  <a:pt x="1185726" y="452352"/>
                  <a:pt x="1185063" y="453015"/>
                </a:cubicBezTo>
                <a:close/>
                <a:moveTo>
                  <a:pt x="1201965" y="453677"/>
                </a:moveTo>
                <a:cubicBezTo>
                  <a:pt x="1201965" y="453677"/>
                  <a:pt x="1201965" y="455334"/>
                  <a:pt x="1201965" y="455997"/>
                </a:cubicBezTo>
                <a:cubicBezTo>
                  <a:pt x="1201965" y="456660"/>
                  <a:pt x="1201633" y="456991"/>
                  <a:pt x="1201302" y="457323"/>
                </a:cubicBezTo>
                <a:cubicBezTo>
                  <a:pt x="1201302" y="456991"/>
                  <a:pt x="1201965" y="456329"/>
                  <a:pt x="1201965" y="455997"/>
                </a:cubicBezTo>
                <a:cubicBezTo>
                  <a:pt x="1201965" y="455334"/>
                  <a:pt x="1201965" y="454340"/>
                  <a:pt x="1201965" y="453677"/>
                </a:cubicBezTo>
                <a:cubicBezTo>
                  <a:pt x="1201965" y="452683"/>
                  <a:pt x="1202627" y="452021"/>
                  <a:pt x="1203290" y="451689"/>
                </a:cubicBezTo>
                <a:cubicBezTo>
                  <a:pt x="1202627" y="452021"/>
                  <a:pt x="1202296" y="453015"/>
                  <a:pt x="1201965" y="453677"/>
                </a:cubicBezTo>
                <a:close/>
                <a:moveTo>
                  <a:pt x="1215220" y="450032"/>
                </a:moveTo>
                <a:cubicBezTo>
                  <a:pt x="1214226" y="448044"/>
                  <a:pt x="1214889" y="445724"/>
                  <a:pt x="1215220" y="442742"/>
                </a:cubicBezTo>
                <a:cubicBezTo>
                  <a:pt x="1218534" y="444730"/>
                  <a:pt x="1223505" y="443736"/>
                  <a:pt x="1222180" y="449369"/>
                </a:cubicBezTo>
                <a:cubicBezTo>
                  <a:pt x="1223505" y="449038"/>
                  <a:pt x="1223837" y="447712"/>
                  <a:pt x="1223837" y="446718"/>
                </a:cubicBezTo>
                <a:cubicBezTo>
                  <a:pt x="1223837" y="447712"/>
                  <a:pt x="1223837" y="448707"/>
                  <a:pt x="1222180" y="449369"/>
                </a:cubicBezTo>
                <a:cubicBezTo>
                  <a:pt x="1221517" y="449369"/>
                  <a:pt x="1220854" y="449369"/>
                  <a:pt x="1219860" y="449701"/>
                </a:cubicBezTo>
                <a:lnTo>
                  <a:pt x="1215220" y="449701"/>
                </a:lnTo>
                <a:close/>
                <a:moveTo>
                  <a:pt x="1216215" y="455003"/>
                </a:moveTo>
                <a:lnTo>
                  <a:pt x="1216215" y="455003"/>
                </a:lnTo>
                <a:cubicBezTo>
                  <a:pt x="1216215" y="455003"/>
                  <a:pt x="1216215" y="455666"/>
                  <a:pt x="1216215" y="455997"/>
                </a:cubicBezTo>
                <a:cubicBezTo>
                  <a:pt x="1216215" y="455997"/>
                  <a:pt x="1216215" y="455334"/>
                  <a:pt x="1216215" y="455003"/>
                </a:cubicBezTo>
                <a:close/>
                <a:moveTo>
                  <a:pt x="1242063" y="467596"/>
                </a:moveTo>
                <a:cubicBezTo>
                  <a:pt x="1244052" y="466933"/>
                  <a:pt x="1246371" y="466933"/>
                  <a:pt x="1247697" y="464613"/>
                </a:cubicBezTo>
                <a:cubicBezTo>
                  <a:pt x="1247697" y="462294"/>
                  <a:pt x="1245046" y="461300"/>
                  <a:pt x="1244052" y="459643"/>
                </a:cubicBezTo>
                <a:cubicBezTo>
                  <a:pt x="1244052" y="458980"/>
                  <a:pt x="1243720" y="458317"/>
                  <a:pt x="1244052" y="457323"/>
                </a:cubicBezTo>
                <a:cubicBezTo>
                  <a:pt x="1243389" y="457323"/>
                  <a:pt x="1242395" y="457323"/>
                  <a:pt x="1241732" y="457323"/>
                </a:cubicBezTo>
                <a:cubicBezTo>
                  <a:pt x="1242395" y="458648"/>
                  <a:pt x="1242395" y="459643"/>
                  <a:pt x="1241732" y="459974"/>
                </a:cubicBezTo>
                <a:cubicBezTo>
                  <a:pt x="1242063" y="459643"/>
                  <a:pt x="1242063" y="458648"/>
                  <a:pt x="1241732" y="457323"/>
                </a:cubicBezTo>
                <a:cubicBezTo>
                  <a:pt x="1242395" y="457323"/>
                  <a:pt x="1243389" y="457323"/>
                  <a:pt x="1244052" y="457323"/>
                </a:cubicBezTo>
                <a:cubicBezTo>
                  <a:pt x="1244052" y="458317"/>
                  <a:pt x="1244052" y="458980"/>
                  <a:pt x="1244052" y="459643"/>
                </a:cubicBezTo>
                <a:cubicBezTo>
                  <a:pt x="1245046" y="461631"/>
                  <a:pt x="1247366" y="462625"/>
                  <a:pt x="1247697" y="464613"/>
                </a:cubicBezTo>
                <a:cubicBezTo>
                  <a:pt x="1246371" y="466602"/>
                  <a:pt x="1244052" y="466933"/>
                  <a:pt x="1242063" y="467596"/>
                </a:cubicBezTo>
                <a:close/>
                <a:moveTo>
                  <a:pt x="1248028" y="466270"/>
                </a:moveTo>
                <a:lnTo>
                  <a:pt x="1248028" y="466270"/>
                </a:lnTo>
                <a:cubicBezTo>
                  <a:pt x="1248028" y="466270"/>
                  <a:pt x="1249022" y="467265"/>
                  <a:pt x="1249685" y="467596"/>
                </a:cubicBezTo>
                <a:cubicBezTo>
                  <a:pt x="1249022" y="467596"/>
                  <a:pt x="1248360" y="466933"/>
                  <a:pt x="1248028" y="466270"/>
                </a:cubicBezTo>
                <a:close/>
                <a:moveTo>
                  <a:pt x="1252999" y="459974"/>
                </a:moveTo>
                <a:cubicBezTo>
                  <a:pt x="1252999" y="459974"/>
                  <a:pt x="1252999" y="460968"/>
                  <a:pt x="1252999" y="461300"/>
                </a:cubicBezTo>
                <a:cubicBezTo>
                  <a:pt x="1252999" y="460968"/>
                  <a:pt x="1252999" y="460637"/>
                  <a:pt x="1252999" y="459974"/>
                </a:cubicBezTo>
                <a:cubicBezTo>
                  <a:pt x="1254656" y="459974"/>
                  <a:pt x="1256313" y="459974"/>
                  <a:pt x="1257970" y="459643"/>
                </a:cubicBezTo>
                <a:cubicBezTo>
                  <a:pt x="1256313" y="459643"/>
                  <a:pt x="1254656" y="459643"/>
                  <a:pt x="1252999" y="459974"/>
                </a:cubicBezTo>
                <a:close/>
                <a:moveTo>
                  <a:pt x="1284482" y="450695"/>
                </a:moveTo>
                <a:cubicBezTo>
                  <a:pt x="1284482" y="450695"/>
                  <a:pt x="1284150" y="451689"/>
                  <a:pt x="1283819" y="451689"/>
                </a:cubicBezTo>
                <a:cubicBezTo>
                  <a:pt x="1284150" y="451689"/>
                  <a:pt x="1284482" y="451026"/>
                  <a:pt x="1284482" y="450695"/>
                </a:cubicBezTo>
                <a:close/>
                <a:moveTo>
                  <a:pt x="1273214" y="437439"/>
                </a:moveTo>
                <a:cubicBezTo>
                  <a:pt x="1273214" y="437439"/>
                  <a:pt x="1272220" y="436445"/>
                  <a:pt x="1271557" y="436445"/>
                </a:cubicBezTo>
                <a:cubicBezTo>
                  <a:pt x="1272220" y="436445"/>
                  <a:pt x="1272883" y="437108"/>
                  <a:pt x="1273214" y="437439"/>
                </a:cubicBezTo>
                <a:close/>
                <a:moveTo>
                  <a:pt x="1268243" y="426503"/>
                </a:moveTo>
                <a:lnTo>
                  <a:pt x="1268243" y="426503"/>
                </a:lnTo>
                <a:cubicBezTo>
                  <a:pt x="1271226" y="423852"/>
                  <a:pt x="1274208" y="421532"/>
                  <a:pt x="1277191" y="418881"/>
                </a:cubicBezTo>
                <a:cubicBezTo>
                  <a:pt x="1274208" y="421532"/>
                  <a:pt x="1271226" y="423852"/>
                  <a:pt x="1268243" y="426503"/>
                </a:cubicBezTo>
                <a:close/>
                <a:moveTo>
                  <a:pt x="1290115" y="408939"/>
                </a:moveTo>
                <a:cubicBezTo>
                  <a:pt x="1288127" y="405625"/>
                  <a:pt x="1289453" y="402643"/>
                  <a:pt x="1291109" y="399992"/>
                </a:cubicBezTo>
                <a:cubicBezTo>
                  <a:pt x="1291109" y="396346"/>
                  <a:pt x="1293761" y="396678"/>
                  <a:pt x="1296080" y="396015"/>
                </a:cubicBezTo>
                <a:cubicBezTo>
                  <a:pt x="1297075" y="396015"/>
                  <a:pt x="1298069" y="396015"/>
                  <a:pt x="1299063" y="396015"/>
                </a:cubicBezTo>
                <a:cubicBezTo>
                  <a:pt x="1303702" y="394358"/>
                  <a:pt x="1303702" y="394027"/>
                  <a:pt x="1304365" y="399660"/>
                </a:cubicBezTo>
                <a:cubicBezTo>
                  <a:pt x="1302708" y="399992"/>
                  <a:pt x="1301383" y="400655"/>
                  <a:pt x="1299726" y="401317"/>
                </a:cubicBezTo>
                <a:lnTo>
                  <a:pt x="1299726" y="401317"/>
                </a:lnTo>
                <a:cubicBezTo>
                  <a:pt x="1297737" y="402312"/>
                  <a:pt x="1299726" y="402974"/>
                  <a:pt x="1299726" y="403968"/>
                </a:cubicBezTo>
                <a:cubicBezTo>
                  <a:pt x="1298732" y="404631"/>
                  <a:pt x="1297737" y="405294"/>
                  <a:pt x="1297406" y="406288"/>
                </a:cubicBezTo>
                <a:cubicBezTo>
                  <a:pt x="1297406" y="407945"/>
                  <a:pt x="1296412" y="408939"/>
                  <a:pt x="1294755" y="408939"/>
                </a:cubicBezTo>
                <a:cubicBezTo>
                  <a:pt x="1293098" y="409271"/>
                  <a:pt x="1291441" y="411259"/>
                  <a:pt x="1289784" y="408939"/>
                </a:cubicBezTo>
                <a:close/>
                <a:moveTo>
                  <a:pt x="1355731" y="430480"/>
                </a:moveTo>
                <a:lnTo>
                  <a:pt x="1355731" y="430480"/>
                </a:lnTo>
                <a:cubicBezTo>
                  <a:pt x="1355731" y="430480"/>
                  <a:pt x="1355731" y="430480"/>
                  <a:pt x="1355731" y="430480"/>
                </a:cubicBezTo>
                <a:close/>
                <a:moveTo>
                  <a:pt x="1350098" y="435451"/>
                </a:moveTo>
                <a:cubicBezTo>
                  <a:pt x="1350098" y="435451"/>
                  <a:pt x="1350098" y="433131"/>
                  <a:pt x="1349435" y="431474"/>
                </a:cubicBezTo>
                <a:cubicBezTo>
                  <a:pt x="1350098" y="430480"/>
                  <a:pt x="1350760" y="430480"/>
                  <a:pt x="1351755" y="430149"/>
                </a:cubicBezTo>
                <a:cubicBezTo>
                  <a:pt x="1351092" y="430149"/>
                  <a:pt x="1350098" y="430480"/>
                  <a:pt x="1349435" y="431474"/>
                </a:cubicBezTo>
                <a:cubicBezTo>
                  <a:pt x="1350429" y="432800"/>
                  <a:pt x="1350429" y="434457"/>
                  <a:pt x="1350098" y="435451"/>
                </a:cubicBezTo>
                <a:close/>
                <a:moveTo>
                  <a:pt x="1341813" y="431806"/>
                </a:moveTo>
                <a:cubicBezTo>
                  <a:pt x="1341813" y="431806"/>
                  <a:pt x="1341150" y="431806"/>
                  <a:pt x="1340819" y="431474"/>
                </a:cubicBezTo>
                <a:cubicBezTo>
                  <a:pt x="1340819" y="431474"/>
                  <a:pt x="1340819" y="431474"/>
                  <a:pt x="1340819" y="431474"/>
                </a:cubicBezTo>
                <a:cubicBezTo>
                  <a:pt x="1340819" y="431474"/>
                  <a:pt x="1340819" y="431474"/>
                  <a:pt x="1340819" y="431474"/>
                </a:cubicBezTo>
                <a:cubicBezTo>
                  <a:pt x="1340819" y="430149"/>
                  <a:pt x="1340156" y="429154"/>
                  <a:pt x="1339824" y="427829"/>
                </a:cubicBezTo>
                <a:cubicBezTo>
                  <a:pt x="1342807" y="424846"/>
                  <a:pt x="1346121" y="426503"/>
                  <a:pt x="1350429" y="427166"/>
                </a:cubicBezTo>
                <a:cubicBezTo>
                  <a:pt x="1347115" y="428823"/>
                  <a:pt x="1345789" y="432137"/>
                  <a:pt x="1342144" y="431806"/>
                </a:cubicBezTo>
                <a:close/>
                <a:moveTo>
                  <a:pt x="1332202" y="438765"/>
                </a:moveTo>
                <a:cubicBezTo>
                  <a:pt x="1332202" y="438765"/>
                  <a:pt x="1331208" y="438102"/>
                  <a:pt x="1330877" y="437771"/>
                </a:cubicBezTo>
                <a:cubicBezTo>
                  <a:pt x="1331208" y="438102"/>
                  <a:pt x="1331540" y="438433"/>
                  <a:pt x="1332202" y="438765"/>
                </a:cubicBezTo>
                <a:close/>
                <a:moveTo>
                  <a:pt x="1349435" y="438765"/>
                </a:moveTo>
                <a:cubicBezTo>
                  <a:pt x="1349435" y="438765"/>
                  <a:pt x="1347446" y="439096"/>
                  <a:pt x="1346452" y="439096"/>
                </a:cubicBezTo>
                <a:cubicBezTo>
                  <a:pt x="1344795" y="439096"/>
                  <a:pt x="1343470" y="439428"/>
                  <a:pt x="1341813" y="440090"/>
                </a:cubicBezTo>
                <a:lnTo>
                  <a:pt x="1341813" y="440090"/>
                </a:lnTo>
                <a:cubicBezTo>
                  <a:pt x="1341813" y="440090"/>
                  <a:pt x="1344795" y="439096"/>
                  <a:pt x="1346452" y="439096"/>
                </a:cubicBezTo>
                <a:cubicBezTo>
                  <a:pt x="1347446" y="439096"/>
                  <a:pt x="1348441" y="439096"/>
                  <a:pt x="1349435" y="438765"/>
                </a:cubicBezTo>
                <a:cubicBezTo>
                  <a:pt x="1350429" y="438433"/>
                  <a:pt x="1351423" y="438102"/>
                  <a:pt x="1352417" y="437771"/>
                </a:cubicBezTo>
                <a:cubicBezTo>
                  <a:pt x="1351423" y="438433"/>
                  <a:pt x="1350429" y="438765"/>
                  <a:pt x="1349435" y="438765"/>
                </a:cubicBezTo>
                <a:close/>
                <a:moveTo>
                  <a:pt x="1353412" y="447712"/>
                </a:moveTo>
                <a:cubicBezTo>
                  <a:pt x="1353412" y="447712"/>
                  <a:pt x="1354406" y="447050"/>
                  <a:pt x="1354737" y="446718"/>
                </a:cubicBezTo>
                <a:cubicBezTo>
                  <a:pt x="1354074" y="446718"/>
                  <a:pt x="1353743" y="447381"/>
                  <a:pt x="1353412" y="447712"/>
                </a:cubicBezTo>
                <a:close/>
                <a:moveTo>
                  <a:pt x="1375946" y="419544"/>
                </a:moveTo>
                <a:cubicBezTo>
                  <a:pt x="1375946" y="425509"/>
                  <a:pt x="1372632" y="422858"/>
                  <a:pt x="1369650" y="422195"/>
                </a:cubicBezTo>
                <a:cubicBezTo>
                  <a:pt x="1367330" y="419875"/>
                  <a:pt x="1364679" y="420538"/>
                  <a:pt x="1362028" y="420870"/>
                </a:cubicBezTo>
                <a:cubicBezTo>
                  <a:pt x="1361696" y="421864"/>
                  <a:pt x="1361034" y="422527"/>
                  <a:pt x="1360702" y="423521"/>
                </a:cubicBezTo>
                <a:cubicBezTo>
                  <a:pt x="1359377" y="424515"/>
                  <a:pt x="1358382" y="425509"/>
                  <a:pt x="1357057" y="426172"/>
                </a:cubicBezTo>
                <a:cubicBezTo>
                  <a:pt x="1353412" y="425509"/>
                  <a:pt x="1349766" y="425178"/>
                  <a:pt x="1348109" y="420870"/>
                </a:cubicBezTo>
                <a:lnTo>
                  <a:pt x="1348109" y="420870"/>
                </a:lnTo>
                <a:cubicBezTo>
                  <a:pt x="1351092" y="419213"/>
                  <a:pt x="1354074" y="420870"/>
                  <a:pt x="1357057" y="419875"/>
                </a:cubicBezTo>
                <a:lnTo>
                  <a:pt x="1357057" y="419875"/>
                </a:lnTo>
                <a:cubicBezTo>
                  <a:pt x="1358714" y="418218"/>
                  <a:pt x="1359045" y="416230"/>
                  <a:pt x="1358382" y="414242"/>
                </a:cubicBezTo>
                <a:cubicBezTo>
                  <a:pt x="1356394" y="413248"/>
                  <a:pt x="1354737" y="412916"/>
                  <a:pt x="1353080" y="414242"/>
                </a:cubicBezTo>
                <a:cubicBezTo>
                  <a:pt x="1352417" y="414242"/>
                  <a:pt x="1351423" y="414242"/>
                  <a:pt x="1350760" y="414242"/>
                </a:cubicBezTo>
                <a:cubicBezTo>
                  <a:pt x="1348109" y="414242"/>
                  <a:pt x="1343801" y="410265"/>
                  <a:pt x="1343138" y="416893"/>
                </a:cubicBezTo>
                <a:cubicBezTo>
                  <a:pt x="1342807" y="416893"/>
                  <a:pt x="1342475" y="416893"/>
                  <a:pt x="1341813" y="416893"/>
                </a:cubicBezTo>
                <a:cubicBezTo>
                  <a:pt x="1336842" y="415236"/>
                  <a:pt x="1332534" y="416893"/>
                  <a:pt x="1327894" y="418218"/>
                </a:cubicBezTo>
                <a:cubicBezTo>
                  <a:pt x="1318615" y="418218"/>
                  <a:pt x="1309336" y="420538"/>
                  <a:pt x="1300057" y="418218"/>
                </a:cubicBezTo>
                <a:cubicBezTo>
                  <a:pt x="1300720" y="414904"/>
                  <a:pt x="1304697" y="415567"/>
                  <a:pt x="1306354" y="413579"/>
                </a:cubicBezTo>
                <a:cubicBezTo>
                  <a:pt x="1306022" y="412916"/>
                  <a:pt x="1305359" y="412253"/>
                  <a:pt x="1305028" y="411922"/>
                </a:cubicBezTo>
                <a:cubicBezTo>
                  <a:pt x="1304365" y="411259"/>
                  <a:pt x="1303371" y="411259"/>
                  <a:pt x="1302708" y="411259"/>
                </a:cubicBezTo>
                <a:cubicBezTo>
                  <a:pt x="1303371" y="411259"/>
                  <a:pt x="1304365" y="411259"/>
                  <a:pt x="1305028" y="411922"/>
                </a:cubicBezTo>
                <a:cubicBezTo>
                  <a:pt x="1305359" y="412585"/>
                  <a:pt x="1306022" y="413248"/>
                  <a:pt x="1306354" y="413579"/>
                </a:cubicBezTo>
                <a:cubicBezTo>
                  <a:pt x="1310993" y="414242"/>
                  <a:pt x="1314307" y="409271"/>
                  <a:pt x="1318947" y="410265"/>
                </a:cubicBezTo>
                <a:cubicBezTo>
                  <a:pt x="1319609" y="410596"/>
                  <a:pt x="1319941" y="411259"/>
                  <a:pt x="1320603" y="411591"/>
                </a:cubicBezTo>
                <a:cubicBezTo>
                  <a:pt x="1323917" y="414904"/>
                  <a:pt x="1327563" y="410596"/>
                  <a:pt x="1330877" y="411591"/>
                </a:cubicBezTo>
                <a:cubicBezTo>
                  <a:pt x="1331540" y="411591"/>
                  <a:pt x="1332202" y="411591"/>
                  <a:pt x="1332865" y="411591"/>
                </a:cubicBezTo>
                <a:cubicBezTo>
                  <a:pt x="1335185" y="409271"/>
                  <a:pt x="1338167" y="411259"/>
                  <a:pt x="1340819" y="410596"/>
                </a:cubicBezTo>
                <a:cubicBezTo>
                  <a:pt x="1344795" y="410928"/>
                  <a:pt x="1348441" y="410265"/>
                  <a:pt x="1352417" y="408939"/>
                </a:cubicBezTo>
                <a:cubicBezTo>
                  <a:pt x="1351423" y="407945"/>
                  <a:pt x="1350429" y="407614"/>
                  <a:pt x="1349766" y="406951"/>
                </a:cubicBezTo>
                <a:cubicBezTo>
                  <a:pt x="1356063" y="408608"/>
                  <a:pt x="1359377" y="404300"/>
                  <a:pt x="1363685" y="399660"/>
                </a:cubicBezTo>
                <a:cubicBezTo>
                  <a:pt x="1356394" y="400323"/>
                  <a:pt x="1350098" y="399329"/>
                  <a:pt x="1343801" y="401649"/>
                </a:cubicBezTo>
                <a:cubicBezTo>
                  <a:pt x="1342475" y="402312"/>
                  <a:pt x="1341481" y="400986"/>
                  <a:pt x="1341150" y="399660"/>
                </a:cubicBezTo>
                <a:lnTo>
                  <a:pt x="1336179" y="402312"/>
                </a:lnTo>
                <a:lnTo>
                  <a:pt x="1336179" y="402312"/>
                </a:lnTo>
                <a:cubicBezTo>
                  <a:pt x="1337836" y="401317"/>
                  <a:pt x="1339493" y="400655"/>
                  <a:pt x="1341150" y="399660"/>
                </a:cubicBezTo>
                <a:cubicBezTo>
                  <a:pt x="1341150" y="399329"/>
                  <a:pt x="1341150" y="398666"/>
                  <a:pt x="1341150" y="398335"/>
                </a:cubicBezTo>
                <a:cubicBezTo>
                  <a:pt x="1337505" y="397672"/>
                  <a:pt x="1333196" y="399660"/>
                  <a:pt x="1329883" y="397009"/>
                </a:cubicBezTo>
                <a:cubicBezTo>
                  <a:pt x="1327231" y="397009"/>
                  <a:pt x="1324580" y="397341"/>
                  <a:pt x="1322261" y="397672"/>
                </a:cubicBezTo>
                <a:cubicBezTo>
                  <a:pt x="1324912" y="397672"/>
                  <a:pt x="1327563" y="397341"/>
                  <a:pt x="1329883" y="397009"/>
                </a:cubicBezTo>
                <a:cubicBezTo>
                  <a:pt x="1333528" y="397009"/>
                  <a:pt x="1336510" y="393695"/>
                  <a:pt x="1341813" y="396346"/>
                </a:cubicBezTo>
                <a:cubicBezTo>
                  <a:pt x="1339824" y="392701"/>
                  <a:pt x="1341813" y="390713"/>
                  <a:pt x="1341481" y="388062"/>
                </a:cubicBezTo>
                <a:lnTo>
                  <a:pt x="1341481" y="388062"/>
                </a:lnTo>
                <a:cubicBezTo>
                  <a:pt x="1341481" y="388062"/>
                  <a:pt x="1343138" y="385410"/>
                  <a:pt x="1344795" y="386736"/>
                </a:cubicBezTo>
                <a:cubicBezTo>
                  <a:pt x="1346452" y="387730"/>
                  <a:pt x="1346121" y="389056"/>
                  <a:pt x="1346121" y="390381"/>
                </a:cubicBezTo>
                <a:cubicBezTo>
                  <a:pt x="1346121" y="391376"/>
                  <a:pt x="1342807" y="392370"/>
                  <a:pt x="1346121" y="393033"/>
                </a:cubicBezTo>
                <a:cubicBezTo>
                  <a:pt x="1348772" y="393033"/>
                  <a:pt x="1351423" y="395684"/>
                  <a:pt x="1354406" y="393364"/>
                </a:cubicBezTo>
                <a:cubicBezTo>
                  <a:pt x="1353743" y="392370"/>
                  <a:pt x="1353080" y="391376"/>
                  <a:pt x="1352417" y="390381"/>
                </a:cubicBezTo>
                <a:cubicBezTo>
                  <a:pt x="1353743" y="390050"/>
                  <a:pt x="1355068" y="389387"/>
                  <a:pt x="1356394" y="389056"/>
                </a:cubicBezTo>
                <a:lnTo>
                  <a:pt x="1356394" y="389056"/>
                </a:lnTo>
                <a:cubicBezTo>
                  <a:pt x="1356394" y="389056"/>
                  <a:pt x="1355400" y="386405"/>
                  <a:pt x="1355068" y="385079"/>
                </a:cubicBezTo>
                <a:cubicBezTo>
                  <a:pt x="1359708" y="377788"/>
                  <a:pt x="1363353" y="370166"/>
                  <a:pt x="1362690" y="361219"/>
                </a:cubicBezTo>
                <a:cubicBezTo>
                  <a:pt x="1366999" y="361550"/>
                  <a:pt x="1370313" y="361882"/>
                  <a:pt x="1367330" y="367184"/>
                </a:cubicBezTo>
                <a:cubicBezTo>
                  <a:pt x="1368987" y="367184"/>
                  <a:pt x="1369981" y="367184"/>
                  <a:pt x="1371307" y="367515"/>
                </a:cubicBezTo>
                <a:lnTo>
                  <a:pt x="1371307" y="367515"/>
                </a:lnTo>
                <a:cubicBezTo>
                  <a:pt x="1371307" y="367515"/>
                  <a:pt x="1371307" y="367184"/>
                  <a:pt x="1371307" y="367184"/>
                </a:cubicBezTo>
                <a:lnTo>
                  <a:pt x="1371307" y="367184"/>
                </a:lnTo>
                <a:cubicBezTo>
                  <a:pt x="1371307" y="367184"/>
                  <a:pt x="1371307" y="367184"/>
                  <a:pt x="1371307" y="367184"/>
                </a:cubicBezTo>
                <a:cubicBezTo>
                  <a:pt x="1371307" y="367184"/>
                  <a:pt x="1371307" y="367184"/>
                  <a:pt x="1371307" y="367184"/>
                </a:cubicBezTo>
                <a:cubicBezTo>
                  <a:pt x="1370644" y="370498"/>
                  <a:pt x="1365010" y="369172"/>
                  <a:pt x="1365010" y="373812"/>
                </a:cubicBezTo>
                <a:cubicBezTo>
                  <a:pt x="1366667" y="375800"/>
                  <a:pt x="1368656" y="372486"/>
                  <a:pt x="1370644" y="374806"/>
                </a:cubicBezTo>
                <a:cubicBezTo>
                  <a:pt x="1368656" y="378783"/>
                  <a:pt x="1370644" y="380108"/>
                  <a:pt x="1375283" y="379777"/>
                </a:cubicBezTo>
                <a:cubicBezTo>
                  <a:pt x="1375283" y="379777"/>
                  <a:pt x="1375283" y="379445"/>
                  <a:pt x="1375615" y="379114"/>
                </a:cubicBezTo>
                <a:lnTo>
                  <a:pt x="1375615" y="379114"/>
                </a:lnTo>
                <a:cubicBezTo>
                  <a:pt x="1375615" y="379114"/>
                  <a:pt x="1375615" y="379445"/>
                  <a:pt x="1375283" y="379777"/>
                </a:cubicBezTo>
                <a:cubicBezTo>
                  <a:pt x="1373958" y="385742"/>
                  <a:pt x="1380254" y="382097"/>
                  <a:pt x="1381580" y="384748"/>
                </a:cubicBezTo>
                <a:cubicBezTo>
                  <a:pt x="1384562" y="388393"/>
                  <a:pt x="1381580" y="389719"/>
                  <a:pt x="1378929" y="391044"/>
                </a:cubicBezTo>
                <a:lnTo>
                  <a:pt x="1378929" y="391044"/>
                </a:lnTo>
                <a:cubicBezTo>
                  <a:pt x="1375946" y="390381"/>
                  <a:pt x="1375283" y="393033"/>
                  <a:pt x="1375946" y="394027"/>
                </a:cubicBezTo>
                <a:cubicBezTo>
                  <a:pt x="1377272" y="396015"/>
                  <a:pt x="1375283" y="397009"/>
                  <a:pt x="1375283" y="398335"/>
                </a:cubicBezTo>
                <a:cubicBezTo>
                  <a:pt x="1380254" y="403306"/>
                  <a:pt x="1381249" y="409602"/>
                  <a:pt x="1381580" y="416230"/>
                </a:cubicBezTo>
                <a:cubicBezTo>
                  <a:pt x="1380917" y="419544"/>
                  <a:pt x="1378266" y="418550"/>
                  <a:pt x="1376278" y="418881"/>
                </a:cubicBezTo>
                <a:close/>
                <a:moveTo>
                  <a:pt x="1384894" y="414242"/>
                </a:moveTo>
                <a:lnTo>
                  <a:pt x="1384894" y="414242"/>
                </a:lnTo>
                <a:cubicBezTo>
                  <a:pt x="1384894" y="414242"/>
                  <a:pt x="1386220" y="414242"/>
                  <a:pt x="1387214" y="414242"/>
                </a:cubicBezTo>
                <a:cubicBezTo>
                  <a:pt x="1386551" y="414242"/>
                  <a:pt x="1385888" y="414242"/>
                  <a:pt x="1384894" y="414242"/>
                </a:cubicBezTo>
                <a:close/>
                <a:moveTo>
                  <a:pt x="1414388" y="419544"/>
                </a:moveTo>
                <a:cubicBezTo>
                  <a:pt x="1411074" y="420870"/>
                  <a:pt x="1408423" y="421201"/>
                  <a:pt x="1406103" y="421201"/>
                </a:cubicBezTo>
                <a:cubicBezTo>
                  <a:pt x="1408423" y="421201"/>
                  <a:pt x="1411074" y="420870"/>
                  <a:pt x="1414388" y="419544"/>
                </a:cubicBezTo>
                <a:cubicBezTo>
                  <a:pt x="1416045" y="419544"/>
                  <a:pt x="1417702" y="419544"/>
                  <a:pt x="1419359" y="419544"/>
                </a:cubicBezTo>
                <a:cubicBezTo>
                  <a:pt x="1417702" y="419544"/>
                  <a:pt x="1416045" y="419544"/>
                  <a:pt x="1414388" y="419544"/>
                </a:cubicBezTo>
                <a:close/>
                <a:moveTo>
                  <a:pt x="1490608" y="421864"/>
                </a:moveTo>
                <a:lnTo>
                  <a:pt x="1490608" y="421864"/>
                </a:lnTo>
                <a:cubicBezTo>
                  <a:pt x="1490608" y="421864"/>
                  <a:pt x="1492265" y="418550"/>
                  <a:pt x="1492928" y="416893"/>
                </a:cubicBezTo>
                <a:cubicBezTo>
                  <a:pt x="1492265" y="418550"/>
                  <a:pt x="1491271" y="420207"/>
                  <a:pt x="1490608" y="421864"/>
                </a:cubicBezTo>
                <a:close/>
                <a:moveTo>
                  <a:pt x="1498562" y="420538"/>
                </a:moveTo>
                <a:cubicBezTo>
                  <a:pt x="1498562" y="420538"/>
                  <a:pt x="1499225" y="419544"/>
                  <a:pt x="1498562" y="418218"/>
                </a:cubicBezTo>
                <a:cubicBezTo>
                  <a:pt x="1498562" y="417224"/>
                  <a:pt x="1498562" y="416561"/>
                  <a:pt x="1498562" y="415567"/>
                </a:cubicBezTo>
                <a:cubicBezTo>
                  <a:pt x="1498562" y="416230"/>
                  <a:pt x="1498562" y="417224"/>
                  <a:pt x="1498562" y="418218"/>
                </a:cubicBezTo>
                <a:cubicBezTo>
                  <a:pt x="1499225" y="419544"/>
                  <a:pt x="1499225" y="420207"/>
                  <a:pt x="1498562" y="420538"/>
                </a:cubicBezTo>
                <a:close/>
                <a:moveTo>
                  <a:pt x="1500550" y="414242"/>
                </a:moveTo>
                <a:cubicBezTo>
                  <a:pt x="1502539" y="412253"/>
                  <a:pt x="1503864" y="414242"/>
                  <a:pt x="1505521" y="414573"/>
                </a:cubicBezTo>
                <a:cubicBezTo>
                  <a:pt x="1506515" y="414573"/>
                  <a:pt x="1507178" y="414573"/>
                  <a:pt x="1507841" y="414242"/>
                </a:cubicBezTo>
                <a:cubicBezTo>
                  <a:pt x="1507178" y="414242"/>
                  <a:pt x="1506184" y="414573"/>
                  <a:pt x="1505521" y="414573"/>
                </a:cubicBezTo>
                <a:cubicBezTo>
                  <a:pt x="1505190" y="417224"/>
                  <a:pt x="1507178" y="420870"/>
                  <a:pt x="1501876" y="420538"/>
                </a:cubicBezTo>
                <a:cubicBezTo>
                  <a:pt x="1501544" y="420870"/>
                  <a:pt x="1500882" y="421532"/>
                  <a:pt x="1500550" y="421864"/>
                </a:cubicBezTo>
                <a:cubicBezTo>
                  <a:pt x="1500882" y="421532"/>
                  <a:pt x="1501544" y="420870"/>
                  <a:pt x="1501876" y="420538"/>
                </a:cubicBezTo>
                <a:cubicBezTo>
                  <a:pt x="1500219" y="418550"/>
                  <a:pt x="1500550" y="416230"/>
                  <a:pt x="1500219" y="414242"/>
                </a:cubicBezTo>
                <a:close/>
                <a:moveTo>
                  <a:pt x="1527062" y="394027"/>
                </a:moveTo>
                <a:cubicBezTo>
                  <a:pt x="1527062" y="394027"/>
                  <a:pt x="1527724" y="394027"/>
                  <a:pt x="1528056" y="394358"/>
                </a:cubicBezTo>
                <a:cubicBezTo>
                  <a:pt x="1528056" y="394358"/>
                  <a:pt x="1527393" y="394358"/>
                  <a:pt x="1527062" y="394027"/>
                </a:cubicBezTo>
                <a:close/>
                <a:moveTo>
                  <a:pt x="1532364" y="397672"/>
                </a:moveTo>
                <a:cubicBezTo>
                  <a:pt x="1532364" y="397672"/>
                  <a:pt x="1532364" y="398998"/>
                  <a:pt x="1533027" y="399660"/>
                </a:cubicBezTo>
                <a:cubicBezTo>
                  <a:pt x="1532364" y="399329"/>
                  <a:pt x="1532033" y="398666"/>
                  <a:pt x="1532364" y="397672"/>
                </a:cubicBezTo>
                <a:cubicBezTo>
                  <a:pt x="1532033" y="396678"/>
                  <a:pt x="1531370" y="396015"/>
                  <a:pt x="1530707" y="395684"/>
                </a:cubicBezTo>
                <a:cubicBezTo>
                  <a:pt x="1531370" y="396015"/>
                  <a:pt x="1532033" y="396678"/>
                  <a:pt x="1532364" y="397672"/>
                </a:cubicBezTo>
                <a:close/>
                <a:moveTo>
                  <a:pt x="1516126" y="395352"/>
                </a:moveTo>
                <a:cubicBezTo>
                  <a:pt x="1516126" y="395352"/>
                  <a:pt x="1516789" y="396346"/>
                  <a:pt x="1517451" y="396678"/>
                </a:cubicBezTo>
                <a:cubicBezTo>
                  <a:pt x="1519440" y="396678"/>
                  <a:pt x="1521428" y="397009"/>
                  <a:pt x="1523085" y="397672"/>
                </a:cubicBezTo>
                <a:cubicBezTo>
                  <a:pt x="1521428" y="397009"/>
                  <a:pt x="1519440" y="397009"/>
                  <a:pt x="1517451" y="396678"/>
                </a:cubicBezTo>
                <a:lnTo>
                  <a:pt x="1517451" y="396678"/>
                </a:lnTo>
                <a:cubicBezTo>
                  <a:pt x="1517451" y="396678"/>
                  <a:pt x="1516789" y="395684"/>
                  <a:pt x="1516126" y="395352"/>
                </a:cubicBezTo>
                <a:cubicBezTo>
                  <a:pt x="1515463" y="395352"/>
                  <a:pt x="1514800" y="395352"/>
                  <a:pt x="1514137" y="394689"/>
                </a:cubicBezTo>
                <a:cubicBezTo>
                  <a:pt x="1514469" y="395021"/>
                  <a:pt x="1515132" y="395352"/>
                  <a:pt x="1516126" y="395352"/>
                </a:cubicBezTo>
                <a:close/>
                <a:moveTo>
                  <a:pt x="1530044" y="409271"/>
                </a:moveTo>
                <a:cubicBezTo>
                  <a:pt x="1530044" y="409271"/>
                  <a:pt x="1529382" y="408608"/>
                  <a:pt x="1528719" y="408277"/>
                </a:cubicBezTo>
                <a:cubicBezTo>
                  <a:pt x="1529050" y="408277"/>
                  <a:pt x="1529382" y="408608"/>
                  <a:pt x="1530044" y="409271"/>
                </a:cubicBezTo>
                <a:cubicBezTo>
                  <a:pt x="1530044" y="409602"/>
                  <a:pt x="1530044" y="409934"/>
                  <a:pt x="1530044" y="410265"/>
                </a:cubicBezTo>
                <a:cubicBezTo>
                  <a:pt x="1530044" y="411591"/>
                  <a:pt x="1530044" y="412916"/>
                  <a:pt x="1530044" y="414242"/>
                </a:cubicBezTo>
                <a:lnTo>
                  <a:pt x="1530044" y="414242"/>
                </a:lnTo>
                <a:cubicBezTo>
                  <a:pt x="1530044" y="414242"/>
                  <a:pt x="1530044" y="411591"/>
                  <a:pt x="1530044" y="410265"/>
                </a:cubicBezTo>
                <a:cubicBezTo>
                  <a:pt x="1530044" y="409934"/>
                  <a:pt x="1530044" y="409602"/>
                  <a:pt x="1530044" y="409271"/>
                </a:cubicBezTo>
                <a:close/>
                <a:moveTo>
                  <a:pt x="1551916" y="398998"/>
                </a:moveTo>
                <a:cubicBezTo>
                  <a:pt x="1551916" y="398998"/>
                  <a:pt x="1551916" y="398998"/>
                  <a:pt x="1551916" y="399329"/>
                </a:cubicBezTo>
                <a:cubicBezTo>
                  <a:pt x="1551916" y="399329"/>
                  <a:pt x="1551916" y="399329"/>
                  <a:pt x="1551916" y="398998"/>
                </a:cubicBezTo>
                <a:cubicBezTo>
                  <a:pt x="1550922" y="398998"/>
                  <a:pt x="1550259" y="398998"/>
                  <a:pt x="1549265" y="398998"/>
                </a:cubicBezTo>
                <a:cubicBezTo>
                  <a:pt x="1546614" y="400323"/>
                  <a:pt x="1540980" y="398003"/>
                  <a:pt x="1541974" y="404631"/>
                </a:cubicBezTo>
                <a:cubicBezTo>
                  <a:pt x="1544957" y="403968"/>
                  <a:pt x="1547940" y="402974"/>
                  <a:pt x="1550922" y="402312"/>
                </a:cubicBezTo>
                <a:cubicBezTo>
                  <a:pt x="1551254" y="402312"/>
                  <a:pt x="1551585" y="402312"/>
                  <a:pt x="1552248" y="402312"/>
                </a:cubicBezTo>
                <a:cubicBezTo>
                  <a:pt x="1551916" y="402312"/>
                  <a:pt x="1551585" y="402312"/>
                  <a:pt x="1550922" y="402312"/>
                </a:cubicBezTo>
                <a:cubicBezTo>
                  <a:pt x="1547940" y="402974"/>
                  <a:pt x="1544957" y="403968"/>
                  <a:pt x="1541974" y="404631"/>
                </a:cubicBezTo>
                <a:cubicBezTo>
                  <a:pt x="1541974" y="404963"/>
                  <a:pt x="1541974" y="405294"/>
                  <a:pt x="1541974" y="405625"/>
                </a:cubicBezTo>
                <a:cubicBezTo>
                  <a:pt x="1541974" y="405957"/>
                  <a:pt x="1541974" y="406620"/>
                  <a:pt x="1541974" y="406951"/>
                </a:cubicBezTo>
                <a:cubicBezTo>
                  <a:pt x="1544294" y="408939"/>
                  <a:pt x="1542637" y="412253"/>
                  <a:pt x="1543631" y="414573"/>
                </a:cubicBezTo>
                <a:cubicBezTo>
                  <a:pt x="1540317" y="414573"/>
                  <a:pt x="1541312" y="421201"/>
                  <a:pt x="1536672" y="419875"/>
                </a:cubicBezTo>
                <a:cubicBezTo>
                  <a:pt x="1536009" y="419875"/>
                  <a:pt x="1535015" y="419875"/>
                  <a:pt x="1534352" y="419875"/>
                </a:cubicBezTo>
                <a:cubicBezTo>
                  <a:pt x="1530707" y="421201"/>
                  <a:pt x="1530044" y="420538"/>
                  <a:pt x="1530044" y="419213"/>
                </a:cubicBezTo>
                <a:cubicBezTo>
                  <a:pt x="1530044" y="420538"/>
                  <a:pt x="1530707" y="421201"/>
                  <a:pt x="1534352" y="419875"/>
                </a:cubicBezTo>
                <a:cubicBezTo>
                  <a:pt x="1535015" y="419875"/>
                  <a:pt x="1536009" y="419875"/>
                  <a:pt x="1536672" y="419875"/>
                </a:cubicBezTo>
                <a:cubicBezTo>
                  <a:pt x="1536672" y="417887"/>
                  <a:pt x="1536672" y="415567"/>
                  <a:pt x="1536672" y="413579"/>
                </a:cubicBezTo>
                <a:lnTo>
                  <a:pt x="1536672" y="413579"/>
                </a:lnTo>
                <a:cubicBezTo>
                  <a:pt x="1537666" y="411591"/>
                  <a:pt x="1539986" y="410928"/>
                  <a:pt x="1540317" y="408608"/>
                </a:cubicBezTo>
                <a:cubicBezTo>
                  <a:pt x="1535347" y="406951"/>
                  <a:pt x="1540317" y="401649"/>
                  <a:pt x="1537004" y="399329"/>
                </a:cubicBezTo>
                <a:cubicBezTo>
                  <a:pt x="1537004" y="396346"/>
                  <a:pt x="1540317" y="395684"/>
                  <a:pt x="1540980" y="393033"/>
                </a:cubicBezTo>
                <a:cubicBezTo>
                  <a:pt x="1541643" y="390381"/>
                  <a:pt x="1544294" y="392370"/>
                  <a:pt x="1545620" y="391376"/>
                </a:cubicBezTo>
                <a:cubicBezTo>
                  <a:pt x="1547608" y="391376"/>
                  <a:pt x="1549928" y="391707"/>
                  <a:pt x="1551916" y="392038"/>
                </a:cubicBezTo>
                <a:cubicBezTo>
                  <a:pt x="1551916" y="392038"/>
                  <a:pt x="1551916" y="391707"/>
                  <a:pt x="1552248" y="391376"/>
                </a:cubicBezTo>
                <a:cubicBezTo>
                  <a:pt x="1552248" y="391376"/>
                  <a:pt x="1552248" y="391707"/>
                  <a:pt x="1551916" y="392038"/>
                </a:cubicBezTo>
                <a:cubicBezTo>
                  <a:pt x="1552579" y="394358"/>
                  <a:pt x="1550922" y="396678"/>
                  <a:pt x="1551916" y="398998"/>
                </a:cubicBezTo>
                <a:close/>
                <a:moveTo>
                  <a:pt x="1551916" y="385410"/>
                </a:moveTo>
                <a:cubicBezTo>
                  <a:pt x="1551916" y="385410"/>
                  <a:pt x="1551916" y="385410"/>
                  <a:pt x="1551916" y="385410"/>
                </a:cubicBezTo>
                <a:lnTo>
                  <a:pt x="1551916" y="385410"/>
                </a:lnTo>
                <a:close/>
                <a:moveTo>
                  <a:pt x="1551916" y="382428"/>
                </a:moveTo>
                <a:cubicBezTo>
                  <a:pt x="1551916" y="382428"/>
                  <a:pt x="1552910" y="378451"/>
                  <a:pt x="1554899" y="377788"/>
                </a:cubicBezTo>
                <a:cubicBezTo>
                  <a:pt x="1553242" y="378120"/>
                  <a:pt x="1553242" y="381102"/>
                  <a:pt x="1551916" y="382428"/>
                </a:cubicBezTo>
                <a:cubicBezTo>
                  <a:pt x="1551254" y="382428"/>
                  <a:pt x="1550259" y="382428"/>
                  <a:pt x="1549596" y="382097"/>
                </a:cubicBezTo>
                <a:cubicBezTo>
                  <a:pt x="1550259" y="382097"/>
                  <a:pt x="1551254" y="382759"/>
                  <a:pt x="1551916" y="382428"/>
                </a:cubicBezTo>
                <a:close/>
                <a:moveTo>
                  <a:pt x="1549265" y="381765"/>
                </a:moveTo>
                <a:cubicBezTo>
                  <a:pt x="1549265" y="381765"/>
                  <a:pt x="1548602" y="381765"/>
                  <a:pt x="1548271" y="381765"/>
                </a:cubicBezTo>
                <a:cubicBezTo>
                  <a:pt x="1548602" y="381765"/>
                  <a:pt x="1548934" y="381765"/>
                  <a:pt x="1549265" y="381765"/>
                </a:cubicBezTo>
                <a:close/>
                <a:moveTo>
                  <a:pt x="1546945" y="382759"/>
                </a:moveTo>
                <a:lnTo>
                  <a:pt x="1546945" y="382759"/>
                </a:lnTo>
                <a:cubicBezTo>
                  <a:pt x="1544626" y="381765"/>
                  <a:pt x="1542637" y="380771"/>
                  <a:pt x="1540317" y="380771"/>
                </a:cubicBezTo>
                <a:cubicBezTo>
                  <a:pt x="1542637" y="380771"/>
                  <a:pt x="1544626" y="381765"/>
                  <a:pt x="1546945" y="382759"/>
                </a:cubicBezTo>
                <a:close/>
                <a:moveTo>
                  <a:pt x="1514137" y="392701"/>
                </a:moveTo>
                <a:lnTo>
                  <a:pt x="1514137" y="392701"/>
                </a:lnTo>
                <a:cubicBezTo>
                  <a:pt x="1514137" y="392701"/>
                  <a:pt x="1511486" y="395021"/>
                  <a:pt x="1509829" y="396015"/>
                </a:cubicBezTo>
                <a:cubicBezTo>
                  <a:pt x="1511486" y="395352"/>
                  <a:pt x="1512812" y="393695"/>
                  <a:pt x="1514137" y="392701"/>
                </a:cubicBezTo>
                <a:close/>
                <a:moveTo>
                  <a:pt x="1506184" y="391707"/>
                </a:moveTo>
                <a:cubicBezTo>
                  <a:pt x="1506184" y="391707"/>
                  <a:pt x="1507841" y="393364"/>
                  <a:pt x="1507510" y="394027"/>
                </a:cubicBezTo>
                <a:cubicBezTo>
                  <a:pt x="1507510" y="393364"/>
                  <a:pt x="1507510" y="392370"/>
                  <a:pt x="1506184" y="391707"/>
                </a:cubicBezTo>
                <a:cubicBezTo>
                  <a:pt x="1503533" y="389719"/>
                  <a:pt x="1501876" y="389719"/>
                  <a:pt x="1500882" y="390713"/>
                </a:cubicBezTo>
                <a:cubicBezTo>
                  <a:pt x="1501876" y="389719"/>
                  <a:pt x="1503201" y="389719"/>
                  <a:pt x="1506184" y="391707"/>
                </a:cubicBezTo>
                <a:close/>
                <a:moveTo>
                  <a:pt x="1484312" y="359230"/>
                </a:moveTo>
                <a:cubicBezTo>
                  <a:pt x="1484312" y="359230"/>
                  <a:pt x="1483981" y="357573"/>
                  <a:pt x="1483318" y="357242"/>
                </a:cubicBezTo>
                <a:cubicBezTo>
                  <a:pt x="1483649" y="357573"/>
                  <a:pt x="1483981" y="358236"/>
                  <a:pt x="1484312" y="359230"/>
                </a:cubicBezTo>
                <a:close/>
                <a:moveTo>
                  <a:pt x="1482655" y="356579"/>
                </a:moveTo>
                <a:cubicBezTo>
                  <a:pt x="1482655" y="356579"/>
                  <a:pt x="1479341" y="356579"/>
                  <a:pt x="1476027" y="357905"/>
                </a:cubicBezTo>
                <a:lnTo>
                  <a:pt x="1476027" y="357905"/>
                </a:lnTo>
                <a:cubicBezTo>
                  <a:pt x="1479673" y="356579"/>
                  <a:pt x="1481661" y="355916"/>
                  <a:pt x="1482655" y="356579"/>
                </a:cubicBezTo>
                <a:close/>
                <a:moveTo>
                  <a:pt x="1475696" y="360887"/>
                </a:moveTo>
                <a:cubicBezTo>
                  <a:pt x="1469399" y="361882"/>
                  <a:pt x="1467411" y="367847"/>
                  <a:pt x="1463766" y="371492"/>
                </a:cubicBezTo>
                <a:cubicBezTo>
                  <a:pt x="1460120" y="375469"/>
                  <a:pt x="1457138" y="382759"/>
                  <a:pt x="1449516" y="379445"/>
                </a:cubicBezTo>
                <a:cubicBezTo>
                  <a:pt x="1444545" y="377457"/>
                  <a:pt x="1443882" y="379445"/>
                  <a:pt x="1444213" y="383753"/>
                </a:cubicBezTo>
                <a:cubicBezTo>
                  <a:pt x="1443219" y="383753"/>
                  <a:pt x="1442556" y="383753"/>
                  <a:pt x="1441562" y="383753"/>
                </a:cubicBezTo>
                <a:cubicBezTo>
                  <a:pt x="1441562" y="387399"/>
                  <a:pt x="1440237" y="390381"/>
                  <a:pt x="1437917" y="391707"/>
                </a:cubicBezTo>
                <a:cubicBezTo>
                  <a:pt x="1440237" y="390381"/>
                  <a:pt x="1441231" y="387730"/>
                  <a:pt x="1441562" y="383753"/>
                </a:cubicBezTo>
                <a:cubicBezTo>
                  <a:pt x="1440237" y="382428"/>
                  <a:pt x="1439242" y="381102"/>
                  <a:pt x="1438248" y="380108"/>
                </a:cubicBezTo>
                <a:cubicBezTo>
                  <a:pt x="1438248" y="377126"/>
                  <a:pt x="1445539" y="375469"/>
                  <a:pt x="1438911" y="372155"/>
                </a:cubicBezTo>
                <a:cubicBezTo>
                  <a:pt x="1436923" y="371492"/>
                  <a:pt x="1434934" y="370498"/>
                  <a:pt x="1432946" y="369835"/>
                </a:cubicBezTo>
                <a:cubicBezTo>
                  <a:pt x="1431289" y="370498"/>
                  <a:pt x="1429301" y="371492"/>
                  <a:pt x="1427644" y="372155"/>
                </a:cubicBezTo>
                <a:lnTo>
                  <a:pt x="1427644" y="372155"/>
                </a:lnTo>
                <a:cubicBezTo>
                  <a:pt x="1429301" y="371492"/>
                  <a:pt x="1431289" y="370498"/>
                  <a:pt x="1432946" y="369835"/>
                </a:cubicBezTo>
                <a:cubicBezTo>
                  <a:pt x="1435597" y="369835"/>
                  <a:pt x="1438248" y="370498"/>
                  <a:pt x="1441231" y="370498"/>
                </a:cubicBezTo>
                <a:cubicBezTo>
                  <a:pt x="1444876" y="370498"/>
                  <a:pt x="1446864" y="364201"/>
                  <a:pt x="1451504" y="366852"/>
                </a:cubicBezTo>
                <a:cubicBezTo>
                  <a:pt x="1451835" y="366521"/>
                  <a:pt x="1452498" y="365858"/>
                  <a:pt x="1452830" y="365527"/>
                </a:cubicBezTo>
                <a:cubicBezTo>
                  <a:pt x="1447527" y="361882"/>
                  <a:pt x="1440568" y="366852"/>
                  <a:pt x="1434934" y="361219"/>
                </a:cubicBezTo>
                <a:cubicBezTo>
                  <a:pt x="1438248" y="360556"/>
                  <a:pt x="1437586" y="357905"/>
                  <a:pt x="1437254" y="355585"/>
                </a:cubicBezTo>
                <a:lnTo>
                  <a:pt x="1444213" y="355585"/>
                </a:lnTo>
                <a:cubicBezTo>
                  <a:pt x="1445870" y="355585"/>
                  <a:pt x="1447527" y="355585"/>
                  <a:pt x="1449184" y="355585"/>
                </a:cubicBezTo>
                <a:cubicBezTo>
                  <a:pt x="1451173" y="355585"/>
                  <a:pt x="1453492" y="355585"/>
                  <a:pt x="1455481" y="355585"/>
                </a:cubicBezTo>
                <a:cubicBezTo>
                  <a:pt x="1463103" y="353597"/>
                  <a:pt x="1469731" y="355585"/>
                  <a:pt x="1475696" y="360556"/>
                </a:cubicBezTo>
                <a:close/>
                <a:moveTo>
                  <a:pt x="1485638" y="325097"/>
                </a:moveTo>
                <a:lnTo>
                  <a:pt x="1485638" y="325097"/>
                </a:lnTo>
                <a:cubicBezTo>
                  <a:pt x="1485638" y="325097"/>
                  <a:pt x="1485638" y="324434"/>
                  <a:pt x="1485638" y="323771"/>
                </a:cubicBezTo>
                <a:lnTo>
                  <a:pt x="1485638" y="323771"/>
                </a:lnTo>
                <a:cubicBezTo>
                  <a:pt x="1485638" y="323771"/>
                  <a:pt x="1485638" y="324434"/>
                  <a:pt x="1485638" y="325097"/>
                </a:cubicBezTo>
                <a:cubicBezTo>
                  <a:pt x="1485969" y="326091"/>
                  <a:pt x="1486632" y="326754"/>
                  <a:pt x="1486963" y="327748"/>
                </a:cubicBezTo>
                <a:cubicBezTo>
                  <a:pt x="1486632" y="326754"/>
                  <a:pt x="1485969" y="326091"/>
                  <a:pt x="1485638" y="325097"/>
                </a:cubicBezTo>
                <a:close/>
                <a:moveTo>
                  <a:pt x="1510161" y="328079"/>
                </a:moveTo>
                <a:cubicBezTo>
                  <a:pt x="1510161" y="328079"/>
                  <a:pt x="1510161" y="325097"/>
                  <a:pt x="1510161" y="323771"/>
                </a:cubicBezTo>
                <a:lnTo>
                  <a:pt x="1510161" y="323771"/>
                </a:lnTo>
                <a:cubicBezTo>
                  <a:pt x="1510161" y="323771"/>
                  <a:pt x="1510823" y="326422"/>
                  <a:pt x="1510161" y="328079"/>
                </a:cubicBezTo>
                <a:close/>
                <a:moveTo>
                  <a:pt x="1512812" y="320126"/>
                </a:moveTo>
                <a:lnTo>
                  <a:pt x="1512812" y="320126"/>
                </a:lnTo>
                <a:cubicBezTo>
                  <a:pt x="1512812" y="317475"/>
                  <a:pt x="1511818" y="314161"/>
                  <a:pt x="1515463" y="312504"/>
                </a:cubicBezTo>
                <a:cubicBezTo>
                  <a:pt x="1517120" y="312504"/>
                  <a:pt x="1519108" y="312504"/>
                  <a:pt x="1520434" y="313830"/>
                </a:cubicBezTo>
                <a:cubicBezTo>
                  <a:pt x="1520434" y="314161"/>
                  <a:pt x="1520434" y="314492"/>
                  <a:pt x="1520434" y="315155"/>
                </a:cubicBezTo>
                <a:cubicBezTo>
                  <a:pt x="1521097" y="321783"/>
                  <a:pt x="1516789" y="320126"/>
                  <a:pt x="1513143" y="320126"/>
                </a:cubicBezTo>
                <a:close/>
                <a:moveTo>
                  <a:pt x="1519771" y="329736"/>
                </a:moveTo>
                <a:cubicBezTo>
                  <a:pt x="1519771" y="329736"/>
                  <a:pt x="1519771" y="329736"/>
                  <a:pt x="1519771" y="329736"/>
                </a:cubicBezTo>
                <a:cubicBezTo>
                  <a:pt x="1519771" y="329736"/>
                  <a:pt x="1519771" y="329736"/>
                  <a:pt x="1519771" y="329736"/>
                </a:cubicBezTo>
                <a:close/>
                <a:moveTo>
                  <a:pt x="1522091" y="323440"/>
                </a:moveTo>
                <a:cubicBezTo>
                  <a:pt x="1522091" y="323440"/>
                  <a:pt x="1524742" y="326091"/>
                  <a:pt x="1526730" y="325428"/>
                </a:cubicBezTo>
                <a:lnTo>
                  <a:pt x="1526730" y="325428"/>
                </a:lnTo>
                <a:cubicBezTo>
                  <a:pt x="1524411" y="326422"/>
                  <a:pt x="1523416" y="324434"/>
                  <a:pt x="1522091" y="323440"/>
                </a:cubicBezTo>
                <a:close/>
                <a:moveTo>
                  <a:pt x="1547277" y="328079"/>
                </a:moveTo>
                <a:cubicBezTo>
                  <a:pt x="1547277" y="328079"/>
                  <a:pt x="1546283" y="329736"/>
                  <a:pt x="1545951" y="330731"/>
                </a:cubicBezTo>
                <a:cubicBezTo>
                  <a:pt x="1546945" y="334044"/>
                  <a:pt x="1547608" y="337358"/>
                  <a:pt x="1548602" y="340672"/>
                </a:cubicBezTo>
                <a:cubicBezTo>
                  <a:pt x="1549596" y="340672"/>
                  <a:pt x="1550259" y="340010"/>
                  <a:pt x="1550259" y="339678"/>
                </a:cubicBezTo>
                <a:cubicBezTo>
                  <a:pt x="1550259" y="340010"/>
                  <a:pt x="1549265" y="340341"/>
                  <a:pt x="1548602" y="340672"/>
                </a:cubicBezTo>
                <a:cubicBezTo>
                  <a:pt x="1547940" y="341667"/>
                  <a:pt x="1548271" y="342661"/>
                  <a:pt x="1548602" y="343324"/>
                </a:cubicBezTo>
                <a:cubicBezTo>
                  <a:pt x="1548271" y="342661"/>
                  <a:pt x="1547940" y="341667"/>
                  <a:pt x="1548602" y="340672"/>
                </a:cubicBezTo>
                <a:cubicBezTo>
                  <a:pt x="1547608" y="337358"/>
                  <a:pt x="1546945" y="334044"/>
                  <a:pt x="1545951" y="330731"/>
                </a:cubicBezTo>
                <a:cubicBezTo>
                  <a:pt x="1545620" y="330731"/>
                  <a:pt x="1544957" y="330399"/>
                  <a:pt x="1544626" y="330068"/>
                </a:cubicBezTo>
                <a:cubicBezTo>
                  <a:pt x="1544957" y="330068"/>
                  <a:pt x="1545620" y="330399"/>
                  <a:pt x="1545951" y="330731"/>
                </a:cubicBezTo>
                <a:cubicBezTo>
                  <a:pt x="1546283" y="329736"/>
                  <a:pt x="1546945" y="329074"/>
                  <a:pt x="1547277" y="328079"/>
                </a:cubicBezTo>
                <a:cubicBezTo>
                  <a:pt x="1549928" y="328411"/>
                  <a:pt x="1552248" y="328742"/>
                  <a:pt x="1554899" y="329405"/>
                </a:cubicBezTo>
                <a:cubicBezTo>
                  <a:pt x="1552248" y="329074"/>
                  <a:pt x="1549928" y="328742"/>
                  <a:pt x="1547277" y="328079"/>
                </a:cubicBezTo>
                <a:close/>
                <a:moveTo>
                  <a:pt x="1570474" y="325428"/>
                </a:moveTo>
                <a:cubicBezTo>
                  <a:pt x="1570474" y="325428"/>
                  <a:pt x="1569149" y="325428"/>
                  <a:pt x="1568486" y="325428"/>
                </a:cubicBezTo>
                <a:cubicBezTo>
                  <a:pt x="1569149" y="325428"/>
                  <a:pt x="1569811" y="325428"/>
                  <a:pt x="1570474" y="325428"/>
                </a:cubicBezTo>
                <a:close/>
                <a:moveTo>
                  <a:pt x="1584724" y="341667"/>
                </a:moveTo>
                <a:cubicBezTo>
                  <a:pt x="1584724" y="341667"/>
                  <a:pt x="1587707" y="342329"/>
                  <a:pt x="1589364" y="342992"/>
                </a:cubicBezTo>
                <a:lnTo>
                  <a:pt x="1589364" y="342992"/>
                </a:lnTo>
                <a:cubicBezTo>
                  <a:pt x="1589364" y="342992"/>
                  <a:pt x="1586381" y="341667"/>
                  <a:pt x="1584724" y="341667"/>
                </a:cubicBezTo>
                <a:close/>
                <a:moveTo>
                  <a:pt x="1602951" y="355916"/>
                </a:moveTo>
                <a:cubicBezTo>
                  <a:pt x="1602951" y="355916"/>
                  <a:pt x="1602951" y="355916"/>
                  <a:pt x="1602951" y="355916"/>
                </a:cubicBezTo>
                <a:cubicBezTo>
                  <a:pt x="1602951" y="355916"/>
                  <a:pt x="1602951" y="355916"/>
                  <a:pt x="1602951" y="355916"/>
                </a:cubicBezTo>
                <a:lnTo>
                  <a:pt x="1602951" y="355916"/>
                </a:lnTo>
                <a:cubicBezTo>
                  <a:pt x="1602951" y="355916"/>
                  <a:pt x="1601294" y="355916"/>
                  <a:pt x="1600300" y="355916"/>
                </a:cubicBezTo>
                <a:cubicBezTo>
                  <a:pt x="1600963" y="355916"/>
                  <a:pt x="1601957" y="355916"/>
                  <a:pt x="1602951" y="355916"/>
                </a:cubicBezTo>
                <a:close/>
                <a:moveTo>
                  <a:pt x="1617532" y="359230"/>
                </a:moveTo>
                <a:cubicBezTo>
                  <a:pt x="1614881" y="360225"/>
                  <a:pt x="1613224" y="357242"/>
                  <a:pt x="1610573" y="357242"/>
                </a:cubicBezTo>
                <a:cubicBezTo>
                  <a:pt x="1610573" y="356911"/>
                  <a:pt x="1610573" y="356579"/>
                  <a:pt x="1610573" y="356248"/>
                </a:cubicBezTo>
                <a:cubicBezTo>
                  <a:pt x="1611567" y="355916"/>
                  <a:pt x="1611898" y="354922"/>
                  <a:pt x="1611567" y="353928"/>
                </a:cubicBezTo>
                <a:cubicBezTo>
                  <a:pt x="1617201" y="351277"/>
                  <a:pt x="1622172" y="348294"/>
                  <a:pt x="1628468" y="347632"/>
                </a:cubicBezTo>
                <a:cubicBezTo>
                  <a:pt x="1630788" y="352603"/>
                  <a:pt x="1627143" y="353597"/>
                  <a:pt x="1624160" y="354922"/>
                </a:cubicBezTo>
                <a:cubicBezTo>
                  <a:pt x="1624160" y="354922"/>
                  <a:pt x="1623497" y="355254"/>
                  <a:pt x="1623166" y="355254"/>
                </a:cubicBezTo>
                <a:cubicBezTo>
                  <a:pt x="1620183" y="354591"/>
                  <a:pt x="1617864" y="357573"/>
                  <a:pt x="1615212" y="355254"/>
                </a:cubicBezTo>
                <a:cubicBezTo>
                  <a:pt x="1614218" y="358568"/>
                  <a:pt x="1618195" y="356911"/>
                  <a:pt x="1617532" y="359562"/>
                </a:cubicBezTo>
                <a:close/>
                <a:moveTo>
                  <a:pt x="1662270" y="366852"/>
                </a:moveTo>
                <a:cubicBezTo>
                  <a:pt x="1662270" y="366852"/>
                  <a:pt x="1662933" y="367847"/>
                  <a:pt x="1663264" y="368509"/>
                </a:cubicBezTo>
                <a:cubicBezTo>
                  <a:pt x="1663264" y="367847"/>
                  <a:pt x="1662602" y="367515"/>
                  <a:pt x="1662270" y="366852"/>
                </a:cubicBezTo>
                <a:cubicBezTo>
                  <a:pt x="1661939" y="366190"/>
                  <a:pt x="1662270" y="365858"/>
                  <a:pt x="1662270" y="365195"/>
                </a:cubicBezTo>
                <a:cubicBezTo>
                  <a:pt x="1661608" y="365195"/>
                  <a:pt x="1661276" y="365195"/>
                  <a:pt x="1660613" y="365195"/>
                </a:cubicBezTo>
                <a:cubicBezTo>
                  <a:pt x="1661276" y="365195"/>
                  <a:pt x="1661608" y="365195"/>
                  <a:pt x="1662270" y="365195"/>
                </a:cubicBezTo>
                <a:cubicBezTo>
                  <a:pt x="1662270" y="365527"/>
                  <a:pt x="1662270" y="366190"/>
                  <a:pt x="1662270" y="366852"/>
                </a:cubicBezTo>
                <a:close/>
                <a:moveTo>
                  <a:pt x="1654648" y="365195"/>
                </a:moveTo>
                <a:cubicBezTo>
                  <a:pt x="1654648" y="367515"/>
                  <a:pt x="1656637" y="367184"/>
                  <a:pt x="1657962" y="368178"/>
                </a:cubicBezTo>
                <a:cubicBezTo>
                  <a:pt x="1656305" y="369504"/>
                  <a:pt x="1656305" y="371823"/>
                  <a:pt x="1653985" y="371823"/>
                </a:cubicBezTo>
                <a:cubicBezTo>
                  <a:pt x="1651666" y="371161"/>
                  <a:pt x="1648352" y="371823"/>
                  <a:pt x="1649015" y="367847"/>
                </a:cubicBezTo>
                <a:cubicBezTo>
                  <a:pt x="1649346" y="363870"/>
                  <a:pt x="1652660" y="365858"/>
                  <a:pt x="1654980" y="365195"/>
                </a:cubicBezTo>
                <a:close/>
                <a:moveTo>
                  <a:pt x="1643712" y="366190"/>
                </a:moveTo>
                <a:cubicBezTo>
                  <a:pt x="1643712" y="366190"/>
                  <a:pt x="1642055" y="366190"/>
                  <a:pt x="1641061" y="366521"/>
                </a:cubicBezTo>
                <a:lnTo>
                  <a:pt x="1641061" y="366521"/>
                </a:lnTo>
                <a:cubicBezTo>
                  <a:pt x="1641061" y="366521"/>
                  <a:pt x="1643050" y="365858"/>
                  <a:pt x="1643712" y="366190"/>
                </a:cubicBezTo>
                <a:close/>
                <a:moveTo>
                  <a:pt x="1643712" y="373812"/>
                </a:moveTo>
                <a:cubicBezTo>
                  <a:pt x="1643712" y="373812"/>
                  <a:pt x="1643712" y="373149"/>
                  <a:pt x="1643712" y="372486"/>
                </a:cubicBezTo>
                <a:cubicBezTo>
                  <a:pt x="1643712" y="372818"/>
                  <a:pt x="1643712" y="373149"/>
                  <a:pt x="1643712" y="373812"/>
                </a:cubicBezTo>
                <a:close/>
                <a:moveTo>
                  <a:pt x="1676189" y="377457"/>
                </a:moveTo>
                <a:cubicBezTo>
                  <a:pt x="1676189" y="377457"/>
                  <a:pt x="1675857" y="375800"/>
                  <a:pt x="1675195" y="375469"/>
                </a:cubicBezTo>
                <a:cubicBezTo>
                  <a:pt x="1675526" y="375800"/>
                  <a:pt x="1675857" y="376463"/>
                  <a:pt x="1676189" y="377457"/>
                </a:cubicBezTo>
                <a:cubicBezTo>
                  <a:pt x="1673538" y="378451"/>
                  <a:pt x="1673206" y="379777"/>
                  <a:pt x="1673538" y="380771"/>
                </a:cubicBezTo>
                <a:cubicBezTo>
                  <a:pt x="1673206" y="379777"/>
                  <a:pt x="1673538" y="378783"/>
                  <a:pt x="1676189" y="377457"/>
                </a:cubicBezTo>
                <a:close/>
                <a:moveTo>
                  <a:pt x="1706014" y="319463"/>
                </a:moveTo>
                <a:cubicBezTo>
                  <a:pt x="1706014" y="319463"/>
                  <a:pt x="1708003" y="319132"/>
                  <a:pt x="1708997" y="318800"/>
                </a:cubicBezTo>
                <a:cubicBezTo>
                  <a:pt x="1708997" y="317806"/>
                  <a:pt x="1709660" y="317143"/>
                  <a:pt x="1709991" y="316481"/>
                </a:cubicBezTo>
                <a:cubicBezTo>
                  <a:pt x="1709991" y="317143"/>
                  <a:pt x="1709328" y="318138"/>
                  <a:pt x="1708997" y="318800"/>
                </a:cubicBezTo>
                <a:cubicBezTo>
                  <a:pt x="1708003" y="318800"/>
                  <a:pt x="1707008" y="318800"/>
                  <a:pt x="1706014" y="319463"/>
                </a:cubicBezTo>
                <a:close/>
                <a:moveTo>
                  <a:pt x="1731200" y="328742"/>
                </a:moveTo>
                <a:cubicBezTo>
                  <a:pt x="1731200" y="328742"/>
                  <a:pt x="1730869" y="329405"/>
                  <a:pt x="1730537" y="329736"/>
                </a:cubicBezTo>
                <a:cubicBezTo>
                  <a:pt x="1730537" y="329736"/>
                  <a:pt x="1730869" y="329074"/>
                  <a:pt x="1731200" y="328742"/>
                </a:cubicBezTo>
                <a:close/>
                <a:moveTo>
                  <a:pt x="1730537" y="342661"/>
                </a:moveTo>
                <a:cubicBezTo>
                  <a:pt x="1733520" y="340341"/>
                  <a:pt x="1733520" y="344980"/>
                  <a:pt x="1734845" y="345975"/>
                </a:cubicBezTo>
                <a:lnTo>
                  <a:pt x="1734845" y="345975"/>
                </a:lnTo>
                <a:cubicBezTo>
                  <a:pt x="1732526" y="346637"/>
                  <a:pt x="1734183" y="349620"/>
                  <a:pt x="1731863" y="350614"/>
                </a:cubicBezTo>
                <a:cubicBezTo>
                  <a:pt x="1730537" y="347963"/>
                  <a:pt x="1726561" y="345643"/>
                  <a:pt x="1730537" y="342661"/>
                </a:cubicBezTo>
                <a:close/>
                <a:moveTo>
                  <a:pt x="1731863" y="353597"/>
                </a:moveTo>
                <a:lnTo>
                  <a:pt x="1731863" y="353597"/>
                </a:lnTo>
                <a:cubicBezTo>
                  <a:pt x="1733520" y="351608"/>
                  <a:pt x="1735508" y="349620"/>
                  <a:pt x="1737828" y="349620"/>
                </a:cubicBezTo>
                <a:cubicBezTo>
                  <a:pt x="1735508" y="349620"/>
                  <a:pt x="1733520" y="351608"/>
                  <a:pt x="1731863" y="353597"/>
                </a:cubicBezTo>
                <a:close/>
                <a:moveTo>
                  <a:pt x="1745782" y="323440"/>
                </a:moveTo>
                <a:cubicBezTo>
                  <a:pt x="1745782" y="323440"/>
                  <a:pt x="1744787" y="324765"/>
                  <a:pt x="1744125" y="325097"/>
                </a:cubicBezTo>
                <a:cubicBezTo>
                  <a:pt x="1744787" y="324765"/>
                  <a:pt x="1745450" y="324103"/>
                  <a:pt x="1745782" y="323440"/>
                </a:cubicBezTo>
                <a:cubicBezTo>
                  <a:pt x="1748433" y="323440"/>
                  <a:pt x="1750752" y="323771"/>
                  <a:pt x="1753072" y="324765"/>
                </a:cubicBezTo>
                <a:cubicBezTo>
                  <a:pt x="1750752" y="324103"/>
                  <a:pt x="1748101" y="323771"/>
                  <a:pt x="1745782" y="323440"/>
                </a:cubicBezTo>
                <a:close/>
                <a:moveTo>
                  <a:pt x="1780246" y="327417"/>
                </a:moveTo>
                <a:cubicBezTo>
                  <a:pt x="1777595" y="330731"/>
                  <a:pt x="1773950" y="330731"/>
                  <a:pt x="1770305" y="329736"/>
                </a:cubicBezTo>
                <a:cubicBezTo>
                  <a:pt x="1770305" y="329405"/>
                  <a:pt x="1770305" y="329074"/>
                  <a:pt x="1769973" y="328411"/>
                </a:cubicBezTo>
                <a:cubicBezTo>
                  <a:pt x="1771299" y="324434"/>
                  <a:pt x="1765002" y="326422"/>
                  <a:pt x="1765997" y="323109"/>
                </a:cubicBezTo>
                <a:cubicBezTo>
                  <a:pt x="1764340" y="322446"/>
                  <a:pt x="1762683" y="321452"/>
                  <a:pt x="1761357" y="320789"/>
                </a:cubicBezTo>
                <a:cubicBezTo>
                  <a:pt x="1763014" y="321452"/>
                  <a:pt x="1764671" y="322446"/>
                  <a:pt x="1765997" y="323109"/>
                </a:cubicBezTo>
                <a:cubicBezTo>
                  <a:pt x="1768648" y="322446"/>
                  <a:pt x="1770636" y="321452"/>
                  <a:pt x="1770305" y="318469"/>
                </a:cubicBezTo>
                <a:cubicBezTo>
                  <a:pt x="1771299" y="318469"/>
                  <a:pt x="1773287" y="319132"/>
                  <a:pt x="1773287" y="317143"/>
                </a:cubicBezTo>
                <a:cubicBezTo>
                  <a:pt x="1773287" y="312504"/>
                  <a:pt x="1775607" y="313167"/>
                  <a:pt x="1777927" y="314492"/>
                </a:cubicBezTo>
                <a:cubicBezTo>
                  <a:pt x="1779252" y="315486"/>
                  <a:pt x="1780578" y="315486"/>
                  <a:pt x="1781903" y="315486"/>
                </a:cubicBezTo>
                <a:cubicBezTo>
                  <a:pt x="1782566" y="315486"/>
                  <a:pt x="1783560" y="315486"/>
                  <a:pt x="1784223" y="315486"/>
                </a:cubicBezTo>
                <a:cubicBezTo>
                  <a:pt x="1785217" y="316149"/>
                  <a:pt x="1785549" y="317806"/>
                  <a:pt x="1784223" y="317806"/>
                </a:cubicBezTo>
                <a:cubicBezTo>
                  <a:pt x="1775607" y="317806"/>
                  <a:pt x="1777264" y="322446"/>
                  <a:pt x="1780578" y="327417"/>
                </a:cubicBezTo>
                <a:cubicBezTo>
                  <a:pt x="1781572" y="325760"/>
                  <a:pt x="1782566" y="324103"/>
                  <a:pt x="1783892" y="323440"/>
                </a:cubicBezTo>
                <a:cubicBezTo>
                  <a:pt x="1782235" y="324103"/>
                  <a:pt x="1781572" y="325760"/>
                  <a:pt x="1780578" y="327417"/>
                </a:cubicBezTo>
                <a:close/>
                <a:moveTo>
                  <a:pt x="1789525" y="346637"/>
                </a:moveTo>
                <a:cubicBezTo>
                  <a:pt x="1789525" y="346637"/>
                  <a:pt x="1790188" y="346969"/>
                  <a:pt x="1790520" y="347300"/>
                </a:cubicBezTo>
                <a:cubicBezTo>
                  <a:pt x="1789857" y="348294"/>
                  <a:pt x="1789525" y="348957"/>
                  <a:pt x="1789525" y="349620"/>
                </a:cubicBezTo>
                <a:cubicBezTo>
                  <a:pt x="1789525" y="348957"/>
                  <a:pt x="1789857" y="348294"/>
                  <a:pt x="1790520" y="347300"/>
                </a:cubicBezTo>
                <a:cubicBezTo>
                  <a:pt x="1790188" y="347300"/>
                  <a:pt x="1789857" y="346969"/>
                  <a:pt x="1789525" y="346637"/>
                </a:cubicBezTo>
                <a:close/>
                <a:moveTo>
                  <a:pt x="1810403" y="331725"/>
                </a:moveTo>
                <a:cubicBezTo>
                  <a:pt x="1810403" y="331725"/>
                  <a:pt x="1811397" y="331725"/>
                  <a:pt x="1812060" y="331725"/>
                </a:cubicBezTo>
                <a:cubicBezTo>
                  <a:pt x="1811397" y="331725"/>
                  <a:pt x="1811066" y="331725"/>
                  <a:pt x="1810403" y="331725"/>
                </a:cubicBezTo>
                <a:close/>
                <a:moveTo>
                  <a:pt x="1799467" y="309190"/>
                </a:moveTo>
                <a:cubicBezTo>
                  <a:pt x="1797810" y="308527"/>
                  <a:pt x="1797810" y="306539"/>
                  <a:pt x="1797148" y="305213"/>
                </a:cubicBezTo>
                <a:cubicBezTo>
                  <a:pt x="1799799" y="302894"/>
                  <a:pt x="1796485" y="301899"/>
                  <a:pt x="1795822" y="300242"/>
                </a:cubicBezTo>
                <a:cubicBezTo>
                  <a:pt x="1796485" y="299580"/>
                  <a:pt x="1797479" y="298917"/>
                  <a:pt x="1798142" y="298254"/>
                </a:cubicBezTo>
                <a:cubicBezTo>
                  <a:pt x="1796816" y="297260"/>
                  <a:pt x="1795159" y="296597"/>
                  <a:pt x="1794828" y="294940"/>
                </a:cubicBezTo>
                <a:lnTo>
                  <a:pt x="1794828" y="294940"/>
                </a:lnTo>
                <a:cubicBezTo>
                  <a:pt x="1794828" y="294940"/>
                  <a:pt x="1794828" y="294277"/>
                  <a:pt x="1794828" y="293615"/>
                </a:cubicBezTo>
                <a:cubicBezTo>
                  <a:pt x="1798142" y="293615"/>
                  <a:pt x="1801456" y="293615"/>
                  <a:pt x="1805101" y="293615"/>
                </a:cubicBezTo>
                <a:cubicBezTo>
                  <a:pt x="1805101" y="294277"/>
                  <a:pt x="1805101" y="295271"/>
                  <a:pt x="1805101" y="295934"/>
                </a:cubicBezTo>
                <a:cubicBezTo>
                  <a:pt x="1805101" y="296597"/>
                  <a:pt x="1804438" y="297591"/>
                  <a:pt x="1804107" y="298585"/>
                </a:cubicBezTo>
                <a:cubicBezTo>
                  <a:pt x="1810072" y="297591"/>
                  <a:pt x="1810735" y="301899"/>
                  <a:pt x="1811397" y="305876"/>
                </a:cubicBezTo>
                <a:lnTo>
                  <a:pt x="1811397" y="305876"/>
                </a:lnTo>
                <a:cubicBezTo>
                  <a:pt x="1807752" y="307533"/>
                  <a:pt x="1802781" y="304219"/>
                  <a:pt x="1799799" y="308859"/>
                </a:cubicBezTo>
                <a:close/>
                <a:moveTo>
                  <a:pt x="1818688" y="287649"/>
                </a:moveTo>
                <a:cubicBezTo>
                  <a:pt x="1820676" y="287649"/>
                  <a:pt x="1822002" y="285661"/>
                  <a:pt x="1823990" y="286324"/>
                </a:cubicBezTo>
                <a:cubicBezTo>
                  <a:pt x="1825647" y="287649"/>
                  <a:pt x="1823659" y="290301"/>
                  <a:pt x="1825979" y="291295"/>
                </a:cubicBezTo>
                <a:lnTo>
                  <a:pt x="1825979" y="291295"/>
                </a:lnTo>
                <a:cubicBezTo>
                  <a:pt x="1825979" y="291295"/>
                  <a:pt x="1825979" y="292952"/>
                  <a:pt x="1825979" y="293615"/>
                </a:cubicBezTo>
                <a:cubicBezTo>
                  <a:pt x="1821671" y="293615"/>
                  <a:pt x="1817363" y="294277"/>
                  <a:pt x="1818688" y="287649"/>
                </a:cubicBezTo>
                <a:close/>
                <a:moveTo>
                  <a:pt x="1832607" y="307533"/>
                </a:moveTo>
                <a:cubicBezTo>
                  <a:pt x="1835589" y="308527"/>
                  <a:pt x="1837578" y="312173"/>
                  <a:pt x="1841554" y="311510"/>
                </a:cubicBezTo>
                <a:cubicBezTo>
                  <a:pt x="1842880" y="314492"/>
                  <a:pt x="1849176" y="313830"/>
                  <a:pt x="1846525" y="319132"/>
                </a:cubicBezTo>
                <a:cubicBezTo>
                  <a:pt x="1845200" y="319132"/>
                  <a:pt x="1844205" y="319132"/>
                  <a:pt x="1843211" y="320126"/>
                </a:cubicBezTo>
                <a:cubicBezTo>
                  <a:pt x="1842548" y="320789"/>
                  <a:pt x="1841886" y="321452"/>
                  <a:pt x="1841223" y="321783"/>
                </a:cubicBezTo>
                <a:cubicBezTo>
                  <a:pt x="1838903" y="321783"/>
                  <a:pt x="1838572" y="318800"/>
                  <a:pt x="1836252" y="319463"/>
                </a:cubicBezTo>
                <a:lnTo>
                  <a:pt x="1836252" y="319463"/>
                </a:lnTo>
                <a:cubicBezTo>
                  <a:pt x="1835921" y="316481"/>
                  <a:pt x="1834926" y="314161"/>
                  <a:pt x="1831281" y="314161"/>
                </a:cubicBezTo>
                <a:cubicBezTo>
                  <a:pt x="1831281" y="312835"/>
                  <a:pt x="1833269" y="311510"/>
                  <a:pt x="1831281" y="310516"/>
                </a:cubicBezTo>
                <a:cubicBezTo>
                  <a:pt x="1831281" y="309521"/>
                  <a:pt x="1831281" y="308196"/>
                  <a:pt x="1832607" y="307864"/>
                </a:cubicBezTo>
                <a:close/>
                <a:moveTo>
                  <a:pt x="1834264" y="321783"/>
                </a:moveTo>
                <a:cubicBezTo>
                  <a:pt x="1834264" y="321783"/>
                  <a:pt x="1834264" y="320789"/>
                  <a:pt x="1834926" y="320457"/>
                </a:cubicBezTo>
                <a:cubicBezTo>
                  <a:pt x="1834264" y="321120"/>
                  <a:pt x="1834264" y="321452"/>
                  <a:pt x="1834264" y="321783"/>
                </a:cubicBezTo>
                <a:close/>
                <a:moveTo>
                  <a:pt x="1836583" y="334707"/>
                </a:moveTo>
                <a:lnTo>
                  <a:pt x="1837246" y="334707"/>
                </a:lnTo>
                <a:cubicBezTo>
                  <a:pt x="1837246" y="334707"/>
                  <a:pt x="1837909" y="334707"/>
                  <a:pt x="1837909" y="334707"/>
                </a:cubicBezTo>
                <a:cubicBezTo>
                  <a:pt x="1840560" y="336696"/>
                  <a:pt x="1842880" y="332388"/>
                  <a:pt x="1845531" y="334707"/>
                </a:cubicBezTo>
                <a:cubicBezTo>
                  <a:pt x="1845862" y="335039"/>
                  <a:pt x="1846525" y="335701"/>
                  <a:pt x="1846857" y="336033"/>
                </a:cubicBezTo>
                <a:cubicBezTo>
                  <a:pt x="1845862" y="345312"/>
                  <a:pt x="1845531" y="345312"/>
                  <a:pt x="1836583" y="344980"/>
                </a:cubicBezTo>
                <a:cubicBezTo>
                  <a:pt x="1836583" y="344980"/>
                  <a:pt x="1836583" y="345312"/>
                  <a:pt x="1836583" y="345643"/>
                </a:cubicBezTo>
                <a:cubicBezTo>
                  <a:pt x="1836583" y="345975"/>
                  <a:pt x="1836915" y="346637"/>
                  <a:pt x="1837246" y="346969"/>
                </a:cubicBezTo>
                <a:cubicBezTo>
                  <a:pt x="1837246" y="346637"/>
                  <a:pt x="1836583" y="345975"/>
                  <a:pt x="1836583" y="345643"/>
                </a:cubicBezTo>
                <a:cubicBezTo>
                  <a:pt x="1836583" y="345643"/>
                  <a:pt x="1836583" y="345312"/>
                  <a:pt x="1836583" y="344980"/>
                </a:cubicBezTo>
                <a:cubicBezTo>
                  <a:pt x="1835921" y="344980"/>
                  <a:pt x="1835258" y="344980"/>
                  <a:pt x="1834595" y="344649"/>
                </a:cubicBezTo>
                <a:cubicBezTo>
                  <a:pt x="1836252" y="342992"/>
                  <a:pt x="1837578" y="341667"/>
                  <a:pt x="1839235" y="340010"/>
                </a:cubicBezTo>
                <a:lnTo>
                  <a:pt x="1839235" y="340010"/>
                </a:lnTo>
                <a:cubicBezTo>
                  <a:pt x="1841886" y="336696"/>
                  <a:pt x="1836252" y="337358"/>
                  <a:pt x="1836915" y="335039"/>
                </a:cubicBezTo>
                <a:close/>
                <a:moveTo>
                  <a:pt x="1832607" y="359893"/>
                </a:moveTo>
                <a:cubicBezTo>
                  <a:pt x="1832607" y="359893"/>
                  <a:pt x="1833269" y="359893"/>
                  <a:pt x="1833601" y="359893"/>
                </a:cubicBezTo>
                <a:cubicBezTo>
                  <a:pt x="1833269" y="359893"/>
                  <a:pt x="1832938" y="359893"/>
                  <a:pt x="1832607" y="359893"/>
                </a:cubicBezTo>
                <a:close/>
                <a:moveTo>
                  <a:pt x="1831612" y="359893"/>
                </a:moveTo>
                <a:cubicBezTo>
                  <a:pt x="1831612" y="359893"/>
                  <a:pt x="1829293" y="359893"/>
                  <a:pt x="1828298" y="359893"/>
                </a:cubicBezTo>
                <a:cubicBezTo>
                  <a:pt x="1829293" y="359893"/>
                  <a:pt x="1830618" y="359893"/>
                  <a:pt x="1831612" y="359893"/>
                </a:cubicBezTo>
                <a:lnTo>
                  <a:pt x="1831612" y="359893"/>
                </a:lnTo>
                <a:close/>
                <a:moveTo>
                  <a:pt x="1830618" y="344980"/>
                </a:moveTo>
                <a:lnTo>
                  <a:pt x="1830618" y="344980"/>
                </a:lnTo>
                <a:cubicBezTo>
                  <a:pt x="1828961" y="345312"/>
                  <a:pt x="1826973" y="345975"/>
                  <a:pt x="1825316" y="346306"/>
                </a:cubicBezTo>
                <a:cubicBezTo>
                  <a:pt x="1826973" y="345975"/>
                  <a:pt x="1828961" y="345312"/>
                  <a:pt x="1830618" y="344980"/>
                </a:cubicBezTo>
                <a:cubicBezTo>
                  <a:pt x="1830950" y="344649"/>
                  <a:pt x="1831612" y="343986"/>
                  <a:pt x="1831944" y="343655"/>
                </a:cubicBezTo>
                <a:lnTo>
                  <a:pt x="1831944" y="343655"/>
                </a:lnTo>
                <a:cubicBezTo>
                  <a:pt x="1831944" y="343655"/>
                  <a:pt x="1830950" y="344649"/>
                  <a:pt x="1830618" y="344980"/>
                </a:cubicBezTo>
                <a:close/>
                <a:moveTo>
                  <a:pt x="1819682" y="344318"/>
                </a:moveTo>
                <a:cubicBezTo>
                  <a:pt x="1819682" y="344318"/>
                  <a:pt x="1819682" y="344318"/>
                  <a:pt x="1819682" y="344980"/>
                </a:cubicBezTo>
                <a:cubicBezTo>
                  <a:pt x="1819682" y="344980"/>
                  <a:pt x="1819682" y="344649"/>
                  <a:pt x="1819682" y="344318"/>
                </a:cubicBezTo>
                <a:close/>
                <a:moveTo>
                  <a:pt x="1820345" y="345975"/>
                </a:moveTo>
                <a:lnTo>
                  <a:pt x="1820345" y="345975"/>
                </a:lnTo>
                <a:cubicBezTo>
                  <a:pt x="1820345" y="345975"/>
                  <a:pt x="1819682" y="346637"/>
                  <a:pt x="1819351" y="346637"/>
                </a:cubicBezTo>
                <a:cubicBezTo>
                  <a:pt x="1819351" y="346637"/>
                  <a:pt x="1820014" y="346306"/>
                  <a:pt x="1820345" y="345975"/>
                </a:cubicBezTo>
                <a:close/>
                <a:moveTo>
                  <a:pt x="1825316" y="355254"/>
                </a:moveTo>
                <a:cubicBezTo>
                  <a:pt x="1826973" y="354259"/>
                  <a:pt x="1828630" y="355254"/>
                  <a:pt x="1830618" y="355254"/>
                </a:cubicBezTo>
                <a:cubicBezTo>
                  <a:pt x="1828961" y="355254"/>
                  <a:pt x="1827304" y="353928"/>
                  <a:pt x="1825316" y="355254"/>
                </a:cubicBezTo>
                <a:cubicBezTo>
                  <a:pt x="1824322" y="357242"/>
                  <a:pt x="1822665" y="357905"/>
                  <a:pt x="1821008" y="358236"/>
                </a:cubicBezTo>
                <a:cubicBezTo>
                  <a:pt x="1822665" y="358236"/>
                  <a:pt x="1824322" y="357573"/>
                  <a:pt x="1825316" y="355254"/>
                </a:cubicBezTo>
                <a:close/>
                <a:moveTo>
                  <a:pt x="1836583" y="357242"/>
                </a:moveTo>
                <a:cubicBezTo>
                  <a:pt x="1836583" y="357242"/>
                  <a:pt x="1833269" y="357242"/>
                  <a:pt x="1831944" y="357242"/>
                </a:cubicBezTo>
                <a:cubicBezTo>
                  <a:pt x="1831944" y="356579"/>
                  <a:pt x="1831944" y="355916"/>
                  <a:pt x="1831281" y="355585"/>
                </a:cubicBezTo>
                <a:cubicBezTo>
                  <a:pt x="1833269" y="355916"/>
                  <a:pt x="1834926" y="354922"/>
                  <a:pt x="1836583" y="354922"/>
                </a:cubicBezTo>
                <a:cubicBezTo>
                  <a:pt x="1839897" y="354922"/>
                  <a:pt x="1843543" y="354922"/>
                  <a:pt x="1846857" y="354591"/>
                </a:cubicBezTo>
                <a:cubicBezTo>
                  <a:pt x="1848845" y="354922"/>
                  <a:pt x="1851496" y="354259"/>
                  <a:pt x="1853153" y="356248"/>
                </a:cubicBezTo>
                <a:cubicBezTo>
                  <a:pt x="1853153" y="356579"/>
                  <a:pt x="1853153" y="357242"/>
                  <a:pt x="1853153" y="357573"/>
                </a:cubicBezTo>
                <a:cubicBezTo>
                  <a:pt x="1853153" y="357573"/>
                  <a:pt x="1853816" y="357573"/>
                  <a:pt x="1854147" y="357573"/>
                </a:cubicBezTo>
                <a:cubicBezTo>
                  <a:pt x="1855473" y="358236"/>
                  <a:pt x="1856798" y="359562"/>
                  <a:pt x="1857793" y="360887"/>
                </a:cubicBezTo>
                <a:cubicBezTo>
                  <a:pt x="1858455" y="361882"/>
                  <a:pt x="1859118" y="362544"/>
                  <a:pt x="1860112" y="363207"/>
                </a:cubicBezTo>
                <a:cubicBezTo>
                  <a:pt x="1859450" y="362544"/>
                  <a:pt x="1858787" y="361550"/>
                  <a:pt x="1857793" y="360887"/>
                </a:cubicBezTo>
                <a:cubicBezTo>
                  <a:pt x="1856798" y="359562"/>
                  <a:pt x="1855804" y="358236"/>
                  <a:pt x="1854147" y="357573"/>
                </a:cubicBezTo>
                <a:cubicBezTo>
                  <a:pt x="1854147" y="357573"/>
                  <a:pt x="1853484" y="357573"/>
                  <a:pt x="1853153" y="357573"/>
                </a:cubicBezTo>
                <a:cubicBezTo>
                  <a:pt x="1852490" y="358236"/>
                  <a:pt x="1851827" y="359230"/>
                  <a:pt x="1851496" y="359893"/>
                </a:cubicBezTo>
                <a:lnTo>
                  <a:pt x="1851496" y="359893"/>
                </a:lnTo>
                <a:cubicBezTo>
                  <a:pt x="1846194" y="361219"/>
                  <a:pt x="1841554" y="358568"/>
                  <a:pt x="1836583" y="357573"/>
                </a:cubicBezTo>
                <a:close/>
                <a:moveTo>
                  <a:pt x="1851827" y="365858"/>
                </a:moveTo>
                <a:lnTo>
                  <a:pt x="1851827" y="365858"/>
                </a:lnTo>
                <a:cubicBezTo>
                  <a:pt x="1851827" y="365858"/>
                  <a:pt x="1854479" y="367515"/>
                  <a:pt x="1855473" y="368178"/>
                </a:cubicBezTo>
                <a:lnTo>
                  <a:pt x="1855473" y="368178"/>
                </a:lnTo>
                <a:cubicBezTo>
                  <a:pt x="1855473" y="368178"/>
                  <a:pt x="1852822" y="366521"/>
                  <a:pt x="1851827" y="365858"/>
                </a:cubicBezTo>
                <a:close/>
                <a:moveTo>
                  <a:pt x="1856798" y="368178"/>
                </a:moveTo>
                <a:lnTo>
                  <a:pt x="1856798" y="368178"/>
                </a:lnTo>
                <a:cubicBezTo>
                  <a:pt x="1856798" y="368178"/>
                  <a:pt x="1857793" y="370498"/>
                  <a:pt x="1858787" y="371161"/>
                </a:cubicBezTo>
                <a:cubicBezTo>
                  <a:pt x="1857793" y="370166"/>
                  <a:pt x="1856467" y="369504"/>
                  <a:pt x="1856798" y="368178"/>
                </a:cubicBezTo>
                <a:close/>
                <a:moveTo>
                  <a:pt x="1875025" y="368178"/>
                </a:moveTo>
                <a:lnTo>
                  <a:pt x="1875025" y="368178"/>
                </a:lnTo>
                <a:cubicBezTo>
                  <a:pt x="1875025" y="368178"/>
                  <a:pt x="1874362" y="369172"/>
                  <a:pt x="1873699" y="369172"/>
                </a:cubicBezTo>
                <a:cubicBezTo>
                  <a:pt x="1874031" y="369172"/>
                  <a:pt x="1874694" y="368509"/>
                  <a:pt x="1875025" y="368178"/>
                </a:cubicBezTo>
                <a:close/>
                <a:moveTo>
                  <a:pt x="1889938" y="365195"/>
                </a:moveTo>
                <a:cubicBezTo>
                  <a:pt x="1889938" y="365195"/>
                  <a:pt x="1889938" y="365195"/>
                  <a:pt x="1889938" y="365195"/>
                </a:cubicBezTo>
                <a:cubicBezTo>
                  <a:pt x="1889938" y="365195"/>
                  <a:pt x="1889938" y="365195"/>
                  <a:pt x="1889938" y="365195"/>
                </a:cubicBezTo>
                <a:close/>
                <a:moveTo>
                  <a:pt x="1916449" y="360887"/>
                </a:moveTo>
                <a:cubicBezTo>
                  <a:pt x="1914792" y="359893"/>
                  <a:pt x="1912804" y="358899"/>
                  <a:pt x="1911147" y="358236"/>
                </a:cubicBezTo>
                <a:cubicBezTo>
                  <a:pt x="1911810" y="356911"/>
                  <a:pt x="1912141" y="355585"/>
                  <a:pt x="1912804" y="354591"/>
                </a:cubicBezTo>
                <a:lnTo>
                  <a:pt x="1918438" y="354591"/>
                </a:lnTo>
                <a:cubicBezTo>
                  <a:pt x="1914792" y="356579"/>
                  <a:pt x="1917443" y="358899"/>
                  <a:pt x="1916781" y="360887"/>
                </a:cubicBezTo>
                <a:close/>
                <a:moveTo>
                  <a:pt x="1930368" y="363207"/>
                </a:moveTo>
                <a:cubicBezTo>
                  <a:pt x="1930368" y="363207"/>
                  <a:pt x="1930368" y="364864"/>
                  <a:pt x="1931362" y="365195"/>
                </a:cubicBezTo>
                <a:cubicBezTo>
                  <a:pt x="1930699" y="364864"/>
                  <a:pt x="1930368" y="364201"/>
                  <a:pt x="1930368" y="363207"/>
                </a:cubicBezTo>
                <a:lnTo>
                  <a:pt x="1930368" y="363207"/>
                </a:lnTo>
                <a:close/>
                <a:moveTo>
                  <a:pt x="1926391" y="375800"/>
                </a:moveTo>
                <a:cubicBezTo>
                  <a:pt x="1926391" y="375800"/>
                  <a:pt x="1927385" y="374806"/>
                  <a:pt x="1927385" y="374143"/>
                </a:cubicBezTo>
                <a:cubicBezTo>
                  <a:pt x="1927385" y="374806"/>
                  <a:pt x="1926722" y="375469"/>
                  <a:pt x="1926391" y="375800"/>
                </a:cubicBezTo>
                <a:cubicBezTo>
                  <a:pt x="1925397" y="375800"/>
                  <a:pt x="1924734" y="375800"/>
                  <a:pt x="1923740" y="375800"/>
                </a:cubicBezTo>
                <a:cubicBezTo>
                  <a:pt x="1924734" y="375800"/>
                  <a:pt x="1925397" y="375800"/>
                  <a:pt x="1926391" y="375800"/>
                </a:cubicBezTo>
                <a:close/>
                <a:moveTo>
                  <a:pt x="1932687" y="370498"/>
                </a:moveTo>
                <a:cubicBezTo>
                  <a:pt x="1932687" y="370498"/>
                  <a:pt x="1932025" y="369835"/>
                  <a:pt x="1931362" y="369504"/>
                </a:cubicBezTo>
                <a:lnTo>
                  <a:pt x="1931362" y="369504"/>
                </a:lnTo>
                <a:cubicBezTo>
                  <a:pt x="1931362" y="369504"/>
                  <a:pt x="1932356" y="370166"/>
                  <a:pt x="1932687" y="370498"/>
                </a:cubicBezTo>
                <a:cubicBezTo>
                  <a:pt x="1932687" y="370829"/>
                  <a:pt x="1932687" y="371492"/>
                  <a:pt x="1932687" y="371823"/>
                </a:cubicBezTo>
                <a:cubicBezTo>
                  <a:pt x="1932687" y="371492"/>
                  <a:pt x="1932687" y="370829"/>
                  <a:pt x="1932687" y="370498"/>
                </a:cubicBezTo>
                <a:close/>
                <a:moveTo>
                  <a:pt x="1940641" y="350283"/>
                </a:moveTo>
                <a:cubicBezTo>
                  <a:pt x="1940641" y="350283"/>
                  <a:pt x="1943624" y="348957"/>
                  <a:pt x="1944949" y="348294"/>
                </a:cubicBezTo>
                <a:cubicBezTo>
                  <a:pt x="1943624" y="348957"/>
                  <a:pt x="1941966" y="349620"/>
                  <a:pt x="1940641" y="350283"/>
                </a:cubicBezTo>
                <a:cubicBezTo>
                  <a:pt x="1941966" y="351277"/>
                  <a:pt x="1943292" y="351940"/>
                  <a:pt x="1944286" y="351940"/>
                </a:cubicBezTo>
                <a:cubicBezTo>
                  <a:pt x="1943292" y="351940"/>
                  <a:pt x="1941966" y="351608"/>
                  <a:pt x="1940641" y="350283"/>
                </a:cubicBezTo>
                <a:close/>
                <a:moveTo>
                  <a:pt x="1974443" y="354591"/>
                </a:moveTo>
                <a:cubicBezTo>
                  <a:pt x="1974443" y="354591"/>
                  <a:pt x="1975769" y="353265"/>
                  <a:pt x="1976100" y="351940"/>
                </a:cubicBezTo>
                <a:cubicBezTo>
                  <a:pt x="1976100" y="352934"/>
                  <a:pt x="1975437" y="353928"/>
                  <a:pt x="1974443" y="354591"/>
                </a:cubicBezTo>
                <a:close/>
                <a:moveTo>
                  <a:pt x="1977094" y="347632"/>
                </a:moveTo>
                <a:cubicBezTo>
                  <a:pt x="1977094" y="347632"/>
                  <a:pt x="1977426" y="346637"/>
                  <a:pt x="1977426" y="346306"/>
                </a:cubicBezTo>
                <a:cubicBezTo>
                  <a:pt x="1977426" y="346969"/>
                  <a:pt x="1977426" y="347300"/>
                  <a:pt x="1977094" y="347632"/>
                </a:cubicBezTo>
                <a:close/>
                <a:moveTo>
                  <a:pt x="1977094" y="341335"/>
                </a:moveTo>
                <a:cubicBezTo>
                  <a:pt x="1977094" y="341335"/>
                  <a:pt x="1977094" y="343655"/>
                  <a:pt x="1977094" y="344980"/>
                </a:cubicBezTo>
                <a:cubicBezTo>
                  <a:pt x="1977094" y="343655"/>
                  <a:pt x="1977094" y="342661"/>
                  <a:pt x="1977094" y="341335"/>
                </a:cubicBezTo>
                <a:close/>
                <a:moveTo>
                  <a:pt x="1982065" y="346306"/>
                </a:moveTo>
                <a:cubicBezTo>
                  <a:pt x="1984385" y="344980"/>
                  <a:pt x="1984053" y="348957"/>
                  <a:pt x="1986042" y="347963"/>
                </a:cubicBezTo>
                <a:cubicBezTo>
                  <a:pt x="1986042" y="347300"/>
                  <a:pt x="1986705" y="346969"/>
                  <a:pt x="1987367" y="346969"/>
                </a:cubicBezTo>
                <a:cubicBezTo>
                  <a:pt x="1987367" y="346969"/>
                  <a:pt x="1988030" y="346969"/>
                  <a:pt x="1988362" y="346969"/>
                </a:cubicBezTo>
                <a:cubicBezTo>
                  <a:pt x="1988362" y="346969"/>
                  <a:pt x="1987699" y="346969"/>
                  <a:pt x="1987367" y="346969"/>
                </a:cubicBezTo>
                <a:cubicBezTo>
                  <a:pt x="1986705" y="346969"/>
                  <a:pt x="1986042" y="347300"/>
                  <a:pt x="1986042" y="347963"/>
                </a:cubicBezTo>
                <a:cubicBezTo>
                  <a:pt x="1987036" y="347963"/>
                  <a:pt x="1988362" y="347963"/>
                  <a:pt x="1988693" y="349289"/>
                </a:cubicBezTo>
                <a:cubicBezTo>
                  <a:pt x="1987367" y="349620"/>
                  <a:pt x="1986705" y="350614"/>
                  <a:pt x="1986042" y="351940"/>
                </a:cubicBezTo>
                <a:cubicBezTo>
                  <a:pt x="1981402" y="352271"/>
                  <a:pt x="1979745" y="350614"/>
                  <a:pt x="1982065" y="346637"/>
                </a:cubicBezTo>
                <a:close/>
                <a:moveTo>
                  <a:pt x="1993995" y="349289"/>
                </a:moveTo>
                <a:cubicBezTo>
                  <a:pt x="1993995" y="349289"/>
                  <a:pt x="1993995" y="352271"/>
                  <a:pt x="1993995" y="353597"/>
                </a:cubicBezTo>
                <a:cubicBezTo>
                  <a:pt x="1993995" y="351940"/>
                  <a:pt x="1993995" y="350614"/>
                  <a:pt x="1993995" y="349289"/>
                </a:cubicBezTo>
                <a:cubicBezTo>
                  <a:pt x="1994658" y="348957"/>
                  <a:pt x="1995321" y="347963"/>
                  <a:pt x="1995984" y="347632"/>
                </a:cubicBezTo>
                <a:cubicBezTo>
                  <a:pt x="1994990" y="347632"/>
                  <a:pt x="1994658" y="348957"/>
                  <a:pt x="1993995" y="349289"/>
                </a:cubicBezTo>
                <a:close/>
                <a:moveTo>
                  <a:pt x="1998966" y="341667"/>
                </a:moveTo>
                <a:cubicBezTo>
                  <a:pt x="1998966" y="341667"/>
                  <a:pt x="1999629" y="341667"/>
                  <a:pt x="2000292" y="341667"/>
                </a:cubicBezTo>
                <a:cubicBezTo>
                  <a:pt x="1999960" y="341667"/>
                  <a:pt x="1999629" y="341667"/>
                  <a:pt x="1998966" y="341667"/>
                </a:cubicBezTo>
                <a:close/>
                <a:moveTo>
                  <a:pt x="2000955" y="328742"/>
                </a:moveTo>
                <a:cubicBezTo>
                  <a:pt x="2000955" y="328742"/>
                  <a:pt x="2000955" y="328742"/>
                  <a:pt x="2000955" y="329074"/>
                </a:cubicBezTo>
                <a:cubicBezTo>
                  <a:pt x="2000955" y="329074"/>
                  <a:pt x="2000955" y="329074"/>
                  <a:pt x="2000955" y="328742"/>
                </a:cubicBezTo>
                <a:close/>
                <a:moveTo>
                  <a:pt x="2002280" y="335370"/>
                </a:moveTo>
                <a:cubicBezTo>
                  <a:pt x="2002280" y="335370"/>
                  <a:pt x="2004600" y="336696"/>
                  <a:pt x="2005925" y="336364"/>
                </a:cubicBezTo>
                <a:cubicBezTo>
                  <a:pt x="2004600" y="336364"/>
                  <a:pt x="2003274" y="336364"/>
                  <a:pt x="2002280" y="335370"/>
                </a:cubicBezTo>
                <a:cubicBezTo>
                  <a:pt x="2001949" y="335701"/>
                  <a:pt x="2001286" y="336033"/>
                  <a:pt x="2000955" y="336364"/>
                </a:cubicBezTo>
                <a:cubicBezTo>
                  <a:pt x="2000955" y="336033"/>
                  <a:pt x="2001617" y="335701"/>
                  <a:pt x="2002280" y="335370"/>
                </a:cubicBezTo>
                <a:close/>
                <a:moveTo>
                  <a:pt x="2007914" y="336364"/>
                </a:moveTo>
                <a:cubicBezTo>
                  <a:pt x="2007914" y="336364"/>
                  <a:pt x="2006588" y="336364"/>
                  <a:pt x="2005925" y="336364"/>
                </a:cubicBezTo>
                <a:cubicBezTo>
                  <a:pt x="2006588" y="336364"/>
                  <a:pt x="2007251" y="336364"/>
                  <a:pt x="2007914" y="336364"/>
                </a:cubicBezTo>
                <a:close/>
                <a:moveTo>
                  <a:pt x="2009902" y="338353"/>
                </a:moveTo>
                <a:cubicBezTo>
                  <a:pt x="2009902" y="338353"/>
                  <a:pt x="2009571" y="339015"/>
                  <a:pt x="2008908" y="339015"/>
                </a:cubicBezTo>
                <a:cubicBezTo>
                  <a:pt x="2009239" y="339015"/>
                  <a:pt x="2009571" y="339015"/>
                  <a:pt x="2009902" y="338353"/>
                </a:cubicBezTo>
                <a:cubicBezTo>
                  <a:pt x="2009902" y="338353"/>
                  <a:pt x="2009902" y="338021"/>
                  <a:pt x="2009902" y="337690"/>
                </a:cubicBezTo>
                <a:cubicBezTo>
                  <a:pt x="2009902" y="337690"/>
                  <a:pt x="2009902" y="338353"/>
                  <a:pt x="2009902" y="338353"/>
                </a:cubicBezTo>
                <a:close/>
                <a:moveTo>
                  <a:pt x="2009902" y="336696"/>
                </a:moveTo>
                <a:lnTo>
                  <a:pt x="2009902" y="336696"/>
                </a:lnTo>
                <a:cubicBezTo>
                  <a:pt x="2009902" y="336696"/>
                  <a:pt x="2010234" y="336033"/>
                  <a:pt x="2010565" y="336033"/>
                </a:cubicBezTo>
                <a:cubicBezTo>
                  <a:pt x="2010565" y="336033"/>
                  <a:pt x="2009902" y="336696"/>
                  <a:pt x="2009902" y="336696"/>
                </a:cubicBezTo>
                <a:close/>
                <a:moveTo>
                  <a:pt x="2011228" y="335370"/>
                </a:moveTo>
                <a:cubicBezTo>
                  <a:pt x="2011228" y="335370"/>
                  <a:pt x="2011559" y="334707"/>
                  <a:pt x="2011891" y="334376"/>
                </a:cubicBezTo>
                <a:cubicBezTo>
                  <a:pt x="2011891" y="334376"/>
                  <a:pt x="2011891" y="335039"/>
                  <a:pt x="2011228" y="335370"/>
                </a:cubicBezTo>
                <a:close/>
                <a:moveTo>
                  <a:pt x="2011228" y="332719"/>
                </a:moveTo>
                <a:lnTo>
                  <a:pt x="2011228" y="332719"/>
                </a:lnTo>
                <a:cubicBezTo>
                  <a:pt x="2011228" y="332719"/>
                  <a:pt x="2011228" y="332719"/>
                  <a:pt x="2011228" y="332719"/>
                </a:cubicBezTo>
                <a:close/>
                <a:moveTo>
                  <a:pt x="2006257" y="323440"/>
                </a:moveTo>
                <a:cubicBezTo>
                  <a:pt x="2006257" y="323440"/>
                  <a:pt x="2011559" y="325428"/>
                  <a:pt x="2008908" y="328742"/>
                </a:cubicBezTo>
                <a:cubicBezTo>
                  <a:pt x="2006920" y="325428"/>
                  <a:pt x="2003937" y="326754"/>
                  <a:pt x="2001286" y="327417"/>
                </a:cubicBezTo>
                <a:lnTo>
                  <a:pt x="2001286" y="327417"/>
                </a:lnTo>
                <a:cubicBezTo>
                  <a:pt x="2001286" y="327417"/>
                  <a:pt x="1999629" y="325760"/>
                  <a:pt x="1998966" y="325097"/>
                </a:cubicBezTo>
                <a:cubicBezTo>
                  <a:pt x="2001617" y="325097"/>
                  <a:pt x="2004269" y="325097"/>
                  <a:pt x="2006257" y="323440"/>
                </a:cubicBezTo>
                <a:close/>
                <a:moveTo>
                  <a:pt x="2002612" y="311841"/>
                </a:moveTo>
                <a:cubicBezTo>
                  <a:pt x="2002612" y="311841"/>
                  <a:pt x="2002612" y="312504"/>
                  <a:pt x="2002943" y="313167"/>
                </a:cubicBezTo>
                <a:cubicBezTo>
                  <a:pt x="2002943" y="312835"/>
                  <a:pt x="2002612" y="312504"/>
                  <a:pt x="2002612" y="311841"/>
                </a:cubicBezTo>
                <a:close/>
                <a:moveTo>
                  <a:pt x="2016861" y="305213"/>
                </a:moveTo>
                <a:cubicBezTo>
                  <a:pt x="2016861" y="305213"/>
                  <a:pt x="2017856" y="304882"/>
                  <a:pt x="2018518" y="304219"/>
                </a:cubicBezTo>
                <a:cubicBezTo>
                  <a:pt x="2018187" y="304550"/>
                  <a:pt x="2017524" y="304882"/>
                  <a:pt x="2016861" y="305213"/>
                </a:cubicBezTo>
                <a:close/>
                <a:moveTo>
                  <a:pt x="2067565" y="313830"/>
                </a:moveTo>
                <a:cubicBezTo>
                  <a:pt x="2067565" y="313830"/>
                  <a:pt x="2067233" y="312835"/>
                  <a:pt x="2067233" y="312504"/>
                </a:cubicBezTo>
                <a:lnTo>
                  <a:pt x="2067233" y="312504"/>
                </a:lnTo>
                <a:cubicBezTo>
                  <a:pt x="2067233" y="312504"/>
                  <a:pt x="2067565" y="313498"/>
                  <a:pt x="2067565" y="313830"/>
                </a:cubicBezTo>
                <a:close/>
                <a:moveTo>
                  <a:pt x="2080820" y="304219"/>
                </a:moveTo>
                <a:cubicBezTo>
                  <a:pt x="2080820" y="304219"/>
                  <a:pt x="2081152" y="303225"/>
                  <a:pt x="2081152" y="302231"/>
                </a:cubicBezTo>
                <a:cubicBezTo>
                  <a:pt x="2081815" y="301237"/>
                  <a:pt x="2082477" y="301237"/>
                  <a:pt x="2083140" y="301237"/>
                </a:cubicBezTo>
                <a:cubicBezTo>
                  <a:pt x="2082477" y="301237"/>
                  <a:pt x="2081815" y="301237"/>
                  <a:pt x="2081152" y="302231"/>
                </a:cubicBezTo>
                <a:cubicBezTo>
                  <a:pt x="2081152" y="302894"/>
                  <a:pt x="2081152" y="303556"/>
                  <a:pt x="2080820" y="304219"/>
                </a:cubicBezTo>
                <a:close/>
                <a:moveTo>
                  <a:pt x="1899880" y="504381"/>
                </a:moveTo>
                <a:cubicBezTo>
                  <a:pt x="1899880" y="504381"/>
                  <a:pt x="1900542" y="504049"/>
                  <a:pt x="1900542" y="503718"/>
                </a:cubicBezTo>
                <a:cubicBezTo>
                  <a:pt x="1900542" y="503718"/>
                  <a:pt x="1900542" y="503055"/>
                  <a:pt x="1900542" y="503055"/>
                </a:cubicBezTo>
                <a:cubicBezTo>
                  <a:pt x="1897891" y="502061"/>
                  <a:pt x="1894577" y="503386"/>
                  <a:pt x="1891926" y="501730"/>
                </a:cubicBezTo>
                <a:cubicBezTo>
                  <a:pt x="1892589" y="500073"/>
                  <a:pt x="1890600" y="497090"/>
                  <a:pt x="1894246" y="496427"/>
                </a:cubicBezTo>
                <a:cubicBezTo>
                  <a:pt x="1893583" y="495764"/>
                  <a:pt x="1892589" y="494770"/>
                  <a:pt x="1891926" y="494107"/>
                </a:cubicBezTo>
                <a:cubicBezTo>
                  <a:pt x="1891926" y="493113"/>
                  <a:pt x="1891926" y="492451"/>
                  <a:pt x="1891595" y="491456"/>
                </a:cubicBezTo>
                <a:cubicBezTo>
                  <a:pt x="1891595" y="491125"/>
                  <a:pt x="1891595" y="490462"/>
                  <a:pt x="1891926" y="490131"/>
                </a:cubicBezTo>
                <a:cubicBezTo>
                  <a:pt x="1891263" y="489468"/>
                  <a:pt x="1890269" y="488805"/>
                  <a:pt x="1889275" y="488142"/>
                </a:cubicBezTo>
                <a:cubicBezTo>
                  <a:pt x="1890600" y="487148"/>
                  <a:pt x="1891926" y="486485"/>
                  <a:pt x="1893252" y="485823"/>
                </a:cubicBezTo>
                <a:cubicBezTo>
                  <a:pt x="1892257" y="485160"/>
                  <a:pt x="1891263" y="484497"/>
                  <a:pt x="1890269" y="483834"/>
                </a:cubicBezTo>
                <a:cubicBezTo>
                  <a:pt x="1889606" y="483834"/>
                  <a:pt x="1888944" y="483834"/>
                  <a:pt x="1888281" y="483834"/>
                </a:cubicBezTo>
                <a:cubicBezTo>
                  <a:pt x="1887618" y="484166"/>
                  <a:pt x="1887287" y="484497"/>
                  <a:pt x="1886624" y="485160"/>
                </a:cubicBezTo>
                <a:cubicBezTo>
                  <a:pt x="1880990" y="484166"/>
                  <a:pt x="1875688" y="483171"/>
                  <a:pt x="1870054" y="482177"/>
                </a:cubicBezTo>
                <a:cubicBezTo>
                  <a:pt x="1867072" y="482177"/>
                  <a:pt x="1864089" y="482509"/>
                  <a:pt x="1861106" y="483834"/>
                </a:cubicBezTo>
                <a:cubicBezTo>
                  <a:pt x="1858787" y="483171"/>
                  <a:pt x="1856798" y="483834"/>
                  <a:pt x="1854810" y="485160"/>
                </a:cubicBezTo>
                <a:cubicBezTo>
                  <a:pt x="1852822" y="486485"/>
                  <a:pt x="1851496" y="481183"/>
                  <a:pt x="1849176" y="485160"/>
                </a:cubicBezTo>
                <a:cubicBezTo>
                  <a:pt x="1847851" y="487480"/>
                  <a:pt x="1845200" y="486817"/>
                  <a:pt x="1843543" y="486154"/>
                </a:cubicBezTo>
                <a:cubicBezTo>
                  <a:pt x="1840229" y="484828"/>
                  <a:pt x="1837246" y="485491"/>
                  <a:pt x="1834264" y="486154"/>
                </a:cubicBezTo>
                <a:cubicBezTo>
                  <a:pt x="1827967" y="481846"/>
                  <a:pt x="1821671" y="479858"/>
                  <a:pt x="1816368" y="487480"/>
                </a:cubicBezTo>
                <a:cubicBezTo>
                  <a:pt x="1822665" y="491125"/>
                  <a:pt x="1828298" y="486485"/>
                  <a:pt x="1834264" y="486154"/>
                </a:cubicBezTo>
                <a:cubicBezTo>
                  <a:pt x="1834264" y="486154"/>
                  <a:pt x="1834264" y="486154"/>
                  <a:pt x="1834264" y="486154"/>
                </a:cubicBezTo>
                <a:cubicBezTo>
                  <a:pt x="1840891" y="488474"/>
                  <a:pt x="1847851" y="487480"/>
                  <a:pt x="1854479" y="486817"/>
                </a:cubicBezTo>
                <a:cubicBezTo>
                  <a:pt x="1857461" y="487480"/>
                  <a:pt x="1860444" y="488142"/>
                  <a:pt x="1863426" y="488805"/>
                </a:cubicBezTo>
                <a:cubicBezTo>
                  <a:pt x="1870717" y="488805"/>
                  <a:pt x="1877676" y="488805"/>
                  <a:pt x="1884967" y="488805"/>
                </a:cubicBezTo>
                <a:cubicBezTo>
                  <a:pt x="1884967" y="490131"/>
                  <a:pt x="1884967" y="491456"/>
                  <a:pt x="1884967" y="492782"/>
                </a:cubicBezTo>
                <a:cubicBezTo>
                  <a:pt x="1882978" y="493445"/>
                  <a:pt x="1880990" y="492119"/>
                  <a:pt x="1879333" y="493776"/>
                </a:cubicBezTo>
                <a:cubicBezTo>
                  <a:pt x="1879333" y="493776"/>
                  <a:pt x="1878670" y="493776"/>
                  <a:pt x="1878339" y="493776"/>
                </a:cubicBezTo>
                <a:cubicBezTo>
                  <a:pt x="1879002" y="494770"/>
                  <a:pt x="1878670" y="495764"/>
                  <a:pt x="1877676" y="496427"/>
                </a:cubicBezTo>
                <a:cubicBezTo>
                  <a:pt x="1878670" y="499410"/>
                  <a:pt x="1881653" y="501730"/>
                  <a:pt x="1878670" y="505043"/>
                </a:cubicBezTo>
                <a:cubicBezTo>
                  <a:pt x="1879996" y="506038"/>
                  <a:pt x="1881322" y="506700"/>
                  <a:pt x="1882647" y="507695"/>
                </a:cubicBezTo>
                <a:cubicBezTo>
                  <a:pt x="1882647" y="508689"/>
                  <a:pt x="1882647" y="509683"/>
                  <a:pt x="1883973" y="510346"/>
                </a:cubicBezTo>
                <a:cubicBezTo>
                  <a:pt x="1888944" y="512666"/>
                  <a:pt x="1894246" y="510677"/>
                  <a:pt x="1899217" y="511671"/>
                </a:cubicBezTo>
                <a:cubicBezTo>
                  <a:pt x="1901205" y="509352"/>
                  <a:pt x="1903193" y="507032"/>
                  <a:pt x="1899217" y="504381"/>
                </a:cubicBezTo>
                <a:close/>
                <a:moveTo>
                  <a:pt x="1884967" y="497421"/>
                </a:moveTo>
                <a:cubicBezTo>
                  <a:pt x="1884967" y="497421"/>
                  <a:pt x="1886292" y="496759"/>
                  <a:pt x="1886624" y="496427"/>
                </a:cubicBezTo>
                <a:cubicBezTo>
                  <a:pt x="1886624" y="496096"/>
                  <a:pt x="1886624" y="495764"/>
                  <a:pt x="1886624" y="495433"/>
                </a:cubicBezTo>
                <a:cubicBezTo>
                  <a:pt x="1886624" y="495433"/>
                  <a:pt x="1886624" y="496096"/>
                  <a:pt x="1886624" y="496427"/>
                </a:cubicBezTo>
                <a:cubicBezTo>
                  <a:pt x="1885961" y="496427"/>
                  <a:pt x="1885630" y="497090"/>
                  <a:pt x="1884967" y="497421"/>
                </a:cubicBezTo>
                <a:close/>
                <a:moveTo>
                  <a:pt x="1885961" y="494770"/>
                </a:moveTo>
                <a:cubicBezTo>
                  <a:pt x="1885961" y="494770"/>
                  <a:pt x="1885298" y="494107"/>
                  <a:pt x="1884635" y="493776"/>
                </a:cubicBezTo>
                <a:cubicBezTo>
                  <a:pt x="1884967" y="493776"/>
                  <a:pt x="1885630" y="494107"/>
                  <a:pt x="1885961" y="494770"/>
                </a:cubicBezTo>
                <a:close/>
                <a:moveTo>
                  <a:pt x="1871048" y="435451"/>
                </a:moveTo>
                <a:cubicBezTo>
                  <a:pt x="1871711" y="437771"/>
                  <a:pt x="1872705" y="439759"/>
                  <a:pt x="1870385" y="441085"/>
                </a:cubicBezTo>
                <a:cubicBezTo>
                  <a:pt x="1861106" y="441085"/>
                  <a:pt x="1851827" y="440753"/>
                  <a:pt x="1842548" y="440422"/>
                </a:cubicBezTo>
                <a:cubicBezTo>
                  <a:pt x="1841223" y="438433"/>
                  <a:pt x="1839235" y="440090"/>
                  <a:pt x="1837578" y="439428"/>
                </a:cubicBezTo>
                <a:cubicBezTo>
                  <a:pt x="1841554" y="435451"/>
                  <a:pt x="1846857" y="436445"/>
                  <a:pt x="1851496" y="435451"/>
                </a:cubicBezTo>
                <a:lnTo>
                  <a:pt x="1871380" y="435451"/>
                </a:lnTo>
                <a:close/>
                <a:moveTo>
                  <a:pt x="1709991" y="524596"/>
                </a:moveTo>
                <a:cubicBezTo>
                  <a:pt x="1704357" y="529567"/>
                  <a:pt x="1698724" y="527578"/>
                  <a:pt x="1693421" y="528572"/>
                </a:cubicBezTo>
                <a:cubicBezTo>
                  <a:pt x="1690770" y="528572"/>
                  <a:pt x="1688450" y="528572"/>
                  <a:pt x="1685799" y="528572"/>
                </a:cubicBezTo>
                <a:cubicBezTo>
                  <a:pt x="1679834" y="530229"/>
                  <a:pt x="1674201" y="526915"/>
                  <a:pt x="1668235" y="527247"/>
                </a:cubicBezTo>
                <a:cubicBezTo>
                  <a:pt x="1668567" y="526915"/>
                  <a:pt x="1668898" y="526584"/>
                  <a:pt x="1669230" y="526253"/>
                </a:cubicBezTo>
                <a:cubicBezTo>
                  <a:pt x="1675857" y="526915"/>
                  <a:pt x="1680828" y="524264"/>
                  <a:pt x="1684474" y="518631"/>
                </a:cubicBezTo>
                <a:cubicBezTo>
                  <a:pt x="1688119" y="517968"/>
                  <a:pt x="1689113" y="520288"/>
                  <a:pt x="1689113" y="522939"/>
                </a:cubicBezTo>
                <a:cubicBezTo>
                  <a:pt x="1691764" y="524264"/>
                  <a:pt x="1691764" y="521613"/>
                  <a:pt x="1693421" y="520950"/>
                </a:cubicBezTo>
                <a:cubicBezTo>
                  <a:pt x="1697729" y="516974"/>
                  <a:pt x="1701706" y="518299"/>
                  <a:pt x="1705683" y="520950"/>
                </a:cubicBezTo>
                <a:cubicBezTo>
                  <a:pt x="1706346" y="523270"/>
                  <a:pt x="1703032" y="521613"/>
                  <a:pt x="1703363" y="523601"/>
                </a:cubicBezTo>
                <a:cubicBezTo>
                  <a:pt x="1704689" y="525258"/>
                  <a:pt x="1707008" y="523601"/>
                  <a:pt x="1709991" y="524596"/>
                </a:cubicBezTo>
                <a:close/>
                <a:moveTo>
                  <a:pt x="1901537" y="77215"/>
                </a:moveTo>
                <a:lnTo>
                  <a:pt x="1901537" y="77215"/>
                </a:lnTo>
                <a:cubicBezTo>
                  <a:pt x="1900874" y="78872"/>
                  <a:pt x="1900542" y="80529"/>
                  <a:pt x="1901868" y="82186"/>
                </a:cubicBezTo>
                <a:cubicBezTo>
                  <a:pt x="1903193" y="82186"/>
                  <a:pt x="1904519" y="82186"/>
                  <a:pt x="1905845" y="82186"/>
                </a:cubicBezTo>
                <a:cubicBezTo>
                  <a:pt x="1908496" y="83180"/>
                  <a:pt x="1908164" y="87488"/>
                  <a:pt x="1912141" y="87156"/>
                </a:cubicBezTo>
                <a:cubicBezTo>
                  <a:pt x="1912804" y="86825"/>
                  <a:pt x="1912804" y="86162"/>
                  <a:pt x="1912472" y="85831"/>
                </a:cubicBezTo>
                <a:cubicBezTo>
                  <a:pt x="1912472" y="86162"/>
                  <a:pt x="1912472" y="86825"/>
                  <a:pt x="1912141" y="87156"/>
                </a:cubicBezTo>
                <a:cubicBezTo>
                  <a:pt x="1912472" y="88151"/>
                  <a:pt x="1913135" y="88813"/>
                  <a:pt x="1913467" y="89808"/>
                </a:cubicBezTo>
                <a:cubicBezTo>
                  <a:pt x="1914792" y="89808"/>
                  <a:pt x="1915786" y="89808"/>
                  <a:pt x="1917112" y="89808"/>
                </a:cubicBezTo>
                <a:cubicBezTo>
                  <a:pt x="1919432" y="90802"/>
                  <a:pt x="1919763" y="88151"/>
                  <a:pt x="1920757" y="87488"/>
                </a:cubicBezTo>
                <a:cubicBezTo>
                  <a:pt x="1920426" y="84505"/>
                  <a:pt x="1921420" y="81854"/>
                  <a:pt x="1923409" y="79866"/>
                </a:cubicBezTo>
                <a:cubicBezTo>
                  <a:pt x="1922083" y="78209"/>
                  <a:pt x="1920757" y="78872"/>
                  <a:pt x="1919763" y="78540"/>
                </a:cubicBezTo>
                <a:cubicBezTo>
                  <a:pt x="1920094" y="77215"/>
                  <a:pt x="1919100" y="75226"/>
                  <a:pt x="1921420" y="73901"/>
                </a:cubicBezTo>
                <a:cubicBezTo>
                  <a:pt x="1921420" y="75889"/>
                  <a:pt x="1922414" y="78540"/>
                  <a:pt x="1924403" y="76220"/>
                </a:cubicBezTo>
                <a:cubicBezTo>
                  <a:pt x="1925728" y="74564"/>
                  <a:pt x="1930699" y="73901"/>
                  <a:pt x="1927054" y="69924"/>
                </a:cubicBezTo>
                <a:cubicBezTo>
                  <a:pt x="1923077" y="70918"/>
                  <a:pt x="1919100" y="71581"/>
                  <a:pt x="1914792" y="72575"/>
                </a:cubicBezTo>
                <a:cubicBezTo>
                  <a:pt x="1917443" y="75226"/>
                  <a:pt x="1913467" y="77215"/>
                  <a:pt x="1914461" y="79534"/>
                </a:cubicBezTo>
                <a:cubicBezTo>
                  <a:pt x="1914461" y="79534"/>
                  <a:pt x="1913798" y="79534"/>
                  <a:pt x="1913467" y="79534"/>
                </a:cubicBezTo>
                <a:cubicBezTo>
                  <a:pt x="1909821" y="77877"/>
                  <a:pt x="1913467" y="74232"/>
                  <a:pt x="1911810" y="72244"/>
                </a:cubicBezTo>
                <a:lnTo>
                  <a:pt x="1911810" y="72244"/>
                </a:lnTo>
                <a:cubicBezTo>
                  <a:pt x="1911810" y="70255"/>
                  <a:pt x="1909821" y="69593"/>
                  <a:pt x="1908164" y="69593"/>
                </a:cubicBezTo>
                <a:cubicBezTo>
                  <a:pt x="1906176" y="69924"/>
                  <a:pt x="1903856" y="70587"/>
                  <a:pt x="1901868" y="70918"/>
                </a:cubicBezTo>
                <a:lnTo>
                  <a:pt x="1898223" y="68267"/>
                </a:lnTo>
                <a:cubicBezTo>
                  <a:pt x="1898223" y="68267"/>
                  <a:pt x="1897560" y="68267"/>
                  <a:pt x="1897228" y="68267"/>
                </a:cubicBezTo>
                <a:cubicBezTo>
                  <a:pt x="1897228" y="68267"/>
                  <a:pt x="1897228" y="68598"/>
                  <a:pt x="1897228" y="68930"/>
                </a:cubicBezTo>
                <a:cubicBezTo>
                  <a:pt x="1896566" y="70918"/>
                  <a:pt x="1900211" y="70918"/>
                  <a:pt x="1898885" y="73238"/>
                </a:cubicBezTo>
                <a:cubicBezTo>
                  <a:pt x="1896234" y="72244"/>
                  <a:pt x="1893583" y="73238"/>
                  <a:pt x="1890932" y="73901"/>
                </a:cubicBezTo>
                <a:cubicBezTo>
                  <a:pt x="1890932" y="74895"/>
                  <a:pt x="1890600" y="75889"/>
                  <a:pt x="1889938" y="78540"/>
                </a:cubicBezTo>
                <a:cubicBezTo>
                  <a:pt x="1894246" y="74564"/>
                  <a:pt x="1898223" y="78209"/>
                  <a:pt x="1901868" y="77546"/>
                </a:cubicBezTo>
                <a:close/>
                <a:moveTo>
                  <a:pt x="1903525" y="78209"/>
                </a:moveTo>
                <a:cubicBezTo>
                  <a:pt x="1903525" y="78209"/>
                  <a:pt x="1905845" y="77546"/>
                  <a:pt x="1907170" y="76883"/>
                </a:cubicBezTo>
                <a:cubicBezTo>
                  <a:pt x="1905845" y="77546"/>
                  <a:pt x="1904519" y="78209"/>
                  <a:pt x="1903525" y="78209"/>
                </a:cubicBezTo>
                <a:close/>
                <a:moveTo>
                  <a:pt x="1640067" y="462625"/>
                </a:moveTo>
                <a:cubicBezTo>
                  <a:pt x="1641724" y="464613"/>
                  <a:pt x="1643050" y="466270"/>
                  <a:pt x="1644707" y="468259"/>
                </a:cubicBezTo>
                <a:cubicBezTo>
                  <a:pt x="1641392" y="473561"/>
                  <a:pt x="1637416" y="474555"/>
                  <a:pt x="1632445" y="469916"/>
                </a:cubicBezTo>
                <a:cubicBezTo>
                  <a:pt x="1631451" y="468590"/>
                  <a:pt x="1630788" y="467265"/>
                  <a:pt x="1629794" y="466270"/>
                </a:cubicBezTo>
                <a:cubicBezTo>
                  <a:pt x="1630788" y="464613"/>
                  <a:pt x="1633439" y="465608"/>
                  <a:pt x="1633770" y="462625"/>
                </a:cubicBezTo>
                <a:cubicBezTo>
                  <a:pt x="1634102" y="460637"/>
                  <a:pt x="1637747" y="460637"/>
                  <a:pt x="1639736" y="462957"/>
                </a:cubicBezTo>
                <a:close/>
                <a:moveTo>
                  <a:pt x="307533" y="12924"/>
                </a:moveTo>
                <a:cubicBezTo>
                  <a:pt x="307533" y="12924"/>
                  <a:pt x="307202" y="12924"/>
                  <a:pt x="306870" y="12262"/>
                </a:cubicBezTo>
                <a:cubicBezTo>
                  <a:pt x="306539" y="11599"/>
                  <a:pt x="306539" y="10936"/>
                  <a:pt x="306539" y="10273"/>
                </a:cubicBezTo>
                <a:cubicBezTo>
                  <a:pt x="309190" y="8948"/>
                  <a:pt x="310184" y="6959"/>
                  <a:pt x="310184" y="3977"/>
                </a:cubicBezTo>
                <a:cubicBezTo>
                  <a:pt x="312504" y="2651"/>
                  <a:pt x="315155" y="2651"/>
                  <a:pt x="317475" y="2651"/>
                </a:cubicBezTo>
                <a:cubicBezTo>
                  <a:pt x="318801" y="3977"/>
                  <a:pt x="317475" y="6628"/>
                  <a:pt x="320126" y="7622"/>
                </a:cubicBezTo>
                <a:cubicBezTo>
                  <a:pt x="322115" y="7622"/>
                  <a:pt x="323772" y="3645"/>
                  <a:pt x="326423" y="6628"/>
                </a:cubicBezTo>
                <a:cubicBezTo>
                  <a:pt x="324103" y="7622"/>
                  <a:pt x="323440" y="9942"/>
                  <a:pt x="321783" y="11599"/>
                </a:cubicBezTo>
                <a:cubicBezTo>
                  <a:pt x="318469" y="10936"/>
                  <a:pt x="315155" y="10273"/>
                  <a:pt x="311510" y="9610"/>
                </a:cubicBezTo>
                <a:cubicBezTo>
                  <a:pt x="312173" y="13256"/>
                  <a:pt x="310516" y="14250"/>
                  <a:pt x="307533" y="12924"/>
                </a:cubicBezTo>
                <a:close/>
                <a:moveTo>
                  <a:pt x="450695" y="522276"/>
                </a:moveTo>
                <a:cubicBezTo>
                  <a:pt x="444399" y="524264"/>
                  <a:pt x="438102" y="523601"/>
                  <a:pt x="431806" y="523601"/>
                </a:cubicBezTo>
                <a:cubicBezTo>
                  <a:pt x="426835" y="525258"/>
                  <a:pt x="421533" y="522607"/>
                  <a:pt x="416562" y="524927"/>
                </a:cubicBezTo>
                <a:cubicBezTo>
                  <a:pt x="414242" y="524596"/>
                  <a:pt x="412585" y="523933"/>
                  <a:pt x="413911" y="520950"/>
                </a:cubicBezTo>
                <a:cubicBezTo>
                  <a:pt x="412585" y="519625"/>
                  <a:pt x="410597" y="519293"/>
                  <a:pt x="408940" y="519956"/>
                </a:cubicBezTo>
                <a:cubicBezTo>
                  <a:pt x="406289" y="519293"/>
                  <a:pt x="403637" y="519293"/>
                  <a:pt x="401318" y="520950"/>
                </a:cubicBezTo>
                <a:cubicBezTo>
                  <a:pt x="400986" y="520950"/>
                  <a:pt x="400323" y="520950"/>
                  <a:pt x="399992" y="521282"/>
                </a:cubicBezTo>
                <a:cubicBezTo>
                  <a:pt x="398335" y="521282"/>
                  <a:pt x="396678" y="520619"/>
                  <a:pt x="396347" y="518631"/>
                </a:cubicBezTo>
                <a:cubicBezTo>
                  <a:pt x="396678" y="518631"/>
                  <a:pt x="397010" y="518631"/>
                  <a:pt x="397341" y="518631"/>
                </a:cubicBezTo>
                <a:cubicBezTo>
                  <a:pt x="401318" y="519293"/>
                  <a:pt x="405294" y="516311"/>
                  <a:pt x="409271" y="517968"/>
                </a:cubicBezTo>
                <a:cubicBezTo>
                  <a:pt x="410597" y="516311"/>
                  <a:pt x="407946" y="516311"/>
                  <a:pt x="409271" y="514654"/>
                </a:cubicBezTo>
                <a:cubicBezTo>
                  <a:pt x="411591" y="514654"/>
                  <a:pt x="414242" y="514654"/>
                  <a:pt x="416893" y="514985"/>
                </a:cubicBezTo>
                <a:cubicBezTo>
                  <a:pt x="416893" y="516642"/>
                  <a:pt x="414905" y="518299"/>
                  <a:pt x="416893" y="519956"/>
                </a:cubicBezTo>
                <a:lnTo>
                  <a:pt x="426835" y="519956"/>
                </a:lnTo>
                <a:cubicBezTo>
                  <a:pt x="430149" y="519956"/>
                  <a:pt x="433463" y="519956"/>
                  <a:pt x="436777" y="519956"/>
                </a:cubicBezTo>
                <a:cubicBezTo>
                  <a:pt x="440754" y="521282"/>
                  <a:pt x="443405" y="516974"/>
                  <a:pt x="447050" y="517636"/>
                </a:cubicBezTo>
                <a:cubicBezTo>
                  <a:pt x="447713" y="519625"/>
                  <a:pt x="452684" y="518631"/>
                  <a:pt x="450695" y="522607"/>
                </a:cubicBezTo>
                <a:close/>
                <a:moveTo>
                  <a:pt x="1953897" y="495433"/>
                </a:moveTo>
                <a:cubicBezTo>
                  <a:pt x="1952903" y="492782"/>
                  <a:pt x="1951246" y="492782"/>
                  <a:pt x="1949257" y="493113"/>
                </a:cubicBezTo>
                <a:cubicBezTo>
                  <a:pt x="1949920" y="491456"/>
                  <a:pt x="1951577" y="490131"/>
                  <a:pt x="1949257" y="488805"/>
                </a:cubicBezTo>
                <a:cubicBezTo>
                  <a:pt x="1948263" y="488142"/>
                  <a:pt x="1947269" y="488142"/>
                  <a:pt x="1946275" y="488805"/>
                </a:cubicBezTo>
                <a:cubicBezTo>
                  <a:pt x="1944286" y="490353"/>
                  <a:pt x="1942739" y="489690"/>
                  <a:pt x="1941635" y="486817"/>
                </a:cubicBezTo>
                <a:cubicBezTo>
                  <a:pt x="1941635" y="484166"/>
                  <a:pt x="1942298" y="481183"/>
                  <a:pt x="1939315" y="479526"/>
                </a:cubicBezTo>
                <a:cubicBezTo>
                  <a:pt x="1940310" y="479526"/>
                  <a:pt x="1941304" y="479526"/>
                  <a:pt x="1941635" y="478201"/>
                </a:cubicBezTo>
                <a:cubicBezTo>
                  <a:pt x="1941304" y="477869"/>
                  <a:pt x="1940641" y="477538"/>
                  <a:pt x="1940310" y="477206"/>
                </a:cubicBezTo>
                <a:cubicBezTo>
                  <a:pt x="1939978" y="475549"/>
                  <a:pt x="1935339" y="476544"/>
                  <a:pt x="1937658" y="473230"/>
                </a:cubicBezTo>
                <a:cubicBezTo>
                  <a:pt x="1939315" y="471904"/>
                  <a:pt x="1938653" y="471241"/>
                  <a:pt x="1936996" y="470910"/>
                </a:cubicBezTo>
                <a:cubicBezTo>
                  <a:pt x="1935007" y="470247"/>
                  <a:pt x="1935007" y="468590"/>
                  <a:pt x="1935007" y="466933"/>
                </a:cubicBezTo>
                <a:cubicBezTo>
                  <a:pt x="1937327" y="467265"/>
                  <a:pt x="1940641" y="464945"/>
                  <a:pt x="1941304" y="469584"/>
                </a:cubicBezTo>
                <a:cubicBezTo>
                  <a:pt x="1942629" y="472567"/>
                  <a:pt x="1939978" y="474555"/>
                  <a:pt x="1939978" y="477206"/>
                </a:cubicBezTo>
                <a:cubicBezTo>
                  <a:pt x="1940310" y="477538"/>
                  <a:pt x="1940972" y="477869"/>
                  <a:pt x="1941304" y="478201"/>
                </a:cubicBezTo>
                <a:cubicBezTo>
                  <a:pt x="1947269" y="477538"/>
                  <a:pt x="1945943" y="473230"/>
                  <a:pt x="1945280" y="469253"/>
                </a:cubicBezTo>
                <a:cubicBezTo>
                  <a:pt x="1946937" y="466933"/>
                  <a:pt x="1942629" y="465276"/>
                  <a:pt x="1944286" y="462957"/>
                </a:cubicBezTo>
                <a:cubicBezTo>
                  <a:pt x="1943624" y="462625"/>
                  <a:pt x="1943292" y="461962"/>
                  <a:pt x="1942629" y="461631"/>
                </a:cubicBezTo>
                <a:cubicBezTo>
                  <a:pt x="1942629" y="463951"/>
                  <a:pt x="1941635" y="465608"/>
                  <a:pt x="1938984" y="464282"/>
                </a:cubicBezTo>
                <a:cubicBezTo>
                  <a:pt x="1938321" y="464282"/>
                  <a:pt x="1937327" y="464282"/>
                  <a:pt x="1936664" y="464282"/>
                </a:cubicBezTo>
                <a:cubicBezTo>
                  <a:pt x="1932687" y="460968"/>
                  <a:pt x="1931362" y="465608"/>
                  <a:pt x="1929042" y="466933"/>
                </a:cubicBezTo>
                <a:cubicBezTo>
                  <a:pt x="1927717" y="468259"/>
                  <a:pt x="1926722" y="469584"/>
                  <a:pt x="1925397" y="470910"/>
                </a:cubicBezTo>
                <a:cubicBezTo>
                  <a:pt x="1925397" y="472898"/>
                  <a:pt x="1927054" y="473892"/>
                  <a:pt x="1928048" y="475218"/>
                </a:cubicBezTo>
                <a:cubicBezTo>
                  <a:pt x="1927385" y="476544"/>
                  <a:pt x="1924071" y="475549"/>
                  <a:pt x="1925728" y="478532"/>
                </a:cubicBezTo>
                <a:cubicBezTo>
                  <a:pt x="1925065" y="480520"/>
                  <a:pt x="1926391" y="481183"/>
                  <a:pt x="1927717" y="481515"/>
                </a:cubicBezTo>
                <a:cubicBezTo>
                  <a:pt x="1926722" y="482509"/>
                  <a:pt x="1925397" y="483503"/>
                  <a:pt x="1924403" y="484828"/>
                </a:cubicBezTo>
                <a:cubicBezTo>
                  <a:pt x="1926391" y="484828"/>
                  <a:pt x="1928379" y="484828"/>
                  <a:pt x="1930368" y="485160"/>
                </a:cubicBezTo>
                <a:cubicBezTo>
                  <a:pt x="1931031" y="487480"/>
                  <a:pt x="1935670" y="484166"/>
                  <a:pt x="1935007" y="488474"/>
                </a:cubicBezTo>
                <a:cubicBezTo>
                  <a:pt x="1934013" y="489468"/>
                  <a:pt x="1933019" y="490131"/>
                  <a:pt x="1932025" y="491125"/>
                </a:cubicBezTo>
                <a:cubicBezTo>
                  <a:pt x="1933682" y="491125"/>
                  <a:pt x="1935007" y="491456"/>
                  <a:pt x="1936664" y="491788"/>
                </a:cubicBezTo>
                <a:cubicBezTo>
                  <a:pt x="1939647" y="492782"/>
                  <a:pt x="1941635" y="494770"/>
                  <a:pt x="1942629" y="497753"/>
                </a:cubicBezTo>
                <a:cubicBezTo>
                  <a:pt x="1943292" y="496759"/>
                  <a:pt x="1944618" y="496759"/>
                  <a:pt x="1945612" y="496427"/>
                </a:cubicBezTo>
                <a:cubicBezTo>
                  <a:pt x="1946937" y="497753"/>
                  <a:pt x="1948594" y="499410"/>
                  <a:pt x="1949589" y="501067"/>
                </a:cubicBezTo>
                <a:cubicBezTo>
                  <a:pt x="1952571" y="505706"/>
                  <a:pt x="1959862" y="505043"/>
                  <a:pt x="1962182" y="500404"/>
                </a:cubicBezTo>
                <a:cubicBezTo>
                  <a:pt x="1962182" y="499741"/>
                  <a:pt x="1962182" y="499410"/>
                  <a:pt x="1962182" y="498747"/>
                </a:cubicBezTo>
                <a:cubicBezTo>
                  <a:pt x="1958868" y="499741"/>
                  <a:pt x="1955885" y="500404"/>
                  <a:pt x="1954559" y="496096"/>
                </a:cubicBezTo>
                <a:close/>
                <a:moveTo>
                  <a:pt x="1933350" y="481183"/>
                </a:moveTo>
                <a:cubicBezTo>
                  <a:pt x="1933350" y="481183"/>
                  <a:pt x="1935339" y="479858"/>
                  <a:pt x="1936333" y="479195"/>
                </a:cubicBezTo>
                <a:lnTo>
                  <a:pt x="1936333" y="479195"/>
                </a:lnTo>
                <a:cubicBezTo>
                  <a:pt x="1936333" y="479195"/>
                  <a:pt x="1934344" y="480520"/>
                  <a:pt x="1933350" y="481183"/>
                </a:cubicBezTo>
                <a:close/>
                <a:moveTo>
                  <a:pt x="1135686" y="526253"/>
                </a:moveTo>
                <a:lnTo>
                  <a:pt x="1135686" y="526253"/>
                </a:lnTo>
                <a:cubicBezTo>
                  <a:pt x="1135686" y="526253"/>
                  <a:pt x="1135686" y="526253"/>
                  <a:pt x="1135686" y="526253"/>
                </a:cubicBezTo>
                <a:lnTo>
                  <a:pt x="1135686" y="526253"/>
                </a:lnTo>
                <a:close/>
                <a:moveTo>
                  <a:pt x="1135686" y="526253"/>
                </a:moveTo>
                <a:cubicBezTo>
                  <a:pt x="1133035" y="528241"/>
                  <a:pt x="1131709" y="524596"/>
                  <a:pt x="1129389" y="524927"/>
                </a:cubicBezTo>
                <a:cubicBezTo>
                  <a:pt x="1129389" y="524596"/>
                  <a:pt x="1129389" y="524264"/>
                  <a:pt x="1129389" y="523601"/>
                </a:cubicBezTo>
                <a:cubicBezTo>
                  <a:pt x="1130384" y="519625"/>
                  <a:pt x="1128395" y="516974"/>
                  <a:pt x="1125744" y="514654"/>
                </a:cubicBezTo>
                <a:cubicBezTo>
                  <a:pt x="1126407" y="513328"/>
                  <a:pt x="1128395" y="512666"/>
                  <a:pt x="1128727" y="512997"/>
                </a:cubicBezTo>
                <a:cubicBezTo>
                  <a:pt x="1130715" y="518299"/>
                  <a:pt x="1133366" y="513991"/>
                  <a:pt x="1136017" y="512997"/>
                </a:cubicBezTo>
                <a:cubicBezTo>
                  <a:pt x="1136349" y="515317"/>
                  <a:pt x="1136017" y="517305"/>
                  <a:pt x="1138337" y="518299"/>
                </a:cubicBezTo>
                <a:cubicBezTo>
                  <a:pt x="1138006" y="520950"/>
                  <a:pt x="1134692" y="522607"/>
                  <a:pt x="1136017" y="525590"/>
                </a:cubicBezTo>
                <a:close/>
                <a:moveTo>
                  <a:pt x="226673" y="552101"/>
                </a:moveTo>
                <a:cubicBezTo>
                  <a:pt x="227005" y="555084"/>
                  <a:pt x="224353" y="555084"/>
                  <a:pt x="223359" y="556409"/>
                </a:cubicBezTo>
                <a:cubicBezTo>
                  <a:pt x="220708" y="557072"/>
                  <a:pt x="217726" y="557072"/>
                  <a:pt x="214743" y="557072"/>
                </a:cubicBezTo>
                <a:cubicBezTo>
                  <a:pt x="212755" y="557072"/>
                  <a:pt x="211429" y="557072"/>
                  <a:pt x="211098" y="555084"/>
                </a:cubicBezTo>
                <a:cubicBezTo>
                  <a:pt x="210435" y="552433"/>
                  <a:pt x="212423" y="552433"/>
                  <a:pt x="214080" y="552433"/>
                </a:cubicBezTo>
                <a:cubicBezTo>
                  <a:pt x="215406" y="552433"/>
                  <a:pt x="215737" y="551439"/>
                  <a:pt x="215737" y="550113"/>
                </a:cubicBezTo>
                <a:cubicBezTo>
                  <a:pt x="219383" y="550444"/>
                  <a:pt x="223691" y="548125"/>
                  <a:pt x="226673" y="551770"/>
                </a:cubicBezTo>
                <a:close/>
                <a:moveTo>
                  <a:pt x="211761" y="502061"/>
                </a:moveTo>
                <a:cubicBezTo>
                  <a:pt x="213417" y="501730"/>
                  <a:pt x="215406" y="501067"/>
                  <a:pt x="217063" y="500735"/>
                </a:cubicBezTo>
                <a:cubicBezTo>
                  <a:pt x="219051" y="501067"/>
                  <a:pt x="221371" y="501730"/>
                  <a:pt x="223359" y="502061"/>
                </a:cubicBezTo>
                <a:cubicBezTo>
                  <a:pt x="224022" y="502724"/>
                  <a:pt x="224353" y="503055"/>
                  <a:pt x="225016" y="503718"/>
                </a:cubicBezTo>
                <a:cubicBezTo>
                  <a:pt x="221040" y="506038"/>
                  <a:pt x="219383" y="512003"/>
                  <a:pt x="213086" y="509683"/>
                </a:cubicBezTo>
                <a:cubicBezTo>
                  <a:pt x="208778" y="508026"/>
                  <a:pt x="213086" y="504381"/>
                  <a:pt x="211429" y="502061"/>
                </a:cubicBezTo>
                <a:close/>
                <a:moveTo>
                  <a:pt x="762537" y="30820"/>
                </a:moveTo>
                <a:lnTo>
                  <a:pt x="762537" y="30820"/>
                </a:lnTo>
                <a:cubicBezTo>
                  <a:pt x="762537" y="30820"/>
                  <a:pt x="762537" y="30820"/>
                  <a:pt x="762537" y="30820"/>
                </a:cubicBezTo>
                <a:close/>
                <a:moveTo>
                  <a:pt x="525922" y="535532"/>
                </a:moveTo>
                <a:cubicBezTo>
                  <a:pt x="525590" y="539177"/>
                  <a:pt x="528904" y="538514"/>
                  <a:pt x="529898" y="540503"/>
                </a:cubicBezTo>
                <a:cubicBezTo>
                  <a:pt x="525922" y="542160"/>
                  <a:pt x="522276" y="539840"/>
                  <a:pt x="518300" y="540503"/>
                </a:cubicBezTo>
                <a:cubicBezTo>
                  <a:pt x="517968" y="539177"/>
                  <a:pt x="519625" y="538183"/>
                  <a:pt x="518300" y="536857"/>
                </a:cubicBezTo>
                <a:cubicBezTo>
                  <a:pt x="518300" y="534869"/>
                  <a:pt x="518962" y="532881"/>
                  <a:pt x="520951" y="531886"/>
                </a:cubicBezTo>
                <a:cubicBezTo>
                  <a:pt x="523933" y="533543"/>
                  <a:pt x="527247" y="528241"/>
                  <a:pt x="530230" y="532549"/>
                </a:cubicBezTo>
                <a:cubicBezTo>
                  <a:pt x="528904" y="533875"/>
                  <a:pt x="526253" y="532549"/>
                  <a:pt x="525922" y="535863"/>
                </a:cubicBezTo>
                <a:close/>
                <a:moveTo>
                  <a:pt x="1961519" y="81191"/>
                </a:moveTo>
                <a:cubicBezTo>
                  <a:pt x="1954559" y="80860"/>
                  <a:pt x="1947600" y="80197"/>
                  <a:pt x="1939647" y="79866"/>
                </a:cubicBezTo>
                <a:cubicBezTo>
                  <a:pt x="1941966" y="75889"/>
                  <a:pt x="1944949" y="74895"/>
                  <a:pt x="1948263" y="73901"/>
                </a:cubicBezTo>
                <a:cubicBezTo>
                  <a:pt x="1948926" y="75889"/>
                  <a:pt x="1946275" y="75226"/>
                  <a:pt x="1946937" y="77215"/>
                </a:cubicBezTo>
                <a:cubicBezTo>
                  <a:pt x="1950583" y="78540"/>
                  <a:pt x="1955222" y="75889"/>
                  <a:pt x="1958868" y="78872"/>
                </a:cubicBezTo>
                <a:cubicBezTo>
                  <a:pt x="1958868" y="78872"/>
                  <a:pt x="1958868" y="78209"/>
                  <a:pt x="1958868" y="77877"/>
                </a:cubicBezTo>
                <a:cubicBezTo>
                  <a:pt x="1963176" y="77877"/>
                  <a:pt x="1967152" y="79866"/>
                  <a:pt x="1971792" y="78540"/>
                </a:cubicBezTo>
                <a:cubicBezTo>
                  <a:pt x="1975106" y="80529"/>
                  <a:pt x="1978420" y="78540"/>
                  <a:pt x="1981734" y="78540"/>
                </a:cubicBezTo>
                <a:cubicBezTo>
                  <a:pt x="1982397" y="79866"/>
                  <a:pt x="1983831" y="80087"/>
                  <a:pt x="1986042" y="79203"/>
                </a:cubicBezTo>
                <a:cubicBezTo>
                  <a:pt x="1986042" y="79203"/>
                  <a:pt x="1986373" y="81523"/>
                  <a:pt x="1985379" y="82517"/>
                </a:cubicBezTo>
                <a:cubicBezTo>
                  <a:pt x="1977094" y="83180"/>
                  <a:pt x="1969472" y="80529"/>
                  <a:pt x="1961187" y="80860"/>
                </a:cubicBezTo>
                <a:close/>
                <a:moveTo>
                  <a:pt x="1794165" y="473230"/>
                </a:moveTo>
                <a:cubicBezTo>
                  <a:pt x="1791514" y="472898"/>
                  <a:pt x="1793171" y="479526"/>
                  <a:pt x="1788863" y="477869"/>
                </a:cubicBezTo>
                <a:cubicBezTo>
                  <a:pt x="1784886" y="476544"/>
                  <a:pt x="1784223" y="473561"/>
                  <a:pt x="1783229" y="469253"/>
                </a:cubicBezTo>
                <a:cubicBezTo>
                  <a:pt x="1786212" y="470579"/>
                  <a:pt x="1787869" y="467927"/>
                  <a:pt x="1790188" y="467596"/>
                </a:cubicBezTo>
                <a:cubicBezTo>
                  <a:pt x="1793502" y="468259"/>
                  <a:pt x="1790520" y="474224"/>
                  <a:pt x="1794165" y="473230"/>
                </a:cubicBezTo>
                <a:close/>
                <a:moveTo>
                  <a:pt x="2073530" y="337690"/>
                </a:moveTo>
                <a:cubicBezTo>
                  <a:pt x="2075850" y="338353"/>
                  <a:pt x="2078169" y="339015"/>
                  <a:pt x="2080820" y="339678"/>
                </a:cubicBezTo>
                <a:cubicBezTo>
                  <a:pt x="2080489" y="341998"/>
                  <a:pt x="2077838" y="341004"/>
                  <a:pt x="2077175" y="342661"/>
                </a:cubicBezTo>
                <a:cubicBezTo>
                  <a:pt x="2077506" y="343986"/>
                  <a:pt x="2078169" y="345312"/>
                  <a:pt x="2078501" y="346637"/>
                </a:cubicBezTo>
                <a:cubicBezTo>
                  <a:pt x="2078501" y="348294"/>
                  <a:pt x="2078501" y="349951"/>
                  <a:pt x="2076512" y="350614"/>
                </a:cubicBezTo>
                <a:cubicBezTo>
                  <a:pt x="2075187" y="351277"/>
                  <a:pt x="2074855" y="350614"/>
                  <a:pt x="2074524" y="349289"/>
                </a:cubicBezTo>
                <a:cubicBezTo>
                  <a:pt x="2073198" y="347963"/>
                  <a:pt x="2071210" y="347632"/>
                  <a:pt x="2069222" y="347632"/>
                </a:cubicBezTo>
                <a:cubicBezTo>
                  <a:pt x="2068890" y="347963"/>
                  <a:pt x="2068227" y="348626"/>
                  <a:pt x="2067896" y="348957"/>
                </a:cubicBezTo>
                <a:cubicBezTo>
                  <a:pt x="2067233" y="348957"/>
                  <a:pt x="2066239" y="348957"/>
                  <a:pt x="2065576" y="348957"/>
                </a:cubicBezTo>
                <a:cubicBezTo>
                  <a:pt x="2062262" y="348957"/>
                  <a:pt x="2062925" y="346306"/>
                  <a:pt x="2062925" y="344318"/>
                </a:cubicBezTo>
                <a:cubicBezTo>
                  <a:pt x="2062925" y="341998"/>
                  <a:pt x="2062925" y="339678"/>
                  <a:pt x="2062925" y="337358"/>
                </a:cubicBezTo>
                <a:cubicBezTo>
                  <a:pt x="2064251" y="338021"/>
                  <a:pt x="2065245" y="338353"/>
                  <a:pt x="2066571" y="339015"/>
                </a:cubicBezTo>
                <a:cubicBezTo>
                  <a:pt x="2066902" y="338353"/>
                  <a:pt x="2067565" y="338021"/>
                  <a:pt x="2067896" y="337358"/>
                </a:cubicBezTo>
                <a:lnTo>
                  <a:pt x="2073198" y="337358"/>
                </a:lnTo>
                <a:close/>
                <a:moveTo>
                  <a:pt x="1677514" y="433131"/>
                </a:moveTo>
                <a:cubicBezTo>
                  <a:pt x="1677183" y="436114"/>
                  <a:pt x="1674201" y="436776"/>
                  <a:pt x="1672212" y="438433"/>
                </a:cubicBezTo>
                <a:cubicBezTo>
                  <a:pt x="1670555" y="437771"/>
                  <a:pt x="1668235" y="439096"/>
                  <a:pt x="1666910" y="437108"/>
                </a:cubicBezTo>
                <a:cubicBezTo>
                  <a:pt x="1669230" y="435119"/>
                  <a:pt x="1665584" y="433462"/>
                  <a:pt x="1666247" y="431806"/>
                </a:cubicBezTo>
                <a:cubicBezTo>
                  <a:pt x="1667904" y="428160"/>
                  <a:pt x="1672544" y="432468"/>
                  <a:pt x="1674201" y="428492"/>
                </a:cubicBezTo>
                <a:cubicBezTo>
                  <a:pt x="1675195" y="430149"/>
                  <a:pt x="1676189" y="431474"/>
                  <a:pt x="1677183" y="433131"/>
                </a:cubicBezTo>
                <a:close/>
                <a:moveTo>
                  <a:pt x="112011" y="447050"/>
                </a:moveTo>
                <a:cubicBezTo>
                  <a:pt x="112011" y="447050"/>
                  <a:pt x="110354" y="447050"/>
                  <a:pt x="109028" y="447381"/>
                </a:cubicBezTo>
                <a:cubicBezTo>
                  <a:pt x="110023" y="448044"/>
                  <a:pt x="111017" y="448707"/>
                  <a:pt x="111680" y="449369"/>
                </a:cubicBezTo>
                <a:cubicBezTo>
                  <a:pt x="109028" y="450032"/>
                  <a:pt x="106377" y="448707"/>
                  <a:pt x="104058" y="451689"/>
                </a:cubicBezTo>
                <a:cubicBezTo>
                  <a:pt x="102401" y="453677"/>
                  <a:pt x="100081" y="447050"/>
                  <a:pt x="95773" y="450032"/>
                </a:cubicBezTo>
                <a:cubicBezTo>
                  <a:pt x="100081" y="443736"/>
                  <a:pt x="104058" y="443073"/>
                  <a:pt x="112011" y="447050"/>
                </a:cubicBezTo>
                <a:close/>
                <a:moveTo>
                  <a:pt x="1776270" y="514322"/>
                </a:moveTo>
                <a:cubicBezTo>
                  <a:pt x="1776270" y="514322"/>
                  <a:pt x="1779252" y="514322"/>
                  <a:pt x="1780909" y="514654"/>
                </a:cubicBezTo>
                <a:cubicBezTo>
                  <a:pt x="1780246" y="516311"/>
                  <a:pt x="1780246" y="517968"/>
                  <a:pt x="1777595" y="517968"/>
                </a:cubicBezTo>
                <a:cubicBezTo>
                  <a:pt x="1772293" y="517968"/>
                  <a:pt x="1766659" y="517968"/>
                  <a:pt x="1761026" y="517968"/>
                </a:cubicBezTo>
                <a:cubicBezTo>
                  <a:pt x="1760694" y="517305"/>
                  <a:pt x="1760363" y="516311"/>
                  <a:pt x="1759700" y="515648"/>
                </a:cubicBezTo>
                <a:cubicBezTo>
                  <a:pt x="1765002" y="513328"/>
                  <a:pt x="1770636" y="514654"/>
                  <a:pt x="1776270" y="513991"/>
                </a:cubicBezTo>
                <a:close/>
                <a:moveTo>
                  <a:pt x="600154" y="476544"/>
                </a:moveTo>
                <a:cubicBezTo>
                  <a:pt x="599491" y="478532"/>
                  <a:pt x="599822" y="480520"/>
                  <a:pt x="600154" y="482509"/>
                </a:cubicBezTo>
                <a:cubicBezTo>
                  <a:pt x="600154" y="484497"/>
                  <a:pt x="600154" y="486154"/>
                  <a:pt x="597503" y="486154"/>
                </a:cubicBezTo>
                <a:cubicBezTo>
                  <a:pt x="597171" y="485823"/>
                  <a:pt x="596840" y="485491"/>
                  <a:pt x="596177" y="485160"/>
                </a:cubicBezTo>
                <a:cubicBezTo>
                  <a:pt x="595846" y="482177"/>
                  <a:pt x="595183" y="479195"/>
                  <a:pt x="594852" y="476544"/>
                </a:cubicBezTo>
                <a:cubicBezTo>
                  <a:pt x="594189" y="472898"/>
                  <a:pt x="594852" y="470579"/>
                  <a:pt x="599160" y="470910"/>
                </a:cubicBezTo>
                <a:cubicBezTo>
                  <a:pt x="600485" y="472567"/>
                  <a:pt x="599822" y="474555"/>
                  <a:pt x="600154" y="476212"/>
                </a:cubicBezTo>
                <a:close/>
                <a:moveTo>
                  <a:pt x="867920" y="489468"/>
                </a:moveTo>
                <a:cubicBezTo>
                  <a:pt x="867920" y="489468"/>
                  <a:pt x="866926" y="490794"/>
                  <a:pt x="866594" y="491456"/>
                </a:cubicBezTo>
                <a:cubicBezTo>
                  <a:pt x="863612" y="491456"/>
                  <a:pt x="861292" y="488142"/>
                  <a:pt x="857978" y="489137"/>
                </a:cubicBezTo>
                <a:cubicBezTo>
                  <a:pt x="858641" y="488474"/>
                  <a:pt x="858972" y="487480"/>
                  <a:pt x="859635" y="486817"/>
                </a:cubicBezTo>
                <a:cubicBezTo>
                  <a:pt x="863280" y="486154"/>
                  <a:pt x="860961" y="482509"/>
                  <a:pt x="862618" y="480520"/>
                </a:cubicBezTo>
                <a:cubicBezTo>
                  <a:pt x="867257" y="481846"/>
                  <a:pt x="869577" y="484497"/>
                  <a:pt x="868251" y="489468"/>
                </a:cubicBezTo>
                <a:close/>
                <a:moveTo>
                  <a:pt x="2022827" y="439428"/>
                </a:moveTo>
                <a:cubicBezTo>
                  <a:pt x="2016199" y="439428"/>
                  <a:pt x="2009239" y="439428"/>
                  <a:pt x="2002612" y="439428"/>
                </a:cubicBezTo>
                <a:cubicBezTo>
                  <a:pt x="2001617" y="436114"/>
                  <a:pt x="2005925" y="436445"/>
                  <a:pt x="2006588" y="434125"/>
                </a:cubicBezTo>
                <a:cubicBezTo>
                  <a:pt x="2012222" y="439759"/>
                  <a:pt x="2018518" y="435451"/>
                  <a:pt x="2024484" y="435451"/>
                </a:cubicBezTo>
                <a:cubicBezTo>
                  <a:pt x="2024815" y="435451"/>
                  <a:pt x="2025146" y="435451"/>
                  <a:pt x="2025809" y="435451"/>
                </a:cubicBezTo>
                <a:cubicBezTo>
                  <a:pt x="2025146" y="436776"/>
                  <a:pt x="2023158" y="437108"/>
                  <a:pt x="2023489" y="439096"/>
                </a:cubicBezTo>
                <a:close/>
                <a:moveTo>
                  <a:pt x="693607" y="44738"/>
                </a:moveTo>
                <a:cubicBezTo>
                  <a:pt x="693607" y="44738"/>
                  <a:pt x="692613" y="42418"/>
                  <a:pt x="692281" y="41093"/>
                </a:cubicBezTo>
                <a:cubicBezTo>
                  <a:pt x="690956" y="41093"/>
                  <a:pt x="689961" y="41093"/>
                  <a:pt x="688636" y="40761"/>
                </a:cubicBezTo>
                <a:lnTo>
                  <a:pt x="688636" y="40761"/>
                </a:lnTo>
                <a:cubicBezTo>
                  <a:pt x="688636" y="40761"/>
                  <a:pt x="688636" y="37447"/>
                  <a:pt x="688636" y="36122"/>
                </a:cubicBezTo>
                <a:cubicBezTo>
                  <a:pt x="686648" y="36122"/>
                  <a:pt x="684659" y="35459"/>
                  <a:pt x="682671" y="35459"/>
                </a:cubicBezTo>
                <a:cubicBezTo>
                  <a:pt x="679688" y="35459"/>
                  <a:pt x="680683" y="37116"/>
                  <a:pt x="681345" y="38773"/>
                </a:cubicBezTo>
                <a:cubicBezTo>
                  <a:pt x="681345" y="39104"/>
                  <a:pt x="681345" y="39436"/>
                  <a:pt x="681014" y="39767"/>
                </a:cubicBezTo>
                <a:cubicBezTo>
                  <a:pt x="681014" y="41756"/>
                  <a:pt x="681345" y="44075"/>
                  <a:pt x="681677" y="46064"/>
                </a:cubicBezTo>
                <a:cubicBezTo>
                  <a:pt x="681677" y="47058"/>
                  <a:pt x="681677" y="47721"/>
                  <a:pt x="681677" y="48715"/>
                </a:cubicBezTo>
                <a:cubicBezTo>
                  <a:pt x="683996" y="48715"/>
                  <a:pt x="684328" y="51035"/>
                  <a:pt x="685985" y="51697"/>
                </a:cubicBezTo>
                <a:cubicBezTo>
                  <a:pt x="685985" y="53354"/>
                  <a:pt x="681677" y="53686"/>
                  <a:pt x="684328" y="56337"/>
                </a:cubicBezTo>
                <a:cubicBezTo>
                  <a:pt x="687973" y="58325"/>
                  <a:pt x="691950" y="59982"/>
                  <a:pt x="696258" y="58325"/>
                </a:cubicBezTo>
                <a:cubicBezTo>
                  <a:pt x="695595" y="57662"/>
                  <a:pt x="694932" y="57000"/>
                  <a:pt x="694601" y="56337"/>
                </a:cubicBezTo>
                <a:cubicBezTo>
                  <a:pt x="694270" y="56337"/>
                  <a:pt x="693938" y="56337"/>
                  <a:pt x="693607" y="56337"/>
                </a:cubicBezTo>
                <a:cubicBezTo>
                  <a:pt x="693938" y="56337"/>
                  <a:pt x="694270" y="56337"/>
                  <a:pt x="694601" y="56337"/>
                </a:cubicBezTo>
                <a:cubicBezTo>
                  <a:pt x="695927" y="52692"/>
                  <a:pt x="698578" y="50703"/>
                  <a:pt x="702223" y="49709"/>
                </a:cubicBezTo>
                <a:cubicBezTo>
                  <a:pt x="703217" y="49709"/>
                  <a:pt x="704211" y="49709"/>
                  <a:pt x="705206" y="48715"/>
                </a:cubicBezTo>
                <a:cubicBezTo>
                  <a:pt x="703549" y="46064"/>
                  <a:pt x="700897" y="45732"/>
                  <a:pt x="698246" y="45401"/>
                </a:cubicBezTo>
                <a:cubicBezTo>
                  <a:pt x="696921" y="45401"/>
                  <a:pt x="695595" y="44738"/>
                  <a:pt x="694601" y="44407"/>
                </a:cubicBezTo>
                <a:close/>
                <a:moveTo>
                  <a:pt x="687973" y="40761"/>
                </a:moveTo>
                <a:cubicBezTo>
                  <a:pt x="687973" y="40761"/>
                  <a:pt x="686648" y="40761"/>
                  <a:pt x="685985" y="40761"/>
                </a:cubicBezTo>
                <a:lnTo>
                  <a:pt x="685985" y="40761"/>
                </a:lnTo>
                <a:cubicBezTo>
                  <a:pt x="685985" y="40761"/>
                  <a:pt x="687310" y="40761"/>
                  <a:pt x="687973" y="40761"/>
                </a:cubicBezTo>
                <a:close/>
                <a:moveTo>
                  <a:pt x="684328" y="45069"/>
                </a:moveTo>
                <a:cubicBezTo>
                  <a:pt x="684328" y="45069"/>
                  <a:pt x="685653" y="44407"/>
                  <a:pt x="685985" y="44075"/>
                </a:cubicBezTo>
                <a:cubicBezTo>
                  <a:pt x="685653" y="44738"/>
                  <a:pt x="684991" y="45069"/>
                  <a:pt x="684328" y="45069"/>
                </a:cubicBezTo>
                <a:close/>
                <a:moveTo>
                  <a:pt x="690293" y="56005"/>
                </a:moveTo>
                <a:cubicBezTo>
                  <a:pt x="690293" y="56005"/>
                  <a:pt x="691950" y="56005"/>
                  <a:pt x="692944" y="56005"/>
                </a:cubicBezTo>
                <a:cubicBezTo>
                  <a:pt x="691950" y="56005"/>
                  <a:pt x="690956" y="56005"/>
                  <a:pt x="690293" y="56005"/>
                </a:cubicBezTo>
                <a:close/>
                <a:moveTo>
                  <a:pt x="172987" y="544148"/>
                </a:moveTo>
                <a:cubicBezTo>
                  <a:pt x="169342" y="547462"/>
                  <a:pt x="166028" y="541497"/>
                  <a:pt x="161720" y="545142"/>
                </a:cubicBezTo>
                <a:cubicBezTo>
                  <a:pt x="162714" y="540503"/>
                  <a:pt x="165034" y="541828"/>
                  <a:pt x="166691" y="541497"/>
                </a:cubicBezTo>
                <a:cubicBezTo>
                  <a:pt x="170668" y="539508"/>
                  <a:pt x="174313" y="538846"/>
                  <a:pt x="178953" y="540171"/>
                </a:cubicBezTo>
                <a:cubicBezTo>
                  <a:pt x="178953" y="544148"/>
                  <a:pt x="174313" y="541828"/>
                  <a:pt x="173319" y="544148"/>
                </a:cubicBezTo>
                <a:close/>
                <a:moveTo>
                  <a:pt x="2002280" y="79203"/>
                </a:moveTo>
                <a:cubicBezTo>
                  <a:pt x="2003274" y="76552"/>
                  <a:pt x="2006257" y="78540"/>
                  <a:pt x="2007251" y="76552"/>
                </a:cubicBezTo>
                <a:cubicBezTo>
                  <a:pt x="2009239" y="75558"/>
                  <a:pt x="2011228" y="74895"/>
                  <a:pt x="2013216" y="73901"/>
                </a:cubicBezTo>
                <a:cubicBezTo>
                  <a:pt x="2015867" y="67273"/>
                  <a:pt x="2018850" y="75889"/>
                  <a:pt x="2021832" y="72907"/>
                </a:cubicBezTo>
                <a:cubicBezTo>
                  <a:pt x="2020507" y="74895"/>
                  <a:pt x="2019844" y="77546"/>
                  <a:pt x="2017193" y="77877"/>
                </a:cubicBezTo>
                <a:cubicBezTo>
                  <a:pt x="2016861" y="78209"/>
                  <a:pt x="2016199" y="78872"/>
                  <a:pt x="2015867" y="79203"/>
                </a:cubicBezTo>
                <a:cubicBezTo>
                  <a:pt x="2014210" y="79203"/>
                  <a:pt x="2012222" y="78540"/>
                  <a:pt x="2010565" y="78209"/>
                </a:cubicBezTo>
                <a:cubicBezTo>
                  <a:pt x="2006588" y="84174"/>
                  <a:pt x="2004600" y="84505"/>
                  <a:pt x="2001949" y="79203"/>
                </a:cubicBezTo>
                <a:close/>
                <a:moveTo>
                  <a:pt x="1270894" y="510677"/>
                </a:moveTo>
                <a:cubicBezTo>
                  <a:pt x="1260953" y="512003"/>
                  <a:pt x="1251011" y="513328"/>
                  <a:pt x="1241069" y="512334"/>
                </a:cubicBezTo>
                <a:cubicBezTo>
                  <a:pt x="1241069" y="512003"/>
                  <a:pt x="1241069" y="511671"/>
                  <a:pt x="1241069" y="511340"/>
                </a:cubicBezTo>
                <a:cubicBezTo>
                  <a:pt x="1251011" y="511340"/>
                  <a:pt x="1260953" y="509020"/>
                  <a:pt x="1270563" y="510677"/>
                </a:cubicBezTo>
                <a:close/>
                <a:moveTo>
                  <a:pt x="102401" y="468259"/>
                </a:moveTo>
                <a:cubicBezTo>
                  <a:pt x="105383" y="469253"/>
                  <a:pt x="108366" y="469916"/>
                  <a:pt x="111348" y="470910"/>
                </a:cubicBezTo>
                <a:cubicBezTo>
                  <a:pt x="110354" y="476875"/>
                  <a:pt x="102069" y="471573"/>
                  <a:pt x="102401" y="479195"/>
                </a:cubicBezTo>
                <a:cubicBezTo>
                  <a:pt x="97761" y="473230"/>
                  <a:pt x="100744" y="472236"/>
                  <a:pt x="104720" y="471573"/>
                </a:cubicBezTo>
                <a:cubicBezTo>
                  <a:pt x="103395" y="470579"/>
                  <a:pt x="101738" y="470579"/>
                  <a:pt x="102401" y="468590"/>
                </a:cubicBezTo>
                <a:close/>
                <a:moveTo>
                  <a:pt x="1703032" y="484166"/>
                </a:moveTo>
                <a:cubicBezTo>
                  <a:pt x="1703032" y="485823"/>
                  <a:pt x="1702700" y="487811"/>
                  <a:pt x="1702369" y="489468"/>
                </a:cubicBezTo>
                <a:cubicBezTo>
                  <a:pt x="1703363" y="490131"/>
                  <a:pt x="1704026" y="491125"/>
                  <a:pt x="1705020" y="491788"/>
                </a:cubicBezTo>
                <a:cubicBezTo>
                  <a:pt x="1700381" y="492451"/>
                  <a:pt x="1695741" y="491125"/>
                  <a:pt x="1691102" y="490794"/>
                </a:cubicBezTo>
                <a:cubicBezTo>
                  <a:pt x="1689113" y="489468"/>
                  <a:pt x="1689445" y="487811"/>
                  <a:pt x="1691433" y="487148"/>
                </a:cubicBezTo>
                <a:cubicBezTo>
                  <a:pt x="1694084" y="486154"/>
                  <a:pt x="1692096" y="484497"/>
                  <a:pt x="1692427" y="483171"/>
                </a:cubicBezTo>
                <a:cubicBezTo>
                  <a:pt x="1695410" y="481515"/>
                  <a:pt x="1696735" y="487148"/>
                  <a:pt x="1699718" y="484828"/>
                </a:cubicBezTo>
                <a:cubicBezTo>
                  <a:pt x="1697729" y="484828"/>
                  <a:pt x="1697398" y="483834"/>
                  <a:pt x="1697398" y="482177"/>
                </a:cubicBezTo>
                <a:cubicBezTo>
                  <a:pt x="1697398" y="480189"/>
                  <a:pt x="1699055" y="480852"/>
                  <a:pt x="1700049" y="480520"/>
                </a:cubicBezTo>
                <a:cubicBezTo>
                  <a:pt x="1702700" y="480520"/>
                  <a:pt x="1701043" y="483834"/>
                  <a:pt x="1702700" y="484497"/>
                </a:cubicBezTo>
                <a:lnTo>
                  <a:pt x="1703032" y="484497"/>
                </a:lnTo>
                <a:close/>
                <a:moveTo>
                  <a:pt x="375800" y="589549"/>
                </a:moveTo>
                <a:cubicBezTo>
                  <a:pt x="375800" y="589549"/>
                  <a:pt x="372486" y="589549"/>
                  <a:pt x="371161" y="589549"/>
                </a:cubicBezTo>
                <a:cubicBezTo>
                  <a:pt x="369835" y="585572"/>
                  <a:pt x="365859" y="583584"/>
                  <a:pt x="363207" y="579938"/>
                </a:cubicBezTo>
                <a:cubicBezTo>
                  <a:pt x="365527" y="578613"/>
                  <a:pt x="368178" y="580270"/>
                  <a:pt x="370167" y="578281"/>
                </a:cubicBezTo>
                <a:cubicBezTo>
                  <a:pt x="370498" y="578281"/>
                  <a:pt x="370829" y="578281"/>
                  <a:pt x="371492" y="578281"/>
                </a:cubicBezTo>
                <a:cubicBezTo>
                  <a:pt x="373149" y="580601"/>
                  <a:pt x="370167" y="580601"/>
                  <a:pt x="369504" y="581927"/>
                </a:cubicBezTo>
                <a:cubicBezTo>
                  <a:pt x="371492" y="584909"/>
                  <a:pt x="376132" y="585241"/>
                  <a:pt x="376463" y="589549"/>
                </a:cubicBezTo>
                <a:close/>
                <a:moveTo>
                  <a:pt x="746961" y="24523"/>
                </a:moveTo>
                <a:cubicBezTo>
                  <a:pt x="746961" y="24523"/>
                  <a:pt x="746961" y="23529"/>
                  <a:pt x="746961" y="23198"/>
                </a:cubicBezTo>
                <a:cubicBezTo>
                  <a:pt x="749281" y="17895"/>
                  <a:pt x="753258" y="20215"/>
                  <a:pt x="756903" y="20878"/>
                </a:cubicBezTo>
                <a:cubicBezTo>
                  <a:pt x="759223" y="24192"/>
                  <a:pt x="754915" y="24192"/>
                  <a:pt x="754252" y="26180"/>
                </a:cubicBezTo>
                <a:cubicBezTo>
                  <a:pt x="755246" y="27837"/>
                  <a:pt x="756240" y="29494"/>
                  <a:pt x="756903" y="31151"/>
                </a:cubicBezTo>
                <a:cubicBezTo>
                  <a:pt x="756903" y="31814"/>
                  <a:pt x="756903" y="32808"/>
                  <a:pt x="756903" y="33471"/>
                </a:cubicBezTo>
                <a:cubicBezTo>
                  <a:pt x="756240" y="33471"/>
                  <a:pt x="755246" y="33471"/>
                  <a:pt x="754583" y="33471"/>
                </a:cubicBezTo>
                <a:cubicBezTo>
                  <a:pt x="751601" y="32477"/>
                  <a:pt x="752264" y="28831"/>
                  <a:pt x="750275" y="27174"/>
                </a:cubicBezTo>
                <a:cubicBezTo>
                  <a:pt x="749944" y="27174"/>
                  <a:pt x="749612" y="27174"/>
                  <a:pt x="749281" y="27174"/>
                </a:cubicBezTo>
                <a:cubicBezTo>
                  <a:pt x="748287" y="26511"/>
                  <a:pt x="746298" y="26843"/>
                  <a:pt x="746961" y="24523"/>
                </a:cubicBezTo>
                <a:close/>
                <a:moveTo>
                  <a:pt x="681014" y="28500"/>
                </a:moveTo>
                <a:cubicBezTo>
                  <a:pt x="687642" y="27174"/>
                  <a:pt x="694601" y="29163"/>
                  <a:pt x="701229" y="28500"/>
                </a:cubicBezTo>
                <a:cubicBezTo>
                  <a:pt x="701229" y="29163"/>
                  <a:pt x="701229" y="30157"/>
                  <a:pt x="701229" y="30820"/>
                </a:cubicBezTo>
                <a:cubicBezTo>
                  <a:pt x="698246" y="32145"/>
                  <a:pt x="695264" y="30820"/>
                  <a:pt x="692281" y="29825"/>
                </a:cubicBezTo>
                <a:cubicBezTo>
                  <a:pt x="688967" y="31814"/>
                  <a:pt x="685322" y="31151"/>
                  <a:pt x="682008" y="31482"/>
                </a:cubicBezTo>
                <a:cubicBezTo>
                  <a:pt x="679357" y="31482"/>
                  <a:pt x="680351" y="29825"/>
                  <a:pt x="681014" y="28500"/>
                </a:cubicBezTo>
                <a:close/>
                <a:moveTo>
                  <a:pt x="1739485" y="527910"/>
                </a:moveTo>
                <a:cubicBezTo>
                  <a:pt x="1739485" y="529898"/>
                  <a:pt x="1739485" y="532218"/>
                  <a:pt x="1737828" y="534206"/>
                </a:cubicBezTo>
                <a:cubicBezTo>
                  <a:pt x="1735177" y="533543"/>
                  <a:pt x="1732526" y="532218"/>
                  <a:pt x="1730206" y="530561"/>
                </a:cubicBezTo>
                <a:lnTo>
                  <a:pt x="1730206" y="530561"/>
                </a:lnTo>
                <a:cubicBezTo>
                  <a:pt x="1728218" y="530561"/>
                  <a:pt x="1727223" y="529235"/>
                  <a:pt x="1727223" y="527578"/>
                </a:cubicBezTo>
                <a:cubicBezTo>
                  <a:pt x="1727223" y="525258"/>
                  <a:pt x="1729543" y="524596"/>
                  <a:pt x="1731532" y="524264"/>
                </a:cubicBezTo>
                <a:cubicBezTo>
                  <a:pt x="1732857" y="524264"/>
                  <a:pt x="1734183" y="524264"/>
                  <a:pt x="1735177" y="524264"/>
                </a:cubicBezTo>
                <a:cubicBezTo>
                  <a:pt x="1736834" y="524927"/>
                  <a:pt x="1738822" y="525921"/>
                  <a:pt x="1739154" y="528241"/>
                </a:cubicBezTo>
                <a:close/>
                <a:moveTo>
                  <a:pt x="656491" y="52360"/>
                </a:moveTo>
                <a:cubicBezTo>
                  <a:pt x="656491" y="52360"/>
                  <a:pt x="655497" y="50040"/>
                  <a:pt x="655165" y="48715"/>
                </a:cubicBezTo>
                <a:cubicBezTo>
                  <a:pt x="656159" y="47721"/>
                  <a:pt x="657154" y="46726"/>
                  <a:pt x="658148" y="45732"/>
                </a:cubicBezTo>
                <a:cubicBezTo>
                  <a:pt x="661130" y="47389"/>
                  <a:pt x="662787" y="51366"/>
                  <a:pt x="667095" y="49709"/>
                </a:cubicBezTo>
                <a:cubicBezTo>
                  <a:pt x="667095" y="50703"/>
                  <a:pt x="667095" y="51366"/>
                  <a:pt x="667095" y="52360"/>
                </a:cubicBezTo>
                <a:cubicBezTo>
                  <a:pt x="663450" y="54017"/>
                  <a:pt x="660136" y="54680"/>
                  <a:pt x="656491" y="52360"/>
                </a:cubicBezTo>
                <a:close/>
                <a:moveTo>
                  <a:pt x="226342" y="78872"/>
                </a:moveTo>
                <a:cubicBezTo>
                  <a:pt x="226342" y="76552"/>
                  <a:pt x="226342" y="74564"/>
                  <a:pt x="226342" y="72244"/>
                </a:cubicBezTo>
                <a:cubicBezTo>
                  <a:pt x="228330" y="70918"/>
                  <a:pt x="230650" y="71250"/>
                  <a:pt x="232638" y="71250"/>
                </a:cubicBezTo>
                <a:cubicBezTo>
                  <a:pt x="234958" y="77546"/>
                  <a:pt x="233964" y="78540"/>
                  <a:pt x="226342" y="78540"/>
                </a:cubicBezTo>
                <a:close/>
                <a:moveTo>
                  <a:pt x="1806426" y="509020"/>
                </a:moveTo>
                <a:cubicBezTo>
                  <a:pt x="1806095" y="511009"/>
                  <a:pt x="1804438" y="511671"/>
                  <a:pt x="1802781" y="512003"/>
                </a:cubicBezTo>
                <a:cubicBezTo>
                  <a:pt x="1801456" y="512003"/>
                  <a:pt x="1800462" y="512003"/>
                  <a:pt x="1799136" y="512003"/>
                </a:cubicBezTo>
                <a:cubicBezTo>
                  <a:pt x="1799136" y="510014"/>
                  <a:pt x="1799136" y="508026"/>
                  <a:pt x="1799136" y="506038"/>
                </a:cubicBezTo>
                <a:cubicBezTo>
                  <a:pt x="1800462" y="505043"/>
                  <a:pt x="1801124" y="502724"/>
                  <a:pt x="1803444" y="505043"/>
                </a:cubicBezTo>
                <a:cubicBezTo>
                  <a:pt x="1804438" y="506369"/>
                  <a:pt x="1807089" y="506369"/>
                  <a:pt x="1806426" y="509020"/>
                </a:cubicBezTo>
                <a:close/>
                <a:moveTo>
                  <a:pt x="31151" y="268429"/>
                </a:moveTo>
                <a:cubicBezTo>
                  <a:pt x="34907" y="267987"/>
                  <a:pt x="37337" y="266330"/>
                  <a:pt x="38442" y="263458"/>
                </a:cubicBezTo>
                <a:cubicBezTo>
                  <a:pt x="40430" y="263458"/>
                  <a:pt x="41756" y="264452"/>
                  <a:pt x="43081" y="265777"/>
                </a:cubicBezTo>
                <a:cubicBezTo>
                  <a:pt x="42418" y="269091"/>
                  <a:pt x="40099" y="271080"/>
                  <a:pt x="36785" y="272074"/>
                </a:cubicBezTo>
                <a:cubicBezTo>
                  <a:pt x="34465" y="271411"/>
                  <a:pt x="32145" y="271080"/>
                  <a:pt x="31151" y="268429"/>
                </a:cubicBezTo>
                <a:close/>
                <a:moveTo>
                  <a:pt x="152441" y="478201"/>
                </a:moveTo>
                <a:cubicBezTo>
                  <a:pt x="152441" y="487480"/>
                  <a:pt x="152441" y="487480"/>
                  <a:pt x="144156" y="484497"/>
                </a:cubicBezTo>
                <a:cubicBezTo>
                  <a:pt x="145813" y="482509"/>
                  <a:pt x="148133" y="480852"/>
                  <a:pt x="147470" y="478201"/>
                </a:cubicBezTo>
                <a:cubicBezTo>
                  <a:pt x="149127" y="478201"/>
                  <a:pt x="150784" y="478201"/>
                  <a:pt x="152441" y="478201"/>
                </a:cubicBezTo>
                <a:close/>
                <a:moveTo>
                  <a:pt x="585904" y="458980"/>
                </a:moveTo>
                <a:cubicBezTo>
                  <a:pt x="585904" y="458980"/>
                  <a:pt x="585241" y="455666"/>
                  <a:pt x="585904" y="454340"/>
                </a:cubicBezTo>
                <a:cubicBezTo>
                  <a:pt x="587892" y="453677"/>
                  <a:pt x="590212" y="452683"/>
                  <a:pt x="592200" y="452352"/>
                </a:cubicBezTo>
                <a:cubicBezTo>
                  <a:pt x="595183" y="451689"/>
                  <a:pt x="595514" y="453015"/>
                  <a:pt x="594520" y="455334"/>
                </a:cubicBezTo>
                <a:cubicBezTo>
                  <a:pt x="593195" y="455666"/>
                  <a:pt x="593526" y="456991"/>
                  <a:pt x="593195" y="457986"/>
                </a:cubicBezTo>
                <a:cubicBezTo>
                  <a:pt x="590875" y="459974"/>
                  <a:pt x="588555" y="459311"/>
                  <a:pt x="585904" y="459311"/>
                </a:cubicBezTo>
                <a:close/>
                <a:moveTo>
                  <a:pt x="198173" y="526584"/>
                </a:moveTo>
                <a:cubicBezTo>
                  <a:pt x="199830" y="528572"/>
                  <a:pt x="199499" y="530229"/>
                  <a:pt x="197179" y="531555"/>
                </a:cubicBezTo>
                <a:cubicBezTo>
                  <a:pt x="195191" y="528572"/>
                  <a:pt x="189889" y="529235"/>
                  <a:pt x="189226" y="524264"/>
                </a:cubicBezTo>
                <a:cubicBezTo>
                  <a:pt x="190220" y="524264"/>
                  <a:pt x="191214" y="524264"/>
                  <a:pt x="192208" y="523933"/>
                </a:cubicBezTo>
                <a:cubicBezTo>
                  <a:pt x="192540" y="523933"/>
                  <a:pt x="192871" y="523933"/>
                  <a:pt x="193534" y="523933"/>
                </a:cubicBezTo>
                <a:cubicBezTo>
                  <a:pt x="195854" y="523601"/>
                  <a:pt x="197179" y="524927"/>
                  <a:pt x="198505" y="526584"/>
                </a:cubicBezTo>
                <a:close/>
                <a:moveTo>
                  <a:pt x="172987" y="531224"/>
                </a:moveTo>
                <a:cubicBezTo>
                  <a:pt x="172987" y="531224"/>
                  <a:pt x="173982" y="529898"/>
                  <a:pt x="174313" y="528904"/>
                </a:cubicBezTo>
                <a:cubicBezTo>
                  <a:pt x="174644" y="528241"/>
                  <a:pt x="175307" y="527247"/>
                  <a:pt x="175639" y="526584"/>
                </a:cubicBezTo>
                <a:cubicBezTo>
                  <a:pt x="178953" y="526915"/>
                  <a:pt x="183261" y="523270"/>
                  <a:pt x="184586" y="529235"/>
                </a:cubicBezTo>
                <a:cubicBezTo>
                  <a:pt x="180941" y="529898"/>
                  <a:pt x="177296" y="532881"/>
                  <a:pt x="172987" y="531224"/>
                </a:cubicBezTo>
                <a:close/>
                <a:moveTo>
                  <a:pt x="407614" y="499741"/>
                </a:moveTo>
                <a:cubicBezTo>
                  <a:pt x="410597" y="499741"/>
                  <a:pt x="413579" y="499078"/>
                  <a:pt x="416893" y="499078"/>
                </a:cubicBezTo>
                <a:cubicBezTo>
                  <a:pt x="416893" y="499410"/>
                  <a:pt x="416893" y="499741"/>
                  <a:pt x="416893" y="500073"/>
                </a:cubicBezTo>
                <a:cubicBezTo>
                  <a:pt x="416893" y="501730"/>
                  <a:pt x="416893" y="503386"/>
                  <a:pt x="416893" y="505043"/>
                </a:cubicBezTo>
                <a:cubicBezTo>
                  <a:pt x="412916" y="506700"/>
                  <a:pt x="410597" y="502061"/>
                  <a:pt x="406951" y="502392"/>
                </a:cubicBezTo>
                <a:lnTo>
                  <a:pt x="406951" y="502392"/>
                </a:lnTo>
                <a:cubicBezTo>
                  <a:pt x="406951" y="502392"/>
                  <a:pt x="405626" y="500073"/>
                  <a:pt x="407946" y="499741"/>
                </a:cubicBezTo>
                <a:close/>
                <a:moveTo>
                  <a:pt x="600154" y="435119"/>
                </a:moveTo>
                <a:cubicBezTo>
                  <a:pt x="600154" y="435119"/>
                  <a:pt x="600817" y="436776"/>
                  <a:pt x="601148" y="437771"/>
                </a:cubicBezTo>
                <a:cubicBezTo>
                  <a:pt x="600817" y="438102"/>
                  <a:pt x="600154" y="438765"/>
                  <a:pt x="599822" y="439096"/>
                </a:cubicBezTo>
                <a:cubicBezTo>
                  <a:pt x="598828" y="439759"/>
                  <a:pt x="597834" y="440753"/>
                  <a:pt x="596509" y="440422"/>
                </a:cubicBezTo>
                <a:cubicBezTo>
                  <a:pt x="594520" y="437108"/>
                  <a:pt x="589549" y="440422"/>
                  <a:pt x="587561" y="436776"/>
                </a:cubicBezTo>
                <a:cubicBezTo>
                  <a:pt x="591206" y="435782"/>
                  <a:pt x="595183" y="435119"/>
                  <a:pt x="598828" y="434125"/>
                </a:cubicBezTo>
                <a:cubicBezTo>
                  <a:pt x="599160" y="434125"/>
                  <a:pt x="599491" y="434125"/>
                  <a:pt x="599822" y="434125"/>
                </a:cubicBezTo>
                <a:cubicBezTo>
                  <a:pt x="599822" y="434457"/>
                  <a:pt x="599822" y="434788"/>
                  <a:pt x="600154" y="435119"/>
                </a:cubicBezTo>
                <a:close/>
                <a:moveTo>
                  <a:pt x="1495579" y="485823"/>
                </a:moveTo>
                <a:cubicBezTo>
                  <a:pt x="1495579" y="485823"/>
                  <a:pt x="1497899" y="485823"/>
                  <a:pt x="1499225" y="486154"/>
                </a:cubicBezTo>
                <a:cubicBezTo>
                  <a:pt x="1498230" y="488142"/>
                  <a:pt x="1497236" y="489799"/>
                  <a:pt x="1496574" y="491788"/>
                </a:cubicBezTo>
                <a:cubicBezTo>
                  <a:pt x="1495579" y="494439"/>
                  <a:pt x="1490940" y="492119"/>
                  <a:pt x="1487957" y="492451"/>
                </a:cubicBezTo>
                <a:cubicBezTo>
                  <a:pt x="1490608" y="490131"/>
                  <a:pt x="1493260" y="487811"/>
                  <a:pt x="1495579" y="485823"/>
                </a:cubicBezTo>
                <a:close/>
                <a:moveTo>
                  <a:pt x="2048012" y="435119"/>
                </a:moveTo>
                <a:cubicBezTo>
                  <a:pt x="2042047" y="435119"/>
                  <a:pt x="2036414" y="439428"/>
                  <a:pt x="2030117" y="437771"/>
                </a:cubicBezTo>
                <a:cubicBezTo>
                  <a:pt x="2029123" y="437771"/>
                  <a:pt x="2028129" y="437771"/>
                  <a:pt x="2027466" y="436445"/>
                </a:cubicBezTo>
                <a:cubicBezTo>
                  <a:pt x="2034425" y="436776"/>
                  <a:pt x="2040722" y="431806"/>
                  <a:pt x="2048012" y="435119"/>
                </a:cubicBezTo>
                <a:close/>
                <a:moveTo>
                  <a:pt x="218720" y="172987"/>
                </a:moveTo>
                <a:cubicBezTo>
                  <a:pt x="215737" y="168679"/>
                  <a:pt x="219714" y="166691"/>
                  <a:pt x="222034" y="165034"/>
                </a:cubicBezTo>
                <a:cubicBezTo>
                  <a:pt x="223691" y="163708"/>
                  <a:pt x="226010" y="165034"/>
                  <a:pt x="226010" y="167685"/>
                </a:cubicBezTo>
                <a:cubicBezTo>
                  <a:pt x="222365" y="167685"/>
                  <a:pt x="223359" y="171993"/>
                  <a:pt x="221040" y="173319"/>
                </a:cubicBezTo>
                <a:cubicBezTo>
                  <a:pt x="220377" y="173319"/>
                  <a:pt x="219383" y="173319"/>
                  <a:pt x="218720" y="172987"/>
                </a:cubicBezTo>
                <a:close/>
                <a:moveTo>
                  <a:pt x="884821" y="16238"/>
                </a:moveTo>
                <a:cubicBezTo>
                  <a:pt x="888135" y="14913"/>
                  <a:pt x="891117" y="15575"/>
                  <a:pt x="894100" y="17895"/>
                </a:cubicBezTo>
                <a:cubicBezTo>
                  <a:pt x="887803" y="21872"/>
                  <a:pt x="885484" y="21209"/>
                  <a:pt x="884821" y="16238"/>
                </a:cubicBezTo>
                <a:close/>
                <a:moveTo>
                  <a:pt x="454009" y="34465"/>
                </a:moveTo>
                <a:cubicBezTo>
                  <a:pt x="454009" y="31814"/>
                  <a:pt x="457655" y="33471"/>
                  <a:pt x="457655" y="30820"/>
                </a:cubicBezTo>
                <a:cubicBezTo>
                  <a:pt x="459974" y="30820"/>
                  <a:pt x="461963" y="29825"/>
                  <a:pt x="463620" y="32145"/>
                </a:cubicBezTo>
                <a:cubicBezTo>
                  <a:pt x="465277" y="34134"/>
                  <a:pt x="462294" y="34134"/>
                  <a:pt x="462294" y="35459"/>
                </a:cubicBezTo>
                <a:cubicBezTo>
                  <a:pt x="461631" y="34796"/>
                  <a:pt x="460968" y="34134"/>
                  <a:pt x="459643" y="33471"/>
                </a:cubicBezTo>
                <a:lnTo>
                  <a:pt x="459643" y="38110"/>
                </a:lnTo>
                <a:cubicBezTo>
                  <a:pt x="462625" y="39436"/>
                  <a:pt x="462294" y="42087"/>
                  <a:pt x="462294" y="44407"/>
                </a:cubicBezTo>
                <a:cubicBezTo>
                  <a:pt x="462294" y="44407"/>
                  <a:pt x="461963" y="45069"/>
                  <a:pt x="461631" y="45401"/>
                </a:cubicBezTo>
                <a:cubicBezTo>
                  <a:pt x="462625" y="46726"/>
                  <a:pt x="462957" y="47721"/>
                  <a:pt x="462294" y="49378"/>
                </a:cubicBezTo>
                <a:cubicBezTo>
                  <a:pt x="464614" y="51366"/>
                  <a:pt x="466934" y="50703"/>
                  <a:pt x="469585" y="50372"/>
                </a:cubicBezTo>
                <a:cubicBezTo>
                  <a:pt x="470579" y="51035"/>
                  <a:pt x="471573" y="51697"/>
                  <a:pt x="471904" y="53023"/>
                </a:cubicBezTo>
                <a:cubicBezTo>
                  <a:pt x="466934" y="52360"/>
                  <a:pt x="461963" y="51697"/>
                  <a:pt x="456992" y="53023"/>
                </a:cubicBezTo>
                <a:cubicBezTo>
                  <a:pt x="456992" y="52692"/>
                  <a:pt x="456992" y="52360"/>
                  <a:pt x="456992" y="52029"/>
                </a:cubicBezTo>
                <a:cubicBezTo>
                  <a:pt x="456660" y="51697"/>
                  <a:pt x="456329" y="51035"/>
                  <a:pt x="455666" y="50703"/>
                </a:cubicBezTo>
                <a:cubicBezTo>
                  <a:pt x="453346" y="48052"/>
                  <a:pt x="454672" y="44738"/>
                  <a:pt x="454341" y="41756"/>
                </a:cubicBezTo>
                <a:cubicBezTo>
                  <a:pt x="454341" y="41093"/>
                  <a:pt x="454341" y="40099"/>
                  <a:pt x="454341" y="39436"/>
                </a:cubicBezTo>
                <a:cubicBezTo>
                  <a:pt x="455335" y="38442"/>
                  <a:pt x="455998" y="37779"/>
                  <a:pt x="456992" y="36785"/>
                </a:cubicBezTo>
                <a:cubicBezTo>
                  <a:pt x="457323" y="33802"/>
                  <a:pt x="454009" y="35459"/>
                  <a:pt x="453346" y="34134"/>
                </a:cubicBezTo>
                <a:close/>
                <a:moveTo>
                  <a:pt x="578945" y="505375"/>
                </a:moveTo>
                <a:cubicBezTo>
                  <a:pt x="579939" y="508357"/>
                  <a:pt x="578945" y="509683"/>
                  <a:pt x="575631" y="509683"/>
                </a:cubicBezTo>
                <a:cubicBezTo>
                  <a:pt x="573974" y="506700"/>
                  <a:pt x="573311" y="503718"/>
                  <a:pt x="575631" y="501067"/>
                </a:cubicBezTo>
                <a:cubicBezTo>
                  <a:pt x="580270" y="499741"/>
                  <a:pt x="578282" y="503718"/>
                  <a:pt x="578945" y="505706"/>
                </a:cubicBezTo>
                <a:close/>
                <a:moveTo>
                  <a:pt x="155092" y="514654"/>
                </a:moveTo>
                <a:cubicBezTo>
                  <a:pt x="156418" y="512997"/>
                  <a:pt x="158075" y="512666"/>
                  <a:pt x="160063" y="512334"/>
                </a:cubicBezTo>
                <a:cubicBezTo>
                  <a:pt x="163046" y="512997"/>
                  <a:pt x="166691" y="509020"/>
                  <a:pt x="170336" y="513660"/>
                </a:cubicBezTo>
                <a:cubicBezTo>
                  <a:pt x="165034" y="515317"/>
                  <a:pt x="160063" y="514985"/>
                  <a:pt x="155092" y="514654"/>
                </a:cubicBezTo>
                <a:close/>
                <a:moveTo>
                  <a:pt x="2031774" y="72244"/>
                </a:moveTo>
                <a:cubicBezTo>
                  <a:pt x="2035419" y="70918"/>
                  <a:pt x="2039065" y="71250"/>
                  <a:pt x="2043704" y="71912"/>
                </a:cubicBezTo>
                <a:cubicBezTo>
                  <a:pt x="2040722" y="76220"/>
                  <a:pt x="2035088" y="75889"/>
                  <a:pt x="2031774" y="72244"/>
                </a:cubicBezTo>
                <a:close/>
                <a:moveTo>
                  <a:pt x="233964" y="112342"/>
                </a:moveTo>
                <a:cubicBezTo>
                  <a:pt x="234958" y="113999"/>
                  <a:pt x="237278" y="111017"/>
                  <a:pt x="237941" y="113999"/>
                </a:cubicBezTo>
                <a:cubicBezTo>
                  <a:pt x="236946" y="115325"/>
                  <a:pt x="235621" y="116982"/>
                  <a:pt x="234295" y="118307"/>
                </a:cubicBezTo>
                <a:cubicBezTo>
                  <a:pt x="233964" y="118639"/>
                  <a:pt x="233301" y="119302"/>
                  <a:pt x="232970" y="119633"/>
                </a:cubicBezTo>
                <a:cubicBezTo>
                  <a:pt x="231644" y="118307"/>
                  <a:pt x="230650" y="116982"/>
                  <a:pt x="229324" y="115988"/>
                </a:cubicBezTo>
                <a:cubicBezTo>
                  <a:pt x="231976" y="115988"/>
                  <a:pt x="231644" y="112011"/>
                  <a:pt x="234295" y="112342"/>
                </a:cubicBezTo>
                <a:close/>
                <a:moveTo>
                  <a:pt x="552102" y="512003"/>
                </a:moveTo>
                <a:cubicBezTo>
                  <a:pt x="552102" y="512003"/>
                  <a:pt x="552433" y="513328"/>
                  <a:pt x="552765" y="513660"/>
                </a:cubicBezTo>
                <a:cubicBezTo>
                  <a:pt x="552765" y="514654"/>
                  <a:pt x="552433" y="515648"/>
                  <a:pt x="551108" y="515979"/>
                </a:cubicBezTo>
                <a:cubicBezTo>
                  <a:pt x="547131" y="517305"/>
                  <a:pt x="543486" y="515979"/>
                  <a:pt x="540172" y="514654"/>
                </a:cubicBezTo>
                <a:cubicBezTo>
                  <a:pt x="543817" y="511671"/>
                  <a:pt x="548788" y="514985"/>
                  <a:pt x="552102" y="511671"/>
                </a:cubicBezTo>
                <a:close/>
                <a:moveTo>
                  <a:pt x="1873699" y="455666"/>
                </a:moveTo>
                <a:cubicBezTo>
                  <a:pt x="1873699" y="455666"/>
                  <a:pt x="1876351" y="456329"/>
                  <a:pt x="1875025" y="457986"/>
                </a:cubicBezTo>
                <a:cubicBezTo>
                  <a:pt x="1874362" y="457986"/>
                  <a:pt x="1873368" y="457986"/>
                  <a:pt x="1872705" y="457986"/>
                </a:cubicBezTo>
                <a:cubicBezTo>
                  <a:pt x="1869060" y="457986"/>
                  <a:pt x="1865083" y="456660"/>
                  <a:pt x="1861438" y="457986"/>
                </a:cubicBezTo>
                <a:cubicBezTo>
                  <a:pt x="1860775" y="457986"/>
                  <a:pt x="1860444" y="457986"/>
                  <a:pt x="1859781" y="457986"/>
                </a:cubicBezTo>
                <a:cubicBezTo>
                  <a:pt x="1859781" y="457654"/>
                  <a:pt x="1859781" y="456991"/>
                  <a:pt x="1859781" y="456660"/>
                </a:cubicBezTo>
                <a:cubicBezTo>
                  <a:pt x="1864089" y="454340"/>
                  <a:pt x="1869060" y="455666"/>
                  <a:pt x="1873368" y="455666"/>
                </a:cubicBezTo>
                <a:close/>
                <a:moveTo>
                  <a:pt x="806612" y="528904"/>
                </a:moveTo>
                <a:cubicBezTo>
                  <a:pt x="811252" y="529567"/>
                  <a:pt x="815891" y="530229"/>
                  <a:pt x="821193" y="530892"/>
                </a:cubicBezTo>
                <a:cubicBezTo>
                  <a:pt x="810589" y="533875"/>
                  <a:pt x="807275" y="533543"/>
                  <a:pt x="806612" y="528904"/>
                </a:cubicBezTo>
                <a:close/>
                <a:moveTo>
                  <a:pt x="1246040" y="526915"/>
                </a:moveTo>
                <a:cubicBezTo>
                  <a:pt x="1246040" y="526915"/>
                  <a:pt x="1246703" y="529235"/>
                  <a:pt x="1245377" y="530229"/>
                </a:cubicBezTo>
                <a:cubicBezTo>
                  <a:pt x="1242063" y="532549"/>
                  <a:pt x="1240075" y="530229"/>
                  <a:pt x="1237092" y="527247"/>
                </a:cubicBezTo>
                <a:cubicBezTo>
                  <a:pt x="1240738" y="526584"/>
                  <a:pt x="1243389" y="524596"/>
                  <a:pt x="1246040" y="527247"/>
                </a:cubicBezTo>
                <a:close/>
                <a:moveTo>
                  <a:pt x="602142" y="499741"/>
                </a:moveTo>
                <a:cubicBezTo>
                  <a:pt x="602142" y="499741"/>
                  <a:pt x="603799" y="501398"/>
                  <a:pt x="604462" y="502061"/>
                </a:cubicBezTo>
                <a:cubicBezTo>
                  <a:pt x="603136" y="503055"/>
                  <a:pt x="603136" y="504049"/>
                  <a:pt x="604462" y="504712"/>
                </a:cubicBezTo>
                <a:cubicBezTo>
                  <a:pt x="603799" y="509352"/>
                  <a:pt x="601811" y="507363"/>
                  <a:pt x="600154" y="505375"/>
                </a:cubicBezTo>
                <a:cubicBezTo>
                  <a:pt x="598497" y="503386"/>
                  <a:pt x="599491" y="501398"/>
                  <a:pt x="600817" y="499741"/>
                </a:cubicBezTo>
                <a:cubicBezTo>
                  <a:pt x="601148" y="499741"/>
                  <a:pt x="601479" y="499741"/>
                  <a:pt x="601811" y="499741"/>
                </a:cubicBezTo>
                <a:close/>
                <a:moveTo>
                  <a:pt x="538846" y="30157"/>
                </a:moveTo>
                <a:cubicBezTo>
                  <a:pt x="538515" y="26511"/>
                  <a:pt x="539509" y="24192"/>
                  <a:pt x="543817" y="24523"/>
                </a:cubicBezTo>
                <a:cubicBezTo>
                  <a:pt x="543486" y="27506"/>
                  <a:pt x="545143" y="32145"/>
                  <a:pt x="538846" y="30157"/>
                </a:cubicBezTo>
                <a:close/>
                <a:moveTo>
                  <a:pt x="1968147" y="437439"/>
                </a:moveTo>
                <a:cubicBezTo>
                  <a:pt x="1968147" y="437439"/>
                  <a:pt x="1970135" y="437439"/>
                  <a:pt x="1971129" y="437439"/>
                </a:cubicBezTo>
                <a:cubicBezTo>
                  <a:pt x="1970466" y="442079"/>
                  <a:pt x="1967152" y="441085"/>
                  <a:pt x="1964170" y="441085"/>
                </a:cubicBezTo>
                <a:cubicBezTo>
                  <a:pt x="1960856" y="439428"/>
                  <a:pt x="1962182" y="438102"/>
                  <a:pt x="1964501" y="437439"/>
                </a:cubicBezTo>
                <a:cubicBezTo>
                  <a:pt x="1965496" y="437439"/>
                  <a:pt x="1966821" y="438433"/>
                  <a:pt x="1967815" y="437439"/>
                </a:cubicBezTo>
                <a:close/>
                <a:moveTo>
                  <a:pt x="1274208" y="528572"/>
                </a:moveTo>
                <a:cubicBezTo>
                  <a:pt x="1271557" y="527910"/>
                  <a:pt x="1267581" y="530229"/>
                  <a:pt x="1266918" y="525258"/>
                </a:cubicBezTo>
                <a:cubicBezTo>
                  <a:pt x="1269569" y="526253"/>
                  <a:pt x="1274540" y="521945"/>
                  <a:pt x="1274208" y="528572"/>
                </a:cubicBezTo>
                <a:close/>
                <a:moveTo>
                  <a:pt x="2032768" y="459974"/>
                </a:moveTo>
                <a:cubicBezTo>
                  <a:pt x="2029454" y="458980"/>
                  <a:pt x="2025809" y="458317"/>
                  <a:pt x="2022495" y="457323"/>
                </a:cubicBezTo>
                <a:cubicBezTo>
                  <a:pt x="2022495" y="456991"/>
                  <a:pt x="2022495" y="456660"/>
                  <a:pt x="2022495" y="455997"/>
                </a:cubicBezTo>
                <a:cubicBezTo>
                  <a:pt x="2028129" y="451358"/>
                  <a:pt x="2029454" y="457986"/>
                  <a:pt x="2032768" y="459643"/>
                </a:cubicBezTo>
                <a:close/>
                <a:moveTo>
                  <a:pt x="851350" y="514654"/>
                </a:moveTo>
                <a:cubicBezTo>
                  <a:pt x="851350" y="514654"/>
                  <a:pt x="853007" y="514654"/>
                  <a:pt x="853670" y="514654"/>
                </a:cubicBezTo>
                <a:cubicBezTo>
                  <a:pt x="850356" y="519956"/>
                  <a:pt x="846048" y="515979"/>
                  <a:pt x="841077" y="516974"/>
                </a:cubicBezTo>
                <a:cubicBezTo>
                  <a:pt x="844722" y="511671"/>
                  <a:pt x="848699" y="518299"/>
                  <a:pt x="851350" y="514654"/>
                </a:cubicBezTo>
                <a:close/>
                <a:moveTo>
                  <a:pt x="1636090" y="462957"/>
                </a:moveTo>
                <a:cubicBezTo>
                  <a:pt x="1636090" y="464945"/>
                  <a:pt x="1636090" y="466933"/>
                  <a:pt x="1636090" y="468922"/>
                </a:cubicBezTo>
                <a:cubicBezTo>
                  <a:pt x="1634765" y="470910"/>
                  <a:pt x="1632776" y="471241"/>
                  <a:pt x="1632114" y="468922"/>
                </a:cubicBezTo>
                <a:cubicBezTo>
                  <a:pt x="1631119" y="465939"/>
                  <a:pt x="1632114" y="463619"/>
                  <a:pt x="1635759" y="463288"/>
                </a:cubicBezTo>
                <a:close/>
                <a:moveTo>
                  <a:pt x="1806426" y="448707"/>
                </a:moveTo>
                <a:cubicBezTo>
                  <a:pt x="1800793" y="453677"/>
                  <a:pt x="1795159" y="450364"/>
                  <a:pt x="1790188" y="451026"/>
                </a:cubicBezTo>
                <a:cubicBezTo>
                  <a:pt x="1793502" y="448375"/>
                  <a:pt x="1798473" y="451358"/>
                  <a:pt x="1801456" y="448044"/>
                </a:cubicBezTo>
                <a:cubicBezTo>
                  <a:pt x="1802781" y="448044"/>
                  <a:pt x="1803775" y="448044"/>
                  <a:pt x="1806426" y="448375"/>
                </a:cubicBezTo>
                <a:close/>
                <a:moveTo>
                  <a:pt x="1431620" y="489137"/>
                </a:moveTo>
                <a:cubicBezTo>
                  <a:pt x="1431620" y="489137"/>
                  <a:pt x="1431620" y="490131"/>
                  <a:pt x="1431952" y="490462"/>
                </a:cubicBezTo>
                <a:cubicBezTo>
                  <a:pt x="1431952" y="493113"/>
                  <a:pt x="1431952" y="495433"/>
                  <a:pt x="1431952" y="498084"/>
                </a:cubicBezTo>
                <a:cubicBezTo>
                  <a:pt x="1427975" y="498084"/>
                  <a:pt x="1423998" y="498747"/>
                  <a:pt x="1423004" y="493113"/>
                </a:cubicBezTo>
                <a:cubicBezTo>
                  <a:pt x="1422673" y="492782"/>
                  <a:pt x="1422010" y="492119"/>
                  <a:pt x="1421679" y="491788"/>
                </a:cubicBezTo>
                <a:cubicBezTo>
                  <a:pt x="1420684" y="491788"/>
                  <a:pt x="1420022" y="491788"/>
                  <a:pt x="1419027" y="491456"/>
                </a:cubicBezTo>
                <a:cubicBezTo>
                  <a:pt x="1416376" y="491456"/>
                  <a:pt x="1414056" y="491456"/>
                  <a:pt x="1411405" y="491456"/>
                </a:cubicBezTo>
                <a:cubicBezTo>
                  <a:pt x="1409417" y="489799"/>
                  <a:pt x="1409748" y="483503"/>
                  <a:pt x="1404777" y="488474"/>
                </a:cubicBezTo>
                <a:cubicBezTo>
                  <a:pt x="1404777" y="488474"/>
                  <a:pt x="1404115" y="487811"/>
                  <a:pt x="1404115" y="487480"/>
                </a:cubicBezTo>
                <a:cubicBezTo>
                  <a:pt x="1405109" y="485160"/>
                  <a:pt x="1407429" y="483834"/>
                  <a:pt x="1409417" y="483171"/>
                </a:cubicBezTo>
                <a:cubicBezTo>
                  <a:pt x="1408754" y="480520"/>
                  <a:pt x="1405772" y="482177"/>
                  <a:pt x="1405109" y="480189"/>
                </a:cubicBezTo>
                <a:cubicBezTo>
                  <a:pt x="1405440" y="478532"/>
                  <a:pt x="1406103" y="476875"/>
                  <a:pt x="1406434" y="475218"/>
                </a:cubicBezTo>
                <a:cubicBezTo>
                  <a:pt x="1404115" y="475218"/>
                  <a:pt x="1403783" y="473230"/>
                  <a:pt x="1403121" y="471573"/>
                </a:cubicBezTo>
                <a:cubicBezTo>
                  <a:pt x="1409417" y="470910"/>
                  <a:pt x="1415714" y="471573"/>
                  <a:pt x="1422673" y="469584"/>
                </a:cubicBezTo>
                <a:cubicBezTo>
                  <a:pt x="1420684" y="473561"/>
                  <a:pt x="1418033" y="474224"/>
                  <a:pt x="1414388" y="474224"/>
                </a:cubicBezTo>
                <a:cubicBezTo>
                  <a:pt x="1419359" y="475881"/>
                  <a:pt x="1416708" y="479526"/>
                  <a:pt x="1417039" y="482509"/>
                </a:cubicBezTo>
                <a:cubicBezTo>
                  <a:pt x="1419027" y="482509"/>
                  <a:pt x="1421347" y="487148"/>
                  <a:pt x="1422673" y="481515"/>
                </a:cubicBezTo>
                <a:cubicBezTo>
                  <a:pt x="1423336" y="478863"/>
                  <a:pt x="1427312" y="484828"/>
                  <a:pt x="1428638" y="479858"/>
                </a:cubicBezTo>
                <a:cubicBezTo>
                  <a:pt x="1429963" y="482177"/>
                  <a:pt x="1430626" y="483834"/>
                  <a:pt x="1431620" y="485491"/>
                </a:cubicBezTo>
                <a:cubicBezTo>
                  <a:pt x="1431620" y="486817"/>
                  <a:pt x="1431620" y="487811"/>
                  <a:pt x="1431620" y="489137"/>
                </a:cubicBezTo>
                <a:close/>
                <a:moveTo>
                  <a:pt x="1383568" y="448707"/>
                </a:moveTo>
                <a:cubicBezTo>
                  <a:pt x="1383568" y="448707"/>
                  <a:pt x="1385225" y="448707"/>
                  <a:pt x="1385888" y="448707"/>
                </a:cubicBezTo>
                <a:cubicBezTo>
                  <a:pt x="1388871" y="448375"/>
                  <a:pt x="1391190" y="443404"/>
                  <a:pt x="1394836" y="447050"/>
                </a:cubicBezTo>
                <a:cubicBezTo>
                  <a:pt x="1393842" y="448375"/>
                  <a:pt x="1391522" y="447050"/>
                  <a:pt x="1390859" y="449038"/>
                </a:cubicBezTo>
                <a:cubicBezTo>
                  <a:pt x="1390196" y="451026"/>
                  <a:pt x="1390528" y="453346"/>
                  <a:pt x="1388208" y="454340"/>
                </a:cubicBezTo>
                <a:cubicBezTo>
                  <a:pt x="1387876" y="454340"/>
                  <a:pt x="1387214" y="454340"/>
                  <a:pt x="1386882" y="454340"/>
                </a:cubicBezTo>
                <a:cubicBezTo>
                  <a:pt x="1383237" y="454340"/>
                  <a:pt x="1382574" y="452352"/>
                  <a:pt x="1383237" y="449038"/>
                </a:cubicBezTo>
                <a:close/>
                <a:moveTo>
                  <a:pt x="311179" y="477869"/>
                </a:moveTo>
                <a:lnTo>
                  <a:pt x="311179" y="477869"/>
                </a:lnTo>
                <a:cubicBezTo>
                  <a:pt x="311179" y="477869"/>
                  <a:pt x="311179" y="477869"/>
                  <a:pt x="311179" y="477869"/>
                </a:cubicBezTo>
                <a:lnTo>
                  <a:pt x="311179" y="477869"/>
                </a:lnTo>
                <a:close/>
                <a:moveTo>
                  <a:pt x="304219" y="439759"/>
                </a:moveTo>
                <a:cubicBezTo>
                  <a:pt x="300574" y="440753"/>
                  <a:pt x="300574" y="448044"/>
                  <a:pt x="296597" y="445724"/>
                </a:cubicBezTo>
                <a:cubicBezTo>
                  <a:pt x="289969" y="442410"/>
                  <a:pt x="283010" y="447381"/>
                  <a:pt x="276714" y="443736"/>
                </a:cubicBezTo>
                <a:cubicBezTo>
                  <a:pt x="276714" y="441416"/>
                  <a:pt x="273068" y="440090"/>
                  <a:pt x="274394" y="437108"/>
                </a:cubicBezTo>
                <a:lnTo>
                  <a:pt x="274394" y="437108"/>
                </a:lnTo>
                <a:cubicBezTo>
                  <a:pt x="274394" y="437108"/>
                  <a:pt x="273400" y="433794"/>
                  <a:pt x="274394" y="432137"/>
                </a:cubicBezTo>
                <a:cubicBezTo>
                  <a:pt x="277708" y="432137"/>
                  <a:pt x="281022" y="432137"/>
                  <a:pt x="284004" y="432137"/>
                </a:cubicBezTo>
                <a:cubicBezTo>
                  <a:pt x="287318" y="434788"/>
                  <a:pt x="291295" y="429486"/>
                  <a:pt x="294609" y="433462"/>
                </a:cubicBezTo>
                <a:cubicBezTo>
                  <a:pt x="294609" y="434125"/>
                  <a:pt x="294609" y="435119"/>
                  <a:pt x="294609" y="435782"/>
                </a:cubicBezTo>
                <a:cubicBezTo>
                  <a:pt x="296929" y="437771"/>
                  <a:pt x="299580" y="436776"/>
                  <a:pt x="302231" y="436776"/>
                </a:cubicBezTo>
                <a:cubicBezTo>
                  <a:pt x="303225" y="437439"/>
                  <a:pt x="304882" y="439096"/>
                  <a:pt x="304219" y="439428"/>
                </a:cubicBezTo>
                <a:close/>
                <a:moveTo>
                  <a:pt x="266109" y="483834"/>
                </a:moveTo>
                <a:cubicBezTo>
                  <a:pt x="263127" y="482840"/>
                  <a:pt x="261470" y="478201"/>
                  <a:pt x="256830" y="479858"/>
                </a:cubicBezTo>
                <a:cubicBezTo>
                  <a:pt x="262795" y="475218"/>
                  <a:pt x="268429" y="477538"/>
                  <a:pt x="274063" y="479858"/>
                </a:cubicBezTo>
                <a:cubicBezTo>
                  <a:pt x="274063" y="481515"/>
                  <a:pt x="274063" y="483171"/>
                  <a:pt x="274063" y="484828"/>
                </a:cubicBezTo>
                <a:cubicBezTo>
                  <a:pt x="274063" y="486485"/>
                  <a:pt x="274394" y="488142"/>
                  <a:pt x="273400" y="489137"/>
                </a:cubicBezTo>
                <a:cubicBezTo>
                  <a:pt x="268097" y="491456"/>
                  <a:pt x="269092" y="485160"/>
                  <a:pt x="265778" y="484166"/>
                </a:cubicBezTo>
                <a:close/>
                <a:moveTo>
                  <a:pt x="292289" y="457986"/>
                </a:moveTo>
                <a:cubicBezTo>
                  <a:pt x="292289" y="457986"/>
                  <a:pt x="293946" y="457986"/>
                  <a:pt x="294609" y="457986"/>
                </a:cubicBezTo>
                <a:cubicBezTo>
                  <a:pt x="294609" y="458317"/>
                  <a:pt x="294609" y="458980"/>
                  <a:pt x="294609" y="459311"/>
                </a:cubicBezTo>
                <a:cubicBezTo>
                  <a:pt x="295603" y="458980"/>
                  <a:pt x="296266" y="458317"/>
                  <a:pt x="297260" y="457986"/>
                </a:cubicBezTo>
                <a:cubicBezTo>
                  <a:pt x="298917" y="457986"/>
                  <a:pt x="300574" y="458317"/>
                  <a:pt x="301900" y="458648"/>
                </a:cubicBezTo>
                <a:cubicBezTo>
                  <a:pt x="302562" y="460305"/>
                  <a:pt x="302894" y="461962"/>
                  <a:pt x="303557" y="463619"/>
                </a:cubicBezTo>
                <a:cubicBezTo>
                  <a:pt x="302894" y="463951"/>
                  <a:pt x="302231" y="464613"/>
                  <a:pt x="301568" y="464945"/>
                </a:cubicBezTo>
                <a:cubicBezTo>
                  <a:pt x="299248" y="466933"/>
                  <a:pt x="296597" y="467927"/>
                  <a:pt x="293946" y="465939"/>
                </a:cubicBezTo>
                <a:cubicBezTo>
                  <a:pt x="290964" y="463951"/>
                  <a:pt x="292952" y="460968"/>
                  <a:pt x="292289" y="458648"/>
                </a:cubicBezTo>
                <a:close/>
                <a:moveTo>
                  <a:pt x="274394" y="457986"/>
                </a:moveTo>
                <a:cubicBezTo>
                  <a:pt x="272406" y="457654"/>
                  <a:pt x="270417" y="458648"/>
                  <a:pt x="268097" y="459643"/>
                </a:cubicBezTo>
                <a:cubicBezTo>
                  <a:pt x="267103" y="457654"/>
                  <a:pt x="266109" y="455997"/>
                  <a:pt x="265115" y="454340"/>
                </a:cubicBezTo>
                <a:cubicBezTo>
                  <a:pt x="268097" y="452021"/>
                  <a:pt x="270086" y="452683"/>
                  <a:pt x="271743" y="455666"/>
                </a:cubicBezTo>
                <a:cubicBezTo>
                  <a:pt x="271743" y="457323"/>
                  <a:pt x="274725" y="455666"/>
                  <a:pt x="274394" y="457986"/>
                </a:cubicBezTo>
                <a:close/>
                <a:moveTo>
                  <a:pt x="236284" y="479526"/>
                </a:moveTo>
                <a:cubicBezTo>
                  <a:pt x="236284" y="481846"/>
                  <a:pt x="239929" y="482840"/>
                  <a:pt x="238603" y="485823"/>
                </a:cubicBezTo>
                <a:cubicBezTo>
                  <a:pt x="236946" y="486485"/>
                  <a:pt x="235289" y="489137"/>
                  <a:pt x="233632" y="485823"/>
                </a:cubicBezTo>
                <a:cubicBezTo>
                  <a:pt x="233632" y="483171"/>
                  <a:pt x="233632" y="480852"/>
                  <a:pt x="236615" y="479526"/>
                </a:cubicBezTo>
                <a:close/>
                <a:moveTo>
                  <a:pt x="416893" y="493445"/>
                </a:moveTo>
                <a:cubicBezTo>
                  <a:pt x="411591" y="493776"/>
                  <a:pt x="406289" y="494439"/>
                  <a:pt x="401318" y="494439"/>
                </a:cubicBezTo>
                <a:cubicBezTo>
                  <a:pt x="398335" y="494439"/>
                  <a:pt x="396347" y="493113"/>
                  <a:pt x="396347" y="489468"/>
                </a:cubicBezTo>
                <a:cubicBezTo>
                  <a:pt x="396347" y="485823"/>
                  <a:pt x="398998" y="485823"/>
                  <a:pt x="401649" y="485823"/>
                </a:cubicBezTo>
                <a:cubicBezTo>
                  <a:pt x="406620" y="488805"/>
                  <a:pt x="411922" y="486817"/>
                  <a:pt x="416893" y="485823"/>
                </a:cubicBezTo>
                <a:cubicBezTo>
                  <a:pt x="419213" y="488474"/>
                  <a:pt x="415899" y="490794"/>
                  <a:pt x="416893" y="493445"/>
                </a:cubicBezTo>
                <a:close/>
                <a:moveTo>
                  <a:pt x="373481" y="440422"/>
                </a:moveTo>
                <a:lnTo>
                  <a:pt x="373481" y="440422"/>
                </a:lnTo>
                <a:cubicBezTo>
                  <a:pt x="371492" y="440422"/>
                  <a:pt x="369504" y="439428"/>
                  <a:pt x="367847" y="441416"/>
                </a:cubicBezTo>
                <a:cubicBezTo>
                  <a:pt x="369835" y="441416"/>
                  <a:pt x="371824" y="441416"/>
                  <a:pt x="373481" y="441747"/>
                </a:cubicBezTo>
                <a:cubicBezTo>
                  <a:pt x="374806" y="442742"/>
                  <a:pt x="376463" y="443073"/>
                  <a:pt x="375800" y="445393"/>
                </a:cubicBezTo>
                <a:cubicBezTo>
                  <a:pt x="374475" y="448707"/>
                  <a:pt x="377126" y="447381"/>
                  <a:pt x="378452" y="447712"/>
                </a:cubicBezTo>
                <a:cubicBezTo>
                  <a:pt x="378783" y="447712"/>
                  <a:pt x="379114" y="447712"/>
                  <a:pt x="379446" y="447712"/>
                </a:cubicBezTo>
                <a:cubicBezTo>
                  <a:pt x="379446" y="446055"/>
                  <a:pt x="382428" y="444730"/>
                  <a:pt x="378120" y="442742"/>
                </a:cubicBezTo>
                <a:cubicBezTo>
                  <a:pt x="381103" y="442742"/>
                  <a:pt x="383091" y="443073"/>
                  <a:pt x="384748" y="443073"/>
                </a:cubicBezTo>
                <a:cubicBezTo>
                  <a:pt x="387399" y="443073"/>
                  <a:pt x="389719" y="442742"/>
                  <a:pt x="392370" y="442410"/>
                </a:cubicBezTo>
                <a:cubicBezTo>
                  <a:pt x="396015" y="442410"/>
                  <a:pt x="399661" y="442742"/>
                  <a:pt x="403306" y="443073"/>
                </a:cubicBezTo>
                <a:lnTo>
                  <a:pt x="403306" y="443073"/>
                </a:lnTo>
                <a:cubicBezTo>
                  <a:pt x="405294" y="445393"/>
                  <a:pt x="406951" y="443404"/>
                  <a:pt x="408608" y="443073"/>
                </a:cubicBezTo>
                <a:cubicBezTo>
                  <a:pt x="411591" y="445393"/>
                  <a:pt x="412916" y="438102"/>
                  <a:pt x="415899" y="441747"/>
                </a:cubicBezTo>
                <a:cubicBezTo>
                  <a:pt x="415568" y="445724"/>
                  <a:pt x="410265" y="442742"/>
                  <a:pt x="409602" y="446387"/>
                </a:cubicBezTo>
                <a:cubicBezTo>
                  <a:pt x="411922" y="448044"/>
                  <a:pt x="413911" y="445061"/>
                  <a:pt x="416230" y="445724"/>
                </a:cubicBezTo>
                <a:cubicBezTo>
                  <a:pt x="419213" y="445724"/>
                  <a:pt x="422527" y="444398"/>
                  <a:pt x="421201" y="441416"/>
                </a:cubicBezTo>
                <a:cubicBezTo>
                  <a:pt x="420538" y="439759"/>
                  <a:pt x="419213" y="434788"/>
                  <a:pt x="414242" y="437108"/>
                </a:cubicBezTo>
                <a:cubicBezTo>
                  <a:pt x="412254" y="438102"/>
                  <a:pt x="410265" y="438102"/>
                  <a:pt x="408277" y="438433"/>
                </a:cubicBezTo>
                <a:lnTo>
                  <a:pt x="408277" y="438433"/>
                </a:lnTo>
                <a:cubicBezTo>
                  <a:pt x="405626" y="439428"/>
                  <a:pt x="401980" y="436776"/>
                  <a:pt x="400323" y="440753"/>
                </a:cubicBezTo>
                <a:cubicBezTo>
                  <a:pt x="397672" y="441416"/>
                  <a:pt x="395021" y="441747"/>
                  <a:pt x="392039" y="442410"/>
                </a:cubicBezTo>
                <a:cubicBezTo>
                  <a:pt x="391376" y="442410"/>
                  <a:pt x="390713" y="441747"/>
                  <a:pt x="389719" y="441747"/>
                </a:cubicBezTo>
                <a:cubicBezTo>
                  <a:pt x="390713" y="438765"/>
                  <a:pt x="395021" y="439759"/>
                  <a:pt x="395353" y="436114"/>
                </a:cubicBezTo>
                <a:cubicBezTo>
                  <a:pt x="391707" y="436114"/>
                  <a:pt x="388725" y="437771"/>
                  <a:pt x="384417" y="436114"/>
                </a:cubicBezTo>
                <a:cubicBezTo>
                  <a:pt x="380108" y="434457"/>
                  <a:pt x="375138" y="435782"/>
                  <a:pt x="372486" y="441085"/>
                </a:cubicBezTo>
                <a:close/>
                <a:moveTo>
                  <a:pt x="404300" y="440422"/>
                </a:moveTo>
                <a:cubicBezTo>
                  <a:pt x="404300" y="440422"/>
                  <a:pt x="404300" y="440422"/>
                  <a:pt x="404300" y="441085"/>
                </a:cubicBezTo>
                <a:cubicBezTo>
                  <a:pt x="404300" y="441085"/>
                  <a:pt x="404300" y="440753"/>
                  <a:pt x="404300" y="440422"/>
                </a:cubicBezTo>
                <a:cubicBezTo>
                  <a:pt x="404300" y="440422"/>
                  <a:pt x="403637" y="440090"/>
                  <a:pt x="403306" y="440090"/>
                </a:cubicBezTo>
                <a:cubicBezTo>
                  <a:pt x="403637" y="440090"/>
                  <a:pt x="403969" y="440090"/>
                  <a:pt x="404300" y="440422"/>
                </a:cubicBezTo>
                <a:close/>
                <a:moveTo>
                  <a:pt x="56006" y="432468"/>
                </a:moveTo>
                <a:lnTo>
                  <a:pt x="56006" y="432468"/>
                </a:lnTo>
                <a:cubicBezTo>
                  <a:pt x="56006" y="432468"/>
                  <a:pt x="56006" y="432468"/>
                  <a:pt x="56006" y="432468"/>
                </a:cubicBezTo>
                <a:lnTo>
                  <a:pt x="56006" y="432468"/>
                </a:lnTo>
                <a:close/>
                <a:moveTo>
                  <a:pt x="99087" y="457654"/>
                </a:moveTo>
                <a:cubicBezTo>
                  <a:pt x="96436" y="460637"/>
                  <a:pt x="94116" y="463619"/>
                  <a:pt x="91465" y="466602"/>
                </a:cubicBezTo>
                <a:cubicBezTo>
                  <a:pt x="90139" y="466933"/>
                  <a:pt x="89145" y="467265"/>
                  <a:pt x="87819" y="467596"/>
                </a:cubicBezTo>
                <a:cubicBezTo>
                  <a:pt x="86162" y="466602"/>
                  <a:pt x="88813" y="465608"/>
                  <a:pt x="87819" y="464282"/>
                </a:cubicBezTo>
                <a:cubicBezTo>
                  <a:pt x="85500" y="464613"/>
                  <a:pt x="82848" y="464282"/>
                  <a:pt x="81854" y="461631"/>
                </a:cubicBezTo>
                <a:cubicBezTo>
                  <a:pt x="81523" y="460637"/>
                  <a:pt x="80529" y="457654"/>
                  <a:pt x="83843" y="457654"/>
                </a:cubicBezTo>
                <a:lnTo>
                  <a:pt x="85168" y="456660"/>
                </a:lnTo>
                <a:cubicBezTo>
                  <a:pt x="85168" y="456660"/>
                  <a:pt x="87157" y="454672"/>
                  <a:pt x="88151" y="453677"/>
                </a:cubicBezTo>
                <a:cubicBezTo>
                  <a:pt x="87157" y="451689"/>
                  <a:pt x="84174" y="453677"/>
                  <a:pt x="83511" y="451026"/>
                </a:cubicBezTo>
                <a:cubicBezTo>
                  <a:pt x="88482" y="449038"/>
                  <a:pt x="90139" y="449038"/>
                  <a:pt x="91133" y="452352"/>
                </a:cubicBezTo>
                <a:cubicBezTo>
                  <a:pt x="92459" y="456329"/>
                  <a:pt x="98093" y="453015"/>
                  <a:pt x="98755" y="457323"/>
                </a:cubicBezTo>
                <a:close/>
                <a:moveTo>
                  <a:pt x="81523" y="437439"/>
                </a:moveTo>
                <a:cubicBezTo>
                  <a:pt x="81523" y="437439"/>
                  <a:pt x="79866" y="437439"/>
                  <a:pt x="78872" y="437439"/>
                </a:cubicBezTo>
                <a:cubicBezTo>
                  <a:pt x="78872" y="440090"/>
                  <a:pt x="80529" y="442742"/>
                  <a:pt x="79203" y="446055"/>
                </a:cubicBezTo>
                <a:cubicBezTo>
                  <a:pt x="77215" y="447050"/>
                  <a:pt x="74564" y="445061"/>
                  <a:pt x="72244" y="443404"/>
                </a:cubicBezTo>
                <a:cubicBezTo>
                  <a:pt x="69261" y="448375"/>
                  <a:pt x="72575" y="448044"/>
                  <a:pt x="75889" y="448707"/>
                </a:cubicBezTo>
                <a:cubicBezTo>
                  <a:pt x="72907" y="449369"/>
                  <a:pt x="72244" y="453015"/>
                  <a:pt x="69261" y="452683"/>
                </a:cubicBezTo>
                <a:cubicBezTo>
                  <a:pt x="63959" y="447381"/>
                  <a:pt x="59651" y="441416"/>
                  <a:pt x="53354" y="437439"/>
                </a:cubicBezTo>
                <a:cubicBezTo>
                  <a:pt x="51366" y="436776"/>
                  <a:pt x="49378" y="436445"/>
                  <a:pt x="48052" y="434788"/>
                </a:cubicBezTo>
                <a:cubicBezTo>
                  <a:pt x="48052" y="433462"/>
                  <a:pt x="46726" y="433462"/>
                  <a:pt x="45732" y="433131"/>
                </a:cubicBezTo>
                <a:cubicBezTo>
                  <a:pt x="45401" y="431143"/>
                  <a:pt x="42750" y="433131"/>
                  <a:pt x="42418" y="430480"/>
                </a:cubicBezTo>
                <a:cubicBezTo>
                  <a:pt x="42418" y="427829"/>
                  <a:pt x="46395" y="430811"/>
                  <a:pt x="47058" y="428160"/>
                </a:cubicBezTo>
                <a:cubicBezTo>
                  <a:pt x="49046" y="428160"/>
                  <a:pt x="51035" y="426503"/>
                  <a:pt x="53354" y="428160"/>
                </a:cubicBezTo>
                <a:cubicBezTo>
                  <a:pt x="54017" y="429486"/>
                  <a:pt x="56337" y="430149"/>
                  <a:pt x="56006" y="432137"/>
                </a:cubicBezTo>
                <a:cubicBezTo>
                  <a:pt x="53354" y="432468"/>
                  <a:pt x="52360" y="433794"/>
                  <a:pt x="55011" y="435451"/>
                </a:cubicBezTo>
                <a:cubicBezTo>
                  <a:pt x="56668" y="436445"/>
                  <a:pt x="58657" y="437439"/>
                  <a:pt x="60976" y="437108"/>
                </a:cubicBezTo>
                <a:cubicBezTo>
                  <a:pt x="65947" y="438433"/>
                  <a:pt x="70918" y="438102"/>
                  <a:pt x="75226" y="434788"/>
                </a:cubicBezTo>
                <a:cubicBezTo>
                  <a:pt x="76221" y="433462"/>
                  <a:pt x="76552" y="431474"/>
                  <a:pt x="78872" y="431806"/>
                </a:cubicBezTo>
                <a:cubicBezTo>
                  <a:pt x="81191" y="433462"/>
                  <a:pt x="83843" y="434457"/>
                  <a:pt x="86162" y="429817"/>
                </a:cubicBezTo>
                <a:cubicBezTo>
                  <a:pt x="86162" y="433462"/>
                  <a:pt x="89145" y="434457"/>
                  <a:pt x="88813" y="437108"/>
                </a:cubicBezTo>
                <a:cubicBezTo>
                  <a:pt x="86162" y="436445"/>
                  <a:pt x="83843" y="436114"/>
                  <a:pt x="81191" y="437108"/>
                </a:cubicBezTo>
                <a:close/>
                <a:moveTo>
                  <a:pt x="370498" y="511340"/>
                </a:moveTo>
                <a:cubicBezTo>
                  <a:pt x="365859" y="511340"/>
                  <a:pt x="361882" y="515317"/>
                  <a:pt x="356248" y="513991"/>
                </a:cubicBezTo>
                <a:cubicBezTo>
                  <a:pt x="359231" y="511009"/>
                  <a:pt x="363539" y="510014"/>
                  <a:pt x="362876" y="505706"/>
                </a:cubicBezTo>
                <a:cubicBezTo>
                  <a:pt x="367184" y="505043"/>
                  <a:pt x="371492" y="507695"/>
                  <a:pt x="375138" y="504712"/>
                </a:cubicBezTo>
                <a:cubicBezTo>
                  <a:pt x="375138" y="506038"/>
                  <a:pt x="375138" y="507032"/>
                  <a:pt x="375138" y="508357"/>
                </a:cubicBezTo>
                <a:cubicBezTo>
                  <a:pt x="371824" y="507032"/>
                  <a:pt x="371492" y="511340"/>
                  <a:pt x="370829" y="511340"/>
                </a:cubicBezTo>
                <a:close/>
                <a:moveTo>
                  <a:pt x="364533" y="526253"/>
                </a:moveTo>
                <a:cubicBezTo>
                  <a:pt x="362213" y="528572"/>
                  <a:pt x="358899" y="526253"/>
                  <a:pt x="356248" y="527910"/>
                </a:cubicBezTo>
                <a:cubicBezTo>
                  <a:pt x="358459" y="523711"/>
                  <a:pt x="361219" y="523161"/>
                  <a:pt x="364533" y="526253"/>
                </a:cubicBezTo>
                <a:close/>
                <a:moveTo>
                  <a:pt x="587561" y="430149"/>
                </a:moveTo>
                <a:cubicBezTo>
                  <a:pt x="584578" y="431474"/>
                  <a:pt x="581596" y="432137"/>
                  <a:pt x="578282" y="431474"/>
                </a:cubicBezTo>
                <a:cubicBezTo>
                  <a:pt x="578613" y="429486"/>
                  <a:pt x="579939" y="428160"/>
                  <a:pt x="581596" y="427166"/>
                </a:cubicBezTo>
                <a:cubicBezTo>
                  <a:pt x="581264" y="425178"/>
                  <a:pt x="578613" y="424183"/>
                  <a:pt x="579607" y="421864"/>
                </a:cubicBezTo>
                <a:cubicBezTo>
                  <a:pt x="581264" y="421864"/>
                  <a:pt x="582921" y="421864"/>
                  <a:pt x="584578" y="421864"/>
                </a:cubicBezTo>
                <a:cubicBezTo>
                  <a:pt x="586235" y="421864"/>
                  <a:pt x="586898" y="422858"/>
                  <a:pt x="587229" y="424515"/>
                </a:cubicBezTo>
                <a:cubicBezTo>
                  <a:pt x="585573" y="426503"/>
                  <a:pt x="587892" y="428492"/>
                  <a:pt x="587561" y="430480"/>
                </a:cubicBezTo>
                <a:close/>
                <a:moveTo>
                  <a:pt x="568671" y="452352"/>
                </a:moveTo>
                <a:cubicBezTo>
                  <a:pt x="568671" y="454340"/>
                  <a:pt x="568340" y="455666"/>
                  <a:pt x="568340" y="456991"/>
                </a:cubicBezTo>
                <a:cubicBezTo>
                  <a:pt x="564695" y="456991"/>
                  <a:pt x="560718" y="456991"/>
                  <a:pt x="557073" y="456991"/>
                </a:cubicBezTo>
                <a:cubicBezTo>
                  <a:pt x="557735" y="451689"/>
                  <a:pt x="553759" y="456991"/>
                  <a:pt x="552765" y="454672"/>
                </a:cubicBezTo>
                <a:cubicBezTo>
                  <a:pt x="555747" y="453346"/>
                  <a:pt x="557073" y="451026"/>
                  <a:pt x="557073" y="448044"/>
                </a:cubicBezTo>
                <a:cubicBezTo>
                  <a:pt x="557073" y="446387"/>
                  <a:pt x="557073" y="444730"/>
                  <a:pt x="559724" y="444398"/>
                </a:cubicBezTo>
                <a:lnTo>
                  <a:pt x="559724" y="444398"/>
                </a:lnTo>
                <a:cubicBezTo>
                  <a:pt x="559724" y="447381"/>
                  <a:pt x="561381" y="450032"/>
                  <a:pt x="560055" y="452683"/>
                </a:cubicBezTo>
                <a:cubicBezTo>
                  <a:pt x="563369" y="454009"/>
                  <a:pt x="566020" y="453346"/>
                  <a:pt x="569003" y="452352"/>
                </a:cubicBezTo>
                <a:close/>
                <a:moveTo>
                  <a:pt x="1103209" y="496427"/>
                </a:moveTo>
                <a:cubicBezTo>
                  <a:pt x="1103209" y="503386"/>
                  <a:pt x="1097244" y="499078"/>
                  <a:pt x="1094262" y="501067"/>
                </a:cubicBezTo>
                <a:cubicBezTo>
                  <a:pt x="1097244" y="498747"/>
                  <a:pt x="1094925" y="495433"/>
                  <a:pt x="1095919" y="492782"/>
                </a:cubicBezTo>
                <a:cubicBezTo>
                  <a:pt x="1097576" y="492119"/>
                  <a:pt x="1099564" y="492782"/>
                  <a:pt x="1100890" y="491456"/>
                </a:cubicBezTo>
                <a:cubicBezTo>
                  <a:pt x="1103209" y="492451"/>
                  <a:pt x="1103541" y="494439"/>
                  <a:pt x="1103541" y="496759"/>
                </a:cubicBezTo>
                <a:close/>
                <a:moveTo>
                  <a:pt x="1122430" y="480189"/>
                </a:moveTo>
                <a:cubicBezTo>
                  <a:pt x="1123756" y="483503"/>
                  <a:pt x="1122430" y="486485"/>
                  <a:pt x="1120773" y="489137"/>
                </a:cubicBezTo>
                <a:cubicBezTo>
                  <a:pt x="1120442" y="489137"/>
                  <a:pt x="1120110" y="489137"/>
                  <a:pt x="1119448" y="489137"/>
                </a:cubicBezTo>
                <a:cubicBezTo>
                  <a:pt x="1119116" y="486817"/>
                  <a:pt x="1118453" y="484828"/>
                  <a:pt x="1115802" y="483834"/>
                </a:cubicBezTo>
                <a:cubicBezTo>
                  <a:pt x="1113482" y="483171"/>
                  <a:pt x="1113151" y="481183"/>
                  <a:pt x="1114145" y="478863"/>
                </a:cubicBezTo>
                <a:cubicBezTo>
                  <a:pt x="1117128" y="478532"/>
                  <a:pt x="1119448" y="479526"/>
                  <a:pt x="1122099" y="480189"/>
                </a:cubicBezTo>
                <a:close/>
                <a:moveTo>
                  <a:pt x="1121105" y="506369"/>
                </a:moveTo>
                <a:cubicBezTo>
                  <a:pt x="1121767" y="508689"/>
                  <a:pt x="1119779" y="509020"/>
                  <a:pt x="1118122" y="509683"/>
                </a:cubicBezTo>
                <a:cubicBezTo>
                  <a:pt x="1115471" y="506038"/>
                  <a:pt x="1110169" y="509352"/>
                  <a:pt x="1107186" y="505706"/>
                </a:cubicBezTo>
                <a:cubicBezTo>
                  <a:pt x="1110500" y="503718"/>
                  <a:pt x="1114145" y="504381"/>
                  <a:pt x="1117459" y="504381"/>
                </a:cubicBezTo>
                <a:cubicBezTo>
                  <a:pt x="1119116" y="504381"/>
                  <a:pt x="1120442" y="505043"/>
                  <a:pt x="1120773" y="506700"/>
                </a:cubicBezTo>
                <a:close/>
                <a:moveTo>
                  <a:pt x="401318" y="16570"/>
                </a:moveTo>
                <a:cubicBezTo>
                  <a:pt x="403306" y="15244"/>
                  <a:pt x="401980" y="12593"/>
                  <a:pt x="403969" y="11599"/>
                </a:cubicBezTo>
                <a:lnTo>
                  <a:pt x="403969" y="11599"/>
                </a:lnTo>
                <a:cubicBezTo>
                  <a:pt x="405957" y="15907"/>
                  <a:pt x="403969" y="19221"/>
                  <a:pt x="400323" y="22866"/>
                </a:cubicBezTo>
                <a:cubicBezTo>
                  <a:pt x="403637" y="22866"/>
                  <a:pt x="406289" y="23529"/>
                  <a:pt x="408940" y="23529"/>
                </a:cubicBezTo>
                <a:cubicBezTo>
                  <a:pt x="405957" y="24192"/>
                  <a:pt x="403637" y="25517"/>
                  <a:pt x="402975" y="28831"/>
                </a:cubicBezTo>
                <a:cubicBezTo>
                  <a:pt x="399661" y="28168"/>
                  <a:pt x="396015" y="28500"/>
                  <a:pt x="395353" y="23860"/>
                </a:cubicBezTo>
                <a:cubicBezTo>
                  <a:pt x="395021" y="21541"/>
                  <a:pt x="392370" y="22203"/>
                  <a:pt x="390382" y="22203"/>
                </a:cubicBezTo>
                <a:cubicBezTo>
                  <a:pt x="394027" y="19884"/>
                  <a:pt x="395684" y="13919"/>
                  <a:pt x="401318" y="16901"/>
                </a:cubicBezTo>
                <a:close/>
                <a:moveTo>
                  <a:pt x="389056" y="15907"/>
                </a:moveTo>
                <a:cubicBezTo>
                  <a:pt x="390382" y="11930"/>
                  <a:pt x="393033" y="11599"/>
                  <a:pt x="396015" y="11930"/>
                </a:cubicBezTo>
                <a:cubicBezTo>
                  <a:pt x="393696" y="12593"/>
                  <a:pt x="392370" y="17232"/>
                  <a:pt x="389056" y="15907"/>
                </a:cubicBezTo>
                <a:close/>
                <a:moveTo>
                  <a:pt x="398335" y="12593"/>
                </a:moveTo>
                <a:cubicBezTo>
                  <a:pt x="398335" y="12593"/>
                  <a:pt x="396678" y="12262"/>
                  <a:pt x="396015" y="11930"/>
                </a:cubicBezTo>
                <a:cubicBezTo>
                  <a:pt x="396678" y="11930"/>
                  <a:pt x="397341" y="11930"/>
                  <a:pt x="398335" y="12593"/>
                </a:cubicBezTo>
                <a:close/>
                <a:moveTo>
                  <a:pt x="791699" y="462625"/>
                </a:moveTo>
                <a:lnTo>
                  <a:pt x="791699" y="462625"/>
                </a:lnTo>
                <a:cubicBezTo>
                  <a:pt x="791699" y="462625"/>
                  <a:pt x="791699" y="462625"/>
                  <a:pt x="791699" y="462625"/>
                </a:cubicBezTo>
                <a:close/>
                <a:moveTo>
                  <a:pt x="771816" y="475881"/>
                </a:moveTo>
                <a:cubicBezTo>
                  <a:pt x="771816" y="475881"/>
                  <a:pt x="769827" y="477206"/>
                  <a:pt x="768833" y="477538"/>
                </a:cubicBezTo>
                <a:cubicBezTo>
                  <a:pt x="769496" y="479858"/>
                  <a:pt x="771816" y="479858"/>
                  <a:pt x="775130" y="480520"/>
                </a:cubicBezTo>
                <a:cubicBezTo>
                  <a:pt x="769496" y="481515"/>
                  <a:pt x="765188" y="480852"/>
                  <a:pt x="761211" y="482509"/>
                </a:cubicBezTo>
                <a:cubicBezTo>
                  <a:pt x="761211" y="482177"/>
                  <a:pt x="761211" y="481846"/>
                  <a:pt x="760880" y="481515"/>
                </a:cubicBezTo>
                <a:cubicBezTo>
                  <a:pt x="760880" y="480189"/>
                  <a:pt x="760880" y="478863"/>
                  <a:pt x="760880" y="477538"/>
                </a:cubicBezTo>
                <a:cubicBezTo>
                  <a:pt x="760880" y="476544"/>
                  <a:pt x="760880" y="475881"/>
                  <a:pt x="760548" y="474887"/>
                </a:cubicBezTo>
                <a:cubicBezTo>
                  <a:pt x="764525" y="470579"/>
                  <a:pt x="767839" y="473892"/>
                  <a:pt x="771484" y="475549"/>
                </a:cubicBezTo>
                <a:close/>
                <a:moveTo>
                  <a:pt x="603799" y="524264"/>
                </a:moveTo>
                <a:cubicBezTo>
                  <a:pt x="603799" y="524264"/>
                  <a:pt x="601148" y="523933"/>
                  <a:pt x="599822" y="523601"/>
                </a:cubicBezTo>
                <a:cubicBezTo>
                  <a:pt x="599822" y="522939"/>
                  <a:pt x="599822" y="521945"/>
                  <a:pt x="599822" y="521282"/>
                </a:cubicBezTo>
                <a:cubicBezTo>
                  <a:pt x="600817" y="521282"/>
                  <a:pt x="601811" y="521282"/>
                  <a:pt x="602805" y="521282"/>
                </a:cubicBezTo>
                <a:cubicBezTo>
                  <a:pt x="604462" y="521613"/>
                  <a:pt x="607113" y="521945"/>
                  <a:pt x="606782" y="524264"/>
                </a:cubicBezTo>
                <a:cubicBezTo>
                  <a:pt x="606782" y="526915"/>
                  <a:pt x="604462" y="527578"/>
                  <a:pt x="602142" y="527247"/>
                </a:cubicBezTo>
                <a:cubicBezTo>
                  <a:pt x="601148" y="525590"/>
                  <a:pt x="604131" y="525921"/>
                  <a:pt x="603468" y="524264"/>
                </a:cubicBezTo>
                <a:close/>
                <a:moveTo>
                  <a:pt x="1725235" y="448375"/>
                </a:moveTo>
                <a:lnTo>
                  <a:pt x="1725235" y="448375"/>
                </a:lnTo>
                <a:cubicBezTo>
                  <a:pt x="1722584" y="447381"/>
                  <a:pt x="1719601" y="449701"/>
                  <a:pt x="1717282" y="447050"/>
                </a:cubicBezTo>
                <a:cubicBezTo>
                  <a:pt x="1717282" y="445393"/>
                  <a:pt x="1717282" y="443736"/>
                  <a:pt x="1717613" y="442410"/>
                </a:cubicBezTo>
                <a:cubicBezTo>
                  <a:pt x="1718276" y="442410"/>
                  <a:pt x="1719270" y="442410"/>
                  <a:pt x="1719933" y="442079"/>
                </a:cubicBezTo>
                <a:cubicBezTo>
                  <a:pt x="1720596" y="442079"/>
                  <a:pt x="1721258" y="442079"/>
                  <a:pt x="1722253" y="442410"/>
                </a:cubicBezTo>
                <a:cubicBezTo>
                  <a:pt x="1724241" y="444067"/>
                  <a:pt x="1722253" y="445393"/>
                  <a:pt x="1721921" y="447050"/>
                </a:cubicBezTo>
                <a:cubicBezTo>
                  <a:pt x="1722915" y="448044"/>
                  <a:pt x="1724572" y="447050"/>
                  <a:pt x="1724904" y="448707"/>
                </a:cubicBezTo>
                <a:close/>
                <a:moveTo>
                  <a:pt x="363870" y="465276"/>
                </a:moveTo>
                <a:cubicBezTo>
                  <a:pt x="370498" y="467265"/>
                  <a:pt x="377457" y="464613"/>
                  <a:pt x="383754" y="468259"/>
                </a:cubicBezTo>
                <a:cubicBezTo>
                  <a:pt x="383754" y="469584"/>
                  <a:pt x="381434" y="468259"/>
                  <a:pt x="380771" y="469916"/>
                </a:cubicBezTo>
                <a:cubicBezTo>
                  <a:pt x="383091" y="472236"/>
                  <a:pt x="388393" y="470910"/>
                  <a:pt x="389056" y="475881"/>
                </a:cubicBezTo>
                <a:cubicBezTo>
                  <a:pt x="388062" y="476544"/>
                  <a:pt x="387068" y="475549"/>
                  <a:pt x="386074" y="475218"/>
                </a:cubicBezTo>
                <a:cubicBezTo>
                  <a:pt x="382097" y="476544"/>
                  <a:pt x="379446" y="472236"/>
                  <a:pt x="375800" y="472898"/>
                </a:cubicBezTo>
                <a:cubicBezTo>
                  <a:pt x="373812" y="472898"/>
                  <a:pt x="373481" y="471241"/>
                  <a:pt x="372155" y="470247"/>
                </a:cubicBezTo>
                <a:cubicBezTo>
                  <a:pt x="365859" y="471573"/>
                  <a:pt x="359562" y="470579"/>
                  <a:pt x="353266" y="468922"/>
                </a:cubicBezTo>
                <a:cubicBezTo>
                  <a:pt x="354923" y="468922"/>
                  <a:pt x="356248" y="468259"/>
                  <a:pt x="356580" y="466270"/>
                </a:cubicBezTo>
                <a:cubicBezTo>
                  <a:pt x="358568" y="463951"/>
                  <a:pt x="361550" y="464282"/>
                  <a:pt x="363539" y="465276"/>
                </a:cubicBezTo>
                <a:close/>
                <a:moveTo>
                  <a:pt x="347963" y="486485"/>
                </a:moveTo>
                <a:cubicBezTo>
                  <a:pt x="350946" y="487148"/>
                  <a:pt x="352603" y="483503"/>
                  <a:pt x="355585" y="484166"/>
                </a:cubicBezTo>
                <a:cubicBezTo>
                  <a:pt x="355585" y="483834"/>
                  <a:pt x="355585" y="483503"/>
                  <a:pt x="355917" y="482840"/>
                </a:cubicBezTo>
                <a:cubicBezTo>
                  <a:pt x="362985" y="482618"/>
                  <a:pt x="366962" y="481183"/>
                  <a:pt x="367847" y="478532"/>
                </a:cubicBezTo>
                <a:cubicBezTo>
                  <a:pt x="365859" y="477538"/>
                  <a:pt x="363870" y="477538"/>
                  <a:pt x="362213" y="478863"/>
                </a:cubicBezTo>
                <a:cubicBezTo>
                  <a:pt x="359893" y="480852"/>
                  <a:pt x="357574" y="480520"/>
                  <a:pt x="355585" y="478863"/>
                </a:cubicBezTo>
                <a:cubicBezTo>
                  <a:pt x="355254" y="478201"/>
                  <a:pt x="354923" y="477206"/>
                  <a:pt x="354260" y="476544"/>
                </a:cubicBezTo>
                <a:cubicBezTo>
                  <a:pt x="351940" y="476875"/>
                  <a:pt x="348957" y="475881"/>
                  <a:pt x="346969" y="477869"/>
                </a:cubicBezTo>
                <a:cubicBezTo>
                  <a:pt x="346638" y="477869"/>
                  <a:pt x="345975" y="477869"/>
                  <a:pt x="345644" y="477869"/>
                </a:cubicBezTo>
                <a:cubicBezTo>
                  <a:pt x="343324" y="475549"/>
                  <a:pt x="342661" y="479858"/>
                  <a:pt x="340673" y="479195"/>
                </a:cubicBezTo>
                <a:cubicBezTo>
                  <a:pt x="339016" y="477869"/>
                  <a:pt x="337359" y="478201"/>
                  <a:pt x="335370" y="478201"/>
                </a:cubicBezTo>
                <a:cubicBezTo>
                  <a:pt x="330399" y="478201"/>
                  <a:pt x="325097" y="478201"/>
                  <a:pt x="320126" y="478201"/>
                </a:cubicBezTo>
                <a:cubicBezTo>
                  <a:pt x="316481" y="477869"/>
                  <a:pt x="314493" y="479526"/>
                  <a:pt x="315155" y="483503"/>
                </a:cubicBezTo>
                <a:cubicBezTo>
                  <a:pt x="310184" y="484828"/>
                  <a:pt x="309522" y="482509"/>
                  <a:pt x="311179" y="478532"/>
                </a:cubicBezTo>
                <a:cubicBezTo>
                  <a:pt x="310184" y="478532"/>
                  <a:pt x="309522" y="478532"/>
                  <a:pt x="308527" y="478532"/>
                </a:cubicBezTo>
                <a:cubicBezTo>
                  <a:pt x="303557" y="478532"/>
                  <a:pt x="298586" y="478532"/>
                  <a:pt x="293615" y="478532"/>
                </a:cubicBezTo>
                <a:lnTo>
                  <a:pt x="293615" y="478532"/>
                </a:lnTo>
                <a:cubicBezTo>
                  <a:pt x="293946" y="476544"/>
                  <a:pt x="298254" y="475218"/>
                  <a:pt x="294278" y="472236"/>
                </a:cubicBezTo>
                <a:cubicBezTo>
                  <a:pt x="297260" y="472567"/>
                  <a:pt x="299580" y="473230"/>
                  <a:pt x="302231" y="473561"/>
                </a:cubicBezTo>
                <a:cubicBezTo>
                  <a:pt x="302562" y="472236"/>
                  <a:pt x="303225" y="470910"/>
                  <a:pt x="303557" y="469916"/>
                </a:cubicBezTo>
                <a:cubicBezTo>
                  <a:pt x="299911" y="471904"/>
                  <a:pt x="296266" y="469916"/>
                  <a:pt x="292621" y="468922"/>
                </a:cubicBezTo>
                <a:cubicBezTo>
                  <a:pt x="292621" y="472567"/>
                  <a:pt x="288975" y="475549"/>
                  <a:pt x="292289" y="479195"/>
                </a:cubicBezTo>
                <a:cubicBezTo>
                  <a:pt x="292289" y="479195"/>
                  <a:pt x="292289" y="479858"/>
                  <a:pt x="291958" y="480189"/>
                </a:cubicBezTo>
                <a:cubicBezTo>
                  <a:pt x="292621" y="480520"/>
                  <a:pt x="292952" y="481183"/>
                  <a:pt x="292952" y="481515"/>
                </a:cubicBezTo>
                <a:cubicBezTo>
                  <a:pt x="292952" y="481183"/>
                  <a:pt x="292621" y="480520"/>
                  <a:pt x="291958" y="480189"/>
                </a:cubicBezTo>
                <a:cubicBezTo>
                  <a:pt x="290632" y="480852"/>
                  <a:pt x="289638" y="480852"/>
                  <a:pt x="289638" y="479195"/>
                </a:cubicBezTo>
                <a:cubicBezTo>
                  <a:pt x="287318" y="479195"/>
                  <a:pt x="284667" y="479195"/>
                  <a:pt x="286655" y="482509"/>
                </a:cubicBezTo>
                <a:cubicBezTo>
                  <a:pt x="284999" y="484497"/>
                  <a:pt x="284999" y="486817"/>
                  <a:pt x="284336" y="489137"/>
                </a:cubicBezTo>
                <a:cubicBezTo>
                  <a:pt x="284004" y="489137"/>
                  <a:pt x="283673" y="489137"/>
                  <a:pt x="283342" y="489137"/>
                </a:cubicBezTo>
                <a:cubicBezTo>
                  <a:pt x="279033" y="491125"/>
                  <a:pt x="282679" y="497090"/>
                  <a:pt x="278371" y="499078"/>
                </a:cubicBezTo>
                <a:cubicBezTo>
                  <a:pt x="279696" y="499741"/>
                  <a:pt x="281353" y="500404"/>
                  <a:pt x="282347" y="501067"/>
                </a:cubicBezTo>
                <a:cubicBezTo>
                  <a:pt x="281353" y="503718"/>
                  <a:pt x="280359" y="506369"/>
                  <a:pt x="279696" y="509020"/>
                </a:cubicBezTo>
                <a:cubicBezTo>
                  <a:pt x="282679" y="509683"/>
                  <a:pt x="281022" y="510677"/>
                  <a:pt x="280359" y="512334"/>
                </a:cubicBezTo>
                <a:cubicBezTo>
                  <a:pt x="278702" y="516311"/>
                  <a:pt x="279365" y="519293"/>
                  <a:pt x="284667" y="518299"/>
                </a:cubicBezTo>
                <a:cubicBezTo>
                  <a:pt x="287650" y="517636"/>
                  <a:pt x="287650" y="514322"/>
                  <a:pt x="289638" y="512997"/>
                </a:cubicBezTo>
                <a:cubicBezTo>
                  <a:pt x="288644" y="508689"/>
                  <a:pt x="290632" y="504712"/>
                  <a:pt x="290964" y="500404"/>
                </a:cubicBezTo>
                <a:cubicBezTo>
                  <a:pt x="290632" y="500404"/>
                  <a:pt x="289969" y="500404"/>
                  <a:pt x="289638" y="500735"/>
                </a:cubicBezTo>
                <a:cubicBezTo>
                  <a:pt x="289969" y="500735"/>
                  <a:pt x="290301" y="500735"/>
                  <a:pt x="290964" y="500404"/>
                </a:cubicBezTo>
                <a:cubicBezTo>
                  <a:pt x="293615" y="499741"/>
                  <a:pt x="296929" y="500735"/>
                  <a:pt x="299248" y="498747"/>
                </a:cubicBezTo>
                <a:cubicBezTo>
                  <a:pt x="302231" y="497421"/>
                  <a:pt x="299248" y="495433"/>
                  <a:pt x="299248" y="493776"/>
                </a:cubicBezTo>
                <a:cubicBezTo>
                  <a:pt x="298917" y="493445"/>
                  <a:pt x="298254" y="492782"/>
                  <a:pt x="297923" y="492451"/>
                </a:cubicBezTo>
                <a:cubicBezTo>
                  <a:pt x="296929" y="492119"/>
                  <a:pt x="295603" y="491456"/>
                  <a:pt x="294609" y="491125"/>
                </a:cubicBezTo>
                <a:cubicBezTo>
                  <a:pt x="294940" y="489799"/>
                  <a:pt x="292621" y="488805"/>
                  <a:pt x="293946" y="487148"/>
                </a:cubicBezTo>
                <a:cubicBezTo>
                  <a:pt x="295935" y="483503"/>
                  <a:pt x="299248" y="487811"/>
                  <a:pt x="301568" y="486154"/>
                </a:cubicBezTo>
                <a:cubicBezTo>
                  <a:pt x="301900" y="486485"/>
                  <a:pt x="302562" y="487148"/>
                  <a:pt x="302894" y="487480"/>
                </a:cubicBezTo>
                <a:cubicBezTo>
                  <a:pt x="301900" y="488805"/>
                  <a:pt x="298917" y="488474"/>
                  <a:pt x="299248" y="491125"/>
                </a:cubicBezTo>
                <a:cubicBezTo>
                  <a:pt x="304551" y="491788"/>
                  <a:pt x="310516" y="492451"/>
                  <a:pt x="313830" y="497090"/>
                </a:cubicBezTo>
                <a:cubicBezTo>
                  <a:pt x="315818" y="499741"/>
                  <a:pt x="318138" y="500735"/>
                  <a:pt x="320789" y="501067"/>
                </a:cubicBezTo>
                <a:cubicBezTo>
                  <a:pt x="322777" y="499410"/>
                  <a:pt x="324766" y="497753"/>
                  <a:pt x="323772" y="494770"/>
                </a:cubicBezTo>
                <a:cubicBezTo>
                  <a:pt x="323109" y="492119"/>
                  <a:pt x="320789" y="492782"/>
                  <a:pt x="318801" y="492451"/>
                </a:cubicBezTo>
                <a:cubicBezTo>
                  <a:pt x="318801" y="490794"/>
                  <a:pt x="319463" y="488805"/>
                  <a:pt x="319795" y="487148"/>
                </a:cubicBezTo>
                <a:cubicBezTo>
                  <a:pt x="322446" y="488805"/>
                  <a:pt x="324766" y="482509"/>
                  <a:pt x="327417" y="487148"/>
                </a:cubicBezTo>
                <a:cubicBezTo>
                  <a:pt x="328080" y="487148"/>
                  <a:pt x="329074" y="487148"/>
                  <a:pt x="329737" y="487148"/>
                </a:cubicBezTo>
                <a:cubicBezTo>
                  <a:pt x="330399" y="485823"/>
                  <a:pt x="327417" y="483171"/>
                  <a:pt x="331394" y="483171"/>
                </a:cubicBezTo>
                <a:cubicBezTo>
                  <a:pt x="337690" y="483171"/>
                  <a:pt x="334045" y="488142"/>
                  <a:pt x="335039" y="491125"/>
                </a:cubicBezTo>
                <a:cubicBezTo>
                  <a:pt x="335039" y="491125"/>
                  <a:pt x="335370" y="491788"/>
                  <a:pt x="335370" y="492119"/>
                </a:cubicBezTo>
                <a:cubicBezTo>
                  <a:pt x="338021" y="494770"/>
                  <a:pt x="340341" y="497090"/>
                  <a:pt x="343324" y="499741"/>
                </a:cubicBezTo>
                <a:cubicBezTo>
                  <a:pt x="343324" y="499741"/>
                  <a:pt x="344649" y="499078"/>
                  <a:pt x="345312" y="498747"/>
                </a:cubicBezTo>
                <a:cubicBezTo>
                  <a:pt x="344649" y="498747"/>
                  <a:pt x="343987" y="498084"/>
                  <a:pt x="343324" y="497753"/>
                </a:cubicBezTo>
                <a:cubicBezTo>
                  <a:pt x="343987" y="497753"/>
                  <a:pt x="344649" y="498416"/>
                  <a:pt x="345312" y="498747"/>
                </a:cubicBezTo>
                <a:cubicBezTo>
                  <a:pt x="349952" y="501730"/>
                  <a:pt x="351277" y="499078"/>
                  <a:pt x="351609" y="495102"/>
                </a:cubicBezTo>
                <a:cubicBezTo>
                  <a:pt x="350946" y="495102"/>
                  <a:pt x="349952" y="495102"/>
                  <a:pt x="349289" y="495102"/>
                </a:cubicBezTo>
                <a:cubicBezTo>
                  <a:pt x="346638" y="492782"/>
                  <a:pt x="348295" y="489799"/>
                  <a:pt x="347963" y="487148"/>
                </a:cubicBezTo>
                <a:close/>
                <a:moveTo>
                  <a:pt x="288312" y="489137"/>
                </a:moveTo>
                <a:cubicBezTo>
                  <a:pt x="288312" y="489137"/>
                  <a:pt x="288312" y="487811"/>
                  <a:pt x="287650" y="487480"/>
                </a:cubicBezTo>
                <a:cubicBezTo>
                  <a:pt x="287650" y="487480"/>
                  <a:pt x="288312" y="488142"/>
                  <a:pt x="288312" y="489137"/>
                </a:cubicBezTo>
                <a:cubicBezTo>
                  <a:pt x="288644" y="488805"/>
                  <a:pt x="288975" y="488142"/>
                  <a:pt x="289307" y="487480"/>
                </a:cubicBezTo>
                <a:cubicBezTo>
                  <a:pt x="289307" y="488142"/>
                  <a:pt x="288644" y="488805"/>
                  <a:pt x="288312" y="489137"/>
                </a:cubicBezTo>
                <a:close/>
                <a:moveTo>
                  <a:pt x="287318" y="487480"/>
                </a:moveTo>
                <a:cubicBezTo>
                  <a:pt x="287318" y="487480"/>
                  <a:pt x="285993" y="487480"/>
                  <a:pt x="285661" y="487811"/>
                </a:cubicBezTo>
                <a:cubicBezTo>
                  <a:pt x="286324" y="487811"/>
                  <a:pt x="286987" y="487480"/>
                  <a:pt x="287318" y="487480"/>
                </a:cubicBezTo>
                <a:close/>
                <a:moveTo>
                  <a:pt x="289969" y="486485"/>
                </a:moveTo>
                <a:cubicBezTo>
                  <a:pt x="289969" y="486485"/>
                  <a:pt x="290632" y="485160"/>
                  <a:pt x="291295" y="484828"/>
                </a:cubicBezTo>
                <a:cubicBezTo>
                  <a:pt x="290964" y="485160"/>
                  <a:pt x="290301" y="485823"/>
                  <a:pt x="289969" y="486485"/>
                </a:cubicBezTo>
                <a:close/>
                <a:moveTo>
                  <a:pt x="320789" y="483171"/>
                </a:moveTo>
                <a:cubicBezTo>
                  <a:pt x="323772" y="483171"/>
                  <a:pt x="326423" y="481183"/>
                  <a:pt x="329074" y="479195"/>
                </a:cubicBezTo>
                <a:lnTo>
                  <a:pt x="329074" y="479195"/>
                </a:lnTo>
                <a:cubicBezTo>
                  <a:pt x="326423" y="481183"/>
                  <a:pt x="323772" y="482840"/>
                  <a:pt x="320789" y="483171"/>
                </a:cubicBezTo>
                <a:close/>
                <a:moveTo>
                  <a:pt x="472899" y="16901"/>
                </a:moveTo>
                <a:cubicBezTo>
                  <a:pt x="474887" y="16901"/>
                  <a:pt x="476544" y="16901"/>
                  <a:pt x="477538" y="14581"/>
                </a:cubicBezTo>
                <a:cubicBezTo>
                  <a:pt x="478864" y="11930"/>
                  <a:pt x="480521" y="12924"/>
                  <a:pt x="482178" y="13919"/>
                </a:cubicBezTo>
                <a:cubicBezTo>
                  <a:pt x="479749" y="18779"/>
                  <a:pt x="476653" y="19773"/>
                  <a:pt x="472899" y="16901"/>
                </a:cubicBezTo>
                <a:close/>
                <a:moveTo>
                  <a:pt x="472899" y="16901"/>
                </a:moveTo>
                <a:cubicBezTo>
                  <a:pt x="472899" y="16901"/>
                  <a:pt x="472899" y="16901"/>
                  <a:pt x="472899" y="16901"/>
                </a:cubicBezTo>
                <a:lnTo>
                  <a:pt x="472899" y="16901"/>
                </a:lnTo>
                <a:cubicBezTo>
                  <a:pt x="472899" y="16901"/>
                  <a:pt x="472899" y="16901"/>
                  <a:pt x="472899" y="16901"/>
                </a:cubicBezTo>
                <a:close/>
                <a:moveTo>
                  <a:pt x="1353080" y="484166"/>
                </a:moveTo>
                <a:cubicBezTo>
                  <a:pt x="1353080" y="484166"/>
                  <a:pt x="1352086" y="484166"/>
                  <a:pt x="1351755" y="484166"/>
                </a:cubicBezTo>
                <a:cubicBezTo>
                  <a:pt x="1349766" y="485823"/>
                  <a:pt x="1347778" y="487480"/>
                  <a:pt x="1345789" y="489137"/>
                </a:cubicBezTo>
                <a:cubicBezTo>
                  <a:pt x="1344795" y="490462"/>
                  <a:pt x="1343138" y="490462"/>
                  <a:pt x="1341813" y="490794"/>
                </a:cubicBezTo>
                <a:cubicBezTo>
                  <a:pt x="1343138" y="490794"/>
                  <a:pt x="1344795" y="490794"/>
                  <a:pt x="1345789" y="489137"/>
                </a:cubicBezTo>
                <a:cubicBezTo>
                  <a:pt x="1343801" y="488474"/>
                  <a:pt x="1344464" y="486154"/>
                  <a:pt x="1343470" y="484828"/>
                </a:cubicBezTo>
                <a:cubicBezTo>
                  <a:pt x="1341150" y="484497"/>
                  <a:pt x="1338830" y="487811"/>
                  <a:pt x="1336179" y="484497"/>
                </a:cubicBezTo>
                <a:cubicBezTo>
                  <a:pt x="1334522" y="482509"/>
                  <a:pt x="1333528" y="484828"/>
                  <a:pt x="1331871" y="485491"/>
                </a:cubicBezTo>
                <a:cubicBezTo>
                  <a:pt x="1327894" y="486485"/>
                  <a:pt x="1323255" y="489799"/>
                  <a:pt x="1320935" y="483171"/>
                </a:cubicBezTo>
                <a:lnTo>
                  <a:pt x="1320935" y="483171"/>
                </a:lnTo>
                <a:cubicBezTo>
                  <a:pt x="1323917" y="483171"/>
                  <a:pt x="1327894" y="484828"/>
                  <a:pt x="1328557" y="479526"/>
                </a:cubicBezTo>
                <a:lnTo>
                  <a:pt x="1328557" y="479526"/>
                </a:lnTo>
                <a:cubicBezTo>
                  <a:pt x="1325243" y="476212"/>
                  <a:pt x="1320272" y="476212"/>
                  <a:pt x="1315964" y="475218"/>
                </a:cubicBezTo>
                <a:cubicBezTo>
                  <a:pt x="1314307" y="474887"/>
                  <a:pt x="1312981" y="474887"/>
                  <a:pt x="1311987" y="473230"/>
                </a:cubicBezTo>
                <a:cubicBezTo>
                  <a:pt x="1308011" y="472567"/>
                  <a:pt x="1307016" y="478532"/>
                  <a:pt x="1303040" y="476875"/>
                </a:cubicBezTo>
                <a:cubicBezTo>
                  <a:pt x="1301383" y="476875"/>
                  <a:pt x="1300389" y="477869"/>
                  <a:pt x="1300720" y="479526"/>
                </a:cubicBezTo>
                <a:cubicBezTo>
                  <a:pt x="1300389" y="479858"/>
                  <a:pt x="1299726" y="480189"/>
                  <a:pt x="1299394" y="480852"/>
                </a:cubicBezTo>
                <a:cubicBezTo>
                  <a:pt x="1301051" y="486817"/>
                  <a:pt x="1295418" y="484497"/>
                  <a:pt x="1293429" y="485823"/>
                </a:cubicBezTo>
                <a:cubicBezTo>
                  <a:pt x="1294092" y="488474"/>
                  <a:pt x="1296743" y="487811"/>
                  <a:pt x="1297737" y="489468"/>
                </a:cubicBezTo>
                <a:cubicBezTo>
                  <a:pt x="1296743" y="490462"/>
                  <a:pt x="1294755" y="490131"/>
                  <a:pt x="1294423" y="491788"/>
                </a:cubicBezTo>
                <a:cubicBezTo>
                  <a:pt x="1296080" y="493776"/>
                  <a:pt x="1297406" y="495433"/>
                  <a:pt x="1299063" y="497421"/>
                </a:cubicBezTo>
                <a:lnTo>
                  <a:pt x="1299063" y="497421"/>
                </a:lnTo>
                <a:cubicBezTo>
                  <a:pt x="1302708" y="501730"/>
                  <a:pt x="1307348" y="500735"/>
                  <a:pt x="1311987" y="501067"/>
                </a:cubicBezTo>
                <a:cubicBezTo>
                  <a:pt x="1311987" y="499410"/>
                  <a:pt x="1310993" y="498416"/>
                  <a:pt x="1309336" y="498416"/>
                </a:cubicBezTo>
                <a:cubicBezTo>
                  <a:pt x="1307348" y="498416"/>
                  <a:pt x="1307679" y="497090"/>
                  <a:pt x="1308342" y="495764"/>
                </a:cubicBezTo>
                <a:cubicBezTo>
                  <a:pt x="1308673" y="492119"/>
                  <a:pt x="1310330" y="491125"/>
                  <a:pt x="1313976" y="492782"/>
                </a:cubicBezTo>
                <a:cubicBezTo>
                  <a:pt x="1315633" y="493776"/>
                  <a:pt x="1316295" y="495764"/>
                  <a:pt x="1318615" y="495764"/>
                </a:cubicBezTo>
                <a:cubicBezTo>
                  <a:pt x="1318284" y="496427"/>
                  <a:pt x="1317621" y="497421"/>
                  <a:pt x="1317290" y="498084"/>
                </a:cubicBezTo>
                <a:cubicBezTo>
                  <a:pt x="1316295" y="498084"/>
                  <a:pt x="1314638" y="495764"/>
                  <a:pt x="1314638" y="498747"/>
                </a:cubicBezTo>
                <a:cubicBezTo>
                  <a:pt x="1314638" y="500735"/>
                  <a:pt x="1313644" y="501398"/>
                  <a:pt x="1312319" y="501730"/>
                </a:cubicBezTo>
                <a:cubicBezTo>
                  <a:pt x="1311325" y="502392"/>
                  <a:pt x="1311656" y="502724"/>
                  <a:pt x="1312319" y="503386"/>
                </a:cubicBezTo>
                <a:cubicBezTo>
                  <a:pt x="1317621" y="503055"/>
                  <a:pt x="1322592" y="502724"/>
                  <a:pt x="1327231" y="507032"/>
                </a:cubicBezTo>
                <a:cubicBezTo>
                  <a:pt x="1324249" y="508689"/>
                  <a:pt x="1322923" y="511340"/>
                  <a:pt x="1322592" y="514654"/>
                </a:cubicBezTo>
                <a:cubicBezTo>
                  <a:pt x="1322923" y="514654"/>
                  <a:pt x="1323255" y="514654"/>
                  <a:pt x="1323917" y="514654"/>
                </a:cubicBezTo>
                <a:cubicBezTo>
                  <a:pt x="1325574" y="513328"/>
                  <a:pt x="1327231" y="512334"/>
                  <a:pt x="1328888" y="511009"/>
                </a:cubicBezTo>
                <a:cubicBezTo>
                  <a:pt x="1328226" y="513660"/>
                  <a:pt x="1326900" y="516311"/>
                  <a:pt x="1329220" y="518631"/>
                </a:cubicBezTo>
                <a:cubicBezTo>
                  <a:pt x="1326569" y="520288"/>
                  <a:pt x="1325574" y="517636"/>
                  <a:pt x="1323917" y="517305"/>
                </a:cubicBezTo>
                <a:cubicBezTo>
                  <a:pt x="1319278" y="516974"/>
                  <a:pt x="1316627" y="518631"/>
                  <a:pt x="1315964" y="523270"/>
                </a:cubicBezTo>
                <a:lnTo>
                  <a:pt x="1315964" y="523270"/>
                </a:lnTo>
                <a:cubicBezTo>
                  <a:pt x="1313976" y="523933"/>
                  <a:pt x="1312319" y="525258"/>
                  <a:pt x="1311656" y="527578"/>
                </a:cubicBezTo>
                <a:cubicBezTo>
                  <a:pt x="1312650" y="529235"/>
                  <a:pt x="1313644" y="530892"/>
                  <a:pt x="1314970" y="532881"/>
                </a:cubicBezTo>
                <a:cubicBezTo>
                  <a:pt x="1315633" y="534206"/>
                  <a:pt x="1315964" y="535200"/>
                  <a:pt x="1316627" y="536526"/>
                </a:cubicBezTo>
                <a:cubicBezTo>
                  <a:pt x="1320272" y="535200"/>
                  <a:pt x="1324249" y="533875"/>
                  <a:pt x="1327894" y="532881"/>
                </a:cubicBezTo>
                <a:cubicBezTo>
                  <a:pt x="1325906" y="532881"/>
                  <a:pt x="1326237" y="531224"/>
                  <a:pt x="1326237" y="530229"/>
                </a:cubicBezTo>
                <a:cubicBezTo>
                  <a:pt x="1326237" y="528241"/>
                  <a:pt x="1328226" y="529235"/>
                  <a:pt x="1329220" y="528904"/>
                </a:cubicBezTo>
                <a:cubicBezTo>
                  <a:pt x="1327563" y="527247"/>
                  <a:pt x="1324912" y="525921"/>
                  <a:pt x="1326237" y="522276"/>
                </a:cubicBezTo>
                <a:cubicBezTo>
                  <a:pt x="1330214" y="523270"/>
                  <a:pt x="1333859" y="521613"/>
                  <a:pt x="1337836" y="521282"/>
                </a:cubicBezTo>
                <a:cubicBezTo>
                  <a:pt x="1340156" y="521282"/>
                  <a:pt x="1342475" y="520619"/>
                  <a:pt x="1340819" y="517636"/>
                </a:cubicBezTo>
                <a:cubicBezTo>
                  <a:pt x="1340487" y="517305"/>
                  <a:pt x="1339824" y="516642"/>
                  <a:pt x="1339493" y="516311"/>
                </a:cubicBezTo>
                <a:cubicBezTo>
                  <a:pt x="1338608" y="514985"/>
                  <a:pt x="1339162" y="512666"/>
                  <a:pt x="1341150" y="509352"/>
                </a:cubicBezTo>
                <a:cubicBezTo>
                  <a:pt x="1338499" y="507695"/>
                  <a:pt x="1336510" y="503718"/>
                  <a:pt x="1332865" y="508026"/>
                </a:cubicBezTo>
                <a:cubicBezTo>
                  <a:pt x="1331540" y="506038"/>
                  <a:pt x="1332865" y="505043"/>
                  <a:pt x="1333528" y="504049"/>
                </a:cubicBezTo>
                <a:cubicBezTo>
                  <a:pt x="1339162" y="502724"/>
                  <a:pt x="1342144" y="496427"/>
                  <a:pt x="1348441" y="496096"/>
                </a:cubicBezTo>
                <a:cubicBezTo>
                  <a:pt x="1348441" y="494439"/>
                  <a:pt x="1348441" y="493113"/>
                  <a:pt x="1351092" y="493445"/>
                </a:cubicBezTo>
                <a:cubicBezTo>
                  <a:pt x="1354074" y="493776"/>
                  <a:pt x="1357057" y="494439"/>
                  <a:pt x="1360039" y="492451"/>
                </a:cubicBezTo>
                <a:cubicBezTo>
                  <a:pt x="1357388" y="490131"/>
                  <a:pt x="1357388" y="486154"/>
                  <a:pt x="1353743" y="484828"/>
                </a:cubicBezTo>
                <a:close/>
                <a:moveTo>
                  <a:pt x="1318284" y="479858"/>
                </a:moveTo>
                <a:cubicBezTo>
                  <a:pt x="1318284" y="479858"/>
                  <a:pt x="1315964" y="479858"/>
                  <a:pt x="1314970" y="478201"/>
                </a:cubicBezTo>
                <a:lnTo>
                  <a:pt x="1314970" y="478201"/>
                </a:lnTo>
                <a:cubicBezTo>
                  <a:pt x="1314970" y="478201"/>
                  <a:pt x="1317290" y="479858"/>
                  <a:pt x="1318284" y="479858"/>
                </a:cubicBezTo>
                <a:close/>
                <a:moveTo>
                  <a:pt x="1303371" y="495764"/>
                </a:moveTo>
                <a:cubicBezTo>
                  <a:pt x="1303371" y="495764"/>
                  <a:pt x="1304365" y="495433"/>
                  <a:pt x="1305028" y="495102"/>
                </a:cubicBezTo>
                <a:cubicBezTo>
                  <a:pt x="1304365" y="495102"/>
                  <a:pt x="1304034" y="495102"/>
                  <a:pt x="1303371" y="495764"/>
                </a:cubicBezTo>
                <a:close/>
                <a:moveTo>
                  <a:pt x="1315301" y="488805"/>
                </a:moveTo>
                <a:cubicBezTo>
                  <a:pt x="1315301" y="488805"/>
                  <a:pt x="1317290" y="488805"/>
                  <a:pt x="1318284" y="488805"/>
                </a:cubicBezTo>
                <a:cubicBezTo>
                  <a:pt x="1320272" y="488805"/>
                  <a:pt x="1322261" y="489799"/>
                  <a:pt x="1323586" y="491788"/>
                </a:cubicBezTo>
                <a:cubicBezTo>
                  <a:pt x="1322261" y="492782"/>
                  <a:pt x="1320603" y="493113"/>
                  <a:pt x="1319609" y="494439"/>
                </a:cubicBezTo>
                <a:cubicBezTo>
                  <a:pt x="1320603" y="493445"/>
                  <a:pt x="1322261" y="492782"/>
                  <a:pt x="1323586" y="491788"/>
                </a:cubicBezTo>
                <a:cubicBezTo>
                  <a:pt x="1322261" y="489799"/>
                  <a:pt x="1320272" y="489137"/>
                  <a:pt x="1318284" y="488805"/>
                </a:cubicBezTo>
                <a:cubicBezTo>
                  <a:pt x="1317290" y="488805"/>
                  <a:pt x="1316295" y="488805"/>
                  <a:pt x="1315301" y="488805"/>
                </a:cubicBezTo>
                <a:close/>
                <a:moveTo>
                  <a:pt x="1324580" y="500735"/>
                </a:moveTo>
                <a:cubicBezTo>
                  <a:pt x="1324580" y="500735"/>
                  <a:pt x="1325574" y="500073"/>
                  <a:pt x="1326237" y="499741"/>
                </a:cubicBezTo>
                <a:cubicBezTo>
                  <a:pt x="1326237" y="499741"/>
                  <a:pt x="1326900" y="499741"/>
                  <a:pt x="1326900" y="499741"/>
                </a:cubicBezTo>
                <a:cubicBezTo>
                  <a:pt x="1326900" y="499741"/>
                  <a:pt x="1326237" y="499741"/>
                  <a:pt x="1326237" y="499741"/>
                </a:cubicBezTo>
                <a:cubicBezTo>
                  <a:pt x="1325574" y="499741"/>
                  <a:pt x="1325243" y="500404"/>
                  <a:pt x="1324580" y="500735"/>
                </a:cubicBezTo>
                <a:close/>
                <a:moveTo>
                  <a:pt x="1340487" y="491456"/>
                </a:moveTo>
                <a:lnTo>
                  <a:pt x="1340487" y="491456"/>
                </a:lnTo>
                <a:cubicBezTo>
                  <a:pt x="1340487" y="491456"/>
                  <a:pt x="1340487" y="491456"/>
                  <a:pt x="1340487" y="491456"/>
                </a:cubicBezTo>
                <a:lnTo>
                  <a:pt x="1340487" y="491456"/>
                </a:lnTo>
                <a:close/>
                <a:moveTo>
                  <a:pt x="1382243" y="487148"/>
                </a:moveTo>
                <a:lnTo>
                  <a:pt x="1382243" y="487148"/>
                </a:lnTo>
                <a:cubicBezTo>
                  <a:pt x="1382243" y="487148"/>
                  <a:pt x="1382243" y="487148"/>
                  <a:pt x="1382243" y="487148"/>
                </a:cubicBezTo>
                <a:lnTo>
                  <a:pt x="1382243" y="487148"/>
                </a:lnTo>
                <a:cubicBezTo>
                  <a:pt x="1382243" y="487148"/>
                  <a:pt x="1382243" y="487148"/>
                  <a:pt x="1382243" y="487148"/>
                </a:cubicBezTo>
                <a:cubicBezTo>
                  <a:pt x="1382243" y="487148"/>
                  <a:pt x="1382243" y="487148"/>
                  <a:pt x="1382243" y="487148"/>
                </a:cubicBezTo>
                <a:close/>
                <a:moveTo>
                  <a:pt x="1374952" y="505375"/>
                </a:moveTo>
                <a:cubicBezTo>
                  <a:pt x="1371638" y="508689"/>
                  <a:pt x="1369650" y="510346"/>
                  <a:pt x="1366999" y="511340"/>
                </a:cubicBezTo>
                <a:cubicBezTo>
                  <a:pt x="1366004" y="511340"/>
                  <a:pt x="1365342" y="511340"/>
                  <a:pt x="1364347" y="511340"/>
                </a:cubicBezTo>
                <a:cubicBezTo>
                  <a:pt x="1364347" y="504049"/>
                  <a:pt x="1369981" y="507695"/>
                  <a:pt x="1374952" y="505375"/>
                </a:cubicBezTo>
                <a:close/>
                <a:moveTo>
                  <a:pt x="1322923" y="34134"/>
                </a:moveTo>
                <a:cubicBezTo>
                  <a:pt x="1322261" y="32145"/>
                  <a:pt x="1322923" y="30157"/>
                  <a:pt x="1324912" y="29163"/>
                </a:cubicBezTo>
                <a:cubicBezTo>
                  <a:pt x="1326569" y="28168"/>
                  <a:pt x="1327894" y="28168"/>
                  <a:pt x="1329220" y="30157"/>
                </a:cubicBezTo>
                <a:cubicBezTo>
                  <a:pt x="1331540" y="33471"/>
                  <a:pt x="1333528" y="30157"/>
                  <a:pt x="1336510" y="27837"/>
                </a:cubicBezTo>
                <a:cubicBezTo>
                  <a:pt x="1334522" y="33139"/>
                  <a:pt x="1338830" y="35128"/>
                  <a:pt x="1339824" y="38110"/>
                </a:cubicBezTo>
                <a:cubicBezTo>
                  <a:pt x="1338830" y="39436"/>
                  <a:pt x="1337836" y="38773"/>
                  <a:pt x="1336842" y="38773"/>
                </a:cubicBezTo>
                <a:cubicBezTo>
                  <a:pt x="1338499" y="42750"/>
                  <a:pt x="1341150" y="45401"/>
                  <a:pt x="1345789" y="44075"/>
                </a:cubicBezTo>
                <a:cubicBezTo>
                  <a:pt x="1346784" y="44075"/>
                  <a:pt x="1348441" y="44075"/>
                  <a:pt x="1349103" y="45069"/>
                </a:cubicBezTo>
                <a:cubicBezTo>
                  <a:pt x="1347778" y="46726"/>
                  <a:pt x="1345127" y="45732"/>
                  <a:pt x="1344464" y="47721"/>
                </a:cubicBezTo>
                <a:cubicBezTo>
                  <a:pt x="1343470" y="49709"/>
                  <a:pt x="1346452" y="50703"/>
                  <a:pt x="1345789" y="53023"/>
                </a:cubicBezTo>
                <a:cubicBezTo>
                  <a:pt x="1340819" y="53023"/>
                  <a:pt x="1335185" y="55011"/>
                  <a:pt x="1335185" y="46064"/>
                </a:cubicBezTo>
                <a:cubicBezTo>
                  <a:pt x="1335185" y="41756"/>
                  <a:pt x="1331208" y="42087"/>
                  <a:pt x="1327894" y="42750"/>
                </a:cubicBezTo>
                <a:cubicBezTo>
                  <a:pt x="1327894" y="44075"/>
                  <a:pt x="1327894" y="45401"/>
                  <a:pt x="1326900" y="46064"/>
                </a:cubicBezTo>
                <a:cubicBezTo>
                  <a:pt x="1325574" y="42087"/>
                  <a:pt x="1324249" y="38110"/>
                  <a:pt x="1323255" y="33802"/>
                </a:cubicBezTo>
                <a:close/>
                <a:moveTo>
                  <a:pt x="1306354" y="41093"/>
                </a:moveTo>
                <a:cubicBezTo>
                  <a:pt x="1309005" y="41093"/>
                  <a:pt x="1307016" y="36122"/>
                  <a:pt x="1310993" y="37779"/>
                </a:cubicBezTo>
                <a:cubicBezTo>
                  <a:pt x="1311987" y="39104"/>
                  <a:pt x="1313644" y="38773"/>
                  <a:pt x="1314970" y="39436"/>
                </a:cubicBezTo>
                <a:cubicBezTo>
                  <a:pt x="1314638" y="41093"/>
                  <a:pt x="1312650" y="40099"/>
                  <a:pt x="1311656" y="42087"/>
                </a:cubicBezTo>
                <a:cubicBezTo>
                  <a:pt x="1314307" y="45069"/>
                  <a:pt x="1316958" y="48383"/>
                  <a:pt x="1319609" y="51366"/>
                </a:cubicBezTo>
                <a:cubicBezTo>
                  <a:pt x="1312319" y="54017"/>
                  <a:pt x="1309336" y="53354"/>
                  <a:pt x="1308342" y="48052"/>
                </a:cubicBezTo>
                <a:cubicBezTo>
                  <a:pt x="1310330" y="45401"/>
                  <a:pt x="1306685" y="44075"/>
                  <a:pt x="1306354" y="41093"/>
                </a:cubicBezTo>
                <a:close/>
                <a:moveTo>
                  <a:pt x="2065576" y="293946"/>
                </a:moveTo>
                <a:cubicBezTo>
                  <a:pt x="2065576" y="293946"/>
                  <a:pt x="2066571" y="293946"/>
                  <a:pt x="2066902" y="293946"/>
                </a:cubicBezTo>
                <a:cubicBezTo>
                  <a:pt x="2066902" y="295603"/>
                  <a:pt x="2067565" y="296928"/>
                  <a:pt x="2069553" y="295271"/>
                </a:cubicBezTo>
                <a:cubicBezTo>
                  <a:pt x="2071873" y="295271"/>
                  <a:pt x="2074193" y="294277"/>
                  <a:pt x="2075850" y="296597"/>
                </a:cubicBezTo>
                <a:cubicBezTo>
                  <a:pt x="2073861" y="296597"/>
                  <a:pt x="2071210" y="295934"/>
                  <a:pt x="2070547" y="298917"/>
                </a:cubicBezTo>
                <a:cubicBezTo>
                  <a:pt x="2067565" y="302562"/>
                  <a:pt x="2065576" y="297923"/>
                  <a:pt x="2062925" y="297923"/>
                </a:cubicBezTo>
                <a:cubicBezTo>
                  <a:pt x="2062925" y="297591"/>
                  <a:pt x="2062925" y="297260"/>
                  <a:pt x="2062925" y="296597"/>
                </a:cubicBezTo>
                <a:cubicBezTo>
                  <a:pt x="2063919" y="295934"/>
                  <a:pt x="2062925" y="293615"/>
                  <a:pt x="2065245" y="293946"/>
                </a:cubicBezTo>
                <a:close/>
                <a:moveTo>
                  <a:pt x="1824322" y="414242"/>
                </a:moveTo>
                <a:cubicBezTo>
                  <a:pt x="1819682" y="418881"/>
                  <a:pt x="1822665" y="424846"/>
                  <a:pt x="1821339" y="430149"/>
                </a:cubicBezTo>
                <a:cubicBezTo>
                  <a:pt x="1820676" y="429817"/>
                  <a:pt x="1820014" y="429486"/>
                  <a:pt x="1819019" y="428823"/>
                </a:cubicBezTo>
                <a:cubicBezTo>
                  <a:pt x="1819019" y="427829"/>
                  <a:pt x="1819019" y="427166"/>
                  <a:pt x="1819019" y="426172"/>
                </a:cubicBezTo>
                <a:cubicBezTo>
                  <a:pt x="1821339" y="421532"/>
                  <a:pt x="1818357" y="416893"/>
                  <a:pt x="1819351" y="411922"/>
                </a:cubicBezTo>
                <a:cubicBezTo>
                  <a:pt x="1821339" y="411922"/>
                  <a:pt x="1822665" y="411922"/>
                  <a:pt x="1823990" y="413910"/>
                </a:cubicBezTo>
                <a:close/>
                <a:moveTo>
                  <a:pt x="1763345" y="423852"/>
                </a:moveTo>
                <a:cubicBezTo>
                  <a:pt x="1763345" y="423852"/>
                  <a:pt x="1759037" y="424183"/>
                  <a:pt x="1758706" y="421532"/>
                </a:cubicBezTo>
                <a:cubicBezTo>
                  <a:pt x="1757380" y="421201"/>
                  <a:pt x="1757049" y="420207"/>
                  <a:pt x="1757049" y="419213"/>
                </a:cubicBezTo>
                <a:cubicBezTo>
                  <a:pt x="1760031" y="418218"/>
                  <a:pt x="1762351" y="414573"/>
                  <a:pt x="1765997" y="417887"/>
                </a:cubicBezTo>
                <a:cubicBezTo>
                  <a:pt x="1767322" y="419213"/>
                  <a:pt x="1767653" y="420207"/>
                  <a:pt x="1765997" y="421532"/>
                </a:cubicBezTo>
                <a:cubicBezTo>
                  <a:pt x="1766991" y="424183"/>
                  <a:pt x="1766991" y="424183"/>
                  <a:pt x="1763345" y="424183"/>
                </a:cubicBezTo>
                <a:close/>
                <a:moveTo>
                  <a:pt x="791699" y="29494"/>
                </a:moveTo>
                <a:cubicBezTo>
                  <a:pt x="791699" y="29494"/>
                  <a:pt x="791699" y="29494"/>
                  <a:pt x="791699" y="29494"/>
                </a:cubicBezTo>
                <a:cubicBezTo>
                  <a:pt x="791699" y="29494"/>
                  <a:pt x="791699" y="29494"/>
                  <a:pt x="791699" y="29494"/>
                </a:cubicBezTo>
                <a:cubicBezTo>
                  <a:pt x="791699" y="29494"/>
                  <a:pt x="791699" y="29494"/>
                  <a:pt x="791699" y="29494"/>
                </a:cubicBezTo>
                <a:cubicBezTo>
                  <a:pt x="791699" y="29494"/>
                  <a:pt x="791699" y="29494"/>
                  <a:pt x="791699" y="29494"/>
                </a:cubicBezTo>
                <a:close/>
                <a:moveTo>
                  <a:pt x="495433" y="457654"/>
                </a:moveTo>
                <a:lnTo>
                  <a:pt x="495433" y="457654"/>
                </a:lnTo>
                <a:cubicBezTo>
                  <a:pt x="494771" y="454340"/>
                  <a:pt x="497753" y="449369"/>
                  <a:pt x="491788" y="447712"/>
                </a:cubicBezTo>
                <a:cubicBezTo>
                  <a:pt x="495433" y="448707"/>
                  <a:pt x="495102" y="443404"/>
                  <a:pt x="498085" y="443404"/>
                </a:cubicBezTo>
                <a:cubicBezTo>
                  <a:pt x="498085" y="445724"/>
                  <a:pt x="498416" y="448375"/>
                  <a:pt x="498747" y="451358"/>
                </a:cubicBezTo>
                <a:cubicBezTo>
                  <a:pt x="500736" y="449369"/>
                  <a:pt x="504381" y="449038"/>
                  <a:pt x="504381" y="450032"/>
                </a:cubicBezTo>
                <a:cubicBezTo>
                  <a:pt x="505044" y="454672"/>
                  <a:pt x="508026" y="453677"/>
                  <a:pt x="510678" y="453346"/>
                </a:cubicBezTo>
                <a:cubicBezTo>
                  <a:pt x="510678" y="454009"/>
                  <a:pt x="510678" y="455003"/>
                  <a:pt x="510678" y="455666"/>
                </a:cubicBezTo>
                <a:cubicBezTo>
                  <a:pt x="508358" y="455666"/>
                  <a:pt x="507032" y="458317"/>
                  <a:pt x="504381" y="457323"/>
                </a:cubicBezTo>
                <a:cubicBezTo>
                  <a:pt x="501399" y="455003"/>
                  <a:pt x="498416" y="457986"/>
                  <a:pt x="495433" y="457323"/>
                </a:cubicBezTo>
                <a:close/>
                <a:moveTo>
                  <a:pt x="472567" y="430149"/>
                </a:moveTo>
                <a:cubicBezTo>
                  <a:pt x="470248" y="429486"/>
                  <a:pt x="467596" y="429486"/>
                  <a:pt x="465277" y="427829"/>
                </a:cubicBezTo>
                <a:cubicBezTo>
                  <a:pt x="467928" y="421201"/>
                  <a:pt x="472899" y="423852"/>
                  <a:pt x="477538" y="424515"/>
                </a:cubicBezTo>
                <a:cubicBezTo>
                  <a:pt x="476875" y="426172"/>
                  <a:pt x="474887" y="425509"/>
                  <a:pt x="473893" y="426503"/>
                </a:cubicBezTo>
                <a:cubicBezTo>
                  <a:pt x="474556" y="427497"/>
                  <a:pt x="476544" y="426503"/>
                  <a:pt x="477207" y="428160"/>
                </a:cubicBezTo>
                <a:cubicBezTo>
                  <a:pt x="476213" y="430149"/>
                  <a:pt x="474224" y="430149"/>
                  <a:pt x="472567" y="430149"/>
                </a:cubicBezTo>
                <a:close/>
                <a:moveTo>
                  <a:pt x="1974112" y="402643"/>
                </a:moveTo>
                <a:cubicBezTo>
                  <a:pt x="1976763" y="402974"/>
                  <a:pt x="1979083" y="403637"/>
                  <a:pt x="1981734" y="403968"/>
                </a:cubicBezTo>
                <a:cubicBezTo>
                  <a:pt x="1981734" y="405957"/>
                  <a:pt x="1981734" y="407945"/>
                  <a:pt x="1981734" y="410265"/>
                </a:cubicBezTo>
                <a:cubicBezTo>
                  <a:pt x="1976763" y="411259"/>
                  <a:pt x="1973780" y="407614"/>
                  <a:pt x="1969804" y="406288"/>
                </a:cubicBezTo>
                <a:cubicBezTo>
                  <a:pt x="1970798" y="403968"/>
                  <a:pt x="1972123" y="402974"/>
                  <a:pt x="1974112" y="402643"/>
                </a:cubicBezTo>
                <a:close/>
                <a:moveTo>
                  <a:pt x="1881653" y="432468"/>
                </a:moveTo>
                <a:cubicBezTo>
                  <a:pt x="1879665" y="430480"/>
                  <a:pt x="1879665" y="428492"/>
                  <a:pt x="1880659" y="426172"/>
                </a:cubicBezTo>
                <a:cubicBezTo>
                  <a:pt x="1881984" y="423521"/>
                  <a:pt x="1884304" y="424515"/>
                  <a:pt x="1886292" y="424846"/>
                </a:cubicBezTo>
                <a:cubicBezTo>
                  <a:pt x="1888612" y="425178"/>
                  <a:pt x="1890269" y="425509"/>
                  <a:pt x="1892589" y="424846"/>
                </a:cubicBezTo>
                <a:cubicBezTo>
                  <a:pt x="1895903" y="423521"/>
                  <a:pt x="1898554" y="425840"/>
                  <a:pt x="1900542" y="428492"/>
                </a:cubicBezTo>
                <a:cubicBezTo>
                  <a:pt x="1900542" y="430149"/>
                  <a:pt x="1899548" y="431143"/>
                  <a:pt x="1898885" y="432468"/>
                </a:cubicBezTo>
                <a:cubicBezTo>
                  <a:pt x="1892920" y="432468"/>
                  <a:pt x="1887287" y="432468"/>
                  <a:pt x="1881322" y="433131"/>
                </a:cubicBezTo>
                <a:close/>
                <a:moveTo>
                  <a:pt x="2002280" y="128249"/>
                </a:moveTo>
                <a:lnTo>
                  <a:pt x="2002280" y="128249"/>
                </a:lnTo>
                <a:cubicBezTo>
                  <a:pt x="2002280" y="126261"/>
                  <a:pt x="2002280" y="123941"/>
                  <a:pt x="2001949" y="121953"/>
                </a:cubicBezTo>
                <a:cubicBezTo>
                  <a:pt x="2001949" y="118639"/>
                  <a:pt x="2003274" y="116319"/>
                  <a:pt x="2007583" y="116982"/>
                </a:cubicBezTo>
                <a:cubicBezTo>
                  <a:pt x="2009571" y="122616"/>
                  <a:pt x="2014873" y="120296"/>
                  <a:pt x="2020507" y="121290"/>
                </a:cubicBezTo>
                <a:cubicBezTo>
                  <a:pt x="2017856" y="121953"/>
                  <a:pt x="2016530" y="122284"/>
                  <a:pt x="2015536" y="122616"/>
                </a:cubicBezTo>
                <a:cubicBezTo>
                  <a:pt x="2014873" y="124273"/>
                  <a:pt x="2020507" y="125267"/>
                  <a:pt x="2016199" y="127255"/>
                </a:cubicBezTo>
                <a:cubicBezTo>
                  <a:pt x="2017193" y="128581"/>
                  <a:pt x="2018518" y="128249"/>
                  <a:pt x="2019844" y="128581"/>
                </a:cubicBezTo>
                <a:cubicBezTo>
                  <a:pt x="2024152" y="130238"/>
                  <a:pt x="2022827" y="133552"/>
                  <a:pt x="2021832" y="136534"/>
                </a:cubicBezTo>
                <a:cubicBezTo>
                  <a:pt x="2019513" y="137528"/>
                  <a:pt x="2017193" y="136865"/>
                  <a:pt x="2014873" y="136865"/>
                </a:cubicBezTo>
                <a:cubicBezTo>
                  <a:pt x="2010565" y="137197"/>
                  <a:pt x="2006257" y="137528"/>
                  <a:pt x="2001949" y="137860"/>
                </a:cubicBezTo>
                <a:cubicBezTo>
                  <a:pt x="2002943" y="134546"/>
                  <a:pt x="1999629" y="131232"/>
                  <a:pt x="2001949" y="127918"/>
                </a:cubicBezTo>
                <a:close/>
                <a:moveTo>
                  <a:pt x="479195" y="538846"/>
                </a:moveTo>
                <a:cubicBezTo>
                  <a:pt x="479195" y="538846"/>
                  <a:pt x="480189" y="539508"/>
                  <a:pt x="480521" y="540171"/>
                </a:cubicBezTo>
                <a:cubicBezTo>
                  <a:pt x="478864" y="542822"/>
                  <a:pt x="479195" y="546799"/>
                  <a:pt x="475218" y="547793"/>
                </a:cubicBezTo>
                <a:cubicBezTo>
                  <a:pt x="471904" y="547793"/>
                  <a:pt x="469585" y="546468"/>
                  <a:pt x="467928" y="543485"/>
                </a:cubicBezTo>
                <a:cubicBezTo>
                  <a:pt x="469916" y="537520"/>
                  <a:pt x="475881" y="541497"/>
                  <a:pt x="478864" y="538846"/>
                </a:cubicBezTo>
                <a:close/>
                <a:moveTo>
                  <a:pt x="491788" y="518631"/>
                </a:moveTo>
                <a:cubicBezTo>
                  <a:pt x="495433" y="520950"/>
                  <a:pt x="491457" y="524596"/>
                  <a:pt x="493114" y="527578"/>
                </a:cubicBezTo>
                <a:cubicBezTo>
                  <a:pt x="490463" y="527578"/>
                  <a:pt x="492120" y="530561"/>
                  <a:pt x="490131" y="531224"/>
                </a:cubicBezTo>
                <a:cubicBezTo>
                  <a:pt x="487811" y="529235"/>
                  <a:pt x="486154" y="526584"/>
                  <a:pt x="481846" y="527247"/>
                </a:cubicBezTo>
                <a:cubicBezTo>
                  <a:pt x="479858" y="527578"/>
                  <a:pt x="480189" y="525258"/>
                  <a:pt x="481846" y="523933"/>
                </a:cubicBezTo>
                <a:cubicBezTo>
                  <a:pt x="481846" y="523270"/>
                  <a:pt x="481846" y="522607"/>
                  <a:pt x="481846" y="521613"/>
                </a:cubicBezTo>
                <a:cubicBezTo>
                  <a:pt x="481846" y="521613"/>
                  <a:pt x="482509" y="521613"/>
                  <a:pt x="482840" y="521282"/>
                </a:cubicBezTo>
                <a:cubicBezTo>
                  <a:pt x="485160" y="520619"/>
                  <a:pt x="485823" y="517968"/>
                  <a:pt x="487149" y="516311"/>
                </a:cubicBezTo>
                <a:cubicBezTo>
                  <a:pt x="488806" y="513328"/>
                  <a:pt x="490463" y="513991"/>
                  <a:pt x="493776" y="516311"/>
                </a:cubicBezTo>
                <a:cubicBezTo>
                  <a:pt x="494771" y="516974"/>
                  <a:pt x="488474" y="516642"/>
                  <a:pt x="491788" y="518631"/>
                </a:cubicBezTo>
                <a:close/>
                <a:moveTo>
                  <a:pt x="2063588" y="396678"/>
                </a:moveTo>
                <a:cubicBezTo>
                  <a:pt x="2066902" y="396015"/>
                  <a:pt x="2070547" y="397341"/>
                  <a:pt x="2073198" y="394027"/>
                </a:cubicBezTo>
                <a:cubicBezTo>
                  <a:pt x="2071210" y="392038"/>
                  <a:pt x="2069884" y="390381"/>
                  <a:pt x="2068227" y="388724"/>
                </a:cubicBezTo>
                <a:cubicBezTo>
                  <a:pt x="2068227" y="390050"/>
                  <a:pt x="2067565" y="391044"/>
                  <a:pt x="2066571" y="391707"/>
                </a:cubicBezTo>
                <a:cubicBezTo>
                  <a:pt x="2065908" y="392038"/>
                  <a:pt x="2065245" y="392701"/>
                  <a:pt x="2064582" y="393033"/>
                </a:cubicBezTo>
                <a:cubicBezTo>
                  <a:pt x="2065245" y="392370"/>
                  <a:pt x="2065908" y="392038"/>
                  <a:pt x="2066571" y="391707"/>
                </a:cubicBezTo>
                <a:cubicBezTo>
                  <a:pt x="2067565" y="391044"/>
                  <a:pt x="2068227" y="390050"/>
                  <a:pt x="2068227" y="388724"/>
                </a:cubicBezTo>
                <a:cubicBezTo>
                  <a:pt x="2064582" y="388062"/>
                  <a:pt x="2063588" y="384085"/>
                  <a:pt x="2060937" y="382097"/>
                </a:cubicBezTo>
                <a:cubicBezTo>
                  <a:pt x="2062594" y="380440"/>
                  <a:pt x="2065576" y="380440"/>
                  <a:pt x="2065576" y="377457"/>
                </a:cubicBezTo>
                <a:cubicBezTo>
                  <a:pt x="2062925" y="375137"/>
                  <a:pt x="2059943" y="375469"/>
                  <a:pt x="2056960" y="376131"/>
                </a:cubicBezTo>
                <a:cubicBezTo>
                  <a:pt x="2054309" y="376131"/>
                  <a:pt x="2051989" y="376131"/>
                  <a:pt x="2049338" y="376131"/>
                </a:cubicBezTo>
                <a:cubicBezTo>
                  <a:pt x="2049007" y="376131"/>
                  <a:pt x="2048675" y="376131"/>
                  <a:pt x="2048344" y="375800"/>
                </a:cubicBezTo>
                <a:cubicBezTo>
                  <a:pt x="2044036" y="373480"/>
                  <a:pt x="2044699" y="371161"/>
                  <a:pt x="2048012" y="368178"/>
                </a:cubicBezTo>
                <a:cubicBezTo>
                  <a:pt x="2048012" y="367847"/>
                  <a:pt x="2048012" y="367515"/>
                  <a:pt x="2048012" y="367184"/>
                </a:cubicBezTo>
                <a:cubicBezTo>
                  <a:pt x="2047350" y="367184"/>
                  <a:pt x="2046356" y="367184"/>
                  <a:pt x="2045693" y="367184"/>
                </a:cubicBezTo>
                <a:cubicBezTo>
                  <a:pt x="2045361" y="367515"/>
                  <a:pt x="2044699" y="367847"/>
                  <a:pt x="2044367" y="368509"/>
                </a:cubicBezTo>
                <a:cubicBezTo>
                  <a:pt x="2044036" y="368509"/>
                  <a:pt x="2043704" y="368509"/>
                  <a:pt x="2043373" y="368509"/>
                </a:cubicBezTo>
                <a:cubicBezTo>
                  <a:pt x="2040722" y="367847"/>
                  <a:pt x="2040059" y="365195"/>
                  <a:pt x="2038071" y="363539"/>
                </a:cubicBezTo>
                <a:cubicBezTo>
                  <a:pt x="2036414" y="363539"/>
                  <a:pt x="2034757" y="363539"/>
                  <a:pt x="2033100" y="363539"/>
                </a:cubicBezTo>
                <a:cubicBezTo>
                  <a:pt x="2033100" y="363539"/>
                  <a:pt x="2032437" y="363539"/>
                  <a:pt x="2032106" y="363539"/>
                </a:cubicBezTo>
                <a:cubicBezTo>
                  <a:pt x="2033100" y="364864"/>
                  <a:pt x="2034094" y="366190"/>
                  <a:pt x="2031443" y="366852"/>
                </a:cubicBezTo>
                <a:cubicBezTo>
                  <a:pt x="2029786" y="367184"/>
                  <a:pt x="2028129" y="366190"/>
                  <a:pt x="2026803" y="367184"/>
                </a:cubicBezTo>
                <a:cubicBezTo>
                  <a:pt x="2025146" y="368509"/>
                  <a:pt x="2023821" y="370166"/>
                  <a:pt x="2023489" y="372486"/>
                </a:cubicBezTo>
                <a:cubicBezTo>
                  <a:pt x="2022827" y="375800"/>
                  <a:pt x="2025146" y="376131"/>
                  <a:pt x="2027135" y="375800"/>
                </a:cubicBezTo>
                <a:cubicBezTo>
                  <a:pt x="2031111" y="375469"/>
                  <a:pt x="2034757" y="376463"/>
                  <a:pt x="2038402" y="377457"/>
                </a:cubicBezTo>
                <a:cubicBezTo>
                  <a:pt x="2038402" y="383091"/>
                  <a:pt x="2043704" y="382759"/>
                  <a:pt x="2047018" y="383422"/>
                </a:cubicBezTo>
                <a:cubicBezTo>
                  <a:pt x="2049669" y="384085"/>
                  <a:pt x="2050001" y="385410"/>
                  <a:pt x="2050001" y="387730"/>
                </a:cubicBezTo>
                <a:cubicBezTo>
                  <a:pt x="2041385" y="387399"/>
                  <a:pt x="2032768" y="386073"/>
                  <a:pt x="2024484" y="384085"/>
                </a:cubicBezTo>
                <a:cubicBezTo>
                  <a:pt x="2023158" y="383091"/>
                  <a:pt x="2021832" y="382428"/>
                  <a:pt x="2020507" y="381434"/>
                </a:cubicBezTo>
                <a:cubicBezTo>
                  <a:pt x="2019513" y="381434"/>
                  <a:pt x="2018850" y="381434"/>
                  <a:pt x="2017856" y="381434"/>
                </a:cubicBezTo>
                <a:cubicBezTo>
                  <a:pt x="2017856" y="380440"/>
                  <a:pt x="2018850" y="378783"/>
                  <a:pt x="2016530" y="378783"/>
                </a:cubicBezTo>
                <a:cubicBezTo>
                  <a:pt x="2015205" y="378783"/>
                  <a:pt x="2013547" y="379114"/>
                  <a:pt x="2012885" y="377457"/>
                </a:cubicBezTo>
                <a:cubicBezTo>
                  <a:pt x="2011891" y="375469"/>
                  <a:pt x="2009902" y="373812"/>
                  <a:pt x="2010234" y="371161"/>
                </a:cubicBezTo>
                <a:cubicBezTo>
                  <a:pt x="2007583" y="371823"/>
                  <a:pt x="2003937" y="369172"/>
                  <a:pt x="2002612" y="373812"/>
                </a:cubicBezTo>
                <a:cubicBezTo>
                  <a:pt x="2002612" y="374474"/>
                  <a:pt x="2002612" y="375137"/>
                  <a:pt x="2002612" y="376131"/>
                </a:cubicBezTo>
                <a:cubicBezTo>
                  <a:pt x="2004269" y="378783"/>
                  <a:pt x="2002612" y="381434"/>
                  <a:pt x="2003274" y="383753"/>
                </a:cubicBezTo>
                <a:cubicBezTo>
                  <a:pt x="2005594" y="384748"/>
                  <a:pt x="2008245" y="385410"/>
                  <a:pt x="2010565" y="386405"/>
                </a:cubicBezTo>
                <a:cubicBezTo>
                  <a:pt x="2013547" y="386736"/>
                  <a:pt x="2015867" y="391376"/>
                  <a:pt x="2019513" y="387730"/>
                </a:cubicBezTo>
                <a:cubicBezTo>
                  <a:pt x="2020838" y="387730"/>
                  <a:pt x="2021832" y="388393"/>
                  <a:pt x="2023158" y="388724"/>
                </a:cubicBezTo>
                <a:cubicBezTo>
                  <a:pt x="2023158" y="388724"/>
                  <a:pt x="2023158" y="389387"/>
                  <a:pt x="2023158" y="389387"/>
                </a:cubicBezTo>
                <a:cubicBezTo>
                  <a:pt x="2027466" y="388062"/>
                  <a:pt x="2030449" y="389387"/>
                  <a:pt x="2031774" y="394027"/>
                </a:cubicBezTo>
                <a:cubicBezTo>
                  <a:pt x="2031774" y="397672"/>
                  <a:pt x="2035088" y="396015"/>
                  <a:pt x="2036745" y="396678"/>
                </a:cubicBezTo>
                <a:cubicBezTo>
                  <a:pt x="2038733" y="396678"/>
                  <a:pt x="2040722" y="396015"/>
                  <a:pt x="2042379" y="397672"/>
                </a:cubicBezTo>
                <a:cubicBezTo>
                  <a:pt x="2041053" y="400986"/>
                  <a:pt x="2044367" y="404300"/>
                  <a:pt x="2042379" y="407614"/>
                </a:cubicBezTo>
                <a:cubicBezTo>
                  <a:pt x="2041385" y="409271"/>
                  <a:pt x="2039728" y="409271"/>
                  <a:pt x="2038402" y="409271"/>
                </a:cubicBezTo>
                <a:lnTo>
                  <a:pt x="2038402" y="409271"/>
                </a:lnTo>
                <a:cubicBezTo>
                  <a:pt x="2040722" y="410928"/>
                  <a:pt x="2040722" y="413579"/>
                  <a:pt x="2041385" y="415899"/>
                </a:cubicBezTo>
                <a:cubicBezTo>
                  <a:pt x="2039065" y="417556"/>
                  <a:pt x="2036745" y="416893"/>
                  <a:pt x="2034425" y="416893"/>
                </a:cubicBezTo>
                <a:cubicBezTo>
                  <a:pt x="2030449" y="418550"/>
                  <a:pt x="2026140" y="416230"/>
                  <a:pt x="2021832" y="416893"/>
                </a:cubicBezTo>
                <a:cubicBezTo>
                  <a:pt x="2022164" y="418218"/>
                  <a:pt x="2022495" y="419544"/>
                  <a:pt x="2023158" y="420538"/>
                </a:cubicBezTo>
                <a:cubicBezTo>
                  <a:pt x="2025809" y="420538"/>
                  <a:pt x="2028460" y="421201"/>
                  <a:pt x="2031111" y="421864"/>
                </a:cubicBezTo>
                <a:cubicBezTo>
                  <a:pt x="2033100" y="421864"/>
                  <a:pt x="2035088" y="421864"/>
                  <a:pt x="2037077" y="421864"/>
                </a:cubicBezTo>
                <a:cubicBezTo>
                  <a:pt x="2038402" y="421864"/>
                  <a:pt x="2040059" y="421864"/>
                  <a:pt x="2040722" y="420538"/>
                </a:cubicBezTo>
                <a:cubicBezTo>
                  <a:pt x="2039065" y="420538"/>
                  <a:pt x="2037408" y="420538"/>
                  <a:pt x="2035751" y="420207"/>
                </a:cubicBezTo>
                <a:cubicBezTo>
                  <a:pt x="2035751" y="420207"/>
                  <a:pt x="2035751" y="419875"/>
                  <a:pt x="2035751" y="419544"/>
                </a:cubicBezTo>
                <a:cubicBezTo>
                  <a:pt x="2038071" y="419544"/>
                  <a:pt x="2040390" y="419544"/>
                  <a:pt x="2042047" y="418550"/>
                </a:cubicBezTo>
                <a:cubicBezTo>
                  <a:pt x="2042710" y="418218"/>
                  <a:pt x="2047681" y="417887"/>
                  <a:pt x="2044367" y="414242"/>
                </a:cubicBezTo>
                <a:cubicBezTo>
                  <a:pt x="2046687" y="414242"/>
                  <a:pt x="2049007" y="414242"/>
                  <a:pt x="2050995" y="412585"/>
                </a:cubicBezTo>
                <a:cubicBezTo>
                  <a:pt x="2050332" y="411259"/>
                  <a:pt x="2049007" y="410265"/>
                  <a:pt x="2048675" y="408939"/>
                </a:cubicBezTo>
                <a:cubicBezTo>
                  <a:pt x="2049338" y="410265"/>
                  <a:pt x="2050332" y="411259"/>
                  <a:pt x="2050995" y="412585"/>
                </a:cubicBezTo>
                <a:cubicBezTo>
                  <a:pt x="2051658" y="412916"/>
                  <a:pt x="2052652" y="413248"/>
                  <a:pt x="2053315" y="413910"/>
                </a:cubicBezTo>
                <a:cubicBezTo>
                  <a:pt x="2052983" y="414904"/>
                  <a:pt x="2053978" y="415236"/>
                  <a:pt x="2054640" y="415567"/>
                </a:cubicBezTo>
                <a:cubicBezTo>
                  <a:pt x="2056297" y="415567"/>
                  <a:pt x="2056297" y="416893"/>
                  <a:pt x="2057292" y="417556"/>
                </a:cubicBezTo>
                <a:cubicBezTo>
                  <a:pt x="2053315" y="420207"/>
                  <a:pt x="2054309" y="423521"/>
                  <a:pt x="2056629" y="427166"/>
                </a:cubicBezTo>
                <a:cubicBezTo>
                  <a:pt x="2051658" y="426503"/>
                  <a:pt x="2048012" y="430149"/>
                  <a:pt x="2043373" y="429486"/>
                </a:cubicBezTo>
                <a:cubicBezTo>
                  <a:pt x="2043373" y="429486"/>
                  <a:pt x="2043373" y="429817"/>
                  <a:pt x="2043373" y="430149"/>
                </a:cubicBezTo>
                <a:cubicBezTo>
                  <a:pt x="2048675" y="430149"/>
                  <a:pt x="2053978" y="434125"/>
                  <a:pt x="2059611" y="431806"/>
                </a:cubicBezTo>
                <a:cubicBezTo>
                  <a:pt x="2061268" y="431143"/>
                  <a:pt x="2063588" y="431806"/>
                  <a:pt x="2063588" y="429154"/>
                </a:cubicBezTo>
                <a:cubicBezTo>
                  <a:pt x="2062925" y="429154"/>
                  <a:pt x="2061931" y="428492"/>
                  <a:pt x="2063588" y="427829"/>
                </a:cubicBezTo>
                <a:cubicBezTo>
                  <a:pt x="2064251" y="424183"/>
                  <a:pt x="2065245" y="420870"/>
                  <a:pt x="2067896" y="417887"/>
                </a:cubicBezTo>
                <a:cubicBezTo>
                  <a:pt x="2067233" y="416230"/>
                  <a:pt x="2065576" y="415567"/>
                  <a:pt x="2063919" y="414904"/>
                </a:cubicBezTo>
                <a:cubicBezTo>
                  <a:pt x="2063257" y="412916"/>
                  <a:pt x="2062925" y="410928"/>
                  <a:pt x="2063919" y="408939"/>
                </a:cubicBezTo>
                <a:cubicBezTo>
                  <a:pt x="2064251" y="405294"/>
                  <a:pt x="2065908" y="401980"/>
                  <a:pt x="2063919" y="398335"/>
                </a:cubicBezTo>
                <a:lnTo>
                  <a:pt x="2063919" y="398335"/>
                </a:lnTo>
                <a:cubicBezTo>
                  <a:pt x="2063919" y="398335"/>
                  <a:pt x="2063919" y="397009"/>
                  <a:pt x="2064251" y="396015"/>
                </a:cubicBezTo>
                <a:close/>
                <a:moveTo>
                  <a:pt x="2054972" y="382097"/>
                </a:moveTo>
                <a:cubicBezTo>
                  <a:pt x="2054972" y="382097"/>
                  <a:pt x="2054972" y="382428"/>
                  <a:pt x="2054972" y="382759"/>
                </a:cubicBezTo>
                <a:cubicBezTo>
                  <a:pt x="2054972" y="382759"/>
                  <a:pt x="2054972" y="382428"/>
                  <a:pt x="2054972" y="382097"/>
                </a:cubicBezTo>
                <a:close/>
                <a:moveTo>
                  <a:pt x="2058948" y="385079"/>
                </a:moveTo>
                <a:cubicBezTo>
                  <a:pt x="2058948" y="385079"/>
                  <a:pt x="2058948" y="384085"/>
                  <a:pt x="2058617" y="383753"/>
                </a:cubicBezTo>
                <a:cubicBezTo>
                  <a:pt x="2057292" y="383753"/>
                  <a:pt x="2056297" y="383753"/>
                  <a:pt x="2055634" y="383422"/>
                </a:cubicBezTo>
                <a:cubicBezTo>
                  <a:pt x="2056297" y="383422"/>
                  <a:pt x="2056960" y="383753"/>
                  <a:pt x="2058617" y="383753"/>
                </a:cubicBezTo>
                <a:cubicBezTo>
                  <a:pt x="2058617" y="384416"/>
                  <a:pt x="2058617" y="384748"/>
                  <a:pt x="2058948" y="385079"/>
                </a:cubicBezTo>
                <a:close/>
                <a:moveTo>
                  <a:pt x="2048344" y="407945"/>
                </a:moveTo>
                <a:cubicBezTo>
                  <a:pt x="2048344" y="404963"/>
                  <a:pt x="2050332" y="403968"/>
                  <a:pt x="2052983" y="403637"/>
                </a:cubicBezTo>
                <a:cubicBezTo>
                  <a:pt x="2051989" y="402643"/>
                  <a:pt x="2050001" y="403637"/>
                  <a:pt x="2049669" y="401649"/>
                </a:cubicBezTo>
                <a:cubicBezTo>
                  <a:pt x="2053646" y="398335"/>
                  <a:pt x="2055303" y="402643"/>
                  <a:pt x="2058617" y="403968"/>
                </a:cubicBezTo>
                <a:cubicBezTo>
                  <a:pt x="2055634" y="406951"/>
                  <a:pt x="2052983" y="409934"/>
                  <a:pt x="2048344" y="407945"/>
                </a:cubicBezTo>
                <a:close/>
                <a:moveTo>
                  <a:pt x="724426" y="523601"/>
                </a:moveTo>
                <a:cubicBezTo>
                  <a:pt x="723764" y="529898"/>
                  <a:pt x="718793" y="526253"/>
                  <a:pt x="715810" y="527247"/>
                </a:cubicBezTo>
                <a:cubicBezTo>
                  <a:pt x="711833" y="525921"/>
                  <a:pt x="713822" y="524596"/>
                  <a:pt x="715810" y="523270"/>
                </a:cubicBezTo>
                <a:cubicBezTo>
                  <a:pt x="716142" y="523270"/>
                  <a:pt x="716804" y="523270"/>
                  <a:pt x="717136" y="523270"/>
                </a:cubicBezTo>
                <a:cubicBezTo>
                  <a:pt x="719455" y="525258"/>
                  <a:pt x="722107" y="522607"/>
                  <a:pt x="724426" y="523270"/>
                </a:cubicBezTo>
                <a:close/>
                <a:moveTo>
                  <a:pt x="740996" y="510677"/>
                </a:moveTo>
                <a:lnTo>
                  <a:pt x="740996" y="510677"/>
                </a:lnTo>
                <a:cubicBezTo>
                  <a:pt x="740996" y="510677"/>
                  <a:pt x="740996" y="510677"/>
                  <a:pt x="740996" y="510677"/>
                </a:cubicBezTo>
                <a:lnTo>
                  <a:pt x="740996" y="510677"/>
                </a:lnTo>
                <a:close/>
                <a:moveTo>
                  <a:pt x="740996" y="510677"/>
                </a:moveTo>
                <a:cubicBezTo>
                  <a:pt x="739339" y="510677"/>
                  <a:pt x="737351" y="510677"/>
                  <a:pt x="735694" y="510677"/>
                </a:cubicBezTo>
                <a:cubicBezTo>
                  <a:pt x="736025" y="508026"/>
                  <a:pt x="734700" y="504712"/>
                  <a:pt x="738676" y="504049"/>
                </a:cubicBezTo>
                <a:cubicBezTo>
                  <a:pt x="742653" y="505043"/>
                  <a:pt x="740333" y="508357"/>
                  <a:pt x="740996" y="510677"/>
                </a:cubicBezTo>
                <a:close/>
                <a:moveTo>
                  <a:pt x="748287" y="491788"/>
                </a:moveTo>
                <a:cubicBezTo>
                  <a:pt x="748287" y="491788"/>
                  <a:pt x="746298" y="492782"/>
                  <a:pt x="745304" y="492782"/>
                </a:cubicBezTo>
                <a:cubicBezTo>
                  <a:pt x="743316" y="491456"/>
                  <a:pt x="740996" y="491788"/>
                  <a:pt x="738676" y="491456"/>
                </a:cubicBezTo>
                <a:cubicBezTo>
                  <a:pt x="736688" y="491456"/>
                  <a:pt x="734700" y="491788"/>
                  <a:pt x="731717" y="492119"/>
                </a:cubicBezTo>
                <a:cubicBezTo>
                  <a:pt x="734700" y="495433"/>
                  <a:pt x="734368" y="498084"/>
                  <a:pt x="729729" y="499078"/>
                </a:cubicBezTo>
                <a:cubicBezTo>
                  <a:pt x="728735" y="497421"/>
                  <a:pt x="727078" y="495764"/>
                  <a:pt x="730723" y="495102"/>
                </a:cubicBezTo>
                <a:cubicBezTo>
                  <a:pt x="728735" y="492119"/>
                  <a:pt x="723764" y="493776"/>
                  <a:pt x="723432" y="489468"/>
                </a:cubicBezTo>
                <a:lnTo>
                  <a:pt x="723432" y="489468"/>
                </a:lnTo>
                <a:cubicBezTo>
                  <a:pt x="727740" y="490462"/>
                  <a:pt x="731717" y="488474"/>
                  <a:pt x="736025" y="489137"/>
                </a:cubicBezTo>
                <a:cubicBezTo>
                  <a:pt x="737019" y="489468"/>
                  <a:pt x="737682" y="490131"/>
                  <a:pt x="738676" y="490462"/>
                </a:cubicBezTo>
                <a:cubicBezTo>
                  <a:pt x="740996" y="489468"/>
                  <a:pt x="743647" y="489468"/>
                  <a:pt x="746298" y="489137"/>
                </a:cubicBezTo>
                <a:cubicBezTo>
                  <a:pt x="746961" y="490131"/>
                  <a:pt x="748618" y="490131"/>
                  <a:pt x="748287" y="491456"/>
                </a:cubicBezTo>
                <a:close/>
                <a:moveTo>
                  <a:pt x="412254" y="539508"/>
                </a:moveTo>
                <a:cubicBezTo>
                  <a:pt x="406620" y="539508"/>
                  <a:pt x="407283" y="546136"/>
                  <a:pt x="402643" y="546136"/>
                </a:cubicBezTo>
                <a:cubicBezTo>
                  <a:pt x="403306" y="548125"/>
                  <a:pt x="405294" y="547462"/>
                  <a:pt x="406289" y="548787"/>
                </a:cubicBezTo>
                <a:cubicBezTo>
                  <a:pt x="396347" y="550444"/>
                  <a:pt x="386736" y="555415"/>
                  <a:pt x="376795" y="548787"/>
                </a:cubicBezTo>
                <a:cubicBezTo>
                  <a:pt x="378120" y="546468"/>
                  <a:pt x="377457" y="544148"/>
                  <a:pt x="377789" y="541497"/>
                </a:cubicBezTo>
                <a:cubicBezTo>
                  <a:pt x="376795" y="541497"/>
                  <a:pt x="375469" y="541165"/>
                  <a:pt x="374475" y="540834"/>
                </a:cubicBezTo>
                <a:cubicBezTo>
                  <a:pt x="370498" y="540834"/>
                  <a:pt x="366521" y="542822"/>
                  <a:pt x="362545" y="540834"/>
                </a:cubicBezTo>
                <a:cubicBezTo>
                  <a:pt x="360556" y="540834"/>
                  <a:pt x="358568" y="540834"/>
                  <a:pt x="356248" y="541165"/>
                </a:cubicBezTo>
                <a:lnTo>
                  <a:pt x="356248" y="541165"/>
                </a:lnTo>
                <a:cubicBezTo>
                  <a:pt x="356248" y="541165"/>
                  <a:pt x="354591" y="540834"/>
                  <a:pt x="352934" y="540171"/>
                </a:cubicBezTo>
                <a:cubicBezTo>
                  <a:pt x="355585" y="539177"/>
                  <a:pt x="356580" y="537851"/>
                  <a:pt x="356580" y="535200"/>
                </a:cubicBezTo>
                <a:cubicBezTo>
                  <a:pt x="356580" y="533212"/>
                  <a:pt x="358237" y="530561"/>
                  <a:pt x="360225" y="529567"/>
                </a:cubicBezTo>
                <a:cubicBezTo>
                  <a:pt x="362876" y="527910"/>
                  <a:pt x="363870" y="531224"/>
                  <a:pt x="365196" y="532881"/>
                </a:cubicBezTo>
                <a:cubicBezTo>
                  <a:pt x="368510" y="534869"/>
                  <a:pt x="372486" y="534537"/>
                  <a:pt x="376463" y="535532"/>
                </a:cubicBezTo>
                <a:cubicBezTo>
                  <a:pt x="376795" y="535200"/>
                  <a:pt x="377457" y="534869"/>
                  <a:pt x="377789" y="534206"/>
                </a:cubicBezTo>
                <a:cubicBezTo>
                  <a:pt x="378452" y="534206"/>
                  <a:pt x="378783" y="534206"/>
                  <a:pt x="379446" y="534206"/>
                </a:cubicBezTo>
                <a:cubicBezTo>
                  <a:pt x="379114" y="534206"/>
                  <a:pt x="378452" y="534206"/>
                  <a:pt x="377789" y="534206"/>
                </a:cubicBezTo>
                <a:cubicBezTo>
                  <a:pt x="376132" y="531886"/>
                  <a:pt x="378783" y="529235"/>
                  <a:pt x="376132" y="527247"/>
                </a:cubicBezTo>
                <a:cubicBezTo>
                  <a:pt x="382428" y="525590"/>
                  <a:pt x="382428" y="525258"/>
                  <a:pt x="381765" y="519625"/>
                </a:cubicBezTo>
                <a:cubicBezTo>
                  <a:pt x="379777" y="517968"/>
                  <a:pt x="378783" y="521613"/>
                  <a:pt x="376463" y="520288"/>
                </a:cubicBezTo>
                <a:cubicBezTo>
                  <a:pt x="375800" y="516974"/>
                  <a:pt x="378452" y="513660"/>
                  <a:pt x="376463" y="510346"/>
                </a:cubicBezTo>
                <a:cubicBezTo>
                  <a:pt x="384085" y="512334"/>
                  <a:pt x="389387" y="518631"/>
                  <a:pt x="389719" y="525258"/>
                </a:cubicBezTo>
                <a:cubicBezTo>
                  <a:pt x="385079" y="528904"/>
                  <a:pt x="384417" y="533875"/>
                  <a:pt x="386074" y="539177"/>
                </a:cubicBezTo>
                <a:cubicBezTo>
                  <a:pt x="388062" y="539177"/>
                  <a:pt x="390382" y="539177"/>
                  <a:pt x="392370" y="539177"/>
                </a:cubicBezTo>
                <a:cubicBezTo>
                  <a:pt x="394027" y="538514"/>
                  <a:pt x="395353" y="537851"/>
                  <a:pt x="397341" y="537189"/>
                </a:cubicBezTo>
                <a:cubicBezTo>
                  <a:pt x="397010" y="540171"/>
                  <a:pt x="398667" y="541497"/>
                  <a:pt x="401318" y="541828"/>
                </a:cubicBezTo>
                <a:cubicBezTo>
                  <a:pt x="403306" y="540834"/>
                  <a:pt x="404632" y="539840"/>
                  <a:pt x="405626" y="537520"/>
                </a:cubicBezTo>
                <a:cubicBezTo>
                  <a:pt x="407614" y="533212"/>
                  <a:pt x="410265" y="533543"/>
                  <a:pt x="412916" y="538514"/>
                </a:cubicBezTo>
                <a:close/>
                <a:moveTo>
                  <a:pt x="1647026" y="438433"/>
                </a:moveTo>
                <a:cubicBezTo>
                  <a:pt x="1647026" y="438433"/>
                  <a:pt x="1649346" y="437439"/>
                  <a:pt x="1650672" y="437108"/>
                </a:cubicBezTo>
                <a:cubicBezTo>
                  <a:pt x="1651334" y="434125"/>
                  <a:pt x="1648020" y="435119"/>
                  <a:pt x="1647026" y="433462"/>
                </a:cubicBezTo>
                <a:cubicBezTo>
                  <a:pt x="1645701" y="433462"/>
                  <a:pt x="1644044" y="433462"/>
                  <a:pt x="1642718" y="433462"/>
                </a:cubicBezTo>
                <a:cubicBezTo>
                  <a:pt x="1644044" y="433462"/>
                  <a:pt x="1645369" y="433462"/>
                  <a:pt x="1647026" y="433462"/>
                </a:cubicBezTo>
                <a:cubicBezTo>
                  <a:pt x="1648683" y="433131"/>
                  <a:pt x="1650340" y="432468"/>
                  <a:pt x="1651666" y="431143"/>
                </a:cubicBezTo>
                <a:cubicBezTo>
                  <a:pt x="1651666" y="431143"/>
                  <a:pt x="1651997" y="431143"/>
                  <a:pt x="1652329" y="430480"/>
                </a:cubicBezTo>
                <a:cubicBezTo>
                  <a:pt x="1651003" y="428823"/>
                  <a:pt x="1652329" y="425509"/>
                  <a:pt x="1649677" y="424183"/>
                </a:cubicBezTo>
                <a:cubicBezTo>
                  <a:pt x="1649346" y="423852"/>
                  <a:pt x="1649015" y="423189"/>
                  <a:pt x="1648352" y="422858"/>
                </a:cubicBezTo>
                <a:cubicBezTo>
                  <a:pt x="1646032" y="421864"/>
                  <a:pt x="1650672" y="418218"/>
                  <a:pt x="1646695" y="418550"/>
                </a:cubicBezTo>
                <a:cubicBezTo>
                  <a:pt x="1643712" y="418550"/>
                  <a:pt x="1641061" y="420870"/>
                  <a:pt x="1640398" y="423521"/>
                </a:cubicBezTo>
                <a:cubicBezTo>
                  <a:pt x="1639404" y="427166"/>
                  <a:pt x="1637747" y="427829"/>
                  <a:pt x="1634765" y="426503"/>
                </a:cubicBezTo>
                <a:cubicBezTo>
                  <a:pt x="1631119" y="425840"/>
                  <a:pt x="1630125" y="421864"/>
                  <a:pt x="1627143" y="420207"/>
                </a:cubicBezTo>
                <a:cubicBezTo>
                  <a:pt x="1627143" y="422527"/>
                  <a:pt x="1627474" y="425509"/>
                  <a:pt x="1624491" y="426503"/>
                </a:cubicBezTo>
                <a:cubicBezTo>
                  <a:pt x="1624491" y="427829"/>
                  <a:pt x="1624491" y="429154"/>
                  <a:pt x="1624491" y="430149"/>
                </a:cubicBezTo>
                <a:cubicBezTo>
                  <a:pt x="1624491" y="430811"/>
                  <a:pt x="1624491" y="431143"/>
                  <a:pt x="1624491" y="431806"/>
                </a:cubicBezTo>
                <a:cubicBezTo>
                  <a:pt x="1621509" y="430149"/>
                  <a:pt x="1618195" y="429817"/>
                  <a:pt x="1614550" y="430149"/>
                </a:cubicBezTo>
                <a:cubicBezTo>
                  <a:pt x="1614550" y="434125"/>
                  <a:pt x="1611898" y="435782"/>
                  <a:pt x="1609247" y="437771"/>
                </a:cubicBezTo>
                <a:cubicBezTo>
                  <a:pt x="1611898" y="437771"/>
                  <a:pt x="1614218" y="438765"/>
                  <a:pt x="1616869" y="439428"/>
                </a:cubicBezTo>
                <a:cubicBezTo>
                  <a:pt x="1616869" y="440090"/>
                  <a:pt x="1616869" y="441085"/>
                  <a:pt x="1616869" y="441747"/>
                </a:cubicBezTo>
                <a:cubicBezTo>
                  <a:pt x="1617532" y="443736"/>
                  <a:pt x="1616207" y="446387"/>
                  <a:pt x="1618195" y="448044"/>
                </a:cubicBezTo>
                <a:cubicBezTo>
                  <a:pt x="1621840" y="446387"/>
                  <a:pt x="1627474" y="445393"/>
                  <a:pt x="1626811" y="441085"/>
                </a:cubicBezTo>
                <a:cubicBezTo>
                  <a:pt x="1625486" y="433131"/>
                  <a:pt x="1630125" y="434125"/>
                  <a:pt x="1634765" y="434125"/>
                </a:cubicBezTo>
                <a:cubicBezTo>
                  <a:pt x="1634765" y="434125"/>
                  <a:pt x="1634765" y="434125"/>
                  <a:pt x="1634765" y="434125"/>
                </a:cubicBezTo>
                <a:cubicBezTo>
                  <a:pt x="1634765" y="434125"/>
                  <a:pt x="1634765" y="434125"/>
                  <a:pt x="1634765" y="434125"/>
                </a:cubicBezTo>
                <a:cubicBezTo>
                  <a:pt x="1635759" y="434457"/>
                  <a:pt x="1636422" y="435119"/>
                  <a:pt x="1637416" y="435451"/>
                </a:cubicBezTo>
                <a:cubicBezTo>
                  <a:pt x="1637747" y="436445"/>
                  <a:pt x="1638410" y="437439"/>
                  <a:pt x="1638741" y="438102"/>
                </a:cubicBezTo>
                <a:cubicBezTo>
                  <a:pt x="1641724" y="439759"/>
                  <a:pt x="1644707" y="437108"/>
                  <a:pt x="1647689" y="437771"/>
                </a:cubicBezTo>
                <a:close/>
                <a:moveTo>
                  <a:pt x="1631451" y="432468"/>
                </a:moveTo>
                <a:cubicBezTo>
                  <a:pt x="1631451" y="432468"/>
                  <a:pt x="1633439" y="433131"/>
                  <a:pt x="1634433" y="433462"/>
                </a:cubicBezTo>
                <a:lnTo>
                  <a:pt x="1634433" y="433462"/>
                </a:lnTo>
                <a:cubicBezTo>
                  <a:pt x="1634433" y="433462"/>
                  <a:pt x="1632445" y="432468"/>
                  <a:pt x="1631451" y="432468"/>
                </a:cubicBezTo>
                <a:close/>
                <a:moveTo>
                  <a:pt x="1635427" y="432468"/>
                </a:moveTo>
                <a:cubicBezTo>
                  <a:pt x="1635427" y="432468"/>
                  <a:pt x="1635759" y="431474"/>
                  <a:pt x="1635759" y="430811"/>
                </a:cubicBezTo>
                <a:cubicBezTo>
                  <a:pt x="1635759" y="431474"/>
                  <a:pt x="1635759" y="431806"/>
                  <a:pt x="1635427" y="432468"/>
                </a:cubicBezTo>
                <a:close/>
                <a:moveTo>
                  <a:pt x="578282" y="28168"/>
                </a:moveTo>
                <a:cubicBezTo>
                  <a:pt x="576293" y="26843"/>
                  <a:pt x="574305" y="25849"/>
                  <a:pt x="571654" y="24192"/>
                </a:cubicBezTo>
                <a:cubicBezTo>
                  <a:pt x="575962" y="23198"/>
                  <a:pt x="575299" y="17564"/>
                  <a:pt x="579607" y="16901"/>
                </a:cubicBezTo>
                <a:cubicBezTo>
                  <a:pt x="583253" y="17895"/>
                  <a:pt x="586567" y="19221"/>
                  <a:pt x="588886" y="22203"/>
                </a:cubicBezTo>
                <a:cubicBezTo>
                  <a:pt x="584578" y="26180"/>
                  <a:pt x="583253" y="17895"/>
                  <a:pt x="579276" y="19552"/>
                </a:cubicBezTo>
                <a:cubicBezTo>
                  <a:pt x="582259" y="21541"/>
                  <a:pt x="576625" y="23529"/>
                  <a:pt x="579607" y="25517"/>
                </a:cubicBezTo>
                <a:cubicBezTo>
                  <a:pt x="579607" y="26511"/>
                  <a:pt x="579607" y="27506"/>
                  <a:pt x="578282" y="28168"/>
                </a:cubicBezTo>
                <a:close/>
                <a:moveTo>
                  <a:pt x="271743" y="118307"/>
                </a:moveTo>
                <a:cubicBezTo>
                  <a:pt x="275057" y="117313"/>
                  <a:pt x="278039" y="117976"/>
                  <a:pt x="282016" y="118970"/>
                </a:cubicBezTo>
                <a:cubicBezTo>
                  <a:pt x="278702" y="121621"/>
                  <a:pt x="275719" y="122947"/>
                  <a:pt x="272074" y="121953"/>
                </a:cubicBezTo>
                <a:cubicBezTo>
                  <a:pt x="268760" y="120959"/>
                  <a:pt x="270417" y="119633"/>
                  <a:pt x="272074" y="118307"/>
                </a:cubicBezTo>
                <a:close/>
                <a:moveTo>
                  <a:pt x="250202" y="116982"/>
                </a:moveTo>
                <a:cubicBezTo>
                  <a:pt x="250202" y="116982"/>
                  <a:pt x="248877" y="115656"/>
                  <a:pt x="247551" y="114662"/>
                </a:cubicBezTo>
                <a:cubicBezTo>
                  <a:pt x="250865" y="114662"/>
                  <a:pt x="250865" y="110685"/>
                  <a:pt x="253847" y="111017"/>
                </a:cubicBezTo>
                <a:cubicBezTo>
                  <a:pt x="255173" y="111017"/>
                  <a:pt x="256167" y="111348"/>
                  <a:pt x="257493" y="111680"/>
                </a:cubicBezTo>
                <a:cubicBezTo>
                  <a:pt x="258818" y="119302"/>
                  <a:pt x="253516" y="116319"/>
                  <a:pt x="249871" y="116650"/>
                </a:cubicBezTo>
                <a:close/>
                <a:moveTo>
                  <a:pt x="551108" y="432137"/>
                </a:moveTo>
                <a:cubicBezTo>
                  <a:pt x="551770" y="428492"/>
                  <a:pt x="554090" y="429486"/>
                  <a:pt x="556410" y="430480"/>
                </a:cubicBezTo>
                <a:cubicBezTo>
                  <a:pt x="559724" y="431806"/>
                  <a:pt x="558730" y="433794"/>
                  <a:pt x="557404" y="436114"/>
                </a:cubicBezTo>
                <a:cubicBezTo>
                  <a:pt x="554421" y="436114"/>
                  <a:pt x="550776" y="437439"/>
                  <a:pt x="551108" y="432468"/>
                </a:cubicBezTo>
                <a:close/>
                <a:moveTo>
                  <a:pt x="738345" y="46726"/>
                </a:moveTo>
                <a:cubicBezTo>
                  <a:pt x="738345" y="46726"/>
                  <a:pt x="736688" y="46064"/>
                  <a:pt x="735694" y="45732"/>
                </a:cubicBezTo>
                <a:cubicBezTo>
                  <a:pt x="739339" y="45732"/>
                  <a:pt x="739008" y="41756"/>
                  <a:pt x="740996" y="40430"/>
                </a:cubicBezTo>
                <a:cubicBezTo>
                  <a:pt x="742322" y="42087"/>
                  <a:pt x="741328" y="43413"/>
                  <a:pt x="741659" y="44738"/>
                </a:cubicBezTo>
                <a:cubicBezTo>
                  <a:pt x="740996" y="46395"/>
                  <a:pt x="743979" y="48052"/>
                  <a:pt x="741659" y="49709"/>
                </a:cubicBezTo>
                <a:cubicBezTo>
                  <a:pt x="739671" y="49378"/>
                  <a:pt x="737682" y="48715"/>
                  <a:pt x="735362" y="48383"/>
                </a:cubicBezTo>
                <a:cubicBezTo>
                  <a:pt x="735362" y="46726"/>
                  <a:pt x="737351" y="48383"/>
                  <a:pt x="738014" y="47058"/>
                </a:cubicBezTo>
                <a:close/>
                <a:moveTo>
                  <a:pt x="221702" y="130900"/>
                </a:moveTo>
                <a:cubicBezTo>
                  <a:pt x="221702" y="130900"/>
                  <a:pt x="220708" y="127918"/>
                  <a:pt x="220377" y="126592"/>
                </a:cubicBezTo>
                <a:cubicBezTo>
                  <a:pt x="222034" y="124604"/>
                  <a:pt x="224022" y="124935"/>
                  <a:pt x="226673" y="125267"/>
                </a:cubicBezTo>
                <a:cubicBezTo>
                  <a:pt x="226342" y="127918"/>
                  <a:pt x="222696" y="128249"/>
                  <a:pt x="221702" y="130900"/>
                </a:cubicBezTo>
                <a:close/>
                <a:moveTo>
                  <a:pt x="1718939" y="515979"/>
                </a:moveTo>
                <a:lnTo>
                  <a:pt x="1718939" y="515979"/>
                </a:lnTo>
                <a:cubicBezTo>
                  <a:pt x="1718607" y="520950"/>
                  <a:pt x="1715956" y="518299"/>
                  <a:pt x="1714299" y="516974"/>
                </a:cubicBezTo>
                <a:cubicBezTo>
                  <a:pt x="1713305" y="515979"/>
                  <a:pt x="1712974" y="513991"/>
                  <a:pt x="1711979" y="512666"/>
                </a:cubicBezTo>
                <a:cubicBezTo>
                  <a:pt x="1715293" y="511671"/>
                  <a:pt x="1716950" y="513991"/>
                  <a:pt x="1718939" y="515979"/>
                </a:cubicBezTo>
                <a:close/>
                <a:moveTo>
                  <a:pt x="474224" y="452352"/>
                </a:moveTo>
                <a:cubicBezTo>
                  <a:pt x="469916" y="452352"/>
                  <a:pt x="466602" y="451358"/>
                  <a:pt x="466934" y="446387"/>
                </a:cubicBezTo>
                <a:cubicBezTo>
                  <a:pt x="471904" y="444730"/>
                  <a:pt x="472899" y="448707"/>
                  <a:pt x="474224" y="452352"/>
                </a:cubicBezTo>
                <a:close/>
                <a:moveTo>
                  <a:pt x="924920" y="32145"/>
                </a:moveTo>
                <a:cubicBezTo>
                  <a:pt x="924920" y="32145"/>
                  <a:pt x="924920" y="31151"/>
                  <a:pt x="924920" y="30820"/>
                </a:cubicBezTo>
                <a:cubicBezTo>
                  <a:pt x="926245" y="28831"/>
                  <a:pt x="927902" y="30820"/>
                  <a:pt x="929228" y="30157"/>
                </a:cubicBezTo>
                <a:cubicBezTo>
                  <a:pt x="930222" y="29163"/>
                  <a:pt x="928233" y="27837"/>
                  <a:pt x="929890" y="26843"/>
                </a:cubicBezTo>
                <a:lnTo>
                  <a:pt x="929890" y="26843"/>
                </a:lnTo>
                <a:cubicBezTo>
                  <a:pt x="929890" y="26843"/>
                  <a:pt x="929890" y="24192"/>
                  <a:pt x="929890" y="22866"/>
                </a:cubicBezTo>
                <a:cubicBezTo>
                  <a:pt x="934530" y="20215"/>
                  <a:pt x="938507" y="20878"/>
                  <a:pt x="942152" y="25186"/>
                </a:cubicBezTo>
                <a:cubicBezTo>
                  <a:pt x="941821" y="26843"/>
                  <a:pt x="939832" y="28500"/>
                  <a:pt x="940164" y="30488"/>
                </a:cubicBezTo>
                <a:cubicBezTo>
                  <a:pt x="939501" y="30820"/>
                  <a:pt x="938507" y="31482"/>
                  <a:pt x="937844" y="31814"/>
                </a:cubicBezTo>
                <a:cubicBezTo>
                  <a:pt x="933536" y="35459"/>
                  <a:pt x="929228" y="33471"/>
                  <a:pt x="924920" y="31814"/>
                </a:cubicBezTo>
                <a:close/>
                <a:moveTo>
                  <a:pt x="1017378" y="23198"/>
                </a:moveTo>
                <a:cubicBezTo>
                  <a:pt x="1016053" y="27174"/>
                  <a:pt x="1019367" y="25849"/>
                  <a:pt x="1021024" y="26511"/>
                </a:cubicBezTo>
                <a:cubicBezTo>
                  <a:pt x="1024669" y="28168"/>
                  <a:pt x="1029971" y="27174"/>
                  <a:pt x="1030303" y="33471"/>
                </a:cubicBezTo>
                <a:cubicBezTo>
                  <a:pt x="1032622" y="33802"/>
                  <a:pt x="1032291" y="38442"/>
                  <a:pt x="1036268" y="37447"/>
                </a:cubicBezTo>
                <a:cubicBezTo>
                  <a:pt x="1038919" y="36785"/>
                  <a:pt x="1039250" y="34796"/>
                  <a:pt x="1039582" y="32808"/>
                </a:cubicBezTo>
                <a:lnTo>
                  <a:pt x="1039582" y="32808"/>
                </a:lnTo>
                <a:cubicBezTo>
                  <a:pt x="1039582" y="32808"/>
                  <a:pt x="1040245" y="32808"/>
                  <a:pt x="1040576" y="32145"/>
                </a:cubicBezTo>
                <a:cubicBezTo>
                  <a:pt x="1042233" y="28831"/>
                  <a:pt x="1042896" y="24855"/>
                  <a:pt x="1048198" y="27174"/>
                </a:cubicBezTo>
                <a:cubicBezTo>
                  <a:pt x="1048198" y="26511"/>
                  <a:pt x="1047535" y="25517"/>
                  <a:pt x="1047204" y="24855"/>
                </a:cubicBezTo>
                <a:cubicBezTo>
                  <a:pt x="1045215" y="23529"/>
                  <a:pt x="1042896" y="24855"/>
                  <a:pt x="1040907" y="24855"/>
                </a:cubicBezTo>
                <a:cubicBezTo>
                  <a:pt x="1038256" y="22203"/>
                  <a:pt x="1034942" y="20215"/>
                  <a:pt x="1030966" y="20878"/>
                </a:cubicBezTo>
                <a:cubicBezTo>
                  <a:pt x="1030966" y="18558"/>
                  <a:pt x="1029309" y="17564"/>
                  <a:pt x="1027983" y="16238"/>
                </a:cubicBezTo>
                <a:cubicBezTo>
                  <a:pt x="1027320" y="16238"/>
                  <a:pt x="1026326" y="16238"/>
                  <a:pt x="1025663" y="16238"/>
                </a:cubicBezTo>
                <a:cubicBezTo>
                  <a:pt x="1022349" y="17895"/>
                  <a:pt x="1018704" y="19221"/>
                  <a:pt x="1017710" y="23529"/>
                </a:cubicBezTo>
                <a:cubicBezTo>
                  <a:pt x="1019035" y="22535"/>
                  <a:pt x="1020361" y="22866"/>
                  <a:pt x="1021686" y="23529"/>
                </a:cubicBezTo>
                <a:cubicBezTo>
                  <a:pt x="1020361" y="22866"/>
                  <a:pt x="1019035" y="22866"/>
                  <a:pt x="1017710" y="23529"/>
                </a:cubicBezTo>
                <a:close/>
                <a:moveTo>
                  <a:pt x="1026657" y="25186"/>
                </a:moveTo>
                <a:cubicBezTo>
                  <a:pt x="1026657" y="25186"/>
                  <a:pt x="1025000" y="25186"/>
                  <a:pt x="1024006" y="24523"/>
                </a:cubicBezTo>
                <a:cubicBezTo>
                  <a:pt x="1025000" y="24855"/>
                  <a:pt x="1025663" y="25186"/>
                  <a:pt x="1026657" y="25186"/>
                </a:cubicBezTo>
                <a:close/>
                <a:moveTo>
                  <a:pt x="2037739" y="246888"/>
                </a:moveTo>
                <a:cubicBezTo>
                  <a:pt x="2037739" y="246888"/>
                  <a:pt x="2036414" y="246888"/>
                  <a:pt x="2035419" y="247219"/>
                </a:cubicBezTo>
                <a:cubicBezTo>
                  <a:pt x="2035419" y="247219"/>
                  <a:pt x="2035419" y="247882"/>
                  <a:pt x="2035088" y="248214"/>
                </a:cubicBezTo>
                <a:cubicBezTo>
                  <a:pt x="2030780" y="250202"/>
                  <a:pt x="2026472" y="250202"/>
                  <a:pt x="2022164" y="248214"/>
                </a:cubicBezTo>
                <a:cubicBezTo>
                  <a:pt x="2022164" y="247219"/>
                  <a:pt x="2022164" y="246557"/>
                  <a:pt x="2022164" y="245562"/>
                </a:cubicBezTo>
                <a:lnTo>
                  <a:pt x="2022164" y="239597"/>
                </a:lnTo>
                <a:cubicBezTo>
                  <a:pt x="2025146" y="239929"/>
                  <a:pt x="2028129" y="237278"/>
                  <a:pt x="2031111" y="239266"/>
                </a:cubicBezTo>
                <a:cubicBezTo>
                  <a:pt x="2033100" y="238603"/>
                  <a:pt x="2035419" y="236946"/>
                  <a:pt x="2037408" y="239266"/>
                </a:cubicBezTo>
                <a:cubicBezTo>
                  <a:pt x="2041385" y="239266"/>
                  <a:pt x="2044699" y="239929"/>
                  <a:pt x="2045030" y="244900"/>
                </a:cubicBezTo>
                <a:cubicBezTo>
                  <a:pt x="2044367" y="244900"/>
                  <a:pt x="2043373" y="244900"/>
                  <a:pt x="2042710" y="244900"/>
                </a:cubicBezTo>
                <a:cubicBezTo>
                  <a:pt x="2042047" y="248214"/>
                  <a:pt x="2039396" y="246557"/>
                  <a:pt x="2037408" y="246888"/>
                </a:cubicBezTo>
                <a:close/>
                <a:moveTo>
                  <a:pt x="1904519" y="518962"/>
                </a:moveTo>
                <a:cubicBezTo>
                  <a:pt x="1904519" y="518962"/>
                  <a:pt x="1906176" y="521945"/>
                  <a:pt x="1903525" y="521613"/>
                </a:cubicBezTo>
                <a:cubicBezTo>
                  <a:pt x="1901205" y="521282"/>
                  <a:pt x="1898885" y="519956"/>
                  <a:pt x="1896897" y="519293"/>
                </a:cubicBezTo>
                <a:cubicBezTo>
                  <a:pt x="1899548" y="514985"/>
                  <a:pt x="1902199" y="517968"/>
                  <a:pt x="1904850" y="519293"/>
                </a:cubicBezTo>
                <a:close/>
                <a:moveTo>
                  <a:pt x="276051" y="541828"/>
                </a:moveTo>
                <a:cubicBezTo>
                  <a:pt x="277708" y="544148"/>
                  <a:pt x="278371" y="546468"/>
                  <a:pt x="278702" y="549450"/>
                </a:cubicBezTo>
                <a:cubicBezTo>
                  <a:pt x="272737" y="553096"/>
                  <a:pt x="270086" y="552101"/>
                  <a:pt x="269754" y="545805"/>
                </a:cubicBezTo>
                <a:cubicBezTo>
                  <a:pt x="270749" y="545473"/>
                  <a:pt x="271411" y="545142"/>
                  <a:pt x="272406" y="544479"/>
                </a:cubicBezTo>
                <a:cubicBezTo>
                  <a:pt x="274063" y="544479"/>
                  <a:pt x="276051" y="544479"/>
                  <a:pt x="276051" y="541828"/>
                </a:cubicBezTo>
                <a:close/>
                <a:moveTo>
                  <a:pt x="1966821" y="376794"/>
                </a:moveTo>
                <a:lnTo>
                  <a:pt x="1966821" y="376794"/>
                </a:lnTo>
                <a:cubicBezTo>
                  <a:pt x="1966821" y="376794"/>
                  <a:pt x="1966821" y="376794"/>
                  <a:pt x="1966821" y="376794"/>
                </a:cubicBezTo>
                <a:lnTo>
                  <a:pt x="1966821" y="376794"/>
                </a:lnTo>
                <a:cubicBezTo>
                  <a:pt x="1966821" y="376794"/>
                  <a:pt x="1966821" y="376794"/>
                  <a:pt x="1966821" y="376794"/>
                </a:cubicBezTo>
                <a:close/>
                <a:moveTo>
                  <a:pt x="1966821" y="376794"/>
                </a:moveTo>
                <a:cubicBezTo>
                  <a:pt x="1970466" y="376794"/>
                  <a:pt x="1974443" y="377457"/>
                  <a:pt x="1978088" y="376463"/>
                </a:cubicBezTo>
                <a:cubicBezTo>
                  <a:pt x="1980077" y="376463"/>
                  <a:pt x="1981402" y="377126"/>
                  <a:pt x="1983059" y="378120"/>
                </a:cubicBezTo>
                <a:cubicBezTo>
                  <a:pt x="1981402" y="380440"/>
                  <a:pt x="1982065" y="383422"/>
                  <a:pt x="1981734" y="386073"/>
                </a:cubicBezTo>
                <a:cubicBezTo>
                  <a:pt x="1981734" y="389719"/>
                  <a:pt x="1978751" y="390713"/>
                  <a:pt x="1976763" y="388724"/>
                </a:cubicBezTo>
                <a:cubicBezTo>
                  <a:pt x="1973780" y="385079"/>
                  <a:pt x="1971792" y="380771"/>
                  <a:pt x="1966821" y="379445"/>
                </a:cubicBezTo>
                <a:cubicBezTo>
                  <a:pt x="1966821" y="379445"/>
                  <a:pt x="1966821" y="377788"/>
                  <a:pt x="1966821" y="377126"/>
                </a:cubicBezTo>
                <a:close/>
                <a:moveTo>
                  <a:pt x="802967" y="520288"/>
                </a:moveTo>
                <a:cubicBezTo>
                  <a:pt x="800316" y="519625"/>
                  <a:pt x="797664" y="519625"/>
                  <a:pt x="794682" y="515979"/>
                </a:cubicBezTo>
                <a:cubicBezTo>
                  <a:pt x="803961" y="513660"/>
                  <a:pt x="812577" y="517636"/>
                  <a:pt x="820862" y="515979"/>
                </a:cubicBezTo>
                <a:cubicBezTo>
                  <a:pt x="820862" y="517305"/>
                  <a:pt x="821856" y="518299"/>
                  <a:pt x="820862" y="519625"/>
                </a:cubicBezTo>
                <a:cubicBezTo>
                  <a:pt x="814897" y="519625"/>
                  <a:pt x="808932" y="521613"/>
                  <a:pt x="802967" y="520288"/>
                </a:cubicBezTo>
                <a:close/>
                <a:moveTo>
                  <a:pt x="968663" y="23198"/>
                </a:moveTo>
                <a:cubicBezTo>
                  <a:pt x="972640" y="21872"/>
                  <a:pt x="973303" y="22203"/>
                  <a:pt x="975954" y="25517"/>
                </a:cubicBezTo>
                <a:lnTo>
                  <a:pt x="974629" y="28168"/>
                </a:lnTo>
                <a:cubicBezTo>
                  <a:pt x="971315" y="28168"/>
                  <a:pt x="974297" y="24855"/>
                  <a:pt x="971977" y="24192"/>
                </a:cubicBezTo>
                <a:cubicBezTo>
                  <a:pt x="970983" y="24192"/>
                  <a:pt x="969326" y="24523"/>
                  <a:pt x="968663" y="23198"/>
                </a:cubicBezTo>
                <a:close/>
                <a:moveTo>
                  <a:pt x="1745782" y="476875"/>
                </a:moveTo>
                <a:cubicBezTo>
                  <a:pt x="1745782" y="476875"/>
                  <a:pt x="1751084" y="480520"/>
                  <a:pt x="1745782" y="481515"/>
                </a:cubicBezTo>
                <a:cubicBezTo>
                  <a:pt x="1744125" y="481846"/>
                  <a:pt x="1742468" y="482177"/>
                  <a:pt x="1740811" y="482840"/>
                </a:cubicBezTo>
                <a:cubicBezTo>
                  <a:pt x="1740148" y="484497"/>
                  <a:pt x="1743130" y="486485"/>
                  <a:pt x="1740811" y="488142"/>
                </a:cubicBezTo>
                <a:cubicBezTo>
                  <a:pt x="1740479" y="487811"/>
                  <a:pt x="1739816" y="487480"/>
                  <a:pt x="1739154" y="487148"/>
                </a:cubicBezTo>
                <a:cubicBezTo>
                  <a:pt x="1738491" y="487148"/>
                  <a:pt x="1737828" y="486817"/>
                  <a:pt x="1737165" y="486485"/>
                </a:cubicBezTo>
                <a:cubicBezTo>
                  <a:pt x="1737828" y="486485"/>
                  <a:pt x="1738491" y="486817"/>
                  <a:pt x="1739154" y="487148"/>
                </a:cubicBezTo>
                <a:cubicBezTo>
                  <a:pt x="1739816" y="487148"/>
                  <a:pt x="1740479" y="487811"/>
                  <a:pt x="1740811" y="488142"/>
                </a:cubicBezTo>
                <a:cubicBezTo>
                  <a:pt x="1740811" y="490131"/>
                  <a:pt x="1740148" y="491788"/>
                  <a:pt x="1739485" y="493445"/>
                </a:cubicBezTo>
                <a:cubicBezTo>
                  <a:pt x="1736171" y="490462"/>
                  <a:pt x="1732194" y="488142"/>
                  <a:pt x="1731863" y="483171"/>
                </a:cubicBezTo>
                <a:cubicBezTo>
                  <a:pt x="1731532" y="483171"/>
                  <a:pt x="1730869" y="483171"/>
                  <a:pt x="1730537" y="483171"/>
                </a:cubicBezTo>
                <a:cubicBezTo>
                  <a:pt x="1727886" y="478532"/>
                  <a:pt x="1734845" y="480852"/>
                  <a:pt x="1734514" y="477869"/>
                </a:cubicBezTo>
                <a:cubicBezTo>
                  <a:pt x="1733851" y="477538"/>
                  <a:pt x="1732857" y="476875"/>
                  <a:pt x="1732194" y="476544"/>
                </a:cubicBezTo>
                <a:cubicBezTo>
                  <a:pt x="1734514" y="472898"/>
                  <a:pt x="1736503" y="469253"/>
                  <a:pt x="1732857" y="465939"/>
                </a:cubicBezTo>
                <a:cubicBezTo>
                  <a:pt x="1733851" y="463619"/>
                  <a:pt x="1735840" y="462957"/>
                  <a:pt x="1737165" y="461631"/>
                </a:cubicBezTo>
                <a:cubicBezTo>
                  <a:pt x="1735840" y="460305"/>
                  <a:pt x="1731863" y="459643"/>
                  <a:pt x="1736171" y="457323"/>
                </a:cubicBezTo>
                <a:cubicBezTo>
                  <a:pt x="1736834" y="457323"/>
                  <a:pt x="1737828" y="457323"/>
                  <a:pt x="1738491" y="457323"/>
                </a:cubicBezTo>
                <a:cubicBezTo>
                  <a:pt x="1738491" y="458980"/>
                  <a:pt x="1738491" y="460637"/>
                  <a:pt x="1738491" y="462294"/>
                </a:cubicBezTo>
                <a:cubicBezTo>
                  <a:pt x="1736503" y="466933"/>
                  <a:pt x="1738491" y="471573"/>
                  <a:pt x="1738491" y="476212"/>
                </a:cubicBezTo>
                <a:lnTo>
                  <a:pt x="1738491" y="476212"/>
                </a:lnTo>
                <a:cubicBezTo>
                  <a:pt x="1739485" y="473561"/>
                  <a:pt x="1741142" y="472567"/>
                  <a:pt x="1744125" y="473561"/>
                </a:cubicBezTo>
                <a:cubicBezTo>
                  <a:pt x="1746444" y="474224"/>
                  <a:pt x="1748764" y="473561"/>
                  <a:pt x="1751747" y="473561"/>
                </a:cubicBezTo>
                <a:cubicBezTo>
                  <a:pt x="1750421" y="475881"/>
                  <a:pt x="1748101" y="474224"/>
                  <a:pt x="1746113" y="476544"/>
                </a:cubicBezTo>
                <a:close/>
                <a:moveTo>
                  <a:pt x="1191029" y="524596"/>
                </a:moveTo>
                <a:cubicBezTo>
                  <a:pt x="1191029" y="522276"/>
                  <a:pt x="1193017" y="522276"/>
                  <a:pt x="1194343" y="521945"/>
                </a:cubicBezTo>
                <a:cubicBezTo>
                  <a:pt x="1195005" y="524596"/>
                  <a:pt x="1199645" y="520288"/>
                  <a:pt x="1199645" y="524596"/>
                </a:cubicBezTo>
                <a:cubicBezTo>
                  <a:pt x="1196662" y="528241"/>
                  <a:pt x="1194011" y="525921"/>
                  <a:pt x="1191360" y="524596"/>
                </a:cubicBezTo>
                <a:close/>
                <a:moveTo>
                  <a:pt x="1015059" y="506700"/>
                </a:moveTo>
                <a:lnTo>
                  <a:pt x="1015059" y="506700"/>
                </a:lnTo>
                <a:close/>
                <a:moveTo>
                  <a:pt x="1676852" y="425509"/>
                </a:moveTo>
                <a:cubicBezTo>
                  <a:pt x="1676852" y="422527"/>
                  <a:pt x="1676520" y="419544"/>
                  <a:pt x="1677846" y="416893"/>
                </a:cubicBezTo>
                <a:lnTo>
                  <a:pt x="1677846" y="416893"/>
                </a:lnTo>
                <a:cubicBezTo>
                  <a:pt x="1676520" y="411922"/>
                  <a:pt x="1676189" y="407945"/>
                  <a:pt x="1683479" y="408939"/>
                </a:cubicBezTo>
                <a:cubicBezTo>
                  <a:pt x="1685468" y="408939"/>
                  <a:pt x="1686794" y="403306"/>
                  <a:pt x="1689776" y="407945"/>
                </a:cubicBezTo>
                <a:cubicBezTo>
                  <a:pt x="1689445" y="407945"/>
                  <a:pt x="1689113" y="407945"/>
                  <a:pt x="1688782" y="407945"/>
                </a:cubicBezTo>
                <a:cubicBezTo>
                  <a:pt x="1689776" y="408608"/>
                  <a:pt x="1690439" y="409602"/>
                  <a:pt x="1691433" y="410596"/>
                </a:cubicBezTo>
                <a:cubicBezTo>
                  <a:pt x="1690107" y="413579"/>
                  <a:pt x="1687788" y="414573"/>
                  <a:pt x="1684805" y="414242"/>
                </a:cubicBezTo>
                <a:cubicBezTo>
                  <a:pt x="1683811" y="415236"/>
                  <a:pt x="1683148" y="415899"/>
                  <a:pt x="1682154" y="416893"/>
                </a:cubicBezTo>
                <a:lnTo>
                  <a:pt x="1682154" y="426503"/>
                </a:lnTo>
                <a:cubicBezTo>
                  <a:pt x="1680497" y="427829"/>
                  <a:pt x="1678840" y="425509"/>
                  <a:pt x="1677183" y="425840"/>
                </a:cubicBezTo>
                <a:close/>
                <a:moveTo>
                  <a:pt x="1222180" y="39767"/>
                </a:moveTo>
                <a:cubicBezTo>
                  <a:pt x="1222180" y="39767"/>
                  <a:pt x="1218866" y="38110"/>
                  <a:pt x="1217209" y="38110"/>
                </a:cubicBezTo>
                <a:cubicBezTo>
                  <a:pt x="1216877" y="35128"/>
                  <a:pt x="1218203" y="34134"/>
                  <a:pt x="1220854" y="34465"/>
                </a:cubicBezTo>
                <a:cubicBezTo>
                  <a:pt x="1222842" y="36453"/>
                  <a:pt x="1225162" y="35128"/>
                  <a:pt x="1227150" y="35790"/>
                </a:cubicBezTo>
                <a:cubicBezTo>
                  <a:pt x="1227150" y="36785"/>
                  <a:pt x="1227150" y="37447"/>
                  <a:pt x="1227150" y="38442"/>
                </a:cubicBezTo>
                <a:cubicBezTo>
                  <a:pt x="1225825" y="40099"/>
                  <a:pt x="1223837" y="39767"/>
                  <a:pt x="1222180" y="39767"/>
                </a:cubicBezTo>
                <a:close/>
                <a:moveTo>
                  <a:pt x="2050332" y="362213"/>
                </a:moveTo>
                <a:cubicBezTo>
                  <a:pt x="2050332" y="362213"/>
                  <a:pt x="2047350" y="358899"/>
                  <a:pt x="2045693" y="357242"/>
                </a:cubicBezTo>
                <a:cubicBezTo>
                  <a:pt x="2046687" y="354922"/>
                  <a:pt x="2049007" y="356579"/>
                  <a:pt x="2050332" y="356248"/>
                </a:cubicBezTo>
                <a:cubicBezTo>
                  <a:pt x="2051658" y="357905"/>
                  <a:pt x="2053646" y="357242"/>
                  <a:pt x="2055634" y="357242"/>
                </a:cubicBezTo>
                <a:cubicBezTo>
                  <a:pt x="2055634" y="360887"/>
                  <a:pt x="2056297" y="365195"/>
                  <a:pt x="2050332" y="362213"/>
                </a:cubicBezTo>
                <a:close/>
                <a:moveTo>
                  <a:pt x="259481" y="94447"/>
                </a:moveTo>
                <a:lnTo>
                  <a:pt x="259481" y="94447"/>
                </a:lnTo>
                <a:cubicBezTo>
                  <a:pt x="256167" y="93784"/>
                  <a:pt x="252522" y="96435"/>
                  <a:pt x="249539" y="92790"/>
                </a:cubicBezTo>
                <a:cubicBezTo>
                  <a:pt x="253516" y="91133"/>
                  <a:pt x="257161" y="88482"/>
                  <a:pt x="259481" y="94447"/>
                </a:cubicBezTo>
                <a:close/>
                <a:moveTo>
                  <a:pt x="667095" y="52692"/>
                </a:moveTo>
                <a:cubicBezTo>
                  <a:pt x="667095" y="52692"/>
                  <a:pt x="667095" y="51035"/>
                  <a:pt x="667095" y="50040"/>
                </a:cubicBezTo>
                <a:cubicBezTo>
                  <a:pt x="671735" y="47389"/>
                  <a:pt x="676374" y="49378"/>
                  <a:pt x="681014" y="48715"/>
                </a:cubicBezTo>
                <a:cubicBezTo>
                  <a:pt x="681014" y="52360"/>
                  <a:pt x="676374" y="53023"/>
                  <a:pt x="675712" y="56337"/>
                </a:cubicBezTo>
                <a:cubicBezTo>
                  <a:pt x="675049" y="56337"/>
                  <a:pt x="674055" y="56337"/>
                  <a:pt x="673392" y="56337"/>
                </a:cubicBezTo>
                <a:cubicBezTo>
                  <a:pt x="673060" y="57994"/>
                  <a:pt x="672398" y="59651"/>
                  <a:pt x="672066" y="61639"/>
                </a:cubicBezTo>
                <a:cubicBezTo>
                  <a:pt x="669415" y="61308"/>
                  <a:pt x="666764" y="60976"/>
                  <a:pt x="664444" y="60645"/>
                </a:cubicBezTo>
                <a:cubicBezTo>
                  <a:pt x="664113" y="57331"/>
                  <a:pt x="667427" y="55674"/>
                  <a:pt x="667095" y="52692"/>
                </a:cubicBezTo>
                <a:lnTo>
                  <a:pt x="667095" y="52692"/>
                </a:lnTo>
                <a:close/>
                <a:moveTo>
                  <a:pt x="118308" y="253185"/>
                </a:moveTo>
                <a:cubicBezTo>
                  <a:pt x="119964" y="249539"/>
                  <a:pt x="125598" y="251196"/>
                  <a:pt x="127255" y="246888"/>
                </a:cubicBezTo>
                <a:cubicBezTo>
                  <a:pt x="131232" y="246225"/>
                  <a:pt x="134877" y="241254"/>
                  <a:pt x="139848" y="245562"/>
                </a:cubicBezTo>
                <a:cubicBezTo>
                  <a:pt x="138523" y="245562"/>
                  <a:pt x="137528" y="246225"/>
                  <a:pt x="136203" y="246557"/>
                </a:cubicBezTo>
                <a:cubicBezTo>
                  <a:pt x="134546" y="248545"/>
                  <a:pt x="142168" y="252522"/>
                  <a:pt x="134877" y="253185"/>
                </a:cubicBezTo>
                <a:cubicBezTo>
                  <a:pt x="129244" y="253185"/>
                  <a:pt x="123941" y="258487"/>
                  <a:pt x="118308" y="253185"/>
                </a:cubicBezTo>
                <a:close/>
                <a:moveTo>
                  <a:pt x="901059" y="502061"/>
                </a:moveTo>
                <a:cubicBezTo>
                  <a:pt x="900728" y="503718"/>
                  <a:pt x="904042" y="505043"/>
                  <a:pt x="902053" y="507032"/>
                </a:cubicBezTo>
                <a:cubicBezTo>
                  <a:pt x="900065" y="508689"/>
                  <a:pt x="900728" y="511009"/>
                  <a:pt x="900396" y="512997"/>
                </a:cubicBezTo>
                <a:cubicBezTo>
                  <a:pt x="900396" y="521282"/>
                  <a:pt x="900396" y="521282"/>
                  <a:pt x="892112" y="519956"/>
                </a:cubicBezTo>
                <a:cubicBezTo>
                  <a:pt x="894100" y="515979"/>
                  <a:pt x="892774" y="513328"/>
                  <a:pt x="889460" y="511340"/>
                </a:cubicBezTo>
                <a:cubicBezTo>
                  <a:pt x="892112" y="509020"/>
                  <a:pt x="891449" y="505375"/>
                  <a:pt x="892443" y="502061"/>
                </a:cubicBezTo>
                <a:cubicBezTo>
                  <a:pt x="895094" y="502061"/>
                  <a:pt x="898077" y="502392"/>
                  <a:pt x="901059" y="502724"/>
                </a:cubicBezTo>
                <a:close/>
                <a:moveTo>
                  <a:pt x="1734183" y="441085"/>
                </a:moveTo>
                <a:cubicBezTo>
                  <a:pt x="1734183" y="441085"/>
                  <a:pt x="1736834" y="442079"/>
                  <a:pt x="1737828" y="442410"/>
                </a:cubicBezTo>
                <a:cubicBezTo>
                  <a:pt x="1737828" y="444730"/>
                  <a:pt x="1738159" y="447381"/>
                  <a:pt x="1736834" y="449369"/>
                </a:cubicBezTo>
                <a:cubicBezTo>
                  <a:pt x="1734845" y="450695"/>
                  <a:pt x="1733189" y="448707"/>
                  <a:pt x="1731532" y="448707"/>
                </a:cubicBezTo>
                <a:cubicBezTo>
                  <a:pt x="1730869" y="448707"/>
                  <a:pt x="1729875" y="448707"/>
                  <a:pt x="1729212" y="448707"/>
                </a:cubicBezTo>
                <a:cubicBezTo>
                  <a:pt x="1728549" y="447381"/>
                  <a:pt x="1728549" y="446387"/>
                  <a:pt x="1730537" y="446387"/>
                </a:cubicBezTo>
                <a:cubicBezTo>
                  <a:pt x="1733189" y="446387"/>
                  <a:pt x="1733189" y="444398"/>
                  <a:pt x="1732857" y="442410"/>
                </a:cubicBezTo>
                <a:cubicBezTo>
                  <a:pt x="1733189" y="442079"/>
                  <a:pt x="1733520" y="441416"/>
                  <a:pt x="1734183" y="441085"/>
                </a:cubicBezTo>
                <a:close/>
                <a:moveTo>
                  <a:pt x="430812" y="511009"/>
                </a:moveTo>
                <a:lnTo>
                  <a:pt x="422527" y="511009"/>
                </a:lnTo>
                <a:cubicBezTo>
                  <a:pt x="424515" y="509020"/>
                  <a:pt x="427166" y="510346"/>
                  <a:pt x="428161" y="508357"/>
                </a:cubicBezTo>
                <a:cubicBezTo>
                  <a:pt x="430149" y="507695"/>
                  <a:pt x="432137" y="506700"/>
                  <a:pt x="434457" y="508357"/>
                </a:cubicBezTo>
                <a:cubicBezTo>
                  <a:pt x="436114" y="510346"/>
                  <a:pt x="435120" y="511009"/>
                  <a:pt x="433131" y="511340"/>
                </a:cubicBezTo>
                <a:cubicBezTo>
                  <a:pt x="432469" y="511340"/>
                  <a:pt x="431474" y="511340"/>
                  <a:pt x="430812" y="511340"/>
                </a:cubicBezTo>
                <a:close/>
                <a:moveTo>
                  <a:pt x="110685" y="254510"/>
                </a:moveTo>
                <a:lnTo>
                  <a:pt x="110685" y="254510"/>
                </a:lnTo>
                <a:cubicBezTo>
                  <a:pt x="110685" y="254510"/>
                  <a:pt x="110685" y="254510"/>
                  <a:pt x="110685" y="254510"/>
                </a:cubicBezTo>
                <a:lnTo>
                  <a:pt x="110685" y="254510"/>
                </a:lnTo>
                <a:cubicBezTo>
                  <a:pt x="110685" y="254510"/>
                  <a:pt x="110685" y="254510"/>
                  <a:pt x="110685" y="254510"/>
                </a:cubicBezTo>
                <a:close/>
                <a:moveTo>
                  <a:pt x="169342" y="558066"/>
                </a:moveTo>
                <a:lnTo>
                  <a:pt x="169342" y="558066"/>
                </a:lnTo>
                <a:cubicBezTo>
                  <a:pt x="166028" y="560055"/>
                  <a:pt x="163046" y="558066"/>
                  <a:pt x="159400" y="558066"/>
                </a:cubicBezTo>
                <a:cubicBezTo>
                  <a:pt x="161057" y="554752"/>
                  <a:pt x="163046" y="553096"/>
                  <a:pt x="166360" y="553096"/>
                </a:cubicBezTo>
                <a:cubicBezTo>
                  <a:pt x="169674" y="553096"/>
                  <a:pt x="169011" y="556078"/>
                  <a:pt x="169342" y="558398"/>
                </a:cubicBezTo>
                <a:close/>
                <a:moveTo>
                  <a:pt x="297260" y="11599"/>
                </a:moveTo>
                <a:cubicBezTo>
                  <a:pt x="297260" y="11599"/>
                  <a:pt x="295603" y="10605"/>
                  <a:pt x="294940" y="10273"/>
                </a:cubicBezTo>
                <a:cubicBezTo>
                  <a:pt x="298917" y="8285"/>
                  <a:pt x="302562" y="11267"/>
                  <a:pt x="306208" y="10273"/>
                </a:cubicBezTo>
                <a:cubicBezTo>
                  <a:pt x="306208" y="10936"/>
                  <a:pt x="306208" y="11930"/>
                  <a:pt x="306539" y="12262"/>
                </a:cubicBezTo>
                <a:cubicBezTo>
                  <a:pt x="306539" y="12262"/>
                  <a:pt x="306870" y="12593"/>
                  <a:pt x="307202" y="12924"/>
                </a:cubicBezTo>
                <a:cubicBezTo>
                  <a:pt x="303557" y="15907"/>
                  <a:pt x="300574" y="10273"/>
                  <a:pt x="296929" y="11599"/>
                </a:cubicBezTo>
                <a:close/>
                <a:moveTo>
                  <a:pt x="609764" y="452352"/>
                </a:moveTo>
                <a:cubicBezTo>
                  <a:pt x="606450" y="452352"/>
                  <a:pt x="605125" y="455003"/>
                  <a:pt x="602142" y="457654"/>
                </a:cubicBezTo>
                <a:lnTo>
                  <a:pt x="608439" y="457654"/>
                </a:lnTo>
                <a:cubicBezTo>
                  <a:pt x="610427" y="458648"/>
                  <a:pt x="612747" y="459311"/>
                  <a:pt x="614735" y="460305"/>
                </a:cubicBezTo>
                <a:cubicBezTo>
                  <a:pt x="616392" y="459311"/>
                  <a:pt x="618049" y="458317"/>
                  <a:pt x="619706" y="457323"/>
                </a:cubicBezTo>
                <a:cubicBezTo>
                  <a:pt x="619706" y="456991"/>
                  <a:pt x="619706" y="456329"/>
                  <a:pt x="619706" y="455997"/>
                </a:cubicBezTo>
                <a:lnTo>
                  <a:pt x="619706" y="455997"/>
                </a:lnTo>
                <a:cubicBezTo>
                  <a:pt x="619706" y="455997"/>
                  <a:pt x="619706" y="454340"/>
                  <a:pt x="619706" y="453677"/>
                </a:cubicBezTo>
                <a:cubicBezTo>
                  <a:pt x="621363" y="453677"/>
                  <a:pt x="623020" y="453677"/>
                  <a:pt x="624677" y="453677"/>
                </a:cubicBezTo>
                <a:cubicBezTo>
                  <a:pt x="625008" y="451026"/>
                  <a:pt x="621694" y="451689"/>
                  <a:pt x="621363" y="450032"/>
                </a:cubicBezTo>
                <a:cubicBezTo>
                  <a:pt x="621694" y="447712"/>
                  <a:pt x="623683" y="447712"/>
                  <a:pt x="624677" y="447050"/>
                </a:cubicBezTo>
                <a:cubicBezTo>
                  <a:pt x="618380" y="444398"/>
                  <a:pt x="612084" y="443073"/>
                  <a:pt x="605788" y="447050"/>
                </a:cubicBezTo>
                <a:cubicBezTo>
                  <a:pt x="605788" y="447050"/>
                  <a:pt x="605125" y="447050"/>
                  <a:pt x="604793" y="447050"/>
                </a:cubicBezTo>
                <a:cubicBezTo>
                  <a:pt x="604793" y="450695"/>
                  <a:pt x="609101" y="448375"/>
                  <a:pt x="609764" y="450695"/>
                </a:cubicBezTo>
                <a:lnTo>
                  <a:pt x="609764" y="450695"/>
                </a:lnTo>
                <a:cubicBezTo>
                  <a:pt x="609764" y="450695"/>
                  <a:pt x="609764" y="451358"/>
                  <a:pt x="609764" y="451689"/>
                </a:cubicBezTo>
                <a:close/>
                <a:moveTo>
                  <a:pt x="613741" y="454672"/>
                </a:moveTo>
                <a:cubicBezTo>
                  <a:pt x="613741" y="454672"/>
                  <a:pt x="614404" y="455003"/>
                  <a:pt x="614735" y="455334"/>
                </a:cubicBezTo>
                <a:cubicBezTo>
                  <a:pt x="614735" y="455334"/>
                  <a:pt x="614072" y="455003"/>
                  <a:pt x="613741" y="454672"/>
                </a:cubicBezTo>
                <a:close/>
                <a:moveTo>
                  <a:pt x="1754066" y="516311"/>
                </a:moveTo>
                <a:cubicBezTo>
                  <a:pt x="1755723" y="518631"/>
                  <a:pt x="1755061" y="520288"/>
                  <a:pt x="1751747" y="519625"/>
                </a:cubicBezTo>
                <a:cubicBezTo>
                  <a:pt x="1750752" y="520288"/>
                  <a:pt x="1750421" y="521282"/>
                  <a:pt x="1750421" y="522276"/>
                </a:cubicBezTo>
                <a:cubicBezTo>
                  <a:pt x="1746113" y="521613"/>
                  <a:pt x="1741805" y="523270"/>
                  <a:pt x="1737828" y="520950"/>
                </a:cubicBezTo>
                <a:cubicBezTo>
                  <a:pt x="1739485" y="518962"/>
                  <a:pt x="1741142" y="517305"/>
                  <a:pt x="1741473" y="514654"/>
                </a:cubicBezTo>
                <a:cubicBezTo>
                  <a:pt x="1742136" y="514654"/>
                  <a:pt x="1742468" y="514654"/>
                  <a:pt x="1743130" y="514654"/>
                </a:cubicBezTo>
                <a:cubicBezTo>
                  <a:pt x="1747438" y="510677"/>
                  <a:pt x="1751084" y="512334"/>
                  <a:pt x="1754066" y="516311"/>
                </a:cubicBezTo>
                <a:close/>
                <a:moveTo>
                  <a:pt x="762537" y="42087"/>
                </a:moveTo>
                <a:lnTo>
                  <a:pt x="762537" y="42087"/>
                </a:lnTo>
                <a:cubicBezTo>
                  <a:pt x="762537" y="42087"/>
                  <a:pt x="762537" y="42087"/>
                  <a:pt x="762537" y="42087"/>
                </a:cubicBezTo>
                <a:lnTo>
                  <a:pt x="762537" y="42087"/>
                </a:lnTo>
                <a:close/>
                <a:moveTo>
                  <a:pt x="1398812" y="478863"/>
                </a:moveTo>
                <a:cubicBezTo>
                  <a:pt x="1398812" y="478863"/>
                  <a:pt x="1398150" y="478863"/>
                  <a:pt x="1397818" y="478863"/>
                </a:cubicBezTo>
                <a:cubicBezTo>
                  <a:pt x="1395167" y="482177"/>
                  <a:pt x="1396824" y="488805"/>
                  <a:pt x="1389865" y="488805"/>
                </a:cubicBezTo>
                <a:cubicBezTo>
                  <a:pt x="1389202" y="489468"/>
                  <a:pt x="1388208" y="490462"/>
                  <a:pt x="1387545" y="491125"/>
                </a:cubicBezTo>
                <a:cubicBezTo>
                  <a:pt x="1387545" y="490794"/>
                  <a:pt x="1387545" y="490462"/>
                  <a:pt x="1387545" y="490131"/>
                </a:cubicBezTo>
                <a:cubicBezTo>
                  <a:pt x="1385225" y="490131"/>
                  <a:pt x="1383568" y="488142"/>
                  <a:pt x="1382574" y="486154"/>
                </a:cubicBezTo>
                <a:cubicBezTo>
                  <a:pt x="1385888" y="483171"/>
                  <a:pt x="1385557" y="478863"/>
                  <a:pt x="1386551" y="474887"/>
                </a:cubicBezTo>
                <a:cubicBezTo>
                  <a:pt x="1386882" y="474887"/>
                  <a:pt x="1387214" y="474887"/>
                  <a:pt x="1387876" y="474887"/>
                </a:cubicBezTo>
                <a:cubicBezTo>
                  <a:pt x="1387876" y="476212"/>
                  <a:pt x="1387876" y="477538"/>
                  <a:pt x="1387876" y="478863"/>
                </a:cubicBezTo>
                <a:cubicBezTo>
                  <a:pt x="1387876" y="477538"/>
                  <a:pt x="1387876" y="476212"/>
                  <a:pt x="1387876" y="474887"/>
                </a:cubicBezTo>
                <a:cubicBezTo>
                  <a:pt x="1387545" y="474887"/>
                  <a:pt x="1387214" y="474887"/>
                  <a:pt x="1386551" y="474887"/>
                </a:cubicBezTo>
                <a:cubicBezTo>
                  <a:pt x="1385557" y="474887"/>
                  <a:pt x="1384894" y="474887"/>
                  <a:pt x="1383900" y="474887"/>
                </a:cubicBezTo>
                <a:cubicBezTo>
                  <a:pt x="1381580" y="474887"/>
                  <a:pt x="1381580" y="477206"/>
                  <a:pt x="1380254" y="477869"/>
                </a:cubicBezTo>
                <a:cubicBezTo>
                  <a:pt x="1385557" y="481183"/>
                  <a:pt x="1380254" y="482177"/>
                  <a:pt x="1378929" y="483834"/>
                </a:cubicBezTo>
                <a:lnTo>
                  <a:pt x="1378929" y="483834"/>
                </a:lnTo>
                <a:cubicBezTo>
                  <a:pt x="1378929" y="483834"/>
                  <a:pt x="1381911" y="484828"/>
                  <a:pt x="1382574" y="486485"/>
                </a:cubicBezTo>
                <a:cubicBezTo>
                  <a:pt x="1382243" y="486817"/>
                  <a:pt x="1381911" y="487148"/>
                  <a:pt x="1381249" y="487811"/>
                </a:cubicBezTo>
                <a:cubicBezTo>
                  <a:pt x="1378597" y="487480"/>
                  <a:pt x="1378266" y="492782"/>
                  <a:pt x="1374952" y="490462"/>
                </a:cubicBezTo>
                <a:cubicBezTo>
                  <a:pt x="1374289" y="488474"/>
                  <a:pt x="1374952" y="486817"/>
                  <a:pt x="1375946" y="485160"/>
                </a:cubicBezTo>
                <a:cubicBezTo>
                  <a:pt x="1374952" y="484166"/>
                  <a:pt x="1373627" y="483171"/>
                  <a:pt x="1373627" y="481515"/>
                </a:cubicBezTo>
                <a:cubicBezTo>
                  <a:pt x="1373627" y="480520"/>
                  <a:pt x="1373627" y="479858"/>
                  <a:pt x="1373627" y="478863"/>
                </a:cubicBezTo>
                <a:cubicBezTo>
                  <a:pt x="1373627" y="478532"/>
                  <a:pt x="1373627" y="478201"/>
                  <a:pt x="1373627" y="477869"/>
                </a:cubicBezTo>
                <a:cubicBezTo>
                  <a:pt x="1373627" y="477206"/>
                  <a:pt x="1373627" y="476544"/>
                  <a:pt x="1373627" y="476212"/>
                </a:cubicBezTo>
                <a:cubicBezTo>
                  <a:pt x="1373627" y="476544"/>
                  <a:pt x="1373627" y="477206"/>
                  <a:pt x="1373627" y="477869"/>
                </a:cubicBezTo>
                <a:cubicBezTo>
                  <a:pt x="1369981" y="474224"/>
                  <a:pt x="1366004" y="477869"/>
                  <a:pt x="1362359" y="477869"/>
                </a:cubicBezTo>
                <a:cubicBezTo>
                  <a:pt x="1360702" y="477869"/>
                  <a:pt x="1359045" y="477869"/>
                  <a:pt x="1357388" y="477869"/>
                </a:cubicBezTo>
                <a:cubicBezTo>
                  <a:pt x="1354737" y="477869"/>
                  <a:pt x="1351423" y="481846"/>
                  <a:pt x="1349435" y="476875"/>
                </a:cubicBezTo>
                <a:cubicBezTo>
                  <a:pt x="1349435" y="475881"/>
                  <a:pt x="1349435" y="475218"/>
                  <a:pt x="1349766" y="474555"/>
                </a:cubicBezTo>
                <a:cubicBezTo>
                  <a:pt x="1350760" y="474555"/>
                  <a:pt x="1351092" y="472898"/>
                  <a:pt x="1352086" y="473561"/>
                </a:cubicBezTo>
                <a:lnTo>
                  <a:pt x="1352086" y="473561"/>
                </a:lnTo>
                <a:cubicBezTo>
                  <a:pt x="1354074" y="473561"/>
                  <a:pt x="1356063" y="473230"/>
                  <a:pt x="1358051" y="472898"/>
                </a:cubicBezTo>
                <a:cubicBezTo>
                  <a:pt x="1358051" y="470910"/>
                  <a:pt x="1360039" y="469584"/>
                  <a:pt x="1361034" y="468259"/>
                </a:cubicBezTo>
                <a:cubicBezTo>
                  <a:pt x="1363022" y="467596"/>
                  <a:pt x="1365010" y="466270"/>
                  <a:pt x="1366999" y="466933"/>
                </a:cubicBezTo>
                <a:cubicBezTo>
                  <a:pt x="1366999" y="470247"/>
                  <a:pt x="1365673" y="471573"/>
                  <a:pt x="1363685" y="472236"/>
                </a:cubicBezTo>
                <a:cubicBezTo>
                  <a:pt x="1365342" y="471573"/>
                  <a:pt x="1366667" y="470247"/>
                  <a:pt x="1366999" y="466933"/>
                </a:cubicBezTo>
                <a:lnTo>
                  <a:pt x="1366999" y="466270"/>
                </a:lnTo>
                <a:cubicBezTo>
                  <a:pt x="1366999" y="466270"/>
                  <a:pt x="1368656" y="468259"/>
                  <a:pt x="1369318" y="469253"/>
                </a:cubicBezTo>
                <a:cubicBezTo>
                  <a:pt x="1372964" y="469916"/>
                  <a:pt x="1376940" y="470910"/>
                  <a:pt x="1380586" y="470247"/>
                </a:cubicBezTo>
                <a:cubicBezTo>
                  <a:pt x="1381580" y="470247"/>
                  <a:pt x="1382243" y="470247"/>
                  <a:pt x="1383237" y="470247"/>
                </a:cubicBezTo>
                <a:cubicBezTo>
                  <a:pt x="1385557" y="470247"/>
                  <a:pt x="1387545" y="470247"/>
                  <a:pt x="1389533" y="471573"/>
                </a:cubicBezTo>
                <a:cubicBezTo>
                  <a:pt x="1393842" y="472567"/>
                  <a:pt x="1396493" y="475218"/>
                  <a:pt x="1398150" y="478863"/>
                </a:cubicBezTo>
                <a:close/>
                <a:moveTo>
                  <a:pt x="330399" y="464613"/>
                </a:moveTo>
                <a:cubicBezTo>
                  <a:pt x="330399" y="464613"/>
                  <a:pt x="333051" y="464613"/>
                  <a:pt x="334708" y="464613"/>
                </a:cubicBezTo>
                <a:cubicBezTo>
                  <a:pt x="336365" y="467927"/>
                  <a:pt x="335702" y="471241"/>
                  <a:pt x="336033" y="474887"/>
                </a:cubicBezTo>
                <a:cubicBezTo>
                  <a:pt x="332388" y="474887"/>
                  <a:pt x="327748" y="476544"/>
                  <a:pt x="328411" y="469916"/>
                </a:cubicBezTo>
                <a:cubicBezTo>
                  <a:pt x="330399" y="467265"/>
                  <a:pt x="326423" y="464945"/>
                  <a:pt x="328080" y="462294"/>
                </a:cubicBezTo>
                <a:cubicBezTo>
                  <a:pt x="329074" y="460637"/>
                  <a:pt x="330399" y="459311"/>
                  <a:pt x="332388" y="460305"/>
                </a:cubicBezTo>
                <a:cubicBezTo>
                  <a:pt x="333051" y="462294"/>
                  <a:pt x="330068" y="462625"/>
                  <a:pt x="330731" y="464613"/>
                </a:cubicBezTo>
                <a:close/>
                <a:moveTo>
                  <a:pt x="341004" y="437108"/>
                </a:moveTo>
                <a:cubicBezTo>
                  <a:pt x="345312" y="437108"/>
                  <a:pt x="349289" y="437108"/>
                  <a:pt x="353597" y="437108"/>
                </a:cubicBezTo>
                <a:cubicBezTo>
                  <a:pt x="353597" y="437108"/>
                  <a:pt x="353597" y="436776"/>
                  <a:pt x="353597" y="436445"/>
                </a:cubicBezTo>
                <a:cubicBezTo>
                  <a:pt x="356580" y="436445"/>
                  <a:pt x="359562" y="437439"/>
                  <a:pt x="362545" y="436445"/>
                </a:cubicBezTo>
                <a:cubicBezTo>
                  <a:pt x="363870" y="436776"/>
                  <a:pt x="365196" y="437439"/>
                  <a:pt x="366521" y="437771"/>
                </a:cubicBezTo>
                <a:cubicBezTo>
                  <a:pt x="366521" y="438433"/>
                  <a:pt x="366521" y="439096"/>
                  <a:pt x="366521" y="439759"/>
                </a:cubicBezTo>
                <a:cubicBezTo>
                  <a:pt x="366521" y="439759"/>
                  <a:pt x="366521" y="440090"/>
                  <a:pt x="366853" y="440422"/>
                </a:cubicBezTo>
                <a:cubicBezTo>
                  <a:pt x="365859" y="440422"/>
                  <a:pt x="364864" y="440422"/>
                  <a:pt x="363539" y="440422"/>
                </a:cubicBezTo>
                <a:cubicBezTo>
                  <a:pt x="361219" y="440422"/>
                  <a:pt x="358899" y="440090"/>
                  <a:pt x="356580" y="438765"/>
                </a:cubicBezTo>
                <a:cubicBezTo>
                  <a:pt x="354591" y="443404"/>
                  <a:pt x="350283" y="444067"/>
                  <a:pt x="345975" y="444398"/>
                </a:cubicBezTo>
                <a:cubicBezTo>
                  <a:pt x="345975" y="443736"/>
                  <a:pt x="345975" y="443404"/>
                  <a:pt x="345975" y="442742"/>
                </a:cubicBezTo>
                <a:cubicBezTo>
                  <a:pt x="342661" y="442410"/>
                  <a:pt x="340010" y="440422"/>
                  <a:pt x="338353" y="437439"/>
                </a:cubicBezTo>
                <a:cubicBezTo>
                  <a:pt x="339347" y="437108"/>
                  <a:pt x="340010" y="436776"/>
                  <a:pt x="341004" y="436445"/>
                </a:cubicBezTo>
                <a:close/>
                <a:moveTo>
                  <a:pt x="351609" y="461962"/>
                </a:moveTo>
                <a:cubicBezTo>
                  <a:pt x="348957" y="461300"/>
                  <a:pt x="345975" y="460637"/>
                  <a:pt x="343324" y="460305"/>
                </a:cubicBezTo>
                <a:cubicBezTo>
                  <a:pt x="342992" y="459643"/>
                  <a:pt x="342661" y="458980"/>
                  <a:pt x="341998" y="458648"/>
                </a:cubicBezTo>
                <a:cubicBezTo>
                  <a:pt x="345644" y="459311"/>
                  <a:pt x="348957" y="456660"/>
                  <a:pt x="352603" y="457323"/>
                </a:cubicBezTo>
                <a:cubicBezTo>
                  <a:pt x="354260" y="457654"/>
                  <a:pt x="355917" y="457323"/>
                  <a:pt x="356248" y="459974"/>
                </a:cubicBezTo>
                <a:cubicBezTo>
                  <a:pt x="355917" y="462957"/>
                  <a:pt x="353928" y="462625"/>
                  <a:pt x="351609" y="461962"/>
                </a:cubicBezTo>
                <a:close/>
                <a:moveTo>
                  <a:pt x="413248" y="417887"/>
                </a:moveTo>
                <a:cubicBezTo>
                  <a:pt x="415899" y="415236"/>
                  <a:pt x="417556" y="417887"/>
                  <a:pt x="419544" y="419213"/>
                </a:cubicBezTo>
                <a:cubicBezTo>
                  <a:pt x="416230" y="420538"/>
                  <a:pt x="417225" y="424183"/>
                  <a:pt x="414905" y="426503"/>
                </a:cubicBezTo>
                <a:cubicBezTo>
                  <a:pt x="414242" y="423852"/>
                  <a:pt x="410928" y="421532"/>
                  <a:pt x="413248" y="417887"/>
                </a:cubicBezTo>
                <a:close/>
                <a:moveTo>
                  <a:pt x="409602" y="410265"/>
                </a:moveTo>
                <a:cubicBezTo>
                  <a:pt x="412254" y="410265"/>
                  <a:pt x="414242" y="411922"/>
                  <a:pt x="416562" y="413579"/>
                </a:cubicBezTo>
                <a:cubicBezTo>
                  <a:pt x="415236" y="415236"/>
                  <a:pt x="413911" y="415567"/>
                  <a:pt x="411922" y="415899"/>
                </a:cubicBezTo>
                <a:cubicBezTo>
                  <a:pt x="410597" y="415899"/>
                  <a:pt x="409271" y="415899"/>
                  <a:pt x="406951" y="415567"/>
                </a:cubicBezTo>
                <a:cubicBezTo>
                  <a:pt x="410597" y="414242"/>
                  <a:pt x="406951" y="411591"/>
                  <a:pt x="409271" y="410596"/>
                </a:cubicBezTo>
                <a:close/>
                <a:moveTo>
                  <a:pt x="383422" y="452352"/>
                </a:moveTo>
                <a:cubicBezTo>
                  <a:pt x="386405" y="455666"/>
                  <a:pt x="390382" y="454340"/>
                  <a:pt x="394358" y="455666"/>
                </a:cubicBezTo>
                <a:cubicBezTo>
                  <a:pt x="387731" y="459643"/>
                  <a:pt x="383754" y="458648"/>
                  <a:pt x="383422" y="452352"/>
                </a:cubicBezTo>
                <a:close/>
                <a:moveTo>
                  <a:pt x="392701" y="470579"/>
                </a:moveTo>
                <a:cubicBezTo>
                  <a:pt x="394690" y="469916"/>
                  <a:pt x="396678" y="469253"/>
                  <a:pt x="398335" y="468590"/>
                </a:cubicBezTo>
                <a:cubicBezTo>
                  <a:pt x="396678" y="465276"/>
                  <a:pt x="396678" y="461962"/>
                  <a:pt x="396678" y="458317"/>
                </a:cubicBezTo>
                <a:cubicBezTo>
                  <a:pt x="396678" y="453015"/>
                  <a:pt x="398667" y="453346"/>
                  <a:pt x="402312" y="454672"/>
                </a:cubicBezTo>
                <a:cubicBezTo>
                  <a:pt x="403306" y="455997"/>
                  <a:pt x="404963" y="455997"/>
                  <a:pt x="406289" y="455997"/>
                </a:cubicBezTo>
                <a:cubicBezTo>
                  <a:pt x="408608" y="455997"/>
                  <a:pt x="407614" y="457323"/>
                  <a:pt x="407283" y="458317"/>
                </a:cubicBezTo>
                <a:cubicBezTo>
                  <a:pt x="403637" y="458317"/>
                  <a:pt x="401318" y="460637"/>
                  <a:pt x="399992" y="463619"/>
                </a:cubicBezTo>
                <a:cubicBezTo>
                  <a:pt x="398998" y="465608"/>
                  <a:pt x="400986" y="465939"/>
                  <a:pt x="402643" y="466602"/>
                </a:cubicBezTo>
                <a:cubicBezTo>
                  <a:pt x="401649" y="467265"/>
                  <a:pt x="400655" y="467927"/>
                  <a:pt x="399992" y="468922"/>
                </a:cubicBezTo>
                <a:cubicBezTo>
                  <a:pt x="400655" y="474555"/>
                  <a:pt x="399992" y="475549"/>
                  <a:pt x="397010" y="475218"/>
                </a:cubicBezTo>
                <a:cubicBezTo>
                  <a:pt x="396347" y="473230"/>
                  <a:pt x="395021" y="471682"/>
                  <a:pt x="393033" y="470579"/>
                </a:cubicBezTo>
                <a:close/>
                <a:moveTo>
                  <a:pt x="656159" y="442079"/>
                </a:moveTo>
                <a:cubicBezTo>
                  <a:pt x="656159" y="442079"/>
                  <a:pt x="654502" y="443073"/>
                  <a:pt x="653508" y="443073"/>
                </a:cubicBezTo>
                <a:cubicBezTo>
                  <a:pt x="653177" y="443404"/>
                  <a:pt x="652845" y="444067"/>
                  <a:pt x="652183" y="444398"/>
                </a:cubicBezTo>
                <a:cubicBezTo>
                  <a:pt x="648537" y="448375"/>
                  <a:pt x="648869" y="452352"/>
                  <a:pt x="652183" y="456991"/>
                </a:cubicBezTo>
                <a:cubicBezTo>
                  <a:pt x="654171" y="455334"/>
                  <a:pt x="656491" y="455997"/>
                  <a:pt x="658810" y="455666"/>
                </a:cubicBezTo>
                <a:cubicBezTo>
                  <a:pt x="659142" y="455666"/>
                  <a:pt x="659473" y="455666"/>
                  <a:pt x="659805" y="455997"/>
                </a:cubicBezTo>
                <a:cubicBezTo>
                  <a:pt x="658148" y="457323"/>
                  <a:pt x="654502" y="458317"/>
                  <a:pt x="655828" y="459643"/>
                </a:cubicBezTo>
                <a:cubicBezTo>
                  <a:pt x="658479" y="462957"/>
                  <a:pt x="657485" y="467265"/>
                  <a:pt x="661130" y="469916"/>
                </a:cubicBezTo>
                <a:lnTo>
                  <a:pt x="661130" y="459311"/>
                </a:lnTo>
                <a:cubicBezTo>
                  <a:pt x="661130" y="459311"/>
                  <a:pt x="661793" y="459311"/>
                  <a:pt x="662456" y="458980"/>
                </a:cubicBezTo>
                <a:lnTo>
                  <a:pt x="666101" y="458980"/>
                </a:lnTo>
                <a:cubicBezTo>
                  <a:pt x="667758" y="458980"/>
                  <a:pt x="669746" y="458980"/>
                  <a:pt x="671403" y="458980"/>
                </a:cubicBezTo>
                <a:cubicBezTo>
                  <a:pt x="671403" y="458648"/>
                  <a:pt x="671403" y="458317"/>
                  <a:pt x="671403" y="457986"/>
                </a:cubicBezTo>
                <a:cubicBezTo>
                  <a:pt x="671403" y="457323"/>
                  <a:pt x="671403" y="456991"/>
                  <a:pt x="671403" y="456329"/>
                </a:cubicBezTo>
                <a:cubicBezTo>
                  <a:pt x="672066" y="452683"/>
                  <a:pt x="675380" y="452352"/>
                  <a:pt x="678031" y="451689"/>
                </a:cubicBezTo>
                <a:cubicBezTo>
                  <a:pt x="682339" y="451026"/>
                  <a:pt x="681014" y="448707"/>
                  <a:pt x="680020" y="446387"/>
                </a:cubicBezTo>
                <a:cubicBezTo>
                  <a:pt x="680351" y="446055"/>
                  <a:pt x="681014" y="445724"/>
                  <a:pt x="681345" y="445061"/>
                </a:cubicBezTo>
                <a:cubicBezTo>
                  <a:pt x="680351" y="442742"/>
                  <a:pt x="678031" y="444398"/>
                  <a:pt x="676374" y="443404"/>
                </a:cubicBezTo>
                <a:cubicBezTo>
                  <a:pt x="674717" y="443736"/>
                  <a:pt x="672729" y="444398"/>
                  <a:pt x="671072" y="444730"/>
                </a:cubicBezTo>
                <a:cubicBezTo>
                  <a:pt x="670078" y="443404"/>
                  <a:pt x="668752" y="443073"/>
                  <a:pt x="667427" y="442742"/>
                </a:cubicBezTo>
                <a:cubicBezTo>
                  <a:pt x="668752" y="442742"/>
                  <a:pt x="670078" y="443404"/>
                  <a:pt x="671072" y="444730"/>
                </a:cubicBezTo>
                <a:cubicBezTo>
                  <a:pt x="672729" y="444398"/>
                  <a:pt x="674717" y="443736"/>
                  <a:pt x="676374" y="443404"/>
                </a:cubicBezTo>
                <a:cubicBezTo>
                  <a:pt x="675380" y="441747"/>
                  <a:pt x="674386" y="440090"/>
                  <a:pt x="673723" y="438433"/>
                </a:cubicBezTo>
                <a:cubicBezTo>
                  <a:pt x="673392" y="438433"/>
                  <a:pt x="673060" y="438433"/>
                  <a:pt x="672729" y="438433"/>
                </a:cubicBezTo>
                <a:cubicBezTo>
                  <a:pt x="669084" y="439096"/>
                  <a:pt x="665438" y="438765"/>
                  <a:pt x="662456" y="436114"/>
                </a:cubicBezTo>
                <a:cubicBezTo>
                  <a:pt x="660799" y="438433"/>
                  <a:pt x="661130" y="440422"/>
                  <a:pt x="661462" y="442410"/>
                </a:cubicBezTo>
                <a:cubicBezTo>
                  <a:pt x="659805" y="441747"/>
                  <a:pt x="658148" y="440753"/>
                  <a:pt x="656159" y="441085"/>
                </a:cubicBezTo>
                <a:close/>
                <a:moveTo>
                  <a:pt x="666101" y="453346"/>
                </a:moveTo>
                <a:cubicBezTo>
                  <a:pt x="664113" y="452352"/>
                  <a:pt x="662124" y="451689"/>
                  <a:pt x="659805" y="450695"/>
                </a:cubicBezTo>
                <a:cubicBezTo>
                  <a:pt x="661793" y="451689"/>
                  <a:pt x="663781" y="452352"/>
                  <a:pt x="666101" y="453346"/>
                </a:cubicBezTo>
                <a:cubicBezTo>
                  <a:pt x="666433" y="453015"/>
                  <a:pt x="666764" y="452683"/>
                  <a:pt x="667427" y="452683"/>
                </a:cubicBezTo>
                <a:cubicBezTo>
                  <a:pt x="667095" y="452683"/>
                  <a:pt x="666433" y="453015"/>
                  <a:pt x="666101" y="453346"/>
                </a:cubicBezTo>
                <a:close/>
                <a:moveTo>
                  <a:pt x="666101" y="459974"/>
                </a:moveTo>
                <a:cubicBezTo>
                  <a:pt x="667758" y="459974"/>
                  <a:pt x="669746" y="459974"/>
                  <a:pt x="671403" y="459974"/>
                </a:cubicBezTo>
                <a:cubicBezTo>
                  <a:pt x="674386" y="463288"/>
                  <a:pt x="671403" y="467265"/>
                  <a:pt x="672066" y="471241"/>
                </a:cubicBezTo>
                <a:cubicBezTo>
                  <a:pt x="672398" y="473561"/>
                  <a:pt x="668752" y="473230"/>
                  <a:pt x="665770" y="471573"/>
                </a:cubicBezTo>
                <a:cubicBezTo>
                  <a:pt x="669415" y="467927"/>
                  <a:pt x="663781" y="463951"/>
                  <a:pt x="666101" y="460305"/>
                </a:cubicBezTo>
                <a:close/>
                <a:moveTo>
                  <a:pt x="1105860" y="469916"/>
                </a:moveTo>
                <a:lnTo>
                  <a:pt x="1105860" y="469916"/>
                </a:lnTo>
                <a:cubicBezTo>
                  <a:pt x="1105860" y="469916"/>
                  <a:pt x="1105860" y="469916"/>
                  <a:pt x="1105860" y="469916"/>
                </a:cubicBezTo>
                <a:lnTo>
                  <a:pt x="1105860" y="469916"/>
                </a:lnTo>
                <a:close/>
                <a:moveTo>
                  <a:pt x="707857" y="473892"/>
                </a:moveTo>
                <a:cubicBezTo>
                  <a:pt x="707857" y="473892"/>
                  <a:pt x="708520" y="473892"/>
                  <a:pt x="708851" y="473892"/>
                </a:cubicBezTo>
                <a:cubicBezTo>
                  <a:pt x="707525" y="471904"/>
                  <a:pt x="708851" y="470247"/>
                  <a:pt x="709514" y="468590"/>
                </a:cubicBezTo>
                <a:cubicBezTo>
                  <a:pt x="709514" y="466933"/>
                  <a:pt x="710839" y="466602"/>
                  <a:pt x="712496" y="466270"/>
                </a:cubicBezTo>
                <a:cubicBezTo>
                  <a:pt x="718793" y="466270"/>
                  <a:pt x="718130" y="469916"/>
                  <a:pt x="717467" y="474224"/>
                </a:cubicBezTo>
                <a:cubicBezTo>
                  <a:pt x="714485" y="473561"/>
                  <a:pt x="711502" y="480520"/>
                  <a:pt x="708188" y="474224"/>
                </a:cubicBezTo>
                <a:close/>
                <a:moveTo>
                  <a:pt x="756240" y="463951"/>
                </a:moveTo>
                <a:cubicBezTo>
                  <a:pt x="758229" y="465276"/>
                  <a:pt x="761211" y="464613"/>
                  <a:pt x="762868" y="466270"/>
                </a:cubicBezTo>
                <a:cubicBezTo>
                  <a:pt x="762205" y="466933"/>
                  <a:pt x="761874" y="467927"/>
                  <a:pt x="761211" y="468590"/>
                </a:cubicBezTo>
                <a:cubicBezTo>
                  <a:pt x="754915" y="465276"/>
                  <a:pt x="747293" y="468590"/>
                  <a:pt x="741328" y="463951"/>
                </a:cubicBezTo>
                <a:cubicBezTo>
                  <a:pt x="743316" y="463951"/>
                  <a:pt x="745304" y="463951"/>
                  <a:pt x="747293" y="463619"/>
                </a:cubicBezTo>
                <a:cubicBezTo>
                  <a:pt x="750275" y="463619"/>
                  <a:pt x="752926" y="463619"/>
                  <a:pt x="755909" y="463951"/>
                </a:cubicBezTo>
                <a:close/>
                <a:moveTo>
                  <a:pt x="1890932" y="118970"/>
                </a:moveTo>
                <a:cubicBezTo>
                  <a:pt x="1891595" y="116982"/>
                  <a:pt x="1892589" y="114662"/>
                  <a:pt x="1893252" y="112674"/>
                </a:cubicBezTo>
                <a:cubicBezTo>
                  <a:pt x="1894246" y="113668"/>
                  <a:pt x="1895240" y="114331"/>
                  <a:pt x="1896566" y="115325"/>
                </a:cubicBezTo>
                <a:cubicBezTo>
                  <a:pt x="1895903" y="115988"/>
                  <a:pt x="1895240" y="116319"/>
                  <a:pt x="1894246" y="116982"/>
                </a:cubicBezTo>
                <a:cubicBezTo>
                  <a:pt x="1895571" y="116982"/>
                  <a:pt x="1896897" y="117313"/>
                  <a:pt x="1898223" y="117645"/>
                </a:cubicBezTo>
                <a:cubicBezTo>
                  <a:pt x="1898223" y="118639"/>
                  <a:pt x="1901537" y="118639"/>
                  <a:pt x="1898554" y="120627"/>
                </a:cubicBezTo>
                <a:cubicBezTo>
                  <a:pt x="1895240" y="122616"/>
                  <a:pt x="1893583" y="120627"/>
                  <a:pt x="1890932" y="119302"/>
                </a:cubicBezTo>
                <a:close/>
                <a:moveTo>
                  <a:pt x="1727886" y="431143"/>
                </a:moveTo>
                <a:cubicBezTo>
                  <a:pt x="1726892" y="436114"/>
                  <a:pt x="1720927" y="434125"/>
                  <a:pt x="1719270" y="437771"/>
                </a:cubicBezTo>
                <a:cubicBezTo>
                  <a:pt x="1717613" y="436114"/>
                  <a:pt x="1716288" y="434788"/>
                  <a:pt x="1715293" y="433462"/>
                </a:cubicBezTo>
                <a:cubicBezTo>
                  <a:pt x="1715293" y="433131"/>
                  <a:pt x="1715293" y="432468"/>
                  <a:pt x="1715293" y="432137"/>
                </a:cubicBezTo>
                <a:cubicBezTo>
                  <a:pt x="1715625" y="432137"/>
                  <a:pt x="1716288" y="432137"/>
                  <a:pt x="1716619" y="432137"/>
                </a:cubicBezTo>
                <a:cubicBezTo>
                  <a:pt x="1715956" y="429817"/>
                  <a:pt x="1717282" y="428160"/>
                  <a:pt x="1717613" y="425840"/>
                </a:cubicBezTo>
                <a:cubicBezTo>
                  <a:pt x="1716619" y="421532"/>
                  <a:pt x="1715625" y="416893"/>
                  <a:pt x="1712642" y="412916"/>
                </a:cubicBezTo>
                <a:cubicBezTo>
                  <a:pt x="1714962" y="412916"/>
                  <a:pt x="1716950" y="412916"/>
                  <a:pt x="1719270" y="412916"/>
                </a:cubicBezTo>
                <a:cubicBezTo>
                  <a:pt x="1718607" y="410596"/>
                  <a:pt x="1715956" y="408608"/>
                  <a:pt x="1719270" y="405957"/>
                </a:cubicBezTo>
                <a:cubicBezTo>
                  <a:pt x="1718939" y="405625"/>
                  <a:pt x="1718276" y="405294"/>
                  <a:pt x="1717944" y="404963"/>
                </a:cubicBezTo>
                <a:cubicBezTo>
                  <a:pt x="1724241" y="402312"/>
                  <a:pt x="1730537" y="403637"/>
                  <a:pt x="1736834" y="403968"/>
                </a:cubicBezTo>
                <a:cubicBezTo>
                  <a:pt x="1739154" y="403968"/>
                  <a:pt x="1741142" y="404631"/>
                  <a:pt x="1743130" y="402974"/>
                </a:cubicBezTo>
                <a:cubicBezTo>
                  <a:pt x="1743793" y="404963"/>
                  <a:pt x="1744456" y="406288"/>
                  <a:pt x="1745119" y="407614"/>
                </a:cubicBezTo>
                <a:cubicBezTo>
                  <a:pt x="1743462" y="408277"/>
                  <a:pt x="1741805" y="408939"/>
                  <a:pt x="1740148" y="409934"/>
                </a:cubicBezTo>
                <a:cubicBezTo>
                  <a:pt x="1740811" y="411259"/>
                  <a:pt x="1742136" y="411591"/>
                  <a:pt x="1743462" y="411591"/>
                </a:cubicBezTo>
                <a:cubicBezTo>
                  <a:pt x="1745119" y="411591"/>
                  <a:pt x="1746776" y="411591"/>
                  <a:pt x="1748764" y="411922"/>
                </a:cubicBezTo>
                <a:lnTo>
                  <a:pt x="1748764" y="417556"/>
                </a:lnTo>
                <a:cubicBezTo>
                  <a:pt x="1748764" y="417556"/>
                  <a:pt x="1751415" y="417556"/>
                  <a:pt x="1752078" y="418881"/>
                </a:cubicBezTo>
                <a:cubicBezTo>
                  <a:pt x="1750090" y="420207"/>
                  <a:pt x="1748101" y="421532"/>
                  <a:pt x="1746113" y="422858"/>
                </a:cubicBezTo>
                <a:cubicBezTo>
                  <a:pt x="1746113" y="425178"/>
                  <a:pt x="1744787" y="426172"/>
                  <a:pt x="1743462" y="427829"/>
                </a:cubicBezTo>
                <a:cubicBezTo>
                  <a:pt x="1742799" y="428823"/>
                  <a:pt x="1741805" y="429154"/>
                  <a:pt x="1741142" y="429154"/>
                </a:cubicBezTo>
                <a:cubicBezTo>
                  <a:pt x="1742136" y="429154"/>
                  <a:pt x="1742799" y="428823"/>
                  <a:pt x="1743462" y="427829"/>
                </a:cubicBezTo>
                <a:cubicBezTo>
                  <a:pt x="1745782" y="429154"/>
                  <a:pt x="1746113" y="430480"/>
                  <a:pt x="1743793" y="432468"/>
                </a:cubicBezTo>
                <a:cubicBezTo>
                  <a:pt x="1742799" y="433462"/>
                  <a:pt x="1743130" y="433794"/>
                  <a:pt x="1745782" y="434125"/>
                </a:cubicBezTo>
                <a:cubicBezTo>
                  <a:pt x="1747438" y="434125"/>
                  <a:pt x="1749427" y="434125"/>
                  <a:pt x="1749758" y="436445"/>
                </a:cubicBezTo>
                <a:cubicBezTo>
                  <a:pt x="1753735" y="437108"/>
                  <a:pt x="1754066" y="439428"/>
                  <a:pt x="1751747" y="441747"/>
                </a:cubicBezTo>
                <a:cubicBezTo>
                  <a:pt x="1750090" y="443404"/>
                  <a:pt x="1749095" y="445724"/>
                  <a:pt x="1747770" y="447712"/>
                </a:cubicBezTo>
                <a:cubicBezTo>
                  <a:pt x="1745119" y="445724"/>
                  <a:pt x="1747107" y="442079"/>
                  <a:pt x="1744456" y="440422"/>
                </a:cubicBezTo>
                <a:cubicBezTo>
                  <a:pt x="1743793" y="439759"/>
                  <a:pt x="1743130" y="439428"/>
                  <a:pt x="1742468" y="438765"/>
                </a:cubicBezTo>
                <a:cubicBezTo>
                  <a:pt x="1742468" y="437439"/>
                  <a:pt x="1742799" y="436445"/>
                  <a:pt x="1740811" y="436445"/>
                </a:cubicBezTo>
                <a:cubicBezTo>
                  <a:pt x="1737165" y="436445"/>
                  <a:pt x="1738822" y="439759"/>
                  <a:pt x="1738159" y="441416"/>
                </a:cubicBezTo>
                <a:cubicBezTo>
                  <a:pt x="1736834" y="441085"/>
                  <a:pt x="1735508" y="440422"/>
                  <a:pt x="1734514" y="440090"/>
                </a:cubicBezTo>
                <a:cubicBezTo>
                  <a:pt x="1733520" y="438433"/>
                  <a:pt x="1733189" y="436776"/>
                  <a:pt x="1733189" y="435119"/>
                </a:cubicBezTo>
                <a:lnTo>
                  <a:pt x="1737165" y="435119"/>
                </a:lnTo>
                <a:cubicBezTo>
                  <a:pt x="1737828" y="433131"/>
                  <a:pt x="1736171" y="432800"/>
                  <a:pt x="1735840" y="431474"/>
                </a:cubicBezTo>
                <a:cubicBezTo>
                  <a:pt x="1737497" y="431474"/>
                  <a:pt x="1739154" y="431143"/>
                  <a:pt x="1741142" y="430811"/>
                </a:cubicBezTo>
                <a:cubicBezTo>
                  <a:pt x="1740148" y="430149"/>
                  <a:pt x="1739154" y="429154"/>
                  <a:pt x="1738491" y="428492"/>
                </a:cubicBezTo>
                <a:lnTo>
                  <a:pt x="1738491" y="428492"/>
                </a:lnTo>
                <a:cubicBezTo>
                  <a:pt x="1737828" y="426172"/>
                  <a:pt x="1739816" y="424183"/>
                  <a:pt x="1739816" y="422195"/>
                </a:cubicBezTo>
                <a:lnTo>
                  <a:pt x="1739816" y="422195"/>
                </a:lnTo>
                <a:cubicBezTo>
                  <a:pt x="1740811" y="419544"/>
                  <a:pt x="1736503" y="417556"/>
                  <a:pt x="1738822" y="414573"/>
                </a:cubicBezTo>
                <a:cubicBezTo>
                  <a:pt x="1737828" y="413579"/>
                  <a:pt x="1737165" y="412916"/>
                  <a:pt x="1736171" y="411922"/>
                </a:cubicBezTo>
                <a:cubicBezTo>
                  <a:pt x="1735840" y="411922"/>
                  <a:pt x="1735508" y="411922"/>
                  <a:pt x="1735177" y="411922"/>
                </a:cubicBezTo>
                <a:cubicBezTo>
                  <a:pt x="1730869" y="414242"/>
                  <a:pt x="1726561" y="412916"/>
                  <a:pt x="1722253" y="413248"/>
                </a:cubicBezTo>
                <a:cubicBezTo>
                  <a:pt x="1721590" y="413248"/>
                  <a:pt x="1720927" y="413248"/>
                  <a:pt x="1719933" y="413248"/>
                </a:cubicBezTo>
                <a:cubicBezTo>
                  <a:pt x="1718939" y="413910"/>
                  <a:pt x="1718607" y="415567"/>
                  <a:pt x="1718939" y="415899"/>
                </a:cubicBezTo>
                <a:cubicBezTo>
                  <a:pt x="1725235" y="416561"/>
                  <a:pt x="1723247" y="421864"/>
                  <a:pt x="1724572" y="425178"/>
                </a:cubicBezTo>
                <a:lnTo>
                  <a:pt x="1724572" y="427497"/>
                </a:lnTo>
                <a:cubicBezTo>
                  <a:pt x="1724572" y="427497"/>
                  <a:pt x="1725566" y="429817"/>
                  <a:pt x="1727223" y="429817"/>
                </a:cubicBezTo>
                <a:cubicBezTo>
                  <a:pt x="1727223" y="429817"/>
                  <a:pt x="1727886" y="429817"/>
                  <a:pt x="1728218" y="430149"/>
                </a:cubicBezTo>
                <a:close/>
                <a:moveTo>
                  <a:pt x="1927385" y="406951"/>
                </a:moveTo>
                <a:cubicBezTo>
                  <a:pt x="1922746" y="406620"/>
                  <a:pt x="1920094" y="411591"/>
                  <a:pt x="1914792" y="410596"/>
                </a:cubicBezTo>
                <a:cubicBezTo>
                  <a:pt x="1913467" y="409602"/>
                  <a:pt x="1913798" y="407614"/>
                  <a:pt x="1913467" y="405625"/>
                </a:cubicBezTo>
                <a:cubicBezTo>
                  <a:pt x="1915786" y="404631"/>
                  <a:pt x="1918106" y="402974"/>
                  <a:pt x="1920757" y="403306"/>
                </a:cubicBezTo>
                <a:lnTo>
                  <a:pt x="1920757" y="395021"/>
                </a:lnTo>
                <a:cubicBezTo>
                  <a:pt x="1915786" y="398003"/>
                  <a:pt x="1914129" y="393033"/>
                  <a:pt x="1910816" y="392038"/>
                </a:cubicBezTo>
                <a:cubicBezTo>
                  <a:pt x="1914129" y="391044"/>
                  <a:pt x="1917775" y="393033"/>
                  <a:pt x="1920757" y="390713"/>
                </a:cubicBezTo>
                <a:cubicBezTo>
                  <a:pt x="1923077" y="393033"/>
                  <a:pt x="1925397" y="395021"/>
                  <a:pt x="1926391" y="398003"/>
                </a:cubicBezTo>
                <a:cubicBezTo>
                  <a:pt x="1925728" y="399329"/>
                  <a:pt x="1924071" y="399992"/>
                  <a:pt x="1925065" y="401649"/>
                </a:cubicBezTo>
                <a:cubicBezTo>
                  <a:pt x="1925728" y="403306"/>
                  <a:pt x="1926391" y="404963"/>
                  <a:pt x="1927054" y="406620"/>
                </a:cubicBezTo>
                <a:close/>
                <a:moveTo>
                  <a:pt x="1839566" y="411922"/>
                </a:moveTo>
                <a:cubicBezTo>
                  <a:pt x="1838572" y="418550"/>
                  <a:pt x="1844205" y="416561"/>
                  <a:pt x="1847188" y="417556"/>
                </a:cubicBezTo>
                <a:cubicBezTo>
                  <a:pt x="1848513" y="417556"/>
                  <a:pt x="1849508" y="417224"/>
                  <a:pt x="1850833" y="416893"/>
                </a:cubicBezTo>
                <a:cubicBezTo>
                  <a:pt x="1850833" y="412585"/>
                  <a:pt x="1846194" y="407614"/>
                  <a:pt x="1852490" y="404631"/>
                </a:cubicBezTo>
                <a:lnTo>
                  <a:pt x="1852490" y="404631"/>
                </a:lnTo>
                <a:cubicBezTo>
                  <a:pt x="1854810" y="404631"/>
                  <a:pt x="1855473" y="401980"/>
                  <a:pt x="1857461" y="401980"/>
                </a:cubicBezTo>
                <a:cubicBezTo>
                  <a:pt x="1858124" y="399329"/>
                  <a:pt x="1859118" y="397341"/>
                  <a:pt x="1862432" y="398335"/>
                </a:cubicBezTo>
                <a:cubicBezTo>
                  <a:pt x="1863426" y="400323"/>
                  <a:pt x="1865746" y="401980"/>
                  <a:pt x="1864089" y="404300"/>
                </a:cubicBezTo>
                <a:cubicBezTo>
                  <a:pt x="1865083" y="405625"/>
                  <a:pt x="1866409" y="406620"/>
                  <a:pt x="1867403" y="407945"/>
                </a:cubicBezTo>
                <a:cubicBezTo>
                  <a:pt x="1863426" y="408939"/>
                  <a:pt x="1862763" y="412253"/>
                  <a:pt x="1861438" y="415567"/>
                </a:cubicBezTo>
                <a:cubicBezTo>
                  <a:pt x="1860112" y="416230"/>
                  <a:pt x="1859118" y="416893"/>
                  <a:pt x="1857793" y="417224"/>
                </a:cubicBezTo>
                <a:cubicBezTo>
                  <a:pt x="1857793" y="417224"/>
                  <a:pt x="1857793" y="417887"/>
                  <a:pt x="1857793" y="418218"/>
                </a:cubicBezTo>
                <a:cubicBezTo>
                  <a:pt x="1862432" y="420538"/>
                  <a:pt x="1858787" y="424183"/>
                  <a:pt x="1859450" y="427166"/>
                </a:cubicBezTo>
                <a:cubicBezTo>
                  <a:pt x="1857461" y="426172"/>
                  <a:pt x="1852822" y="427166"/>
                  <a:pt x="1856467" y="422858"/>
                </a:cubicBezTo>
                <a:cubicBezTo>
                  <a:pt x="1855141" y="421864"/>
                  <a:pt x="1855141" y="419213"/>
                  <a:pt x="1852822" y="419213"/>
                </a:cubicBezTo>
                <a:cubicBezTo>
                  <a:pt x="1850502" y="420207"/>
                  <a:pt x="1848513" y="422195"/>
                  <a:pt x="1846194" y="419875"/>
                </a:cubicBezTo>
                <a:lnTo>
                  <a:pt x="1843211" y="419875"/>
                </a:lnTo>
                <a:cubicBezTo>
                  <a:pt x="1843543" y="422195"/>
                  <a:pt x="1845862" y="422527"/>
                  <a:pt x="1846857" y="423852"/>
                </a:cubicBezTo>
                <a:cubicBezTo>
                  <a:pt x="1843211" y="425178"/>
                  <a:pt x="1849839" y="432137"/>
                  <a:pt x="1842880" y="431143"/>
                </a:cubicBezTo>
                <a:cubicBezTo>
                  <a:pt x="1836583" y="434788"/>
                  <a:pt x="1840891" y="427829"/>
                  <a:pt x="1838903" y="427166"/>
                </a:cubicBezTo>
                <a:cubicBezTo>
                  <a:pt x="1838903" y="420097"/>
                  <a:pt x="1837468" y="415677"/>
                  <a:pt x="1834595" y="413910"/>
                </a:cubicBezTo>
                <a:cubicBezTo>
                  <a:pt x="1834595" y="413910"/>
                  <a:pt x="1835921" y="411922"/>
                  <a:pt x="1836252" y="410928"/>
                </a:cubicBezTo>
                <a:cubicBezTo>
                  <a:pt x="1835921" y="408939"/>
                  <a:pt x="1832607" y="408277"/>
                  <a:pt x="1833601" y="405625"/>
                </a:cubicBezTo>
                <a:cubicBezTo>
                  <a:pt x="1839566" y="403306"/>
                  <a:pt x="1840229" y="403968"/>
                  <a:pt x="1839566" y="411922"/>
                </a:cubicBezTo>
                <a:close/>
                <a:moveTo>
                  <a:pt x="463951" y="422195"/>
                </a:moveTo>
                <a:cubicBezTo>
                  <a:pt x="461631" y="419875"/>
                  <a:pt x="463288" y="416893"/>
                  <a:pt x="462625" y="414573"/>
                </a:cubicBezTo>
                <a:cubicBezTo>
                  <a:pt x="465939" y="415236"/>
                  <a:pt x="467596" y="417556"/>
                  <a:pt x="468922" y="420538"/>
                </a:cubicBezTo>
                <a:cubicBezTo>
                  <a:pt x="467928" y="423189"/>
                  <a:pt x="465608" y="421864"/>
                  <a:pt x="463951" y="422527"/>
                </a:cubicBezTo>
                <a:close/>
                <a:moveTo>
                  <a:pt x="704211" y="497090"/>
                </a:moveTo>
                <a:cubicBezTo>
                  <a:pt x="704211" y="497090"/>
                  <a:pt x="702223" y="497090"/>
                  <a:pt x="701560" y="496096"/>
                </a:cubicBezTo>
                <a:lnTo>
                  <a:pt x="701560" y="496096"/>
                </a:lnTo>
                <a:cubicBezTo>
                  <a:pt x="701560" y="496096"/>
                  <a:pt x="701560" y="495102"/>
                  <a:pt x="701560" y="494770"/>
                </a:cubicBezTo>
                <a:cubicBezTo>
                  <a:pt x="700235" y="492451"/>
                  <a:pt x="698909" y="489799"/>
                  <a:pt x="697584" y="487480"/>
                </a:cubicBezTo>
                <a:cubicBezTo>
                  <a:pt x="696589" y="487480"/>
                  <a:pt x="695264" y="487480"/>
                  <a:pt x="694270" y="487480"/>
                </a:cubicBezTo>
                <a:cubicBezTo>
                  <a:pt x="694270" y="486485"/>
                  <a:pt x="694932" y="485823"/>
                  <a:pt x="694932" y="484828"/>
                </a:cubicBezTo>
                <a:cubicBezTo>
                  <a:pt x="695264" y="481515"/>
                  <a:pt x="696921" y="478532"/>
                  <a:pt x="698909" y="475881"/>
                </a:cubicBezTo>
                <a:cubicBezTo>
                  <a:pt x="701229" y="474224"/>
                  <a:pt x="699903" y="471573"/>
                  <a:pt x="700235" y="469584"/>
                </a:cubicBezTo>
                <a:lnTo>
                  <a:pt x="700235" y="469584"/>
                </a:lnTo>
                <a:cubicBezTo>
                  <a:pt x="700235" y="469584"/>
                  <a:pt x="701229" y="467927"/>
                  <a:pt x="701560" y="466933"/>
                </a:cubicBezTo>
                <a:cubicBezTo>
                  <a:pt x="701560" y="462294"/>
                  <a:pt x="701560" y="457654"/>
                  <a:pt x="701560" y="453346"/>
                </a:cubicBezTo>
                <a:cubicBezTo>
                  <a:pt x="705206" y="452683"/>
                  <a:pt x="709514" y="454340"/>
                  <a:pt x="711171" y="449369"/>
                </a:cubicBezTo>
                <a:lnTo>
                  <a:pt x="711171" y="449369"/>
                </a:lnTo>
                <a:cubicBezTo>
                  <a:pt x="710508" y="447712"/>
                  <a:pt x="705868" y="447712"/>
                  <a:pt x="708851" y="444067"/>
                </a:cubicBezTo>
                <a:lnTo>
                  <a:pt x="708851" y="444067"/>
                </a:lnTo>
                <a:cubicBezTo>
                  <a:pt x="708851" y="444067"/>
                  <a:pt x="709514" y="442742"/>
                  <a:pt x="709845" y="442079"/>
                </a:cubicBezTo>
                <a:cubicBezTo>
                  <a:pt x="704874" y="440090"/>
                  <a:pt x="699572" y="439759"/>
                  <a:pt x="694601" y="440753"/>
                </a:cubicBezTo>
                <a:cubicBezTo>
                  <a:pt x="692281" y="441085"/>
                  <a:pt x="691287" y="443073"/>
                  <a:pt x="693607" y="445393"/>
                </a:cubicBezTo>
                <a:cubicBezTo>
                  <a:pt x="693938" y="445724"/>
                  <a:pt x="694601" y="446055"/>
                  <a:pt x="694932" y="446718"/>
                </a:cubicBezTo>
                <a:cubicBezTo>
                  <a:pt x="694932" y="448707"/>
                  <a:pt x="695264" y="450364"/>
                  <a:pt x="693607" y="452021"/>
                </a:cubicBezTo>
                <a:cubicBezTo>
                  <a:pt x="693607" y="453346"/>
                  <a:pt x="693275" y="455003"/>
                  <a:pt x="695264" y="455666"/>
                </a:cubicBezTo>
                <a:cubicBezTo>
                  <a:pt x="698246" y="455666"/>
                  <a:pt x="697584" y="457986"/>
                  <a:pt x="697584" y="459643"/>
                </a:cubicBezTo>
                <a:cubicBezTo>
                  <a:pt x="696589" y="459974"/>
                  <a:pt x="694601" y="458980"/>
                  <a:pt x="695264" y="460637"/>
                </a:cubicBezTo>
                <a:cubicBezTo>
                  <a:pt x="696258" y="463288"/>
                  <a:pt x="694932" y="465608"/>
                  <a:pt x="695264" y="468259"/>
                </a:cubicBezTo>
                <a:cubicBezTo>
                  <a:pt x="694601" y="469253"/>
                  <a:pt x="694270" y="469916"/>
                  <a:pt x="693607" y="470910"/>
                </a:cubicBezTo>
                <a:cubicBezTo>
                  <a:pt x="687310" y="468259"/>
                  <a:pt x="685985" y="473561"/>
                  <a:pt x="683665" y="477538"/>
                </a:cubicBezTo>
                <a:cubicBezTo>
                  <a:pt x="683334" y="477538"/>
                  <a:pt x="683002" y="477538"/>
                  <a:pt x="682339" y="477538"/>
                </a:cubicBezTo>
                <a:cubicBezTo>
                  <a:pt x="682008" y="479195"/>
                  <a:pt x="681677" y="480852"/>
                  <a:pt x="681345" y="482509"/>
                </a:cubicBezTo>
                <a:cubicBezTo>
                  <a:pt x="680683" y="483171"/>
                  <a:pt x="680351" y="483503"/>
                  <a:pt x="679688" y="484166"/>
                </a:cubicBezTo>
                <a:cubicBezTo>
                  <a:pt x="679357" y="484166"/>
                  <a:pt x="679025" y="484166"/>
                  <a:pt x="678694" y="483834"/>
                </a:cubicBezTo>
                <a:cubicBezTo>
                  <a:pt x="672729" y="484828"/>
                  <a:pt x="666764" y="485823"/>
                  <a:pt x="660799" y="486817"/>
                </a:cubicBezTo>
                <a:cubicBezTo>
                  <a:pt x="661130" y="482177"/>
                  <a:pt x="660799" y="478532"/>
                  <a:pt x="654502" y="480520"/>
                </a:cubicBezTo>
                <a:cubicBezTo>
                  <a:pt x="652845" y="480520"/>
                  <a:pt x="651188" y="480520"/>
                  <a:pt x="649200" y="480520"/>
                </a:cubicBezTo>
                <a:cubicBezTo>
                  <a:pt x="649200" y="480520"/>
                  <a:pt x="648537" y="480520"/>
                  <a:pt x="648206" y="480520"/>
                </a:cubicBezTo>
                <a:cubicBezTo>
                  <a:pt x="646880" y="484828"/>
                  <a:pt x="646218" y="488805"/>
                  <a:pt x="650526" y="491788"/>
                </a:cubicBezTo>
                <a:lnTo>
                  <a:pt x="650526" y="491788"/>
                </a:lnTo>
                <a:cubicBezTo>
                  <a:pt x="650526" y="491788"/>
                  <a:pt x="650526" y="494439"/>
                  <a:pt x="650194" y="495764"/>
                </a:cubicBezTo>
                <a:cubicBezTo>
                  <a:pt x="650194" y="499410"/>
                  <a:pt x="654502" y="502061"/>
                  <a:pt x="660467" y="501067"/>
                </a:cubicBezTo>
                <a:cubicBezTo>
                  <a:pt x="661462" y="499078"/>
                  <a:pt x="659805" y="497421"/>
                  <a:pt x="659805" y="495764"/>
                </a:cubicBezTo>
                <a:cubicBezTo>
                  <a:pt x="660136" y="495764"/>
                  <a:pt x="660467" y="495764"/>
                  <a:pt x="660799" y="495764"/>
                </a:cubicBezTo>
                <a:cubicBezTo>
                  <a:pt x="662124" y="494107"/>
                  <a:pt x="658810" y="493445"/>
                  <a:pt x="659473" y="492119"/>
                </a:cubicBezTo>
                <a:cubicBezTo>
                  <a:pt x="664776" y="491125"/>
                  <a:pt x="668752" y="496096"/>
                  <a:pt x="674055" y="496096"/>
                </a:cubicBezTo>
                <a:cubicBezTo>
                  <a:pt x="674055" y="496759"/>
                  <a:pt x="674055" y="497753"/>
                  <a:pt x="673723" y="498416"/>
                </a:cubicBezTo>
                <a:cubicBezTo>
                  <a:pt x="673392" y="500073"/>
                  <a:pt x="670078" y="499741"/>
                  <a:pt x="671403" y="502392"/>
                </a:cubicBezTo>
                <a:cubicBezTo>
                  <a:pt x="672066" y="502392"/>
                  <a:pt x="673060" y="502392"/>
                  <a:pt x="673723" y="502392"/>
                </a:cubicBezTo>
                <a:cubicBezTo>
                  <a:pt x="675049" y="504049"/>
                  <a:pt x="674717" y="506700"/>
                  <a:pt x="673060" y="506038"/>
                </a:cubicBezTo>
                <a:cubicBezTo>
                  <a:pt x="669084" y="504049"/>
                  <a:pt x="666764" y="507032"/>
                  <a:pt x="663781" y="507695"/>
                </a:cubicBezTo>
                <a:cubicBezTo>
                  <a:pt x="663781" y="505706"/>
                  <a:pt x="662456" y="505706"/>
                  <a:pt x="661130" y="506369"/>
                </a:cubicBezTo>
                <a:cubicBezTo>
                  <a:pt x="659142" y="511340"/>
                  <a:pt x="653508" y="507032"/>
                  <a:pt x="650857" y="510014"/>
                </a:cubicBezTo>
                <a:cubicBezTo>
                  <a:pt x="652845" y="510014"/>
                  <a:pt x="654834" y="510346"/>
                  <a:pt x="656822" y="510677"/>
                </a:cubicBezTo>
                <a:cubicBezTo>
                  <a:pt x="654834" y="510677"/>
                  <a:pt x="652845" y="510346"/>
                  <a:pt x="650857" y="510014"/>
                </a:cubicBezTo>
                <a:cubicBezTo>
                  <a:pt x="650526" y="510014"/>
                  <a:pt x="650194" y="510014"/>
                  <a:pt x="649863" y="510014"/>
                </a:cubicBezTo>
                <a:cubicBezTo>
                  <a:pt x="640915" y="507363"/>
                  <a:pt x="631636" y="504381"/>
                  <a:pt x="622357" y="508357"/>
                </a:cubicBezTo>
                <a:cubicBezTo>
                  <a:pt x="622026" y="508357"/>
                  <a:pt x="621363" y="508026"/>
                  <a:pt x="620700" y="507695"/>
                </a:cubicBezTo>
                <a:cubicBezTo>
                  <a:pt x="620700" y="506700"/>
                  <a:pt x="619043" y="506038"/>
                  <a:pt x="620700" y="505043"/>
                </a:cubicBezTo>
                <a:cubicBezTo>
                  <a:pt x="619375" y="501730"/>
                  <a:pt x="620037" y="498416"/>
                  <a:pt x="620700" y="494770"/>
                </a:cubicBezTo>
                <a:cubicBezTo>
                  <a:pt x="619375" y="490131"/>
                  <a:pt x="617055" y="492451"/>
                  <a:pt x="614735" y="494107"/>
                </a:cubicBezTo>
                <a:cubicBezTo>
                  <a:pt x="612415" y="495433"/>
                  <a:pt x="613078" y="498747"/>
                  <a:pt x="610427" y="499741"/>
                </a:cubicBezTo>
                <a:cubicBezTo>
                  <a:pt x="612747" y="500735"/>
                  <a:pt x="615729" y="501067"/>
                  <a:pt x="614404" y="504712"/>
                </a:cubicBezTo>
                <a:cubicBezTo>
                  <a:pt x="617055" y="505375"/>
                  <a:pt x="616392" y="506369"/>
                  <a:pt x="614404" y="507363"/>
                </a:cubicBezTo>
                <a:cubicBezTo>
                  <a:pt x="611753" y="508689"/>
                  <a:pt x="608439" y="509020"/>
                  <a:pt x="606119" y="511340"/>
                </a:cubicBezTo>
                <a:cubicBezTo>
                  <a:pt x="602474" y="511340"/>
                  <a:pt x="599491" y="512003"/>
                  <a:pt x="597503" y="515979"/>
                </a:cubicBezTo>
                <a:cubicBezTo>
                  <a:pt x="599822" y="515979"/>
                  <a:pt x="600154" y="519956"/>
                  <a:pt x="603136" y="517968"/>
                </a:cubicBezTo>
                <a:cubicBezTo>
                  <a:pt x="608439" y="523270"/>
                  <a:pt x="612084" y="523270"/>
                  <a:pt x="618712" y="517968"/>
                </a:cubicBezTo>
                <a:cubicBezTo>
                  <a:pt x="619706" y="517968"/>
                  <a:pt x="620700" y="517968"/>
                  <a:pt x="621032" y="516642"/>
                </a:cubicBezTo>
                <a:cubicBezTo>
                  <a:pt x="623351" y="516642"/>
                  <a:pt x="625340" y="516642"/>
                  <a:pt x="627660" y="517636"/>
                </a:cubicBezTo>
                <a:cubicBezTo>
                  <a:pt x="628322" y="517636"/>
                  <a:pt x="628985" y="517968"/>
                  <a:pt x="629648" y="518299"/>
                </a:cubicBezTo>
                <a:cubicBezTo>
                  <a:pt x="630973" y="519293"/>
                  <a:pt x="633625" y="519293"/>
                  <a:pt x="633956" y="521613"/>
                </a:cubicBezTo>
                <a:cubicBezTo>
                  <a:pt x="635944" y="521613"/>
                  <a:pt x="637933" y="521613"/>
                  <a:pt x="640252" y="521613"/>
                </a:cubicBezTo>
                <a:cubicBezTo>
                  <a:pt x="640252" y="519956"/>
                  <a:pt x="640252" y="518299"/>
                  <a:pt x="640252" y="516642"/>
                </a:cubicBezTo>
                <a:cubicBezTo>
                  <a:pt x="647543" y="515979"/>
                  <a:pt x="654502" y="519956"/>
                  <a:pt x="661793" y="516642"/>
                </a:cubicBezTo>
                <a:cubicBezTo>
                  <a:pt x="662124" y="516974"/>
                  <a:pt x="662787" y="517305"/>
                  <a:pt x="663119" y="517636"/>
                </a:cubicBezTo>
                <a:cubicBezTo>
                  <a:pt x="664776" y="518962"/>
                  <a:pt x="666433" y="520288"/>
                  <a:pt x="668090" y="521613"/>
                </a:cubicBezTo>
                <a:cubicBezTo>
                  <a:pt x="668752" y="522939"/>
                  <a:pt x="669415" y="523601"/>
                  <a:pt x="670078" y="523601"/>
                </a:cubicBezTo>
                <a:cubicBezTo>
                  <a:pt x="669415" y="523601"/>
                  <a:pt x="668752" y="523270"/>
                  <a:pt x="668090" y="521613"/>
                </a:cubicBezTo>
                <a:cubicBezTo>
                  <a:pt x="665770" y="521613"/>
                  <a:pt x="663781" y="521613"/>
                  <a:pt x="661793" y="522939"/>
                </a:cubicBezTo>
                <a:cubicBezTo>
                  <a:pt x="660799" y="524264"/>
                  <a:pt x="660467" y="525590"/>
                  <a:pt x="661793" y="526584"/>
                </a:cubicBezTo>
                <a:cubicBezTo>
                  <a:pt x="654171" y="528572"/>
                  <a:pt x="646549" y="524927"/>
                  <a:pt x="638927" y="526584"/>
                </a:cubicBezTo>
                <a:cubicBezTo>
                  <a:pt x="635282" y="526584"/>
                  <a:pt x="631636" y="526584"/>
                  <a:pt x="628985" y="529567"/>
                </a:cubicBezTo>
                <a:cubicBezTo>
                  <a:pt x="626997" y="531555"/>
                  <a:pt x="629648" y="530892"/>
                  <a:pt x="630311" y="531555"/>
                </a:cubicBezTo>
                <a:cubicBezTo>
                  <a:pt x="626997" y="532549"/>
                  <a:pt x="623683" y="533875"/>
                  <a:pt x="620369" y="534869"/>
                </a:cubicBezTo>
                <a:cubicBezTo>
                  <a:pt x="616061" y="535863"/>
                  <a:pt x="611090" y="534869"/>
                  <a:pt x="607113" y="537851"/>
                </a:cubicBezTo>
                <a:cubicBezTo>
                  <a:pt x="607776" y="536857"/>
                  <a:pt x="608439" y="536194"/>
                  <a:pt x="609101" y="535200"/>
                </a:cubicBezTo>
                <a:cubicBezTo>
                  <a:pt x="606119" y="532218"/>
                  <a:pt x="603136" y="535532"/>
                  <a:pt x="600154" y="534537"/>
                </a:cubicBezTo>
                <a:cubicBezTo>
                  <a:pt x="596840" y="531224"/>
                  <a:pt x="593195" y="527910"/>
                  <a:pt x="587561" y="529235"/>
                </a:cubicBezTo>
                <a:cubicBezTo>
                  <a:pt x="588555" y="533543"/>
                  <a:pt x="586567" y="538846"/>
                  <a:pt x="592532" y="540834"/>
                </a:cubicBezTo>
                <a:cubicBezTo>
                  <a:pt x="593195" y="540834"/>
                  <a:pt x="594189" y="540834"/>
                  <a:pt x="594852" y="540834"/>
                </a:cubicBezTo>
                <a:cubicBezTo>
                  <a:pt x="594852" y="540834"/>
                  <a:pt x="595514" y="541497"/>
                  <a:pt x="595846" y="541497"/>
                </a:cubicBezTo>
                <a:cubicBezTo>
                  <a:pt x="608107" y="537520"/>
                  <a:pt x="621032" y="541828"/>
                  <a:pt x="633625" y="538514"/>
                </a:cubicBezTo>
                <a:cubicBezTo>
                  <a:pt x="634950" y="538183"/>
                  <a:pt x="636607" y="538514"/>
                  <a:pt x="637933" y="538846"/>
                </a:cubicBezTo>
                <a:cubicBezTo>
                  <a:pt x="642572" y="540834"/>
                  <a:pt x="647212" y="540834"/>
                  <a:pt x="652183" y="540834"/>
                </a:cubicBezTo>
                <a:cubicBezTo>
                  <a:pt x="652183" y="540171"/>
                  <a:pt x="652183" y="539177"/>
                  <a:pt x="652183" y="538514"/>
                </a:cubicBezTo>
                <a:cubicBezTo>
                  <a:pt x="650526" y="538183"/>
                  <a:pt x="648869" y="538514"/>
                  <a:pt x="647212" y="538514"/>
                </a:cubicBezTo>
                <a:cubicBezTo>
                  <a:pt x="646218" y="538514"/>
                  <a:pt x="645223" y="538183"/>
                  <a:pt x="644561" y="537189"/>
                </a:cubicBezTo>
                <a:cubicBezTo>
                  <a:pt x="644561" y="536526"/>
                  <a:pt x="643566" y="536857"/>
                  <a:pt x="642904" y="537189"/>
                </a:cubicBezTo>
                <a:cubicBezTo>
                  <a:pt x="643566" y="536857"/>
                  <a:pt x="644229" y="536526"/>
                  <a:pt x="644561" y="537189"/>
                </a:cubicBezTo>
                <a:cubicBezTo>
                  <a:pt x="645555" y="538183"/>
                  <a:pt x="646218" y="538514"/>
                  <a:pt x="647212" y="538514"/>
                </a:cubicBezTo>
                <a:cubicBezTo>
                  <a:pt x="648869" y="538514"/>
                  <a:pt x="650526" y="538183"/>
                  <a:pt x="652183" y="538514"/>
                </a:cubicBezTo>
                <a:cubicBezTo>
                  <a:pt x="655165" y="538514"/>
                  <a:pt x="657485" y="534869"/>
                  <a:pt x="660799" y="536194"/>
                </a:cubicBezTo>
                <a:cubicBezTo>
                  <a:pt x="664113" y="539177"/>
                  <a:pt x="667758" y="536526"/>
                  <a:pt x="671403" y="537520"/>
                </a:cubicBezTo>
                <a:cubicBezTo>
                  <a:pt x="674386" y="537520"/>
                  <a:pt x="677369" y="536526"/>
                  <a:pt x="680351" y="537520"/>
                </a:cubicBezTo>
                <a:cubicBezTo>
                  <a:pt x="680683" y="536526"/>
                  <a:pt x="680351" y="535532"/>
                  <a:pt x="681677" y="534869"/>
                </a:cubicBezTo>
                <a:cubicBezTo>
                  <a:pt x="683334" y="534869"/>
                  <a:pt x="684991" y="534869"/>
                  <a:pt x="686979" y="534869"/>
                </a:cubicBezTo>
                <a:cubicBezTo>
                  <a:pt x="691950" y="534869"/>
                  <a:pt x="696921" y="534869"/>
                  <a:pt x="702223" y="534537"/>
                </a:cubicBezTo>
                <a:cubicBezTo>
                  <a:pt x="702223" y="534206"/>
                  <a:pt x="702223" y="533875"/>
                  <a:pt x="702223" y="533543"/>
                </a:cubicBezTo>
                <a:cubicBezTo>
                  <a:pt x="700566" y="531886"/>
                  <a:pt x="702223" y="529567"/>
                  <a:pt x="700566" y="527578"/>
                </a:cubicBezTo>
                <a:cubicBezTo>
                  <a:pt x="696589" y="527578"/>
                  <a:pt x="692281" y="525921"/>
                  <a:pt x="688305" y="528572"/>
                </a:cubicBezTo>
                <a:lnTo>
                  <a:pt x="688305" y="528572"/>
                </a:lnTo>
                <a:cubicBezTo>
                  <a:pt x="685985" y="529898"/>
                  <a:pt x="683002" y="529235"/>
                  <a:pt x="681677" y="531886"/>
                </a:cubicBezTo>
                <a:cubicBezTo>
                  <a:pt x="679357" y="531886"/>
                  <a:pt x="677037" y="532881"/>
                  <a:pt x="674717" y="531886"/>
                </a:cubicBezTo>
                <a:cubicBezTo>
                  <a:pt x="670078" y="530561"/>
                  <a:pt x="665770" y="529898"/>
                  <a:pt x="661462" y="531886"/>
                </a:cubicBezTo>
                <a:cubicBezTo>
                  <a:pt x="661462" y="529567"/>
                  <a:pt x="661462" y="527578"/>
                  <a:pt x="662787" y="525590"/>
                </a:cubicBezTo>
                <a:cubicBezTo>
                  <a:pt x="665438" y="525921"/>
                  <a:pt x="668752" y="521613"/>
                  <a:pt x="671735" y="528241"/>
                </a:cubicBezTo>
                <a:cubicBezTo>
                  <a:pt x="671735" y="521945"/>
                  <a:pt x="675712" y="522939"/>
                  <a:pt x="679357" y="522607"/>
                </a:cubicBezTo>
                <a:cubicBezTo>
                  <a:pt x="677037" y="521613"/>
                  <a:pt x="675712" y="520950"/>
                  <a:pt x="674386" y="520619"/>
                </a:cubicBezTo>
                <a:cubicBezTo>
                  <a:pt x="674386" y="520619"/>
                  <a:pt x="674386" y="520288"/>
                  <a:pt x="674386" y="519956"/>
                </a:cubicBezTo>
                <a:cubicBezTo>
                  <a:pt x="674386" y="519956"/>
                  <a:pt x="674386" y="519625"/>
                  <a:pt x="674717" y="519625"/>
                </a:cubicBezTo>
                <a:cubicBezTo>
                  <a:pt x="677037" y="520288"/>
                  <a:pt x="679688" y="516974"/>
                  <a:pt x="681014" y="518962"/>
                </a:cubicBezTo>
                <a:cubicBezTo>
                  <a:pt x="685653" y="524927"/>
                  <a:pt x="691287" y="519956"/>
                  <a:pt x="696258" y="521945"/>
                </a:cubicBezTo>
                <a:cubicBezTo>
                  <a:pt x="696921" y="518962"/>
                  <a:pt x="693607" y="518962"/>
                  <a:pt x="693938" y="516974"/>
                </a:cubicBezTo>
                <a:cubicBezTo>
                  <a:pt x="696921" y="516311"/>
                  <a:pt x="699903" y="516974"/>
                  <a:pt x="702554" y="515317"/>
                </a:cubicBezTo>
                <a:cubicBezTo>
                  <a:pt x="701560" y="513328"/>
                  <a:pt x="698578" y="514985"/>
                  <a:pt x="697584" y="512666"/>
                </a:cubicBezTo>
                <a:cubicBezTo>
                  <a:pt x="697252" y="512666"/>
                  <a:pt x="696921" y="512666"/>
                  <a:pt x="696589" y="512666"/>
                </a:cubicBezTo>
                <a:lnTo>
                  <a:pt x="696589" y="512666"/>
                </a:lnTo>
                <a:cubicBezTo>
                  <a:pt x="696589" y="512666"/>
                  <a:pt x="697252" y="510014"/>
                  <a:pt x="696258" y="509020"/>
                </a:cubicBezTo>
                <a:cubicBezTo>
                  <a:pt x="693607" y="508357"/>
                  <a:pt x="689961" y="510346"/>
                  <a:pt x="689299" y="505375"/>
                </a:cubicBezTo>
                <a:cubicBezTo>
                  <a:pt x="689299" y="502724"/>
                  <a:pt x="691950" y="502724"/>
                  <a:pt x="692613" y="501398"/>
                </a:cubicBezTo>
                <a:cubicBezTo>
                  <a:pt x="696921" y="501398"/>
                  <a:pt x="700897" y="502392"/>
                  <a:pt x="705206" y="501398"/>
                </a:cubicBezTo>
                <a:cubicBezTo>
                  <a:pt x="708188" y="504712"/>
                  <a:pt x="709514" y="500735"/>
                  <a:pt x="711502" y="500073"/>
                </a:cubicBezTo>
                <a:cubicBezTo>
                  <a:pt x="711502" y="499078"/>
                  <a:pt x="713490" y="497753"/>
                  <a:pt x="712165" y="497090"/>
                </a:cubicBezTo>
                <a:cubicBezTo>
                  <a:pt x="710177" y="496096"/>
                  <a:pt x="707525" y="495764"/>
                  <a:pt x="705537" y="497753"/>
                </a:cubicBezTo>
                <a:close/>
                <a:moveTo>
                  <a:pt x="639590" y="512334"/>
                </a:moveTo>
                <a:lnTo>
                  <a:pt x="639590" y="512334"/>
                </a:lnTo>
                <a:cubicBezTo>
                  <a:pt x="639590" y="512334"/>
                  <a:pt x="638264" y="509683"/>
                  <a:pt x="637270" y="509020"/>
                </a:cubicBezTo>
                <a:cubicBezTo>
                  <a:pt x="638596" y="509683"/>
                  <a:pt x="639590" y="510677"/>
                  <a:pt x="639590" y="512003"/>
                </a:cubicBezTo>
                <a:lnTo>
                  <a:pt x="639590" y="512003"/>
                </a:lnTo>
                <a:cubicBezTo>
                  <a:pt x="639590" y="512003"/>
                  <a:pt x="640252" y="512334"/>
                  <a:pt x="640252" y="512666"/>
                </a:cubicBezTo>
                <a:cubicBezTo>
                  <a:pt x="640252" y="512666"/>
                  <a:pt x="639921" y="512334"/>
                  <a:pt x="639590" y="512334"/>
                </a:cubicBezTo>
                <a:close/>
                <a:moveTo>
                  <a:pt x="640584" y="535532"/>
                </a:moveTo>
                <a:cubicBezTo>
                  <a:pt x="640584" y="535532"/>
                  <a:pt x="639921" y="534869"/>
                  <a:pt x="639921" y="534537"/>
                </a:cubicBezTo>
                <a:cubicBezTo>
                  <a:pt x="639590" y="533875"/>
                  <a:pt x="639590" y="533543"/>
                  <a:pt x="639590" y="532881"/>
                </a:cubicBezTo>
                <a:cubicBezTo>
                  <a:pt x="639590" y="533212"/>
                  <a:pt x="639590" y="533875"/>
                  <a:pt x="639921" y="534537"/>
                </a:cubicBezTo>
                <a:cubicBezTo>
                  <a:pt x="639921" y="534537"/>
                  <a:pt x="640252" y="535200"/>
                  <a:pt x="640584" y="535532"/>
                </a:cubicBezTo>
                <a:lnTo>
                  <a:pt x="640584" y="535532"/>
                </a:lnTo>
                <a:close/>
                <a:moveTo>
                  <a:pt x="680020" y="490462"/>
                </a:moveTo>
                <a:lnTo>
                  <a:pt x="680020" y="490462"/>
                </a:lnTo>
                <a:cubicBezTo>
                  <a:pt x="680020" y="490462"/>
                  <a:pt x="680020" y="491125"/>
                  <a:pt x="680020" y="491125"/>
                </a:cubicBezTo>
                <a:lnTo>
                  <a:pt x="680020" y="491125"/>
                </a:lnTo>
                <a:cubicBezTo>
                  <a:pt x="680020" y="491125"/>
                  <a:pt x="680020" y="490462"/>
                  <a:pt x="680020" y="490462"/>
                </a:cubicBezTo>
                <a:close/>
                <a:moveTo>
                  <a:pt x="680020" y="500735"/>
                </a:moveTo>
                <a:lnTo>
                  <a:pt x="677037" y="502392"/>
                </a:lnTo>
                <a:lnTo>
                  <a:pt x="677037" y="502392"/>
                </a:lnTo>
                <a:lnTo>
                  <a:pt x="680020" y="500735"/>
                </a:lnTo>
                <a:lnTo>
                  <a:pt x="680020" y="500735"/>
                </a:lnTo>
                <a:close/>
                <a:moveTo>
                  <a:pt x="680020" y="492119"/>
                </a:moveTo>
                <a:cubicBezTo>
                  <a:pt x="680020" y="492119"/>
                  <a:pt x="680020" y="495102"/>
                  <a:pt x="679025" y="495764"/>
                </a:cubicBezTo>
                <a:cubicBezTo>
                  <a:pt x="679688" y="494770"/>
                  <a:pt x="680020" y="493445"/>
                  <a:pt x="680020" y="492119"/>
                </a:cubicBezTo>
                <a:close/>
                <a:moveTo>
                  <a:pt x="681014" y="498416"/>
                </a:moveTo>
                <a:cubicBezTo>
                  <a:pt x="681014" y="498416"/>
                  <a:pt x="681014" y="497421"/>
                  <a:pt x="681345" y="496759"/>
                </a:cubicBezTo>
                <a:cubicBezTo>
                  <a:pt x="681345" y="497421"/>
                  <a:pt x="681345" y="497753"/>
                  <a:pt x="681014" y="498416"/>
                </a:cubicBezTo>
                <a:close/>
                <a:moveTo>
                  <a:pt x="690624" y="480189"/>
                </a:moveTo>
                <a:cubicBezTo>
                  <a:pt x="690624" y="480189"/>
                  <a:pt x="691950" y="481515"/>
                  <a:pt x="692944" y="481515"/>
                </a:cubicBezTo>
                <a:lnTo>
                  <a:pt x="692944" y="481515"/>
                </a:lnTo>
                <a:cubicBezTo>
                  <a:pt x="692944" y="481515"/>
                  <a:pt x="691287" y="480852"/>
                  <a:pt x="690624" y="480189"/>
                </a:cubicBezTo>
                <a:close/>
                <a:moveTo>
                  <a:pt x="700235" y="468922"/>
                </a:moveTo>
                <a:lnTo>
                  <a:pt x="700235" y="468922"/>
                </a:lnTo>
                <a:cubicBezTo>
                  <a:pt x="700235" y="468922"/>
                  <a:pt x="700235" y="468922"/>
                  <a:pt x="700235" y="468922"/>
                </a:cubicBezTo>
                <a:close/>
                <a:moveTo>
                  <a:pt x="679025" y="484828"/>
                </a:moveTo>
                <a:cubicBezTo>
                  <a:pt x="679025" y="484828"/>
                  <a:pt x="678694" y="486154"/>
                  <a:pt x="678694" y="486485"/>
                </a:cubicBezTo>
                <a:cubicBezTo>
                  <a:pt x="678694" y="485823"/>
                  <a:pt x="678694" y="485160"/>
                  <a:pt x="679025" y="484828"/>
                </a:cubicBezTo>
                <a:close/>
                <a:moveTo>
                  <a:pt x="691287" y="513328"/>
                </a:moveTo>
                <a:cubicBezTo>
                  <a:pt x="691287" y="513328"/>
                  <a:pt x="690293" y="513328"/>
                  <a:pt x="689961" y="513660"/>
                </a:cubicBezTo>
                <a:cubicBezTo>
                  <a:pt x="689299" y="513991"/>
                  <a:pt x="688967" y="514322"/>
                  <a:pt x="688305" y="514322"/>
                </a:cubicBezTo>
                <a:cubicBezTo>
                  <a:pt x="688967" y="514322"/>
                  <a:pt x="689299" y="513991"/>
                  <a:pt x="689961" y="513328"/>
                </a:cubicBezTo>
                <a:cubicBezTo>
                  <a:pt x="690293" y="513328"/>
                  <a:pt x="690956" y="513328"/>
                  <a:pt x="691287" y="512997"/>
                </a:cubicBezTo>
                <a:close/>
                <a:moveTo>
                  <a:pt x="240592" y="131895"/>
                </a:moveTo>
                <a:cubicBezTo>
                  <a:pt x="241917" y="126261"/>
                  <a:pt x="245563" y="127255"/>
                  <a:pt x="248877" y="127255"/>
                </a:cubicBezTo>
                <a:cubicBezTo>
                  <a:pt x="250865" y="127255"/>
                  <a:pt x="252522" y="127255"/>
                  <a:pt x="254510" y="127255"/>
                </a:cubicBezTo>
                <a:cubicBezTo>
                  <a:pt x="254510" y="127586"/>
                  <a:pt x="254510" y="128249"/>
                  <a:pt x="254510" y="128581"/>
                </a:cubicBezTo>
                <a:cubicBezTo>
                  <a:pt x="254510" y="130569"/>
                  <a:pt x="254510" y="132889"/>
                  <a:pt x="254179" y="134877"/>
                </a:cubicBezTo>
                <a:cubicBezTo>
                  <a:pt x="254842" y="137860"/>
                  <a:pt x="256499" y="140842"/>
                  <a:pt x="254179" y="143825"/>
                </a:cubicBezTo>
                <a:cubicBezTo>
                  <a:pt x="250865" y="145150"/>
                  <a:pt x="247551" y="143162"/>
                  <a:pt x="244237" y="143825"/>
                </a:cubicBezTo>
                <a:cubicBezTo>
                  <a:pt x="245231" y="140511"/>
                  <a:pt x="243574" y="137197"/>
                  <a:pt x="243574" y="133883"/>
                </a:cubicBezTo>
                <a:lnTo>
                  <a:pt x="244237" y="133883"/>
                </a:lnTo>
                <a:cubicBezTo>
                  <a:pt x="244568" y="130569"/>
                  <a:pt x="241917" y="132226"/>
                  <a:pt x="240592" y="131895"/>
                </a:cubicBezTo>
                <a:close/>
                <a:moveTo>
                  <a:pt x="997163" y="35128"/>
                </a:moveTo>
                <a:cubicBezTo>
                  <a:pt x="1000146" y="32808"/>
                  <a:pt x="1002466" y="34134"/>
                  <a:pt x="1005448" y="35128"/>
                </a:cubicBezTo>
                <a:cubicBezTo>
                  <a:pt x="1002134" y="39104"/>
                  <a:pt x="999483" y="38110"/>
                  <a:pt x="997163" y="35128"/>
                </a:cubicBezTo>
                <a:close/>
                <a:moveTo>
                  <a:pt x="2037739" y="285992"/>
                </a:moveTo>
                <a:cubicBezTo>
                  <a:pt x="2037739" y="285992"/>
                  <a:pt x="2037739" y="284998"/>
                  <a:pt x="2037739" y="284667"/>
                </a:cubicBezTo>
                <a:cubicBezTo>
                  <a:pt x="2035419" y="283010"/>
                  <a:pt x="2034757" y="280690"/>
                  <a:pt x="2036745" y="278370"/>
                </a:cubicBezTo>
                <a:cubicBezTo>
                  <a:pt x="2037077" y="274394"/>
                  <a:pt x="2040390" y="275056"/>
                  <a:pt x="2043042" y="274725"/>
                </a:cubicBezTo>
                <a:cubicBezTo>
                  <a:pt x="2043042" y="276051"/>
                  <a:pt x="2043042" y="277045"/>
                  <a:pt x="2043373" y="278370"/>
                </a:cubicBezTo>
                <a:cubicBezTo>
                  <a:pt x="2043373" y="279365"/>
                  <a:pt x="2043373" y="280027"/>
                  <a:pt x="2043373" y="281022"/>
                </a:cubicBezTo>
                <a:cubicBezTo>
                  <a:pt x="2045693" y="285661"/>
                  <a:pt x="2047681" y="289969"/>
                  <a:pt x="2050001" y="294609"/>
                </a:cubicBezTo>
                <a:cubicBezTo>
                  <a:pt x="2047681" y="296266"/>
                  <a:pt x="2045361" y="297260"/>
                  <a:pt x="2044036" y="293946"/>
                </a:cubicBezTo>
                <a:cubicBezTo>
                  <a:pt x="2042710" y="290301"/>
                  <a:pt x="2039728" y="290632"/>
                  <a:pt x="2037077" y="289969"/>
                </a:cubicBezTo>
                <a:cubicBezTo>
                  <a:pt x="2037077" y="288644"/>
                  <a:pt x="2037739" y="287649"/>
                  <a:pt x="2038071" y="286324"/>
                </a:cubicBezTo>
                <a:close/>
                <a:moveTo>
                  <a:pt x="1373627" y="120959"/>
                </a:moveTo>
                <a:cubicBezTo>
                  <a:pt x="1373627" y="120959"/>
                  <a:pt x="1374289" y="119302"/>
                  <a:pt x="1374952" y="118639"/>
                </a:cubicBezTo>
                <a:cubicBezTo>
                  <a:pt x="1379260" y="117645"/>
                  <a:pt x="1383237" y="119302"/>
                  <a:pt x="1387545" y="119633"/>
                </a:cubicBezTo>
                <a:cubicBezTo>
                  <a:pt x="1393179" y="116982"/>
                  <a:pt x="1398150" y="116650"/>
                  <a:pt x="1403121" y="121290"/>
                </a:cubicBezTo>
                <a:cubicBezTo>
                  <a:pt x="1401132" y="122284"/>
                  <a:pt x="1398481" y="122284"/>
                  <a:pt x="1396824" y="122947"/>
                </a:cubicBezTo>
                <a:cubicBezTo>
                  <a:pt x="1392184" y="124935"/>
                  <a:pt x="1392516" y="125267"/>
                  <a:pt x="1389202" y="122284"/>
                </a:cubicBezTo>
                <a:cubicBezTo>
                  <a:pt x="1387876" y="123278"/>
                  <a:pt x="1389202" y="123941"/>
                  <a:pt x="1389202" y="124935"/>
                </a:cubicBezTo>
                <a:cubicBezTo>
                  <a:pt x="1386882" y="124935"/>
                  <a:pt x="1384231" y="124935"/>
                  <a:pt x="1381911" y="124935"/>
                </a:cubicBezTo>
                <a:cubicBezTo>
                  <a:pt x="1381580" y="122616"/>
                  <a:pt x="1380254" y="121621"/>
                  <a:pt x="1378929" y="121621"/>
                </a:cubicBezTo>
                <a:cubicBezTo>
                  <a:pt x="1377603" y="121621"/>
                  <a:pt x="1375615" y="121621"/>
                  <a:pt x="1374289" y="121621"/>
                </a:cubicBezTo>
                <a:close/>
                <a:moveTo>
                  <a:pt x="1992338" y="363539"/>
                </a:moveTo>
                <a:lnTo>
                  <a:pt x="1992338" y="363539"/>
                </a:lnTo>
                <a:cubicBezTo>
                  <a:pt x="1992338" y="363539"/>
                  <a:pt x="1992338" y="363539"/>
                  <a:pt x="1992338" y="363539"/>
                </a:cubicBezTo>
                <a:close/>
                <a:moveTo>
                  <a:pt x="1974443" y="358568"/>
                </a:moveTo>
                <a:cubicBezTo>
                  <a:pt x="1976763" y="359562"/>
                  <a:pt x="1979083" y="360556"/>
                  <a:pt x="1981402" y="361219"/>
                </a:cubicBezTo>
                <a:cubicBezTo>
                  <a:pt x="1980740" y="362876"/>
                  <a:pt x="1981402" y="364533"/>
                  <a:pt x="1982065" y="365858"/>
                </a:cubicBezTo>
                <a:cubicBezTo>
                  <a:pt x="1977426" y="365858"/>
                  <a:pt x="1972786" y="365858"/>
                  <a:pt x="1969472" y="361219"/>
                </a:cubicBezTo>
                <a:cubicBezTo>
                  <a:pt x="1968809" y="360556"/>
                  <a:pt x="1967152" y="361219"/>
                  <a:pt x="1965827" y="361219"/>
                </a:cubicBezTo>
                <a:cubicBezTo>
                  <a:pt x="1968478" y="359562"/>
                  <a:pt x="1971461" y="358899"/>
                  <a:pt x="1974774" y="358568"/>
                </a:cubicBezTo>
                <a:close/>
                <a:moveTo>
                  <a:pt x="1952903" y="365858"/>
                </a:moveTo>
                <a:cubicBezTo>
                  <a:pt x="1952903" y="365858"/>
                  <a:pt x="1952903" y="364201"/>
                  <a:pt x="1952903" y="363539"/>
                </a:cubicBezTo>
                <a:cubicBezTo>
                  <a:pt x="1955554" y="363539"/>
                  <a:pt x="1957873" y="361882"/>
                  <a:pt x="1960525" y="362544"/>
                </a:cubicBezTo>
                <a:cubicBezTo>
                  <a:pt x="1961187" y="364533"/>
                  <a:pt x="1961519" y="366521"/>
                  <a:pt x="1962182" y="368509"/>
                </a:cubicBezTo>
                <a:cubicBezTo>
                  <a:pt x="1965164" y="370166"/>
                  <a:pt x="1967152" y="372818"/>
                  <a:pt x="1966821" y="376463"/>
                </a:cubicBezTo>
                <a:cubicBezTo>
                  <a:pt x="1965164" y="376463"/>
                  <a:pt x="1963507" y="376463"/>
                  <a:pt x="1961850" y="376463"/>
                </a:cubicBezTo>
                <a:cubicBezTo>
                  <a:pt x="1963176" y="373812"/>
                  <a:pt x="1961187" y="372486"/>
                  <a:pt x="1959199" y="371492"/>
                </a:cubicBezTo>
                <a:cubicBezTo>
                  <a:pt x="1955554" y="371492"/>
                  <a:pt x="1955554" y="367184"/>
                  <a:pt x="1952903" y="366190"/>
                </a:cubicBezTo>
                <a:close/>
                <a:moveTo>
                  <a:pt x="968332" y="39436"/>
                </a:moveTo>
                <a:cubicBezTo>
                  <a:pt x="968332" y="39436"/>
                  <a:pt x="966675" y="38773"/>
                  <a:pt x="966012" y="38442"/>
                </a:cubicBezTo>
                <a:cubicBezTo>
                  <a:pt x="964687" y="37116"/>
                  <a:pt x="963361" y="35790"/>
                  <a:pt x="962036" y="34465"/>
                </a:cubicBezTo>
                <a:cubicBezTo>
                  <a:pt x="959385" y="34796"/>
                  <a:pt x="957065" y="35128"/>
                  <a:pt x="954414" y="35790"/>
                </a:cubicBezTo>
                <a:cubicBezTo>
                  <a:pt x="951431" y="34796"/>
                  <a:pt x="948117" y="36453"/>
                  <a:pt x="945466" y="34796"/>
                </a:cubicBezTo>
                <a:cubicBezTo>
                  <a:pt x="945466" y="32145"/>
                  <a:pt x="944803" y="30488"/>
                  <a:pt x="941821" y="30820"/>
                </a:cubicBezTo>
                <a:cubicBezTo>
                  <a:pt x="944140" y="27506"/>
                  <a:pt x="947123" y="24192"/>
                  <a:pt x="944140" y="19552"/>
                </a:cubicBezTo>
                <a:cubicBezTo>
                  <a:pt x="944140" y="16238"/>
                  <a:pt x="944140" y="12593"/>
                  <a:pt x="949443" y="15575"/>
                </a:cubicBezTo>
                <a:cubicBezTo>
                  <a:pt x="950437" y="17232"/>
                  <a:pt x="952425" y="16901"/>
                  <a:pt x="953751" y="18889"/>
                </a:cubicBezTo>
                <a:cubicBezTo>
                  <a:pt x="955739" y="21872"/>
                  <a:pt x="960379" y="18889"/>
                  <a:pt x="963030" y="21872"/>
                </a:cubicBezTo>
                <a:cubicBezTo>
                  <a:pt x="964355" y="23198"/>
                  <a:pt x="967338" y="23198"/>
                  <a:pt x="967338" y="25849"/>
                </a:cubicBezTo>
                <a:cubicBezTo>
                  <a:pt x="967007" y="26180"/>
                  <a:pt x="966344" y="26843"/>
                  <a:pt x="966012" y="27174"/>
                </a:cubicBezTo>
                <a:cubicBezTo>
                  <a:pt x="962367" y="22866"/>
                  <a:pt x="959053" y="29163"/>
                  <a:pt x="955739" y="27174"/>
                </a:cubicBezTo>
                <a:cubicBezTo>
                  <a:pt x="955076" y="30157"/>
                  <a:pt x="957396" y="30820"/>
                  <a:pt x="958390" y="32145"/>
                </a:cubicBezTo>
                <a:cubicBezTo>
                  <a:pt x="959053" y="32145"/>
                  <a:pt x="959716" y="32145"/>
                  <a:pt x="960710" y="32145"/>
                </a:cubicBezTo>
                <a:cubicBezTo>
                  <a:pt x="963361" y="31482"/>
                  <a:pt x="966675" y="32145"/>
                  <a:pt x="968663" y="29494"/>
                </a:cubicBezTo>
                <a:cubicBezTo>
                  <a:pt x="971646" y="29494"/>
                  <a:pt x="970652" y="33802"/>
                  <a:pt x="973634" y="33471"/>
                </a:cubicBezTo>
                <a:cubicBezTo>
                  <a:pt x="973634" y="33802"/>
                  <a:pt x="973634" y="34134"/>
                  <a:pt x="973634" y="34796"/>
                </a:cubicBezTo>
                <a:cubicBezTo>
                  <a:pt x="972640" y="37116"/>
                  <a:pt x="971646" y="39104"/>
                  <a:pt x="968995" y="39767"/>
                </a:cubicBezTo>
                <a:close/>
                <a:moveTo>
                  <a:pt x="1259959" y="42750"/>
                </a:moveTo>
                <a:cubicBezTo>
                  <a:pt x="1260621" y="46395"/>
                  <a:pt x="1264598" y="43413"/>
                  <a:pt x="1266586" y="46726"/>
                </a:cubicBezTo>
                <a:cubicBezTo>
                  <a:pt x="1260621" y="46726"/>
                  <a:pt x="1255319" y="44738"/>
                  <a:pt x="1249685" y="46726"/>
                </a:cubicBezTo>
                <a:cubicBezTo>
                  <a:pt x="1250680" y="42750"/>
                  <a:pt x="1252999" y="43413"/>
                  <a:pt x="1254988" y="43744"/>
                </a:cubicBezTo>
                <a:cubicBezTo>
                  <a:pt x="1256645" y="41093"/>
                  <a:pt x="1253331" y="39436"/>
                  <a:pt x="1253993" y="36122"/>
                </a:cubicBezTo>
                <a:cubicBezTo>
                  <a:pt x="1258633" y="38110"/>
                  <a:pt x="1261947" y="42750"/>
                  <a:pt x="1268243" y="41756"/>
                </a:cubicBezTo>
                <a:cubicBezTo>
                  <a:pt x="1264598" y="44738"/>
                  <a:pt x="1262610" y="41424"/>
                  <a:pt x="1260290" y="42750"/>
                </a:cubicBezTo>
                <a:close/>
                <a:moveTo>
                  <a:pt x="274394" y="165365"/>
                </a:moveTo>
                <a:cubicBezTo>
                  <a:pt x="274394" y="165365"/>
                  <a:pt x="275057" y="168679"/>
                  <a:pt x="275719" y="170336"/>
                </a:cubicBezTo>
                <a:cubicBezTo>
                  <a:pt x="274394" y="172656"/>
                  <a:pt x="272074" y="173319"/>
                  <a:pt x="269754" y="172987"/>
                </a:cubicBezTo>
                <a:cubicBezTo>
                  <a:pt x="269423" y="169673"/>
                  <a:pt x="267103" y="172325"/>
                  <a:pt x="265778" y="171662"/>
                </a:cubicBezTo>
                <a:cubicBezTo>
                  <a:pt x="262795" y="178621"/>
                  <a:pt x="256499" y="177958"/>
                  <a:pt x="250202" y="178952"/>
                </a:cubicBezTo>
                <a:cubicBezTo>
                  <a:pt x="251196" y="176633"/>
                  <a:pt x="256167" y="176301"/>
                  <a:pt x="253185" y="172656"/>
                </a:cubicBezTo>
                <a:cubicBezTo>
                  <a:pt x="253516" y="172656"/>
                  <a:pt x="253847" y="172656"/>
                  <a:pt x="254179" y="172656"/>
                </a:cubicBezTo>
                <a:cubicBezTo>
                  <a:pt x="254179" y="170336"/>
                  <a:pt x="254179" y="167685"/>
                  <a:pt x="254179" y="165365"/>
                </a:cubicBezTo>
                <a:cubicBezTo>
                  <a:pt x="258156" y="165034"/>
                  <a:pt x="262464" y="166359"/>
                  <a:pt x="265446" y="162714"/>
                </a:cubicBezTo>
                <a:cubicBezTo>
                  <a:pt x="265778" y="162714"/>
                  <a:pt x="266109" y="162714"/>
                  <a:pt x="266772" y="162714"/>
                </a:cubicBezTo>
                <a:cubicBezTo>
                  <a:pt x="268097" y="167022"/>
                  <a:pt x="271743" y="164371"/>
                  <a:pt x="274394" y="165365"/>
                </a:cubicBezTo>
                <a:close/>
                <a:moveTo>
                  <a:pt x="245563" y="221371"/>
                </a:moveTo>
                <a:cubicBezTo>
                  <a:pt x="245563" y="221371"/>
                  <a:pt x="244568" y="221371"/>
                  <a:pt x="243906" y="221371"/>
                </a:cubicBezTo>
                <a:cubicBezTo>
                  <a:pt x="238935" y="217725"/>
                  <a:pt x="246557" y="216731"/>
                  <a:pt x="245231" y="213749"/>
                </a:cubicBezTo>
                <a:cubicBezTo>
                  <a:pt x="245563" y="213749"/>
                  <a:pt x="245894" y="213749"/>
                  <a:pt x="246557" y="213749"/>
                </a:cubicBezTo>
                <a:cubicBezTo>
                  <a:pt x="247551" y="216731"/>
                  <a:pt x="250534" y="216400"/>
                  <a:pt x="253185" y="217063"/>
                </a:cubicBezTo>
                <a:cubicBezTo>
                  <a:pt x="249539" y="217063"/>
                  <a:pt x="246557" y="217394"/>
                  <a:pt x="245563" y="221702"/>
                </a:cubicBezTo>
                <a:close/>
                <a:moveTo>
                  <a:pt x="254510" y="179284"/>
                </a:moveTo>
                <a:cubicBezTo>
                  <a:pt x="258818" y="180278"/>
                  <a:pt x="262464" y="179284"/>
                  <a:pt x="265778" y="180609"/>
                </a:cubicBezTo>
                <a:cubicBezTo>
                  <a:pt x="264121" y="182598"/>
                  <a:pt x="261138" y="180609"/>
                  <a:pt x="259481" y="182929"/>
                </a:cubicBezTo>
                <a:cubicBezTo>
                  <a:pt x="258487" y="182929"/>
                  <a:pt x="257824" y="182929"/>
                  <a:pt x="256830" y="182929"/>
                </a:cubicBezTo>
                <a:cubicBezTo>
                  <a:pt x="256167" y="181935"/>
                  <a:pt x="255504" y="180941"/>
                  <a:pt x="254510" y="178952"/>
                </a:cubicBezTo>
                <a:close/>
                <a:moveTo>
                  <a:pt x="1702369" y="400323"/>
                </a:moveTo>
                <a:cubicBezTo>
                  <a:pt x="1701375" y="402312"/>
                  <a:pt x="1699055" y="401649"/>
                  <a:pt x="1697398" y="402643"/>
                </a:cubicBezTo>
                <a:cubicBezTo>
                  <a:pt x="1695410" y="402643"/>
                  <a:pt x="1693421" y="402643"/>
                  <a:pt x="1691433" y="402974"/>
                </a:cubicBezTo>
                <a:cubicBezTo>
                  <a:pt x="1689776" y="401317"/>
                  <a:pt x="1690107" y="399660"/>
                  <a:pt x="1689776" y="397672"/>
                </a:cubicBezTo>
                <a:cubicBezTo>
                  <a:pt x="1689776" y="397672"/>
                  <a:pt x="1689776" y="397009"/>
                  <a:pt x="1689776" y="396678"/>
                </a:cubicBezTo>
                <a:cubicBezTo>
                  <a:pt x="1692096" y="395684"/>
                  <a:pt x="1694747" y="396678"/>
                  <a:pt x="1697067" y="396678"/>
                </a:cubicBezTo>
                <a:cubicBezTo>
                  <a:pt x="1697398" y="396678"/>
                  <a:pt x="1698061" y="396678"/>
                  <a:pt x="1698392" y="396678"/>
                </a:cubicBezTo>
                <a:cubicBezTo>
                  <a:pt x="1699386" y="398003"/>
                  <a:pt x="1702369" y="397341"/>
                  <a:pt x="1702038" y="400323"/>
                </a:cubicBezTo>
                <a:close/>
                <a:moveTo>
                  <a:pt x="2022495" y="361219"/>
                </a:moveTo>
                <a:cubicBezTo>
                  <a:pt x="2021501" y="362876"/>
                  <a:pt x="2022495" y="364533"/>
                  <a:pt x="2022827" y="366190"/>
                </a:cubicBezTo>
                <a:cubicBezTo>
                  <a:pt x="2022495" y="371161"/>
                  <a:pt x="2019513" y="370166"/>
                  <a:pt x="2016199" y="369172"/>
                </a:cubicBezTo>
                <a:cubicBezTo>
                  <a:pt x="2014873" y="364533"/>
                  <a:pt x="2017193" y="362213"/>
                  <a:pt x="2021501" y="361219"/>
                </a:cubicBezTo>
                <a:cubicBezTo>
                  <a:pt x="2021501" y="361219"/>
                  <a:pt x="2022164" y="361219"/>
                  <a:pt x="2022495" y="361219"/>
                </a:cubicBezTo>
                <a:close/>
                <a:moveTo>
                  <a:pt x="141505" y="265446"/>
                </a:moveTo>
                <a:cubicBezTo>
                  <a:pt x="142831" y="263126"/>
                  <a:pt x="144819" y="261801"/>
                  <a:pt x="147470" y="262132"/>
                </a:cubicBezTo>
                <a:cubicBezTo>
                  <a:pt x="149459" y="261138"/>
                  <a:pt x="151778" y="260807"/>
                  <a:pt x="154098" y="260807"/>
                </a:cubicBezTo>
                <a:lnTo>
                  <a:pt x="154098" y="260807"/>
                </a:lnTo>
                <a:cubicBezTo>
                  <a:pt x="153435" y="262464"/>
                  <a:pt x="149790" y="264120"/>
                  <a:pt x="154098" y="266109"/>
                </a:cubicBezTo>
                <a:cubicBezTo>
                  <a:pt x="157412" y="265115"/>
                  <a:pt x="159732" y="266440"/>
                  <a:pt x="161720" y="268760"/>
                </a:cubicBezTo>
                <a:cubicBezTo>
                  <a:pt x="160395" y="270417"/>
                  <a:pt x="162383" y="271743"/>
                  <a:pt x="162714" y="273731"/>
                </a:cubicBezTo>
                <a:cubicBezTo>
                  <a:pt x="157743" y="274062"/>
                  <a:pt x="153435" y="274394"/>
                  <a:pt x="148796" y="275056"/>
                </a:cubicBezTo>
                <a:cubicBezTo>
                  <a:pt x="147470" y="275056"/>
                  <a:pt x="146476" y="275056"/>
                  <a:pt x="145150" y="275056"/>
                </a:cubicBezTo>
                <a:cubicBezTo>
                  <a:pt x="143162" y="273731"/>
                  <a:pt x="142499" y="271080"/>
                  <a:pt x="143162" y="269754"/>
                </a:cubicBezTo>
                <a:cubicBezTo>
                  <a:pt x="144156" y="267434"/>
                  <a:pt x="144156" y="266440"/>
                  <a:pt x="141505" y="265777"/>
                </a:cubicBezTo>
                <a:close/>
                <a:moveTo>
                  <a:pt x="1845862" y="91796"/>
                </a:moveTo>
                <a:cubicBezTo>
                  <a:pt x="1845862" y="96104"/>
                  <a:pt x="1849839" y="97098"/>
                  <a:pt x="1852490" y="99418"/>
                </a:cubicBezTo>
                <a:lnTo>
                  <a:pt x="1852490" y="99418"/>
                </a:lnTo>
                <a:cubicBezTo>
                  <a:pt x="1854810" y="101738"/>
                  <a:pt x="1858124" y="101075"/>
                  <a:pt x="1860775" y="101406"/>
                </a:cubicBezTo>
                <a:cubicBezTo>
                  <a:pt x="1865083" y="101738"/>
                  <a:pt x="1871711" y="95441"/>
                  <a:pt x="1869723" y="93453"/>
                </a:cubicBezTo>
                <a:cubicBezTo>
                  <a:pt x="1867072" y="90470"/>
                  <a:pt x="1870717" y="89145"/>
                  <a:pt x="1870385" y="87156"/>
                </a:cubicBezTo>
                <a:cubicBezTo>
                  <a:pt x="1871380" y="87156"/>
                  <a:pt x="1872043" y="87156"/>
                  <a:pt x="1873037" y="86825"/>
                </a:cubicBezTo>
                <a:cubicBezTo>
                  <a:pt x="1873368" y="88482"/>
                  <a:pt x="1874031" y="90470"/>
                  <a:pt x="1874362" y="92127"/>
                </a:cubicBezTo>
                <a:cubicBezTo>
                  <a:pt x="1877676" y="90470"/>
                  <a:pt x="1882647" y="91133"/>
                  <a:pt x="1883310" y="85831"/>
                </a:cubicBezTo>
                <a:cubicBezTo>
                  <a:pt x="1884304" y="84837"/>
                  <a:pt x="1884967" y="84174"/>
                  <a:pt x="1885961" y="83180"/>
                </a:cubicBezTo>
                <a:cubicBezTo>
                  <a:pt x="1883641" y="80197"/>
                  <a:pt x="1888281" y="81191"/>
                  <a:pt x="1887949" y="79534"/>
                </a:cubicBezTo>
                <a:cubicBezTo>
                  <a:pt x="1886955" y="78872"/>
                  <a:pt x="1885630" y="78209"/>
                  <a:pt x="1885630" y="76883"/>
                </a:cubicBezTo>
                <a:cubicBezTo>
                  <a:pt x="1883973" y="76883"/>
                  <a:pt x="1882316" y="76883"/>
                  <a:pt x="1880659" y="76883"/>
                </a:cubicBezTo>
                <a:cubicBezTo>
                  <a:pt x="1878670" y="76552"/>
                  <a:pt x="1876019" y="77877"/>
                  <a:pt x="1875688" y="74564"/>
                </a:cubicBezTo>
                <a:cubicBezTo>
                  <a:pt x="1875356" y="72244"/>
                  <a:pt x="1877345" y="72244"/>
                  <a:pt x="1878670" y="71581"/>
                </a:cubicBezTo>
                <a:cubicBezTo>
                  <a:pt x="1880990" y="70255"/>
                  <a:pt x="1879002" y="67273"/>
                  <a:pt x="1880327" y="65284"/>
                </a:cubicBezTo>
                <a:cubicBezTo>
                  <a:pt x="1879002" y="64622"/>
                  <a:pt x="1878007" y="63628"/>
                  <a:pt x="1876682" y="62965"/>
                </a:cubicBezTo>
                <a:cubicBezTo>
                  <a:pt x="1875688" y="63959"/>
                  <a:pt x="1875025" y="64622"/>
                  <a:pt x="1874031" y="65616"/>
                </a:cubicBezTo>
                <a:cubicBezTo>
                  <a:pt x="1873699" y="65616"/>
                  <a:pt x="1873368" y="65616"/>
                  <a:pt x="1872705" y="65616"/>
                </a:cubicBezTo>
                <a:cubicBezTo>
                  <a:pt x="1866409" y="62302"/>
                  <a:pt x="1861769" y="64290"/>
                  <a:pt x="1857461" y="69261"/>
                </a:cubicBezTo>
                <a:cubicBezTo>
                  <a:pt x="1850502" y="67273"/>
                  <a:pt x="1847519" y="67936"/>
                  <a:pt x="1846194" y="72244"/>
                </a:cubicBezTo>
                <a:cubicBezTo>
                  <a:pt x="1846525" y="74564"/>
                  <a:pt x="1845862" y="76220"/>
                  <a:pt x="1843543" y="77215"/>
                </a:cubicBezTo>
                <a:cubicBezTo>
                  <a:pt x="1843543" y="77215"/>
                  <a:pt x="1843543" y="77877"/>
                  <a:pt x="1843543" y="78209"/>
                </a:cubicBezTo>
                <a:cubicBezTo>
                  <a:pt x="1847188" y="79203"/>
                  <a:pt x="1845531" y="82517"/>
                  <a:pt x="1846194" y="84505"/>
                </a:cubicBezTo>
                <a:cubicBezTo>
                  <a:pt x="1845862" y="86494"/>
                  <a:pt x="1843543" y="84505"/>
                  <a:pt x="1842880" y="86162"/>
                </a:cubicBezTo>
                <a:cubicBezTo>
                  <a:pt x="1844205" y="88482"/>
                  <a:pt x="1846857" y="86162"/>
                  <a:pt x="1848513" y="87488"/>
                </a:cubicBezTo>
                <a:cubicBezTo>
                  <a:pt x="1846194" y="89808"/>
                  <a:pt x="1840560" y="86494"/>
                  <a:pt x="1841223" y="92459"/>
                </a:cubicBezTo>
                <a:cubicBezTo>
                  <a:pt x="1842880" y="92459"/>
                  <a:pt x="1844537" y="92459"/>
                  <a:pt x="1846194" y="92459"/>
                </a:cubicBezTo>
                <a:lnTo>
                  <a:pt x="1846194" y="92459"/>
                </a:lnTo>
                <a:close/>
                <a:moveTo>
                  <a:pt x="1863095" y="84837"/>
                </a:moveTo>
                <a:cubicBezTo>
                  <a:pt x="1863095" y="84837"/>
                  <a:pt x="1866740" y="84505"/>
                  <a:pt x="1868397" y="84174"/>
                </a:cubicBezTo>
                <a:cubicBezTo>
                  <a:pt x="1866740" y="84174"/>
                  <a:pt x="1864752" y="83843"/>
                  <a:pt x="1863095" y="84837"/>
                </a:cubicBezTo>
                <a:close/>
                <a:moveTo>
                  <a:pt x="1872705" y="72907"/>
                </a:moveTo>
                <a:cubicBezTo>
                  <a:pt x="1872705" y="72907"/>
                  <a:pt x="1872043" y="72907"/>
                  <a:pt x="1871711" y="72907"/>
                </a:cubicBezTo>
                <a:cubicBezTo>
                  <a:pt x="1872043" y="72907"/>
                  <a:pt x="1872374" y="72907"/>
                  <a:pt x="1872705" y="72907"/>
                </a:cubicBezTo>
                <a:lnTo>
                  <a:pt x="1872705" y="72907"/>
                </a:lnTo>
                <a:close/>
                <a:moveTo>
                  <a:pt x="1874362" y="82186"/>
                </a:moveTo>
                <a:cubicBezTo>
                  <a:pt x="1874362" y="82186"/>
                  <a:pt x="1874362" y="82848"/>
                  <a:pt x="1874031" y="83511"/>
                </a:cubicBezTo>
                <a:cubicBezTo>
                  <a:pt x="1874031" y="83180"/>
                  <a:pt x="1874031" y="82848"/>
                  <a:pt x="1874362" y="82186"/>
                </a:cubicBezTo>
                <a:close/>
                <a:moveTo>
                  <a:pt x="1864752" y="72907"/>
                </a:moveTo>
                <a:cubicBezTo>
                  <a:pt x="1864752" y="72907"/>
                  <a:pt x="1863426" y="72907"/>
                  <a:pt x="1862763" y="72907"/>
                </a:cubicBezTo>
                <a:cubicBezTo>
                  <a:pt x="1863426" y="72907"/>
                  <a:pt x="1864089" y="72907"/>
                  <a:pt x="1864752" y="72907"/>
                </a:cubicBezTo>
                <a:close/>
                <a:moveTo>
                  <a:pt x="1607259" y="422195"/>
                </a:moveTo>
                <a:cubicBezTo>
                  <a:pt x="1607259" y="422195"/>
                  <a:pt x="1607922" y="425178"/>
                  <a:pt x="1606265" y="426172"/>
                </a:cubicBezTo>
                <a:cubicBezTo>
                  <a:pt x="1600631" y="426172"/>
                  <a:pt x="1602288" y="432137"/>
                  <a:pt x="1599637" y="434788"/>
                </a:cubicBezTo>
                <a:cubicBezTo>
                  <a:pt x="1597649" y="435119"/>
                  <a:pt x="1595992" y="434788"/>
                  <a:pt x="1594666" y="433131"/>
                </a:cubicBezTo>
                <a:cubicBezTo>
                  <a:pt x="1594666" y="429486"/>
                  <a:pt x="1597649" y="427166"/>
                  <a:pt x="1599968" y="424846"/>
                </a:cubicBezTo>
                <a:cubicBezTo>
                  <a:pt x="1602620" y="423521"/>
                  <a:pt x="1603945" y="420207"/>
                  <a:pt x="1607590" y="421201"/>
                </a:cubicBezTo>
                <a:lnTo>
                  <a:pt x="1607590" y="421201"/>
                </a:lnTo>
                <a:cubicBezTo>
                  <a:pt x="1605602" y="417556"/>
                  <a:pt x="1607259" y="413579"/>
                  <a:pt x="1606265" y="409602"/>
                </a:cubicBezTo>
                <a:cubicBezTo>
                  <a:pt x="1606596" y="408608"/>
                  <a:pt x="1607259" y="407945"/>
                  <a:pt x="1607590" y="406951"/>
                </a:cubicBezTo>
                <a:cubicBezTo>
                  <a:pt x="1606596" y="405294"/>
                  <a:pt x="1605933" y="403637"/>
                  <a:pt x="1604939" y="401980"/>
                </a:cubicBezTo>
                <a:cubicBezTo>
                  <a:pt x="1605271" y="401317"/>
                  <a:pt x="1605933" y="400655"/>
                  <a:pt x="1606265" y="399660"/>
                </a:cubicBezTo>
                <a:cubicBezTo>
                  <a:pt x="1610242" y="398998"/>
                  <a:pt x="1612561" y="399660"/>
                  <a:pt x="1612230" y="404300"/>
                </a:cubicBezTo>
                <a:cubicBezTo>
                  <a:pt x="1612230" y="404963"/>
                  <a:pt x="1612230" y="405957"/>
                  <a:pt x="1612230" y="406620"/>
                </a:cubicBezTo>
                <a:cubicBezTo>
                  <a:pt x="1612893" y="411259"/>
                  <a:pt x="1611898" y="415567"/>
                  <a:pt x="1610904" y="419875"/>
                </a:cubicBezTo>
                <a:cubicBezTo>
                  <a:pt x="1610242" y="422527"/>
                  <a:pt x="1608916" y="421864"/>
                  <a:pt x="1607259" y="422195"/>
                </a:cubicBezTo>
                <a:close/>
                <a:moveTo>
                  <a:pt x="355917" y="417224"/>
                </a:moveTo>
                <a:cubicBezTo>
                  <a:pt x="355917" y="417224"/>
                  <a:pt x="355917" y="417224"/>
                  <a:pt x="355917" y="417224"/>
                </a:cubicBezTo>
                <a:cubicBezTo>
                  <a:pt x="355917" y="417224"/>
                  <a:pt x="355917" y="417224"/>
                  <a:pt x="355917" y="417224"/>
                </a:cubicBezTo>
                <a:cubicBezTo>
                  <a:pt x="355917" y="417224"/>
                  <a:pt x="355917" y="417224"/>
                  <a:pt x="355917" y="417224"/>
                </a:cubicBezTo>
                <a:cubicBezTo>
                  <a:pt x="355917" y="417224"/>
                  <a:pt x="355917" y="417224"/>
                  <a:pt x="355917" y="417224"/>
                </a:cubicBezTo>
                <a:close/>
                <a:moveTo>
                  <a:pt x="381434" y="433131"/>
                </a:moveTo>
                <a:cubicBezTo>
                  <a:pt x="384085" y="432137"/>
                  <a:pt x="385079" y="427497"/>
                  <a:pt x="389056" y="428492"/>
                </a:cubicBezTo>
                <a:cubicBezTo>
                  <a:pt x="390382" y="430149"/>
                  <a:pt x="392039" y="429817"/>
                  <a:pt x="393696" y="429817"/>
                </a:cubicBezTo>
                <a:cubicBezTo>
                  <a:pt x="396347" y="429817"/>
                  <a:pt x="396678" y="431474"/>
                  <a:pt x="396678" y="433462"/>
                </a:cubicBezTo>
                <a:cubicBezTo>
                  <a:pt x="391707" y="430480"/>
                  <a:pt x="386736" y="432137"/>
                  <a:pt x="381765" y="433131"/>
                </a:cubicBezTo>
                <a:close/>
                <a:moveTo>
                  <a:pt x="380108" y="433131"/>
                </a:moveTo>
                <a:cubicBezTo>
                  <a:pt x="380108" y="433131"/>
                  <a:pt x="381103" y="433131"/>
                  <a:pt x="381434" y="433131"/>
                </a:cubicBezTo>
                <a:cubicBezTo>
                  <a:pt x="381103" y="433131"/>
                  <a:pt x="380440" y="433131"/>
                  <a:pt x="380108" y="433131"/>
                </a:cubicBezTo>
                <a:close/>
                <a:moveTo>
                  <a:pt x="366190" y="440422"/>
                </a:moveTo>
                <a:cubicBezTo>
                  <a:pt x="366190" y="440422"/>
                  <a:pt x="366190" y="439096"/>
                  <a:pt x="366190" y="438433"/>
                </a:cubicBezTo>
                <a:cubicBezTo>
                  <a:pt x="368178" y="439096"/>
                  <a:pt x="367516" y="439759"/>
                  <a:pt x="366190" y="440422"/>
                </a:cubicBezTo>
                <a:close/>
                <a:moveTo>
                  <a:pt x="723764" y="419544"/>
                </a:moveTo>
                <a:cubicBezTo>
                  <a:pt x="728403" y="416893"/>
                  <a:pt x="734037" y="419544"/>
                  <a:pt x="738345" y="416561"/>
                </a:cubicBezTo>
                <a:cubicBezTo>
                  <a:pt x="740665" y="418218"/>
                  <a:pt x="740333" y="420207"/>
                  <a:pt x="740665" y="421864"/>
                </a:cubicBezTo>
                <a:cubicBezTo>
                  <a:pt x="735031" y="421864"/>
                  <a:pt x="729066" y="422858"/>
                  <a:pt x="723764" y="419544"/>
                </a:cubicBezTo>
                <a:close/>
                <a:moveTo>
                  <a:pt x="749612" y="437439"/>
                </a:moveTo>
                <a:cubicBezTo>
                  <a:pt x="750607" y="439428"/>
                  <a:pt x="751932" y="441416"/>
                  <a:pt x="752926" y="443404"/>
                </a:cubicBezTo>
                <a:cubicBezTo>
                  <a:pt x="751269" y="443404"/>
                  <a:pt x="749944" y="443404"/>
                  <a:pt x="748287" y="443736"/>
                </a:cubicBezTo>
                <a:cubicBezTo>
                  <a:pt x="746298" y="443736"/>
                  <a:pt x="743979" y="443736"/>
                  <a:pt x="741990" y="443736"/>
                </a:cubicBezTo>
                <a:cubicBezTo>
                  <a:pt x="741328" y="443404"/>
                  <a:pt x="740996" y="442742"/>
                  <a:pt x="740333" y="442410"/>
                </a:cubicBezTo>
                <a:cubicBezTo>
                  <a:pt x="740333" y="435782"/>
                  <a:pt x="746630" y="439428"/>
                  <a:pt x="749281" y="437439"/>
                </a:cubicBezTo>
                <a:close/>
                <a:moveTo>
                  <a:pt x="672066" y="434788"/>
                </a:moveTo>
                <a:cubicBezTo>
                  <a:pt x="669746" y="432137"/>
                  <a:pt x="666433" y="432468"/>
                  <a:pt x="662787" y="431806"/>
                </a:cubicBezTo>
                <a:cubicBezTo>
                  <a:pt x="666433" y="427829"/>
                  <a:pt x="673392" y="434457"/>
                  <a:pt x="674055" y="426503"/>
                </a:cubicBezTo>
                <a:cubicBezTo>
                  <a:pt x="676374" y="428160"/>
                  <a:pt x="678363" y="429486"/>
                  <a:pt x="680020" y="430811"/>
                </a:cubicBezTo>
                <a:cubicBezTo>
                  <a:pt x="679025" y="435782"/>
                  <a:pt x="673723" y="431474"/>
                  <a:pt x="671735" y="434457"/>
                </a:cubicBezTo>
                <a:close/>
                <a:moveTo>
                  <a:pt x="820862" y="405957"/>
                </a:moveTo>
                <a:cubicBezTo>
                  <a:pt x="820862" y="405957"/>
                  <a:pt x="820862" y="408277"/>
                  <a:pt x="821856" y="408939"/>
                </a:cubicBezTo>
                <a:cubicBezTo>
                  <a:pt x="825170" y="407945"/>
                  <a:pt x="826496" y="410596"/>
                  <a:pt x="827490" y="412585"/>
                </a:cubicBezTo>
                <a:cubicBezTo>
                  <a:pt x="828484" y="415236"/>
                  <a:pt x="830472" y="417224"/>
                  <a:pt x="832129" y="419875"/>
                </a:cubicBezTo>
                <a:cubicBezTo>
                  <a:pt x="832461" y="419875"/>
                  <a:pt x="832792" y="419875"/>
                  <a:pt x="833124" y="419875"/>
                </a:cubicBezTo>
                <a:lnTo>
                  <a:pt x="833124" y="419875"/>
                </a:lnTo>
                <a:cubicBezTo>
                  <a:pt x="833124" y="425509"/>
                  <a:pt x="837100" y="424846"/>
                  <a:pt x="840746" y="424846"/>
                </a:cubicBezTo>
                <a:cubicBezTo>
                  <a:pt x="840746" y="423189"/>
                  <a:pt x="840746" y="421532"/>
                  <a:pt x="840746" y="419875"/>
                </a:cubicBezTo>
                <a:cubicBezTo>
                  <a:pt x="842071" y="414242"/>
                  <a:pt x="840083" y="410928"/>
                  <a:pt x="834449" y="409934"/>
                </a:cubicBezTo>
                <a:cubicBezTo>
                  <a:pt x="836437" y="407614"/>
                  <a:pt x="834118" y="403306"/>
                  <a:pt x="838094" y="402312"/>
                </a:cubicBezTo>
                <a:cubicBezTo>
                  <a:pt x="839089" y="401649"/>
                  <a:pt x="839751" y="401317"/>
                  <a:pt x="840746" y="400655"/>
                </a:cubicBezTo>
                <a:cubicBezTo>
                  <a:pt x="839751" y="398998"/>
                  <a:pt x="837763" y="400655"/>
                  <a:pt x="836769" y="399329"/>
                </a:cubicBezTo>
                <a:cubicBezTo>
                  <a:pt x="835112" y="396678"/>
                  <a:pt x="837763" y="394027"/>
                  <a:pt x="836106" y="391044"/>
                </a:cubicBezTo>
                <a:cubicBezTo>
                  <a:pt x="832792" y="391044"/>
                  <a:pt x="830472" y="393033"/>
                  <a:pt x="827821" y="394358"/>
                </a:cubicBezTo>
                <a:cubicBezTo>
                  <a:pt x="827821" y="394689"/>
                  <a:pt x="827821" y="395352"/>
                  <a:pt x="827821" y="395684"/>
                </a:cubicBezTo>
                <a:cubicBezTo>
                  <a:pt x="829478" y="398003"/>
                  <a:pt x="827821" y="398666"/>
                  <a:pt x="825833" y="399660"/>
                </a:cubicBezTo>
                <a:cubicBezTo>
                  <a:pt x="823845" y="400323"/>
                  <a:pt x="821193" y="401317"/>
                  <a:pt x="822850" y="404631"/>
                </a:cubicBezTo>
                <a:cubicBezTo>
                  <a:pt x="822519" y="404963"/>
                  <a:pt x="822188" y="405625"/>
                  <a:pt x="821856" y="405957"/>
                </a:cubicBezTo>
                <a:cubicBezTo>
                  <a:pt x="821525" y="405957"/>
                  <a:pt x="821193" y="405957"/>
                  <a:pt x="820862" y="405957"/>
                </a:cubicBezTo>
                <a:close/>
                <a:moveTo>
                  <a:pt x="837100" y="419544"/>
                </a:moveTo>
                <a:lnTo>
                  <a:pt x="837100" y="419544"/>
                </a:lnTo>
                <a:cubicBezTo>
                  <a:pt x="837100" y="419544"/>
                  <a:pt x="834118" y="416893"/>
                  <a:pt x="833124" y="415567"/>
                </a:cubicBezTo>
                <a:cubicBezTo>
                  <a:pt x="834449" y="416893"/>
                  <a:pt x="836106" y="417887"/>
                  <a:pt x="837100" y="419544"/>
                </a:cubicBezTo>
                <a:close/>
                <a:moveTo>
                  <a:pt x="794019" y="414573"/>
                </a:moveTo>
                <a:cubicBezTo>
                  <a:pt x="794019" y="410928"/>
                  <a:pt x="798990" y="409602"/>
                  <a:pt x="797996" y="405625"/>
                </a:cubicBezTo>
                <a:cubicBezTo>
                  <a:pt x="799984" y="405625"/>
                  <a:pt x="801973" y="405957"/>
                  <a:pt x="803298" y="404300"/>
                </a:cubicBezTo>
                <a:cubicBezTo>
                  <a:pt x="802635" y="403968"/>
                  <a:pt x="801641" y="403306"/>
                  <a:pt x="800978" y="402974"/>
                </a:cubicBezTo>
                <a:cubicBezTo>
                  <a:pt x="801641" y="398666"/>
                  <a:pt x="802635" y="395021"/>
                  <a:pt x="808269" y="398003"/>
                </a:cubicBezTo>
                <a:cubicBezTo>
                  <a:pt x="809595" y="396015"/>
                  <a:pt x="807275" y="394358"/>
                  <a:pt x="807606" y="392370"/>
                </a:cubicBezTo>
                <a:cubicBezTo>
                  <a:pt x="809263" y="394689"/>
                  <a:pt x="814234" y="392370"/>
                  <a:pt x="814565" y="396346"/>
                </a:cubicBezTo>
                <a:cubicBezTo>
                  <a:pt x="812577" y="398998"/>
                  <a:pt x="809926" y="396015"/>
                  <a:pt x="808269" y="397672"/>
                </a:cubicBezTo>
                <a:cubicBezTo>
                  <a:pt x="807606" y="399329"/>
                  <a:pt x="807275" y="400986"/>
                  <a:pt x="806612" y="402643"/>
                </a:cubicBezTo>
                <a:cubicBezTo>
                  <a:pt x="805618" y="402974"/>
                  <a:pt x="804955" y="403637"/>
                  <a:pt x="803961" y="403968"/>
                </a:cubicBezTo>
                <a:cubicBezTo>
                  <a:pt x="805949" y="407282"/>
                  <a:pt x="800647" y="408608"/>
                  <a:pt x="801641" y="411591"/>
                </a:cubicBezTo>
                <a:cubicBezTo>
                  <a:pt x="799653" y="414573"/>
                  <a:pt x="797002" y="414242"/>
                  <a:pt x="794019" y="414242"/>
                </a:cubicBezTo>
                <a:lnTo>
                  <a:pt x="794019" y="414242"/>
                </a:lnTo>
                <a:close/>
                <a:moveTo>
                  <a:pt x="741328" y="398003"/>
                </a:moveTo>
                <a:cubicBezTo>
                  <a:pt x="741328" y="398003"/>
                  <a:pt x="741328" y="399660"/>
                  <a:pt x="741659" y="400323"/>
                </a:cubicBezTo>
                <a:cubicBezTo>
                  <a:pt x="737019" y="400323"/>
                  <a:pt x="732380" y="400323"/>
                  <a:pt x="727740" y="400323"/>
                </a:cubicBezTo>
                <a:cubicBezTo>
                  <a:pt x="727740" y="397672"/>
                  <a:pt x="730723" y="398335"/>
                  <a:pt x="731717" y="396678"/>
                </a:cubicBezTo>
                <a:cubicBezTo>
                  <a:pt x="732380" y="396346"/>
                  <a:pt x="733374" y="396015"/>
                  <a:pt x="733705" y="395352"/>
                </a:cubicBezTo>
                <a:cubicBezTo>
                  <a:pt x="735031" y="392701"/>
                  <a:pt x="737019" y="392038"/>
                  <a:pt x="739339" y="392701"/>
                </a:cubicBezTo>
                <a:cubicBezTo>
                  <a:pt x="741990" y="393364"/>
                  <a:pt x="740665" y="395684"/>
                  <a:pt x="740996" y="397341"/>
                </a:cubicBezTo>
                <a:close/>
                <a:moveTo>
                  <a:pt x="1742799" y="387730"/>
                </a:moveTo>
                <a:cubicBezTo>
                  <a:pt x="1743130" y="389387"/>
                  <a:pt x="1742799" y="391707"/>
                  <a:pt x="1745450" y="391707"/>
                </a:cubicBezTo>
                <a:lnTo>
                  <a:pt x="1745450" y="391707"/>
                </a:lnTo>
                <a:cubicBezTo>
                  <a:pt x="1745450" y="391707"/>
                  <a:pt x="1744787" y="393033"/>
                  <a:pt x="1744456" y="394027"/>
                </a:cubicBezTo>
                <a:cubicBezTo>
                  <a:pt x="1746444" y="395684"/>
                  <a:pt x="1745119" y="396346"/>
                  <a:pt x="1743462" y="396678"/>
                </a:cubicBezTo>
                <a:cubicBezTo>
                  <a:pt x="1741473" y="396678"/>
                  <a:pt x="1739485" y="396678"/>
                  <a:pt x="1737497" y="398003"/>
                </a:cubicBezTo>
                <a:cubicBezTo>
                  <a:pt x="1732526" y="400655"/>
                  <a:pt x="1727223" y="397341"/>
                  <a:pt x="1722584" y="399329"/>
                </a:cubicBezTo>
                <a:cubicBezTo>
                  <a:pt x="1720927" y="398335"/>
                  <a:pt x="1717944" y="400655"/>
                  <a:pt x="1717613" y="397009"/>
                </a:cubicBezTo>
                <a:cubicBezTo>
                  <a:pt x="1720596" y="394689"/>
                  <a:pt x="1726229" y="397009"/>
                  <a:pt x="1727555" y="391707"/>
                </a:cubicBezTo>
                <a:lnTo>
                  <a:pt x="1727555" y="391707"/>
                </a:lnTo>
                <a:cubicBezTo>
                  <a:pt x="1729543" y="391044"/>
                  <a:pt x="1730537" y="393033"/>
                  <a:pt x="1732194" y="394027"/>
                </a:cubicBezTo>
                <a:cubicBezTo>
                  <a:pt x="1734183" y="389387"/>
                  <a:pt x="1738822" y="389719"/>
                  <a:pt x="1742468" y="387730"/>
                </a:cubicBezTo>
                <a:close/>
                <a:moveTo>
                  <a:pt x="538515" y="376463"/>
                </a:moveTo>
                <a:lnTo>
                  <a:pt x="538515" y="376463"/>
                </a:lnTo>
                <a:cubicBezTo>
                  <a:pt x="538515" y="376463"/>
                  <a:pt x="538515" y="376463"/>
                  <a:pt x="538515" y="376463"/>
                </a:cubicBezTo>
                <a:lnTo>
                  <a:pt x="538515" y="376463"/>
                </a:lnTo>
                <a:close/>
                <a:moveTo>
                  <a:pt x="534538" y="382759"/>
                </a:moveTo>
                <a:cubicBezTo>
                  <a:pt x="531224" y="384416"/>
                  <a:pt x="528241" y="385079"/>
                  <a:pt x="524265" y="383422"/>
                </a:cubicBezTo>
                <a:cubicBezTo>
                  <a:pt x="526584" y="381102"/>
                  <a:pt x="528241" y="383422"/>
                  <a:pt x="529567" y="382428"/>
                </a:cubicBezTo>
                <a:cubicBezTo>
                  <a:pt x="530893" y="381434"/>
                  <a:pt x="532550" y="380771"/>
                  <a:pt x="534538" y="383091"/>
                </a:cubicBezTo>
                <a:close/>
                <a:moveTo>
                  <a:pt x="748618" y="91796"/>
                </a:moveTo>
                <a:cubicBezTo>
                  <a:pt x="748618" y="91796"/>
                  <a:pt x="748618" y="91796"/>
                  <a:pt x="748618" y="91796"/>
                </a:cubicBezTo>
                <a:cubicBezTo>
                  <a:pt x="748618" y="91796"/>
                  <a:pt x="748618" y="91796"/>
                  <a:pt x="748618" y="91796"/>
                </a:cubicBezTo>
                <a:lnTo>
                  <a:pt x="748618" y="91796"/>
                </a:lnTo>
                <a:close/>
                <a:moveTo>
                  <a:pt x="171662" y="287318"/>
                </a:moveTo>
                <a:cubicBezTo>
                  <a:pt x="169674" y="287981"/>
                  <a:pt x="168017" y="288644"/>
                  <a:pt x="166028" y="288975"/>
                </a:cubicBezTo>
                <a:cubicBezTo>
                  <a:pt x="167022" y="290632"/>
                  <a:pt x="169342" y="289638"/>
                  <a:pt x="169342" y="292289"/>
                </a:cubicBezTo>
                <a:cubicBezTo>
                  <a:pt x="167022" y="291295"/>
                  <a:pt x="163708" y="293946"/>
                  <a:pt x="162383" y="289969"/>
                </a:cubicBezTo>
                <a:cubicBezTo>
                  <a:pt x="164371" y="285992"/>
                  <a:pt x="168017" y="285330"/>
                  <a:pt x="171662" y="284998"/>
                </a:cubicBezTo>
                <a:cubicBezTo>
                  <a:pt x="171662" y="285661"/>
                  <a:pt x="171662" y="286655"/>
                  <a:pt x="171662" y="287318"/>
                </a:cubicBezTo>
                <a:close/>
                <a:moveTo>
                  <a:pt x="1310993" y="462625"/>
                </a:moveTo>
                <a:cubicBezTo>
                  <a:pt x="1310993" y="462625"/>
                  <a:pt x="1308011" y="461300"/>
                  <a:pt x="1307679" y="458648"/>
                </a:cubicBezTo>
                <a:cubicBezTo>
                  <a:pt x="1313313" y="457323"/>
                  <a:pt x="1318615" y="457986"/>
                  <a:pt x="1324249" y="458317"/>
                </a:cubicBezTo>
                <a:cubicBezTo>
                  <a:pt x="1324580" y="461300"/>
                  <a:pt x="1321266" y="459643"/>
                  <a:pt x="1320935" y="461631"/>
                </a:cubicBezTo>
                <a:cubicBezTo>
                  <a:pt x="1321598" y="464945"/>
                  <a:pt x="1324249" y="463951"/>
                  <a:pt x="1326237" y="464282"/>
                </a:cubicBezTo>
                <a:cubicBezTo>
                  <a:pt x="1325906" y="467596"/>
                  <a:pt x="1323255" y="466602"/>
                  <a:pt x="1321266" y="466933"/>
                </a:cubicBezTo>
                <a:cubicBezTo>
                  <a:pt x="1318947" y="466933"/>
                  <a:pt x="1316627" y="467927"/>
                  <a:pt x="1314970" y="469253"/>
                </a:cubicBezTo>
                <a:cubicBezTo>
                  <a:pt x="1315964" y="469253"/>
                  <a:pt x="1316958" y="469584"/>
                  <a:pt x="1316627" y="470579"/>
                </a:cubicBezTo>
                <a:cubicBezTo>
                  <a:pt x="1315964" y="472898"/>
                  <a:pt x="1313644" y="470910"/>
                  <a:pt x="1312319" y="472236"/>
                </a:cubicBezTo>
                <a:cubicBezTo>
                  <a:pt x="1307679" y="472567"/>
                  <a:pt x="1305691" y="468922"/>
                  <a:pt x="1303702" y="466270"/>
                </a:cubicBezTo>
                <a:cubicBezTo>
                  <a:pt x="1302046" y="463951"/>
                  <a:pt x="1303371" y="462294"/>
                  <a:pt x="1306022" y="462957"/>
                </a:cubicBezTo>
                <a:cubicBezTo>
                  <a:pt x="1307679" y="462957"/>
                  <a:pt x="1309336" y="463619"/>
                  <a:pt x="1310993" y="462957"/>
                </a:cubicBezTo>
                <a:close/>
                <a:moveTo>
                  <a:pt x="275057" y="190220"/>
                </a:moveTo>
                <a:cubicBezTo>
                  <a:pt x="274394" y="194528"/>
                  <a:pt x="271080" y="191545"/>
                  <a:pt x="269423" y="193865"/>
                </a:cubicBezTo>
                <a:cubicBezTo>
                  <a:pt x="269092" y="191877"/>
                  <a:pt x="268760" y="190551"/>
                  <a:pt x="268760" y="188894"/>
                </a:cubicBezTo>
                <a:cubicBezTo>
                  <a:pt x="272074" y="187569"/>
                  <a:pt x="273731" y="188894"/>
                  <a:pt x="275388" y="190220"/>
                </a:cubicBezTo>
                <a:close/>
                <a:moveTo>
                  <a:pt x="874216" y="440090"/>
                </a:moveTo>
                <a:cubicBezTo>
                  <a:pt x="874879" y="437108"/>
                  <a:pt x="873222" y="435782"/>
                  <a:pt x="869245" y="436114"/>
                </a:cubicBezTo>
                <a:cubicBezTo>
                  <a:pt x="873554" y="433794"/>
                  <a:pt x="876536" y="436114"/>
                  <a:pt x="879519" y="436114"/>
                </a:cubicBezTo>
                <a:cubicBezTo>
                  <a:pt x="882833" y="436445"/>
                  <a:pt x="881838" y="439096"/>
                  <a:pt x="882170" y="441085"/>
                </a:cubicBezTo>
                <a:cubicBezTo>
                  <a:pt x="882170" y="444730"/>
                  <a:pt x="880181" y="445393"/>
                  <a:pt x="876867" y="444730"/>
                </a:cubicBezTo>
                <a:cubicBezTo>
                  <a:pt x="875542" y="443404"/>
                  <a:pt x="872559" y="443073"/>
                  <a:pt x="874216" y="439759"/>
                </a:cubicBezTo>
                <a:close/>
                <a:moveTo>
                  <a:pt x="1510823" y="384085"/>
                </a:moveTo>
                <a:lnTo>
                  <a:pt x="1510823" y="384085"/>
                </a:lnTo>
                <a:cubicBezTo>
                  <a:pt x="1510823" y="384085"/>
                  <a:pt x="1510823" y="384085"/>
                  <a:pt x="1510823" y="384085"/>
                </a:cubicBezTo>
                <a:lnTo>
                  <a:pt x="1510823" y="384085"/>
                </a:lnTo>
                <a:close/>
                <a:moveTo>
                  <a:pt x="1779915" y="374143"/>
                </a:moveTo>
                <a:cubicBezTo>
                  <a:pt x="1779584" y="370498"/>
                  <a:pt x="1782566" y="372155"/>
                  <a:pt x="1784223" y="371492"/>
                </a:cubicBezTo>
                <a:cubicBezTo>
                  <a:pt x="1786874" y="371492"/>
                  <a:pt x="1788863" y="372818"/>
                  <a:pt x="1791182" y="374143"/>
                </a:cubicBezTo>
                <a:cubicBezTo>
                  <a:pt x="1790851" y="376794"/>
                  <a:pt x="1788863" y="376794"/>
                  <a:pt x="1786874" y="377126"/>
                </a:cubicBezTo>
                <a:cubicBezTo>
                  <a:pt x="1786212" y="377126"/>
                  <a:pt x="1785217" y="377126"/>
                  <a:pt x="1784555" y="377126"/>
                </a:cubicBezTo>
                <a:cubicBezTo>
                  <a:pt x="1782566" y="377126"/>
                  <a:pt x="1780578" y="377457"/>
                  <a:pt x="1780246" y="374806"/>
                </a:cubicBezTo>
                <a:close/>
                <a:moveTo>
                  <a:pt x="1751084" y="374806"/>
                </a:moveTo>
                <a:cubicBezTo>
                  <a:pt x="1755392" y="375800"/>
                  <a:pt x="1753404" y="378783"/>
                  <a:pt x="1753072" y="381102"/>
                </a:cubicBezTo>
                <a:cubicBezTo>
                  <a:pt x="1750421" y="380771"/>
                  <a:pt x="1748764" y="381765"/>
                  <a:pt x="1747438" y="384085"/>
                </a:cubicBezTo>
                <a:cubicBezTo>
                  <a:pt x="1745450" y="384085"/>
                  <a:pt x="1743130" y="384085"/>
                  <a:pt x="1741142" y="384085"/>
                </a:cubicBezTo>
                <a:lnTo>
                  <a:pt x="1741142" y="384085"/>
                </a:lnTo>
                <a:cubicBezTo>
                  <a:pt x="1741473" y="382097"/>
                  <a:pt x="1744125" y="383422"/>
                  <a:pt x="1744787" y="381765"/>
                </a:cubicBezTo>
                <a:cubicBezTo>
                  <a:pt x="1740811" y="382428"/>
                  <a:pt x="1740811" y="376463"/>
                  <a:pt x="1736503" y="377788"/>
                </a:cubicBezTo>
                <a:cubicBezTo>
                  <a:pt x="1739816" y="373812"/>
                  <a:pt x="1739816" y="374143"/>
                  <a:pt x="1744125" y="375800"/>
                </a:cubicBezTo>
                <a:cubicBezTo>
                  <a:pt x="1746444" y="376794"/>
                  <a:pt x="1748764" y="377457"/>
                  <a:pt x="1751084" y="375137"/>
                </a:cubicBezTo>
                <a:close/>
                <a:moveTo>
                  <a:pt x="1573788" y="378120"/>
                </a:moveTo>
                <a:cubicBezTo>
                  <a:pt x="1568817" y="377126"/>
                  <a:pt x="1570143" y="374143"/>
                  <a:pt x="1571800" y="371161"/>
                </a:cubicBezTo>
                <a:cubicBezTo>
                  <a:pt x="1574892" y="372486"/>
                  <a:pt x="1575555" y="374806"/>
                  <a:pt x="1573788" y="378120"/>
                </a:cubicBezTo>
                <a:close/>
                <a:moveTo>
                  <a:pt x="1656968" y="135208"/>
                </a:moveTo>
                <a:cubicBezTo>
                  <a:pt x="1658625" y="137197"/>
                  <a:pt x="1655642" y="137860"/>
                  <a:pt x="1655642" y="139185"/>
                </a:cubicBezTo>
                <a:cubicBezTo>
                  <a:pt x="1652329" y="137860"/>
                  <a:pt x="1649015" y="137197"/>
                  <a:pt x="1645369" y="139185"/>
                </a:cubicBezTo>
                <a:cubicBezTo>
                  <a:pt x="1645038" y="139185"/>
                  <a:pt x="1644707" y="139185"/>
                  <a:pt x="1644044" y="139185"/>
                </a:cubicBezTo>
                <a:cubicBezTo>
                  <a:pt x="1645038" y="135540"/>
                  <a:pt x="1651334" y="133552"/>
                  <a:pt x="1656637" y="135540"/>
                </a:cubicBezTo>
                <a:close/>
                <a:moveTo>
                  <a:pt x="1524742" y="349951"/>
                </a:moveTo>
                <a:cubicBezTo>
                  <a:pt x="1524742" y="349951"/>
                  <a:pt x="1520765" y="348294"/>
                  <a:pt x="1523416" y="345975"/>
                </a:cubicBezTo>
                <a:cubicBezTo>
                  <a:pt x="1526399" y="344980"/>
                  <a:pt x="1527393" y="348626"/>
                  <a:pt x="1529713" y="348626"/>
                </a:cubicBezTo>
                <a:cubicBezTo>
                  <a:pt x="1531038" y="348626"/>
                  <a:pt x="1532695" y="348294"/>
                  <a:pt x="1533690" y="349951"/>
                </a:cubicBezTo>
                <a:cubicBezTo>
                  <a:pt x="1530707" y="350614"/>
                  <a:pt x="1527724" y="352271"/>
                  <a:pt x="1524742" y="349951"/>
                </a:cubicBezTo>
                <a:close/>
                <a:moveTo>
                  <a:pt x="1524742" y="350946"/>
                </a:moveTo>
                <a:cubicBezTo>
                  <a:pt x="1523748" y="352934"/>
                  <a:pt x="1523416" y="355254"/>
                  <a:pt x="1526068" y="357242"/>
                </a:cubicBezTo>
                <a:cubicBezTo>
                  <a:pt x="1522091" y="357242"/>
                  <a:pt x="1519440" y="356579"/>
                  <a:pt x="1518777" y="353597"/>
                </a:cubicBezTo>
                <a:cubicBezTo>
                  <a:pt x="1518114" y="351608"/>
                  <a:pt x="1520434" y="351277"/>
                  <a:pt x="1522091" y="350614"/>
                </a:cubicBezTo>
                <a:cubicBezTo>
                  <a:pt x="1523085" y="350614"/>
                  <a:pt x="1523748" y="350614"/>
                  <a:pt x="1524742" y="350614"/>
                </a:cubicBezTo>
                <a:close/>
                <a:moveTo>
                  <a:pt x="1472713" y="364864"/>
                </a:moveTo>
                <a:cubicBezTo>
                  <a:pt x="1472713" y="364864"/>
                  <a:pt x="1474370" y="367847"/>
                  <a:pt x="1473376" y="368841"/>
                </a:cubicBezTo>
                <a:cubicBezTo>
                  <a:pt x="1471056" y="371161"/>
                  <a:pt x="1469399" y="368841"/>
                  <a:pt x="1467411" y="367515"/>
                </a:cubicBezTo>
                <a:cubicBezTo>
                  <a:pt x="1468405" y="364864"/>
                  <a:pt x="1470062" y="363207"/>
                  <a:pt x="1472713" y="364864"/>
                </a:cubicBezTo>
                <a:close/>
                <a:moveTo>
                  <a:pt x="1452167" y="357905"/>
                </a:moveTo>
                <a:lnTo>
                  <a:pt x="1452167" y="357905"/>
                </a:lnTo>
                <a:cubicBezTo>
                  <a:pt x="1453824" y="357905"/>
                  <a:pt x="1455481" y="357905"/>
                  <a:pt x="1457138" y="357905"/>
                </a:cubicBezTo>
                <a:cubicBezTo>
                  <a:pt x="1459126" y="357905"/>
                  <a:pt x="1461446" y="357905"/>
                  <a:pt x="1463434" y="357905"/>
                </a:cubicBezTo>
                <a:cubicBezTo>
                  <a:pt x="1459457" y="357905"/>
                  <a:pt x="1455812" y="364864"/>
                  <a:pt x="1451835" y="357905"/>
                </a:cubicBezTo>
                <a:close/>
                <a:moveTo>
                  <a:pt x="855990" y="396678"/>
                </a:moveTo>
                <a:cubicBezTo>
                  <a:pt x="855990" y="396678"/>
                  <a:pt x="854664" y="393695"/>
                  <a:pt x="854001" y="392038"/>
                </a:cubicBezTo>
                <a:cubicBezTo>
                  <a:pt x="856321" y="394027"/>
                  <a:pt x="858972" y="393033"/>
                  <a:pt x="861292" y="393364"/>
                </a:cubicBezTo>
                <a:cubicBezTo>
                  <a:pt x="861292" y="395021"/>
                  <a:pt x="861292" y="396678"/>
                  <a:pt x="861292" y="398335"/>
                </a:cubicBezTo>
                <a:cubicBezTo>
                  <a:pt x="860961" y="398335"/>
                  <a:pt x="860629" y="398335"/>
                  <a:pt x="860298" y="398335"/>
                </a:cubicBezTo>
                <a:cubicBezTo>
                  <a:pt x="858641" y="397672"/>
                  <a:pt x="856984" y="397672"/>
                  <a:pt x="855990" y="396678"/>
                </a:cubicBezTo>
                <a:close/>
                <a:moveTo>
                  <a:pt x="902385" y="404631"/>
                </a:moveTo>
                <a:cubicBezTo>
                  <a:pt x="895757" y="404631"/>
                  <a:pt x="888798" y="404631"/>
                  <a:pt x="882170" y="404631"/>
                </a:cubicBezTo>
                <a:cubicBezTo>
                  <a:pt x="879519" y="404963"/>
                  <a:pt x="877199" y="405625"/>
                  <a:pt x="874548" y="404631"/>
                </a:cubicBezTo>
                <a:cubicBezTo>
                  <a:pt x="874548" y="403306"/>
                  <a:pt x="874548" y="402312"/>
                  <a:pt x="874548" y="400986"/>
                </a:cubicBezTo>
                <a:cubicBezTo>
                  <a:pt x="875211" y="399992"/>
                  <a:pt x="876205" y="399329"/>
                  <a:pt x="876867" y="398335"/>
                </a:cubicBezTo>
                <a:cubicBezTo>
                  <a:pt x="875211" y="397341"/>
                  <a:pt x="873222" y="396678"/>
                  <a:pt x="872228" y="394689"/>
                </a:cubicBezTo>
                <a:cubicBezTo>
                  <a:pt x="872891" y="394689"/>
                  <a:pt x="873554" y="394689"/>
                  <a:pt x="874216" y="394689"/>
                </a:cubicBezTo>
                <a:cubicBezTo>
                  <a:pt x="877862" y="398003"/>
                  <a:pt x="877862" y="392370"/>
                  <a:pt x="880181" y="392038"/>
                </a:cubicBezTo>
                <a:cubicBezTo>
                  <a:pt x="884490" y="391044"/>
                  <a:pt x="888798" y="390713"/>
                  <a:pt x="893106" y="391044"/>
                </a:cubicBezTo>
                <a:cubicBezTo>
                  <a:pt x="893106" y="392038"/>
                  <a:pt x="893106" y="393033"/>
                  <a:pt x="894431" y="393364"/>
                </a:cubicBezTo>
                <a:cubicBezTo>
                  <a:pt x="894431" y="393695"/>
                  <a:pt x="894431" y="394027"/>
                  <a:pt x="894431" y="394358"/>
                </a:cubicBezTo>
                <a:cubicBezTo>
                  <a:pt x="894431" y="394358"/>
                  <a:pt x="894431" y="393695"/>
                  <a:pt x="894431" y="393364"/>
                </a:cubicBezTo>
                <a:cubicBezTo>
                  <a:pt x="898077" y="394027"/>
                  <a:pt x="901059" y="395021"/>
                  <a:pt x="901059" y="399660"/>
                </a:cubicBezTo>
                <a:cubicBezTo>
                  <a:pt x="900728" y="401649"/>
                  <a:pt x="901059" y="403306"/>
                  <a:pt x="902053" y="404631"/>
                </a:cubicBezTo>
                <a:close/>
                <a:moveTo>
                  <a:pt x="902385" y="404631"/>
                </a:moveTo>
                <a:lnTo>
                  <a:pt x="902385" y="404631"/>
                </a:lnTo>
                <a:cubicBezTo>
                  <a:pt x="902385" y="404631"/>
                  <a:pt x="902385" y="404631"/>
                  <a:pt x="902385" y="404631"/>
                </a:cubicBezTo>
                <a:lnTo>
                  <a:pt x="902385" y="404631"/>
                </a:lnTo>
                <a:cubicBezTo>
                  <a:pt x="902385" y="404631"/>
                  <a:pt x="902385" y="404631"/>
                  <a:pt x="902385" y="404631"/>
                </a:cubicBezTo>
                <a:lnTo>
                  <a:pt x="902385" y="404631"/>
                </a:lnTo>
                <a:cubicBezTo>
                  <a:pt x="902385" y="404631"/>
                  <a:pt x="902385" y="404631"/>
                  <a:pt x="902385" y="404631"/>
                </a:cubicBezTo>
                <a:close/>
                <a:moveTo>
                  <a:pt x="1749427" y="360556"/>
                </a:moveTo>
                <a:cubicBezTo>
                  <a:pt x="1751747" y="359230"/>
                  <a:pt x="1752409" y="363539"/>
                  <a:pt x="1754729" y="362213"/>
                </a:cubicBezTo>
                <a:cubicBezTo>
                  <a:pt x="1756386" y="363539"/>
                  <a:pt x="1759037" y="363870"/>
                  <a:pt x="1758706" y="366852"/>
                </a:cubicBezTo>
                <a:cubicBezTo>
                  <a:pt x="1759369" y="372155"/>
                  <a:pt x="1754729" y="371492"/>
                  <a:pt x="1752078" y="373149"/>
                </a:cubicBezTo>
                <a:cubicBezTo>
                  <a:pt x="1749095" y="373480"/>
                  <a:pt x="1748101" y="372155"/>
                  <a:pt x="1748433" y="369504"/>
                </a:cubicBezTo>
                <a:cubicBezTo>
                  <a:pt x="1754729" y="367515"/>
                  <a:pt x="1746113" y="363539"/>
                  <a:pt x="1749427" y="360887"/>
                </a:cubicBezTo>
                <a:close/>
                <a:moveTo>
                  <a:pt x="1674863" y="146476"/>
                </a:moveTo>
                <a:cubicBezTo>
                  <a:pt x="1674863" y="146476"/>
                  <a:pt x="1674863" y="146476"/>
                  <a:pt x="1674863" y="146476"/>
                </a:cubicBezTo>
                <a:lnTo>
                  <a:pt x="1674863" y="146476"/>
                </a:lnTo>
                <a:cubicBezTo>
                  <a:pt x="1674863" y="146476"/>
                  <a:pt x="1674863" y="146476"/>
                  <a:pt x="1674863" y="146476"/>
                </a:cubicBezTo>
                <a:lnTo>
                  <a:pt x="1674863" y="146476"/>
                </a:lnTo>
                <a:cubicBezTo>
                  <a:pt x="1674863" y="146476"/>
                  <a:pt x="1674863" y="146476"/>
                  <a:pt x="1674863" y="146476"/>
                </a:cubicBezTo>
                <a:close/>
                <a:moveTo>
                  <a:pt x="299911" y="267103"/>
                </a:moveTo>
                <a:cubicBezTo>
                  <a:pt x="299911" y="267103"/>
                  <a:pt x="300574" y="266109"/>
                  <a:pt x="301237" y="265777"/>
                </a:cubicBezTo>
                <a:cubicBezTo>
                  <a:pt x="300905" y="264783"/>
                  <a:pt x="300574" y="263458"/>
                  <a:pt x="300243" y="262464"/>
                </a:cubicBezTo>
                <a:cubicBezTo>
                  <a:pt x="303888" y="262464"/>
                  <a:pt x="307533" y="262464"/>
                  <a:pt x="311179" y="262464"/>
                </a:cubicBezTo>
                <a:cubicBezTo>
                  <a:pt x="313830" y="262464"/>
                  <a:pt x="315487" y="263126"/>
                  <a:pt x="315155" y="266440"/>
                </a:cubicBezTo>
                <a:lnTo>
                  <a:pt x="315155" y="266440"/>
                </a:lnTo>
                <a:cubicBezTo>
                  <a:pt x="315155" y="266440"/>
                  <a:pt x="314161" y="268097"/>
                  <a:pt x="313498" y="268760"/>
                </a:cubicBezTo>
                <a:cubicBezTo>
                  <a:pt x="308859" y="269754"/>
                  <a:pt x="304219" y="268760"/>
                  <a:pt x="299580" y="267766"/>
                </a:cubicBezTo>
                <a:lnTo>
                  <a:pt x="299580" y="267766"/>
                </a:lnTo>
                <a:close/>
                <a:moveTo>
                  <a:pt x="139517" y="350946"/>
                </a:moveTo>
                <a:cubicBezTo>
                  <a:pt x="139517" y="350946"/>
                  <a:pt x="134214" y="354259"/>
                  <a:pt x="132557" y="354922"/>
                </a:cubicBezTo>
                <a:cubicBezTo>
                  <a:pt x="131232" y="350946"/>
                  <a:pt x="133552" y="349620"/>
                  <a:pt x="139517" y="350946"/>
                </a:cubicBezTo>
                <a:close/>
                <a:moveTo>
                  <a:pt x="1718939" y="368841"/>
                </a:moveTo>
                <a:cubicBezTo>
                  <a:pt x="1721258" y="369504"/>
                  <a:pt x="1723578" y="370166"/>
                  <a:pt x="1726892" y="371161"/>
                </a:cubicBezTo>
                <a:cubicBezTo>
                  <a:pt x="1723247" y="373480"/>
                  <a:pt x="1720596" y="372486"/>
                  <a:pt x="1717613" y="372486"/>
                </a:cubicBezTo>
                <a:cubicBezTo>
                  <a:pt x="1717613" y="372155"/>
                  <a:pt x="1717613" y="371823"/>
                  <a:pt x="1717282" y="371492"/>
                </a:cubicBezTo>
                <a:cubicBezTo>
                  <a:pt x="1717613" y="370498"/>
                  <a:pt x="1718276" y="369835"/>
                  <a:pt x="1718607" y="368841"/>
                </a:cubicBezTo>
                <a:close/>
                <a:moveTo>
                  <a:pt x="956733" y="410928"/>
                </a:moveTo>
                <a:lnTo>
                  <a:pt x="956733" y="410928"/>
                </a:lnTo>
                <a:cubicBezTo>
                  <a:pt x="950105" y="413910"/>
                  <a:pt x="954414" y="419213"/>
                  <a:pt x="954082" y="423852"/>
                </a:cubicBezTo>
                <a:cubicBezTo>
                  <a:pt x="952425" y="423521"/>
                  <a:pt x="950768" y="422858"/>
                  <a:pt x="949111" y="422527"/>
                </a:cubicBezTo>
                <a:cubicBezTo>
                  <a:pt x="948780" y="419544"/>
                  <a:pt x="947786" y="415236"/>
                  <a:pt x="948780" y="413579"/>
                </a:cubicBezTo>
                <a:cubicBezTo>
                  <a:pt x="951100" y="409934"/>
                  <a:pt x="944803" y="404300"/>
                  <a:pt x="951762" y="401980"/>
                </a:cubicBezTo>
                <a:cubicBezTo>
                  <a:pt x="952094" y="401980"/>
                  <a:pt x="952425" y="401980"/>
                  <a:pt x="953088" y="401980"/>
                </a:cubicBezTo>
                <a:cubicBezTo>
                  <a:pt x="950437" y="406620"/>
                  <a:pt x="956733" y="407282"/>
                  <a:pt x="957065" y="410928"/>
                </a:cubicBezTo>
                <a:close/>
                <a:moveTo>
                  <a:pt x="502061" y="334707"/>
                </a:moveTo>
                <a:cubicBezTo>
                  <a:pt x="502061" y="334707"/>
                  <a:pt x="503718" y="334707"/>
                  <a:pt x="504712" y="334707"/>
                </a:cubicBezTo>
                <a:cubicBezTo>
                  <a:pt x="503718" y="336033"/>
                  <a:pt x="502724" y="335701"/>
                  <a:pt x="502061" y="334707"/>
                </a:cubicBezTo>
                <a:close/>
                <a:moveTo>
                  <a:pt x="1512812" y="344649"/>
                </a:moveTo>
                <a:cubicBezTo>
                  <a:pt x="1510161" y="344649"/>
                  <a:pt x="1507178" y="344649"/>
                  <a:pt x="1504527" y="344980"/>
                </a:cubicBezTo>
                <a:cubicBezTo>
                  <a:pt x="1502870" y="344980"/>
                  <a:pt x="1500882" y="345975"/>
                  <a:pt x="1498893" y="344649"/>
                </a:cubicBezTo>
                <a:cubicBezTo>
                  <a:pt x="1505190" y="341998"/>
                  <a:pt x="1508172" y="341998"/>
                  <a:pt x="1512812" y="344649"/>
                </a:cubicBezTo>
                <a:close/>
                <a:moveTo>
                  <a:pt x="1749758" y="160063"/>
                </a:moveTo>
                <a:cubicBezTo>
                  <a:pt x="1749758" y="160063"/>
                  <a:pt x="1750752" y="160063"/>
                  <a:pt x="1751415" y="160063"/>
                </a:cubicBezTo>
                <a:cubicBezTo>
                  <a:pt x="1750752" y="160063"/>
                  <a:pt x="1750421" y="160063"/>
                  <a:pt x="1749758" y="160063"/>
                </a:cubicBezTo>
                <a:close/>
                <a:moveTo>
                  <a:pt x="1742136" y="156418"/>
                </a:moveTo>
                <a:cubicBezTo>
                  <a:pt x="1745119" y="156418"/>
                  <a:pt x="1746444" y="160063"/>
                  <a:pt x="1749758" y="160063"/>
                </a:cubicBezTo>
                <a:cubicBezTo>
                  <a:pt x="1747107" y="160394"/>
                  <a:pt x="1744456" y="161057"/>
                  <a:pt x="1742136" y="162051"/>
                </a:cubicBezTo>
                <a:cubicBezTo>
                  <a:pt x="1737828" y="161389"/>
                  <a:pt x="1732194" y="162714"/>
                  <a:pt x="1730537" y="156749"/>
                </a:cubicBezTo>
                <a:cubicBezTo>
                  <a:pt x="1730206" y="155092"/>
                  <a:pt x="1729875" y="153435"/>
                  <a:pt x="1729212" y="151778"/>
                </a:cubicBezTo>
                <a:cubicBezTo>
                  <a:pt x="1730537" y="151778"/>
                  <a:pt x="1731863" y="151778"/>
                  <a:pt x="1733189" y="151778"/>
                </a:cubicBezTo>
                <a:cubicBezTo>
                  <a:pt x="1736834" y="151447"/>
                  <a:pt x="1735177" y="148464"/>
                  <a:pt x="1735508" y="146807"/>
                </a:cubicBezTo>
                <a:cubicBezTo>
                  <a:pt x="1736503" y="146807"/>
                  <a:pt x="1737165" y="146807"/>
                  <a:pt x="1738159" y="146807"/>
                </a:cubicBezTo>
                <a:cubicBezTo>
                  <a:pt x="1739485" y="148133"/>
                  <a:pt x="1737497" y="151447"/>
                  <a:pt x="1741473" y="151447"/>
                </a:cubicBezTo>
                <a:cubicBezTo>
                  <a:pt x="1744456" y="151447"/>
                  <a:pt x="1741473" y="154761"/>
                  <a:pt x="1742136" y="156749"/>
                </a:cubicBezTo>
                <a:close/>
                <a:moveTo>
                  <a:pt x="1738159" y="141505"/>
                </a:moveTo>
                <a:cubicBezTo>
                  <a:pt x="1740148" y="141505"/>
                  <a:pt x="1742136" y="141505"/>
                  <a:pt x="1744456" y="141174"/>
                </a:cubicBezTo>
                <a:cubicBezTo>
                  <a:pt x="1744456" y="141836"/>
                  <a:pt x="1744787" y="142831"/>
                  <a:pt x="1745450" y="143493"/>
                </a:cubicBezTo>
                <a:cubicBezTo>
                  <a:pt x="1747770" y="145482"/>
                  <a:pt x="1747770" y="148796"/>
                  <a:pt x="1746776" y="150121"/>
                </a:cubicBezTo>
                <a:cubicBezTo>
                  <a:pt x="1744456" y="152772"/>
                  <a:pt x="1744787" y="148133"/>
                  <a:pt x="1743130" y="147801"/>
                </a:cubicBezTo>
                <a:cubicBezTo>
                  <a:pt x="1741473" y="147801"/>
                  <a:pt x="1739816" y="147139"/>
                  <a:pt x="1738159" y="146476"/>
                </a:cubicBezTo>
                <a:cubicBezTo>
                  <a:pt x="1738159" y="146144"/>
                  <a:pt x="1738159" y="145813"/>
                  <a:pt x="1738159" y="145150"/>
                </a:cubicBezTo>
                <a:cubicBezTo>
                  <a:pt x="1740479" y="144156"/>
                  <a:pt x="1738822" y="142831"/>
                  <a:pt x="1738159" y="141505"/>
                </a:cubicBezTo>
                <a:close/>
                <a:moveTo>
                  <a:pt x="903379" y="300242"/>
                </a:moveTo>
                <a:lnTo>
                  <a:pt x="903379" y="300242"/>
                </a:lnTo>
                <a:close/>
                <a:moveTo>
                  <a:pt x="802967" y="132557"/>
                </a:moveTo>
                <a:cubicBezTo>
                  <a:pt x="802967" y="132557"/>
                  <a:pt x="802967" y="132557"/>
                  <a:pt x="802967" y="132557"/>
                </a:cubicBezTo>
                <a:lnTo>
                  <a:pt x="802967" y="132557"/>
                </a:lnTo>
                <a:cubicBezTo>
                  <a:pt x="802967" y="132557"/>
                  <a:pt x="802967" y="132557"/>
                  <a:pt x="802967" y="132557"/>
                </a:cubicBezTo>
                <a:lnTo>
                  <a:pt x="802967" y="132557"/>
                </a:lnTo>
                <a:close/>
                <a:moveTo>
                  <a:pt x="396347" y="323440"/>
                </a:moveTo>
                <a:lnTo>
                  <a:pt x="396347" y="323440"/>
                </a:lnTo>
                <a:cubicBezTo>
                  <a:pt x="396347" y="323440"/>
                  <a:pt x="396347" y="323440"/>
                  <a:pt x="396347" y="323440"/>
                </a:cubicBezTo>
                <a:close/>
                <a:moveTo>
                  <a:pt x="989873" y="380440"/>
                </a:moveTo>
                <a:lnTo>
                  <a:pt x="989873" y="380440"/>
                </a:lnTo>
                <a:cubicBezTo>
                  <a:pt x="989873" y="380440"/>
                  <a:pt x="989873" y="380440"/>
                  <a:pt x="989873" y="380440"/>
                </a:cubicBezTo>
                <a:lnTo>
                  <a:pt x="989873" y="380440"/>
                </a:lnTo>
                <a:close/>
                <a:moveTo>
                  <a:pt x="343987" y="144819"/>
                </a:moveTo>
                <a:cubicBezTo>
                  <a:pt x="342330" y="141174"/>
                  <a:pt x="343987" y="139517"/>
                  <a:pt x="347963" y="139185"/>
                </a:cubicBezTo>
                <a:cubicBezTo>
                  <a:pt x="348957" y="143162"/>
                  <a:pt x="347963" y="145150"/>
                  <a:pt x="343987" y="144819"/>
                </a:cubicBezTo>
                <a:close/>
                <a:moveTo>
                  <a:pt x="1628800" y="319132"/>
                </a:moveTo>
                <a:lnTo>
                  <a:pt x="1628800" y="319132"/>
                </a:lnTo>
                <a:cubicBezTo>
                  <a:pt x="1628800" y="319132"/>
                  <a:pt x="1628800" y="319132"/>
                  <a:pt x="1628800" y="319132"/>
                </a:cubicBezTo>
                <a:lnTo>
                  <a:pt x="1628800" y="319132"/>
                </a:lnTo>
                <a:close/>
                <a:moveTo>
                  <a:pt x="274394" y="305213"/>
                </a:moveTo>
                <a:cubicBezTo>
                  <a:pt x="274394" y="305213"/>
                  <a:pt x="276714" y="304219"/>
                  <a:pt x="278039" y="303556"/>
                </a:cubicBezTo>
                <a:cubicBezTo>
                  <a:pt x="277376" y="296928"/>
                  <a:pt x="282679" y="301568"/>
                  <a:pt x="284667" y="300242"/>
                </a:cubicBezTo>
                <a:cubicBezTo>
                  <a:pt x="285330" y="303888"/>
                  <a:pt x="287981" y="302562"/>
                  <a:pt x="290301" y="302562"/>
                </a:cubicBezTo>
                <a:cubicBezTo>
                  <a:pt x="292289" y="302562"/>
                  <a:pt x="294940" y="301899"/>
                  <a:pt x="294940" y="305213"/>
                </a:cubicBezTo>
                <a:lnTo>
                  <a:pt x="294940" y="305213"/>
                </a:lnTo>
                <a:cubicBezTo>
                  <a:pt x="294940" y="305213"/>
                  <a:pt x="294940" y="305213"/>
                  <a:pt x="294940" y="305213"/>
                </a:cubicBezTo>
                <a:cubicBezTo>
                  <a:pt x="288312" y="308196"/>
                  <a:pt x="281685" y="307864"/>
                  <a:pt x="274725" y="306539"/>
                </a:cubicBezTo>
                <a:cubicBezTo>
                  <a:pt x="274725" y="306207"/>
                  <a:pt x="274725" y="305545"/>
                  <a:pt x="274725" y="305213"/>
                </a:cubicBezTo>
                <a:close/>
                <a:moveTo>
                  <a:pt x="1063442" y="329405"/>
                </a:moveTo>
                <a:lnTo>
                  <a:pt x="1063442" y="329405"/>
                </a:lnTo>
                <a:close/>
                <a:moveTo>
                  <a:pt x="1087634" y="358899"/>
                </a:moveTo>
                <a:cubicBezTo>
                  <a:pt x="1087634" y="358899"/>
                  <a:pt x="1087634" y="359562"/>
                  <a:pt x="1087634" y="359893"/>
                </a:cubicBezTo>
                <a:cubicBezTo>
                  <a:pt x="1087965" y="359893"/>
                  <a:pt x="1088297" y="359893"/>
                  <a:pt x="1088959" y="359893"/>
                </a:cubicBezTo>
                <a:cubicBezTo>
                  <a:pt x="1088628" y="359893"/>
                  <a:pt x="1088297" y="359893"/>
                  <a:pt x="1087634" y="359893"/>
                </a:cubicBezTo>
                <a:cubicBezTo>
                  <a:pt x="1086971" y="361219"/>
                  <a:pt x="1086308" y="362544"/>
                  <a:pt x="1085645" y="363539"/>
                </a:cubicBezTo>
                <a:cubicBezTo>
                  <a:pt x="1087302" y="365527"/>
                  <a:pt x="1089622" y="366190"/>
                  <a:pt x="1091611" y="365195"/>
                </a:cubicBezTo>
                <a:cubicBezTo>
                  <a:pt x="1094925" y="363207"/>
                  <a:pt x="1093599" y="359230"/>
                  <a:pt x="1093930" y="356248"/>
                </a:cubicBezTo>
                <a:cubicBezTo>
                  <a:pt x="1094593" y="355585"/>
                  <a:pt x="1095256" y="355254"/>
                  <a:pt x="1096250" y="354591"/>
                </a:cubicBezTo>
                <a:cubicBezTo>
                  <a:pt x="1096913" y="355254"/>
                  <a:pt x="1097907" y="355585"/>
                  <a:pt x="1098570" y="356248"/>
                </a:cubicBezTo>
                <a:cubicBezTo>
                  <a:pt x="1098570" y="356248"/>
                  <a:pt x="1098570" y="356248"/>
                  <a:pt x="1098570" y="356248"/>
                </a:cubicBezTo>
                <a:cubicBezTo>
                  <a:pt x="1098570" y="356248"/>
                  <a:pt x="1098570" y="356248"/>
                  <a:pt x="1098570" y="356248"/>
                </a:cubicBezTo>
                <a:cubicBezTo>
                  <a:pt x="1100227" y="359893"/>
                  <a:pt x="1098238" y="365195"/>
                  <a:pt x="1103872" y="366521"/>
                </a:cubicBezTo>
                <a:cubicBezTo>
                  <a:pt x="1105529" y="366521"/>
                  <a:pt x="1107186" y="366190"/>
                  <a:pt x="1108512" y="365858"/>
                </a:cubicBezTo>
                <a:cubicBezTo>
                  <a:pt x="1108843" y="364864"/>
                  <a:pt x="1108512" y="364201"/>
                  <a:pt x="1107849" y="363539"/>
                </a:cubicBezTo>
                <a:cubicBezTo>
                  <a:pt x="1108512" y="363870"/>
                  <a:pt x="1108843" y="364533"/>
                  <a:pt x="1108512" y="365858"/>
                </a:cubicBezTo>
                <a:cubicBezTo>
                  <a:pt x="1109506" y="365195"/>
                  <a:pt x="1110169" y="364201"/>
                  <a:pt x="1111163" y="363539"/>
                </a:cubicBezTo>
                <a:cubicBezTo>
                  <a:pt x="1112157" y="359893"/>
                  <a:pt x="1113814" y="356911"/>
                  <a:pt x="1118122" y="360225"/>
                </a:cubicBezTo>
                <a:cubicBezTo>
                  <a:pt x="1119448" y="361219"/>
                  <a:pt x="1121436" y="360225"/>
                  <a:pt x="1122099" y="360225"/>
                </a:cubicBezTo>
                <a:cubicBezTo>
                  <a:pt x="1126075" y="357905"/>
                  <a:pt x="1130052" y="358899"/>
                  <a:pt x="1134029" y="358568"/>
                </a:cubicBezTo>
                <a:lnTo>
                  <a:pt x="1134029" y="358568"/>
                </a:lnTo>
                <a:cubicBezTo>
                  <a:pt x="1134029" y="358568"/>
                  <a:pt x="1135354" y="357242"/>
                  <a:pt x="1135354" y="356248"/>
                </a:cubicBezTo>
                <a:cubicBezTo>
                  <a:pt x="1136017" y="354591"/>
                  <a:pt x="1139331" y="355585"/>
                  <a:pt x="1139000" y="352934"/>
                </a:cubicBezTo>
                <a:cubicBezTo>
                  <a:pt x="1138337" y="348626"/>
                  <a:pt x="1141651" y="348626"/>
                  <a:pt x="1144302" y="348626"/>
                </a:cubicBezTo>
                <a:cubicBezTo>
                  <a:pt x="1144302" y="348294"/>
                  <a:pt x="1144302" y="347632"/>
                  <a:pt x="1144302" y="347300"/>
                </a:cubicBezTo>
                <a:lnTo>
                  <a:pt x="1144302" y="347300"/>
                </a:lnTo>
                <a:cubicBezTo>
                  <a:pt x="1144302" y="347300"/>
                  <a:pt x="1144302" y="345643"/>
                  <a:pt x="1144302" y="344980"/>
                </a:cubicBezTo>
                <a:cubicBezTo>
                  <a:pt x="1143639" y="344980"/>
                  <a:pt x="1142645" y="345643"/>
                  <a:pt x="1141982" y="345975"/>
                </a:cubicBezTo>
                <a:cubicBezTo>
                  <a:pt x="1139000" y="345975"/>
                  <a:pt x="1136017" y="345975"/>
                  <a:pt x="1133035" y="344649"/>
                </a:cubicBezTo>
                <a:cubicBezTo>
                  <a:pt x="1130384" y="346306"/>
                  <a:pt x="1127401" y="345975"/>
                  <a:pt x="1124419" y="345312"/>
                </a:cubicBezTo>
                <a:cubicBezTo>
                  <a:pt x="1121436" y="353265"/>
                  <a:pt x="1115140" y="352603"/>
                  <a:pt x="1108512" y="351608"/>
                </a:cubicBezTo>
                <a:cubicBezTo>
                  <a:pt x="1106855" y="351608"/>
                  <a:pt x="1105529" y="351277"/>
                  <a:pt x="1103872" y="350946"/>
                </a:cubicBezTo>
                <a:cubicBezTo>
                  <a:pt x="1103872" y="348626"/>
                  <a:pt x="1103872" y="346306"/>
                  <a:pt x="1103541" y="343986"/>
                </a:cubicBezTo>
                <a:cubicBezTo>
                  <a:pt x="1100890" y="347300"/>
                  <a:pt x="1099895" y="351608"/>
                  <a:pt x="1095919" y="353928"/>
                </a:cubicBezTo>
                <a:cubicBezTo>
                  <a:pt x="1094925" y="353928"/>
                  <a:pt x="1093930" y="353928"/>
                  <a:pt x="1093268" y="352603"/>
                </a:cubicBezTo>
                <a:cubicBezTo>
                  <a:pt x="1093268" y="349620"/>
                  <a:pt x="1089622" y="346969"/>
                  <a:pt x="1093268" y="343986"/>
                </a:cubicBezTo>
                <a:cubicBezTo>
                  <a:pt x="1090948" y="343655"/>
                  <a:pt x="1089291" y="342992"/>
                  <a:pt x="1087634" y="343986"/>
                </a:cubicBezTo>
                <a:cubicBezTo>
                  <a:pt x="1088628" y="346969"/>
                  <a:pt x="1087302" y="349289"/>
                  <a:pt x="1085314" y="351608"/>
                </a:cubicBezTo>
                <a:cubicBezTo>
                  <a:pt x="1082994" y="354591"/>
                  <a:pt x="1082994" y="357242"/>
                  <a:pt x="1086971" y="359230"/>
                </a:cubicBezTo>
                <a:close/>
                <a:moveTo>
                  <a:pt x="1140988" y="347300"/>
                </a:moveTo>
                <a:cubicBezTo>
                  <a:pt x="1140988" y="347300"/>
                  <a:pt x="1142314" y="347300"/>
                  <a:pt x="1142977" y="347300"/>
                </a:cubicBezTo>
                <a:cubicBezTo>
                  <a:pt x="1142314" y="347300"/>
                  <a:pt x="1141651" y="347300"/>
                  <a:pt x="1140988" y="347300"/>
                </a:cubicBezTo>
                <a:cubicBezTo>
                  <a:pt x="1139331" y="347300"/>
                  <a:pt x="1137343" y="347963"/>
                  <a:pt x="1136017" y="348626"/>
                </a:cubicBezTo>
                <a:cubicBezTo>
                  <a:pt x="1137343" y="347632"/>
                  <a:pt x="1139331" y="347300"/>
                  <a:pt x="1140988" y="347300"/>
                </a:cubicBezTo>
                <a:close/>
                <a:moveTo>
                  <a:pt x="1028977" y="349620"/>
                </a:moveTo>
                <a:cubicBezTo>
                  <a:pt x="1031628" y="344649"/>
                  <a:pt x="1036599" y="344980"/>
                  <a:pt x="1040576" y="343324"/>
                </a:cubicBezTo>
                <a:cubicBezTo>
                  <a:pt x="1041570" y="343324"/>
                  <a:pt x="1042564" y="343324"/>
                  <a:pt x="1042896" y="344649"/>
                </a:cubicBezTo>
                <a:lnTo>
                  <a:pt x="1042896" y="344649"/>
                </a:lnTo>
                <a:cubicBezTo>
                  <a:pt x="1042896" y="344649"/>
                  <a:pt x="1043558" y="345975"/>
                  <a:pt x="1044221" y="346969"/>
                </a:cubicBezTo>
                <a:cubicBezTo>
                  <a:pt x="1040576" y="349951"/>
                  <a:pt x="1043227" y="353597"/>
                  <a:pt x="1042896" y="357242"/>
                </a:cubicBezTo>
                <a:cubicBezTo>
                  <a:pt x="1037593" y="358236"/>
                  <a:pt x="1033285" y="356911"/>
                  <a:pt x="1030634" y="352271"/>
                </a:cubicBezTo>
                <a:cubicBezTo>
                  <a:pt x="1029309" y="352271"/>
                  <a:pt x="1027983" y="352271"/>
                  <a:pt x="1029309" y="349620"/>
                </a:cubicBezTo>
                <a:close/>
                <a:moveTo>
                  <a:pt x="881507" y="349620"/>
                </a:moveTo>
                <a:cubicBezTo>
                  <a:pt x="881507" y="351940"/>
                  <a:pt x="881838" y="354591"/>
                  <a:pt x="877530" y="353928"/>
                </a:cubicBezTo>
                <a:cubicBezTo>
                  <a:pt x="875211" y="353597"/>
                  <a:pt x="873554" y="355254"/>
                  <a:pt x="875542" y="358568"/>
                </a:cubicBezTo>
                <a:cubicBezTo>
                  <a:pt x="869577" y="357905"/>
                  <a:pt x="866594" y="353265"/>
                  <a:pt x="862286" y="350946"/>
                </a:cubicBezTo>
                <a:cubicBezTo>
                  <a:pt x="863280" y="349289"/>
                  <a:pt x="865931" y="349289"/>
                  <a:pt x="866263" y="346969"/>
                </a:cubicBezTo>
                <a:cubicBezTo>
                  <a:pt x="865931" y="346637"/>
                  <a:pt x="865269" y="345975"/>
                  <a:pt x="864937" y="345643"/>
                </a:cubicBezTo>
                <a:lnTo>
                  <a:pt x="864937" y="345643"/>
                </a:lnTo>
                <a:cubicBezTo>
                  <a:pt x="864937" y="341998"/>
                  <a:pt x="869245" y="340672"/>
                  <a:pt x="869908" y="341004"/>
                </a:cubicBezTo>
                <a:cubicBezTo>
                  <a:pt x="872559" y="342329"/>
                  <a:pt x="876867" y="339015"/>
                  <a:pt x="878524" y="344318"/>
                </a:cubicBezTo>
                <a:cubicBezTo>
                  <a:pt x="879187" y="346306"/>
                  <a:pt x="878524" y="349289"/>
                  <a:pt x="881507" y="349951"/>
                </a:cubicBezTo>
                <a:close/>
                <a:moveTo>
                  <a:pt x="882833" y="329074"/>
                </a:moveTo>
                <a:cubicBezTo>
                  <a:pt x="881507" y="331062"/>
                  <a:pt x="881838" y="333050"/>
                  <a:pt x="881507" y="335039"/>
                </a:cubicBezTo>
                <a:cubicBezTo>
                  <a:pt x="876867" y="334044"/>
                  <a:pt x="875542" y="332719"/>
                  <a:pt x="876536" y="330068"/>
                </a:cubicBezTo>
                <a:cubicBezTo>
                  <a:pt x="877862" y="325760"/>
                  <a:pt x="880513" y="327748"/>
                  <a:pt x="882833" y="329074"/>
                </a:cubicBezTo>
                <a:close/>
                <a:moveTo>
                  <a:pt x="914978" y="317806"/>
                </a:moveTo>
                <a:cubicBezTo>
                  <a:pt x="910670" y="319795"/>
                  <a:pt x="908681" y="316149"/>
                  <a:pt x="907356" y="312173"/>
                </a:cubicBezTo>
                <a:cubicBezTo>
                  <a:pt x="910670" y="312173"/>
                  <a:pt x="912658" y="308527"/>
                  <a:pt x="916303" y="308859"/>
                </a:cubicBezTo>
                <a:cubicBezTo>
                  <a:pt x="916635" y="308859"/>
                  <a:pt x="916966" y="308859"/>
                  <a:pt x="917298" y="308859"/>
                </a:cubicBezTo>
                <a:cubicBezTo>
                  <a:pt x="918954" y="312504"/>
                  <a:pt x="918623" y="316149"/>
                  <a:pt x="915309" y="317806"/>
                </a:cubicBezTo>
                <a:close/>
                <a:moveTo>
                  <a:pt x="983576" y="338021"/>
                </a:moveTo>
                <a:lnTo>
                  <a:pt x="983576" y="338021"/>
                </a:lnTo>
                <a:cubicBezTo>
                  <a:pt x="983576" y="338021"/>
                  <a:pt x="983576" y="338021"/>
                  <a:pt x="983576" y="338021"/>
                </a:cubicBezTo>
                <a:lnTo>
                  <a:pt x="983576" y="338021"/>
                </a:lnTo>
                <a:close/>
                <a:moveTo>
                  <a:pt x="983576" y="338021"/>
                </a:moveTo>
                <a:lnTo>
                  <a:pt x="983576" y="338021"/>
                </a:lnTo>
                <a:cubicBezTo>
                  <a:pt x="983576" y="338021"/>
                  <a:pt x="983576" y="338021"/>
                  <a:pt x="983576" y="338021"/>
                </a:cubicBezTo>
                <a:lnTo>
                  <a:pt x="983576" y="338021"/>
                </a:lnTo>
                <a:close/>
                <a:moveTo>
                  <a:pt x="964355" y="358236"/>
                </a:moveTo>
                <a:cubicBezTo>
                  <a:pt x="968332" y="358568"/>
                  <a:pt x="972640" y="357905"/>
                  <a:pt x="976617" y="359230"/>
                </a:cubicBezTo>
                <a:cubicBezTo>
                  <a:pt x="975623" y="361882"/>
                  <a:pt x="971977" y="360225"/>
                  <a:pt x="971977" y="363207"/>
                </a:cubicBezTo>
                <a:lnTo>
                  <a:pt x="971977" y="363207"/>
                </a:lnTo>
                <a:cubicBezTo>
                  <a:pt x="971977" y="363207"/>
                  <a:pt x="969658" y="363207"/>
                  <a:pt x="968332" y="363207"/>
                </a:cubicBezTo>
                <a:cubicBezTo>
                  <a:pt x="966675" y="363870"/>
                  <a:pt x="964687" y="364533"/>
                  <a:pt x="963030" y="364864"/>
                </a:cubicBezTo>
                <a:cubicBezTo>
                  <a:pt x="963030" y="371492"/>
                  <a:pt x="968001" y="368841"/>
                  <a:pt x="970983" y="369835"/>
                </a:cubicBezTo>
                <a:cubicBezTo>
                  <a:pt x="972640" y="369835"/>
                  <a:pt x="974297" y="369504"/>
                  <a:pt x="975954" y="369172"/>
                </a:cubicBezTo>
                <a:cubicBezTo>
                  <a:pt x="975291" y="368178"/>
                  <a:pt x="973303" y="367847"/>
                  <a:pt x="975954" y="366521"/>
                </a:cubicBezTo>
                <a:cubicBezTo>
                  <a:pt x="978274" y="365195"/>
                  <a:pt x="981256" y="367515"/>
                  <a:pt x="982913" y="364533"/>
                </a:cubicBezTo>
                <a:cubicBezTo>
                  <a:pt x="982913" y="363870"/>
                  <a:pt x="982913" y="362876"/>
                  <a:pt x="982582" y="362213"/>
                </a:cubicBezTo>
                <a:cubicBezTo>
                  <a:pt x="983576" y="357242"/>
                  <a:pt x="987222" y="358899"/>
                  <a:pt x="990204" y="359562"/>
                </a:cubicBezTo>
                <a:cubicBezTo>
                  <a:pt x="990204" y="357905"/>
                  <a:pt x="990204" y="356248"/>
                  <a:pt x="990204" y="354591"/>
                </a:cubicBezTo>
                <a:lnTo>
                  <a:pt x="990204" y="351940"/>
                </a:lnTo>
                <a:cubicBezTo>
                  <a:pt x="990867" y="347300"/>
                  <a:pt x="990204" y="342992"/>
                  <a:pt x="989541" y="338021"/>
                </a:cubicBezTo>
                <a:lnTo>
                  <a:pt x="983908" y="338021"/>
                </a:lnTo>
                <a:cubicBezTo>
                  <a:pt x="982251" y="339347"/>
                  <a:pt x="981919" y="341004"/>
                  <a:pt x="982582" y="342661"/>
                </a:cubicBezTo>
                <a:lnTo>
                  <a:pt x="982582" y="342661"/>
                </a:lnTo>
                <a:cubicBezTo>
                  <a:pt x="980925" y="342661"/>
                  <a:pt x="979268" y="343324"/>
                  <a:pt x="977611" y="342661"/>
                </a:cubicBezTo>
                <a:cubicBezTo>
                  <a:pt x="973303" y="341335"/>
                  <a:pt x="972309" y="342329"/>
                  <a:pt x="972309" y="346969"/>
                </a:cubicBezTo>
                <a:cubicBezTo>
                  <a:pt x="972309" y="352603"/>
                  <a:pt x="967007" y="351940"/>
                  <a:pt x="962698" y="351940"/>
                </a:cubicBezTo>
                <a:cubicBezTo>
                  <a:pt x="962698" y="351940"/>
                  <a:pt x="962036" y="351940"/>
                  <a:pt x="961704" y="351940"/>
                </a:cubicBezTo>
                <a:lnTo>
                  <a:pt x="955076" y="356911"/>
                </a:lnTo>
                <a:cubicBezTo>
                  <a:pt x="958390" y="357905"/>
                  <a:pt x="962036" y="356248"/>
                  <a:pt x="965018" y="358236"/>
                </a:cubicBezTo>
                <a:close/>
                <a:moveTo>
                  <a:pt x="983576" y="346306"/>
                </a:moveTo>
                <a:cubicBezTo>
                  <a:pt x="983576" y="346306"/>
                  <a:pt x="983576" y="344318"/>
                  <a:pt x="982913" y="343655"/>
                </a:cubicBezTo>
                <a:cubicBezTo>
                  <a:pt x="983576" y="344318"/>
                  <a:pt x="983576" y="345312"/>
                  <a:pt x="983576" y="346306"/>
                </a:cubicBezTo>
                <a:close/>
                <a:moveTo>
                  <a:pt x="901722" y="319463"/>
                </a:moveTo>
                <a:cubicBezTo>
                  <a:pt x="904042" y="322114"/>
                  <a:pt x="907024" y="322777"/>
                  <a:pt x="909675" y="324103"/>
                </a:cubicBezTo>
                <a:cubicBezTo>
                  <a:pt x="909013" y="325428"/>
                  <a:pt x="906693" y="325760"/>
                  <a:pt x="907356" y="327748"/>
                </a:cubicBezTo>
                <a:cubicBezTo>
                  <a:pt x="906362" y="335039"/>
                  <a:pt x="903379" y="336364"/>
                  <a:pt x="896751" y="332719"/>
                </a:cubicBezTo>
                <a:cubicBezTo>
                  <a:pt x="895426" y="334376"/>
                  <a:pt x="896751" y="335701"/>
                  <a:pt x="897414" y="336696"/>
                </a:cubicBezTo>
                <a:cubicBezTo>
                  <a:pt x="898408" y="338353"/>
                  <a:pt x="898408" y="339347"/>
                  <a:pt x="896751" y="340672"/>
                </a:cubicBezTo>
                <a:cubicBezTo>
                  <a:pt x="895094" y="342329"/>
                  <a:pt x="892774" y="342329"/>
                  <a:pt x="890786" y="341667"/>
                </a:cubicBezTo>
                <a:cubicBezTo>
                  <a:pt x="888466" y="341004"/>
                  <a:pt x="889129" y="339347"/>
                  <a:pt x="889460" y="337690"/>
                </a:cubicBezTo>
                <a:cubicBezTo>
                  <a:pt x="889460" y="336033"/>
                  <a:pt x="890123" y="334376"/>
                  <a:pt x="890123" y="332719"/>
                </a:cubicBezTo>
                <a:lnTo>
                  <a:pt x="890123" y="332719"/>
                </a:lnTo>
                <a:cubicBezTo>
                  <a:pt x="890123" y="332719"/>
                  <a:pt x="888466" y="330068"/>
                  <a:pt x="890123" y="329074"/>
                </a:cubicBezTo>
                <a:cubicBezTo>
                  <a:pt x="893769" y="329405"/>
                  <a:pt x="897414" y="328742"/>
                  <a:pt x="901391" y="331062"/>
                </a:cubicBezTo>
                <a:cubicBezTo>
                  <a:pt x="901059" y="328079"/>
                  <a:pt x="903048" y="325097"/>
                  <a:pt x="899071" y="323771"/>
                </a:cubicBezTo>
                <a:cubicBezTo>
                  <a:pt x="899734" y="322446"/>
                  <a:pt x="900065" y="321120"/>
                  <a:pt x="901059" y="319132"/>
                </a:cubicBezTo>
                <a:close/>
                <a:moveTo>
                  <a:pt x="901391" y="351277"/>
                </a:moveTo>
                <a:cubicBezTo>
                  <a:pt x="902716" y="352934"/>
                  <a:pt x="902385" y="354591"/>
                  <a:pt x="902053" y="355916"/>
                </a:cubicBezTo>
                <a:lnTo>
                  <a:pt x="901059" y="355916"/>
                </a:lnTo>
                <a:cubicBezTo>
                  <a:pt x="901059" y="355916"/>
                  <a:pt x="900065" y="355916"/>
                  <a:pt x="899734" y="356248"/>
                </a:cubicBezTo>
                <a:cubicBezTo>
                  <a:pt x="897414" y="360556"/>
                  <a:pt x="892443" y="362213"/>
                  <a:pt x="889129" y="365858"/>
                </a:cubicBezTo>
                <a:cubicBezTo>
                  <a:pt x="884821" y="363870"/>
                  <a:pt x="891449" y="360556"/>
                  <a:pt x="888466" y="358236"/>
                </a:cubicBezTo>
                <a:cubicBezTo>
                  <a:pt x="887141" y="353928"/>
                  <a:pt x="889792" y="349951"/>
                  <a:pt x="889792" y="345643"/>
                </a:cubicBezTo>
                <a:cubicBezTo>
                  <a:pt x="893437" y="345643"/>
                  <a:pt x="897082" y="346306"/>
                  <a:pt x="896088" y="351608"/>
                </a:cubicBezTo>
                <a:cubicBezTo>
                  <a:pt x="898077" y="352603"/>
                  <a:pt x="899734" y="352934"/>
                  <a:pt x="901391" y="350946"/>
                </a:cubicBezTo>
                <a:close/>
                <a:moveTo>
                  <a:pt x="801973" y="278370"/>
                </a:moveTo>
                <a:lnTo>
                  <a:pt x="801973" y="278370"/>
                </a:lnTo>
                <a:cubicBezTo>
                  <a:pt x="801973" y="278370"/>
                  <a:pt x="801973" y="278370"/>
                  <a:pt x="801973" y="278370"/>
                </a:cubicBezTo>
                <a:lnTo>
                  <a:pt x="801973" y="278370"/>
                </a:lnTo>
                <a:close/>
                <a:moveTo>
                  <a:pt x="1104535" y="320126"/>
                </a:moveTo>
                <a:cubicBezTo>
                  <a:pt x="1104535" y="320126"/>
                  <a:pt x="1104535" y="316149"/>
                  <a:pt x="1106855" y="315486"/>
                </a:cubicBezTo>
                <a:cubicBezTo>
                  <a:pt x="1109174" y="314492"/>
                  <a:pt x="1112157" y="314161"/>
                  <a:pt x="1114145" y="316149"/>
                </a:cubicBezTo>
                <a:cubicBezTo>
                  <a:pt x="1116796" y="318469"/>
                  <a:pt x="1119116" y="320457"/>
                  <a:pt x="1122430" y="321120"/>
                </a:cubicBezTo>
                <a:cubicBezTo>
                  <a:pt x="1126407" y="322114"/>
                  <a:pt x="1124419" y="325428"/>
                  <a:pt x="1124750" y="328079"/>
                </a:cubicBezTo>
                <a:cubicBezTo>
                  <a:pt x="1124750" y="330731"/>
                  <a:pt x="1124750" y="333382"/>
                  <a:pt x="1121105" y="333050"/>
                </a:cubicBezTo>
                <a:cubicBezTo>
                  <a:pt x="1118785" y="329074"/>
                  <a:pt x="1115802" y="325097"/>
                  <a:pt x="1111494" y="323109"/>
                </a:cubicBezTo>
                <a:cubicBezTo>
                  <a:pt x="1109506" y="323771"/>
                  <a:pt x="1113482" y="327085"/>
                  <a:pt x="1109837" y="326754"/>
                </a:cubicBezTo>
                <a:cubicBezTo>
                  <a:pt x="1107186" y="325428"/>
                  <a:pt x="1108180" y="321452"/>
                  <a:pt x="1104866" y="320126"/>
                </a:cubicBezTo>
                <a:close/>
                <a:moveTo>
                  <a:pt x="801973" y="278370"/>
                </a:moveTo>
                <a:lnTo>
                  <a:pt x="801973" y="278370"/>
                </a:lnTo>
                <a:cubicBezTo>
                  <a:pt x="801973" y="278370"/>
                  <a:pt x="801973" y="278370"/>
                  <a:pt x="801973" y="278370"/>
                </a:cubicBezTo>
                <a:lnTo>
                  <a:pt x="801973" y="278370"/>
                </a:lnTo>
                <a:close/>
              </a:path>
            </a:pathLst>
          </a:custGeom>
          <a:solidFill>
            <a:schemeClr val="accent1"/>
          </a:solidFill>
          <a:ln w="3304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16200000" flipH="1" flipV="0">
            <a:off x="5931744" y="-1372243"/>
            <a:ext cx="328512" cy="1219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16200000" flipH="1" flipV="0">
            <a:off x="6077035" y="-1306928"/>
            <a:ext cx="37930" cy="12061372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7" name=""/>
          <p:cNvPicPr>
            <a:picLocks noChangeAspect="1"/>
          </p:cNvPicPr>
          <p:nvPr/>
        </p:nvPicPr>
        <p:blipFill>
          <a:blip r:embed="rId6">
            <a:alphaModFix amt="100000"/>
          </a:blip>
          <a:srcRect l="0" t="0" r="0" b="5235"/>
          <a:stretch>
            <a:fillRect/>
          </a:stretch>
        </p:blipFill>
        <p:spPr>
          <a:xfrm rot="774406" flipH="0" flipV="0">
            <a:off x="3192631" y="4524185"/>
            <a:ext cx="1233561" cy="1401237"/>
          </a:xfrm>
          <a:custGeom>
            <a:avLst/>
            <a:gdLst>
              <a:gd name="connsiteX0" fmla="*/ 0 w 1233561"/>
              <a:gd name="connsiteY0" fmla="*/ 0 h 1401237"/>
              <a:gd name="connsiteX1" fmla="*/ 1189314 w 1233561"/>
              <a:gd name="connsiteY1" fmla="*/ 0 h 1401237"/>
              <a:gd name="connsiteX2" fmla="*/ 1233561 w 1233561"/>
              <a:gd name="connsiteY2" fmla="*/ 193088 h 1401237"/>
              <a:gd name="connsiteX3" fmla="*/ 1233561 w 1233561"/>
              <a:gd name="connsiteY3" fmla="*/ 1175907 h 1401237"/>
              <a:gd name="connsiteX4" fmla="*/ 250252 w 1233561"/>
              <a:gd name="connsiteY4" fmla="*/ 1401237 h 1401237"/>
              <a:gd name="connsiteX5" fmla="*/ 0 w 1233561"/>
              <a:gd name="connsiteY5" fmla="*/ 309172 h 1401237"/>
            </a:gdLst>
            <a:rect l="l" t="t" r="r" b="b"/>
            <a:pathLst>
              <a:path w="1233561" h="1401237">
                <a:moveTo>
                  <a:pt x="0" y="0"/>
                </a:moveTo>
                <a:lnTo>
                  <a:pt x="1189314" y="0"/>
                </a:lnTo>
                <a:lnTo>
                  <a:pt x="1233561" y="193088"/>
                </a:lnTo>
                <a:lnTo>
                  <a:pt x="1233561" y="1175907"/>
                </a:lnTo>
                <a:lnTo>
                  <a:pt x="250252" y="1401237"/>
                </a:lnTo>
                <a:lnTo>
                  <a:pt x="0" y="30917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8" name="标题 1"/>
          <p:cNvSpPr txBox="1"/>
          <p:nvPr/>
        </p:nvSpPr>
        <p:spPr>
          <a:xfrm rot="0" flipH="0" flipV="0">
            <a:off x="6217836" y="5164802"/>
            <a:ext cx="877235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AiPPT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rot="0" flipH="0" flipV="0">
            <a:off x="8551434" y="5164802"/>
            <a:ext cx="1061798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2025.5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0" flipH="0" flipV="0">
            <a:off x="5365234" y="5164802"/>
            <a:ext cx="1185579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0" flipH="0" flipV="0">
            <a:off x="7953962" y="5164802"/>
            <a:ext cx="769049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 rot="0" flipH="0" flipV="0">
            <a:off x="4914220" y="1259631"/>
            <a:ext cx="2629580" cy="11991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solidFill>
                    <a:srgbClr val="BB321B">
                      <a:alpha val="100000"/>
                    </a:srgbClr>
                  </a:solidFill>
                </a:ln>
                <a:solidFill>
                  <a:srgbClr val="BB321B">
                    <a:alpha val="2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202X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 rot="0" flipH="0" flipV="0">
            <a:off x="10447339" y="540837"/>
            <a:ext cx="568799" cy="413406"/>
          </a:xfrm>
          <a:custGeom>
            <a:avLst/>
            <a:gd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913445" y="1019080"/>
            <a:ext cx="1485741" cy="1474833"/>
          </a:xfrm>
          <a:prstGeom prst="donut">
            <a:avLst>
              <a:gd name="adj" fmla="val 13412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100000"/>
                </a:schemeClr>
              </a:gs>
              <a:gs pos="71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304965" y="1019080"/>
            <a:ext cx="1485741" cy="1474833"/>
          </a:xfrm>
          <a:prstGeom prst="donut">
            <a:avLst>
              <a:gd name="adj" fmla="val 13412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100000"/>
                </a:schemeClr>
              </a:gs>
              <a:gs pos="71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913445" y="3638776"/>
            <a:ext cx="1485741" cy="1474833"/>
          </a:xfrm>
          <a:prstGeom prst="donut">
            <a:avLst>
              <a:gd name="adj" fmla="val 13412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100000"/>
                </a:schemeClr>
              </a:gs>
              <a:gs pos="71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304965" y="3638776"/>
            <a:ext cx="1485741" cy="1474833"/>
          </a:xfrm>
          <a:prstGeom prst="donut">
            <a:avLst>
              <a:gd name="adj" fmla="val 13412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100000"/>
                </a:schemeClr>
              </a:gs>
              <a:gs pos="71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34962" y="4361746"/>
            <a:ext cx="2692977" cy="4375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contents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0" y="830146"/>
            <a:ext cx="4771858" cy="6027856"/>
          </a:xfrm>
          <a:custGeom>
            <a:avLst/>
            <a:gdLst>
              <a:gd name="connsiteX0" fmla="*/ 762455 w 4395638"/>
              <a:gd name="connsiteY0" fmla="*/ 0 h 5552611"/>
              <a:gd name="connsiteX1" fmla="*/ 4395638 w 4395638"/>
              <a:gd name="connsiteY1" fmla="*/ 3633183 h 5552611"/>
              <a:gd name="connsiteX2" fmla="*/ 3957133 w 4395638"/>
              <a:gd name="connsiteY2" fmla="*/ 5364974 h 5552611"/>
              <a:gd name="connsiteX3" fmla="*/ 3843140 w 4395638"/>
              <a:gd name="connsiteY3" fmla="*/ 5552611 h 5552611"/>
              <a:gd name="connsiteX4" fmla="*/ 2538811 w 4395638"/>
              <a:gd name="connsiteY4" fmla="*/ 5552611 h 5552611"/>
              <a:gd name="connsiteX5" fmla="*/ 2613763 w 4395638"/>
              <a:gd name="connsiteY5" fmla="*/ 5484491 h 5552611"/>
              <a:gd name="connsiteX6" fmla="*/ 3380599 w 4395638"/>
              <a:gd name="connsiteY6" fmla="*/ 3633183 h 5552611"/>
              <a:gd name="connsiteX7" fmla="*/ 762455 w 4395638"/>
              <a:gd name="connsiteY7" fmla="*/ 1015039 h 5552611"/>
              <a:gd name="connsiteX8" fmla="*/ 234808 w 4395638"/>
              <a:gd name="connsiteY8" fmla="*/ 1068231 h 5552611"/>
              <a:gd name="connsiteX9" fmla="*/ 0 w 4395638"/>
              <a:gd name="connsiteY9" fmla="*/ 1128606 h 5552611"/>
              <a:gd name="connsiteX10" fmla="*/ 0 w 4395638"/>
              <a:gd name="connsiteY10" fmla="*/ 80793 h 5552611"/>
              <a:gd name="connsiteX11" fmla="*/ 30242 w 4395638"/>
              <a:gd name="connsiteY11" fmla="*/ 73814 h 5552611"/>
              <a:gd name="connsiteX12" fmla="*/ 762455 w 4395638"/>
              <a:gd name="connsiteY12" fmla="*/ 0 h 5552611"/>
            </a:gdLst>
            <a:rect l="l" t="t" r="r" b="b"/>
            <a:pathLst>
              <a:path w="4395638" h="5552611">
                <a:moveTo>
                  <a:pt x="762455" y="0"/>
                </a:moveTo>
                <a:cubicBezTo>
                  <a:pt x="2769007" y="0"/>
                  <a:pt x="4395638" y="1626631"/>
                  <a:pt x="4395638" y="3633183"/>
                </a:cubicBezTo>
                <a:cubicBezTo>
                  <a:pt x="4395638" y="4260231"/>
                  <a:pt x="4236788" y="4850177"/>
                  <a:pt x="3957133" y="5364974"/>
                </a:cubicBezTo>
                <a:lnTo>
                  <a:pt x="3843140" y="5552611"/>
                </a:lnTo>
                <a:lnTo>
                  <a:pt x="2538811" y="5552611"/>
                </a:lnTo>
                <a:lnTo>
                  <a:pt x="2613763" y="5484491"/>
                </a:lnTo>
                <a:cubicBezTo>
                  <a:pt x="3087554" y="5010700"/>
                  <a:pt x="3380599" y="4356164"/>
                  <a:pt x="3380599" y="3633183"/>
                </a:cubicBezTo>
                <a:cubicBezTo>
                  <a:pt x="3380599" y="2187222"/>
                  <a:pt x="2208416" y="1015039"/>
                  <a:pt x="762455" y="1015039"/>
                </a:cubicBezTo>
                <a:cubicBezTo>
                  <a:pt x="581710" y="1015039"/>
                  <a:pt x="405243" y="1033355"/>
                  <a:pt x="234808" y="1068231"/>
                </a:cubicBezTo>
                <a:lnTo>
                  <a:pt x="0" y="1128606"/>
                </a:lnTo>
                <a:lnTo>
                  <a:pt x="0" y="80793"/>
                </a:lnTo>
                <a:lnTo>
                  <a:pt x="30242" y="73814"/>
                </a:lnTo>
                <a:cubicBezTo>
                  <a:pt x="266753" y="25416"/>
                  <a:pt x="511636" y="0"/>
                  <a:pt x="762455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98500" y="3067534"/>
            <a:ext cx="2943310" cy="1354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338479" y="2095042"/>
            <a:ext cx="2700000" cy="108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5039" tIns="42520" rIns="85039" bIns="4252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爱国的内涵与价值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42471" y="1327148"/>
            <a:ext cx="817778" cy="7835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85039" tIns="42520" rIns="85039" bIns="425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5022">
                <a:ln w="12700">
                  <a:noFill/>
                </a:ln>
                <a:gradFill>
                  <a:gsLst>
                    <a:gs pos="0">
                      <a:srgbClr val="EF755D">
                        <a:alpha val="100000"/>
                      </a:srgbClr>
                    </a:gs>
                    <a:gs pos="100000">
                      <a:srgbClr val="BB321B">
                        <a:alpha val="100000"/>
                      </a:srgbClr>
                    </a:gs>
                  </a:gsLst>
                  <a:lin ang="5400000" scaled="0"/>
                </a:gra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730000" y="2095042"/>
            <a:ext cx="2700000" cy="108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5039" tIns="42520" rIns="85039" bIns="4252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爱国的实践路径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9569231" y="1327148"/>
            <a:ext cx="944778" cy="7835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85039" tIns="42520" rIns="85039" bIns="425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5022">
                <a:ln w="12700">
                  <a:noFill/>
                </a:ln>
                <a:gradFill>
                  <a:gsLst>
                    <a:gs pos="0">
                      <a:srgbClr val="EF755D">
                        <a:alpha val="100000"/>
                      </a:srgbClr>
                    </a:gs>
                    <a:gs pos="100000">
                      <a:srgbClr val="BB321B">
                        <a:alpha val="100000"/>
                      </a:srgbClr>
                    </a:gs>
                  </a:gsLst>
                  <a:lin ang="5400000" scaled="0"/>
                </a:gra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338479" y="4714738"/>
            <a:ext cx="2700000" cy="108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5039" tIns="42520" rIns="85039" bIns="4252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爱国的榜样力量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177710" y="3946844"/>
            <a:ext cx="944778" cy="7835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85039" tIns="42520" rIns="85039" bIns="425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5022">
                <a:ln w="12700">
                  <a:noFill/>
                </a:ln>
                <a:gradFill>
                  <a:gsLst>
                    <a:gs pos="0">
                      <a:srgbClr val="EF755D">
                        <a:alpha val="100000"/>
                      </a:srgbClr>
                    </a:gs>
                    <a:gs pos="100000">
                      <a:srgbClr val="BB321B">
                        <a:alpha val="100000"/>
                      </a:srgbClr>
                    </a:gs>
                  </a:gsLst>
                  <a:lin ang="5400000" scaled="0"/>
                </a:gra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730000" y="4714738"/>
            <a:ext cx="2700000" cy="108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85039" tIns="42520" rIns="85039" bIns="4252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爱国的国际视野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569231" y="3946844"/>
            <a:ext cx="944778" cy="7835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85039" tIns="42520" rIns="85039" bIns="4252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5022">
                <a:ln w="12700">
                  <a:noFill/>
                </a:ln>
                <a:gradFill>
                  <a:gsLst>
                    <a:gs pos="0">
                      <a:srgbClr val="EF755D">
                        <a:alpha val="100000"/>
                      </a:srgbClr>
                    </a:gs>
                    <a:gs pos="100000">
                      <a:srgbClr val="BB321B">
                        <a:alpha val="100000"/>
                      </a:srgbClr>
                    </a:gs>
                  </a:gsLst>
                  <a:lin ang="5400000" scaled="0"/>
                </a:gradFill>
                <a:latin typeface="OPPOSans R"/>
                <a:ea typeface="OPPOSans R"/>
                <a:cs typeface="OPPOSans R"/>
              </a:rPr>
              <a:t>04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2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20000"/>
                </a:schemeClr>
              </a:gs>
            </a:gsLst>
            <a:lin ang="33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1407" t="3423" r="1407" b="3423"/>
          <a:stretch>
            <a:fillRect/>
          </a:stretch>
        </p:blipFill>
        <p:spPr>
          <a:xfrm rot="0" flipH="1" flipV="0">
            <a:off x="496856" y="783421"/>
            <a:ext cx="11199090" cy="5291158"/>
          </a:xfrm>
          <a:custGeom>
            <a:avLst/>
            <a:gdLst>
              <a:gd name="connsiteX0" fmla="*/ 553667 w 11199090"/>
              <a:gd name="connsiteY0" fmla="*/ 0 h 5291158"/>
              <a:gd name="connsiteX1" fmla="*/ 10645423 w 11199090"/>
              <a:gd name="connsiteY1" fmla="*/ 0 h 5291158"/>
              <a:gd name="connsiteX2" fmla="*/ 11199090 w 11199090"/>
              <a:gd name="connsiteY2" fmla="*/ 553667 h 5291158"/>
              <a:gd name="connsiteX3" fmla="*/ 11199090 w 11199090"/>
              <a:gd name="connsiteY3" fmla="*/ 4737491 h 5291158"/>
              <a:gd name="connsiteX4" fmla="*/ 10645423 w 11199090"/>
              <a:gd name="connsiteY4" fmla="*/ 5291158 h 5291158"/>
              <a:gd name="connsiteX5" fmla="*/ 553667 w 11199090"/>
              <a:gd name="connsiteY5" fmla="*/ 5291158 h 5291158"/>
              <a:gd name="connsiteX6" fmla="*/ 0 w 11199090"/>
              <a:gd name="connsiteY6" fmla="*/ 4737491 h 5291158"/>
              <a:gd name="connsiteX7" fmla="*/ 0 w 11199090"/>
              <a:gd name="connsiteY7" fmla="*/ 553667 h 5291158"/>
              <a:gd name="connsiteX8" fmla="*/ 553667 w 11199090"/>
              <a:gd name="connsiteY8" fmla="*/ 0 h 5291158"/>
            </a:gdLst>
            <a:rect l="l" t="t" r="r" b="b"/>
            <a:pathLst>
              <a:path w="11199090" h="5291158">
                <a:moveTo>
                  <a:pt x="553667" y="0"/>
                </a:moveTo>
                <a:lnTo>
                  <a:pt x="10645423" y="0"/>
                </a:lnTo>
                <a:cubicBezTo>
                  <a:pt x="10951205" y="0"/>
                  <a:pt x="11199090" y="247885"/>
                  <a:pt x="11199090" y="553667"/>
                </a:cubicBezTo>
                <a:lnTo>
                  <a:pt x="11199090" y="4737491"/>
                </a:lnTo>
                <a:cubicBezTo>
                  <a:pt x="11199090" y="5043273"/>
                  <a:pt x="10951205" y="5291158"/>
                  <a:pt x="10645423" y="5291158"/>
                </a:cubicBezTo>
                <a:lnTo>
                  <a:pt x="553667" y="5291158"/>
                </a:lnTo>
                <a:cubicBezTo>
                  <a:pt x="247885" y="5291158"/>
                  <a:pt x="0" y="5043273"/>
                  <a:pt x="0" y="4737491"/>
                </a:cubicBezTo>
                <a:lnTo>
                  <a:pt x="0" y="553667"/>
                </a:lnTo>
                <a:cubicBezTo>
                  <a:pt x="0" y="247885"/>
                  <a:pt x="247885" y="0"/>
                  <a:pt x="55366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1" flipV="0">
            <a:off x="496856" y="783421"/>
            <a:ext cx="11199090" cy="5291158"/>
          </a:xfrm>
          <a:prstGeom prst="roundRect">
            <a:avLst>
              <a:gd name="adj" fmla="val 10464"/>
            </a:avLst>
          </a:prstGeom>
          <a:solidFill>
            <a:schemeClr val="bg1">
              <a:alpha val="70000"/>
            </a:schemeClr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396080" flipH="0" flipV="0">
            <a:off x="6734043" y="-925057"/>
            <a:ext cx="342495" cy="12710966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4396080" flipH="0" flipV="0">
            <a:off x="6885519" y="-856962"/>
            <a:ext cx="39543" cy="12574778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7833061" y="0"/>
            <a:ext cx="3248997" cy="6074579"/>
          </a:xfrm>
          <a:prstGeom prst="rect">
            <a:avLst/>
          </a:prstGeom>
          <a:solidFill>
            <a:schemeClr val="tx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8383130" y="159728"/>
            <a:ext cx="2249619" cy="575512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1" flipV="0">
            <a:off x="10676889" y="165947"/>
            <a:ext cx="320445" cy="5742685"/>
          </a:xfrm>
          <a:custGeom>
            <a:avLst/>
            <a:gdLst>
              <a:gd name="connsiteX0" fmla="*/ 285102 w 320445"/>
              <a:gd name="connsiteY0" fmla="*/ 5530632 h 5742685"/>
              <a:gd name="connsiteX1" fmla="*/ 35343 w 320445"/>
              <a:gd name="connsiteY1" fmla="*/ 5530632 h 5742685"/>
              <a:gd name="connsiteX2" fmla="*/ 0 w 320445"/>
              <a:gd name="connsiteY2" fmla="*/ 5565975 h 5742685"/>
              <a:gd name="connsiteX3" fmla="*/ 0 w 320445"/>
              <a:gd name="connsiteY3" fmla="*/ 5707342 h 5742685"/>
              <a:gd name="connsiteX4" fmla="*/ 35343 w 320445"/>
              <a:gd name="connsiteY4" fmla="*/ 5742685 h 5742685"/>
              <a:gd name="connsiteX5" fmla="*/ 285102 w 320445"/>
              <a:gd name="connsiteY5" fmla="*/ 5742685 h 5742685"/>
              <a:gd name="connsiteX6" fmla="*/ 320445 w 320445"/>
              <a:gd name="connsiteY6" fmla="*/ 5707342 h 5742685"/>
              <a:gd name="connsiteX7" fmla="*/ 320445 w 320445"/>
              <a:gd name="connsiteY7" fmla="*/ 5565975 h 5742685"/>
              <a:gd name="connsiteX8" fmla="*/ 285102 w 320445"/>
              <a:gd name="connsiteY8" fmla="*/ 5530632 h 5742685"/>
              <a:gd name="connsiteX9" fmla="*/ 285102 w 320445"/>
              <a:gd name="connsiteY9" fmla="*/ 5027846 h 5742685"/>
              <a:gd name="connsiteX10" fmla="*/ 35343 w 320445"/>
              <a:gd name="connsiteY10" fmla="*/ 5027846 h 5742685"/>
              <a:gd name="connsiteX11" fmla="*/ 0 w 320445"/>
              <a:gd name="connsiteY11" fmla="*/ 5063189 h 5742685"/>
              <a:gd name="connsiteX12" fmla="*/ 0 w 320445"/>
              <a:gd name="connsiteY12" fmla="*/ 5204556 h 5742685"/>
              <a:gd name="connsiteX13" fmla="*/ 35343 w 320445"/>
              <a:gd name="connsiteY13" fmla="*/ 5239899 h 5742685"/>
              <a:gd name="connsiteX14" fmla="*/ 285102 w 320445"/>
              <a:gd name="connsiteY14" fmla="*/ 5239899 h 5742685"/>
              <a:gd name="connsiteX15" fmla="*/ 320445 w 320445"/>
              <a:gd name="connsiteY15" fmla="*/ 5204556 h 5742685"/>
              <a:gd name="connsiteX16" fmla="*/ 320445 w 320445"/>
              <a:gd name="connsiteY16" fmla="*/ 5063189 h 5742685"/>
              <a:gd name="connsiteX17" fmla="*/ 285102 w 320445"/>
              <a:gd name="connsiteY17" fmla="*/ 5027846 h 5742685"/>
              <a:gd name="connsiteX18" fmla="*/ 285102 w 320445"/>
              <a:gd name="connsiteY18" fmla="*/ 4525061 h 5742685"/>
              <a:gd name="connsiteX19" fmla="*/ 35343 w 320445"/>
              <a:gd name="connsiteY19" fmla="*/ 4525061 h 5742685"/>
              <a:gd name="connsiteX20" fmla="*/ 0 w 320445"/>
              <a:gd name="connsiteY20" fmla="*/ 4560404 h 5742685"/>
              <a:gd name="connsiteX21" fmla="*/ 0 w 320445"/>
              <a:gd name="connsiteY21" fmla="*/ 4701771 h 5742685"/>
              <a:gd name="connsiteX22" fmla="*/ 35343 w 320445"/>
              <a:gd name="connsiteY22" fmla="*/ 4737114 h 5742685"/>
              <a:gd name="connsiteX23" fmla="*/ 285102 w 320445"/>
              <a:gd name="connsiteY23" fmla="*/ 4737114 h 5742685"/>
              <a:gd name="connsiteX24" fmla="*/ 320445 w 320445"/>
              <a:gd name="connsiteY24" fmla="*/ 4701771 h 5742685"/>
              <a:gd name="connsiteX25" fmla="*/ 320445 w 320445"/>
              <a:gd name="connsiteY25" fmla="*/ 4560404 h 5742685"/>
              <a:gd name="connsiteX26" fmla="*/ 285102 w 320445"/>
              <a:gd name="connsiteY26" fmla="*/ 4525061 h 5742685"/>
              <a:gd name="connsiteX27" fmla="*/ 285102 w 320445"/>
              <a:gd name="connsiteY27" fmla="*/ 4022277 h 5742685"/>
              <a:gd name="connsiteX28" fmla="*/ 35343 w 320445"/>
              <a:gd name="connsiteY28" fmla="*/ 4022277 h 5742685"/>
              <a:gd name="connsiteX29" fmla="*/ 0 w 320445"/>
              <a:gd name="connsiteY29" fmla="*/ 4057620 h 5742685"/>
              <a:gd name="connsiteX30" fmla="*/ 0 w 320445"/>
              <a:gd name="connsiteY30" fmla="*/ 4198987 h 5742685"/>
              <a:gd name="connsiteX31" fmla="*/ 35343 w 320445"/>
              <a:gd name="connsiteY31" fmla="*/ 4234330 h 5742685"/>
              <a:gd name="connsiteX32" fmla="*/ 285102 w 320445"/>
              <a:gd name="connsiteY32" fmla="*/ 4234330 h 5742685"/>
              <a:gd name="connsiteX33" fmla="*/ 320445 w 320445"/>
              <a:gd name="connsiteY33" fmla="*/ 4198987 h 5742685"/>
              <a:gd name="connsiteX34" fmla="*/ 320445 w 320445"/>
              <a:gd name="connsiteY34" fmla="*/ 4057620 h 5742685"/>
              <a:gd name="connsiteX35" fmla="*/ 285102 w 320445"/>
              <a:gd name="connsiteY35" fmla="*/ 4022277 h 5742685"/>
              <a:gd name="connsiteX36" fmla="*/ 285102 w 320445"/>
              <a:gd name="connsiteY36" fmla="*/ 3519492 h 5742685"/>
              <a:gd name="connsiteX37" fmla="*/ 35343 w 320445"/>
              <a:gd name="connsiteY37" fmla="*/ 3519492 h 5742685"/>
              <a:gd name="connsiteX38" fmla="*/ 0 w 320445"/>
              <a:gd name="connsiteY38" fmla="*/ 3554835 h 5742685"/>
              <a:gd name="connsiteX39" fmla="*/ 0 w 320445"/>
              <a:gd name="connsiteY39" fmla="*/ 3696202 h 5742685"/>
              <a:gd name="connsiteX40" fmla="*/ 35343 w 320445"/>
              <a:gd name="connsiteY40" fmla="*/ 3731545 h 5742685"/>
              <a:gd name="connsiteX41" fmla="*/ 285102 w 320445"/>
              <a:gd name="connsiteY41" fmla="*/ 3731545 h 5742685"/>
              <a:gd name="connsiteX42" fmla="*/ 320445 w 320445"/>
              <a:gd name="connsiteY42" fmla="*/ 3696202 h 5742685"/>
              <a:gd name="connsiteX43" fmla="*/ 320445 w 320445"/>
              <a:gd name="connsiteY43" fmla="*/ 3554835 h 5742685"/>
              <a:gd name="connsiteX44" fmla="*/ 285102 w 320445"/>
              <a:gd name="connsiteY44" fmla="*/ 3519492 h 5742685"/>
              <a:gd name="connsiteX45" fmla="*/ 285102 w 320445"/>
              <a:gd name="connsiteY45" fmla="*/ 3016707 h 5742685"/>
              <a:gd name="connsiteX46" fmla="*/ 35343 w 320445"/>
              <a:gd name="connsiteY46" fmla="*/ 3016707 h 5742685"/>
              <a:gd name="connsiteX47" fmla="*/ 0 w 320445"/>
              <a:gd name="connsiteY47" fmla="*/ 3052050 h 5742685"/>
              <a:gd name="connsiteX48" fmla="*/ 0 w 320445"/>
              <a:gd name="connsiteY48" fmla="*/ 3193417 h 5742685"/>
              <a:gd name="connsiteX49" fmla="*/ 35343 w 320445"/>
              <a:gd name="connsiteY49" fmla="*/ 3228760 h 5742685"/>
              <a:gd name="connsiteX50" fmla="*/ 285102 w 320445"/>
              <a:gd name="connsiteY50" fmla="*/ 3228760 h 5742685"/>
              <a:gd name="connsiteX51" fmla="*/ 320445 w 320445"/>
              <a:gd name="connsiteY51" fmla="*/ 3193417 h 5742685"/>
              <a:gd name="connsiteX52" fmla="*/ 320445 w 320445"/>
              <a:gd name="connsiteY52" fmla="*/ 3052050 h 5742685"/>
              <a:gd name="connsiteX53" fmla="*/ 285102 w 320445"/>
              <a:gd name="connsiteY53" fmla="*/ 3016707 h 5742685"/>
              <a:gd name="connsiteX54" fmla="*/ 285102 w 320445"/>
              <a:gd name="connsiteY54" fmla="*/ 2513923 h 5742685"/>
              <a:gd name="connsiteX55" fmla="*/ 35343 w 320445"/>
              <a:gd name="connsiteY55" fmla="*/ 2513923 h 5742685"/>
              <a:gd name="connsiteX56" fmla="*/ 0 w 320445"/>
              <a:gd name="connsiteY56" fmla="*/ 2549266 h 5742685"/>
              <a:gd name="connsiteX57" fmla="*/ 0 w 320445"/>
              <a:gd name="connsiteY57" fmla="*/ 2690633 h 5742685"/>
              <a:gd name="connsiteX58" fmla="*/ 35343 w 320445"/>
              <a:gd name="connsiteY58" fmla="*/ 2725976 h 5742685"/>
              <a:gd name="connsiteX59" fmla="*/ 285102 w 320445"/>
              <a:gd name="connsiteY59" fmla="*/ 2725976 h 5742685"/>
              <a:gd name="connsiteX60" fmla="*/ 320445 w 320445"/>
              <a:gd name="connsiteY60" fmla="*/ 2690633 h 5742685"/>
              <a:gd name="connsiteX61" fmla="*/ 320445 w 320445"/>
              <a:gd name="connsiteY61" fmla="*/ 2549266 h 5742685"/>
              <a:gd name="connsiteX62" fmla="*/ 285102 w 320445"/>
              <a:gd name="connsiteY62" fmla="*/ 2513923 h 5742685"/>
              <a:gd name="connsiteX63" fmla="*/ 285102 w 320445"/>
              <a:gd name="connsiteY63" fmla="*/ 2011138 h 5742685"/>
              <a:gd name="connsiteX64" fmla="*/ 35343 w 320445"/>
              <a:gd name="connsiteY64" fmla="*/ 2011138 h 5742685"/>
              <a:gd name="connsiteX65" fmla="*/ 0 w 320445"/>
              <a:gd name="connsiteY65" fmla="*/ 2046481 h 5742685"/>
              <a:gd name="connsiteX66" fmla="*/ 0 w 320445"/>
              <a:gd name="connsiteY66" fmla="*/ 2187848 h 5742685"/>
              <a:gd name="connsiteX67" fmla="*/ 35343 w 320445"/>
              <a:gd name="connsiteY67" fmla="*/ 2223191 h 5742685"/>
              <a:gd name="connsiteX68" fmla="*/ 285102 w 320445"/>
              <a:gd name="connsiteY68" fmla="*/ 2223191 h 5742685"/>
              <a:gd name="connsiteX69" fmla="*/ 320445 w 320445"/>
              <a:gd name="connsiteY69" fmla="*/ 2187848 h 5742685"/>
              <a:gd name="connsiteX70" fmla="*/ 320445 w 320445"/>
              <a:gd name="connsiteY70" fmla="*/ 2046481 h 5742685"/>
              <a:gd name="connsiteX71" fmla="*/ 285102 w 320445"/>
              <a:gd name="connsiteY71" fmla="*/ 2011138 h 5742685"/>
              <a:gd name="connsiteX72" fmla="*/ 285102 w 320445"/>
              <a:gd name="connsiteY72" fmla="*/ 1508353 h 5742685"/>
              <a:gd name="connsiteX73" fmla="*/ 35343 w 320445"/>
              <a:gd name="connsiteY73" fmla="*/ 1508353 h 5742685"/>
              <a:gd name="connsiteX74" fmla="*/ 0 w 320445"/>
              <a:gd name="connsiteY74" fmla="*/ 1543697 h 5742685"/>
              <a:gd name="connsiteX75" fmla="*/ 0 w 320445"/>
              <a:gd name="connsiteY75" fmla="*/ 1685064 h 5742685"/>
              <a:gd name="connsiteX76" fmla="*/ 35343 w 320445"/>
              <a:gd name="connsiteY76" fmla="*/ 1720407 h 5742685"/>
              <a:gd name="connsiteX77" fmla="*/ 285102 w 320445"/>
              <a:gd name="connsiteY77" fmla="*/ 1720407 h 5742685"/>
              <a:gd name="connsiteX78" fmla="*/ 320445 w 320445"/>
              <a:gd name="connsiteY78" fmla="*/ 1685064 h 5742685"/>
              <a:gd name="connsiteX79" fmla="*/ 320445 w 320445"/>
              <a:gd name="connsiteY79" fmla="*/ 1543697 h 5742685"/>
              <a:gd name="connsiteX80" fmla="*/ 285102 w 320445"/>
              <a:gd name="connsiteY80" fmla="*/ 1508353 h 5742685"/>
              <a:gd name="connsiteX81" fmla="*/ 285102 w 320445"/>
              <a:gd name="connsiteY81" fmla="*/ 1005569 h 5742685"/>
              <a:gd name="connsiteX82" fmla="*/ 35343 w 320445"/>
              <a:gd name="connsiteY82" fmla="*/ 1005569 h 5742685"/>
              <a:gd name="connsiteX83" fmla="*/ 0 w 320445"/>
              <a:gd name="connsiteY83" fmla="*/ 1040912 h 5742685"/>
              <a:gd name="connsiteX84" fmla="*/ 0 w 320445"/>
              <a:gd name="connsiteY84" fmla="*/ 1182279 h 5742685"/>
              <a:gd name="connsiteX85" fmla="*/ 35343 w 320445"/>
              <a:gd name="connsiteY85" fmla="*/ 1217621 h 5742685"/>
              <a:gd name="connsiteX86" fmla="*/ 285102 w 320445"/>
              <a:gd name="connsiteY86" fmla="*/ 1217621 h 5742685"/>
              <a:gd name="connsiteX87" fmla="*/ 320445 w 320445"/>
              <a:gd name="connsiteY87" fmla="*/ 1182279 h 5742685"/>
              <a:gd name="connsiteX88" fmla="*/ 320445 w 320445"/>
              <a:gd name="connsiteY88" fmla="*/ 1040912 h 5742685"/>
              <a:gd name="connsiteX89" fmla="*/ 285102 w 320445"/>
              <a:gd name="connsiteY89" fmla="*/ 1005569 h 5742685"/>
              <a:gd name="connsiteX90" fmla="*/ 285102 w 320445"/>
              <a:gd name="connsiteY90" fmla="*/ 502785 h 5742685"/>
              <a:gd name="connsiteX91" fmla="*/ 35343 w 320445"/>
              <a:gd name="connsiteY91" fmla="*/ 502785 h 5742685"/>
              <a:gd name="connsiteX92" fmla="*/ 0 w 320445"/>
              <a:gd name="connsiteY92" fmla="*/ 538128 h 5742685"/>
              <a:gd name="connsiteX93" fmla="*/ 0 w 320445"/>
              <a:gd name="connsiteY93" fmla="*/ 679495 h 5742685"/>
              <a:gd name="connsiteX94" fmla="*/ 35343 w 320445"/>
              <a:gd name="connsiteY94" fmla="*/ 714838 h 5742685"/>
              <a:gd name="connsiteX95" fmla="*/ 285102 w 320445"/>
              <a:gd name="connsiteY95" fmla="*/ 714838 h 5742685"/>
              <a:gd name="connsiteX96" fmla="*/ 320445 w 320445"/>
              <a:gd name="connsiteY96" fmla="*/ 679495 h 5742685"/>
              <a:gd name="connsiteX97" fmla="*/ 320445 w 320445"/>
              <a:gd name="connsiteY97" fmla="*/ 538128 h 5742685"/>
              <a:gd name="connsiteX98" fmla="*/ 285102 w 320445"/>
              <a:gd name="connsiteY98" fmla="*/ 502785 h 5742685"/>
              <a:gd name="connsiteX99" fmla="*/ 285102 w 320445"/>
              <a:gd name="connsiteY99" fmla="*/ 0 h 5742685"/>
              <a:gd name="connsiteX100" fmla="*/ 35343 w 320445"/>
              <a:gd name="connsiteY100" fmla="*/ 0 h 5742685"/>
              <a:gd name="connsiteX101" fmla="*/ 0 w 320445"/>
              <a:gd name="connsiteY101" fmla="*/ 35343 h 5742685"/>
              <a:gd name="connsiteX102" fmla="*/ 0 w 320445"/>
              <a:gd name="connsiteY102" fmla="*/ 176710 h 5742685"/>
              <a:gd name="connsiteX103" fmla="*/ 35343 w 320445"/>
              <a:gd name="connsiteY103" fmla="*/ 212053 h 5742685"/>
              <a:gd name="connsiteX104" fmla="*/ 285102 w 320445"/>
              <a:gd name="connsiteY104" fmla="*/ 212053 h 5742685"/>
              <a:gd name="connsiteX105" fmla="*/ 320445 w 320445"/>
              <a:gd name="connsiteY105" fmla="*/ 176710 h 5742685"/>
              <a:gd name="connsiteX106" fmla="*/ 320445 w 320445"/>
              <a:gd name="connsiteY106" fmla="*/ 35343 h 5742685"/>
              <a:gd name="connsiteX107" fmla="*/ 285102 w 320445"/>
              <a:gd name="connsiteY107" fmla="*/ 0 h 5742685"/>
            </a:gdLst>
            <a:rect l="l" t="t" r="r" b="b"/>
            <a:pathLst>
              <a:path w="320445" h="5742685">
                <a:moveTo>
                  <a:pt x="285102" y="5530632"/>
                </a:moveTo>
                <a:lnTo>
                  <a:pt x="35343" y="5530632"/>
                </a:lnTo>
                <a:cubicBezTo>
                  <a:pt x="15824" y="5530632"/>
                  <a:pt x="0" y="5546456"/>
                  <a:pt x="0" y="5565975"/>
                </a:cubicBezTo>
                <a:lnTo>
                  <a:pt x="0" y="5707342"/>
                </a:lnTo>
                <a:cubicBezTo>
                  <a:pt x="0" y="5726861"/>
                  <a:pt x="15824" y="5742685"/>
                  <a:pt x="35343" y="5742685"/>
                </a:cubicBezTo>
                <a:lnTo>
                  <a:pt x="285102" y="5742685"/>
                </a:lnTo>
                <a:cubicBezTo>
                  <a:pt x="304621" y="5742685"/>
                  <a:pt x="320445" y="5726861"/>
                  <a:pt x="320445" y="5707342"/>
                </a:cubicBezTo>
                <a:lnTo>
                  <a:pt x="320445" y="5565975"/>
                </a:lnTo>
                <a:cubicBezTo>
                  <a:pt x="320445" y="5546456"/>
                  <a:pt x="304621" y="5530632"/>
                  <a:pt x="285102" y="5530632"/>
                </a:cubicBezTo>
                <a:close/>
                <a:moveTo>
                  <a:pt x="285102" y="5027846"/>
                </a:moveTo>
                <a:lnTo>
                  <a:pt x="35343" y="5027846"/>
                </a:lnTo>
                <a:cubicBezTo>
                  <a:pt x="15824" y="5027846"/>
                  <a:pt x="0" y="5043670"/>
                  <a:pt x="0" y="5063189"/>
                </a:cubicBezTo>
                <a:lnTo>
                  <a:pt x="0" y="5204556"/>
                </a:lnTo>
                <a:cubicBezTo>
                  <a:pt x="0" y="5224075"/>
                  <a:pt x="15824" y="5239899"/>
                  <a:pt x="35343" y="5239899"/>
                </a:cubicBezTo>
                <a:lnTo>
                  <a:pt x="285102" y="5239899"/>
                </a:lnTo>
                <a:cubicBezTo>
                  <a:pt x="304621" y="5239899"/>
                  <a:pt x="320445" y="5224075"/>
                  <a:pt x="320445" y="5204556"/>
                </a:cubicBezTo>
                <a:lnTo>
                  <a:pt x="320445" y="5063189"/>
                </a:lnTo>
                <a:cubicBezTo>
                  <a:pt x="320445" y="5043670"/>
                  <a:pt x="304621" y="5027846"/>
                  <a:pt x="285102" y="5027846"/>
                </a:cubicBezTo>
                <a:close/>
                <a:moveTo>
                  <a:pt x="285102" y="4525061"/>
                </a:moveTo>
                <a:lnTo>
                  <a:pt x="35343" y="4525061"/>
                </a:lnTo>
                <a:cubicBezTo>
                  <a:pt x="15824" y="4525061"/>
                  <a:pt x="0" y="4540885"/>
                  <a:pt x="0" y="4560404"/>
                </a:cubicBezTo>
                <a:lnTo>
                  <a:pt x="0" y="4701771"/>
                </a:lnTo>
                <a:cubicBezTo>
                  <a:pt x="0" y="4721290"/>
                  <a:pt x="15824" y="4737114"/>
                  <a:pt x="35343" y="4737114"/>
                </a:cubicBezTo>
                <a:lnTo>
                  <a:pt x="285102" y="4737114"/>
                </a:lnTo>
                <a:cubicBezTo>
                  <a:pt x="304621" y="4737114"/>
                  <a:pt x="320445" y="4721290"/>
                  <a:pt x="320445" y="4701771"/>
                </a:cubicBezTo>
                <a:lnTo>
                  <a:pt x="320445" y="4560404"/>
                </a:lnTo>
                <a:cubicBezTo>
                  <a:pt x="320445" y="4540885"/>
                  <a:pt x="304621" y="4525061"/>
                  <a:pt x="285102" y="4525061"/>
                </a:cubicBezTo>
                <a:close/>
                <a:moveTo>
                  <a:pt x="285102" y="4022277"/>
                </a:moveTo>
                <a:lnTo>
                  <a:pt x="35343" y="4022277"/>
                </a:lnTo>
                <a:cubicBezTo>
                  <a:pt x="15824" y="4022277"/>
                  <a:pt x="0" y="4038101"/>
                  <a:pt x="0" y="4057620"/>
                </a:cubicBezTo>
                <a:lnTo>
                  <a:pt x="0" y="4198987"/>
                </a:lnTo>
                <a:cubicBezTo>
                  <a:pt x="0" y="4218506"/>
                  <a:pt x="15824" y="4234330"/>
                  <a:pt x="35343" y="4234330"/>
                </a:cubicBezTo>
                <a:lnTo>
                  <a:pt x="285102" y="4234330"/>
                </a:lnTo>
                <a:cubicBezTo>
                  <a:pt x="304621" y="4234330"/>
                  <a:pt x="320445" y="4218506"/>
                  <a:pt x="320445" y="4198987"/>
                </a:cubicBezTo>
                <a:lnTo>
                  <a:pt x="320445" y="4057620"/>
                </a:lnTo>
                <a:cubicBezTo>
                  <a:pt x="320445" y="4038101"/>
                  <a:pt x="304621" y="4022277"/>
                  <a:pt x="285102" y="4022277"/>
                </a:cubicBezTo>
                <a:close/>
                <a:moveTo>
                  <a:pt x="285102" y="3519492"/>
                </a:moveTo>
                <a:lnTo>
                  <a:pt x="35343" y="3519492"/>
                </a:lnTo>
                <a:cubicBezTo>
                  <a:pt x="15824" y="3519492"/>
                  <a:pt x="0" y="3535316"/>
                  <a:pt x="0" y="3554835"/>
                </a:cubicBezTo>
                <a:lnTo>
                  <a:pt x="0" y="3696202"/>
                </a:lnTo>
                <a:cubicBezTo>
                  <a:pt x="0" y="3715721"/>
                  <a:pt x="15824" y="3731545"/>
                  <a:pt x="35343" y="3731545"/>
                </a:cubicBezTo>
                <a:lnTo>
                  <a:pt x="285102" y="3731545"/>
                </a:lnTo>
                <a:cubicBezTo>
                  <a:pt x="304621" y="3731545"/>
                  <a:pt x="320445" y="3715721"/>
                  <a:pt x="320445" y="3696202"/>
                </a:cubicBezTo>
                <a:lnTo>
                  <a:pt x="320445" y="3554835"/>
                </a:lnTo>
                <a:cubicBezTo>
                  <a:pt x="320445" y="3535316"/>
                  <a:pt x="304621" y="3519492"/>
                  <a:pt x="285102" y="3519492"/>
                </a:cubicBezTo>
                <a:close/>
                <a:moveTo>
                  <a:pt x="285102" y="3016707"/>
                </a:moveTo>
                <a:lnTo>
                  <a:pt x="35343" y="3016707"/>
                </a:lnTo>
                <a:cubicBezTo>
                  <a:pt x="15824" y="3016707"/>
                  <a:pt x="0" y="3032531"/>
                  <a:pt x="0" y="3052050"/>
                </a:cubicBezTo>
                <a:lnTo>
                  <a:pt x="0" y="3193417"/>
                </a:lnTo>
                <a:cubicBezTo>
                  <a:pt x="0" y="3212936"/>
                  <a:pt x="15824" y="3228760"/>
                  <a:pt x="35343" y="3228760"/>
                </a:cubicBezTo>
                <a:lnTo>
                  <a:pt x="285102" y="3228760"/>
                </a:lnTo>
                <a:cubicBezTo>
                  <a:pt x="304621" y="3228760"/>
                  <a:pt x="320445" y="3212936"/>
                  <a:pt x="320445" y="3193417"/>
                </a:cubicBezTo>
                <a:lnTo>
                  <a:pt x="320445" y="3052050"/>
                </a:lnTo>
                <a:cubicBezTo>
                  <a:pt x="320445" y="3032531"/>
                  <a:pt x="304621" y="3016707"/>
                  <a:pt x="285102" y="3016707"/>
                </a:cubicBezTo>
                <a:close/>
                <a:moveTo>
                  <a:pt x="285102" y="2513923"/>
                </a:moveTo>
                <a:lnTo>
                  <a:pt x="35343" y="2513923"/>
                </a:lnTo>
                <a:cubicBezTo>
                  <a:pt x="15824" y="2513923"/>
                  <a:pt x="0" y="2529747"/>
                  <a:pt x="0" y="2549266"/>
                </a:cubicBezTo>
                <a:lnTo>
                  <a:pt x="0" y="2690633"/>
                </a:lnTo>
                <a:cubicBezTo>
                  <a:pt x="0" y="2710152"/>
                  <a:pt x="15824" y="2725976"/>
                  <a:pt x="35343" y="2725976"/>
                </a:cubicBezTo>
                <a:lnTo>
                  <a:pt x="285102" y="2725976"/>
                </a:lnTo>
                <a:cubicBezTo>
                  <a:pt x="304621" y="2725976"/>
                  <a:pt x="320445" y="2710152"/>
                  <a:pt x="320445" y="2690633"/>
                </a:cubicBezTo>
                <a:lnTo>
                  <a:pt x="320445" y="2549266"/>
                </a:lnTo>
                <a:cubicBezTo>
                  <a:pt x="320445" y="2529747"/>
                  <a:pt x="304621" y="2513923"/>
                  <a:pt x="285102" y="2513923"/>
                </a:cubicBezTo>
                <a:close/>
                <a:moveTo>
                  <a:pt x="285102" y="2011138"/>
                </a:moveTo>
                <a:lnTo>
                  <a:pt x="35343" y="2011138"/>
                </a:lnTo>
                <a:cubicBezTo>
                  <a:pt x="15824" y="2011138"/>
                  <a:pt x="0" y="2026962"/>
                  <a:pt x="0" y="2046481"/>
                </a:cubicBezTo>
                <a:lnTo>
                  <a:pt x="0" y="2187848"/>
                </a:lnTo>
                <a:cubicBezTo>
                  <a:pt x="0" y="2207367"/>
                  <a:pt x="15824" y="2223191"/>
                  <a:pt x="35343" y="2223191"/>
                </a:cubicBezTo>
                <a:lnTo>
                  <a:pt x="285102" y="2223191"/>
                </a:lnTo>
                <a:cubicBezTo>
                  <a:pt x="304621" y="2223191"/>
                  <a:pt x="320445" y="2207367"/>
                  <a:pt x="320445" y="2187848"/>
                </a:cubicBezTo>
                <a:lnTo>
                  <a:pt x="320445" y="2046481"/>
                </a:lnTo>
                <a:cubicBezTo>
                  <a:pt x="320445" y="2026962"/>
                  <a:pt x="304621" y="2011138"/>
                  <a:pt x="285102" y="2011138"/>
                </a:cubicBezTo>
                <a:close/>
                <a:moveTo>
                  <a:pt x="285102" y="1508353"/>
                </a:moveTo>
                <a:lnTo>
                  <a:pt x="35343" y="1508353"/>
                </a:lnTo>
                <a:cubicBezTo>
                  <a:pt x="15824" y="1508353"/>
                  <a:pt x="0" y="1524178"/>
                  <a:pt x="0" y="1543697"/>
                </a:cubicBezTo>
                <a:lnTo>
                  <a:pt x="0" y="1685064"/>
                </a:lnTo>
                <a:cubicBezTo>
                  <a:pt x="0" y="1704583"/>
                  <a:pt x="15824" y="1720407"/>
                  <a:pt x="35343" y="1720407"/>
                </a:cubicBezTo>
                <a:lnTo>
                  <a:pt x="285102" y="1720407"/>
                </a:lnTo>
                <a:cubicBezTo>
                  <a:pt x="304621" y="1720407"/>
                  <a:pt x="320445" y="1704583"/>
                  <a:pt x="320445" y="1685064"/>
                </a:cubicBezTo>
                <a:lnTo>
                  <a:pt x="320445" y="1543697"/>
                </a:lnTo>
                <a:cubicBezTo>
                  <a:pt x="320445" y="1524178"/>
                  <a:pt x="304621" y="1508353"/>
                  <a:pt x="285102" y="1508353"/>
                </a:cubicBezTo>
                <a:close/>
                <a:moveTo>
                  <a:pt x="285102" y="1005569"/>
                </a:moveTo>
                <a:lnTo>
                  <a:pt x="35343" y="1005569"/>
                </a:lnTo>
                <a:cubicBezTo>
                  <a:pt x="15824" y="1005569"/>
                  <a:pt x="0" y="1021393"/>
                  <a:pt x="0" y="1040912"/>
                </a:cubicBezTo>
                <a:lnTo>
                  <a:pt x="0" y="1182279"/>
                </a:lnTo>
                <a:cubicBezTo>
                  <a:pt x="0" y="1201798"/>
                  <a:pt x="15824" y="1217621"/>
                  <a:pt x="35343" y="1217621"/>
                </a:cubicBezTo>
                <a:lnTo>
                  <a:pt x="285102" y="1217621"/>
                </a:lnTo>
                <a:cubicBezTo>
                  <a:pt x="304621" y="1217621"/>
                  <a:pt x="320445" y="1201798"/>
                  <a:pt x="320445" y="1182279"/>
                </a:cubicBezTo>
                <a:lnTo>
                  <a:pt x="320445" y="1040912"/>
                </a:lnTo>
                <a:cubicBezTo>
                  <a:pt x="320445" y="1021393"/>
                  <a:pt x="304621" y="1005569"/>
                  <a:pt x="285102" y="1005569"/>
                </a:cubicBezTo>
                <a:close/>
                <a:moveTo>
                  <a:pt x="285102" y="502785"/>
                </a:moveTo>
                <a:lnTo>
                  <a:pt x="35343" y="502785"/>
                </a:lnTo>
                <a:cubicBezTo>
                  <a:pt x="15824" y="502785"/>
                  <a:pt x="0" y="518609"/>
                  <a:pt x="0" y="538128"/>
                </a:cubicBezTo>
                <a:lnTo>
                  <a:pt x="0" y="679495"/>
                </a:lnTo>
                <a:cubicBezTo>
                  <a:pt x="0" y="699014"/>
                  <a:pt x="15824" y="714838"/>
                  <a:pt x="35343" y="714838"/>
                </a:cubicBezTo>
                <a:lnTo>
                  <a:pt x="285102" y="714838"/>
                </a:lnTo>
                <a:cubicBezTo>
                  <a:pt x="304621" y="714838"/>
                  <a:pt x="320445" y="699014"/>
                  <a:pt x="320445" y="679495"/>
                </a:cubicBezTo>
                <a:lnTo>
                  <a:pt x="320445" y="538128"/>
                </a:lnTo>
                <a:cubicBezTo>
                  <a:pt x="320445" y="518609"/>
                  <a:pt x="304621" y="502785"/>
                  <a:pt x="285102" y="502785"/>
                </a:cubicBezTo>
                <a:close/>
                <a:moveTo>
                  <a:pt x="285102" y="0"/>
                </a:moveTo>
                <a:lnTo>
                  <a:pt x="35343" y="0"/>
                </a:lnTo>
                <a:cubicBezTo>
                  <a:pt x="15824" y="0"/>
                  <a:pt x="0" y="15824"/>
                  <a:pt x="0" y="35343"/>
                </a:cubicBezTo>
                <a:lnTo>
                  <a:pt x="0" y="176710"/>
                </a:lnTo>
                <a:cubicBezTo>
                  <a:pt x="0" y="196229"/>
                  <a:pt x="15824" y="212053"/>
                  <a:pt x="35343" y="212053"/>
                </a:cubicBezTo>
                <a:lnTo>
                  <a:pt x="285102" y="212053"/>
                </a:lnTo>
                <a:cubicBezTo>
                  <a:pt x="304621" y="212053"/>
                  <a:pt x="320445" y="196229"/>
                  <a:pt x="320445" y="176710"/>
                </a:cubicBezTo>
                <a:lnTo>
                  <a:pt x="320445" y="35343"/>
                </a:lnTo>
                <a:cubicBezTo>
                  <a:pt x="320445" y="15824"/>
                  <a:pt x="304621" y="0"/>
                  <a:pt x="28510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7917786" y="165947"/>
            <a:ext cx="320445" cy="5742685"/>
          </a:xfrm>
          <a:custGeom>
            <a:avLst/>
            <a:gdLst>
              <a:gd name="connsiteX0" fmla="*/ 285102 w 320445"/>
              <a:gd name="connsiteY0" fmla="*/ 5530632 h 5742685"/>
              <a:gd name="connsiteX1" fmla="*/ 35343 w 320445"/>
              <a:gd name="connsiteY1" fmla="*/ 5530632 h 5742685"/>
              <a:gd name="connsiteX2" fmla="*/ 0 w 320445"/>
              <a:gd name="connsiteY2" fmla="*/ 5565975 h 5742685"/>
              <a:gd name="connsiteX3" fmla="*/ 0 w 320445"/>
              <a:gd name="connsiteY3" fmla="*/ 5707342 h 5742685"/>
              <a:gd name="connsiteX4" fmla="*/ 35343 w 320445"/>
              <a:gd name="connsiteY4" fmla="*/ 5742685 h 5742685"/>
              <a:gd name="connsiteX5" fmla="*/ 285102 w 320445"/>
              <a:gd name="connsiteY5" fmla="*/ 5742685 h 5742685"/>
              <a:gd name="connsiteX6" fmla="*/ 320445 w 320445"/>
              <a:gd name="connsiteY6" fmla="*/ 5707342 h 5742685"/>
              <a:gd name="connsiteX7" fmla="*/ 320445 w 320445"/>
              <a:gd name="connsiteY7" fmla="*/ 5565975 h 5742685"/>
              <a:gd name="connsiteX8" fmla="*/ 285102 w 320445"/>
              <a:gd name="connsiteY8" fmla="*/ 5530632 h 5742685"/>
              <a:gd name="connsiteX9" fmla="*/ 285102 w 320445"/>
              <a:gd name="connsiteY9" fmla="*/ 5027846 h 5742685"/>
              <a:gd name="connsiteX10" fmla="*/ 35343 w 320445"/>
              <a:gd name="connsiteY10" fmla="*/ 5027846 h 5742685"/>
              <a:gd name="connsiteX11" fmla="*/ 0 w 320445"/>
              <a:gd name="connsiteY11" fmla="*/ 5063189 h 5742685"/>
              <a:gd name="connsiteX12" fmla="*/ 0 w 320445"/>
              <a:gd name="connsiteY12" fmla="*/ 5204556 h 5742685"/>
              <a:gd name="connsiteX13" fmla="*/ 35343 w 320445"/>
              <a:gd name="connsiteY13" fmla="*/ 5239899 h 5742685"/>
              <a:gd name="connsiteX14" fmla="*/ 285102 w 320445"/>
              <a:gd name="connsiteY14" fmla="*/ 5239899 h 5742685"/>
              <a:gd name="connsiteX15" fmla="*/ 320445 w 320445"/>
              <a:gd name="connsiteY15" fmla="*/ 5204556 h 5742685"/>
              <a:gd name="connsiteX16" fmla="*/ 320445 w 320445"/>
              <a:gd name="connsiteY16" fmla="*/ 5063189 h 5742685"/>
              <a:gd name="connsiteX17" fmla="*/ 285102 w 320445"/>
              <a:gd name="connsiteY17" fmla="*/ 5027846 h 5742685"/>
              <a:gd name="connsiteX18" fmla="*/ 285102 w 320445"/>
              <a:gd name="connsiteY18" fmla="*/ 4525061 h 5742685"/>
              <a:gd name="connsiteX19" fmla="*/ 35343 w 320445"/>
              <a:gd name="connsiteY19" fmla="*/ 4525061 h 5742685"/>
              <a:gd name="connsiteX20" fmla="*/ 0 w 320445"/>
              <a:gd name="connsiteY20" fmla="*/ 4560404 h 5742685"/>
              <a:gd name="connsiteX21" fmla="*/ 0 w 320445"/>
              <a:gd name="connsiteY21" fmla="*/ 4701771 h 5742685"/>
              <a:gd name="connsiteX22" fmla="*/ 35343 w 320445"/>
              <a:gd name="connsiteY22" fmla="*/ 4737114 h 5742685"/>
              <a:gd name="connsiteX23" fmla="*/ 285102 w 320445"/>
              <a:gd name="connsiteY23" fmla="*/ 4737114 h 5742685"/>
              <a:gd name="connsiteX24" fmla="*/ 320445 w 320445"/>
              <a:gd name="connsiteY24" fmla="*/ 4701771 h 5742685"/>
              <a:gd name="connsiteX25" fmla="*/ 320445 w 320445"/>
              <a:gd name="connsiteY25" fmla="*/ 4560404 h 5742685"/>
              <a:gd name="connsiteX26" fmla="*/ 285102 w 320445"/>
              <a:gd name="connsiteY26" fmla="*/ 4525061 h 5742685"/>
              <a:gd name="connsiteX27" fmla="*/ 285102 w 320445"/>
              <a:gd name="connsiteY27" fmla="*/ 4022277 h 5742685"/>
              <a:gd name="connsiteX28" fmla="*/ 35343 w 320445"/>
              <a:gd name="connsiteY28" fmla="*/ 4022277 h 5742685"/>
              <a:gd name="connsiteX29" fmla="*/ 0 w 320445"/>
              <a:gd name="connsiteY29" fmla="*/ 4057620 h 5742685"/>
              <a:gd name="connsiteX30" fmla="*/ 0 w 320445"/>
              <a:gd name="connsiteY30" fmla="*/ 4198987 h 5742685"/>
              <a:gd name="connsiteX31" fmla="*/ 35343 w 320445"/>
              <a:gd name="connsiteY31" fmla="*/ 4234330 h 5742685"/>
              <a:gd name="connsiteX32" fmla="*/ 285102 w 320445"/>
              <a:gd name="connsiteY32" fmla="*/ 4234330 h 5742685"/>
              <a:gd name="connsiteX33" fmla="*/ 320445 w 320445"/>
              <a:gd name="connsiteY33" fmla="*/ 4198987 h 5742685"/>
              <a:gd name="connsiteX34" fmla="*/ 320445 w 320445"/>
              <a:gd name="connsiteY34" fmla="*/ 4057620 h 5742685"/>
              <a:gd name="connsiteX35" fmla="*/ 285102 w 320445"/>
              <a:gd name="connsiteY35" fmla="*/ 4022277 h 5742685"/>
              <a:gd name="connsiteX36" fmla="*/ 285102 w 320445"/>
              <a:gd name="connsiteY36" fmla="*/ 3519492 h 5742685"/>
              <a:gd name="connsiteX37" fmla="*/ 35343 w 320445"/>
              <a:gd name="connsiteY37" fmla="*/ 3519492 h 5742685"/>
              <a:gd name="connsiteX38" fmla="*/ 0 w 320445"/>
              <a:gd name="connsiteY38" fmla="*/ 3554835 h 5742685"/>
              <a:gd name="connsiteX39" fmla="*/ 0 w 320445"/>
              <a:gd name="connsiteY39" fmla="*/ 3696202 h 5742685"/>
              <a:gd name="connsiteX40" fmla="*/ 35343 w 320445"/>
              <a:gd name="connsiteY40" fmla="*/ 3731545 h 5742685"/>
              <a:gd name="connsiteX41" fmla="*/ 285102 w 320445"/>
              <a:gd name="connsiteY41" fmla="*/ 3731545 h 5742685"/>
              <a:gd name="connsiteX42" fmla="*/ 320445 w 320445"/>
              <a:gd name="connsiteY42" fmla="*/ 3696202 h 5742685"/>
              <a:gd name="connsiteX43" fmla="*/ 320445 w 320445"/>
              <a:gd name="connsiteY43" fmla="*/ 3554835 h 5742685"/>
              <a:gd name="connsiteX44" fmla="*/ 285102 w 320445"/>
              <a:gd name="connsiteY44" fmla="*/ 3519492 h 5742685"/>
              <a:gd name="connsiteX45" fmla="*/ 285102 w 320445"/>
              <a:gd name="connsiteY45" fmla="*/ 3016707 h 5742685"/>
              <a:gd name="connsiteX46" fmla="*/ 35343 w 320445"/>
              <a:gd name="connsiteY46" fmla="*/ 3016707 h 5742685"/>
              <a:gd name="connsiteX47" fmla="*/ 0 w 320445"/>
              <a:gd name="connsiteY47" fmla="*/ 3052050 h 5742685"/>
              <a:gd name="connsiteX48" fmla="*/ 0 w 320445"/>
              <a:gd name="connsiteY48" fmla="*/ 3193417 h 5742685"/>
              <a:gd name="connsiteX49" fmla="*/ 35343 w 320445"/>
              <a:gd name="connsiteY49" fmla="*/ 3228760 h 5742685"/>
              <a:gd name="connsiteX50" fmla="*/ 285102 w 320445"/>
              <a:gd name="connsiteY50" fmla="*/ 3228760 h 5742685"/>
              <a:gd name="connsiteX51" fmla="*/ 320445 w 320445"/>
              <a:gd name="connsiteY51" fmla="*/ 3193417 h 5742685"/>
              <a:gd name="connsiteX52" fmla="*/ 320445 w 320445"/>
              <a:gd name="connsiteY52" fmla="*/ 3052050 h 5742685"/>
              <a:gd name="connsiteX53" fmla="*/ 285102 w 320445"/>
              <a:gd name="connsiteY53" fmla="*/ 3016707 h 5742685"/>
              <a:gd name="connsiteX54" fmla="*/ 285102 w 320445"/>
              <a:gd name="connsiteY54" fmla="*/ 2513923 h 5742685"/>
              <a:gd name="connsiteX55" fmla="*/ 35343 w 320445"/>
              <a:gd name="connsiteY55" fmla="*/ 2513923 h 5742685"/>
              <a:gd name="connsiteX56" fmla="*/ 0 w 320445"/>
              <a:gd name="connsiteY56" fmla="*/ 2549266 h 5742685"/>
              <a:gd name="connsiteX57" fmla="*/ 0 w 320445"/>
              <a:gd name="connsiteY57" fmla="*/ 2690633 h 5742685"/>
              <a:gd name="connsiteX58" fmla="*/ 35343 w 320445"/>
              <a:gd name="connsiteY58" fmla="*/ 2725976 h 5742685"/>
              <a:gd name="connsiteX59" fmla="*/ 285102 w 320445"/>
              <a:gd name="connsiteY59" fmla="*/ 2725976 h 5742685"/>
              <a:gd name="connsiteX60" fmla="*/ 320445 w 320445"/>
              <a:gd name="connsiteY60" fmla="*/ 2690633 h 5742685"/>
              <a:gd name="connsiteX61" fmla="*/ 320445 w 320445"/>
              <a:gd name="connsiteY61" fmla="*/ 2549266 h 5742685"/>
              <a:gd name="connsiteX62" fmla="*/ 285102 w 320445"/>
              <a:gd name="connsiteY62" fmla="*/ 2513923 h 5742685"/>
              <a:gd name="connsiteX63" fmla="*/ 285102 w 320445"/>
              <a:gd name="connsiteY63" fmla="*/ 2011138 h 5742685"/>
              <a:gd name="connsiteX64" fmla="*/ 35343 w 320445"/>
              <a:gd name="connsiteY64" fmla="*/ 2011138 h 5742685"/>
              <a:gd name="connsiteX65" fmla="*/ 0 w 320445"/>
              <a:gd name="connsiteY65" fmla="*/ 2046481 h 5742685"/>
              <a:gd name="connsiteX66" fmla="*/ 0 w 320445"/>
              <a:gd name="connsiteY66" fmla="*/ 2187848 h 5742685"/>
              <a:gd name="connsiteX67" fmla="*/ 35343 w 320445"/>
              <a:gd name="connsiteY67" fmla="*/ 2223191 h 5742685"/>
              <a:gd name="connsiteX68" fmla="*/ 285102 w 320445"/>
              <a:gd name="connsiteY68" fmla="*/ 2223191 h 5742685"/>
              <a:gd name="connsiteX69" fmla="*/ 320445 w 320445"/>
              <a:gd name="connsiteY69" fmla="*/ 2187848 h 5742685"/>
              <a:gd name="connsiteX70" fmla="*/ 320445 w 320445"/>
              <a:gd name="connsiteY70" fmla="*/ 2046481 h 5742685"/>
              <a:gd name="connsiteX71" fmla="*/ 285102 w 320445"/>
              <a:gd name="connsiteY71" fmla="*/ 2011138 h 5742685"/>
              <a:gd name="connsiteX72" fmla="*/ 285102 w 320445"/>
              <a:gd name="connsiteY72" fmla="*/ 1508353 h 5742685"/>
              <a:gd name="connsiteX73" fmla="*/ 35343 w 320445"/>
              <a:gd name="connsiteY73" fmla="*/ 1508353 h 5742685"/>
              <a:gd name="connsiteX74" fmla="*/ 0 w 320445"/>
              <a:gd name="connsiteY74" fmla="*/ 1543697 h 5742685"/>
              <a:gd name="connsiteX75" fmla="*/ 0 w 320445"/>
              <a:gd name="connsiteY75" fmla="*/ 1685064 h 5742685"/>
              <a:gd name="connsiteX76" fmla="*/ 35343 w 320445"/>
              <a:gd name="connsiteY76" fmla="*/ 1720407 h 5742685"/>
              <a:gd name="connsiteX77" fmla="*/ 285102 w 320445"/>
              <a:gd name="connsiteY77" fmla="*/ 1720407 h 5742685"/>
              <a:gd name="connsiteX78" fmla="*/ 320445 w 320445"/>
              <a:gd name="connsiteY78" fmla="*/ 1685064 h 5742685"/>
              <a:gd name="connsiteX79" fmla="*/ 320445 w 320445"/>
              <a:gd name="connsiteY79" fmla="*/ 1543697 h 5742685"/>
              <a:gd name="connsiteX80" fmla="*/ 285102 w 320445"/>
              <a:gd name="connsiteY80" fmla="*/ 1508353 h 5742685"/>
              <a:gd name="connsiteX81" fmla="*/ 285102 w 320445"/>
              <a:gd name="connsiteY81" fmla="*/ 1005569 h 5742685"/>
              <a:gd name="connsiteX82" fmla="*/ 35343 w 320445"/>
              <a:gd name="connsiteY82" fmla="*/ 1005569 h 5742685"/>
              <a:gd name="connsiteX83" fmla="*/ 0 w 320445"/>
              <a:gd name="connsiteY83" fmla="*/ 1040912 h 5742685"/>
              <a:gd name="connsiteX84" fmla="*/ 0 w 320445"/>
              <a:gd name="connsiteY84" fmla="*/ 1182279 h 5742685"/>
              <a:gd name="connsiteX85" fmla="*/ 35343 w 320445"/>
              <a:gd name="connsiteY85" fmla="*/ 1217621 h 5742685"/>
              <a:gd name="connsiteX86" fmla="*/ 285102 w 320445"/>
              <a:gd name="connsiteY86" fmla="*/ 1217621 h 5742685"/>
              <a:gd name="connsiteX87" fmla="*/ 320445 w 320445"/>
              <a:gd name="connsiteY87" fmla="*/ 1182279 h 5742685"/>
              <a:gd name="connsiteX88" fmla="*/ 320445 w 320445"/>
              <a:gd name="connsiteY88" fmla="*/ 1040912 h 5742685"/>
              <a:gd name="connsiteX89" fmla="*/ 285102 w 320445"/>
              <a:gd name="connsiteY89" fmla="*/ 1005569 h 5742685"/>
              <a:gd name="connsiteX90" fmla="*/ 285102 w 320445"/>
              <a:gd name="connsiteY90" fmla="*/ 502785 h 5742685"/>
              <a:gd name="connsiteX91" fmla="*/ 35343 w 320445"/>
              <a:gd name="connsiteY91" fmla="*/ 502785 h 5742685"/>
              <a:gd name="connsiteX92" fmla="*/ 0 w 320445"/>
              <a:gd name="connsiteY92" fmla="*/ 538128 h 5742685"/>
              <a:gd name="connsiteX93" fmla="*/ 0 w 320445"/>
              <a:gd name="connsiteY93" fmla="*/ 679495 h 5742685"/>
              <a:gd name="connsiteX94" fmla="*/ 35343 w 320445"/>
              <a:gd name="connsiteY94" fmla="*/ 714838 h 5742685"/>
              <a:gd name="connsiteX95" fmla="*/ 285102 w 320445"/>
              <a:gd name="connsiteY95" fmla="*/ 714838 h 5742685"/>
              <a:gd name="connsiteX96" fmla="*/ 320445 w 320445"/>
              <a:gd name="connsiteY96" fmla="*/ 679495 h 5742685"/>
              <a:gd name="connsiteX97" fmla="*/ 320445 w 320445"/>
              <a:gd name="connsiteY97" fmla="*/ 538128 h 5742685"/>
              <a:gd name="connsiteX98" fmla="*/ 285102 w 320445"/>
              <a:gd name="connsiteY98" fmla="*/ 502785 h 5742685"/>
              <a:gd name="connsiteX99" fmla="*/ 285102 w 320445"/>
              <a:gd name="connsiteY99" fmla="*/ 0 h 5742685"/>
              <a:gd name="connsiteX100" fmla="*/ 35343 w 320445"/>
              <a:gd name="connsiteY100" fmla="*/ 0 h 5742685"/>
              <a:gd name="connsiteX101" fmla="*/ 0 w 320445"/>
              <a:gd name="connsiteY101" fmla="*/ 35343 h 5742685"/>
              <a:gd name="connsiteX102" fmla="*/ 0 w 320445"/>
              <a:gd name="connsiteY102" fmla="*/ 176710 h 5742685"/>
              <a:gd name="connsiteX103" fmla="*/ 35343 w 320445"/>
              <a:gd name="connsiteY103" fmla="*/ 212053 h 5742685"/>
              <a:gd name="connsiteX104" fmla="*/ 285102 w 320445"/>
              <a:gd name="connsiteY104" fmla="*/ 212053 h 5742685"/>
              <a:gd name="connsiteX105" fmla="*/ 320445 w 320445"/>
              <a:gd name="connsiteY105" fmla="*/ 176710 h 5742685"/>
              <a:gd name="connsiteX106" fmla="*/ 320445 w 320445"/>
              <a:gd name="connsiteY106" fmla="*/ 35343 h 5742685"/>
              <a:gd name="connsiteX107" fmla="*/ 285102 w 320445"/>
              <a:gd name="connsiteY107" fmla="*/ 0 h 5742685"/>
            </a:gdLst>
            <a:rect l="l" t="t" r="r" b="b"/>
            <a:pathLst>
              <a:path w="320445" h="5742685">
                <a:moveTo>
                  <a:pt x="285102" y="5530632"/>
                </a:moveTo>
                <a:lnTo>
                  <a:pt x="35343" y="5530632"/>
                </a:lnTo>
                <a:cubicBezTo>
                  <a:pt x="15824" y="5530632"/>
                  <a:pt x="0" y="5546456"/>
                  <a:pt x="0" y="5565975"/>
                </a:cubicBezTo>
                <a:lnTo>
                  <a:pt x="0" y="5707342"/>
                </a:lnTo>
                <a:cubicBezTo>
                  <a:pt x="0" y="5726861"/>
                  <a:pt x="15824" y="5742685"/>
                  <a:pt x="35343" y="5742685"/>
                </a:cubicBezTo>
                <a:lnTo>
                  <a:pt x="285102" y="5742685"/>
                </a:lnTo>
                <a:cubicBezTo>
                  <a:pt x="304621" y="5742685"/>
                  <a:pt x="320445" y="5726861"/>
                  <a:pt x="320445" y="5707342"/>
                </a:cubicBezTo>
                <a:lnTo>
                  <a:pt x="320445" y="5565975"/>
                </a:lnTo>
                <a:cubicBezTo>
                  <a:pt x="320445" y="5546456"/>
                  <a:pt x="304621" y="5530632"/>
                  <a:pt x="285102" y="5530632"/>
                </a:cubicBezTo>
                <a:close/>
                <a:moveTo>
                  <a:pt x="285102" y="5027846"/>
                </a:moveTo>
                <a:lnTo>
                  <a:pt x="35343" y="5027846"/>
                </a:lnTo>
                <a:cubicBezTo>
                  <a:pt x="15824" y="5027846"/>
                  <a:pt x="0" y="5043670"/>
                  <a:pt x="0" y="5063189"/>
                </a:cubicBezTo>
                <a:lnTo>
                  <a:pt x="0" y="5204556"/>
                </a:lnTo>
                <a:cubicBezTo>
                  <a:pt x="0" y="5224075"/>
                  <a:pt x="15824" y="5239899"/>
                  <a:pt x="35343" y="5239899"/>
                </a:cubicBezTo>
                <a:lnTo>
                  <a:pt x="285102" y="5239899"/>
                </a:lnTo>
                <a:cubicBezTo>
                  <a:pt x="304621" y="5239899"/>
                  <a:pt x="320445" y="5224075"/>
                  <a:pt x="320445" y="5204556"/>
                </a:cubicBezTo>
                <a:lnTo>
                  <a:pt x="320445" y="5063189"/>
                </a:lnTo>
                <a:cubicBezTo>
                  <a:pt x="320445" y="5043670"/>
                  <a:pt x="304621" y="5027846"/>
                  <a:pt x="285102" y="5027846"/>
                </a:cubicBezTo>
                <a:close/>
                <a:moveTo>
                  <a:pt x="285102" y="4525061"/>
                </a:moveTo>
                <a:lnTo>
                  <a:pt x="35343" y="4525061"/>
                </a:lnTo>
                <a:cubicBezTo>
                  <a:pt x="15824" y="4525061"/>
                  <a:pt x="0" y="4540885"/>
                  <a:pt x="0" y="4560404"/>
                </a:cubicBezTo>
                <a:lnTo>
                  <a:pt x="0" y="4701771"/>
                </a:lnTo>
                <a:cubicBezTo>
                  <a:pt x="0" y="4721290"/>
                  <a:pt x="15824" y="4737114"/>
                  <a:pt x="35343" y="4737114"/>
                </a:cubicBezTo>
                <a:lnTo>
                  <a:pt x="285102" y="4737114"/>
                </a:lnTo>
                <a:cubicBezTo>
                  <a:pt x="304621" y="4737114"/>
                  <a:pt x="320445" y="4721290"/>
                  <a:pt x="320445" y="4701771"/>
                </a:cubicBezTo>
                <a:lnTo>
                  <a:pt x="320445" y="4560404"/>
                </a:lnTo>
                <a:cubicBezTo>
                  <a:pt x="320445" y="4540885"/>
                  <a:pt x="304621" y="4525061"/>
                  <a:pt x="285102" y="4525061"/>
                </a:cubicBezTo>
                <a:close/>
                <a:moveTo>
                  <a:pt x="285102" y="4022277"/>
                </a:moveTo>
                <a:lnTo>
                  <a:pt x="35343" y="4022277"/>
                </a:lnTo>
                <a:cubicBezTo>
                  <a:pt x="15824" y="4022277"/>
                  <a:pt x="0" y="4038101"/>
                  <a:pt x="0" y="4057620"/>
                </a:cubicBezTo>
                <a:lnTo>
                  <a:pt x="0" y="4198987"/>
                </a:lnTo>
                <a:cubicBezTo>
                  <a:pt x="0" y="4218506"/>
                  <a:pt x="15824" y="4234330"/>
                  <a:pt x="35343" y="4234330"/>
                </a:cubicBezTo>
                <a:lnTo>
                  <a:pt x="285102" y="4234330"/>
                </a:lnTo>
                <a:cubicBezTo>
                  <a:pt x="304621" y="4234330"/>
                  <a:pt x="320445" y="4218506"/>
                  <a:pt x="320445" y="4198987"/>
                </a:cubicBezTo>
                <a:lnTo>
                  <a:pt x="320445" y="4057620"/>
                </a:lnTo>
                <a:cubicBezTo>
                  <a:pt x="320445" y="4038101"/>
                  <a:pt x="304621" y="4022277"/>
                  <a:pt x="285102" y="4022277"/>
                </a:cubicBezTo>
                <a:close/>
                <a:moveTo>
                  <a:pt x="285102" y="3519492"/>
                </a:moveTo>
                <a:lnTo>
                  <a:pt x="35343" y="3519492"/>
                </a:lnTo>
                <a:cubicBezTo>
                  <a:pt x="15824" y="3519492"/>
                  <a:pt x="0" y="3535316"/>
                  <a:pt x="0" y="3554835"/>
                </a:cubicBezTo>
                <a:lnTo>
                  <a:pt x="0" y="3696202"/>
                </a:lnTo>
                <a:cubicBezTo>
                  <a:pt x="0" y="3715721"/>
                  <a:pt x="15824" y="3731545"/>
                  <a:pt x="35343" y="3731545"/>
                </a:cubicBezTo>
                <a:lnTo>
                  <a:pt x="285102" y="3731545"/>
                </a:lnTo>
                <a:cubicBezTo>
                  <a:pt x="304621" y="3731545"/>
                  <a:pt x="320445" y="3715721"/>
                  <a:pt x="320445" y="3696202"/>
                </a:cubicBezTo>
                <a:lnTo>
                  <a:pt x="320445" y="3554835"/>
                </a:lnTo>
                <a:cubicBezTo>
                  <a:pt x="320445" y="3535316"/>
                  <a:pt x="304621" y="3519492"/>
                  <a:pt x="285102" y="3519492"/>
                </a:cubicBezTo>
                <a:close/>
                <a:moveTo>
                  <a:pt x="285102" y="3016707"/>
                </a:moveTo>
                <a:lnTo>
                  <a:pt x="35343" y="3016707"/>
                </a:lnTo>
                <a:cubicBezTo>
                  <a:pt x="15824" y="3016707"/>
                  <a:pt x="0" y="3032531"/>
                  <a:pt x="0" y="3052050"/>
                </a:cubicBezTo>
                <a:lnTo>
                  <a:pt x="0" y="3193417"/>
                </a:lnTo>
                <a:cubicBezTo>
                  <a:pt x="0" y="3212936"/>
                  <a:pt x="15824" y="3228760"/>
                  <a:pt x="35343" y="3228760"/>
                </a:cubicBezTo>
                <a:lnTo>
                  <a:pt x="285102" y="3228760"/>
                </a:lnTo>
                <a:cubicBezTo>
                  <a:pt x="304621" y="3228760"/>
                  <a:pt x="320445" y="3212936"/>
                  <a:pt x="320445" y="3193417"/>
                </a:cubicBezTo>
                <a:lnTo>
                  <a:pt x="320445" y="3052050"/>
                </a:lnTo>
                <a:cubicBezTo>
                  <a:pt x="320445" y="3032531"/>
                  <a:pt x="304621" y="3016707"/>
                  <a:pt x="285102" y="3016707"/>
                </a:cubicBezTo>
                <a:close/>
                <a:moveTo>
                  <a:pt x="285102" y="2513923"/>
                </a:moveTo>
                <a:lnTo>
                  <a:pt x="35343" y="2513923"/>
                </a:lnTo>
                <a:cubicBezTo>
                  <a:pt x="15824" y="2513923"/>
                  <a:pt x="0" y="2529747"/>
                  <a:pt x="0" y="2549266"/>
                </a:cubicBezTo>
                <a:lnTo>
                  <a:pt x="0" y="2690633"/>
                </a:lnTo>
                <a:cubicBezTo>
                  <a:pt x="0" y="2710152"/>
                  <a:pt x="15824" y="2725976"/>
                  <a:pt x="35343" y="2725976"/>
                </a:cubicBezTo>
                <a:lnTo>
                  <a:pt x="285102" y="2725976"/>
                </a:lnTo>
                <a:cubicBezTo>
                  <a:pt x="304621" y="2725976"/>
                  <a:pt x="320445" y="2710152"/>
                  <a:pt x="320445" y="2690633"/>
                </a:cubicBezTo>
                <a:lnTo>
                  <a:pt x="320445" y="2549266"/>
                </a:lnTo>
                <a:cubicBezTo>
                  <a:pt x="320445" y="2529747"/>
                  <a:pt x="304621" y="2513923"/>
                  <a:pt x="285102" y="2513923"/>
                </a:cubicBezTo>
                <a:close/>
                <a:moveTo>
                  <a:pt x="285102" y="2011138"/>
                </a:moveTo>
                <a:lnTo>
                  <a:pt x="35343" y="2011138"/>
                </a:lnTo>
                <a:cubicBezTo>
                  <a:pt x="15824" y="2011138"/>
                  <a:pt x="0" y="2026962"/>
                  <a:pt x="0" y="2046481"/>
                </a:cubicBezTo>
                <a:lnTo>
                  <a:pt x="0" y="2187848"/>
                </a:lnTo>
                <a:cubicBezTo>
                  <a:pt x="0" y="2207367"/>
                  <a:pt x="15824" y="2223191"/>
                  <a:pt x="35343" y="2223191"/>
                </a:cubicBezTo>
                <a:lnTo>
                  <a:pt x="285102" y="2223191"/>
                </a:lnTo>
                <a:cubicBezTo>
                  <a:pt x="304621" y="2223191"/>
                  <a:pt x="320445" y="2207367"/>
                  <a:pt x="320445" y="2187848"/>
                </a:cubicBezTo>
                <a:lnTo>
                  <a:pt x="320445" y="2046481"/>
                </a:lnTo>
                <a:cubicBezTo>
                  <a:pt x="320445" y="2026962"/>
                  <a:pt x="304621" y="2011138"/>
                  <a:pt x="285102" y="2011138"/>
                </a:cubicBezTo>
                <a:close/>
                <a:moveTo>
                  <a:pt x="285102" y="1508353"/>
                </a:moveTo>
                <a:lnTo>
                  <a:pt x="35343" y="1508353"/>
                </a:lnTo>
                <a:cubicBezTo>
                  <a:pt x="15824" y="1508353"/>
                  <a:pt x="0" y="1524178"/>
                  <a:pt x="0" y="1543697"/>
                </a:cubicBezTo>
                <a:lnTo>
                  <a:pt x="0" y="1685064"/>
                </a:lnTo>
                <a:cubicBezTo>
                  <a:pt x="0" y="1704583"/>
                  <a:pt x="15824" y="1720407"/>
                  <a:pt x="35343" y="1720407"/>
                </a:cubicBezTo>
                <a:lnTo>
                  <a:pt x="285102" y="1720407"/>
                </a:lnTo>
                <a:cubicBezTo>
                  <a:pt x="304621" y="1720407"/>
                  <a:pt x="320445" y="1704583"/>
                  <a:pt x="320445" y="1685064"/>
                </a:cubicBezTo>
                <a:lnTo>
                  <a:pt x="320445" y="1543697"/>
                </a:lnTo>
                <a:cubicBezTo>
                  <a:pt x="320445" y="1524178"/>
                  <a:pt x="304621" y="1508353"/>
                  <a:pt x="285102" y="1508353"/>
                </a:cubicBezTo>
                <a:close/>
                <a:moveTo>
                  <a:pt x="285102" y="1005569"/>
                </a:moveTo>
                <a:lnTo>
                  <a:pt x="35343" y="1005569"/>
                </a:lnTo>
                <a:cubicBezTo>
                  <a:pt x="15824" y="1005569"/>
                  <a:pt x="0" y="1021393"/>
                  <a:pt x="0" y="1040912"/>
                </a:cubicBezTo>
                <a:lnTo>
                  <a:pt x="0" y="1182279"/>
                </a:lnTo>
                <a:cubicBezTo>
                  <a:pt x="0" y="1201798"/>
                  <a:pt x="15824" y="1217621"/>
                  <a:pt x="35343" y="1217621"/>
                </a:cubicBezTo>
                <a:lnTo>
                  <a:pt x="285102" y="1217621"/>
                </a:lnTo>
                <a:cubicBezTo>
                  <a:pt x="304621" y="1217621"/>
                  <a:pt x="320445" y="1201798"/>
                  <a:pt x="320445" y="1182279"/>
                </a:cubicBezTo>
                <a:lnTo>
                  <a:pt x="320445" y="1040912"/>
                </a:lnTo>
                <a:cubicBezTo>
                  <a:pt x="320445" y="1021393"/>
                  <a:pt x="304621" y="1005569"/>
                  <a:pt x="285102" y="1005569"/>
                </a:cubicBezTo>
                <a:close/>
                <a:moveTo>
                  <a:pt x="285102" y="502785"/>
                </a:moveTo>
                <a:lnTo>
                  <a:pt x="35343" y="502785"/>
                </a:lnTo>
                <a:cubicBezTo>
                  <a:pt x="15824" y="502785"/>
                  <a:pt x="0" y="518609"/>
                  <a:pt x="0" y="538128"/>
                </a:cubicBezTo>
                <a:lnTo>
                  <a:pt x="0" y="679495"/>
                </a:lnTo>
                <a:cubicBezTo>
                  <a:pt x="0" y="699014"/>
                  <a:pt x="15824" y="714838"/>
                  <a:pt x="35343" y="714838"/>
                </a:cubicBezTo>
                <a:lnTo>
                  <a:pt x="285102" y="714838"/>
                </a:lnTo>
                <a:cubicBezTo>
                  <a:pt x="304621" y="714838"/>
                  <a:pt x="320445" y="699014"/>
                  <a:pt x="320445" y="679495"/>
                </a:cubicBezTo>
                <a:lnTo>
                  <a:pt x="320445" y="538128"/>
                </a:lnTo>
                <a:cubicBezTo>
                  <a:pt x="320445" y="518609"/>
                  <a:pt x="304621" y="502785"/>
                  <a:pt x="285102" y="502785"/>
                </a:cubicBezTo>
                <a:close/>
                <a:moveTo>
                  <a:pt x="285102" y="0"/>
                </a:moveTo>
                <a:lnTo>
                  <a:pt x="35343" y="0"/>
                </a:lnTo>
                <a:cubicBezTo>
                  <a:pt x="15824" y="0"/>
                  <a:pt x="0" y="15824"/>
                  <a:pt x="0" y="35343"/>
                </a:cubicBezTo>
                <a:lnTo>
                  <a:pt x="0" y="176710"/>
                </a:lnTo>
                <a:cubicBezTo>
                  <a:pt x="0" y="196229"/>
                  <a:pt x="15824" y="212053"/>
                  <a:pt x="35343" y="212053"/>
                </a:cubicBezTo>
                <a:lnTo>
                  <a:pt x="285102" y="212053"/>
                </a:lnTo>
                <a:cubicBezTo>
                  <a:pt x="304621" y="212053"/>
                  <a:pt x="320445" y="196229"/>
                  <a:pt x="320445" y="176710"/>
                </a:cubicBezTo>
                <a:lnTo>
                  <a:pt x="320445" y="35343"/>
                </a:lnTo>
                <a:cubicBezTo>
                  <a:pt x="320445" y="15824"/>
                  <a:pt x="304621" y="0"/>
                  <a:pt x="28510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50382" y="5367214"/>
            <a:ext cx="593701" cy="593701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1105783" y="5522872"/>
            <a:ext cx="327566" cy="282384"/>
          </a:xfrm>
          <a:prstGeom prst="triangle">
            <a:avLst/>
          </a:prstGeom>
          <a:solidFill>
            <a:schemeClr val="bg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653129" y="5367214"/>
            <a:ext cx="593701" cy="59370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830477" y="5528128"/>
            <a:ext cx="73631" cy="2718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995851" y="5528128"/>
            <a:ext cx="73631" cy="2718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90248" y="-96416"/>
            <a:ext cx="740830" cy="1513496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30227" y="508341"/>
            <a:ext cx="1060872" cy="1060872"/>
          </a:xfrm>
          <a:prstGeom prst="donut">
            <a:avLst>
              <a:gd name="adj" fmla="val 8675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090248" y="-225956"/>
            <a:ext cx="740830" cy="144515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20829168" flipH="0" flipV="0">
            <a:off x="4273064" y="2274857"/>
            <a:ext cx="692563" cy="669495"/>
          </a:xfrm>
          <a:prstGeom prst="arc">
            <a:avLst>
              <a:gd name="adj1" fmla="val 14394419"/>
              <a:gd name="adj2" fmla="val 2640492"/>
            </a:avLst>
          </a:prstGeom>
          <a:noFill/>
          <a:ln w="12700" cap="flat">
            <a:solidFill>
              <a:schemeClr val="tx1">
                <a:lumMod val="85000"/>
                <a:lumOff val="15000"/>
              </a:schemeClr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5932145" y="-1016643"/>
            <a:ext cx="328512" cy="1219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0" flipV="0">
            <a:off x="6077436" y="-951328"/>
            <a:ext cx="37930" cy="12061372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3" name=""/>
          <p:cNvPicPr>
            <a:picLocks noChangeAspect="1"/>
          </p:cNvPicPr>
          <p:nvPr/>
        </p:nvPicPr>
        <p:blipFill>
          <a:blip r:embed="rId6">
            <a:alphaModFix amt="100000"/>
          </a:blip>
          <a:srcRect l="0" t="0" r="0" b="5235"/>
          <a:stretch>
            <a:fillRect/>
          </a:stretch>
        </p:blipFill>
        <p:spPr>
          <a:xfrm rot="20825594" flipH="1" flipV="0">
            <a:off x="7766209" y="4879785"/>
            <a:ext cx="1233561" cy="1401237"/>
          </a:xfrm>
          <a:custGeom>
            <a:avLst/>
            <a:gdLst>
              <a:gd name="connsiteX0" fmla="*/ 0 w 1233561"/>
              <a:gd name="connsiteY0" fmla="*/ 0 h 1401237"/>
              <a:gd name="connsiteX1" fmla="*/ 1189314 w 1233561"/>
              <a:gd name="connsiteY1" fmla="*/ 0 h 1401237"/>
              <a:gd name="connsiteX2" fmla="*/ 1233561 w 1233561"/>
              <a:gd name="connsiteY2" fmla="*/ 193088 h 1401237"/>
              <a:gd name="connsiteX3" fmla="*/ 1233561 w 1233561"/>
              <a:gd name="connsiteY3" fmla="*/ 1175907 h 1401237"/>
              <a:gd name="connsiteX4" fmla="*/ 250252 w 1233561"/>
              <a:gd name="connsiteY4" fmla="*/ 1401237 h 1401237"/>
              <a:gd name="connsiteX5" fmla="*/ 0 w 1233561"/>
              <a:gd name="connsiteY5" fmla="*/ 309172 h 1401237"/>
            </a:gdLst>
            <a:rect l="l" t="t" r="r" b="b"/>
            <a:pathLst>
              <a:path w="1233561" h="1401237">
                <a:moveTo>
                  <a:pt x="0" y="0"/>
                </a:moveTo>
                <a:lnTo>
                  <a:pt x="1189314" y="0"/>
                </a:lnTo>
                <a:lnTo>
                  <a:pt x="1233561" y="193088"/>
                </a:lnTo>
                <a:lnTo>
                  <a:pt x="1233561" y="1175907"/>
                </a:lnTo>
                <a:lnTo>
                  <a:pt x="250252" y="1401237"/>
                </a:lnTo>
                <a:lnTo>
                  <a:pt x="0" y="30917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4" name="标题 1"/>
          <p:cNvSpPr txBox="1"/>
          <p:nvPr/>
        </p:nvSpPr>
        <p:spPr>
          <a:xfrm rot="0" flipH="0" flipV="0">
            <a:off x="842295" y="1752926"/>
            <a:ext cx="2487624" cy="11991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solidFill>
                    <a:srgbClr val="BB321B">
                      <a:alpha val="100000"/>
                    </a:srgbClr>
                  </a:solidFill>
                </a:ln>
                <a:solidFill>
                  <a:srgbClr val="BB321B">
                    <a:alpha val="3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Part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3078178" y="252663"/>
            <a:ext cx="1914927" cy="26994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solidFill>
                    <a:srgbClr val="BB321B">
                      <a:alpha val="100000"/>
                    </a:srgbClr>
                  </a:solidFill>
                </a:ln>
                <a:solidFill>
                  <a:srgbClr val="BB321B">
                    <a:alpha val="3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01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849647" y="2899611"/>
            <a:ext cx="6540652" cy="186957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爱国的内涵与价值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1176263" y="540837"/>
            <a:ext cx="568799" cy="413406"/>
          </a:xfrm>
          <a:custGeom>
            <a:avLst/>
            <a:gd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010260" y="1627463"/>
            <a:ext cx="4787624" cy="1801537"/>
          </a:xfrm>
          <a:prstGeom prst="roundRect">
            <a:avLst>
              <a:gd name="adj" fmla="val 65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dist="177800" blurRad="495300" dir="2700000" sx="99000" sy="99000" kx="0" ky="0" algn="tl" rotWithShape="0">
              <a:schemeClr val="accent2">
                <a:lumMod val="50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36820" y="1627463"/>
            <a:ext cx="4787624" cy="1801537"/>
          </a:xfrm>
          <a:prstGeom prst="roundRect">
            <a:avLst>
              <a:gd name="adj" fmla="val 65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dist="177800" blurRad="495300" dir="2700000" sx="99000" sy="99000" kx="0" ky="0" algn="tl" rotWithShape="0">
              <a:schemeClr val="accent2">
                <a:lumMod val="50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10260" y="3922598"/>
            <a:ext cx="4787624" cy="1801537"/>
          </a:xfrm>
          <a:prstGeom prst="roundRect">
            <a:avLst>
              <a:gd name="adj" fmla="val 65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dist="177800" blurRad="495300" dir="2700000" sx="99000" sy="99000" kx="0" ky="0" algn="tl" rotWithShape="0">
              <a:schemeClr val="accent2">
                <a:lumMod val="50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67556" y="1816768"/>
            <a:ext cx="735263" cy="601579"/>
          </a:xfrm>
          <a:prstGeom prst="flowChartPunchedTape">
            <a:avLst/>
          </a:prstGeom>
          <a:gradFill>
            <a:gsLst>
              <a:gs pos="0">
                <a:schemeClr val="accent1"/>
              </a:gs>
              <a:gs pos="91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381000" dir="2700000" sx="100000" sy="100000" kx="0" ky="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386303" y="1816768"/>
            <a:ext cx="735263" cy="601579"/>
          </a:xfrm>
          <a:prstGeom prst="flowChartPunchedTape">
            <a:avLst/>
          </a:prstGeom>
          <a:gradFill>
            <a:gsLst>
              <a:gs pos="0">
                <a:schemeClr val="accent1"/>
              </a:gs>
              <a:gs pos="91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381000" dir="2700000" sx="100000" sy="100000" kx="0" ky="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67556" y="4138864"/>
            <a:ext cx="735263" cy="601579"/>
          </a:xfrm>
          <a:prstGeom prst="flowChartPunchedTape">
            <a:avLst/>
          </a:prstGeom>
          <a:gradFill>
            <a:gsLst>
              <a:gs pos="0">
                <a:schemeClr val="accent1"/>
              </a:gs>
              <a:gs pos="91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381000" dir="2700000" sx="100000" sy="100000" kx="0" ky="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948990" y="1821605"/>
            <a:ext cx="359075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爱国是公民的基本情感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948989" y="2264085"/>
            <a:ext cx="3590751" cy="1045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3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爱国是公民对祖国的深厚情感，是基于对祖国历史、文化、人民的热爱而产生的归属感和认同感。
这种情感是自然形成的，也是社会教育和文化传承的结果，是公民道德的重要组成部分。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948989" y="2176038"/>
            <a:ext cx="359075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948990" y="4145488"/>
            <a:ext cx="359075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爱国的多元表达方式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948989" y="4606838"/>
            <a:ext cx="3590751" cy="10014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05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爱国可以通过多种方式表达，如热爱祖国的大好河山、维护国家统一、弘扬民族文化等。
在现代社会，爱国还可以通过科技创新、服务社会、参与国际事务等方式来实现，为国家的发展贡献力量。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948989" y="4499921"/>
            <a:ext cx="359075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609919" y="1816440"/>
            <a:ext cx="359075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爱国与国家利益的关系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609918" y="2258920"/>
            <a:ext cx="3590751" cy="1045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3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爱国的本质是维护国家利益，包括国家的主权、安全、发展利益等。
当个人利益与国家利益发生冲突时，爱国者会毫不犹豫地选择维护国家利益，这是爱国的最高体现。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609918" y="2170873"/>
            <a:ext cx="3590750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81868" y="2020800"/>
            <a:ext cx="219436" cy="19211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636820" y="2006666"/>
            <a:ext cx="192085" cy="192113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027290" y="4339500"/>
            <a:ext cx="203828" cy="192113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爱国的定义与本质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1">
            <a:off x="660400" y="2581560"/>
            <a:ext cx="3112734" cy="3189567"/>
          </a:xfrm>
          <a:prstGeom prst="roundRect">
            <a:avLst>
              <a:gd name="adj" fmla="val 430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610655" y="1493273"/>
            <a:ext cx="1212220" cy="1295050"/>
          </a:xfrm>
          <a:custGeom>
            <a:avLst/>
            <a:gdLst>
              <a:gd name="connsiteX0" fmla="*/ 258071 w 1548392"/>
              <a:gd name="connsiteY0" fmla="*/ 0 h 1654192"/>
              <a:gd name="connsiteX1" fmla="*/ 1290321 w 1548392"/>
              <a:gd name="connsiteY1" fmla="*/ 0 h 1654192"/>
              <a:gd name="connsiteX2" fmla="*/ 1548392 w 1548392"/>
              <a:gd name="connsiteY2" fmla="*/ 239888 h 1654192"/>
              <a:gd name="connsiteX3" fmla="*/ 1548392 w 1548392"/>
              <a:gd name="connsiteY3" fmla="*/ 1199409 h 1654192"/>
              <a:gd name="connsiteX4" fmla="*/ 1290321 w 1548392"/>
              <a:gd name="connsiteY4" fmla="*/ 1439297 h 1654192"/>
              <a:gd name="connsiteX5" fmla="*/ 997316 w 1548392"/>
              <a:gd name="connsiteY5" fmla="*/ 1439297 h 1654192"/>
              <a:gd name="connsiteX6" fmla="*/ 766132 w 1548392"/>
              <a:gd name="connsiteY6" fmla="*/ 1654192 h 1654192"/>
              <a:gd name="connsiteX7" fmla="*/ 534948 w 1548392"/>
              <a:gd name="connsiteY7" fmla="*/ 1439297 h 1654192"/>
              <a:gd name="connsiteX8" fmla="*/ 258071 w 1548392"/>
              <a:gd name="connsiteY8" fmla="*/ 1439297 h 1654192"/>
              <a:gd name="connsiteX9" fmla="*/ 0 w 1548392"/>
              <a:gd name="connsiteY9" fmla="*/ 1199409 h 1654192"/>
              <a:gd name="connsiteX10" fmla="*/ 0 w 1548392"/>
              <a:gd name="connsiteY10" fmla="*/ 988491 h 1654192"/>
              <a:gd name="connsiteX11" fmla="*/ 225683 w 1548392"/>
              <a:gd name="connsiteY11" fmla="*/ 762808 h 1654192"/>
              <a:gd name="connsiteX12" fmla="*/ 0 w 1548392"/>
              <a:gd name="connsiteY12" fmla="*/ 537125 h 1654192"/>
              <a:gd name="connsiteX13" fmla="*/ 0 w 1548392"/>
              <a:gd name="connsiteY13" fmla="*/ 239888 h 1654192"/>
              <a:gd name="connsiteX14" fmla="*/ 258071 w 1548392"/>
              <a:gd name="connsiteY14" fmla="*/ 0 h 1654192"/>
            </a:gdLst>
            <a:rect l="l" t="t" r="r" b="b"/>
            <a:pathLst>
              <a:path w="1548392" h="1654192">
                <a:moveTo>
                  <a:pt x="258071" y="0"/>
                </a:moveTo>
                <a:lnTo>
                  <a:pt x="1290321" y="0"/>
                </a:lnTo>
                <a:cubicBezTo>
                  <a:pt x="1432850" y="0"/>
                  <a:pt x="1548392" y="107402"/>
                  <a:pt x="1548392" y="239888"/>
                </a:cubicBezTo>
                <a:lnTo>
                  <a:pt x="1548392" y="1199409"/>
                </a:lnTo>
                <a:cubicBezTo>
                  <a:pt x="1548392" y="1331895"/>
                  <a:pt x="1432850" y="1439297"/>
                  <a:pt x="1290321" y="1439297"/>
                </a:cubicBezTo>
                <a:lnTo>
                  <a:pt x="997316" y="1439297"/>
                </a:lnTo>
                <a:cubicBezTo>
                  <a:pt x="997316" y="1557980"/>
                  <a:pt x="893811" y="1654192"/>
                  <a:pt x="766132" y="1654192"/>
                </a:cubicBezTo>
                <a:cubicBezTo>
                  <a:pt x="638453" y="1654192"/>
                  <a:pt x="534948" y="1557980"/>
                  <a:pt x="534948" y="1439297"/>
                </a:cubicBezTo>
                <a:lnTo>
                  <a:pt x="258071" y="1439297"/>
                </a:lnTo>
                <a:cubicBezTo>
                  <a:pt x="115542" y="1439297"/>
                  <a:pt x="0" y="1331895"/>
                  <a:pt x="0" y="1199409"/>
                </a:cubicBezTo>
                <a:lnTo>
                  <a:pt x="0" y="988491"/>
                </a:lnTo>
                <a:cubicBezTo>
                  <a:pt x="124641" y="988491"/>
                  <a:pt x="225683" y="887449"/>
                  <a:pt x="225683" y="762808"/>
                </a:cubicBezTo>
                <a:cubicBezTo>
                  <a:pt x="225683" y="638167"/>
                  <a:pt x="124641" y="537125"/>
                  <a:pt x="0" y="537125"/>
                </a:cubicBezTo>
                <a:lnTo>
                  <a:pt x="0" y="239888"/>
                </a:lnTo>
                <a:cubicBezTo>
                  <a:pt x="0" y="107402"/>
                  <a:pt x="115542" y="0"/>
                  <a:pt x="258071" y="0"/>
                </a:cubicBez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691167" y="1618178"/>
            <a:ext cx="1051196" cy="8386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66586" y="3309205"/>
            <a:ext cx="2700360" cy="22415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在民族危亡时刻，爱国精神激励着无数中华儿女奋起抗争，保卫祖国的独立和尊严。
例如，在抗日战争中，全民族的爱国热情被激发，形成了伟大的抗战精神，为国家的胜利奠定了基础。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66586" y="2931829"/>
            <a:ext cx="2700360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52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爱国精神在民族危亡时刻的作用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4533283" y="2581560"/>
            <a:ext cx="3112734" cy="3189567"/>
          </a:xfrm>
          <a:prstGeom prst="roundRect">
            <a:avLst>
              <a:gd name="adj" fmla="val 430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483538" y="1493273"/>
            <a:ext cx="1212220" cy="1295050"/>
          </a:xfrm>
          <a:custGeom>
            <a:avLst/>
            <a:gdLst>
              <a:gd name="connsiteX0" fmla="*/ 258071 w 1548392"/>
              <a:gd name="connsiteY0" fmla="*/ 0 h 1654192"/>
              <a:gd name="connsiteX1" fmla="*/ 1290321 w 1548392"/>
              <a:gd name="connsiteY1" fmla="*/ 0 h 1654192"/>
              <a:gd name="connsiteX2" fmla="*/ 1548392 w 1548392"/>
              <a:gd name="connsiteY2" fmla="*/ 239888 h 1654192"/>
              <a:gd name="connsiteX3" fmla="*/ 1548392 w 1548392"/>
              <a:gd name="connsiteY3" fmla="*/ 1199409 h 1654192"/>
              <a:gd name="connsiteX4" fmla="*/ 1290321 w 1548392"/>
              <a:gd name="connsiteY4" fmla="*/ 1439297 h 1654192"/>
              <a:gd name="connsiteX5" fmla="*/ 997316 w 1548392"/>
              <a:gd name="connsiteY5" fmla="*/ 1439297 h 1654192"/>
              <a:gd name="connsiteX6" fmla="*/ 766132 w 1548392"/>
              <a:gd name="connsiteY6" fmla="*/ 1654192 h 1654192"/>
              <a:gd name="connsiteX7" fmla="*/ 534948 w 1548392"/>
              <a:gd name="connsiteY7" fmla="*/ 1439297 h 1654192"/>
              <a:gd name="connsiteX8" fmla="*/ 258071 w 1548392"/>
              <a:gd name="connsiteY8" fmla="*/ 1439297 h 1654192"/>
              <a:gd name="connsiteX9" fmla="*/ 0 w 1548392"/>
              <a:gd name="connsiteY9" fmla="*/ 1199409 h 1654192"/>
              <a:gd name="connsiteX10" fmla="*/ 0 w 1548392"/>
              <a:gd name="connsiteY10" fmla="*/ 988491 h 1654192"/>
              <a:gd name="connsiteX11" fmla="*/ 225683 w 1548392"/>
              <a:gd name="connsiteY11" fmla="*/ 762808 h 1654192"/>
              <a:gd name="connsiteX12" fmla="*/ 0 w 1548392"/>
              <a:gd name="connsiteY12" fmla="*/ 537125 h 1654192"/>
              <a:gd name="connsiteX13" fmla="*/ 0 w 1548392"/>
              <a:gd name="connsiteY13" fmla="*/ 239888 h 1654192"/>
              <a:gd name="connsiteX14" fmla="*/ 258071 w 1548392"/>
              <a:gd name="connsiteY14" fmla="*/ 0 h 1654192"/>
            </a:gdLst>
            <a:rect l="l" t="t" r="r" b="b"/>
            <a:pathLst>
              <a:path w="1548392" h="1654192">
                <a:moveTo>
                  <a:pt x="258071" y="0"/>
                </a:moveTo>
                <a:lnTo>
                  <a:pt x="1290321" y="0"/>
                </a:lnTo>
                <a:cubicBezTo>
                  <a:pt x="1432850" y="0"/>
                  <a:pt x="1548392" y="107402"/>
                  <a:pt x="1548392" y="239888"/>
                </a:cubicBezTo>
                <a:lnTo>
                  <a:pt x="1548392" y="1199409"/>
                </a:lnTo>
                <a:cubicBezTo>
                  <a:pt x="1548392" y="1331895"/>
                  <a:pt x="1432850" y="1439297"/>
                  <a:pt x="1290321" y="1439297"/>
                </a:cubicBezTo>
                <a:lnTo>
                  <a:pt x="997316" y="1439297"/>
                </a:lnTo>
                <a:cubicBezTo>
                  <a:pt x="997316" y="1557980"/>
                  <a:pt x="893811" y="1654192"/>
                  <a:pt x="766132" y="1654192"/>
                </a:cubicBezTo>
                <a:cubicBezTo>
                  <a:pt x="638453" y="1654192"/>
                  <a:pt x="534948" y="1557980"/>
                  <a:pt x="534948" y="1439297"/>
                </a:cubicBezTo>
                <a:lnTo>
                  <a:pt x="258071" y="1439297"/>
                </a:lnTo>
                <a:cubicBezTo>
                  <a:pt x="115542" y="1439297"/>
                  <a:pt x="0" y="1331895"/>
                  <a:pt x="0" y="1199409"/>
                </a:cubicBezTo>
                <a:lnTo>
                  <a:pt x="0" y="988491"/>
                </a:lnTo>
                <a:cubicBezTo>
                  <a:pt x="124641" y="988491"/>
                  <a:pt x="225683" y="887449"/>
                  <a:pt x="225683" y="762808"/>
                </a:cubicBezTo>
                <a:cubicBezTo>
                  <a:pt x="225683" y="638167"/>
                  <a:pt x="124641" y="537125"/>
                  <a:pt x="0" y="537125"/>
                </a:cubicBezTo>
                <a:lnTo>
                  <a:pt x="0" y="239888"/>
                </a:lnTo>
                <a:cubicBezTo>
                  <a:pt x="0" y="107402"/>
                  <a:pt x="115542" y="0"/>
                  <a:pt x="258071" y="0"/>
                </a:cubicBez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564050" y="1618178"/>
            <a:ext cx="1051196" cy="8386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739469" y="3309205"/>
            <a:ext cx="2700360" cy="22415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爱国精神是国家发展的强大精神动力，推动着国家不断前进。
从新中国成立到改革开放，再到新时代的建设，爱国精神始终激励着中国人民艰苦奋斗，创造了一个又一个奇迹。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739469" y="2931829"/>
            <a:ext cx="2700360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52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爱国精神对国家发展的重要推动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1">
            <a:off x="8406166" y="2581560"/>
            <a:ext cx="3112734" cy="3189567"/>
          </a:xfrm>
          <a:prstGeom prst="roundRect">
            <a:avLst>
              <a:gd name="adj" fmla="val 4301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356421" y="1493273"/>
            <a:ext cx="1212220" cy="1295050"/>
          </a:xfrm>
          <a:custGeom>
            <a:avLst/>
            <a:gdLst>
              <a:gd name="connsiteX0" fmla="*/ 258071 w 1548392"/>
              <a:gd name="connsiteY0" fmla="*/ 0 h 1654192"/>
              <a:gd name="connsiteX1" fmla="*/ 1290321 w 1548392"/>
              <a:gd name="connsiteY1" fmla="*/ 0 h 1654192"/>
              <a:gd name="connsiteX2" fmla="*/ 1548392 w 1548392"/>
              <a:gd name="connsiteY2" fmla="*/ 239888 h 1654192"/>
              <a:gd name="connsiteX3" fmla="*/ 1548392 w 1548392"/>
              <a:gd name="connsiteY3" fmla="*/ 1199409 h 1654192"/>
              <a:gd name="connsiteX4" fmla="*/ 1290321 w 1548392"/>
              <a:gd name="connsiteY4" fmla="*/ 1439297 h 1654192"/>
              <a:gd name="connsiteX5" fmla="*/ 997316 w 1548392"/>
              <a:gd name="connsiteY5" fmla="*/ 1439297 h 1654192"/>
              <a:gd name="connsiteX6" fmla="*/ 766132 w 1548392"/>
              <a:gd name="connsiteY6" fmla="*/ 1654192 h 1654192"/>
              <a:gd name="connsiteX7" fmla="*/ 534948 w 1548392"/>
              <a:gd name="connsiteY7" fmla="*/ 1439297 h 1654192"/>
              <a:gd name="connsiteX8" fmla="*/ 258071 w 1548392"/>
              <a:gd name="connsiteY8" fmla="*/ 1439297 h 1654192"/>
              <a:gd name="connsiteX9" fmla="*/ 0 w 1548392"/>
              <a:gd name="connsiteY9" fmla="*/ 1199409 h 1654192"/>
              <a:gd name="connsiteX10" fmla="*/ 0 w 1548392"/>
              <a:gd name="connsiteY10" fmla="*/ 988491 h 1654192"/>
              <a:gd name="connsiteX11" fmla="*/ 225683 w 1548392"/>
              <a:gd name="connsiteY11" fmla="*/ 762808 h 1654192"/>
              <a:gd name="connsiteX12" fmla="*/ 0 w 1548392"/>
              <a:gd name="connsiteY12" fmla="*/ 537125 h 1654192"/>
              <a:gd name="connsiteX13" fmla="*/ 0 w 1548392"/>
              <a:gd name="connsiteY13" fmla="*/ 239888 h 1654192"/>
              <a:gd name="connsiteX14" fmla="*/ 258071 w 1548392"/>
              <a:gd name="connsiteY14" fmla="*/ 0 h 1654192"/>
            </a:gdLst>
            <a:rect l="l" t="t" r="r" b="b"/>
            <a:pathLst>
              <a:path w="1548392" h="1654192">
                <a:moveTo>
                  <a:pt x="258071" y="0"/>
                </a:moveTo>
                <a:lnTo>
                  <a:pt x="1290321" y="0"/>
                </a:lnTo>
                <a:cubicBezTo>
                  <a:pt x="1432850" y="0"/>
                  <a:pt x="1548392" y="107402"/>
                  <a:pt x="1548392" y="239888"/>
                </a:cubicBezTo>
                <a:lnTo>
                  <a:pt x="1548392" y="1199409"/>
                </a:lnTo>
                <a:cubicBezTo>
                  <a:pt x="1548392" y="1331895"/>
                  <a:pt x="1432850" y="1439297"/>
                  <a:pt x="1290321" y="1439297"/>
                </a:cubicBezTo>
                <a:lnTo>
                  <a:pt x="997316" y="1439297"/>
                </a:lnTo>
                <a:cubicBezTo>
                  <a:pt x="997316" y="1557980"/>
                  <a:pt x="893811" y="1654192"/>
                  <a:pt x="766132" y="1654192"/>
                </a:cubicBezTo>
                <a:cubicBezTo>
                  <a:pt x="638453" y="1654192"/>
                  <a:pt x="534948" y="1557980"/>
                  <a:pt x="534948" y="1439297"/>
                </a:cubicBezTo>
                <a:lnTo>
                  <a:pt x="258071" y="1439297"/>
                </a:lnTo>
                <a:cubicBezTo>
                  <a:pt x="115542" y="1439297"/>
                  <a:pt x="0" y="1331895"/>
                  <a:pt x="0" y="1199409"/>
                </a:cubicBezTo>
                <a:lnTo>
                  <a:pt x="0" y="988491"/>
                </a:lnTo>
                <a:cubicBezTo>
                  <a:pt x="124641" y="988491"/>
                  <a:pt x="225683" y="887449"/>
                  <a:pt x="225683" y="762808"/>
                </a:cubicBezTo>
                <a:cubicBezTo>
                  <a:pt x="225683" y="638167"/>
                  <a:pt x="124641" y="537125"/>
                  <a:pt x="0" y="537125"/>
                </a:cubicBezTo>
                <a:lnTo>
                  <a:pt x="0" y="239888"/>
                </a:lnTo>
                <a:cubicBezTo>
                  <a:pt x="0" y="107402"/>
                  <a:pt x="115542" y="0"/>
                  <a:pt x="258071" y="0"/>
                </a:cubicBez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9436933" y="1618178"/>
            <a:ext cx="1051196" cy="83868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612352" y="3309205"/>
            <a:ext cx="2700360" cy="22415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在当代社会，爱国精神依然具有重要的现实意义，它激励着我们为实现中华民族伟大复兴的中国梦而努力奋斗。
通过爱国主义教育和文化传承，爱国精神在新时代得到了新的发展和升华。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612352" y="2931829"/>
            <a:ext cx="2700360" cy="36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爱国精神在当代的传承与发展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爱国的历史意义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 flipH="0" flipV="0">
            <a:off x="-2319833" y="5755285"/>
            <a:ext cx="6974007" cy="5105400"/>
          </a:xfrm>
          <a:prstGeom prst="hexagon">
            <a:avLst/>
          </a:prstGeom>
          <a:solidFill>
            <a:schemeClr val="bg1">
              <a:lumMod val="95000"/>
              <a:alpha val="53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 flipH="0" flipV="0">
            <a:off x="333626" y="2219390"/>
            <a:ext cx="4311289" cy="3254680"/>
          </a:xfrm>
          <a:prstGeom prst="hexagon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9050" cap="sq">
            <a:noFill/>
            <a:miter/>
          </a:ln>
          <a:effectLst>
            <a:outerShdw dist="0" blurRad="139700" dir="0" sx="99000" sy="99000" kx="0" ky="0" algn="ctr" rotWithShape="0">
              <a:schemeClr val="accent1">
                <a:alpha val="3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6200000" flipH="0" flipV="0">
            <a:off x="4003124" y="2219390"/>
            <a:ext cx="4311290" cy="3254679"/>
          </a:xfrm>
          <a:prstGeom prst="hexagon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9050" cap="sq">
            <a:noFill/>
            <a:miter/>
          </a:ln>
          <a:effectLst>
            <a:outerShdw dist="0" blurRad="139700" dir="0" sx="99000" sy="99000" kx="0" ky="0" algn="ctr" rotWithShape="0">
              <a:schemeClr val="accent1">
                <a:alpha val="3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0" flipV="0">
            <a:off x="7672621" y="2219390"/>
            <a:ext cx="4311290" cy="3254679"/>
          </a:xfrm>
          <a:prstGeom prst="hexagon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9050" cap="sq">
            <a:noFill/>
            <a:miter/>
          </a:ln>
          <a:effectLst>
            <a:outerShdw dist="0" blurRad="139700" dir="0" sx="99000" sy="99000" kx="0" ky="0" algn="ctr" rotWithShape="0">
              <a:schemeClr val="accent1">
                <a:alpha val="3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29350" y="2210941"/>
            <a:ext cx="2719840" cy="8994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爱国与个人成长的关系</a:t>
            </a: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 rot="0" flipH="0" flipV="0">
            <a:off x="2176449" y="3137663"/>
            <a:ext cx="625642" cy="0"/>
          </a:xfrm>
          <a:prstGeom prst="line">
            <a:avLst/>
          </a:prstGeom>
          <a:noFill/>
          <a:ln w="50800" cap="rnd">
            <a:solidFill>
              <a:schemeClr val="accent1"/>
            </a:solidFill>
            <a:prstDash val="solid"/>
            <a:miter/>
          </a:ln>
        </p:spPr>
      </p:cxnSp>
      <p:sp>
        <p:nvSpPr>
          <p:cNvPr id="9" name="标题 1"/>
          <p:cNvSpPr txBox="1"/>
          <p:nvPr/>
        </p:nvSpPr>
        <p:spPr>
          <a:xfrm rot="0" flipH="0" flipV="0">
            <a:off x="1129350" y="3318327"/>
            <a:ext cx="2719840" cy="20725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爱国精神有助于个人树立正确的价值观和人生观，培养责任感和使命感。
在爱国精神的激励下，个人会更加努力学习和工作，为国家的发展贡献自己的力量，同时也能实现自身的价值。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798849" y="2210941"/>
            <a:ext cx="2719840" cy="8994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爱国在国家治理中的作用</a:t>
            </a:r>
            <a:endParaRPr kumimoji="1" lang="zh-CN" altLang="en-US"/>
          </a:p>
        </p:txBody>
      </p:sp>
      <p:cxnSp>
        <p:nvCxnSpPr>
          <p:cNvPr id="11" name="标题 1"/>
          <p:cNvCxnSpPr/>
          <p:nvPr/>
        </p:nvCxnSpPr>
        <p:spPr>
          <a:xfrm rot="0" flipH="0" flipV="0">
            <a:off x="5845948" y="3137663"/>
            <a:ext cx="625642" cy="0"/>
          </a:xfrm>
          <a:prstGeom prst="line">
            <a:avLst/>
          </a:prstGeom>
          <a:noFill/>
          <a:ln w="50800" cap="rnd">
            <a:solidFill>
              <a:schemeClr val="accent1"/>
            </a:solidFill>
            <a:prstDash val="solid"/>
            <a:miter/>
          </a:ln>
        </p:spPr>
      </p:cxnSp>
      <p:sp>
        <p:nvSpPr>
          <p:cNvPr id="12" name="标题 1"/>
          <p:cNvSpPr txBox="1"/>
          <p:nvPr/>
        </p:nvSpPr>
        <p:spPr>
          <a:xfrm rot="0" flipH="0" flipV="0">
            <a:off x="4798849" y="3318327"/>
            <a:ext cx="2719840" cy="20725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爱国精神是国家治理的重要精神支撑，有助于增强国家凝聚力和向心力。
在国家治理中，弘扬爱国精神可以促进社会和谐稳定，推动国家治理体系和治理能力现代化。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9560929" y="-3278581"/>
            <a:ext cx="6974007" cy="5105400"/>
          </a:xfrm>
          <a:prstGeom prst="hexagon">
            <a:avLst/>
          </a:prstGeom>
          <a:solidFill>
            <a:schemeClr val="bg1">
              <a:lumMod val="95000"/>
              <a:alpha val="53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468346" y="2210941"/>
            <a:ext cx="2719840" cy="8994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BB321B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爱国在国际交往中的意义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 rot="0" flipH="0" flipV="0">
            <a:off x="9515445" y="3137663"/>
            <a:ext cx="625642" cy="0"/>
          </a:xfrm>
          <a:prstGeom prst="line">
            <a:avLst/>
          </a:prstGeom>
          <a:noFill/>
          <a:ln w="50800" cap="rnd">
            <a:solidFill>
              <a:schemeClr val="accent1"/>
            </a:solidFill>
            <a:prstDash val="solid"/>
            <a:miter/>
          </a:ln>
        </p:spPr>
      </p:cxnSp>
      <p:sp>
        <p:nvSpPr>
          <p:cNvPr id="16" name="标题 1"/>
          <p:cNvSpPr txBox="1"/>
          <p:nvPr/>
        </p:nvSpPr>
        <p:spPr>
          <a:xfrm rot="0" flipH="0" flipV="0">
            <a:off x="8468346" y="3318327"/>
            <a:ext cx="2719840" cy="20725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在国际交往中，爱国精神体现了国家的尊严和自信，有助于提升国家的国际形象和影响力。
通过积极参与国际事务，展示爱国精神，中国在国际舞台上赢得了更多的尊重和支持。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爱国的现代意义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1407" t="3423" r="1407" b="3423"/>
          <a:stretch>
            <a:fillRect/>
          </a:stretch>
        </p:blipFill>
        <p:spPr>
          <a:xfrm rot="0" flipH="1" flipV="0">
            <a:off x="496856" y="783421"/>
            <a:ext cx="11199090" cy="5291158"/>
          </a:xfrm>
          <a:custGeom>
            <a:avLst/>
            <a:gdLst>
              <a:gd name="connsiteX0" fmla="*/ 553667 w 11199090"/>
              <a:gd name="connsiteY0" fmla="*/ 0 h 5291158"/>
              <a:gd name="connsiteX1" fmla="*/ 10645423 w 11199090"/>
              <a:gd name="connsiteY1" fmla="*/ 0 h 5291158"/>
              <a:gd name="connsiteX2" fmla="*/ 11199090 w 11199090"/>
              <a:gd name="connsiteY2" fmla="*/ 553667 h 5291158"/>
              <a:gd name="connsiteX3" fmla="*/ 11199090 w 11199090"/>
              <a:gd name="connsiteY3" fmla="*/ 4737491 h 5291158"/>
              <a:gd name="connsiteX4" fmla="*/ 10645423 w 11199090"/>
              <a:gd name="connsiteY4" fmla="*/ 5291158 h 5291158"/>
              <a:gd name="connsiteX5" fmla="*/ 553667 w 11199090"/>
              <a:gd name="connsiteY5" fmla="*/ 5291158 h 5291158"/>
              <a:gd name="connsiteX6" fmla="*/ 0 w 11199090"/>
              <a:gd name="connsiteY6" fmla="*/ 4737491 h 5291158"/>
              <a:gd name="connsiteX7" fmla="*/ 0 w 11199090"/>
              <a:gd name="connsiteY7" fmla="*/ 553667 h 5291158"/>
              <a:gd name="connsiteX8" fmla="*/ 553667 w 11199090"/>
              <a:gd name="connsiteY8" fmla="*/ 0 h 5291158"/>
            </a:gdLst>
            <a:rect l="l" t="t" r="r" b="b"/>
            <a:pathLst>
              <a:path w="11199090" h="5291158">
                <a:moveTo>
                  <a:pt x="553667" y="0"/>
                </a:moveTo>
                <a:lnTo>
                  <a:pt x="10645423" y="0"/>
                </a:lnTo>
                <a:cubicBezTo>
                  <a:pt x="10951205" y="0"/>
                  <a:pt x="11199090" y="247885"/>
                  <a:pt x="11199090" y="553667"/>
                </a:cubicBezTo>
                <a:lnTo>
                  <a:pt x="11199090" y="4737491"/>
                </a:lnTo>
                <a:cubicBezTo>
                  <a:pt x="11199090" y="5043273"/>
                  <a:pt x="10951205" y="5291158"/>
                  <a:pt x="10645423" y="5291158"/>
                </a:cubicBezTo>
                <a:lnTo>
                  <a:pt x="553667" y="5291158"/>
                </a:lnTo>
                <a:cubicBezTo>
                  <a:pt x="247885" y="5291158"/>
                  <a:pt x="0" y="5043273"/>
                  <a:pt x="0" y="4737491"/>
                </a:cubicBezTo>
                <a:lnTo>
                  <a:pt x="0" y="553667"/>
                </a:lnTo>
                <a:cubicBezTo>
                  <a:pt x="0" y="247885"/>
                  <a:pt x="247885" y="0"/>
                  <a:pt x="55366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 rot="0" flipH="1" flipV="0">
            <a:off x="496856" y="783421"/>
            <a:ext cx="11199090" cy="5291158"/>
          </a:xfrm>
          <a:prstGeom prst="roundRect">
            <a:avLst>
              <a:gd name="adj" fmla="val 10464"/>
            </a:avLst>
          </a:prstGeom>
          <a:solidFill>
            <a:schemeClr val="bg1">
              <a:alpha val="70000"/>
            </a:schemeClr>
          </a:solidFill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396080" flipH="0" flipV="0">
            <a:off x="6734043" y="-925057"/>
            <a:ext cx="342495" cy="12710966"/>
          </a:xfrm>
          <a:prstGeom prst="rect">
            <a:avLst/>
          </a:pr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4396080" flipH="0" flipV="0">
            <a:off x="6885519" y="-856962"/>
            <a:ext cx="39543" cy="12574778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0">
            <a:off x="7833061" y="0"/>
            <a:ext cx="3248997" cy="6074579"/>
          </a:xfrm>
          <a:prstGeom prst="rect">
            <a:avLst/>
          </a:prstGeom>
          <a:solidFill>
            <a:schemeClr val="tx1">
              <a:alpha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9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8383130" y="159728"/>
            <a:ext cx="2249619" cy="575512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 rot="0" flipH="1" flipV="0">
            <a:off x="10676889" y="165947"/>
            <a:ext cx="320445" cy="5742685"/>
          </a:xfrm>
          <a:custGeom>
            <a:avLst/>
            <a:gdLst>
              <a:gd name="connsiteX0" fmla="*/ 285102 w 320445"/>
              <a:gd name="connsiteY0" fmla="*/ 5530632 h 5742685"/>
              <a:gd name="connsiteX1" fmla="*/ 35343 w 320445"/>
              <a:gd name="connsiteY1" fmla="*/ 5530632 h 5742685"/>
              <a:gd name="connsiteX2" fmla="*/ 0 w 320445"/>
              <a:gd name="connsiteY2" fmla="*/ 5565975 h 5742685"/>
              <a:gd name="connsiteX3" fmla="*/ 0 w 320445"/>
              <a:gd name="connsiteY3" fmla="*/ 5707342 h 5742685"/>
              <a:gd name="connsiteX4" fmla="*/ 35343 w 320445"/>
              <a:gd name="connsiteY4" fmla="*/ 5742685 h 5742685"/>
              <a:gd name="connsiteX5" fmla="*/ 285102 w 320445"/>
              <a:gd name="connsiteY5" fmla="*/ 5742685 h 5742685"/>
              <a:gd name="connsiteX6" fmla="*/ 320445 w 320445"/>
              <a:gd name="connsiteY6" fmla="*/ 5707342 h 5742685"/>
              <a:gd name="connsiteX7" fmla="*/ 320445 w 320445"/>
              <a:gd name="connsiteY7" fmla="*/ 5565975 h 5742685"/>
              <a:gd name="connsiteX8" fmla="*/ 285102 w 320445"/>
              <a:gd name="connsiteY8" fmla="*/ 5530632 h 5742685"/>
              <a:gd name="connsiteX9" fmla="*/ 285102 w 320445"/>
              <a:gd name="connsiteY9" fmla="*/ 5027846 h 5742685"/>
              <a:gd name="connsiteX10" fmla="*/ 35343 w 320445"/>
              <a:gd name="connsiteY10" fmla="*/ 5027846 h 5742685"/>
              <a:gd name="connsiteX11" fmla="*/ 0 w 320445"/>
              <a:gd name="connsiteY11" fmla="*/ 5063189 h 5742685"/>
              <a:gd name="connsiteX12" fmla="*/ 0 w 320445"/>
              <a:gd name="connsiteY12" fmla="*/ 5204556 h 5742685"/>
              <a:gd name="connsiteX13" fmla="*/ 35343 w 320445"/>
              <a:gd name="connsiteY13" fmla="*/ 5239899 h 5742685"/>
              <a:gd name="connsiteX14" fmla="*/ 285102 w 320445"/>
              <a:gd name="connsiteY14" fmla="*/ 5239899 h 5742685"/>
              <a:gd name="connsiteX15" fmla="*/ 320445 w 320445"/>
              <a:gd name="connsiteY15" fmla="*/ 5204556 h 5742685"/>
              <a:gd name="connsiteX16" fmla="*/ 320445 w 320445"/>
              <a:gd name="connsiteY16" fmla="*/ 5063189 h 5742685"/>
              <a:gd name="connsiteX17" fmla="*/ 285102 w 320445"/>
              <a:gd name="connsiteY17" fmla="*/ 5027846 h 5742685"/>
              <a:gd name="connsiteX18" fmla="*/ 285102 w 320445"/>
              <a:gd name="connsiteY18" fmla="*/ 4525061 h 5742685"/>
              <a:gd name="connsiteX19" fmla="*/ 35343 w 320445"/>
              <a:gd name="connsiteY19" fmla="*/ 4525061 h 5742685"/>
              <a:gd name="connsiteX20" fmla="*/ 0 w 320445"/>
              <a:gd name="connsiteY20" fmla="*/ 4560404 h 5742685"/>
              <a:gd name="connsiteX21" fmla="*/ 0 w 320445"/>
              <a:gd name="connsiteY21" fmla="*/ 4701771 h 5742685"/>
              <a:gd name="connsiteX22" fmla="*/ 35343 w 320445"/>
              <a:gd name="connsiteY22" fmla="*/ 4737114 h 5742685"/>
              <a:gd name="connsiteX23" fmla="*/ 285102 w 320445"/>
              <a:gd name="connsiteY23" fmla="*/ 4737114 h 5742685"/>
              <a:gd name="connsiteX24" fmla="*/ 320445 w 320445"/>
              <a:gd name="connsiteY24" fmla="*/ 4701771 h 5742685"/>
              <a:gd name="connsiteX25" fmla="*/ 320445 w 320445"/>
              <a:gd name="connsiteY25" fmla="*/ 4560404 h 5742685"/>
              <a:gd name="connsiteX26" fmla="*/ 285102 w 320445"/>
              <a:gd name="connsiteY26" fmla="*/ 4525061 h 5742685"/>
              <a:gd name="connsiteX27" fmla="*/ 285102 w 320445"/>
              <a:gd name="connsiteY27" fmla="*/ 4022277 h 5742685"/>
              <a:gd name="connsiteX28" fmla="*/ 35343 w 320445"/>
              <a:gd name="connsiteY28" fmla="*/ 4022277 h 5742685"/>
              <a:gd name="connsiteX29" fmla="*/ 0 w 320445"/>
              <a:gd name="connsiteY29" fmla="*/ 4057620 h 5742685"/>
              <a:gd name="connsiteX30" fmla="*/ 0 w 320445"/>
              <a:gd name="connsiteY30" fmla="*/ 4198987 h 5742685"/>
              <a:gd name="connsiteX31" fmla="*/ 35343 w 320445"/>
              <a:gd name="connsiteY31" fmla="*/ 4234330 h 5742685"/>
              <a:gd name="connsiteX32" fmla="*/ 285102 w 320445"/>
              <a:gd name="connsiteY32" fmla="*/ 4234330 h 5742685"/>
              <a:gd name="connsiteX33" fmla="*/ 320445 w 320445"/>
              <a:gd name="connsiteY33" fmla="*/ 4198987 h 5742685"/>
              <a:gd name="connsiteX34" fmla="*/ 320445 w 320445"/>
              <a:gd name="connsiteY34" fmla="*/ 4057620 h 5742685"/>
              <a:gd name="connsiteX35" fmla="*/ 285102 w 320445"/>
              <a:gd name="connsiteY35" fmla="*/ 4022277 h 5742685"/>
              <a:gd name="connsiteX36" fmla="*/ 285102 w 320445"/>
              <a:gd name="connsiteY36" fmla="*/ 3519492 h 5742685"/>
              <a:gd name="connsiteX37" fmla="*/ 35343 w 320445"/>
              <a:gd name="connsiteY37" fmla="*/ 3519492 h 5742685"/>
              <a:gd name="connsiteX38" fmla="*/ 0 w 320445"/>
              <a:gd name="connsiteY38" fmla="*/ 3554835 h 5742685"/>
              <a:gd name="connsiteX39" fmla="*/ 0 w 320445"/>
              <a:gd name="connsiteY39" fmla="*/ 3696202 h 5742685"/>
              <a:gd name="connsiteX40" fmla="*/ 35343 w 320445"/>
              <a:gd name="connsiteY40" fmla="*/ 3731545 h 5742685"/>
              <a:gd name="connsiteX41" fmla="*/ 285102 w 320445"/>
              <a:gd name="connsiteY41" fmla="*/ 3731545 h 5742685"/>
              <a:gd name="connsiteX42" fmla="*/ 320445 w 320445"/>
              <a:gd name="connsiteY42" fmla="*/ 3696202 h 5742685"/>
              <a:gd name="connsiteX43" fmla="*/ 320445 w 320445"/>
              <a:gd name="connsiteY43" fmla="*/ 3554835 h 5742685"/>
              <a:gd name="connsiteX44" fmla="*/ 285102 w 320445"/>
              <a:gd name="connsiteY44" fmla="*/ 3519492 h 5742685"/>
              <a:gd name="connsiteX45" fmla="*/ 285102 w 320445"/>
              <a:gd name="connsiteY45" fmla="*/ 3016707 h 5742685"/>
              <a:gd name="connsiteX46" fmla="*/ 35343 w 320445"/>
              <a:gd name="connsiteY46" fmla="*/ 3016707 h 5742685"/>
              <a:gd name="connsiteX47" fmla="*/ 0 w 320445"/>
              <a:gd name="connsiteY47" fmla="*/ 3052050 h 5742685"/>
              <a:gd name="connsiteX48" fmla="*/ 0 w 320445"/>
              <a:gd name="connsiteY48" fmla="*/ 3193417 h 5742685"/>
              <a:gd name="connsiteX49" fmla="*/ 35343 w 320445"/>
              <a:gd name="connsiteY49" fmla="*/ 3228760 h 5742685"/>
              <a:gd name="connsiteX50" fmla="*/ 285102 w 320445"/>
              <a:gd name="connsiteY50" fmla="*/ 3228760 h 5742685"/>
              <a:gd name="connsiteX51" fmla="*/ 320445 w 320445"/>
              <a:gd name="connsiteY51" fmla="*/ 3193417 h 5742685"/>
              <a:gd name="connsiteX52" fmla="*/ 320445 w 320445"/>
              <a:gd name="connsiteY52" fmla="*/ 3052050 h 5742685"/>
              <a:gd name="connsiteX53" fmla="*/ 285102 w 320445"/>
              <a:gd name="connsiteY53" fmla="*/ 3016707 h 5742685"/>
              <a:gd name="connsiteX54" fmla="*/ 285102 w 320445"/>
              <a:gd name="connsiteY54" fmla="*/ 2513923 h 5742685"/>
              <a:gd name="connsiteX55" fmla="*/ 35343 w 320445"/>
              <a:gd name="connsiteY55" fmla="*/ 2513923 h 5742685"/>
              <a:gd name="connsiteX56" fmla="*/ 0 w 320445"/>
              <a:gd name="connsiteY56" fmla="*/ 2549266 h 5742685"/>
              <a:gd name="connsiteX57" fmla="*/ 0 w 320445"/>
              <a:gd name="connsiteY57" fmla="*/ 2690633 h 5742685"/>
              <a:gd name="connsiteX58" fmla="*/ 35343 w 320445"/>
              <a:gd name="connsiteY58" fmla="*/ 2725976 h 5742685"/>
              <a:gd name="connsiteX59" fmla="*/ 285102 w 320445"/>
              <a:gd name="connsiteY59" fmla="*/ 2725976 h 5742685"/>
              <a:gd name="connsiteX60" fmla="*/ 320445 w 320445"/>
              <a:gd name="connsiteY60" fmla="*/ 2690633 h 5742685"/>
              <a:gd name="connsiteX61" fmla="*/ 320445 w 320445"/>
              <a:gd name="connsiteY61" fmla="*/ 2549266 h 5742685"/>
              <a:gd name="connsiteX62" fmla="*/ 285102 w 320445"/>
              <a:gd name="connsiteY62" fmla="*/ 2513923 h 5742685"/>
              <a:gd name="connsiteX63" fmla="*/ 285102 w 320445"/>
              <a:gd name="connsiteY63" fmla="*/ 2011138 h 5742685"/>
              <a:gd name="connsiteX64" fmla="*/ 35343 w 320445"/>
              <a:gd name="connsiteY64" fmla="*/ 2011138 h 5742685"/>
              <a:gd name="connsiteX65" fmla="*/ 0 w 320445"/>
              <a:gd name="connsiteY65" fmla="*/ 2046481 h 5742685"/>
              <a:gd name="connsiteX66" fmla="*/ 0 w 320445"/>
              <a:gd name="connsiteY66" fmla="*/ 2187848 h 5742685"/>
              <a:gd name="connsiteX67" fmla="*/ 35343 w 320445"/>
              <a:gd name="connsiteY67" fmla="*/ 2223191 h 5742685"/>
              <a:gd name="connsiteX68" fmla="*/ 285102 w 320445"/>
              <a:gd name="connsiteY68" fmla="*/ 2223191 h 5742685"/>
              <a:gd name="connsiteX69" fmla="*/ 320445 w 320445"/>
              <a:gd name="connsiteY69" fmla="*/ 2187848 h 5742685"/>
              <a:gd name="connsiteX70" fmla="*/ 320445 w 320445"/>
              <a:gd name="connsiteY70" fmla="*/ 2046481 h 5742685"/>
              <a:gd name="connsiteX71" fmla="*/ 285102 w 320445"/>
              <a:gd name="connsiteY71" fmla="*/ 2011138 h 5742685"/>
              <a:gd name="connsiteX72" fmla="*/ 285102 w 320445"/>
              <a:gd name="connsiteY72" fmla="*/ 1508353 h 5742685"/>
              <a:gd name="connsiteX73" fmla="*/ 35343 w 320445"/>
              <a:gd name="connsiteY73" fmla="*/ 1508353 h 5742685"/>
              <a:gd name="connsiteX74" fmla="*/ 0 w 320445"/>
              <a:gd name="connsiteY74" fmla="*/ 1543697 h 5742685"/>
              <a:gd name="connsiteX75" fmla="*/ 0 w 320445"/>
              <a:gd name="connsiteY75" fmla="*/ 1685064 h 5742685"/>
              <a:gd name="connsiteX76" fmla="*/ 35343 w 320445"/>
              <a:gd name="connsiteY76" fmla="*/ 1720407 h 5742685"/>
              <a:gd name="connsiteX77" fmla="*/ 285102 w 320445"/>
              <a:gd name="connsiteY77" fmla="*/ 1720407 h 5742685"/>
              <a:gd name="connsiteX78" fmla="*/ 320445 w 320445"/>
              <a:gd name="connsiteY78" fmla="*/ 1685064 h 5742685"/>
              <a:gd name="connsiteX79" fmla="*/ 320445 w 320445"/>
              <a:gd name="connsiteY79" fmla="*/ 1543697 h 5742685"/>
              <a:gd name="connsiteX80" fmla="*/ 285102 w 320445"/>
              <a:gd name="connsiteY80" fmla="*/ 1508353 h 5742685"/>
              <a:gd name="connsiteX81" fmla="*/ 285102 w 320445"/>
              <a:gd name="connsiteY81" fmla="*/ 1005569 h 5742685"/>
              <a:gd name="connsiteX82" fmla="*/ 35343 w 320445"/>
              <a:gd name="connsiteY82" fmla="*/ 1005569 h 5742685"/>
              <a:gd name="connsiteX83" fmla="*/ 0 w 320445"/>
              <a:gd name="connsiteY83" fmla="*/ 1040912 h 5742685"/>
              <a:gd name="connsiteX84" fmla="*/ 0 w 320445"/>
              <a:gd name="connsiteY84" fmla="*/ 1182279 h 5742685"/>
              <a:gd name="connsiteX85" fmla="*/ 35343 w 320445"/>
              <a:gd name="connsiteY85" fmla="*/ 1217621 h 5742685"/>
              <a:gd name="connsiteX86" fmla="*/ 285102 w 320445"/>
              <a:gd name="connsiteY86" fmla="*/ 1217621 h 5742685"/>
              <a:gd name="connsiteX87" fmla="*/ 320445 w 320445"/>
              <a:gd name="connsiteY87" fmla="*/ 1182279 h 5742685"/>
              <a:gd name="connsiteX88" fmla="*/ 320445 w 320445"/>
              <a:gd name="connsiteY88" fmla="*/ 1040912 h 5742685"/>
              <a:gd name="connsiteX89" fmla="*/ 285102 w 320445"/>
              <a:gd name="connsiteY89" fmla="*/ 1005569 h 5742685"/>
              <a:gd name="connsiteX90" fmla="*/ 285102 w 320445"/>
              <a:gd name="connsiteY90" fmla="*/ 502785 h 5742685"/>
              <a:gd name="connsiteX91" fmla="*/ 35343 w 320445"/>
              <a:gd name="connsiteY91" fmla="*/ 502785 h 5742685"/>
              <a:gd name="connsiteX92" fmla="*/ 0 w 320445"/>
              <a:gd name="connsiteY92" fmla="*/ 538128 h 5742685"/>
              <a:gd name="connsiteX93" fmla="*/ 0 w 320445"/>
              <a:gd name="connsiteY93" fmla="*/ 679495 h 5742685"/>
              <a:gd name="connsiteX94" fmla="*/ 35343 w 320445"/>
              <a:gd name="connsiteY94" fmla="*/ 714838 h 5742685"/>
              <a:gd name="connsiteX95" fmla="*/ 285102 w 320445"/>
              <a:gd name="connsiteY95" fmla="*/ 714838 h 5742685"/>
              <a:gd name="connsiteX96" fmla="*/ 320445 w 320445"/>
              <a:gd name="connsiteY96" fmla="*/ 679495 h 5742685"/>
              <a:gd name="connsiteX97" fmla="*/ 320445 w 320445"/>
              <a:gd name="connsiteY97" fmla="*/ 538128 h 5742685"/>
              <a:gd name="connsiteX98" fmla="*/ 285102 w 320445"/>
              <a:gd name="connsiteY98" fmla="*/ 502785 h 5742685"/>
              <a:gd name="connsiteX99" fmla="*/ 285102 w 320445"/>
              <a:gd name="connsiteY99" fmla="*/ 0 h 5742685"/>
              <a:gd name="connsiteX100" fmla="*/ 35343 w 320445"/>
              <a:gd name="connsiteY100" fmla="*/ 0 h 5742685"/>
              <a:gd name="connsiteX101" fmla="*/ 0 w 320445"/>
              <a:gd name="connsiteY101" fmla="*/ 35343 h 5742685"/>
              <a:gd name="connsiteX102" fmla="*/ 0 w 320445"/>
              <a:gd name="connsiteY102" fmla="*/ 176710 h 5742685"/>
              <a:gd name="connsiteX103" fmla="*/ 35343 w 320445"/>
              <a:gd name="connsiteY103" fmla="*/ 212053 h 5742685"/>
              <a:gd name="connsiteX104" fmla="*/ 285102 w 320445"/>
              <a:gd name="connsiteY104" fmla="*/ 212053 h 5742685"/>
              <a:gd name="connsiteX105" fmla="*/ 320445 w 320445"/>
              <a:gd name="connsiteY105" fmla="*/ 176710 h 5742685"/>
              <a:gd name="connsiteX106" fmla="*/ 320445 w 320445"/>
              <a:gd name="connsiteY106" fmla="*/ 35343 h 5742685"/>
              <a:gd name="connsiteX107" fmla="*/ 285102 w 320445"/>
              <a:gd name="connsiteY107" fmla="*/ 0 h 5742685"/>
            </a:gdLst>
            <a:rect l="l" t="t" r="r" b="b"/>
            <a:pathLst>
              <a:path w="320445" h="5742685">
                <a:moveTo>
                  <a:pt x="285102" y="5530632"/>
                </a:moveTo>
                <a:lnTo>
                  <a:pt x="35343" y="5530632"/>
                </a:lnTo>
                <a:cubicBezTo>
                  <a:pt x="15824" y="5530632"/>
                  <a:pt x="0" y="5546456"/>
                  <a:pt x="0" y="5565975"/>
                </a:cubicBezTo>
                <a:lnTo>
                  <a:pt x="0" y="5707342"/>
                </a:lnTo>
                <a:cubicBezTo>
                  <a:pt x="0" y="5726861"/>
                  <a:pt x="15824" y="5742685"/>
                  <a:pt x="35343" y="5742685"/>
                </a:cubicBezTo>
                <a:lnTo>
                  <a:pt x="285102" y="5742685"/>
                </a:lnTo>
                <a:cubicBezTo>
                  <a:pt x="304621" y="5742685"/>
                  <a:pt x="320445" y="5726861"/>
                  <a:pt x="320445" y="5707342"/>
                </a:cubicBezTo>
                <a:lnTo>
                  <a:pt x="320445" y="5565975"/>
                </a:lnTo>
                <a:cubicBezTo>
                  <a:pt x="320445" y="5546456"/>
                  <a:pt x="304621" y="5530632"/>
                  <a:pt x="285102" y="5530632"/>
                </a:cubicBezTo>
                <a:close/>
                <a:moveTo>
                  <a:pt x="285102" y="5027846"/>
                </a:moveTo>
                <a:lnTo>
                  <a:pt x="35343" y="5027846"/>
                </a:lnTo>
                <a:cubicBezTo>
                  <a:pt x="15824" y="5027846"/>
                  <a:pt x="0" y="5043670"/>
                  <a:pt x="0" y="5063189"/>
                </a:cubicBezTo>
                <a:lnTo>
                  <a:pt x="0" y="5204556"/>
                </a:lnTo>
                <a:cubicBezTo>
                  <a:pt x="0" y="5224075"/>
                  <a:pt x="15824" y="5239899"/>
                  <a:pt x="35343" y="5239899"/>
                </a:cubicBezTo>
                <a:lnTo>
                  <a:pt x="285102" y="5239899"/>
                </a:lnTo>
                <a:cubicBezTo>
                  <a:pt x="304621" y="5239899"/>
                  <a:pt x="320445" y="5224075"/>
                  <a:pt x="320445" y="5204556"/>
                </a:cubicBezTo>
                <a:lnTo>
                  <a:pt x="320445" y="5063189"/>
                </a:lnTo>
                <a:cubicBezTo>
                  <a:pt x="320445" y="5043670"/>
                  <a:pt x="304621" y="5027846"/>
                  <a:pt x="285102" y="5027846"/>
                </a:cubicBezTo>
                <a:close/>
                <a:moveTo>
                  <a:pt x="285102" y="4525061"/>
                </a:moveTo>
                <a:lnTo>
                  <a:pt x="35343" y="4525061"/>
                </a:lnTo>
                <a:cubicBezTo>
                  <a:pt x="15824" y="4525061"/>
                  <a:pt x="0" y="4540885"/>
                  <a:pt x="0" y="4560404"/>
                </a:cubicBezTo>
                <a:lnTo>
                  <a:pt x="0" y="4701771"/>
                </a:lnTo>
                <a:cubicBezTo>
                  <a:pt x="0" y="4721290"/>
                  <a:pt x="15824" y="4737114"/>
                  <a:pt x="35343" y="4737114"/>
                </a:cubicBezTo>
                <a:lnTo>
                  <a:pt x="285102" y="4737114"/>
                </a:lnTo>
                <a:cubicBezTo>
                  <a:pt x="304621" y="4737114"/>
                  <a:pt x="320445" y="4721290"/>
                  <a:pt x="320445" y="4701771"/>
                </a:cubicBezTo>
                <a:lnTo>
                  <a:pt x="320445" y="4560404"/>
                </a:lnTo>
                <a:cubicBezTo>
                  <a:pt x="320445" y="4540885"/>
                  <a:pt x="304621" y="4525061"/>
                  <a:pt x="285102" y="4525061"/>
                </a:cubicBezTo>
                <a:close/>
                <a:moveTo>
                  <a:pt x="285102" y="4022277"/>
                </a:moveTo>
                <a:lnTo>
                  <a:pt x="35343" y="4022277"/>
                </a:lnTo>
                <a:cubicBezTo>
                  <a:pt x="15824" y="4022277"/>
                  <a:pt x="0" y="4038101"/>
                  <a:pt x="0" y="4057620"/>
                </a:cubicBezTo>
                <a:lnTo>
                  <a:pt x="0" y="4198987"/>
                </a:lnTo>
                <a:cubicBezTo>
                  <a:pt x="0" y="4218506"/>
                  <a:pt x="15824" y="4234330"/>
                  <a:pt x="35343" y="4234330"/>
                </a:cubicBezTo>
                <a:lnTo>
                  <a:pt x="285102" y="4234330"/>
                </a:lnTo>
                <a:cubicBezTo>
                  <a:pt x="304621" y="4234330"/>
                  <a:pt x="320445" y="4218506"/>
                  <a:pt x="320445" y="4198987"/>
                </a:cubicBezTo>
                <a:lnTo>
                  <a:pt x="320445" y="4057620"/>
                </a:lnTo>
                <a:cubicBezTo>
                  <a:pt x="320445" y="4038101"/>
                  <a:pt x="304621" y="4022277"/>
                  <a:pt x="285102" y="4022277"/>
                </a:cubicBezTo>
                <a:close/>
                <a:moveTo>
                  <a:pt x="285102" y="3519492"/>
                </a:moveTo>
                <a:lnTo>
                  <a:pt x="35343" y="3519492"/>
                </a:lnTo>
                <a:cubicBezTo>
                  <a:pt x="15824" y="3519492"/>
                  <a:pt x="0" y="3535316"/>
                  <a:pt x="0" y="3554835"/>
                </a:cubicBezTo>
                <a:lnTo>
                  <a:pt x="0" y="3696202"/>
                </a:lnTo>
                <a:cubicBezTo>
                  <a:pt x="0" y="3715721"/>
                  <a:pt x="15824" y="3731545"/>
                  <a:pt x="35343" y="3731545"/>
                </a:cubicBezTo>
                <a:lnTo>
                  <a:pt x="285102" y="3731545"/>
                </a:lnTo>
                <a:cubicBezTo>
                  <a:pt x="304621" y="3731545"/>
                  <a:pt x="320445" y="3715721"/>
                  <a:pt x="320445" y="3696202"/>
                </a:cubicBezTo>
                <a:lnTo>
                  <a:pt x="320445" y="3554835"/>
                </a:lnTo>
                <a:cubicBezTo>
                  <a:pt x="320445" y="3535316"/>
                  <a:pt x="304621" y="3519492"/>
                  <a:pt x="285102" y="3519492"/>
                </a:cubicBezTo>
                <a:close/>
                <a:moveTo>
                  <a:pt x="285102" y="3016707"/>
                </a:moveTo>
                <a:lnTo>
                  <a:pt x="35343" y="3016707"/>
                </a:lnTo>
                <a:cubicBezTo>
                  <a:pt x="15824" y="3016707"/>
                  <a:pt x="0" y="3032531"/>
                  <a:pt x="0" y="3052050"/>
                </a:cubicBezTo>
                <a:lnTo>
                  <a:pt x="0" y="3193417"/>
                </a:lnTo>
                <a:cubicBezTo>
                  <a:pt x="0" y="3212936"/>
                  <a:pt x="15824" y="3228760"/>
                  <a:pt x="35343" y="3228760"/>
                </a:cubicBezTo>
                <a:lnTo>
                  <a:pt x="285102" y="3228760"/>
                </a:lnTo>
                <a:cubicBezTo>
                  <a:pt x="304621" y="3228760"/>
                  <a:pt x="320445" y="3212936"/>
                  <a:pt x="320445" y="3193417"/>
                </a:cubicBezTo>
                <a:lnTo>
                  <a:pt x="320445" y="3052050"/>
                </a:lnTo>
                <a:cubicBezTo>
                  <a:pt x="320445" y="3032531"/>
                  <a:pt x="304621" y="3016707"/>
                  <a:pt x="285102" y="3016707"/>
                </a:cubicBezTo>
                <a:close/>
                <a:moveTo>
                  <a:pt x="285102" y="2513923"/>
                </a:moveTo>
                <a:lnTo>
                  <a:pt x="35343" y="2513923"/>
                </a:lnTo>
                <a:cubicBezTo>
                  <a:pt x="15824" y="2513923"/>
                  <a:pt x="0" y="2529747"/>
                  <a:pt x="0" y="2549266"/>
                </a:cubicBezTo>
                <a:lnTo>
                  <a:pt x="0" y="2690633"/>
                </a:lnTo>
                <a:cubicBezTo>
                  <a:pt x="0" y="2710152"/>
                  <a:pt x="15824" y="2725976"/>
                  <a:pt x="35343" y="2725976"/>
                </a:cubicBezTo>
                <a:lnTo>
                  <a:pt x="285102" y="2725976"/>
                </a:lnTo>
                <a:cubicBezTo>
                  <a:pt x="304621" y="2725976"/>
                  <a:pt x="320445" y="2710152"/>
                  <a:pt x="320445" y="2690633"/>
                </a:cubicBezTo>
                <a:lnTo>
                  <a:pt x="320445" y="2549266"/>
                </a:lnTo>
                <a:cubicBezTo>
                  <a:pt x="320445" y="2529747"/>
                  <a:pt x="304621" y="2513923"/>
                  <a:pt x="285102" y="2513923"/>
                </a:cubicBezTo>
                <a:close/>
                <a:moveTo>
                  <a:pt x="285102" y="2011138"/>
                </a:moveTo>
                <a:lnTo>
                  <a:pt x="35343" y="2011138"/>
                </a:lnTo>
                <a:cubicBezTo>
                  <a:pt x="15824" y="2011138"/>
                  <a:pt x="0" y="2026962"/>
                  <a:pt x="0" y="2046481"/>
                </a:cubicBezTo>
                <a:lnTo>
                  <a:pt x="0" y="2187848"/>
                </a:lnTo>
                <a:cubicBezTo>
                  <a:pt x="0" y="2207367"/>
                  <a:pt x="15824" y="2223191"/>
                  <a:pt x="35343" y="2223191"/>
                </a:cubicBezTo>
                <a:lnTo>
                  <a:pt x="285102" y="2223191"/>
                </a:lnTo>
                <a:cubicBezTo>
                  <a:pt x="304621" y="2223191"/>
                  <a:pt x="320445" y="2207367"/>
                  <a:pt x="320445" y="2187848"/>
                </a:cubicBezTo>
                <a:lnTo>
                  <a:pt x="320445" y="2046481"/>
                </a:lnTo>
                <a:cubicBezTo>
                  <a:pt x="320445" y="2026962"/>
                  <a:pt x="304621" y="2011138"/>
                  <a:pt x="285102" y="2011138"/>
                </a:cubicBezTo>
                <a:close/>
                <a:moveTo>
                  <a:pt x="285102" y="1508353"/>
                </a:moveTo>
                <a:lnTo>
                  <a:pt x="35343" y="1508353"/>
                </a:lnTo>
                <a:cubicBezTo>
                  <a:pt x="15824" y="1508353"/>
                  <a:pt x="0" y="1524178"/>
                  <a:pt x="0" y="1543697"/>
                </a:cubicBezTo>
                <a:lnTo>
                  <a:pt x="0" y="1685064"/>
                </a:lnTo>
                <a:cubicBezTo>
                  <a:pt x="0" y="1704583"/>
                  <a:pt x="15824" y="1720407"/>
                  <a:pt x="35343" y="1720407"/>
                </a:cubicBezTo>
                <a:lnTo>
                  <a:pt x="285102" y="1720407"/>
                </a:lnTo>
                <a:cubicBezTo>
                  <a:pt x="304621" y="1720407"/>
                  <a:pt x="320445" y="1704583"/>
                  <a:pt x="320445" y="1685064"/>
                </a:cubicBezTo>
                <a:lnTo>
                  <a:pt x="320445" y="1543697"/>
                </a:lnTo>
                <a:cubicBezTo>
                  <a:pt x="320445" y="1524178"/>
                  <a:pt x="304621" y="1508353"/>
                  <a:pt x="285102" y="1508353"/>
                </a:cubicBezTo>
                <a:close/>
                <a:moveTo>
                  <a:pt x="285102" y="1005569"/>
                </a:moveTo>
                <a:lnTo>
                  <a:pt x="35343" y="1005569"/>
                </a:lnTo>
                <a:cubicBezTo>
                  <a:pt x="15824" y="1005569"/>
                  <a:pt x="0" y="1021393"/>
                  <a:pt x="0" y="1040912"/>
                </a:cubicBezTo>
                <a:lnTo>
                  <a:pt x="0" y="1182279"/>
                </a:lnTo>
                <a:cubicBezTo>
                  <a:pt x="0" y="1201798"/>
                  <a:pt x="15824" y="1217621"/>
                  <a:pt x="35343" y="1217621"/>
                </a:cubicBezTo>
                <a:lnTo>
                  <a:pt x="285102" y="1217621"/>
                </a:lnTo>
                <a:cubicBezTo>
                  <a:pt x="304621" y="1217621"/>
                  <a:pt x="320445" y="1201798"/>
                  <a:pt x="320445" y="1182279"/>
                </a:cubicBezTo>
                <a:lnTo>
                  <a:pt x="320445" y="1040912"/>
                </a:lnTo>
                <a:cubicBezTo>
                  <a:pt x="320445" y="1021393"/>
                  <a:pt x="304621" y="1005569"/>
                  <a:pt x="285102" y="1005569"/>
                </a:cubicBezTo>
                <a:close/>
                <a:moveTo>
                  <a:pt x="285102" y="502785"/>
                </a:moveTo>
                <a:lnTo>
                  <a:pt x="35343" y="502785"/>
                </a:lnTo>
                <a:cubicBezTo>
                  <a:pt x="15824" y="502785"/>
                  <a:pt x="0" y="518609"/>
                  <a:pt x="0" y="538128"/>
                </a:cubicBezTo>
                <a:lnTo>
                  <a:pt x="0" y="679495"/>
                </a:lnTo>
                <a:cubicBezTo>
                  <a:pt x="0" y="699014"/>
                  <a:pt x="15824" y="714838"/>
                  <a:pt x="35343" y="714838"/>
                </a:cubicBezTo>
                <a:lnTo>
                  <a:pt x="285102" y="714838"/>
                </a:lnTo>
                <a:cubicBezTo>
                  <a:pt x="304621" y="714838"/>
                  <a:pt x="320445" y="699014"/>
                  <a:pt x="320445" y="679495"/>
                </a:cubicBezTo>
                <a:lnTo>
                  <a:pt x="320445" y="538128"/>
                </a:lnTo>
                <a:cubicBezTo>
                  <a:pt x="320445" y="518609"/>
                  <a:pt x="304621" y="502785"/>
                  <a:pt x="285102" y="502785"/>
                </a:cubicBezTo>
                <a:close/>
                <a:moveTo>
                  <a:pt x="285102" y="0"/>
                </a:moveTo>
                <a:lnTo>
                  <a:pt x="35343" y="0"/>
                </a:lnTo>
                <a:cubicBezTo>
                  <a:pt x="15824" y="0"/>
                  <a:pt x="0" y="15824"/>
                  <a:pt x="0" y="35343"/>
                </a:cubicBezTo>
                <a:lnTo>
                  <a:pt x="0" y="176710"/>
                </a:lnTo>
                <a:cubicBezTo>
                  <a:pt x="0" y="196229"/>
                  <a:pt x="15824" y="212053"/>
                  <a:pt x="35343" y="212053"/>
                </a:cubicBezTo>
                <a:lnTo>
                  <a:pt x="285102" y="212053"/>
                </a:lnTo>
                <a:cubicBezTo>
                  <a:pt x="304621" y="212053"/>
                  <a:pt x="320445" y="196229"/>
                  <a:pt x="320445" y="176710"/>
                </a:cubicBezTo>
                <a:lnTo>
                  <a:pt x="320445" y="35343"/>
                </a:lnTo>
                <a:cubicBezTo>
                  <a:pt x="320445" y="15824"/>
                  <a:pt x="304621" y="0"/>
                  <a:pt x="28510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7917786" y="165947"/>
            <a:ext cx="320445" cy="5742685"/>
          </a:xfrm>
          <a:custGeom>
            <a:avLst/>
            <a:gdLst>
              <a:gd name="connsiteX0" fmla="*/ 285102 w 320445"/>
              <a:gd name="connsiteY0" fmla="*/ 5530632 h 5742685"/>
              <a:gd name="connsiteX1" fmla="*/ 35343 w 320445"/>
              <a:gd name="connsiteY1" fmla="*/ 5530632 h 5742685"/>
              <a:gd name="connsiteX2" fmla="*/ 0 w 320445"/>
              <a:gd name="connsiteY2" fmla="*/ 5565975 h 5742685"/>
              <a:gd name="connsiteX3" fmla="*/ 0 w 320445"/>
              <a:gd name="connsiteY3" fmla="*/ 5707342 h 5742685"/>
              <a:gd name="connsiteX4" fmla="*/ 35343 w 320445"/>
              <a:gd name="connsiteY4" fmla="*/ 5742685 h 5742685"/>
              <a:gd name="connsiteX5" fmla="*/ 285102 w 320445"/>
              <a:gd name="connsiteY5" fmla="*/ 5742685 h 5742685"/>
              <a:gd name="connsiteX6" fmla="*/ 320445 w 320445"/>
              <a:gd name="connsiteY6" fmla="*/ 5707342 h 5742685"/>
              <a:gd name="connsiteX7" fmla="*/ 320445 w 320445"/>
              <a:gd name="connsiteY7" fmla="*/ 5565975 h 5742685"/>
              <a:gd name="connsiteX8" fmla="*/ 285102 w 320445"/>
              <a:gd name="connsiteY8" fmla="*/ 5530632 h 5742685"/>
              <a:gd name="connsiteX9" fmla="*/ 285102 w 320445"/>
              <a:gd name="connsiteY9" fmla="*/ 5027846 h 5742685"/>
              <a:gd name="connsiteX10" fmla="*/ 35343 w 320445"/>
              <a:gd name="connsiteY10" fmla="*/ 5027846 h 5742685"/>
              <a:gd name="connsiteX11" fmla="*/ 0 w 320445"/>
              <a:gd name="connsiteY11" fmla="*/ 5063189 h 5742685"/>
              <a:gd name="connsiteX12" fmla="*/ 0 w 320445"/>
              <a:gd name="connsiteY12" fmla="*/ 5204556 h 5742685"/>
              <a:gd name="connsiteX13" fmla="*/ 35343 w 320445"/>
              <a:gd name="connsiteY13" fmla="*/ 5239899 h 5742685"/>
              <a:gd name="connsiteX14" fmla="*/ 285102 w 320445"/>
              <a:gd name="connsiteY14" fmla="*/ 5239899 h 5742685"/>
              <a:gd name="connsiteX15" fmla="*/ 320445 w 320445"/>
              <a:gd name="connsiteY15" fmla="*/ 5204556 h 5742685"/>
              <a:gd name="connsiteX16" fmla="*/ 320445 w 320445"/>
              <a:gd name="connsiteY16" fmla="*/ 5063189 h 5742685"/>
              <a:gd name="connsiteX17" fmla="*/ 285102 w 320445"/>
              <a:gd name="connsiteY17" fmla="*/ 5027846 h 5742685"/>
              <a:gd name="connsiteX18" fmla="*/ 285102 w 320445"/>
              <a:gd name="connsiteY18" fmla="*/ 4525061 h 5742685"/>
              <a:gd name="connsiteX19" fmla="*/ 35343 w 320445"/>
              <a:gd name="connsiteY19" fmla="*/ 4525061 h 5742685"/>
              <a:gd name="connsiteX20" fmla="*/ 0 w 320445"/>
              <a:gd name="connsiteY20" fmla="*/ 4560404 h 5742685"/>
              <a:gd name="connsiteX21" fmla="*/ 0 w 320445"/>
              <a:gd name="connsiteY21" fmla="*/ 4701771 h 5742685"/>
              <a:gd name="connsiteX22" fmla="*/ 35343 w 320445"/>
              <a:gd name="connsiteY22" fmla="*/ 4737114 h 5742685"/>
              <a:gd name="connsiteX23" fmla="*/ 285102 w 320445"/>
              <a:gd name="connsiteY23" fmla="*/ 4737114 h 5742685"/>
              <a:gd name="connsiteX24" fmla="*/ 320445 w 320445"/>
              <a:gd name="connsiteY24" fmla="*/ 4701771 h 5742685"/>
              <a:gd name="connsiteX25" fmla="*/ 320445 w 320445"/>
              <a:gd name="connsiteY25" fmla="*/ 4560404 h 5742685"/>
              <a:gd name="connsiteX26" fmla="*/ 285102 w 320445"/>
              <a:gd name="connsiteY26" fmla="*/ 4525061 h 5742685"/>
              <a:gd name="connsiteX27" fmla="*/ 285102 w 320445"/>
              <a:gd name="connsiteY27" fmla="*/ 4022277 h 5742685"/>
              <a:gd name="connsiteX28" fmla="*/ 35343 w 320445"/>
              <a:gd name="connsiteY28" fmla="*/ 4022277 h 5742685"/>
              <a:gd name="connsiteX29" fmla="*/ 0 w 320445"/>
              <a:gd name="connsiteY29" fmla="*/ 4057620 h 5742685"/>
              <a:gd name="connsiteX30" fmla="*/ 0 w 320445"/>
              <a:gd name="connsiteY30" fmla="*/ 4198987 h 5742685"/>
              <a:gd name="connsiteX31" fmla="*/ 35343 w 320445"/>
              <a:gd name="connsiteY31" fmla="*/ 4234330 h 5742685"/>
              <a:gd name="connsiteX32" fmla="*/ 285102 w 320445"/>
              <a:gd name="connsiteY32" fmla="*/ 4234330 h 5742685"/>
              <a:gd name="connsiteX33" fmla="*/ 320445 w 320445"/>
              <a:gd name="connsiteY33" fmla="*/ 4198987 h 5742685"/>
              <a:gd name="connsiteX34" fmla="*/ 320445 w 320445"/>
              <a:gd name="connsiteY34" fmla="*/ 4057620 h 5742685"/>
              <a:gd name="connsiteX35" fmla="*/ 285102 w 320445"/>
              <a:gd name="connsiteY35" fmla="*/ 4022277 h 5742685"/>
              <a:gd name="connsiteX36" fmla="*/ 285102 w 320445"/>
              <a:gd name="connsiteY36" fmla="*/ 3519492 h 5742685"/>
              <a:gd name="connsiteX37" fmla="*/ 35343 w 320445"/>
              <a:gd name="connsiteY37" fmla="*/ 3519492 h 5742685"/>
              <a:gd name="connsiteX38" fmla="*/ 0 w 320445"/>
              <a:gd name="connsiteY38" fmla="*/ 3554835 h 5742685"/>
              <a:gd name="connsiteX39" fmla="*/ 0 w 320445"/>
              <a:gd name="connsiteY39" fmla="*/ 3696202 h 5742685"/>
              <a:gd name="connsiteX40" fmla="*/ 35343 w 320445"/>
              <a:gd name="connsiteY40" fmla="*/ 3731545 h 5742685"/>
              <a:gd name="connsiteX41" fmla="*/ 285102 w 320445"/>
              <a:gd name="connsiteY41" fmla="*/ 3731545 h 5742685"/>
              <a:gd name="connsiteX42" fmla="*/ 320445 w 320445"/>
              <a:gd name="connsiteY42" fmla="*/ 3696202 h 5742685"/>
              <a:gd name="connsiteX43" fmla="*/ 320445 w 320445"/>
              <a:gd name="connsiteY43" fmla="*/ 3554835 h 5742685"/>
              <a:gd name="connsiteX44" fmla="*/ 285102 w 320445"/>
              <a:gd name="connsiteY44" fmla="*/ 3519492 h 5742685"/>
              <a:gd name="connsiteX45" fmla="*/ 285102 w 320445"/>
              <a:gd name="connsiteY45" fmla="*/ 3016707 h 5742685"/>
              <a:gd name="connsiteX46" fmla="*/ 35343 w 320445"/>
              <a:gd name="connsiteY46" fmla="*/ 3016707 h 5742685"/>
              <a:gd name="connsiteX47" fmla="*/ 0 w 320445"/>
              <a:gd name="connsiteY47" fmla="*/ 3052050 h 5742685"/>
              <a:gd name="connsiteX48" fmla="*/ 0 w 320445"/>
              <a:gd name="connsiteY48" fmla="*/ 3193417 h 5742685"/>
              <a:gd name="connsiteX49" fmla="*/ 35343 w 320445"/>
              <a:gd name="connsiteY49" fmla="*/ 3228760 h 5742685"/>
              <a:gd name="connsiteX50" fmla="*/ 285102 w 320445"/>
              <a:gd name="connsiteY50" fmla="*/ 3228760 h 5742685"/>
              <a:gd name="connsiteX51" fmla="*/ 320445 w 320445"/>
              <a:gd name="connsiteY51" fmla="*/ 3193417 h 5742685"/>
              <a:gd name="connsiteX52" fmla="*/ 320445 w 320445"/>
              <a:gd name="connsiteY52" fmla="*/ 3052050 h 5742685"/>
              <a:gd name="connsiteX53" fmla="*/ 285102 w 320445"/>
              <a:gd name="connsiteY53" fmla="*/ 3016707 h 5742685"/>
              <a:gd name="connsiteX54" fmla="*/ 285102 w 320445"/>
              <a:gd name="connsiteY54" fmla="*/ 2513923 h 5742685"/>
              <a:gd name="connsiteX55" fmla="*/ 35343 w 320445"/>
              <a:gd name="connsiteY55" fmla="*/ 2513923 h 5742685"/>
              <a:gd name="connsiteX56" fmla="*/ 0 w 320445"/>
              <a:gd name="connsiteY56" fmla="*/ 2549266 h 5742685"/>
              <a:gd name="connsiteX57" fmla="*/ 0 w 320445"/>
              <a:gd name="connsiteY57" fmla="*/ 2690633 h 5742685"/>
              <a:gd name="connsiteX58" fmla="*/ 35343 w 320445"/>
              <a:gd name="connsiteY58" fmla="*/ 2725976 h 5742685"/>
              <a:gd name="connsiteX59" fmla="*/ 285102 w 320445"/>
              <a:gd name="connsiteY59" fmla="*/ 2725976 h 5742685"/>
              <a:gd name="connsiteX60" fmla="*/ 320445 w 320445"/>
              <a:gd name="connsiteY60" fmla="*/ 2690633 h 5742685"/>
              <a:gd name="connsiteX61" fmla="*/ 320445 w 320445"/>
              <a:gd name="connsiteY61" fmla="*/ 2549266 h 5742685"/>
              <a:gd name="connsiteX62" fmla="*/ 285102 w 320445"/>
              <a:gd name="connsiteY62" fmla="*/ 2513923 h 5742685"/>
              <a:gd name="connsiteX63" fmla="*/ 285102 w 320445"/>
              <a:gd name="connsiteY63" fmla="*/ 2011138 h 5742685"/>
              <a:gd name="connsiteX64" fmla="*/ 35343 w 320445"/>
              <a:gd name="connsiteY64" fmla="*/ 2011138 h 5742685"/>
              <a:gd name="connsiteX65" fmla="*/ 0 w 320445"/>
              <a:gd name="connsiteY65" fmla="*/ 2046481 h 5742685"/>
              <a:gd name="connsiteX66" fmla="*/ 0 w 320445"/>
              <a:gd name="connsiteY66" fmla="*/ 2187848 h 5742685"/>
              <a:gd name="connsiteX67" fmla="*/ 35343 w 320445"/>
              <a:gd name="connsiteY67" fmla="*/ 2223191 h 5742685"/>
              <a:gd name="connsiteX68" fmla="*/ 285102 w 320445"/>
              <a:gd name="connsiteY68" fmla="*/ 2223191 h 5742685"/>
              <a:gd name="connsiteX69" fmla="*/ 320445 w 320445"/>
              <a:gd name="connsiteY69" fmla="*/ 2187848 h 5742685"/>
              <a:gd name="connsiteX70" fmla="*/ 320445 w 320445"/>
              <a:gd name="connsiteY70" fmla="*/ 2046481 h 5742685"/>
              <a:gd name="connsiteX71" fmla="*/ 285102 w 320445"/>
              <a:gd name="connsiteY71" fmla="*/ 2011138 h 5742685"/>
              <a:gd name="connsiteX72" fmla="*/ 285102 w 320445"/>
              <a:gd name="connsiteY72" fmla="*/ 1508353 h 5742685"/>
              <a:gd name="connsiteX73" fmla="*/ 35343 w 320445"/>
              <a:gd name="connsiteY73" fmla="*/ 1508353 h 5742685"/>
              <a:gd name="connsiteX74" fmla="*/ 0 w 320445"/>
              <a:gd name="connsiteY74" fmla="*/ 1543697 h 5742685"/>
              <a:gd name="connsiteX75" fmla="*/ 0 w 320445"/>
              <a:gd name="connsiteY75" fmla="*/ 1685064 h 5742685"/>
              <a:gd name="connsiteX76" fmla="*/ 35343 w 320445"/>
              <a:gd name="connsiteY76" fmla="*/ 1720407 h 5742685"/>
              <a:gd name="connsiteX77" fmla="*/ 285102 w 320445"/>
              <a:gd name="connsiteY77" fmla="*/ 1720407 h 5742685"/>
              <a:gd name="connsiteX78" fmla="*/ 320445 w 320445"/>
              <a:gd name="connsiteY78" fmla="*/ 1685064 h 5742685"/>
              <a:gd name="connsiteX79" fmla="*/ 320445 w 320445"/>
              <a:gd name="connsiteY79" fmla="*/ 1543697 h 5742685"/>
              <a:gd name="connsiteX80" fmla="*/ 285102 w 320445"/>
              <a:gd name="connsiteY80" fmla="*/ 1508353 h 5742685"/>
              <a:gd name="connsiteX81" fmla="*/ 285102 w 320445"/>
              <a:gd name="connsiteY81" fmla="*/ 1005569 h 5742685"/>
              <a:gd name="connsiteX82" fmla="*/ 35343 w 320445"/>
              <a:gd name="connsiteY82" fmla="*/ 1005569 h 5742685"/>
              <a:gd name="connsiteX83" fmla="*/ 0 w 320445"/>
              <a:gd name="connsiteY83" fmla="*/ 1040912 h 5742685"/>
              <a:gd name="connsiteX84" fmla="*/ 0 w 320445"/>
              <a:gd name="connsiteY84" fmla="*/ 1182279 h 5742685"/>
              <a:gd name="connsiteX85" fmla="*/ 35343 w 320445"/>
              <a:gd name="connsiteY85" fmla="*/ 1217621 h 5742685"/>
              <a:gd name="connsiteX86" fmla="*/ 285102 w 320445"/>
              <a:gd name="connsiteY86" fmla="*/ 1217621 h 5742685"/>
              <a:gd name="connsiteX87" fmla="*/ 320445 w 320445"/>
              <a:gd name="connsiteY87" fmla="*/ 1182279 h 5742685"/>
              <a:gd name="connsiteX88" fmla="*/ 320445 w 320445"/>
              <a:gd name="connsiteY88" fmla="*/ 1040912 h 5742685"/>
              <a:gd name="connsiteX89" fmla="*/ 285102 w 320445"/>
              <a:gd name="connsiteY89" fmla="*/ 1005569 h 5742685"/>
              <a:gd name="connsiteX90" fmla="*/ 285102 w 320445"/>
              <a:gd name="connsiteY90" fmla="*/ 502785 h 5742685"/>
              <a:gd name="connsiteX91" fmla="*/ 35343 w 320445"/>
              <a:gd name="connsiteY91" fmla="*/ 502785 h 5742685"/>
              <a:gd name="connsiteX92" fmla="*/ 0 w 320445"/>
              <a:gd name="connsiteY92" fmla="*/ 538128 h 5742685"/>
              <a:gd name="connsiteX93" fmla="*/ 0 w 320445"/>
              <a:gd name="connsiteY93" fmla="*/ 679495 h 5742685"/>
              <a:gd name="connsiteX94" fmla="*/ 35343 w 320445"/>
              <a:gd name="connsiteY94" fmla="*/ 714838 h 5742685"/>
              <a:gd name="connsiteX95" fmla="*/ 285102 w 320445"/>
              <a:gd name="connsiteY95" fmla="*/ 714838 h 5742685"/>
              <a:gd name="connsiteX96" fmla="*/ 320445 w 320445"/>
              <a:gd name="connsiteY96" fmla="*/ 679495 h 5742685"/>
              <a:gd name="connsiteX97" fmla="*/ 320445 w 320445"/>
              <a:gd name="connsiteY97" fmla="*/ 538128 h 5742685"/>
              <a:gd name="connsiteX98" fmla="*/ 285102 w 320445"/>
              <a:gd name="connsiteY98" fmla="*/ 502785 h 5742685"/>
              <a:gd name="connsiteX99" fmla="*/ 285102 w 320445"/>
              <a:gd name="connsiteY99" fmla="*/ 0 h 5742685"/>
              <a:gd name="connsiteX100" fmla="*/ 35343 w 320445"/>
              <a:gd name="connsiteY100" fmla="*/ 0 h 5742685"/>
              <a:gd name="connsiteX101" fmla="*/ 0 w 320445"/>
              <a:gd name="connsiteY101" fmla="*/ 35343 h 5742685"/>
              <a:gd name="connsiteX102" fmla="*/ 0 w 320445"/>
              <a:gd name="connsiteY102" fmla="*/ 176710 h 5742685"/>
              <a:gd name="connsiteX103" fmla="*/ 35343 w 320445"/>
              <a:gd name="connsiteY103" fmla="*/ 212053 h 5742685"/>
              <a:gd name="connsiteX104" fmla="*/ 285102 w 320445"/>
              <a:gd name="connsiteY104" fmla="*/ 212053 h 5742685"/>
              <a:gd name="connsiteX105" fmla="*/ 320445 w 320445"/>
              <a:gd name="connsiteY105" fmla="*/ 176710 h 5742685"/>
              <a:gd name="connsiteX106" fmla="*/ 320445 w 320445"/>
              <a:gd name="connsiteY106" fmla="*/ 35343 h 5742685"/>
              <a:gd name="connsiteX107" fmla="*/ 285102 w 320445"/>
              <a:gd name="connsiteY107" fmla="*/ 0 h 5742685"/>
            </a:gdLst>
            <a:rect l="l" t="t" r="r" b="b"/>
            <a:pathLst>
              <a:path w="320445" h="5742685">
                <a:moveTo>
                  <a:pt x="285102" y="5530632"/>
                </a:moveTo>
                <a:lnTo>
                  <a:pt x="35343" y="5530632"/>
                </a:lnTo>
                <a:cubicBezTo>
                  <a:pt x="15824" y="5530632"/>
                  <a:pt x="0" y="5546456"/>
                  <a:pt x="0" y="5565975"/>
                </a:cubicBezTo>
                <a:lnTo>
                  <a:pt x="0" y="5707342"/>
                </a:lnTo>
                <a:cubicBezTo>
                  <a:pt x="0" y="5726861"/>
                  <a:pt x="15824" y="5742685"/>
                  <a:pt x="35343" y="5742685"/>
                </a:cubicBezTo>
                <a:lnTo>
                  <a:pt x="285102" y="5742685"/>
                </a:lnTo>
                <a:cubicBezTo>
                  <a:pt x="304621" y="5742685"/>
                  <a:pt x="320445" y="5726861"/>
                  <a:pt x="320445" y="5707342"/>
                </a:cubicBezTo>
                <a:lnTo>
                  <a:pt x="320445" y="5565975"/>
                </a:lnTo>
                <a:cubicBezTo>
                  <a:pt x="320445" y="5546456"/>
                  <a:pt x="304621" y="5530632"/>
                  <a:pt x="285102" y="5530632"/>
                </a:cubicBezTo>
                <a:close/>
                <a:moveTo>
                  <a:pt x="285102" y="5027846"/>
                </a:moveTo>
                <a:lnTo>
                  <a:pt x="35343" y="5027846"/>
                </a:lnTo>
                <a:cubicBezTo>
                  <a:pt x="15824" y="5027846"/>
                  <a:pt x="0" y="5043670"/>
                  <a:pt x="0" y="5063189"/>
                </a:cubicBezTo>
                <a:lnTo>
                  <a:pt x="0" y="5204556"/>
                </a:lnTo>
                <a:cubicBezTo>
                  <a:pt x="0" y="5224075"/>
                  <a:pt x="15824" y="5239899"/>
                  <a:pt x="35343" y="5239899"/>
                </a:cubicBezTo>
                <a:lnTo>
                  <a:pt x="285102" y="5239899"/>
                </a:lnTo>
                <a:cubicBezTo>
                  <a:pt x="304621" y="5239899"/>
                  <a:pt x="320445" y="5224075"/>
                  <a:pt x="320445" y="5204556"/>
                </a:cubicBezTo>
                <a:lnTo>
                  <a:pt x="320445" y="5063189"/>
                </a:lnTo>
                <a:cubicBezTo>
                  <a:pt x="320445" y="5043670"/>
                  <a:pt x="304621" y="5027846"/>
                  <a:pt x="285102" y="5027846"/>
                </a:cubicBezTo>
                <a:close/>
                <a:moveTo>
                  <a:pt x="285102" y="4525061"/>
                </a:moveTo>
                <a:lnTo>
                  <a:pt x="35343" y="4525061"/>
                </a:lnTo>
                <a:cubicBezTo>
                  <a:pt x="15824" y="4525061"/>
                  <a:pt x="0" y="4540885"/>
                  <a:pt x="0" y="4560404"/>
                </a:cubicBezTo>
                <a:lnTo>
                  <a:pt x="0" y="4701771"/>
                </a:lnTo>
                <a:cubicBezTo>
                  <a:pt x="0" y="4721290"/>
                  <a:pt x="15824" y="4737114"/>
                  <a:pt x="35343" y="4737114"/>
                </a:cubicBezTo>
                <a:lnTo>
                  <a:pt x="285102" y="4737114"/>
                </a:lnTo>
                <a:cubicBezTo>
                  <a:pt x="304621" y="4737114"/>
                  <a:pt x="320445" y="4721290"/>
                  <a:pt x="320445" y="4701771"/>
                </a:cubicBezTo>
                <a:lnTo>
                  <a:pt x="320445" y="4560404"/>
                </a:lnTo>
                <a:cubicBezTo>
                  <a:pt x="320445" y="4540885"/>
                  <a:pt x="304621" y="4525061"/>
                  <a:pt x="285102" y="4525061"/>
                </a:cubicBezTo>
                <a:close/>
                <a:moveTo>
                  <a:pt x="285102" y="4022277"/>
                </a:moveTo>
                <a:lnTo>
                  <a:pt x="35343" y="4022277"/>
                </a:lnTo>
                <a:cubicBezTo>
                  <a:pt x="15824" y="4022277"/>
                  <a:pt x="0" y="4038101"/>
                  <a:pt x="0" y="4057620"/>
                </a:cubicBezTo>
                <a:lnTo>
                  <a:pt x="0" y="4198987"/>
                </a:lnTo>
                <a:cubicBezTo>
                  <a:pt x="0" y="4218506"/>
                  <a:pt x="15824" y="4234330"/>
                  <a:pt x="35343" y="4234330"/>
                </a:cubicBezTo>
                <a:lnTo>
                  <a:pt x="285102" y="4234330"/>
                </a:lnTo>
                <a:cubicBezTo>
                  <a:pt x="304621" y="4234330"/>
                  <a:pt x="320445" y="4218506"/>
                  <a:pt x="320445" y="4198987"/>
                </a:cubicBezTo>
                <a:lnTo>
                  <a:pt x="320445" y="4057620"/>
                </a:lnTo>
                <a:cubicBezTo>
                  <a:pt x="320445" y="4038101"/>
                  <a:pt x="304621" y="4022277"/>
                  <a:pt x="285102" y="4022277"/>
                </a:cubicBezTo>
                <a:close/>
                <a:moveTo>
                  <a:pt x="285102" y="3519492"/>
                </a:moveTo>
                <a:lnTo>
                  <a:pt x="35343" y="3519492"/>
                </a:lnTo>
                <a:cubicBezTo>
                  <a:pt x="15824" y="3519492"/>
                  <a:pt x="0" y="3535316"/>
                  <a:pt x="0" y="3554835"/>
                </a:cubicBezTo>
                <a:lnTo>
                  <a:pt x="0" y="3696202"/>
                </a:lnTo>
                <a:cubicBezTo>
                  <a:pt x="0" y="3715721"/>
                  <a:pt x="15824" y="3731545"/>
                  <a:pt x="35343" y="3731545"/>
                </a:cubicBezTo>
                <a:lnTo>
                  <a:pt x="285102" y="3731545"/>
                </a:lnTo>
                <a:cubicBezTo>
                  <a:pt x="304621" y="3731545"/>
                  <a:pt x="320445" y="3715721"/>
                  <a:pt x="320445" y="3696202"/>
                </a:cubicBezTo>
                <a:lnTo>
                  <a:pt x="320445" y="3554835"/>
                </a:lnTo>
                <a:cubicBezTo>
                  <a:pt x="320445" y="3535316"/>
                  <a:pt x="304621" y="3519492"/>
                  <a:pt x="285102" y="3519492"/>
                </a:cubicBezTo>
                <a:close/>
                <a:moveTo>
                  <a:pt x="285102" y="3016707"/>
                </a:moveTo>
                <a:lnTo>
                  <a:pt x="35343" y="3016707"/>
                </a:lnTo>
                <a:cubicBezTo>
                  <a:pt x="15824" y="3016707"/>
                  <a:pt x="0" y="3032531"/>
                  <a:pt x="0" y="3052050"/>
                </a:cubicBezTo>
                <a:lnTo>
                  <a:pt x="0" y="3193417"/>
                </a:lnTo>
                <a:cubicBezTo>
                  <a:pt x="0" y="3212936"/>
                  <a:pt x="15824" y="3228760"/>
                  <a:pt x="35343" y="3228760"/>
                </a:cubicBezTo>
                <a:lnTo>
                  <a:pt x="285102" y="3228760"/>
                </a:lnTo>
                <a:cubicBezTo>
                  <a:pt x="304621" y="3228760"/>
                  <a:pt x="320445" y="3212936"/>
                  <a:pt x="320445" y="3193417"/>
                </a:cubicBezTo>
                <a:lnTo>
                  <a:pt x="320445" y="3052050"/>
                </a:lnTo>
                <a:cubicBezTo>
                  <a:pt x="320445" y="3032531"/>
                  <a:pt x="304621" y="3016707"/>
                  <a:pt x="285102" y="3016707"/>
                </a:cubicBezTo>
                <a:close/>
                <a:moveTo>
                  <a:pt x="285102" y="2513923"/>
                </a:moveTo>
                <a:lnTo>
                  <a:pt x="35343" y="2513923"/>
                </a:lnTo>
                <a:cubicBezTo>
                  <a:pt x="15824" y="2513923"/>
                  <a:pt x="0" y="2529747"/>
                  <a:pt x="0" y="2549266"/>
                </a:cubicBezTo>
                <a:lnTo>
                  <a:pt x="0" y="2690633"/>
                </a:lnTo>
                <a:cubicBezTo>
                  <a:pt x="0" y="2710152"/>
                  <a:pt x="15824" y="2725976"/>
                  <a:pt x="35343" y="2725976"/>
                </a:cubicBezTo>
                <a:lnTo>
                  <a:pt x="285102" y="2725976"/>
                </a:lnTo>
                <a:cubicBezTo>
                  <a:pt x="304621" y="2725976"/>
                  <a:pt x="320445" y="2710152"/>
                  <a:pt x="320445" y="2690633"/>
                </a:cubicBezTo>
                <a:lnTo>
                  <a:pt x="320445" y="2549266"/>
                </a:lnTo>
                <a:cubicBezTo>
                  <a:pt x="320445" y="2529747"/>
                  <a:pt x="304621" y="2513923"/>
                  <a:pt x="285102" y="2513923"/>
                </a:cubicBezTo>
                <a:close/>
                <a:moveTo>
                  <a:pt x="285102" y="2011138"/>
                </a:moveTo>
                <a:lnTo>
                  <a:pt x="35343" y="2011138"/>
                </a:lnTo>
                <a:cubicBezTo>
                  <a:pt x="15824" y="2011138"/>
                  <a:pt x="0" y="2026962"/>
                  <a:pt x="0" y="2046481"/>
                </a:cubicBezTo>
                <a:lnTo>
                  <a:pt x="0" y="2187848"/>
                </a:lnTo>
                <a:cubicBezTo>
                  <a:pt x="0" y="2207367"/>
                  <a:pt x="15824" y="2223191"/>
                  <a:pt x="35343" y="2223191"/>
                </a:cubicBezTo>
                <a:lnTo>
                  <a:pt x="285102" y="2223191"/>
                </a:lnTo>
                <a:cubicBezTo>
                  <a:pt x="304621" y="2223191"/>
                  <a:pt x="320445" y="2207367"/>
                  <a:pt x="320445" y="2187848"/>
                </a:cubicBezTo>
                <a:lnTo>
                  <a:pt x="320445" y="2046481"/>
                </a:lnTo>
                <a:cubicBezTo>
                  <a:pt x="320445" y="2026962"/>
                  <a:pt x="304621" y="2011138"/>
                  <a:pt x="285102" y="2011138"/>
                </a:cubicBezTo>
                <a:close/>
                <a:moveTo>
                  <a:pt x="285102" y="1508353"/>
                </a:moveTo>
                <a:lnTo>
                  <a:pt x="35343" y="1508353"/>
                </a:lnTo>
                <a:cubicBezTo>
                  <a:pt x="15824" y="1508353"/>
                  <a:pt x="0" y="1524178"/>
                  <a:pt x="0" y="1543697"/>
                </a:cubicBezTo>
                <a:lnTo>
                  <a:pt x="0" y="1685064"/>
                </a:lnTo>
                <a:cubicBezTo>
                  <a:pt x="0" y="1704583"/>
                  <a:pt x="15824" y="1720407"/>
                  <a:pt x="35343" y="1720407"/>
                </a:cubicBezTo>
                <a:lnTo>
                  <a:pt x="285102" y="1720407"/>
                </a:lnTo>
                <a:cubicBezTo>
                  <a:pt x="304621" y="1720407"/>
                  <a:pt x="320445" y="1704583"/>
                  <a:pt x="320445" y="1685064"/>
                </a:cubicBezTo>
                <a:lnTo>
                  <a:pt x="320445" y="1543697"/>
                </a:lnTo>
                <a:cubicBezTo>
                  <a:pt x="320445" y="1524178"/>
                  <a:pt x="304621" y="1508353"/>
                  <a:pt x="285102" y="1508353"/>
                </a:cubicBezTo>
                <a:close/>
                <a:moveTo>
                  <a:pt x="285102" y="1005569"/>
                </a:moveTo>
                <a:lnTo>
                  <a:pt x="35343" y="1005569"/>
                </a:lnTo>
                <a:cubicBezTo>
                  <a:pt x="15824" y="1005569"/>
                  <a:pt x="0" y="1021393"/>
                  <a:pt x="0" y="1040912"/>
                </a:cubicBezTo>
                <a:lnTo>
                  <a:pt x="0" y="1182279"/>
                </a:lnTo>
                <a:cubicBezTo>
                  <a:pt x="0" y="1201798"/>
                  <a:pt x="15824" y="1217621"/>
                  <a:pt x="35343" y="1217621"/>
                </a:cubicBezTo>
                <a:lnTo>
                  <a:pt x="285102" y="1217621"/>
                </a:lnTo>
                <a:cubicBezTo>
                  <a:pt x="304621" y="1217621"/>
                  <a:pt x="320445" y="1201798"/>
                  <a:pt x="320445" y="1182279"/>
                </a:cubicBezTo>
                <a:lnTo>
                  <a:pt x="320445" y="1040912"/>
                </a:lnTo>
                <a:cubicBezTo>
                  <a:pt x="320445" y="1021393"/>
                  <a:pt x="304621" y="1005569"/>
                  <a:pt x="285102" y="1005569"/>
                </a:cubicBezTo>
                <a:close/>
                <a:moveTo>
                  <a:pt x="285102" y="502785"/>
                </a:moveTo>
                <a:lnTo>
                  <a:pt x="35343" y="502785"/>
                </a:lnTo>
                <a:cubicBezTo>
                  <a:pt x="15824" y="502785"/>
                  <a:pt x="0" y="518609"/>
                  <a:pt x="0" y="538128"/>
                </a:cubicBezTo>
                <a:lnTo>
                  <a:pt x="0" y="679495"/>
                </a:lnTo>
                <a:cubicBezTo>
                  <a:pt x="0" y="699014"/>
                  <a:pt x="15824" y="714838"/>
                  <a:pt x="35343" y="714838"/>
                </a:cubicBezTo>
                <a:lnTo>
                  <a:pt x="285102" y="714838"/>
                </a:lnTo>
                <a:cubicBezTo>
                  <a:pt x="304621" y="714838"/>
                  <a:pt x="320445" y="699014"/>
                  <a:pt x="320445" y="679495"/>
                </a:cubicBezTo>
                <a:lnTo>
                  <a:pt x="320445" y="538128"/>
                </a:lnTo>
                <a:cubicBezTo>
                  <a:pt x="320445" y="518609"/>
                  <a:pt x="304621" y="502785"/>
                  <a:pt x="285102" y="502785"/>
                </a:cubicBezTo>
                <a:close/>
                <a:moveTo>
                  <a:pt x="285102" y="0"/>
                </a:moveTo>
                <a:lnTo>
                  <a:pt x="35343" y="0"/>
                </a:lnTo>
                <a:cubicBezTo>
                  <a:pt x="15824" y="0"/>
                  <a:pt x="0" y="15824"/>
                  <a:pt x="0" y="35343"/>
                </a:cubicBezTo>
                <a:lnTo>
                  <a:pt x="0" y="176710"/>
                </a:lnTo>
                <a:cubicBezTo>
                  <a:pt x="0" y="196229"/>
                  <a:pt x="15824" y="212053"/>
                  <a:pt x="35343" y="212053"/>
                </a:cubicBezTo>
                <a:lnTo>
                  <a:pt x="285102" y="212053"/>
                </a:lnTo>
                <a:cubicBezTo>
                  <a:pt x="304621" y="212053"/>
                  <a:pt x="320445" y="196229"/>
                  <a:pt x="320445" y="176710"/>
                </a:cubicBezTo>
                <a:lnTo>
                  <a:pt x="320445" y="35343"/>
                </a:lnTo>
                <a:cubicBezTo>
                  <a:pt x="320445" y="15824"/>
                  <a:pt x="304621" y="0"/>
                  <a:pt x="28510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50382" y="5367214"/>
            <a:ext cx="593701" cy="593701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1105783" y="5522872"/>
            <a:ext cx="327566" cy="282384"/>
          </a:xfrm>
          <a:prstGeom prst="triangle">
            <a:avLst/>
          </a:prstGeom>
          <a:solidFill>
            <a:schemeClr val="bg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653129" y="5367214"/>
            <a:ext cx="593701" cy="59370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830477" y="5528128"/>
            <a:ext cx="73631" cy="2718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995851" y="5528128"/>
            <a:ext cx="73631" cy="271873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090248" y="-96416"/>
            <a:ext cx="740830" cy="1513496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30227" y="508341"/>
            <a:ext cx="1060872" cy="1060872"/>
          </a:xfrm>
          <a:prstGeom prst="donut">
            <a:avLst>
              <a:gd name="adj" fmla="val 8675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090248" y="-225956"/>
            <a:ext cx="740830" cy="144515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20829168" flipH="0" flipV="0">
            <a:off x="4273064" y="2274857"/>
            <a:ext cx="692563" cy="669495"/>
          </a:xfrm>
          <a:prstGeom prst="arc">
            <a:avLst>
              <a:gd name="adj1" fmla="val 14394419"/>
              <a:gd name="adj2" fmla="val 2640492"/>
            </a:avLst>
          </a:prstGeom>
          <a:noFill/>
          <a:ln w="12700" cap="flat">
            <a:solidFill>
              <a:schemeClr val="tx1">
                <a:lumMod val="85000"/>
                <a:lumOff val="15000"/>
              </a:schemeClr>
            </a:solidFill>
            <a:miter/>
            <a:headEnd type="triangle" w="lg" len="lg"/>
            <a:tailEnd type="oval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5932145" y="-1016643"/>
            <a:ext cx="328512" cy="1219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0" flipV="0">
            <a:off x="6077436" y="-951328"/>
            <a:ext cx="37930" cy="12061372"/>
          </a:xfrm>
          <a:custGeom>
            <a:avLst/>
            <a:gdLst>
              <a:gd name="connsiteX0" fmla="*/ 1 w 152420"/>
              <a:gd name="connsiteY0" fmla="*/ 7826213 h 7910264"/>
              <a:gd name="connsiteX1" fmla="*/ 16812 w 152420"/>
              <a:gd name="connsiteY1" fmla="*/ 7809402 h 7910264"/>
              <a:gd name="connsiteX2" fmla="*/ 135609 w 152420"/>
              <a:gd name="connsiteY2" fmla="*/ 7809402 h 7910264"/>
              <a:gd name="connsiteX3" fmla="*/ 152420 w 152420"/>
              <a:gd name="connsiteY3" fmla="*/ 7826212 h 7910264"/>
              <a:gd name="connsiteX4" fmla="*/ 152420 w 152420"/>
              <a:gd name="connsiteY4" fmla="*/ 7893453 h 7910264"/>
              <a:gd name="connsiteX5" fmla="*/ 135610 w 152420"/>
              <a:gd name="connsiteY5" fmla="*/ 7910264 h 7910264"/>
              <a:gd name="connsiteX6" fmla="*/ 16812 w 152420"/>
              <a:gd name="connsiteY6" fmla="*/ 7910264 h 7910264"/>
              <a:gd name="connsiteX7" fmla="*/ 1 w 152420"/>
              <a:gd name="connsiteY7" fmla="*/ 7893453 h 7910264"/>
              <a:gd name="connsiteX8" fmla="*/ 1 w 152420"/>
              <a:gd name="connsiteY8" fmla="*/ 7603319 h 7910264"/>
              <a:gd name="connsiteX9" fmla="*/ 16812 w 152420"/>
              <a:gd name="connsiteY9" fmla="*/ 7586508 h 7910264"/>
              <a:gd name="connsiteX10" fmla="*/ 135609 w 152420"/>
              <a:gd name="connsiteY10" fmla="*/ 7586508 h 7910264"/>
              <a:gd name="connsiteX11" fmla="*/ 152420 w 152420"/>
              <a:gd name="connsiteY11" fmla="*/ 7603318 h 7910264"/>
              <a:gd name="connsiteX12" fmla="*/ 152420 w 152420"/>
              <a:gd name="connsiteY12" fmla="*/ 7670559 h 7910264"/>
              <a:gd name="connsiteX13" fmla="*/ 135609 w 152420"/>
              <a:gd name="connsiteY13" fmla="*/ 7687370 h 7910264"/>
              <a:gd name="connsiteX14" fmla="*/ 16812 w 152420"/>
              <a:gd name="connsiteY14" fmla="*/ 7687370 h 7910264"/>
              <a:gd name="connsiteX15" fmla="*/ 1 w 152420"/>
              <a:gd name="connsiteY15" fmla="*/ 7670559 h 7910264"/>
              <a:gd name="connsiteX16" fmla="*/ 1 w 152420"/>
              <a:gd name="connsiteY16" fmla="*/ 7380428 h 7910264"/>
              <a:gd name="connsiteX17" fmla="*/ 16811 w 152420"/>
              <a:gd name="connsiteY17" fmla="*/ 7363618 h 7910264"/>
              <a:gd name="connsiteX18" fmla="*/ 135609 w 152420"/>
              <a:gd name="connsiteY18" fmla="*/ 7363618 h 7910264"/>
              <a:gd name="connsiteX19" fmla="*/ 152420 w 152420"/>
              <a:gd name="connsiteY19" fmla="*/ 7380429 h 7910264"/>
              <a:gd name="connsiteX20" fmla="*/ 152420 w 152420"/>
              <a:gd name="connsiteY20" fmla="*/ 7447670 h 7910264"/>
              <a:gd name="connsiteX21" fmla="*/ 135609 w 152420"/>
              <a:gd name="connsiteY21" fmla="*/ 7464480 h 7910264"/>
              <a:gd name="connsiteX22" fmla="*/ 16812 w 152420"/>
              <a:gd name="connsiteY22" fmla="*/ 7464480 h 7910264"/>
              <a:gd name="connsiteX23" fmla="*/ 1 w 152420"/>
              <a:gd name="connsiteY23" fmla="*/ 7447669 h 7910264"/>
              <a:gd name="connsiteX24" fmla="*/ 1 w 152420"/>
              <a:gd name="connsiteY24" fmla="*/ 7157539 h 7910264"/>
              <a:gd name="connsiteX25" fmla="*/ 16812 w 152420"/>
              <a:gd name="connsiteY25" fmla="*/ 7140728 h 7910264"/>
              <a:gd name="connsiteX26" fmla="*/ 135609 w 152420"/>
              <a:gd name="connsiteY26" fmla="*/ 7140728 h 7910264"/>
              <a:gd name="connsiteX27" fmla="*/ 152420 w 152420"/>
              <a:gd name="connsiteY27" fmla="*/ 7157539 h 7910264"/>
              <a:gd name="connsiteX28" fmla="*/ 152420 w 152420"/>
              <a:gd name="connsiteY28" fmla="*/ 7224780 h 7910264"/>
              <a:gd name="connsiteX29" fmla="*/ 135609 w 152420"/>
              <a:gd name="connsiteY29" fmla="*/ 7241590 h 7910264"/>
              <a:gd name="connsiteX30" fmla="*/ 16811 w 152420"/>
              <a:gd name="connsiteY30" fmla="*/ 7241590 h 7910264"/>
              <a:gd name="connsiteX31" fmla="*/ 1 w 152420"/>
              <a:gd name="connsiteY31" fmla="*/ 7224779 h 7910264"/>
              <a:gd name="connsiteX32" fmla="*/ 1 w 152420"/>
              <a:gd name="connsiteY32" fmla="*/ 6934649 h 7910264"/>
              <a:gd name="connsiteX33" fmla="*/ 16812 w 152420"/>
              <a:gd name="connsiteY33" fmla="*/ 6917838 h 7910264"/>
              <a:gd name="connsiteX34" fmla="*/ 135609 w 152420"/>
              <a:gd name="connsiteY34" fmla="*/ 6917838 h 7910264"/>
              <a:gd name="connsiteX35" fmla="*/ 152420 w 152420"/>
              <a:gd name="connsiteY35" fmla="*/ 6934649 h 7910264"/>
              <a:gd name="connsiteX36" fmla="*/ 152420 w 152420"/>
              <a:gd name="connsiteY36" fmla="*/ 7001890 h 7910264"/>
              <a:gd name="connsiteX37" fmla="*/ 135609 w 152420"/>
              <a:gd name="connsiteY37" fmla="*/ 7018700 h 7910264"/>
              <a:gd name="connsiteX38" fmla="*/ 16812 w 152420"/>
              <a:gd name="connsiteY38" fmla="*/ 7018701 h 7910264"/>
              <a:gd name="connsiteX39" fmla="*/ 1 w 152420"/>
              <a:gd name="connsiteY39" fmla="*/ 7001890 h 7910264"/>
              <a:gd name="connsiteX40" fmla="*/ 1 w 152420"/>
              <a:gd name="connsiteY40" fmla="*/ 6711759 h 7910264"/>
              <a:gd name="connsiteX41" fmla="*/ 16812 w 152420"/>
              <a:gd name="connsiteY41" fmla="*/ 6694948 h 7910264"/>
              <a:gd name="connsiteX42" fmla="*/ 135609 w 152420"/>
              <a:gd name="connsiteY42" fmla="*/ 6694948 h 7910264"/>
              <a:gd name="connsiteX43" fmla="*/ 152420 w 152420"/>
              <a:gd name="connsiteY43" fmla="*/ 6711759 h 7910264"/>
              <a:gd name="connsiteX44" fmla="*/ 152420 w 152420"/>
              <a:gd name="connsiteY44" fmla="*/ 6779000 h 7910264"/>
              <a:gd name="connsiteX45" fmla="*/ 135609 w 152420"/>
              <a:gd name="connsiteY45" fmla="*/ 6795811 h 7910264"/>
              <a:gd name="connsiteX46" fmla="*/ 16812 w 152420"/>
              <a:gd name="connsiteY46" fmla="*/ 6795811 h 7910264"/>
              <a:gd name="connsiteX47" fmla="*/ 1 w 152420"/>
              <a:gd name="connsiteY47" fmla="*/ 6779000 h 7910264"/>
              <a:gd name="connsiteX48" fmla="*/ 1 w 152420"/>
              <a:gd name="connsiteY48" fmla="*/ 6488869 h 7910264"/>
              <a:gd name="connsiteX49" fmla="*/ 16812 w 152420"/>
              <a:gd name="connsiteY49" fmla="*/ 6472058 h 7910264"/>
              <a:gd name="connsiteX50" fmla="*/ 135609 w 152420"/>
              <a:gd name="connsiteY50" fmla="*/ 6472058 h 7910264"/>
              <a:gd name="connsiteX51" fmla="*/ 152420 w 152420"/>
              <a:gd name="connsiteY51" fmla="*/ 6488869 h 7910264"/>
              <a:gd name="connsiteX52" fmla="*/ 152420 w 152420"/>
              <a:gd name="connsiteY52" fmla="*/ 6556110 h 7910264"/>
              <a:gd name="connsiteX53" fmla="*/ 135609 w 152420"/>
              <a:gd name="connsiteY53" fmla="*/ 6572921 h 7910264"/>
              <a:gd name="connsiteX54" fmla="*/ 16812 w 152420"/>
              <a:gd name="connsiteY54" fmla="*/ 6572921 h 7910264"/>
              <a:gd name="connsiteX55" fmla="*/ 1 w 152420"/>
              <a:gd name="connsiteY55" fmla="*/ 6556110 h 7910264"/>
              <a:gd name="connsiteX56" fmla="*/ 1 w 152420"/>
              <a:gd name="connsiteY56" fmla="*/ 6265979 h 7910264"/>
              <a:gd name="connsiteX57" fmla="*/ 16812 w 152420"/>
              <a:gd name="connsiteY57" fmla="*/ 6249169 h 7910264"/>
              <a:gd name="connsiteX58" fmla="*/ 135610 w 152420"/>
              <a:gd name="connsiteY58" fmla="*/ 6249169 h 7910264"/>
              <a:gd name="connsiteX59" fmla="*/ 152420 w 152420"/>
              <a:gd name="connsiteY59" fmla="*/ 6265980 h 7910264"/>
              <a:gd name="connsiteX60" fmla="*/ 152420 w 152420"/>
              <a:gd name="connsiteY60" fmla="*/ 6333220 h 7910264"/>
              <a:gd name="connsiteX61" fmla="*/ 135609 w 152420"/>
              <a:gd name="connsiteY61" fmla="*/ 6350031 h 7910264"/>
              <a:gd name="connsiteX62" fmla="*/ 16812 w 152420"/>
              <a:gd name="connsiteY62" fmla="*/ 6350031 h 7910264"/>
              <a:gd name="connsiteX63" fmla="*/ 1 w 152420"/>
              <a:gd name="connsiteY63" fmla="*/ 6333220 h 7910264"/>
              <a:gd name="connsiteX64" fmla="*/ 1 w 152420"/>
              <a:gd name="connsiteY64" fmla="*/ 6043089 h 7910264"/>
              <a:gd name="connsiteX65" fmla="*/ 16812 w 152420"/>
              <a:gd name="connsiteY65" fmla="*/ 6026279 h 7910264"/>
              <a:gd name="connsiteX66" fmla="*/ 135609 w 152420"/>
              <a:gd name="connsiteY66" fmla="*/ 6026279 h 7910264"/>
              <a:gd name="connsiteX67" fmla="*/ 152420 w 152420"/>
              <a:gd name="connsiteY67" fmla="*/ 6043089 h 7910264"/>
              <a:gd name="connsiteX68" fmla="*/ 152420 w 152420"/>
              <a:gd name="connsiteY68" fmla="*/ 6110330 h 7910264"/>
              <a:gd name="connsiteX69" fmla="*/ 135610 w 152420"/>
              <a:gd name="connsiteY69" fmla="*/ 6127141 h 7910264"/>
              <a:gd name="connsiteX70" fmla="*/ 16812 w 152420"/>
              <a:gd name="connsiteY70" fmla="*/ 6127141 h 7910264"/>
              <a:gd name="connsiteX71" fmla="*/ 1 w 152420"/>
              <a:gd name="connsiteY71" fmla="*/ 6110330 h 7910264"/>
              <a:gd name="connsiteX72" fmla="*/ 1 w 152420"/>
              <a:gd name="connsiteY72" fmla="*/ 5820200 h 7910264"/>
              <a:gd name="connsiteX73" fmla="*/ 16812 w 152420"/>
              <a:gd name="connsiteY73" fmla="*/ 5803390 h 7910264"/>
              <a:gd name="connsiteX74" fmla="*/ 135609 w 152420"/>
              <a:gd name="connsiteY74" fmla="*/ 5803389 h 7910264"/>
              <a:gd name="connsiteX75" fmla="*/ 152420 w 152420"/>
              <a:gd name="connsiteY75" fmla="*/ 5820200 h 7910264"/>
              <a:gd name="connsiteX76" fmla="*/ 152420 w 152420"/>
              <a:gd name="connsiteY76" fmla="*/ 5887441 h 7910264"/>
              <a:gd name="connsiteX77" fmla="*/ 135609 w 152420"/>
              <a:gd name="connsiteY77" fmla="*/ 5904251 h 7910264"/>
              <a:gd name="connsiteX78" fmla="*/ 16812 w 152420"/>
              <a:gd name="connsiteY78" fmla="*/ 5904251 h 7910264"/>
              <a:gd name="connsiteX79" fmla="*/ 1 w 152420"/>
              <a:gd name="connsiteY79" fmla="*/ 5887442 h 7910264"/>
              <a:gd name="connsiteX80" fmla="*/ 1 w 152420"/>
              <a:gd name="connsiteY80" fmla="*/ 5597310 h 7910264"/>
              <a:gd name="connsiteX81" fmla="*/ 16812 w 152420"/>
              <a:gd name="connsiteY81" fmla="*/ 5580500 h 7910264"/>
              <a:gd name="connsiteX82" fmla="*/ 135609 w 152420"/>
              <a:gd name="connsiteY82" fmla="*/ 5580500 h 7910264"/>
              <a:gd name="connsiteX83" fmla="*/ 152420 w 152420"/>
              <a:gd name="connsiteY83" fmla="*/ 5597310 h 7910264"/>
              <a:gd name="connsiteX84" fmla="*/ 152420 w 152420"/>
              <a:gd name="connsiteY84" fmla="*/ 5664551 h 7910264"/>
              <a:gd name="connsiteX85" fmla="*/ 135609 w 152420"/>
              <a:gd name="connsiteY85" fmla="*/ 5681362 h 7910264"/>
              <a:gd name="connsiteX86" fmla="*/ 16812 w 152420"/>
              <a:gd name="connsiteY86" fmla="*/ 5681362 h 7910264"/>
              <a:gd name="connsiteX87" fmla="*/ 1 w 152420"/>
              <a:gd name="connsiteY87" fmla="*/ 5664551 h 7910264"/>
              <a:gd name="connsiteX88" fmla="*/ 1 w 152420"/>
              <a:gd name="connsiteY88" fmla="*/ 5374420 h 7910264"/>
              <a:gd name="connsiteX89" fmla="*/ 16812 w 152420"/>
              <a:gd name="connsiteY89" fmla="*/ 5357609 h 7910264"/>
              <a:gd name="connsiteX90" fmla="*/ 135609 w 152420"/>
              <a:gd name="connsiteY90" fmla="*/ 5357609 h 7910264"/>
              <a:gd name="connsiteX91" fmla="*/ 152420 w 152420"/>
              <a:gd name="connsiteY91" fmla="*/ 5374420 h 7910264"/>
              <a:gd name="connsiteX92" fmla="*/ 152420 w 152420"/>
              <a:gd name="connsiteY92" fmla="*/ 5441661 h 7910264"/>
              <a:gd name="connsiteX93" fmla="*/ 135609 w 152420"/>
              <a:gd name="connsiteY93" fmla="*/ 5458472 h 7910264"/>
              <a:gd name="connsiteX94" fmla="*/ 16812 w 152420"/>
              <a:gd name="connsiteY94" fmla="*/ 5458472 h 7910264"/>
              <a:gd name="connsiteX95" fmla="*/ 1 w 152420"/>
              <a:gd name="connsiteY95" fmla="*/ 5441661 h 7910264"/>
              <a:gd name="connsiteX96" fmla="*/ 1 w 152420"/>
              <a:gd name="connsiteY96" fmla="*/ 5151531 h 7910264"/>
              <a:gd name="connsiteX97" fmla="*/ 16812 w 152420"/>
              <a:gd name="connsiteY97" fmla="*/ 5134720 h 7910264"/>
              <a:gd name="connsiteX98" fmla="*/ 135610 w 152420"/>
              <a:gd name="connsiteY98" fmla="*/ 5134720 h 7910264"/>
              <a:gd name="connsiteX99" fmla="*/ 152420 w 152420"/>
              <a:gd name="connsiteY99" fmla="*/ 5151530 h 7910264"/>
              <a:gd name="connsiteX100" fmla="*/ 152420 w 152420"/>
              <a:gd name="connsiteY100" fmla="*/ 5218771 h 7910264"/>
              <a:gd name="connsiteX101" fmla="*/ 135609 w 152420"/>
              <a:gd name="connsiteY101" fmla="*/ 5235582 h 7910264"/>
              <a:gd name="connsiteX102" fmla="*/ 16812 w 152420"/>
              <a:gd name="connsiteY102" fmla="*/ 5235582 h 7910264"/>
              <a:gd name="connsiteX103" fmla="*/ 1 w 152420"/>
              <a:gd name="connsiteY103" fmla="*/ 5218771 h 7910264"/>
              <a:gd name="connsiteX104" fmla="*/ 1 w 152420"/>
              <a:gd name="connsiteY104" fmla="*/ 4928641 h 7910264"/>
              <a:gd name="connsiteX105" fmla="*/ 16812 w 152420"/>
              <a:gd name="connsiteY105" fmla="*/ 4911830 h 7910264"/>
              <a:gd name="connsiteX106" fmla="*/ 135610 w 152420"/>
              <a:gd name="connsiteY106" fmla="*/ 4911830 h 7910264"/>
              <a:gd name="connsiteX107" fmla="*/ 152420 w 152420"/>
              <a:gd name="connsiteY107" fmla="*/ 4928641 h 7910264"/>
              <a:gd name="connsiteX108" fmla="*/ 152420 w 152420"/>
              <a:gd name="connsiteY108" fmla="*/ 4995882 h 7910264"/>
              <a:gd name="connsiteX109" fmla="*/ 135609 w 152420"/>
              <a:gd name="connsiteY109" fmla="*/ 5012692 h 7910264"/>
              <a:gd name="connsiteX110" fmla="*/ 16811 w 152420"/>
              <a:gd name="connsiteY110" fmla="*/ 5012692 h 7910264"/>
              <a:gd name="connsiteX111" fmla="*/ 1 w 152420"/>
              <a:gd name="connsiteY111" fmla="*/ 4995881 h 7910264"/>
              <a:gd name="connsiteX112" fmla="*/ 1 w 152420"/>
              <a:gd name="connsiteY112" fmla="*/ 4705751 h 7910264"/>
              <a:gd name="connsiteX113" fmla="*/ 16811 w 152420"/>
              <a:gd name="connsiteY113" fmla="*/ 4688940 h 7910264"/>
              <a:gd name="connsiteX114" fmla="*/ 135609 w 152420"/>
              <a:gd name="connsiteY114" fmla="*/ 4688940 h 7910264"/>
              <a:gd name="connsiteX115" fmla="*/ 152420 w 152420"/>
              <a:gd name="connsiteY115" fmla="*/ 4705751 h 7910264"/>
              <a:gd name="connsiteX116" fmla="*/ 152420 w 152420"/>
              <a:gd name="connsiteY116" fmla="*/ 4772991 h 7910264"/>
              <a:gd name="connsiteX117" fmla="*/ 135609 w 152420"/>
              <a:gd name="connsiteY117" fmla="*/ 4789802 h 7910264"/>
              <a:gd name="connsiteX118" fmla="*/ 16812 w 152420"/>
              <a:gd name="connsiteY118" fmla="*/ 4789802 h 7910264"/>
              <a:gd name="connsiteX119" fmla="*/ 1 w 152420"/>
              <a:gd name="connsiteY119" fmla="*/ 4772992 h 7910264"/>
              <a:gd name="connsiteX120" fmla="*/ 1 w 152420"/>
              <a:gd name="connsiteY120" fmla="*/ 4482861 h 7910264"/>
              <a:gd name="connsiteX121" fmla="*/ 16812 w 152420"/>
              <a:gd name="connsiteY121" fmla="*/ 4466050 h 7910264"/>
              <a:gd name="connsiteX122" fmla="*/ 135609 w 152420"/>
              <a:gd name="connsiteY122" fmla="*/ 4466050 h 7910264"/>
              <a:gd name="connsiteX123" fmla="*/ 152420 w 152420"/>
              <a:gd name="connsiteY123" fmla="*/ 4482861 h 7910264"/>
              <a:gd name="connsiteX124" fmla="*/ 152420 w 152420"/>
              <a:gd name="connsiteY124" fmla="*/ 4550101 h 7910264"/>
              <a:gd name="connsiteX125" fmla="*/ 135609 w 152420"/>
              <a:gd name="connsiteY125" fmla="*/ 4566912 h 7910264"/>
              <a:gd name="connsiteX126" fmla="*/ 16811 w 152420"/>
              <a:gd name="connsiteY126" fmla="*/ 4566912 h 7910264"/>
              <a:gd name="connsiteX127" fmla="*/ 1 w 152420"/>
              <a:gd name="connsiteY127" fmla="*/ 4550102 h 7910264"/>
              <a:gd name="connsiteX128" fmla="*/ 1 w 152420"/>
              <a:gd name="connsiteY128" fmla="*/ 4259971 h 7910264"/>
              <a:gd name="connsiteX129" fmla="*/ 16812 w 152420"/>
              <a:gd name="connsiteY129" fmla="*/ 4243161 h 7910264"/>
              <a:gd name="connsiteX130" fmla="*/ 135609 w 152420"/>
              <a:gd name="connsiteY130" fmla="*/ 4243161 h 7910264"/>
              <a:gd name="connsiteX131" fmla="*/ 152420 w 152420"/>
              <a:gd name="connsiteY131" fmla="*/ 4259971 h 7910264"/>
              <a:gd name="connsiteX132" fmla="*/ 152420 w 152420"/>
              <a:gd name="connsiteY132" fmla="*/ 4327212 h 7910264"/>
              <a:gd name="connsiteX133" fmla="*/ 135609 w 152420"/>
              <a:gd name="connsiteY133" fmla="*/ 4344022 h 7910264"/>
              <a:gd name="connsiteX134" fmla="*/ 16812 w 152420"/>
              <a:gd name="connsiteY134" fmla="*/ 4344022 h 7910264"/>
              <a:gd name="connsiteX135" fmla="*/ 1 w 152420"/>
              <a:gd name="connsiteY135" fmla="*/ 4327212 h 7910264"/>
              <a:gd name="connsiteX136" fmla="*/ 1 w 152420"/>
              <a:gd name="connsiteY136" fmla="*/ 4037081 h 7910264"/>
              <a:gd name="connsiteX137" fmla="*/ 16812 w 152420"/>
              <a:gd name="connsiteY137" fmla="*/ 4020271 h 7910264"/>
              <a:gd name="connsiteX138" fmla="*/ 135610 w 152420"/>
              <a:gd name="connsiteY138" fmla="*/ 4020271 h 7910264"/>
              <a:gd name="connsiteX139" fmla="*/ 152420 w 152420"/>
              <a:gd name="connsiteY139" fmla="*/ 4037082 h 7910264"/>
              <a:gd name="connsiteX140" fmla="*/ 152420 w 152420"/>
              <a:gd name="connsiteY140" fmla="*/ 4104322 h 7910264"/>
              <a:gd name="connsiteX141" fmla="*/ 135609 w 152420"/>
              <a:gd name="connsiteY141" fmla="*/ 4121133 h 7910264"/>
              <a:gd name="connsiteX142" fmla="*/ 16812 w 152420"/>
              <a:gd name="connsiteY142" fmla="*/ 4121133 h 7910264"/>
              <a:gd name="connsiteX143" fmla="*/ 1 w 152420"/>
              <a:gd name="connsiteY143" fmla="*/ 4104323 h 7910264"/>
              <a:gd name="connsiteX144" fmla="*/ 1 w 152420"/>
              <a:gd name="connsiteY144" fmla="*/ 3805942 h 7910264"/>
              <a:gd name="connsiteX145" fmla="*/ 16812 w 152420"/>
              <a:gd name="connsiteY145" fmla="*/ 3789131 h 7910264"/>
              <a:gd name="connsiteX146" fmla="*/ 135609 w 152420"/>
              <a:gd name="connsiteY146" fmla="*/ 3789131 h 7910264"/>
              <a:gd name="connsiteX147" fmla="*/ 152420 w 152420"/>
              <a:gd name="connsiteY147" fmla="*/ 3805942 h 7910264"/>
              <a:gd name="connsiteX148" fmla="*/ 152420 w 152420"/>
              <a:gd name="connsiteY148" fmla="*/ 3873182 h 7910264"/>
              <a:gd name="connsiteX149" fmla="*/ 135609 w 152420"/>
              <a:gd name="connsiteY149" fmla="*/ 3889994 h 7910264"/>
              <a:gd name="connsiteX150" fmla="*/ 16811 w 152420"/>
              <a:gd name="connsiteY150" fmla="*/ 3889994 h 7910264"/>
              <a:gd name="connsiteX151" fmla="*/ 1 w 152420"/>
              <a:gd name="connsiteY151" fmla="*/ 3873183 h 7910264"/>
              <a:gd name="connsiteX152" fmla="*/ 1 w 152420"/>
              <a:gd name="connsiteY152" fmla="*/ 3583048 h 7910264"/>
              <a:gd name="connsiteX153" fmla="*/ 16812 w 152420"/>
              <a:gd name="connsiteY153" fmla="*/ 3566237 h 7910264"/>
              <a:gd name="connsiteX154" fmla="*/ 135609 w 152420"/>
              <a:gd name="connsiteY154" fmla="*/ 3566237 h 7910264"/>
              <a:gd name="connsiteX155" fmla="*/ 152419 w 152420"/>
              <a:gd name="connsiteY155" fmla="*/ 3583048 h 7910264"/>
              <a:gd name="connsiteX156" fmla="*/ 152420 w 152420"/>
              <a:gd name="connsiteY156" fmla="*/ 3650288 h 7910264"/>
              <a:gd name="connsiteX157" fmla="*/ 135609 w 152420"/>
              <a:gd name="connsiteY157" fmla="*/ 3667100 h 7910264"/>
              <a:gd name="connsiteX158" fmla="*/ 16811 w 152420"/>
              <a:gd name="connsiteY158" fmla="*/ 3667100 h 7910264"/>
              <a:gd name="connsiteX159" fmla="*/ 1 w 152420"/>
              <a:gd name="connsiteY159" fmla="*/ 3650289 h 7910264"/>
              <a:gd name="connsiteX160" fmla="*/ 1 w 152420"/>
              <a:gd name="connsiteY160" fmla="*/ 3360158 h 7910264"/>
              <a:gd name="connsiteX161" fmla="*/ 16811 w 152420"/>
              <a:gd name="connsiteY161" fmla="*/ 3343347 h 7910264"/>
              <a:gd name="connsiteX162" fmla="*/ 135609 w 152420"/>
              <a:gd name="connsiteY162" fmla="*/ 3343347 h 7910264"/>
              <a:gd name="connsiteX163" fmla="*/ 152420 w 152420"/>
              <a:gd name="connsiteY163" fmla="*/ 3360158 h 7910264"/>
              <a:gd name="connsiteX164" fmla="*/ 152420 w 152420"/>
              <a:gd name="connsiteY164" fmla="*/ 3427400 h 7910264"/>
              <a:gd name="connsiteX165" fmla="*/ 135609 w 152420"/>
              <a:gd name="connsiteY165" fmla="*/ 3444210 h 7910264"/>
              <a:gd name="connsiteX166" fmla="*/ 16811 w 152420"/>
              <a:gd name="connsiteY166" fmla="*/ 3444210 h 7910264"/>
              <a:gd name="connsiteX167" fmla="*/ 1 w 152420"/>
              <a:gd name="connsiteY167" fmla="*/ 3427399 h 7910264"/>
              <a:gd name="connsiteX168" fmla="*/ 1 w 152420"/>
              <a:gd name="connsiteY168" fmla="*/ 3137268 h 7910264"/>
              <a:gd name="connsiteX169" fmla="*/ 16811 w 152420"/>
              <a:gd name="connsiteY169" fmla="*/ 3120458 h 7910264"/>
              <a:gd name="connsiteX170" fmla="*/ 135609 w 152420"/>
              <a:gd name="connsiteY170" fmla="*/ 3120457 h 7910264"/>
              <a:gd name="connsiteX171" fmla="*/ 152419 w 152420"/>
              <a:gd name="connsiteY171" fmla="*/ 3137269 h 7910264"/>
              <a:gd name="connsiteX172" fmla="*/ 152420 w 152420"/>
              <a:gd name="connsiteY172" fmla="*/ 3204509 h 7910264"/>
              <a:gd name="connsiteX173" fmla="*/ 135609 w 152420"/>
              <a:gd name="connsiteY173" fmla="*/ 3221320 h 7910264"/>
              <a:gd name="connsiteX174" fmla="*/ 16811 w 152420"/>
              <a:gd name="connsiteY174" fmla="*/ 3221319 h 7910264"/>
              <a:gd name="connsiteX175" fmla="*/ 1 w 152420"/>
              <a:gd name="connsiteY175" fmla="*/ 3204509 h 7910264"/>
              <a:gd name="connsiteX176" fmla="*/ 1 w 152420"/>
              <a:gd name="connsiteY176" fmla="*/ 2914378 h 7910264"/>
              <a:gd name="connsiteX177" fmla="*/ 16812 w 152420"/>
              <a:gd name="connsiteY177" fmla="*/ 2897568 h 7910264"/>
              <a:gd name="connsiteX178" fmla="*/ 135609 w 152420"/>
              <a:gd name="connsiteY178" fmla="*/ 2897568 h 7910264"/>
              <a:gd name="connsiteX179" fmla="*/ 152420 w 152420"/>
              <a:gd name="connsiteY179" fmla="*/ 2914378 h 7910264"/>
              <a:gd name="connsiteX180" fmla="*/ 152420 w 152420"/>
              <a:gd name="connsiteY180" fmla="*/ 2981619 h 7910264"/>
              <a:gd name="connsiteX181" fmla="*/ 135609 w 152420"/>
              <a:gd name="connsiteY181" fmla="*/ 2998430 h 7910264"/>
              <a:gd name="connsiteX182" fmla="*/ 16811 w 152420"/>
              <a:gd name="connsiteY182" fmla="*/ 2998430 h 7910264"/>
              <a:gd name="connsiteX183" fmla="*/ 1 w 152420"/>
              <a:gd name="connsiteY183" fmla="*/ 2981619 h 7910264"/>
              <a:gd name="connsiteX184" fmla="*/ 1 w 152420"/>
              <a:gd name="connsiteY184" fmla="*/ 2691489 h 7910264"/>
              <a:gd name="connsiteX185" fmla="*/ 16811 w 152420"/>
              <a:gd name="connsiteY185" fmla="*/ 2674678 h 7910264"/>
              <a:gd name="connsiteX186" fmla="*/ 135609 w 152420"/>
              <a:gd name="connsiteY186" fmla="*/ 2674678 h 7910264"/>
              <a:gd name="connsiteX187" fmla="*/ 152420 w 152420"/>
              <a:gd name="connsiteY187" fmla="*/ 2691488 h 7910264"/>
              <a:gd name="connsiteX188" fmla="*/ 152420 w 152420"/>
              <a:gd name="connsiteY188" fmla="*/ 2758729 h 7910264"/>
              <a:gd name="connsiteX189" fmla="*/ 135609 w 152420"/>
              <a:gd name="connsiteY189" fmla="*/ 2775540 h 7910264"/>
              <a:gd name="connsiteX190" fmla="*/ 16812 w 152420"/>
              <a:gd name="connsiteY190" fmla="*/ 2775540 h 7910264"/>
              <a:gd name="connsiteX191" fmla="*/ 0 w 152420"/>
              <a:gd name="connsiteY191" fmla="*/ 2758729 h 7910264"/>
              <a:gd name="connsiteX192" fmla="*/ 1 w 152420"/>
              <a:gd name="connsiteY192" fmla="*/ 2468599 h 7910264"/>
              <a:gd name="connsiteX193" fmla="*/ 16812 w 152420"/>
              <a:gd name="connsiteY193" fmla="*/ 2451788 h 7910264"/>
              <a:gd name="connsiteX194" fmla="*/ 135609 w 152420"/>
              <a:gd name="connsiteY194" fmla="*/ 2451788 h 7910264"/>
              <a:gd name="connsiteX195" fmla="*/ 152420 w 152420"/>
              <a:gd name="connsiteY195" fmla="*/ 2468598 h 7910264"/>
              <a:gd name="connsiteX196" fmla="*/ 152420 w 152420"/>
              <a:gd name="connsiteY196" fmla="*/ 2535839 h 7910264"/>
              <a:gd name="connsiteX197" fmla="*/ 135609 w 152420"/>
              <a:gd name="connsiteY197" fmla="*/ 2552650 h 7910264"/>
              <a:gd name="connsiteX198" fmla="*/ 16811 w 152420"/>
              <a:gd name="connsiteY198" fmla="*/ 2552650 h 7910264"/>
              <a:gd name="connsiteX199" fmla="*/ 1 w 152420"/>
              <a:gd name="connsiteY199" fmla="*/ 2535840 h 7910264"/>
              <a:gd name="connsiteX200" fmla="*/ 1 w 152420"/>
              <a:gd name="connsiteY200" fmla="*/ 2245709 h 7910264"/>
              <a:gd name="connsiteX201" fmla="*/ 16811 w 152420"/>
              <a:gd name="connsiteY201" fmla="*/ 2228898 h 7910264"/>
              <a:gd name="connsiteX202" fmla="*/ 135609 w 152420"/>
              <a:gd name="connsiteY202" fmla="*/ 2228898 h 7910264"/>
              <a:gd name="connsiteX203" fmla="*/ 152420 w 152420"/>
              <a:gd name="connsiteY203" fmla="*/ 2245709 h 7910264"/>
              <a:gd name="connsiteX204" fmla="*/ 152420 w 152420"/>
              <a:gd name="connsiteY204" fmla="*/ 2312950 h 7910264"/>
              <a:gd name="connsiteX205" fmla="*/ 135609 w 152420"/>
              <a:gd name="connsiteY205" fmla="*/ 2329760 h 7910264"/>
              <a:gd name="connsiteX206" fmla="*/ 16812 w 152420"/>
              <a:gd name="connsiteY206" fmla="*/ 2329760 h 7910264"/>
              <a:gd name="connsiteX207" fmla="*/ 1 w 152420"/>
              <a:gd name="connsiteY207" fmla="*/ 2312950 h 7910264"/>
              <a:gd name="connsiteX208" fmla="*/ 1 w 152420"/>
              <a:gd name="connsiteY208" fmla="*/ 2022819 h 7910264"/>
              <a:gd name="connsiteX209" fmla="*/ 16811 w 152420"/>
              <a:gd name="connsiteY209" fmla="*/ 2006009 h 7910264"/>
              <a:gd name="connsiteX210" fmla="*/ 135609 w 152420"/>
              <a:gd name="connsiteY210" fmla="*/ 2006008 h 7910264"/>
              <a:gd name="connsiteX211" fmla="*/ 152420 w 152420"/>
              <a:gd name="connsiteY211" fmla="*/ 2022819 h 7910264"/>
              <a:gd name="connsiteX212" fmla="*/ 152420 w 152420"/>
              <a:gd name="connsiteY212" fmla="*/ 2090060 h 7910264"/>
              <a:gd name="connsiteX213" fmla="*/ 135609 w 152420"/>
              <a:gd name="connsiteY213" fmla="*/ 2106871 h 7910264"/>
              <a:gd name="connsiteX214" fmla="*/ 16811 w 152420"/>
              <a:gd name="connsiteY214" fmla="*/ 2106870 h 7910264"/>
              <a:gd name="connsiteX215" fmla="*/ 1 w 152420"/>
              <a:gd name="connsiteY215" fmla="*/ 2090060 h 7910264"/>
              <a:gd name="connsiteX216" fmla="*/ 1 w 152420"/>
              <a:gd name="connsiteY216" fmla="*/ 1799929 h 7910264"/>
              <a:gd name="connsiteX217" fmla="*/ 16812 w 152420"/>
              <a:gd name="connsiteY217" fmla="*/ 1783119 h 7910264"/>
              <a:gd name="connsiteX218" fmla="*/ 135609 w 152420"/>
              <a:gd name="connsiteY218" fmla="*/ 1783119 h 7910264"/>
              <a:gd name="connsiteX219" fmla="*/ 152420 w 152420"/>
              <a:gd name="connsiteY219" fmla="*/ 1799930 h 7910264"/>
              <a:gd name="connsiteX220" fmla="*/ 152420 w 152420"/>
              <a:gd name="connsiteY220" fmla="*/ 1867171 h 7910264"/>
              <a:gd name="connsiteX221" fmla="*/ 135609 w 152420"/>
              <a:gd name="connsiteY221" fmla="*/ 1883981 h 7910264"/>
              <a:gd name="connsiteX222" fmla="*/ 16811 w 152420"/>
              <a:gd name="connsiteY222" fmla="*/ 1883981 h 7910264"/>
              <a:gd name="connsiteX223" fmla="*/ 0 w 152420"/>
              <a:gd name="connsiteY223" fmla="*/ 1867171 h 7910264"/>
              <a:gd name="connsiteX224" fmla="*/ 1 w 152420"/>
              <a:gd name="connsiteY224" fmla="*/ 1577040 h 7910264"/>
              <a:gd name="connsiteX225" fmla="*/ 16811 w 152420"/>
              <a:gd name="connsiteY225" fmla="*/ 1560229 h 7910264"/>
              <a:gd name="connsiteX226" fmla="*/ 135609 w 152420"/>
              <a:gd name="connsiteY226" fmla="*/ 1560229 h 7910264"/>
              <a:gd name="connsiteX227" fmla="*/ 152420 w 152420"/>
              <a:gd name="connsiteY227" fmla="*/ 1577040 h 7910264"/>
              <a:gd name="connsiteX228" fmla="*/ 152420 w 152420"/>
              <a:gd name="connsiteY228" fmla="*/ 1644281 h 7910264"/>
              <a:gd name="connsiteX229" fmla="*/ 135609 w 152420"/>
              <a:gd name="connsiteY229" fmla="*/ 1661092 h 7910264"/>
              <a:gd name="connsiteX230" fmla="*/ 16811 w 152420"/>
              <a:gd name="connsiteY230" fmla="*/ 1661092 h 7910264"/>
              <a:gd name="connsiteX231" fmla="*/ 1 w 152420"/>
              <a:gd name="connsiteY231" fmla="*/ 1644281 h 7910264"/>
              <a:gd name="connsiteX232" fmla="*/ 1 w 152420"/>
              <a:gd name="connsiteY232" fmla="*/ 1354150 h 7910264"/>
              <a:gd name="connsiteX233" fmla="*/ 16812 w 152420"/>
              <a:gd name="connsiteY233" fmla="*/ 1337339 h 7910264"/>
              <a:gd name="connsiteX234" fmla="*/ 135609 w 152420"/>
              <a:gd name="connsiteY234" fmla="*/ 1337339 h 7910264"/>
              <a:gd name="connsiteX235" fmla="*/ 152420 w 152420"/>
              <a:gd name="connsiteY235" fmla="*/ 1354149 h 7910264"/>
              <a:gd name="connsiteX236" fmla="*/ 152420 w 152420"/>
              <a:gd name="connsiteY236" fmla="*/ 1421390 h 7910264"/>
              <a:gd name="connsiteX237" fmla="*/ 135609 w 152420"/>
              <a:gd name="connsiteY237" fmla="*/ 1438201 h 7910264"/>
              <a:gd name="connsiteX238" fmla="*/ 16811 w 152420"/>
              <a:gd name="connsiteY238" fmla="*/ 1438201 h 7910264"/>
              <a:gd name="connsiteX239" fmla="*/ 1 w 152420"/>
              <a:gd name="connsiteY239" fmla="*/ 1421391 h 7910264"/>
              <a:gd name="connsiteX240" fmla="*/ 1 w 152420"/>
              <a:gd name="connsiteY240" fmla="*/ 1131260 h 7910264"/>
              <a:gd name="connsiteX241" fmla="*/ 16811 w 152420"/>
              <a:gd name="connsiteY241" fmla="*/ 1114449 h 7910264"/>
              <a:gd name="connsiteX242" fmla="*/ 135609 w 152420"/>
              <a:gd name="connsiteY242" fmla="*/ 1114449 h 7910264"/>
              <a:gd name="connsiteX243" fmla="*/ 152420 w 152420"/>
              <a:gd name="connsiteY243" fmla="*/ 1131261 h 7910264"/>
              <a:gd name="connsiteX244" fmla="*/ 152420 w 152420"/>
              <a:gd name="connsiteY244" fmla="*/ 1198501 h 7910264"/>
              <a:gd name="connsiteX245" fmla="*/ 135609 w 152420"/>
              <a:gd name="connsiteY245" fmla="*/ 1215311 h 7910264"/>
              <a:gd name="connsiteX246" fmla="*/ 16812 w 152420"/>
              <a:gd name="connsiteY246" fmla="*/ 1215311 h 7910264"/>
              <a:gd name="connsiteX247" fmla="*/ 1 w 152420"/>
              <a:gd name="connsiteY247" fmla="*/ 1198501 h 7910264"/>
              <a:gd name="connsiteX248" fmla="*/ 1 w 152420"/>
              <a:gd name="connsiteY248" fmla="*/ 908371 h 7910264"/>
              <a:gd name="connsiteX249" fmla="*/ 16811 w 152420"/>
              <a:gd name="connsiteY249" fmla="*/ 891560 h 7910264"/>
              <a:gd name="connsiteX250" fmla="*/ 135609 w 152420"/>
              <a:gd name="connsiteY250" fmla="*/ 891561 h 7910264"/>
              <a:gd name="connsiteX251" fmla="*/ 152420 w 152420"/>
              <a:gd name="connsiteY251" fmla="*/ 908371 h 7910264"/>
              <a:gd name="connsiteX252" fmla="*/ 152420 w 152420"/>
              <a:gd name="connsiteY252" fmla="*/ 975611 h 7910264"/>
              <a:gd name="connsiteX253" fmla="*/ 135609 w 152420"/>
              <a:gd name="connsiteY253" fmla="*/ 992422 h 7910264"/>
              <a:gd name="connsiteX254" fmla="*/ 16811 w 152420"/>
              <a:gd name="connsiteY254" fmla="*/ 992421 h 7910264"/>
              <a:gd name="connsiteX255" fmla="*/ 1 w 152420"/>
              <a:gd name="connsiteY255" fmla="*/ 975611 h 7910264"/>
              <a:gd name="connsiteX256" fmla="*/ 1 w 152420"/>
              <a:gd name="connsiteY256" fmla="*/ 685481 h 7910264"/>
              <a:gd name="connsiteX257" fmla="*/ 16811 w 152420"/>
              <a:gd name="connsiteY257" fmla="*/ 668670 h 7910264"/>
              <a:gd name="connsiteX258" fmla="*/ 135609 w 152420"/>
              <a:gd name="connsiteY258" fmla="*/ 668670 h 7910264"/>
              <a:gd name="connsiteX259" fmla="*/ 152420 w 152420"/>
              <a:gd name="connsiteY259" fmla="*/ 685481 h 7910264"/>
              <a:gd name="connsiteX260" fmla="*/ 152420 w 152420"/>
              <a:gd name="connsiteY260" fmla="*/ 752721 h 7910264"/>
              <a:gd name="connsiteX261" fmla="*/ 135609 w 152420"/>
              <a:gd name="connsiteY261" fmla="*/ 769532 h 7910264"/>
              <a:gd name="connsiteX262" fmla="*/ 16811 w 152420"/>
              <a:gd name="connsiteY262" fmla="*/ 769532 h 7910264"/>
              <a:gd name="connsiteX263" fmla="*/ 1 w 152420"/>
              <a:gd name="connsiteY263" fmla="*/ 752721 h 7910264"/>
              <a:gd name="connsiteX264" fmla="*/ 1 w 152420"/>
              <a:gd name="connsiteY264" fmla="*/ 462591 h 7910264"/>
              <a:gd name="connsiteX265" fmla="*/ 16811 w 152420"/>
              <a:gd name="connsiteY265" fmla="*/ 445780 h 7910264"/>
              <a:gd name="connsiteX266" fmla="*/ 135609 w 152420"/>
              <a:gd name="connsiteY266" fmla="*/ 445780 h 7910264"/>
              <a:gd name="connsiteX267" fmla="*/ 152420 w 152420"/>
              <a:gd name="connsiteY267" fmla="*/ 462590 h 7910264"/>
              <a:gd name="connsiteX268" fmla="*/ 152420 w 152420"/>
              <a:gd name="connsiteY268" fmla="*/ 529831 h 7910264"/>
              <a:gd name="connsiteX269" fmla="*/ 135609 w 152420"/>
              <a:gd name="connsiteY269" fmla="*/ 546642 h 7910264"/>
              <a:gd name="connsiteX270" fmla="*/ 16811 w 152420"/>
              <a:gd name="connsiteY270" fmla="*/ 546642 h 7910264"/>
              <a:gd name="connsiteX271" fmla="*/ 1 w 152420"/>
              <a:gd name="connsiteY271" fmla="*/ 529831 h 7910264"/>
              <a:gd name="connsiteX272" fmla="*/ 1 w 152420"/>
              <a:gd name="connsiteY272" fmla="*/ 239701 h 7910264"/>
              <a:gd name="connsiteX273" fmla="*/ 16812 w 152420"/>
              <a:gd name="connsiteY273" fmla="*/ 222890 h 7910264"/>
              <a:gd name="connsiteX274" fmla="*/ 135609 w 152420"/>
              <a:gd name="connsiteY274" fmla="*/ 222891 h 7910264"/>
              <a:gd name="connsiteX275" fmla="*/ 152420 w 152420"/>
              <a:gd name="connsiteY275" fmla="*/ 239700 h 7910264"/>
              <a:gd name="connsiteX276" fmla="*/ 152420 w 152420"/>
              <a:gd name="connsiteY276" fmla="*/ 306941 h 7910264"/>
              <a:gd name="connsiteX277" fmla="*/ 135609 w 152420"/>
              <a:gd name="connsiteY277" fmla="*/ 323752 h 7910264"/>
              <a:gd name="connsiteX278" fmla="*/ 16811 w 152420"/>
              <a:gd name="connsiteY278" fmla="*/ 323752 h 7910264"/>
              <a:gd name="connsiteX279" fmla="*/ 1 w 152420"/>
              <a:gd name="connsiteY279" fmla="*/ 306942 h 7910264"/>
              <a:gd name="connsiteX280" fmla="*/ 1 w 152420"/>
              <a:gd name="connsiteY280" fmla="*/ 16811 h 7910264"/>
              <a:gd name="connsiteX281" fmla="*/ 16812 w 152420"/>
              <a:gd name="connsiteY281" fmla="*/ 0 h 7910264"/>
              <a:gd name="connsiteX282" fmla="*/ 135609 w 152420"/>
              <a:gd name="connsiteY282" fmla="*/ 0 h 7910264"/>
              <a:gd name="connsiteX283" fmla="*/ 152420 w 152420"/>
              <a:gd name="connsiteY283" fmla="*/ 16812 h 7910264"/>
              <a:gd name="connsiteX284" fmla="*/ 152420 w 152420"/>
              <a:gd name="connsiteY284" fmla="*/ 84053 h 7910264"/>
              <a:gd name="connsiteX285" fmla="*/ 135609 w 152420"/>
              <a:gd name="connsiteY285" fmla="*/ 100863 h 7910264"/>
              <a:gd name="connsiteX286" fmla="*/ 16811 w 152420"/>
              <a:gd name="connsiteY286" fmla="*/ 100863 h 7910264"/>
              <a:gd name="connsiteX287" fmla="*/ 1 w 152420"/>
              <a:gd name="connsiteY287" fmla="*/ 84052 h 7910264"/>
            </a:gdLst>
            <a:rect l="l" t="t" r="r" b="b"/>
            <a:pathLst>
              <a:path w="152420" h="7910264">
                <a:moveTo>
                  <a:pt x="1" y="7826213"/>
                </a:moveTo>
                <a:cubicBezTo>
                  <a:pt x="1" y="7816928"/>
                  <a:pt x="7527" y="7809402"/>
                  <a:pt x="16812" y="7809402"/>
                </a:cubicBezTo>
                <a:lnTo>
                  <a:pt x="135609" y="7809402"/>
                </a:lnTo>
                <a:cubicBezTo>
                  <a:pt x="144894" y="7809402"/>
                  <a:pt x="152420" y="7816928"/>
                  <a:pt x="152420" y="7826212"/>
                </a:cubicBezTo>
                <a:lnTo>
                  <a:pt x="152420" y="7893453"/>
                </a:lnTo>
                <a:cubicBezTo>
                  <a:pt x="152420" y="7902738"/>
                  <a:pt x="144894" y="7910264"/>
                  <a:pt x="135610" y="7910264"/>
                </a:cubicBezTo>
                <a:lnTo>
                  <a:pt x="16812" y="7910264"/>
                </a:lnTo>
                <a:cubicBezTo>
                  <a:pt x="7527" y="7910264"/>
                  <a:pt x="1" y="7902738"/>
                  <a:pt x="1" y="7893453"/>
                </a:cubicBezTo>
                <a:close/>
                <a:moveTo>
                  <a:pt x="1" y="7603319"/>
                </a:moveTo>
                <a:cubicBezTo>
                  <a:pt x="1" y="7594034"/>
                  <a:pt x="7527" y="7586508"/>
                  <a:pt x="16812" y="7586508"/>
                </a:cubicBezTo>
                <a:lnTo>
                  <a:pt x="135609" y="7586508"/>
                </a:lnTo>
                <a:cubicBezTo>
                  <a:pt x="144894" y="7586508"/>
                  <a:pt x="152420" y="7594034"/>
                  <a:pt x="152420" y="7603318"/>
                </a:cubicBezTo>
                <a:lnTo>
                  <a:pt x="152420" y="7670559"/>
                </a:lnTo>
                <a:cubicBezTo>
                  <a:pt x="152420" y="7679844"/>
                  <a:pt x="144894" y="7687370"/>
                  <a:pt x="135609" y="7687370"/>
                </a:cubicBezTo>
                <a:lnTo>
                  <a:pt x="16812" y="7687370"/>
                </a:lnTo>
                <a:cubicBezTo>
                  <a:pt x="7527" y="7687370"/>
                  <a:pt x="1" y="7679844"/>
                  <a:pt x="1" y="7670559"/>
                </a:cubicBezTo>
                <a:close/>
                <a:moveTo>
                  <a:pt x="1" y="7380428"/>
                </a:moveTo>
                <a:cubicBezTo>
                  <a:pt x="1" y="7371144"/>
                  <a:pt x="7527" y="7363618"/>
                  <a:pt x="16811" y="7363618"/>
                </a:cubicBezTo>
                <a:lnTo>
                  <a:pt x="135609" y="7363618"/>
                </a:lnTo>
                <a:cubicBezTo>
                  <a:pt x="144894" y="7363618"/>
                  <a:pt x="152420" y="7371144"/>
                  <a:pt x="152420" y="7380429"/>
                </a:cubicBezTo>
                <a:lnTo>
                  <a:pt x="152420" y="7447670"/>
                </a:lnTo>
                <a:cubicBezTo>
                  <a:pt x="152420" y="7456954"/>
                  <a:pt x="144894" y="7464480"/>
                  <a:pt x="135609" y="7464480"/>
                </a:cubicBezTo>
                <a:lnTo>
                  <a:pt x="16812" y="7464480"/>
                </a:lnTo>
                <a:cubicBezTo>
                  <a:pt x="7527" y="7464480"/>
                  <a:pt x="1" y="7456954"/>
                  <a:pt x="1" y="7447669"/>
                </a:cubicBezTo>
                <a:close/>
                <a:moveTo>
                  <a:pt x="1" y="7157539"/>
                </a:moveTo>
                <a:cubicBezTo>
                  <a:pt x="1" y="7148254"/>
                  <a:pt x="7527" y="7140728"/>
                  <a:pt x="16812" y="7140728"/>
                </a:cubicBezTo>
                <a:lnTo>
                  <a:pt x="135609" y="7140728"/>
                </a:lnTo>
                <a:cubicBezTo>
                  <a:pt x="144894" y="7140728"/>
                  <a:pt x="152420" y="7148254"/>
                  <a:pt x="152420" y="7157539"/>
                </a:cubicBezTo>
                <a:lnTo>
                  <a:pt x="152420" y="7224780"/>
                </a:lnTo>
                <a:cubicBezTo>
                  <a:pt x="152420" y="7234064"/>
                  <a:pt x="144894" y="7241590"/>
                  <a:pt x="135609" y="7241590"/>
                </a:cubicBezTo>
                <a:lnTo>
                  <a:pt x="16811" y="7241590"/>
                </a:lnTo>
                <a:cubicBezTo>
                  <a:pt x="7527" y="7241590"/>
                  <a:pt x="1" y="7234064"/>
                  <a:pt x="1" y="7224779"/>
                </a:cubicBezTo>
                <a:close/>
                <a:moveTo>
                  <a:pt x="1" y="6934649"/>
                </a:moveTo>
                <a:cubicBezTo>
                  <a:pt x="1" y="6925364"/>
                  <a:pt x="7527" y="6917838"/>
                  <a:pt x="16812" y="6917838"/>
                </a:cubicBezTo>
                <a:lnTo>
                  <a:pt x="135609" y="6917838"/>
                </a:lnTo>
                <a:cubicBezTo>
                  <a:pt x="144894" y="6917838"/>
                  <a:pt x="152420" y="6925364"/>
                  <a:pt x="152420" y="6934649"/>
                </a:cubicBezTo>
                <a:lnTo>
                  <a:pt x="152420" y="7001890"/>
                </a:lnTo>
                <a:cubicBezTo>
                  <a:pt x="152420" y="7011174"/>
                  <a:pt x="144894" y="7018701"/>
                  <a:pt x="135609" y="7018700"/>
                </a:cubicBezTo>
                <a:lnTo>
                  <a:pt x="16812" y="7018701"/>
                </a:lnTo>
                <a:cubicBezTo>
                  <a:pt x="7527" y="7018700"/>
                  <a:pt x="1" y="7011174"/>
                  <a:pt x="1" y="7001890"/>
                </a:cubicBezTo>
                <a:close/>
                <a:moveTo>
                  <a:pt x="1" y="6711759"/>
                </a:moveTo>
                <a:cubicBezTo>
                  <a:pt x="1" y="6702475"/>
                  <a:pt x="7527" y="6694948"/>
                  <a:pt x="16812" y="6694948"/>
                </a:cubicBezTo>
                <a:lnTo>
                  <a:pt x="135609" y="6694948"/>
                </a:lnTo>
                <a:cubicBezTo>
                  <a:pt x="144894" y="6694948"/>
                  <a:pt x="152420" y="6702474"/>
                  <a:pt x="152420" y="6711759"/>
                </a:cubicBezTo>
                <a:lnTo>
                  <a:pt x="152420" y="6779000"/>
                </a:lnTo>
                <a:cubicBezTo>
                  <a:pt x="152420" y="6788284"/>
                  <a:pt x="144894" y="6795810"/>
                  <a:pt x="135609" y="6795811"/>
                </a:cubicBezTo>
                <a:lnTo>
                  <a:pt x="16812" y="6795811"/>
                </a:lnTo>
                <a:cubicBezTo>
                  <a:pt x="7527" y="6795811"/>
                  <a:pt x="1" y="6788285"/>
                  <a:pt x="1" y="6779000"/>
                </a:cubicBezTo>
                <a:close/>
                <a:moveTo>
                  <a:pt x="1" y="6488869"/>
                </a:moveTo>
                <a:cubicBezTo>
                  <a:pt x="1" y="6479585"/>
                  <a:pt x="7527" y="6472059"/>
                  <a:pt x="16812" y="6472058"/>
                </a:cubicBezTo>
                <a:lnTo>
                  <a:pt x="135609" y="6472058"/>
                </a:lnTo>
                <a:cubicBezTo>
                  <a:pt x="144894" y="6472059"/>
                  <a:pt x="152420" y="6479585"/>
                  <a:pt x="152420" y="6488869"/>
                </a:cubicBezTo>
                <a:lnTo>
                  <a:pt x="152420" y="6556110"/>
                </a:lnTo>
                <a:cubicBezTo>
                  <a:pt x="152420" y="6565395"/>
                  <a:pt x="144894" y="6572921"/>
                  <a:pt x="135609" y="6572921"/>
                </a:cubicBezTo>
                <a:lnTo>
                  <a:pt x="16812" y="6572921"/>
                </a:lnTo>
                <a:cubicBezTo>
                  <a:pt x="7527" y="6572921"/>
                  <a:pt x="1" y="6565394"/>
                  <a:pt x="1" y="6556110"/>
                </a:cubicBezTo>
                <a:close/>
                <a:moveTo>
                  <a:pt x="1" y="6265979"/>
                </a:moveTo>
                <a:cubicBezTo>
                  <a:pt x="1" y="6256695"/>
                  <a:pt x="7527" y="6249168"/>
                  <a:pt x="16812" y="6249169"/>
                </a:cubicBezTo>
                <a:lnTo>
                  <a:pt x="135610" y="6249169"/>
                </a:lnTo>
                <a:cubicBezTo>
                  <a:pt x="144894" y="6249168"/>
                  <a:pt x="152420" y="6256695"/>
                  <a:pt x="152420" y="6265980"/>
                </a:cubicBezTo>
                <a:lnTo>
                  <a:pt x="152420" y="6333220"/>
                </a:lnTo>
                <a:cubicBezTo>
                  <a:pt x="152420" y="6342505"/>
                  <a:pt x="144894" y="6350031"/>
                  <a:pt x="135609" y="6350031"/>
                </a:cubicBezTo>
                <a:lnTo>
                  <a:pt x="16812" y="6350031"/>
                </a:lnTo>
                <a:cubicBezTo>
                  <a:pt x="7527" y="6350031"/>
                  <a:pt x="1" y="6342505"/>
                  <a:pt x="1" y="6333220"/>
                </a:cubicBezTo>
                <a:close/>
                <a:moveTo>
                  <a:pt x="1" y="6043089"/>
                </a:moveTo>
                <a:cubicBezTo>
                  <a:pt x="1" y="6033805"/>
                  <a:pt x="7527" y="6026279"/>
                  <a:pt x="16812" y="6026279"/>
                </a:cubicBezTo>
                <a:lnTo>
                  <a:pt x="135609" y="6026279"/>
                </a:lnTo>
                <a:cubicBezTo>
                  <a:pt x="144894" y="6026279"/>
                  <a:pt x="152420" y="6033805"/>
                  <a:pt x="152420" y="6043089"/>
                </a:cubicBezTo>
                <a:lnTo>
                  <a:pt x="152420" y="6110330"/>
                </a:lnTo>
                <a:cubicBezTo>
                  <a:pt x="152420" y="6119615"/>
                  <a:pt x="144894" y="6127141"/>
                  <a:pt x="135610" y="6127141"/>
                </a:cubicBezTo>
                <a:lnTo>
                  <a:pt x="16812" y="6127141"/>
                </a:lnTo>
                <a:cubicBezTo>
                  <a:pt x="7527" y="6127141"/>
                  <a:pt x="1" y="6119615"/>
                  <a:pt x="1" y="6110330"/>
                </a:cubicBezTo>
                <a:close/>
                <a:moveTo>
                  <a:pt x="1" y="5820200"/>
                </a:moveTo>
                <a:cubicBezTo>
                  <a:pt x="1" y="5810916"/>
                  <a:pt x="7527" y="5803389"/>
                  <a:pt x="16812" y="5803390"/>
                </a:cubicBezTo>
                <a:lnTo>
                  <a:pt x="135609" y="5803389"/>
                </a:lnTo>
                <a:cubicBezTo>
                  <a:pt x="144894" y="5803389"/>
                  <a:pt x="152420" y="5810916"/>
                  <a:pt x="152420" y="5820200"/>
                </a:cubicBezTo>
                <a:lnTo>
                  <a:pt x="152420" y="5887441"/>
                </a:lnTo>
                <a:cubicBezTo>
                  <a:pt x="152420" y="5896726"/>
                  <a:pt x="144894" y="5904251"/>
                  <a:pt x="135609" y="5904251"/>
                </a:cubicBezTo>
                <a:lnTo>
                  <a:pt x="16812" y="5904251"/>
                </a:lnTo>
                <a:cubicBezTo>
                  <a:pt x="7527" y="5904251"/>
                  <a:pt x="1" y="5896726"/>
                  <a:pt x="1" y="5887442"/>
                </a:cubicBezTo>
                <a:close/>
                <a:moveTo>
                  <a:pt x="1" y="5597310"/>
                </a:moveTo>
                <a:cubicBezTo>
                  <a:pt x="1" y="5588026"/>
                  <a:pt x="7527" y="5580500"/>
                  <a:pt x="16812" y="5580500"/>
                </a:cubicBezTo>
                <a:lnTo>
                  <a:pt x="135609" y="5580500"/>
                </a:lnTo>
                <a:cubicBezTo>
                  <a:pt x="144894" y="5580499"/>
                  <a:pt x="152420" y="5588026"/>
                  <a:pt x="152420" y="5597310"/>
                </a:cubicBezTo>
                <a:lnTo>
                  <a:pt x="152420" y="5664551"/>
                </a:lnTo>
                <a:cubicBezTo>
                  <a:pt x="152420" y="5673836"/>
                  <a:pt x="144894" y="5681362"/>
                  <a:pt x="135609" y="5681362"/>
                </a:cubicBezTo>
                <a:lnTo>
                  <a:pt x="16812" y="5681362"/>
                </a:lnTo>
                <a:cubicBezTo>
                  <a:pt x="7527" y="5681361"/>
                  <a:pt x="1" y="5673836"/>
                  <a:pt x="1" y="5664551"/>
                </a:cubicBezTo>
                <a:close/>
                <a:moveTo>
                  <a:pt x="1" y="5374420"/>
                </a:moveTo>
                <a:cubicBezTo>
                  <a:pt x="1" y="5365135"/>
                  <a:pt x="7527" y="5357610"/>
                  <a:pt x="16812" y="5357609"/>
                </a:cubicBezTo>
                <a:lnTo>
                  <a:pt x="135609" y="5357609"/>
                </a:lnTo>
                <a:cubicBezTo>
                  <a:pt x="144894" y="5357610"/>
                  <a:pt x="152420" y="5365135"/>
                  <a:pt x="152420" y="5374420"/>
                </a:cubicBezTo>
                <a:lnTo>
                  <a:pt x="152420" y="5441661"/>
                </a:lnTo>
                <a:cubicBezTo>
                  <a:pt x="152420" y="5450946"/>
                  <a:pt x="144894" y="5458472"/>
                  <a:pt x="135609" y="5458472"/>
                </a:cubicBezTo>
                <a:lnTo>
                  <a:pt x="16812" y="5458472"/>
                </a:lnTo>
                <a:cubicBezTo>
                  <a:pt x="7527" y="5458472"/>
                  <a:pt x="1" y="5450946"/>
                  <a:pt x="1" y="5441661"/>
                </a:cubicBezTo>
                <a:close/>
                <a:moveTo>
                  <a:pt x="1" y="5151531"/>
                </a:moveTo>
                <a:cubicBezTo>
                  <a:pt x="1" y="5142246"/>
                  <a:pt x="7527" y="5134720"/>
                  <a:pt x="16812" y="5134720"/>
                </a:cubicBezTo>
                <a:lnTo>
                  <a:pt x="135610" y="5134720"/>
                </a:lnTo>
                <a:cubicBezTo>
                  <a:pt x="144894" y="5134720"/>
                  <a:pt x="152420" y="5142246"/>
                  <a:pt x="152420" y="5151530"/>
                </a:cubicBezTo>
                <a:lnTo>
                  <a:pt x="152420" y="5218771"/>
                </a:lnTo>
                <a:cubicBezTo>
                  <a:pt x="152420" y="5228056"/>
                  <a:pt x="144894" y="5235582"/>
                  <a:pt x="135609" y="5235582"/>
                </a:cubicBezTo>
                <a:lnTo>
                  <a:pt x="16812" y="5235582"/>
                </a:lnTo>
                <a:cubicBezTo>
                  <a:pt x="7527" y="5235582"/>
                  <a:pt x="1" y="5228056"/>
                  <a:pt x="1" y="5218771"/>
                </a:cubicBezTo>
                <a:close/>
                <a:moveTo>
                  <a:pt x="1" y="4928641"/>
                </a:moveTo>
                <a:cubicBezTo>
                  <a:pt x="1" y="4919356"/>
                  <a:pt x="7527" y="4911831"/>
                  <a:pt x="16812" y="4911830"/>
                </a:cubicBezTo>
                <a:lnTo>
                  <a:pt x="135610" y="4911830"/>
                </a:lnTo>
                <a:cubicBezTo>
                  <a:pt x="144894" y="4911830"/>
                  <a:pt x="152420" y="4919356"/>
                  <a:pt x="152420" y="4928641"/>
                </a:cubicBezTo>
                <a:lnTo>
                  <a:pt x="152420" y="4995882"/>
                </a:lnTo>
                <a:cubicBezTo>
                  <a:pt x="152420" y="5005166"/>
                  <a:pt x="144894" y="5012692"/>
                  <a:pt x="135609" y="5012692"/>
                </a:cubicBezTo>
                <a:lnTo>
                  <a:pt x="16811" y="5012692"/>
                </a:lnTo>
                <a:cubicBezTo>
                  <a:pt x="7527" y="5012692"/>
                  <a:pt x="1" y="5005166"/>
                  <a:pt x="1" y="4995881"/>
                </a:cubicBezTo>
                <a:close/>
                <a:moveTo>
                  <a:pt x="1" y="4705751"/>
                </a:moveTo>
                <a:cubicBezTo>
                  <a:pt x="1" y="4696466"/>
                  <a:pt x="7527" y="4688940"/>
                  <a:pt x="16811" y="4688940"/>
                </a:cubicBezTo>
                <a:lnTo>
                  <a:pt x="135609" y="4688940"/>
                </a:lnTo>
                <a:cubicBezTo>
                  <a:pt x="144894" y="4688940"/>
                  <a:pt x="152420" y="4696466"/>
                  <a:pt x="152420" y="4705751"/>
                </a:cubicBezTo>
                <a:lnTo>
                  <a:pt x="152420" y="4772991"/>
                </a:lnTo>
                <a:cubicBezTo>
                  <a:pt x="152420" y="4782277"/>
                  <a:pt x="144894" y="4789802"/>
                  <a:pt x="135609" y="4789802"/>
                </a:cubicBezTo>
                <a:lnTo>
                  <a:pt x="16812" y="4789802"/>
                </a:lnTo>
                <a:cubicBezTo>
                  <a:pt x="7527" y="4789802"/>
                  <a:pt x="1" y="4782277"/>
                  <a:pt x="1" y="4772992"/>
                </a:cubicBezTo>
                <a:close/>
                <a:moveTo>
                  <a:pt x="1" y="4482861"/>
                </a:moveTo>
                <a:cubicBezTo>
                  <a:pt x="1" y="4473576"/>
                  <a:pt x="7527" y="4466050"/>
                  <a:pt x="16812" y="4466050"/>
                </a:cubicBezTo>
                <a:lnTo>
                  <a:pt x="135609" y="4466050"/>
                </a:lnTo>
                <a:cubicBezTo>
                  <a:pt x="144894" y="4466050"/>
                  <a:pt x="152420" y="4473576"/>
                  <a:pt x="152420" y="4482861"/>
                </a:cubicBezTo>
                <a:lnTo>
                  <a:pt x="152420" y="4550101"/>
                </a:lnTo>
                <a:cubicBezTo>
                  <a:pt x="152420" y="4559386"/>
                  <a:pt x="144894" y="4566912"/>
                  <a:pt x="135609" y="4566912"/>
                </a:cubicBezTo>
                <a:lnTo>
                  <a:pt x="16811" y="4566912"/>
                </a:lnTo>
                <a:cubicBezTo>
                  <a:pt x="7527" y="4566912"/>
                  <a:pt x="1" y="4559386"/>
                  <a:pt x="1" y="4550102"/>
                </a:cubicBezTo>
                <a:close/>
                <a:moveTo>
                  <a:pt x="1" y="4259971"/>
                </a:moveTo>
                <a:cubicBezTo>
                  <a:pt x="1" y="4250686"/>
                  <a:pt x="7527" y="4243161"/>
                  <a:pt x="16812" y="4243161"/>
                </a:cubicBezTo>
                <a:lnTo>
                  <a:pt x="135609" y="4243161"/>
                </a:lnTo>
                <a:cubicBezTo>
                  <a:pt x="144894" y="4243161"/>
                  <a:pt x="152420" y="4250686"/>
                  <a:pt x="152420" y="4259971"/>
                </a:cubicBezTo>
                <a:lnTo>
                  <a:pt x="152420" y="4327212"/>
                </a:lnTo>
                <a:cubicBezTo>
                  <a:pt x="152420" y="4336496"/>
                  <a:pt x="144894" y="4344023"/>
                  <a:pt x="135609" y="4344022"/>
                </a:cubicBezTo>
                <a:lnTo>
                  <a:pt x="16812" y="4344022"/>
                </a:lnTo>
                <a:cubicBezTo>
                  <a:pt x="7527" y="4344023"/>
                  <a:pt x="1" y="4336496"/>
                  <a:pt x="1" y="4327212"/>
                </a:cubicBezTo>
                <a:close/>
                <a:moveTo>
                  <a:pt x="1" y="4037081"/>
                </a:moveTo>
                <a:cubicBezTo>
                  <a:pt x="1" y="4027797"/>
                  <a:pt x="7527" y="4020271"/>
                  <a:pt x="16812" y="4020271"/>
                </a:cubicBezTo>
                <a:lnTo>
                  <a:pt x="135610" y="4020271"/>
                </a:lnTo>
                <a:cubicBezTo>
                  <a:pt x="144894" y="4020271"/>
                  <a:pt x="152420" y="4027797"/>
                  <a:pt x="152420" y="4037082"/>
                </a:cubicBezTo>
                <a:lnTo>
                  <a:pt x="152420" y="4104322"/>
                </a:lnTo>
                <a:cubicBezTo>
                  <a:pt x="152420" y="4113607"/>
                  <a:pt x="144894" y="4121133"/>
                  <a:pt x="135609" y="4121133"/>
                </a:cubicBezTo>
                <a:lnTo>
                  <a:pt x="16812" y="4121133"/>
                </a:lnTo>
                <a:cubicBezTo>
                  <a:pt x="7527" y="4121133"/>
                  <a:pt x="1" y="4113607"/>
                  <a:pt x="1" y="4104323"/>
                </a:cubicBezTo>
                <a:close/>
                <a:moveTo>
                  <a:pt x="1" y="3805942"/>
                </a:moveTo>
                <a:cubicBezTo>
                  <a:pt x="1" y="3796658"/>
                  <a:pt x="7527" y="3789132"/>
                  <a:pt x="16812" y="3789131"/>
                </a:cubicBezTo>
                <a:lnTo>
                  <a:pt x="135609" y="3789131"/>
                </a:lnTo>
                <a:cubicBezTo>
                  <a:pt x="144894" y="3789131"/>
                  <a:pt x="152420" y="3796658"/>
                  <a:pt x="152420" y="3805942"/>
                </a:cubicBezTo>
                <a:lnTo>
                  <a:pt x="152420" y="3873182"/>
                </a:lnTo>
                <a:cubicBezTo>
                  <a:pt x="152420" y="3882468"/>
                  <a:pt x="144894" y="3889993"/>
                  <a:pt x="135609" y="3889994"/>
                </a:cubicBezTo>
                <a:lnTo>
                  <a:pt x="16811" y="3889994"/>
                </a:lnTo>
                <a:cubicBezTo>
                  <a:pt x="7527" y="3889994"/>
                  <a:pt x="1" y="3882468"/>
                  <a:pt x="1" y="3873183"/>
                </a:cubicBezTo>
                <a:close/>
                <a:moveTo>
                  <a:pt x="1" y="3583048"/>
                </a:moveTo>
                <a:cubicBezTo>
                  <a:pt x="1" y="3573764"/>
                  <a:pt x="7527" y="3566238"/>
                  <a:pt x="16812" y="3566237"/>
                </a:cubicBezTo>
                <a:lnTo>
                  <a:pt x="135609" y="3566237"/>
                </a:lnTo>
                <a:cubicBezTo>
                  <a:pt x="144894" y="3566237"/>
                  <a:pt x="152420" y="3573763"/>
                  <a:pt x="152419" y="3583048"/>
                </a:cubicBezTo>
                <a:lnTo>
                  <a:pt x="152420" y="3650288"/>
                </a:lnTo>
                <a:cubicBezTo>
                  <a:pt x="152420" y="3659574"/>
                  <a:pt x="144894" y="3667099"/>
                  <a:pt x="135609" y="3667100"/>
                </a:cubicBezTo>
                <a:lnTo>
                  <a:pt x="16811" y="3667100"/>
                </a:lnTo>
                <a:cubicBezTo>
                  <a:pt x="7527" y="3667100"/>
                  <a:pt x="1" y="3659574"/>
                  <a:pt x="1" y="3650289"/>
                </a:cubicBezTo>
                <a:close/>
                <a:moveTo>
                  <a:pt x="1" y="3360158"/>
                </a:moveTo>
                <a:cubicBezTo>
                  <a:pt x="1" y="3350874"/>
                  <a:pt x="7527" y="3343348"/>
                  <a:pt x="16811" y="3343347"/>
                </a:cubicBezTo>
                <a:lnTo>
                  <a:pt x="135609" y="3343347"/>
                </a:lnTo>
                <a:cubicBezTo>
                  <a:pt x="144893" y="3343347"/>
                  <a:pt x="152420" y="3350873"/>
                  <a:pt x="152420" y="3360158"/>
                </a:cubicBezTo>
                <a:lnTo>
                  <a:pt x="152420" y="3427400"/>
                </a:lnTo>
                <a:cubicBezTo>
                  <a:pt x="152419" y="3436684"/>
                  <a:pt x="144894" y="3444210"/>
                  <a:pt x="135609" y="3444210"/>
                </a:cubicBezTo>
                <a:lnTo>
                  <a:pt x="16811" y="3444210"/>
                </a:lnTo>
                <a:cubicBezTo>
                  <a:pt x="7527" y="3444210"/>
                  <a:pt x="1" y="3436683"/>
                  <a:pt x="1" y="3427399"/>
                </a:cubicBezTo>
                <a:close/>
                <a:moveTo>
                  <a:pt x="1" y="3137268"/>
                </a:moveTo>
                <a:cubicBezTo>
                  <a:pt x="1" y="3127984"/>
                  <a:pt x="7527" y="3120457"/>
                  <a:pt x="16811" y="3120458"/>
                </a:cubicBezTo>
                <a:lnTo>
                  <a:pt x="135609" y="3120457"/>
                </a:lnTo>
                <a:cubicBezTo>
                  <a:pt x="144894" y="3120458"/>
                  <a:pt x="152420" y="3127984"/>
                  <a:pt x="152419" y="3137269"/>
                </a:cubicBezTo>
                <a:lnTo>
                  <a:pt x="152420" y="3204509"/>
                </a:lnTo>
                <a:cubicBezTo>
                  <a:pt x="152420" y="3213794"/>
                  <a:pt x="144893" y="3221320"/>
                  <a:pt x="135609" y="3221320"/>
                </a:cubicBezTo>
                <a:lnTo>
                  <a:pt x="16811" y="3221319"/>
                </a:lnTo>
                <a:cubicBezTo>
                  <a:pt x="7527" y="3221320"/>
                  <a:pt x="1" y="3213793"/>
                  <a:pt x="1" y="3204509"/>
                </a:cubicBezTo>
                <a:close/>
                <a:moveTo>
                  <a:pt x="1" y="2914378"/>
                </a:moveTo>
                <a:cubicBezTo>
                  <a:pt x="1" y="2905094"/>
                  <a:pt x="7527" y="2897568"/>
                  <a:pt x="16812" y="2897568"/>
                </a:cubicBezTo>
                <a:lnTo>
                  <a:pt x="135609" y="2897568"/>
                </a:lnTo>
                <a:cubicBezTo>
                  <a:pt x="144893" y="2897568"/>
                  <a:pt x="152420" y="2905094"/>
                  <a:pt x="152420" y="2914378"/>
                </a:cubicBezTo>
                <a:lnTo>
                  <a:pt x="152420" y="2981619"/>
                </a:lnTo>
                <a:cubicBezTo>
                  <a:pt x="152419" y="2990904"/>
                  <a:pt x="144894" y="2998430"/>
                  <a:pt x="135609" y="2998430"/>
                </a:cubicBezTo>
                <a:lnTo>
                  <a:pt x="16811" y="2998430"/>
                </a:lnTo>
                <a:cubicBezTo>
                  <a:pt x="7527" y="2998431"/>
                  <a:pt x="1" y="2990904"/>
                  <a:pt x="1" y="2981619"/>
                </a:cubicBezTo>
                <a:close/>
                <a:moveTo>
                  <a:pt x="1" y="2691489"/>
                </a:moveTo>
                <a:cubicBezTo>
                  <a:pt x="1" y="2682204"/>
                  <a:pt x="7527" y="2674678"/>
                  <a:pt x="16811" y="2674678"/>
                </a:cubicBezTo>
                <a:lnTo>
                  <a:pt x="135609" y="2674678"/>
                </a:lnTo>
                <a:cubicBezTo>
                  <a:pt x="144894" y="2674678"/>
                  <a:pt x="152420" y="2682204"/>
                  <a:pt x="152420" y="2691488"/>
                </a:cubicBezTo>
                <a:lnTo>
                  <a:pt x="152420" y="2758729"/>
                </a:lnTo>
                <a:cubicBezTo>
                  <a:pt x="152420" y="2768015"/>
                  <a:pt x="144893" y="2775540"/>
                  <a:pt x="135609" y="2775540"/>
                </a:cubicBezTo>
                <a:lnTo>
                  <a:pt x="16812" y="2775540"/>
                </a:lnTo>
                <a:cubicBezTo>
                  <a:pt x="7527" y="2775540"/>
                  <a:pt x="1" y="2768014"/>
                  <a:pt x="0" y="2758729"/>
                </a:cubicBezTo>
                <a:close/>
                <a:moveTo>
                  <a:pt x="1" y="2468599"/>
                </a:moveTo>
                <a:cubicBezTo>
                  <a:pt x="1" y="2459314"/>
                  <a:pt x="7527" y="2451788"/>
                  <a:pt x="16812" y="2451788"/>
                </a:cubicBezTo>
                <a:lnTo>
                  <a:pt x="135609" y="2451788"/>
                </a:lnTo>
                <a:cubicBezTo>
                  <a:pt x="144894" y="2451788"/>
                  <a:pt x="152420" y="2459314"/>
                  <a:pt x="152420" y="2468598"/>
                </a:cubicBezTo>
                <a:lnTo>
                  <a:pt x="152420" y="2535839"/>
                </a:lnTo>
                <a:cubicBezTo>
                  <a:pt x="152420" y="2545124"/>
                  <a:pt x="144894" y="2552650"/>
                  <a:pt x="135609" y="2552650"/>
                </a:cubicBezTo>
                <a:lnTo>
                  <a:pt x="16811" y="2552650"/>
                </a:lnTo>
                <a:cubicBezTo>
                  <a:pt x="7527" y="2552651"/>
                  <a:pt x="1" y="2545124"/>
                  <a:pt x="1" y="2535840"/>
                </a:cubicBezTo>
                <a:close/>
                <a:moveTo>
                  <a:pt x="1" y="2245709"/>
                </a:moveTo>
                <a:cubicBezTo>
                  <a:pt x="1" y="2236425"/>
                  <a:pt x="7527" y="2228898"/>
                  <a:pt x="16811" y="2228898"/>
                </a:cubicBezTo>
                <a:lnTo>
                  <a:pt x="135609" y="2228898"/>
                </a:lnTo>
                <a:cubicBezTo>
                  <a:pt x="144893" y="2228898"/>
                  <a:pt x="152420" y="2236424"/>
                  <a:pt x="152420" y="2245709"/>
                </a:cubicBezTo>
                <a:lnTo>
                  <a:pt x="152420" y="2312950"/>
                </a:lnTo>
                <a:cubicBezTo>
                  <a:pt x="152420" y="2322234"/>
                  <a:pt x="144894" y="2329761"/>
                  <a:pt x="135609" y="2329760"/>
                </a:cubicBezTo>
                <a:lnTo>
                  <a:pt x="16812" y="2329760"/>
                </a:lnTo>
                <a:cubicBezTo>
                  <a:pt x="7527" y="2329760"/>
                  <a:pt x="1" y="2322234"/>
                  <a:pt x="1" y="2312950"/>
                </a:cubicBezTo>
                <a:close/>
                <a:moveTo>
                  <a:pt x="1" y="2022819"/>
                </a:moveTo>
                <a:cubicBezTo>
                  <a:pt x="1" y="2013535"/>
                  <a:pt x="7527" y="2006008"/>
                  <a:pt x="16811" y="2006009"/>
                </a:cubicBezTo>
                <a:lnTo>
                  <a:pt x="135609" y="2006008"/>
                </a:lnTo>
                <a:cubicBezTo>
                  <a:pt x="144894" y="2006009"/>
                  <a:pt x="152420" y="2013535"/>
                  <a:pt x="152420" y="2022819"/>
                </a:cubicBezTo>
                <a:lnTo>
                  <a:pt x="152420" y="2090060"/>
                </a:lnTo>
                <a:cubicBezTo>
                  <a:pt x="152420" y="2099344"/>
                  <a:pt x="144893" y="2106871"/>
                  <a:pt x="135609" y="2106871"/>
                </a:cubicBezTo>
                <a:lnTo>
                  <a:pt x="16811" y="2106870"/>
                </a:lnTo>
                <a:cubicBezTo>
                  <a:pt x="7527" y="2106870"/>
                  <a:pt x="1" y="2099344"/>
                  <a:pt x="1" y="2090060"/>
                </a:cubicBezTo>
                <a:close/>
                <a:moveTo>
                  <a:pt x="1" y="1799929"/>
                </a:moveTo>
                <a:cubicBezTo>
                  <a:pt x="1" y="1790646"/>
                  <a:pt x="7527" y="1783119"/>
                  <a:pt x="16812" y="1783119"/>
                </a:cubicBezTo>
                <a:lnTo>
                  <a:pt x="135609" y="1783119"/>
                </a:lnTo>
                <a:cubicBezTo>
                  <a:pt x="144894" y="1783119"/>
                  <a:pt x="152420" y="1790646"/>
                  <a:pt x="152420" y="1799930"/>
                </a:cubicBezTo>
                <a:lnTo>
                  <a:pt x="152420" y="1867171"/>
                </a:lnTo>
                <a:cubicBezTo>
                  <a:pt x="152420" y="1876455"/>
                  <a:pt x="144894" y="1883981"/>
                  <a:pt x="135609" y="1883981"/>
                </a:cubicBezTo>
                <a:lnTo>
                  <a:pt x="16811" y="1883981"/>
                </a:lnTo>
                <a:cubicBezTo>
                  <a:pt x="7527" y="1883980"/>
                  <a:pt x="1" y="1876456"/>
                  <a:pt x="0" y="1867171"/>
                </a:cubicBezTo>
                <a:close/>
                <a:moveTo>
                  <a:pt x="1" y="1577040"/>
                </a:moveTo>
                <a:cubicBezTo>
                  <a:pt x="1" y="1567755"/>
                  <a:pt x="7527" y="1560229"/>
                  <a:pt x="16811" y="1560229"/>
                </a:cubicBezTo>
                <a:lnTo>
                  <a:pt x="135609" y="1560229"/>
                </a:lnTo>
                <a:cubicBezTo>
                  <a:pt x="144894" y="1560229"/>
                  <a:pt x="152420" y="1567755"/>
                  <a:pt x="152420" y="1577040"/>
                </a:cubicBezTo>
                <a:lnTo>
                  <a:pt x="152420" y="1644281"/>
                </a:lnTo>
                <a:cubicBezTo>
                  <a:pt x="152420" y="1653566"/>
                  <a:pt x="144894" y="1661091"/>
                  <a:pt x="135609" y="1661092"/>
                </a:cubicBezTo>
                <a:lnTo>
                  <a:pt x="16811" y="1661092"/>
                </a:lnTo>
                <a:cubicBezTo>
                  <a:pt x="7527" y="1661092"/>
                  <a:pt x="1" y="1653565"/>
                  <a:pt x="1" y="1644281"/>
                </a:cubicBezTo>
                <a:close/>
                <a:moveTo>
                  <a:pt x="1" y="1354150"/>
                </a:moveTo>
                <a:cubicBezTo>
                  <a:pt x="1" y="1344864"/>
                  <a:pt x="7527" y="1337339"/>
                  <a:pt x="16812" y="1337339"/>
                </a:cubicBezTo>
                <a:lnTo>
                  <a:pt x="135609" y="1337339"/>
                </a:lnTo>
                <a:cubicBezTo>
                  <a:pt x="144894" y="1337339"/>
                  <a:pt x="152419" y="1344865"/>
                  <a:pt x="152420" y="1354149"/>
                </a:cubicBezTo>
                <a:lnTo>
                  <a:pt x="152420" y="1421390"/>
                </a:lnTo>
                <a:cubicBezTo>
                  <a:pt x="152420" y="1430676"/>
                  <a:pt x="144894" y="1438201"/>
                  <a:pt x="135609" y="1438201"/>
                </a:cubicBezTo>
                <a:lnTo>
                  <a:pt x="16811" y="1438201"/>
                </a:lnTo>
                <a:cubicBezTo>
                  <a:pt x="7527" y="1438202"/>
                  <a:pt x="1" y="1430675"/>
                  <a:pt x="1" y="1421391"/>
                </a:cubicBezTo>
                <a:close/>
                <a:moveTo>
                  <a:pt x="1" y="1131260"/>
                </a:moveTo>
                <a:cubicBezTo>
                  <a:pt x="1" y="1121976"/>
                  <a:pt x="7527" y="1114449"/>
                  <a:pt x="16811" y="1114449"/>
                </a:cubicBezTo>
                <a:lnTo>
                  <a:pt x="135609" y="1114449"/>
                </a:lnTo>
                <a:cubicBezTo>
                  <a:pt x="144893" y="1114449"/>
                  <a:pt x="152420" y="1121975"/>
                  <a:pt x="152420" y="1131261"/>
                </a:cubicBezTo>
                <a:lnTo>
                  <a:pt x="152420" y="1198501"/>
                </a:lnTo>
                <a:cubicBezTo>
                  <a:pt x="152420" y="1207786"/>
                  <a:pt x="144894" y="1215312"/>
                  <a:pt x="135609" y="1215311"/>
                </a:cubicBezTo>
                <a:lnTo>
                  <a:pt x="16812" y="1215311"/>
                </a:lnTo>
                <a:cubicBezTo>
                  <a:pt x="7527" y="1215312"/>
                  <a:pt x="1" y="1207785"/>
                  <a:pt x="1" y="1198501"/>
                </a:cubicBezTo>
                <a:close/>
                <a:moveTo>
                  <a:pt x="1" y="908371"/>
                </a:moveTo>
                <a:cubicBezTo>
                  <a:pt x="1" y="899086"/>
                  <a:pt x="7527" y="891560"/>
                  <a:pt x="16811" y="891560"/>
                </a:cubicBezTo>
                <a:lnTo>
                  <a:pt x="135609" y="891561"/>
                </a:lnTo>
                <a:cubicBezTo>
                  <a:pt x="144894" y="891560"/>
                  <a:pt x="152420" y="899086"/>
                  <a:pt x="152420" y="908371"/>
                </a:cubicBezTo>
                <a:lnTo>
                  <a:pt x="152420" y="975611"/>
                </a:lnTo>
                <a:cubicBezTo>
                  <a:pt x="152420" y="984896"/>
                  <a:pt x="144893" y="992422"/>
                  <a:pt x="135609" y="992422"/>
                </a:cubicBezTo>
                <a:lnTo>
                  <a:pt x="16811" y="992421"/>
                </a:lnTo>
                <a:cubicBezTo>
                  <a:pt x="7527" y="992422"/>
                  <a:pt x="1" y="984895"/>
                  <a:pt x="1" y="975611"/>
                </a:cubicBezTo>
                <a:close/>
                <a:moveTo>
                  <a:pt x="1" y="685481"/>
                </a:moveTo>
                <a:cubicBezTo>
                  <a:pt x="0" y="676196"/>
                  <a:pt x="7527" y="668669"/>
                  <a:pt x="16811" y="668670"/>
                </a:cubicBezTo>
                <a:lnTo>
                  <a:pt x="135609" y="668670"/>
                </a:lnTo>
                <a:cubicBezTo>
                  <a:pt x="144893" y="668670"/>
                  <a:pt x="152419" y="676196"/>
                  <a:pt x="152420" y="685481"/>
                </a:cubicBezTo>
                <a:lnTo>
                  <a:pt x="152420" y="752721"/>
                </a:lnTo>
                <a:cubicBezTo>
                  <a:pt x="152420" y="762006"/>
                  <a:pt x="144894" y="769532"/>
                  <a:pt x="135609" y="769532"/>
                </a:cubicBezTo>
                <a:lnTo>
                  <a:pt x="16811" y="769532"/>
                </a:lnTo>
                <a:cubicBezTo>
                  <a:pt x="7527" y="769531"/>
                  <a:pt x="1" y="762007"/>
                  <a:pt x="1" y="752721"/>
                </a:cubicBezTo>
                <a:close/>
                <a:moveTo>
                  <a:pt x="1" y="462591"/>
                </a:moveTo>
                <a:cubicBezTo>
                  <a:pt x="1" y="453306"/>
                  <a:pt x="7527" y="445780"/>
                  <a:pt x="16811" y="445780"/>
                </a:cubicBezTo>
                <a:lnTo>
                  <a:pt x="135609" y="445780"/>
                </a:lnTo>
                <a:cubicBezTo>
                  <a:pt x="144894" y="445780"/>
                  <a:pt x="152420" y="453306"/>
                  <a:pt x="152420" y="462590"/>
                </a:cubicBezTo>
                <a:lnTo>
                  <a:pt x="152420" y="529831"/>
                </a:lnTo>
                <a:cubicBezTo>
                  <a:pt x="152420" y="539116"/>
                  <a:pt x="144893" y="546642"/>
                  <a:pt x="135609" y="546642"/>
                </a:cubicBezTo>
                <a:lnTo>
                  <a:pt x="16811" y="546642"/>
                </a:lnTo>
                <a:cubicBezTo>
                  <a:pt x="7527" y="546642"/>
                  <a:pt x="1" y="539116"/>
                  <a:pt x="1" y="529831"/>
                </a:cubicBezTo>
                <a:close/>
                <a:moveTo>
                  <a:pt x="1" y="239701"/>
                </a:moveTo>
                <a:cubicBezTo>
                  <a:pt x="1" y="230416"/>
                  <a:pt x="7527" y="222891"/>
                  <a:pt x="16812" y="222890"/>
                </a:cubicBezTo>
                <a:lnTo>
                  <a:pt x="135609" y="222891"/>
                </a:lnTo>
                <a:cubicBezTo>
                  <a:pt x="144894" y="222890"/>
                  <a:pt x="152420" y="230416"/>
                  <a:pt x="152420" y="239700"/>
                </a:cubicBezTo>
                <a:lnTo>
                  <a:pt x="152420" y="306941"/>
                </a:lnTo>
                <a:cubicBezTo>
                  <a:pt x="152420" y="316226"/>
                  <a:pt x="144894" y="323752"/>
                  <a:pt x="135609" y="323752"/>
                </a:cubicBezTo>
                <a:lnTo>
                  <a:pt x="16811" y="323752"/>
                </a:lnTo>
                <a:cubicBezTo>
                  <a:pt x="7527" y="323752"/>
                  <a:pt x="1" y="316226"/>
                  <a:pt x="1" y="306942"/>
                </a:cubicBezTo>
                <a:close/>
                <a:moveTo>
                  <a:pt x="1" y="16811"/>
                </a:moveTo>
                <a:cubicBezTo>
                  <a:pt x="1" y="7527"/>
                  <a:pt x="7527" y="1"/>
                  <a:pt x="16812" y="0"/>
                </a:cubicBezTo>
                <a:lnTo>
                  <a:pt x="135609" y="0"/>
                </a:lnTo>
                <a:cubicBezTo>
                  <a:pt x="144894" y="0"/>
                  <a:pt x="152420" y="7526"/>
                  <a:pt x="152420" y="16812"/>
                </a:cubicBezTo>
                <a:lnTo>
                  <a:pt x="152420" y="84053"/>
                </a:lnTo>
                <a:cubicBezTo>
                  <a:pt x="152420" y="93337"/>
                  <a:pt x="144894" y="100863"/>
                  <a:pt x="135609" y="100863"/>
                </a:cubicBezTo>
                <a:lnTo>
                  <a:pt x="16811" y="100863"/>
                </a:lnTo>
                <a:cubicBezTo>
                  <a:pt x="7527" y="100863"/>
                  <a:pt x="1" y="93337"/>
                  <a:pt x="1" y="8405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3" name=""/>
          <p:cNvPicPr>
            <a:picLocks noChangeAspect="1"/>
          </p:cNvPicPr>
          <p:nvPr/>
        </p:nvPicPr>
        <p:blipFill>
          <a:blip r:embed="rId6">
            <a:alphaModFix amt="100000"/>
          </a:blip>
          <a:srcRect l="0" t="0" r="0" b="5235"/>
          <a:stretch>
            <a:fillRect/>
          </a:stretch>
        </p:blipFill>
        <p:spPr>
          <a:xfrm rot="20825594" flipH="1" flipV="0">
            <a:off x="7766209" y="4879785"/>
            <a:ext cx="1233561" cy="1401237"/>
          </a:xfrm>
          <a:custGeom>
            <a:avLst/>
            <a:gdLst>
              <a:gd name="connsiteX0" fmla="*/ 0 w 1233561"/>
              <a:gd name="connsiteY0" fmla="*/ 0 h 1401237"/>
              <a:gd name="connsiteX1" fmla="*/ 1189314 w 1233561"/>
              <a:gd name="connsiteY1" fmla="*/ 0 h 1401237"/>
              <a:gd name="connsiteX2" fmla="*/ 1233561 w 1233561"/>
              <a:gd name="connsiteY2" fmla="*/ 193088 h 1401237"/>
              <a:gd name="connsiteX3" fmla="*/ 1233561 w 1233561"/>
              <a:gd name="connsiteY3" fmla="*/ 1175907 h 1401237"/>
              <a:gd name="connsiteX4" fmla="*/ 250252 w 1233561"/>
              <a:gd name="connsiteY4" fmla="*/ 1401237 h 1401237"/>
              <a:gd name="connsiteX5" fmla="*/ 0 w 1233561"/>
              <a:gd name="connsiteY5" fmla="*/ 309172 h 1401237"/>
            </a:gdLst>
            <a:rect l="l" t="t" r="r" b="b"/>
            <a:pathLst>
              <a:path w="1233561" h="1401237">
                <a:moveTo>
                  <a:pt x="0" y="0"/>
                </a:moveTo>
                <a:lnTo>
                  <a:pt x="1189314" y="0"/>
                </a:lnTo>
                <a:lnTo>
                  <a:pt x="1233561" y="193088"/>
                </a:lnTo>
                <a:lnTo>
                  <a:pt x="1233561" y="1175907"/>
                </a:lnTo>
                <a:lnTo>
                  <a:pt x="250252" y="1401237"/>
                </a:lnTo>
                <a:lnTo>
                  <a:pt x="0" y="30917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4" name="标题 1"/>
          <p:cNvSpPr txBox="1"/>
          <p:nvPr/>
        </p:nvSpPr>
        <p:spPr>
          <a:xfrm rot="0" flipH="0" flipV="0">
            <a:off x="842295" y="1752926"/>
            <a:ext cx="2487624" cy="11991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solidFill>
                    <a:srgbClr val="BB321B">
                      <a:alpha val="100000"/>
                    </a:srgbClr>
                  </a:solidFill>
                </a:ln>
                <a:solidFill>
                  <a:srgbClr val="BB321B">
                    <a:alpha val="3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Part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3078178" y="252663"/>
            <a:ext cx="1914927" cy="26994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solidFill>
                    <a:srgbClr val="BB321B">
                      <a:alpha val="100000"/>
                    </a:srgbClr>
                  </a:solidFill>
                </a:ln>
                <a:solidFill>
                  <a:srgbClr val="BB321B">
                    <a:alpha val="3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02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849647" y="2899611"/>
            <a:ext cx="6540652" cy="186957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/>
                <a:ea typeface="Source Han Serif SC Regular"/>
                <a:cs typeface="Source Han Serif SC Regular"/>
              </a:rPr>
              <a:t>爱国的实践路径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1176263" y="540837"/>
            <a:ext cx="568799" cy="413406"/>
          </a:xfrm>
          <a:custGeom>
            <a:avLst/>
            <a:gd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660400" y="1520679"/>
            <a:ext cx="748783" cy="748783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00594" y="1739364"/>
            <a:ext cx="304327" cy="286836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1" flipV="0">
            <a:off x="2831973" y="3230855"/>
            <a:ext cx="748783" cy="748783"/>
          </a:xfrm>
          <a:prstGeom prst="teardrop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0">
            <a:off x="3045090" y="3464485"/>
            <a:ext cx="304326" cy="281523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1">
            <a:off x="0" y="2795702"/>
            <a:ext cx="7426671" cy="45719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1">
            <a:off x="0" y="6228080"/>
            <a:ext cx="11518900" cy="4572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624233" y="5248003"/>
            <a:ext cx="5804812" cy="8860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积极参与社会公益活动，关心社会热点问题，为解决社会问题贡献自己的智慧和力量。
在日常生活中，践行社会主义核心价值观，传递正能量，营造良好的社会氛围。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624232" y="4583579"/>
            <a:ext cx="5804812" cy="6148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积极参与社会建设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4555650" y="5049436"/>
            <a:ext cx="748783" cy="748783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1">
            <a:off x="-1" y="4511890"/>
            <a:ext cx="9564029" cy="45721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783088" y="5290597"/>
            <a:ext cx="293905" cy="266459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345954" y="2714666"/>
            <a:ext cx="179711" cy="179711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9474172" y="4434733"/>
            <a:ext cx="179711" cy="179711"/>
          </a:xfrm>
          <a:prstGeom prst="ellipse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1429044" y="6154800"/>
            <a:ext cx="179711" cy="179711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3867350" y="3510713"/>
            <a:ext cx="5804812" cy="8860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努力学习科学文化知识，提高自身素质，为国家的发展储备力量。
培养良好的道德品质，遵守社会公德，树立良好的公民形象，为国家的文明进步贡献力量。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3867349" y="2846289"/>
            <a:ext cx="5804812" cy="6148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提升个人素养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630998" y="1836539"/>
            <a:ext cx="5804812" cy="8860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通过学习历史、文化、地理等知识，深入了解祖国的过去和现在，增强对国家的认同感和归属感。
积极参与爱国主义教育活动，如参观爱国主义教育基地、观看爱国主义影片等，进一步加深对祖国的热爱。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630997" y="1172115"/>
            <a:ext cx="5804812" cy="6148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增强国家认同感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爱国从自身做起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3547694" y="1560792"/>
            <a:ext cx="137774" cy="105062"/>
          </a:xfrm>
          <a:prstGeom prst="triangle">
            <a:avLst/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0400" y="1872210"/>
            <a:ext cx="3475600" cy="3819646"/>
          </a:xfrm>
          <a:prstGeom prst="roundRect">
            <a:avLst>
              <a:gd name="adj" fmla="val 6361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109294" y="1560792"/>
            <a:ext cx="137774" cy="105062"/>
          </a:xfrm>
          <a:prstGeom prst="triangle">
            <a:avLst/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77808" y="1612873"/>
            <a:ext cx="3240786" cy="4338320"/>
          </a:xfrm>
          <a:prstGeom prst="roundRect">
            <a:avLst>
              <a:gd name="adj" fmla="val 953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178275" y="1560204"/>
            <a:ext cx="2439856" cy="579233"/>
          </a:xfrm>
          <a:custGeom>
            <a:avLst/>
            <a:gdLst>
              <a:gd name="connsiteX0" fmla="*/ 0 w 2782454"/>
              <a:gd name="connsiteY0" fmla="*/ 0 h 1053297"/>
              <a:gd name="connsiteX1" fmla="*/ 2782454 w 2782454"/>
              <a:gd name="connsiteY1" fmla="*/ 0 h 1053297"/>
              <a:gd name="connsiteX2" fmla="*/ 2773016 w 2782454"/>
              <a:gd name="connsiteY2" fmla="*/ 36706 h 1053297"/>
              <a:gd name="connsiteX3" fmla="*/ 1391227 w 2782454"/>
              <a:gd name="connsiteY3" fmla="*/ 1053297 h 1053297"/>
              <a:gd name="connsiteX4" fmla="*/ 9438 w 2782454"/>
              <a:gd name="connsiteY4" fmla="*/ 36706 h 1053297"/>
              <a:gd name="connsiteX5" fmla="*/ 0 w 2782454"/>
              <a:gd name="connsiteY5" fmla="*/ 0 h 1053297"/>
            </a:gdLst>
            <a:rect l="l" t="t" r="r" b="b"/>
            <a:pathLst>
              <a:path w="2782454" h="1053297">
                <a:moveTo>
                  <a:pt x="0" y="0"/>
                </a:moveTo>
                <a:lnTo>
                  <a:pt x="2782454" y="0"/>
                </a:lnTo>
                <a:lnTo>
                  <a:pt x="2773016" y="36706"/>
                </a:lnTo>
                <a:cubicBezTo>
                  <a:pt x="2589830" y="625667"/>
                  <a:pt x="2040468" y="1053297"/>
                  <a:pt x="1391227" y="1053297"/>
                </a:cubicBezTo>
                <a:cubicBezTo>
                  <a:pt x="741987" y="1053297"/>
                  <a:pt x="192624" y="625667"/>
                  <a:pt x="9438" y="36706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76035" y="1687484"/>
            <a:ext cx="444330" cy="325097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47538" y="5359078"/>
            <a:ext cx="2901324" cy="488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173576" y="5359078"/>
            <a:ext cx="2449248" cy="4511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家庭教育中的爱国元素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10117" y="2308833"/>
            <a:ext cx="2776166" cy="289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家庭是爱国教育的第一课堂，父母应通过言传身教，向孩子传递爱国思想。
在家庭教育中，可以通过讲述历史故事、参观爱国主义教育基地等方式，培养孩子的爱国情怀。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239144" y="1560792"/>
            <a:ext cx="137774" cy="105062"/>
          </a:xfrm>
          <a:prstGeom prst="triangle">
            <a:avLst/>
          </a:prstGeom>
          <a:solidFill>
            <a:schemeClr val="accent2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351850" y="1872210"/>
            <a:ext cx="3475600" cy="3819646"/>
          </a:xfrm>
          <a:prstGeom prst="roundRect">
            <a:avLst>
              <a:gd name="adj" fmla="val 6361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9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2">
                <a:lumMod val="9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800744" y="1560792"/>
            <a:ext cx="137774" cy="105062"/>
          </a:xfrm>
          <a:prstGeom prst="triangle">
            <a:avLst/>
          </a:prstGeom>
          <a:solidFill>
            <a:schemeClr val="accent2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469258" y="1612873"/>
            <a:ext cx="3240786" cy="4338320"/>
          </a:xfrm>
          <a:prstGeom prst="roundRect">
            <a:avLst>
              <a:gd name="adj" fmla="val 953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2">
                <a:lumMod val="9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869725" y="1560204"/>
            <a:ext cx="2439856" cy="579233"/>
          </a:xfrm>
          <a:custGeom>
            <a:avLst/>
            <a:gdLst>
              <a:gd name="connsiteX0" fmla="*/ 0 w 2782454"/>
              <a:gd name="connsiteY0" fmla="*/ 0 h 1053297"/>
              <a:gd name="connsiteX1" fmla="*/ 2782454 w 2782454"/>
              <a:gd name="connsiteY1" fmla="*/ 0 h 1053297"/>
              <a:gd name="connsiteX2" fmla="*/ 2773016 w 2782454"/>
              <a:gd name="connsiteY2" fmla="*/ 36706 h 1053297"/>
              <a:gd name="connsiteX3" fmla="*/ 1391227 w 2782454"/>
              <a:gd name="connsiteY3" fmla="*/ 1053297 h 1053297"/>
              <a:gd name="connsiteX4" fmla="*/ 9438 w 2782454"/>
              <a:gd name="connsiteY4" fmla="*/ 36706 h 1053297"/>
              <a:gd name="connsiteX5" fmla="*/ 0 w 2782454"/>
              <a:gd name="connsiteY5" fmla="*/ 0 h 1053297"/>
            </a:gdLst>
            <a:rect l="l" t="t" r="r" b="b"/>
            <a:pathLst>
              <a:path w="2782454" h="1053297">
                <a:moveTo>
                  <a:pt x="0" y="0"/>
                </a:moveTo>
                <a:lnTo>
                  <a:pt x="2782454" y="0"/>
                </a:lnTo>
                <a:lnTo>
                  <a:pt x="2773016" y="36706"/>
                </a:lnTo>
                <a:cubicBezTo>
                  <a:pt x="2589830" y="625667"/>
                  <a:pt x="2040468" y="1053297"/>
                  <a:pt x="1391227" y="1053297"/>
                </a:cubicBezTo>
                <a:cubicBezTo>
                  <a:pt x="741987" y="1053297"/>
                  <a:pt x="192624" y="625667"/>
                  <a:pt x="9438" y="36706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9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2">
                <a:lumMod val="9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895116" y="1627867"/>
            <a:ext cx="389068" cy="444330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638988" y="5359078"/>
            <a:ext cx="2901324" cy="488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9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2">
                <a:lumMod val="9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865026" y="5359078"/>
            <a:ext cx="2449248" cy="4511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家风与爱国精神的融合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701567" y="2308833"/>
            <a:ext cx="2776166" cy="289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良好的家风是传承爱国精神的重要载体，家风中蕴含的爱国元素可以潜移默化地影响家庭成员。
家庭应注重培养爱国、敬业、诚信、友善等价值观，形成良好的家风，为社会培养有责任感的公民。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0930595" y="1560792"/>
            <a:ext cx="137774" cy="105062"/>
          </a:xfrm>
          <a:prstGeom prst="triangle">
            <a:avLst/>
          </a:prstGeom>
          <a:solidFill>
            <a:schemeClr val="accent2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8043300" y="1872210"/>
            <a:ext cx="3475600" cy="3819646"/>
          </a:xfrm>
          <a:prstGeom prst="roundRect">
            <a:avLst>
              <a:gd name="adj" fmla="val 6361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9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2">
                <a:lumMod val="9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492195" y="1560792"/>
            <a:ext cx="137774" cy="105062"/>
          </a:xfrm>
          <a:prstGeom prst="triangle">
            <a:avLst/>
          </a:prstGeom>
          <a:solidFill>
            <a:schemeClr val="accent2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8160708" y="1612873"/>
            <a:ext cx="3240786" cy="4338320"/>
          </a:xfrm>
          <a:prstGeom prst="roundRect">
            <a:avLst>
              <a:gd name="adj" fmla="val 953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2">
                <a:lumMod val="9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8561175" y="1560204"/>
            <a:ext cx="2439856" cy="579233"/>
          </a:xfrm>
          <a:custGeom>
            <a:avLst/>
            <a:gdLst>
              <a:gd name="connsiteX0" fmla="*/ 0 w 2782454"/>
              <a:gd name="connsiteY0" fmla="*/ 0 h 1053297"/>
              <a:gd name="connsiteX1" fmla="*/ 2782454 w 2782454"/>
              <a:gd name="connsiteY1" fmla="*/ 0 h 1053297"/>
              <a:gd name="connsiteX2" fmla="*/ 2773016 w 2782454"/>
              <a:gd name="connsiteY2" fmla="*/ 36706 h 1053297"/>
              <a:gd name="connsiteX3" fmla="*/ 1391227 w 2782454"/>
              <a:gd name="connsiteY3" fmla="*/ 1053297 h 1053297"/>
              <a:gd name="connsiteX4" fmla="*/ 9438 w 2782454"/>
              <a:gd name="connsiteY4" fmla="*/ 36706 h 1053297"/>
              <a:gd name="connsiteX5" fmla="*/ 0 w 2782454"/>
              <a:gd name="connsiteY5" fmla="*/ 0 h 1053297"/>
            </a:gdLst>
            <a:rect l="l" t="t" r="r" b="b"/>
            <a:pathLst>
              <a:path w="2782454" h="1053297">
                <a:moveTo>
                  <a:pt x="0" y="0"/>
                </a:moveTo>
                <a:lnTo>
                  <a:pt x="2782454" y="0"/>
                </a:lnTo>
                <a:lnTo>
                  <a:pt x="2773016" y="36706"/>
                </a:lnTo>
                <a:cubicBezTo>
                  <a:pt x="2589830" y="625667"/>
                  <a:pt x="2040468" y="1053297"/>
                  <a:pt x="1391227" y="1053297"/>
                </a:cubicBezTo>
                <a:cubicBezTo>
                  <a:pt x="741987" y="1053297"/>
                  <a:pt x="192624" y="625667"/>
                  <a:pt x="9438" y="36706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9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2">
                <a:lumMod val="9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9567447" y="1627867"/>
            <a:ext cx="427307" cy="444330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8330439" y="5359078"/>
            <a:ext cx="2901324" cy="488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9000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2">
                <a:lumMod val="9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8556476" y="5359078"/>
            <a:ext cx="2449248" cy="4511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家庭活动中的爱国实践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8393018" y="2308833"/>
            <a:ext cx="2776166" cy="289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家庭可以通过组织一些爱国主题活动，如观看爱国主义影片、举办爱国主题的读书会等，增强家庭成员的爱国意识。
在家庭生活中，倡导节约资源、保护环境等行为，为国家的可持续发展贡献力量。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792557" y="505118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爱国在家庭中的传承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0" y="481013"/>
            <a:ext cx="499353" cy="54768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BB321B"/>
      </a:accent1>
      <a:accent2>
        <a:srgbClr val="C33013"/>
      </a:accent2>
      <a:accent3>
        <a:srgbClr val="FA8730"/>
      </a:accent3>
      <a:accent4>
        <a:srgbClr val="C00000"/>
      </a:accent4>
      <a:accent5>
        <a:srgbClr val="A91A17"/>
      </a:accent5>
      <a:accent6>
        <a:srgbClr val="BE4036"/>
      </a:accent6>
      <a:hlink>
        <a:srgbClr val="9E5D28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